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2" r:id="rId4"/>
    <p:sldMasterId id="214748367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Lst>
  <p:sldSz cy="5143500" cx="9144000"/>
  <p:notesSz cx="6858000" cy="9144000"/>
  <p:embeddedFontLst>
    <p:embeddedFont>
      <p:font typeface="Raleway"/>
      <p:regular r:id="rId47"/>
      <p:bold r:id="rId48"/>
      <p:italic r:id="rId49"/>
      <p:boldItalic r:id="rId50"/>
    </p:embeddedFont>
    <p:embeddedFont>
      <p:font typeface="Montserrat"/>
      <p:regular r:id="rId51"/>
      <p:bold r:id="rId52"/>
      <p:italic r:id="rId53"/>
      <p:boldItalic r:id="rId54"/>
    </p:embeddedFont>
    <p:embeddedFont>
      <p:font typeface="Inter"/>
      <p:regular r:id="rId55"/>
      <p:bold r:id="rId56"/>
    </p:embeddedFont>
    <p:embeddedFont>
      <p:font typeface="Montserrat Medium"/>
      <p:regular r:id="rId57"/>
      <p:bold r:id="rId58"/>
      <p:italic r:id="rId59"/>
      <p:boldItalic r:id="rId60"/>
    </p:embeddedFont>
    <p:embeddedFont>
      <p:font typeface="Girassol"/>
      <p:regular r:id="rId6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761E758-5996-4C6E-9465-E23710F1DB4A}">
  <a:tblStyle styleId="{5761E758-5996-4C6E-9465-E23710F1DB4A}"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font" Target="fonts/Raleway-bold.fntdata"/><Relationship Id="rId47" Type="http://schemas.openxmlformats.org/officeDocument/2006/relationships/font" Target="fonts/Raleway-regular.fntdata"/><Relationship Id="rId49" Type="http://schemas.openxmlformats.org/officeDocument/2006/relationships/font" Target="fonts/Raleway-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1" Type="http://schemas.openxmlformats.org/officeDocument/2006/relationships/font" Target="fonts/Girassol-regular.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font" Target="fonts/MontserratMedium-boldItalic.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Montserrat-regular.fntdata"/><Relationship Id="rId50" Type="http://schemas.openxmlformats.org/officeDocument/2006/relationships/font" Target="fonts/Raleway-boldItalic.fntdata"/><Relationship Id="rId53" Type="http://schemas.openxmlformats.org/officeDocument/2006/relationships/font" Target="fonts/Montserrat-italic.fntdata"/><Relationship Id="rId52" Type="http://schemas.openxmlformats.org/officeDocument/2006/relationships/font" Target="fonts/Montserrat-bold.fntdata"/><Relationship Id="rId11" Type="http://schemas.openxmlformats.org/officeDocument/2006/relationships/slide" Target="slides/slide5.xml"/><Relationship Id="rId55" Type="http://schemas.openxmlformats.org/officeDocument/2006/relationships/font" Target="fonts/Inter-regular.fntdata"/><Relationship Id="rId10" Type="http://schemas.openxmlformats.org/officeDocument/2006/relationships/slide" Target="slides/slide4.xml"/><Relationship Id="rId54" Type="http://schemas.openxmlformats.org/officeDocument/2006/relationships/font" Target="fonts/Montserrat-boldItalic.fntdata"/><Relationship Id="rId13" Type="http://schemas.openxmlformats.org/officeDocument/2006/relationships/slide" Target="slides/slide7.xml"/><Relationship Id="rId57" Type="http://schemas.openxmlformats.org/officeDocument/2006/relationships/font" Target="fonts/MontserratMedium-regular.fntdata"/><Relationship Id="rId12" Type="http://schemas.openxmlformats.org/officeDocument/2006/relationships/slide" Target="slides/slide6.xml"/><Relationship Id="rId56" Type="http://schemas.openxmlformats.org/officeDocument/2006/relationships/font" Target="fonts/Inter-bold.fntdata"/><Relationship Id="rId15" Type="http://schemas.openxmlformats.org/officeDocument/2006/relationships/slide" Target="slides/slide9.xml"/><Relationship Id="rId59" Type="http://schemas.openxmlformats.org/officeDocument/2006/relationships/font" Target="fonts/MontserratMedium-italic.fntdata"/><Relationship Id="rId14" Type="http://schemas.openxmlformats.org/officeDocument/2006/relationships/slide" Target="slides/slide8.xml"/><Relationship Id="rId58" Type="http://schemas.openxmlformats.org/officeDocument/2006/relationships/font" Target="fonts/MontserratMedium-bold.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2c38ffa3a0b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2c38ffa3a0b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e1d838b627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e1d838b627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e1d838b627_4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3" name="Google Shape;373;ge1d838b627_4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e1d838b627_4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e1d838b627_4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e1d838b627_4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e1d838b627_4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e1d838b627_4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9" name="Google Shape;459;ge1d838b627_4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e20d9cf87a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7" name="Google Shape;497;ge20d9cf87a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ge1d838b627_4_2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7" name="Google Shape;537;ge1d838b627_4_2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ge1d838b627_4_2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3" name="Google Shape;543;ge1d838b627_4_2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ge1d838b627_4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6" name="Google Shape;556;ge1d838b627_4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ge1d838b627_4_2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5" name="Google Shape;565;ge1d838b627_4_2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e1d838b627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e1d838b627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g135c9f142d8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8" name="Google Shape;578;g135c9f142d8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g2c3ddf09b56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2" name="Google Shape;602;g2c3ddf09b56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g2c3ddf09b56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3" name="Google Shape;613;g2c3ddf09b56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g2c3ddf09b56_0_16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9" name="Google Shape;619;g2c3ddf09b56_0_16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3" name="Shape 663"/>
        <p:cNvGrpSpPr/>
        <p:nvPr/>
      </p:nvGrpSpPr>
      <p:grpSpPr>
        <a:xfrm>
          <a:off x="0" y="0"/>
          <a:ext cx="0" cy="0"/>
          <a:chOff x="0" y="0"/>
          <a:chExt cx="0" cy="0"/>
        </a:xfrm>
      </p:grpSpPr>
      <p:sp>
        <p:nvSpPr>
          <p:cNvPr id="664" name="Google Shape;664;g2c3ddf09b56_0_17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5" name="Google Shape;665;g2c3ddf09b56_0_17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g2c3ddf09b56_0_17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9" name="Google Shape;719;g2c3ddf09b56_0_17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2" name="Shape 752"/>
        <p:cNvGrpSpPr/>
        <p:nvPr/>
      </p:nvGrpSpPr>
      <p:grpSpPr>
        <a:xfrm>
          <a:off x="0" y="0"/>
          <a:ext cx="0" cy="0"/>
          <a:chOff x="0" y="0"/>
          <a:chExt cx="0" cy="0"/>
        </a:xfrm>
      </p:grpSpPr>
      <p:sp>
        <p:nvSpPr>
          <p:cNvPr id="753" name="Google Shape;753;g2c3ddf09b56_0_18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4" name="Google Shape;754;g2c3ddf09b56_0_18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4" name="Shape 764"/>
        <p:cNvGrpSpPr/>
        <p:nvPr/>
      </p:nvGrpSpPr>
      <p:grpSpPr>
        <a:xfrm>
          <a:off x="0" y="0"/>
          <a:ext cx="0" cy="0"/>
          <a:chOff x="0" y="0"/>
          <a:chExt cx="0" cy="0"/>
        </a:xfrm>
      </p:grpSpPr>
      <p:sp>
        <p:nvSpPr>
          <p:cNvPr id="765" name="Google Shape;765;g2c3ddf09b56_0_18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6" name="Google Shape;766;g2c3ddf09b56_0_18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3" name="Shape 903"/>
        <p:cNvGrpSpPr/>
        <p:nvPr/>
      </p:nvGrpSpPr>
      <p:grpSpPr>
        <a:xfrm>
          <a:off x="0" y="0"/>
          <a:ext cx="0" cy="0"/>
          <a:chOff x="0" y="0"/>
          <a:chExt cx="0" cy="0"/>
        </a:xfrm>
      </p:grpSpPr>
      <p:sp>
        <p:nvSpPr>
          <p:cNvPr id="904" name="Google Shape;904;g2c3ddf09b56_0_19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5" name="Google Shape;905;g2c3ddf09b56_0_19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4" name="Shape 1414"/>
        <p:cNvGrpSpPr/>
        <p:nvPr/>
      </p:nvGrpSpPr>
      <p:grpSpPr>
        <a:xfrm>
          <a:off x="0" y="0"/>
          <a:ext cx="0" cy="0"/>
          <a:chOff x="0" y="0"/>
          <a:chExt cx="0" cy="0"/>
        </a:xfrm>
      </p:grpSpPr>
      <p:sp>
        <p:nvSpPr>
          <p:cNvPr id="1415" name="Google Shape;1415;g2c3ddf09b56_0_24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6" name="Google Shape;1416;g2c3ddf09b56_0_24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e1d838b627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e1d838b627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6" name="Shape 1726"/>
        <p:cNvGrpSpPr/>
        <p:nvPr/>
      </p:nvGrpSpPr>
      <p:grpSpPr>
        <a:xfrm>
          <a:off x="0" y="0"/>
          <a:ext cx="0" cy="0"/>
          <a:chOff x="0" y="0"/>
          <a:chExt cx="0" cy="0"/>
        </a:xfrm>
      </p:grpSpPr>
      <p:sp>
        <p:nvSpPr>
          <p:cNvPr id="1727" name="Google Shape;1727;g2c3ddf09b56_0_28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8" name="Google Shape;1728;g2c3ddf09b56_0_28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1" name="Shape 1761"/>
        <p:cNvGrpSpPr/>
        <p:nvPr/>
      </p:nvGrpSpPr>
      <p:grpSpPr>
        <a:xfrm>
          <a:off x="0" y="0"/>
          <a:ext cx="0" cy="0"/>
          <a:chOff x="0" y="0"/>
          <a:chExt cx="0" cy="0"/>
        </a:xfrm>
      </p:grpSpPr>
      <p:sp>
        <p:nvSpPr>
          <p:cNvPr id="1762" name="Google Shape;1762;g2c3ddf09b56_0_28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3" name="Google Shape;1763;g2c3ddf09b56_0_28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4" name="Shape 1994"/>
        <p:cNvGrpSpPr/>
        <p:nvPr/>
      </p:nvGrpSpPr>
      <p:grpSpPr>
        <a:xfrm>
          <a:off x="0" y="0"/>
          <a:ext cx="0" cy="0"/>
          <a:chOff x="0" y="0"/>
          <a:chExt cx="0" cy="0"/>
        </a:xfrm>
      </p:grpSpPr>
      <p:sp>
        <p:nvSpPr>
          <p:cNvPr id="1995" name="Google Shape;1995;g2c3ddf09b56_0_30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6" name="Google Shape;1996;g2c3ddf09b56_0_30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3" name="Shape 2153"/>
        <p:cNvGrpSpPr/>
        <p:nvPr/>
      </p:nvGrpSpPr>
      <p:grpSpPr>
        <a:xfrm>
          <a:off x="0" y="0"/>
          <a:ext cx="0" cy="0"/>
          <a:chOff x="0" y="0"/>
          <a:chExt cx="0" cy="0"/>
        </a:xfrm>
      </p:grpSpPr>
      <p:sp>
        <p:nvSpPr>
          <p:cNvPr id="2154" name="Google Shape;2154;g2c578ea4e5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5" name="Google Shape;2155;g2c578ea4e5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3" name="Shape 2583"/>
        <p:cNvGrpSpPr/>
        <p:nvPr/>
      </p:nvGrpSpPr>
      <p:grpSpPr>
        <a:xfrm>
          <a:off x="0" y="0"/>
          <a:ext cx="0" cy="0"/>
          <a:chOff x="0" y="0"/>
          <a:chExt cx="0" cy="0"/>
        </a:xfrm>
      </p:grpSpPr>
      <p:sp>
        <p:nvSpPr>
          <p:cNvPr id="2584" name="Google Shape;2584;g2c578ea4e56_0_4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5" name="Google Shape;2585;g2c578ea4e56_0_4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4" name="Shape 2944"/>
        <p:cNvGrpSpPr/>
        <p:nvPr/>
      </p:nvGrpSpPr>
      <p:grpSpPr>
        <a:xfrm>
          <a:off x="0" y="0"/>
          <a:ext cx="0" cy="0"/>
          <a:chOff x="0" y="0"/>
          <a:chExt cx="0" cy="0"/>
        </a:xfrm>
      </p:grpSpPr>
      <p:sp>
        <p:nvSpPr>
          <p:cNvPr id="2945" name="Google Shape;2945;g2c578ea4e56_0_7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6" name="Google Shape;2946;g2c578ea4e56_0_7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4" name="Shape 3454"/>
        <p:cNvGrpSpPr/>
        <p:nvPr/>
      </p:nvGrpSpPr>
      <p:grpSpPr>
        <a:xfrm>
          <a:off x="0" y="0"/>
          <a:ext cx="0" cy="0"/>
          <a:chOff x="0" y="0"/>
          <a:chExt cx="0" cy="0"/>
        </a:xfrm>
      </p:grpSpPr>
      <p:sp>
        <p:nvSpPr>
          <p:cNvPr id="3455" name="Google Shape;3455;g2c578ea4e56_0_12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56" name="Google Shape;3456;g2c578ea4e56_0_12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4" name="Shape 4074"/>
        <p:cNvGrpSpPr/>
        <p:nvPr/>
      </p:nvGrpSpPr>
      <p:grpSpPr>
        <a:xfrm>
          <a:off x="0" y="0"/>
          <a:ext cx="0" cy="0"/>
          <a:chOff x="0" y="0"/>
          <a:chExt cx="0" cy="0"/>
        </a:xfrm>
      </p:grpSpPr>
      <p:sp>
        <p:nvSpPr>
          <p:cNvPr id="4075" name="Google Shape;4075;g2c578ea4e56_0_19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76" name="Google Shape;4076;g2c578ea4e56_0_19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8" name="Shape 4668"/>
        <p:cNvGrpSpPr/>
        <p:nvPr/>
      </p:nvGrpSpPr>
      <p:grpSpPr>
        <a:xfrm>
          <a:off x="0" y="0"/>
          <a:ext cx="0" cy="0"/>
          <a:chOff x="0" y="0"/>
          <a:chExt cx="0" cy="0"/>
        </a:xfrm>
      </p:grpSpPr>
      <p:sp>
        <p:nvSpPr>
          <p:cNvPr id="4669" name="Google Shape;4669;g2c578ea4e56_0_25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70" name="Google Shape;4670;g2c578ea4e56_0_25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9" name="Shape 4989"/>
        <p:cNvGrpSpPr/>
        <p:nvPr/>
      </p:nvGrpSpPr>
      <p:grpSpPr>
        <a:xfrm>
          <a:off x="0" y="0"/>
          <a:ext cx="0" cy="0"/>
          <a:chOff x="0" y="0"/>
          <a:chExt cx="0" cy="0"/>
        </a:xfrm>
      </p:grpSpPr>
      <p:sp>
        <p:nvSpPr>
          <p:cNvPr id="4990" name="Google Shape;4990;g2c578ea4e56_0_28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91" name="Google Shape;4991;g2c578ea4e56_0_28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e207fd22f2_0_250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e207fd22f2_0_250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9" name="Shape 5299"/>
        <p:cNvGrpSpPr/>
        <p:nvPr/>
      </p:nvGrpSpPr>
      <p:grpSpPr>
        <a:xfrm>
          <a:off x="0" y="0"/>
          <a:ext cx="0" cy="0"/>
          <a:chOff x="0" y="0"/>
          <a:chExt cx="0" cy="0"/>
        </a:xfrm>
      </p:grpSpPr>
      <p:sp>
        <p:nvSpPr>
          <p:cNvPr id="5300" name="Google Shape;5300;g2c578ea4e56_0_47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01" name="Google Shape;5301;g2c578ea4e56_0_47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e1d838b627_4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e1d838b627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e1d838b627_4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e1d838b627_4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e1d838b627_4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e1d838b627_4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e1d838b627_4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e1d838b627_4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e1d838b627_4_1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e1d838b627_4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2.png"/><Relationship Id="rId4"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7.png"/><Relationship Id="rId4"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6.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2.png"/><Relationship Id="rId4" Type="http://schemas.openxmlformats.org/officeDocument/2006/relationships/image" Target="../media/image5.png"/><Relationship Id="rId10" Type="http://schemas.openxmlformats.org/officeDocument/2006/relationships/hyperlink" Target="http://bit.ly/2TtBDfr" TargetMode="External"/><Relationship Id="rId9" Type="http://schemas.openxmlformats.org/officeDocument/2006/relationships/hyperlink" Target="http://bit.ly/2TyoMsr" TargetMode="External"/><Relationship Id="rId5" Type="http://schemas.openxmlformats.org/officeDocument/2006/relationships/image" Target="../media/image7.png"/><Relationship Id="rId6" Type="http://schemas.openxmlformats.org/officeDocument/2006/relationships/image" Target="../media/image6.png"/><Relationship Id="rId7" Type="http://schemas.openxmlformats.org/officeDocument/2006/relationships/image" Target="../media/image3.png"/><Relationship Id="rId8" Type="http://schemas.openxmlformats.org/officeDocument/2006/relationships/hyperlink" Target="https://bit.ly/3A1uf1Q"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4.pn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7.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2.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7.png"/><Relationship Id="rId4" Type="http://schemas.openxmlformats.org/officeDocument/2006/relationships/image" Target="../media/image2.png"/><Relationship Id="rId5"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4.png"/><Relationship Id="rId6"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pic>
        <p:nvPicPr>
          <p:cNvPr id="9" name="Google Shape;9;p2"/>
          <p:cNvPicPr preferRelativeResize="0"/>
          <p:nvPr/>
        </p:nvPicPr>
        <p:blipFill>
          <a:blip r:embed="rId2">
            <a:alphaModFix/>
          </a:blip>
          <a:stretch>
            <a:fillRect/>
          </a:stretch>
        </p:blipFill>
        <p:spPr>
          <a:xfrm>
            <a:off x="0" y="0"/>
            <a:ext cx="9144003" cy="5143501"/>
          </a:xfrm>
          <a:prstGeom prst="rect">
            <a:avLst/>
          </a:prstGeom>
          <a:noFill/>
          <a:ln>
            <a:noFill/>
          </a:ln>
        </p:spPr>
      </p:pic>
      <p:sp>
        <p:nvSpPr>
          <p:cNvPr id="10" name="Google Shape;10;p2"/>
          <p:cNvSpPr txBox="1"/>
          <p:nvPr>
            <p:ph type="ctrTitle"/>
          </p:nvPr>
        </p:nvSpPr>
        <p:spPr>
          <a:xfrm>
            <a:off x="2321100" y="1320613"/>
            <a:ext cx="4501800" cy="2108700"/>
          </a:xfrm>
          <a:prstGeom prst="rect">
            <a:avLst/>
          </a:prstGeom>
        </p:spPr>
        <p:txBody>
          <a:bodyPr anchorCtr="0" anchor="b" bIns="91425" lIns="91425" spcFirstLastPara="1" rIns="91425" wrap="square" tIns="91425">
            <a:noAutofit/>
          </a:bodyPr>
          <a:lstStyle>
            <a:lvl1pPr lvl="0" algn="ctr">
              <a:lnSpc>
                <a:spcPct val="90000"/>
              </a:lnSpc>
              <a:spcBef>
                <a:spcPts val="0"/>
              </a:spcBef>
              <a:spcAft>
                <a:spcPts val="0"/>
              </a:spcAft>
              <a:buClr>
                <a:srgbClr val="191919"/>
              </a:buClr>
              <a:buSzPts val="5200"/>
              <a:buNone/>
              <a:defRPr sz="6800">
                <a:solidFill>
                  <a:schemeClr val="accent2"/>
                </a:solidFill>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p:txBody>
      </p:sp>
      <p:sp>
        <p:nvSpPr>
          <p:cNvPr id="11" name="Google Shape;11;p2"/>
          <p:cNvSpPr txBox="1"/>
          <p:nvPr>
            <p:ph idx="1" type="subTitle"/>
          </p:nvPr>
        </p:nvSpPr>
        <p:spPr>
          <a:xfrm>
            <a:off x="2321100" y="3429288"/>
            <a:ext cx="4501800" cy="393600"/>
          </a:xfrm>
          <a:prstGeom prst="rect">
            <a:avLst/>
          </a:prstGeom>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pic>
        <p:nvPicPr>
          <p:cNvPr id="12" name="Google Shape;12;p2"/>
          <p:cNvPicPr preferRelativeResize="0"/>
          <p:nvPr/>
        </p:nvPicPr>
        <p:blipFill>
          <a:blip r:embed="rId3">
            <a:alphaModFix/>
          </a:blip>
          <a:stretch>
            <a:fillRect/>
          </a:stretch>
        </p:blipFill>
        <p:spPr>
          <a:xfrm rot="5400000">
            <a:off x="-138150" y="2092276"/>
            <a:ext cx="1830476" cy="1554174"/>
          </a:xfrm>
          <a:prstGeom prst="rect">
            <a:avLst/>
          </a:prstGeom>
          <a:noFill/>
          <a:ln>
            <a:noFill/>
          </a:ln>
        </p:spPr>
      </p:pic>
      <p:pic>
        <p:nvPicPr>
          <p:cNvPr id="13" name="Google Shape;13;p2"/>
          <p:cNvPicPr preferRelativeResize="0"/>
          <p:nvPr/>
        </p:nvPicPr>
        <p:blipFill>
          <a:blip r:embed="rId4">
            <a:alphaModFix/>
          </a:blip>
          <a:stretch>
            <a:fillRect/>
          </a:stretch>
        </p:blipFill>
        <p:spPr>
          <a:xfrm rot="-5400000">
            <a:off x="7684462" y="773787"/>
            <a:ext cx="2085701" cy="17769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77" name="Shape 77"/>
        <p:cNvGrpSpPr/>
        <p:nvPr/>
      </p:nvGrpSpPr>
      <p:grpSpPr>
        <a:xfrm>
          <a:off x="0" y="0"/>
          <a:ext cx="0" cy="0"/>
          <a:chOff x="0" y="0"/>
          <a:chExt cx="0" cy="0"/>
        </a:xfrm>
      </p:grpSpPr>
      <p:pic>
        <p:nvPicPr>
          <p:cNvPr id="78" name="Google Shape;78;p11"/>
          <p:cNvPicPr preferRelativeResize="0"/>
          <p:nvPr/>
        </p:nvPicPr>
        <p:blipFill>
          <a:blip r:embed="rId2">
            <a:alphaModFix/>
          </a:blip>
          <a:stretch>
            <a:fillRect/>
          </a:stretch>
        </p:blipFill>
        <p:spPr>
          <a:xfrm>
            <a:off x="0" y="0"/>
            <a:ext cx="9144003" cy="5143501"/>
          </a:xfrm>
          <a:prstGeom prst="rect">
            <a:avLst/>
          </a:prstGeom>
          <a:noFill/>
          <a:ln>
            <a:noFill/>
          </a:ln>
        </p:spPr>
      </p:pic>
      <p:sp>
        <p:nvSpPr>
          <p:cNvPr id="79" name="Google Shape;79;p11"/>
          <p:cNvSpPr txBox="1"/>
          <p:nvPr>
            <p:ph hasCustomPrompt="1" type="title"/>
          </p:nvPr>
        </p:nvSpPr>
        <p:spPr>
          <a:xfrm>
            <a:off x="1772250" y="1835400"/>
            <a:ext cx="5599500" cy="1025100"/>
          </a:xfrm>
          <a:prstGeom prst="rect">
            <a:avLst/>
          </a:prstGeom>
        </p:spPr>
        <p:txBody>
          <a:bodyPr anchorCtr="0" anchor="b" bIns="91425" lIns="91425" spcFirstLastPara="1" rIns="91425" wrap="square" tIns="91425">
            <a:noAutofit/>
          </a:bodyPr>
          <a:lstStyle>
            <a:lvl1pPr lvl="0" algn="ctr">
              <a:spcBef>
                <a:spcPts val="0"/>
              </a:spcBef>
              <a:spcAft>
                <a:spcPts val="0"/>
              </a:spcAft>
              <a:buSzPts val="9600"/>
              <a:buNone/>
              <a:defRPr sz="60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80" name="Google Shape;80;p11"/>
          <p:cNvSpPr txBox="1"/>
          <p:nvPr>
            <p:ph idx="1" type="subTitle"/>
          </p:nvPr>
        </p:nvSpPr>
        <p:spPr>
          <a:xfrm>
            <a:off x="1772250" y="2860500"/>
            <a:ext cx="5599500" cy="4476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600"/>
              <a:buNone/>
              <a:defRPr sz="1600"/>
            </a:lvl1pPr>
            <a:lvl2pPr lvl="1" rtl="0" algn="ctr">
              <a:lnSpc>
                <a:spcPct val="100000"/>
              </a:lnSpc>
              <a:spcBef>
                <a:spcPts val="0"/>
              </a:spcBef>
              <a:spcAft>
                <a:spcPts val="0"/>
              </a:spcAft>
              <a:buSzPts val="1600"/>
              <a:buNone/>
              <a:defRPr sz="1600"/>
            </a:lvl2pPr>
            <a:lvl3pPr lvl="2" rtl="0" algn="ctr">
              <a:lnSpc>
                <a:spcPct val="100000"/>
              </a:lnSpc>
              <a:spcBef>
                <a:spcPts val="0"/>
              </a:spcBef>
              <a:spcAft>
                <a:spcPts val="0"/>
              </a:spcAft>
              <a:buSzPts val="1600"/>
              <a:buNone/>
              <a:defRPr sz="1600"/>
            </a:lvl3pPr>
            <a:lvl4pPr lvl="3" rtl="0" algn="ctr">
              <a:lnSpc>
                <a:spcPct val="100000"/>
              </a:lnSpc>
              <a:spcBef>
                <a:spcPts val="0"/>
              </a:spcBef>
              <a:spcAft>
                <a:spcPts val="0"/>
              </a:spcAft>
              <a:buSzPts val="1600"/>
              <a:buNone/>
              <a:defRPr sz="1600"/>
            </a:lvl4pPr>
            <a:lvl5pPr lvl="4" rtl="0" algn="ctr">
              <a:lnSpc>
                <a:spcPct val="100000"/>
              </a:lnSpc>
              <a:spcBef>
                <a:spcPts val="0"/>
              </a:spcBef>
              <a:spcAft>
                <a:spcPts val="0"/>
              </a:spcAft>
              <a:buSzPts val="1600"/>
              <a:buNone/>
              <a:defRPr sz="1600"/>
            </a:lvl5pPr>
            <a:lvl6pPr lvl="5" rtl="0" algn="ctr">
              <a:lnSpc>
                <a:spcPct val="100000"/>
              </a:lnSpc>
              <a:spcBef>
                <a:spcPts val="0"/>
              </a:spcBef>
              <a:spcAft>
                <a:spcPts val="0"/>
              </a:spcAft>
              <a:buSzPts val="1600"/>
              <a:buNone/>
              <a:defRPr sz="1600"/>
            </a:lvl6pPr>
            <a:lvl7pPr lvl="6" rtl="0" algn="ctr">
              <a:lnSpc>
                <a:spcPct val="100000"/>
              </a:lnSpc>
              <a:spcBef>
                <a:spcPts val="0"/>
              </a:spcBef>
              <a:spcAft>
                <a:spcPts val="0"/>
              </a:spcAft>
              <a:buSzPts val="1600"/>
              <a:buNone/>
              <a:defRPr sz="1600"/>
            </a:lvl7pPr>
            <a:lvl8pPr lvl="7" rtl="0" algn="ctr">
              <a:lnSpc>
                <a:spcPct val="100000"/>
              </a:lnSpc>
              <a:spcBef>
                <a:spcPts val="0"/>
              </a:spcBef>
              <a:spcAft>
                <a:spcPts val="0"/>
              </a:spcAft>
              <a:buSzPts val="1600"/>
              <a:buNone/>
              <a:defRPr sz="1600"/>
            </a:lvl8pPr>
            <a:lvl9pPr lvl="8" rtl="0" algn="ctr">
              <a:lnSpc>
                <a:spcPct val="100000"/>
              </a:lnSpc>
              <a:spcBef>
                <a:spcPts val="0"/>
              </a:spcBef>
              <a:spcAft>
                <a:spcPts val="0"/>
              </a:spcAft>
              <a:buSzPts val="1600"/>
              <a:buNone/>
              <a:defRPr sz="1600"/>
            </a:lvl9pPr>
          </a:lstStyle>
          <a:p/>
        </p:txBody>
      </p:sp>
      <p:grpSp>
        <p:nvGrpSpPr>
          <p:cNvPr id="81" name="Google Shape;81;p11"/>
          <p:cNvGrpSpPr/>
          <p:nvPr/>
        </p:nvGrpSpPr>
        <p:grpSpPr>
          <a:xfrm>
            <a:off x="-1346200" y="-279400"/>
            <a:ext cx="11182575" cy="5946314"/>
            <a:chOff x="-1346200" y="-279400"/>
            <a:chExt cx="11182575" cy="5946314"/>
          </a:xfrm>
        </p:grpSpPr>
        <p:pic>
          <p:nvPicPr>
            <p:cNvPr id="82" name="Google Shape;82;p11"/>
            <p:cNvPicPr preferRelativeResize="0"/>
            <p:nvPr/>
          </p:nvPicPr>
          <p:blipFill>
            <a:blip r:embed="rId3">
              <a:alphaModFix/>
            </a:blip>
            <a:stretch>
              <a:fillRect/>
            </a:stretch>
          </p:blipFill>
          <p:spPr>
            <a:xfrm rot="10800000">
              <a:off x="7137387" y="4350788"/>
              <a:ext cx="2006600" cy="801775"/>
            </a:xfrm>
            <a:prstGeom prst="rect">
              <a:avLst/>
            </a:prstGeom>
            <a:noFill/>
            <a:ln>
              <a:noFill/>
            </a:ln>
          </p:spPr>
        </p:pic>
        <p:pic>
          <p:nvPicPr>
            <p:cNvPr id="83" name="Google Shape;83;p11"/>
            <p:cNvPicPr preferRelativeResize="0"/>
            <p:nvPr/>
          </p:nvPicPr>
          <p:blipFill>
            <a:blip r:embed="rId4">
              <a:alphaModFix/>
            </a:blip>
            <a:stretch>
              <a:fillRect/>
            </a:stretch>
          </p:blipFill>
          <p:spPr>
            <a:xfrm rot="-5400000">
              <a:off x="8144050" y="3974589"/>
              <a:ext cx="1830476" cy="1554174"/>
            </a:xfrm>
            <a:prstGeom prst="rect">
              <a:avLst/>
            </a:prstGeom>
            <a:noFill/>
            <a:ln>
              <a:noFill/>
            </a:ln>
          </p:spPr>
        </p:pic>
        <p:pic>
          <p:nvPicPr>
            <p:cNvPr id="84" name="Google Shape;84;p11"/>
            <p:cNvPicPr preferRelativeResize="0"/>
            <p:nvPr/>
          </p:nvPicPr>
          <p:blipFill>
            <a:blip r:embed="rId5">
              <a:alphaModFix/>
            </a:blip>
            <a:stretch>
              <a:fillRect/>
            </a:stretch>
          </p:blipFill>
          <p:spPr>
            <a:xfrm rot="-5">
              <a:off x="598925" y="-279399"/>
              <a:ext cx="1755951" cy="1490948"/>
            </a:xfrm>
            <a:prstGeom prst="rect">
              <a:avLst/>
            </a:prstGeom>
            <a:noFill/>
            <a:ln>
              <a:noFill/>
            </a:ln>
          </p:spPr>
        </p:pic>
        <p:pic>
          <p:nvPicPr>
            <p:cNvPr id="85" name="Google Shape;85;p11"/>
            <p:cNvPicPr preferRelativeResize="0"/>
            <p:nvPr/>
          </p:nvPicPr>
          <p:blipFill>
            <a:blip r:embed="rId6">
              <a:alphaModFix/>
            </a:blip>
            <a:stretch>
              <a:fillRect/>
            </a:stretch>
          </p:blipFill>
          <p:spPr>
            <a:xfrm>
              <a:off x="-1346200" y="1211549"/>
              <a:ext cx="2540000" cy="2163975"/>
            </a:xfrm>
            <a:prstGeom prst="rect">
              <a:avLst/>
            </a:prstGeom>
            <a:noFill/>
            <a:ln>
              <a:noFill/>
            </a:ln>
          </p:spPr>
        </p:pic>
        <p:pic>
          <p:nvPicPr>
            <p:cNvPr id="86" name="Google Shape;86;p11"/>
            <p:cNvPicPr preferRelativeResize="0"/>
            <p:nvPr/>
          </p:nvPicPr>
          <p:blipFill>
            <a:blip r:embed="rId7">
              <a:alphaModFix/>
            </a:blip>
            <a:stretch>
              <a:fillRect/>
            </a:stretch>
          </p:blipFill>
          <p:spPr>
            <a:xfrm rot="-5400000">
              <a:off x="2065137" y="3443963"/>
              <a:ext cx="969975" cy="2615425"/>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accent3"/>
        </a:solidFill>
      </p:bgPr>
    </p:bg>
    <p:spTree>
      <p:nvGrpSpPr>
        <p:cNvPr id="87" name="Shape 87"/>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
  <p:cSld name="CUSTOM_1">
    <p:spTree>
      <p:nvGrpSpPr>
        <p:cNvPr id="88" name="Shape 88"/>
        <p:cNvGrpSpPr/>
        <p:nvPr/>
      </p:nvGrpSpPr>
      <p:grpSpPr>
        <a:xfrm>
          <a:off x="0" y="0"/>
          <a:ext cx="0" cy="0"/>
          <a:chOff x="0" y="0"/>
          <a:chExt cx="0" cy="0"/>
        </a:xfrm>
      </p:grpSpPr>
      <p:pic>
        <p:nvPicPr>
          <p:cNvPr id="89" name="Google Shape;89;p13"/>
          <p:cNvPicPr preferRelativeResize="0"/>
          <p:nvPr/>
        </p:nvPicPr>
        <p:blipFill>
          <a:blip r:embed="rId2">
            <a:alphaModFix/>
          </a:blip>
          <a:stretch>
            <a:fillRect/>
          </a:stretch>
        </p:blipFill>
        <p:spPr>
          <a:xfrm>
            <a:off x="0" y="0"/>
            <a:ext cx="9144003" cy="5143501"/>
          </a:xfrm>
          <a:prstGeom prst="rect">
            <a:avLst/>
          </a:prstGeom>
          <a:noFill/>
          <a:ln>
            <a:noFill/>
          </a:ln>
        </p:spPr>
      </p:pic>
      <p:sp>
        <p:nvSpPr>
          <p:cNvPr id="90" name="Google Shape;90;p13"/>
          <p:cNvSpPr txBox="1"/>
          <p:nvPr>
            <p:ph idx="1" type="subTitle"/>
          </p:nvPr>
        </p:nvSpPr>
        <p:spPr>
          <a:xfrm>
            <a:off x="5126525" y="2348400"/>
            <a:ext cx="3026400" cy="1005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gn="r">
              <a:lnSpc>
                <a:spcPct val="100000"/>
              </a:lnSpc>
              <a:spcBef>
                <a:spcPts val="0"/>
              </a:spcBef>
              <a:spcAft>
                <a:spcPts val="0"/>
              </a:spcAft>
              <a:buSzPts val="1400"/>
              <a:buNone/>
              <a:defRPr/>
            </a:lvl2pPr>
            <a:lvl3pPr lvl="2" rtl="0" algn="r">
              <a:lnSpc>
                <a:spcPct val="100000"/>
              </a:lnSpc>
              <a:spcBef>
                <a:spcPts val="0"/>
              </a:spcBef>
              <a:spcAft>
                <a:spcPts val="0"/>
              </a:spcAft>
              <a:buSzPts val="1400"/>
              <a:buNone/>
              <a:defRPr/>
            </a:lvl3pPr>
            <a:lvl4pPr lvl="3" rtl="0" algn="r">
              <a:lnSpc>
                <a:spcPct val="100000"/>
              </a:lnSpc>
              <a:spcBef>
                <a:spcPts val="0"/>
              </a:spcBef>
              <a:spcAft>
                <a:spcPts val="0"/>
              </a:spcAft>
              <a:buSzPts val="1400"/>
              <a:buNone/>
              <a:defRPr/>
            </a:lvl4pPr>
            <a:lvl5pPr lvl="4" rtl="0" algn="r">
              <a:lnSpc>
                <a:spcPct val="100000"/>
              </a:lnSpc>
              <a:spcBef>
                <a:spcPts val="0"/>
              </a:spcBef>
              <a:spcAft>
                <a:spcPts val="0"/>
              </a:spcAft>
              <a:buSzPts val="1400"/>
              <a:buNone/>
              <a:defRPr/>
            </a:lvl5pPr>
            <a:lvl6pPr lvl="5" rtl="0" algn="r">
              <a:lnSpc>
                <a:spcPct val="100000"/>
              </a:lnSpc>
              <a:spcBef>
                <a:spcPts val="0"/>
              </a:spcBef>
              <a:spcAft>
                <a:spcPts val="0"/>
              </a:spcAft>
              <a:buSzPts val="1400"/>
              <a:buNone/>
              <a:defRPr/>
            </a:lvl6pPr>
            <a:lvl7pPr lvl="6" rtl="0" algn="r">
              <a:lnSpc>
                <a:spcPct val="100000"/>
              </a:lnSpc>
              <a:spcBef>
                <a:spcPts val="0"/>
              </a:spcBef>
              <a:spcAft>
                <a:spcPts val="0"/>
              </a:spcAft>
              <a:buSzPts val="1400"/>
              <a:buNone/>
              <a:defRPr/>
            </a:lvl7pPr>
            <a:lvl8pPr lvl="7" rtl="0" algn="r">
              <a:lnSpc>
                <a:spcPct val="100000"/>
              </a:lnSpc>
              <a:spcBef>
                <a:spcPts val="0"/>
              </a:spcBef>
              <a:spcAft>
                <a:spcPts val="0"/>
              </a:spcAft>
              <a:buSzPts val="1400"/>
              <a:buNone/>
              <a:defRPr/>
            </a:lvl8pPr>
            <a:lvl9pPr lvl="8" rtl="0" algn="r">
              <a:lnSpc>
                <a:spcPct val="100000"/>
              </a:lnSpc>
              <a:spcBef>
                <a:spcPts val="0"/>
              </a:spcBef>
              <a:spcAft>
                <a:spcPts val="0"/>
              </a:spcAft>
              <a:buSzPts val="1400"/>
              <a:buNone/>
              <a:defRPr/>
            </a:lvl9pPr>
          </a:lstStyle>
          <a:p/>
        </p:txBody>
      </p:sp>
      <p:sp>
        <p:nvSpPr>
          <p:cNvPr id="91" name="Google Shape;91;p13"/>
          <p:cNvSpPr txBox="1"/>
          <p:nvPr>
            <p:ph type="title"/>
          </p:nvPr>
        </p:nvSpPr>
        <p:spPr>
          <a:xfrm>
            <a:off x="715100" y="445025"/>
            <a:ext cx="7704000" cy="572700"/>
          </a:xfrm>
          <a:prstGeom prst="rect">
            <a:avLst/>
          </a:prstGeom>
          <a:ln>
            <a:noFill/>
          </a:ln>
        </p:spPr>
        <p:txBody>
          <a:bodyPr anchorCtr="0" anchor="t" bIns="91425" lIns="91425" spcFirstLastPara="1" rIns="91425" wrap="square" tIns="91425">
            <a:noAutofit/>
          </a:bodyPr>
          <a:lstStyle>
            <a:lvl1pPr lvl="0" rtl="0" algn="ctr">
              <a:spcBef>
                <a:spcPts val="0"/>
              </a:spcBef>
              <a:spcAft>
                <a:spcPts val="0"/>
              </a:spcAft>
              <a:buSzPts val="3500"/>
              <a:buNone/>
              <a:defRPr/>
            </a:lvl1pPr>
            <a:lvl2pPr lvl="1" rtl="0" algn="r">
              <a:spcBef>
                <a:spcPts val="0"/>
              </a:spcBef>
              <a:spcAft>
                <a:spcPts val="0"/>
              </a:spcAft>
              <a:buSzPts val="3500"/>
              <a:buNone/>
              <a:defRPr/>
            </a:lvl2pPr>
            <a:lvl3pPr lvl="2" rtl="0" algn="r">
              <a:spcBef>
                <a:spcPts val="0"/>
              </a:spcBef>
              <a:spcAft>
                <a:spcPts val="0"/>
              </a:spcAft>
              <a:buSzPts val="3500"/>
              <a:buNone/>
              <a:defRPr/>
            </a:lvl3pPr>
            <a:lvl4pPr lvl="3" rtl="0" algn="r">
              <a:spcBef>
                <a:spcPts val="0"/>
              </a:spcBef>
              <a:spcAft>
                <a:spcPts val="0"/>
              </a:spcAft>
              <a:buSzPts val="3500"/>
              <a:buNone/>
              <a:defRPr/>
            </a:lvl4pPr>
            <a:lvl5pPr lvl="4" rtl="0" algn="r">
              <a:spcBef>
                <a:spcPts val="0"/>
              </a:spcBef>
              <a:spcAft>
                <a:spcPts val="0"/>
              </a:spcAft>
              <a:buSzPts val="3500"/>
              <a:buNone/>
              <a:defRPr/>
            </a:lvl5pPr>
            <a:lvl6pPr lvl="5" rtl="0" algn="r">
              <a:spcBef>
                <a:spcPts val="0"/>
              </a:spcBef>
              <a:spcAft>
                <a:spcPts val="0"/>
              </a:spcAft>
              <a:buSzPts val="3500"/>
              <a:buNone/>
              <a:defRPr/>
            </a:lvl6pPr>
            <a:lvl7pPr lvl="6" rtl="0" algn="r">
              <a:spcBef>
                <a:spcPts val="0"/>
              </a:spcBef>
              <a:spcAft>
                <a:spcPts val="0"/>
              </a:spcAft>
              <a:buSzPts val="3500"/>
              <a:buNone/>
              <a:defRPr/>
            </a:lvl7pPr>
            <a:lvl8pPr lvl="7" rtl="0" algn="r">
              <a:spcBef>
                <a:spcPts val="0"/>
              </a:spcBef>
              <a:spcAft>
                <a:spcPts val="0"/>
              </a:spcAft>
              <a:buSzPts val="3500"/>
              <a:buNone/>
              <a:defRPr/>
            </a:lvl8pPr>
            <a:lvl9pPr lvl="8" rtl="0" algn="r">
              <a:spcBef>
                <a:spcPts val="0"/>
              </a:spcBef>
              <a:spcAft>
                <a:spcPts val="0"/>
              </a:spcAft>
              <a:buSzPts val="3500"/>
              <a:buNone/>
              <a:defRPr/>
            </a:lvl9pPr>
          </a:lstStyle>
          <a:p/>
        </p:txBody>
      </p:sp>
      <p:grpSp>
        <p:nvGrpSpPr>
          <p:cNvPr id="92" name="Google Shape;92;p13"/>
          <p:cNvGrpSpPr/>
          <p:nvPr/>
        </p:nvGrpSpPr>
        <p:grpSpPr>
          <a:xfrm>
            <a:off x="-787126" y="-953349"/>
            <a:ext cx="10133138" cy="5356424"/>
            <a:chOff x="-787126" y="-953349"/>
            <a:chExt cx="10133138" cy="5356424"/>
          </a:xfrm>
        </p:grpSpPr>
        <p:pic>
          <p:nvPicPr>
            <p:cNvPr id="93" name="Google Shape;93;p13"/>
            <p:cNvPicPr preferRelativeResize="0"/>
            <p:nvPr/>
          </p:nvPicPr>
          <p:blipFill>
            <a:blip r:embed="rId3">
              <a:alphaModFix/>
            </a:blip>
            <a:stretch>
              <a:fillRect/>
            </a:stretch>
          </p:blipFill>
          <p:spPr>
            <a:xfrm flipH="1" rot="5400000">
              <a:off x="7941812" y="138600"/>
              <a:ext cx="2006600" cy="801775"/>
            </a:xfrm>
            <a:prstGeom prst="rect">
              <a:avLst/>
            </a:prstGeom>
            <a:noFill/>
            <a:ln>
              <a:noFill/>
            </a:ln>
          </p:spPr>
        </p:pic>
        <p:pic>
          <p:nvPicPr>
            <p:cNvPr id="94" name="Google Shape;94;p13"/>
            <p:cNvPicPr preferRelativeResize="0"/>
            <p:nvPr/>
          </p:nvPicPr>
          <p:blipFill>
            <a:blip r:embed="rId4">
              <a:alphaModFix/>
            </a:blip>
            <a:stretch>
              <a:fillRect/>
            </a:stretch>
          </p:blipFill>
          <p:spPr>
            <a:xfrm flipH="1" rot="-5399995">
              <a:off x="-919626" y="2779626"/>
              <a:ext cx="1755951" cy="1490948"/>
            </a:xfrm>
            <a:prstGeom prst="rect">
              <a:avLst/>
            </a:prstGeom>
            <a:noFill/>
            <a:ln>
              <a:noFill/>
            </a:ln>
          </p:spPr>
        </p:pic>
        <p:pic>
          <p:nvPicPr>
            <p:cNvPr id="95" name="Google Shape;95;p13"/>
            <p:cNvPicPr preferRelativeResize="0"/>
            <p:nvPr/>
          </p:nvPicPr>
          <p:blipFill>
            <a:blip r:embed="rId5">
              <a:alphaModFix/>
            </a:blip>
            <a:stretch>
              <a:fillRect/>
            </a:stretch>
          </p:blipFill>
          <p:spPr>
            <a:xfrm flipH="1" rot="10800000">
              <a:off x="7515536" y="-953349"/>
              <a:ext cx="1830476" cy="1554174"/>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spTree>
      <p:nvGrpSpPr>
        <p:cNvPr id="96" name="Shape 96"/>
        <p:cNvGrpSpPr/>
        <p:nvPr/>
      </p:nvGrpSpPr>
      <p:grpSpPr>
        <a:xfrm>
          <a:off x="0" y="0"/>
          <a:ext cx="0" cy="0"/>
          <a:chOff x="0" y="0"/>
          <a:chExt cx="0" cy="0"/>
        </a:xfrm>
      </p:grpSpPr>
      <p:pic>
        <p:nvPicPr>
          <p:cNvPr id="97" name="Google Shape;97;p14"/>
          <p:cNvPicPr preferRelativeResize="0"/>
          <p:nvPr/>
        </p:nvPicPr>
        <p:blipFill>
          <a:blip r:embed="rId2">
            <a:alphaModFix/>
          </a:blip>
          <a:stretch>
            <a:fillRect/>
          </a:stretch>
        </p:blipFill>
        <p:spPr>
          <a:xfrm>
            <a:off x="0" y="0"/>
            <a:ext cx="9144003" cy="5143501"/>
          </a:xfrm>
          <a:prstGeom prst="rect">
            <a:avLst/>
          </a:prstGeom>
          <a:noFill/>
          <a:ln>
            <a:noFill/>
          </a:ln>
        </p:spPr>
      </p:pic>
      <p:sp>
        <p:nvSpPr>
          <p:cNvPr id="98" name="Google Shape;98;p14"/>
          <p:cNvSpPr txBox="1"/>
          <p:nvPr>
            <p:ph type="title"/>
          </p:nvPr>
        </p:nvSpPr>
        <p:spPr>
          <a:xfrm>
            <a:off x="720000" y="445025"/>
            <a:ext cx="7704000" cy="572700"/>
          </a:xfrm>
          <a:prstGeom prst="rect">
            <a:avLst/>
          </a:prstGeom>
          <a:ln>
            <a:noFill/>
          </a:ln>
        </p:spPr>
        <p:txBody>
          <a:bodyPr anchorCtr="0" anchor="t" bIns="91425" lIns="91425" spcFirstLastPara="1" rIns="91425" wrap="square" tIns="91425">
            <a:noAutofit/>
          </a:bodyPr>
          <a:lstStyle>
            <a:lvl1pPr lvl="0" rtl="0" algn="ctr">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grpSp>
        <p:nvGrpSpPr>
          <p:cNvPr id="99" name="Google Shape;99;p14"/>
          <p:cNvGrpSpPr/>
          <p:nvPr/>
        </p:nvGrpSpPr>
        <p:grpSpPr>
          <a:xfrm>
            <a:off x="-1148575" y="-866611"/>
            <a:ext cx="10660700" cy="6102687"/>
            <a:chOff x="-1148575" y="-866611"/>
            <a:chExt cx="10660700" cy="6102687"/>
          </a:xfrm>
        </p:grpSpPr>
        <p:pic>
          <p:nvPicPr>
            <p:cNvPr id="100" name="Google Shape;100;p14"/>
            <p:cNvPicPr preferRelativeResize="0"/>
            <p:nvPr/>
          </p:nvPicPr>
          <p:blipFill>
            <a:blip r:embed="rId3">
              <a:alphaModFix/>
            </a:blip>
            <a:stretch>
              <a:fillRect/>
            </a:stretch>
          </p:blipFill>
          <p:spPr>
            <a:xfrm rot="10800000">
              <a:off x="-202013" y="-866611"/>
              <a:ext cx="1830476" cy="1554174"/>
            </a:xfrm>
            <a:prstGeom prst="rect">
              <a:avLst/>
            </a:prstGeom>
            <a:noFill/>
            <a:ln>
              <a:noFill/>
            </a:ln>
          </p:spPr>
        </p:pic>
        <p:pic>
          <p:nvPicPr>
            <p:cNvPr id="101" name="Google Shape;101;p14"/>
            <p:cNvPicPr preferRelativeResize="0"/>
            <p:nvPr/>
          </p:nvPicPr>
          <p:blipFill>
            <a:blip r:embed="rId4">
              <a:alphaModFix/>
            </a:blip>
            <a:stretch>
              <a:fillRect/>
            </a:stretch>
          </p:blipFill>
          <p:spPr>
            <a:xfrm rot="-5400000">
              <a:off x="8110625" y="3834575"/>
              <a:ext cx="758300" cy="2044700"/>
            </a:xfrm>
            <a:prstGeom prst="rect">
              <a:avLst/>
            </a:prstGeom>
            <a:noFill/>
            <a:ln>
              <a:noFill/>
            </a:ln>
          </p:spPr>
        </p:pic>
        <p:pic>
          <p:nvPicPr>
            <p:cNvPr id="102" name="Google Shape;102;p14"/>
            <p:cNvPicPr preferRelativeResize="0"/>
            <p:nvPr/>
          </p:nvPicPr>
          <p:blipFill>
            <a:blip r:embed="rId5">
              <a:alphaModFix/>
            </a:blip>
            <a:stretch>
              <a:fillRect/>
            </a:stretch>
          </p:blipFill>
          <p:spPr>
            <a:xfrm>
              <a:off x="-1148575" y="-197225"/>
              <a:ext cx="1982876" cy="1857200"/>
            </a:xfrm>
            <a:prstGeom prst="rect">
              <a:avLst/>
            </a:prstGeom>
            <a:noFill/>
            <a:ln>
              <a:noFill/>
            </a:ln>
          </p:spPr>
        </p:pic>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_ONLY_2">
    <p:spTree>
      <p:nvGrpSpPr>
        <p:cNvPr id="103" name="Shape 103"/>
        <p:cNvGrpSpPr/>
        <p:nvPr/>
      </p:nvGrpSpPr>
      <p:grpSpPr>
        <a:xfrm>
          <a:off x="0" y="0"/>
          <a:ext cx="0" cy="0"/>
          <a:chOff x="0" y="0"/>
          <a:chExt cx="0" cy="0"/>
        </a:xfrm>
      </p:grpSpPr>
      <p:pic>
        <p:nvPicPr>
          <p:cNvPr id="104" name="Google Shape;104;p15"/>
          <p:cNvPicPr preferRelativeResize="0"/>
          <p:nvPr/>
        </p:nvPicPr>
        <p:blipFill>
          <a:blip r:embed="rId2">
            <a:alphaModFix/>
          </a:blip>
          <a:stretch>
            <a:fillRect/>
          </a:stretch>
        </p:blipFill>
        <p:spPr>
          <a:xfrm>
            <a:off x="0" y="0"/>
            <a:ext cx="9144003" cy="5143501"/>
          </a:xfrm>
          <a:prstGeom prst="rect">
            <a:avLst/>
          </a:prstGeom>
          <a:noFill/>
          <a:ln>
            <a:noFill/>
          </a:ln>
        </p:spPr>
      </p:pic>
      <p:sp>
        <p:nvSpPr>
          <p:cNvPr id="105" name="Google Shape;105;p15"/>
          <p:cNvSpPr txBox="1"/>
          <p:nvPr>
            <p:ph type="title"/>
          </p:nvPr>
        </p:nvSpPr>
        <p:spPr>
          <a:xfrm>
            <a:off x="720000" y="445025"/>
            <a:ext cx="7704000" cy="572700"/>
          </a:xfrm>
          <a:prstGeom prst="rect">
            <a:avLst/>
          </a:prstGeom>
          <a:ln>
            <a:noFill/>
          </a:ln>
        </p:spPr>
        <p:txBody>
          <a:bodyPr anchorCtr="0" anchor="t" bIns="91425" lIns="91425" spcFirstLastPara="1" rIns="91425" wrap="square" tIns="91425">
            <a:noAutofit/>
          </a:bodyPr>
          <a:lstStyle>
            <a:lvl1pPr lvl="0" rtl="0" algn="ctr">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grpSp>
        <p:nvGrpSpPr>
          <p:cNvPr id="106" name="Google Shape;106;p15"/>
          <p:cNvGrpSpPr/>
          <p:nvPr/>
        </p:nvGrpSpPr>
        <p:grpSpPr>
          <a:xfrm>
            <a:off x="-639174" y="-1"/>
            <a:ext cx="10907152" cy="4919476"/>
            <a:chOff x="-639174" y="-1"/>
            <a:chExt cx="10907152" cy="4919476"/>
          </a:xfrm>
        </p:grpSpPr>
        <p:pic>
          <p:nvPicPr>
            <p:cNvPr id="107" name="Google Shape;107;p15"/>
            <p:cNvPicPr preferRelativeResize="0"/>
            <p:nvPr/>
          </p:nvPicPr>
          <p:blipFill>
            <a:blip r:embed="rId3">
              <a:alphaModFix/>
            </a:blip>
            <a:stretch>
              <a:fillRect/>
            </a:stretch>
          </p:blipFill>
          <p:spPr>
            <a:xfrm rot="-5400000">
              <a:off x="-849413" y="2740263"/>
              <a:ext cx="2006600" cy="801775"/>
            </a:xfrm>
            <a:prstGeom prst="rect">
              <a:avLst/>
            </a:prstGeom>
            <a:noFill/>
            <a:ln>
              <a:noFill/>
            </a:ln>
          </p:spPr>
        </p:pic>
        <p:pic>
          <p:nvPicPr>
            <p:cNvPr id="108" name="Google Shape;108;p15"/>
            <p:cNvPicPr preferRelativeResize="0"/>
            <p:nvPr/>
          </p:nvPicPr>
          <p:blipFill>
            <a:blip r:embed="rId4">
              <a:alphaModFix/>
            </a:blip>
            <a:stretch>
              <a:fillRect/>
            </a:stretch>
          </p:blipFill>
          <p:spPr>
            <a:xfrm rot="-5400005">
              <a:off x="-771675" y="3296026"/>
              <a:ext cx="1755951" cy="1490948"/>
            </a:xfrm>
            <a:prstGeom prst="rect">
              <a:avLst/>
            </a:prstGeom>
            <a:noFill/>
            <a:ln>
              <a:noFill/>
            </a:ln>
          </p:spPr>
        </p:pic>
        <p:pic>
          <p:nvPicPr>
            <p:cNvPr id="109" name="Google Shape;109;p15"/>
            <p:cNvPicPr preferRelativeResize="0"/>
            <p:nvPr/>
          </p:nvPicPr>
          <p:blipFill>
            <a:blip r:embed="rId5">
              <a:alphaModFix/>
            </a:blip>
            <a:stretch>
              <a:fillRect/>
            </a:stretch>
          </p:blipFill>
          <p:spPr>
            <a:xfrm rot="-5400000">
              <a:off x="8263789" y="160212"/>
              <a:ext cx="2164401" cy="1843975"/>
            </a:xfrm>
            <a:prstGeom prst="rect">
              <a:avLst/>
            </a:prstGeom>
            <a:noFill/>
            <a:ln>
              <a:noFill/>
            </a:ln>
          </p:spPr>
        </p:pic>
        <p:pic>
          <p:nvPicPr>
            <p:cNvPr id="110" name="Google Shape;110;p15"/>
            <p:cNvPicPr preferRelativeResize="0"/>
            <p:nvPr/>
          </p:nvPicPr>
          <p:blipFill>
            <a:blip r:embed="rId4">
              <a:alphaModFix/>
            </a:blip>
            <a:stretch>
              <a:fillRect/>
            </a:stretch>
          </p:blipFill>
          <p:spPr>
            <a:xfrm rot="5399995">
              <a:off x="8159725" y="1571451"/>
              <a:ext cx="1755951" cy="1490948"/>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BLANK_1_1_1_2">
    <p:spTree>
      <p:nvGrpSpPr>
        <p:cNvPr id="111" name="Shape 111"/>
        <p:cNvGrpSpPr/>
        <p:nvPr/>
      </p:nvGrpSpPr>
      <p:grpSpPr>
        <a:xfrm>
          <a:off x="0" y="0"/>
          <a:ext cx="0" cy="0"/>
          <a:chOff x="0" y="0"/>
          <a:chExt cx="0" cy="0"/>
        </a:xfrm>
      </p:grpSpPr>
      <p:pic>
        <p:nvPicPr>
          <p:cNvPr id="112" name="Google Shape;112;p16"/>
          <p:cNvPicPr preferRelativeResize="0"/>
          <p:nvPr/>
        </p:nvPicPr>
        <p:blipFill>
          <a:blip r:embed="rId2">
            <a:alphaModFix/>
          </a:blip>
          <a:stretch>
            <a:fillRect/>
          </a:stretch>
        </p:blipFill>
        <p:spPr>
          <a:xfrm>
            <a:off x="0" y="0"/>
            <a:ext cx="9144003" cy="5143501"/>
          </a:xfrm>
          <a:prstGeom prst="rect">
            <a:avLst/>
          </a:prstGeom>
          <a:noFill/>
          <a:ln>
            <a:noFill/>
          </a:ln>
        </p:spPr>
      </p:pic>
      <p:sp>
        <p:nvSpPr>
          <p:cNvPr id="113" name="Google Shape;113;p16"/>
          <p:cNvSpPr txBox="1"/>
          <p:nvPr>
            <p:ph idx="1" type="subTitle"/>
          </p:nvPr>
        </p:nvSpPr>
        <p:spPr>
          <a:xfrm>
            <a:off x="3851400" y="1839825"/>
            <a:ext cx="42297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14" name="Google Shape;114;p16"/>
          <p:cNvSpPr txBox="1"/>
          <p:nvPr>
            <p:ph idx="2" type="subTitle"/>
          </p:nvPr>
        </p:nvSpPr>
        <p:spPr>
          <a:xfrm>
            <a:off x="3851400" y="2911297"/>
            <a:ext cx="42297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15" name="Google Shape;115;p16"/>
          <p:cNvSpPr txBox="1"/>
          <p:nvPr>
            <p:ph idx="3" type="subTitle"/>
          </p:nvPr>
        </p:nvSpPr>
        <p:spPr>
          <a:xfrm>
            <a:off x="3851400" y="3983675"/>
            <a:ext cx="42297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16" name="Google Shape;116;p16"/>
          <p:cNvSpPr txBox="1"/>
          <p:nvPr>
            <p:ph type="title"/>
          </p:nvPr>
        </p:nvSpPr>
        <p:spPr>
          <a:xfrm>
            <a:off x="720000" y="445025"/>
            <a:ext cx="7704000" cy="572700"/>
          </a:xfrm>
          <a:prstGeom prst="rect">
            <a:avLst/>
          </a:prstGeom>
          <a:ln>
            <a:noFill/>
          </a:ln>
        </p:spPr>
        <p:txBody>
          <a:bodyPr anchorCtr="0" anchor="t" bIns="91425" lIns="91425" spcFirstLastPara="1" rIns="91425" wrap="square" tIns="91425">
            <a:noAutofit/>
          </a:bodyPr>
          <a:lstStyle>
            <a:lvl1pPr lvl="0" rtl="0" algn="ctr">
              <a:spcBef>
                <a:spcPts val="0"/>
              </a:spcBef>
              <a:spcAft>
                <a:spcPts val="0"/>
              </a:spcAft>
              <a:buSzPts val="3500"/>
              <a:buNone/>
              <a:defRPr/>
            </a:lvl1pPr>
            <a:lvl2pPr lvl="1" rtl="0" algn="ctr">
              <a:spcBef>
                <a:spcPts val="0"/>
              </a:spcBef>
              <a:spcAft>
                <a:spcPts val="0"/>
              </a:spcAft>
              <a:buSzPts val="3500"/>
              <a:buNone/>
              <a:defRPr/>
            </a:lvl2pPr>
            <a:lvl3pPr lvl="2" rtl="0" algn="ctr">
              <a:spcBef>
                <a:spcPts val="0"/>
              </a:spcBef>
              <a:spcAft>
                <a:spcPts val="0"/>
              </a:spcAft>
              <a:buSzPts val="3500"/>
              <a:buNone/>
              <a:defRPr/>
            </a:lvl3pPr>
            <a:lvl4pPr lvl="3" rtl="0" algn="ctr">
              <a:spcBef>
                <a:spcPts val="0"/>
              </a:spcBef>
              <a:spcAft>
                <a:spcPts val="0"/>
              </a:spcAft>
              <a:buSzPts val="3500"/>
              <a:buNone/>
              <a:defRPr/>
            </a:lvl4pPr>
            <a:lvl5pPr lvl="4" rtl="0" algn="ctr">
              <a:spcBef>
                <a:spcPts val="0"/>
              </a:spcBef>
              <a:spcAft>
                <a:spcPts val="0"/>
              </a:spcAft>
              <a:buSzPts val="3500"/>
              <a:buNone/>
              <a:defRPr/>
            </a:lvl5pPr>
            <a:lvl6pPr lvl="5" rtl="0" algn="ctr">
              <a:spcBef>
                <a:spcPts val="0"/>
              </a:spcBef>
              <a:spcAft>
                <a:spcPts val="0"/>
              </a:spcAft>
              <a:buSzPts val="3500"/>
              <a:buNone/>
              <a:defRPr/>
            </a:lvl6pPr>
            <a:lvl7pPr lvl="6" rtl="0" algn="ctr">
              <a:spcBef>
                <a:spcPts val="0"/>
              </a:spcBef>
              <a:spcAft>
                <a:spcPts val="0"/>
              </a:spcAft>
              <a:buSzPts val="3500"/>
              <a:buNone/>
              <a:defRPr/>
            </a:lvl7pPr>
            <a:lvl8pPr lvl="7" rtl="0" algn="ctr">
              <a:spcBef>
                <a:spcPts val="0"/>
              </a:spcBef>
              <a:spcAft>
                <a:spcPts val="0"/>
              </a:spcAft>
              <a:buSzPts val="3500"/>
              <a:buNone/>
              <a:defRPr/>
            </a:lvl8pPr>
            <a:lvl9pPr lvl="8" rtl="0" algn="ctr">
              <a:spcBef>
                <a:spcPts val="0"/>
              </a:spcBef>
              <a:spcAft>
                <a:spcPts val="0"/>
              </a:spcAft>
              <a:buSzPts val="3500"/>
              <a:buNone/>
              <a:defRPr/>
            </a:lvl9pPr>
          </a:lstStyle>
          <a:p/>
        </p:txBody>
      </p:sp>
      <p:sp>
        <p:nvSpPr>
          <p:cNvPr id="117" name="Google Shape;117;p16"/>
          <p:cNvSpPr txBox="1"/>
          <p:nvPr>
            <p:ph idx="4" type="subTitle"/>
          </p:nvPr>
        </p:nvSpPr>
        <p:spPr>
          <a:xfrm>
            <a:off x="3851400" y="1480875"/>
            <a:ext cx="4229700" cy="4476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Raleway"/>
              <a:buNone/>
              <a:defRPr b="1" sz="2400">
                <a:latin typeface="Girassol"/>
                <a:ea typeface="Girassol"/>
                <a:cs typeface="Girassol"/>
                <a:sym typeface="Girassol"/>
              </a:defRPr>
            </a:lvl1pPr>
            <a:lvl2pPr lvl="1" rtl="0"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rtl="0"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rtl="0"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rtl="0"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rtl="0"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rtl="0"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rtl="0"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rtl="0"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118" name="Google Shape;118;p16"/>
          <p:cNvSpPr txBox="1"/>
          <p:nvPr>
            <p:ph idx="5" type="subTitle"/>
          </p:nvPr>
        </p:nvSpPr>
        <p:spPr>
          <a:xfrm>
            <a:off x="3851400" y="3624725"/>
            <a:ext cx="4229700" cy="4476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Raleway"/>
              <a:buNone/>
              <a:defRPr b="1" sz="2400">
                <a:latin typeface="Girassol"/>
                <a:ea typeface="Girassol"/>
                <a:cs typeface="Girassol"/>
                <a:sym typeface="Girassol"/>
              </a:defRPr>
            </a:lvl1pPr>
            <a:lvl2pPr lvl="1" rtl="0"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rtl="0"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rtl="0"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rtl="0"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rtl="0"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rtl="0"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rtl="0"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rtl="0"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119" name="Google Shape;119;p16"/>
          <p:cNvSpPr txBox="1"/>
          <p:nvPr>
            <p:ph idx="6" type="subTitle"/>
          </p:nvPr>
        </p:nvSpPr>
        <p:spPr>
          <a:xfrm>
            <a:off x="3851400" y="2553262"/>
            <a:ext cx="4229700" cy="4476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Raleway"/>
              <a:buNone/>
              <a:defRPr b="1" sz="2400">
                <a:latin typeface="Girassol"/>
                <a:ea typeface="Girassol"/>
                <a:cs typeface="Girassol"/>
                <a:sym typeface="Girassol"/>
              </a:defRPr>
            </a:lvl1pPr>
            <a:lvl2pPr lvl="1" rtl="0"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rtl="0"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rtl="0"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rtl="0"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rtl="0"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rtl="0"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rtl="0"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rtl="0"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pic>
        <p:nvPicPr>
          <p:cNvPr id="120" name="Google Shape;120;p16"/>
          <p:cNvPicPr preferRelativeResize="0"/>
          <p:nvPr/>
        </p:nvPicPr>
        <p:blipFill>
          <a:blip r:embed="rId3">
            <a:alphaModFix/>
          </a:blip>
          <a:stretch>
            <a:fillRect/>
          </a:stretch>
        </p:blipFill>
        <p:spPr>
          <a:xfrm rot="-5400003">
            <a:off x="7566508" y="4372395"/>
            <a:ext cx="2239010" cy="190754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BLANK_1_1_1_1_2">
    <p:spTree>
      <p:nvGrpSpPr>
        <p:cNvPr id="121" name="Shape 121"/>
        <p:cNvGrpSpPr/>
        <p:nvPr/>
      </p:nvGrpSpPr>
      <p:grpSpPr>
        <a:xfrm>
          <a:off x="0" y="0"/>
          <a:ext cx="0" cy="0"/>
          <a:chOff x="0" y="0"/>
          <a:chExt cx="0" cy="0"/>
        </a:xfrm>
      </p:grpSpPr>
      <p:pic>
        <p:nvPicPr>
          <p:cNvPr id="122" name="Google Shape;122;p17"/>
          <p:cNvPicPr preferRelativeResize="0"/>
          <p:nvPr/>
        </p:nvPicPr>
        <p:blipFill>
          <a:blip r:embed="rId2">
            <a:alphaModFix/>
          </a:blip>
          <a:stretch>
            <a:fillRect/>
          </a:stretch>
        </p:blipFill>
        <p:spPr>
          <a:xfrm>
            <a:off x="0" y="0"/>
            <a:ext cx="9144003" cy="5143501"/>
          </a:xfrm>
          <a:prstGeom prst="rect">
            <a:avLst/>
          </a:prstGeom>
          <a:noFill/>
          <a:ln>
            <a:noFill/>
          </a:ln>
        </p:spPr>
      </p:pic>
      <p:grpSp>
        <p:nvGrpSpPr>
          <p:cNvPr id="123" name="Google Shape;123;p17"/>
          <p:cNvGrpSpPr/>
          <p:nvPr/>
        </p:nvGrpSpPr>
        <p:grpSpPr>
          <a:xfrm>
            <a:off x="2117676" y="4081461"/>
            <a:ext cx="5014212" cy="2257132"/>
            <a:chOff x="2117676" y="4081461"/>
            <a:chExt cx="5014212" cy="2257132"/>
          </a:xfrm>
        </p:grpSpPr>
        <p:pic>
          <p:nvPicPr>
            <p:cNvPr id="124" name="Google Shape;124;p17"/>
            <p:cNvPicPr preferRelativeResize="0"/>
            <p:nvPr/>
          </p:nvPicPr>
          <p:blipFill>
            <a:blip r:embed="rId3">
              <a:alphaModFix/>
            </a:blip>
            <a:stretch>
              <a:fillRect/>
            </a:stretch>
          </p:blipFill>
          <p:spPr>
            <a:xfrm>
              <a:off x="3302000" y="4081461"/>
              <a:ext cx="2540000" cy="2163975"/>
            </a:xfrm>
            <a:prstGeom prst="rect">
              <a:avLst/>
            </a:prstGeom>
            <a:noFill/>
            <a:ln>
              <a:noFill/>
            </a:ln>
          </p:spPr>
        </p:pic>
        <p:pic>
          <p:nvPicPr>
            <p:cNvPr id="125" name="Google Shape;125;p17"/>
            <p:cNvPicPr preferRelativeResize="0"/>
            <p:nvPr/>
          </p:nvPicPr>
          <p:blipFill>
            <a:blip r:embed="rId4">
              <a:alphaModFix/>
            </a:blip>
            <a:stretch>
              <a:fillRect/>
            </a:stretch>
          </p:blipFill>
          <p:spPr>
            <a:xfrm rot="10799996">
              <a:off x="2117676" y="4540501"/>
              <a:ext cx="2117699" cy="1798092"/>
            </a:xfrm>
            <a:prstGeom prst="rect">
              <a:avLst/>
            </a:prstGeom>
            <a:noFill/>
            <a:ln>
              <a:noFill/>
            </a:ln>
          </p:spPr>
        </p:pic>
        <p:pic>
          <p:nvPicPr>
            <p:cNvPr id="126" name="Google Shape;126;p17"/>
            <p:cNvPicPr preferRelativeResize="0"/>
            <p:nvPr/>
          </p:nvPicPr>
          <p:blipFill>
            <a:blip r:embed="rId5">
              <a:alphaModFix/>
            </a:blip>
            <a:stretch>
              <a:fillRect/>
            </a:stretch>
          </p:blipFill>
          <p:spPr>
            <a:xfrm rot="10800000">
              <a:off x="5125287" y="4603988"/>
              <a:ext cx="2006600" cy="801775"/>
            </a:xfrm>
            <a:prstGeom prst="rect">
              <a:avLst/>
            </a:prstGeom>
            <a:noFill/>
            <a:ln>
              <a:noFill/>
            </a:ln>
          </p:spPr>
        </p:pic>
      </p:grpSp>
      <p:sp>
        <p:nvSpPr>
          <p:cNvPr id="127" name="Google Shape;127;p17"/>
          <p:cNvSpPr txBox="1"/>
          <p:nvPr>
            <p:ph idx="1" type="subTitle"/>
          </p:nvPr>
        </p:nvSpPr>
        <p:spPr>
          <a:xfrm>
            <a:off x="1558050" y="2054698"/>
            <a:ext cx="2896800" cy="5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28" name="Google Shape;128;p17"/>
          <p:cNvSpPr txBox="1"/>
          <p:nvPr>
            <p:ph idx="2" type="subTitle"/>
          </p:nvPr>
        </p:nvSpPr>
        <p:spPr>
          <a:xfrm>
            <a:off x="5422643" y="2054698"/>
            <a:ext cx="2896800" cy="5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29" name="Google Shape;129;p17"/>
          <p:cNvSpPr txBox="1"/>
          <p:nvPr>
            <p:ph idx="3" type="subTitle"/>
          </p:nvPr>
        </p:nvSpPr>
        <p:spPr>
          <a:xfrm>
            <a:off x="1558050" y="3323427"/>
            <a:ext cx="2896800" cy="5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30" name="Google Shape;130;p17"/>
          <p:cNvSpPr txBox="1"/>
          <p:nvPr>
            <p:ph idx="4" type="subTitle"/>
          </p:nvPr>
        </p:nvSpPr>
        <p:spPr>
          <a:xfrm>
            <a:off x="5422643" y="3323427"/>
            <a:ext cx="2896800" cy="5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31" name="Google Shape;131;p17"/>
          <p:cNvSpPr txBox="1"/>
          <p:nvPr>
            <p:ph type="title"/>
          </p:nvPr>
        </p:nvSpPr>
        <p:spPr>
          <a:xfrm>
            <a:off x="720000" y="445025"/>
            <a:ext cx="7704000" cy="572700"/>
          </a:xfrm>
          <a:prstGeom prst="rect">
            <a:avLst/>
          </a:prstGeom>
          <a:ln>
            <a:noFill/>
          </a:ln>
        </p:spPr>
        <p:txBody>
          <a:bodyPr anchorCtr="0" anchor="t" bIns="91425" lIns="91425" spcFirstLastPara="1" rIns="91425" wrap="square" tIns="91425">
            <a:noAutofit/>
          </a:bodyPr>
          <a:lstStyle>
            <a:lvl1pPr lvl="0" rtl="0" algn="ctr">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132" name="Google Shape;132;p17"/>
          <p:cNvSpPr txBox="1"/>
          <p:nvPr>
            <p:ph hasCustomPrompt="1" idx="5" type="title"/>
          </p:nvPr>
        </p:nvSpPr>
        <p:spPr>
          <a:xfrm>
            <a:off x="824562" y="1494162"/>
            <a:ext cx="733500" cy="7335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33" name="Google Shape;133;p17"/>
          <p:cNvSpPr txBox="1"/>
          <p:nvPr>
            <p:ph hasCustomPrompt="1" idx="6" type="title"/>
          </p:nvPr>
        </p:nvSpPr>
        <p:spPr>
          <a:xfrm>
            <a:off x="825710" y="2763785"/>
            <a:ext cx="731400" cy="7314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34" name="Google Shape;134;p17"/>
          <p:cNvSpPr txBox="1"/>
          <p:nvPr>
            <p:ph hasCustomPrompt="1" idx="7" type="title"/>
          </p:nvPr>
        </p:nvSpPr>
        <p:spPr>
          <a:xfrm>
            <a:off x="4691238" y="1495205"/>
            <a:ext cx="731400" cy="7314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35" name="Google Shape;135;p17"/>
          <p:cNvSpPr txBox="1"/>
          <p:nvPr>
            <p:ph hasCustomPrompt="1" idx="8" type="title"/>
          </p:nvPr>
        </p:nvSpPr>
        <p:spPr>
          <a:xfrm>
            <a:off x="4691238" y="2763787"/>
            <a:ext cx="731400" cy="7314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36" name="Google Shape;136;p17"/>
          <p:cNvSpPr txBox="1"/>
          <p:nvPr>
            <p:ph idx="9" type="subTitle"/>
          </p:nvPr>
        </p:nvSpPr>
        <p:spPr>
          <a:xfrm>
            <a:off x="1557938" y="1678063"/>
            <a:ext cx="2896800" cy="4848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Raleway"/>
              <a:buNone/>
              <a:defRPr b="1" sz="2400">
                <a:latin typeface="Girassol"/>
                <a:ea typeface="Girassol"/>
                <a:cs typeface="Girassol"/>
                <a:sym typeface="Girassol"/>
              </a:defRPr>
            </a:lvl1pPr>
            <a:lvl2pPr lvl="1" rtl="0"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rtl="0"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rtl="0"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rtl="0"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rtl="0"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rtl="0"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rtl="0"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rtl="0"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137" name="Google Shape;137;p17"/>
          <p:cNvSpPr txBox="1"/>
          <p:nvPr>
            <p:ph idx="13" type="subTitle"/>
          </p:nvPr>
        </p:nvSpPr>
        <p:spPr>
          <a:xfrm>
            <a:off x="1557938" y="2946889"/>
            <a:ext cx="2896800" cy="4848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Raleway"/>
              <a:buNone/>
              <a:defRPr b="1" sz="2400">
                <a:latin typeface="Girassol"/>
                <a:ea typeface="Girassol"/>
                <a:cs typeface="Girassol"/>
                <a:sym typeface="Girassol"/>
              </a:defRPr>
            </a:lvl1pPr>
            <a:lvl2pPr lvl="1" rtl="0"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rtl="0"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rtl="0"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rtl="0"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rtl="0"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rtl="0"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rtl="0"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rtl="0"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138" name="Google Shape;138;p17"/>
          <p:cNvSpPr txBox="1"/>
          <p:nvPr>
            <p:ph idx="14" type="subTitle"/>
          </p:nvPr>
        </p:nvSpPr>
        <p:spPr>
          <a:xfrm>
            <a:off x="5422638" y="1678063"/>
            <a:ext cx="2896800" cy="4848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Raleway"/>
              <a:buNone/>
              <a:defRPr b="1" sz="2400">
                <a:latin typeface="Girassol"/>
                <a:ea typeface="Girassol"/>
                <a:cs typeface="Girassol"/>
                <a:sym typeface="Girassol"/>
              </a:defRPr>
            </a:lvl1pPr>
            <a:lvl2pPr lvl="1" rtl="0"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rtl="0"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rtl="0"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rtl="0"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rtl="0"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rtl="0"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rtl="0"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rtl="0"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139" name="Google Shape;139;p17"/>
          <p:cNvSpPr txBox="1"/>
          <p:nvPr>
            <p:ph idx="15" type="subTitle"/>
          </p:nvPr>
        </p:nvSpPr>
        <p:spPr>
          <a:xfrm>
            <a:off x="5422638" y="2946887"/>
            <a:ext cx="2896800" cy="4848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Raleway"/>
              <a:buNone/>
              <a:defRPr b="1" sz="2400">
                <a:latin typeface="Girassol"/>
                <a:ea typeface="Girassol"/>
                <a:cs typeface="Girassol"/>
                <a:sym typeface="Girassol"/>
              </a:defRPr>
            </a:lvl1pPr>
            <a:lvl2pPr lvl="1" rtl="0"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rtl="0"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rtl="0"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rtl="0"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rtl="0"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rtl="0"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rtl="0"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rtl="0"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BLANK_1_1_1_1_1">
    <p:spTree>
      <p:nvGrpSpPr>
        <p:cNvPr id="140" name="Shape 140"/>
        <p:cNvGrpSpPr/>
        <p:nvPr/>
      </p:nvGrpSpPr>
      <p:grpSpPr>
        <a:xfrm>
          <a:off x="0" y="0"/>
          <a:ext cx="0" cy="0"/>
          <a:chOff x="0" y="0"/>
          <a:chExt cx="0" cy="0"/>
        </a:xfrm>
      </p:grpSpPr>
      <p:pic>
        <p:nvPicPr>
          <p:cNvPr id="141" name="Google Shape;141;p18"/>
          <p:cNvPicPr preferRelativeResize="0"/>
          <p:nvPr/>
        </p:nvPicPr>
        <p:blipFill>
          <a:blip r:embed="rId2">
            <a:alphaModFix/>
          </a:blip>
          <a:stretch>
            <a:fillRect/>
          </a:stretch>
        </p:blipFill>
        <p:spPr>
          <a:xfrm>
            <a:off x="0" y="0"/>
            <a:ext cx="9144003" cy="5143501"/>
          </a:xfrm>
          <a:prstGeom prst="rect">
            <a:avLst/>
          </a:prstGeom>
          <a:noFill/>
          <a:ln>
            <a:noFill/>
          </a:ln>
        </p:spPr>
      </p:pic>
      <p:sp>
        <p:nvSpPr>
          <p:cNvPr id="142" name="Google Shape;142;p18"/>
          <p:cNvSpPr txBox="1"/>
          <p:nvPr>
            <p:ph idx="1" type="subTitle"/>
          </p:nvPr>
        </p:nvSpPr>
        <p:spPr>
          <a:xfrm>
            <a:off x="709100" y="2286475"/>
            <a:ext cx="25680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43" name="Google Shape;143;p18"/>
          <p:cNvSpPr txBox="1"/>
          <p:nvPr>
            <p:ph idx="2" type="subTitle"/>
          </p:nvPr>
        </p:nvSpPr>
        <p:spPr>
          <a:xfrm>
            <a:off x="3277095" y="2286475"/>
            <a:ext cx="25680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44" name="Google Shape;144;p18"/>
          <p:cNvSpPr txBox="1"/>
          <p:nvPr>
            <p:ph idx="3" type="subTitle"/>
          </p:nvPr>
        </p:nvSpPr>
        <p:spPr>
          <a:xfrm>
            <a:off x="709100" y="4024675"/>
            <a:ext cx="25680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45" name="Google Shape;145;p18"/>
          <p:cNvSpPr txBox="1"/>
          <p:nvPr>
            <p:ph idx="4" type="subTitle"/>
          </p:nvPr>
        </p:nvSpPr>
        <p:spPr>
          <a:xfrm>
            <a:off x="3277095" y="4024675"/>
            <a:ext cx="25680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46" name="Google Shape;146;p18"/>
          <p:cNvSpPr txBox="1"/>
          <p:nvPr>
            <p:ph idx="5" type="subTitle"/>
          </p:nvPr>
        </p:nvSpPr>
        <p:spPr>
          <a:xfrm>
            <a:off x="5845097" y="2286475"/>
            <a:ext cx="25680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47" name="Google Shape;147;p18"/>
          <p:cNvSpPr txBox="1"/>
          <p:nvPr>
            <p:ph idx="6" type="subTitle"/>
          </p:nvPr>
        </p:nvSpPr>
        <p:spPr>
          <a:xfrm>
            <a:off x="5845097" y="4024675"/>
            <a:ext cx="25680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48" name="Google Shape;148;p18"/>
          <p:cNvSpPr txBox="1"/>
          <p:nvPr>
            <p:ph type="title"/>
          </p:nvPr>
        </p:nvSpPr>
        <p:spPr>
          <a:xfrm>
            <a:off x="720000" y="445025"/>
            <a:ext cx="7704000" cy="572700"/>
          </a:xfrm>
          <a:prstGeom prst="rect">
            <a:avLst/>
          </a:prstGeom>
          <a:ln>
            <a:noFill/>
          </a:ln>
        </p:spPr>
        <p:txBody>
          <a:bodyPr anchorCtr="0" anchor="t" bIns="91425" lIns="91425" spcFirstLastPara="1" rIns="91425" wrap="square" tIns="91425">
            <a:noAutofit/>
          </a:bodyPr>
          <a:lstStyle>
            <a:lvl1pPr lvl="0" rtl="0" algn="ctr">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149" name="Google Shape;149;p18"/>
          <p:cNvSpPr txBox="1"/>
          <p:nvPr>
            <p:ph idx="7" type="subTitle"/>
          </p:nvPr>
        </p:nvSpPr>
        <p:spPr>
          <a:xfrm>
            <a:off x="709100" y="1877825"/>
            <a:ext cx="2568000" cy="4848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Raleway"/>
              <a:buNone/>
              <a:defRPr b="1" sz="2400">
                <a:latin typeface="Girassol"/>
                <a:ea typeface="Girassol"/>
                <a:cs typeface="Girassol"/>
                <a:sym typeface="Girassol"/>
              </a:defRPr>
            </a:lvl1pPr>
            <a:lvl2pPr lvl="1" rtl="0"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rtl="0"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rtl="0"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rtl="0"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rtl="0"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rtl="0"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rtl="0"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rtl="0"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150" name="Google Shape;150;p18"/>
          <p:cNvSpPr txBox="1"/>
          <p:nvPr>
            <p:ph idx="8" type="subTitle"/>
          </p:nvPr>
        </p:nvSpPr>
        <p:spPr>
          <a:xfrm>
            <a:off x="3277096" y="1877825"/>
            <a:ext cx="2568000" cy="4848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Raleway"/>
              <a:buNone/>
              <a:defRPr b="1" sz="2400">
                <a:latin typeface="Girassol"/>
                <a:ea typeface="Girassol"/>
                <a:cs typeface="Girassol"/>
                <a:sym typeface="Girassol"/>
              </a:defRPr>
            </a:lvl1pPr>
            <a:lvl2pPr lvl="1" rtl="0"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rtl="0"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rtl="0"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rtl="0"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rtl="0"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rtl="0"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rtl="0"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rtl="0"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151" name="Google Shape;151;p18"/>
          <p:cNvSpPr txBox="1"/>
          <p:nvPr>
            <p:ph idx="9" type="subTitle"/>
          </p:nvPr>
        </p:nvSpPr>
        <p:spPr>
          <a:xfrm>
            <a:off x="5845099" y="1877825"/>
            <a:ext cx="2568000" cy="4848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Raleway"/>
              <a:buNone/>
              <a:defRPr b="1" sz="2400">
                <a:latin typeface="Girassol"/>
                <a:ea typeface="Girassol"/>
                <a:cs typeface="Girassol"/>
                <a:sym typeface="Girassol"/>
              </a:defRPr>
            </a:lvl1pPr>
            <a:lvl2pPr lvl="1" rtl="0"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rtl="0"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rtl="0"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rtl="0"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rtl="0"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rtl="0"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rtl="0"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rtl="0"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152" name="Google Shape;152;p18"/>
          <p:cNvSpPr txBox="1"/>
          <p:nvPr>
            <p:ph idx="13" type="subTitle"/>
          </p:nvPr>
        </p:nvSpPr>
        <p:spPr>
          <a:xfrm>
            <a:off x="709100" y="3616075"/>
            <a:ext cx="2568000" cy="4848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Raleway"/>
              <a:buNone/>
              <a:defRPr b="1" sz="2400">
                <a:latin typeface="Girassol"/>
                <a:ea typeface="Girassol"/>
                <a:cs typeface="Girassol"/>
                <a:sym typeface="Girassol"/>
              </a:defRPr>
            </a:lvl1pPr>
            <a:lvl2pPr lvl="1" rtl="0"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rtl="0"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rtl="0"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rtl="0"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rtl="0"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rtl="0"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rtl="0"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rtl="0"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153" name="Google Shape;153;p18"/>
          <p:cNvSpPr txBox="1"/>
          <p:nvPr>
            <p:ph idx="14" type="subTitle"/>
          </p:nvPr>
        </p:nvSpPr>
        <p:spPr>
          <a:xfrm>
            <a:off x="3277101" y="3616075"/>
            <a:ext cx="2568000" cy="4848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Raleway"/>
              <a:buNone/>
              <a:defRPr b="1" sz="2400">
                <a:latin typeface="Girassol"/>
                <a:ea typeface="Girassol"/>
                <a:cs typeface="Girassol"/>
                <a:sym typeface="Girassol"/>
              </a:defRPr>
            </a:lvl1pPr>
            <a:lvl2pPr lvl="1" rtl="0"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rtl="0"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rtl="0"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rtl="0"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rtl="0"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rtl="0"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rtl="0"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rtl="0"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154" name="Google Shape;154;p18"/>
          <p:cNvSpPr txBox="1"/>
          <p:nvPr>
            <p:ph idx="15" type="subTitle"/>
          </p:nvPr>
        </p:nvSpPr>
        <p:spPr>
          <a:xfrm>
            <a:off x="5845100" y="3616075"/>
            <a:ext cx="2568000" cy="4848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Raleway"/>
              <a:buNone/>
              <a:defRPr b="1" sz="2400">
                <a:latin typeface="Girassol"/>
                <a:ea typeface="Girassol"/>
                <a:cs typeface="Girassol"/>
                <a:sym typeface="Girassol"/>
              </a:defRPr>
            </a:lvl1pPr>
            <a:lvl2pPr lvl="1" rtl="0"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rtl="0"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rtl="0"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rtl="0"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rtl="0"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rtl="0"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rtl="0"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rtl="0"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grpSp>
        <p:nvGrpSpPr>
          <p:cNvPr id="155" name="Google Shape;155;p18"/>
          <p:cNvGrpSpPr/>
          <p:nvPr/>
        </p:nvGrpSpPr>
        <p:grpSpPr>
          <a:xfrm>
            <a:off x="-845075" y="-65187"/>
            <a:ext cx="10197625" cy="4885389"/>
            <a:chOff x="-845075" y="-65187"/>
            <a:chExt cx="10197625" cy="4885389"/>
          </a:xfrm>
        </p:grpSpPr>
        <p:pic>
          <p:nvPicPr>
            <p:cNvPr id="156" name="Google Shape;156;p18"/>
            <p:cNvPicPr preferRelativeResize="0"/>
            <p:nvPr/>
          </p:nvPicPr>
          <p:blipFill>
            <a:blip r:embed="rId3">
              <a:alphaModFix/>
            </a:blip>
            <a:stretch>
              <a:fillRect/>
            </a:stretch>
          </p:blipFill>
          <p:spPr>
            <a:xfrm flipH="1">
              <a:off x="7345950" y="-65187"/>
              <a:ext cx="2006600" cy="801775"/>
            </a:xfrm>
            <a:prstGeom prst="rect">
              <a:avLst/>
            </a:prstGeom>
            <a:noFill/>
            <a:ln>
              <a:noFill/>
            </a:ln>
          </p:spPr>
        </p:pic>
        <p:pic>
          <p:nvPicPr>
            <p:cNvPr id="157" name="Google Shape;157;p18"/>
            <p:cNvPicPr preferRelativeResize="0"/>
            <p:nvPr/>
          </p:nvPicPr>
          <p:blipFill>
            <a:blip r:embed="rId4">
              <a:alphaModFix/>
            </a:blip>
            <a:stretch>
              <a:fillRect/>
            </a:stretch>
          </p:blipFill>
          <p:spPr>
            <a:xfrm flipH="1" rot="5400000">
              <a:off x="-983226" y="3127876"/>
              <a:ext cx="1830476" cy="1554174"/>
            </a:xfrm>
            <a:prstGeom prst="rect">
              <a:avLst/>
            </a:prstGeom>
            <a:noFill/>
            <a:ln>
              <a:noFill/>
            </a:ln>
          </p:spPr>
        </p:pic>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BLANK_1_1_1_1_1_1">
    <p:spTree>
      <p:nvGrpSpPr>
        <p:cNvPr id="158" name="Shape 158"/>
        <p:cNvGrpSpPr/>
        <p:nvPr/>
      </p:nvGrpSpPr>
      <p:grpSpPr>
        <a:xfrm>
          <a:off x="0" y="0"/>
          <a:ext cx="0" cy="0"/>
          <a:chOff x="0" y="0"/>
          <a:chExt cx="0" cy="0"/>
        </a:xfrm>
      </p:grpSpPr>
      <p:pic>
        <p:nvPicPr>
          <p:cNvPr id="159" name="Google Shape;159;p19"/>
          <p:cNvPicPr preferRelativeResize="0"/>
          <p:nvPr/>
        </p:nvPicPr>
        <p:blipFill>
          <a:blip r:embed="rId2">
            <a:alphaModFix/>
          </a:blip>
          <a:stretch>
            <a:fillRect/>
          </a:stretch>
        </p:blipFill>
        <p:spPr>
          <a:xfrm>
            <a:off x="0" y="0"/>
            <a:ext cx="9144003" cy="5143501"/>
          </a:xfrm>
          <a:prstGeom prst="rect">
            <a:avLst/>
          </a:prstGeom>
          <a:noFill/>
          <a:ln>
            <a:noFill/>
          </a:ln>
        </p:spPr>
      </p:pic>
      <p:sp>
        <p:nvSpPr>
          <p:cNvPr id="160" name="Google Shape;160;p19"/>
          <p:cNvSpPr txBox="1"/>
          <p:nvPr>
            <p:ph hasCustomPrompt="1" type="title"/>
          </p:nvPr>
        </p:nvSpPr>
        <p:spPr>
          <a:xfrm>
            <a:off x="1265675" y="1200100"/>
            <a:ext cx="4374900" cy="9339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6200"/>
              <a:buNone/>
              <a:defRPr sz="5000"/>
            </a:lvl1pPr>
            <a:lvl2pPr lvl="1" rtl="0" algn="ctr">
              <a:spcBef>
                <a:spcPts val="0"/>
              </a:spcBef>
              <a:spcAft>
                <a:spcPts val="0"/>
              </a:spcAft>
              <a:buSzPts val="6200"/>
              <a:buNone/>
              <a:defRPr sz="6200"/>
            </a:lvl2pPr>
            <a:lvl3pPr lvl="2" rtl="0" algn="ctr">
              <a:spcBef>
                <a:spcPts val="0"/>
              </a:spcBef>
              <a:spcAft>
                <a:spcPts val="0"/>
              </a:spcAft>
              <a:buSzPts val="6200"/>
              <a:buNone/>
              <a:defRPr sz="6200"/>
            </a:lvl3pPr>
            <a:lvl4pPr lvl="3" rtl="0" algn="ctr">
              <a:spcBef>
                <a:spcPts val="0"/>
              </a:spcBef>
              <a:spcAft>
                <a:spcPts val="0"/>
              </a:spcAft>
              <a:buSzPts val="6200"/>
              <a:buNone/>
              <a:defRPr sz="6200"/>
            </a:lvl4pPr>
            <a:lvl5pPr lvl="4" rtl="0" algn="ctr">
              <a:spcBef>
                <a:spcPts val="0"/>
              </a:spcBef>
              <a:spcAft>
                <a:spcPts val="0"/>
              </a:spcAft>
              <a:buSzPts val="6200"/>
              <a:buNone/>
              <a:defRPr sz="6200"/>
            </a:lvl5pPr>
            <a:lvl6pPr lvl="5" rtl="0" algn="ctr">
              <a:spcBef>
                <a:spcPts val="0"/>
              </a:spcBef>
              <a:spcAft>
                <a:spcPts val="0"/>
              </a:spcAft>
              <a:buSzPts val="6200"/>
              <a:buNone/>
              <a:defRPr sz="6200"/>
            </a:lvl6pPr>
            <a:lvl7pPr lvl="6" rtl="0" algn="ctr">
              <a:spcBef>
                <a:spcPts val="0"/>
              </a:spcBef>
              <a:spcAft>
                <a:spcPts val="0"/>
              </a:spcAft>
              <a:buSzPts val="6200"/>
              <a:buNone/>
              <a:defRPr sz="6200"/>
            </a:lvl7pPr>
            <a:lvl8pPr lvl="7" rtl="0" algn="ctr">
              <a:spcBef>
                <a:spcPts val="0"/>
              </a:spcBef>
              <a:spcAft>
                <a:spcPts val="0"/>
              </a:spcAft>
              <a:buSzPts val="6200"/>
              <a:buNone/>
              <a:defRPr sz="6200"/>
            </a:lvl8pPr>
            <a:lvl9pPr lvl="8" rtl="0" algn="ctr">
              <a:spcBef>
                <a:spcPts val="0"/>
              </a:spcBef>
              <a:spcAft>
                <a:spcPts val="0"/>
              </a:spcAft>
              <a:buSzPts val="6200"/>
              <a:buNone/>
              <a:defRPr sz="6200"/>
            </a:lvl9pPr>
          </a:lstStyle>
          <a:p>
            <a:r>
              <a:t>xx%</a:t>
            </a:r>
          </a:p>
        </p:txBody>
      </p:sp>
      <p:sp>
        <p:nvSpPr>
          <p:cNvPr id="161" name="Google Shape;161;p19"/>
          <p:cNvSpPr txBox="1"/>
          <p:nvPr>
            <p:ph idx="1" type="subTitle"/>
          </p:nvPr>
        </p:nvSpPr>
        <p:spPr>
          <a:xfrm>
            <a:off x="1265675" y="2045173"/>
            <a:ext cx="4374900" cy="3654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62" name="Google Shape;162;p19"/>
          <p:cNvSpPr txBox="1"/>
          <p:nvPr>
            <p:ph hasCustomPrompt="1" idx="2" type="title"/>
          </p:nvPr>
        </p:nvSpPr>
        <p:spPr>
          <a:xfrm>
            <a:off x="1265675" y="2733001"/>
            <a:ext cx="4374900" cy="9339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6200"/>
              <a:buNone/>
              <a:defRPr sz="5000"/>
            </a:lvl1pPr>
            <a:lvl2pPr lvl="1" rtl="0" algn="ctr">
              <a:spcBef>
                <a:spcPts val="0"/>
              </a:spcBef>
              <a:spcAft>
                <a:spcPts val="0"/>
              </a:spcAft>
              <a:buSzPts val="6200"/>
              <a:buNone/>
              <a:defRPr sz="6200"/>
            </a:lvl2pPr>
            <a:lvl3pPr lvl="2" rtl="0" algn="ctr">
              <a:spcBef>
                <a:spcPts val="0"/>
              </a:spcBef>
              <a:spcAft>
                <a:spcPts val="0"/>
              </a:spcAft>
              <a:buSzPts val="6200"/>
              <a:buNone/>
              <a:defRPr sz="6200"/>
            </a:lvl3pPr>
            <a:lvl4pPr lvl="3" rtl="0" algn="ctr">
              <a:spcBef>
                <a:spcPts val="0"/>
              </a:spcBef>
              <a:spcAft>
                <a:spcPts val="0"/>
              </a:spcAft>
              <a:buSzPts val="6200"/>
              <a:buNone/>
              <a:defRPr sz="6200"/>
            </a:lvl4pPr>
            <a:lvl5pPr lvl="4" rtl="0" algn="ctr">
              <a:spcBef>
                <a:spcPts val="0"/>
              </a:spcBef>
              <a:spcAft>
                <a:spcPts val="0"/>
              </a:spcAft>
              <a:buSzPts val="6200"/>
              <a:buNone/>
              <a:defRPr sz="6200"/>
            </a:lvl5pPr>
            <a:lvl6pPr lvl="5" rtl="0" algn="ctr">
              <a:spcBef>
                <a:spcPts val="0"/>
              </a:spcBef>
              <a:spcAft>
                <a:spcPts val="0"/>
              </a:spcAft>
              <a:buSzPts val="6200"/>
              <a:buNone/>
              <a:defRPr sz="6200"/>
            </a:lvl6pPr>
            <a:lvl7pPr lvl="6" rtl="0" algn="ctr">
              <a:spcBef>
                <a:spcPts val="0"/>
              </a:spcBef>
              <a:spcAft>
                <a:spcPts val="0"/>
              </a:spcAft>
              <a:buSzPts val="6200"/>
              <a:buNone/>
              <a:defRPr sz="6200"/>
            </a:lvl7pPr>
            <a:lvl8pPr lvl="7" rtl="0" algn="ctr">
              <a:spcBef>
                <a:spcPts val="0"/>
              </a:spcBef>
              <a:spcAft>
                <a:spcPts val="0"/>
              </a:spcAft>
              <a:buSzPts val="6200"/>
              <a:buNone/>
              <a:defRPr sz="6200"/>
            </a:lvl8pPr>
            <a:lvl9pPr lvl="8" rtl="0" algn="ctr">
              <a:spcBef>
                <a:spcPts val="0"/>
              </a:spcBef>
              <a:spcAft>
                <a:spcPts val="0"/>
              </a:spcAft>
              <a:buSzPts val="6200"/>
              <a:buNone/>
              <a:defRPr sz="6200"/>
            </a:lvl9pPr>
          </a:lstStyle>
          <a:p>
            <a:r>
              <a:t>xx%</a:t>
            </a:r>
          </a:p>
        </p:txBody>
      </p:sp>
      <p:sp>
        <p:nvSpPr>
          <p:cNvPr id="163" name="Google Shape;163;p19"/>
          <p:cNvSpPr txBox="1"/>
          <p:nvPr>
            <p:ph idx="3" type="subTitle"/>
          </p:nvPr>
        </p:nvSpPr>
        <p:spPr>
          <a:xfrm>
            <a:off x="1265675" y="3578000"/>
            <a:ext cx="4374900" cy="3654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grpSp>
        <p:nvGrpSpPr>
          <p:cNvPr id="164" name="Google Shape;164;p19"/>
          <p:cNvGrpSpPr/>
          <p:nvPr/>
        </p:nvGrpSpPr>
        <p:grpSpPr>
          <a:xfrm>
            <a:off x="4397375" y="-18925"/>
            <a:ext cx="5210591" cy="5345114"/>
            <a:chOff x="4397375" y="-18925"/>
            <a:chExt cx="5210591" cy="5345114"/>
          </a:xfrm>
        </p:grpSpPr>
        <p:pic>
          <p:nvPicPr>
            <p:cNvPr id="165" name="Google Shape;165;p19"/>
            <p:cNvPicPr preferRelativeResize="0"/>
            <p:nvPr/>
          </p:nvPicPr>
          <p:blipFill>
            <a:blip r:embed="rId3">
              <a:alphaModFix/>
            </a:blip>
            <a:stretch>
              <a:fillRect/>
            </a:stretch>
          </p:blipFill>
          <p:spPr>
            <a:xfrm rot="-5400000">
              <a:off x="7508825" y="3633864"/>
              <a:ext cx="1830476" cy="1554174"/>
            </a:xfrm>
            <a:prstGeom prst="rect">
              <a:avLst/>
            </a:prstGeom>
            <a:noFill/>
            <a:ln>
              <a:noFill/>
            </a:ln>
          </p:spPr>
        </p:pic>
        <p:pic>
          <p:nvPicPr>
            <p:cNvPr id="166" name="Google Shape;166;p19"/>
            <p:cNvPicPr preferRelativeResize="0"/>
            <p:nvPr/>
          </p:nvPicPr>
          <p:blipFill>
            <a:blip r:embed="rId4">
              <a:alphaModFix/>
            </a:blip>
            <a:stretch>
              <a:fillRect/>
            </a:stretch>
          </p:blipFill>
          <p:spPr>
            <a:xfrm rot="10800000">
              <a:off x="7051662" y="4500463"/>
              <a:ext cx="2006600" cy="801775"/>
            </a:xfrm>
            <a:prstGeom prst="rect">
              <a:avLst/>
            </a:prstGeom>
            <a:noFill/>
            <a:ln>
              <a:noFill/>
            </a:ln>
          </p:spPr>
        </p:pic>
        <p:pic>
          <p:nvPicPr>
            <p:cNvPr id="167" name="Google Shape;167;p19"/>
            <p:cNvPicPr preferRelativeResize="0"/>
            <p:nvPr/>
          </p:nvPicPr>
          <p:blipFill>
            <a:blip r:embed="rId5">
              <a:alphaModFix/>
            </a:blip>
            <a:stretch>
              <a:fillRect/>
            </a:stretch>
          </p:blipFill>
          <p:spPr>
            <a:xfrm rot="5400000">
              <a:off x="5220100" y="-841650"/>
              <a:ext cx="969975" cy="2615425"/>
            </a:xfrm>
            <a:prstGeom prst="rect">
              <a:avLst/>
            </a:prstGeom>
            <a:noFill/>
            <a:ln>
              <a:noFill/>
            </a:ln>
          </p:spPr>
        </p:pic>
        <p:pic>
          <p:nvPicPr>
            <p:cNvPr id="168" name="Google Shape;168;p19"/>
            <p:cNvPicPr preferRelativeResize="0"/>
            <p:nvPr/>
          </p:nvPicPr>
          <p:blipFill>
            <a:blip r:embed="rId6">
              <a:alphaModFix/>
            </a:blip>
            <a:stretch>
              <a:fillRect/>
            </a:stretch>
          </p:blipFill>
          <p:spPr>
            <a:xfrm rot="-5400000">
              <a:off x="7476594" y="1006186"/>
              <a:ext cx="2301748" cy="1960994"/>
            </a:xfrm>
            <a:prstGeom prst="rect">
              <a:avLst/>
            </a:prstGeom>
            <a:noFill/>
            <a:ln>
              <a:noFill/>
            </a:ln>
          </p:spPr>
        </p:pic>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3_1">
    <p:spTree>
      <p:nvGrpSpPr>
        <p:cNvPr id="169" name="Shape 169"/>
        <p:cNvGrpSpPr/>
        <p:nvPr/>
      </p:nvGrpSpPr>
      <p:grpSpPr>
        <a:xfrm>
          <a:off x="0" y="0"/>
          <a:ext cx="0" cy="0"/>
          <a:chOff x="0" y="0"/>
          <a:chExt cx="0" cy="0"/>
        </a:xfrm>
      </p:grpSpPr>
      <p:pic>
        <p:nvPicPr>
          <p:cNvPr id="170" name="Google Shape;170;p20"/>
          <p:cNvPicPr preferRelativeResize="0"/>
          <p:nvPr/>
        </p:nvPicPr>
        <p:blipFill>
          <a:blip r:embed="rId2">
            <a:alphaModFix/>
          </a:blip>
          <a:stretch>
            <a:fillRect/>
          </a:stretch>
        </p:blipFill>
        <p:spPr>
          <a:xfrm>
            <a:off x="0" y="0"/>
            <a:ext cx="9144003" cy="5143501"/>
          </a:xfrm>
          <a:prstGeom prst="rect">
            <a:avLst/>
          </a:prstGeom>
          <a:noFill/>
          <a:ln>
            <a:noFill/>
          </a:ln>
        </p:spPr>
      </p:pic>
      <p:sp>
        <p:nvSpPr>
          <p:cNvPr id="171" name="Google Shape;171;p20"/>
          <p:cNvSpPr txBox="1"/>
          <p:nvPr>
            <p:ph type="title"/>
          </p:nvPr>
        </p:nvSpPr>
        <p:spPr>
          <a:xfrm>
            <a:off x="2640758" y="651000"/>
            <a:ext cx="3862500" cy="1058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500"/>
              <a:buNone/>
              <a:defRPr sz="6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172" name="Google Shape;172;p20"/>
          <p:cNvSpPr txBox="1"/>
          <p:nvPr>
            <p:ph idx="1" type="subTitle"/>
          </p:nvPr>
        </p:nvSpPr>
        <p:spPr>
          <a:xfrm>
            <a:off x="2640725" y="1652550"/>
            <a:ext cx="3862500" cy="1231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grpSp>
        <p:nvGrpSpPr>
          <p:cNvPr id="173" name="Google Shape;173;p20"/>
          <p:cNvGrpSpPr/>
          <p:nvPr/>
        </p:nvGrpSpPr>
        <p:grpSpPr>
          <a:xfrm>
            <a:off x="-936764" y="-905850"/>
            <a:ext cx="10447464" cy="6112850"/>
            <a:chOff x="-936764" y="-905850"/>
            <a:chExt cx="10447464" cy="6112850"/>
          </a:xfrm>
        </p:grpSpPr>
        <p:pic>
          <p:nvPicPr>
            <p:cNvPr id="174" name="Google Shape;174;p20"/>
            <p:cNvPicPr preferRelativeResize="0"/>
            <p:nvPr/>
          </p:nvPicPr>
          <p:blipFill>
            <a:blip r:embed="rId3">
              <a:alphaModFix/>
            </a:blip>
            <a:stretch>
              <a:fillRect/>
            </a:stretch>
          </p:blipFill>
          <p:spPr>
            <a:xfrm rot="10800000">
              <a:off x="7137387" y="4405213"/>
              <a:ext cx="2006600" cy="801775"/>
            </a:xfrm>
            <a:prstGeom prst="rect">
              <a:avLst/>
            </a:prstGeom>
            <a:noFill/>
            <a:ln>
              <a:noFill/>
            </a:ln>
          </p:spPr>
        </p:pic>
        <p:pic>
          <p:nvPicPr>
            <p:cNvPr id="175" name="Google Shape;175;p20"/>
            <p:cNvPicPr preferRelativeResize="0"/>
            <p:nvPr/>
          </p:nvPicPr>
          <p:blipFill>
            <a:blip r:embed="rId4">
              <a:alphaModFix/>
            </a:blip>
            <a:stretch>
              <a:fillRect/>
            </a:stretch>
          </p:blipFill>
          <p:spPr>
            <a:xfrm rot="10799995">
              <a:off x="-414425" y="3716051"/>
              <a:ext cx="1755951" cy="1490948"/>
            </a:xfrm>
            <a:prstGeom prst="rect">
              <a:avLst/>
            </a:prstGeom>
            <a:noFill/>
            <a:ln>
              <a:noFill/>
            </a:ln>
          </p:spPr>
        </p:pic>
        <p:pic>
          <p:nvPicPr>
            <p:cNvPr id="176" name="Google Shape;176;p20"/>
            <p:cNvPicPr preferRelativeResize="0"/>
            <p:nvPr/>
          </p:nvPicPr>
          <p:blipFill>
            <a:blip r:embed="rId5">
              <a:alphaModFix/>
            </a:blip>
            <a:stretch>
              <a:fillRect/>
            </a:stretch>
          </p:blipFill>
          <p:spPr>
            <a:xfrm rot="10800000">
              <a:off x="7680225" y="1"/>
              <a:ext cx="1830476" cy="1554174"/>
            </a:xfrm>
            <a:prstGeom prst="rect">
              <a:avLst/>
            </a:prstGeom>
            <a:noFill/>
            <a:ln>
              <a:noFill/>
            </a:ln>
          </p:spPr>
        </p:pic>
        <p:pic>
          <p:nvPicPr>
            <p:cNvPr id="177" name="Google Shape;177;p20"/>
            <p:cNvPicPr preferRelativeResize="0"/>
            <p:nvPr/>
          </p:nvPicPr>
          <p:blipFill>
            <a:blip r:embed="rId6">
              <a:alphaModFix/>
            </a:blip>
            <a:stretch>
              <a:fillRect/>
            </a:stretch>
          </p:blipFill>
          <p:spPr>
            <a:xfrm rot="5400002">
              <a:off x="-1124775" y="2595549"/>
              <a:ext cx="2540000" cy="2163975"/>
            </a:xfrm>
            <a:prstGeom prst="rect">
              <a:avLst/>
            </a:prstGeom>
            <a:noFill/>
            <a:ln>
              <a:noFill/>
            </a:ln>
          </p:spPr>
        </p:pic>
        <p:pic>
          <p:nvPicPr>
            <p:cNvPr id="178" name="Google Shape;178;p20"/>
            <p:cNvPicPr preferRelativeResize="0"/>
            <p:nvPr/>
          </p:nvPicPr>
          <p:blipFill>
            <a:blip r:embed="rId7">
              <a:alphaModFix/>
            </a:blip>
            <a:stretch>
              <a:fillRect/>
            </a:stretch>
          </p:blipFill>
          <p:spPr>
            <a:xfrm>
              <a:off x="608450" y="-905850"/>
              <a:ext cx="1982876" cy="1857200"/>
            </a:xfrm>
            <a:prstGeom prst="rect">
              <a:avLst/>
            </a:prstGeom>
            <a:noFill/>
            <a:ln>
              <a:noFill/>
            </a:ln>
          </p:spPr>
        </p:pic>
      </p:grpSp>
      <p:sp>
        <p:nvSpPr>
          <p:cNvPr id="179" name="Google Shape;179;p20"/>
          <p:cNvSpPr txBox="1"/>
          <p:nvPr/>
        </p:nvSpPr>
        <p:spPr>
          <a:xfrm>
            <a:off x="1800600" y="3499825"/>
            <a:ext cx="5542800" cy="556200"/>
          </a:xfrm>
          <a:prstGeom prst="rect">
            <a:avLst/>
          </a:prstGeom>
          <a:noFill/>
          <a:ln>
            <a:noFill/>
          </a:ln>
        </p:spPr>
        <p:txBody>
          <a:bodyPr anchorCtr="0" anchor="t" bIns="91425" lIns="91425" spcFirstLastPara="1" rIns="91425" wrap="square" tIns="91425">
            <a:noAutofit/>
          </a:bodyPr>
          <a:lstStyle/>
          <a:p>
            <a:pPr indent="0" lvl="0" marL="0" rtl="0" algn="ctr">
              <a:spcBef>
                <a:spcPts val="300"/>
              </a:spcBef>
              <a:spcAft>
                <a:spcPts val="0"/>
              </a:spcAft>
              <a:buNone/>
            </a:pPr>
            <a:r>
              <a:rPr b="1" lang="en" sz="1200">
                <a:solidFill>
                  <a:schemeClr val="dk1"/>
                </a:solidFill>
                <a:latin typeface="Montserrat"/>
                <a:ea typeface="Montserrat"/>
                <a:cs typeface="Montserrat"/>
                <a:sym typeface="Montserrat"/>
              </a:rPr>
              <a:t>CREDITS:</a:t>
            </a:r>
            <a:r>
              <a:rPr lang="en" sz="1200">
                <a:solidFill>
                  <a:schemeClr val="dk1"/>
                </a:solidFill>
                <a:latin typeface="Montserrat"/>
                <a:ea typeface="Montserrat"/>
                <a:cs typeface="Montserrat"/>
                <a:sym typeface="Montserrat"/>
              </a:rPr>
              <a:t> This presentation template was created by </a:t>
            </a:r>
            <a:r>
              <a:rPr b="1" lang="en" sz="1200" u="sng">
                <a:solidFill>
                  <a:schemeClr val="hlink"/>
                </a:solidFill>
                <a:latin typeface="Montserrat"/>
                <a:ea typeface="Montserrat"/>
                <a:cs typeface="Montserrat"/>
                <a:sym typeface="Montserrat"/>
                <a:hlinkClick r:id="rId8"/>
              </a:rPr>
              <a:t>Slidesgo</a:t>
            </a:r>
            <a:r>
              <a:rPr lang="en" sz="1200">
                <a:solidFill>
                  <a:schemeClr val="dk1"/>
                </a:solidFill>
                <a:latin typeface="Montserrat"/>
                <a:ea typeface="Montserrat"/>
                <a:cs typeface="Montserrat"/>
                <a:sym typeface="Montserrat"/>
              </a:rPr>
              <a:t>, and includes icons by </a:t>
            </a:r>
            <a:r>
              <a:rPr b="1" lang="en" sz="1200" u="sng">
                <a:solidFill>
                  <a:schemeClr val="dk1"/>
                </a:solidFill>
                <a:latin typeface="Montserrat"/>
                <a:ea typeface="Montserrat"/>
                <a:cs typeface="Montserrat"/>
                <a:sym typeface="Montserrat"/>
                <a:hlinkClick r:id="rId9">
                  <a:extLst>
                    <a:ext uri="{A12FA001-AC4F-418D-AE19-62706E023703}">
                      <ahyp:hlinkClr val="tx"/>
                    </a:ext>
                  </a:extLst>
                </a:hlinkClick>
              </a:rPr>
              <a:t>Flaticon</a:t>
            </a:r>
            <a:r>
              <a:rPr lang="en" sz="1200">
                <a:solidFill>
                  <a:schemeClr val="dk1"/>
                </a:solidFill>
                <a:latin typeface="Montserrat"/>
                <a:ea typeface="Montserrat"/>
                <a:cs typeface="Montserrat"/>
                <a:sym typeface="Montserrat"/>
              </a:rPr>
              <a:t>, and infographics &amp; images by </a:t>
            </a:r>
            <a:r>
              <a:rPr b="1" lang="en" sz="1200" u="sng">
                <a:solidFill>
                  <a:schemeClr val="dk1"/>
                </a:solidFill>
                <a:latin typeface="Montserrat"/>
                <a:ea typeface="Montserrat"/>
                <a:cs typeface="Montserrat"/>
                <a:sym typeface="Montserrat"/>
                <a:hlinkClick r:id="rId10">
                  <a:extLst>
                    <a:ext uri="{A12FA001-AC4F-418D-AE19-62706E023703}">
                      <ahyp:hlinkClr val="tx"/>
                    </a:ext>
                  </a:extLst>
                </a:hlinkClick>
              </a:rPr>
              <a:t>Freepik</a:t>
            </a:r>
            <a:r>
              <a:rPr lang="en" sz="1200" u="sng">
                <a:solidFill>
                  <a:schemeClr val="dk1"/>
                </a:solidFill>
                <a:latin typeface="Montserrat"/>
                <a:ea typeface="Montserrat"/>
                <a:cs typeface="Montserrat"/>
                <a:sym typeface="Montserrat"/>
              </a:rPr>
              <a:t> </a:t>
            </a:r>
            <a:endParaRPr b="1" sz="1200" u="sng">
              <a:solidFill>
                <a:schemeClr val="dk1"/>
              </a:solidFill>
              <a:latin typeface="Montserrat"/>
              <a:ea typeface="Montserrat"/>
              <a:cs typeface="Montserrat"/>
              <a:sym typeface="Montserrat"/>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pic>
        <p:nvPicPr>
          <p:cNvPr id="15" name="Google Shape;15;p3"/>
          <p:cNvPicPr preferRelativeResize="0"/>
          <p:nvPr/>
        </p:nvPicPr>
        <p:blipFill>
          <a:blip r:embed="rId2">
            <a:alphaModFix/>
          </a:blip>
          <a:stretch>
            <a:fillRect/>
          </a:stretch>
        </p:blipFill>
        <p:spPr>
          <a:xfrm>
            <a:off x="0" y="0"/>
            <a:ext cx="9144003" cy="5143501"/>
          </a:xfrm>
          <a:prstGeom prst="rect">
            <a:avLst/>
          </a:prstGeom>
          <a:noFill/>
          <a:ln>
            <a:noFill/>
          </a:ln>
        </p:spPr>
      </p:pic>
      <p:sp>
        <p:nvSpPr>
          <p:cNvPr id="16" name="Google Shape;16;p3"/>
          <p:cNvSpPr txBox="1"/>
          <p:nvPr>
            <p:ph type="title"/>
          </p:nvPr>
        </p:nvSpPr>
        <p:spPr>
          <a:xfrm>
            <a:off x="1956750" y="2366188"/>
            <a:ext cx="5230500" cy="841800"/>
          </a:xfrm>
          <a:prstGeom prst="rect">
            <a:avLst/>
          </a:prstGeom>
          <a:ln>
            <a:noFill/>
          </a:ln>
        </p:spPr>
        <p:txBody>
          <a:bodyPr anchorCtr="0" anchor="b" bIns="91425" lIns="91425" spcFirstLastPara="1" rIns="91425" wrap="square" tIns="91425">
            <a:noAutofit/>
          </a:bodyPr>
          <a:lstStyle>
            <a:lvl1pPr lvl="0" algn="ctr">
              <a:spcBef>
                <a:spcPts val="0"/>
              </a:spcBef>
              <a:spcAft>
                <a:spcPts val="0"/>
              </a:spcAft>
              <a:buSzPts val="3600"/>
              <a:buNone/>
              <a:defRPr sz="4000">
                <a:solidFill>
                  <a:schemeClr val="accent2"/>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7" name="Google Shape;17;p3"/>
          <p:cNvSpPr txBox="1"/>
          <p:nvPr>
            <p:ph hasCustomPrompt="1" idx="2" type="title"/>
          </p:nvPr>
        </p:nvSpPr>
        <p:spPr>
          <a:xfrm>
            <a:off x="3937800" y="1461200"/>
            <a:ext cx="1268400" cy="11295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6000"/>
              <a:buNone/>
              <a:defRPr sz="6000">
                <a:solidFill>
                  <a:schemeClr val="accent2"/>
                </a:solidFill>
              </a:defRPr>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18" name="Google Shape;18;p3"/>
          <p:cNvSpPr txBox="1"/>
          <p:nvPr>
            <p:ph idx="1" type="subTitle"/>
          </p:nvPr>
        </p:nvSpPr>
        <p:spPr>
          <a:xfrm>
            <a:off x="1956750" y="3207988"/>
            <a:ext cx="5230500" cy="474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6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grpSp>
        <p:nvGrpSpPr>
          <p:cNvPr id="19" name="Google Shape;19;p3"/>
          <p:cNvGrpSpPr/>
          <p:nvPr/>
        </p:nvGrpSpPr>
        <p:grpSpPr>
          <a:xfrm>
            <a:off x="4826000" y="-18925"/>
            <a:ext cx="3752076" cy="6243600"/>
            <a:chOff x="4826000" y="-18925"/>
            <a:chExt cx="3752076" cy="6243600"/>
          </a:xfrm>
        </p:grpSpPr>
        <p:pic>
          <p:nvPicPr>
            <p:cNvPr id="20" name="Google Shape;20;p3"/>
            <p:cNvPicPr preferRelativeResize="0"/>
            <p:nvPr/>
          </p:nvPicPr>
          <p:blipFill>
            <a:blip r:embed="rId3">
              <a:alphaModFix/>
            </a:blip>
            <a:stretch>
              <a:fillRect/>
            </a:stretch>
          </p:blipFill>
          <p:spPr>
            <a:xfrm rot="5400000">
              <a:off x="5648725" y="-841650"/>
              <a:ext cx="969975" cy="2615425"/>
            </a:xfrm>
            <a:prstGeom prst="rect">
              <a:avLst/>
            </a:prstGeom>
            <a:noFill/>
            <a:ln>
              <a:noFill/>
            </a:ln>
          </p:spPr>
        </p:pic>
        <p:pic>
          <p:nvPicPr>
            <p:cNvPr id="21" name="Google Shape;21;p3"/>
            <p:cNvPicPr preferRelativeResize="0"/>
            <p:nvPr/>
          </p:nvPicPr>
          <p:blipFill>
            <a:blip r:embed="rId4">
              <a:alphaModFix/>
            </a:blip>
            <a:stretch>
              <a:fillRect/>
            </a:stretch>
          </p:blipFill>
          <p:spPr>
            <a:xfrm>
              <a:off x="6311126" y="4101393"/>
              <a:ext cx="2266950" cy="2123282"/>
            </a:xfrm>
            <a:prstGeom prst="rect">
              <a:avLst/>
            </a:prstGeom>
            <a:noFill/>
            <a:ln>
              <a:noFill/>
            </a:ln>
          </p:spPr>
        </p:pic>
      </p:gr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BLANK_1_1_1_1_1_1_1">
    <p:spTree>
      <p:nvGrpSpPr>
        <p:cNvPr id="180" name="Shape 180"/>
        <p:cNvGrpSpPr/>
        <p:nvPr/>
      </p:nvGrpSpPr>
      <p:grpSpPr>
        <a:xfrm>
          <a:off x="0" y="0"/>
          <a:ext cx="0" cy="0"/>
          <a:chOff x="0" y="0"/>
          <a:chExt cx="0" cy="0"/>
        </a:xfrm>
      </p:grpSpPr>
      <p:pic>
        <p:nvPicPr>
          <p:cNvPr id="181" name="Google Shape;181;p21"/>
          <p:cNvPicPr preferRelativeResize="0"/>
          <p:nvPr/>
        </p:nvPicPr>
        <p:blipFill>
          <a:blip r:embed="rId2">
            <a:alphaModFix/>
          </a:blip>
          <a:stretch>
            <a:fillRect/>
          </a:stretch>
        </p:blipFill>
        <p:spPr>
          <a:xfrm>
            <a:off x="0" y="0"/>
            <a:ext cx="9144003" cy="5143501"/>
          </a:xfrm>
          <a:prstGeom prst="rect">
            <a:avLst/>
          </a:prstGeom>
          <a:noFill/>
          <a:ln>
            <a:noFill/>
          </a:ln>
        </p:spPr>
      </p:pic>
      <p:grpSp>
        <p:nvGrpSpPr>
          <p:cNvPr id="182" name="Google Shape;182;p21"/>
          <p:cNvGrpSpPr/>
          <p:nvPr/>
        </p:nvGrpSpPr>
        <p:grpSpPr>
          <a:xfrm>
            <a:off x="-1050317" y="-560978"/>
            <a:ext cx="11197865" cy="6114680"/>
            <a:chOff x="-1050317" y="-560978"/>
            <a:chExt cx="11197865" cy="6114680"/>
          </a:xfrm>
        </p:grpSpPr>
        <p:grpSp>
          <p:nvGrpSpPr>
            <p:cNvPr id="183" name="Google Shape;183;p21"/>
            <p:cNvGrpSpPr/>
            <p:nvPr/>
          </p:nvGrpSpPr>
          <p:grpSpPr>
            <a:xfrm rot="-5400000">
              <a:off x="6511876" y="817561"/>
              <a:ext cx="5014212" cy="2257132"/>
              <a:chOff x="2117676" y="4081461"/>
              <a:chExt cx="5014212" cy="2257132"/>
            </a:xfrm>
          </p:grpSpPr>
          <p:pic>
            <p:nvPicPr>
              <p:cNvPr id="184" name="Google Shape;184;p21"/>
              <p:cNvPicPr preferRelativeResize="0"/>
              <p:nvPr/>
            </p:nvPicPr>
            <p:blipFill>
              <a:blip r:embed="rId3">
                <a:alphaModFix/>
              </a:blip>
              <a:stretch>
                <a:fillRect/>
              </a:stretch>
            </p:blipFill>
            <p:spPr>
              <a:xfrm>
                <a:off x="3302000" y="4081461"/>
                <a:ext cx="2540000" cy="2163975"/>
              </a:xfrm>
              <a:prstGeom prst="rect">
                <a:avLst/>
              </a:prstGeom>
              <a:noFill/>
              <a:ln>
                <a:noFill/>
              </a:ln>
            </p:spPr>
          </p:pic>
          <p:pic>
            <p:nvPicPr>
              <p:cNvPr id="185" name="Google Shape;185;p21"/>
              <p:cNvPicPr preferRelativeResize="0"/>
              <p:nvPr/>
            </p:nvPicPr>
            <p:blipFill>
              <a:blip r:embed="rId4">
                <a:alphaModFix/>
              </a:blip>
              <a:stretch>
                <a:fillRect/>
              </a:stretch>
            </p:blipFill>
            <p:spPr>
              <a:xfrm rot="10799996">
                <a:off x="2117676" y="4540501"/>
                <a:ext cx="2117699" cy="1798092"/>
              </a:xfrm>
              <a:prstGeom prst="rect">
                <a:avLst/>
              </a:prstGeom>
              <a:noFill/>
              <a:ln>
                <a:noFill/>
              </a:ln>
            </p:spPr>
          </p:pic>
          <p:pic>
            <p:nvPicPr>
              <p:cNvPr id="186" name="Google Shape;186;p21"/>
              <p:cNvPicPr preferRelativeResize="0"/>
              <p:nvPr/>
            </p:nvPicPr>
            <p:blipFill>
              <a:blip r:embed="rId5">
                <a:alphaModFix/>
              </a:blip>
              <a:stretch>
                <a:fillRect/>
              </a:stretch>
            </p:blipFill>
            <p:spPr>
              <a:xfrm rot="10800000">
                <a:off x="5125287" y="4603988"/>
                <a:ext cx="2006600" cy="801775"/>
              </a:xfrm>
              <a:prstGeom prst="rect">
                <a:avLst/>
              </a:prstGeom>
              <a:noFill/>
              <a:ln>
                <a:noFill/>
              </a:ln>
            </p:spPr>
          </p:pic>
        </p:grpSp>
        <p:grpSp>
          <p:nvGrpSpPr>
            <p:cNvPr id="187" name="Google Shape;187;p21"/>
            <p:cNvGrpSpPr/>
            <p:nvPr/>
          </p:nvGrpSpPr>
          <p:grpSpPr>
            <a:xfrm rot="5400000">
              <a:off x="-2428857" y="1918029"/>
              <a:ext cx="5014212" cy="2257132"/>
              <a:chOff x="2117676" y="4081461"/>
              <a:chExt cx="5014212" cy="2257132"/>
            </a:xfrm>
          </p:grpSpPr>
          <p:pic>
            <p:nvPicPr>
              <p:cNvPr id="188" name="Google Shape;188;p21"/>
              <p:cNvPicPr preferRelativeResize="0"/>
              <p:nvPr/>
            </p:nvPicPr>
            <p:blipFill>
              <a:blip r:embed="rId3">
                <a:alphaModFix/>
              </a:blip>
              <a:stretch>
                <a:fillRect/>
              </a:stretch>
            </p:blipFill>
            <p:spPr>
              <a:xfrm>
                <a:off x="3302000" y="4081461"/>
                <a:ext cx="2540000" cy="2163975"/>
              </a:xfrm>
              <a:prstGeom prst="rect">
                <a:avLst/>
              </a:prstGeom>
              <a:noFill/>
              <a:ln>
                <a:noFill/>
              </a:ln>
            </p:spPr>
          </p:pic>
          <p:pic>
            <p:nvPicPr>
              <p:cNvPr id="189" name="Google Shape;189;p21"/>
              <p:cNvPicPr preferRelativeResize="0"/>
              <p:nvPr/>
            </p:nvPicPr>
            <p:blipFill>
              <a:blip r:embed="rId4">
                <a:alphaModFix/>
              </a:blip>
              <a:stretch>
                <a:fillRect/>
              </a:stretch>
            </p:blipFill>
            <p:spPr>
              <a:xfrm rot="10799996">
                <a:off x="2117676" y="4540501"/>
                <a:ext cx="2117699" cy="1798092"/>
              </a:xfrm>
              <a:prstGeom prst="rect">
                <a:avLst/>
              </a:prstGeom>
              <a:noFill/>
              <a:ln>
                <a:noFill/>
              </a:ln>
            </p:spPr>
          </p:pic>
          <p:pic>
            <p:nvPicPr>
              <p:cNvPr id="190" name="Google Shape;190;p21"/>
              <p:cNvPicPr preferRelativeResize="0"/>
              <p:nvPr/>
            </p:nvPicPr>
            <p:blipFill>
              <a:blip r:embed="rId5">
                <a:alphaModFix/>
              </a:blip>
              <a:stretch>
                <a:fillRect/>
              </a:stretch>
            </p:blipFill>
            <p:spPr>
              <a:xfrm rot="10800000">
                <a:off x="5125287" y="4603988"/>
                <a:ext cx="2006600" cy="801775"/>
              </a:xfrm>
              <a:prstGeom prst="rect">
                <a:avLst/>
              </a:prstGeom>
              <a:noFill/>
              <a:ln>
                <a:noFill/>
              </a:ln>
            </p:spPr>
          </p:pic>
        </p:gr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BLANK_1_1_1_1_1_1_1_1">
    <p:spTree>
      <p:nvGrpSpPr>
        <p:cNvPr id="191" name="Shape 191"/>
        <p:cNvGrpSpPr/>
        <p:nvPr/>
      </p:nvGrpSpPr>
      <p:grpSpPr>
        <a:xfrm>
          <a:off x="0" y="0"/>
          <a:ext cx="0" cy="0"/>
          <a:chOff x="0" y="0"/>
          <a:chExt cx="0" cy="0"/>
        </a:xfrm>
      </p:grpSpPr>
      <p:pic>
        <p:nvPicPr>
          <p:cNvPr id="192" name="Google Shape;192;p22"/>
          <p:cNvPicPr preferRelativeResize="0"/>
          <p:nvPr/>
        </p:nvPicPr>
        <p:blipFill>
          <a:blip r:embed="rId2">
            <a:alphaModFix/>
          </a:blip>
          <a:stretch>
            <a:fillRect/>
          </a:stretch>
        </p:blipFill>
        <p:spPr>
          <a:xfrm>
            <a:off x="0" y="0"/>
            <a:ext cx="9144003" cy="5143501"/>
          </a:xfrm>
          <a:prstGeom prst="rect">
            <a:avLst/>
          </a:prstGeom>
          <a:noFill/>
          <a:ln>
            <a:noFill/>
          </a:ln>
        </p:spPr>
      </p:pic>
      <p:grpSp>
        <p:nvGrpSpPr>
          <p:cNvPr id="193" name="Google Shape;193;p22"/>
          <p:cNvGrpSpPr/>
          <p:nvPr/>
        </p:nvGrpSpPr>
        <p:grpSpPr>
          <a:xfrm>
            <a:off x="-504150" y="-678150"/>
            <a:ext cx="10340525" cy="6399489"/>
            <a:chOff x="-504150" y="-678150"/>
            <a:chExt cx="10340525" cy="6399489"/>
          </a:xfrm>
        </p:grpSpPr>
        <p:pic>
          <p:nvPicPr>
            <p:cNvPr id="194" name="Google Shape;194;p22"/>
            <p:cNvPicPr preferRelativeResize="0"/>
            <p:nvPr/>
          </p:nvPicPr>
          <p:blipFill>
            <a:blip r:embed="rId3">
              <a:alphaModFix/>
            </a:blip>
            <a:stretch>
              <a:fillRect/>
            </a:stretch>
          </p:blipFill>
          <p:spPr>
            <a:xfrm rot="10800000">
              <a:off x="7137387" y="4405213"/>
              <a:ext cx="2006600" cy="801775"/>
            </a:xfrm>
            <a:prstGeom prst="rect">
              <a:avLst/>
            </a:prstGeom>
            <a:noFill/>
            <a:ln>
              <a:noFill/>
            </a:ln>
          </p:spPr>
        </p:pic>
        <p:pic>
          <p:nvPicPr>
            <p:cNvPr id="195" name="Google Shape;195;p22"/>
            <p:cNvPicPr preferRelativeResize="0"/>
            <p:nvPr/>
          </p:nvPicPr>
          <p:blipFill>
            <a:blip r:embed="rId4">
              <a:alphaModFix/>
            </a:blip>
            <a:stretch>
              <a:fillRect/>
            </a:stretch>
          </p:blipFill>
          <p:spPr>
            <a:xfrm rot="-5">
              <a:off x="-504150" y="-678149"/>
              <a:ext cx="1755951" cy="1490948"/>
            </a:xfrm>
            <a:prstGeom prst="rect">
              <a:avLst/>
            </a:prstGeom>
            <a:noFill/>
            <a:ln>
              <a:noFill/>
            </a:ln>
          </p:spPr>
        </p:pic>
        <p:pic>
          <p:nvPicPr>
            <p:cNvPr id="196" name="Google Shape;196;p22"/>
            <p:cNvPicPr preferRelativeResize="0"/>
            <p:nvPr/>
          </p:nvPicPr>
          <p:blipFill>
            <a:blip r:embed="rId5">
              <a:alphaModFix/>
            </a:blip>
            <a:stretch>
              <a:fillRect/>
            </a:stretch>
          </p:blipFill>
          <p:spPr>
            <a:xfrm rot="-5400000">
              <a:off x="8144050" y="4029014"/>
              <a:ext cx="1830476" cy="1554174"/>
            </a:xfrm>
            <a:prstGeom prst="rect">
              <a:avLst/>
            </a:prstGeom>
            <a:noFill/>
            <a:ln>
              <a:noFill/>
            </a:ln>
          </p:spPr>
        </p:pic>
      </p:grpSp>
      <p:grpSp>
        <p:nvGrpSpPr>
          <p:cNvPr id="197" name="Google Shape;197;p22"/>
          <p:cNvGrpSpPr/>
          <p:nvPr/>
        </p:nvGrpSpPr>
        <p:grpSpPr>
          <a:xfrm flipH="1">
            <a:off x="-504150" y="-513050"/>
            <a:ext cx="10340525" cy="6399489"/>
            <a:chOff x="-504150" y="-678150"/>
            <a:chExt cx="10340525" cy="6399489"/>
          </a:xfrm>
        </p:grpSpPr>
        <p:pic>
          <p:nvPicPr>
            <p:cNvPr id="198" name="Google Shape;198;p22"/>
            <p:cNvPicPr preferRelativeResize="0"/>
            <p:nvPr/>
          </p:nvPicPr>
          <p:blipFill>
            <a:blip r:embed="rId3">
              <a:alphaModFix/>
            </a:blip>
            <a:stretch>
              <a:fillRect/>
            </a:stretch>
          </p:blipFill>
          <p:spPr>
            <a:xfrm rot="10800000">
              <a:off x="7137387" y="4405213"/>
              <a:ext cx="2006600" cy="801775"/>
            </a:xfrm>
            <a:prstGeom prst="rect">
              <a:avLst/>
            </a:prstGeom>
            <a:noFill/>
            <a:ln>
              <a:noFill/>
            </a:ln>
          </p:spPr>
        </p:pic>
        <p:pic>
          <p:nvPicPr>
            <p:cNvPr id="199" name="Google Shape;199;p22"/>
            <p:cNvPicPr preferRelativeResize="0"/>
            <p:nvPr/>
          </p:nvPicPr>
          <p:blipFill>
            <a:blip r:embed="rId4">
              <a:alphaModFix/>
            </a:blip>
            <a:stretch>
              <a:fillRect/>
            </a:stretch>
          </p:blipFill>
          <p:spPr>
            <a:xfrm rot="-5">
              <a:off x="-504150" y="-678149"/>
              <a:ext cx="1755951" cy="1490948"/>
            </a:xfrm>
            <a:prstGeom prst="rect">
              <a:avLst/>
            </a:prstGeom>
            <a:noFill/>
            <a:ln>
              <a:noFill/>
            </a:ln>
          </p:spPr>
        </p:pic>
        <p:pic>
          <p:nvPicPr>
            <p:cNvPr id="200" name="Google Shape;200;p22"/>
            <p:cNvPicPr preferRelativeResize="0"/>
            <p:nvPr/>
          </p:nvPicPr>
          <p:blipFill>
            <a:blip r:embed="rId5">
              <a:alphaModFix/>
            </a:blip>
            <a:stretch>
              <a:fillRect/>
            </a:stretch>
          </p:blipFill>
          <p:spPr>
            <a:xfrm rot="-5400000">
              <a:off x="8144050" y="4029014"/>
              <a:ext cx="1830476" cy="1554174"/>
            </a:xfrm>
            <a:prstGeom prst="rect">
              <a:avLst/>
            </a:prstGeom>
            <a:noFill/>
            <a:ln>
              <a:noFill/>
            </a:ln>
          </p:spPr>
        </p:pic>
      </p:gr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204" name="Shape 204"/>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CUSTOM_2_1">
    <p:spTree>
      <p:nvGrpSpPr>
        <p:cNvPr id="205" name="Shape 205"/>
        <p:cNvGrpSpPr/>
        <p:nvPr/>
      </p:nvGrpSpPr>
      <p:grpSpPr>
        <a:xfrm>
          <a:off x="0" y="0"/>
          <a:ext cx="0" cy="0"/>
          <a:chOff x="0" y="0"/>
          <a:chExt cx="0" cy="0"/>
        </a:xfrm>
      </p:grpSpPr>
      <p:sp>
        <p:nvSpPr>
          <p:cNvPr id="206" name="Google Shape;206;p25"/>
          <p:cNvSpPr/>
          <p:nvPr/>
        </p:nvSpPr>
        <p:spPr>
          <a:xfrm>
            <a:off x="-75" y="-10275"/>
            <a:ext cx="9144000" cy="11808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07" name="Google Shape;207;p25"/>
          <p:cNvSpPr txBox="1"/>
          <p:nvPr>
            <p:ph type="title"/>
          </p:nvPr>
        </p:nvSpPr>
        <p:spPr>
          <a:xfrm>
            <a:off x="713225" y="539500"/>
            <a:ext cx="7717500" cy="482400"/>
          </a:xfrm>
          <a:prstGeom prst="rect">
            <a:avLst/>
          </a:prstGeom>
        </p:spPr>
        <p:txBody>
          <a:bodyPr anchorCtr="0" anchor="t" bIns="91425" lIns="91425" spcFirstLastPara="1" rIns="91425" wrap="square" tIns="91425">
            <a:noAutofit/>
          </a:bodyPr>
          <a:lstStyle>
            <a:lvl1pPr lvl="0" rtl="0" algn="l">
              <a:spcBef>
                <a:spcPts val="0"/>
              </a:spcBef>
              <a:spcAft>
                <a:spcPts val="0"/>
              </a:spcAft>
              <a:buSzPts val="2400"/>
              <a:buFont typeface="Inter"/>
              <a:buNone/>
              <a:defRPr b="1" sz="2200"/>
            </a:lvl1pPr>
            <a:lvl2pPr lvl="1" rtl="0" algn="ctr">
              <a:spcBef>
                <a:spcPts val="0"/>
              </a:spcBef>
              <a:spcAft>
                <a:spcPts val="0"/>
              </a:spcAft>
              <a:buSzPts val="2400"/>
              <a:buFont typeface="Inter"/>
              <a:buNone/>
              <a:defRPr b="1" sz="2400">
                <a:latin typeface="Inter"/>
                <a:ea typeface="Inter"/>
                <a:cs typeface="Inter"/>
                <a:sym typeface="Inter"/>
              </a:defRPr>
            </a:lvl2pPr>
            <a:lvl3pPr lvl="2" rtl="0" algn="ctr">
              <a:spcBef>
                <a:spcPts val="0"/>
              </a:spcBef>
              <a:spcAft>
                <a:spcPts val="0"/>
              </a:spcAft>
              <a:buSzPts val="2400"/>
              <a:buFont typeface="Inter"/>
              <a:buNone/>
              <a:defRPr b="1" sz="2400">
                <a:latin typeface="Inter"/>
                <a:ea typeface="Inter"/>
                <a:cs typeface="Inter"/>
                <a:sym typeface="Inter"/>
              </a:defRPr>
            </a:lvl3pPr>
            <a:lvl4pPr lvl="3" rtl="0" algn="ctr">
              <a:spcBef>
                <a:spcPts val="0"/>
              </a:spcBef>
              <a:spcAft>
                <a:spcPts val="0"/>
              </a:spcAft>
              <a:buSzPts val="2400"/>
              <a:buFont typeface="Inter"/>
              <a:buNone/>
              <a:defRPr b="1" sz="2400">
                <a:latin typeface="Inter"/>
                <a:ea typeface="Inter"/>
                <a:cs typeface="Inter"/>
                <a:sym typeface="Inter"/>
              </a:defRPr>
            </a:lvl4pPr>
            <a:lvl5pPr lvl="4" rtl="0" algn="ctr">
              <a:spcBef>
                <a:spcPts val="0"/>
              </a:spcBef>
              <a:spcAft>
                <a:spcPts val="0"/>
              </a:spcAft>
              <a:buSzPts val="2400"/>
              <a:buFont typeface="Inter"/>
              <a:buNone/>
              <a:defRPr b="1" sz="2400">
                <a:latin typeface="Inter"/>
                <a:ea typeface="Inter"/>
                <a:cs typeface="Inter"/>
                <a:sym typeface="Inter"/>
              </a:defRPr>
            </a:lvl5pPr>
            <a:lvl6pPr lvl="5" rtl="0" algn="ctr">
              <a:spcBef>
                <a:spcPts val="0"/>
              </a:spcBef>
              <a:spcAft>
                <a:spcPts val="0"/>
              </a:spcAft>
              <a:buSzPts val="2400"/>
              <a:buFont typeface="Inter"/>
              <a:buNone/>
              <a:defRPr b="1" sz="2400">
                <a:latin typeface="Inter"/>
                <a:ea typeface="Inter"/>
                <a:cs typeface="Inter"/>
                <a:sym typeface="Inter"/>
              </a:defRPr>
            </a:lvl6pPr>
            <a:lvl7pPr lvl="6" rtl="0" algn="ctr">
              <a:spcBef>
                <a:spcPts val="0"/>
              </a:spcBef>
              <a:spcAft>
                <a:spcPts val="0"/>
              </a:spcAft>
              <a:buSzPts val="2400"/>
              <a:buFont typeface="Inter"/>
              <a:buNone/>
              <a:defRPr b="1" sz="2400">
                <a:latin typeface="Inter"/>
                <a:ea typeface="Inter"/>
                <a:cs typeface="Inter"/>
                <a:sym typeface="Inter"/>
              </a:defRPr>
            </a:lvl7pPr>
            <a:lvl8pPr lvl="7" rtl="0" algn="ctr">
              <a:spcBef>
                <a:spcPts val="0"/>
              </a:spcBef>
              <a:spcAft>
                <a:spcPts val="0"/>
              </a:spcAft>
              <a:buSzPts val="2400"/>
              <a:buFont typeface="Inter"/>
              <a:buNone/>
              <a:defRPr b="1" sz="2400">
                <a:latin typeface="Inter"/>
                <a:ea typeface="Inter"/>
                <a:cs typeface="Inter"/>
                <a:sym typeface="Inter"/>
              </a:defRPr>
            </a:lvl8pPr>
            <a:lvl9pPr lvl="8" rtl="0" algn="ctr">
              <a:spcBef>
                <a:spcPts val="0"/>
              </a:spcBef>
              <a:spcAft>
                <a:spcPts val="0"/>
              </a:spcAft>
              <a:buSzPts val="2400"/>
              <a:buFont typeface="Inter"/>
              <a:buNone/>
              <a:defRPr b="1" sz="2400">
                <a:latin typeface="Inter"/>
                <a:ea typeface="Inter"/>
                <a:cs typeface="Inter"/>
                <a:sym typeface="Inter"/>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p:cSld name="CUSTOM_2_1_1">
    <p:spTree>
      <p:nvGrpSpPr>
        <p:cNvPr id="208" name="Shape 208"/>
        <p:cNvGrpSpPr/>
        <p:nvPr/>
      </p:nvGrpSpPr>
      <p:grpSpPr>
        <a:xfrm>
          <a:off x="0" y="0"/>
          <a:ext cx="0" cy="0"/>
          <a:chOff x="0" y="0"/>
          <a:chExt cx="0" cy="0"/>
        </a:xfrm>
      </p:grpSpPr>
      <p:sp>
        <p:nvSpPr>
          <p:cNvPr id="209" name="Google Shape;209;p26"/>
          <p:cNvSpPr/>
          <p:nvPr/>
        </p:nvSpPr>
        <p:spPr>
          <a:xfrm>
            <a:off x="-75" y="-10275"/>
            <a:ext cx="9144000" cy="11808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10" name="Google Shape;210;p26"/>
          <p:cNvSpPr txBox="1"/>
          <p:nvPr>
            <p:ph type="title"/>
          </p:nvPr>
        </p:nvSpPr>
        <p:spPr>
          <a:xfrm>
            <a:off x="728527" y="539500"/>
            <a:ext cx="3347700" cy="482400"/>
          </a:xfrm>
          <a:prstGeom prst="rect">
            <a:avLst/>
          </a:prstGeom>
        </p:spPr>
        <p:txBody>
          <a:bodyPr anchorCtr="0" anchor="t" bIns="91425" lIns="91425" spcFirstLastPara="1" rIns="91425" wrap="square" tIns="91425">
            <a:noAutofit/>
          </a:bodyPr>
          <a:lstStyle>
            <a:lvl1pPr lvl="0" rtl="0" algn="l">
              <a:spcBef>
                <a:spcPts val="0"/>
              </a:spcBef>
              <a:spcAft>
                <a:spcPts val="0"/>
              </a:spcAft>
              <a:buSzPts val="2400"/>
              <a:buFont typeface="Inter"/>
              <a:buNone/>
              <a:defRPr b="1" sz="2200">
                <a:latin typeface="Inter"/>
                <a:ea typeface="Inter"/>
                <a:cs typeface="Inter"/>
                <a:sym typeface="Inter"/>
              </a:defRPr>
            </a:lvl1pPr>
            <a:lvl2pPr lvl="1" rtl="0" algn="ctr">
              <a:spcBef>
                <a:spcPts val="0"/>
              </a:spcBef>
              <a:spcAft>
                <a:spcPts val="0"/>
              </a:spcAft>
              <a:buSzPts val="2400"/>
              <a:buFont typeface="Inter"/>
              <a:buNone/>
              <a:defRPr b="1" sz="2400">
                <a:latin typeface="Inter"/>
                <a:ea typeface="Inter"/>
                <a:cs typeface="Inter"/>
                <a:sym typeface="Inter"/>
              </a:defRPr>
            </a:lvl2pPr>
            <a:lvl3pPr lvl="2" rtl="0" algn="ctr">
              <a:spcBef>
                <a:spcPts val="0"/>
              </a:spcBef>
              <a:spcAft>
                <a:spcPts val="0"/>
              </a:spcAft>
              <a:buSzPts val="2400"/>
              <a:buFont typeface="Inter"/>
              <a:buNone/>
              <a:defRPr b="1" sz="2400">
                <a:latin typeface="Inter"/>
                <a:ea typeface="Inter"/>
                <a:cs typeface="Inter"/>
                <a:sym typeface="Inter"/>
              </a:defRPr>
            </a:lvl3pPr>
            <a:lvl4pPr lvl="3" rtl="0" algn="ctr">
              <a:spcBef>
                <a:spcPts val="0"/>
              </a:spcBef>
              <a:spcAft>
                <a:spcPts val="0"/>
              </a:spcAft>
              <a:buSzPts val="2400"/>
              <a:buFont typeface="Inter"/>
              <a:buNone/>
              <a:defRPr b="1" sz="2400">
                <a:latin typeface="Inter"/>
                <a:ea typeface="Inter"/>
                <a:cs typeface="Inter"/>
                <a:sym typeface="Inter"/>
              </a:defRPr>
            </a:lvl4pPr>
            <a:lvl5pPr lvl="4" rtl="0" algn="ctr">
              <a:spcBef>
                <a:spcPts val="0"/>
              </a:spcBef>
              <a:spcAft>
                <a:spcPts val="0"/>
              </a:spcAft>
              <a:buSzPts val="2400"/>
              <a:buFont typeface="Inter"/>
              <a:buNone/>
              <a:defRPr b="1" sz="2400">
                <a:latin typeface="Inter"/>
                <a:ea typeface="Inter"/>
                <a:cs typeface="Inter"/>
                <a:sym typeface="Inter"/>
              </a:defRPr>
            </a:lvl5pPr>
            <a:lvl6pPr lvl="5" rtl="0" algn="ctr">
              <a:spcBef>
                <a:spcPts val="0"/>
              </a:spcBef>
              <a:spcAft>
                <a:spcPts val="0"/>
              </a:spcAft>
              <a:buSzPts val="2400"/>
              <a:buFont typeface="Inter"/>
              <a:buNone/>
              <a:defRPr b="1" sz="2400">
                <a:latin typeface="Inter"/>
                <a:ea typeface="Inter"/>
                <a:cs typeface="Inter"/>
                <a:sym typeface="Inter"/>
              </a:defRPr>
            </a:lvl6pPr>
            <a:lvl7pPr lvl="6" rtl="0" algn="ctr">
              <a:spcBef>
                <a:spcPts val="0"/>
              </a:spcBef>
              <a:spcAft>
                <a:spcPts val="0"/>
              </a:spcAft>
              <a:buSzPts val="2400"/>
              <a:buFont typeface="Inter"/>
              <a:buNone/>
              <a:defRPr b="1" sz="2400">
                <a:latin typeface="Inter"/>
                <a:ea typeface="Inter"/>
                <a:cs typeface="Inter"/>
                <a:sym typeface="Inter"/>
              </a:defRPr>
            </a:lvl7pPr>
            <a:lvl8pPr lvl="7" rtl="0" algn="ctr">
              <a:spcBef>
                <a:spcPts val="0"/>
              </a:spcBef>
              <a:spcAft>
                <a:spcPts val="0"/>
              </a:spcAft>
              <a:buSzPts val="2400"/>
              <a:buFont typeface="Inter"/>
              <a:buNone/>
              <a:defRPr b="1" sz="2400">
                <a:latin typeface="Inter"/>
                <a:ea typeface="Inter"/>
                <a:cs typeface="Inter"/>
                <a:sym typeface="Inter"/>
              </a:defRPr>
            </a:lvl8pPr>
            <a:lvl9pPr lvl="8" rtl="0" algn="ctr">
              <a:spcBef>
                <a:spcPts val="0"/>
              </a:spcBef>
              <a:spcAft>
                <a:spcPts val="0"/>
              </a:spcAft>
              <a:buSzPts val="2400"/>
              <a:buFont typeface="Inter"/>
              <a:buNone/>
              <a:defRPr b="1" sz="2400">
                <a:latin typeface="Inter"/>
                <a:ea typeface="Inter"/>
                <a:cs typeface="Inter"/>
                <a:sym typeface="Inter"/>
              </a:defRPr>
            </a:lvl9pPr>
          </a:lstStyle>
          <a:p/>
        </p:txBody>
      </p:sp>
      <p:sp>
        <p:nvSpPr>
          <p:cNvPr id="211" name="Google Shape;211;p26"/>
          <p:cNvSpPr txBox="1"/>
          <p:nvPr>
            <p:ph idx="2" type="title"/>
          </p:nvPr>
        </p:nvSpPr>
        <p:spPr>
          <a:xfrm>
            <a:off x="4977550" y="539500"/>
            <a:ext cx="3458400" cy="482400"/>
          </a:xfrm>
          <a:prstGeom prst="rect">
            <a:avLst/>
          </a:prstGeom>
        </p:spPr>
        <p:txBody>
          <a:bodyPr anchorCtr="0" anchor="t" bIns="91425" lIns="91425" spcFirstLastPara="1" rIns="91425" wrap="square" tIns="91425">
            <a:noAutofit/>
          </a:bodyPr>
          <a:lstStyle>
            <a:lvl1pPr lvl="0" rtl="0" algn="l">
              <a:spcBef>
                <a:spcPts val="0"/>
              </a:spcBef>
              <a:spcAft>
                <a:spcPts val="0"/>
              </a:spcAft>
              <a:buSzPts val="2400"/>
              <a:buFont typeface="Inter"/>
              <a:buNone/>
              <a:defRPr b="1" sz="2200">
                <a:latin typeface="Inter"/>
                <a:ea typeface="Inter"/>
                <a:cs typeface="Inter"/>
                <a:sym typeface="Inter"/>
              </a:defRPr>
            </a:lvl1pPr>
            <a:lvl2pPr lvl="1" rtl="0" algn="ctr">
              <a:spcBef>
                <a:spcPts val="0"/>
              </a:spcBef>
              <a:spcAft>
                <a:spcPts val="0"/>
              </a:spcAft>
              <a:buSzPts val="2400"/>
              <a:buFont typeface="Inter"/>
              <a:buNone/>
              <a:defRPr b="1" sz="2400">
                <a:latin typeface="Inter"/>
                <a:ea typeface="Inter"/>
                <a:cs typeface="Inter"/>
                <a:sym typeface="Inter"/>
              </a:defRPr>
            </a:lvl2pPr>
            <a:lvl3pPr lvl="2" rtl="0" algn="ctr">
              <a:spcBef>
                <a:spcPts val="0"/>
              </a:spcBef>
              <a:spcAft>
                <a:spcPts val="0"/>
              </a:spcAft>
              <a:buSzPts val="2400"/>
              <a:buFont typeface="Inter"/>
              <a:buNone/>
              <a:defRPr b="1" sz="2400">
                <a:latin typeface="Inter"/>
                <a:ea typeface="Inter"/>
                <a:cs typeface="Inter"/>
                <a:sym typeface="Inter"/>
              </a:defRPr>
            </a:lvl3pPr>
            <a:lvl4pPr lvl="3" rtl="0" algn="ctr">
              <a:spcBef>
                <a:spcPts val="0"/>
              </a:spcBef>
              <a:spcAft>
                <a:spcPts val="0"/>
              </a:spcAft>
              <a:buSzPts val="2400"/>
              <a:buFont typeface="Inter"/>
              <a:buNone/>
              <a:defRPr b="1" sz="2400">
                <a:latin typeface="Inter"/>
                <a:ea typeface="Inter"/>
                <a:cs typeface="Inter"/>
                <a:sym typeface="Inter"/>
              </a:defRPr>
            </a:lvl4pPr>
            <a:lvl5pPr lvl="4" rtl="0" algn="ctr">
              <a:spcBef>
                <a:spcPts val="0"/>
              </a:spcBef>
              <a:spcAft>
                <a:spcPts val="0"/>
              </a:spcAft>
              <a:buSzPts val="2400"/>
              <a:buFont typeface="Inter"/>
              <a:buNone/>
              <a:defRPr b="1" sz="2400">
                <a:latin typeface="Inter"/>
                <a:ea typeface="Inter"/>
                <a:cs typeface="Inter"/>
                <a:sym typeface="Inter"/>
              </a:defRPr>
            </a:lvl5pPr>
            <a:lvl6pPr lvl="5" rtl="0" algn="ctr">
              <a:spcBef>
                <a:spcPts val="0"/>
              </a:spcBef>
              <a:spcAft>
                <a:spcPts val="0"/>
              </a:spcAft>
              <a:buSzPts val="2400"/>
              <a:buFont typeface="Inter"/>
              <a:buNone/>
              <a:defRPr b="1" sz="2400">
                <a:latin typeface="Inter"/>
                <a:ea typeface="Inter"/>
                <a:cs typeface="Inter"/>
                <a:sym typeface="Inter"/>
              </a:defRPr>
            </a:lvl6pPr>
            <a:lvl7pPr lvl="6" rtl="0" algn="ctr">
              <a:spcBef>
                <a:spcPts val="0"/>
              </a:spcBef>
              <a:spcAft>
                <a:spcPts val="0"/>
              </a:spcAft>
              <a:buSzPts val="2400"/>
              <a:buFont typeface="Inter"/>
              <a:buNone/>
              <a:defRPr b="1" sz="2400">
                <a:latin typeface="Inter"/>
                <a:ea typeface="Inter"/>
                <a:cs typeface="Inter"/>
                <a:sym typeface="Inter"/>
              </a:defRPr>
            </a:lvl7pPr>
            <a:lvl8pPr lvl="7" rtl="0" algn="ctr">
              <a:spcBef>
                <a:spcPts val="0"/>
              </a:spcBef>
              <a:spcAft>
                <a:spcPts val="0"/>
              </a:spcAft>
              <a:buSzPts val="2400"/>
              <a:buFont typeface="Inter"/>
              <a:buNone/>
              <a:defRPr b="1" sz="2400">
                <a:latin typeface="Inter"/>
                <a:ea typeface="Inter"/>
                <a:cs typeface="Inter"/>
                <a:sym typeface="Inter"/>
              </a:defRPr>
            </a:lvl8pPr>
            <a:lvl9pPr lvl="8" rtl="0" algn="ctr">
              <a:spcBef>
                <a:spcPts val="0"/>
              </a:spcBef>
              <a:spcAft>
                <a:spcPts val="0"/>
              </a:spcAft>
              <a:buSzPts val="2400"/>
              <a:buFont typeface="Inter"/>
              <a:buNone/>
              <a:defRPr b="1" sz="2400">
                <a:latin typeface="Inter"/>
                <a:ea typeface="Inter"/>
                <a:cs typeface="Inter"/>
                <a:sym typeface="Inte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2" name="Shape 22"/>
        <p:cNvGrpSpPr/>
        <p:nvPr/>
      </p:nvGrpSpPr>
      <p:grpSpPr>
        <a:xfrm>
          <a:off x="0" y="0"/>
          <a:ext cx="0" cy="0"/>
          <a:chOff x="0" y="0"/>
          <a:chExt cx="0" cy="0"/>
        </a:xfrm>
      </p:grpSpPr>
      <p:pic>
        <p:nvPicPr>
          <p:cNvPr id="23" name="Google Shape;23;p4"/>
          <p:cNvPicPr preferRelativeResize="0"/>
          <p:nvPr/>
        </p:nvPicPr>
        <p:blipFill>
          <a:blip r:embed="rId2">
            <a:alphaModFix/>
          </a:blip>
          <a:stretch>
            <a:fillRect/>
          </a:stretch>
        </p:blipFill>
        <p:spPr>
          <a:xfrm>
            <a:off x="0" y="0"/>
            <a:ext cx="9144003" cy="5143501"/>
          </a:xfrm>
          <a:prstGeom prst="rect">
            <a:avLst/>
          </a:prstGeom>
          <a:noFill/>
          <a:ln>
            <a:noFill/>
          </a:ln>
        </p:spPr>
      </p:pic>
      <p:sp>
        <p:nvSpPr>
          <p:cNvPr id="24" name="Google Shape;24;p4"/>
          <p:cNvSpPr txBox="1"/>
          <p:nvPr>
            <p:ph type="title"/>
          </p:nvPr>
        </p:nvSpPr>
        <p:spPr>
          <a:xfrm>
            <a:off x="720000" y="445025"/>
            <a:ext cx="7704000" cy="572700"/>
          </a:xfrm>
          <a:prstGeom prst="rect">
            <a:avLst/>
          </a:prstGeom>
          <a:ln>
            <a:noFill/>
          </a:ln>
        </p:spPr>
        <p:txBody>
          <a:bodyPr anchorCtr="0" anchor="t" bIns="91425" lIns="91425" spcFirstLastPara="1" rIns="91425" wrap="square" tIns="91425">
            <a:noAutofit/>
          </a:bodyPr>
          <a:lstStyle>
            <a:lvl1pPr lvl="0" rtl="0" algn="ctr">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25" name="Google Shape;25;p4"/>
          <p:cNvSpPr txBox="1"/>
          <p:nvPr>
            <p:ph idx="1" type="body"/>
          </p:nvPr>
        </p:nvSpPr>
        <p:spPr>
          <a:xfrm>
            <a:off x="720000" y="1152475"/>
            <a:ext cx="7704000" cy="4017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Font typeface="Darker Grotesque SemiBold"/>
              <a:buChar char="●"/>
              <a:defRPr/>
            </a:lvl1pPr>
            <a:lvl2pPr indent="-317500" lvl="1" marL="914400" rtl="0">
              <a:lnSpc>
                <a:spcPct val="115000"/>
              </a:lnSpc>
              <a:spcBef>
                <a:spcPts val="0"/>
              </a:spcBef>
              <a:spcAft>
                <a:spcPts val="0"/>
              </a:spcAft>
              <a:buSzPts val="1400"/>
              <a:buFont typeface="Darker Grotesque SemiBold"/>
              <a:buChar char="○"/>
              <a:defRPr/>
            </a:lvl2pPr>
            <a:lvl3pPr indent="-317500" lvl="2" marL="1371600" rtl="0">
              <a:lnSpc>
                <a:spcPct val="115000"/>
              </a:lnSpc>
              <a:spcBef>
                <a:spcPts val="0"/>
              </a:spcBef>
              <a:spcAft>
                <a:spcPts val="0"/>
              </a:spcAft>
              <a:buSzPts val="1400"/>
              <a:buFont typeface="Darker Grotesque SemiBold"/>
              <a:buChar char="■"/>
              <a:defRPr/>
            </a:lvl3pPr>
            <a:lvl4pPr indent="-317500" lvl="3" marL="1828800" rtl="0">
              <a:lnSpc>
                <a:spcPct val="115000"/>
              </a:lnSpc>
              <a:spcBef>
                <a:spcPts val="0"/>
              </a:spcBef>
              <a:spcAft>
                <a:spcPts val="0"/>
              </a:spcAft>
              <a:buSzPts val="1400"/>
              <a:buFont typeface="Darker Grotesque SemiBold"/>
              <a:buChar char="●"/>
              <a:defRPr/>
            </a:lvl4pPr>
            <a:lvl5pPr indent="-317500" lvl="4" marL="2286000" rtl="0">
              <a:lnSpc>
                <a:spcPct val="115000"/>
              </a:lnSpc>
              <a:spcBef>
                <a:spcPts val="0"/>
              </a:spcBef>
              <a:spcAft>
                <a:spcPts val="0"/>
              </a:spcAft>
              <a:buSzPts val="1400"/>
              <a:buFont typeface="Darker Grotesque SemiBold"/>
              <a:buChar char="○"/>
              <a:defRPr/>
            </a:lvl5pPr>
            <a:lvl6pPr indent="-317500" lvl="5" marL="2743200" rtl="0">
              <a:lnSpc>
                <a:spcPct val="115000"/>
              </a:lnSpc>
              <a:spcBef>
                <a:spcPts val="0"/>
              </a:spcBef>
              <a:spcAft>
                <a:spcPts val="0"/>
              </a:spcAft>
              <a:buSzPts val="1400"/>
              <a:buFont typeface="Darker Grotesque SemiBold"/>
              <a:buChar char="■"/>
              <a:defRPr/>
            </a:lvl6pPr>
            <a:lvl7pPr indent="-317500" lvl="6" marL="3200400" rtl="0">
              <a:lnSpc>
                <a:spcPct val="115000"/>
              </a:lnSpc>
              <a:spcBef>
                <a:spcPts val="0"/>
              </a:spcBef>
              <a:spcAft>
                <a:spcPts val="0"/>
              </a:spcAft>
              <a:buSzPts val="1400"/>
              <a:buFont typeface="Darker Grotesque SemiBold"/>
              <a:buChar char="●"/>
              <a:defRPr/>
            </a:lvl7pPr>
            <a:lvl8pPr indent="-317500" lvl="7" marL="3657600" rtl="0">
              <a:lnSpc>
                <a:spcPct val="115000"/>
              </a:lnSpc>
              <a:spcBef>
                <a:spcPts val="0"/>
              </a:spcBef>
              <a:spcAft>
                <a:spcPts val="0"/>
              </a:spcAft>
              <a:buSzPts val="1400"/>
              <a:buFont typeface="Darker Grotesque SemiBold"/>
              <a:buChar char="○"/>
              <a:defRPr/>
            </a:lvl8pPr>
            <a:lvl9pPr indent="-317500" lvl="8" marL="4114800" rtl="0">
              <a:lnSpc>
                <a:spcPct val="115000"/>
              </a:lnSpc>
              <a:spcBef>
                <a:spcPts val="0"/>
              </a:spcBef>
              <a:spcAft>
                <a:spcPts val="0"/>
              </a:spcAft>
              <a:buSzPts val="1400"/>
              <a:buFont typeface="Darker Grotesque SemiBold"/>
              <a:buChar char="■"/>
              <a:defRPr/>
            </a:lvl9pPr>
          </a:lstStyle>
          <a:p/>
        </p:txBody>
      </p:sp>
      <p:grpSp>
        <p:nvGrpSpPr>
          <p:cNvPr id="26" name="Google Shape;26;p4"/>
          <p:cNvGrpSpPr/>
          <p:nvPr/>
        </p:nvGrpSpPr>
        <p:grpSpPr>
          <a:xfrm>
            <a:off x="-754813" y="-327478"/>
            <a:ext cx="10850185" cy="5534466"/>
            <a:chOff x="-754813" y="-327478"/>
            <a:chExt cx="10850185" cy="5534466"/>
          </a:xfrm>
        </p:grpSpPr>
        <p:pic>
          <p:nvPicPr>
            <p:cNvPr id="27" name="Google Shape;27;p4"/>
            <p:cNvPicPr preferRelativeResize="0"/>
            <p:nvPr/>
          </p:nvPicPr>
          <p:blipFill>
            <a:blip r:embed="rId3">
              <a:alphaModFix/>
            </a:blip>
            <a:stretch>
              <a:fillRect/>
            </a:stretch>
          </p:blipFill>
          <p:spPr>
            <a:xfrm rot="10800000">
              <a:off x="-754813" y="4405213"/>
              <a:ext cx="2006600" cy="801775"/>
            </a:xfrm>
            <a:prstGeom prst="rect">
              <a:avLst/>
            </a:prstGeom>
            <a:noFill/>
            <a:ln>
              <a:noFill/>
            </a:ln>
          </p:spPr>
        </p:pic>
        <p:pic>
          <p:nvPicPr>
            <p:cNvPr id="28" name="Google Shape;28;p4"/>
            <p:cNvPicPr preferRelativeResize="0"/>
            <p:nvPr/>
          </p:nvPicPr>
          <p:blipFill>
            <a:blip r:embed="rId4">
              <a:alphaModFix/>
            </a:blip>
            <a:stretch>
              <a:fillRect/>
            </a:stretch>
          </p:blipFill>
          <p:spPr>
            <a:xfrm rot="5399996">
              <a:off x="8137476" y="-167674"/>
              <a:ext cx="2117699" cy="1798092"/>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9" name="Shape 29"/>
        <p:cNvGrpSpPr/>
        <p:nvPr/>
      </p:nvGrpSpPr>
      <p:grpSpPr>
        <a:xfrm>
          <a:off x="0" y="0"/>
          <a:ext cx="0" cy="0"/>
          <a:chOff x="0" y="0"/>
          <a:chExt cx="0" cy="0"/>
        </a:xfrm>
      </p:grpSpPr>
      <p:pic>
        <p:nvPicPr>
          <p:cNvPr id="30" name="Google Shape;30;p5"/>
          <p:cNvPicPr preferRelativeResize="0"/>
          <p:nvPr/>
        </p:nvPicPr>
        <p:blipFill>
          <a:blip r:embed="rId2">
            <a:alphaModFix/>
          </a:blip>
          <a:stretch>
            <a:fillRect/>
          </a:stretch>
        </p:blipFill>
        <p:spPr>
          <a:xfrm>
            <a:off x="0" y="0"/>
            <a:ext cx="9144003" cy="5143501"/>
          </a:xfrm>
          <a:prstGeom prst="rect">
            <a:avLst/>
          </a:prstGeom>
          <a:noFill/>
          <a:ln>
            <a:noFill/>
          </a:ln>
        </p:spPr>
      </p:pic>
      <p:sp>
        <p:nvSpPr>
          <p:cNvPr id="31" name="Google Shape;31;p5"/>
          <p:cNvSpPr txBox="1"/>
          <p:nvPr>
            <p:ph idx="1" type="subTitle"/>
          </p:nvPr>
        </p:nvSpPr>
        <p:spPr>
          <a:xfrm>
            <a:off x="1290750" y="2273301"/>
            <a:ext cx="2907600" cy="5196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Raleway"/>
              <a:buNone/>
              <a:defRPr b="1" sz="2400">
                <a:latin typeface="Girassol"/>
                <a:ea typeface="Girassol"/>
                <a:cs typeface="Girassol"/>
                <a:sym typeface="Girassol"/>
              </a:defRPr>
            </a:lvl1pPr>
            <a:lvl2pPr lvl="1"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32" name="Google Shape;32;p5"/>
          <p:cNvSpPr txBox="1"/>
          <p:nvPr>
            <p:ph idx="2" type="subTitle"/>
          </p:nvPr>
        </p:nvSpPr>
        <p:spPr>
          <a:xfrm>
            <a:off x="4945625" y="2273301"/>
            <a:ext cx="2907600" cy="5196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Raleway"/>
              <a:buNone/>
              <a:defRPr b="1" sz="2400">
                <a:latin typeface="Girassol"/>
                <a:ea typeface="Girassol"/>
                <a:cs typeface="Girassol"/>
                <a:sym typeface="Girassol"/>
              </a:defRPr>
            </a:lvl1pPr>
            <a:lvl2pPr lvl="1" rtl="0"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rtl="0"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rtl="0"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rtl="0"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rtl="0"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rtl="0"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rtl="0"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rtl="0"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33" name="Google Shape;33;p5"/>
          <p:cNvSpPr txBox="1"/>
          <p:nvPr>
            <p:ph idx="3" type="subTitle"/>
          </p:nvPr>
        </p:nvSpPr>
        <p:spPr>
          <a:xfrm>
            <a:off x="1290750" y="2733125"/>
            <a:ext cx="2907600" cy="1254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34" name="Google Shape;34;p5"/>
          <p:cNvSpPr txBox="1"/>
          <p:nvPr>
            <p:ph idx="4" type="subTitle"/>
          </p:nvPr>
        </p:nvSpPr>
        <p:spPr>
          <a:xfrm>
            <a:off x="4945625" y="2733125"/>
            <a:ext cx="2907600" cy="1254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35" name="Google Shape;35;p5"/>
          <p:cNvSpPr txBox="1"/>
          <p:nvPr>
            <p:ph type="title"/>
          </p:nvPr>
        </p:nvSpPr>
        <p:spPr>
          <a:xfrm>
            <a:off x="720000" y="445025"/>
            <a:ext cx="7704000" cy="572700"/>
          </a:xfrm>
          <a:prstGeom prst="rect">
            <a:avLst/>
          </a:prstGeom>
          <a:ln>
            <a:noFill/>
          </a:ln>
        </p:spPr>
        <p:txBody>
          <a:bodyPr anchorCtr="0" anchor="t" bIns="91425" lIns="91425" spcFirstLastPara="1" rIns="91425" wrap="square" tIns="91425">
            <a:noAutofit/>
          </a:bodyPr>
          <a:lstStyle>
            <a:lvl1pPr lvl="0" rtl="0" algn="ctr">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grpSp>
        <p:nvGrpSpPr>
          <p:cNvPr id="36" name="Google Shape;36;p5"/>
          <p:cNvGrpSpPr/>
          <p:nvPr/>
        </p:nvGrpSpPr>
        <p:grpSpPr>
          <a:xfrm>
            <a:off x="-1460500" y="288650"/>
            <a:ext cx="10733500" cy="5651863"/>
            <a:chOff x="-1460500" y="288650"/>
            <a:chExt cx="10733500" cy="5651863"/>
          </a:xfrm>
        </p:grpSpPr>
        <p:pic>
          <p:nvPicPr>
            <p:cNvPr id="37" name="Google Shape;37;p5"/>
            <p:cNvPicPr preferRelativeResize="0"/>
            <p:nvPr/>
          </p:nvPicPr>
          <p:blipFill>
            <a:blip r:embed="rId3">
              <a:alphaModFix/>
            </a:blip>
            <a:stretch>
              <a:fillRect/>
            </a:stretch>
          </p:blipFill>
          <p:spPr>
            <a:xfrm>
              <a:off x="-1460500" y="3408361"/>
              <a:ext cx="2540000" cy="2163975"/>
            </a:xfrm>
            <a:prstGeom prst="rect">
              <a:avLst/>
            </a:prstGeom>
            <a:noFill/>
            <a:ln>
              <a:noFill/>
            </a:ln>
          </p:spPr>
        </p:pic>
        <p:pic>
          <p:nvPicPr>
            <p:cNvPr id="38" name="Google Shape;38;p5"/>
            <p:cNvPicPr preferRelativeResize="0"/>
            <p:nvPr/>
          </p:nvPicPr>
          <p:blipFill>
            <a:blip r:embed="rId4">
              <a:alphaModFix/>
            </a:blip>
            <a:stretch>
              <a:fillRect/>
            </a:stretch>
          </p:blipFill>
          <p:spPr>
            <a:xfrm>
              <a:off x="219250" y="4386339"/>
              <a:ext cx="1830476" cy="1554174"/>
            </a:xfrm>
            <a:prstGeom prst="rect">
              <a:avLst/>
            </a:prstGeom>
            <a:noFill/>
            <a:ln>
              <a:noFill/>
            </a:ln>
          </p:spPr>
        </p:pic>
        <p:pic>
          <p:nvPicPr>
            <p:cNvPr id="39" name="Google Shape;39;p5"/>
            <p:cNvPicPr preferRelativeResize="0"/>
            <p:nvPr/>
          </p:nvPicPr>
          <p:blipFill>
            <a:blip r:embed="rId5">
              <a:alphaModFix/>
            </a:blip>
            <a:stretch>
              <a:fillRect/>
            </a:stretch>
          </p:blipFill>
          <p:spPr>
            <a:xfrm rot="10800000">
              <a:off x="8303025" y="288650"/>
              <a:ext cx="969975" cy="2615425"/>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pic>
        <p:nvPicPr>
          <p:cNvPr id="41" name="Google Shape;41;p6"/>
          <p:cNvPicPr preferRelativeResize="0"/>
          <p:nvPr/>
        </p:nvPicPr>
        <p:blipFill>
          <a:blip r:embed="rId2">
            <a:alphaModFix/>
          </a:blip>
          <a:stretch>
            <a:fillRect/>
          </a:stretch>
        </p:blipFill>
        <p:spPr>
          <a:xfrm>
            <a:off x="0" y="0"/>
            <a:ext cx="9144003" cy="5143501"/>
          </a:xfrm>
          <a:prstGeom prst="rect">
            <a:avLst/>
          </a:prstGeom>
          <a:noFill/>
          <a:ln>
            <a:noFill/>
          </a:ln>
        </p:spPr>
      </p:pic>
      <p:sp>
        <p:nvSpPr>
          <p:cNvPr id="42" name="Google Shape;42;p6"/>
          <p:cNvSpPr txBox="1"/>
          <p:nvPr>
            <p:ph type="title"/>
          </p:nvPr>
        </p:nvSpPr>
        <p:spPr>
          <a:xfrm>
            <a:off x="720000" y="445025"/>
            <a:ext cx="7704000" cy="572700"/>
          </a:xfrm>
          <a:prstGeom prst="rect">
            <a:avLst/>
          </a:prstGeom>
          <a:ln>
            <a:noFill/>
          </a:ln>
        </p:spPr>
        <p:txBody>
          <a:bodyPr anchorCtr="0" anchor="t" bIns="91425" lIns="91425" spcFirstLastPara="1" rIns="91425" wrap="square" tIns="91425">
            <a:noAutofit/>
          </a:bodyPr>
          <a:lstStyle>
            <a:lvl1pPr lvl="0" rtl="0" algn="ctr">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grpSp>
        <p:nvGrpSpPr>
          <p:cNvPr id="43" name="Google Shape;43;p6"/>
          <p:cNvGrpSpPr/>
          <p:nvPr/>
        </p:nvGrpSpPr>
        <p:grpSpPr>
          <a:xfrm>
            <a:off x="-856125" y="-840925"/>
            <a:ext cx="10081900" cy="5594337"/>
            <a:chOff x="-856125" y="-840925"/>
            <a:chExt cx="10081900" cy="5594337"/>
          </a:xfrm>
        </p:grpSpPr>
        <p:pic>
          <p:nvPicPr>
            <p:cNvPr id="44" name="Google Shape;44;p6"/>
            <p:cNvPicPr preferRelativeResize="0"/>
            <p:nvPr/>
          </p:nvPicPr>
          <p:blipFill>
            <a:blip r:embed="rId3">
              <a:alphaModFix/>
            </a:blip>
            <a:stretch>
              <a:fillRect/>
            </a:stretch>
          </p:blipFill>
          <p:spPr>
            <a:xfrm rot="5400000">
              <a:off x="7821587" y="2170874"/>
              <a:ext cx="2006600" cy="801775"/>
            </a:xfrm>
            <a:prstGeom prst="rect">
              <a:avLst/>
            </a:prstGeom>
            <a:noFill/>
            <a:ln>
              <a:noFill/>
            </a:ln>
          </p:spPr>
        </p:pic>
        <p:pic>
          <p:nvPicPr>
            <p:cNvPr id="45" name="Google Shape;45;p6"/>
            <p:cNvPicPr preferRelativeResize="0"/>
            <p:nvPr/>
          </p:nvPicPr>
          <p:blipFill>
            <a:blip r:embed="rId4">
              <a:alphaModFix/>
            </a:blip>
            <a:stretch>
              <a:fillRect/>
            </a:stretch>
          </p:blipFill>
          <p:spPr>
            <a:xfrm rot="-5">
              <a:off x="1177211" y="-840924"/>
              <a:ext cx="1755951" cy="1490948"/>
            </a:xfrm>
            <a:prstGeom prst="rect">
              <a:avLst/>
            </a:prstGeom>
            <a:noFill/>
            <a:ln>
              <a:noFill/>
            </a:ln>
          </p:spPr>
        </p:pic>
        <p:pic>
          <p:nvPicPr>
            <p:cNvPr id="46" name="Google Shape;46;p6"/>
            <p:cNvPicPr preferRelativeResize="0"/>
            <p:nvPr/>
          </p:nvPicPr>
          <p:blipFill>
            <a:blip r:embed="rId5">
              <a:alphaModFix/>
            </a:blip>
            <a:stretch>
              <a:fillRect/>
            </a:stretch>
          </p:blipFill>
          <p:spPr>
            <a:xfrm rot="5400000">
              <a:off x="-994276" y="3061087"/>
              <a:ext cx="1830476" cy="1554174"/>
            </a:xfrm>
            <a:prstGeom prst="rect">
              <a:avLst/>
            </a:prstGeom>
            <a:noFill/>
            <a:ln>
              <a:noFill/>
            </a:ln>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pic>
        <p:nvPicPr>
          <p:cNvPr id="48" name="Google Shape;48;p7"/>
          <p:cNvPicPr preferRelativeResize="0"/>
          <p:nvPr/>
        </p:nvPicPr>
        <p:blipFill>
          <a:blip r:embed="rId2">
            <a:alphaModFix/>
          </a:blip>
          <a:stretch>
            <a:fillRect/>
          </a:stretch>
        </p:blipFill>
        <p:spPr>
          <a:xfrm>
            <a:off x="0" y="0"/>
            <a:ext cx="9144003" cy="5143501"/>
          </a:xfrm>
          <a:prstGeom prst="rect">
            <a:avLst/>
          </a:prstGeom>
          <a:noFill/>
          <a:ln>
            <a:noFill/>
          </a:ln>
        </p:spPr>
      </p:pic>
      <p:sp>
        <p:nvSpPr>
          <p:cNvPr id="49" name="Google Shape;49;p7"/>
          <p:cNvSpPr txBox="1"/>
          <p:nvPr>
            <p:ph type="title"/>
          </p:nvPr>
        </p:nvSpPr>
        <p:spPr>
          <a:xfrm>
            <a:off x="720000" y="445025"/>
            <a:ext cx="7704000" cy="572700"/>
          </a:xfrm>
          <a:prstGeom prst="rect">
            <a:avLst/>
          </a:prstGeom>
          <a:ln>
            <a:noFill/>
          </a:ln>
        </p:spPr>
        <p:txBody>
          <a:bodyPr anchorCtr="0" anchor="t" bIns="91425" lIns="91425" spcFirstLastPara="1" rIns="91425" wrap="square" tIns="91425">
            <a:noAutofit/>
          </a:bodyPr>
          <a:lstStyle>
            <a:lvl1pPr lvl="0" rtl="0" algn="ctr">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50" name="Google Shape;50;p7"/>
          <p:cNvSpPr txBox="1"/>
          <p:nvPr>
            <p:ph idx="1" type="body"/>
          </p:nvPr>
        </p:nvSpPr>
        <p:spPr>
          <a:xfrm>
            <a:off x="988288" y="1754975"/>
            <a:ext cx="3985200" cy="2321700"/>
          </a:xfrm>
          <a:prstGeom prst="rect">
            <a:avLst/>
          </a:prstGeom>
        </p:spPr>
        <p:txBody>
          <a:bodyPr anchorCtr="0" anchor="t" bIns="91425" lIns="91425" spcFirstLastPara="1" rIns="91425" wrap="square" tIns="91425">
            <a:noAutofit/>
          </a:bodyPr>
          <a:lstStyle>
            <a:lvl1pPr indent="-317500" lvl="0" marL="457200" rtl="0">
              <a:lnSpc>
                <a:spcPct val="100000"/>
              </a:lnSpc>
              <a:spcBef>
                <a:spcPts val="0"/>
              </a:spcBef>
              <a:spcAft>
                <a:spcPts val="0"/>
              </a:spcAft>
              <a:buClr>
                <a:schemeClr val="accent2"/>
              </a:buClr>
              <a:buSzPts val="1400"/>
              <a:buChar char="●"/>
              <a:defRPr sz="1400"/>
            </a:lvl1pPr>
            <a:lvl2pPr indent="-317500" lvl="1" marL="914400" rtl="0">
              <a:lnSpc>
                <a:spcPct val="115000"/>
              </a:lnSpc>
              <a:spcBef>
                <a:spcPts val="0"/>
              </a:spcBef>
              <a:spcAft>
                <a:spcPts val="0"/>
              </a:spcAft>
              <a:buSzPts val="1400"/>
              <a:buChar char="○"/>
              <a:defRPr/>
            </a:lvl2pPr>
            <a:lvl3pPr indent="-317500" lvl="2" marL="1371600" rtl="0">
              <a:lnSpc>
                <a:spcPct val="115000"/>
              </a:lnSpc>
              <a:spcBef>
                <a:spcPts val="0"/>
              </a:spcBef>
              <a:spcAft>
                <a:spcPts val="0"/>
              </a:spcAft>
              <a:buSzPts val="1400"/>
              <a:buChar char="■"/>
              <a:defRPr/>
            </a:lvl3pPr>
            <a:lvl4pPr indent="-317500" lvl="3" marL="1828800" rtl="0">
              <a:lnSpc>
                <a:spcPct val="115000"/>
              </a:lnSpc>
              <a:spcBef>
                <a:spcPts val="0"/>
              </a:spcBef>
              <a:spcAft>
                <a:spcPts val="0"/>
              </a:spcAft>
              <a:buSzPts val="1400"/>
              <a:buChar char="●"/>
              <a:defRPr/>
            </a:lvl4pPr>
            <a:lvl5pPr indent="-317500" lvl="4" marL="2286000" rtl="0">
              <a:lnSpc>
                <a:spcPct val="115000"/>
              </a:lnSpc>
              <a:spcBef>
                <a:spcPts val="0"/>
              </a:spcBef>
              <a:spcAft>
                <a:spcPts val="0"/>
              </a:spcAft>
              <a:buSzPts val="1400"/>
              <a:buChar char="○"/>
              <a:defRPr/>
            </a:lvl5pPr>
            <a:lvl6pPr indent="-317500" lvl="5" marL="2743200" rtl="0">
              <a:lnSpc>
                <a:spcPct val="115000"/>
              </a:lnSpc>
              <a:spcBef>
                <a:spcPts val="0"/>
              </a:spcBef>
              <a:spcAft>
                <a:spcPts val="0"/>
              </a:spcAft>
              <a:buSzPts val="1400"/>
              <a:buChar char="■"/>
              <a:defRPr/>
            </a:lvl6pPr>
            <a:lvl7pPr indent="-317500" lvl="6" marL="3200400" rtl="0">
              <a:lnSpc>
                <a:spcPct val="115000"/>
              </a:lnSpc>
              <a:spcBef>
                <a:spcPts val="0"/>
              </a:spcBef>
              <a:spcAft>
                <a:spcPts val="0"/>
              </a:spcAft>
              <a:buSzPts val="1400"/>
              <a:buChar char="●"/>
              <a:defRPr/>
            </a:lvl7pPr>
            <a:lvl8pPr indent="-317500" lvl="7" marL="3657600" rtl="0">
              <a:lnSpc>
                <a:spcPct val="115000"/>
              </a:lnSpc>
              <a:spcBef>
                <a:spcPts val="0"/>
              </a:spcBef>
              <a:spcAft>
                <a:spcPts val="0"/>
              </a:spcAft>
              <a:buSzPts val="1400"/>
              <a:buChar char="○"/>
              <a:defRPr/>
            </a:lvl8pPr>
            <a:lvl9pPr indent="-317500" lvl="8" marL="4114800" rtl="0">
              <a:lnSpc>
                <a:spcPct val="115000"/>
              </a:lnSpc>
              <a:spcBef>
                <a:spcPts val="0"/>
              </a:spcBef>
              <a:spcAft>
                <a:spcPts val="0"/>
              </a:spcAft>
              <a:buSzPts val="1400"/>
              <a:buChar char="■"/>
              <a:defRPr/>
            </a:lvl9pPr>
          </a:lstStyle>
          <a:p/>
        </p:txBody>
      </p:sp>
      <p:sp>
        <p:nvSpPr>
          <p:cNvPr id="51" name="Google Shape;51;p7"/>
          <p:cNvSpPr/>
          <p:nvPr>
            <p:ph idx="2" type="pic"/>
          </p:nvPr>
        </p:nvSpPr>
        <p:spPr>
          <a:xfrm>
            <a:off x="5238813" y="1374425"/>
            <a:ext cx="2916900" cy="2913000"/>
          </a:xfrm>
          <a:prstGeom prst="ellipse">
            <a:avLst/>
          </a:prstGeom>
          <a:noFill/>
          <a:ln>
            <a:noFill/>
          </a:ln>
        </p:spPr>
      </p:sp>
      <p:grpSp>
        <p:nvGrpSpPr>
          <p:cNvPr id="52" name="Google Shape;52;p7"/>
          <p:cNvGrpSpPr/>
          <p:nvPr/>
        </p:nvGrpSpPr>
        <p:grpSpPr>
          <a:xfrm>
            <a:off x="-172300" y="-583500"/>
            <a:ext cx="10059475" cy="6479675"/>
            <a:chOff x="-172300" y="-583500"/>
            <a:chExt cx="10059475" cy="6479675"/>
          </a:xfrm>
        </p:grpSpPr>
        <p:pic>
          <p:nvPicPr>
            <p:cNvPr id="53" name="Google Shape;53;p7"/>
            <p:cNvPicPr preferRelativeResize="0"/>
            <p:nvPr/>
          </p:nvPicPr>
          <p:blipFill>
            <a:blip r:embed="rId3">
              <a:alphaModFix/>
            </a:blip>
            <a:stretch>
              <a:fillRect/>
            </a:stretch>
          </p:blipFill>
          <p:spPr>
            <a:xfrm rot="-5400000">
              <a:off x="8194850" y="-445349"/>
              <a:ext cx="1830476" cy="1554174"/>
            </a:xfrm>
            <a:prstGeom prst="rect">
              <a:avLst/>
            </a:prstGeom>
            <a:noFill/>
            <a:ln>
              <a:noFill/>
            </a:ln>
          </p:spPr>
        </p:pic>
        <p:pic>
          <p:nvPicPr>
            <p:cNvPr id="54" name="Google Shape;54;p7"/>
            <p:cNvPicPr preferRelativeResize="0"/>
            <p:nvPr/>
          </p:nvPicPr>
          <p:blipFill>
            <a:blip r:embed="rId4">
              <a:alphaModFix/>
            </a:blip>
            <a:stretch>
              <a:fillRect/>
            </a:stretch>
          </p:blipFill>
          <p:spPr>
            <a:xfrm rot="-5400000">
              <a:off x="-774713" y="2430025"/>
              <a:ext cx="2006600" cy="801775"/>
            </a:xfrm>
            <a:prstGeom prst="rect">
              <a:avLst/>
            </a:prstGeom>
            <a:noFill/>
            <a:ln>
              <a:noFill/>
            </a:ln>
          </p:spPr>
        </p:pic>
        <p:pic>
          <p:nvPicPr>
            <p:cNvPr id="55" name="Google Shape;55;p7"/>
            <p:cNvPicPr preferRelativeResize="0"/>
            <p:nvPr/>
          </p:nvPicPr>
          <p:blipFill>
            <a:blip r:embed="rId5">
              <a:alphaModFix/>
            </a:blip>
            <a:stretch>
              <a:fillRect/>
            </a:stretch>
          </p:blipFill>
          <p:spPr>
            <a:xfrm rot="10799995">
              <a:off x="3864650" y="4405226"/>
              <a:ext cx="1755951" cy="1490948"/>
            </a:xfrm>
            <a:prstGeom prst="rect">
              <a:avLst/>
            </a:prstGeom>
            <a:noFill/>
            <a:ln>
              <a:noFill/>
            </a:ln>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56" name="Shape 56"/>
        <p:cNvGrpSpPr/>
        <p:nvPr/>
      </p:nvGrpSpPr>
      <p:grpSpPr>
        <a:xfrm>
          <a:off x="0" y="0"/>
          <a:ext cx="0" cy="0"/>
          <a:chOff x="0" y="0"/>
          <a:chExt cx="0" cy="0"/>
        </a:xfrm>
      </p:grpSpPr>
      <p:pic>
        <p:nvPicPr>
          <p:cNvPr id="57" name="Google Shape;57;p8"/>
          <p:cNvPicPr preferRelativeResize="0"/>
          <p:nvPr/>
        </p:nvPicPr>
        <p:blipFill>
          <a:blip r:embed="rId2">
            <a:alphaModFix/>
          </a:blip>
          <a:stretch>
            <a:fillRect/>
          </a:stretch>
        </p:blipFill>
        <p:spPr>
          <a:xfrm>
            <a:off x="0" y="0"/>
            <a:ext cx="9144003" cy="5143501"/>
          </a:xfrm>
          <a:prstGeom prst="rect">
            <a:avLst/>
          </a:prstGeom>
          <a:noFill/>
          <a:ln>
            <a:noFill/>
          </a:ln>
        </p:spPr>
      </p:pic>
      <p:sp>
        <p:nvSpPr>
          <p:cNvPr id="58" name="Google Shape;58;p8"/>
          <p:cNvSpPr txBox="1"/>
          <p:nvPr>
            <p:ph type="title"/>
          </p:nvPr>
        </p:nvSpPr>
        <p:spPr>
          <a:xfrm>
            <a:off x="1594350" y="1890750"/>
            <a:ext cx="5955300" cy="1362000"/>
          </a:xfrm>
          <a:prstGeom prst="rect">
            <a:avLst/>
          </a:prstGeom>
          <a:ln>
            <a:noFill/>
          </a:ln>
        </p:spPr>
        <p:txBody>
          <a:bodyPr anchorCtr="0" anchor="ctr" bIns="91425" lIns="91425" spcFirstLastPara="1" rIns="91425" wrap="square" tIns="91425">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p:txBody>
      </p:sp>
      <p:grpSp>
        <p:nvGrpSpPr>
          <p:cNvPr id="59" name="Google Shape;59;p8"/>
          <p:cNvGrpSpPr/>
          <p:nvPr/>
        </p:nvGrpSpPr>
        <p:grpSpPr>
          <a:xfrm>
            <a:off x="1319125" y="-728475"/>
            <a:ext cx="6624712" cy="6545286"/>
            <a:chOff x="1319125" y="-728475"/>
            <a:chExt cx="6624712" cy="6545286"/>
          </a:xfrm>
        </p:grpSpPr>
        <p:pic>
          <p:nvPicPr>
            <p:cNvPr id="60" name="Google Shape;60;p8"/>
            <p:cNvPicPr preferRelativeResize="0"/>
            <p:nvPr/>
          </p:nvPicPr>
          <p:blipFill>
            <a:blip r:embed="rId3">
              <a:alphaModFix/>
            </a:blip>
            <a:stretch>
              <a:fillRect/>
            </a:stretch>
          </p:blipFill>
          <p:spPr>
            <a:xfrm rot="10800000">
              <a:off x="5937237" y="4386163"/>
              <a:ext cx="2006600" cy="801775"/>
            </a:xfrm>
            <a:prstGeom prst="rect">
              <a:avLst/>
            </a:prstGeom>
            <a:noFill/>
            <a:ln>
              <a:noFill/>
            </a:ln>
          </p:spPr>
        </p:pic>
        <p:pic>
          <p:nvPicPr>
            <p:cNvPr id="61" name="Google Shape;61;p8"/>
            <p:cNvPicPr preferRelativeResize="0"/>
            <p:nvPr/>
          </p:nvPicPr>
          <p:blipFill>
            <a:blip r:embed="rId4">
              <a:alphaModFix/>
            </a:blip>
            <a:stretch>
              <a:fillRect/>
            </a:stretch>
          </p:blipFill>
          <p:spPr>
            <a:xfrm>
              <a:off x="3978275" y="3652836"/>
              <a:ext cx="2540000" cy="2163975"/>
            </a:xfrm>
            <a:prstGeom prst="rect">
              <a:avLst/>
            </a:prstGeom>
            <a:noFill/>
            <a:ln>
              <a:noFill/>
            </a:ln>
          </p:spPr>
        </p:pic>
        <p:pic>
          <p:nvPicPr>
            <p:cNvPr id="62" name="Google Shape;62;p8"/>
            <p:cNvPicPr preferRelativeResize="0"/>
            <p:nvPr/>
          </p:nvPicPr>
          <p:blipFill>
            <a:blip r:embed="rId5">
              <a:alphaModFix/>
            </a:blip>
            <a:stretch>
              <a:fillRect/>
            </a:stretch>
          </p:blipFill>
          <p:spPr>
            <a:xfrm rot="5400000">
              <a:off x="3410350" y="-841650"/>
              <a:ext cx="969975" cy="2615425"/>
            </a:xfrm>
            <a:prstGeom prst="rect">
              <a:avLst/>
            </a:prstGeom>
            <a:noFill/>
            <a:ln>
              <a:noFill/>
            </a:ln>
          </p:spPr>
        </p:pic>
        <p:pic>
          <p:nvPicPr>
            <p:cNvPr id="63" name="Google Shape;63;p8"/>
            <p:cNvPicPr preferRelativeResize="0"/>
            <p:nvPr/>
          </p:nvPicPr>
          <p:blipFill>
            <a:blip r:embed="rId6">
              <a:alphaModFix/>
            </a:blip>
            <a:stretch>
              <a:fillRect/>
            </a:stretch>
          </p:blipFill>
          <p:spPr>
            <a:xfrm>
              <a:off x="1319125" y="-728475"/>
              <a:ext cx="1982876" cy="1857200"/>
            </a:xfrm>
            <a:prstGeom prst="rect">
              <a:avLst/>
            </a:prstGeom>
            <a:noFill/>
            <a:ln>
              <a:noFill/>
            </a:ln>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4" name="Shape 64"/>
        <p:cNvGrpSpPr/>
        <p:nvPr/>
      </p:nvGrpSpPr>
      <p:grpSpPr>
        <a:xfrm>
          <a:off x="0" y="0"/>
          <a:ext cx="0" cy="0"/>
          <a:chOff x="0" y="0"/>
          <a:chExt cx="0" cy="0"/>
        </a:xfrm>
      </p:grpSpPr>
      <p:pic>
        <p:nvPicPr>
          <p:cNvPr id="65" name="Google Shape;65;p9"/>
          <p:cNvPicPr preferRelativeResize="0"/>
          <p:nvPr/>
        </p:nvPicPr>
        <p:blipFill>
          <a:blip r:embed="rId2">
            <a:alphaModFix/>
          </a:blip>
          <a:stretch>
            <a:fillRect/>
          </a:stretch>
        </p:blipFill>
        <p:spPr>
          <a:xfrm>
            <a:off x="0" y="0"/>
            <a:ext cx="9144003" cy="5143501"/>
          </a:xfrm>
          <a:prstGeom prst="rect">
            <a:avLst/>
          </a:prstGeom>
          <a:noFill/>
          <a:ln>
            <a:noFill/>
          </a:ln>
        </p:spPr>
      </p:pic>
      <p:pic>
        <p:nvPicPr>
          <p:cNvPr id="66" name="Google Shape;66;p9"/>
          <p:cNvPicPr preferRelativeResize="0"/>
          <p:nvPr/>
        </p:nvPicPr>
        <p:blipFill>
          <a:blip r:embed="rId2">
            <a:alphaModFix/>
          </a:blip>
          <a:stretch>
            <a:fillRect/>
          </a:stretch>
        </p:blipFill>
        <p:spPr>
          <a:xfrm>
            <a:off x="0" y="0"/>
            <a:ext cx="9144003" cy="5143501"/>
          </a:xfrm>
          <a:prstGeom prst="rect">
            <a:avLst/>
          </a:prstGeom>
          <a:noFill/>
          <a:ln>
            <a:noFill/>
          </a:ln>
        </p:spPr>
      </p:pic>
      <p:sp>
        <p:nvSpPr>
          <p:cNvPr id="67" name="Google Shape;67;p9"/>
          <p:cNvSpPr txBox="1"/>
          <p:nvPr>
            <p:ph idx="1" type="subTitle"/>
          </p:nvPr>
        </p:nvSpPr>
        <p:spPr>
          <a:xfrm>
            <a:off x="722100" y="1669025"/>
            <a:ext cx="3849900" cy="2496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68" name="Google Shape;68;p9"/>
          <p:cNvSpPr txBox="1"/>
          <p:nvPr>
            <p:ph type="title"/>
          </p:nvPr>
        </p:nvSpPr>
        <p:spPr>
          <a:xfrm>
            <a:off x="720000" y="445025"/>
            <a:ext cx="7704000" cy="572700"/>
          </a:xfrm>
          <a:prstGeom prst="rect">
            <a:avLst/>
          </a:prstGeom>
          <a:ln>
            <a:noFill/>
          </a:ln>
        </p:spPr>
        <p:txBody>
          <a:bodyPr anchorCtr="0" anchor="t" bIns="91425" lIns="91425" spcFirstLastPara="1" rIns="91425" wrap="square" tIns="91425">
            <a:noAutofit/>
          </a:bodyPr>
          <a:lstStyle>
            <a:lvl1pPr lvl="0" rtl="0" algn="ctr">
              <a:spcBef>
                <a:spcPts val="0"/>
              </a:spcBef>
              <a:spcAft>
                <a:spcPts val="0"/>
              </a:spcAft>
              <a:buSzPts val="3500"/>
              <a:buNone/>
              <a:defRPr>
                <a:solidFill>
                  <a:schemeClr val="accent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69" name="Google Shape;69;p9"/>
          <p:cNvSpPr txBox="1"/>
          <p:nvPr>
            <p:ph idx="2" type="subTitle"/>
          </p:nvPr>
        </p:nvSpPr>
        <p:spPr>
          <a:xfrm>
            <a:off x="4571996" y="1669025"/>
            <a:ext cx="3849900" cy="2496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grpSp>
        <p:nvGrpSpPr>
          <p:cNvPr id="70" name="Google Shape;70;p9"/>
          <p:cNvGrpSpPr/>
          <p:nvPr/>
        </p:nvGrpSpPr>
        <p:grpSpPr>
          <a:xfrm>
            <a:off x="-504150" y="-678150"/>
            <a:ext cx="10340525" cy="6399489"/>
            <a:chOff x="-504150" y="-678150"/>
            <a:chExt cx="10340525" cy="6399489"/>
          </a:xfrm>
        </p:grpSpPr>
        <p:pic>
          <p:nvPicPr>
            <p:cNvPr id="71" name="Google Shape;71;p9"/>
            <p:cNvPicPr preferRelativeResize="0"/>
            <p:nvPr/>
          </p:nvPicPr>
          <p:blipFill>
            <a:blip r:embed="rId3">
              <a:alphaModFix/>
            </a:blip>
            <a:stretch>
              <a:fillRect/>
            </a:stretch>
          </p:blipFill>
          <p:spPr>
            <a:xfrm rot="10800000">
              <a:off x="7137387" y="4405213"/>
              <a:ext cx="2006600" cy="801775"/>
            </a:xfrm>
            <a:prstGeom prst="rect">
              <a:avLst/>
            </a:prstGeom>
            <a:noFill/>
            <a:ln>
              <a:noFill/>
            </a:ln>
          </p:spPr>
        </p:pic>
        <p:pic>
          <p:nvPicPr>
            <p:cNvPr id="72" name="Google Shape;72;p9"/>
            <p:cNvPicPr preferRelativeResize="0"/>
            <p:nvPr/>
          </p:nvPicPr>
          <p:blipFill>
            <a:blip r:embed="rId4">
              <a:alphaModFix/>
            </a:blip>
            <a:stretch>
              <a:fillRect/>
            </a:stretch>
          </p:blipFill>
          <p:spPr>
            <a:xfrm rot="-5">
              <a:off x="-504150" y="-678149"/>
              <a:ext cx="1755951" cy="1490948"/>
            </a:xfrm>
            <a:prstGeom prst="rect">
              <a:avLst/>
            </a:prstGeom>
            <a:noFill/>
            <a:ln>
              <a:noFill/>
            </a:ln>
          </p:spPr>
        </p:pic>
        <p:pic>
          <p:nvPicPr>
            <p:cNvPr id="73" name="Google Shape;73;p9"/>
            <p:cNvPicPr preferRelativeResize="0"/>
            <p:nvPr/>
          </p:nvPicPr>
          <p:blipFill>
            <a:blip r:embed="rId5">
              <a:alphaModFix/>
            </a:blip>
            <a:stretch>
              <a:fillRect/>
            </a:stretch>
          </p:blipFill>
          <p:spPr>
            <a:xfrm rot="-5400000">
              <a:off x="8144050" y="4029014"/>
              <a:ext cx="1830476" cy="1554174"/>
            </a:xfrm>
            <a:prstGeom prst="rect">
              <a:avLst/>
            </a:prstGeom>
            <a:noFill/>
            <a:ln>
              <a:noFill/>
            </a:ln>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4" name="Shape 74"/>
        <p:cNvGrpSpPr/>
        <p:nvPr/>
      </p:nvGrpSpPr>
      <p:grpSpPr>
        <a:xfrm>
          <a:off x="0" y="0"/>
          <a:ext cx="0" cy="0"/>
          <a:chOff x="0" y="0"/>
          <a:chExt cx="0" cy="0"/>
        </a:xfrm>
      </p:grpSpPr>
      <p:sp>
        <p:nvSpPr>
          <p:cNvPr id="75" name="Google Shape;75;p10"/>
          <p:cNvSpPr/>
          <p:nvPr>
            <p:ph idx="2" type="pic"/>
          </p:nvPr>
        </p:nvSpPr>
        <p:spPr>
          <a:xfrm>
            <a:off x="0" y="0"/>
            <a:ext cx="9144000" cy="5143500"/>
          </a:xfrm>
          <a:prstGeom prst="rect">
            <a:avLst/>
          </a:prstGeom>
          <a:noFill/>
          <a:ln>
            <a:noFill/>
          </a:ln>
        </p:spPr>
      </p:sp>
      <p:sp>
        <p:nvSpPr>
          <p:cNvPr id="76" name="Google Shape;76;p10"/>
          <p:cNvSpPr txBox="1"/>
          <p:nvPr>
            <p:ph type="title"/>
          </p:nvPr>
        </p:nvSpPr>
        <p:spPr>
          <a:xfrm>
            <a:off x="757650" y="3910025"/>
            <a:ext cx="7628700" cy="776400"/>
          </a:xfrm>
          <a:prstGeom prst="rect">
            <a:avLst/>
          </a:prstGeom>
          <a:solidFill>
            <a:schemeClr val="lt1"/>
          </a:solidFill>
          <a:ln>
            <a:noFill/>
          </a:ln>
        </p:spPr>
        <p:txBody>
          <a:bodyPr anchorCtr="0" anchor="ctr" bIns="91425" lIns="91425" spcFirstLastPara="1" rIns="91425" wrap="square" tIns="91425">
            <a:noAutofit/>
          </a:bodyPr>
          <a:lstStyle>
            <a:lvl1pPr lvl="0" rtl="0" algn="ctr">
              <a:spcBef>
                <a:spcPts val="0"/>
              </a:spcBef>
              <a:spcAft>
                <a:spcPts val="0"/>
              </a:spcAft>
              <a:buSzPts val="3500"/>
              <a:buNone/>
              <a:defRPr/>
            </a:lvl1pPr>
            <a:lvl2pPr lvl="1" rtl="0" algn="ctr">
              <a:spcBef>
                <a:spcPts val="0"/>
              </a:spcBef>
              <a:spcAft>
                <a:spcPts val="0"/>
              </a:spcAft>
              <a:buSzPts val="3500"/>
              <a:buNone/>
              <a:defRPr/>
            </a:lvl2pPr>
            <a:lvl3pPr lvl="2" rtl="0" algn="ctr">
              <a:spcBef>
                <a:spcPts val="0"/>
              </a:spcBef>
              <a:spcAft>
                <a:spcPts val="0"/>
              </a:spcAft>
              <a:buSzPts val="3500"/>
              <a:buNone/>
              <a:defRPr/>
            </a:lvl3pPr>
            <a:lvl4pPr lvl="3" rtl="0" algn="ctr">
              <a:spcBef>
                <a:spcPts val="0"/>
              </a:spcBef>
              <a:spcAft>
                <a:spcPts val="0"/>
              </a:spcAft>
              <a:buSzPts val="3500"/>
              <a:buNone/>
              <a:defRPr/>
            </a:lvl4pPr>
            <a:lvl5pPr lvl="4" rtl="0" algn="ctr">
              <a:spcBef>
                <a:spcPts val="0"/>
              </a:spcBef>
              <a:spcAft>
                <a:spcPts val="0"/>
              </a:spcAft>
              <a:buSzPts val="3500"/>
              <a:buNone/>
              <a:defRPr/>
            </a:lvl5pPr>
            <a:lvl6pPr lvl="5" rtl="0" algn="ctr">
              <a:spcBef>
                <a:spcPts val="0"/>
              </a:spcBef>
              <a:spcAft>
                <a:spcPts val="0"/>
              </a:spcAft>
              <a:buSzPts val="3500"/>
              <a:buNone/>
              <a:defRPr/>
            </a:lvl6pPr>
            <a:lvl7pPr lvl="6" rtl="0" algn="ctr">
              <a:spcBef>
                <a:spcPts val="0"/>
              </a:spcBef>
              <a:spcAft>
                <a:spcPts val="0"/>
              </a:spcAft>
              <a:buSzPts val="3500"/>
              <a:buNone/>
              <a:defRPr/>
            </a:lvl7pPr>
            <a:lvl8pPr lvl="7" rtl="0" algn="ctr">
              <a:spcBef>
                <a:spcPts val="0"/>
              </a:spcBef>
              <a:spcAft>
                <a:spcPts val="0"/>
              </a:spcAft>
              <a:buSzPts val="3500"/>
              <a:buNone/>
              <a:defRPr/>
            </a:lvl8pPr>
            <a:lvl9pPr lvl="8" rtl="0" algn="ctr">
              <a:spcBef>
                <a:spcPts val="0"/>
              </a:spcBef>
              <a:spcAft>
                <a:spcPts val="0"/>
              </a:spcAft>
              <a:buSzPts val="35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theme" Target="../theme/theme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13225" y="445025"/>
            <a:ext cx="7717500" cy="5727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Clr>
                <a:schemeClr val="accent2"/>
              </a:buClr>
              <a:buSzPts val="3500"/>
              <a:buFont typeface="Girassol"/>
              <a:buNone/>
              <a:defRPr b="1" sz="3500">
                <a:solidFill>
                  <a:schemeClr val="accent2"/>
                </a:solidFill>
                <a:latin typeface="Girassol"/>
                <a:ea typeface="Girassol"/>
                <a:cs typeface="Girassol"/>
                <a:sym typeface="Girassol"/>
              </a:defRPr>
            </a:lvl1pPr>
            <a:lvl2pPr lvl="1" rtl="0" algn="ctr">
              <a:spcBef>
                <a:spcPts val="0"/>
              </a:spcBef>
              <a:spcAft>
                <a:spcPts val="0"/>
              </a:spcAft>
              <a:buClr>
                <a:schemeClr val="accent2"/>
              </a:buClr>
              <a:buSzPts val="3500"/>
              <a:buFont typeface="Girassol"/>
              <a:buNone/>
              <a:defRPr b="1" sz="3500">
                <a:solidFill>
                  <a:schemeClr val="accent2"/>
                </a:solidFill>
                <a:latin typeface="Girassol"/>
                <a:ea typeface="Girassol"/>
                <a:cs typeface="Girassol"/>
                <a:sym typeface="Girassol"/>
              </a:defRPr>
            </a:lvl2pPr>
            <a:lvl3pPr lvl="2" rtl="0" algn="ctr">
              <a:spcBef>
                <a:spcPts val="0"/>
              </a:spcBef>
              <a:spcAft>
                <a:spcPts val="0"/>
              </a:spcAft>
              <a:buClr>
                <a:schemeClr val="accent2"/>
              </a:buClr>
              <a:buSzPts val="3500"/>
              <a:buFont typeface="Girassol"/>
              <a:buNone/>
              <a:defRPr b="1" sz="3500">
                <a:solidFill>
                  <a:schemeClr val="accent2"/>
                </a:solidFill>
                <a:latin typeface="Girassol"/>
                <a:ea typeface="Girassol"/>
                <a:cs typeface="Girassol"/>
                <a:sym typeface="Girassol"/>
              </a:defRPr>
            </a:lvl3pPr>
            <a:lvl4pPr lvl="3" rtl="0" algn="ctr">
              <a:spcBef>
                <a:spcPts val="0"/>
              </a:spcBef>
              <a:spcAft>
                <a:spcPts val="0"/>
              </a:spcAft>
              <a:buClr>
                <a:schemeClr val="accent2"/>
              </a:buClr>
              <a:buSzPts val="3500"/>
              <a:buFont typeface="Girassol"/>
              <a:buNone/>
              <a:defRPr b="1" sz="3500">
                <a:solidFill>
                  <a:schemeClr val="accent2"/>
                </a:solidFill>
                <a:latin typeface="Girassol"/>
                <a:ea typeface="Girassol"/>
                <a:cs typeface="Girassol"/>
                <a:sym typeface="Girassol"/>
              </a:defRPr>
            </a:lvl4pPr>
            <a:lvl5pPr lvl="4" rtl="0" algn="ctr">
              <a:spcBef>
                <a:spcPts val="0"/>
              </a:spcBef>
              <a:spcAft>
                <a:spcPts val="0"/>
              </a:spcAft>
              <a:buClr>
                <a:schemeClr val="accent2"/>
              </a:buClr>
              <a:buSzPts val="3500"/>
              <a:buFont typeface="Girassol"/>
              <a:buNone/>
              <a:defRPr b="1" sz="3500">
                <a:solidFill>
                  <a:schemeClr val="accent2"/>
                </a:solidFill>
                <a:latin typeface="Girassol"/>
                <a:ea typeface="Girassol"/>
                <a:cs typeface="Girassol"/>
                <a:sym typeface="Girassol"/>
              </a:defRPr>
            </a:lvl5pPr>
            <a:lvl6pPr lvl="5" rtl="0" algn="ctr">
              <a:spcBef>
                <a:spcPts val="0"/>
              </a:spcBef>
              <a:spcAft>
                <a:spcPts val="0"/>
              </a:spcAft>
              <a:buClr>
                <a:schemeClr val="accent2"/>
              </a:buClr>
              <a:buSzPts val="3500"/>
              <a:buFont typeface="Girassol"/>
              <a:buNone/>
              <a:defRPr b="1" sz="3500">
                <a:solidFill>
                  <a:schemeClr val="accent2"/>
                </a:solidFill>
                <a:latin typeface="Girassol"/>
                <a:ea typeface="Girassol"/>
                <a:cs typeface="Girassol"/>
                <a:sym typeface="Girassol"/>
              </a:defRPr>
            </a:lvl6pPr>
            <a:lvl7pPr lvl="6" rtl="0" algn="ctr">
              <a:spcBef>
                <a:spcPts val="0"/>
              </a:spcBef>
              <a:spcAft>
                <a:spcPts val="0"/>
              </a:spcAft>
              <a:buClr>
                <a:schemeClr val="accent2"/>
              </a:buClr>
              <a:buSzPts val="3500"/>
              <a:buFont typeface="Girassol"/>
              <a:buNone/>
              <a:defRPr b="1" sz="3500">
                <a:solidFill>
                  <a:schemeClr val="accent2"/>
                </a:solidFill>
                <a:latin typeface="Girassol"/>
                <a:ea typeface="Girassol"/>
                <a:cs typeface="Girassol"/>
                <a:sym typeface="Girassol"/>
              </a:defRPr>
            </a:lvl7pPr>
            <a:lvl8pPr lvl="7" rtl="0" algn="ctr">
              <a:spcBef>
                <a:spcPts val="0"/>
              </a:spcBef>
              <a:spcAft>
                <a:spcPts val="0"/>
              </a:spcAft>
              <a:buClr>
                <a:schemeClr val="accent2"/>
              </a:buClr>
              <a:buSzPts val="3500"/>
              <a:buFont typeface="Girassol"/>
              <a:buNone/>
              <a:defRPr b="1" sz="3500">
                <a:solidFill>
                  <a:schemeClr val="accent2"/>
                </a:solidFill>
                <a:latin typeface="Girassol"/>
                <a:ea typeface="Girassol"/>
                <a:cs typeface="Girassol"/>
                <a:sym typeface="Girassol"/>
              </a:defRPr>
            </a:lvl8pPr>
            <a:lvl9pPr lvl="8" rtl="0" algn="ctr">
              <a:spcBef>
                <a:spcPts val="0"/>
              </a:spcBef>
              <a:spcAft>
                <a:spcPts val="0"/>
              </a:spcAft>
              <a:buClr>
                <a:schemeClr val="accent2"/>
              </a:buClr>
              <a:buSzPts val="3500"/>
              <a:buFont typeface="Girassol"/>
              <a:buNone/>
              <a:defRPr b="1" sz="3500">
                <a:solidFill>
                  <a:schemeClr val="accent2"/>
                </a:solidFill>
                <a:latin typeface="Girassol"/>
                <a:ea typeface="Girassol"/>
                <a:cs typeface="Girassol"/>
                <a:sym typeface="Girassol"/>
              </a:defRPr>
            </a:lvl9pPr>
          </a:lstStyle>
          <a:p/>
        </p:txBody>
      </p:sp>
      <p:sp>
        <p:nvSpPr>
          <p:cNvPr id="7" name="Google Shape;7;p1"/>
          <p:cNvSpPr txBox="1"/>
          <p:nvPr>
            <p:ph idx="1" type="body"/>
          </p:nvPr>
        </p:nvSpPr>
        <p:spPr>
          <a:xfrm>
            <a:off x="713225" y="1152475"/>
            <a:ext cx="7717500" cy="3416400"/>
          </a:xfrm>
          <a:prstGeom prst="rect">
            <a:avLst/>
          </a:prstGeom>
          <a:noFill/>
          <a:ln>
            <a:noFill/>
          </a:ln>
        </p:spPr>
        <p:txBody>
          <a:bodyPr anchorCtr="0" anchor="t" bIns="91425" lIns="91425" spcFirstLastPara="1" rIns="91425" wrap="square" tIns="91425">
            <a:noAutofit/>
          </a:bodyPr>
          <a:lstStyle>
            <a:lvl1pPr indent="-317500" lvl="0" marL="4572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1pPr>
            <a:lvl2pPr indent="-317500" lvl="1" marL="9144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2pPr>
            <a:lvl3pPr indent="-317500" lvl="2" marL="13716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3pPr>
            <a:lvl4pPr indent="-317500" lvl="3" marL="18288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indent="-317500" lvl="4" marL="22860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indent="-317500" lvl="5" marL="27432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indent="-317500" lvl="6" marL="32004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indent="-317500" lvl="7" marL="36576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indent="-317500" lvl="8" marL="41148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dk1"/>
        </a:solidFill>
      </p:bgPr>
    </p:bg>
    <p:spTree>
      <p:nvGrpSpPr>
        <p:cNvPr id="201" name="Shape 201"/>
        <p:cNvGrpSpPr/>
        <p:nvPr/>
      </p:nvGrpSpPr>
      <p:grpSpPr>
        <a:xfrm>
          <a:off x="0" y="0"/>
          <a:ext cx="0" cy="0"/>
          <a:chOff x="0" y="0"/>
          <a:chExt cx="0" cy="0"/>
        </a:xfrm>
      </p:grpSpPr>
      <p:sp>
        <p:nvSpPr>
          <p:cNvPr id="202" name="Google Shape;202;p23"/>
          <p:cNvSpPr txBox="1"/>
          <p:nvPr>
            <p:ph type="title"/>
          </p:nvPr>
        </p:nvSpPr>
        <p:spPr>
          <a:xfrm>
            <a:off x="713225" y="539500"/>
            <a:ext cx="7717500" cy="4824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Clr>
                <a:schemeClr val="lt1"/>
              </a:buClr>
              <a:buSzPts val="2400"/>
              <a:buFont typeface="Inter"/>
              <a:buNone/>
              <a:defRPr b="1" sz="2400">
                <a:solidFill>
                  <a:schemeClr val="lt1"/>
                </a:solidFill>
                <a:latin typeface="Inter"/>
                <a:ea typeface="Inter"/>
                <a:cs typeface="Inter"/>
                <a:sym typeface="Inter"/>
              </a:defRPr>
            </a:lvl1pPr>
            <a:lvl2pPr lvl="1" rtl="0" algn="ctr">
              <a:spcBef>
                <a:spcPts val="0"/>
              </a:spcBef>
              <a:spcAft>
                <a:spcPts val="0"/>
              </a:spcAft>
              <a:buClr>
                <a:schemeClr val="lt1"/>
              </a:buClr>
              <a:buSzPts val="2400"/>
              <a:buFont typeface="Inter"/>
              <a:buNone/>
              <a:defRPr b="1" sz="2400">
                <a:solidFill>
                  <a:schemeClr val="lt1"/>
                </a:solidFill>
                <a:latin typeface="Inter"/>
                <a:ea typeface="Inter"/>
                <a:cs typeface="Inter"/>
                <a:sym typeface="Inter"/>
              </a:defRPr>
            </a:lvl2pPr>
            <a:lvl3pPr lvl="2" rtl="0" algn="ctr">
              <a:spcBef>
                <a:spcPts val="0"/>
              </a:spcBef>
              <a:spcAft>
                <a:spcPts val="0"/>
              </a:spcAft>
              <a:buClr>
                <a:schemeClr val="lt1"/>
              </a:buClr>
              <a:buSzPts val="2400"/>
              <a:buFont typeface="Inter"/>
              <a:buNone/>
              <a:defRPr b="1" sz="2400">
                <a:solidFill>
                  <a:schemeClr val="lt1"/>
                </a:solidFill>
                <a:latin typeface="Inter"/>
                <a:ea typeface="Inter"/>
                <a:cs typeface="Inter"/>
                <a:sym typeface="Inter"/>
              </a:defRPr>
            </a:lvl3pPr>
            <a:lvl4pPr lvl="3" rtl="0" algn="ctr">
              <a:spcBef>
                <a:spcPts val="0"/>
              </a:spcBef>
              <a:spcAft>
                <a:spcPts val="0"/>
              </a:spcAft>
              <a:buClr>
                <a:schemeClr val="lt1"/>
              </a:buClr>
              <a:buSzPts val="2400"/>
              <a:buFont typeface="Inter"/>
              <a:buNone/>
              <a:defRPr b="1" sz="2400">
                <a:solidFill>
                  <a:schemeClr val="lt1"/>
                </a:solidFill>
                <a:latin typeface="Inter"/>
                <a:ea typeface="Inter"/>
                <a:cs typeface="Inter"/>
                <a:sym typeface="Inter"/>
              </a:defRPr>
            </a:lvl4pPr>
            <a:lvl5pPr lvl="4" rtl="0" algn="ctr">
              <a:spcBef>
                <a:spcPts val="0"/>
              </a:spcBef>
              <a:spcAft>
                <a:spcPts val="0"/>
              </a:spcAft>
              <a:buClr>
                <a:schemeClr val="lt1"/>
              </a:buClr>
              <a:buSzPts val="2400"/>
              <a:buFont typeface="Inter"/>
              <a:buNone/>
              <a:defRPr b="1" sz="2400">
                <a:solidFill>
                  <a:schemeClr val="lt1"/>
                </a:solidFill>
                <a:latin typeface="Inter"/>
                <a:ea typeface="Inter"/>
                <a:cs typeface="Inter"/>
                <a:sym typeface="Inter"/>
              </a:defRPr>
            </a:lvl5pPr>
            <a:lvl6pPr lvl="5" rtl="0" algn="ctr">
              <a:spcBef>
                <a:spcPts val="0"/>
              </a:spcBef>
              <a:spcAft>
                <a:spcPts val="0"/>
              </a:spcAft>
              <a:buClr>
                <a:schemeClr val="lt1"/>
              </a:buClr>
              <a:buSzPts val="2400"/>
              <a:buFont typeface="Inter"/>
              <a:buNone/>
              <a:defRPr b="1" sz="2400">
                <a:solidFill>
                  <a:schemeClr val="lt1"/>
                </a:solidFill>
                <a:latin typeface="Inter"/>
                <a:ea typeface="Inter"/>
                <a:cs typeface="Inter"/>
                <a:sym typeface="Inter"/>
              </a:defRPr>
            </a:lvl6pPr>
            <a:lvl7pPr lvl="6" rtl="0" algn="ctr">
              <a:spcBef>
                <a:spcPts val="0"/>
              </a:spcBef>
              <a:spcAft>
                <a:spcPts val="0"/>
              </a:spcAft>
              <a:buClr>
                <a:schemeClr val="lt1"/>
              </a:buClr>
              <a:buSzPts val="2400"/>
              <a:buFont typeface="Inter"/>
              <a:buNone/>
              <a:defRPr b="1" sz="2400">
                <a:solidFill>
                  <a:schemeClr val="lt1"/>
                </a:solidFill>
                <a:latin typeface="Inter"/>
                <a:ea typeface="Inter"/>
                <a:cs typeface="Inter"/>
                <a:sym typeface="Inter"/>
              </a:defRPr>
            </a:lvl7pPr>
            <a:lvl8pPr lvl="7" rtl="0" algn="ctr">
              <a:spcBef>
                <a:spcPts val="0"/>
              </a:spcBef>
              <a:spcAft>
                <a:spcPts val="0"/>
              </a:spcAft>
              <a:buClr>
                <a:schemeClr val="lt1"/>
              </a:buClr>
              <a:buSzPts val="2400"/>
              <a:buFont typeface="Inter"/>
              <a:buNone/>
              <a:defRPr b="1" sz="2400">
                <a:solidFill>
                  <a:schemeClr val="lt1"/>
                </a:solidFill>
                <a:latin typeface="Inter"/>
                <a:ea typeface="Inter"/>
                <a:cs typeface="Inter"/>
                <a:sym typeface="Inter"/>
              </a:defRPr>
            </a:lvl8pPr>
            <a:lvl9pPr lvl="8" rtl="0" algn="ctr">
              <a:spcBef>
                <a:spcPts val="0"/>
              </a:spcBef>
              <a:spcAft>
                <a:spcPts val="0"/>
              </a:spcAft>
              <a:buClr>
                <a:schemeClr val="lt1"/>
              </a:buClr>
              <a:buSzPts val="2400"/>
              <a:buFont typeface="Inter"/>
              <a:buNone/>
              <a:defRPr b="1" sz="2400">
                <a:solidFill>
                  <a:schemeClr val="lt1"/>
                </a:solidFill>
                <a:latin typeface="Inter"/>
                <a:ea typeface="Inter"/>
                <a:cs typeface="Inter"/>
                <a:sym typeface="Inter"/>
              </a:defRPr>
            </a:lvl9pPr>
          </a:lstStyle>
          <a:p/>
        </p:txBody>
      </p:sp>
      <p:sp>
        <p:nvSpPr>
          <p:cNvPr id="203" name="Google Shape;203;p23"/>
          <p:cNvSpPr txBox="1"/>
          <p:nvPr>
            <p:ph idx="1" type="body"/>
          </p:nvPr>
        </p:nvSpPr>
        <p:spPr>
          <a:xfrm>
            <a:off x="1068100" y="1695450"/>
            <a:ext cx="7047300" cy="2502000"/>
          </a:xfrm>
          <a:prstGeom prst="rect">
            <a:avLst/>
          </a:prstGeom>
          <a:noFill/>
          <a:ln>
            <a:noFill/>
          </a:ln>
        </p:spPr>
        <p:txBody>
          <a:bodyPr anchorCtr="0" anchor="t" bIns="91425" lIns="91425" spcFirstLastPara="1" rIns="91425" wrap="square" tIns="91425">
            <a:noAutofit/>
          </a:bodyPr>
          <a:lstStyle>
            <a:lvl1pPr indent="-298450" lvl="0" marL="457200" rtl="0">
              <a:lnSpc>
                <a:spcPct val="115000"/>
              </a:lnSpc>
              <a:spcBef>
                <a:spcPts val="0"/>
              </a:spcBef>
              <a:spcAft>
                <a:spcPts val="0"/>
              </a:spcAft>
              <a:buClr>
                <a:schemeClr val="lt1"/>
              </a:buClr>
              <a:buSzPts val="1100"/>
              <a:buFont typeface="Inter"/>
              <a:buChar char="●"/>
              <a:defRPr sz="1100">
                <a:solidFill>
                  <a:schemeClr val="lt1"/>
                </a:solidFill>
                <a:latin typeface="Inter"/>
                <a:ea typeface="Inter"/>
                <a:cs typeface="Inter"/>
                <a:sym typeface="Inter"/>
              </a:defRPr>
            </a:lvl1pPr>
            <a:lvl2pPr indent="-298450" lvl="1" marL="914400" rtl="0">
              <a:lnSpc>
                <a:spcPct val="115000"/>
              </a:lnSpc>
              <a:spcBef>
                <a:spcPts val="0"/>
              </a:spcBef>
              <a:spcAft>
                <a:spcPts val="0"/>
              </a:spcAft>
              <a:buClr>
                <a:schemeClr val="lt1"/>
              </a:buClr>
              <a:buSzPts val="1100"/>
              <a:buFont typeface="Inter"/>
              <a:buChar char="○"/>
              <a:defRPr sz="1100">
                <a:solidFill>
                  <a:schemeClr val="lt1"/>
                </a:solidFill>
                <a:latin typeface="Inter"/>
                <a:ea typeface="Inter"/>
                <a:cs typeface="Inter"/>
                <a:sym typeface="Inter"/>
              </a:defRPr>
            </a:lvl2pPr>
            <a:lvl3pPr indent="-298450" lvl="2" marL="1371600" rtl="0">
              <a:lnSpc>
                <a:spcPct val="115000"/>
              </a:lnSpc>
              <a:spcBef>
                <a:spcPts val="0"/>
              </a:spcBef>
              <a:spcAft>
                <a:spcPts val="0"/>
              </a:spcAft>
              <a:buClr>
                <a:schemeClr val="lt1"/>
              </a:buClr>
              <a:buSzPts val="1100"/>
              <a:buFont typeface="Inter"/>
              <a:buChar char="■"/>
              <a:defRPr sz="1100">
                <a:solidFill>
                  <a:schemeClr val="lt1"/>
                </a:solidFill>
                <a:latin typeface="Inter"/>
                <a:ea typeface="Inter"/>
                <a:cs typeface="Inter"/>
                <a:sym typeface="Inter"/>
              </a:defRPr>
            </a:lvl3pPr>
            <a:lvl4pPr indent="-298450" lvl="3" marL="1828800" rtl="0">
              <a:lnSpc>
                <a:spcPct val="115000"/>
              </a:lnSpc>
              <a:spcBef>
                <a:spcPts val="0"/>
              </a:spcBef>
              <a:spcAft>
                <a:spcPts val="0"/>
              </a:spcAft>
              <a:buClr>
                <a:schemeClr val="lt1"/>
              </a:buClr>
              <a:buSzPts val="1100"/>
              <a:buFont typeface="Inter"/>
              <a:buChar char="●"/>
              <a:defRPr sz="1100">
                <a:solidFill>
                  <a:schemeClr val="lt1"/>
                </a:solidFill>
                <a:latin typeface="Inter"/>
                <a:ea typeface="Inter"/>
                <a:cs typeface="Inter"/>
                <a:sym typeface="Inter"/>
              </a:defRPr>
            </a:lvl4pPr>
            <a:lvl5pPr indent="-298450" lvl="4" marL="2286000" rtl="0">
              <a:lnSpc>
                <a:spcPct val="115000"/>
              </a:lnSpc>
              <a:spcBef>
                <a:spcPts val="0"/>
              </a:spcBef>
              <a:spcAft>
                <a:spcPts val="0"/>
              </a:spcAft>
              <a:buClr>
                <a:schemeClr val="lt1"/>
              </a:buClr>
              <a:buSzPts val="1100"/>
              <a:buFont typeface="Inter"/>
              <a:buChar char="○"/>
              <a:defRPr sz="1100">
                <a:solidFill>
                  <a:schemeClr val="lt1"/>
                </a:solidFill>
                <a:latin typeface="Inter"/>
                <a:ea typeface="Inter"/>
                <a:cs typeface="Inter"/>
                <a:sym typeface="Inter"/>
              </a:defRPr>
            </a:lvl5pPr>
            <a:lvl6pPr indent="-298450" lvl="5" marL="2743200" rtl="0">
              <a:lnSpc>
                <a:spcPct val="115000"/>
              </a:lnSpc>
              <a:spcBef>
                <a:spcPts val="0"/>
              </a:spcBef>
              <a:spcAft>
                <a:spcPts val="0"/>
              </a:spcAft>
              <a:buClr>
                <a:schemeClr val="lt1"/>
              </a:buClr>
              <a:buSzPts val="1100"/>
              <a:buFont typeface="Inter"/>
              <a:buChar char="■"/>
              <a:defRPr sz="1100">
                <a:solidFill>
                  <a:schemeClr val="lt1"/>
                </a:solidFill>
                <a:latin typeface="Inter"/>
                <a:ea typeface="Inter"/>
                <a:cs typeface="Inter"/>
                <a:sym typeface="Inter"/>
              </a:defRPr>
            </a:lvl6pPr>
            <a:lvl7pPr indent="-298450" lvl="6" marL="3200400" rtl="0">
              <a:lnSpc>
                <a:spcPct val="115000"/>
              </a:lnSpc>
              <a:spcBef>
                <a:spcPts val="0"/>
              </a:spcBef>
              <a:spcAft>
                <a:spcPts val="0"/>
              </a:spcAft>
              <a:buClr>
                <a:schemeClr val="lt1"/>
              </a:buClr>
              <a:buSzPts val="1100"/>
              <a:buFont typeface="Inter"/>
              <a:buChar char="●"/>
              <a:defRPr sz="1100">
                <a:solidFill>
                  <a:schemeClr val="lt1"/>
                </a:solidFill>
                <a:latin typeface="Inter"/>
                <a:ea typeface="Inter"/>
                <a:cs typeface="Inter"/>
                <a:sym typeface="Inter"/>
              </a:defRPr>
            </a:lvl7pPr>
            <a:lvl8pPr indent="-298450" lvl="7" marL="3657600" rtl="0">
              <a:lnSpc>
                <a:spcPct val="115000"/>
              </a:lnSpc>
              <a:spcBef>
                <a:spcPts val="0"/>
              </a:spcBef>
              <a:spcAft>
                <a:spcPts val="0"/>
              </a:spcAft>
              <a:buClr>
                <a:schemeClr val="lt1"/>
              </a:buClr>
              <a:buSzPts val="1100"/>
              <a:buFont typeface="Inter"/>
              <a:buChar char="○"/>
              <a:defRPr sz="1100">
                <a:solidFill>
                  <a:schemeClr val="lt1"/>
                </a:solidFill>
                <a:latin typeface="Inter"/>
                <a:ea typeface="Inter"/>
                <a:cs typeface="Inter"/>
                <a:sym typeface="Inter"/>
              </a:defRPr>
            </a:lvl8pPr>
            <a:lvl9pPr indent="-298450" lvl="8" marL="4114800" rtl="0">
              <a:lnSpc>
                <a:spcPct val="115000"/>
              </a:lnSpc>
              <a:spcBef>
                <a:spcPts val="0"/>
              </a:spcBef>
              <a:spcAft>
                <a:spcPts val="0"/>
              </a:spcAft>
              <a:buClr>
                <a:schemeClr val="lt1"/>
              </a:buClr>
              <a:buSzPts val="1100"/>
              <a:buFont typeface="Inter"/>
              <a:buChar char="■"/>
              <a:defRPr sz="1100">
                <a:solidFill>
                  <a:schemeClr val="lt1"/>
                </a:solidFill>
                <a:latin typeface="Inter"/>
                <a:ea typeface="Inter"/>
                <a:cs typeface="Inter"/>
                <a:sym typeface="Inter"/>
              </a:defRPr>
            </a:lvl9pPr>
          </a:lstStyle>
          <a:p/>
        </p:txBody>
      </p:sp>
    </p:spTree>
  </p:cSld>
  <p:clrMap accent1="accent1" accent2="accent2" accent3="accent3" accent4="accent4" accent5="accent5" accent6="accent6" bg1="lt1" bg2="dk2" tx1="dk1" tx2="lt2" folHlink="folHlink" hlink="hlink"/>
  <p:sldLayoutIdLst>
    <p:sldLayoutId id="2147483669" r:id="rId1"/>
    <p:sldLayoutId id="2147483670" r:id="rId2"/>
    <p:sldLayoutId id="2147483671" r:id="rId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2.png"/><Relationship Id="rId4"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3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12.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 Id="rId3" Type="http://schemas.openxmlformats.org/officeDocument/2006/relationships/image" Target="../media/image27.jpg"/><Relationship Id="rId4" Type="http://schemas.openxmlformats.org/officeDocument/2006/relationships/image" Target="../media/image5.png"/><Relationship Id="rId5"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2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 Id="rId3"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 Id="rId4" Type="http://schemas.openxmlformats.org/officeDocument/2006/relationships/hyperlink" Target="https://docs.google.com/spreadsheets/d/1r4C8YwNlODklf17eAU_5KugQlCCNhapejLul3wftFt0/copy" TargetMode="External"/><Relationship Id="rId5"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8.xml"/><Relationship Id="rId3" Type="http://schemas.openxmlformats.org/officeDocument/2006/relationships/image" Target="../media/image32.png"/><Relationship Id="rId4" Type="http://schemas.openxmlformats.org/officeDocument/2006/relationships/image" Target="../media/image3.png"/><Relationship Id="rId5" Type="http://schemas.openxmlformats.org/officeDocument/2006/relationships/image" Target="../media/image1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9.xml"/><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3.png"/><Relationship Id="rId6" Type="http://schemas.openxmlformats.org/officeDocument/2006/relationships/image" Target="../media/image34.png"/></Relationships>
</file>

<file path=ppt/slides/_rels/slide2.xml.rels><?xml version="1.0" encoding="UTF-8" standalone="yes"?><Relationships xmlns="http://schemas.openxmlformats.org/package/2006/relationships"><Relationship Id="rId20" Type="http://schemas.openxmlformats.org/officeDocument/2006/relationships/hyperlink" Target="https://wepik.com/?utm_source=slidesgo_template&amp;utm_medium=referral-link&amp;utm_campaign=promo-slide&amp;utm_term=slidesgo&amp;utm_content=wepik" TargetMode="External"/><Relationship Id="rId11" Type="http://schemas.openxmlformats.org/officeDocument/2006/relationships/slide" Target="/ppt/slides/slide27.xml"/><Relationship Id="rId22" Type="http://schemas.openxmlformats.org/officeDocument/2006/relationships/hyperlink" Target="https://www.videvo.net/?utm_source=slidesgo_template&amp;utm_medium=referral-link&amp;utm_campaign=sg_resources&amp;utm_content=videvo" TargetMode="External"/><Relationship Id="rId10" Type="http://schemas.openxmlformats.org/officeDocument/2006/relationships/slide" Target="/ppt/slides/slide33.xml"/><Relationship Id="rId21" Type="http://schemas.openxmlformats.org/officeDocument/2006/relationships/hyperlink" Target="https://wepik.com/?utm_source=slidesgo_template&amp;utm_medium=referral-link&amp;utm_campaign=promo-slide&amp;utm_term=slidesgo&amp;utm_content=wepik" TargetMode="External"/><Relationship Id="rId13" Type="http://schemas.openxmlformats.org/officeDocument/2006/relationships/hyperlink" Target="https://bit.ly/3A1uf1Q" TargetMode="External"/><Relationship Id="rId12" Type="http://schemas.openxmlformats.org/officeDocument/2006/relationships/hyperlink" Target="https://slidesgo.com/slidesgo-school/presentation-tips/how-to-edit-the-master-slides-in-our-templates?utm_source=slidesgo_template&amp;utm_medium=referral-link&amp;utm_campaign=how-to-edit-the-master-slides-in-our-templates&amp;utm_term=slidesgo-school&amp;utm_content=how-to-edit-the-master-slides-in-our-templates" TargetMode="External"/><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slide" Target="/ppt/slides/slide25.xml"/><Relationship Id="rId4" Type="http://schemas.openxmlformats.org/officeDocument/2006/relationships/slide" Target="/ppt/slides/slide22.xml"/><Relationship Id="rId9" Type="http://schemas.openxmlformats.org/officeDocument/2006/relationships/slide" Target="/ppt/slides/slide25.xml"/><Relationship Id="rId15" Type="http://schemas.openxmlformats.org/officeDocument/2006/relationships/hyperlink" Target="http://bit.ly/30B07Gq" TargetMode="External"/><Relationship Id="rId14" Type="http://schemas.openxmlformats.org/officeDocument/2006/relationships/hyperlink" Target="https://bit.ly/3A1uf1Q" TargetMode="External"/><Relationship Id="rId17" Type="http://schemas.openxmlformats.org/officeDocument/2006/relationships/hyperlink" Target="https://www.freepik.com/?utm_source=slidesgo_template&amp;utm_medium=referral-link&amp;utm_campaign=promo-slide&amp;utm_term=slidesgo&amp;utm_content=freepik" TargetMode="External"/><Relationship Id="rId16" Type="http://schemas.openxmlformats.org/officeDocument/2006/relationships/hyperlink" Target="http://bit.ly/33VAFh3" TargetMode="External"/><Relationship Id="rId5" Type="http://schemas.openxmlformats.org/officeDocument/2006/relationships/slide" Target="/ppt/slides/slide22.xml"/><Relationship Id="rId19" Type="http://schemas.openxmlformats.org/officeDocument/2006/relationships/hyperlink" Target="https://storyset.com/?utm_source=slidesgo_template&amp;utm_medium=referral-link&amp;utm_campaign=promo-slide&amp;utm_term=slidesgo&amp;utm_content=storyset" TargetMode="External"/><Relationship Id="rId6" Type="http://schemas.openxmlformats.org/officeDocument/2006/relationships/slide" Target="/ppt/slides/slide21.xml"/><Relationship Id="rId18" Type="http://schemas.openxmlformats.org/officeDocument/2006/relationships/hyperlink" Target="https://www.flaticon.com/?utm_source=slidesgo_template&amp;utm_medium=referral-link&amp;utm_campaign=promo-slide&amp;utm_term=slidesgo&amp;utm_content=flaticon" TargetMode="External"/><Relationship Id="rId7" Type="http://schemas.openxmlformats.org/officeDocument/2006/relationships/slide" Target="/ppt/slides/slide21.xml"/><Relationship Id="rId8" Type="http://schemas.openxmlformats.org/officeDocument/2006/relationships/slide" Target="/ppt/slides/slide2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0.xml"/><Relationship Id="rId3" Type="http://schemas.openxmlformats.org/officeDocument/2006/relationships/image" Target="../media/image29.pn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1.xml"/><Relationship Id="rId3" Type="http://schemas.openxmlformats.org/officeDocument/2006/relationships/image" Target="../media/image23.png"/><Relationship Id="rId4" Type="http://schemas.openxmlformats.org/officeDocument/2006/relationships/image" Target="../media/image33.png"/><Relationship Id="rId9" Type="http://schemas.openxmlformats.org/officeDocument/2006/relationships/image" Target="../media/image26.png"/><Relationship Id="rId5" Type="http://schemas.openxmlformats.org/officeDocument/2006/relationships/image" Target="../media/image31.png"/><Relationship Id="rId6" Type="http://schemas.openxmlformats.org/officeDocument/2006/relationships/hyperlink" Target="https://www.freepik.com/free-psd/colorful-cinco-de-mayo-template_39690775.htm/?utm_source=slidesgo_template&amp;utm_medium=referral-link&amp;utm_campaign=sg_resources&amp;utm_content=freepik" TargetMode="External"/><Relationship Id="rId7" Type="http://schemas.openxmlformats.org/officeDocument/2006/relationships/hyperlink" Target="https://www.freepik.com/free-psd/colorful-cinco-de-mayo-template_39690693.htm/?utm_source=slidesgo_template&amp;utm_medium=referral-link&amp;utm_campaign=sg_resources&amp;utm_content=freepik" TargetMode="External"/><Relationship Id="rId8" Type="http://schemas.openxmlformats.org/officeDocument/2006/relationships/image" Target="../media/image3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 Id="rId3" Type="http://schemas.openxmlformats.org/officeDocument/2006/relationships/hyperlink" Target="https://www.freepik.com/free-psd/colorful-cinco-de-mayo-template_39690772.htm/?utm_source=slidesgo_template&amp;utm_medium=referral-link&amp;utm_campaign=sg_resources&amp;utm_content=freepik" TargetMode="External"/><Relationship Id="rId4" Type="http://schemas.openxmlformats.org/officeDocument/2006/relationships/hyperlink" Target="https://www.freepik.com/free-psd/colorful-cinco-de-mayo-template_39690693.htm/?utm_source=slidesgo_template&amp;utm_medium=referral-link&amp;utm_campaign=sg_resources&amp;utm_content=freepik" TargetMode="External"/><Relationship Id="rId9" Type="http://schemas.openxmlformats.org/officeDocument/2006/relationships/hyperlink" Target="https://www.freepik.com/free-photo/smiley-family-with-mexican-flag-medium-shot_29301858.htm/?utm_source=slidesgo_template&amp;utm_medium=referral-link&amp;utm_campaign=sg_resources&amp;utm_content=freepik" TargetMode="External"/><Relationship Id="rId5" Type="http://schemas.openxmlformats.org/officeDocument/2006/relationships/hyperlink" Target="https://www.freepik.com/free-psd/colorful-cinco-de-mayo-template_39690826.htm/?utm_source=slidesgo_template&amp;utm_medium=referral-link&amp;utm_campaign=sg_resources&amp;utm_content=freepik" TargetMode="External"/><Relationship Id="rId6" Type="http://schemas.openxmlformats.org/officeDocument/2006/relationships/hyperlink" Target="https://www.freepik.com/free-psd/colorful-cinco-de-mayo-template_39690777.htm/?utm_source=slidesgo_template&amp;utm_medium=referral-link&amp;utm_campaign=sg_resources&amp;utm_content=freepik" TargetMode="External"/><Relationship Id="rId7" Type="http://schemas.openxmlformats.org/officeDocument/2006/relationships/hyperlink" Target="https://www.freepik.com/free-psd/colorful-cinco-de-mayo-template_39690802.htm/?utm_source=slidesgo_template&amp;utm_medium=referral-link&amp;utm_campaign=sg_resources&amp;utm_content=freepik" TargetMode="External"/><Relationship Id="rId8" Type="http://schemas.openxmlformats.org/officeDocument/2006/relationships/hyperlink" Target="https://www.freepik.com/free-photo/proud-man-holding-mexican-flag-medium-shot_29301909.htm/?utm_source=slidesgo_template&amp;utm_medium=referral-link&amp;utm_campaign=sg_resources&amp;utm_content=freepik"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3.xml"/><Relationship Id="rId3" Type="http://schemas.openxmlformats.org/officeDocument/2006/relationships/hyperlink" Target="http://bit.ly/2PfT4lq" TargetMode="External"/><Relationship Id="rId4" Type="http://schemas.openxmlformats.org/officeDocument/2006/relationships/slide" Target="/ppt/slides/slide20.xml"/><Relationship Id="rId5" Type="http://schemas.openxmlformats.org/officeDocument/2006/relationships/hyperlink" Target="http://bit.ly/33VAFh3" TargetMode="External"/><Relationship Id="rId6" Type="http://schemas.openxmlformats.org/officeDocument/2006/relationships/hyperlink" Target="http://bit.ly/30B07Gq"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4.xml"/><Relationship Id="rId3" Type="http://schemas.openxmlformats.org/officeDocument/2006/relationships/hyperlink" Target="http://bit.ly/2PfT4lq" TargetMode="External"/><Relationship Id="rId4" Type="http://schemas.openxmlformats.org/officeDocument/2006/relationships/slide" Target="/ppt/slides/slide20.xml"/><Relationship Id="rId5" Type="http://schemas.openxmlformats.org/officeDocument/2006/relationships/hyperlink" Target="http://bit.ly/33VAFh3" TargetMode="External"/><Relationship Id="rId6" Type="http://schemas.openxmlformats.org/officeDocument/2006/relationships/hyperlink" Target="http://bit.ly/30B07Gq"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5.xml"/><Relationship Id="rId3" Type="http://schemas.openxmlformats.org/officeDocument/2006/relationships/hyperlink" Target="https://fonts.google.com/specimen/Girassol" TargetMode="External"/><Relationship Id="rId4" Type="http://schemas.openxmlformats.org/officeDocument/2006/relationships/hyperlink" Target="https://fonts.google.com/specimen/Girassol" TargetMode="External"/><Relationship Id="rId5" Type="http://schemas.openxmlformats.org/officeDocument/2006/relationships/hyperlink" Target="https://fonts.google.com/specimen/Montserrat" TargetMode="External"/><Relationship Id="rId6" Type="http://schemas.openxmlformats.org/officeDocument/2006/relationships/hyperlink" Target="https://fonts.google.com/specimen/Montserrat"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6.xml"/><Relationship Id="rId3" Type="http://schemas.openxmlformats.org/officeDocument/2006/relationships/hyperlink" Target="https://slidesgo.com/ai-presentations#rs=banner-top" TargetMode="External"/><Relationship Id="rId4" Type="http://schemas.openxmlformats.org/officeDocument/2006/relationships/hyperlink" Target="https://slidesgo.com/presentation-maker?order=recent#rs=collections-trending-searches" TargetMode="External"/><Relationship Id="rId5" Type="http://schemas.openxmlformats.org/officeDocument/2006/relationships/image" Target="../media/image14.png"/><Relationship Id="rId6" Type="http://schemas.openxmlformats.org/officeDocument/2006/relationships/image" Target="../media/image17.png"/><Relationship Id="rId7" Type="http://schemas.openxmlformats.org/officeDocument/2006/relationships/image" Target="../media/image18.png"/><Relationship Id="rId8" Type="http://schemas.openxmlformats.org/officeDocument/2006/relationships/image" Target="../media/image1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7.xml"/><Relationship Id="rId3" Type="http://schemas.openxmlformats.org/officeDocument/2006/relationships/hyperlink" Target="https://bit.ly/2ZjL1pd"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3.xml"/><Relationship Id="rId3" Type="http://schemas.openxmlformats.org/officeDocument/2006/relationships/hyperlink" Target="https://workspace.google.com/marketplace/app/icons_for_slides_docs/381578326502"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40.xml"/><Relationship Id="rId3" Type="http://schemas.openxmlformats.org/officeDocument/2006/relationships/hyperlink" Target="http://bit.ly/2PfT4lq" TargetMode="External"/><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image" Target="../media/image34.png"/><Relationship Id="rId6"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2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8.xml"/><Relationship Id="rId3" Type="http://schemas.openxmlformats.org/officeDocument/2006/relationships/image" Target="../media/image29.png"/><Relationship Id="rId4" Type="http://schemas.openxmlformats.org/officeDocument/2006/relationships/image" Target="../media/image6.png"/><Relationship Id="rId5" Type="http://schemas.openxmlformats.org/officeDocument/2006/relationships/image" Target="../media/image4.png"/><Relationship Id="rId6"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15" name="Shape 215"/>
        <p:cNvGrpSpPr/>
        <p:nvPr/>
      </p:nvGrpSpPr>
      <p:grpSpPr>
        <a:xfrm>
          <a:off x="0" y="0"/>
          <a:ext cx="0" cy="0"/>
          <a:chOff x="0" y="0"/>
          <a:chExt cx="0" cy="0"/>
        </a:xfrm>
      </p:grpSpPr>
      <p:sp>
        <p:nvSpPr>
          <p:cNvPr id="216" name="Google Shape;216;p27"/>
          <p:cNvSpPr txBox="1"/>
          <p:nvPr>
            <p:ph type="ctrTitle"/>
          </p:nvPr>
        </p:nvSpPr>
        <p:spPr>
          <a:xfrm>
            <a:off x="2321100" y="1320613"/>
            <a:ext cx="4501800" cy="2108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Cinco de Mayo</a:t>
            </a:r>
            <a:endParaRPr/>
          </a:p>
        </p:txBody>
      </p:sp>
      <p:sp>
        <p:nvSpPr>
          <p:cNvPr id="217" name="Google Shape;217;p27"/>
          <p:cNvSpPr txBox="1"/>
          <p:nvPr>
            <p:ph idx="1" type="subTitle"/>
          </p:nvPr>
        </p:nvSpPr>
        <p:spPr>
          <a:xfrm>
            <a:off x="2321100" y="3429288"/>
            <a:ext cx="45018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Here is where your presentation begins</a:t>
            </a:r>
            <a:endParaRPr/>
          </a:p>
        </p:txBody>
      </p:sp>
      <p:grpSp>
        <p:nvGrpSpPr>
          <p:cNvPr id="218" name="Google Shape;218;p27"/>
          <p:cNvGrpSpPr/>
          <p:nvPr/>
        </p:nvGrpSpPr>
        <p:grpSpPr>
          <a:xfrm>
            <a:off x="6938100" y="1892175"/>
            <a:ext cx="2205900" cy="3575175"/>
            <a:chOff x="6938100" y="1892175"/>
            <a:chExt cx="2205900" cy="3575175"/>
          </a:xfrm>
        </p:grpSpPr>
        <p:pic>
          <p:nvPicPr>
            <p:cNvPr id="219" name="Google Shape;219;p27"/>
            <p:cNvPicPr preferRelativeResize="0"/>
            <p:nvPr/>
          </p:nvPicPr>
          <p:blipFill>
            <a:blip r:embed="rId4">
              <a:alphaModFix/>
            </a:blip>
            <a:stretch>
              <a:fillRect/>
            </a:stretch>
          </p:blipFill>
          <p:spPr>
            <a:xfrm>
              <a:off x="6938100" y="3610150"/>
              <a:ext cx="1982876" cy="1857200"/>
            </a:xfrm>
            <a:prstGeom prst="rect">
              <a:avLst/>
            </a:prstGeom>
            <a:noFill/>
            <a:ln>
              <a:noFill/>
            </a:ln>
          </p:spPr>
        </p:pic>
        <p:pic>
          <p:nvPicPr>
            <p:cNvPr id="220" name="Google Shape;220;p27"/>
            <p:cNvPicPr preferRelativeResize="0"/>
            <p:nvPr/>
          </p:nvPicPr>
          <p:blipFill>
            <a:blip r:embed="rId3">
              <a:alphaModFix/>
            </a:blip>
            <a:stretch>
              <a:fillRect/>
            </a:stretch>
          </p:blipFill>
          <p:spPr>
            <a:xfrm>
              <a:off x="7252275" y="1892175"/>
              <a:ext cx="1891725" cy="3251326"/>
            </a:xfrm>
            <a:prstGeom prst="rect">
              <a:avLst/>
            </a:prstGeom>
            <a:noFill/>
            <a:ln>
              <a:noFill/>
            </a:ln>
          </p:spPr>
        </p:pic>
      </p:grpSp>
      <p:grpSp>
        <p:nvGrpSpPr>
          <p:cNvPr id="221" name="Google Shape;221;p27"/>
          <p:cNvGrpSpPr/>
          <p:nvPr/>
        </p:nvGrpSpPr>
        <p:grpSpPr>
          <a:xfrm>
            <a:off x="-38325" y="0"/>
            <a:ext cx="2845474" cy="2445024"/>
            <a:chOff x="-38325" y="0"/>
            <a:chExt cx="2845474" cy="2445024"/>
          </a:xfrm>
        </p:grpSpPr>
        <p:pic>
          <p:nvPicPr>
            <p:cNvPr id="222" name="Google Shape;222;p27"/>
            <p:cNvPicPr preferRelativeResize="0"/>
            <p:nvPr/>
          </p:nvPicPr>
          <p:blipFill>
            <a:blip r:embed="rId5">
              <a:alphaModFix/>
            </a:blip>
            <a:stretch>
              <a:fillRect/>
            </a:stretch>
          </p:blipFill>
          <p:spPr>
            <a:xfrm>
              <a:off x="1013200" y="0"/>
              <a:ext cx="1793949" cy="1523199"/>
            </a:xfrm>
            <a:prstGeom prst="rect">
              <a:avLst/>
            </a:prstGeom>
            <a:noFill/>
            <a:ln>
              <a:noFill/>
            </a:ln>
          </p:spPr>
        </p:pic>
        <p:pic>
          <p:nvPicPr>
            <p:cNvPr id="223" name="Google Shape;223;p27"/>
            <p:cNvPicPr preferRelativeResize="0"/>
            <p:nvPr/>
          </p:nvPicPr>
          <p:blipFill>
            <a:blip r:embed="rId6">
              <a:alphaModFix/>
            </a:blip>
            <a:stretch>
              <a:fillRect/>
            </a:stretch>
          </p:blipFill>
          <p:spPr>
            <a:xfrm flipH="1">
              <a:off x="-38325" y="0"/>
              <a:ext cx="1840364" cy="2445024"/>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36"/>
          <p:cNvSpPr txBox="1"/>
          <p:nvPr>
            <p:ph type="title"/>
          </p:nvPr>
        </p:nvSpPr>
        <p:spPr>
          <a:xfrm>
            <a:off x="1594350" y="1890750"/>
            <a:ext cx="5955300" cy="1362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Awesome words</a:t>
            </a:r>
            <a:endParaRPr/>
          </a:p>
        </p:txBody>
      </p:sp>
      <p:pic>
        <p:nvPicPr>
          <p:cNvPr id="369" name="Google Shape;369;p36"/>
          <p:cNvPicPr preferRelativeResize="0"/>
          <p:nvPr/>
        </p:nvPicPr>
        <p:blipFill>
          <a:blip r:embed="rId3">
            <a:alphaModFix/>
          </a:blip>
          <a:stretch>
            <a:fillRect/>
          </a:stretch>
        </p:blipFill>
        <p:spPr>
          <a:xfrm rot="-463250">
            <a:off x="7518691" y="191556"/>
            <a:ext cx="1909868" cy="2738038"/>
          </a:xfrm>
          <a:prstGeom prst="rect">
            <a:avLst/>
          </a:prstGeom>
          <a:noFill/>
          <a:ln>
            <a:noFill/>
          </a:ln>
        </p:spPr>
      </p:pic>
      <p:pic>
        <p:nvPicPr>
          <p:cNvPr id="370" name="Google Shape;370;p36"/>
          <p:cNvPicPr preferRelativeResize="0"/>
          <p:nvPr/>
        </p:nvPicPr>
        <p:blipFill>
          <a:blip r:embed="rId4">
            <a:alphaModFix/>
          </a:blip>
          <a:stretch>
            <a:fillRect/>
          </a:stretch>
        </p:blipFill>
        <p:spPr>
          <a:xfrm flipH="1">
            <a:off x="-375249" y="2333625"/>
            <a:ext cx="1830025" cy="273367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pic>
        <p:nvPicPr>
          <p:cNvPr id="375" name="Google Shape;375;p37"/>
          <p:cNvPicPr preferRelativeResize="0"/>
          <p:nvPr>
            <p:ph idx="2" type="pic"/>
          </p:nvPr>
        </p:nvPicPr>
        <p:blipFill rotWithShape="1">
          <a:blip r:embed="rId3">
            <a:alphaModFix/>
          </a:blip>
          <a:srcRect b="7806" l="0" r="0" t="7798"/>
          <a:stretch/>
        </p:blipFill>
        <p:spPr>
          <a:xfrm>
            <a:off x="0" y="0"/>
            <a:ext cx="9144000" cy="5143500"/>
          </a:xfrm>
          <a:prstGeom prst="rect">
            <a:avLst/>
          </a:prstGeom>
        </p:spPr>
      </p:pic>
      <p:sp>
        <p:nvSpPr>
          <p:cNvPr id="376" name="Google Shape;376;p37"/>
          <p:cNvSpPr txBox="1"/>
          <p:nvPr>
            <p:ph type="title"/>
          </p:nvPr>
        </p:nvSpPr>
        <p:spPr>
          <a:xfrm>
            <a:off x="757650" y="3910025"/>
            <a:ext cx="7628700" cy="776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 picture is worth a thousand words</a:t>
            </a:r>
            <a:endParaRPr/>
          </a:p>
        </p:txBody>
      </p:sp>
      <p:pic>
        <p:nvPicPr>
          <p:cNvPr id="377" name="Google Shape;377;p37"/>
          <p:cNvPicPr preferRelativeResize="0"/>
          <p:nvPr/>
        </p:nvPicPr>
        <p:blipFill>
          <a:blip r:embed="rId4">
            <a:alphaModFix/>
          </a:blip>
          <a:stretch>
            <a:fillRect/>
          </a:stretch>
        </p:blipFill>
        <p:spPr>
          <a:xfrm flipH="1" rot="9">
            <a:off x="7037349" y="-463424"/>
            <a:ext cx="1755951" cy="1490948"/>
          </a:xfrm>
          <a:prstGeom prst="rect">
            <a:avLst/>
          </a:prstGeom>
          <a:noFill/>
          <a:ln>
            <a:noFill/>
          </a:ln>
        </p:spPr>
      </p:pic>
      <p:pic>
        <p:nvPicPr>
          <p:cNvPr id="378" name="Google Shape;378;p37"/>
          <p:cNvPicPr preferRelativeResize="0"/>
          <p:nvPr/>
        </p:nvPicPr>
        <p:blipFill>
          <a:blip r:embed="rId5">
            <a:alphaModFix/>
          </a:blip>
          <a:stretch>
            <a:fillRect/>
          </a:stretch>
        </p:blipFill>
        <p:spPr>
          <a:xfrm flipH="1" rot="5400000">
            <a:off x="-661601" y="2395389"/>
            <a:ext cx="1830476" cy="155417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38"/>
          <p:cNvSpPr txBox="1"/>
          <p:nvPr>
            <p:ph type="title"/>
          </p:nvPr>
        </p:nvSpPr>
        <p:spPr>
          <a:xfrm>
            <a:off x="7151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Product demo</a:t>
            </a:r>
            <a:endParaRPr/>
          </a:p>
        </p:txBody>
      </p:sp>
      <p:sp>
        <p:nvSpPr>
          <p:cNvPr id="384" name="Google Shape;384;p38"/>
          <p:cNvSpPr txBox="1"/>
          <p:nvPr>
            <p:ph idx="1" type="subTitle"/>
          </p:nvPr>
        </p:nvSpPr>
        <p:spPr>
          <a:xfrm>
            <a:off x="5126525" y="2348400"/>
            <a:ext cx="3026400" cy="100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You</a:t>
            </a:r>
            <a:r>
              <a:rPr lang="en"/>
              <a:t> can replace the image on the screen with your own work. Just right-click on it and select “Replace image”</a:t>
            </a:r>
            <a:endParaRPr/>
          </a:p>
        </p:txBody>
      </p:sp>
      <p:grpSp>
        <p:nvGrpSpPr>
          <p:cNvPr id="385" name="Google Shape;385;p38"/>
          <p:cNvGrpSpPr/>
          <p:nvPr/>
        </p:nvGrpSpPr>
        <p:grpSpPr>
          <a:xfrm>
            <a:off x="981286" y="1762975"/>
            <a:ext cx="3942064" cy="2211275"/>
            <a:chOff x="4729131" y="1936699"/>
            <a:chExt cx="3820200" cy="2142916"/>
          </a:xfrm>
        </p:grpSpPr>
        <p:sp>
          <p:nvSpPr>
            <p:cNvPr id="386" name="Google Shape;386;p38"/>
            <p:cNvSpPr/>
            <p:nvPr/>
          </p:nvSpPr>
          <p:spPr>
            <a:xfrm>
              <a:off x="4928413" y="1936699"/>
              <a:ext cx="3421500" cy="1990200"/>
            </a:xfrm>
            <a:prstGeom prst="round2SameRect">
              <a:avLst>
                <a:gd fmla="val 9051" name="adj1"/>
                <a:gd fmla="val 0" name="adj2"/>
              </a:avLst>
            </a:prstGeom>
            <a:no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38"/>
            <p:cNvSpPr/>
            <p:nvPr/>
          </p:nvSpPr>
          <p:spPr>
            <a:xfrm rot="10800000">
              <a:off x="4729131" y="3926915"/>
              <a:ext cx="3820200" cy="152700"/>
            </a:xfrm>
            <a:prstGeom prst="round2SameRect">
              <a:avLst>
                <a:gd fmla="val 50000" name="adj1"/>
                <a:gd fmla="val 0" name="adj2"/>
              </a:avLst>
            </a:prstGeom>
            <a:solidFill>
              <a:schemeClr val="accent2"/>
            </a:solid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38"/>
            <p:cNvSpPr/>
            <p:nvPr/>
          </p:nvSpPr>
          <p:spPr>
            <a:xfrm>
              <a:off x="6606475" y="2008050"/>
              <a:ext cx="65400" cy="65400"/>
            </a:xfrm>
            <a:prstGeom prst="ellipse">
              <a:avLst/>
            </a:prstGeom>
            <a:solidFill>
              <a:schemeClr val="accent2"/>
            </a:solid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389" name="Google Shape;389;p38"/>
          <p:cNvPicPr preferRelativeResize="0"/>
          <p:nvPr/>
        </p:nvPicPr>
        <p:blipFill rotWithShape="1">
          <a:blip r:embed="rId3">
            <a:alphaModFix/>
          </a:blip>
          <a:srcRect b="0" l="39" r="29" t="0"/>
          <a:stretch/>
        </p:blipFill>
        <p:spPr>
          <a:xfrm>
            <a:off x="1367550" y="1962309"/>
            <a:ext cx="3163500" cy="1777800"/>
          </a:xfrm>
          <a:prstGeom prst="round2SameRect">
            <a:avLst>
              <a:gd fmla="val 8541" name="adj1"/>
              <a:gd fmla="val 0" name="adj2"/>
            </a:avLst>
          </a:prstGeom>
          <a:noFill/>
          <a:ln cap="flat" cmpd="sng" w="19050">
            <a:solidFill>
              <a:schemeClr val="accent2"/>
            </a:solidFill>
            <a:prstDash val="solid"/>
            <a:round/>
            <a:headEnd len="sm" w="sm" type="none"/>
            <a:tailEnd len="sm" w="sm" type="none"/>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grpSp>
        <p:nvGrpSpPr>
          <p:cNvPr id="394" name="Google Shape;394;p39"/>
          <p:cNvGrpSpPr/>
          <p:nvPr/>
        </p:nvGrpSpPr>
        <p:grpSpPr>
          <a:xfrm>
            <a:off x="3373994" y="1508652"/>
            <a:ext cx="5056777" cy="2693930"/>
            <a:chOff x="233350" y="949250"/>
            <a:chExt cx="7137300" cy="3802300"/>
          </a:xfrm>
        </p:grpSpPr>
        <p:sp>
          <p:nvSpPr>
            <p:cNvPr id="395" name="Google Shape;395;p39"/>
            <p:cNvSpPr/>
            <p:nvPr/>
          </p:nvSpPr>
          <p:spPr>
            <a:xfrm>
              <a:off x="4428450" y="2808675"/>
              <a:ext cx="1478900" cy="330100"/>
            </a:xfrm>
            <a:custGeom>
              <a:rect b="b" l="l" r="r" t="t"/>
              <a:pathLst>
                <a:path extrusionOk="0" h="13204" w="59156">
                  <a:moveTo>
                    <a:pt x="1" y="0"/>
                  </a:moveTo>
                  <a:lnTo>
                    <a:pt x="1" y="0"/>
                  </a:lnTo>
                  <a:close/>
                  <a:moveTo>
                    <a:pt x="59155" y="13203"/>
                  </a:move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39"/>
            <p:cNvSpPr/>
            <p:nvPr/>
          </p:nvSpPr>
          <p:spPr>
            <a:xfrm>
              <a:off x="2909400" y="1076125"/>
              <a:ext cx="4118650" cy="3109225"/>
            </a:xfrm>
            <a:custGeom>
              <a:rect b="b" l="l" r="r" t="t"/>
              <a:pathLst>
                <a:path extrusionOk="0" h="124369" w="164746">
                  <a:moveTo>
                    <a:pt x="49520" y="11070"/>
                  </a:moveTo>
                  <a:cubicBezTo>
                    <a:pt x="49737" y="11070"/>
                    <a:pt x="49861" y="11136"/>
                    <a:pt x="49875" y="11358"/>
                  </a:cubicBezTo>
                  <a:cubicBezTo>
                    <a:pt x="49875" y="11575"/>
                    <a:pt x="49818" y="11698"/>
                    <a:pt x="49684" y="11698"/>
                  </a:cubicBezTo>
                  <a:cubicBezTo>
                    <a:pt x="49636" y="11698"/>
                    <a:pt x="49580" y="11683"/>
                    <a:pt x="49512" y="11651"/>
                  </a:cubicBezTo>
                  <a:cubicBezTo>
                    <a:pt x="49305" y="11565"/>
                    <a:pt x="49115" y="11444"/>
                    <a:pt x="48925" y="11323"/>
                  </a:cubicBezTo>
                  <a:lnTo>
                    <a:pt x="49339" y="11081"/>
                  </a:lnTo>
                  <a:cubicBezTo>
                    <a:pt x="49405" y="11074"/>
                    <a:pt x="49465" y="11070"/>
                    <a:pt x="49520" y="11070"/>
                  </a:cubicBezTo>
                  <a:close/>
                  <a:moveTo>
                    <a:pt x="46983" y="11081"/>
                  </a:moveTo>
                  <a:cubicBezTo>
                    <a:pt x="47014" y="11081"/>
                    <a:pt x="47051" y="11087"/>
                    <a:pt x="47093" y="11098"/>
                  </a:cubicBezTo>
                  <a:cubicBezTo>
                    <a:pt x="47369" y="11185"/>
                    <a:pt x="47870" y="11168"/>
                    <a:pt x="47767" y="11686"/>
                  </a:cubicBezTo>
                  <a:cubicBezTo>
                    <a:pt x="47732" y="11893"/>
                    <a:pt x="47888" y="12274"/>
                    <a:pt x="47490" y="12343"/>
                  </a:cubicBezTo>
                  <a:cubicBezTo>
                    <a:pt x="47110" y="12222"/>
                    <a:pt x="46834" y="11893"/>
                    <a:pt x="46799" y="11496"/>
                  </a:cubicBezTo>
                  <a:cubicBezTo>
                    <a:pt x="46784" y="11302"/>
                    <a:pt x="46782" y="11081"/>
                    <a:pt x="46983" y="11081"/>
                  </a:cubicBezTo>
                  <a:close/>
                  <a:moveTo>
                    <a:pt x="38158" y="11530"/>
                  </a:moveTo>
                  <a:cubicBezTo>
                    <a:pt x="38279" y="11530"/>
                    <a:pt x="38417" y="11703"/>
                    <a:pt x="38642" y="11876"/>
                  </a:cubicBezTo>
                  <a:cubicBezTo>
                    <a:pt x="38366" y="12118"/>
                    <a:pt x="38089" y="12360"/>
                    <a:pt x="37778" y="12585"/>
                  </a:cubicBezTo>
                  <a:cubicBezTo>
                    <a:pt x="35549" y="13967"/>
                    <a:pt x="35514" y="15903"/>
                    <a:pt x="37692" y="17268"/>
                  </a:cubicBezTo>
                  <a:cubicBezTo>
                    <a:pt x="38003" y="17458"/>
                    <a:pt x="38227" y="17631"/>
                    <a:pt x="38158" y="18080"/>
                  </a:cubicBezTo>
                  <a:cubicBezTo>
                    <a:pt x="38106" y="18529"/>
                    <a:pt x="37951" y="18599"/>
                    <a:pt x="37553" y="18737"/>
                  </a:cubicBezTo>
                  <a:cubicBezTo>
                    <a:pt x="36568" y="19117"/>
                    <a:pt x="36309" y="19981"/>
                    <a:pt x="36378" y="20949"/>
                  </a:cubicBezTo>
                  <a:cubicBezTo>
                    <a:pt x="36427" y="21679"/>
                    <a:pt x="36279" y="22143"/>
                    <a:pt x="35819" y="22143"/>
                  </a:cubicBezTo>
                  <a:cubicBezTo>
                    <a:pt x="35625" y="22143"/>
                    <a:pt x="35377" y="22061"/>
                    <a:pt x="35065" y="21882"/>
                  </a:cubicBezTo>
                  <a:cubicBezTo>
                    <a:pt x="34913" y="21798"/>
                    <a:pt x="34745" y="21754"/>
                    <a:pt x="34578" y="21754"/>
                  </a:cubicBezTo>
                  <a:cubicBezTo>
                    <a:pt x="34403" y="21754"/>
                    <a:pt x="34230" y="21802"/>
                    <a:pt x="34080" y="21899"/>
                  </a:cubicBezTo>
                  <a:cubicBezTo>
                    <a:pt x="33134" y="22372"/>
                    <a:pt x="32094" y="22613"/>
                    <a:pt x="31041" y="22613"/>
                  </a:cubicBezTo>
                  <a:cubicBezTo>
                    <a:pt x="30747" y="22613"/>
                    <a:pt x="30451" y="22594"/>
                    <a:pt x="30157" y="22556"/>
                  </a:cubicBezTo>
                  <a:cubicBezTo>
                    <a:pt x="29915" y="22521"/>
                    <a:pt x="29759" y="22608"/>
                    <a:pt x="29829" y="22262"/>
                  </a:cubicBezTo>
                  <a:lnTo>
                    <a:pt x="29829" y="22262"/>
                  </a:lnTo>
                  <a:lnTo>
                    <a:pt x="29829" y="22279"/>
                  </a:lnTo>
                  <a:cubicBezTo>
                    <a:pt x="29898" y="21986"/>
                    <a:pt x="29984" y="21882"/>
                    <a:pt x="30364" y="21830"/>
                  </a:cubicBezTo>
                  <a:cubicBezTo>
                    <a:pt x="31505" y="21675"/>
                    <a:pt x="32836" y="21467"/>
                    <a:pt x="33354" y="20361"/>
                  </a:cubicBezTo>
                  <a:cubicBezTo>
                    <a:pt x="33821" y="19342"/>
                    <a:pt x="33872" y="18184"/>
                    <a:pt x="34927" y="17458"/>
                  </a:cubicBezTo>
                  <a:cubicBezTo>
                    <a:pt x="35238" y="17216"/>
                    <a:pt x="34978" y="16836"/>
                    <a:pt x="34667" y="16594"/>
                  </a:cubicBezTo>
                  <a:cubicBezTo>
                    <a:pt x="33216" y="15436"/>
                    <a:pt x="33907" y="14572"/>
                    <a:pt x="35099" y="13846"/>
                  </a:cubicBezTo>
                  <a:cubicBezTo>
                    <a:pt x="35860" y="13380"/>
                    <a:pt x="36724" y="13086"/>
                    <a:pt x="37018" y="12066"/>
                  </a:cubicBezTo>
                  <a:cubicBezTo>
                    <a:pt x="37156" y="11582"/>
                    <a:pt x="37709" y="11548"/>
                    <a:pt x="38158" y="11530"/>
                  </a:cubicBezTo>
                  <a:close/>
                  <a:moveTo>
                    <a:pt x="46802" y="32066"/>
                  </a:moveTo>
                  <a:cubicBezTo>
                    <a:pt x="47245" y="32066"/>
                    <a:pt x="47720" y="32469"/>
                    <a:pt x="47888" y="33080"/>
                  </a:cubicBezTo>
                  <a:cubicBezTo>
                    <a:pt x="48059" y="33754"/>
                    <a:pt x="48393" y="34225"/>
                    <a:pt x="48918" y="34225"/>
                  </a:cubicBezTo>
                  <a:cubicBezTo>
                    <a:pt x="49080" y="34225"/>
                    <a:pt x="49261" y="34181"/>
                    <a:pt x="49460" y="34083"/>
                  </a:cubicBezTo>
                  <a:cubicBezTo>
                    <a:pt x="50103" y="33764"/>
                    <a:pt x="50701" y="33627"/>
                    <a:pt x="51269" y="33627"/>
                  </a:cubicBezTo>
                  <a:cubicBezTo>
                    <a:pt x="52489" y="33627"/>
                    <a:pt x="53566" y="34260"/>
                    <a:pt x="54628" y="35085"/>
                  </a:cubicBezTo>
                  <a:cubicBezTo>
                    <a:pt x="54818" y="35223"/>
                    <a:pt x="55008" y="35396"/>
                    <a:pt x="55163" y="35586"/>
                  </a:cubicBezTo>
                  <a:cubicBezTo>
                    <a:pt x="55543" y="36053"/>
                    <a:pt x="56684" y="36070"/>
                    <a:pt x="56321" y="36917"/>
                  </a:cubicBezTo>
                  <a:lnTo>
                    <a:pt x="56321" y="36934"/>
                  </a:lnTo>
                  <a:cubicBezTo>
                    <a:pt x="56149" y="37350"/>
                    <a:pt x="55751" y="37415"/>
                    <a:pt x="55318" y="37415"/>
                  </a:cubicBezTo>
                  <a:cubicBezTo>
                    <a:pt x="55122" y="37415"/>
                    <a:pt x="54919" y="37401"/>
                    <a:pt x="54727" y="37401"/>
                  </a:cubicBezTo>
                  <a:cubicBezTo>
                    <a:pt x="54620" y="37401"/>
                    <a:pt x="54517" y="37405"/>
                    <a:pt x="54420" y="37418"/>
                  </a:cubicBezTo>
                  <a:cubicBezTo>
                    <a:pt x="54278" y="37432"/>
                    <a:pt x="54136" y="37440"/>
                    <a:pt x="53995" y="37440"/>
                  </a:cubicBezTo>
                  <a:cubicBezTo>
                    <a:pt x="53292" y="37440"/>
                    <a:pt x="52602" y="37262"/>
                    <a:pt x="51983" y="36917"/>
                  </a:cubicBezTo>
                  <a:cubicBezTo>
                    <a:pt x="51332" y="36539"/>
                    <a:pt x="50680" y="36418"/>
                    <a:pt x="50028" y="36418"/>
                  </a:cubicBezTo>
                  <a:cubicBezTo>
                    <a:pt x="48867" y="36418"/>
                    <a:pt x="47706" y="36802"/>
                    <a:pt x="46545" y="36802"/>
                  </a:cubicBezTo>
                  <a:cubicBezTo>
                    <a:pt x="46302" y="36802"/>
                    <a:pt x="46058" y="36785"/>
                    <a:pt x="45814" y="36744"/>
                  </a:cubicBezTo>
                  <a:cubicBezTo>
                    <a:pt x="44881" y="36588"/>
                    <a:pt x="44552" y="36105"/>
                    <a:pt x="44673" y="35241"/>
                  </a:cubicBezTo>
                  <a:cubicBezTo>
                    <a:pt x="44846" y="34083"/>
                    <a:pt x="45537" y="33115"/>
                    <a:pt x="46263" y="32320"/>
                  </a:cubicBezTo>
                  <a:cubicBezTo>
                    <a:pt x="46417" y="32145"/>
                    <a:pt x="46607" y="32066"/>
                    <a:pt x="46802" y="32066"/>
                  </a:cubicBezTo>
                  <a:close/>
                  <a:moveTo>
                    <a:pt x="64554" y="31370"/>
                  </a:moveTo>
                  <a:cubicBezTo>
                    <a:pt x="64860" y="31370"/>
                    <a:pt x="65185" y="31437"/>
                    <a:pt x="65532" y="31594"/>
                  </a:cubicBezTo>
                  <a:cubicBezTo>
                    <a:pt x="65878" y="31767"/>
                    <a:pt x="65930" y="32251"/>
                    <a:pt x="65636" y="32493"/>
                  </a:cubicBezTo>
                  <a:cubicBezTo>
                    <a:pt x="64063" y="34065"/>
                    <a:pt x="64184" y="35085"/>
                    <a:pt x="65895" y="36588"/>
                  </a:cubicBezTo>
                  <a:cubicBezTo>
                    <a:pt x="67243" y="37815"/>
                    <a:pt x="67762" y="39544"/>
                    <a:pt x="68211" y="41237"/>
                  </a:cubicBezTo>
                  <a:cubicBezTo>
                    <a:pt x="68364" y="41802"/>
                    <a:pt x="68057" y="41990"/>
                    <a:pt x="67435" y="41990"/>
                  </a:cubicBezTo>
                  <a:cubicBezTo>
                    <a:pt x="67353" y="41990"/>
                    <a:pt x="67266" y="41986"/>
                    <a:pt x="67174" y="41980"/>
                  </a:cubicBezTo>
                  <a:cubicBezTo>
                    <a:pt x="66517" y="41064"/>
                    <a:pt x="64271" y="41825"/>
                    <a:pt x="64547" y="39146"/>
                  </a:cubicBezTo>
                  <a:lnTo>
                    <a:pt x="64547" y="39146"/>
                  </a:lnTo>
                  <a:lnTo>
                    <a:pt x="64547" y="39181"/>
                  </a:lnTo>
                  <a:cubicBezTo>
                    <a:pt x="64685" y="37885"/>
                    <a:pt x="63113" y="36295"/>
                    <a:pt x="62076" y="35050"/>
                  </a:cubicBezTo>
                  <a:cubicBezTo>
                    <a:pt x="61281" y="34100"/>
                    <a:pt x="61385" y="33288"/>
                    <a:pt x="62076" y="32683"/>
                  </a:cubicBezTo>
                  <a:cubicBezTo>
                    <a:pt x="62786" y="32052"/>
                    <a:pt x="63577" y="31370"/>
                    <a:pt x="64554" y="31370"/>
                  </a:cubicBezTo>
                  <a:close/>
                  <a:moveTo>
                    <a:pt x="30705" y="33465"/>
                  </a:moveTo>
                  <a:cubicBezTo>
                    <a:pt x="30874" y="33465"/>
                    <a:pt x="31043" y="33637"/>
                    <a:pt x="31090" y="33720"/>
                  </a:cubicBezTo>
                  <a:cubicBezTo>
                    <a:pt x="31920" y="35120"/>
                    <a:pt x="33579" y="35258"/>
                    <a:pt x="34719" y="36226"/>
                  </a:cubicBezTo>
                  <a:cubicBezTo>
                    <a:pt x="36205" y="37487"/>
                    <a:pt x="36275" y="39354"/>
                    <a:pt x="37191" y="40822"/>
                  </a:cubicBezTo>
                  <a:cubicBezTo>
                    <a:pt x="37484" y="41289"/>
                    <a:pt x="37571" y="41980"/>
                    <a:pt x="37968" y="42274"/>
                  </a:cubicBezTo>
                  <a:cubicBezTo>
                    <a:pt x="38403" y="42594"/>
                    <a:pt x="39075" y="43217"/>
                    <a:pt x="39556" y="43217"/>
                  </a:cubicBezTo>
                  <a:cubicBezTo>
                    <a:pt x="39725" y="43217"/>
                    <a:pt x="39870" y="43141"/>
                    <a:pt x="39973" y="42948"/>
                  </a:cubicBezTo>
                  <a:cubicBezTo>
                    <a:pt x="40336" y="42274"/>
                    <a:pt x="41234" y="41289"/>
                    <a:pt x="40543" y="40183"/>
                  </a:cubicBezTo>
                  <a:cubicBezTo>
                    <a:pt x="40301" y="39803"/>
                    <a:pt x="39610" y="39215"/>
                    <a:pt x="40284" y="38904"/>
                  </a:cubicBezTo>
                  <a:cubicBezTo>
                    <a:pt x="40592" y="38765"/>
                    <a:pt x="41024" y="38302"/>
                    <a:pt x="41439" y="38302"/>
                  </a:cubicBezTo>
                  <a:cubicBezTo>
                    <a:pt x="41746" y="38302"/>
                    <a:pt x="42043" y="38557"/>
                    <a:pt x="42271" y="39388"/>
                  </a:cubicBezTo>
                  <a:cubicBezTo>
                    <a:pt x="42782" y="41200"/>
                    <a:pt x="43748" y="43327"/>
                    <a:pt x="46038" y="43327"/>
                  </a:cubicBezTo>
                  <a:cubicBezTo>
                    <a:pt x="46150" y="43327"/>
                    <a:pt x="46266" y="43321"/>
                    <a:pt x="46384" y="43311"/>
                  </a:cubicBezTo>
                  <a:cubicBezTo>
                    <a:pt x="46463" y="43304"/>
                    <a:pt x="46542" y="43300"/>
                    <a:pt x="46620" y="43300"/>
                  </a:cubicBezTo>
                  <a:cubicBezTo>
                    <a:pt x="47585" y="43300"/>
                    <a:pt x="48526" y="43802"/>
                    <a:pt x="49487" y="43802"/>
                  </a:cubicBezTo>
                  <a:cubicBezTo>
                    <a:pt x="49955" y="43802"/>
                    <a:pt x="50429" y="43683"/>
                    <a:pt x="50912" y="43328"/>
                  </a:cubicBezTo>
                  <a:cubicBezTo>
                    <a:pt x="51106" y="43191"/>
                    <a:pt x="51242" y="43135"/>
                    <a:pt x="51336" y="43135"/>
                  </a:cubicBezTo>
                  <a:cubicBezTo>
                    <a:pt x="51643" y="43135"/>
                    <a:pt x="51508" y="43736"/>
                    <a:pt x="51534" y="44054"/>
                  </a:cubicBezTo>
                  <a:cubicBezTo>
                    <a:pt x="51845" y="45488"/>
                    <a:pt x="50843" y="46629"/>
                    <a:pt x="50618" y="47942"/>
                  </a:cubicBezTo>
                  <a:cubicBezTo>
                    <a:pt x="50585" y="48144"/>
                    <a:pt x="50240" y="48444"/>
                    <a:pt x="50046" y="48444"/>
                  </a:cubicBezTo>
                  <a:cubicBezTo>
                    <a:pt x="50041" y="48444"/>
                    <a:pt x="50036" y="48444"/>
                    <a:pt x="50031" y="48444"/>
                  </a:cubicBezTo>
                  <a:cubicBezTo>
                    <a:pt x="49523" y="48389"/>
                    <a:pt x="49010" y="48372"/>
                    <a:pt x="48494" y="48372"/>
                  </a:cubicBezTo>
                  <a:cubicBezTo>
                    <a:pt x="47534" y="48372"/>
                    <a:pt x="46564" y="48433"/>
                    <a:pt x="45600" y="48433"/>
                  </a:cubicBezTo>
                  <a:cubicBezTo>
                    <a:pt x="43779" y="48433"/>
                    <a:pt x="41984" y="48215"/>
                    <a:pt x="40336" y="46957"/>
                  </a:cubicBezTo>
                  <a:cubicBezTo>
                    <a:pt x="40033" y="46726"/>
                    <a:pt x="39675" y="46623"/>
                    <a:pt x="39308" y="46623"/>
                  </a:cubicBezTo>
                  <a:cubicBezTo>
                    <a:pt x="38250" y="46623"/>
                    <a:pt x="37116" y="47478"/>
                    <a:pt x="37000" y="48582"/>
                  </a:cubicBezTo>
                  <a:cubicBezTo>
                    <a:pt x="36972" y="48947"/>
                    <a:pt x="36796" y="49426"/>
                    <a:pt x="36527" y="49426"/>
                  </a:cubicBezTo>
                  <a:cubicBezTo>
                    <a:pt x="36465" y="49426"/>
                    <a:pt x="36398" y="49400"/>
                    <a:pt x="36326" y="49342"/>
                  </a:cubicBezTo>
                  <a:cubicBezTo>
                    <a:pt x="35376" y="48582"/>
                    <a:pt x="34045" y="48772"/>
                    <a:pt x="33147" y="47752"/>
                  </a:cubicBezTo>
                  <a:cubicBezTo>
                    <a:pt x="32334" y="46819"/>
                    <a:pt x="30900" y="46785"/>
                    <a:pt x="29673" y="46525"/>
                  </a:cubicBezTo>
                  <a:cubicBezTo>
                    <a:pt x="28913" y="46370"/>
                    <a:pt x="27807" y="46422"/>
                    <a:pt x="28567" y="44953"/>
                  </a:cubicBezTo>
                  <a:cubicBezTo>
                    <a:pt x="28982" y="44158"/>
                    <a:pt x="29034" y="43000"/>
                    <a:pt x="28515" y="42257"/>
                  </a:cubicBezTo>
                  <a:cubicBezTo>
                    <a:pt x="28230" y="41853"/>
                    <a:pt x="27848" y="41722"/>
                    <a:pt x="27412" y="41722"/>
                  </a:cubicBezTo>
                  <a:cubicBezTo>
                    <a:pt x="27028" y="41722"/>
                    <a:pt x="26602" y="41823"/>
                    <a:pt x="26165" y="41928"/>
                  </a:cubicBezTo>
                  <a:cubicBezTo>
                    <a:pt x="25497" y="42091"/>
                    <a:pt x="24818" y="42128"/>
                    <a:pt x="24133" y="42128"/>
                  </a:cubicBezTo>
                  <a:cubicBezTo>
                    <a:pt x="23569" y="42128"/>
                    <a:pt x="23001" y="42103"/>
                    <a:pt x="22432" y="42103"/>
                  </a:cubicBezTo>
                  <a:cubicBezTo>
                    <a:pt x="21707" y="42103"/>
                    <a:pt x="20980" y="42143"/>
                    <a:pt x="20255" y="42326"/>
                  </a:cubicBezTo>
                  <a:cubicBezTo>
                    <a:pt x="19287" y="42585"/>
                    <a:pt x="18319" y="42862"/>
                    <a:pt x="17559" y="43380"/>
                  </a:cubicBezTo>
                  <a:cubicBezTo>
                    <a:pt x="17082" y="43705"/>
                    <a:pt x="16613" y="43798"/>
                    <a:pt x="16149" y="43798"/>
                  </a:cubicBezTo>
                  <a:cubicBezTo>
                    <a:pt x="15538" y="43798"/>
                    <a:pt x="14935" y="43638"/>
                    <a:pt x="14326" y="43638"/>
                  </a:cubicBezTo>
                  <a:cubicBezTo>
                    <a:pt x="14292" y="43638"/>
                    <a:pt x="14258" y="43638"/>
                    <a:pt x="14223" y="43639"/>
                  </a:cubicBezTo>
                  <a:cubicBezTo>
                    <a:pt x="14120" y="43622"/>
                    <a:pt x="14016" y="43570"/>
                    <a:pt x="13930" y="43466"/>
                  </a:cubicBezTo>
                  <a:cubicBezTo>
                    <a:pt x="14043" y="43169"/>
                    <a:pt x="14308" y="43115"/>
                    <a:pt x="14562" y="43115"/>
                  </a:cubicBezTo>
                  <a:cubicBezTo>
                    <a:pt x="14617" y="43115"/>
                    <a:pt x="14672" y="43118"/>
                    <a:pt x="14725" y="43121"/>
                  </a:cubicBezTo>
                  <a:cubicBezTo>
                    <a:pt x="14838" y="43129"/>
                    <a:pt x="14949" y="43134"/>
                    <a:pt x="15058" y="43134"/>
                  </a:cubicBezTo>
                  <a:cubicBezTo>
                    <a:pt x="16723" y="43134"/>
                    <a:pt x="17967" y="42165"/>
                    <a:pt x="18388" y="40771"/>
                  </a:cubicBezTo>
                  <a:cubicBezTo>
                    <a:pt x="18976" y="38921"/>
                    <a:pt x="20808" y="38282"/>
                    <a:pt x="21482" y="37090"/>
                  </a:cubicBezTo>
                  <a:cubicBezTo>
                    <a:pt x="22174" y="35865"/>
                    <a:pt x="22770" y="35535"/>
                    <a:pt x="23579" y="35535"/>
                  </a:cubicBezTo>
                  <a:cubicBezTo>
                    <a:pt x="23899" y="35535"/>
                    <a:pt x="24254" y="35587"/>
                    <a:pt x="24661" y="35655"/>
                  </a:cubicBezTo>
                  <a:cubicBezTo>
                    <a:pt x="24682" y="35658"/>
                    <a:pt x="24703" y="35660"/>
                    <a:pt x="24725" y="35660"/>
                  </a:cubicBezTo>
                  <a:cubicBezTo>
                    <a:pt x="25065" y="35660"/>
                    <a:pt x="25513" y="35293"/>
                    <a:pt x="25854" y="35033"/>
                  </a:cubicBezTo>
                  <a:cubicBezTo>
                    <a:pt x="26267" y="34730"/>
                    <a:pt x="26584" y="34570"/>
                    <a:pt x="26849" y="34570"/>
                  </a:cubicBezTo>
                  <a:cubicBezTo>
                    <a:pt x="27249" y="34570"/>
                    <a:pt x="27529" y="34935"/>
                    <a:pt x="27841" y="35724"/>
                  </a:cubicBezTo>
                  <a:cubicBezTo>
                    <a:pt x="28325" y="36969"/>
                    <a:pt x="29742" y="37574"/>
                    <a:pt x="30952" y="38161"/>
                  </a:cubicBezTo>
                  <a:cubicBezTo>
                    <a:pt x="31712" y="38524"/>
                    <a:pt x="32732" y="38852"/>
                    <a:pt x="32680" y="39716"/>
                  </a:cubicBezTo>
                  <a:cubicBezTo>
                    <a:pt x="32594" y="40753"/>
                    <a:pt x="31488" y="40546"/>
                    <a:pt x="30710" y="40615"/>
                  </a:cubicBezTo>
                  <a:cubicBezTo>
                    <a:pt x="30312" y="40650"/>
                    <a:pt x="29794" y="40598"/>
                    <a:pt x="29673" y="41134"/>
                  </a:cubicBezTo>
                  <a:cubicBezTo>
                    <a:pt x="29552" y="41669"/>
                    <a:pt x="30036" y="41825"/>
                    <a:pt x="30382" y="42032"/>
                  </a:cubicBezTo>
                  <a:cubicBezTo>
                    <a:pt x="30898" y="42336"/>
                    <a:pt x="31474" y="42934"/>
                    <a:pt x="32011" y="42934"/>
                  </a:cubicBezTo>
                  <a:cubicBezTo>
                    <a:pt x="32175" y="42934"/>
                    <a:pt x="32336" y="42878"/>
                    <a:pt x="32490" y="42741"/>
                  </a:cubicBezTo>
                  <a:cubicBezTo>
                    <a:pt x="33354" y="41963"/>
                    <a:pt x="33890" y="40788"/>
                    <a:pt x="34512" y="39751"/>
                  </a:cubicBezTo>
                  <a:cubicBezTo>
                    <a:pt x="34586" y="39617"/>
                    <a:pt x="34289" y="39329"/>
                    <a:pt x="34602" y="39329"/>
                  </a:cubicBezTo>
                  <a:cubicBezTo>
                    <a:pt x="34653" y="39329"/>
                    <a:pt x="34719" y="39337"/>
                    <a:pt x="34806" y="39354"/>
                  </a:cubicBezTo>
                  <a:cubicBezTo>
                    <a:pt x="34890" y="39373"/>
                    <a:pt x="34965" y="39381"/>
                    <a:pt x="35031" y="39381"/>
                  </a:cubicBezTo>
                  <a:cubicBezTo>
                    <a:pt x="35567" y="39381"/>
                    <a:pt x="35557" y="38814"/>
                    <a:pt x="35341" y="38507"/>
                  </a:cubicBezTo>
                  <a:cubicBezTo>
                    <a:pt x="34806" y="37781"/>
                    <a:pt x="34546" y="36658"/>
                    <a:pt x="33561" y="36468"/>
                  </a:cubicBezTo>
                  <a:cubicBezTo>
                    <a:pt x="32248" y="36208"/>
                    <a:pt x="31591" y="35206"/>
                    <a:pt x="30727" y="34411"/>
                  </a:cubicBezTo>
                  <a:cubicBezTo>
                    <a:pt x="30468" y="34169"/>
                    <a:pt x="30278" y="33910"/>
                    <a:pt x="30485" y="33599"/>
                  </a:cubicBezTo>
                  <a:cubicBezTo>
                    <a:pt x="30551" y="33501"/>
                    <a:pt x="30628" y="33465"/>
                    <a:pt x="30705" y="33465"/>
                  </a:cubicBezTo>
                  <a:close/>
                  <a:moveTo>
                    <a:pt x="65829" y="50622"/>
                  </a:moveTo>
                  <a:cubicBezTo>
                    <a:pt x="66138" y="50622"/>
                    <a:pt x="66376" y="50877"/>
                    <a:pt x="66569" y="51209"/>
                  </a:cubicBezTo>
                  <a:cubicBezTo>
                    <a:pt x="67601" y="52923"/>
                    <a:pt x="68767" y="54401"/>
                    <a:pt x="70703" y="54401"/>
                  </a:cubicBezTo>
                  <a:cubicBezTo>
                    <a:pt x="71167" y="54401"/>
                    <a:pt x="71676" y="54316"/>
                    <a:pt x="72237" y="54129"/>
                  </a:cubicBezTo>
                  <a:cubicBezTo>
                    <a:pt x="72263" y="54119"/>
                    <a:pt x="72291" y="54114"/>
                    <a:pt x="72320" y="54114"/>
                  </a:cubicBezTo>
                  <a:cubicBezTo>
                    <a:pt x="72487" y="54114"/>
                    <a:pt x="72701" y="54260"/>
                    <a:pt x="72877" y="54319"/>
                  </a:cubicBezTo>
                  <a:cubicBezTo>
                    <a:pt x="72687" y="54406"/>
                    <a:pt x="72514" y="54527"/>
                    <a:pt x="72358" y="54665"/>
                  </a:cubicBezTo>
                  <a:lnTo>
                    <a:pt x="72358" y="54682"/>
                  </a:lnTo>
                  <a:cubicBezTo>
                    <a:pt x="71675" y="55659"/>
                    <a:pt x="71022" y="56681"/>
                    <a:pt x="69648" y="56681"/>
                  </a:cubicBezTo>
                  <a:cubicBezTo>
                    <a:pt x="69564" y="56681"/>
                    <a:pt x="69476" y="56678"/>
                    <a:pt x="69386" y="56669"/>
                  </a:cubicBezTo>
                  <a:cubicBezTo>
                    <a:pt x="69196" y="56600"/>
                    <a:pt x="68850" y="56549"/>
                    <a:pt x="68850" y="56445"/>
                  </a:cubicBezTo>
                  <a:cubicBezTo>
                    <a:pt x="68660" y="54216"/>
                    <a:pt x="66258" y="53559"/>
                    <a:pt x="65532" y="51727"/>
                  </a:cubicBezTo>
                  <a:cubicBezTo>
                    <a:pt x="65394" y="51381"/>
                    <a:pt x="64945" y="50932"/>
                    <a:pt x="65584" y="50673"/>
                  </a:cubicBezTo>
                  <a:cubicBezTo>
                    <a:pt x="65670" y="50638"/>
                    <a:pt x="65752" y="50622"/>
                    <a:pt x="65829" y="50622"/>
                  </a:cubicBezTo>
                  <a:close/>
                  <a:moveTo>
                    <a:pt x="50497" y="52695"/>
                  </a:moveTo>
                  <a:lnTo>
                    <a:pt x="50497" y="52695"/>
                  </a:lnTo>
                  <a:cubicBezTo>
                    <a:pt x="51016" y="52885"/>
                    <a:pt x="51863" y="52937"/>
                    <a:pt x="52001" y="53265"/>
                  </a:cubicBezTo>
                  <a:cubicBezTo>
                    <a:pt x="53055" y="55840"/>
                    <a:pt x="55734" y="57464"/>
                    <a:pt x="56114" y="60420"/>
                  </a:cubicBezTo>
                  <a:cubicBezTo>
                    <a:pt x="56252" y="61439"/>
                    <a:pt x="57323" y="61802"/>
                    <a:pt x="57859" y="62580"/>
                  </a:cubicBezTo>
                  <a:cubicBezTo>
                    <a:pt x="59294" y="64654"/>
                    <a:pt x="60106" y="66952"/>
                    <a:pt x="60763" y="69337"/>
                  </a:cubicBezTo>
                  <a:cubicBezTo>
                    <a:pt x="58533" y="67643"/>
                    <a:pt x="56615" y="65656"/>
                    <a:pt x="55336" y="63133"/>
                  </a:cubicBezTo>
                  <a:cubicBezTo>
                    <a:pt x="55198" y="62874"/>
                    <a:pt x="55008" y="62614"/>
                    <a:pt x="55008" y="62355"/>
                  </a:cubicBezTo>
                  <a:cubicBezTo>
                    <a:pt x="54990" y="58916"/>
                    <a:pt x="52139" y="56739"/>
                    <a:pt x="51189" y="53697"/>
                  </a:cubicBezTo>
                  <a:cubicBezTo>
                    <a:pt x="51085" y="53334"/>
                    <a:pt x="50739" y="53040"/>
                    <a:pt x="50497" y="52695"/>
                  </a:cubicBezTo>
                  <a:close/>
                  <a:moveTo>
                    <a:pt x="87976" y="1"/>
                  </a:moveTo>
                  <a:cubicBezTo>
                    <a:pt x="87018" y="1"/>
                    <a:pt x="85745" y="1010"/>
                    <a:pt x="84455" y="1127"/>
                  </a:cubicBezTo>
                  <a:cubicBezTo>
                    <a:pt x="83776" y="1176"/>
                    <a:pt x="83111" y="1512"/>
                    <a:pt x="82448" y="1512"/>
                  </a:cubicBezTo>
                  <a:cubicBezTo>
                    <a:pt x="82403" y="1512"/>
                    <a:pt x="82358" y="1511"/>
                    <a:pt x="82313" y="1507"/>
                  </a:cubicBezTo>
                  <a:cubicBezTo>
                    <a:pt x="82281" y="1506"/>
                    <a:pt x="82250" y="1506"/>
                    <a:pt x="82218" y="1506"/>
                  </a:cubicBezTo>
                  <a:cubicBezTo>
                    <a:pt x="80376" y="1506"/>
                    <a:pt x="79245" y="3375"/>
                    <a:pt x="77443" y="3375"/>
                  </a:cubicBezTo>
                  <a:cubicBezTo>
                    <a:pt x="77340" y="3375"/>
                    <a:pt x="77235" y="3369"/>
                    <a:pt x="77128" y="3356"/>
                  </a:cubicBezTo>
                  <a:cubicBezTo>
                    <a:pt x="77026" y="3344"/>
                    <a:pt x="76928" y="3335"/>
                    <a:pt x="76837" y="3335"/>
                  </a:cubicBezTo>
                  <a:cubicBezTo>
                    <a:pt x="76434" y="3335"/>
                    <a:pt x="76136" y="3491"/>
                    <a:pt x="75953" y="4082"/>
                  </a:cubicBezTo>
                  <a:cubicBezTo>
                    <a:pt x="75843" y="4459"/>
                    <a:pt x="75132" y="4980"/>
                    <a:pt x="74758" y="4980"/>
                  </a:cubicBezTo>
                  <a:cubicBezTo>
                    <a:pt x="74720" y="4980"/>
                    <a:pt x="74687" y="4974"/>
                    <a:pt x="74657" y="4964"/>
                  </a:cubicBezTo>
                  <a:cubicBezTo>
                    <a:pt x="73910" y="4715"/>
                    <a:pt x="73366" y="4590"/>
                    <a:pt x="73013" y="4590"/>
                  </a:cubicBezTo>
                  <a:cubicBezTo>
                    <a:pt x="72190" y="4590"/>
                    <a:pt x="72409" y="5268"/>
                    <a:pt x="73534" y="6623"/>
                  </a:cubicBezTo>
                  <a:cubicBezTo>
                    <a:pt x="73585" y="6692"/>
                    <a:pt x="73499" y="6882"/>
                    <a:pt x="73482" y="7003"/>
                  </a:cubicBezTo>
                  <a:cubicBezTo>
                    <a:pt x="73413" y="6968"/>
                    <a:pt x="73292" y="6951"/>
                    <a:pt x="73240" y="6882"/>
                  </a:cubicBezTo>
                  <a:cubicBezTo>
                    <a:pt x="72877" y="6381"/>
                    <a:pt x="72324" y="5914"/>
                    <a:pt x="72220" y="5344"/>
                  </a:cubicBezTo>
                  <a:cubicBezTo>
                    <a:pt x="72065" y="4531"/>
                    <a:pt x="71961" y="3840"/>
                    <a:pt x="71010" y="3650"/>
                  </a:cubicBezTo>
                  <a:cubicBezTo>
                    <a:pt x="70839" y="3615"/>
                    <a:pt x="70680" y="3599"/>
                    <a:pt x="70533" y="3599"/>
                  </a:cubicBezTo>
                  <a:cubicBezTo>
                    <a:pt x="69359" y="3599"/>
                    <a:pt x="68898" y="4626"/>
                    <a:pt x="68315" y="5517"/>
                  </a:cubicBezTo>
                  <a:cubicBezTo>
                    <a:pt x="67865" y="6208"/>
                    <a:pt x="68349" y="6536"/>
                    <a:pt x="68729" y="6934"/>
                  </a:cubicBezTo>
                  <a:cubicBezTo>
                    <a:pt x="68798" y="7003"/>
                    <a:pt x="68850" y="7089"/>
                    <a:pt x="68902" y="7176"/>
                  </a:cubicBezTo>
                  <a:cubicBezTo>
                    <a:pt x="68817" y="7188"/>
                    <a:pt x="68731" y="7200"/>
                    <a:pt x="68645" y="7200"/>
                  </a:cubicBezTo>
                  <a:cubicBezTo>
                    <a:pt x="68610" y="7200"/>
                    <a:pt x="68575" y="7198"/>
                    <a:pt x="68539" y="7193"/>
                  </a:cubicBezTo>
                  <a:cubicBezTo>
                    <a:pt x="67376" y="7024"/>
                    <a:pt x="66212" y="6691"/>
                    <a:pt x="65033" y="6691"/>
                  </a:cubicBezTo>
                  <a:cubicBezTo>
                    <a:pt x="65003" y="6691"/>
                    <a:pt x="64974" y="6691"/>
                    <a:pt x="64945" y="6692"/>
                  </a:cubicBezTo>
                  <a:cubicBezTo>
                    <a:pt x="64584" y="6692"/>
                    <a:pt x="63909" y="6196"/>
                    <a:pt x="63437" y="6196"/>
                  </a:cubicBezTo>
                  <a:cubicBezTo>
                    <a:pt x="63072" y="6196"/>
                    <a:pt x="62827" y="6492"/>
                    <a:pt x="62940" y="7538"/>
                  </a:cubicBezTo>
                  <a:cubicBezTo>
                    <a:pt x="62940" y="7608"/>
                    <a:pt x="62525" y="7711"/>
                    <a:pt x="62283" y="7798"/>
                  </a:cubicBezTo>
                  <a:cubicBezTo>
                    <a:pt x="61879" y="7955"/>
                    <a:pt x="61464" y="8005"/>
                    <a:pt x="61043" y="8005"/>
                  </a:cubicBezTo>
                  <a:cubicBezTo>
                    <a:pt x="60325" y="8005"/>
                    <a:pt x="59591" y="7860"/>
                    <a:pt x="58870" y="7860"/>
                  </a:cubicBezTo>
                  <a:cubicBezTo>
                    <a:pt x="58295" y="7860"/>
                    <a:pt x="57729" y="7952"/>
                    <a:pt x="57185" y="8282"/>
                  </a:cubicBezTo>
                  <a:cubicBezTo>
                    <a:pt x="56736" y="8610"/>
                    <a:pt x="56304" y="8938"/>
                    <a:pt x="55837" y="9267"/>
                  </a:cubicBezTo>
                  <a:cubicBezTo>
                    <a:pt x="55671" y="9381"/>
                    <a:pt x="55417" y="9527"/>
                    <a:pt x="55226" y="9527"/>
                  </a:cubicBezTo>
                  <a:cubicBezTo>
                    <a:pt x="55100" y="9527"/>
                    <a:pt x="55001" y="9463"/>
                    <a:pt x="54973" y="9284"/>
                  </a:cubicBezTo>
                  <a:cubicBezTo>
                    <a:pt x="54819" y="8258"/>
                    <a:pt x="54209" y="8003"/>
                    <a:pt x="53545" y="8003"/>
                  </a:cubicBezTo>
                  <a:cubicBezTo>
                    <a:pt x="53313" y="8003"/>
                    <a:pt x="53075" y="8034"/>
                    <a:pt x="52848" y="8074"/>
                  </a:cubicBezTo>
                  <a:cubicBezTo>
                    <a:pt x="51897" y="8264"/>
                    <a:pt x="52416" y="9232"/>
                    <a:pt x="52295" y="9854"/>
                  </a:cubicBezTo>
                  <a:cubicBezTo>
                    <a:pt x="52156" y="10615"/>
                    <a:pt x="51344" y="10096"/>
                    <a:pt x="50998" y="10545"/>
                  </a:cubicBezTo>
                  <a:cubicBezTo>
                    <a:pt x="50949" y="10609"/>
                    <a:pt x="50910" y="10635"/>
                    <a:pt x="50880" y="10635"/>
                  </a:cubicBezTo>
                  <a:cubicBezTo>
                    <a:pt x="50805" y="10635"/>
                    <a:pt x="50789" y="10469"/>
                    <a:pt x="50826" y="10321"/>
                  </a:cubicBezTo>
                  <a:cubicBezTo>
                    <a:pt x="51033" y="8990"/>
                    <a:pt x="50221" y="8541"/>
                    <a:pt x="49115" y="8161"/>
                  </a:cubicBezTo>
                  <a:cubicBezTo>
                    <a:pt x="46903" y="7400"/>
                    <a:pt x="44535" y="7176"/>
                    <a:pt x="42392" y="6070"/>
                  </a:cubicBezTo>
                  <a:cubicBezTo>
                    <a:pt x="41667" y="5697"/>
                    <a:pt x="40852" y="5536"/>
                    <a:pt x="40032" y="5536"/>
                  </a:cubicBezTo>
                  <a:cubicBezTo>
                    <a:pt x="39367" y="5536"/>
                    <a:pt x="38699" y="5642"/>
                    <a:pt x="38072" y="5828"/>
                  </a:cubicBezTo>
                  <a:cubicBezTo>
                    <a:pt x="36033" y="6432"/>
                    <a:pt x="33838" y="6502"/>
                    <a:pt x="31989" y="7642"/>
                  </a:cubicBezTo>
                  <a:cubicBezTo>
                    <a:pt x="31263" y="8074"/>
                    <a:pt x="29206" y="7296"/>
                    <a:pt x="30226" y="9457"/>
                  </a:cubicBezTo>
                  <a:cubicBezTo>
                    <a:pt x="30278" y="9578"/>
                    <a:pt x="29984" y="9854"/>
                    <a:pt x="29863" y="10079"/>
                  </a:cubicBezTo>
                  <a:cubicBezTo>
                    <a:pt x="28653" y="12412"/>
                    <a:pt x="26234" y="13224"/>
                    <a:pt x="24229" y="14555"/>
                  </a:cubicBezTo>
                  <a:cubicBezTo>
                    <a:pt x="22536" y="15661"/>
                    <a:pt x="23486" y="17112"/>
                    <a:pt x="24022" y="18236"/>
                  </a:cubicBezTo>
                  <a:cubicBezTo>
                    <a:pt x="24328" y="18880"/>
                    <a:pt x="24972" y="19241"/>
                    <a:pt x="25627" y="19241"/>
                  </a:cubicBezTo>
                  <a:cubicBezTo>
                    <a:pt x="26008" y="19241"/>
                    <a:pt x="26393" y="19119"/>
                    <a:pt x="26718" y="18858"/>
                  </a:cubicBezTo>
                  <a:cubicBezTo>
                    <a:pt x="27228" y="18470"/>
                    <a:pt x="27609" y="18306"/>
                    <a:pt x="27903" y="18306"/>
                  </a:cubicBezTo>
                  <a:cubicBezTo>
                    <a:pt x="28524" y="18306"/>
                    <a:pt x="28748" y="19042"/>
                    <a:pt x="28947" y="19946"/>
                  </a:cubicBezTo>
                  <a:cubicBezTo>
                    <a:pt x="28982" y="20223"/>
                    <a:pt x="28999" y="20499"/>
                    <a:pt x="28982" y="20776"/>
                  </a:cubicBezTo>
                  <a:cubicBezTo>
                    <a:pt x="28774" y="20551"/>
                    <a:pt x="28446" y="20396"/>
                    <a:pt x="28342" y="20119"/>
                  </a:cubicBezTo>
                  <a:cubicBezTo>
                    <a:pt x="28124" y="19474"/>
                    <a:pt x="27849" y="19234"/>
                    <a:pt x="27528" y="19234"/>
                  </a:cubicBezTo>
                  <a:cubicBezTo>
                    <a:pt x="27212" y="19234"/>
                    <a:pt x="26853" y="19465"/>
                    <a:pt x="26459" y="19774"/>
                  </a:cubicBezTo>
                  <a:cubicBezTo>
                    <a:pt x="25646" y="20379"/>
                    <a:pt x="25958" y="21260"/>
                    <a:pt x="26130" y="21899"/>
                  </a:cubicBezTo>
                  <a:cubicBezTo>
                    <a:pt x="26459" y="23092"/>
                    <a:pt x="25802" y="23420"/>
                    <a:pt x="24938" y="23627"/>
                  </a:cubicBezTo>
                  <a:cubicBezTo>
                    <a:pt x="23901" y="23852"/>
                    <a:pt x="23072" y="24267"/>
                    <a:pt x="22553" y="25269"/>
                  </a:cubicBezTo>
                  <a:cubicBezTo>
                    <a:pt x="22273" y="25790"/>
                    <a:pt x="21682" y="26043"/>
                    <a:pt x="21157" y="26043"/>
                  </a:cubicBezTo>
                  <a:cubicBezTo>
                    <a:pt x="21003" y="26043"/>
                    <a:pt x="20855" y="26021"/>
                    <a:pt x="20721" y="25978"/>
                  </a:cubicBezTo>
                  <a:cubicBezTo>
                    <a:pt x="20116" y="25788"/>
                    <a:pt x="20963" y="25390"/>
                    <a:pt x="20946" y="24993"/>
                  </a:cubicBezTo>
                  <a:cubicBezTo>
                    <a:pt x="20929" y="24543"/>
                    <a:pt x="20738" y="24129"/>
                    <a:pt x="20410" y="23835"/>
                  </a:cubicBezTo>
                  <a:cubicBezTo>
                    <a:pt x="19477" y="22798"/>
                    <a:pt x="18354" y="21709"/>
                    <a:pt x="18215" y="20327"/>
                  </a:cubicBezTo>
                  <a:cubicBezTo>
                    <a:pt x="18098" y="19205"/>
                    <a:pt x="17332" y="17921"/>
                    <a:pt x="16200" y="17921"/>
                  </a:cubicBezTo>
                  <a:cubicBezTo>
                    <a:pt x="16163" y="17921"/>
                    <a:pt x="16127" y="17922"/>
                    <a:pt x="16090" y="17925"/>
                  </a:cubicBezTo>
                  <a:cubicBezTo>
                    <a:pt x="15105" y="17976"/>
                    <a:pt x="14068" y="18391"/>
                    <a:pt x="13930" y="19221"/>
                  </a:cubicBezTo>
                  <a:cubicBezTo>
                    <a:pt x="13670" y="20430"/>
                    <a:pt x="14137" y="21709"/>
                    <a:pt x="15122" y="22470"/>
                  </a:cubicBezTo>
                  <a:cubicBezTo>
                    <a:pt x="15952" y="23109"/>
                    <a:pt x="15952" y="23161"/>
                    <a:pt x="15589" y="23489"/>
                  </a:cubicBezTo>
                  <a:cubicBezTo>
                    <a:pt x="14448" y="24526"/>
                    <a:pt x="14915" y="26116"/>
                    <a:pt x="14292" y="27377"/>
                  </a:cubicBezTo>
                  <a:cubicBezTo>
                    <a:pt x="14143" y="27687"/>
                    <a:pt x="14420" y="27822"/>
                    <a:pt x="14760" y="27822"/>
                  </a:cubicBezTo>
                  <a:cubicBezTo>
                    <a:pt x="14932" y="27822"/>
                    <a:pt x="15121" y="27787"/>
                    <a:pt x="15278" y="27723"/>
                  </a:cubicBezTo>
                  <a:cubicBezTo>
                    <a:pt x="16510" y="27249"/>
                    <a:pt x="17772" y="26919"/>
                    <a:pt x="19089" y="26919"/>
                  </a:cubicBezTo>
                  <a:cubicBezTo>
                    <a:pt x="19212" y="26919"/>
                    <a:pt x="19336" y="26922"/>
                    <a:pt x="19460" y="26928"/>
                  </a:cubicBezTo>
                  <a:lnTo>
                    <a:pt x="19874" y="26928"/>
                  </a:lnTo>
                  <a:cubicBezTo>
                    <a:pt x="19840" y="26997"/>
                    <a:pt x="19823" y="27136"/>
                    <a:pt x="19753" y="27153"/>
                  </a:cubicBezTo>
                  <a:cubicBezTo>
                    <a:pt x="18630" y="27585"/>
                    <a:pt x="17507" y="28138"/>
                    <a:pt x="16349" y="28414"/>
                  </a:cubicBezTo>
                  <a:cubicBezTo>
                    <a:pt x="15692" y="28570"/>
                    <a:pt x="14915" y="28432"/>
                    <a:pt x="14707" y="29209"/>
                  </a:cubicBezTo>
                  <a:cubicBezTo>
                    <a:pt x="14500" y="30004"/>
                    <a:pt x="15260" y="30194"/>
                    <a:pt x="15813" y="30505"/>
                  </a:cubicBezTo>
                  <a:cubicBezTo>
                    <a:pt x="17161" y="31318"/>
                    <a:pt x="17369" y="32493"/>
                    <a:pt x="16867" y="33910"/>
                  </a:cubicBezTo>
                  <a:cubicBezTo>
                    <a:pt x="16664" y="34503"/>
                    <a:pt x="16349" y="34660"/>
                    <a:pt x="15995" y="34660"/>
                  </a:cubicBezTo>
                  <a:cubicBezTo>
                    <a:pt x="15626" y="34660"/>
                    <a:pt x="15216" y="34489"/>
                    <a:pt x="14846" y="34463"/>
                  </a:cubicBezTo>
                  <a:cubicBezTo>
                    <a:pt x="13916" y="34396"/>
                    <a:pt x="12987" y="34203"/>
                    <a:pt x="12042" y="34203"/>
                  </a:cubicBezTo>
                  <a:cubicBezTo>
                    <a:pt x="12003" y="34203"/>
                    <a:pt x="11964" y="34203"/>
                    <a:pt x="11925" y="34204"/>
                  </a:cubicBezTo>
                  <a:cubicBezTo>
                    <a:pt x="10957" y="34221"/>
                    <a:pt x="9834" y="34446"/>
                    <a:pt x="9989" y="35759"/>
                  </a:cubicBezTo>
                  <a:cubicBezTo>
                    <a:pt x="10128" y="37072"/>
                    <a:pt x="9834" y="38196"/>
                    <a:pt x="9592" y="39440"/>
                  </a:cubicBezTo>
                  <a:cubicBezTo>
                    <a:pt x="9385" y="40425"/>
                    <a:pt x="8693" y="42136"/>
                    <a:pt x="10542" y="42464"/>
                  </a:cubicBezTo>
                  <a:cubicBezTo>
                    <a:pt x="12305" y="42758"/>
                    <a:pt x="12668" y="43173"/>
                    <a:pt x="11735" y="44693"/>
                  </a:cubicBezTo>
                  <a:cubicBezTo>
                    <a:pt x="11389" y="45298"/>
                    <a:pt x="10888" y="45817"/>
                    <a:pt x="10300" y="46180"/>
                  </a:cubicBezTo>
                  <a:cubicBezTo>
                    <a:pt x="9108" y="46871"/>
                    <a:pt x="8175" y="47752"/>
                    <a:pt x="8313" y="49342"/>
                  </a:cubicBezTo>
                  <a:cubicBezTo>
                    <a:pt x="8365" y="49964"/>
                    <a:pt x="8140" y="50707"/>
                    <a:pt x="7535" y="50967"/>
                  </a:cubicBezTo>
                  <a:cubicBezTo>
                    <a:pt x="5168" y="52021"/>
                    <a:pt x="3768" y="53991"/>
                    <a:pt x="2662" y="56168"/>
                  </a:cubicBezTo>
                  <a:cubicBezTo>
                    <a:pt x="1781" y="57931"/>
                    <a:pt x="122" y="59469"/>
                    <a:pt x="1279" y="61888"/>
                  </a:cubicBezTo>
                  <a:cubicBezTo>
                    <a:pt x="1936" y="63236"/>
                    <a:pt x="1573" y="64792"/>
                    <a:pt x="830" y="66209"/>
                  </a:cubicBezTo>
                  <a:cubicBezTo>
                    <a:pt x="1" y="67781"/>
                    <a:pt x="744" y="70477"/>
                    <a:pt x="2126" y="71687"/>
                  </a:cubicBezTo>
                  <a:cubicBezTo>
                    <a:pt x="2420" y="71946"/>
                    <a:pt x="2662" y="72240"/>
                    <a:pt x="2818" y="72586"/>
                  </a:cubicBezTo>
                  <a:cubicBezTo>
                    <a:pt x="4027" y="75040"/>
                    <a:pt x="5462" y="77303"/>
                    <a:pt x="7881" y="78755"/>
                  </a:cubicBezTo>
                  <a:cubicBezTo>
                    <a:pt x="8455" y="79100"/>
                    <a:pt x="9053" y="79742"/>
                    <a:pt x="9645" y="79742"/>
                  </a:cubicBezTo>
                  <a:cubicBezTo>
                    <a:pt x="9766" y="79742"/>
                    <a:pt x="9887" y="79715"/>
                    <a:pt x="10007" y="79654"/>
                  </a:cubicBezTo>
                  <a:cubicBezTo>
                    <a:pt x="12824" y="78254"/>
                    <a:pt x="16142" y="79844"/>
                    <a:pt x="18889" y="77874"/>
                  </a:cubicBezTo>
                  <a:cubicBezTo>
                    <a:pt x="19326" y="77562"/>
                    <a:pt x="19938" y="77352"/>
                    <a:pt x="20558" y="77352"/>
                  </a:cubicBezTo>
                  <a:cubicBezTo>
                    <a:pt x="21313" y="77352"/>
                    <a:pt x="22079" y="77663"/>
                    <a:pt x="22553" y="78479"/>
                  </a:cubicBezTo>
                  <a:cubicBezTo>
                    <a:pt x="23034" y="79313"/>
                    <a:pt x="23538" y="79650"/>
                    <a:pt x="24283" y="79650"/>
                  </a:cubicBezTo>
                  <a:cubicBezTo>
                    <a:pt x="24448" y="79650"/>
                    <a:pt x="24626" y="79633"/>
                    <a:pt x="24817" y="79602"/>
                  </a:cubicBezTo>
                  <a:cubicBezTo>
                    <a:pt x="24994" y="79574"/>
                    <a:pt x="25161" y="79561"/>
                    <a:pt x="25317" y="79561"/>
                  </a:cubicBezTo>
                  <a:cubicBezTo>
                    <a:pt x="26715" y="79561"/>
                    <a:pt x="27271" y="80640"/>
                    <a:pt x="26960" y="82194"/>
                  </a:cubicBezTo>
                  <a:cubicBezTo>
                    <a:pt x="26683" y="83611"/>
                    <a:pt x="25750" y="85218"/>
                    <a:pt x="26545" y="86480"/>
                  </a:cubicBezTo>
                  <a:cubicBezTo>
                    <a:pt x="27461" y="87966"/>
                    <a:pt x="28515" y="89400"/>
                    <a:pt x="29206" y="90973"/>
                  </a:cubicBezTo>
                  <a:cubicBezTo>
                    <a:pt x="30416" y="93721"/>
                    <a:pt x="31298" y="96641"/>
                    <a:pt x="29777" y="99631"/>
                  </a:cubicBezTo>
                  <a:cubicBezTo>
                    <a:pt x="28809" y="101515"/>
                    <a:pt x="28619" y="103502"/>
                    <a:pt x="29535" y="105369"/>
                  </a:cubicBezTo>
                  <a:cubicBezTo>
                    <a:pt x="30503" y="107321"/>
                    <a:pt x="31228" y="109274"/>
                    <a:pt x="31488" y="111469"/>
                  </a:cubicBezTo>
                  <a:cubicBezTo>
                    <a:pt x="31712" y="113456"/>
                    <a:pt x="31695" y="115599"/>
                    <a:pt x="33371" y="117172"/>
                  </a:cubicBezTo>
                  <a:cubicBezTo>
                    <a:pt x="34322" y="118088"/>
                    <a:pt x="34581" y="119436"/>
                    <a:pt x="35013" y="120645"/>
                  </a:cubicBezTo>
                  <a:cubicBezTo>
                    <a:pt x="35393" y="121717"/>
                    <a:pt x="34546" y="123065"/>
                    <a:pt x="35843" y="123998"/>
                  </a:cubicBezTo>
                  <a:cubicBezTo>
                    <a:pt x="36206" y="124270"/>
                    <a:pt x="36549" y="124368"/>
                    <a:pt x="36881" y="124368"/>
                  </a:cubicBezTo>
                  <a:cubicBezTo>
                    <a:pt x="37735" y="124368"/>
                    <a:pt x="38515" y="123721"/>
                    <a:pt x="39372" y="123721"/>
                  </a:cubicBezTo>
                  <a:cubicBezTo>
                    <a:pt x="39388" y="123721"/>
                    <a:pt x="39404" y="123721"/>
                    <a:pt x="39420" y="123721"/>
                  </a:cubicBezTo>
                  <a:cubicBezTo>
                    <a:pt x="39526" y="123724"/>
                    <a:pt x="39630" y="123725"/>
                    <a:pt x="39734" y="123725"/>
                  </a:cubicBezTo>
                  <a:cubicBezTo>
                    <a:pt x="44937" y="123725"/>
                    <a:pt x="47636" y="120353"/>
                    <a:pt x="49754" y="116100"/>
                  </a:cubicBezTo>
                  <a:cubicBezTo>
                    <a:pt x="50186" y="115236"/>
                    <a:pt x="49720" y="113957"/>
                    <a:pt x="50826" y="113508"/>
                  </a:cubicBezTo>
                  <a:cubicBezTo>
                    <a:pt x="52761" y="112713"/>
                    <a:pt x="53193" y="111175"/>
                    <a:pt x="52692" y="109499"/>
                  </a:cubicBezTo>
                  <a:cubicBezTo>
                    <a:pt x="51949" y="107028"/>
                    <a:pt x="53297" y="106112"/>
                    <a:pt x="55181" y="105282"/>
                  </a:cubicBezTo>
                  <a:cubicBezTo>
                    <a:pt x="57773" y="104107"/>
                    <a:pt x="59449" y="98370"/>
                    <a:pt x="57963" y="96071"/>
                  </a:cubicBezTo>
                  <a:cubicBezTo>
                    <a:pt x="56770" y="94239"/>
                    <a:pt x="57099" y="92217"/>
                    <a:pt x="57444" y="90316"/>
                  </a:cubicBezTo>
                  <a:cubicBezTo>
                    <a:pt x="57911" y="87621"/>
                    <a:pt x="59933" y="85823"/>
                    <a:pt x="61851" y="84164"/>
                  </a:cubicBezTo>
                  <a:cubicBezTo>
                    <a:pt x="65601" y="80915"/>
                    <a:pt x="68055" y="76992"/>
                    <a:pt x="69109" y="72171"/>
                  </a:cubicBezTo>
                  <a:cubicBezTo>
                    <a:pt x="69271" y="71459"/>
                    <a:pt x="69266" y="70656"/>
                    <a:pt x="68371" y="70656"/>
                  </a:cubicBezTo>
                  <a:cubicBezTo>
                    <a:pt x="68311" y="70656"/>
                    <a:pt x="68246" y="70660"/>
                    <a:pt x="68176" y="70667"/>
                  </a:cubicBezTo>
                  <a:cubicBezTo>
                    <a:pt x="67157" y="70788"/>
                    <a:pt x="66154" y="71151"/>
                    <a:pt x="65152" y="71462"/>
                  </a:cubicBezTo>
                  <a:cubicBezTo>
                    <a:pt x="63960" y="71826"/>
                    <a:pt x="63201" y="72060"/>
                    <a:pt x="62664" y="72060"/>
                  </a:cubicBezTo>
                  <a:cubicBezTo>
                    <a:pt x="61727" y="72060"/>
                    <a:pt x="61469" y="71346"/>
                    <a:pt x="60772" y="69363"/>
                  </a:cubicBezTo>
                  <a:lnTo>
                    <a:pt x="60772" y="69363"/>
                  </a:lnTo>
                  <a:cubicBezTo>
                    <a:pt x="61180" y="69747"/>
                    <a:pt x="61467" y="70422"/>
                    <a:pt x="62074" y="70422"/>
                  </a:cubicBezTo>
                  <a:cubicBezTo>
                    <a:pt x="62180" y="70422"/>
                    <a:pt x="62295" y="70402"/>
                    <a:pt x="62422" y="70356"/>
                  </a:cubicBezTo>
                  <a:cubicBezTo>
                    <a:pt x="63925" y="69769"/>
                    <a:pt x="65359" y="68957"/>
                    <a:pt x="66897" y="68455"/>
                  </a:cubicBezTo>
                  <a:cubicBezTo>
                    <a:pt x="68660" y="67868"/>
                    <a:pt x="69732" y="66209"/>
                    <a:pt x="71391" y="65639"/>
                  </a:cubicBezTo>
                  <a:cubicBezTo>
                    <a:pt x="73706" y="64844"/>
                    <a:pt x="76713" y="61716"/>
                    <a:pt x="76852" y="59383"/>
                  </a:cubicBezTo>
                  <a:cubicBezTo>
                    <a:pt x="76834" y="59072"/>
                    <a:pt x="76713" y="58778"/>
                    <a:pt x="76506" y="58553"/>
                  </a:cubicBezTo>
                  <a:cubicBezTo>
                    <a:pt x="75918" y="57810"/>
                    <a:pt x="75279" y="57153"/>
                    <a:pt x="74294" y="56894"/>
                  </a:cubicBezTo>
                  <a:cubicBezTo>
                    <a:pt x="73724" y="56739"/>
                    <a:pt x="73378" y="56151"/>
                    <a:pt x="73516" y="55581"/>
                  </a:cubicBezTo>
                  <a:cubicBezTo>
                    <a:pt x="73547" y="55481"/>
                    <a:pt x="73596" y="55443"/>
                    <a:pt x="73658" y="55443"/>
                  </a:cubicBezTo>
                  <a:cubicBezTo>
                    <a:pt x="73842" y="55443"/>
                    <a:pt x="74139" y="55775"/>
                    <a:pt x="74398" y="55788"/>
                  </a:cubicBezTo>
                  <a:cubicBezTo>
                    <a:pt x="75366" y="55855"/>
                    <a:pt x="76333" y="56083"/>
                    <a:pt x="77301" y="56083"/>
                  </a:cubicBezTo>
                  <a:cubicBezTo>
                    <a:pt x="77336" y="56083"/>
                    <a:pt x="77370" y="56083"/>
                    <a:pt x="77405" y="56082"/>
                  </a:cubicBezTo>
                  <a:cubicBezTo>
                    <a:pt x="77727" y="56077"/>
                    <a:pt x="78047" y="56073"/>
                    <a:pt x="78365" y="56073"/>
                  </a:cubicBezTo>
                  <a:cubicBezTo>
                    <a:pt x="81373" y="56073"/>
                    <a:pt x="84145" y="56432"/>
                    <a:pt x="85786" y="59746"/>
                  </a:cubicBezTo>
                  <a:cubicBezTo>
                    <a:pt x="86136" y="60461"/>
                    <a:pt x="86996" y="61297"/>
                    <a:pt x="88011" y="61297"/>
                  </a:cubicBezTo>
                  <a:cubicBezTo>
                    <a:pt x="88148" y="61297"/>
                    <a:pt x="88288" y="61282"/>
                    <a:pt x="88430" y="61249"/>
                  </a:cubicBezTo>
                  <a:cubicBezTo>
                    <a:pt x="88585" y="61214"/>
                    <a:pt x="88707" y="61197"/>
                    <a:pt x="88805" y="61197"/>
                  </a:cubicBezTo>
                  <a:cubicBezTo>
                    <a:pt x="89186" y="61197"/>
                    <a:pt x="89184" y="61451"/>
                    <a:pt x="89225" y="61837"/>
                  </a:cubicBezTo>
                  <a:cubicBezTo>
                    <a:pt x="89830" y="66554"/>
                    <a:pt x="91990" y="70685"/>
                    <a:pt x="94133" y="74832"/>
                  </a:cubicBezTo>
                  <a:cubicBezTo>
                    <a:pt x="94475" y="75487"/>
                    <a:pt x="94875" y="75911"/>
                    <a:pt x="95290" y="75911"/>
                  </a:cubicBezTo>
                  <a:cubicBezTo>
                    <a:pt x="95652" y="75911"/>
                    <a:pt x="96025" y="75588"/>
                    <a:pt x="96380" y="74815"/>
                  </a:cubicBezTo>
                  <a:cubicBezTo>
                    <a:pt x="96622" y="74297"/>
                    <a:pt x="97036" y="73847"/>
                    <a:pt x="97382" y="73381"/>
                  </a:cubicBezTo>
                  <a:lnTo>
                    <a:pt x="97538" y="73225"/>
                  </a:lnTo>
                  <a:cubicBezTo>
                    <a:pt x="98212" y="71618"/>
                    <a:pt x="98056" y="69993"/>
                    <a:pt x="97831" y="68317"/>
                  </a:cubicBezTo>
                  <a:cubicBezTo>
                    <a:pt x="97762" y="67833"/>
                    <a:pt x="97589" y="67211"/>
                    <a:pt x="98194" y="67073"/>
                  </a:cubicBezTo>
                  <a:cubicBezTo>
                    <a:pt x="99784" y="66693"/>
                    <a:pt x="100268" y="65258"/>
                    <a:pt x="101149" y="64187"/>
                  </a:cubicBezTo>
                  <a:cubicBezTo>
                    <a:pt x="102117" y="63029"/>
                    <a:pt x="103137" y="61629"/>
                    <a:pt x="104243" y="60903"/>
                  </a:cubicBezTo>
                  <a:cubicBezTo>
                    <a:pt x="104825" y="60515"/>
                    <a:pt x="105739" y="59942"/>
                    <a:pt x="106690" y="59942"/>
                  </a:cubicBezTo>
                  <a:cubicBezTo>
                    <a:pt x="107432" y="59942"/>
                    <a:pt x="108196" y="60292"/>
                    <a:pt x="108840" y="61353"/>
                  </a:cubicBezTo>
                  <a:cubicBezTo>
                    <a:pt x="109600" y="62632"/>
                    <a:pt x="110965" y="63565"/>
                    <a:pt x="111017" y="65258"/>
                  </a:cubicBezTo>
                  <a:cubicBezTo>
                    <a:pt x="111034" y="65777"/>
                    <a:pt x="110793" y="66433"/>
                    <a:pt x="111536" y="66693"/>
                  </a:cubicBezTo>
                  <a:cubicBezTo>
                    <a:pt x="111822" y="66788"/>
                    <a:pt x="112112" y="66862"/>
                    <a:pt x="112391" y="66862"/>
                  </a:cubicBezTo>
                  <a:cubicBezTo>
                    <a:pt x="112769" y="66862"/>
                    <a:pt x="113129" y="66727"/>
                    <a:pt x="113437" y="66330"/>
                  </a:cubicBezTo>
                  <a:cubicBezTo>
                    <a:pt x="113540" y="66205"/>
                    <a:pt x="113700" y="66031"/>
                    <a:pt x="113856" y="66031"/>
                  </a:cubicBezTo>
                  <a:cubicBezTo>
                    <a:pt x="113960" y="66031"/>
                    <a:pt x="114062" y="66109"/>
                    <a:pt x="114145" y="66330"/>
                  </a:cubicBezTo>
                  <a:cubicBezTo>
                    <a:pt x="114543" y="67470"/>
                    <a:pt x="114802" y="68663"/>
                    <a:pt x="115286" y="69769"/>
                  </a:cubicBezTo>
                  <a:cubicBezTo>
                    <a:pt x="116271" y="72033"/>
                    <a:pt x="114940" y="74677"/>
                    <a:pt x="116858" y="76871"/>
                  </a:cubicBezTo>
                  <a:cubicBezTo>
                    <a:pt x="118241" y="78461"/>
                    <a:pt x="118362" y="80915"/>
                    <a:pt x="119900" y="82540"/>
                  </a:cubicBezTo>
                  <a:cubicBezTo>
                    <a:pt x="120401" y="82799"/>
                    <a:pt x="120885" y="83058"/>
                    <a:pt x="121386" y="83300"/>
                  </a:cubicBezTo>
                  <a:cubicBezTo>
                    <a:pt x="121538" y="83368"/>
                    <a:pt x="121699" y="83403"/>
                    <a:pt x="121846" y="83403"/>
                  </a:cubicBezTo>
                  <a:cubicBezTo>
                    <a:pt x="122184" y="83403"/>
                    <a:pt x="122445" y="83219"/>
                    <a:pt x="122337" y="82834"/>
                  </a:cubicBezTo>
                  <a:cubicBezTo>
                    <a:pt x="121818" y="80915"/>
                    <a:pt x="121991" y="78790"/>
                    <a:pt x="119969" y="77355"/>
                  </a:cubicBezTo>
                  <a:cubicBezTo>
                    <a:pt x="118414" y="76249"/>
                    <a:pt x="117239" y="74521"/>
                    <a:pt x="117463" y="72378"/>
                  </a:cubicBezTo>
                  <a:cubicBezTo>
                    <a:pt x="117528" y="71821"/>
                    <a:pt x="116912" y="70437"/>
                    <a:pt x="117695" y="70437"/>
                  </a:cubicBezTo>
                  <a:cubicBezTo>
                    <a:pt x="117955" y="70437"/>
                    <a:pt x="118371" y="70590"/>
                    <a:pt x="119019" y="70979"/>
                  </a:cubicBezTo>
                  <a:cubicBezTo>
                    <a:pt x="120194" y="71704"/>
                    <a:pt x="121386" y="72655"/>
                    <a:pt x="121749" y="73605"/>
                  </a:cubicBezTo>
                  <a:cubicBezTo>
                    <a:pt x="122096" y="74553"/>
                    <a:pt x="122434" y="74868"/>
                    <a:pt x="122776" y="74868"/>
                  </a:cubicBezTo>
                  <a:cubicBezTo>
                    <a:pt x="123251" y="74868"/>
                    <a:pt x="123732" y="74261"/>
                    <a:pt x="124255" y="73899"/>
                  </a:cubicBezTo>
                  <a:cubicBezTo>
                    <a:pt x="124531" y="73709"/>
                    <a:pt x="124721" y="73363"/>
                    <a:pt x="125015" y="73208"/>
                  </a:cubicBezTo>
                  <a:cubicBezTo>
                    <a:pt x="126743" y="72292"/>
                    <a:pt x="127210" y="70961"/>
                    <a:pt x="126743" y="69043"/>
                  </a:cubicBezTo>
                  <a:cubicBezTo>
                    <a:pt x="126294" y="67159"/>
                    <a:pt x="125292" y="65725"/>
                    <a:pt x="123892" y="64533"/>
                  </a:cubicBezTo>
                  <a:cubicBezTo>
                    <a:pt x="122596" y="63409"/>
                    <a:pt x="122285" y="62459"/>
                    <a:pt x="123546" y="61059"/>
                  </a:cubicBezTo>
                  <a:cubicBezTo>
                    <a:pt x="123952" y="60621"/>
                    <a:pt x="124332" y="60388"/>
                    <a:pt x="124705" y="60388"/>
                  </a:cubicBezTo>
                  <a:cubicBezTo>
                    <a:pt x="124936" y="60388"/>
                    <a:pt x="125164" y="60477"/>
                    <a:pt x="125395" y="60661"/>
                  </a:cubicBezTo>
                  <a:cubicBezTo>
                    <a:pt x="126000" y="61145"/>
                    <a:pt x="125810" y="61750"/>
                    <a:pt x="125119" y="62234"/>
                  </a:cubicBezTo>
                  <a:cubicBezTo>
                    <a:pt x="124618" y="62580"/>
                    <a:pt x="124445" y="63219"/>
                    <a:pt x="125050" y="63651"/>
                  </a:cubicBezTo>
                  <a:cubicBezTo>
                    <a:pt x="125442" y="63952"/>
                    <a:pt x="125858" y="64171"/>
                    <a:pt x="126268" y="64171"/>
                  </a:cubicBezTo>
                  <a:cubicBezTo>
                    <a:pt x="126635" y="64171"/>
                    <a:pt x="126996" y="63996"/>
                    <a:pt x="127331" y="63547"/>
                  </a:cubicBezTo>
                  <a:cubicBezTo>
                    <a:pt x="127694" y="63046"/>
                    <a:pt x="128247" y="62407"/>
                    <a:pt x="127469" y="61940"/>
                  </a:cubicBezTo>
                  <a:cubicBezTo>
                    <a:pt x="126398" y="61318"/>
                    <a:pt x="127037" y="61042"/>
                    <a:pt x="127590" y="60696"/>
                  </a:cubicBezTo>
                  <a:cubicBezTo>
                    <a:pt x="130061" y="59210"/>
                    <a:pt x="133449" y="59106"/>
                    <a:pt x="134693" y="55788"/>
                  </a:cubicBezTo>
                  <a:cubicBezTo>
                    <a:pt x="135298" y="54146"/>
                    <a:pt x="136093" y="52591"/>
                    <a:pt x="135851" y="50725"/>
                  </a:cubicBezTo>
                  <a:cubicBezTo>
                    <a:pt x="135522" y="48288"/>
                    <a:pt x="133932" y="46629"/>
                    <a:pt x="132498" y="44918"/>
                  </a:cubicBezTo>
                  <a:cubicBezTo>
                    <a:pt x="131772" y="44054"/>
                    <a:pt x="131859" y="43622"/>
                    <a:pt x="132775" y="43173"/>
                  </a:cubicBezTo>
                  <a:cubicBezTo>
                    <a:pt x="133120" y="43017"/>
                    <a:pt x="133397" y="42793"/>
                    <a:pt x="133362" y="42378"/>
                  </a:cubicBezTo>
                  <a:cubicBezTo>
                    <a:pt x="133345" y="41980"/>
                    <a:pt x="133051" y="41635"/>
                    <a:pt x="132671" y="41548"/>
                  </a:cubicBezTo>
                  <a:cubicBezTo>
                    <a:pt x="132227" y="41462"/>
                    <a:pt x="131713" y="41297"/>
                    <a:pt x="131292" y="41297"/>
                  </a:cubicBezTo>
                  <a:cubicBezTo>
                    <a:pt x="131122" y="41297"/>
                    <a:pt x="130968" y="41323"/>
                    <a:pt x="130839" y="41393"/>
                  </a:cubicBezTo>
                  <a:cubicBezTo>
                    <a:pt x="130667" y="41486"/>
                    <a:pt x="130517" y="41524"/>
                    <a:pt x="130385" y="41524"/>
                  </a:cubicBezTo>
                  <a:cubicBezTo>
                    <a:pt x="129751" y="41524"/>
                    <a:pt x="129496" y="40648"/>
                    <a:pt x="128935" y="40648"/>
                  </a:cubicBezTo>
                  <a:cubicBezTo>
                    <a:pt x="128871" y="40648"/>
                    <a:pt x="128804" y="40659"/>
                    <a:pt x="128731" y="40684"/>
                  </a:cubicBezTo>
                  <a:cubicBezTo>
                    <a:pt x="129025" y="40425"/>
                    <a:pt x="129336" y="40166"/>
                    <a:pt x="129612" y="39889"/>
                  </a:cubicBezTo>
                  <a:cubicBezTo>
                    <a:pt x="129699" y="39786"/>
                    <a:pt x="129768" y="39647"/>
                    <a:pt x="129802" y="39509"/>
                  </a:cubicBezTo>
                  <a:cubicBezTo>
                    <a:pt x="129896" y="39229"/>
                    <a:pt x="130059" y="38963"/>
                    <a:pt x="130355" y="38963"/>
                  </a:cubicBezTo>
                  <a:cubicBezTo>
                    <a:pt x="130388" y="38963"/>
                    <a:pt x="130423" y="38966"/>
                    <a:pt x="130459" y="38973"/>
                  </a:cubicBezTo>
                  <a:cubicBezTo>
                    <a:pt x="130822" y="39025"/>
                    <a:pt x="130718" y="39405"/>
                    <a:pt x="130753" y="39665"/>
                  </a:cubicBezTo>
                  <a:cubicBezTo>
                    <a:pt x="130885" y="40368"/>
                    <a:pt x="131150" y="40680"/>
                    <a:pt x="131522" y="40680"/>
                  </a:cubicBezTo>
                  <a:cubicBezTo>
                    <a:pt x="131781" y="40680"/>
                    <a:pt x="132092" y="40529"/>
                    <a:pt x="132446" y="40252"/>
                  </a:cubicBezTo>
                  <a:cubicBezTo>
                    <a:pt x="132816" y="39963"/>
                    <a:pt x="133198" y="39825"/>
                    <a:pt x="133552" y="39825"/>
                  </a:cubicBezTo>
                  <a:cubicBezTo>
                    <a:pt x="134190" y="39825"/>
                    <a:pt x="134735" y="40276"/>
                    <a:pt x="134935" y="41099"/>
                  </a:cubicBezTo>
                  <a:cubicBezTo>
                    <a:pt x="135004" y="41410"/>
                    <a:pt x="135246" y="41911"/>
                    <a:pt x="135436" y="41928"/>
                  </a:cubicBezTo>
                  <a:cubicBezTo>
                    <a:pt x="136836" y="42067"/>
                    <a:pt x="137130" y="43259"/>
                    <a:pt x="137441" y="44192"/>
                  </a:cubicBezTo>
                  <a:cubicBezTo>
                    <a:pt x="137757" y="45176"/>
                    <a:pt x="138205" y="45491"/>
                    <a:pt x="138710" y="45491"/>
                  </a:cubicBezTo>
                  <a:cubicBezTo>
                    <a:pt x="139226" y="45491"/>
                    <a:pt x="139803" y="45163"/>
                    <a:pt x="140361" y="44884"/>
                  </a:cubicBezTo>
                  <a:cubicBezTo>
                    <a:pt x="141813" y="44175"/>
                    <a:pt x="140586" y="43363"/>
                    <a:pt x="140327" y="42654"/>
                  </a:cubicBezTo>
                  <a:cubicBezTo>
                    <a:pt x="140188" y="42188"/>
                    <a:pt x="139739" y="41773"/>
                    <a:pt x="139324" y="41479"/>
                  </a:cubicBezTo>
                  <a:cubicBezTo>
                    <a:pt x="137717" y="40356"/>
                    <a:pt x="137648" y="38921"/>
                    <a:pt x="138305" y="37245"/>
                  </a:cubicBezTo>
                  <a:cubicBezTo>
                    <a:pt x="138533" y="36644"/>
                    <a:pt x="138753" y="36160"/>
                    <a:pt x="139216" y="36160"/>
                  </a:cubicBezTo>
                  <a:cubicBezTo>
                    <a:pt x="139418" y="36160"/>
                    <a:pt x="139666" y="36252"/>
                    <a:pt x="139981" y="36468"/>
                  </a:cubicBezTo>
                  <a:cubicBezTo>
                    <a:pt x="140121" y="36569"/>
                    <a:pt x="140268" y="36617"/>
                    <a:pt x="140413" y="36617"/>
                  </a:cubicBezTo>
                  <a:cubicBezTo>
                    <a:pt x="140661" y="36617"/>
                    <a:pt x="140902" y="36477"/>
                    <a:pt x="141087" y="36226"/>
                  </a:cubicBezTo>
                  <a:cubicBezTo>
                    <a:pt x="142573" y="34255"/>
                    <a:pt x="142850" y="29797"/>
                    <a:pt x="141640" y="27706"/>
                  </a:cubicBezTo>
                  <a:cubicBezTo>
                    <a:pt x="141485" y="27447"/>
                    <a:pt x="141104" y="27187"/>
                    <a:pt x="141398" y="26807"/>
                  </a:cubicBezTo>
                  <a:lnTo>
                    <a:pt x="141398" y="26807"/>
                  </a:lnTo>
                  <a:cubicBezTo>
                    <a:pt x="141623" y="26997"/>
                    <a:pt x="141917" y="27153"/>
                    <a:pt x="142072" y="27395"/>
                  </a:cubicBezTo>
                  <a:cubicBezTo>
                    <a:pt x="142988" y="28812"/>
                    <a:pt x="143869" y="30229"/>
                    <a:pt x="144733" y="31663"/>
                  </a:cubicBezTo>
                  <a:cubicBezTo>
                    <a:pt x="144984" y="32062"/>
                    <a:pt x="145261" y="32460"/>
                    <a:pt x="145713" y="32460"/>
                  </a:cubicBezTo>
                  <a:cubicBezTo>
                    <a:pt x="145790" y="32460"/>
                    <a:pt x="145872" y="32449"/>
                    <a:pt x="145960" y="32424"/>
                  </a:cubicBezTo>
                  <a:cubicBezTo>
                    <a:pt x="146323" y="32320"/>
                    <a:pt x="146825" y="32043"/>
                    <a:pt x="146928" y="31750"/>
                  </a:cubicBezTo>
                  <a:cubicBezTo>
                    <a:pt x="147118" y="31197"/>
                    <a:pt x="146496" y="30972"/>
                    <a:pt x="146151" y="30644"/>
                  </a:cubicBezTo>
                  <a:cubicBezTo>
                    <a:pt x="145805" y="30298"/>
                    <a:pt x="144889" y="29935"/>
                    <a:pt x="145511" y="29348"/>
                  </a:cubicBezTo>
                  <a:cubicBezTo>
                    <a:pt x="146220" y="28674"/>
                    <a:pt x="145701" y="28363"/>
                    <a:pt x="145373" y="27982"/>
                  </a:cubicBezTo>
                  <a:cubicBezTo>
                    <a:pt x="144924" y="27464"/>
                    <a:pt x="144353" y="27049"/>
                    <a:pt x="143904" y="26513"/>
                  </a:cubicBezTo>
                  <a:cubicBezTo>
                    <a:pt x="142452" y="24803"/>
                    <a:pt x="140309" y="24008"/>
                    <a:pt x="138927" y="23455"/>
                  </a:cubicBezTo>
                  <a:cubicBezTo>
                    <a:pt x="137233" y="22781"/>
                    <a:pt x="135350" y="23368"/>
                    <a:pt x="133794" y="22349"/>
                  </a:cubicBezTo>
                  <a:cubicBezTo>
                    <a:pt x="133621" y="22228"/>
                    <a:pt x="133120" y="22141"/>
                    <a:pt x="133379" y="21934"/>
                  </a:cubicBezTo>
                  <a:cubicBezTo>
                    <a:pt x="134416" y="21156"/>
                    <a:pt x="134192" y="19843"/>
                    <a:pt x="134814" y="18910"/>
                  </a:cubicBezTo>
                  <a:cubicBezTo>
                    <a:pt x="135183" y="18357"/>
                    <a:pt x="137525" y="17996"/>
                    <a:pt x="139389" y="17996"/>
                  </a:cubicBezTo>
                  <a:cubicBezTo>
                    <a:pt x="140321" y="17996"/>
                    <a:pt x="141133" y="18086"/>
                    <a:pt x="141519" y="18287"/>
                  </a:cubicBezTo>
                  <a:cubicBezTo>
                    <a:pt x="141913" y="18491"/>
                    <a:pt x="142318" y="18567"/>
                    <a:pt x="142722" y="18567"/>
                  </a:cubicBezTo>
                  <a:cubicBezTo>
                    <a:pt x="143310" y="18567"/>
                    <a:pt x="143896" y="18407"/>
                    <a:pt x="144440" y="18253"/>
                  </a:cubicBezTo>
                  <a:cubicBezTo>
                    <a:pt x="145183" y="18028"/>
                    <a:pt x="144301" y="17320"/>
                    <a:pt x="144440" y="16905"/>
                  </a:cubicBezTo>
                  <a:cubicBezTo>
                    <a:pt x="144595" y="16473"/>
                    <a:pt x="144232" y="15764"/>
                    <a:pt x="144803" y="15626"/>
                  </a:cubicBezTo>
                  <a:cubicBezTo>
                    <a:pt x="144894" y="15602"/>
                    <a:pt x="144986" y="15590"/>
                    <a:pt x="145078" y="15590"/>
                  </a:cubicBezTo>
                  <a:cubicBezTo>
                    <a:pt x="145503" y="15590"/>
                    <a:pt x="145922" y="15838"/>
                    <a:pt x="146306" y="16179"/>
                  </a:cubicBezTo>
                  <a:cubicBezTo>
                    <a:pt x="146709" y="16532"/>
                    <a:pt x="147171" y="16997"/>
                    <a:pt x="147617" y="16997"/>
                  </a:cubicBezTo>
                  <a:cubicBezTo>
                    <a:pt x="147935" y="16997"/>
                    <a:pt x="148244" y="16760"/>
                    <a:pt x="148518" y="16075"/>
                  </a:cubicBezTo>
                  <a:cubicBezTo>
                    <a:pt x="148584" y="15900"/>
                    <a:pt x="148692" y="15801"/>
                    <a:pt x="148828" y="15801"/>
                  </a:cubicBezTo>
                  <a:cubicBezTo>
                    <a:pt x="148906" y="15801"/>
                    <a:pt x="148994" y="15833"/>
                    <a:pt x="149088" y="15903"/>
                  </a:cubicBezTo>
                  <a:cubicBezTo>
                    <a:pt x="149348" y="16110"/>
                    <a:pt x="149348" y="16335"/>
                    <a:pt x="149192" y="16646"/>
                  </a:cubicBezTo>
                  <a:cubicBezTo>
                    <a:pt x="148743" y="17596"/>
                    <a:pt x="147965" y="18547"/>
                    <a:pt x="147965" y="19497"/>
                  </a:cubicBezTo>
                  <a:cubicBezTo>
                    <a:pt x="147931" y="21122"/>
                    <a:pt x="148708" y="22677"/>
                    <a:pt x="150022" y="23627"/>
                  </a:cubicBezTo>
                  <a:cubicBezTo>
                    <a:pt x="151231" y="24561"/>
                    <a:pt x="152631" y="25269"/>
                    <a:pt x="153582" y="26513"/>
                  </a:cubicBezTo>
                  <a:cubicBezTo>
                    <a:pt x="153835" y="26852"/>
                    <a:pt x="154112" y="27339"/>
                    <a:pt x="154580" y="27339"/>
                  </a:cubicBezTo>
                  <a:cubicBezTo>
                    <a:pt x="154686" y="27339"/>
                    <a:pt x="154802" y="27314"/>
                    <a:pt x="154930" y="27257"/>
                  </a:cubicBezTo>
                  <a:cubicBezTo>
                    <a:pt x="155621" y="26928"/>
                    <a:pt x="155673" y="26271"/>
                    <a:pt x="155604" y="25615"/>
                  </a:cubicBezTo>
                  <a:cubicBezTo>
                    <a:pt x="155448" y="24025"/>
                    <a:pt x="155863" y="22435"/>
                    <a:pt x="154739" y="20845"/>
                  </a:cubicBezTo>
                  <a:cubicBezTo>
                    <a:pt x="154065" y="19877"/>
                    <a:pt x="153772" y="18823"/>
                    <a:pt x="152406" y="18737"/>
                  </a:cubicBezTo>
                  <a:cubicBezTo>
                    <a:pt x="152044" y="18720"/>
                    <a:pt x="151940" y="18478"/>
                    <a:pt x="151888" y="18201"/>
                  </a:cubicBezTo>
                  <a:cubicBezTo>
                    <a:pt x="151820" y="17931"/>
                    <a:pt x="151918" y="17578"/>
                    <a:pt x="152229" y="17578"/>
                  </a:cubicBezTo>
                  <a:cubicBezTo>
                    <a:pt x="152236" y="17578"/>
                    <a:pt x="152243" y="17579"/>
                    <a:pt x="152251" y="17579"/>
                  </a:cubicBezTo>
                  <a:cubicBezTo>
                    <a:pt x="152284" y="17581"/>
                    <a:pt x="152317" y="17582"/>
                    <a:pt x="152350" y="17582"/>
                  </a:cubicBezTo>
                  <a:cubicBezTo>
                    <a:pt x="153000" y="17582"/>
                    <a:pt x="153628" y="17254"/>
                    <a:pt x="154277" y="17254"/>
                  </a:cubicBezTo>
                  <a:cubicBezTo>
                    <a:pt x="154558" y="17254"/>
                    <a:pt x="154844" y="17316"/>
                    <a:pt x="155137" y="17493"/>
                  </a:cubicBezTo>
                  <a:cubicBezTo>
                    <a:pt x="155393" y="17649"/>
                    <a:pt x="155627" y="17726"/>
                    <a:pt x="155836" y="17726"/>
                  </a:cubicBezTo>
                  <a:cubicBezTo>
                    <a:pt x="156249" y="17726"/>
                    <a:pt x="156566" y="17427"/>
                    <a:pt x="156761" y="16853"/>
                  </a:cubicBezTo>
                  <a:cubicBezTo>
                    <a:pt x="157072" y="15920"/>
                    <a:pt x="157954" y="15505"/>
                    <a:pt x="158662" y="15039"/>
                  </a:cubicBezTo>
                  <a:cubicBezTo>
                    <a:pt x="158771" y="14969"/>
                    <a:pt x="158912" y="14953"/>
                    <a:pt x="159064" y="14953"/>
                  </a:cubicBezTo>
                  <a:cubicBezTo>
                    <a:pt x="159192" y="14953"/>
                    <a:pt x="159327" y="14964"/>
                    <a:pt x="159458" y="14964"/>
                  </a:cubicBezTo>
                  <a:cubicBezTo>
                    <a:pt x="159792" y="14964"/>
                    <a:pt x="160100" y="14892"/>
                    <a:pt x="160183" y="14382"/>
                  </a:cubicBezTo>
                  <a:cubicBezTo>
                    <a:pt x="160304" y="13501"/>
                    <a:pt x="159475" y="13310"/>
                    <a:pt x="158887" y="12965"/>
                  </a:cubicBezTo>
                  <a:cubicBezTo>
                    <a:pt x="158662" y="12827"/>
                    <a:pt x="158334" y="12550"/>
                    <a:pt x="158351" y="12395"/>
                  </a:cubicBezTo>
                  <a:cubicBezTo>
                    <a:pt x="158404" y="12154"/>
                    <a:pt x="158582" y="12097"/>
                    <a:pt x="158776" y="12097"/>
                  </a:cubicBezTo>
                  <a:cubicBezTo>
                    <a:pt x="158903" y="12097"/>
                    <a:pt x="159037" y="12122"/>
                    <a:pt x="159146" y="12135"/>
                  </a:cubicBezTo>
                  <a:cubicBezTo>
                    <a:pt x="160460" y="12308"/>
                    <a:pt x="161652" y="12999"/>
                    <a:pt x="163017" y="12999"/>
                  </a:cubicBezTo>
                  <a:cubicBezTo>
                    <a:pt x="163570" y="12999"/>
                    <a:pt x="163795" y="12913"/>
                    <a:pt x="164002" y="12274"/>
                  </a:cubicBezTo>
                  <a:cubicBezTo>
                    <a:pt x="164745" y="10182"/>
                    <a:pt x="163311" y="10010"/>
                    <a:pt x="161998" y="9923"/>
                  </a:cubicBezTo>
                  <a:cubicBezTo>
                    <a:pt x="160218" y="9820"/>
                    <a:pt x="158438" y="9543"/>
                    <a:pt x="156710" y="9076"/>
                  </a:cubicBezTo>
                  <a:cubicBezTo>
                    <a:pt x="153313" y="8169"/>
                    <a:pt x="149984" y="6872"/>
                    <a:pt x="146431" y="6872"/>
                  </a:cubicBezTo>
                  <a:cubicBezTo>
                    <a:pt x="145249" y="6872"/>
                    <a:pt x="144041" y="7016"/>
                    <a:pt x="142798" y="7366"/>
                  </a:cubicBezTo>
                  <a:cubicBezTo>
                    <a:pt x="142441" y="7468"/>
                    <a:pt x="142044" y="7507"/>
                    <a:pt x="141624" y="7507"/>
                  </a:cubicBezTo>
                  <a:cubicBezTo>
                    <a:pt x="140475" y="7507"/>
                    <a:pt x="139148" y="7211"/>
                    <a:pt x="137959" y="7072"/>
                  </a:cubicBezTo>
                  <a:cubicBezTo>
                    <a:pt x="135760" y="6810"/>
                    <a:pt x="133765" y="5577"/>
                    <a:pt x="131513" y="5577"/>
                  </a:cubicBezTo>
                  <a:cubicBezTo>
                    <a:pt x="131235" y="5577"/>
                    <a:pt x="130953" y="5596"/>
                    <a:pt x="130666" y="5637"/>
                  </a:cubicBezTo>
                  <a:cubicBezTo>
                    <a:pt x="130197" y="5701"/>
                    <a:pt x="129713" y="5752"/>
                    <a:pt x="129231" y="5752"/>
                  </a:cubicBezTo>
                  <a:cubicBezTo>
                    <a:pt x="128525" y="5752"/>
                    <a:pt x="127823" y="5641"/>
                    <a:pt x="127175" y="5292"/>
                  </a:cubicBezTo>
                  <a:cubicBezTo>
                    <a:pt x="124583" y="3857"/>
                    <a:pt x="121352" y="4808"/>
                    <a:pt x="118811" y="3097"/>
                  </a:cubicBezTo>
                  <a:cubicBezTo>
                    <a:pt x="118623" y="2965"/>
                    <a:pt x="118385" y="2894"/>
                    <a:pt x="118144" y="2894"/>
                  </a:cubicBezTo>
                  <a:cubicBezTo>
                    <a:pt x="117786" y="2894"/>
                    <a:pt x="117421" y="3050"/>
                    <a:pt x="117204" y="3391"/>
                  </a:cubicBezTo>
                  <a:cubicBezTo>
                    <a:pt x="116737" y="4117"/>
                    <a:pt x="117601" y="4134"/>
                    <a:pt x="117930" y="4462"/>
                  </a:cubicBezTo>
                  <a:cubicBezTo>
                    <a:pt x="118103" y="4670"/>
                    <a:pt x="118154" y="4946"/>
                    <a:pt x="118068" y="5188"/>
                  </a:cubicBezTo>
                  <a:cubicBezTo>
                    <a:pt x="117958" y="5398"/>
                    <a:pt x="116241" y="5510"/>
                    <a:pt x="114740" y="5510"/>
                  </a:cubicBezTo>
                  <a:cubicBezTo>
                    <a:pt x="113645" y="5510"/>
                    <a:pt x="112664" y="5450"/>
                    <a:pt x="112503" y="5326"/>
                  </a:cubicBezTo>
                  <a:cubicBezTo>
                    <a:pt x="111242" y="4410"/>
                    <a:pt x="109825" y="3719"/>
                    <a:pt x="108321" y="3287"/>
                  </a:cubicBezTo>
                  <a:cubicBezTo>
                    <a:pt x="108108" y="3224"/>
                    <a:pt x="107902" y="3198"/>
                    <a:pt x="107703" y="3198"/>
                  </a:cubicBezTo>
                  <a:cubicBezTo>
                    <a:pt x="106742" y="3198"/>
                    <a:pt x="105934" y="3807"/>
                    <a:pt x="105084" y="3807"/>
                  </a:cubicBezTo>
                  <a:cubicBezTo>
                    <a:pt x="105000" y="3807"/>
                    <a:pt x="104915" y="3801"/>
                    <a:pt x="104830" y="3788"/>
                  </a:cubicBezTo>
                  <a:cubicBezTo>
                    <a:pt x="102083" y="3391"/>
                    <a:pt x="99266" y="3909"/>
                    <a:pt x="96760" y="1559"/>
                  </a:cubicBezTo>
                  <a:cubicBezTo>
                    <a:pt x="95295" y="185"/>
                    <a:pt x="93272" y="50"/>
                    <a:pt x="91223" y="50"/>
                  </a:cubicBezTo>
                  <a:cubicBezTo>
                    <a:pt x="90718" y="50"/>
                    <a:pt x="90212" y="58"/>
                    <a:pt x="89713" y="58"/>
                  </a:cubicBezTo>
                  <a:cubicBezTo>
                    <a:pt x="89152" y="58"/>
                    <a:pt x="88600" y="48"/>
                    <a:pt x="88067" y="4"/>
                  </a:cubicBezTo>
                  <a:cubicBezTo>
                    <a:pt x="88037" y="2"/>
                    <a:pt x="88007" y="1"/>
                    <a:pt x="8797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39"/>
            <p:cNvSpPr/>
            <p:nvPr/>
          </p:nvSpPr>
          <p:spPr>
            <a:xfrm>
              <a:off x="5913800" y="3523050"/>
              <a:ext cx="1109075" cy="813875"/>
            </a:xfrm>
            <a:custGeom>
              <a:rect b="b" l="l" r="r" t="t"/>
              <a:pathLst>
                <a:path extrusionOk="0" h="32555" w="44363">
                  <a:moveTo>
                    <a:pt x="28245" y="1"/>
                  </a:moveTo>
                  <a:cubicBezTo>
                    <a:pt x="27747" y="1"/>
                    <a:pt x="27602" y="373"/>
                    <a:pt x="27634" y="804"/>
                  </a:cubicBezTo>
                  <a:cubicBezTo>
                    <a:pt x="27737" y="2117"/>
                    <a:pt x="27979" y="3482"/>
                    <a:pt x="27996" y="4778"/>
                  </a:cubicBezTo>
                  <a:cubicBezTo>
                    <a:pt x="28014" y="5660"/>
                    <a:pt x="28567" y="7094"/>
                    <a:pt x="27634" y="7267"/>
                  </a:cubicBezTo>
                  <a:cubicBezTo>
                    <a:pt x="27521" y="7286"/>
                    <a:pt x="27406" y="7295"/>
                    <a:pt x="27290" y="7295"/>
                  </a:cubicBezTo>
                  <a:cubicBezTo>
                    <a:pt x="25431" y="7295"/>
                    <a:pt x="23230" y="4918"/>
                    <a:pt x="23555" y="3275"/>
                  </a:cubicBezTo>
                  <a:cubicBezTo>
                    <a:pt x="23754" y="2264"/>
                    <a:pt x="23333" y="1317"/>
                    <a:pt x="22034" y="1317"/>
                  </a:cubicBezTo>
                  <a:cubicBezTo>
                    <a:pt x="21978" y="1317"/>
                    <a:pt x="21920" y="1318"/>
                    <a:pt x="21862" y="1322"/>
                  </a:cubicBezTo>
                  <a:cubicBezTo>
                    <a:pt x="21814" y="1325"/>
                    <a:pt x="21765" y="1327"/>
                    <a:pt x="21716" y="1327"/>
                  </a:cubicBezTo>
                  <a:cubicBezTo>
                    <a:pt x="20777" y="1327"/>
                    <a:pt x="19668" y="752"/>
                    <a:pt x="18692" y="752"/>
                  </a:cubicBezTo>
                  <a:cubicBezTo>
                    <a:pt x="18107" y="752"/>
                    <a:pt x="17570" y="958"/>
                    <a:pt x="17144" y="1616"/>
                  </a:cubicBezTo>
                  <a:cubicBezTo>
                    <a:pt x="16642" y="2376"/>
                    <a:pt x="15295" y="2826"/>
                    <a:pt x="15191" y="4035"/>
                  </a:cubicBezTo>
                  <a:cubicBezTo>
                    <a:pt x="15162" y="4430"/>
                    <a:pt x="15144" y="4616"/>
                    <a:pt x="15002" y="4616"/>
                  </a:cubicBezTo>
                  <a:cubicBezTo>
                    <a:pt x="14889" y="4616"/>
                    <a:pt x="14698" y="4499"/>
                    <a:pt x="14361" y="4277"/>
                  </a:cubicBezTo>
                  <a:cubicBezTo>
                    <a:pt x="13724" y="3844"/>
                    <a:pt x="13113" y="3612"/>
                    <a:pt x="12606" y="3612"/>
                  </a:cubicBezTo>
                  <a:cubicBezTo>
                    <a:pt x="12042" y="3612"/>
                    <a:pt x="11607" y="3900"/>
                    <a:pt x="11406" y="4519"/>
                  </a:cubicBezTo>
                  <a:cubicBezTo>
                    <a:pt x="10784" y="6334"/>
                    <a:pt x="8710" y="7215"/>
                    <a:pt x="8624" y="9392"/>
                  </a:cubicBezTo>
                  <a:cubicBezTo>
                    <a:pt x="8607" y="10153"/>
                    <a:pt x="7933" y="10619"/>
                    <a:pt x="7086" y="10879"/>
                  </a:cubicBezTo>
                  <a:cubicBezTo>
                    <a:pt x="5669" y="11311"/>
                    <a:pt x="4355" y="11864"/>
                    <a:pt x="3007" y="12382"/>
                  </a:cubicBezTo>
                  <a:cubicBezTo>
                    <a:pt x="1003" y="13160"/>
                    <a:pt x="0" y="16910"/>
                    <a:pt x="1538" y="19018"/>
                  </a:cubicBezTo>
                  <a:cubicBezTo>
                    <a:pt x="2835" y="20798"/>
                    <a:pt x="3128" y="22595"/>
                    <a:pt x="3992" y="24375"/>
                  </a:cubicBezTo>
                  <a:cubicBezTo>
                    <a:pt x="4494" y="25360"/>
                    <a:pt x="4424" y="26276"/>
                    <a:pt x="3750" y="26950"/>
                  </a:cubicBezTo>
                  <a:cubicBezTo>
                    <a:pt x="3353" y="27348"/>
                    <a:pt x="3509" y="27797"/>
                    <a:pt x="4148" y="28298"/>
                  </a:cubicBezTo>
                  <a:cubicBezTo>
                    <a:pt x="5020" y="28962"/>
                    <a:pt x="5824" y="29302"/>
                    <a:pt x="6549" y="29302"/>
                  </a:cubicBezTo>
                  <a:cubicBezTo>
                    <a:pt x="7089" y="29302"/>
                    <a:pt x="7586" y="29114"/>
                    <a:pt x="8036" y="28730"/>
                  </a:cubicBezTo>
                  <a:cubicBezTo>
                    <a:pt x="8740" y="28095"/>
                    <a:pt x="9643" y="27747"/>
                    <a:pt x="10576" y="27747"/>
                  </a:cubicBezTo>
                  <a:cubicBezTo>
                    <a:pt x="10811" y="27747"/>
                    <a:pt x="11049" y="27769"/>
                    <a:pt x="11285" y="27814"/>
                  </a:cubicBezTo>
                  <a:cubicBezTo>
                    <a:pt x="11420" y="27836"/>
                    <a:pt x="11551" y="27846"/>
                    <a:pt x="11676" y="27846"/>
                  </a:cubicBezTo>
                  <a:cubicBezTo>
                    <a:pt x="12065" y="27846"/>
                    <a:pt x="12402" y="27743"/>
                    <a:pt x="12650" y="27521"/>
                  </a:cubicBezTo>
                  <a:cubicBezTo>
                    <a:pt x="14551" y="25793"/>
                    <a:pt x="17368" y="25343"/>
                    <a:pt x="20047" y="24790"/>
                  </a:cubicBezTo>
                  <a:cubicBezTo>
                    <a:pt x="20247" y="24746"/>
                    <a:pt x="20464" y="24721"/>
                    <a:pt x="20691" y="24721"/>
                  </a:cubicBezTo>
                  <a:cubicBezTo>
                    <a:pt x="21623" y="24721"/>
                    <a:pt x="22712" y="25150"/>
                    <a:pt x="23365" y="26484"/>
                  </a:cubicBezTo>
                  <a:cubicBezTo>
                    <a:pt x="23667" y="27105"/>
                    <a:pt x="23855" y="28198"/>
                    <a:pt x="25083" y="28198"/>
                  </a:cubicBezTo>
                  <a:cubicBezTo>
                    <a:pt x="25120" y="28198"/>
                    <a:pt x="25158" y="28197"/>
                    <a:pt x="25197" y="28195"/>
                  </a:cubicBezTo>
                  <a:cubicBezTo>
                    <a:pt x="25345" y="28183"/>
                    <a:pt x="25455" y="28022"/>
                    <a:pt x="25593" y="28022"/>
                  </a:cubicBezTo>
                  <a:cubicBezTo>
                    <a:pt x="25664" y="28022"/>
                    <a:pt x="25742" y="28065"/>
                    <a:pt x="25836" y="28195"/>
                  </a:cubicBezTo>
                  <a:cubicBezTo>
                    <a:pt x="25923" y="28298"/>
                    <a:pt x="25767" y="28592"/>
                    <a:pt x="25612" y="28713"/>
                  </a:cubicBezTo>
                  <a:cubicBezTo>
                    <a:pt x="25318" y="28938"/>
                    <a:pt x="24903" y="29128"/>
                    <a:pt x="25283" y="29646"/>
                  </a:cubicBezTo>
                  <a:cubicBezTo>
                    <a:pt x="25508" y="29871"/>
                    <a:pt x="25802" y="30026"/>
                    <a:pt x="26113" y="30078"/>
                  </a:cubicBezTo>
                  <a:cubicBezTo>
                    <a:pt x="26172" y="30086"/>
                    <a:pt x="26229" y="30090"/>
                    <a:pt x="26283" y="30090"/>
                  </a:cubicBezTo>
                  <a:cubicBezTo>
                    <a:pt x="26710" y="30090"/>
                    <a:pt x="27006" y="29856"/>
                    <a:pt x="27098" y="29473"/>
                  </a:cubicBezTo>
                  <a:cubicBezTo>
                    <a:pt x="27115" y="29335"/>
                    <a:pt x="27098" y="29197"/>
                    <a:pt x="27029" y="29076"/>
                  </a:cubicBezTo>
                  <a:cubicBezTo>
                    <a:pt x="26976" y="28903"/>
                    <a:pt x="26992" y="28848"/>
                    <a:pt x="27041" y="28848"/>
                  </a:cubicBezTo>
                  <a:cubicBezTo>
                    <a:pt x="27105" y="28848"/>
                    <a:pt x="27225" y="28941"/>
                    <a:pt x="27322" y="28990"/>
                  </a:cubicBezTo>
                  <a:cubicBezTo>
                    <a:pt x="27824" y="29266"/>
                    <a:pt x="28463" y="29473"/>
                    <a:pt x="28169" y="30113"/>
                  </a:cubicBezTo>
                  <a:cubicBezTo>
                    <a:pt x="27945" y="30597"/>
                    <a:pt x="28117" y="31029"/>
                    <a:pt x="28809" y="31461"/>
                  </a:cubicBezTo>
                  <a:cubicBezTo>
                    <a:pt x="30199" y="32318"/>
                    <a:pt x="31628" y="32554"/>
                    <a:pt x="32898" y="32554"/>
                  </a:cubicBezTo>
                  <a:cubicBezTo>
                    <a:pt x="33522" y="32554"/>
                    <a:pt x="34108" y="32497"/>
                    <a:pt x="34633" y="32429"/>
                  </a:cubicBezTo>
                  <a:cubicBezTo>
                    <a:pt x="36672" y="32135"/>
                    <a:pt x="39299" y="31824"/>
                    <a:pt x="39299" y="29145"/>
                  </a:cubicBezTo>
                  <a:cubicBezTo>
                    <a:pt x="39299" y="28938"/>
                    <a:pt x="39541" y="28799"/>
                    <a:pt x="39592" y="28575"/>
                  </a:cubicBezTo>
                  <a:cubicBezTo>
                    <a:pt x="40024" y="26968"/>
                    <a:pt x="41804" y="26363"/>
                    <a:pt x="42496" y="24998"/>
                  </a:cubicBezTo>
                  <a:cubicBezTo>
                    <a:pt x="44224" y="21559"/>
                    <a:pt x="44362" y="17722"/>
                    <a:pt x="40232" y="13661"/>
                  </a:cubicBezTo>
                  <a:cubicBezTo>
                    <a:pt x="38953" y="12399"/>
                    <a:pt x="38037" y="10671"/>
                    <a:pt x="36309" y="9859"/>
                  </a:cubicBezTo>
                  <a:cubicBezTo>
                    <a:pt x="34494" y="9012"/>
                    <a:pt x="34080" y="7716"/>
                    <a:pt x="33509" y="6472"/>
                  </a:cubicBezTo>
                  <a:cubicBezTo>
                    <a:pt x="33388" y="5608"/>
                    <a:pt x="33008" y="4761"/>
                    <a:pt x="32213" y="4346"/>
                  </a:cubicBezTo>
                  <a:cubicBezTo>
                    <a:pt x="30658" y="3465"/>
                    <a:pt x="30278" y="2100"/>
                    <a:pt x="29414" y="942"/>
                  </a:cubicBezTo>
                  <a:cubicBezTo>
                    <a:pt x="29120" y="544"/>
                    <a:pt x="28947" y="78"/>
                    <a:pt x="28377" y="9"/>
                  </a:cubicBezTo>
                  <a:cubicBezTo>
                    <a:pt x="28330" y="3"/>
                    <a:pt x="28287" y="1"/>
                    <a:pt x="2824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39"/>
            <p:cNvSpPr/>
            <p:nvPr/>
          </p:nvSpPr>
          <p:spPr>
            <a:xfrm>
              <a:off x="6442175" y="3238700"/>
              <a:ext cx="571625" cy="311800"/>
            </a:xfrm>
            <a:custGeom>
              <a:rect b="b" l="l" r="r" t="t"/>
              <a:pathLst>
                <a:path extrusionOk="0" h="12472" w="22865">
                  <a:moveTo>
                    <a:pt x="3070" y="1"/>
                  </a:moveTo>
                  <a:cubicBezTo>
                    <a:pt x="2939" y="1"/>
                    <a:pt x="2792" y="15"/>
                    <a:pt x="2627" y="46"/>
                  </a:cubicBezTo>
                  <a:cubicBezTo>
                    <a:pt x="1833" y="202"/>
                    <a:pt x="830" y="29"/>
                    <a:pt x="415" y="927"/>
                  </a:cubicBezTo>
                  <a:cubicBezTo>
                    <a:pt x="1" y="1826"/>
                    <a:pt x="934" y="1861"/>
                    <a:pt x="1400" y="2189"/>
                  </a:cubicBezTo>
                  <a:cubicBezTo>
                    <a:pt x="1504" y="2258"/>
                    <a:pt x="1366" y="2569"/>
                    <a:pt x="1435" y="2742"/>
                  </a:cubicBezTo>
                  <a:cubicBezTo>
                    <a:pt x="1757" y="3623"/>
                    <a:pt x="1963" y="4886"/>
                    <a:pt x="3062" y="4886"/>
                  </a:cubicBezTo>
                  <a:cubicBezTo>
                    <a:pt x="3084" y="4886"/>
                    <a:pt x="3106" y="4886"/>
                    <a:pt x="3129" y="4885"/>
                  </a:cubicBezTo>
                  <a:cubicBezTo>
                    <a:pt x="3207" y="4880"/>
                    <a:pt x="3284" y="4878"/>
                    <a:pt x="3360" y="4878"/>
                  </a:cubicBezTo>
                  <a:cubicBezTo>
                    <a:pt x="4698" y="4878"/>
                    <a:pt x="5731" y="5570"/>
                    <a:pt x="6810" y="6077"/>
                  </a:cubicBezTo>
                  <a:cubicBezTo>
                    <a:pt x="7328" y="6319"/>
                    <a:pt x="8019" y="7322"/>
                    <a:pt x="7207" y="8203"/>
                  </a:cubicBezTo>
                  <a:cubicBezTo>
                    <a:pt x="6913" y="8531"/>
                    <a:pt x="6948" y="8911"/>
                    <a:pt x="7121" y="9292"/>
                  </a:cubicBezTo>
                  <a:cubicBezTo>
                    <a:pt x="7274" y="9613"/>
                    <a:pt x="7597" y="9810"/>
                    <a:pt x="7934" y="9810"/>
                  </a:cubicBezTo>
                  <a:cubicBezTo>
                    <a:pt x="8014" y="9810"/>
                    <a:pt x="8095" y="9799"/>
                    <a:pt x="8175" y="9775"/>
                  </a:cubicBezTo>
                  <a:cubicBezTo>
                    <a:pt x="8275" y="9755"/>
                    <a:pt x="8368" y="9745"/>
                    <a:pt x="8457" y="9745"/>
                  </a:cubicBezTo>
                  <a:cubicBezTo>
                    <a:pt x="8811" y="9745"/>
                    <a:pt x="9087" y="9900"/>
                    <a:pt x="9419" y="10121"/>
                  </a:cubicBezTo>
                  <a:cubicBezTo>
                    <a:pt x="10079" y="10569"/>
                    <a:pt x="10930" y="10787"/>
                    <a:pt x="11688" y="10787"/>
                  </a:cubicBezTo>
                  <a:cubicBezTo>
                    <a:pt x="12538" y="10787"/>
                    <a:pt x="13270" y="10513"/>
                    <a:pt x="13480" y="9983"/>
                  </a:cubicBezTo>
                  <a:cubicBezTo>
                    <a:pt x="13648" y="9563"/>
                    <a:pt x="13555" y="9014"/>
                    <a:pt x="14230" y="9014"/>
                  </a:cubicBezTo>
                  <a:cubicBezTo>
                    <a:pt x="14250" y="9014"/>
                    <a:pt x="14271" y="9014"/>
                    <a:pt x="14293" y="9015"/>
                  </a:cubicBezTo>
                  <a:cubicBezTo>
                    <a:pt x="15036" y="9050"/>
                    <a:pt x="15381" y="9516"/>
                    <a:pt x="15450" y="10138"/>
                  </a:cubicBezTo>
                  <a:cubicBezTo>
                    <a:pt x="15640" y="11486"/>
                    <a:pt x="16522" y="11953"/>
                    <a:pt x="17697" y="11988"/>
                  </a:cubicBezTo>
                  <a:cubicBezTo>
                    <a:pt x="18224" y="11988"/>
                    <a:pt x="18870" y="12472"/>
                    <a:pt x="19366" y="12472"/>
                  </a:cubicBezTo>
                  <a:cubicBezTo>
                    <a:pt x="19602" y="12472"/>
                    <a:pt x="19804" y="12362"/>
                    <a:pt x="19944" y="12039"/>
                  </a:cubicBezTo>
                  <a:cubicBezTo>
                    <a:pt x="20289" y="11210"/>
                    <a:pt x="19287" y="10398"/>
                    <a:pt x="18596" y="9758"/>
                  </a:cubicBezTo>
                  <a:cubicBezTo>
                    <a:pt x="18164" y="9361"/>
                    <a:pt x="17420" y="8825"/>
                    <a:pt x="17749" y="8272"/>
                  </a:cubicBezTo>
                  <a:cubicBezTo>
                    <a:pt x="17984" y="7884"/>
                    <a:pt x="18253" y="7197"/>
                    <a:pt x="18937" y="7197"/>
                  </a:cubicBezTo>
                  <a:cubicBezTo>
                    <a:pt x="19107" y="7197"/>
                    <a:pt x="19302" y="7239"/>
                    <a:pt x="19529" y="7339"/>
                  </a:cubicBezTo>
                  <a:cubicBezTo>
                    <a:pt x="19732" y="7429"/>
                    <a:pt x="19935" y="7468"/>
                    <a:pt x="20135" y="7468"/>
                  </a:cubicBezTo>
                  <a:cubicBezTo>
                    <a:pt x="20854" y="7468"/>
                    <a:pt x="21544" y="6970"/>
                    <a:pt x="22138" y="6578"/>
                  </a:cubicBezTo>
                  <a:cubicBezTo>
                    <a:pt x="22795" y="6146"/>
                    <a:pt x="22864" y="5248"/>
                    <a:pt x="22311" y="4643"/>
                  </a:cubicBezTo>
                  <a:cubicBezTo>
                    <a:pt x="22115" y="4425"/>
                    <a:pt x="21948" y="4340"/>
                    <a:pt x="21799" y="4340"/>
                  </a:cubicBezTo>
                  <a:cubicBezTo>
                    <a:pt x="21465" y="4340"/>
                    <a:pt x="21227" y="4774"/>
                    <a:pt x="20963" y="5110"/>
                  </a:cubicBezTo>
                  <a:cubicBezTo>
                    <a:pt x="20756" y="5334"/>
                    <a:pt x="20479" y="5472"/>
                    <a:pt x="20168" y="5507"/>
                  </a:cubicBezTo>
                  <a:cubicBezTo>
                    <a:pt x="20112" y="5512"/>
                    <a:pt x="20051" y="5514"/>
                    <a:pt x="19986" y="5514"/>
                  </a:cubicBezTo>
                  <a:cubicBezTo>
                    <a:pt x="18639" y="5514"/>
                    <a:pt x="15548" y="4518"/>
                    <a:pt x="14344" y="3727"/>
                  </a:cubicBezTo>
                  <a:cubicBezTo>
                    <a:pt x="13999" y="3485"/>
                    <a:pt x="13636" y="3295"/>
                    <a:pt x="13238" y="3139"/>
                  </a:cubicBezTo>
                  <a:cubicBezTo>
                    <a:pt x="11925" y="2690"/>
                    <a:pt x="10473" y="2465"/>
                    <a:pt x="9298" y="1774"/>
                  </a:cubicBezTo>
                  <a:cubicBezTo>
                    <a:pt x="8770" y="1458"/>
                    <a:pt x="8301" y="1322"/>
                    <a:pt x="7877" y="1322"/>
                  </a:cubicBezTo>
                  <a:cubicBezTo>
                    <a:pt x="7093" y="1322"/>
                    <a:pt x="6459" y="1787"/>
                    <a:pt x="5876" y="2448"/>
                  </a:cubicBezTo>
                  <a:cubicBezTo>
                    <a:pt x="5497" y="2886"/>
                    <a:pt x="5240" y="3062"/>
                    <a:pt x="5050" y="3062"/>
                  </a:cubicBezTo>
                  <a:cubicBezTo>
                    <a:pt x="4739" y="3062"/>
                    <a:pt x="4614" y="2586"/>
                    <a:pt x="4442" y="2016"/>
                  </a:cubicBezTo>
                  <a:cubicBezTo>
                    <a:pt x="4193" y="1191"/>
                    <a:pt x="4266" y="1"/>
                    <a:pt x="307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39"/>
            <p:cNvSpPr/>
            <p:nvPr/>
          </p:nvSpPr>
          <p:spPr>
            <a:xfrm>
              <a:off x="5898675" y="3029225"/>
              <a:ext cx="282150" cy="318450"/>
            </a:xfrm>
            <a:custGeom>
              <a:rect b="b" l="l" r="r" t="t"/>
              <a:pathLst>
                <a:path extrusionOk="0" h="12738" w="11286">
                  <a:moveTo>
                    <a:pt x="8163" y="0"/>
                  </a:moveTo>
                  <a:cubicBezTo>
                    <a:pt x="7646" y="0"/>
                    <a:pt x="7307" y="634"/>
                    <a:pt x="7121" y="1115"/>
                  </a:cubicBezTo>
                  <a:cubicBezTo>
                    <a:pt x="6498" y="2618"/>
                    <a:pt x="5081" y="3362"/>
                    <a:pt x="4027" y="4450"/>
                  </a:cubicBezTo>
                  <a:cubicBezTo>
                    <a:pt x="3562" y="4916"/>
                    <a:pt x="2753" y="5709"/>
                    <a:pt x="2170" y="5709"/>
                  </a:cubicBezTo>
                  <a:cubicBezTo>
                    <a:pt x="2125" y="5709"/>
                    <a:pt x="2082" y="5704"/>
                    <a:pt x="2040" y="5695"/>
                  </a:cubicBezTo>
                  <a:cubicBezTo>
                    <a:pt x="1767" y="5631"/>
                    <a:pt x="1536" y="5602"/>
                    <a:pt x="1339" y="5602"/>
                  </a:cubicBezTo>
                  <a:cubicBezTo>
                    <a:pt x="150" y="5602"/>
                    <a:pt x="215" y="6659"/>
                    <a:pt x="52" y="7475"/>
                  </a:cubicBezTo>
                  <a:cubicBezTo>
                    <a:pt x="1" y="9410"/>
                    <a:pt x="1625" y="11518"/>
                    <a:pt x="3267" y="12123"/>
                  </a:cubicBezTo>
                  <a:cubicBezTo>
                    <a:pt x="3638" y="12262"/>
                    <a:pt x="4019" y="12277"/>
                    <a:pt x="4389" y="12277"/>
                  </a:cubicBezTo>
                  <a:cubicBezTo>
                    <a:pt x="4488" y="12277"/>
                    <a:pt x="4586" y="12276"/>
                    <a:pt x="4683" y="12276"/>
                  </a:cubicBezTo>
                  <a:cubicBezTo>
                    <a:pt x="5034" y="12276"/>
                    <a:pt x="5369" y="12290"/>
                    <a:pt x="5669" y="12417"/>
                  </a:cubicBezTo>
                  <a:cubicBezTo>
                    <a:pt x="6156" y="12630"/>
                    <a:pt x="6559" y="12738"/>
                    <a:pt x="6895" y="12738"/>
                  </a:cubicBezTo>
                  <a:cubicBezTo>
                    <a:pt x="7678" y="12738"/>
                    <a:pt x="8093" y="12148"/>
                    <a:pt x="8348" y="10914"/>
                  </a:cubicBezTo>
                  <a:cubicBezTo>
                    <a:pt x="8572" y="9773"/>
                    <a:pt x="9073" y="8235"/>
                    <a:pt x="9937" y="7786"/>
                  </a:cubicBezTo>
                  <a:cubicBezTo>
                    <a:pt x="11268" y="7094"/>
                    <a:pt x="10577" y="6697"/>
                    <a:pt x="10231" y="6023"/>
                  </a:cubicBezTo>
                  <a:cubicBezTo>
                    <a:pt x="9782" y="5124"/>
                    <a:pt x="8797" y="4278"/>
                    <a:pt x="10058" y="3189"/>
                  </a:cubicBezTo>
                  <a:cubicBezTo>
                    <a:pt x="10404" y="2895"/>
                    <a:pt x="11285" y="2618"/>
                    <a:pt x="10853" y="1945"/>
                  </a:cubicBezTo>
                  <a:cubicBezTo>
                    <a:pt x="10266" y="1063"/>
                    <a:pt x="9402" y="286"/>
                    <a:pt x="8348" y="26"/>
                  </a:cubicBezTo>
                  <a:cubicBezTo>
                    <a:pt x="8284" y="9"/>
                    <a:pt x="8222" y="0"/>
                    <a:pt x="816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39"/>
            <p:cNvSpPr/>
            <p:nvPr/>
          </p:nvSpPr>
          <p:spPr>
            <a:xfrm>
              <a:off x="5544400" y="3065225"/>
              <a:ext cx="541800" cy="430700"/>
            </a:xfrm>
            <a:custGeom>
              <a:rect b="b" l="l" r="r" t="t"/>
              <a:pathLst>
                <a:path extrusionOk="0" h="17228" w="21672">
                  <a:moveTo>
                    <a:pt x="7484" y="4583"/>
                  </a:moveTo>
                  <a:lnTo>
                    <a:pt x="7484" y="4583"/>
                  </a:lnTo>
                  <a:cubicBezTo>
                    <a:pt x="7486" y="4586"/>
                    <a:pt x="7488" y="4589"/>
                    <a:pt x="7491" y="4592"/>
                  </a:cubicBezTo>
                  <a:lnTo>
                    <a:pt x="7491" y="4592"/>
                  </a:lnTo>
                  <a:cubicBezTo>
                    <a:pt x="7494" y="4595"/>
                    <a:pt x="7498" y="4597"/>
                    <a:pt x="7501" y="4600"/>
                  </a:cubicBezTo>
                  <a:lnTo>
                    <a:pt x="7484" y="4583"/>
                  </a:lnTo>
                  <a:close/>
                  <a:moveTo>
                    <a:pt x="1210" y="0"/>
                  </a:moveTo>
                  <a:cubicBezTo>
                    <a:pt x="910" y="0"/>
                    <a:pt x="646" y="84"/>
                    <a:pt x="415" y="314"/>
                  </a:cubicBezTo>
                  <a:cubicBezTo>
                    <a:pt x="1" y="712"/>
                    <a:pt x="260" y="1127"/>
                    <a:pt x="571" y="1403"/>
                  </a:cubicBezTo>
                  <a:cubicBezTo>
                    <a:pt x="1833" y="2561"/>
                    <a:pt x="2939" y="3874"/>
                    <a:pt x="3872" y="5309"/>
                  </a:cubicBezTo>
                  <a:cubicBezTo>
                    <a:pt x="5894" y="8264"/>
                    <a:pt x="6948" y="12014"/>
                    <a:pt x="10663" y="13552"/>
                  </a:cubicBezTo>
                  <a:cubicBezTo>
                    <a:pt x="10715" y="13587"/>
                    <a:pt x="10733" y="13656"/>
                    <a:pt x="10733" y="13725"/>
                  </a:cubicBezTo>
                  <a:cubicBezTo>
                    <a:pt x="10007" y="15522"/>
                    <a:pt x="11579" y="15401"/>
                    <a:pt x="12478" y="15660"/>
                  </a:cubicBezTo>
                  <a:cubicBezTo>
                    <a:pt x="14932" y="16334"/>
                    <a:pt x="17420" y="16801"/>
                    <a:pt x="19961" y="17043"/>
                  </a:cubicBezTo>
                  <a:cubicBezTo>
                    <a:pt x="20276" y="17079"/>
                    <a:pt x="20618" y="17227"/>
                    <a:pt x="20904" y="17227"/>
                  </a:cubicBezTo>
                  <a:cubicBezTo>
                    <a:pt x="21167" y="17227"/>
                    <a:pt x="21382" y="17101"/>
                    <a:pt x="21482" y="16645"/>
                  </a:cubicBezTo>
                  <a:cubicBezTo>
                    <a:pt x="21672" y="15816"/>
                    <a:pt x="20842" y="15626"/>
                    <a:pt x="20306" y="15280"/>
                  </a:cubicBezTo>
                  <a:cubicBezTo>
                    <a:pt x="18129" y="13932"/>
                    <a:pt x="15502" y="14347"/>
                    <a:pt x="13204" y="13448"/>
                  </a:cubicBezTo>
                  <a:cubicBezTo>
                    <a:pt x="13103" y="13410"/>
                    <a:pt x="12986" y="13400"/>
                    <a:pt x="12863" y="13400"/>
                  </a:cubicBezTo>
                  <a:cubicBezTo>
                    <a:pt x="12726" y="13400"/>
                    <a:pt x="12582" y="13412"/>
                    <a:pt x="12448" y="13412"/>
                  </a:cubicBezTo>
                  <a:cubicBezTo>
                    <a:pt x="12162" y="13412"/>
                    <a:pt x="11919" y="13355"/>
                    <a:pt x="11873" y="12999"/>
                  </a:cubicBezTo>
                  <a:cubicBezTo>
                    <a:pt x="11769" y="12221"/>
                    <a:pt x="11614" y="11288"/>
                    <a:pt x="12409" y="10666"/>
                  </a:cubicBezTo>
                  <a:cubicBezTo>
                    <a:pt x="12979" y="10199"/>
                    <a:pt x="12806" y="9836"/>
                    <a:pt x="12478" y="9249"/>
                  </a:cubicBezTo>
                  <a:cubicBezTo>
                    <a:pt x="11908" y="8195"/>
                    <a:pt x="10352" y="8558"/>
                    <a:pt x="10076" y="7849"/>
                  </a:cubicBezTo>
                  <a:cubicBezTo>
                    <a:pt x="9542" y="6419"/>
                    <a:pt x="8354" y="5659"/>
                    <a:pt x="7491" y="4592"/>
                  </a:cubicBezTo>
                  <a:lnTo>
                    <a:pt x="7491" y="4592"/>
                  </a:lnTo>
                  <a:cubicBezTo>
                    <a:pt x="6993" y="4179"/>
                    <a:pt x="6512" y="3733"/>
                    <a:pt x="5980" y="3339"/>
                  </a:cubicBezTo>
                  <a:cubicBezTo>
                    <a:pt x="4563" y="2285"/>
                    <a:pt x="3682" y="522"/>
                    <a:pt x="1763" y="72"/>
                  </a:cubicBezTo>
                  <a:cubicBezTo>
                    <a:pt x="1567" y="28"/>
                    <a:pt x="1383" y="0"/>
                    <a:pt x="121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39"/>
            <p:cNvSpPr/>
            <p:nvPr/>
          </p:nvSpPr>
          <p:spPr>
            <a:xfrm>
              <a:off x="4388700" y="3530600"/>
              <a:ext cx="227275" cy="395425"/>
            </a:xfrm>
            <a:custGeom>
              <a:rect b="b" l="l" r="r" t="t"/>
              <a:pathLst>
                <a:path extrusionOk="0" h="15817" w="9091">
                  <a:moveTo>
                    <a:pt x="7622" y="0"/>
                  </a:moveTo>
                  <a:cubicBezTo>
                    <a:pt x="7155" y="0"/>
                    <a:pt x="6965" y="363"/>
                    <a:pt x="6740" y="761"/>
                  </a:cubicBezTo>
                  <a:cubicBezTo>
                    <a:pt x="5963" y="2212"/>
                    <a:pt x="5323" y="3802"/>
                    <a:pt x="3405" y="4200"/>
                  </a:cubicBezTo>
                  <a:cubicBezTo>
                    <a:pt x="2645" y="4338"/>
                    <a:pt x="2247" y="4891"/>
                    <a:pt x="2109" y="5738"/>
                  </a:cubicBezTo>
                  <a:cubicBezTo>
                    <a:pt x="1781" y="7587"/>
                    <a:pt x="1971" y="9471"/>
                    <a:pt x="917" y="11285"/>
                  </a:cubicBezTo>
                  <a:cubicBezTo>
                    <a:pt x="1" y="12910"/>
                    <a:pt x="1660" y="15813"/>
                    <a:pt x="3077" y="15813"/>
                  </a:cubicBezTo>
                  <a:cubicBezTo>
                    <a:pt x="3125" y="15815"/>
                    <a:pt x="3172" y="15816"/>
                    <a:pt x="3219" y="15816"/>
                  </a:cubicBezTo>
                  <a:cubicBezTo>
                    <a:pt x="4640" y="15816"/>
                    <a:pt x="5279" y="14808"/>
                    <a:pt x="5496" y="13670"/>
                  </a:cubicBezTo>
                  <a:cubicBezTo>
                    <a:pt x="6049" y="11095"/>
                    <a:pt x="7034" y="8676"/>
                    <a:pt x="8002" y="6256"/>
                  </a:cubicBezTo>
                  <a:cubicBezTo>
                    <a:pt x="8745" y="4373"/>
                    <a:pt x="9091" y="2645"/>
                    <a:pt x="8192" y="778"/>
                  </a:cubicBezTo>
                  <a:cubicBezTo>
                    <a:pt x="8054" y="467"/>
                    <a:pt x="8106" y="18"/>
                    <a:pt x="762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39"/>
            <p:cNvSpPr/>
            <p:nvPr/>
          </p:nvSpPr>
          <p:spPr>
            <a:xfrm>
              <a:off x="6438300" y="1893850"/>
              <a:ext cx="267450" cy="418275"/>
            </a:xfrm>
            <a:custGeom>
              <a:rect b="b" l="l" r="r" t="t"/>
              <a:pathLst>
                <a:path extrusionOk="0" h="16731" w="10698">
                  <a:moveTo>
                    <a:pt x="4909" y="1"/>
                  </a:moveTo>
                  <a:cubicBezTo>
                    <a:pt x="4667" y="1"/>
                    <a:pt x="4504" y="61"/>
                    <a:pt x="4562" y="216"/>
                  </a:cubicBezTo>
                  <a:cubicBezTo>
                    <a:pt x="5064" y="1633"/>
                    <a:pt x="3992" y="3465"/>
                    <a:pt x="5444" y="4502"/>
                  </a:cubicBezTo>
                  <a:cubicBezTo>
                    <a:pt x="6654" y="5366"/>
                    <a:pt x="6515" y="6627"/>
                    <a:pt x="6913" y="7647"/>
                  </a:cubicBezTo>
                  <a:cubicBezTo>
                    <a:pt x="6804" y="8207"/>
                    <a:pt x="6835" y="9062"/>
                    <a:pt x="6426" y="9062"/>
                  </a:cubicBezTo>
                  <a:cubicBezTo>
                    <a:pt x="6380" y="9062"/>
                    <a:pt x="6330" y="9052"/>
                    <a:pt x="6273" y="9029"/>
                  </a:cubicBezTo>
                  <a:cubicBezTo>
                    <a:pt x="6019" y="8928"/>
                    <a:pt x="5817" y="8884"/>
                    <a:pt x="5657" y="8884"/>
                  </a:cubicBezTo>
                  <a:cubicBezTo>
                    <a:pt x="5131" y="8884"/>
                    <a:pt x="5047" y="9360"/>
                    <a:pt x="4995" y="9876"/>
                  </a:cubicBezTo>
                  <a:cubicBezTo>
                    <a:pt x="4925" y="10533"/>
                    <a:pt x="4614" y="10757"/>
                    <a:pt x="4044" y="10896"/>
                  </a:cubicBezTo>
                  <a:cubicBezTo>
                    <a:pt x="726" y="11673"/>
                    <a:pt x="0" y="13229"/>
                    <a:pt x="1659" y="16028"/>
                  </a:cubicBezTo>
                  <a:cubicBezTo>
                    <a:pt x="1834" y="16314"/>
                    <a:pt x="1935" y="16730"/>
                    <a:pt x="2351" y="16730"/>
                  </a:cubicBezTo>
                  <a:cubicBezTo>
                    <a:pt x="2389" y="16730"/>
                    <a:pt x="2429" y="16727"/>
                    <a:pt x="2471" y="16720"/>
                  </a:cubicBezTo>
                  <a:cubicBezTo>
                    <a:pt x="3007" y="16633"/>
                    <a:pt x="3197" y="16236"/>
                    <a:pt x="3301" y="15752"/>
                  </a:cubicBezTo>
                  <a:cubicBezTo>
                    <a:pt x="3405" y="15251"/>
                    <a:pt x="3301" y="14784"/>
                    <a:pt x="4009" y="14542"/>
                  </a:cubicBezTo>
                  <a:cubicBezTo>
                    <a:pt x="5651" y="13955"/>
                    <a:pt x="7241" y="13194"/>
                    <a:pt x="8866" y="12555"/>
                  </a:cubicBezTo>
                  <a:cubicBezTo>
                    <a:pt x="9298" y="12399"/>
                    <a:pt x="9643" y="12261"/>
                    <a:pt x="9799" y="11829"/>
                  </a:cubicBezTo>
                  <a:cubicBezTo>
                    <a:pt x="10300" y="10308"/>
                    <a:pt x="8866" y="5746"/>
                    <a:pt x="7604" y="4709"/>
                  </a:cubicBezTo>
                  <a:cubicBezTo>
                    <a:pt x="7397" y="4536"/>
                    <a:pt x="6809" y="4571"/>
                    <a:pt x="7016" y="4139"/>
                  </a:cubicBezTo>
                  <a:cubicBezTo>
                    <a:pt x="7082" y="4008"/>
                    <a:pt x="7166" y="3963"/>
                    <a:pt x="7262" y="3963"/>
                  </a:cubicBezTo>
                  <a:cubicBezTo>
                    <a:pt x="7468" y="3963"/>
                    <a:pt x="7725" y="4173"/>
                    <a:pt x="7950" y="4173"/>
                  </a:cubicBezTo>
                  <a:cubicBezTo>
                    <a:pt x="7979" y="4174"/>
                    <a:pt x="8009" y="4175"/>
                    <a:pt x="8039" y="4175"/>
                  </a:cubicBezTo>
                  <a:cubicBezTo>
                    <a:pt x="9008" y="4175"/>
                    <a:pt x="9913" y="3634"/>
                    <a:pt x="10265" y="2946"/>
                  </a:cubicBezTo>
                  <a:cubicBezTo>
                    <a:pt x="10697" y="2117"/>
                    <a:pt x="9695" y="1667"/>
                    <a:pt x="8987" y="1581"/>
                  </a:cubicBezTo>
                  <a:cubicBezTo>
                    <a:pt x="7811" y="1443"/>
                    <a:pt x="6930" y="786"/>
                    <a:pt x="5962" y="250"/>
                  </a:cubicBezTo>
                  <a:cubicBezTo>
                    <a:pt x="5704" y="111"/>
                    <a:pt x="5235" y="1"/>
                    <a:pt x="490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39"/>
            <p:cNvSpPr/>
            <p:nvPr/>
          </p:nvSpPr>
          <p:spPr>
            <a:xfrm>
              <a:off x="6901875" y="4220725"/>
              <a:ext cx="468775" cy="354550"/>
            </a:xfrm>
            <a:custGeom>
              <a:rect b="b" l="l" r="r" t="t"/>
              <a:pathLst>
                <a:path extrusionOk="0" h="14182" w="18751">
                  <a:moveTo>
                    <a:pt x="15666" y="0"/>
                  </a:moveTo>
                  <a:cubicBezTo>
                    <a:pt x="15588" y="0"/>
                    <a:pt x="15504" y="9"/>
                    <a:pt x="15415" y="28"/>
                  </a:cubicBezTo>
                  <a:cubicBezTo>
                    <a:pt x="14690" y="184"/>
                    <a:pt x="14759" y="772"/>
                    <a:pt x="14897" y="1290"/>
                  </a:cubicBezTo>
                  <a:cubicBezTo>
                    <a:pt x="15294" y="2845"/>
                    <a:pt x="14880" y="4038"/>
                    <a:pt x="13463" y="4850"/>
                  </a:cubicBezTo>
                  <a:cubicBezTo>
                    <a:pt x="13013" y="5109"/>
                    <a:pt x="12823" y="5472"/>
                    <a:pt x="13065" y="5991"/>
                  </a:cubicBezTo>
                  <a:cubicBezTo>
                    <a:pt x="13324" y="6578"/>
                    <a:pt x="12823" y="6803"/>
                    <a:pt x="12512" y="7097"/>
                  </a:cubicBezTo>
                  <a:cubicBezTo>
                    <a:pt x="12410" y="7191"/>
                    <a:pt x="12303" y="7233"/>
                    <a:pt x="12200" y="7233"/>
                  </a:cubicBezTo>
                  <a:cubicBezTo>
                    <a:pt x="12041" y="7233"/>
                    <a:pt x="11891" y="7133"/>
                    <a:pt x="11786" y="6976"/>
                  </a:cubicBezTo>
                  <a:cubicBezTo>
                    <a:pt x="11531" y="6610"/>
                    <a:pt x="11284" y="6477"/>
                    <a:pt x="11039" y="6477"/>
                  </a:cubicBezTo>
                  <a:cubicBezTo>
                    <a:pt x="10705" y="6477"/>
                    <a:pt x="10373" y="6726"/>
                    <a:pt x="10024" y="6976"/>
                  </a:cubicBezTo>
                  <a:cubicBezTo>
                    <a:pt x="8797" y="7891"/>
                    <a:pt x="7811" y="9188"/>
                    <a:pt x="6308" y="9637"/>
                  </a:cubicBezTo>
                  <a:cubicBezTo>
                    <a:pt x="4303" y="10242"/>
                    <a:pt x="2696" y="11572"/>
                    <a:pt x="812" y="12385"/>
                  </a:cubicBezTo>
                  <a:cubicBezTo>
                    <a:pt x="242" y="12627"/>
                    <a:pt x="0" y="13214"/>
                    <a:pt x="692" y="13577"/>
                  </a:cubicBezTo>
                  <a:cubicBezTo>
                    <a:pt x="1262" y="13888"/>
                    <a:pt x="1936" y="13992"/>
                    <a:pt x="2610" y="14182"/>
                  </a:cubicBezTo>
                  <a:cubicBezTo>
                    <a:pt x="3819" y="13854"/>
                    <a:pt x="4943" y="13249"/>
                    <a:pt x="5893" y="12436"/>
                  </a:cubicBezTo>
                  <a:cubicBezTo>
                    <a:pt x="7829" y="10743"/>
                    <a:pt x="10144" y="9447"/>
                    <a:pt x="12357" y="8496"/>
                  </a:cubicBezTo>
                  <a:cubicBezTo>
                    <a:pt x="14396" y="7615"/>
                    <a:pt x="15847" y="6042"/>
                    <a:pt x="17817" y="5213"/>
                  </a:cubicBezTo>
                  <a:cubicBezTo>
                    <a:pt x="18301" y="4988"/>
                    <a:pt x="18751" y="4452"/>
                    <a:pt x="18612" y="3848"/>
                  </a:cubicBezTo>
                  <a:cubicBezTo>
                    <a:pt x="18539" y="3538"/>
                    <a:pt x="18402" y="3442"/>
                    <a:pt x="18239" y="3442"/>
                  </a:cubicBezTo>
                  <a:cubicBezTo>
                    <a:pt x="18019" y="3442"/>
                    <a:pt x="17752" y="3615"/>
                    <a:pt x="17524" y="3675"/>
                  </a:cubicBezTo>
                  <a:cubicBezTo>
                    <a:pt x="17487" y="3682"/>
                    <a:pt x="17451" y="3686"/>
                    <a:pt x="17417" y="3686"/>
                  </a:cubicBezTo>
                  <a:cubicBezTo>
                    <a:pt x="17207" y="3686"/>
                    <a:pt x="17050" y="3554"/>
                    <a:pt x="17109" y="3346"/>
                  </a:cubicBezTo>
                  <a:cubicBezTo>
                    <a:pt x="17385" y="2431"/>
                    <a:pt x="16625" y="1791"/>
                    <a:pt x="16556" y="962"/>
                  </a:cubicBezTo>
                  <a:cubicBezTo>
                    <a:pt x="16526" y="461"/>
                    <a:pt x="16229" y="0"/>
                    <a:pt x="1566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39"/>
            <p:cNvSpPr/>
            <p:nvPr/>
          </p:nvSpPr>
          <p:spPr>
            <a:xfrm>
              <a:off x="6306100" y="2654825"/>
              <a:ext cx="232875" cy="385425"/>
            </a:xfrm>
            <a:custGeom>
              <a:rect b="b" l="l" r="r" t="t"/>
              <a:pathLst>
                <a:path extrusionOk="0" h="15417" w="9315">
                  <a:moveTo>
                    <a:pt x="6907" y="9941"/>
                  </a:moveTo>
                  <a:cubicBezTo>
                    <a:pt x="6738" y="10523"/>
                    <a:pt x="6645" y="11167"/>
                    <a:pt x="5910" y="11304"/>
                  </a:cubicBezTo>
                  <a:cubicBezTo>
                    <a:pt x="5905" y="11305"/>
                    <a:pt x="5899" y="11305"/>
                    <a:pt x="5892" y="11305"/>
                  </a:cubicBezTo>
                  <a:cubicBezTo>
                    <a:pt x="5767" y="11305"/>
                    <a:pt x="5547" y="11146"/>
                    <a:pt x="5547" y="11097"/>
                  </a:cubicBezTo>
                  <a:cubicBezTo>
                    <a:pt x="5616" y="10270"/>
                    <a:pt x="6304" y="10147"/>
                    <a:pt x="6907" y="9941"/>
                  </a:cubicBezTo>
                  <a:close/>
                  <a:moveTo>
                    <a:pt x="2345" y="1"/>
                  </a:moveTo>
                  <a:cubicBezTo>
                    <a:pt x="2049" y="1"/>
                    <a:pt x="1708" y="93"/>
                    <a:pt x="1419" y="93"/>
                  </a:cubicBezTo>
                  <a:cubicBezTo>
                    <a:pt x="1383" y="93"/>
                    <a:pt x="1348" y="92"/>
                    <a:pt x="1313" y="88"/>
                  </a:cubicBezTo>
                  <a:cubicBezTo>
                    <a:pt x="1306" y="88"/>
                    <a:pt x="1299" y="88"/>
                    <a:pt x="1292" y="88"/>
                  </a:cubicBezTo>
                  <a:cubicBezTo>
                    <a:pt x="885" y="88"/>
                    <a:pt x="504" y="561"/>
                    <a:pt x="639" y="883"/>
                  </a:cubicBezTo>
                  <a:cubicBezTo>
                    <a:pt x="1244" y="2283"/>
                    <a:pt x="0" y="3977"/>
                    <a:pt x="1348" y="5273"/>
                  </a:cubicBezTo>
                  <a:cubicBezTo>
                    <a:pt x="1538" y="5446"/>
                    <a:pt x="1383" y="5964"/>
                    <a:pt x="1538" y="6241"/>
                  </a:cubicBezTo>
                  <a:cubicBezTo>
                    <a:pt x="1851" y="6738"/>
                    <a:pt x="1941" y="7889"/>
                    <a:pt x="2501" y="7889"/>
                  </a:cubicBezTo>
                  <a:cubicBezTo>
                    <a:pt x="2623" y="7889"/>
                    <a:pt x="2766" y="7836"/>
                    <a:pt x="2938" y="7710"/>
                  </a:cubicBezTo>
                  <a:cubicBezTo>
                    <a:pt x="3345" y="7411"/>
                    <a:pt x="3664" y="7306"/>
                    <a:pt x="3951" y="7306"/>
                  </a:cubicBezTo>
                  <a:cubicBezTo>
                    <a:pt x="4345" y="7306"/>
                    <a:pt x="4678" y="7505"/>
                    <a:pt x="5098" y="7675"/>
                  </a:cubicBezTo>
                  <a:cubicBezTo>
                    <a:pt x="5375" y="7796"/>
                    <a:pt x="5651" y="7848"/>
                    <a:pt x="5668" y="8176"/>
                  </a:cubicBezTo>
                  <a:cubicBezTo>
                    <a:pt x="5668" y="8297"/>
                    <a:pt x="5547" y="8401"/>
                    <a:pt x="5478" y="8504"/>
                  </a:cubicBezTo>
                  <a:cubicBezTo>
                    <a:pt x="5288" y="8384"/>
                    <a:pt x="5098" y="8263"/>
                    <a:pt x="4908" y="8107"/>
                  </a:cubicBezTo>
                  <a:cubicBezTo>
                    <a:pt x="4670" y="7869"/>
                    <a:pt x="4349" y="7740"/>
                    <a:pt x="4020" y="7740"/>
                  </a:cubicBezTo>
                  <a:cubicBezTo>
                    <a:pt x="3895" y="7740"/>
                    <a:pt x="3770" y="7758"/>
                    <a:pt x="3646" y="7796"/>
                  </a:cubicBezTo>
                  <a:cubicBezTo>
                    <a:pt x="3059" y="7951"/>
                    <a:pt x="3284" y="8470"/>
                    <a:pt x="3249" y="8850"/>
                  </a:cubicBezTo>
                  <a:cubicBezTo>
                    <a:pt x="3180" y="10008"/>
                    <a:pt x="4701" y="11270"/>
                    <a:pt x="4580" y="11408"/>
                  </a:cubicBezTo>
                  <a:cubicBezTo>
                    <a:pt x="3042" y="13170"/>
                    <a:pt x="4251" y="13205"/>
                    <a:pt x="5599" y="13758"/>
                  </a:cubicBezTo>
                  <a:cubicBezTo>
                    <a:pt x="6014" y="13948"/>
                    <a:pt x="6429" y="15244"/>
                    <a:pt x="7379" y="15400"/>
                  </a:cubicBezTo>
                  <a:cubicBezTo>
                    <a:pt x="7454" y="15411"/>
                    <a:pt x="7523" y="15417"/>
                    <a:pt x="7586" y="15417"/>
                  </a:cubicBezTo>
                  <a:cubicBezTo>
                    <a:pt x="8462" y="15417"/>
                    <a:pt x="8316" y="14362"/>
                    <a:pt x="8606" y="13879"/>
                  </a:cubicBezTo>
                  <a:cubicBezTo>
                    <a:pt x="9315" y="12687"/>
                    <a:pt x="8554" y="11529"/>
                    <a:pt x="8105" y="10423"/>
                  </a:cubicBezTo>
                  <a:cubicBezTo>
                    <a:pt x="7967" y="10058"/>
                    <a:pt x="7709" y="9812"/>
                    <a:pt x="7353" y="9812"/>
                  </a:cubicBezTo>
                  <a:cubicBezTo>
                    <a:pt x="7222" y="9812"/>
                    <a:pt x="7078" y="9845"/>
                    <a:pt x="6922" y="9917"/>
                  </a:cubicBezTo>
                  <a:lnTo>
                    <a:pt x="6922" y="9917"/>
                  </a:lnTo>
                  <a:cubicBezTo>
                    <a:pt x="7290" y="9072"/>
                    <a:pt x="8114" y="7913"/>
                    <a:pt x="7103" y="7433"/>
                  </a:cubicBezTo>
                  <a:cubicBezTo>
                    <a:pt x="5789" y="6828"/>
                    <a:pt x="5530" y="5048"/>
                    <a:pt x="3854" y="4927"/>
                  </a:cubicBezTo>
                  <a:cubicBezTo>
                    <a:pt x="3335" y="4893"/>
                    <a:pt x="2886" y="4167"/>
                    <a:pt x="3318" y="3424"/>
                  </a:cubicBezTo>
                  <a:cubicBezTo>
                    <a:pt x="3975" y="2318"/>
                    <a:pt x="3353" y="1298"/>
                    <a:pt x="2955" y="348"/>
                  </a:cubicBezTo>
                  <a:cubicBezTo>
                    <a:pt x="2833" y="73"/>
                    <a:pt x="2607" y="1"/>
                    <a:pt x="234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39"/>
            <p:cNvSpPr/>
            <p:nvPr/>
          </p:nvSpPr>
          <p:spPr>
            <a:xfrm>
              <a:off x="6139750" y="3178550"/>
              <a:ext cx="185375" cy="227425"/>
            </a:xfrm>
            <a:custGeom>
              <a:rect b="b" l="l" r="r" t="t"/>
              <a:pathLst>
                <a:path extrusionOk="0" h="9097" w="7415">
                  <a:moveTo>
                    <a:pt x="6576" y="0"/>
                  </a:moveTo>
                  <a:cubicBezTo>
                    <a:pt x="6440" y="0"/>
                    <a:pt x="6314" y="46"/>
                    <a:pt x="6222" y="154"/>
                  </a:cubicBezTo>
                  <a:cubicBezTo>
                    <a:pt x="5928" y="483"/>
                    <a:pt x="5611" y="592"/>
                    <a:pt x="5290" y="592"/>
                  </a:cubicBezTo>
                  <a:cubicBezTo>
                    <a:pt x="4988" y="592"/>
                    <a:pt x="4683" y="496"/>
                    <a:pt x="4390" y="396"/>
                  </a:cubicBezTo>
                  <a:cubicBezTo>
                    <a:pt x="3964" y="242"/>
                    <a:pt x="3597" y="173"/>
                    <a:pt x="3279" y="173"/>
                  </a:cubicBezTo>
                  <a:cubicBezTo>
                    <a:pt x="1986" y="173"/>
                    <a:pt x="1492" y="1318"/>
                    <a:pt x="1020" y="2608"/>
                  </a:cubicBezTo>
                  <a:cubicBezTo>
                    <a:pt x="364" y="4353"/>
                    <a:pt x="1" y="6064"/>
                    <a:pt x="796" y="7360"/>
                  </a:cubicBezTo>
                  <a:cubicBezTo>
                    <a:pt x="847" y="8362"/>
                    <a:pt x="761" y="8984"/>
                    <a:pt x="1470" y="9088"/>
                  </a:cubicBezTo>
                  <a:cubicBezTo>
                    <a:pt x="1519" y="9094"/>
                    <a:pt x="1568" y="9097"/>
                    <a:pt x="1614" y="9097"/>
                  </a:cubicBezTo>
                  <a:cubicBezTo>
                    <a:pt x="2117" y="9097"/>
                    <a:pt x="2435" y="8762"/>
                    <a:pt x="2593" y="8224"/>
                  </a:cubicBezTo>
                  <a:cubicBezTo>
                    <a:pt x="2634" y="8075"/>
                    <a:pt x="2578" y="7743"/>
                    <a:pt x="2746" y="7743"/>
                  </a:cubicBezTo>
                  <a:cubicBezTo>
                    <a:pt x="2792" y="7743"/>
                    <a:pt x="2854" y="7768"/>
                    <a:pt x="2938" y="7827"/>
                  </a:cubicBezTo>
                  <a:cubicBezTo>
                    <a:pt x="3173" y="7995"/>
                    <a:pt x="3380" y="8062"/>
                    <a:pt x="3567" y="8062"/>
                  </a:cubicBezTo>
                  <a:cubicBezTo>
                    <a:pt x="4013" y="8062"/>
                    <a:pt x="4340" y="7677"/>
                    <a:pt x="4632" y="7360"/>
                  </a:cubicBezTo>
                  <a:cubicBezTo>
                    <a:pt x="5116" y="6842"/>
                    <a:pt x="4563" y="6358"/>
                    <a:pt x="4373" y="5839"/>
                  </a:cubicBezTo>
                  <a:cubicBezTo>
                    <a:pt x="4183" y="5321"/>
                    <a:pt x="3491" y="4750"/>
                    <a:pt x="4442" y="4249"/>
                  </a:cubicBezTo>
                  <a:cubicBezTo>
                    <a:pt x="4943" y="3990"/>
                    <a:pt x="5790" y="3852"/>
                    <a:pt x="5427" y="3057"/>
                  </a:cubicBezTo>
                  <a:cubicBezTo>
                    <a:pt x="5274" y="2713"/>
                    <a:pt x="5030" y="2616"/>
                    <a:pt x="4752" y="2616"/>
                  </a:cubicBezTo>
                  <a:cubicBezTo>
                    <a:pt x="4400" y="2616"/>
                    <a:pt x="3994" y="2771"/>
                    <a:pt x="3647" y="2780"/>
                  </a:cubicBezTo>
                  <a:cubicBezTo>
                    <a:pt x="3388" y="2815"/>
                    <a:pt x="3129" y="2850"/>
                    <a:pt x="2887" y="2919"/>
                  </a:cubicBezTo>
                  <a:cubicBezTo>
                    <a:pt x="2887" y="2746"/>
                    <a:pt x="2800" y="2487"/>
                    <a:pt x="2887" y="2435"/>
                  </a:cubicBezTo>
                  <a:cubicBezTo>
                    <a:pt x="3111" y="2262"/>
                    <a:pt x="3405" y="2037"/>
                    <a:pt x="3664" y="2037"/>
                  </a:cubicBezTo>
                  <a:cubicBezTo>
                    <a:pt x="4321" y="2055"/>
                    <a:pt x="4995" y="2262"/>
                    <a:pt x="5634" y="2262"/>
                  </a:cubicBezTo>
                  <a:cubicBezTo>
                    <a:pt x="6481" y="2262"/>
                    <a:pt x="6861" y="1553"/>
                    <a:pt x="7242" y="931"/>
                  </a:cubicBezTo>
                  <a:cubicBezTo>
                    <a:pt x="7414" y="689"/>
                    <a:pt x="7328" y="344"/>
                    <a:pt x="7086" y="188"/>
                  </a:cubicBezTo>
                  <a:cubicBezTo>
                    <a:pt x="6932" y="73"/>
                    <a:pt x="6746" y="0"/>
                    <a:pt x="657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39"/>
            <p:cNvSpPr/>
            <p:nvPr/>
          </p:nvSpPr>
          <p:spPr>
            <a:xfrm>
              <a:off x="4320000" y="1079225"/>
              <a:ext cx="260125" cy="163000"/>
            </a:xfrm>
            <a:custGeom>
              <a:rect b="b" l="l" r="r" t="t"/>
              <a:pathLst>
                <a:path extrusionOk="0" h="6520" w="10405">
                  <a:moveTo>
                    <a:pt x="8970" y="1"/>
                  </a:moveTo>
                  <a:cubicBezTo>
                    <a:pt x="6620" y="778"/>
                    <a:pt x="3786" y="294"/>
                    <a:pt x="1764" y="2576"/>
                  </a:cubicBezTo>
                  <a:cubicBezTo>
                    <a:pt x="502" y="3993"/>
                    <a:pt x="1" y="5410"/>
                    <a:pt x="1038" y="5876"/>
                  </a:cubicBezTo>
                  <a:cubicBezTo>
                    <a:pt x="2057" y="6274"/>
                    <a:pt x="3146" y="6499"/>
                    <a:pt x="4252" y="6516"/>
                  </a:cubicBezTo>
                  <a:cubicBezTo>
                    <a:pt x="4303" y="6518"/>
                    <a:pt x="4355" y="6520"/>
                    <a:pt x="4406" y="6520"/>
                  </a:cubicBezTo>
                  <a:cubicBezTo>
                    <a:pt x="4717" y="6520"/>
                    <a:pt x="5012" y="6455"/>
                    <a:pt x="5116" y="6084"/>
                  </a:cubicBezTo>
                  <a:cubicBezTo>
                    <a:pt x="5237" y="5652"/>
                    <a:pt x="4892" y="5479"/>
                    <a:pt x="4563" y="5323"/>
                  </a:cubicBezTo>
                  <a:cubicBezTo>
                    <a:pt x="3094" y="4598"/>
                    <a:pt x="3630" y="3924"/>
                    <a:pt x="4598" y="3198"/>
                  </a:cubicBezTo>
                  <a:cubicBezTo>
                    <a:pt x="5980" y="2144"/>
                    <a:pt x="7726" y="2126"/>
                    <a:pt x="9264" y="1487"/>
                  </a:cubicBezTo>
                  <a:cubicBezTo>
                    <a:pt x="9696" y="1331"/>
                    <a:pt x="10404" y="1556"/>
                    <a:pt x="10352" y="796"/>
                  </a:cubicBezTo>
                  <a:cubicBezTo>
                    <a:pt x="10301" y="35"/>
                    <a:pt x="9627" y="70"/>
                    <a:pt x="897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39"/>
            <p:cNvSpPr/>
            <p:nvPr/>
          </p:nvSpPr>
          <p:spPr>
            <a:xfrm>
              <a:off x="3605850" y="1017225"/>
              <a:ext cx="246275" cy="88775"/>
            </a:xfrm>
            <a:custGeom>
              <a:rect b="b" l="l" r="r" t="t"/>
              <a:pathLst>
                <a:path extrusionOk="0" h="3551" w="9851">
                  <a:moveTo>
                    <a:pt x="3896" y="1"/>
                  </a:moveTo>
                  <a:cubicBezTo>
                    <a:pt x="2951" y="1"/>
                    <a:pt x="1998" y="113"/>
                    <a:pt x="1055" y="130"/>
                  </a:cubicBezTo>
                  <a:cubicBezTo>
                    <a:pt x="674" y="130"/>
                    <a:pt x="260" y="217"/>
                    <a:pt x="121" y="649"/>
                  </a:cubicBezTo>
                  <a:cubicBezTo>
                    <a:pt x="0" y="1046"/>
                    <a:pt x="173" y="1461"/>
                    <a:pt x="536" y="1651"/>
                  </a:cubicBezTo>
                  <a:cubicBezTo>
                    <a:pt x="1487" y="2256"/>
                    <a:pt x="2489" y="2792"/>
                    <a:pt x="3474" y="3345"/>
                  </a:cubicBezTo>
                  <a:cubicBezTo>
                    <a:pt x="3715" y="3472"/>
                    <a:pt x="3939" y="3551"/>
                    <a:pt x="4149" y="3551"/>
                  </a:cubicBezTo>
                  <a:cubicBezTo>
                    <a:pt x="4450" y="3551"/>
                    <a:pt x="4723" y="3389"/>
                    <a:pt x="4978" y="2982"/>
                  </a:cubicBezTo>
                  <a:cubicBezTo>
                    <a:pt x="5203" y="2650"/>
                    <a:pt x="5511" y="2104"/>
                    <a:pt x="5931" y="2104"/>
                  </a:cubicBezTo>
                  <a:cubicBezTo>
                    <a:pt x="6058" y="2104"/>
                    <a:pt x="6195" y="2153"/>
                    <a:pt x="6343" y="2273"/>
                  </a:cubicBezTo>
                  <a:cubicBezTo>
                    <a:pt x="6982" y="2809"/>
                    <a:pt x="7673" y="2826"/>
                    <a:pt x="8365" y="2895"/>
                  </a:cubicBezTo>
                  <a:cubicBezTo>
                    <a:pt x="8588" y="2920"/>
                    <a:pt x="8869" y="3004"/>
                    <a:pt x="9118" y="3004"/>
                  </a:cubicBezTo>
                  <a:cubicBezTo>
                    <a:pt x="9390" y="3004"/>
                    <a:pt x="9623" y="2904"/>
                    <a:pt x="9695" y="2515"/>
                  </a:cubicBezTo>
                  <a:cubicBezTo>
                    <a:pt x="9851" y="1789"/>
                    <a:pt x="9142" y="1668"/>
                    <a:pt x="8641" y="1478"/>
                  </a:cubicBezTo>
                  <a:lnTo>
                    <a:pt x="6585" y="493"/>
                  </a:lnTo>
                  <a:cubicBezTo>
                    <a:pt x="5704" y="104"/>
                    <a:pt x="4803" y="1"/>
                    <a:pt x="389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39"/>
            <p:cNvSpPr/>
            <p:nvPr/>
          </p:nvSpPr>
          <p:spPr>
            <a:xfrm>
              <a:off x="3161275" y="1612775"/>
              <a:ext cx="115825" cy="115825"/>
            </a:xfrm>
            <a:custGeom>
              <a:rect b="b" l="l" r="r" t="t"/>
              <a:pathLst>
                <a:path extrusionOk="0" h="4633" w="4633">
                  <a:moveTo>
                    <a:pt x="2966" y="1"/>
                  </a:moveTo>
                  <a:cubicBezTo>
                    <a:pt x="2951" y="1"/>
                    <a:pt x="2936" y="1"/>
                    <a:pt x="2921" y="1"/>
                  </a:cubicBezTo>
                  <a:cubicBezTo>
                    <a:pt x="1729" y="36"/>
                    <a:pt x="1" y="2421"/>
                    <a:pt x="139" y="3803"/>
                  </a:cubicBezTo>
                  <a:cubicBezTo>
                    <a:pt x="139" y="4252"/>
                    <a:pt x="502" y="4615"/>
                    <a:pt x="951" y="4633"/>
                  </a:cubicBezTo>
                  <a:cubicBezTo>
                    <a:pt x="2956" y="4581"/>
                    <a:pt x="4632" y="3026"/>
                    <a:pt x="4529" y="1297"/>
                  </a:cubicBezTo>
                  <a:cubicBezTo>
                    <a:pt x="4478" y="482"/>
                    <a:pt x="3809" y="1"/>
                    <a:pt x="296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39"/>
            <p:cNvSpPr/>
            <p:nvPr/>
          </p:nvSpPr>
          <p:spPr>
            <a:xfrm>
              <a:off x="6082850" y="3458350"/>
              <a:ext cx="215350" cy="82375"/>
            </a:xfrm>
            <a:custGeom>
              <a:rect b="b" l="l" r="r" t="t"/>
              <a:pathLst>
                <a:path extrusionOk="0" h="3295" w="8614">
                  <a:moveTo>
                    <a:pt x="8412" y="834"/>
                  </a:moveTo>
                  <a:lnTo>
                    <a:pt x="8412" y="834"/>
                  </a:lnTo>
                  <a:cubicBezTo>
                    <a:pt x="8408" y="835"/>
                    <a:pt x="8404" y="836"/>
                    <a:pt x="8401" y="837"/>
                  </a:cubicBezTo>
                  <a:lnTo>
                    <a:pt x="8401" y="837"/>
                  </a:lnTo>
                  <a:cubicBezTo>
                    <a:pt x="8399" y="842"/>
                    <a:pt x="8396" y="846"/>
                    <a:pt x="8394" y="851"/>
                  </a:cubicBezTo>
                  <a:lnTo>
                    <a:pt x="8412" y="834"/>
                  </a:lnTo>
                  <a:close/>
                  <a:moveTo>
                    <a:pt x="6441" y="1"/>
                  </a:moveTo>
                  <a:cubicBezTo>
                    <a:pt x="5426" y="1"/>
                    <a:pt x="4424" y="103"/>
                    <a:pt x="3504" y="557"/>
                  </a:cubicBezTo>
                  <a:cubicBezTo>
                    <a:pt x="3268" y="683"/>
                    <a:pt x="3156" y="756"/>
                    <a:pt x="3064" y="756"/>
                  </a:cubicBezTo>
                  <a:cubicBezTo>
                    <a:pt x="2968" y="756"/>
                    <a:pt x="2895" y="675"/>
                    <a:pt x="2726" y="488"/>
                  </a:cubicBezTo>
                  <a:cubicBezTo>
                    <a:pt x="2440" y="160"/>
                    <a:pt x="2158" y="41"/>
                    <a:pt x="1882" y="41"/>
                  </a:cubicBezTo>
                  <a:cubicBezTo>
                    <a:pt x="1373" y="41"/>
                    <a:pt x="881" y="443"/>
                    <a:pt x="410" y="678"/>
                  </a:cubicBezTo>
                  <a:cubicBezTo>
                    <a:pt x="0" y="866"/>
                    <a:pt x="164" y="1612"/>
                    <a:pt x="452" y="1612"/>
                  </a:cubicBezTo>
                  <a:cubicBezTo>
                    <a:pt x="455" y="1612"/>
                    <a:pt x="459" y="1612"/>
                    <a:pt x="462" y="1612"/>
                  </a:cubicBezTo>
                  <a:cubicBezTo>
                    <a:pt x="518" y="1607"/>
                    <a:pt x="572" y="1605"/>
                    <a:pt x="625" y="1605"/>
                  </a:cubicBezTo>
                  <a:cubicBezTo>
                    <a:pt x="1895" y="1605"/>
                    <a:pt x="2508" y="2753"/>
                    <a:pt x="3504" y="3184"/>
                  </a:cubicBezTo>
                  <a:cubicBezTo>
                    <a:pt x="3665" y="3259"/>
                    <a:pt x="3818" y="3295"/>
                    <a:pt x="3955" y="3295"/>
                  </a:cubicBezTo>
                  <a:cubicBezTo>
                    <a:pt x="4389" y="3295"/>
                    <a:pt x="4667" y="2934"/>
                    <a:pt x="4575" y="2303"/>
                  </a:cubicBezTo>
                  <a:cubicBezTo>
                    <a:pt x="4523" y="1905"/>
                    <a:pt x="4541" y="1784"/>
                    <a:pt x="4973" y="1698"/>
                  </a:cubicBezTo>
                  <a:cubicBezTo>
                    <a:pt x="6127" y="1457"/>
                    <a:pt x="7264" y="1130"/>
                    <a:pt x="8401" y="837"/>
                  </a:cubicBezTo>
                  <a:lnTo>
                    <a:pt x="8401" y="837"/>
                  </a:lnTo>
                  <a:cubicBezTo>
                    <a:pt x="8535" y="525"/>
                    <a:pt x="8613" y="56"/>
                    <a:pt x="8256" y="56"/>
                  </a:cubicBezTo>
                  <a:cubicBezTo>
                    <a:pt x="7656" y="37"/>
                    <a:pt x="7046" y="1"/>
                    <a:pt x="644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39"/>
            <p:cNvSpPr/>
            <p:nvPr/>
          </p:nvSpPr>
          <p:spPr>
            <a:xfrm>
              <a:off x="5726825" y="1103850"/>
              <a:ext cx="262175" cy="54825"/>
            </a:xfrm>
            <a:custGeom>
              <a:rect b="b" l="l" r="r" t="t"/>
              <a:pathLst>
                <a:path extrusionOk="0" h="2193" w="10487">
                  <a:moveTo>
                    <a:pt x="2675" y="1"/>
                  </a:moveTo>
                  <a:cubicBezTo>
                    <a:pt x="2260" y="122"/>
                    <a:pt x="1984" y="208"/>
                    <a:pt x="1707" y="260"/>
                  </a:cubicBezTo>
                  <a:cubicBezTo>
                    <a:pt x="1625" y="276"/>
                    <a:pt x="1533" y="281"/>
                    <a:pt x="1436" y="281"/>
                  </a:cubicBezTo>
                  <a:cubicBezTo>
                    <a:pt x="1238" y="281"/>
                    <a:pt x="1018" y="259"/>
                    <a:pt x="814" y="259"/>
                  </a:cubicBezTo>
                  <a:cubicBezTo>
                    <a:pt x="370" y="259"/>
                    <a:pt x="1" y="367"/>
                    <a:pt x="83" y="1055"/>
                  </a:cubicBezTo>
                  <a:cubicBezTo>
                    <a:pt x="160" y="1671"/>
                    <a:pt x="629" y="1783"/>
                    <a:pt x="1147" y="1783"/>
                  </a:cubicBezTo>
                  <a:cubicBezTo>
                    <a:pt x="1443" y="1783"/>
                    <a:pt x="1754" y="1746"/>
                    <a:pt x="2018" y="1746"/>
                  </a:cubicBezTo>
                  <a:cubicBezTo>
                    <a:pt x="3176" y="1729"/>
                    <a:pt x="4334" y="1625"/>
                    <a:pt x="5488" y="1625"/>
                  </a:cubicBezTo>
                  <a:cubicBezTo>
                    <a:pt x="6641" y="1625"/>
                    <a:pt x="7790" y="1729"/>
                    <a:pt x="8931" y="2126"/>
                  </a:cubicBezTo>
                  <a:cubicBezTo>
                    <a:pt x="9064" y="2171"/>
                    <a:pt x="9201" y="2192"/>
                    <a:pt x="9336" y="2192"/>
                  </a:cubicBezTo>
                  <a:cubicBezTo>
                    <a:pt x="9780" y="2192"/>
                    <a:pt x="10194" y="1955"/>
                    <a:pt x="10314" y="1504"/>
                  </a:cubicBezTo>
                  <a:cubicBezTo>
                    <a:pt x="10486" y="813"/>
                    <a:pt x="9761" y="744"/>
                    <a:pt x="9294" y="606"/>
                  </a:cubicBezTo>
                  <a:cubicBezTo>
                    <a:pt x="8746" y="426"/>
                    <a:pt x="8189" y="370"/>
                    <a:pt x="7630" y="370"/>
                  </a:cubicBezTo>
                  <a:cubicBezTo>
                    <a:pt x="6715" y="370"/>
                    <a:pt x="5795" y="519"/>
                    <a:pt x="4900" y="519"/>
                  </a:cubicBezTo>
                  <a:cubicBezTo>
                    <a:pt x="4133" y="519"/>
                    <a:pt x="3384" y="409"/>
                    <a:pt x="267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39"/>
            <p:cNvSpPr/>
            <p:nvPr/>
          </p:nvSpPr>
          <p:spPr>
            <a:xfrm>
              <a:off x="6497925" y="4391525"/>
              <a:ext cx="125725" cy="97375"/>
            </a:xfrm>
            <a:custGeom>
              <a:rect b="b" l="l" r="r" t="t"/>
              <a:pathLst>
                <a:path extrusionOk="0" h="3895" w="5029">
                  <a:moveTo>
                    <a:pt x="4062" y="0"/>
                  </a:moveTo>
                  <a:cubicBezTo>
                    <a:pt x="3557" y="0"/>
                    <a:pt x="2937" y="491"/>
                    <a:pt x="2445" y="491"/>
                  </a:cubicBezTo>
                  <a:cubicBezTo>
                    <a:pt x="2234" y="491"/>
                    <a:pt x="2046" y="401"/>
                    <a:pt x="1901" y="144"/>
                  </a:cubicBezTo>
                  <a:cubicBezTo>
                    <a:pt x="0" y="403"/>
                    <a:pt x="570" y="1975"/>
                    <a:pt x="225" y="2960"/>
                  </a:cubicBezTo>
                  <a:cubicBezTo>
                    <a:pt x="38" y="3485"/>
                    <a:pt x="566" y="3894"/>
                    <a:pt x="1172" y="3894"/>
                  </a:cubicBezTo>
                  <a:cubicBezTo>
                    <a:pt x="1185" y="3894"/>
                    <a:pt x="1197" y="3894"/>
                    <a:pt x="1210" y="3894"/>
                  </a:cubicBezTo>
                  <a:cubicBezTo>
                    <a:pt x="2298" y="3876"/>
                    <a:pt x="5029" y="1630"/>
                    <a:pt x="4804" y="783"/>
                  </a:cubicBezTo>
                  <a:cubicBezTo>
                    <a:pt x="4638" y="185"/>
                    <a:pt x="4372" y="0"/>
                    <a:pt x="406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39"/>
            <p:cNvSpPr/>
            <p:nvPr/>
          </p:nvSpPr>
          <p:spPr>
            <a:xfrm>
              <a:off x="5334875" y="2906300"/>
              <a:ext cx="82100" cy="128050"/>
            </a:xfrm>
            <a:custGeom>
              <a:rect b="b" l="l" r="r" t="t"/>
              <a:pathLst>
                <a:path extrusionOk="0" h="5122" w="3284">
                  <a:moveTo>
                    <a:pt x="519" y="1"/>
                  </a:moveTo>
                  <a:lnTo>
                    <a:pt x="380" y="139"/>
                  </a:lnTo>
                  <a:cubicBezTo>
                    <a:pt x="104" y="1452"/>
                    <a:pt x="0" y="2766"/>
                    <a:pt x="380" y="4062"/>
                  </a:cubicBezTo>
                  <a:cubicBezTo>
                    <a:pt x="534" y="4660"/>
                    <a:pt x="796" y="5122"/>
                    <a:pt x="1420" y="5122"/>
                  </a:cubicBezTo>
                  <a:cubicBezTo>
                    <a:pt x="1500" y="5122"/>
                    <a:pt x="1585" y="5114"/>
                    <a:pt x="1676" y="5099"/>
                  </a:cubicBezTo>
                  <a:cubicBezTo>
                    <a:pt x="2471" y="4978"/>
                    <a:pt x="3284" y="4408"/>
                    <a:pt x="3111" y="3734"/>
                  </a:cubicBezTo>
                  <a:cubicBezTo>
                    <a:pt x="2748" y="2213"/>
                    <a:pt x="2108" y="744"/>
                    <a:pt x="51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39"/>
            <p:cNvSpPr/>
            <p:nvPr/>
          </p:nvSpPr>
          <p:spPr>
            <a:xfrm>
              <a:off x="4869125" y="997550"/>
              <a:ext cx="160750" cy="66150"/>
            </a:xfrm>
            <a:custGeom>
              <a:rect b="b" l="l" r="r" t="t"/>
              <a:pathLst>
                <a:path extrusionOk="0" h="2646" w="6430">
                  <a:moveTo>
                    <a:pt x="1040" y="1"/>
                  </a:moveTo>
                  <a:cubicBezTo>
                    <a:pt x="589" y="1"/>
                    <a:pt x="239" y="358"/>
                    <a:pt x="104" y="814"/>
                  </a:cubicBezTo>
                  <a:cubicBezTo>
                    <a:pt x="1" y="1108"/>
                    <a:pt x="191" y="1419"/>
                    <a:pt x="502" y="1470"/>
                  </a:cubicBezTo>
                  <a:cubicBezTo>
                    <a:pt x="1971" y="1885"/>
                    <a:pt x="3440" y="2283"/>
                    <a:pt x="4736" y="2646"/>
                  </a:cubicBezTo>
                  <a:cubicBezTo>
                    <a:pt x="5427" y="2611"/>
                    <a:pt x="5928" y="2611"/>
                    <a:pt x="6239" y="2127"/>
                  </a:cubicBezTo>
                  <a:cubicBezTo>
                    <a:pt x="6429" y="1851"/>
                    <a:pt x="6308" y="1470"/>
                    <a:pt x="6066" y="1419"/>
                  </a:cubicBezTo>
                  <a:cubicBezTo>
                    <a:pt x="4373" y="1021"/>
                    <a:pt x="2852" y="36"/>
                    <a:pt x="1072" y="2"/>
                  </a:cubicBezTo>
                  <a:cubicBezTo>
                    <a:pt x="1061" y="1"/>
                    <a:pt x="1051" y="1"/>
                    <a:pt x="104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39"/>
            <p:cNvSpPr/>
            <p:nvPr/>
          </p:nvSpPr>
          <p:spPr>
            <a:xfrm>
              <a:off x="3763550" y="998475"/>
              <a:ext cx="117975" cy="55725"/>
            </a:xfrm>
            <a:custGeom>
              <a:rect b="b" l="l" r="r" t="t"/>
              <a:pathLst>
                <a:path extrusionOk="0" h="2229" w="4719">
                  <a:moveTo>
                    <a:pt x="747" y="0"/>
                  </a:moveTo>
                  <a:cubicBezTo>
                    <a:pt x="407" y="0"/>
                    <a:pt x="65" y="161"/>
                    <a:pt x="18" y="690"/>
                  </a:cubicBezTo>
                  <a:cubicBezTo>
                    <a:pt x="0" y="863"/>
                    <a:pt x="190" y="1053"/>
                    <a:pt x="277" y="1243"/>
                  </a:cubicBezTo>
                  <a:lnTo>
                    <a:pt x="2333" y="2228"/>
                  </a:lnTo>
                  <a:cubicBezTo>
                    <a:pt x="2437" y="2220"/>
                    <a:pt x="2541" y="2220"/>
                    <a:pt x="2644" y="2220"/>
                  </a:cubicBezTo>
                  <a:cubicBezTo>
                    <a:pt x="2748" y="2220"/>
                    <a:pt x="2852" y="2220"/>
                    <a:pt x="2955" y="2211"/>
                  </a:cubicBezTo>
                  <a:cubicBezTo>
                    <a:pt x="3647" y="2142"/>
                    <a:pt x="4718" y="2090"/>
                    <a:pt x="4511" y="1261"/>
                  </a:cubicBezTo>
                  <a:cubicBezTo>
                    <a:pt x="4255" y="308"/>
                    <a:pt x="3582" y="187"/>
                    <a:pt x="2842" y="187"/>
                  </a:cubicBezTo>
                  <a:cubicBezTo>
                    <a:pt x="2589" y="187"/>
                    <a:pt x="2328" y="201"/>
                    <a:pt x="2074" y="201"/>
                  </a:cubicBezTo>
                  <a:cubicBezTo>
                    <a:pt x="1762" y="201"/>
                    <a:pt x="1460" y="180"/>
                    <a:pt x="1193" y="85"/>
                  </a:cubicBezTo>
                  <a:cubicBezTo>
                    <a:pt x="1066" y="36"/>
                    <a:pt x="907" y="0"/>
                    <a:pt x="74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39"/>
            <p:cNvSpPr/>
            <p:nvPr/>
          </p:nvSpPr>
          <p:spPr>
            <a:xfrm>
              <a:off x="6244750" y="3463175"/>
              <a:ext cx="127900" cy="76650"/>
            </a:xfrm>
            <a:custGeom>
              <a:rect b="b" l="l" r="r" t="t"/>
              <a:pathLst>
                <a:path extrusionOk="0" h="3066" w="5116">
                  <a:moveTo>
                    <a:pt x="4184" y="1"/>
                  </a:moveTo>
                  <a:cubicBezTo>
                    <a:pt x="4093" y="1"/>
                    <a:pt x="4000" y="13"/>
                    <a:pt x="3906" y="36"/>
                  </a:cubicBezTo>
                  <a:cubicBezTo>
                    <a:pt x="3232" y="209"/>
                    <a:pt x="2575" y="416"/>
                    <a:pt x="1918" y="641"/>
                  </a:cubicBezTo>
                  <a:lnTo>
                    <a:pt x="1936" y="641"/>
                  </a:lnTo>
                  <a:cubicBezTo>
                    <a:pt x="1659" y="848"/>
                    <a:pt x="1383" y="1038"/>
                    <a:pt x="1089" y="1194"/>
                  </a:cubicBezTo>
                  <a:cubicBezTo>
                    <a:pt x="432" y="1505"/>
                    <a:pt x="0" y="2093"/>
                    <a:pt x="311" y="2680"/>
                  </a:cubicBezTo>
                  <a:cubicBezTo>
                    <a:pt x="460" y="2964"/>
                    <a:pt x="650" y="3065"/>
                    <a:pt x="856" y="3065"/>
                  </a:cubicBezTo>
                  <a:cubicBezTo>
                    <a:pt x="1178" y="3065"/>
                    <a:pt x="1537" y="2818"/>
                    <a:pt x="1832" y="2628"/>
                  </a:cubicBezTo>
                  <a:cubicBezTo>
                    <a:pt x="2558" y="2093"/>
                    <a:pt x="3370" y="1695"/>
                    <a:pt x="4234" y="1436"/>
                  </a:cubicBezTo>
                  <a:cubicBezTo>
                    <a:pt x="4631" y="1332"/>
                    <a:pt x="5115" y="1108"/>
                    <a:pt x="4994" y="606"/>
                  </a:cubicBezTo>
                  <a:cubicBezTo>
                    <a:pt x="4883" y="203"/>
                    <a:pt x="4559" y="1"/>
                    <a:pt x="418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39"/>
            <p:cNvSpPr/>
            <p:nvPr/>
          </p:nvSpPr>
          <p:spPr>
            <a:xfrm>
              <a:off x="6286725" y="2464325"/>
              <a:ext cx="67775" cy="93850"/>
            </a:xfrm>
            <a:custGeom>
              <a:rect b="b" l="l" r="r" t="t"/>
              <a:pathLst>
                <a:path extrusionOk="0" h="3754" w="2711">
                  <a:moveTo>
                    <a:pt x="1532" y="0"/>
                  </a:moveTo>
                  <a:cubicBezTo>
                    <a:pt x="1516" y="0"/>
                    <a:pt x="1500" y="0"/>
                    <a:pt x="1484" y="1"/>
                  </a:cubicBezTo>
                  <a:cubicBezTo>
                    <a:pt x="187" y="53"/>
                    <a:pt x="239" y="1332"/>
                    <a:pt x="101" y="2265"/>
                  </a:cubicBezTo>
                  <a:cubicBezTo>
                    <a:pt x="1" y="3066"/>
                    <a:pt x="465" y="3754"/>
                    <a:pt x="1243" y="3754"/>
                  </a:cubicBezTo>
                  <a:cubicBezTo>
                    <a:pt x="1271" y="3754"/>
                    <a:pt x="1299" y="3753"/>
                    <a:pt x="1328" y="3751"/>
                  </a:cubicBezTo>
                  <a:cubicBezTo>
                    <a:pt x="2711" y="3682"/>
                    <a:pt x="1967" y="2403"/>
                    <a:pt x="2313" y="1815"/>
                  </a:cubicBezTo>
                  <a:cubicBezTo>
                    <a:pt x="2228" y="1050"/>
                    <a:pt x="2528" y="0"/>
                    <a:pt x="153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39"/>
            <p:cNvSpPr/>
            <p:nvPr/>
          </p:nvSpPr>
          <p:spPr>
            <a:xfrm>
              <a:off x="6279300" y="2861375"/>
              <a:ext cx="75625" cy="97275"/>
            </a:xfrm>
            <a:custGeom>
              <a:rect b="b" l="l" r="r" t="t"/>
              <a:pathLst>
                <a:path extrusionOk="0" h="3891" w="3025">
                  <a:moveTo>
                    <a:pt x="2403" y="1"/>
                  </a:moveTo>
                  <a:cubicBezTo>
                    <a:pt x="2178" y="1"/>
                    <a:pt x="1971" y="104"/>
                    <a:pt x="1850" y="277"/>
                  </a:cubicBezTo>
                  <a:cubicBezTo>
                    <a:pt x="1504" y="1193"/>
                    <a:pt x="882" y="1884"/>
                    <a:pt x="277" y="2610"/>
                  </a:cubicBezTo>
                  <a:cubicBezTo>
                    <a:pt x="35" y="2869"/>
                    <a:pt x="1" y="3284"/>
                    <a:pt x="208" y="3578"/>
                  </a:cubicBezTo>
                  <a:cubicBezTo>
                    <a:pt x="326" y="3766"/>
                    <a:pt x="507" y="3890"/>
                    <a:pt x="682" y="3890"/>
                  </a:cubicBezTo>
                  <a:cubicBezTo>
                    <a:pt x="764" y="3890"/>
                    <a:pt x="845" y="3863"/>
                    <a:pt x="916" y="3802"/>
                  </a:cubicBezTo>
                  <a:cubicBezTo>
                    <a:pt x="1815" y="3128"/>
                    <a:pt x="2731" y="2420"/>
                    <a:pt x="3025" y="1452"/>
                  </a:cubicBezTo>
                  <a:cubicBezTo>
                    <a:pt x="2973" y="744"/>
                    <a:pt x="2921" y="225"/>
                    <a:pt x="240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39"/>
            <p:cNvSpPr/>
            <p:nvPr/>
          </p:nvSpPr>
          <p:spPr>
            <a:xfrm>
              <a:off x="4145025" y="994975"/>
              <a:ext cx="111500" cy="47325"/>
            </a:xfrm>
            <a:custGeom>
              <a:rect b="b" l="l" r="r" t="t"/>
              <a:pathLst>
                <a:path extrusionOk="0" h="1893" w="4460">
                  <a:moveTo>
                    <a:pt x="1539" y="105"/>
                  </a:moveTo>
                  <a:cubicBezTo>
                    <a:pt x="969" y="243"/>
                    <a:pt x="139" y="1"/>
                    <a:pt x="70" y="744"/>
                  </a:cubicBezTo>
                  <a:cubicBezTo>
                    <a:pt x="1" y="1418"/>
                    <a:pt x="813" y="1418"/>
                    <a:pt x="1332" y="1556"/>
                  </a:cubicBezTo>
                  <a:cubicBezTo>
                    <a:pt x="1764" y="1677"/>
                    <a:pt x="2213" y="1764"/>
                    <a:pt x="2645" y="1815"/>
                  </a:cubicBezTo>
                  <a:cubicBezTo>
                    <a:pt x="2898" y="1847"/>
                    <a:pt x="3179" y="1893"/>
                    <a:pt x="3440" y="1893"/>
                  </a:cubicBezTo>
                  <a:cubicBezTo>
                    <a:pt x="3890" y="1893"/>
                    <a:pt x="4279" y="1756"/>
                    <a:pt x="4356" y="1176"/>
                  </a:cubicBezTo>
                  <a:cubicBezTo>
                    <a:pt x="4459" y="346"/>
                    <a:pt x="3561" y="416"/>
                    <a:pt x="2956" y="329"/>
                  </a:cubicBezTo>
                  <a:lnTo>
                    <a:pt x="1539" y="105"/>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39"/>
            <p:cNvSpPr/>
            <p:nvPr/>
          </p:nvSpPr>
          <p:spPr>
            <a:xfrm>
              <a:off x="7213625" y="3803350"/>
              <a:ext cx="74075" cy="80050"/>
            </a:xfrm>
            <a:custGeom>
              <a:rect b="b" l="l" r="r" t="t"/>
              <a:pathLst>
                <a:path extrusionOk="0" h="3202" w="2963">
                  <a:moveTo>
                    <a:pt x="573" y="1"/>
                  </a:moveTo>
                  <a:cubicBezTo>
                    <a:pt x="233" y="1"/>
                    <a:pt x="0" y="333"/>
                    <a:pt x="59" y="704"/>
                  </a:cubicBezTo>
                  <a:cubicBezTo>
                    <a:pt x="284" y="1965"/>
                    <a:pt x="1096" y="2777"/>
                    <a:pt x="2289" y="3175"/>
                  </a:cubicBezTo>
                  <a:cubicBezTo>
                    <a:pt x="2343" y="3193"/>
                    <a:pt x="2395" y="3202"/>
                    <a:pt x="2445" y="3202"/>
                  </a:cubicBezTo>
                  <a:cubicBezTo>
                    <a:pt x="2729" y="3202"/>
                    <a:pt x="2933" y="2914"/>
                    <a:pt x="2963" y="2414"/>
                  </a:cubicBezTo>
                  <a:cubicBezTo>
                    <a:pt x="2341" y="1619"/>
                    <a:pt x="1960" y="427"/>
                    <a:pt x="751" y="30"/>
                  </a:cubicBezTo>
                  <a:cubicBezTo>
                    <a:pt x="689" y="10"/>
                    <a:pt x="630" y="1"/>
                    <a:pt x="57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39"/>
            <p:cNvSpPr/>
            <p:nvPr/>
          </p:nvSpPr>
          <p:spPr>
            <a:xfrm>
              <a:off x="6542025" y="3118350"/>
              <a:ext cx="66075" cy="79800"/>
            </a:xfrm>
            <a:custGeom>
              <a:rect b="b" l="l" r="r" t="t"/>
              <a:pathLst>
                <a:path extrusionOk="0" h="3192" w="2643">
                  <a:moveTo>
                    <a:pt x="1295" y="1"/>
                  </a:moveTo>
                  <a:cubicBezTo>
                    <a:pt x="1273" y="1"/>
                    <a:pt x="1250" y="2"/>
                    <a:pt x="1226" y="4"/>
                  </a:cubicBezTo>
                  <a:cubicBezTo>
                    <a:pt x="275" y="108"/>
                    <a:pt x="51" y="954"/>
                    <a:pt x="33" y="1732"/>
                  </a:cubicBezTo>
                  <a:cubicBezTo>
                    <a:pt x="1" y="2354"/>
                    <a:pt x="200" y="3192"/>
                    <a:pt x="910" y="3192"/>
                  </a:cubicBezTo>
                  <a:cubicBezTo>
                    <a:pt x="950" y="3192"/>
                    <a:pt x="992" y="3189"/>
                    <a:pt x="1036" y="3184"/>
                  </a:cubicBezTo>
                  <a:cubicBezTo>
                    <a:pt x="2643" y="2959"/>
                    <a:pt x="1640" y="1767"/>
                    <a:pt x="1640" y="1110"/>
                  </a:cubicBezTo>
                  <a:cubicBezTo>
                    <a:pt x="1740" y="547"/>
                    <a:pt x="1792" y="1"/>
                    <a:pt x="129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39"/>
            <p:cNvSpPr/>
            <p:nvPr/>
          </p:nvSpPr>
          <p:spPr>
            <a:xfrm>
              <a:off x="4278100" y="987200"/>
              <a:ext cx="87225" cy="50150"/>
            </a:xfrm>
            <a:custGeom>
              <a:rect b="b" l="l" r="r" t="t"/>
              <a:pathLst>
                <a:path extrusionOk="0" h="2006" w="3489">
                  <a:moveTo>
                    <a:pt x="2519" y="46"/>
                  </a:moveTo>
                  <a:cubicBezTo>
                    <a:pt x="2407" y="46"/>
                    <a:pt x="2296" y="60"/>
                    <a:pt x="2195" y="87"/>
                  </a:cubicBezTo>
                  <a:cubicBezTo>
                    <a:pt x="1435" y="312"/>
                    <a:pt x="191" y="1"/>
                    <a:pt x="87" y="1107"/>
                  </a:cubicBezTo>
                  <a:cubicBezTo>
                    <a:pt x="1" y="1798"/>
                    <a:pt x="986" y="1746"/>
                    <a:pt x="1642" y="1781"/>
                  </a:cubicBezTo>
                  <a:cubicBezTo>
                    <a:pt x="2299" y="1556"/>
                    <a:pt x="3422" y="2005"/>
                    <a:pt x="3474" y="813"/>
                  </a:cubicBezTo>
                  <a:cubicBezTo>
                    <a:pt x="3488" y="284"/>
                    <a:pt x="2986" y="46"/>
                    <a:pt x="2519" y="46"/>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39"/>
            <p:cNvSpPr/>
            <p:nvPr/>
          </p:nvSpPr>
          <p:spPr>
            <a:xfrm>
              <a:off x="6595650" y="1204100"/>
              <a:ext cx="81075" cy="41800"/>
            </a:xfrm>
            <a:custGeom>
              <a:rect b="b" l="l" r="r" t="t"/>
              <a:pathLst>
                <a:path extrusionOk="0" h="1672" w="3243">
                  <a:moveTo>
                    <a:pt x="1466" y="121"/>
                  </a:moveTo>
                  <a:cubicBezTo>
                    <a:pt x="1366" y="163"/>
                    <a:pt x="1241" y="173"/>
                    <a:pt x="1106" y="173"/>
                  </a:cubicBezTo>
                  <a:cubicBezTo>
                    <a:pt x="987" y="173"/>
                    <a:pt x="861" y="165"/>
                    <a:pt x="738" y="165"/>
                  </a:cubicBezTo>
                  <a:cubicBezTo>
                    <a:pt x="371" y="165"/>
                    <a:pt x="34" y="234"/>
                    <a:pt x="14" y="778"/>
                  </a:cubicBezTo>
                  <a:cubicBezTo>
                    <a:pt x="0" y="1593"/>
                    <a:pt x="628" y="1660"/>
                    <a:pt x="1232" y="1660"/>
                  </a:cubicBezTo>
                  <a:cubicBezTo>
                    <a:pt x="1352" y="1660"/>
                    <a:pt x="1472" y="1658"/>
                    <a:pt x="1585" y="1658"/>
                  </a:cubicBezTo>
                  <a:cubicBezTo>
                    <a:pt x="1627" y="1658"/>
                    <a:pt x="1668" y="1658"/>
                    <a:pt x="1708" y="1659"/>
                  </a:cubicBezTo>
                  <a:cubicBezTo>
                    <a:pt x="1826" y="1666"/>
                    <a:pt x="1954" y="1672"/>
                    <a:pt x="2085" y="1672"/>
                  </a:cubicBezTo>
                  <a:cubicBezTo>
                    <a:pt x="2644" y="1672"/>
                    <a:pt x="3242" y="1563"/>
                    <a:pt x="3228" y="933"/>
                  </a:cubicBezTo>
                  <a:cubicBezTo>
                    <a:pt x="3194" y="0"/>
                    <a:pt x="2209" y="207"/>
                    <a:pt x="1466" y="12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39"/>
            <p:cNvSpPr/>
            <p:nvPr/>
          </p:nvSpPr>
          <p:spPr>
            <a:xfrm>
              <a:off x="5040350" y="1034625"/>
              <a:ext cx="81550" cy="46975"/>
            </a:xfrm>
            <a:custGeom>
              <a:rect b="b" l="l" r="r" t="t"/>
              <a:pathLst>
                <a:path extrusionOk="0" h="1879" w="3262">
                  <a:moveTo>
                    <a:pt x="1625" y="1"/>
                  </a:moveTo>
                  <a:cubicBezTo>
                    <a:pt x="803" y="1"/>
                    <a:pt x="279" y="461"/>
                    <a:pt x="99" y="1249"/>
                  </a:cubicBezTo>
                  <a:cubicBezTo>
                    <a:pt x="0" y="1616"/>
                    <a:pt x="339" y="1879"/>
                    <a:pt x="645" y="1879"/>
                  </a:cubicBezTo>
                  <a:cubicBezTo>
                    <a:pt x="714" y="1879"/>
                    <a:pt x="781" y="1865"/>
                    <a:pt x="842" y="1837"/>
                  </a:cubicBezTo>
                  <a:cubicBezTo>
                    <a:pt x="1620" y="1474"/>
                    <a:pt x="2829" y="1750"/>
                    <a:pt x="3106" y="800"/>
                  </a:cubicBezTo>
                  <a:cubicBezTo>
                    <a:pt x="3261" y="229"/>
                    <a:pt x="2363" y="22"/>
                    <a:pt x="1758" y="5"/>
                  </a:cubicBezTo>
                  <a:cubicBezTo>
                    <a:pt x="1713" y="2"/>
                    <a:pt x="1668" y="1"/>
                    <a:pt x="162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39"/>
            <p:cNvSpPr/>
            <p:nvPr/>
          </p:nvSpPr>
          <p:spPr>
            <a:xfrm>
              <a:off x="6380950" y="3302475"/>
              <a:ext cx="77800" cy="40225"/>
            </a:xfrm>
            <a:custGeom>
              <a:rect b="b" l="l" r="r" t="t"/>
              <a:pathLst>
                <a:path extrusionOk="0" h="1609" w="3112">
                  <a:moveTo>
                    <a:pt x="843" y="80"/>
                  </a:moveTo>
                  <a:cubicBezTo>
                    <a:pt x="352" y="80"/>
                    <a:pt x="1" y="466"/>
                    <a:pt x="65" y="882"/>
                  </a:cubicBezTo>
                  <a:cubicBezTo>
                    <a:pt x="161" y="1545"/>
                    <a:pt x="602" y="1578"/>
                    <a:pt x="1054" y="1578"/>
                  </a:cubicBezTo>
                  <a:cubicBezTo>
                    <a:pt x="1103" y="1578"/>
                    <a:pt x="1152" y="1577"/>
                    <a:pt x="1201" y="1577"/>
                  </a:cubicBezTo>
                  <a:cubicBezTo>
                    <a:pt x="1347" y="1577"/>
                    <a:pt x="1491" y="1581"/>
                    <a:pt x="1620" y="1608"/>
                  </a:cubicBezTo>
                  <a:cubicBezTo>
                    <a:pt x="1746" y="1549"/>
                    <a:pt x="1903" y="1535"/>
                    <a:pt x="2065" y="1535"/>
                  </a:cubicBezTo>
                  <a:cubicBezTo>
                    <a:pt x="2212" y="1535"/>
                    <a:pt x="2363" y="1547"/>
                    <a:pt x="2502" y="1547"/>
                  </a:cubicBezTo>
                  <a:cubicBezTo>
                    <a:pt x="2845" y="1547"/>
                    <a:pt x="3112" y="1478"/>
                    <a:pt x="3037" y="1003"/>
                  </a:cubicBezTo>
                  <a:cubicBezTo>
                    <a:pt x="2882" y="1"/>
                    <a:pt x="1741" y="191"/>
                    <a:pt x="963" y="87"/>
                  </a:cubicBezTo>
                  <a:cubicBezTo>
                    <a:pt x="923" y="82"/>
                    <a:pt x="882" y="80"/>
                    <a:pt x="843" y="8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39"/>
            <p:cNvSpPr/>
            <p:nvPr/>
          </p:nvSpPr>
          <p:spPr>
            <a:xfrm>
              <a:off x="4384825" y="996700"/>
              <a:ext cx="62025" cy="39775"/>
            </a:xfrm>
            <a:custGeom>
              <a:rect b="b" l="l" r="r" t="t"/>
              <a:pathLst>
                <a:path extrusionOk="0" h="1591" w="2481">
                  <a:moveTo>
                    <a:pt x="1811" y="155"/>
                  </a:moveTo>
                  <a:cubicBezTo>
                    <a:pt x="1713" y="155"/>
                    <a:pt x="1613" y="168"/>
                    <a:pt x="1521" y="191"/>
                  </a:cubicBezTo>
                  <a:cubicBezTo>
                    <a:pt x="985" y="312"/>
                    <a:pt x="121" y="1"/>
                    <a:pt x="52" y="917"/>
                  </a:cubicBezTo>
                  <a:cubicBezTo>
                    <a:pt x="0" y="1487"/>
                    <a:pt x="536" y="1574"/>
                    <a:pt x="1054" y="1591"/>
                  </a:cubicBezTo>
                  <a:cubicBezTo>
                    <a:pt x="1573" y="1418"/>
                    <a:pt x="2385" y="1556"/>
                    <a:pt x="2454" y="727"/>
                  </a:cubicBezTo>
                  <a:cubicBezTo>
                    <a:pt x="2481" y="311"/>
                    <a:pt x="2153" y="155"/>
                    <a:pt x="1811" y="155"/>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39"/>
            <p:cNvSpPr/>
            <p:nvPr/>
          </p:nvSpPr>
          <p:spPr>
            <a:xfrm>
              <a:off x="2100625" y="1004500"/>
              <a:ext cx="520200" cy="95050"/>
            </a:xfrm>
            <a:custGeom>
              <a:rect b="b" l="l" r="r" t="t"/>
              <a:pathLst>
                <a:path extrusionOk="0" h="3802" w="20808">
                  <a:moveTo>
                    <a:pt x="20756" y="0"/>
                  </a:moveTo>
                  <a:lnTo>
                    <a:pt x="20738" y="17"/>
                  </a:lnTo>
                  <a:lnTo>
                    <a:pt x="20773" y="17"/>
                  </a:lnTo>
                  <a:lnTo>
                    <a:pt x="20808" y="0"/>
                  </a:lnTo>
                  <a:close/>
                  <a:moveTo>
                    <a:pt x="1" y="3785"/>
                  </a:moveTo>
                  <a:lnTo>
                    <a:pt x="1" y="3802"/>
                  </a:lnTo>
                  <a:lnTo>
                    <a:pt x="18" y="3802"/>
                  </a:lnTo>
                  <a:lnTo>
                    <a:pt x="18" y="3785"/>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39"/>
            <p:cNvSpPr/>
            <p:nvPr/>
          </p:nvSpPr>
          <p:spPr>
            <a:xfrm>
              <a:off x="233350" y="949250"/>
              <a:ext cx="3232550" cy="3802300"/>
            </a:xfrm>
            <a:custGeom>
              <a:rect b="b" l="l" r="r" t="t"/>
              <a:pathLst>
                <a:path extrusionOk="0" h="152092" w="129302">
                  <a:moveTo>
                    <a:pt x="97270" y="1644"/>
                  </a:moveTo>
                  <a:cubicBezTo>
                    <a:pt x="97347" y="1644"/>
                    <a:pt x="97424" y="1648"/>
                    <a:pt x="97503" y="1657"/>
                  </a:cubicBezTo>
                  <a:cubicBezTo>
                    <a:pt x="97555" y="1674"/>
                    <a:pt x="97607" y="1692"/>
                    <a:pt x="97642" y="1709"/>
                  </a:cubicBezTo>
                  <a:lnTo>
                    <a:pt x="95601" y="2170"/>
                  </a:lnTo>
                  <a:lnTo>
                    <a:pt x="95601" y="2170"/>
                  </a:lnTo>
                  <a:cubicBezTo>
                    <a:pt x="96129" y="1917"/>
                    <a:pt x="96661" y="1644"/>
                    <a:pt x="97270" y="1644"/>
                  </a:cubicBezTo>
                  <a:close/>
                  <a:moveTo>
                    <a:pt x="95473" y="2210"/>
                  </a:moveTo>
                  <a:lnTo>
                    <a:pt x="95447" y="2227"/>
                  </a:lnTo>
                  <a:lnTo>
                    <a:pt x="95429" y="2227"/>
                  </a:lnTo>
                  <a:lnTo>
                    <a:pt x="95464" y="2210"/>
                  </a:lnTo>
                  <a:close/>
                  <a:moveTo>
                    <a:pt x="68358" y="8951"/>
                  </a:moveTo>
                  <a:cubicBezTo>
                    <a:pt x="68553" y="8951"/>
                    <a:pt x="68761" y="9049"/>
                    <a:pt x="68989" y="9313"/>
                  </a:cubicBezTo>
                  <a:cubicBezTo>
                    <a:pt x="69208" y="9280"/>
                    <a:pt x="69420" y="9268"/>
                    <a:pt x="69634" y="9268"/>
                  </a:cubicBezTo>
                  <a:cubicBezTo>
                    <a:pt x="69758" y="9268"/>
                    <a:pt x="69882" y="9272"/>
                    <a:pt x="70008" y="9278"/>
                  </a:cubicBezTo>
                  <a:cubicBezTo>
                    <a:pt x="70061" y="9286"/>
                    <a:pt x="70117" y="9289"/>
                    <a:pt x="70177" y="9289"/>
                  </a:cubicBezTo>
                  <a:cubicBezTo>
                    <a:pt x="70522" y="9289"/>
                    <a:pt x="70965" y="9176"/>
                    <a:pt x="71318" y="9176"/>
                  </a:cubicBezTo>
                  <a:cubicBezTo>
                    <a:pt x="71841" y="9176"/>
                    <a:pt x="72167" y="9425"/>
                    <a:pt x="71685" y="10661"/>
                  </a:cubicBezTo>
                  <a:cubicBezTo>
                    <a:pt x="71581" y="10937"/>
                    <a:pt x="71823" y="11265"/>
                    <a:pt x="72151" y="11386"/>
                  </a:cubicBezTo>
                  <a:cubicBezTo>
                    <a:pt x="72428" y="11438"/>
                    <a:pt x="72722" y="11490"/>
                    <a:pt x="72998" y="11507"/>
                  </a:cubicBezTo>
                  <a:cubicBezTo>
                    <a:pt x="72652" y="11922"/>
                    <a:pt x="72359" y="12406"/>
                    <a:pt x="71927" y="12717"/>
                  </a:cubicBezTo>
                  <a:cubicBezTo>
                    <a:pt x="71831" y="12786"/>
                    <a:pt x="71741" y="12813"/>
                    <a:pt x="71654" y="12813"/>
                  </a:cubicBezTo>
                  <a:cubicBezTo>
                    <a:pt x="71349" y="12813"/>
                    <a:pt x="71090" y="12473"/>
                    <a:pt x="70821" y="12406"/>
                  </a:cubicBezTo>
                  <a:cubicBezTo>
                    <a:pt x="69127" y="11939"/>
                    <a:pt x="69334" y="10488"/>
                    <a:pt x="68989" y="9313"/>
                  </a:cubicBezTo>
                  <a:lnTo>
                    <a:pt x="67330" y="9520"/>
                  </a:lnTo>
                  <a:cubicBezTo>
                    <a:pt x="67668" y="9295"/>
                    <a:pt x="67992" y="8951"/>
                    <a:pt x="68358" y="8951"/>
                  </a:cubicBezTo>
                  <a:close/>
                  <a:moveTo>
                    <a:pt x="51546" y="12467"/>
                  </a:moveTo>
                  <a:cubicBezTo>
                    <a:pt x="51593" y="12467"/>
                    <a:pt x="51647" y="12470"/>
                    <a:pt x="51707" y="12475"/>
                  </a:cubicBezTo>
                  <a:cubicBezTo>
                    <a:pt x="51897" y="12648"/>
                    <a:pt x="52157" y="12890"/>
                    <a:pt x="52433" y="13115"/>
                  </a:cubicBezTo>
                  <a:cubicBezTo>
                    <a:pt x="52260" y="13270"/>
                    <a:pt x="52053" y="13374"/>
                    <a:pt x="51845" y="13460"/>
                  </a:cubicBezTo>
                  <a:cubicBezTo>
                    <a:pt x="51802" y="13467"/>
                    <a:pt x="51764" y="13470"/>
                    <a:pt x="51729" y="13470"/>
                  </a:cubicBezTo>
                  <a:cubicBezTo>
                    <a:pt x="51300" y="13470"/>
                    <a:pt x="51439" y="13007"/>
                    <a:pt x="51327" y="12752"/>
                  </a:cubicBezTo>
                  <a:cubicBezTo>
                    <a:pt x="51225" y="12548"/>
                    <a:pt x="51295" y="12467"/>
                    <a:pt x="51546" y="12467"/>
                  </a:cubicBezTo>
                  <a:close/>
                  <a:moveTo>
                    <a:pt x="55481" y="12549"/>
                  </a:moveTo>
                  <a:cubicBezTo>
                    <a:pt x="55526" y="12549"/>
                    <a:pt x="55570" y="12553"/>
                    <a:pt x="55613" y="12562"/>
                  </a:cubicBezTo>
                  <a:lnTo>
                    <a:pt x="54576" y="13789"/>
                  </a:lnTo>
                  <a:lnTo>
                    <a:pt x="53954" y="13184"/>
                  </a:lnTo>
                  <a:cubicBezTo>
                    <a:pt x="54420" y="12976"/>
                    <a:pt x="54870" y="12752"/>
                    <a:pt x="55336" y="12562"/>
                  </a:cubicBezTo>
                  <a:cubicBezTo>
                    <a:pt x="55388" y="12553"/>
                    <a:pt x="55436" y="12549"/>
                    <a:pt x="55481" y="12549"/>
                  </a:cubicBezTo>
                  <a:close/>
                  <a:moveTo>
                    <a:pt x="116966" y="0"/>
                  </a:moveTo>
                  <a:cubicBezTo>
                    <a:pt x="112339" y="0"/>
                    <a:pt x="107712" y="747"/>
                    <a:pt x="103085" y="1035"/>
                  </a:cubicBezTo>
                  <a:cubicBezTo>
                    <a:pt x="101910" y="1104"/>
                    <a:pt x="100735" y="983"/>
                    <a:pt x="99542" y="1260"/>
                  </a:cubicBezTo>
                  <a:cubicBezTo>
                    <a:pt x="99533" y="1262"/>
                    <a:pt x="99523" y="1263"/>
                    <a:pt x="99512" y="1263"/>
                  </a:cubicBezTo>
                  <a:cubicBezTo>
                    <a:pt x="99194" y="1263"/>
                    <a:pt x="98389" y="307"/>
                    <a:pt x="97503" y="240"/>
                  </a:cubicBezTo>
                  <a:cubicBezTo>
                    <a:pt x="96554" y="172"/>
                    <a:pt x="95607" y="143"/>
                    <a:pt x="94661" y="143"/>
                  </a:cubicBezTo>
                  <a:cubicBezTo>
                    <a:pt x="91541" y="143"/>
                    <a:pt x="88432" y="459"/>
                    <a:pt x="85303" y="724"/>
                  </a:cubicBezTo>
                  <a:cubicBezTo>
                    <a:pt x="83379" y="875"/>
                    <a:pt x="81549" y="1637"/>
                    <a:pt x="79578" y="1637"/>
                  </a:cubicBezTo>
                  <a:cubicBezTo>
                    <a:pt x="79300" y="1637"/>
                    <a:pt x="79020" y="1622"/>
                    <a:pt x="78736" y="1588"/>
                  </a:cubicBezTo>
                  <a:cubicBezTo>
                    <a:pt x="78573" y="1568"/>
                    <a:pt x="78403" y="1557"/>
                    <a:pt x="78229" y="1557"/>
                  </a:cubicBezTo>
                  <a:cubicBezTo>
                    <a:pt x="77349" y="1557"/>
                    <a:pt x="76386" y="1840"/>
                    <a:pt x="75953" y="2677"/>
                  </a:cubicBezTo>
                  <a:cubicBezTo>
                    <a:pt x="75538" y="3489"/>
                    <a:pt x="76333" y="4163"/>
                    <a:pt x="76956" y="4750"/>
                  </a:cubicBezTo>
                  <a:cubicBezTo>
                    <a:pt x="77215" y="4992"/>
                    <a:pt x="77232" y="5511"/>
                    <a:pt x="77370" y="5891"/>
                  </a:cubicBezTo>
                  <a:cubicBezTo>
                    <a:pt x="77348" y="5890"/>
                    <a:pt x="77325" y="5889"/>
                    <a:pt x="77301" y="5889"/>
                  </a:cubicBezTo>
                  <a:cubicBezTo>
                    <a:pt x="77154" y="5889"/>
                    <a:pt x="76988" y="5912"/>
                    <a:pt x="76844" y="5912"/>
                  </a:cubicBezTo>
                  <a:cubicBezTo>
                    <a:pt x="76726" y="5912"/>
                    <a:pt x="76623" y="5896"/>
                    <a:pt x="76558" y="5839"/>
                  </a:cubicBezTo>
                  <a:cubicBezTo>
                    <a:pt x="76285" y="5586"/>
                    <a:pt x="76034" y="5489"/>
                    <a:pt x="75796" y="5489"/>
                  </a:cubicBezTo>
                  <a:cubicBezTo>
                    <a:pt x="75417" y="5489"/>
                    <a:pt x="75070" y="5733"/>
                    <a:pt x="74709" y="5977"/>
                  </a:cubicBezTo>
                  <a:lnTo>
                    <a:pt x="74709" y="5995"/>
                  </a:lnTo>
                  <a:lnTo>
                    <a:pt x="74692" y="5995"/>
                  </a:lnTo>
                  <a:cubicBezTo>
                    <a:pt x="74415" y="6358"/>
                    <a:pt x="73707" y="6479"/>
                    <a:pt x="73897" y="7066"/>
                  </a:cubicBezTo>
                  <a:cubicBezTo>
                    <a:pt x="74104" y="7654"/>
                    <a:pt x="74761" y="7671"/>
                    <a:pt x="75331" y="7723"/>
                  </a:cubicBezTo>
                  <a:lnTo>
                    <a:pt x="75625" y="7723"/>
                  </a:lnTo>
                  <a:lnTo>
                    <a:pt x="77146" y="7982"/>
                  </a:lnTo>
                  <a:cubicBezTo>
                    <a:pt x="76904" y="8068"/>
                    <a:pt x="76662" y="8120"/>
                    <a:pt x="76403" y="8120"/>
                  </a:cubicBezTo>
                  <a:cubicBezTo>
                    <a:pt x="76178" y="8103"/>
                    <a:pt x="75970" y="7930"/>
                    <a:pt x="75729" y="7861"/>
                  </a:cubicBezTo>
                  <a:cubicBezTo>
                    <a:pt x="75594" y="7823"/>
                    <a:pt x="75464" y="7807"/>
                    <a:pt x="75337" y="7807"/>
                  </a:cubicBezTo>
                  <a:cubicBezTo>
                    <a:pt x="74777" y="7807"/>
                    <a:pt x="74273" y="8116"/>
                    <a:pt x="73724" y="8172"/>
                  </a:cubicBezTo>
                  <a:cubicBezTo>
                    <a:pt x="73717" y="8173"/>
                    <a:pt x="73710" y="8174"/>
                    <a:pt x="73702" y="8174"/>
                  </a:cubicBezTo>
                  <a:cubicBezTo>
                    <a:pt x="73450" y="8174"/>
                    <a:pt x="72913" y="7613"/>
                    <a:pt x="72946" y="7394"/>
                  </a:cubicBezTo>
                  <a:cubicBezTo>
                    <a:pt x="73102" y="6479"/>
                    <a:pt x="73810" y="6098"/>
                    <a:pt x="74674" y="5995"/>
                  </a:cubicBezTo>
                  <a:lnTo>
                    <a:pt x="74674" y="5977"/>
                  </a:lnTo>
                  <a:cubicBezTo>
                    <a:pt x="74726" y="5545"/>
                    <a:pt x="74830" y="5113"/>
                    <a:pt x="74951" y="4681"/>
                  </a:cubicBezTo>
                  <a:cubicBezTo>
                    <a:pt x="75072" y="4370"/>
                    <a:pt x="75435" y="4076"/>
                    <a:pt x="75124" y="3748"/>
                  </a:cubicBezTo>
                  <a:cubicBezTo>
                    <a:pt x="74832" y="3467"/>
                    <a:pt x="74483" y="3396"/>
                    <a:pt x="74119" y="3396"/>
                  </a:cubicBezTo>
                  <a:cubicBezTo>
                    <a:pt x="73856" y="3396"/>
                    <a:pt x="73587" y="3433"/>
                    <a:pt x="73326" y="3454"/>
                  </a:cubicBezTo>
                  <a:cubicBezTo>
                    <a:pt x="72946" y="3506"/>
                    <a:pt x="72756" y="3748"/>
                    <a:pt x="72704" y="4180"/>
                  </a:cubicBezTo>
                  <a:cubicBezTo>
                    <a:pt x="72601" y="5252"/>
                    <a:pt x="72134" y="6098"/>
                    <a:pt x="70959" y="6340"/>
                  </a:cubicBezTo>
                  <a:cubicBezTo>
                    <a:pt x="70855" y="6427"/>
                    <a:pt x="70769" y="6513"/>
                    <a:pt x="70665" y="6617"/>
                  </a:cubicBezTo>
                  <a:cubicBezTo>
                    <a:pt x="70786" y="6859"/>
                    <a:pt x="70924" y="7083"/>
                    <a:pt x="71097" y="7291"/>
                  </a:cubicBezTo>
                  <a:cubicBezTo>
                    <a:pt x="71304" y="7412"/>
                    <a:pt x="71546" y="7515"/>
                    <a:pt x="71788" y="7567"/>
                  </a:cubicBezTo>
                  <a:cubicBezTo>
                    <a:pt x="71650" y="7550"/>
                    <a:pt x="71512" y="7541"/>
                    <a:pt x="71374" y="7541"/>
                  </a:cubicBezTo>
                  <a:cubicBezTo>
                    <a:pt x="71235" y="7541"/>
                    <a:pt x="71097" y="7550"/>
                    <a:pt x="70959" y="7567"/>
                  </a:cubicBezTo>
                  <a:cubicBezTo>
                    <a:pt x="70569" y="7671"/>
                    <a:pt x="70173" y="7708"/>
                    <a:pt x="69775" y="7708"/>
                  </a:cubicBezTo>
                  <a:cubicBezTo>
                    <a:pt x="68812" y="7708"/>
                    <a:pt x="67832" y="7494"/>
                    <a:pt x="66868" y="7494"/>
                  </a:cubicBezTo>
                  <a:cubicBezTo>
                    <a:pt x="66108" y="7494"/>
                    <a:pt x="65357" y="7627"/>
                    <a:pt x="64634" y="8103"/>
                  </a:cubicBezTo>
                  <a:cubicBezTo>
                    <a:pt x="64271" y="8345"/>
                    <a:pt x="63580" y="8379"/>
                    <a:pt x="63666" y="8863"/>
                  </a:cubicBezTo>
                  <a:cubicBezTo>
                    <a:pt x="63752" y="9382"/>
                    <a:pt x="64167" y="9900"/>
                    <a:pt x="64547" y="10315"/>
                  </a:cubicBezTo>
                  <a:cubicBezTo>
                    <a:pt x="64666" y="10447"/>
                    <a:pt x="64798" y="10498"/>
                    <a:pt x="64939" y="10498"/>
                  </a:cubicBezTo>
                  <a:cubicBezTo>
                    <a:pt x="65148" y="10498"/>
                    <a:pt x="65375" y="10387"/>
                    <a:pt x="65602" y="10263"/>
                  </a:cubicBezTo>
                  <a:cubicBezTo>
                    <a:pt x="66124" y="9977"/>
                    <a:pt x="66711" y="9789"/>
                    <a:pt x="67269" y="9556"/>
                  </a:cubicBezTo>
                  <a:lnTo>
                    <a:pt x="67269" y="9556"/>
                  </a:lnTo>
                  <a:cubicBezTo>
                    <a:pt x="66173" y="11022"/>
                    <a:pt x="64072" y="10911"/>
                    <a:pt x="62975" y="11974"/>
                  </a:cubicBezTo>
                  <a:cubicBezTo>
                    <a:pt x="62086" y="12850"/>
                    <a:pt x="61268" y="13162"/>
                    <a:pt x="60357" y="13162"/>
                  </a:cubicBezTo>
                  <a:cubicBezTo>
                    <a:pt x="59993" y="13162"/>
                    <a:pt x="59613" y="13112"/>
                    <a:pt x="59207" y="13028"/>
                  </a:cubicBezTo>
                  <a:cubicBezTo>
                    <a:pt x="58430" y="12873"/>
                    <a:pt x="57687" y="12510"/>
                    <a:pt x="56926" y="12233"/>
                  </a:cubicBezTo>
                  <a:cubicBezTo>
                    <a:pt x="57173" y="12050"/>
                    <a:pt x="57402" y="11981"/>
                    <a:pt x="57619" y="11981"/>
                  </a:cubicBezTo>
                  <a:cubicBezTo>
                    <a:pt x="58162" y="11981"/>
                    <a:pt x="58632" y="12416"/>
                    <a:pt x="59138" y="12613"/>
                  </a:cubicBezTo>
                  <a:cubicBezTo>
                    <a:pt x="59332" y="12687"/>
                    <a:pt x="59512" y="12718"/>
                    <a:pt x="59680" y="12718"/>
                  </a:cubicBezTo>
                  <a:cubicBezTo>
                    <a:pt x="60502" y="12718"/>
                    <a:pt x="61062" y="11967"/>
                    <a:pt x="61765" y="11680"/>
                  </a:cubicBezTo>
                  <a:cubicBezTo>
                    <a:pt x="62404" y="11421"/>
                    <a:pt x="61903" y="10851"/>
                    <a:pt x="61661" y="10384"/>
                  </a:cubicBezTo>
                  <a:cubicBezTo>
                    <a:pt x="61454" y="9987"/>
                    <a:pt x="61921" y="9745"/>
                    <a:pt x="62249" y="9537"/>
                  </a:cubicBezTo>
                  <a:cubicBezTo>
                    <a:pt x="62664" y="9295"/>
                    <a:pt x="63441" y="9226"/>
                    <a:pt x="63182" y="8518"/>
                  </a:cubicBezTo>
                  <a:cubicBezTo>
                    <a:pt x="63018" y="8098"/>
                    <a:pt x="62703" y="8030"/>
                    <a:pt x="62354" y="8030"/>
                  </a:cubicBezTo>
                  <a:cubicBezTo>
                    <a:pt x="62187" y="8030"/>
                    <a:pt x="62013" y="8045"/>
                    <a:pt x="61845" y="8045"/>
                  </a:cubicBezTo>
                  <a:cubicBezTo>
                    <a:pt x="61771" y="8045"/>
                    <a:pt x="61698" y="8042"/>
                    <a:pt x="61627" y="8034"/>
                  </a:cubicBezTo>
                  <a:cubicBezTo>
                    <a:pt x="61564" y="8027"/>
                    <a:pt x="61502" y="8024"/>
                    <a:pt x="61440" y="8024"/>
                  </a:cubicBezTo>
                  <a:cubicBezTo>
                    <a:pt x="60620" y="8024"/>
                    <a:pt x="59973" y="8583"/>
                    <a:pt x="59080" y="8583"/>
                  </a:cubicBezTo>
                  <a:cubicBezTo>
                    <a:pt x="59004" y="8583"/>
                    <a:pt x="58925" y="8579"/>
                    <a:pt x="58844" y="8570"/>
                  </a:cubicBezTo>
                  <a:cubicBezTo>
                    <a:pt x="57410" y="8414"/>
                    <a:pt x="56391" y="7671"/>
                    <a:pt x="55181" y="7187"/>
                  </a:cubicBezTo>
                  <a:cubicBezTo>
                    <a:pt x="54440" y="6892"/>
                    <a:pt x="53723" y="6767"/>
                    <a:pt x="53025" y="6767"/>
                  </a:cubicBezTo>
                  <a:cubicBezTo>
                    <a:pt x="51022" y="6767"/>
                    <a:pt x="49177" y="7799"/>
                    <a:pt x="47370" y="8812"/>
                  </a:cubicBezTo>
                  <a:cubicBezTo>
                    <a:pt x="46903" y="9071"/>
                    <a:pt x="46765" y="9434"/>
                    <a:pt x="46972" y="9969"/>
                  </a:cubicBezTo>
                  <a:cubicBezTo>
                    <a:pt x="47155" y="10426"/>
                    <a:pt x="47351" y="10748"/>
                    <a:pt x="47819" y="10748"/>
                  </a:cubicBezTo>
                  <a:cubicBezTo>
                    <a:pt x="47883" y="10748"/>
                    <a:pt x="47952" y="10742"/>
                    <a:pt x="48026" y="10730"/>
                  </a:cubicBezTo>
                  <a:lnTo>
                    <a:pt x="50498" y="10280"/>
                  </a:lnTo>
                  <a:cubicBezTo>
                    <a:pt x="50618" y="10263"/>
                    <a:pt x="50739" y="10229"/>
                    <a:pt x="50878" y="10194"/>
                  </a:cubicBezTo>
                  <a:lnTo>
                    <a:pt x="50878" y="10194"/>
                  </a:lnTo>
                  <a:cubicBezTo>
                    <a:pt x="50878" y="10298"/>
                    <a:pt x="50860" y="10401"/>
                    <a:pt x="50860" y="10505"/>
                  </a:cubicBezTo>
                  <a:cubicBezTo>
                    <a:pt x="50614" y="11663"/>
                    <a:pt x="50148" y="12321"/>
                    <a:pt x="49280" y="12321"/>
                  </a:cubicBezTo>
                  <a:cubicBezTo>
                    <a:pt x="48931" y="12321"/>
                    <a:pt x="48517" y="12214"/>
                    <a:pt x="48026" y="11991"/>
                  </a:cubicBezTo>
                  <a:cubicBezTo>
                    <a:pt x="46374" y="11254"/>
                    <a:pt x="44693" y="10979"/>
                    <a:pt x="42955" y="10979"/>
                  </a:cubicBezTo>
                  <a:cubicBezTo>
                    <a:pt x="42002" y="10979"/>
                    <a:pt x="41033" y="11062"/>
                    <a:pt x="40042" y="11196"/>
                  </a:cubicBezTo>
                  <a:cubicBezTo>
                    <a:pt x="38536" y="11404"/>
                    <a:pt x="37062" y="12285"/>
                    <a:pt x="35569" y="12285"/>
                  </a:cubicBezTo>
                  <a:cubicBezTo>
                    <a:pt x="35195" y="12285"/>
                    <a:pt x="34820" y="12230"/>
                    <a:pt x="34443" y="12095"/>
                  </a:cubicBezTo>
                  <a:cubicBezTo>
                    <a:pt x="32698" y="11490"/>
                    <a:pt x="30900" y="11110"/>
                    <a:pt x="29068" y="10920"/>
                  </a:cubicBezTo>
                  <a:cubicBezTo>
                    <a:pt x="27080" y="10698"/>
                    <a:pt x="25171" y="10202"/>
                    <a:pt x="23146" y="10202"/>
                  </a:cubicBezTo>
                  <a:cubicBezTo>
                    <a:pt x="22337" y="10202"/>
                    <a:pt x="21510" y="10281"/>
                    <a:pt x="20652" y="10488"/>
                  </a:cubicBezTo>
                  <a:cubicBezTo>
                    <a:pt x="18383" y="11055"/>
                    <a:pt x="16215" y="12269"/>
                    <a:pt x="13793" y="12269"/>
                  </a:cubicBezTo>
                  <a:cubicBezTo>
                    <a:pt x="13559" y="12269"/>
                    <a:pt x="13322" y="12258"/>
                    <a:pt x="13083" y="12233"/>
                  </a:cubicBezTo>
                  <a:cubicBezTo>
                    <a:pt x="13049" y="12230"/>
                    <a:pt x="13015" y="12229"/>
                    <a:pt x="12982" y="12229"/>
                  </a:cubicBezTo>
                  <a:cubicBezTo>
                    <a:pt x="12473" y="12229"/>
                    <a:pt x="12176" y="12605"/>
                    <a:pt x="12323" y="13287"/>
                  </a:cubicBezTo>
                  <a:cubicBezTo>
                    <a:pt x="12498" y="14071"/>
                    <a:pt x="12325" y="14707"/>
                    <a:pt x="11687" y="14707"/>
                  </a:cubicBezTo>
                  <a:cubicBezTo>
                    <a:pt x="11510" y="14707"/>
                    <a:pt x="11296" y="14658"/>
                    <a:pt x="11044" y="14549"/>
                  </a:cubicBezTo>
                  <a:cubicBezTo>
                    <a:pt x="10655" y="14378"/>
                    <a:pt x="10292" y="14308"/>
                    <a:pt x="9947" y="14308"/>
                  </a:cubicBezTo>
                  <a:cubicBezTo>
                    <a:pt x="9034" y="14308"/>
                    <a:pt x="8242" y="14801"/>
                    <a:pt x="7415" y="15240"/>
                  </a:cubicBezTo>
                  <a:cubicBezTo>
                    <a:pt x="6965" y="15482"/>
                    <a:pt x="6672" y="15914"/>
                    <a:pt x="6879" y="16467"/>
                  </a:cubicBezTo>
                  <a:cubicBezTo>
                    <a:pt x="7027" y="16886"/>
                    <a:pt x="7334" y="16988"/>
                    <a:pt x="7700" y="16988"/>
                  </a:cubicBezTo>
                  <a:cubicBezTo>
                    <a:pt x="7802" y="16988"/>
                    <a:pt x="7910" y="16980"/>
                    <a:pt x="8020" y="16968"/>
                  </a:cubicBezTo>
                  <a:cubicBezTo>
                    <a:pt x="8305" y="16929"/>
                    <a:pt x="8590" y="16910"/>
                    <a:pt x="8875" y="16910"/>
                  </a:cubicBezTo>
                  <a:cubicBezTo>
                    <a:pt x="8970" y="16910"/>
                    <a:pt x="9065" y="16912"/>
                    <a:pt x="9160" y="16917"/>
                  </a:cubicBezTo>
                  <a:cubicBezTo>
                    <a:pt x="9186" y="16919"/>
                    <a:pt x="9214" y="16920"/>
                    <a:pt x="9242" y="16920"/>
                  </a:cubicBezTo>
                  <a:cubicBezTo>
                    <a:pt x="9458" y="16920"/>
                    <a:pt x="9735" y="16862"/>
                    <a:pt x="9947" y="16862"/>
                  </a:cubicBezTo>
                  <a:cubicBezTo>
                    <a:pt x="10131" y="16862"/>
                    <a:pt x="10266" y="16906"/>
                    <a:pt x="10266" y="17072"/>
                  </a:cubicBezTo>
                  <a:cubicBezTo>
                    <a:pt x="10266" y="17498"/>
                    <a:pt x="9728" y="17637"/>
                    <a:pt x="9291" y="17637"/>
                  </a:cubicBezTo>
                  <a:cubicBezTo>
                    <a:pt x="9214" y="17637"/>
                    <a:pt x="9141" y="17633"/>
                    <a:pt x="9074" y="17625"/>
                  </a:cubicBezTo>
                  <a:cubicBezTo>
                    <a:pt x="8873" y="17604"/>
                    <a:pt x="8677" y="17594"/>
                    <a:pt x="8484" y="17594"/>
                  </a:cubicBezTo>
                  <a:cubicBezTo>
                    <a:pt x="6314" y="17594"/>
                    <a:pt x="4587" y="18859"/>
                    <a:pt x="2714" y="19716"/>
                  </a:cubicBezTo>
                  <a:cubicBezTo>
                    <a:pt x="1193" y="20407"/>
                    <a:pt x="2351" y="21548"/>
                    <a:pt x="2282" y="22429"/>
                  </a:cubicBezTo>
                  <a:cubicBezTo>
                    <a:pt x="2264" y="22814"/>
                    <a:pt x="2455" y="22907"/>
                    <a:pt x="2706" y="22907"/>
                  </a:cubicBezTo>
                  <a:cubicBezTo>
                    <a:pt x="2939" y="22907"/>
                    <a:pt x="3223" y="22827"/>
                    <a:pt x="3440" y="22827"/>
                  </a:cubicBezTo>
                  <a:cubicBezTo>
                    <a:pt x="3665" y="22827"/>
                    <a:pt x="3872" y="22982"/>
                    <a:pt x="4079" y="23069"/>
                  </a:cubicBezTo>
                  <a:cubicBezTo>
                    <a:pt x="3924" y="23242"/>
                    <a:pt x="3751" y="23380"/>
                    <a:pt x="3544" y="23501"/>
                  </a:cubicBezTo>
                  <a:cubicBezTo>
                    <a:pt x="2610" y="23881"/>
                    <a:pt x="1643" y="24192"/>
                    <a:pt x="709" y="24589"/>
                  </a:cubicBezTo>
                  <a:cubicBezTo>
                    <a:pt x="329" y="24745"/>
                    <a:pt x="1" y="25142"/>
                    <a:pt x="226" y="25609"/>
                  </a:cubicBezTo>
                  <a:cubicBezTo>
                    <a:pt x="325" y="25816"/>
                    <a:pt x="462" y="25880"/>
                    <a:pt x="615" y="25880"/>
                  </a:cubicBezTo>
                  <a:cubicBezTo>
                    <a:pt x="807" y="25880"/>
                    <a:pt x="1026" y="25778"/>
                    <a:pt x="1228" y="25730"/>
                  </a:cubicBezTo>
                  <a:cubicBezTo>
                    <a:pt x="2248" y="25454"/>
                    <a:pt x="3354" y="25350"/>
                    <a:pt x="4252" y="24866"/>
                  </a:cubicBezTo>
                  <a:cubicBezTo>
                    <a:pt x="4601" y="24679"/>
                    <a:pt x="4965" y="24620"/>
                    <a:pt x="5336" y="24620"/>
                  </a:cubicBezTo>
                  <a:cubicBezTo>
                    <a:pt x="5952" y="24620"/>
                    <a:pt x="6585" y="24782"/>
                    <a:pt x="7191" y="24782"/>
                  </a:cubicBezTo>
                  <a:cubicBezTo>
                    <a:pt x="7702" y="24782"/>
                    <a:pt x="8195" y="24667"/>
                    <a:pt x="8642" y="24244"/>
                  </a:cubicBezTo>
                  <a:cubicBezTo>
                    <a:pt x="9143" y="23760"/>
                    <a:pt x="9627" y="23276"/>
                    <a:pt x="10128" y="22809"/>
                  </a:cubicBezTo>
                  <a:cubicBezTo>
                    <a:pt x="10518" y="22438"/>
                    <a:pt x="10935" y="22335"/>
                    <a:pt x="11366" y="22335"/>
                  </a:cubicBezTo>
                  <a:cubicBezTo>
                    <a:pt x="11904" y="22335"/>
                    <a:pt x="12465" y="22495"/>
                    <a:pt x="13026" y="22495"/>
                  </a:cubicBezTo>
                  <a:cubicBezTo>
                    <a:pt x="13270" y="22495"/>
                    <a:pt x="13515" y="22465"/>
                    <a:pt x="13757" y="22377"/>
                  </a:cubicBezTo>
                  <a:cubicBezTo>
                    <a:pt x="14876" y="21972"/>
                    <a:pt x="15968" y="21278"/>
                    <a:pt x="17215" y="21278"/>
                  </a:cubicBezTo>
                  <a:cubicBezTo>
                    <a:pt x="17721" y="21278"/>
                    <a:pt x="18252" y="21392"/>
                    <a:pt x="18820" y="21686"/>
                  </a:cubicBezTo>
                  <a:cubicBezTo>
                    <a:pt x="20272" y="22429"/>
                    <a:pt x="22242" y="22343"/>
                    <a:pt x="21966" y="24780"/>
                  </a:cubicBezTo>
                  <a:cubicBezTo>
                    <a:pt x="21914" y="25212"/>
                    <a:pt x="22104" y="25868"/>
                    <a:pt x="22415" y="26127"/>
                  </a:cubicBezTo>
                  <a:cubicBezTo>
                    <a:pt x="23746" y="27251"/>
                    <a:pt x="23659" y="29411"/>
                    <a:pt x="23210" y="29981"/>
                  </a:cubicBezTo>
                  <a:cubicBezTo>
                    <a:pt x="22052" y="31485"/>
                    <a:pt x="22484" y="32573"/>
                    <a:pt x="22985" y="33973"/>
                  </a:cubicBezTo>
                  <a:cubicBezTo>
                    <a:pt x="23124" y="34405"/>
                    <a:pt x="22795" y="35045"/>
                    <a:pt x="22553" y="35529"/>
                  </a:cubicBezTo>
                  <a:cubicBezTo>
                    <a:pt x="21447" y="37844"/>
                    <a:pt x="19356" y="39469"/>
                    <a:pt x="18233" y="41802"/>
                  </a:cubicBezTo>
                  <a:cubicBezTo>
                    <a:pt x="17455" y="43409"/>
                    <a:pt x="17058" y="48783"/>
                    <a:pt x="18354" y="49734"/>
                  </a:cubicBezTo>
                  <a:cubicBezTo>
                    <a:pt x="20220" y="51116"/>
                    <a:pt x="19927" y="52862"/>
                    <a:pt x="20238" y="54659"/>
                  </a:cubicBezTo>
                  <a:cubicBezTo>
                    <a:pt x="20428" y="55748"/>
                    <a:pt x="20410" y="57528"/>
                    <a:pt x="20687" y="57752"/>
                  </a:cubicBezTo>
                  <a:cubicBezTo>
                    <a:pt x="22380" y="59083"/>
                    <a:pt x="22242" y="61364"/>
                    <a:pt x="23625" y="62764"/>
                  </a:cubicBezTo>
                  <a:cubicBezTo>
                    <a:pt x="23915" y="63066"/>
                    <a:pt x="24197" y="63258"/>
                    <a:pt x="24508" y="63258"/>
                  </a:cubicBezTo>
                  <a:cubicBezTo>
                    <a:pt x="24660" y="63258"/>
                    <a:pt x="24820" y="63212"/>
                    <a:pt x="24990" y="63110"/>
                  </a:cubicBezTo>
                  <a:cubicBezTo>
                    <a:pt x="25508" y="62816"/>
                    <a:pt x="25526" y="62246"/>
                    <a:pt x="25197" y="61831"/>
                  </a:cubicBezTo>
                  <a:cubicBezTo>
                    <a:pt x="23607" y="59671"/>
                    <a:pt x="23746" y="56888"/>
                    <a:pt x="22536" y="54590"/>
                  </a:cubicBezTo>
                  <a:cubicBezTo>
                    <a:pt x="22415" y="54348"/>
                    <a:pt x="22605" y="53933"/>
                    <a:pt x="22692" y="53605"/>
                  </a:cubicBezTo>
                  <a:cubicBezTo>
                    <a:pt x="22704" y="53568"/>
                    <a:pt x="22878" y="53539"/>
                    <a:pt x="22981" y="53539"/>
                  </a:cubicBezTo>
                  <a:cubicBezTo>
                    <a:pt x="23021" y="53539"/>
                    <a:pt x="23050" y="53543"/>
                    <a:pt x="23054" y="53553"/>
                  </a:cubicBezTo>
                  <a:cubicBezTo>
                    <a:pt x="23175" y="53812"/>
                    <a:pt x="23366" y="54106"/>
                    <a:pt x="23366" y="54400"/>
                  </a:cubicBezTo>
                  <a:cubicBezTo>
                    <a:pt x="23383" y="56819"/>
                    <a:pt x="24973" y="58617"/>
                    <a:pt x="26027" y="60569"/>
                  </a:cubicBezTo>
                  <a:cubicBezTo>
                    <a:pt x="26977" y="62297"/>
                    <a:pt x="28654" y="63663"/>
                    <a:pt x="27720" y="65978"/>
                  </a:cubicBezTo>
                  <a:cubicBezTo>
                    <a:pt x="27530" y="66445"/>
                    <a:pt x="27928" y="66791"/>
                    <a:pt x="28273" y="67136"/>
                  </a:cubicBezTo>
                  <a:cubicBezTo>
                    <a:pt x="29138" y="68000"/>
                    <a:pt x="30226" y="68536"/>
                    <a:pt x="31246" y="69193"/>
                  </a:cubicBezTo>
                  <a:cubicBezTo>
                    <a:pt x="32910" y="70222"/>
                    <a:pt x="34447" y="71516"/>
                    <a:pt x="36422" y="71516"/>
                  </a:cubicBezTo>
                  <a:cubicBezTo>
                    <a:pt x="36867" y="71516"/>
                    <a:pt x="37334" y="71451"/>
                    <a:pt x="37830" y="71301"/>
                  </a:cubicBezTo>
                  <a:cubicBezTo>
                    <a:pt x="37930" y="71272"/>
                    <a:pt x="38022" y="71258"/>
                    <a:pt x="38107" y="71258"/>
                  </a:cubicBezTo>
                  <a:cubicBezTo>
                    <a:pt x="38527" y="71258"/>
                    <a:pt x="38793" y="71582"/>
                    <a:pt x="39023" y="71941"/>
                  </a:cubicBezTo>
                  <a:cubicBezTo>
                    <a:pt x="39748" y="73098"/>
                    <a:pt x="40768" y="73721"/>
                    <a:pt x="42116" y="74032"/>
                  </a:cubicBezTo>
                  <a:cubicBezTo>
                    <a:pt x="43585" y="74360"/>
                    <a:pt x="45296" y="74775"/>
                    <a:pt x="45745" y="76399"/>
                  </a:cubicBezTo>
                  <a:cubicBezTo>
                    <a:pt x="46194" y="78110"/>
                    <a:pt x="47439" y="79112"/>
                    <a:pt x="48648" y="79907"/>
                  </a:cubicBezTo>
                  <a:cubicBezTo>
                    <a:pt x="49237" y="80296"/>
                    <a:pt x="50039" y="81326"/>
                    <a:pt x="50895" y="81326"/>
                  </a:cubicBezTo>
                  <a:cubicBezTo>
                    <a:pt x="51372" y="81326"/>
                    <a:pt x="51865" y="81007"/>
                    <a:pt x="52347" y="80080"/>
                  </a:cubicBezTo>
                  <a:cubicBezTo>
                    <a:pt x="52462" y="79850"/>
                    <a:pt x="52631" y="79714"/>
                    <a:pt x="52813" y="79714"/>
                  </a:cubicBezTo>
                  <a:cubicBezTo>
                    <a:pt x="53013" y="79714"/>
                    <a:pt x="53228" y="79880"/>
                    <a:pt x="53401" y="80270"/>
                  </a:cubicBezTo>
                  <a:cubicBezTo>
                    <a:pt x="54593" y="83156"/>
                    <a:pt x="53919" y="85697"/>
                    <a:pt x="51621" y="87943"/>
                  </a:cubicBezTo>
                  <a:cubicBezTo>
                    <a:pt x="50498" y="89049"/>
                    <a:pt x="49806" y="90604"/>
                    <a:pt x="50774" y="92194"/>
                  </a:cubicBezTo>
                  <a:cubicBezTo>
                    <a:pt x="51085" y="92730"/>
                    <a:pt x="51068" y="92886"/>
                    <a:pt x="50688" y="93283"/>
                  </a:cubicBezTo>
                  <a:cubicBezTo>
                    <a:pt x="49685" y="94337"/>
                    <a:pt x="49703" y="95875"/>
                    <a:pt x="50567" y="96636"/>
                  </a:cubicBezTo>
                  <a:cubicBezTo>
                    <a:pt x="52208" y="98087"/>
                    <a:pt x="52986" y="99971"/>
                    <a:pt x="53971" y="101803"/>
                  </a:cubicBezTo>
                  <a:cubicBezTo>
                    <a:pt x="55440" y="104516"/>
                    <a:pt x="56771" y="107281"/>
                    <a:pt x="59933" y="108629"/>
                  </a:cubicBezTo>
                  <a:cubicBezTo>
                    <a:pt x="61661" y="109372"/>
                    <a:pt x="62629" y="111014"/>
                    <a:pt x="62664" y="113122"/>
                  </a:cubicBezTo>
                  <a:cubicBezTo>
                    <a:pt x="62716" y="116319"/>
                    <a:pt x="62871" y="119516"/>
                    <a:pt x="63096" y="122713"/>
                  </a:cubicBezTo>
                  <a:cubicBezTo>
                    <a:pt x="63251" y="125115"/>
                    <a:pt x="64426" y="127431"/>
                    <a:pt x="63631" y="129920"/>
                  </a:cubicBezTo>
                  <a:cubicBezTo>
                    <a:pt x="63303" y="130922"/>
                    <a:pt x="63459" y="131907"/>
                    <a:pt x="63839" y="132875"/>
                  </a:cubicBezTo>
                  <a:cubicBezTo>
                    <a:pt x="64323" y="134067"/>
                    <a:pt x="64461" y="135363"/>
                    <a:pt x="64288" y="136642"/>
                  </a:cubicBezTo>
                  <a:cubicBezTo>
                    <a:pt x="64184" y="137593"/>
                    <a:pt x="64582" y="138664"/>
                    <a:pt x="65653" y="139148"/>
                  </a:cubicBezTo>
                  <a:cubicBezTo>
                    <a:pt x="65680" y="139159"/>
                    <a:pt x="65711" y="139163"/>
                    <a:pt x="65743" y="139163"/>
                  </a:cubicBezTo>
                  <a:cubicBezTo>
                    <a:pt x="65886" y="139163"/>
                    <a:pt x="66069" y="139076"/>
                    <a:pt x="66205" y="139076"/>
                  </a:cubicBezTo>
                  <a:cubicBezTo>
                    <a:pt x="66332" y="139076"/>
                    <a:pt x="66419" y="139151"/>
                    <a:pt x="66397" y="139442"/>
                  </a:cubicBezTo>
                  <a:cubicBezTo>
                    <a:pt x="66362" y="139995"/>
                    <a:pt x="67071" y="140565"/>
                    <a:pt x="66293" y="141135"/>
                  </a:cubicBezTo>
                  <a:cubicBezTo>
                    <a:pt x="65895" y="141412"/>
                    <a:pt x="65360" y="142259"/>
                    <a:pt x="65774" y="142414"/>
                  </a:cubicBezTo>
                  <a:cubicBezTo>
                    <a:pt x="66898" y="142846"/>
                    <a:pt x="66500" y="143797"/>
                    <a:pt x="66777" y="144488"/>
                  </a:cubicBezTo>
                  <a:cubicBezTo>
                    <a:pt x="67468" y="146164"/>
                    <a:pt x="68505" y="147668"/>
                    <a:pt x="69801" y="148929"/>
                  </a:cubicBezTo>
                  <a:cubicBezTo>
                    <a:pt x="71823" y="150906"/>
                    <a:pt x="74091" y="152091"/>
                    <a:pt x="76808" y="152091"/>
                  </a:cubicBezTo>
                  <a:cubicBezTo>
                    <a:pt x="77226" y="152091"/>
                    <a:pt x="77656" y="152063"/>
                    <a:pt x="78096" y="152005"/>
                  </a:cubicBezTo>
                  <a:cubicBezTo>
                    <a:pt x="78355" y="151953"/>
                    <a:pt x="78580" y="151781"/>
                    <a:pt x="78718" y="151556"/>
                  </a:cubicBezTo>
                  <a:cubicBezTo>
                    <a:pt x="78874" y="151262"/>
                    <a:pt x="78615" y="151038"/>
                    <a:pt x="78355" y="150882"/>
                  </a:cubicBezTo>
                  <a:cubicBezTo>
                    <a:pt x="77595" y="150415"/>
                    <a:pt x="76835" y="149914"/>
                    <a:pt x="76040" y="149482"/>
                  </a:cubicBezTo>
                  <a:cubicBezTo>
                    <a:pt x="73914" y="148342"/>
                    <a:pt x="73551" y="146648"/>
                    <a:pt x="74899" y="144695"/>
                  </a:cubicBezTo>
                  <a:cubicBezTo>
                    <a:pt x="75608" y="143658"/>
                    <a:pt x="75694" y="142570"/>
                    <a:pt x="74173" y="142017"/>
                  </a:cubicBezTo>
                  <a:cubicBezTo>
                    <a:pt x="73707" y="141861"/>
                    <a:pt x="72929" y="141550"/>
                    <a:pt x="73551" y="140997"/>
                  </a:cubicBezTo>
                  <a:cubicBezTo>
                    <a:pt x="74260" y="140340"/>
                    <a:pt x="74260" y="139597"/>
                    <a:pt x="74415" y="138837"/>
                  </a:cubicBezTo>
                  <a:cubicBezTo>
                    <a:pt x="74605" y="137783"/>
                    <a:pt x="73534" y="136193"/>
                    <a:pt x="75677" y="135985"/>
                  </a:cubicBezTo>
                  <a:cubicBezTo>
                    <a:pt x="75746" y="135985"/>
                    <a:pt x="75850" y="135588"/>
                    <a:pt x="75798" y="135432"/>
                  </a:cubicBezTo>
                  <a:cubicBezTo>
                    <a:pt x="75444" y="134260"/>
                    <a:pt x="75867" y="133923"/>
                    <a:pt x="76900" y="133923"/>
                  </a:cubicBezTo>
                  <a:cubicBezTo>
                    <a:pt x="76978" y="133923"/>
                    <a:pt x="77060" y="133925"/>
                    <a:pt x="77146" y="133929"/>
                  </a:cubicBezTo>
                  <a:cubicBezTo>
                    <a:pt x="77188" y="133931"/>
                    <a:pt x="77231" y="133932"/>
                    <a:pt x="77272" y="133932"/>
                  </a:cubicBezTo>
                  <a:cubicBezTo>
                    <a:pt x="78202" y="133932"/>
                    <a:pt x="78980" y="133388"/>
                    <a:pt x="79427" y="132512"/>
                  </a:cubicBezTo>
                  <a:cubicBezTo>
                    <a:pt x="79859" y="131648"/>
                    <a:pt x="79738" y="130836"/>
                    <a:pt x="79047" y="130110"/>
                  </a:cubicBezTo>
                  <a:cubicBezTo>
                    <a:pt x="78857" y="129902"/>
                    <a:pt x="78822" y="129557"/>
                    <a:pt x="78701" y="129280"/>
                  </a:cubicBezTo>
                  <a:lnTo>
                    <a:pt x="78701" y="129280"/>
                  </a:lnTo>
                  <a:cubicBezTo>
                    <a:pt x="78977" y="129298"/>
                    <a:pt x="79237" y="129332"/>
                    <a:pt x="79513" y="129384"/>
                  </a:cubicBezTo>
                  <a:cubicBezTo>
                    <a:pt x="79669" y="129427"/>
                    <a:pt x="79830" y="129448"/>
                    <a:pt x="79991" y="129448"/>
                  </a:cubicBezTo>
                  <a:cubicBezTo>
                    <a:pt x="80347" y="129448"/>
                    <a:pt x="80702" y="129344"/>
                    <a:pt x="80999" y="129142"/>
                  </a:cubicBezTo>
                  <a:cubicBezTo>
                    <a:pt x="82900" y="128001"/>
                    <a:pt x="83350" y="125841"/>
                    <a:pt x="84473" y="124148"/>
                  </a:cubicBezTo>
                  <a:cubicBezTo>
                    <a:pt x="85216" y="123024"/>
                    <a:pt x="86149" y="121815"/>
                    <a:pt x="85544" y="120225"/>
                  </a:cubicBezTo>
                  <a:cubicBezTo>
                    <a:pt x="85026" y="118808"/>
                    <a:pt x="85959" y="118186"/>
                    <a:pt x="86927" y="117356"/>
                  </a:cubicBezTo>
                  <a:cubicBezTo>
                    <a:pt x="88258" y="116233"/>
                    <a:pt x="90314" y="116371"/>
                    <a:pt x="91230" y="115213"/>
                  </a:cubicBezTo>
                  <a:cubicBezTo>
                    <a:pt x="93096" y="112846"/>
                    <a:pt x="93788" y="109908"/>
                    <a:pt x="93874" y="106866"/>
                  </a:cubicBezTo>
                  <a:cubicBezTo>
                    <a:pt x="93909" y="105743"/>
                    <a:pt x="93563" y="104637"/>
                    <a:pt x="94635" y="103635"/>
                  </a:cubicBezTo>
                  <a:cubicBezTo>
                    <a:pt x="95637" y="102650"/>
                    <a:pt x="96432" y="101492"/>
                    <a:pt x="97002" y="100213"/>
                  </a:cubicBezTo>
                  <a:cubicBezTo>
                    <a:pt x="98350" y="97189"/>
                    <a:pt x="97555" y="95668"/>
                    <a:pt x="93770" y="93404"/>
                  </a:cubicBezTo>
                  <a:cubicBezTo>
                    <a:pt x="92864" y="92866"/>
                    <a:pt x="92012" y="92178"/>
                    <a:pt x="90923" y="92178"/>
                  </a:cubicBezTo>
                  <a:cubicBezTo>
                    <a:pt x="90787" y="92178"/>
                    <a:pt x="90648" y="92189"/>
                    <a:pt x="90504" y="92212"/>
                  </a:cubicBezTo>
                  <a:cubicBezTo>
                    <a:pt x="90375" y="92232"/>
                    <a:pt x="90250" y="92241"/>
                    <a:pt x="90128" y="92241"/>
                  </a:cubicBezTo>
                  <a:cubicBezTo>
                    <a:pt x="89316" y="92241"/>
                    <a:pt x="88640" y="91827"/>
                    <a:pt x="87964" y="91451"/>
                  </a:cubicBezTo>
                  <a:cubicBezTo>
                    <a:pt x="86720" y="90760"/>
                    <a:pt x="85423" y="90190"/>
                    <a:pt x="84076" y="89740"/>
                  </a:cubicBezTo>
                  <a:cubicBezTo>
                    <a:pt x="83419" y="89533"/>
                    <a:pt x="82365" y="89412"/>
                    <a:pt x="82226" y="88306"/>
                  </a:cubicBezTo>
                  <a:cubicBezTo>
                    <a:pt x="81898" y="85511"/>
                    <a:pt x="80349" y="82231"/>
                    <a:pt x="77208" y="82231"/>
                  </a:cubicBezTo>
                  <a:cubicBezTo>
                    <a:pt x="77047" y="82231"/>
                    <a:pt x="76883" y="82240"/>
                    <a:pt x="76714" y="82258"/>
                  </a:cubicBezTo>
                  <a:cubicBezTo>
                    <a:pt x="76610" y="82274"/>
                    <a:pt x="76507" y="82282"/>
                    <a:pt x="76405" y="82282"/>
                  </a:cubicBezTo>
                  <a:cubicBezTo>
                    <a:pt x="75873" y="82282"/>
                    <a:pt x="75365" y="82061"/>
                    <a:pt x="75003" y="81670"/>
                  </a:cubicBezTo>
                  <a:cubicBezTo>
                    <a:pt x="73810" y="80478"/>
                    <a:pt x="72722" y="79147"/>
                    <a:pt x="71356" y="78179"/>
                  </a:cubicBezTo>
                  <a:cubicBezTo>
                    <a:pt x="70652" y="77672"/>
                    <a:pt x="69937" y="76844"/>
                    <a:pt x="68958" y="76844"/>
                  </a:cubicBezTo>
                  <a:cubicBezTo>
                    <a:pt x="68735" y="76844"/>
                    <a:pt x="68499" y="76887"/>
                    <a:pt x="68246" y="76987"/>
                  </a:cubicBezTo>
                  <a:cubicBezTo>
                    <a:pt x="68013" y="77081"/>
                    <a:pt x="67785" y="77113"/>
                    <a:pt x="67562" y="77113"/>
                  </a:cubicBezTo>
                  <a:cubicBezTo>
                    <a:pt x="67089" y="77113"/>
                    <a:pt x="66635" y="76969"/>
                    <a:pt x="66189" y="76969"/>
                  </a:cubicBezTo>
                  <a:cubicBezTo>
                    <a:pt x="64783" y="76969"/>
                    <a:pt x="63941" y="75706"/>
                    <a:pt x="62605" y="75706"/>
                  </a:cubicBezTo>
                  <a:cubicBezTo>
                    <a:pt x="62579" y="75706"/>
                    <a:pt x="62552" y="75707"/>
                    <a:pt x="62525" y="75708"/>
                  </a:cubicBezTo>
                  <a:cubicBezTo>
                    <a:pt x="62280" y="75708"/>
                    <a:pt x="61828" y="76012"/>
                    <a:pt x="61511" y="76012"/>
                  </a:cubicBezTo>
                  <a:cubicBezTo>
                    <a:pt x="61248" y="76012"/>
                    <a:pt x="61077" y="75802"/>
                    <a:pt x="61195" y="75034"/>
                  </a:cubicBezTo>
                  <a:cubicBezTo>
                    <a:pt x="61232" y="74788"/>
                    <a:pt x="60883" y="74612"/>
                    <a:pt x="60617" y="74612"/>
                  </a:cubicBezTo>
                  <a:cubicBezTo>
                    <a:pt x="60509" y="74612"/>
                    <a:pt x="60415" y="74641"/>
                    <a:pt x="60365" y="74706"/>
                  </a:cubicBezTo>
                  <a:cubicBezTo>
                    <a:pt x="59225" y="76088"/>
                    <a:pt x="57099" y="76071"/>
                    <a:pt x="56166" y="77747"/>
                  </a:cubicBezTo>
                  <a:cubicBezTo>
                    <a:pt x="55842" y="78325"/>
                    <a:pt x="55457" y="78771"/>
                    <a:pt x="54917" y="78771"/>
                  </a:cubicBezTo>
                  <a:cubicBezTo>
                    <a:pt x="54649" y="78771"/>
                    <a:pt x="54343" y="78661"/>
                    <a:pt x="53988" y="78404"/>
                  </a:cubicBezTo>
                  <a:cubicBezTo>
                    <a:pt x="53637" y="78125"/>
                    <a:pt x="53206" y="77982"/>
                    <a:pt x="52772" y="77982"/>
                  </a:cubicBezTo>
                  <a:cubicBezTo>
                    <a:pt x="52480" y="77982"/>
                    <a:pt x="52186" y="78047"/>
                    <a:pt x="51915" y="78179"/>
                  </a:cubicBezTo>
                  <a:cubicBezTo>
                    <a:pt x="51373" y="78410"/>
                    <a:pt x="50918" y="78527"/>
                    <a:pt x="50541" y="78527"/>
                  </a:cubicBezTo>
                  <a:cubicBezTo>
                    <a:pt x="49618" y="78527"/>
                    <a:pt x="49166" y="77825"/>
                    <a:pt x="49080" y="76365"/>
                  </a:cubicBezTo>
                  <a:cubicBezTo>
                    <a:pt x="49046" y="75397"/>
                    <a:pt x="49184" y="74446"/>
                    <a:pt x="49478" y="73530"/>
                  </a:cubicBezTo>
                  <a:cubicBezTo>
                    <a:pt x="50012" y="71861"/>
                    <a:pt x="49095" y="70692"/>
                    <a:pt x="47366" y="70692"/>
                  </a:cubicBezTo>
                  <a:cubicBezTo>
                    <a:pt x="47305" y="70692"/>
                    <a:pt x="47243" y="70693"/>
                    <a:pt x="47179" y="70696"/>
                  </a:cubicBezTo>
                  <a:cubicBezTo>
                    <a:pt x="46730" y="70714"/>
                    <a:pt x="46281" y="70765"/>
                    <a:pt x="45814" y="70783"/>
                  </a:cubicBezTo>
                  <a:cubicBezTo>
                    <a:pt x="45755" y="70784"/>
                    <a:pt x="45699" y="70786"/>
                    <a:pt x="45645" y="70786"/>
                  </a:cubicBezTo>
                  <a:cubicBezTo>
                    <a:pt x="45148" y="70786"/>
                    <a:pt x="44886" y="70683"/>
                    <a:pt x="45088" y="69919"/>
                  </a:cubicBezTo>
                  <a:cubicBezTo>
                    <a:pt x="45469" y="68484"/>
                    <a:pt x="46143" y="67240"/>
                    <a:pt x="46886" y="65996"/>
                  </a:cubicBezTo>
                  <a:cubicBezTo>
                    <a:pt x="47214" y="65443"/>
                    <a:pt x="47231" y="64993"/>
                    <a:pt x="46747" y="64613"/>
                  </a:cubicBezTo>
                  <a:cubicBezTo>
                    <a:pt x="46406" y="64334"/>
                    <a:pt x="45929" y="64209"/>
                    <a:pt x="45417" y="64209"/>
                  </a:cubicBezTo>
                  <a:cubicBezTo>
                    <a:pt x="44221" y="64209"/>
                    <a:pt x="42833" y="64889"/>
                    <a:pt x="42531" y="65857"/>
                  </a:cubicBezTo>
                  <a:cubicBezTo>
                    <a:pt x="42161" y="67044"/>
                    <a:pt x="40793" y="67929"/>
                    <a:pt x="39553" y="67929"/>
                  </a:cubicBezTo>
                  <a:cubicBezTo>
                    <a:pt x="39113" y="67929"/>
                    <a:pt x="38689" y="67817"/>
                    <a:pt x="38331" y="67568"/>
                  </a:cubicBezTo>
                  <a:cubicBezTo>
                    <a:pt x="36966" y="66601"/>
                    <a:pt x="35998" y="64872"/>
                    <a:pt x="36517" y="63455"/>
                  </a:cubicBezTo>
                  <a:cubicBezTo>
                    <a:pt x="37571" y="60569"/>
                    <a:pt x="37986" y="56802"/>
                    <a:pt x="41822" y="56093"/>
                  </a:cubicBezTo>
                  <a:cubicBezTo>
                    <a:pt x="44259" y="55627"/>
                    <a:pt x="46696" y="55299"/>
                    <a:pt x="49167" y="55126"/>
                  </a:cubicBezTo>
                  <a:cubicBezTo>
                    <a:pt x="49252" y="55120"/>
                    <a:pt x="49338" y="55117"/>
                    <a:pt x="49425" y="55117"/>
                  </a:cubicBezTo>
                  <a:cubicBezTo>
                    <a:pt x="50819" y="55117"/>
                    <a:pt x="52364" y="55920"/>
                    <a:pt x="51811" y="58133"/>
                  </a:cubicBezTo>
                  <a:cubicBezTo>
                    <a:pt x="51707" y="58582"/>
                    <a:pt x="52087" y="59204"/>
                    <a:pt x="52329" y="59688"/>
                  </a:cubicBezTo>
                  <a:cubicBezTo>
                    <a:pt x="52602" y="60250"/>
                    <a:pt x="52992" y="60846"/>
                    <a:pt x="53666" y="60846"/>
                  </a:cubicBezTo>
                  <a:cubicBezTo>
                    <a:pt x="53675" y="60846"/>
                    <a:pt x="53685" y="60846"/>
                    <a:pt x="53695" y="60846"/>
                  </a:cubicBezTo>
                  <a:cubicBezTo>
                    <a:pt x="54455" y="60811"/>
                    <a:pt x="54628" y="60085"/>
                    <a:pt x="54852" y="59498"/>
                  </a:cubicBezTo>
                  <a:cubicBezTo>
                    <a:pt x="55146" y="58703"/>
                    <a:pt x="55146" y="57822"/>
                    <a:pt x="54887" y="57027"/>
                  </a:cubicBezTo>
                  <a:cubicBezTo>
                    <a:pt x="54127" y="54642"/>
                    <a:pt x="54922" y="53017"/>
                    <a:pt x="57116" y="51894"/>
                  </a:cubicBezTo>
                  <a:cubicBezTo>
                    <a:pt x="58291" y="51307"/>
                    <a:pt x="59328" y="50442"/>
                    <a:pt x="60469" y="49786"/>
                  </a:cubicBezTo>
                  <a:cubicBezTo>
                    <a:pt x="62128" y="48818"/>
                    <a:pt x="61575" y="46641"/>
                    <a:pt x="63096" y="45448"/>
                  </a:cubicBezTo>
                  <a:cubicBezTo>
                    <a:pt x="64720" y="44169"/>
                    <a:pt x="65757" y="42113"/>
                    <a:pt x="68194" y="42061"/>
                  </a:cubicBezTo>
                  <a:cubicBezTo>
                    <a:pt x="68574" y="42044"/>
                    <a:pt x="69006" y="41888"/>
                    <a:pt x="69075" y="41456"/>
                  </a:cubicBezTo>
                  <a:cubicBezTo>
                    <a:pt x="69369" y="39711"/>
                    <a:pt x="70924" y="39417"/>
                    <a:pt x="72151" y="38760"/>
                  </a:cubicBezTo>
                  <a:cubicBezTo>
                    <a:pt x="72321" y="38667"/>
                    <a:pt x="72565" y="38512"/>
                    <a:pt x="72753" y="38512"/>
                  </a:cubicBezTo>
                  <a:cubicBezTo>
                    <a:pt x="72950" y="38512"/>
                    <a:pt x="73086" y="38680"/>
                    <a:pt x="73015" y="39261"/>
                  </a:cubicBezTo>
                  <a:cubicBezTo>
                    <a:pt x="72956" y="39796"/>
                    <a:pt x="73330" y="40078"/>
                    <a:pt x="73743" y="40078"/>
                  </a:cubicBezTo>
                  <a:cubicBezTo>
                    <a:pt x="73931" y="40078"/>
                    <a:pt x="74127" y="40020"/>
                    <a:pt x="74294" y="39901"/>
                  </a:cubicBezTo>
                  <a:cubicBezTo>
                    <a:pt x="75746" y="38898"/>
                    <a:pt x="77457" y="38501"/>
                    <a:pt x="78995" y="37723"/>
                  </a:cubicBezTo>
                  <a:cubicBezTo>
                    <a:pt x="79738" y="37326"/>
                    <a:pt x="80291" y="36773"/>
                    <a:pt x="79790" y="35995"/>
                  </a:cubicBezTo>
                  <a:cubicBezTo>
                    <a:pt x="79597" y="35708"/>
                    <a:pt x="79414" y="35603"/>
                    <a:pt x="79239" y="35603"/>
                  </a:cubicBezTo>
                  <a:cubicBezTo>
                    <a:pt x="78865" y="35603"/>
                    <a:pt x="78524" y="36083"/>
                    <a:pt x="78183" y="36306"/>
                  </a:cubicBezTo>
                  <a:cubicBezTo>
                    <a:pt x="77820" y="36545"/>
                    <a:pt x="77447" y="36741"/>
                    <a:pt x="77083" y="36741"/>
                  </a:cubicBezTo>
                  <a:cubicBezTo>
                    <a:pt x="76789" y="36741"/>
                    <a:pt x="76501" y="36612"/>
                    <a:pt x="76230" y="36272"/>
                  </a:cubicBezTo>
                  <a:cubicBezTo>
                    <a:pt x="75677" y="35563"/>
                    <a:pt x="76126" y="35148"/>
                    <a:pt x="76731" y="34751"/>
                  </a:cubicBezTo>
                  <a:cubicBezTo>
                    <a:pt x="77318" y="34371"/>
                    <a:pt x="77284" y="33818"/>
                    <a:pt x="77025" y="33196"/>
                  </a:cubicBezTo>
                  <a:cubicBezTo>
                    <a:pt x="76921" y="32919"/>
                    <a:pt x="76161" y="33023"/>
                    <a:pt x="76593" y="32643"/>
                  </a:cubicBezTo>
                  <a:cubicBezTo>
                    <a:pt x="76708" y="32536"/>
                    <a:pt x="76805" y="32492"/>
                    <a:pt x="76888" y="32492"/>
                  </a:cubicBezTo>
                  <a:cubicBezTo>
                    <a:pt x="77143" y="32492"/>
                    <a:pt x="77279" y="32892"/>
                    <a:pt x="77474" y="33126"/>
                  </a:cubicBezTo>
                  <a:cubicBezTo>
                    <a:pt x="77830" y="33563"/>
                    <a:pt x="78559" y="33892"/>
                    <a:pt x="79019" y="33892"/>
                  </a:cubicBezTo>
                  <a:cubicBezTo>
                    <a:pt x="79251" y="33892"/>
                    <a:pt x="79415" y="33808"/>
                    <a:pt x="79427" y="33610"/>
                  </a:cubicBezTo>
                  <a:cubicBezTo>
                    <a:pt x="79485" y="32639"/>
                    <a:pt x="79866" y="32465"/>
                    <a:pt x="80317" y="32465"/>
                  </a:cubicBezTo>
                  <a:cubicBezTo>
                    <a:pt x="80569" y="32465"/>
                    <a:pt x="80843" y="32519"/>
                    <a:pt x="81095" y="32519"/>
                  </a:cubicBezTo>
                  <a:cubicBezTo>
                    <a:pt x="81194" y="32519"/>
                    <a:pt x="81290" y="32511"/>
                    <a:pt x="81380" y="32487"/>
                  </a:cubicBezTo>
                  <a:cubicBezTo>
                    <a:pt x="81894" y="32340"/>
                    <a:pt x="82271" y="31830"/>
                    <a:pt x="82830" y="31830"/>
                  </a:cubicBezTo>
                  <a:cubicBezTo>
                    <a:pt x="82928" y="31830"/>
                    <a:pt x="83031" y="31846"/>
                    <a:pt x="83142" y="31882"/>
                  </a:cubicBezTo>
                  <a:cubicBezTo>
                    <a:pt x="82658" y="32470"/>
                    <a:pt x="82192" y="33075"/>
                    <a:pt x="81708" y="33679"/>
                  </a:cubicBezTo>
                  <a:cubicBezTo>
                    <a:pt x="81604" y="33766"/>
                    <a:pt x="81483" y="33835"/>
                    <a:pt x="81362" y="33904"/>
                  </a:cubicBezTo>
                  <a:cubicBezTo>
                    <a:pt x="81034" y="34129"/>
                    <a:pt x="80775" y="34423"/>
                    <a:pt x="80878" y="34872"/>
                  </a:cubicBezTo>
                  <a:cubicBezTo>
                    <a:pt x="80999" y="35304"/>
                    <a:pt x="81380" y="35252"/>
                    <a:pt x="81673" y="35425"/>
                  </a:cubicBezTo>
                  <a:cubicBezTo>
                    <a:pt x="81973" y="35596"/>
                    <a:pt x="82292" y="35648"/>
                    <a:pt x="82615" y="35648"/>
                  </a:cubicBezTo>
                  <a:cubicBezTo>
                    <a:pt x="83130" y="35648"/>
                    <a:pt x="83658" y="35514"/>
                    <a:pt x="84141" y="35514"/>
                  </a:cubicBezTo>
                  <a:cubicBezTo>
                    <a:pt x="84489" y="35514"/>
                    <a:pt x="84814" y="35584"/>
                    <a:pt x="85095" y="35822"/>
                  </a:cubicBezTo>
                  <a:cubicBezTo>
                    <a:pt x="85535" y="36187"/>
                    <a:pt x="85875" y="36332"/>
                    <a:pt x="86134" y="36332"/>
                  </a:cubicBezTo>
                  <a:cubicBezTo>
                    <a:pt x="86710" y="36332"/>
                    <a:pt x="86887" y="35618"/>
                    <a:pt x="86875" y="35010"/>
                  </a:cubicBezTo>
                  <a:cubicBezTo>
                    <a:pt x="86858" y="34215"/>
                    <a:pt x="87601" y="32729"/>
                    <a:pt x="85665" y="32625"/>
                  </a:cubicBezTo>
                  <a:cubicBezTo>
                    <a:pt x="84991" y="32591"/>
                    <a:pt x="85130" y="31986"/>
                    <a:pt x="85596" y="31485"/>
                  </a:cubicBezTo>
                  <a:cubicBezTo>
                    <a:pt x="87186" y="29791"/>
                    <a:pt x="86650" y="27527"/>
                    <a:pt x="84508" y="26767"/>
                  </a:cubicBezTo>
                  <a:cubicBezTo>
                    <a:pt x="84006" y="26594"/>
                    <a:pt x="83557" y="26214"/>
                    <a:pt x="83661" y="25834"/>
                  </a:cubicBezTo>
                  <a:cubicBezTo>
                    <a:pt x="83972" y="24503"/>
                    <a:pt x="83039" y="23432"/>
                    <a:pt x="83090" y="22170"/>
                  </a:cubicBezTo>
                  <a:cubicBezTo>
                    <a:pt x="83108" y="21773"/>
                    <a:pt x="83073" y="21375"/>
                    <a:pt x="82624" y="21220"/>
                  </a:cubicBezTo>
                  <a:cubicBezTo>
                    <a:pt x="82529" y="21188"/>
                    <a:pt x="82437" y="21174"/>
                    <a:pt x="82348" y="21174"/>
                  </a:cubicBezTo>
                  <a:cubicBezTo>
                    <a:pt x="82049" y="21174"/>
                    <a:pt x="81787" y="21339"/>
                    <a:pt x="81587" y="21565"/>
                  </a:cubicBezTo>
                  <a:cubicBezTo>
                    <a:pt x="81086" y="22135"/>
                    <a:pt x="80464" y="22602"/>
                    <a:pt x="79755" y="22913"/>
                  </a:cubicBezTo>
                  <a:cubicBezTo>
                    <a:pt x="79583" y="22995"/>
                    <a:pt x="79411" y="23071"/>
                    <a:pt x="79247" y="23071"/>
                  </a:cubicBezTo>
                  <a:cubicBezTo>
                    <a:pt x="79097" y="23071"/>
                    <a:pt x="78954" y="23008"/>
                    <a:pt x="78822" y="22827"/>
                  </a:cubicBezTo>
                  <a:cubicBezTo>
                    <a:pt x="78563" y="22498"/>
                    <a:pt x="78753" y="22274"/>
                    <a:pt x="78960" y="22015"/>
                  </a:cubicBezTo>
                  <a:cubicBezTo>
                    <a:pt x="79496" y="21254"/>
                    <a:pt x="79254" y="20736"/>
                    <a:pt x="78459" y="20338"/>
                  </a:cubicBezTo>
                  <a:cubicBezTo>
                    <a:pt x="78131" y="20165"/>
                    <a:pt x="77837" y="19941"/>
                    <a:pt x="77578" y="19664"/>
                  </a:cubicBezTo>
                  <a:cubicBezTo>
                    <a:pt x="77168" y="19146"/>
                    <a:pt x="76356" y="18913"/>
                    <a:pt x="75491" y="18913"/>
                  </a:cubicBezTo>
                  <a:cubicBezTo>
                    <a:pt x="74278" y="18913"/>
                    <a:pt x="72961" y="19371"/>
                    <a:pt x="72497" y="20148"/>
                  </a:cubicBezTo>
                  <a:cubicBezTo>
                    <a:pt x="72065" y="20874"/>
                    <a:pt x="71788" y="21824"/>
                    <a:pt x="70803" y="22170"/>
                  </a:cubicBezTo>
                  <a:cubicBezTo>
                    <a:pt x="70354" y="22326"/>
                    <a:pt x="70043" y="22792"/>
                    <a:pt x="70337" y="23276"/>
                  </a:cubicBezTo>
                  <a:cubicBezTo>
                    <a:pt x="71356" y="25004"/>
                    <a:pt x="70043" y="25488"/>
                    <a:pt x="68902" y="26024"/>
                  </a:cubicBezTo>
                  <a:cubicBezTo>
                    <a:pt x="67693" y="26577"/>
                    <a:pt x="66241" y="26801"/>
                    <a:pt x="66345" y="28685"/>
                  </a:cubicBezTo>
                  <a:cubicBezTo>
                    <a:pt x="66379" y="29117"/>
                    <a:pt x="65895" y="29601"/>
                    <a:pt x="65584" y="30016"/>
                  </a:cubicBezTo>
                  <a:cubicBezTo>
                    <a:pt x="65442" y="30197"/>
                    <a:pt x="65232" y="30465"/>
                    <a:pt x="64983" y="30465"/>
                  </a:cubicBezTo>
                  <a:cubicBezTo>
                    <a:pt x="64899" y="30465"/>
                    <a:pt x="64811" y="30435"/>
                    <a:pt x="64720" y="30361"/>
                  </a:cubicBezTo>
                  <a:cubicBezTo>
                    <a:pt x="64409" y="30120"/>
                    <a:pt x="64288" y="29705"/>
                    <a:pt x="64409" y="29342"/>
                  </a:cubicBezTo>
                  <a:cubicBezTo>
                    <a:pt x="64893" y="27596"/>
                    <a:pt x="65083" y="25989"/>
                    <a:pt x="62508" y="25903"/>
                  </a:cubicBezTo>
                  <a:cubicBezTo>
                    <a:pt x="62249" y="25903"/>
                    <a:pt x="61938" y="25644"/>
                    <a:pt x="61748" y="25436"/>
                  </a:cubicBezTo>
                  <a:cubicBezTo>
                    <a:pt x="61084" y="24759"/>
                    <a:pt x="60400" y="24243"/>
                    <a:pt x="59552" y="24243"/>
                  </a:cubicBezTo>
                  <a:cubicBezTo>
                    <a:pt x="59252" y="24243"/>
                    <a:pt x="58932" y="24307"/>
                    <a:pt x="58585" y="24451"/>
                  </a:cubicBezTo>
                  <a:cubicBezTo>
                    <a:pt x="58566" y="24457"/>
                    <a:pt x="58545" y="24459"/>
                    <a:pt x="58523" y="24459"/>
                  </a:cubicBezTo>
                  <a:cubicBezTo>
                    <a:pt x="58409" y="24459"/>
                    <a:pt x="58269" y="24394"/>
                    <a:pt x="58153" y="24365"/>
                  </a:cubicBezTo>
                  <a:cubicBezTo>
                    <a:pt x="58758" y="23501"/>
                    <a:pt x="57687" y="22429"/>
                    <a:pt x="58827" y="21462"/>
                  </a:cubicBezTo>
                  <a:cubicBezTo>
                    <a:pt x="61800" y="18990"/>
                    <a:pt x="65757" y="18558"/>
                    <a:pt x="68781" y="16294"/>
                  </a:cubicBezTo>
                  <a:lnTo>
                    <a:pt x="69455" y="15828"/>
                  </a:lnTo>
                  <a:cubicBezTo>
                    <a:pt x="70337" y="15586"/>
                    <a:pt x="71218" y="15206"/>
                    <a:pt x="72117" y="15119"/>
                  </a:cubicBezTo>
                  <a:cubicBezTo>
                    <a:pt x="74346" y="14912"/>
                    <a:pt x="75331" y="13910"/>
                    <a:pt x="75262" y="11767"/>
                  </a:cubicBezTo>
                  <a:cubicBezTo>
                    <a:pt x="75262" y="11596"/>
                    <a:pt x="75299" y="11543"/>
                    <a:pt x="75353" y="11543"/>
                  </a:cubicBezTo>
                  <a:cubicBezTo>
                    <a:pt x="75441" y="11543"/>
                    <a:pt x="75574" y="11687"/>
                    <a:pt x="75659" y="11698"/>
                  </a:cubicBezTo>
                  <a:cubicBezTo>
                    <a:pt x="76835" y="11749"/>
                    <a:pt x="77733" y="12683"/>
                    <a:pt x="78943" y="12752"/>
                  </a:cubicBezTo>
                  <a:cubicBezTo>
                    <a:pt x="79461" y="12769"/>
                    <a:pt x="79945" y="13391"/>
                    <a:pt x="80412" y="13789"/>
                  </a:cubicBezTo>
                  <a:cubicBezTo>
                    <a:pt x="80395" y="13944"/>
                    <a:pt x="80325" y="14082"/>
                    <a:pt x="80204" y="14203"/>
                  </a:cubicBezTo>
                  <a:cubicBezTo>
                    <a:pt x="79099" y="14649"/>
                    <a:pt x="78211" y="15599"/>
                    <a:pt x="76924" y="15599"/>
                  </a:cubicBezTo>
                  <a:cubicBezTo>
                    <a:pt x="76763" y="15599"/>
                    <a:pt x="76595" y="15584"/>
                    <a:pt x="76420" y="15551"/>
                  </a:cubicBezTo>
                  <a:cubicBezTo>
                    <a:pt x="76325" y="15534"/>
                    <a:pt x="76229" y="15525"/>
                    <a:pt x="76135" y="15525"/>
                  </a:cubicBezTo>
                  <a:cubicBezTo>
                    <a:pt x="75478" y="15525"/>
                    <a:pt x="74895" y="15947"/>
                    <a:pt x="74985" y="16778"/>
                  </a:cubicBezTo>
                  <a:cubicBezTo>
                    <a:pt x="75041" y="17437"/>
                    <a:pt x="75422" y="17620"/>
                    <a:pt x="75866" y="17620"/>
                  </a:cubicBezTo>
                  <a:cubicBezTo>
                    <a:pt x="76109" y="17620"/>
                    <a:pt x="76372" y="17565"/>
                    <a:pt x="76610" y="17504"/>
                  </a:cubicBezTo>
                  <a:cubicBezTo>
                    <a:pt x="76822" y="17451"/>
                    <a:pt x="77015" y="17425"/>
                    <a:pt x="77193" y="17425"/>
                  </a:cubicBezTo>
                  <a:cubicBezTo>
                    <a:pt x="77828" y="17425"/>
                    <a:pt x="78286" y="17750"/>
                    <a:pt x="78839" y="18316"/>
                  </a:cubicBezTo>
                  <a:cubicBezTo>
                    <a:pt x="79617" y="19094"/>
                    <a:pt x="80723" y="19612"/>
                    <a:pt x="81794" y="19993"/>
                  </a:cubicBezTo>
                  <a:cubicBezTo>
                    <a:pt x="81906" y="20034"/>
                    <a:pt x="82005" y="20053"/>
                    <a:pt x="82094" y="20053"/>
                  </a:cubicBezTo>
                  <a:cubicBezTo>
                    <a:pt x="82595" y="20053"/>
                    <a:pt x="82747" y="19445"/>
                    <a:pt x="82762" y="18887"/>
                  </a:cubicBezTo>
                  <a:cubicBezTo>
                    <a:pt x="82805" y="18878"/>
                    <a:pt x="82849" y="18874"/>
                    <a:pt x="82892" y="18874"/>
                  </a:cubicBezTo>
                  <a:cubicBezTo>
                    <a:pt x="82935" y="18874"/>
                    <a:pt x="82978" y="18878"/>
                    <a:pt x="83021" y="18887"/>
                  </a:cubicBezTo>
                  <a:cubicBezTo>
                    <a:pt x="83375" y="18985"/>
                    <a:pt x="83662" y="19030"/>
                    <a:pt x="83892" y="19030"/>
                  </a:cubicBezTo>
                  <a:cubicBezTo>
                    <a:pt x="85038" y="19030"/>
                    <a:pt x="84816" y="17932"/>
                    <a:pt x="84629" y="16882"/>
                  </a:cubicBezTo>
                  <a:cubicBezTo>
                    <a:pt x="84577" y="16588"/>
                    <a:pt x="84404" y="16122"/>
                    <a:pt x="84525" y="16018"/>
                  </a:cubicBezTo>
                  <a:cubicBezTo>
                    <a:pt x="84606" y="15948"/>
                    <a:pt x="84680" y="15920"/>
                    <a:pt x="84749" y="15920"/>
                  </a:cubicBezTo>
                  <a:cubicBezTo>
                    <a:pt x="84985" y="15920"/>
                    <a:pt x="85161" y="16252"/>
                    <a:pt x="85389" y="16346"/>
                  </a:cubicBezTo>
                  <a:cubicBezTo>
                    <a:pt x="85637" y="16436"/>
                    <a:pt x="85876" y="16474"/>
                    <a:pt x="86110" y="16474"/>
                  </a:cubicBezTo>
                  <a:cubicBezTo>
                    <a:pt x="86771" y="16474"/>
                    <a:pt x="87381" y="16174"/>
                    <a:pt x="87981" y="15931"/>
                  </a:cubicBezTo>
                  <a:cubicBezTo>
                    <a:pt x="88344" y="15793"/>
                    <a:pt x="88500" y="15275"/>
                    <a:pt x="88258" y="15033"/>
                  </a:cubicBezTo>
                  <a:cubicBezTo>
                    <a:pt x="87065" y="13754"/>
                    <a:pt x="85976" y="12406"/>
                    <a:pt x="84819" y="11110"/>
                  </a:cubicBezTo>
                  <a:cubicBezTo>
                    <a:pt x="84162" y="10350"/>
                    <a:pt x="83160" y="9779"/>
                    <a:pt x="82537" y="8915"/>
                  </a:cubicBezTo>
                  <a:cubicBezTo>
                    <a:pt x="82209" y="8379"/>
                    <a:pt x="81639" y="8034"/>
                    <a:pt x="81017" y="7999"/>
                  </a:cubicBezTo>
                  <a:cubicBezTo>
                    <a:pt x="80983" y="7995"/>
                    <a:pt x="80950" y="7994"/>
                    <a:pt x="80916" y="7994"/>
                  </a:cubicBezTo>
                  <a:cubicBezTo>
                    <a:pt x="80688" y="7994"/>
                    <a:pt x="80453" y="8074"/>
                    <a:pt x="80228" y="8074"/>
                  </a:cubicBezTo>
                  <a:cubicBezTo>
                    <a:pt x="80056" y="8074"/>
                    <a:pt x="79890" y="8027"/>
                    <a:pt x="79738" y="7861"/>
                  </a:cubicBezTo>
                  <a:cubicBezTo>
                    <a:pt x="80170" y="7757"/>
                    <a:pt x="80602" y="7654"/>
                    <a:pt x="81017" y="7585"/>
                  </a:cubicBezTo>
                  <a:cubicBezTo>
                    <a:pt x="81518" y="7481"/>
                    <a:pt x="82192" y="7567"/>
                    <a:pt x="82226" y="6859"/>
                  </a:cubicBezTo>
                  <a:cubicBezTo>
                    <a:pt x="82278" y="6202"/>
                    <a:pt x="81673" y="6167"/>
                    <a:pt x="81207" y="6046"/>
                  </a:cubicBezTo>
                  <a:cubicBezTo>
                    <a:pt x="81086" y="6012"/>
                    <a:pt x="80948" y="5960"/>
                    <a:pt x="80844" y="5891"/>
                  </a:cubicBezTo>
                  <a:cubicBezTo>
                    <a:pt x="80958" y="5878"/>
                    <a:pt x="81101" y="5837"/>
                    <a:pt x="81223" y="5837"/>
                  </a:cubicBezTo>
                  <a:cubicBezTo>
                    <a:pt x="81267" y="5837"/>
                    <a:pt x="81309" y="5843"/>
                    <a:pt x="81345" y="5856"/>
                  </a:cubicBezTo>
                  <a:cubicBezTo>
                    <a:pt x="81816" y="6065"/>
                    <a:pt x="82272" y="6151"/>
                    <a:pt x="82714" y="6151"/>
                  </a:cubicBezTo>
                  <a:cubicBezTo>
                    <a:pt x="83993" y="6151"/>
                    <a:pt x="85157" y="5437"/>
                    <a:pt x="86236" y="4923"/>
                  </a:cubicBezTo>
                  <a:cubicBezTo>
                    <a:pt x="89182" y="3528"/>
                    <a:pt x="92334" y="3094"/>
                    <a:pt x="95401" y="2235"/>
                  </a:cubicBezTo>
                  <a:lnTo>
                    <a:pt x="95401" y="2235"/>
                  </a:lnTo>
                  <a:cubicBezTo>
                    <a:pt x="93986" y="3267"/>
                    <a:pt x="92263" y="3834"/>
                    <a:pt x="90504" y="3834"/>
                  </a:cubicBezTo>
                  <a:cubicBezTo>
                    <a:pt x="90401" y="3834"/>
                    <a:pt x="90295" y="3831"/>
                    <a:pt x="90191" y="3831"/>
                  </a:cubicBezTo>
                  <a:cubicBezTo>
                    <a:pt x="89827" y="3831"/>
                    <a:pt x="89479" y="3873"/>
                    <a:pt x="89277" y="4249"/>
                  </a:cubicBezTo>
                  <a:cubicBezTo>
                    <a:pt x="89018" y="4802"/>
                    <a:pt x="89467" y="5113"/>
                    <a:pt x="89744" y="5528"/>
                  </a:cubicBezTo>
                  <a:cubicBezTo>
                    <a:pt x="90251" y="6307"/>
                    <a:pt x="90887" y="6586"/>
                    <a:pt x="91608" y="6586"/>
                  </a:cubicBezTo>
                  <a:cubicBezTo>
                    <a:pt x="91943" y="6586"/>
                    <a:pt x="92297" y="6525"/>
                    <a:pt x="92664" y="6427"/>
                  </a:cubicBezTo>
                  <a:cubicBezTo>
                    <a:pt x="93037" y="6322"/>
                    <a:pt x="93404" y="6272"/>
                    <a:pt x="93755" y="6272"/>
                  </a:cubicBezTo>
                  <a:cubicBezTo>
                    <a:pt x="95314" y="6272"/>
                    <a:pt x="96561" y="7243"/>
                    <a:pt x="96518" y="8639"/>
                  </a:cubicBezTo>
                  <a:cubicBezTo>
                    <a:pt x="96501" y="9123"/>
                    <a:pt x="96000" y="9710"/>
                    <a:pt x="96155" y="10073"/>
                  </a:cubicBezTo>
                  <a:cubicBezTo>
                    <a:pt x="96656" y="11300"/>
                    <a:pt x="95758" y="12302"/>
                    <a:pt x="95378" y="13045"/>
                  </a:cubicBezTo>
                  <a:cubicBezTo>
                    <a:pt x="94393" y="15016"/>
                    <a:pt x="93649" y="16709"/>
                    <a:pt x="95412" y="18541"/>
                  </a:cubicBezTo>
                  <a:cubicBezTo>
                    <a:pt x="95602" y="18714"/>
                    <a:pt x="95723" y="18938"/>
                    <a:pt x="95758" y="19180"/>
                  </a:cubicBezTo>
                  <a:cubicBezTo>
                    <a:pt x="95810" y="21358"/>
                    <a:pt x="97901" y="20788"/>
                    <a:pt x="99007" y="21479"/>
                  </a:cubicBezTo>
                  <a:cubicBezTo>
                    <a:pt x="99192" y="21597"/>
                    <a:pt x="99367" y="21648"/>
                    <a:pt x="99531" y="21648"/>
                  </a:cubicBezTo>
                  <a:cubicBezTo>
                    <a:pt x="100207" y="21648"/>
                    <a:pt x="100708" y="20784"/>
                    <a:pt x="101098" y="20200"/>
                  </a:cubicBezTo>
                  <a:cubicBezTo>
                    <a:pt x="102256" y="18472"/>
                    <a:pt x="104088" y="17055"/>
                    <a:pt x="105729" y="16536"/>
                  </a:cubicBezTo>
                  <a:cubicBezTo>
                    <a:pt x="109220" y="15396"/>
                    <a:pt x="112486" y="13547"/>
                    <a:pt x="116254" y="13115"/>
                  </a:cubicBezTo>
                  <a:cubicBezTo>
                    <a:pt x="117965" y="12907"/>
                    <a:pt x="119935" y="12320"/>
                    <a:pt x="120021" y="9883"/>
                  </a:cubicBezTo>
                  <a:cubicBezTo>
                    <a:pt x="120021" y="9693"/>
                    <a:pt x="120349" y="9485"/>
                    <a:pt x="120557" y="9330"/>
                  </a:cubicBezTo>
                  <a:cubicBezTo>
                    <a:pt x="121663" y="8552"/>
                    <a:pt x="123132" y="8034"/>
                    <a:pt x="122631" y="6202"/>
                  </a:cubicBezTo>
                  <a:cubicBezTo>
                    <a:pt x="122594" y="6055"/>
                    <a:pt x="122626" y="6020"/>
                    <a:pt x="122682" y="6020"/>
                  </a:cubicBezTo>
                  <a:cubicBezTo>
                    <a:pt x="122731" y="6020"/>
                    <a:pt x="122799" y="6046"/>
                    <a:pt x="122855" y="6046"/>
                  </a:cubicBezTo>
                  <a:cubicBezTo>
                    <a:pt x="122928" y="6051"/>
                    <a:pt x="122998" y="6053"/>
                    <a:pt x="123064" y="6053"/>
                  </a:cubicBezTo>
                  <a:cubicBezTo>
                    <a:pt x="124269" y="6053"/>
                    <a:pt x="124381" y="5321"/>
                    <a:pt x="123840" y="4387"/>
                  </a:cubicBezTo>
                  <a:cubicBezTo>
                    <a:pt x="123581" y="3921"/>
                    <a:pt x="123875" y="3955"/>
                    <a:pt x="124048" y="3817"/>
                  </a:cubicBezTo>
                  <a:cubicBezTo>
                    <a:pt x="125240" y="2867"/>
                    <a:pt x="126640" y="2728"/>
                    <a:pt x="128092" y="2659"/>
                  </a:cubicBezTo>
                  <a:cubicBezTo>
                    <a:pt x="128575" y="2625"/>
                    <a:pt x="129180" y="2521"/>
                    <a:pt x="129249" y="1934"/>
                  </a:cubicBezTo>
                  <a:cubicBezTo>
                    <a:pt x="129301" y="1363"/>
                    <a:pt x="128714" y="1242"/>
                    <a:pt x="128299" y="1190"/>
                  </a:cubicBezTo>
                  <a:cubicBezTo>
                    <a:pt x="125707" y="948"/>
                    <a:pt x="123132" y="430"/>
                    <a:pt x="120557" y="171"/>
                  </a:cubicBezTo>
                  <a:cubicBezTo>
                    <a:pt x="119360" y="50"/>
                    <a:pt x="118163" y="0"/>
                    <a:pt x="11696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39"/>
            <p:cNvSpPr/>
            <p:nvPr/>
          </p:nvSpPr>
          <p:spPr>
            <a:xfrm>
              <a:off x="1581325" y="1051125"/>
              <a:ext cx="283000" cy="91675"/>
            </a:xfrm>
            <a:custGeom>
              <a:rect b="b" l="l" r="r" t="t"/>
              <a:pathLst>
                <a:path extrusionOk="0" h="3667" w="11320">
                  <a:moveTo>
                    <a:pt x="6214" y="0"/>
                  </a:moveTo>
                  <a:cubicBezTo>
                    <a:pt x="5926" y="0"/>
                    <a:pt x="5584" y="48"/>
                    <a:pt x="5219" y="71"/>
                  </a:cubicBezTo>
                  <a:cubicBezTo>
                    <a:pt x="5082" y="56"/>
                    <a:pt x="4943" y="49"/>
                    <a:pt x="4804" y="49"/>
                  </a:cubicBezTo>
                  <a:cubicBezTo>
                    <a:pt x="3493" y="49"/>
                    <a:pt x="2115" y="667"/>
                    <a:pt x="709" y="1073"/>
                  </a:cubicBezTo>
                  <a:cubicBezTo>
                    <a:pt x="432" y="1177"/>
                    <a:pt x="208" y="1401"/>
                    <a:pt x="69" y="1678"/>
                  </a:cubicBezTo>
                  <a:cubicBezTo>
                    <a:pt x="0" y="1781"/>
                    <a:pt x="242" y="2213"/>
                    <a:pt x="363" y="2231"/>
                  </a:cubicBezTo>
                  <a:cubicBezTo>
                    <a:pt x="2163" y="2438"/>
                    <a:pt x="3786" y="3667"/>
                    <a:pt x="5640" y="3667"/>
                  </a:cubicBezTo>
                  <a:cubicBezTo>
                    <a:pt x="6100" y="3667"/>
                    <a:pt x="6574" y="3591"/>
                    <a:pt x="7068" y="3406"/>
                  </a:cubicBezTo>
                  <a:cubicBezTo>
                    <a:pt x="7396" y="3281"/>
                    <a:pt x="7767" y="3236"/>
                    <a:pt x="8142" y="3236"/>
                  </a:cubicBezTo>
                  <a:cubicBezTo>
                    <a:pt x="8439" y="3236"/>
                    <a:pt x="8738" y="3264"/>
                    <a:pt x="9021" y="3302"/>
                  </a:cubicBezTo>
                  <a:cubicBezTo>
                    <a:pt x="9277" y="3340"/>
                    <a:pt x="9523" y="3370"/>
                    <a:pt x="9759" y="3370"/>
                  </a:cubicBezTo>
                  <a:cubicBezTo>
                    <a:pt x="10271" y="3370"/>
                    <a:pt x="10728" y="3229"/>
                    <a:pt x="11095" y="2732"/>
                  </a:cubicBezTo>
                  <a:cubicBezTo>
                    <a:pt x="11320" y="2473"/>
                    <a:pt x="11268" y="2075"/>
                    <a:pt x="10991" y="1885"/>
                  </a:cubicBezTo>
                  <a:cubicBezTo>
                    <a:pt x="10479" y="1524"/>
                    <a:pt x="10006" y="1077"/>
                    <a:pt x="9430" y="1077"/>
                  </a:cubicBezTo>
                  <a:cubicBezTo>
                    <a:pt x="9151" y="1077"/>
                    <a:pt x="8847" y="1182"/>
                    <a:pt x="8503" y="1453"/>
                  </a:cubicBezTo>
                  <a:cubicBezTo>
                    <a:pt x="8280" y="1626"/>
                    <a:pt x="7919" y="1737"/>
                    <a:pt x="7612" y="1737"/>
                  </a:cubicBezTo>
                  <a:cubicBezTo>
                    <a:pt x="7277" y="1737"/>
                    <a:pt x="7006" y="1605"/>
                    <a:pt x="7051" y="1280"/>
                  </a:cubicBezTo>
                  <a:cubicBezTo>
                    <a:pt x="7179" y="207"/>
                    <a:pt x="6812" y="0"/>
                    <a:pt x="621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39"/>
            <p:cNvSpPr/>
            <p:nvPr/>
          </p:nvSpPr>
          <p:spPr>
            <a:xfrm>
              <a:off x="3144425" y="1319375"/>
              <a:ext cx="213450" cy="95575"/>
            </a:xfrm>
            <a:custGeom>
              <a:rect b="b" l="l" r="r" t="t"/>
              <a:pathLst>
                <a:path extrusionOk="0" h="3823" w="8538">
                  <a:moveTo>
                    <a:pt x="6155" y="1"/>
                  </a:moveTo>
                  <a:cubicBezTo>
                    <a:pt x="6054" y="1"/>
                    <a:pt x="5950" y="7"/>
                    <a:pt x="5842" y="20"/>
                  </a:cubicBezTo>
                  <a:cubicBezTo>
                    <a:pt x="4846" y="139"/>
                    <a:pt x="3874" y="469"/>
                    <a:pt x="2859" y="469"/>
                  </a:cubicBezTo>
                  <a:cubicBezTo>
                    <a:pt x="2396" y="469"/>
                    <a:pt x="1923" y="400"/>
                    <a:pt x="1435" y="211"/>
                  </a:cubicBezTo>
                  <a:cubicBezTo>
                    <a:pt x="1292" y="150"/>
                    <a:pt x="1133" y="113"/>
                    <a:pt x="974" y="113"/>
                  </a:cubicBezTo>
                  <a:cubicBezTo>
                    <a:pt x="501" y="113"/>
                    <a:pt x="35" y="441"/>
                    <a:pt x="35" y="1438"/>
                  </a:cubicBezTo>
                  <a:cubicBezTo>
                    <a:pt x="1" y="3771"/>
                    <a:pt x="1573" y="3580"/>
                    <a:pt x="3025" y="3822"/>
                  </a:cubicBezTo>
                  <a:cubicBezTo>
                    <a:pt x="4338" y="3753"/>
                    <a:pt x="5617" y="3408"/>
                    <a:pt x="6792" y="2837"/>
                  </a:cubicBezTo>
                  <a:cubicBezTo>
                    <a:pt x="7415" y="2526"/>
                    <a:pt x="8538" y="2474"/>
                    <a:pt x="8192" y="1541"/>
                  </a:cubicBezTo>
                  <a:cubicBezTo>
                    <a:pt x="7892" y="720"/>
                    <a:pt x="7218" y="1"/>
                    <a:pt x="615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39"/>
            <p:cNvSpPr/>
            <p:nvPr/>
          </p:nvSpPr>
          <p:spPr>
            <a:xfrm>
              <a:off x="1453000" y="2509000"/>
              <a:ext cx="263575" cy="113100"/>
            </a:xfrm>
            <a:custGeom>
              <a:rect b="b" l="l" r="r" t="t"/>
              <a:pathLst>
                <a:path extrusionOk="0" h="4524" w="10543">
                  <a:moveTo>
                    <a:pt x="3451" y="1"/>
                  </a:moveTo>
                  <a:cubicBezTo>
                    <a:pt x="2445" y="1"/>
                    <a:pt x="1486" y="228"/>
                    <a:pt x="761" y="702"/>
                  </a:cubicBezTo>
                  <a:cubicBezTo>
                    <a:pt x="398" y="927"/>
                    <a:pt x="1" y="1186"/>
                    <a:pt x="243" y="1687"/>
                  </a:cubicBezTo>
                  <a:cubicBezTo>
                    <a:pt x="390" y="1972"/>
                    <a:pt x="609" y="2083"/>
                    <a:pt x="855" y="2083"/>
                  </a:cubicBezTo>
                  <a:cubicBezTo>
                    <a:pt x="1012" y="2083"/>
                    <a:pt x="1180" y="2038"/>
                    <a:pt x="1349" y="1964"/>
                  </a:cubicBezTo>
                  <a:cubicBezTo>
                    <a:pt x="1677" y="1828"/>
                    <a:pt x="1990" y="1776"/>
                    <a:pt x="2298" y="1776"/>
                  </a:cubicBezTo>
                  <a:cubicBezTo>
                    <a:pt x="2932" y="1776"/>
                    <a:pt x="3543" y="1997"/>
                    <a:pt x="4217" y="2171"/>
                  </a:cubicBezTo>
                  <a:cubicBezTo>
                    <a:pt x="5708" y="2540"/>
                    <a:pt x="6405" y="4523"/>
                    <a:pt x="7868" y="4523"/>
                  </a:cubicBezTo>
                  <a:cubicBezTo>
                    <a:pt x="8118" y="4523"/>
                    <a:pt x="8391" y="4465"/>
                    <a:pt x="8693" y="4332"/>
                  </a:cubicBezTo>
                  <a:cubicBezTo>
                    <a:pt x="8824" y="4337"/>
                    <a:pt x="8947" y="4340"/>
                    <a:pt x="9062" y="4340"/>
                  </a:cubicBezTo>
                  <a:cubicBezTo>
                    <a:pt x="10032" y="4340"/>
                    <a:pt x="10475" y="4144"/>
                    <a:pt x="10491" y="3727"/>
                  </a:cubicBezTo>
                  <a:cubicBezTo>
                    <a:pt x="10542" y="2897"/>
                    <a:pt x="9817" y="2724"/>
                    <a:pt x="9264" y="2517"/>
                  </a:cubicBezTo>
                  <a:cubicBezTo>
                    <a:pt x="8711" y="2292"/>
                    <a:pt x="8209" y="1964"/>
                    <a:pt x="7777" y="1567"/>
                  </a:cubicBezTo>
                  <a:cubicBezTo>
                    <a:pt x="6685" y="547"/>
                    <a:pt x="5011" y="1"/>
                    <a:pt x="345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39"/>
            <p:cNvSpPr/>
            <p:nvPr/>
          </p:nvSpPr>
          <p:spPr>
            <a:xfrm>
              <a:off x="1880725" y="1020350"/>
              <a:ext cx="162025" cy="112025"/>
            </a:xfrm>
            <a:custGeom>
              <a:rect b="b" l="l" r="r" t="t"/>
              <a:pathLst>
                <a:path extrusionOk="0" h="4481" w="6481">
                  <a:moveTo>
                    <a:pt x="4294" y="0"/>
                  </a:moveTo>
                  <a:cubicBezTo>
                    <a:pt x="4062" y="0"/>
                    <a:pt x="3818" y="44"/>
                    <a:pt x="3560" y="144"/>
                  </a:cubicBezTo>
                  <a:cubicBezTo>
                    <a:pt x="3094" y="317"/>
                    <a:pt x="2593" y="541"/>
                    <a:pt x="2886" y="1198"/>
                  </a:cubicBezTo>
                  <a:cubicBezTo>
                    <a:pt x="3042" y="1509"/>
                    <a:pt x="3232" y="1820"/>
                    <a:pt x="3457" y="2114"/>
                  </a:cubicBezTo>
                  <a:cubicBezTo>
                    <a:pt x="3147" y="2260"/>
                    <a:pt x="2851" y="2348"/>
                    <a:pt x="2545" y="2348"/>
                  </a:cubicBezTo>
                  <a:cubicBezTo>
                    <a:pt x="2270" y="2348"/>
                    <a:pt x="1987" y="2277"/>
                    <a:pt x="1677" y="2114"/>
                  </a:cubicBezTo>
                  <a:cubicBezTo>
                    <a:pt x="1531" y="2037"/>
                    <a:pt x="1393" y="2002"/>
                    <a:pt x="1262" y="2002"/>
                  </a:cubicBezTo>
                  <a:cubicBezTo>
                    <a:pt x="867" y="2002"/>
                    <a:pt x="545" y="2320"/>
                    <a:pt x="311" y="2736"/>
                  </a:cubicBezTo>
                  <a:cubicBezTo>
                    <a:pt x="0" y="3289"/>
                    <a:pt x="467" y="3479"/>
                    <a:pt x="813" y="3807"/>
                  </a:cubicBezTo>
                  <a:cubicBezTo>
                    <a:pt x="1327" y="4309"/>
                    <a:pt x="1837" y="4480"/>
                    <a:pt x="2344" y="4480"/>
                  </a:cubicBezTo>
                  <a:cubicBezTo>
                    <a:pt x="3164" y="4480"/>
                    <a:pt x="3976" y="4032"/>
                    <a:pt x="4787" y="3807"/>
                  </a:cubicBezTo>
                  <a:lnTo>
                    <a:pt x="5081" y="3514"/>
                  </a:lnTo>
                  <a:cubicBezTo>
                    <a:pt x="5237" y="2788"/>
                    <a:pt x="5098" y="1924"/>
                    <a:pt x="6204" y="1734"/>
                  </a:cubicBezTo>
                  <a:cubicBezTo>
                    <a:pt x="6464" y="1699"/>
                    <a:pt x="6481" y="1129"/>
                    <a:pt x="6222" y="921"/>
                  </a:cubicBezTo>
                  <a:cubicBezTo>
                    <a:pt x="5644" y="436"/>
                    <a:pt x="5027" y="0"/>
                    <a:pt x="429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39"/>
            <p:cNvSpPr/>
            <p:nvPr/>
          </p:nvSpPr>
          <p:spPr>
            <a:xfrm>
              <a:off x="1688900" y="2603450"/>
              <a:ext cx="165050" cy="73950"/>
            </a:xfrm>
            <a:custGeom>
              <a:rect b="b" l="l" r="r" t="t"/>
              <a:pathLst>
                <a:path extrusionOk="0" h="2958" w="6602">
                  <a:moveTo>
                    <a:pt x="2842" y="0"/>
                  </a:moveTo>
                  <a:cubicBezTo>
                    <a:pt x="2588" y="0"/>
                    <a:pt x="2332" y="28"/>
                    <a:pt x="2074" y="87"/>
                  </a:cubicBezTo>
                  <a:cubicBezTo>
                    <a:pt x="1452" y="225"/>
                    <a:pt x="1055" y="1331"/>
                    <a:pt x="225" y="1694"/>
                  </a:cubicBezTo>
                  <a:cubicBezTo>
                    <a:pt x="0" y="1798"/>
                    <a:pt x="277" y="2247"/>
                    <a:pt x="536" y="2454"/>
                  </a:cubicBezTo>
                  <a:cubicBezTo>
                    <a:pt x="957" y="2789"/>
                    <a:pt x="2162" y="2958"/>
                    <a:pt x="3373" y="2958"/>
                  </a:cubicBezTo>
                  <a:cubicBezTo>
                    <a:pt x="4599" y="2958"/>
                    <a:pt x="5830" y="2785"/>
                    <a:pt x="6256" y="2437"/>
                  </a:cubicBezTo>
                  <a:cubicBezTo>
                    <a:pt x="6395" y="2282"/>
                    <a:pt x="6515" y="2109"/>
                    <a:pt x="6602" y="1919"/>
                  </a:cubicBezTo>
                  <a:cubicBezTo>
                    <a:pt x="6481" y="1711"/>
                    <a:pt x="6429" y="1469"/>
                    <a:pt x="6291" y="1366"/>
                  </a:cubicBezTo>
                  <a:cubicBezTo>
                    <a:pt x="5231" y="636"/>
                    <a:pt x="4065" y="0"/>
                    <a:pt x="284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39"/>
            <p:cNvSpPr/>
            <p:nvPr/>
          </p:nvSpPr>
          <p:spPr>
            <a:xfrm>
              <a:off x="1922200" y="1344925"/>
              <a:ext cx="129625" cy="64525"/>
            </a:xfrm>
            <a:custGeom>
              <a:rect b="b" l="l" r="r" t="t"/>
              <a:pathLst>
                <a:path extrusionOk="0" h="2581" w="5185">
                  <a:moveTo>
                    <a:pt x="1901" y="1"/>
                  </a:moveTo>
                  <a:lnTo>
                    <a:pt x="1227" y="467"/>
                  </a:lnTo>
                  <a:cubicBezTo>
                    <a:pt x="934" y="1020"/>
                    <a:pt x="0" y="1383"/>
                    <a:pt x="415" y="2144"/>
                  </a:cubicBezTo>
                  <a:cubicBezTo>
                    <a:pt x="602" y="2475"/>
                    <a:pt x="838" y="2581"/>
                    <a:pt x="1096" y="2581"/>
                  </a:cubicBezTo>
                  <a:cubicBezTo>
                    <a:pt x="1482" y="2581"/>
                    <a:pt x="1915" y="2344"/>
                    <a:pt x="2299" y="2282"/>
                  </a:cubicBezTo>
                  <a:cubicBezTo>
                    <a:pt x="2552" y="2236"/>
                    <a:pt x="2806" y="2213"/>
                    <a:pt x="3064" y="2213"/>
                  </a:cubicBezTo>
                  <a:cubicBezTo>
                    <a:pt x="3194" y="2213"/>
                    <a:pt x="3324" y="2219"/>
                    <a:pt x="3457" y="2230"/>
                  </a:cubicBezTo>
                  <a:cubicBezTo>
                    <a:pt x="3730" y="2245"/>
                    <a:pt x="4039" y="2324"/>
                    <a:pt x="4314" y="2324"/>
                  </a:cubicBezTo>
                  <a:cubicBezTo>
                    <a:pt x="4665" y="2324"/>
                    <a:pt x="4959" y="2195"/>
                    <a:pt x="5047" y="1643"/>
                  </a:cubicBezTo>
                  <a:cubicBezTo>
                    <a:pt x="5185" y="744"/>
                    <a:pt x="4563" y="277"/>
                    <a:pt x="3768" y="122"/>
                  </a:cubicBezTo>
                  <a:cubicBezTo>
                    <a:pt x="3146" y="35"/>
                    <a:pt x="2523" y="1"/>
                    <a:pt x="190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39"/>
            <p:cNvSpPr/>
            <p:nvPr/>
          </p:nvSpPr>
          <p:spPr>
            <a:xfrm>
              <a:off x="1787825" y="1030550"/>
              <a:ext cx="94250" cy="44825"/>
            </a:xfrm>
            <a:custGeom>
              <a:rect b="b" l="l" r="r" t="t"/>
              <a:pathLst>
                <a:path extrusionOk="0" h="1793" w="3770">
                  <a:moveTo>
                    <a:pt x="2929" y="0"/>
                  </a:moveTo>
                  <a:cubicBezTo>
                    <a:pt x="2800" y="0"/>
                    <a:pt x="2676" y="17"/>
                    <a:pt x="2576" y="47"/>
                  </a:cubicBezTo>
                  <a:cubicBezTo>
                    <a:pt x="2412" y="93"/>
                    <a:pt x="2229" y="105"/>
                    <a:pt x="2039" y="105"/>
                  </a:cubicBezTo>
                  <a:cubicBezTo>
                    <a:pt x="1817" y="105"/>
                    <a:pt x="1584" y="88"/>
                    <a:pt x="1360" y="88"/>
                  </a:cubicBezTo>
                  <a:cubicBezTo>
                    <a:pt x="763" y="88"/>
                    <a:pt x="227" y="208"/>
                    <a:pt x="105" y="1084"/>
                  </a:cubicBezTo>
                  <a:cubicBezTo>
                    <a:pt x="1" y="1792"/>
                    <a:pt x="865" y="1688"/>
                    <a:pt x="1504" y="1740"/>
                  </a:cubicBezTo>
                  <a:cubicBezTo>
                    <a:pt x="2265" y="1568"/>
                    <a:pt x="3405" y="1792"/>
                    <a:pt x="3665" y="652"/>
                  </a:cubicBezTo>
                  <a:cubicBezTo>
                    <a:pt x="3769" y="167"/>
                    <a:pt x="3329" y="0"/>
                    <a:pt x="2929"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39"/>
            <p:cNvSpPr/>
            <p:nvPr/>
          </p:nvSpPr>
          <p:spPr>
            <a:xfrm>
              <a:off x="1870350" y="2639275"/>
              <a:ext cx="59225" cy="44325"/>
            </a:xfrm>
            <a:custGeom>
              <a:rect b="b" l="l" r="r" t="t"/>
              <a:pathLst>
                <a:path extrusionOk="0" h="1773" w="2369">
                  <a:moveTo>
                    <a:pt x="922" y="1"/>
                  </a:moveTo>
                  <a:cubicBezTo>
                    <a:pt x="435" y="1"/>
                    <a:pt x="1" y="156"/>
                    <a:pt x="1" y="762"/>
                  </a:cubicBezTo>
                  <a:cubicBezTo>
                    <a:pt x="1" y="1414"/>
                    <a:pt x="337" y="1773"/>
                    <a:pt x="982" y="1773"/>
                  </a:cubicBezTo>
                  <a:cubicBezTo>
                    <a:pt x="1038" y="1773"/>
                    <a:pt x="1097" y="1770"/>
                    <a:pt x="1158" y="1765"/>
                  </a:cubicBezTo>
                  <a:cubicBezTo>
                    <a:pt x="1711" y="1730"/>
                    <a:pt x="2368" y="1678"/>
                    <a:pt x="2299" y="901"/>
                  </a:cubicBezTo>
                  <a:cubicBezTo>
                    <a:pt x="2264" y="175"/>
                    <a:pt x="1642" y="2"/>
                    <a:pt x="1003" y="2"/>
                  </a:cubicBezTo>
                  <a:cubicBezTo>
                    <a:pt x="976" y="1"/>
                    <a:pt x="949" y="1"/>
                    <a:pt x="92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39"/>
            <p:cNvSpPr/>
            <p:nvPr/>
          </p:nvSpPr>
          <p:spPr>
            <a:xfrm>
              <a:off x="2264800" y="4630125"/>
              <a:ext cx="62675" cy="39225"/>
            </a:xfrm>
            <a:custGeom>
              <a:rect b="b" l="l" r="r" t="t"/>
              <a:pathLst>
                <a:path extrusionOk="0" h="1569" w="2507">
                  <a:moveTo>
                    <a:pt x="1176" y="52"/>
                  </a:moveTo>
                  <a:cubicBezTo>
                    <a:pt x="675" y="87"/>
                    <a:pt x="1" y="1"/>
                    <a:pt x="1" y="813"/>
                  </a:cubicBezTo>
                  <a:cubicBezTo>
                    <a:pt x="1" y="1241"/>
                    <a:pt x="341" y="1568"/>
                    <a:pt x="742" y="1568"/>
                  </a:cubicBezTo>
                  <a:cubicBezTo>
                    <a:pt x="811" y="1568"/>
                    <a:pt x="881" y="1559"/>
                    <a:pt x="951" y="1539"/>
                  </a:cubicBezTo>
                  <a:cubicBezTo>
                    <a:pt x="1077" y="1515"/>
                    <a:pt x="1221" y="1513"/>
                    <a:pt x="1369" y="1513"/>
                  </a:cubicBezTo>
                  <a:cubicBezTo>
                    <a:pt x="1403" y="1513"/>
                    <a:pt x="1437" y="1513"/>
                    <a:pt x="1471" y="1513"/>
                  </a:cubicBezTo>
                  <a:cubicBezTo>
                    <a:pt x="1947" y="1513"/>
                    <a:pt x="2434" y="1491"/>
                    <a:pt x="2472" y="830"/>
                  </a:cubicBezTo>
                  <a:cubicBezTo>
                    <a:pt x="2506" y="52"/>
                    <a:pt x="1781" y="87"/>
                    <a:pt x="1176" y="52"/>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39"/>
            <p:cNvSpPr/>
            <p:nvPr/>
          </p:nvSpPr>
          <p:spPr>
            <a:xfrm>
              <a:off x="1604225" y="2645350"/>
              <a:ext cx="56175" cy="38275"/>
            </a:xfrm>
            <a:custGeom>
              <a:rect b="b" l="l" r="r" t="t"/>
              <a:pathLst>
                <a:path extrusionOk="0" h="1531" w="2247">
                  <a:moveTo>
                    <a:pt x="1003" y="1"/>
                  </a:moveTo>
                  <a:cubicBezTo>
                    <a:pt x="536" y="35"/>
                    <a:pt x="0" y="1"/>
                    <a:pt x="17" y="554"/>
                  </a:cubicBezTo>
                  <a:cubicBezTo>
                    <a:pt x="17" y="1297"/>
                    <a:pt x="640" y="1452"/>
                    <a:pt x="1262" y="1522"/>
                  </a:cubicBezTo>
                  <a:cubicBezTo>
                    <a:pt x="1319" y="1528"/>
                    <a:pt x="1377" y="1531"/>
                    <a:pt x="1434" y="1531"/>
                  </a:cubicBezTo>
                  <a:cubicBezTo>
                    <a:pt x="1857" y="1531"/>
                    <a:pt x="2247" y="1352"/>
                    <a:pt x="2247" y="865"/>
                  </a:cubicBezTo>
                  <a:cubicBezTo>
                    <a:pt x="2247" y="18"/>
                    <a:pt x="1504" y="139"/>
                    <a:pt x="100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39"/>
            <p:cNvSpPr/>
            <p:nvPr/>
          </p:nvSpPr>
          <p:spPr>
            <a:xfrm>
              <a:off x="7045475" y="3384250"/>
              <a:ext cx="47375" cy="53550"/>
            </a:xfrm>
            <a:custGeom>
              <a:rect b="b" l="l" r="r" t="t"/>
              <a:pathLst>
                <a:path extrusionOk="0" h="2142" w="1895">
                  <a:moveTo>
                    <a:pt x="416" y="1"/>
                  </a:moveTo>
                  <a:cubicBezTo>
                    <a:pt x="93" y="1"/>
                    <a:pt x="0" y="338"/>
                    <a:pt x="63" y="618"/>
                  </a:cubicBezTo>
                  <a:cubicBezTo>
                    <a:pt x="201" y="1292"/>
                    <a:pt x="339" y="2035"/>
                    <a:pt x="1203" y="2139"/>
                  </a:cubicBezTo>
                  <a:cubicBezTo>
                    <a:pt x="1224" y="2141"/>
                    <a:pt x="1245" y="2142"/>
                    <a:pt x="1265" y="2142"/>
                  </a:cubicBezTo>
                  <a:cubicBezTo>
                    <a:pt x="1645" y="2142"/>
                    <a:pt x="1895" y="1835"/>
                    <a:pt x="1895" y="1327"/>
                  </a:cubicBezTo>
                  <a:cubicBezTo>
                    <a:pt x="1670" y="705"/>
                    <a:pt x="1273" y="169"/>
                    <a:pt x="529" y="13"/>
                  </a:cubicBezTo>
                  <a:cubicBezTo>
                    <a:pt x="489" y="5"/>
                    <a:pt x="451" y="1"/>
                    <a:pt x="41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39"/>
            <p:cNvSpPr/>
            <p:nvPr/>
          </p:nvSpPr>
          <p:spPr>
            <a:xfrm>
              <a:off x="4291500" y="1250400"/>
              <a:ext cx="54900" cy="37900"/>
            </a:xfrm>
            <a:custGeom>
              <a:rect b="b" l="l" r="r" t="t"/>
              <a:pathLst>
                <a:path extrusionOk="0" h="1516" w="2196">
                  <a:moveTo>
                    <a:pt x="1013" y="0"/>
                  </a:moveTo>
                  <a:cubicBezTo>
                    <a:pt x="676" y="0"/>
                    <a:pt x="369" y="181"/>
                    <a:pt x="190" y="464"/>
                  </a:cubicBezTo>
                  <a:cubicBezTo>
                    <a:pt x="0" y="706"/>
                    <a:pt x="35" y="1034"/>
                    <a:pt x="259" y="1224"/>
                  </a:cubicBezTo>
                  <a:cubicBezTo>
                    <a:pt x="466" y="1444"/>
                    <a:pt x="678" y="1515"/>
                    <a:pt x="892" y="1515"/>
                  </a:cubicBezTo>
                  <a:cubicBezTo>
                    <a:pt x="1233" y="1515"/>
                    <a:pt x="1579" y="1336"/>
                    <a:pt x="1919" y="1293"/>
                  </a:cubicBezTo>
                  <a:cubicBezTo>
                    <a:pt x="2195" y="567"/>
                    <a:pt x="1901" y="153"/>
                    <a:pt x="1175" y="14"/>
                  </a:cubicBezTo>
                  <a:cubicBezTo>
                    <a:pt x="1121" y="5"/>
                    <a:pt x="1066" y="0"/>
                    <a:pt x="101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39"/>
            <p:cNvSpPr/>
            <p:nvPr/>
          </p:nvSpPr>
          <p:spPr>
            <a:xfrm>
              <a:off x="6323375" y="3314875"/>
              <a:ext cx="50125" cy="37325"/>
            </a:xfrm>
            <a:custGeom>
              <a:rect b="b" l="l" r="r" t="t"/>
              <a:pathLst>
                <a:path extrusionOk="0" h="1493" w="2005">
                  <a:moveTo>
                    <a:pt x="754" y="1"/>
                  </a:moveTo>
                  <a:cubicBezTo>
                    <a:pt x="409" y="1"/>
                    <a:pt x="93" y="129"/>
                    <a:pt x="52" y="542"/>
                  </a:cubicBezTo>
                  <a:cubicBezTo>
                    <a:pt x="0" y="1198"/>
                    <a:pt x="536" y="1371"/>
                    <a:pt x="1106" y="1492"/>
                  </a:cubicBezTo>
                  <a:cubicBezTo>
                    <a:pt x="1504" y="1475"/>
                    <a:pt x="1988" y="1440"/>
                    <a:pt x="1988" y="905"/>
                  </a:cubicBezTo>
                  <a:cubicBezTo>
                    <a:pt x="2005" y="317"/>
                    <a:pt x="1504" y="110"/>
                    <a:pt x="1020" y="23"/>
                  </a:cubicBezTo>
                  <a:cubicBezTo>
                    <a:pt x="932" y="9"/>
                    <a:pt x="842" y="1"/>
                    <a:pt x="75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39"/>
            <p:cNvSpPr/>
            <p:nvPr/>
          </p:nvSpPr>
          <p:spPr>
            <a:xfrm>
              <a:off x="6680225" y="1890750"/>
              <a:ext cx="46075" cy="42200"/>
            </a:xfrm>
            <a:custGeom>
              <a:rect b="b" l="l" r="r" t="t"/>
              <a:pathLst>
                <a:path extrusionOk="0" h="1688" w="1843">
                  <a:moveTo>
                    <a:pt x="1376" y="1"/>
                  </a:moveTo>
                  <a:cubicBezTo>
                    <a:pt x="1345" y="1"/>
                    <a:pt x="1312" y="4"/>
                    <a:pt x="1280" y="11"/>
                  </a:cubicBezTo>
                  <a:cubicBezTo>
                    <a:pt x="675" y="29"/>
                    <a:pt x="156" y="478"/>
                    <a:pt x="70" y="1083"/>
                  </a:cubicBezTo>
                  <a:cubicBezTo>
                    <a:pt x="1" y="1446"/>
                    <a:pt x="208" y="1670"/>
                    <a:pt x="675" y="1688"/>
                  </a:cubicBezTo>
                  <a:cubicBezTo>
                    <a:pt x="1193" y="1480"/>
                    <a:pt x="1643" y="1135"/>
                    <a:pt x="1781" y="513"/>
                  </a:cubicBezTo>
                  <a:cubicBezTo>
                    <a:pt x="1843" y="250"/>
                    <a:pt x="1642" y="1"/>
                    <a:pt x="137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39"/>
            <p:cNvSpPr/>
            <p:nvPr/>
          </p:nvSpPr>
          <p:spPr>
            <a:xfrm>
              <a:off x="3550975" y="1955400"/>
              <a:ext cx="53600" cy="126175"/>
            </a:xfrm>
            <a:custGeom>
              <a:rect b="b" l="l" r="r" t="t"/>
              <a:pathLst>
                <a:path extrusionOk="0" h="5047" w="2144">
                  <a:moveTo>
                    <a:pt x="1297" y="0"/>
                  </a:moveTo>
                  <a:cubicBezTo>
                    <a:pt x="778" y="0"/>
                    <a:pt x="260" y="363"/>
                    <a:pt x="364" y="795"/>
                  </a:cubicBezTo>
                  <a:cubicBezTo>
                    <a:pt x="640" y="1850"/>
                    <a:pt x="122" y="2731"/>
                    <a:pt x="1" y="3491"/>
                  </a:cubicBezTo>
                  <a:cubicBezTo>
                    <a:pt x="70" y="4338"/>
                    <a:pt x="1" y="5047"/>
                    <a:pt x="951" y="5047"/>
                  </a:cubicBezTo>
                  <a:cubicBezTo>
                    <a:pt x="1781" y="5047"/>
                    <a:pt x="1971" y="4476"/>
                    <a:pt x="2040" y="3785"/>
                  </a:cubicBezTo>
                  <a:cubicBezTo>
                    <a:pt x="2144" y="2748"/>
                    <a:pt x="1642" y="1746"/>
                    <a:pt x="1936" y="692"/>
                  </a:cubicBezTo>
                  <a:cubicBezTo>
                    <a:pt x="2023" y="381"/>
                    <a:pt x="1712" y="0"/>
                    <a:pt x="129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39"/>
            <p:cNvSpPr/>
            <p:nvPr/>
          </p:nvSpPr>
          <p:spPr>
            <a:xfrm>
              <a:off x="3910000" y="2161475"/>
              <a:ext cx="93775" cy="45400"/>
            </a:xfrm>
            <a:custGeom>
              <a:rect b="b" l="l" r="r" t="t"/>
              <a:pathLst>
                <a:path extrusionOk="0" h="1816" w="3751">
                  <a:moveTo>
                    <a:pt x="1383" y="1"/>
                  </a:moveTo>
                  <a:cubicBezTo>
                    <a:pt x="778" y="87"/>
                    <a:pt x="1" y="18"/>
                    <a:pt x="122" y="640"/>
                  </a:cubicBezTo>
                  <a:cubicBezTo>
                    <a:pt x="329" y="1625"/>
                    <a:pt x="1297" y="1815"/>
                    <a:pt x="2195" y="1815"/>
                  </a:cubicBezTo>
                  <a:cubicBezTo>
                    <a:pt x="2835" y="1815"/>
                    <a:pt x="3751" y="1712"/>
                    <a:pt x="3613" y="951"/>
                  </a:cubicBezTo>
                  <a:cubicBezTo>
                    <a:pt x="3466" y="240"/>
                    <a:pt x="2970" y="188"/>
                    <a:pt x="2455" y="188"/>
                  </a:cubicBezTo>
                  <a:cubicBezTo>
                    <a:pt x="2366" y="188"/>
                    <a:pt x="2276" y="189"/>
                    <a:pt x="2187" y="189"/>
                  </a:cubicBezTo>
                  <a:cubicBezTo>
                    <a:pt x="1880" y="189"/>
                    <a:pt x="1588" y="170"/>
                    <a:pt x="138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39"/>
            <p:cNvSpPr/>
            <p:nvPr/>
          </p:nvSpPr>
          <p:spPr>
            <a:xfrm>
              <a:off x="4125600" y="2173875"/>
              <a:ext cx="50575" cy="37600"/>
            </a:xfrm>
            <a:custGeom>
              <a:rect b="b" l="l" r="r" t="t"/>
              <a:pathLst>
                <a:path extrusionOk="0" h="1504" w="2023">
                  <a:moveTo>
                    <a:pt x="1294" y="1"/>
                  </a:moveTo>
                  <a:cubicBezTo>
                    <a:pt x="1249" y="1"/>
                    <a:pt x="1204" y="3"/>
                    <a:pt x="1158" y="6"/>
                  </a:cubicBezTo>
                  <a:cubicBezTo>
                    <a:pt x="691" y="144"/>
                    <a:pt x="0" y="109"/>
                    <a:pt x="17" y="904"/>
                  </a:cubicBezTo>
                  <a:cubicBezTo>
                    <a:pt x="17" y="1352"/>
                    <a:pt x="364" y="1503"/>
                    <a:pt x="748" y="1503"/>
                  </a:cubicBezTo>
                  <a:cubicBezTo>
                    <a:pt x="809" y="1503"/>
                    <a:pt x="872" y="1499"/>
                    <a:pt x="933" y="1492"/>
                  </a:cubicBezTo>
                  <a:cubicBezTo>
                    <a:pt x="1486" y="1440"/>
                    <a:pt x="2022" y="1233"/>
                    <a:pt x="2022" y="593"/>
                  </a:cubicBezTo>
                  <a:cubicBezTo>
                    <a:pt x="2022" y="156"/>
                    <a:pt x="1711" y="1"/>
                    <a:pt x="129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39"/>
            <p:cNvSpPr/>
            <p:nvPr/>
          </p:nvSpPr>
          <p:spPr>
            <a:xfrm>
              <a:off x="3415775" y="2038325"/>
              <a:ext cx="44925" cy="38175"/>
            </a:xfrm>
            <a:custGeom>
              <a:rect b="b" l="l" r="r" t="t"/>
              <a:pathLst>
                <a:path extrusionOk="0" h="1527" w="1797">
                  <a:moveTo>
                    <a:pt x="812" y="0"/>
                  </a:moveTo>
                  <a:cubicBezTo>
                    <a:pt x="383" y="0"/>
                    <a:pt x="1" y="211"/>
                    <a:pt x="34" y="710"/>
                  </a:cubicBezTo>
                  <a:cubicBezTo>
                    <a:pt x="34" y="1164"/>
                    <a:pt x="400" y="1527"/>
                    <a:pt x="845" y="1527"/>
                  </a:cubicBezTo>
                  <a:cubicBezTo>
                    <a:pt x="874" y="1527"/>
                    <a:pt x="903" y="1525"/>
                    <a:pt x="933" y="1522"/>
                  </a:cubicBezTo>
                  <a:cubicBezTo>
                    <a:pt x="1382" y="1522"/>
                    <a:pt x="1745" y="1315"/>
                    <a:pt x="1797" y="796"/>
                  </a:cubicBezTo>
                  <a:cubicBezTo>
                    <a:pt x="1745" y="226"/>
                    <a:pt x="1330" y="19"/>
                    <a:pt x="864" y="1"/>
                  </a:cubicBezTo>
                  <a:cubicBezTo>
                    <a:pt x="847" y="1"/>
                    <a:pt x="829" y="0"/>
                    <a:pt x="81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46" name="Google Shape;446;p39"/>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a:t>
            </a:r>
            <a:r>
              <a:rPr lang="en"/>
              <a:t>his is a map</a:t>
            </a:r>
            <a:endParaRPr b="1"/>
          </a:p>
        </p:txBody>
      </p:sp>
      <p:sp>
        <p:nvSpPr>
          <p:cNvPr id="447" name="Google Shape;447;p39"/>
          <p:cNvSpPr txBox="1"/>
          <p:nvPr/>
        </p:nvSpPr>
        <p:spPr>
          <a:xfrm>
            <a:off x="720000" y="2153353"/>
            <a:ext cx="2137500" cy="779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dk1"/>
                </a:solidFill>
                <a:latin typeface="Montserrat"/>
                <a:ea typeface="Montserrat"/>
                <a:cs typeface="Montserrat"/>
                <a:sym typeface="Montserrat"/>
              </a:rPr>
              <a:t>Mercury is</a:t>
            </a:r>
            <a:r>
              <a:rPr lang="en">
                <a:solidFill>
                  <a:schemeClr val="dk1"/>
                </a:solidFill>
                <a:latin typeface="Montserrat"/>
                <a:ea typeface="Montserrat"/>
                <a:cs typeface="Montserrat"/>
                <a:sym typeface="Montserrat"/>
              </a:rPr>
              <a:t> the closest planet to the Sun</a:t>
            </a:r>
            <a:endParaRPr>
              <a:solidFill>
                <a:schemeClr val="dk1"/>
              </a:solidFill>
              <a:latin typeface="Montserrat"/>
              <a:ea typeface="Montserrat"/>
              <a:cs typeface="Montserrat"/>
              <a:sym typeface="Montserrat"/>
            </a:endParaRPr>
          </a:p>
        </p:txBody>
      </p:sp>
      <p:sp>
        <p:nvSpPr>
          <p:cNvPr id="448" name="Google Shape;448;p39"/>
          <p:cNvSpPr txBox="1"/>
          <p:nvPr/>
        </p:nvSpPr>
        <p:spPr>
          <a:xfrm>
            <a:off x="720000" y="1833700"/>
            <a:ext cx="2137500" cy="4311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2400">
                <a:solidFill>
                  <a:schemeClr val="dk1"/>
                </a:solidFill>
                <a:latin typeface="Girassol"/>
                <a:ea typeface="Girassol"/>
                <a:cs typeface="Girassol"/>
                <a:sym typeface="Girassol"/>
              </a:rPr>
              <a:t>Mercury</a:t>
            </a:r>
            <a:endParaRPr b="1" sz="2400">
              <a:solidFill>
                <a:schemeClr val="dk1"/>
              </a:solidFill>
              <a:latin typeface="Girassol"/>
              <a:ea typeface="Girassol"/>
              <a:cs typeface="Girassol"/>
              <a:sym typeface="Girassol"/>
            </a:endParaRPr>
          </a:p>
        </p:txBody>
      </p:sp>
      <p:sp>
        <p:nvSpPr>
          <p:cNvPr id="449" name="Google Shape;449;p39"/>
          <p:cNvSpPr txBox="1"/>
          <p:nvPr/>
        </p:nvSpPr>
        <p:spPr>
          <a:xfrm>
            <a:off x="720000" y="3448475"/>
            <a:ext cx="2137500" cy="779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dk1"/>
                </a:solidFill>
                <a:latin typeface="Montserrat"/>
                <a:ea typeface="Montserrat"/>
                <a:cs typeface="Montserrat"/>
                <a:sym typeface="Montserrat"/>
              </a:rPr>
              <a:t>Venus is the second planet from the Sun</a:t>
            </a:r>
            <a:endParaRPr>
              <a:solidFill>
                <a:schemeClr val="dk1"/>
              </a:solidFill>
              <a:latin typeface="Montserrat"/>
              <a:ea typeface="Montserrat"/>
              <a:cs typeface="Montserrat"/>
              <a:sym typeface="Montserrat"/>
            </a:endParaRPr>
          </a:p>
        </p:txBody>
      </p:sp>
      <p:sp>
        <p:nvSpPr>
          <p:cNvPr id="450" name="Google Shape;450;p39"/>
          <p:cNvSpPr txBox="1"/>
          <p:nvPr/>
        </p:nvSpPr>
        <p:spPr>
          <a:xfrm>
            <a:off x="720000" y="3128851"/>
            <a:ext cx="2137500" cy="4311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2400">
                <a:solidFill>
                  <a:schemeClr val="dk1"/>
                </a:solidFill>
                <a:latin typeface="Girassol"/>
                <a:ea typeface="Girassol"/>
                <a:cs typeface="Girassol"/>
                <a:sym typeface="Girassol"/>
              </a:rPr>
              <a:t>Venus</a:t>
            </a:r>
            <a:endParaRPr b="1" sz="2400">
              <a:solidFill>
                <a:schemeClr val="dk1"/>
              </a:solidFill>
              <a:latin typeface="Girassol"/>
              <a:ea typeface="Girassol"/>
              <a:cs typeface="Girassol"/>
              <a:sym typeface="Girassol"/>
            </a:endParaRPr>
          </a:p>
        </p:txBody>
      </p:sp>
      <p:cxnSp>
        <p:nvCxnSpPr>
          <p:cNvPr id="451" name="Google Shape;451;p39"/>
          <p:cNvCxnSpPr>
            <a:stCxn id="452" idx="0"/>
            <a:endCxn id="453" idx="6"/>
          </p:cNvCxnSpPr>
          <p:nvPr/>
        </p:nvCxnSpPr>
        <p:spPr>
          <a:xfrm flipH="1" rot="5400000">
            <a:off x="3322950" y="1988781"/>
            <a:ext cx="585300" cy="637500"/>
          </a:xfrm>
          <a:prstGeom prst="bentConnector2">
            <a:avLst/>
          </a:prstGeom>
          <a:noFill/>
          <a:ln cap="flat" cmpd="sng" w="19050">
            <a:solidFill>
              <a:schemeClr val="accent2"/>
            </a:solidFill>
            <a:prstDash val="solid"/>
            <a:round/>
            <a:headEnd len="med" w="med" type="oval"/>
            <a:tailEnd len="med" w="med" type="none"/>
          </a:ln>
        </p:spPr>
      </p:cxnSp>
      <p:sp>
        <p:nvSpPr>
          <p:cNvPr id="453" name="Google Shape;453;p39"/>
          <p:cNvSpPr/>
          <p:nvPr/>
        </p:nvSpPr>
        <p:spPr>
          <a:xfrm>
            <a:off x="2934700" y="1833688"/>
            <a:ext cx="362100" cy="3621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454" name="Google Shape;454;p39"/>
          <p:cNvSpPr/>
          <p:nvPr/>
        </p:nvSpPr>
        <p:spPr>
          <a:xfrm>
            <a:off x="2934700" y="3128838"/>
            <a:ext cx="362100" cy="3621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452" name="Google Shape;452;p39"/>
          <p:cNvSpPr/>
          <p:nvPr/>
        </p:nvSpPr>
        <p:spPr>
          <a:xfrm>
            <a:off x="3846150" y="2600181"/>
            <a:ext cx="176400" cy="1764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455" name="Google Shape;455;p39"/>
          <p:cNvSpPr/>
          <p:nvPr/>
        </p:nvSpPr>
        <p:spPr>
          <a:xfrm>
            <a:off x="4483800" y="3614769"/>
            <a:ext cx="176400" cy="1764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cxnSp>
        <p:nvCxnSpPr>
          <p:cNvPr id="456" name="Google Shape;456;p39"/>
          <p:cNvCxnSpPr>
            <a:stCxn id="455" idx="0"/>
            <a:endCxn id="454" idx="6"/>
          </p:cNvCxnSpPr>
          <p:nvPr/>
        </p:nvCxnSpPr>
        <p:spPr>
          <a:xfrm flipH="1" rot="5400000">
            <a:off x="3781950" y="2824719"/>
            <a:ext cx="304800" cy="1275300"/>
          </a:xfrm>
          <a:prstGeom prst="bentConnector2">
            <a:avLst/>
          </a:prstGeom>
          <a:noFill/>
          <a:ln cap="flat" cmpd="sng" w="19050">
            <a:solidFill>
              <a:schemeClr val="accent2"/>
            </a:solidFill>
            <a:prstDash val="solid"/>
            <a:round/>
            <a:headEnd len="med" w="med" type="oval"/>
            <a:tailEnd len="med" w="med" type="none"/>
          </a:ln>
        </p:spPr>
      </p:cxn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p40"/>
          <p:cNvSpPr txBox="1"/>
          <p:nvPr>
            <p:ph type="title"/>
          </p:nvPr>
        </p:nvSpPr>
        <p:spPr>
          <a:xfrm>
            <a:off x="720000" y="445025"/>
            <a:ext cx="7704000" cy="572700"/>
          </a:xfrm>
          <a:prstGeom prst="rect">
            <a:avLst/>
          </a:prstGeom>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t>Our h</a:t>
            </a:r>
            <a:r>
              <a:rPr lang="en"/>
              <a:t>istory</a:t>
            </a:r>
            <a:endParaRPr/>
          </a:p>
        </p:txBody>
      </p:sp>
      <p:sp>
        <p:nvSpPr>
          <p:cNvPr id="462" name="Google Shape;462;p40"/>
          <p:cNvSpPr/>
          <p:nvPr/>
        </p:nvSpPr>
        <p:spPr>
          <a:xfrm>
            <a:off x="1223226" y="2175500"/>
            <a:ext cx="875700" cy="609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solidFill>
                  <a:schemeClr val="accent2"/>
                </a:solidFill>
                <a:latin typeface="Girassol"/>
                <a:ea typeface="Girassol"/>
                <a:cs typeface="Girassol"/>
                <a:sym typeface="Girassol"/>
              </a:rPr>
              <a:t>2XXX</a:t>
            </a:r>
            <a:endParaRPr b="1" sz="2400">
              <a:solidFill>
                <a:schemeClr val="accent2"/>
              </a:solidFill>
              <a:latin typeface="Girassol"/>
              <a:ea typeface="Girassol"/>
              <a:cs typeface="Girassol"/>
              <a:sym typeface="Girassol"/>
            </a:endParaRPr>
          </a:p>
        </p:txBody>
      </p:sp>
      <p:sp>
        <p:nvSpPr>
          <p:cNvPr id="463" name="Google Shape;463;p40"/>
          <p:cNvSpPr txBox="1"/>
          <p:nvPr/>
        </p:nvSpPr>
        <p:spPr>
          <a:xfrm>
            <a:off x="713251" y="2784806"/>
            <a:ext cx="1895700" cy="4914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400">
                <a:solidFill>
                  <a:schemeClr val="dk1"/>
                </a:solidFill>
                <a:latin typeface="Girassol"/>
                <a:ea typeface="Girassol"/>
                <a:cs typeface="Girassol"/>
                <a:sym typeface="Girassol"/>
              </a:rPr>
              <a:t>Venus</a:t>
            </a:r>
            <a:endParaRPr b="1" sz="2400">
              <a:solidFill>
                <a:schemeClr val="dk1"/>
              </a:solidFill>
              <a:latin typeface="Girassol"/>
              <a:ea typeface="Girassol"/>
              <a:cs typeface="Girassol"/>
              <a:sym typeface="Girassol"/>
            </a:endParaRPr>
          </a:p>
        </p:txBody>
      </p:sp>
      <p:sp>
        <p:nvSpPr>
          <p:cNvPr id="464" name="Google Shape;464;p40"/>
          <p:cNvSpPr txBox="1"/>
          <p:nvPr/>
        </p:nvSpPr>
        <p:spPr>
          <a:xfrm>
            <a:off x="713226" y="3232478"/>
            <a:ext cx="1895700" cy="770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Montserrat"/>
                <a:ea typeface="Montserrat"/>
                <a:cs typeface="Montserrat"/>
                <a:sym typeface="Montserrat"/>
              </a:rPr>
              <a:t>Venus is the second planet from the Sun</a:t>
            </a:r>
            <a:endParaRPr>
              <a:solidFill>
                <a:schemeClr val="dk1"/>
              </a:solidFill>
              <a:latin typeface="Montserrat"/>
              <a:ea typeface="Montserrat"/>
              <a:cs typeface="Montserrat"/>
              <a:sym typeface="Montserrat"/>
            </a:endParaRPr>
          </a:p>
        </p:txBody>
      </p:sp>
      <p:sp>
        <p:nvSpPr>
          <p:cNvPr id="465" name="Google Shape;465;p40"/>
          <p:cNvSpPr txBox="1"/>
          <p:nvPr/>
        </p:nvSpPr>
        <p:spPr>
          <a:xfrm>
            <a:off x="4594466" y="2784799"/>
            <a:ext cx="1895700" cy="4914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400">
                <a:solidFill>
                  <a:schemeClr val="dk1"/>
                </a:solidFill>
                <a:latin typeface="Girassol"/>
                <a:ea typeface="Girassol"/>
                <a:cs typeface="Girassol"/>
                <a:sym typeface="Girassol"/>
              </a:rPr>
              <a:t>Saturn</a:t>
            </a:r>
            <a:endParaRPr b="1" sz="2400">
              <a:solidFill>
                <a:schemeClr val="dk1"/>
              </a:solidFill>
              <a:latin typeface="Girassol"/>
              <a:ea typeface="Girassol"/>
              <a:cs typeface="Girassol"/>
              <a:sym typeface="Girassol"/>
            </a:endParaRPr>
          </a:p>
        </p:txBody>
      </p:sp>
      <p:sp>
        <p:nvSpPr>
          <p:cNvPr id="466" name="Google Shape;466;p40"/>
          <p:cNvSpPr txBox="1"/>
          <p:nvPr/>
        </p:nvSpPr>
        <p:spPr>
          <a:xfrm>
            <a:off x="4594450" y="3237018"/>
            <a:ext cx="1895700" cy="770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Montserrat"/>
                <a:ea typeface="Montserrat"/>
                <a:cs typeface="Montserrat"/>
                <a:sym typeface="Montserrat"/>
              </a:rPr>
              <a:t>Saturn</a:t>
            </a:r>
            <a:r>
              <a:rPr lang="en">
                <a:solidFill>
                  <a:schemeClr val="dk1"/>
                </a:solidFill>
                <a:latin typeface="Montserrat"/>
                <a:ea typeface="Montserrat"/>
                <a:cs typeface="Montserrat"/>
                <a:sym typeface="Montserrat"/>
              </a:rPr>
              <a:t> is a gas giant and has several rings</a:t>
            </a:r>
            <a:endParaRPr>
              <a:solidFill>
                <a:schemeClr val="dk1"/>
              </a:solidFill>
              <a:latin typeface="Montserrat"/>
              <a:ea typeface="Montserrat"/>
              <a:cs typeface="Montserrat"/>
              <a:sym typeface="Montserrat"/>
            </a:endParaRPr>
          </a:p>
        </p:txBody>
      </p:sp>
      <p:sp>
        <p:nvSpPr>
          <p:cNvPr id="467" name="Google Shape;467;p40"/>
          <p:cNvSpPr txBox="1"/>
          <p:nvPr/>
        </p:nvSpPr>
        <p:spPr>
          <a:xfrm>
            <a:off x="2653859" y="2784806"/>
            <a:ext cx="1895700" cy="4914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400">
                <a:solidFill>
                  <a:schemeClr val="dk1"/>
                </a:solidFill>
                <a:latin typeface="Girassol"/>
                <a:ea typeface="Girassol"/>
                <a:cs typeface="Girassol"/>
                <a:sym typeface="Girassol"/>
              </a:rPr>
              <a:t>Mars</a:t>
            </a:r>
            <a:endParaRPr b="1" sz="2400">
              <a:solidFill>
                <a:schemeClr val="dk1"/>
              </a:solidFill>
              <a:latin typeface="Girassol"/>
              <a:ea typeface="Girassol"/>
              <a:cs typeface="Girassol"/>
              <a:sym typeface="Girassol"/>
            </a:endParaRPr>
          </a:p>
        </p:txBody>
      </p:sp>
      <p:sp>
        <p:nvSpPr>
          <p:cNvPr id="468" name="Google Shape;468;p40"/>
          <p:cNvSpPr txBox="1"/>
          <p:nvPr/>
        </p:nvSpPr>
        <p:spPr>
          <a:xfrm>
            <a:off x="2653838" y="3232478"/>
            <a:ext cx="1895700" cy="770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Montserrat"/>
                <a:ea typeface="Montserrat"/>
                <a:cs typeface="Montserrat"/>
                <a:sym typeface="Montserrat"/>
              </a:rPr>
              <a:t>Despite being red, Mars is actually a cold place</a:t>
            </a:r>
            <a:endParaRPr>
              <a:solidFill>
                <a:schemeClr val="dk1"/>
              </a:solidFill>
              <a:latin typeface="Montserrat"/>
              <a:ea typeface="Montserrat"/>
              <a:cs typeface="Montserrat"/>
              <a:sym typeface="Montserrat"/>
            </a:endParaRPr>
          </a:p>
        </p:txBody>
      </p:sp>
      <p:sp>
        <p:nvSpPr>
          <p:cNvPr id="469" name="Google Shape;469;p40"/>
          <p:cNvSpPr txBox="1"/>
          <p:nvPr/>
        </p:nvSpPr>
        <p:spPr>
          <a:xfrm>
            <a:off x="6535074" y="2784799"/>
            <a:ext cx="1895700" cy="4914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400">
                <a:solidFill>
                  <a:schemeClr val="dk1"/>
                </a:solidFill>
                <a:latin typeface="Girassol"/>
                <a:ea typeface="Girassol"/>
                <a:cs typeface="Girassol"/>
                <a:sym typeface="Girassol"/>
              </a:rPr>
              <a:t>Neptune</a:t>
            </a:r>
            <a:endParaRPr b="1" sz="2400">
              <a:solidFill>
                <a:schemeClr val="dk1"/>
              </a:solidFill>
              <a:latin typeface="Girassol"/>
              <a:ea typeface="Girassol"/>
              <a:cs typeface="Girassol"/>
              <a:sym typeface="Girassol"/>
            </a:endParaRPr>
          </a:p>
        </p:txBody>
      </p:sp>
      <p:sp>
        <p:nvSpPr>
          <p:cNvPr id="470" name="Google Shape;470;p40"/>
          <p:cNvSpPr txBox="1"/>
          <p:nvPr/>
        </p:nvSpPr>
        <p:spPr>
          <a:xfrm>
            <a:off x="6535062" y="3237018"/>
            <a:ext cx="1895700" cy="770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Montserrat"/>
                <a:ea typeface="Montserrat"/>
                <a:cs typeface="Montserrat"/>
                <a:sym typeface="Montserrat"/>
              </a:rPr>
              <a:t>Neptune is the farthest planet from the Sun</a:t>
            </a:r>
            <a:endParaRPr>
              <a:solidFill>
                <a:schemeClr val="dk1"/>
              </a:solidFill>
              <a:latin typeface="Montserrat"/>
              <a:ea typeface="Montserrat"/>
              <a:cs typeface="Montserrat"/>
              <a:sym typeface="Montserrat"/>
            </a:endParaRPr>
          </a:p>
        </p:txBody>
      </p:sp>
      <p:sp>
        <p:nvSpPr>
          <p:cNvPr id="471" name="Google Shape;471;p40"/>
          <p:cNvSpPr/>
          <p:nvPr/>
        </p:nvSpPr>
        <p:spPr>
          <a:xfrm>
            <a:off x="3163863" y="2175500"/>
            <a:ext cx="875700" cy="609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solidFill>
                  <a:schemeClr val="accent2"/>
                </a:solidFill>
                <a:latin typeface="Girassol"/>
                <a:ea typeface="Girassol"/>
                <a:cs typeface="Girassol"/>
                <a:sym typeface="Girassol"/>
              </a:rPr>
              <a:t>2XXX</a:t>
            </a:r>
            <a:endParaRPr b="1" sz="2400">
              <a:solidFill>
                <a:schemeClr val="accent2"/>
              </a:solidFill>
              <a:latin typeface="Girassol"/>
              <a:ea typeface="Girassol"/>
              <a:cs typeface="Girassol"/>
              <a:sym typeface="Girassol"/>
            </a:endParaRPr>
          </a:p>
        </p:txBody>
      </p:sp>
      <p:cxnSp>
        <p:nvCxnSpPr>
          <p:cNvPr id="472" name="Google Shape;472;p40"/>
          <p:cNvCxnSpPr>
            <a:stCxn id="462" idx="3"/>
            <a:endCxn id="471" idx="1"/>
          </p:cNvCxnSpPr>
          <p:nvPr/>
        </p:nvCxnSpPr>
        <p:spPr>
          <a:xfrm>
            <a:off x="2098926" y="2480150"/>
            <a:ext cx="1065000" cy="600"/>
          </a:xfrm>
          <a:prstGeom prst="bentConnector3">
            <a:avLst>
              <a:gd fmla="val 49997" name="adj1"/>
            </a:avLst>
          </a:prstGeom>
          <a:noFill/>
          <a:ln cap="flat" cmpd="sng" w="19050">
            <a:solidFill>
              <a:schemeClr val="accent2"/>
            </a:solidFill>
            <a:prstDash val="solid"/>
            <a:round/>
            <a:headEnd len="med" w="med" type="none"/>
            <a:tailEnd len="med" w="med" type="stealth"/>
          </a:ln>
        </p:spPr>
      </p:cxnSp>
      <p:sp>
        <p:nvSpPr>
          <p:cNvPr id="473" name="Google Shape;473;p40"/>
          <p:cNvSpPr/>
          <p:nvPr/>
        </p:nvSpPr>
        <p:spPr>
          <a:xfrm>
            <a:off x="5104451" y="2175500"/>
            <a:ext cx="875700" cy="609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solidFill>
                  <a:schemeClr val="accent2"/>
                </a:solidFill>
                <a:latin typeface="Girassol"/>
                <a:ea typeface="Girassol"/>
                <a:cs typeface="Girassol"/>
                <a:sym typeface="Girassol"/>
              </a:rPr>
              <a:t>2XXX</a:t>
            </a:r>
            <a:endParaRPr b="1" sz="2400">
              <a:solidFill>
                <a:schemeClr val="accent2"/>
              </a:solidFill>
              <a:latin typeface="Girassol"/>
              <a:ea typeface="Girassol"/>
              <a:cs typeface="Girassol"/>
              <a:sym typeface="Girassol"/>
            </a:endParaRPr>
          </a:p>
        </p:txBody>
      </p:sp>
      <p:sp>
        <p:nvSpPr>
          <p:cNvPr id="474" name="Google Shape;474;p40"/>
          <p:cNvSpPr/>
          <p:nvPr/>
        </p:nvSpPr>
        <p:spPr>
          <a:xfrm>
            <a:off x="7045076" y="2175500"/>
            <a:ext cx="875700" cy="609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solidFill>
                  <a:schemeClr val="accent2"/>
                </a:solidFill>
                <a:latin typeface="Girassol"/>
                <a:ea typeface="Girassol"/>
                <a:cs typeface="Girassol"/>
                <a:sym typeface="Girassol"/>
              </a:rPr>
              <a:t>2XXX</a:t>
            </a:r>
            <a:endParaRPr b="1" sz="2400">
              <a:solidFill>
                <a:schemeClr val="accent2"/>
              </a:solidFill>
              <a:latin typeface="Girassol"/>
              <a:ea typeface="Girassol"/>
              <a:cs typeface="Girassol"/>
              <a:sym typeface="Girassol"/>
            </a:endParaRPr>
          </a:p>
        </p:txBody>
      </p:sp>
      <p:cxnSp>
        <p:nvCxnSpPr>
          <p:cNvPr id="475" name="Google Shape;475;p40"/>
          <p:cNvCxnSpPr>
            <a:stCxn id="471" idx="3"/>
            <a:endCxn id="473" idx="1"/>
          </p:cNvCxnSpPr>
          <p:nvPr/>
        </p:nvCxnSpPr>
        <p:spPr>
          <a:xfrm>
            <a:off x="4039563" y="2480150"/>
            <a:ext cx="1065000" cy="600"/>
          </a:xfrm>
          <a:prstGeom prst="bentConnector3">
            <a:avLst>
              <a:gd fmla="val 49995" name="adj1"/>
            </a:avLst>
          </a:prstGeom>
          <a:noFill/>
          <a:ln cap="flat" cmpd="sng" w="19050">
            <a:solidFill>
              <a:schemeClr val="accent2"/>
            </a:solidFill>
            <a:prstDash val="solid"/>
            <a:round/>
            <a:headEnd len="med" w="med" type="none"/>
            <a:tailEnd len="med" w="med" type="stealth"/>
          </a:ln>
        </p:spPr>
      </p:cxnSp>
      <p:cxnSp>
        <p:nvCxnSpPr>
          <p:cNvPr id="476" name="Google Shape;476;p40"/>
          <p:cNvCxnSpPr>
            <a:stCxn id="473" idx="3"/>
            <a:endCxn id="474" idx="1"/>
          </p:cNvCxnSpPr>
          <p:nvPr/>
        </p:nvCxnSpPr>
        <p:spPr>
          <a:xfrm>
            <a:off x="5980151" y="2480150"/>
            <a:ext cx="1065000" cy="600"/>
          </a:xfrm>
          <a:prstGeom prst="bentConnector3">
            <a:avLst>
              <a:gd fmla="val 49996" name="adj1"/>
            </a:avLst>
          </a:prstGeom>
          <a:noFill/>
          <a:ln cap="flat" cmpd="sng" w="19050">
            <a:solidFill>
              <a:schemeClr val="accent2"/>
            </a:solidFill>
            <a:prstDash val="solid"/>
            <a:round/>
            <a:headEnd len="med" w="med" type="none"/>
            <a:tailEnd len="med" w="med" type="stealth"/>
          </a:ln>
        </p:spPr>
      </p:cxnSp>
      <p:grpSp>
        <p:nvGrpSpPr>
          <p:cNvPr id="477" name="Google Shape;477;p40"/>
          <p:cNvGrpSpPr/>
          <p:nvPr/>
        </p:nvGrpSpPr>
        <p:grpSpPr>
          <a:xfrm>
            <a:off x="3474073" y="1756013"/>
            <a:ext cx="255313" cy="290492"/>
            <a:chOff x="1529350" y="258825"/>
            <a:chExt cx="423475" cy="481825"/>
          </a:xfrm>
        </p:grpSpPr>
        <p:sp>
          <p:nvSpPr>
            <p:cNvPr id="478" name="Google Shape;478;p40"/>
            <p:cNvSpPr/>
            <p:nvPr/>
          </p:nvSpPr>
          <p:spPr>
            <a:xfrm>
              <a:off x="1585800" y="258825"/>
              <a:ext cx="310650" cy="430550"/>
            </a:xfrm>
            <a:custGeom>
              <a:rect b="b" l="l" r="r" t="t"/>
              <a:pathLst>
                <a:path extrusionOk="0" h="17222" w="12426">
                  <a:moveTo>
                    <a:pt x="6213" y="3388"/>
                  </a:moveTo>
                  <a:cubicBezTo>
                    <a:pt x="7354" y="3388"/>
                    <a:pt x="8384" y="4074"/>
                    <a:pt x="8821" y="5131"/>
                  </a:cubicBezTo>
                  <a:cubicBezTo>
                    <a:pt x="9257" y="6185"/>
                    <a:pt x="9016" y="7399"/>
                    <a:pt x="8206" y="8206"/>
                  </a:cubicBezTo>
                  <a:cubicBezTo>
                    <a:pt x="7666" y="8748"/>
                    <a:pt x="6945" y="9035"/>
                    <a:pt x="6210" y="9035"/>
                  </a:cubicBezTo>
                  <a:cubicBezTo>
                    <a:pt x="5847" y="9035"/>
                    <a:pt x="5481" y="8965"/>
                    <a:pt x="5132" y="8820"/>
                  </a:cubicBezTo>
                  <a:cubicBezTo>
                    <a:pt x="4075" y="8383"/>
                    <a:pt x="3388" y="7354"/>
                    <a:pt x="3388" y="6212"/>
                  </a:cubicBezTo>
                  <a:cubicBezTo>
                    <a:pt x="3391" y="4652"/>
                    <a:pt x="4653" y="3391"/>
                    <a:pt x="6213" y="3388"/>
                  </a:cubicBezTo>
                  <a:close/>
                  <a:moveTo>
                    <a:pt x="6213" y="0"/>
                  </a:moveTo>
                  <a:cubicBezTo>
                    <a:pt x="2825" y="0"/>
                    <a:pt x="1" y="2728"/>
                    <a:pt x="1" y="6212"/>
                  </a:cubicBezTo>
                  <a:cubicBezTo>
                    <a:pt x="1" y="7537"/>
                    <a:pt x="398" y="8718"/>
                    <a:pt x="1163" y="9826"/>
                  </a:cubicBezTo>
                  <a:lnTo>
                    <a:pt x="5737" y="16959"/>
                  </a:lnTo>
                  <a:cubicBezTo>
                    <a:pt x="5847" y="17134"/>
                    <a:pt x="6029" y="17221"/>
                    <a:pt x="6211" y="17221"/>
                  </a:cubicBezTo>
                  <a:cubicBezTo>
                    <a:pt x="6394" y="17221"/>
                    <a:pt x="6576" y="17134"/>
                    <a:pt x="6686" y="16959"/>
                  </a:cubicBezTo>
                  <a:lnTo>
                    <a:pt x="11278" y="9802"/>
                  </a:lnTo>
                  <a:cubicBezTo>
                    <a:pt x="12025" y="8751"/>
                    <a:pt x="12425" y="7498"/>
                    <a:pt x="12422" y="6212"/>
                  </a:cubicBezTo>
                  <a:cubicBezTo>
                    <a:pt x="12422" y="2786"/>
                    <a:pt x="9637" y="0"/>
                    <a:pt x="621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479" name="Google Shape;479;p40"/>
            <p:cNvSpPr/>
            <p:nvPr/>
          </p:nvSpPr>
          <p:spPr>
            <a:xfrm>
              <a:off x="1529350" y="583200"/>
              <a:ext cx="423475" cy="157450"/>
            </a:xfrm>
            <a:custGeom>
              <a:rect b="b" l="l" r="r" t="t"/>
              <a:pathLst>
                <a:path extrusionOk="0" h="6298" w="16939">
                  <a:moveTo>
                    <a:pt x="4050" y="1"/>
                  </a:moveTo>
                  <a:cubicBezTo>
                    <a:pt x="1545" y="582"/>
                    <a:pt x="0" y="1642"/>
                    <a:pt x="0" y="2909"/>
                  </a:cubicBezTo>
                  <a:cubicBezTo>
                    <a:pt x="0" y="5111"/>
                    <a:pt x="4364" y="6297"/>
                    <a:pt x="8471" y="6297"/>
                  </a:cubicBezTo>
                  <a:cubicBezTo>
                    <a:pt x="12575" y="6297"/>
                    <a:pt x="16938" y="5111"/>
                    <a:pt x="16938" y="2909"/>
                  </a:cubicBezTo>
                  <a:cubicBezTo>
                    <a:pt x="16938" y="1642"/>
                    <a:pt x="15391" y="579"/>
                    <a:pt x="12882" y="1"/>
                  </a:cubicBezTo>
                  <a:lnTo>
                    <a:pt x="10040" y="4445"/>
                  </a:lnTo>
                  <a:cubicBezTo>
                    <a:pt x="9673" y="5018"/>
                    <a:pt x="9071" y="5305"/>
                    <a:pt x="8469" y="5305"/>
                  </a:cubicBezTo>
                  <a:cubicBezTo>
                    <a:pt x="7867" y="5305"/>
                    <a:pt x="7265" y="5018"/>
                    <a:pt x="6899" y="4445"/>
                  </a:cubicBezTo>
                  <a:lnTo>
                    <a:pt x="405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480" name="Google Shape;480;p40"/>
          <p:cNvGrpSpPr/>
          <p:nvPr/>
        </p:nvGrpSpPr>
        <p:grpSpPr>
          <a:xfrm>
            <a:off x="7352592" y="1757484"/>
            <a:ext cx="260669" cy="289021"/>
            <a:chOff x="3300325" y="249875"/>
            <a:chExt cx="433725" cy="480900"/>
          </a:xfrm>
        </p:grpSpPr>
        <p:sp>
          <p:nvSpPr>
            <p:cNvPr id="481" name="Google Shape;481;p40"/>
            <p:cNvSpPr/>
            <p:nvPr/>
          </p:nvSpPr>
          <p:spPr>
            <a:xfrm>
              <a:off x="3610875" y="334550"/>
              <a:ext cx="56475" cy="28250"/>
            </a:xfrm>
            <a:custGeom>
              <a:rect b="b" l="l" r="r" t="t"/>
              <a:pathLst>
                <a:path extrusionOk="0" h="1130" w="2259">
                  <a:moveTo>
                    <a:pt x="566" y="0"/>
                  </a:moveTo>
                  <a:cubicBezTo>
                    <a:pt x="253" y="0"/>
                    <a:pt x="0" y="253"/>
                    <a:pt x="0" y="567"/>
                  </a:cubicBezTo>
                  <a:cubicBezTo>
                    <a:pt x="0" y="877"/>
                    <a:pt x="253" y="1130"/>
                    <a:pt x="566" y="1130"/>
                  </a:cubicBezTo>
                  <a:lnTo>
                    <a:pt x="1696" y="1130"/>
                  </a:lnTo>
                  <a:cubicBezTo>
                    <a:pt x="2006" y="1130"/>
                    <a:pt x="2259" y="877"/>
                    <a:pt x="2259" y="567"/>
                  </a:cubicBezTo>
                  <a:cubicBezTo>
                    <a:pt x="2259" y="253"/>
                    <a:pt x="2006" y="0"/>
                    <a:pt x="169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482" name="Google Shape;482;p40"/>
            <p:cNvSpPr/>
            <p:nvPr/>
          </p:nvSpPr>
          <p:spPr>
            <a:xfrm>
              <a:off x="3467675" y="249875"/>
              <a:ext cx="46400" cy="56475"/>
            </a:xfrm>
            <a:custGeom>
              <a:rect b="b" l="l" r="r" t="t"/>
              <a:pathLst>
                <a:path extrusionOk="0" h="2259" w="1856">
                  <a:moveTo>
                    <a:pt x="647" y="1"/>
                  </a:moveTo>
                  <a:cubicBezTo>
                    <a:pt x="562" y="1"/>
                    <a:pt x="476" y="20"/>
                    <a:pt x="395" y="60"/>
                  </a:cubicBezTo>
                  <a:cubicBezTo>
                    <a:pt x="115" y="198"/>
                    <a:pt x="1" y="539"/>
                    <a:pt x="142" y="819"/>
                  </a:cubicBezTo>
                  <a:lnTo>
                    <a:pt x="705" y="1948"/>
                  </a:lnTo>
                  <a:cubicBezTo>
                    <a:pt x="806" y="2144"/>
                    <a:pt x="1004" y="2259"/>
                    <a:pt x="1211" y="2259"/>
                  </a:cubicBezTo>
                  <a:cubicBezTo>
                    <a:pt x="1296" y="2259"/>
                    <a:pt x="1383" y="2239"/>
                    <a:pt x="1464" y="2198"/>
                  </a:cubicBezTo>
                  <a:cubicBezTo>
                    <a:pt x="1744" y="2059"/>
                    <a:pt x="1856" y="1722"/>
                    <a:pt x="1717" y="1442"/>
                  </a:cubicBezTo>
                  <a:lnTo>
                    <a:pt x="1151" y="313"/>
                  </a:lnTo>
                  <a:cubicBezTo>
                    <a:pt x="1053" y="114"/>
                    <a:pt x="853" y="1"/>
                    <a:pt x="647"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483" name="Google Shape;483;p40"/>
            <p:cNvSpPr/>
            <p:nvPr/>
          </p:nvSpPr>
          <p:spPr>
            <a:xfrm>
              <a:off x="3566525" y="249875"/>
              <a:ext cx="46400" cy="56475"/>
            </a:xfrm>
            <a:custGeom>
              <a:rect b="b" l="l" r="r" t="t"/>
              <a:pathLst>
                <a:path extrusionOk="0" h="2259" w="1856">
                  <a:moveTo>
                    <a:pt x="1210" y="1"/>
                  </a:moveTo>
                  <a:cubicBezTo>
                    <a:pt x="1003" y="1"/>
                    <a:pt x="803" y="114"/>
                    <a:pt x="705" y="313"/>
                  </a:cubicBezTo>
                  <a:lnTo>
                    <a:pt x="139" y="1442"/>
                  </a:lnTo>
                  <a:cubicBezTo>
                    <a:pt x="1" y="1719"/>
                    <a:pt x="115" y="2059"/>
                    <a:pt x="392" y="2198"/>
                  </a:cubicBezTo>
                  <a:cubicBezTo>
                    <a:pt x="474" y="2239"/>
                    <a:pt x="561" y="2259"/>
                    <a:pt x="646" y="2259"/>
                  </a:cubicBezTo>
                  <a:cubicBezTo>
                    <a:pt x="852" y="2259"/>
                    <a:pt x="1051" y="2144"/>
                    <a:pt x="1151" y="1948"/>
                  </a:cubicBezTo>
                  <a:lnTo>
                    <a:pt x="1714" y="819"/>
                  </a:lnTo>
                  <a:cubicBezTo>
                    <a:pt x="1856" y="539"/>
                    <a:pt x="1741" y="198"/>
                    <a:pt x="1461" y="60"/>
                  </a:cubicBezTo>
                  <a:cubicBezTo>
                    <a:pt x="1381" y="20"/>
                    <a:pt x="1295" y="1"/>
                    <a:pt x="121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484" name="Google Shape;484;p40"/>
            <p:cNvSpPr/>
            <p:nvPr/>
          </p:nvSpPr>
          <p:spPr>
            <a:xfrm>
              <a:off x="3413250" y="334550"/>
              <a:ext cx="56500" cy="28250"/>
            </a:xfrm>
            <a:custGeom>
              <a:rect b="b" l="l" r="r" t="t"/>
              <a:pathLst>
                <a:path extrusionOk="0" h="1130" w="2260">
                  <a:moveTo>
                    <a:pt x="567" y="0"/>
                  </a:moveTo>
                  <a:cubicBezTo>
                    <a:pt x="254" y="0"/>
                    <a:pt x="1" y="253"/>
                    <a:pt x="1" y="567"/>
                  </a:cubicBezTo>
                  <a:cubicBezTo>
                    <a:pt x="1" y="877"/>
                    <a:pt x="254" y="1130"/>
                    <a:pt x="567" y="1130"/>
                  </a:cubicBezTo>
                  <a:lnTo>
                    <a:pt x="1696" y="1130"/>
                  </a:lnTo>
                  <a:cubicBezTo>
                    <a:pt x="2006" y="1130"/>
                    <a:pt x="2259" y="877"/>
                    <a:pt x="2259" y="567"/>
                  </a:cubicBezTo>
                  <a:cubicBezTo>
                    <a:pt x="2259" y="253"/>
                    <a:pt x="2006" y="0"/>
                    <a:pt x="169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485" name="Google Shape;485;p40"/>
            <p:cNvSpPr/>
            <p:nvPr/>
          </p:nvSpPr>
          <p:spPr>
            <a:xfrm>
              <a:off x="3300325" y="476675"/>
              <a:ext cx="84725" cy="254100"/>
            </a:xfrm>
            <a:custGeom>
              <a:rect b="b" l="l" r="r" t="t"/>
              <a:pathLst>
                <a:path extrusionOk="0" h="10164" w="3389">
                  <a:moveTo>
                    <a:pt x="567" y="1"/>
                  </a:moveTo>
                  <a:cubicBezTo>
                    <a:pt x="254" y="1"/>
                    <a:pt x="1" y="251"/>
                    <a:pt x="1" y="564"/>
                  </a:cubicBezTo>
                  <a:lnTo>
                    <a:pt x="1" y="9598"/>
                  </a:lnTo>
                  <a:cubicBezTo>
                    <a:pt x="1" y="9911"/>
                    <a:pt x="254" y="10164"/>
                    <a:pt x="567" y="10164"/>
                  </a:cubicBezTo>
                  <a:lnTo>
                    <a:pt x="2825" y="10164"/>
                  </a:lnTo>
                  <a:cubicBezTo>
                    <a:pt x="3136" y="10164"/>
                    <a:pt x="3389" y="9911"/>
                    <a:pt x="3389" y="9598"/>
                  </a:cubicBezTo>
                  <a:lnTo>
                    <a:pt x="3389" y="564"/>
                  </a:lnTo>
                  <a:cubicBezTo>
                    <a:pt x="3389" y="251"/>
                    <a:pt x="3136" y="1"/>
                    <a:pt x="282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486" name="Google Shape;486;p40"/>
            <p:cNvSpPr/>
            <p:nvPr/>
          </p:nvSpPr>
          <p:spPr>
            <a:xfrm>
              <a:off x="3413250" y="335525"/>
              <a:ext cx="320800" cy="395250"/>
            </a:xfrm>
            <a:custGeom>
              <a:rect b="b" l="l" r="r" t="t"/>
              <a:pathLst>
                <a:path extrusionOk="0" h="15810" w="12832">
                  <a:moveTo>
                    <a:pt x="3954" y="1"/>
                  </a:moveTo>
                  <a:cubicBezTo>
                    <a:pt x="3641" y="1"/>
                    <a:pt x="3388" y="254"/>
                    <a:pt x="3388" y="564"/>
                  </a:cubicBezTo>
                  <a:cubicBezTo>
                    <a:pt x="3388" y="1871"/>
                    <a:pt x="2879" y="4225"/>
                    <a:pt x="1922" y="5186"/>
                  </a:cubicBezTo>
                  <a:cubicBezTo>
                    <a:pt x="1274" y="5830"/>
                    <a:pt x="723" y="6065"/>
                    <a:pt x="1" y="6427"/>
                  </a:cubicBezTo>
                  <a:lnTo>
                    <a:pt x="1" y="14897"/>
                  </a:lnTo>
                  <a:cubicBezTo>
                    <a:pt x="1109" y="15268"/>
                    <a:pt x="2515" y="15810"/>
                    <a:pt x="4659" y="15810"/>
                  </a:cubicBezTo>
                  <a:lnTo>
                    <a:pt x="8351" y="15810"/>
                  </a:lnTo>
                  <a:cubicBezTo>
                    <a:pt x="9567" y="15810"/>
                    <a:pt x="10516" y="14680"/>
                    <a:pt x="10046" y="13491"/>
                  </a:cubicBezTo>
                  <a:cubicBezTo>
                    <a:pt x="11019" y="13226"/>
                    <a:pt x="11546" y="12172"/>
                    <a:pt x="11175" y="11233"/>
                  </a:cubicBezTo>
                  <a:cubicBezTo>
                    <a:pt x="12386" y="10901"/>
                    <a:pt x="12832" y="9408"/>
                    <a:pt x="11992" y="8468"/>
                  </a:cubicBezTo>
                  <a:cubicBezTo>
                    <a:pt x="12314" y="8107"/>
                    <a:pt x="12467" y="7625"/>
                    <a:pt x="12410" y="7143"/>
                  </a:cubicBezTo>
                  <a:cubicBezTo>
                    <a:pt x="12311" y="6267"/>
                    <a:pt x="11495" y="5647"/>
                    <a:pt x="10612" y="5647"/>
                  </a:cubicBezTo>
                  <a:lnTo>
                    <a:pt x="6213" y="5647"/>
                  </a:lnTo>
                  <a:cubicBezTo>
                    <a:pt x="6586" y="4975"/>
                    <a:pt x="6785" y="3081"/>
                    <a:pt x="6776" y="2307"/>
                  </a:cubicBezTo>
                  <a:cubicBezTo>
                    <a:pt x="6761" y="1027"/>
                    <a:pt x="5701" y="1"/>
                    <a:pt x="441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487" name="Google Shape;487;p40"/>
          <p:cNvGrpSpPr/>
          <p:nvPr/>
        </p:nvGrpSpPr>
        <p:grpSpPr>
          <a:xfrm>
            <a:off x="1515591" y="1757121"/>
            <a:ext cx="290961" cy="289384"/>
            <a:chOff x="1535000" y="3223325"/>
            <a:chExt cx="484450" cy="481825"/>
          </a:xfrm>
        </p:grpSpPr>
        <p:sp>
          <p:nvSpPr>
            <p:cNvPr id="488" name="Google Shape;488;p40"/>
            <p:cNvSpPr/>
            <p:nvPr/>
          </p:nvSpPr>
          <p:spPr>
            <a:xfrm>
              <a:off x="1760150" y="3308225"/>
              <a:ext cx="143825" cy="140600"/>
            </a:xfrm>
            <a:custGeom>
              <a:rect b="b" l="l" r="r" t="t"/>
              <a:pathLst>
                <a:path extrusionOk="0" h="5624" w="5753">
                  <a:moveTo>
                    <a:pt x="2928" y="0"/>
                  </a:moveTo>
                  <a:cubicBezTo>
                    <a:pt x="2723" y="0"/>
                    <a:pt x="2518" y="96"/>
                    <a:pt x="2422" y="287"/>
                  </a:cubicBezTo>
                  <a:lnTo>
                    <a:pt x="1756" y="1627"/>
                  </a:lnTo>
                  <a:lnTo>
                    <a:pt x="416" y="2295"/>
                  </a:lnTo>
                  <a:cubicBezTo>
                    <a:pt x="1" y="2503"/>
                    <a:pt x="1" y="3096"/>
                    <a:pt x="416" y="3304"/>
                  </a:cubicBezTo>
                  <a:lnTo>
                    <a:pt x="1756" y="3973"/>
                  </a:lnTo>
                  <a:lnTo>
                    <a:pt x="2422" y="5310"/>
                  </a:lnTo>
                  <a:cubicBezTo>
                    <a:pt x="2526" y="5519"/>
                    <a:pt x="2727" y="5624"/>
                    <a:pt x="2928" y="5624"/>
                  </a:cubicBezTo>
                  <a:cubicBezTo>
                    <a:pt x="3129" y="5624"/>
                    <a:pt x="3330" y="5519"/>
                    <a:pt x="3434" y="5310"/>
                  </a:cubicBezTo>
                  <a:lnTo>
                    <a:pt x="4102" y="3973"/>
                  </a:lnTo>
                  <a:lnTo>
                    <a:pt x="5439" y="3304"/>
                  </a:lnTo>
                  <a:cubicBezTo>
                    <a:pt x="5629" y="3208"/>
                    <a:pt x="5752" y="3012"/>
                    <a:pt x="5752" y="2798"/>
                  </a:cubicBezTo>
                  <a:cubicBezTo>
                    <a:pt x="5752" y="2585"/>
                    <a:pt x="5632" y="2389"/>
                    <a:pt x="5439" y="2295"/>
                  </a:cubicBezTo>
                  <a:lnTo>
                    <a:pt x="4102" y="1627"/>
                  </a:lnTo>
                  <a:lnTo>
                    <a:pt x="3434" y="287"/>
                  </a:lnTo>
                  <a:cubicBezTo>
                    <a:pt x="3337" y="96"/>
                    <a:pt x="3132" y="0"/>
                    <a:pt x="292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489" name="Google Shape;489;p40"/>
            <p:cNvSpPr/>
            <p:nvPr/>
          </p:nvSpPr>
          <p:spPr>
            <a:xfrm>
              <a:off x="1873075" y="3421150"/>
              <a:ext cx="146375" cy="140600"/>
            </a:xfrm>
            <a:custGeom>
              <a:rect b="b" l="l" r="r" t="t"/>
              <a:pathLst>
                <a:path extrusionOk="0" h="5624" w="5855">
                  <a:moveTo>
                    <a:pt x="2928" y="0"/>
                  </a:moveTo>
                  <a:cubicBezTo>
                    <a:pt x="2723" y="0"/>
                    <a:pt x="2518" y="96"/>
                    <a:pt x="2422" y="287"/>
                  </a:cubicBezTo>
                  <a:lnTo>
                    <a:pt x="1756" y="1627"/>
                  </a:lnTo>
                  <a:lnTo>
                    <a:pt x="416" y="2295"/>
                  </a:lnTo>
                  <a:cubicBezTo>
                    <a:pt x="1" y="2503"/>
                    <a:pt x="1" y="3096"/>
                    <a:pt x="416" y="3304"/>
                  </a:cubicBezTo>
                  <a:lnTo>
                    <a:pt x="1756" y="3973"/>
                  </a:lnTo>
                  <a:lnTo>
                    <a:pt x="2422" y="5310"/>
                  </a:lnTo>
                  <a:cubicBezTo>
                    <a:pt x="2526" y="5519"/>
                    <a:pt x="2727" y="5624"/>
                    <a:pt x="2928" y="5624"/>
                  </a:cubicBezTo>
                  <a:cubicBezTo>
                    <a:pt x="3129" y="5624"/>
                    <a:pt x="3330" y="5519"/>
                    <a:pt x="3433" y="5310"/>
                  </a:cubicBezTo>
                  <a:lnTo>
                    <a:pt x="4102" y="3973"/>
                  </a:lnTo>
                  <a:lnTo>
                    <a:pt x="5439" y="3304"/>
                  </a:lnTo>
                  <a:cubicBezTo>
                    <a:pt x="5854" y="3096"/>
                    <a:pt x="5854" y="2503"/>
                    <a:pt x="5439" y="2295"/>
                  </a:cubicBezTo>
                  <a:lnTo>
                    <a:pt x="4102" y="1627"/>
                  </a:lnTo>
                  <a:lnTo>
                    <a:pt x="3433" y="287"/>
                  </a:lnTo>
                  <a:cubicBezTo>
                    <a:pt x="3337" y="96"/>
                    <a:pt x="3132" y="0"/>
                    <a:pt x="292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490" name="Google Shape;490;p40"/>
            <p:cNvSpPr/>
            <p:nvPr/>
          </p:nvSpPr>
          <p:spPr>
            <a:xfrm>
              <a:off x="1535000" y="3223325"/>
              <a:ext cx="406450" cy="481825"/>
            </a:xfrm>
            <a:custGeom>
              <a:rect b="b" l="l" r="r" t="t"/>
              <a:pathLst>
                <a:path extrusionOk="0" h="19273" w="16258">
                  <a:moveTo>
                    <a:pt x="9660" y="0"/>
                  </a:moveTo>
                  <a:cubicBezTo>
                    <a:pt x="4399" y="0"/>
                    <a:pt x="0" y="4351"/>
                    <a:pt x="0" y="9636"/>
                  </a:cubicBezTo>
                  <a:cubicBezTo>
                    <a:pt x="0" y="14927"/>
                    <a:pt x="4381" y="19272"/>
                    <a:pt x="9675" y="19272"/>
                  </a:cubicBezTo>
                  <a:cubicBezTo>
                    <a:pt x="12012" y="19269"/>
                    <a:pt x="14270" y="18411"/>
                    <a:pt x="16023" y="16860"/>
                  </a:cubicBezTo>
                  <a:cubicBezTo>
                    <a:pt x="16195" y="16707"/>
                    <a:pt x="16258" y="16463"/>
                    <a:pt x="16176" y="16243"/>
                  </a:cubicBezTo>
                  <a:cubicBezTo>
                    <a:pt x="16098" y="16026"/>
                    <a:pt x="15893" y="15879"/>
                    <a:pt x="15662" y="15872"/>
                  </a:cubicBezTo>
                  <a:cubicBezTo>
                    <a:pt x="11352" y="15752"/>
                    <a:pt x="7980" y="12250"/>
                    <a:pt x="7980" y="7941"/>
                  </a:cubicBezTo>
                  <a:cubicBezTo>
                    <a:pt x="7974" y="5207"/>
                    <a:pt x="9380" y="2662"/>
                    <a:pt x="11696" y="1211"/>
                  </a:cubicBezTo>
                  <a:cubicBezTo>
                    <a:pt x="12129" y="937"/>
                    <a:pt x="12006" y="274"/>
                    <a:pt x="11503" y="178"/>
                  </a:cubicBezTo>
                  <a:cubicBezTo>
                    <a:pt x="10881" y="58"/>
                    <a:pt x="10265" y="0"/>
                    <a:pt x="966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491" name="Google Shape;491;p40"/>
          <p:cNvGrpSpPr/>
          <p:nvPr/>
        </p:nvGrpSpPr>
        <p:grpSpPr>
          <a:xfrm>
            <a:off x="5413317" y="1759705"/>
            <a:ext cx="255345" cy="286800"/>
            <a:chOff x="6264300" y="3809300"/>
            <a:chExt cx="423950" cy="476175"/>
          </a:xfrm>
        </p:grpSpPr>
        <p:sp>
          <p:nvSpPr>
            <p:cNvPr id="492" name="Google Shape;492;p40"/>
            <p:cNvSpPr/>
            <p:nvPr/>
          </p:nvSpPr>
          <p:spPr>
            <a:xfrm>
              <a:off x="6346200" y="4002825"/>
              <a:ext cx="66950" cy="63225"/>
            </a:xfrm>
            <a:custGeom>
              <a:rect b="b" l="l" r="r" t="t"/>
              <a:pathLst>
                <a:path extrusionOk="0" h="2529" w="2678">
                  <a:moveTo>
                    <a:pt x="1365" y="1"/>
                  </a:moveTo>
                  <a:cubicBezTo>
                    <a:pt x="1058" y="1"/>
                    <a:pt x="751" y="118"/>
                    <a:pt x="516" y="351"/>
                  </a:cubicBezTo>
                  <a:cubicBezTo>
                    <a:pt x="272" y="598"/>
                    <a:pt x="88" y="992"/>
                    <a:pt x="46" y="1381"/>
                  </a:cubicBezTo>
                  <a:cubicBezTo>
                    <a:pt x="1" y="1757"/>
                    <a:pt x="88" y="2085"/>
                    <a:pt x="281" y="2281"/>
                  </a:cubicBezTo>
                  <a:cubicBezTo>
                    <a:pt x="454" y="2453"/>
                    <a:pt x="709" y="2528"/>
                    <a:pt x="985" y="2528"/>
                  </a:cubicBezTo>
                  <a:cubicBezTo>
                    <a:pt x="1425" y="2528"/>
                    <a:pt x="1917" y="2337"/>
                    <a:pt x="2211" y="2043"/>
                  </a:cubicBezTo>
                  <a:cubicBezTo>
                    <a:pt x="2678" y="1577"/>
                    <a:pt x="2678" y="818"/>
                    <a:pt x="2211" y="351"/>
                  </a:cubicBezTo>
                  <a:cubicBezTo>
                    <a:pt x="1978" y="118"/>
                    <a:pt x="1671" y="1"/>
                    <a:pt x="136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493" name="Google Shape;493;p40"/>
            <p:cNvSpPr/>
            <p:nvPr/>
          </p:nvSpPr>
          <p:spPr>
            <a:xfrm>
              <a:off x="6539375" y="4002825"/>
              <a:ext cx="66950" cy="63200"/>
            </a:xfrm>
            <a:custGeom>
              <a:rect b="b" l="l" r="r" t="t"/>
              <a:pathLst>
                <a:path extrusionOk="0" h="2528" w="2678">
                  <a:moveTo>
                    <a:pt x="1314" y="1"/>
                  </a:moveTo>
                  <a:cubicBezTo>
                    <a:pt x="1007" y="1"/>
                    <a:pt x="701" y="118"/>
                    <a:pt x="468" y="351"/>
                  </a:cubicBezTo>
                  <a:cubicBezTo>
                    <a:pt x="1" y="818"/>
                    <a:pt x="1" y="1577"/>
                    <a:pt x="468" y="2043"/>
                  </a:cubicBezTo>
                  <a:cubicBezTo>
                    <a:pt x="761" y="2337"/>
                    <a:pt x="1252" y="2528"/>
                    <a:pt x="1691" y="2528"/>
                  </a:cubicBezTo>
                  <a:cubicBezTo>
                    <a:pt x="1968" y="2528"/>
                    <a:pt x="2224" y="2452"/>
                    <a:pt x="2398" y="2278"/>
                  </a:cubicBezTo>
                  <a:cubicBezTo>
                    <a:pt x="2591" y="2085"/>
                    <a:pt x="2678" y="1757"/>
                    <a:pt x="2633" y="1381"/>
                  </a:cubicBezTo>
                  <a:cubicBezTo>
                    <a:pt x="2588" y="992"/>
                    <a:pt x="2407" y="598"/>
                    <a:pt x="2160" y="351"/>
                  </a:cubicBezTo>
                  <a:cubicBezTo>
                    <a:pt x="1927" y="118"/>
                    <a:pt x="1620" y="1"/>
                    <a:pt x="131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494" name="Google Shape;494;p40"/>
            <p:cNvSpPr/>
            <p:nvPr/>
          </p:nvSpPr>
          <p:spPr>
            <a:xfrm>
              <a:off x="6264300" y="3809300"/>
              <a:ext cx="423950" cy="476175"/>
            </a:xfrm>
            <a:custGeom>
              <a:rect b="b" l="l" r="r" t="t"/>
              <a:pathLst>
                <a:path extrusionOk="0" h="19047" w="16958">
                  <a:moveTo>
                    <a:pt x="4662" y="6571"/>
                  </a:moveTo>
                  <a:cubicBezTo>
                    <a:pt x="5263" y="6571"/>
                    <a:pt x="5864" y="6799"/>
                    <a:pt x="6324" y="7258"/>
                  </a:cubicBezTo>
                  <a:cubicBezTo>
                    <a:pt x="7249" y="8182"/>
                    <a:pt x="7240" y="9685"/>
                    <a:pt x="6303" y="10600"/>
                  </a:cubicBezTo>
                  <a:lnTo>
                    <a:pt x="6300" y="10600"/>
                  </a:lnTo>
                  <a:cubicBezTo>
                    <a:pt x="5791" y="11109"/>
                    <a:pt x="5014" y="11422"/>
                    <a:pt x="4268" y="11422"/>
                  </a:cubicBezTo>
                  <a:cubicBezTo>
                    <a:pt x="3705" y="11422"/>
                    <a:pt x="3154" y="11245"/>
                    <a:pt x="2744" y="10835"/>
                  </a:cubicBezTo>
                  <a:cubicBezTo>
                    <a:pt x="2301" y="10393"/>
                    <a:pt x="2094" y="9718"/>
                    <a:pt x="2181" y="8992"/>
                  </a:cubicBezTo>
                  <a:cubicBezTo>
                    <a:pt x="2256" y="8336"/>
                    <a:pt x="2548" y="7713"/>
                    <a:pt x="2982" y="7279"/>
                  </a:cubicBezTo>
                  <a:cubicBezTo>
                    <a:pt x="3442" y="6807"/>
                    <a:pt x="4052" y="6571"/>
                    <a:pt x="4662" y="6571"/>
                  </a:cubicBezTo>
                  <a:close/>
                  <a:moveTo>
                    <a:pt x="12317" y="6589"/>
                  </a:moveTo>
                  <a:cubicBezTo>
                    <a:pt x="12918" y="6589"/>
                    <a:pt x="13520" y="6818"/>
                    <a:pt x="13979" y="7276"/>
                  </a:cubicBezTo>
                  <a:cubicBezTo>
                    <a:pt x="14873" y="8173"/>
                    <a:pt x="15165" y="9884"/>
                    <a:pt x="14214" y="10835"/>
                  </a:cubicBezTo>
                  <a:cubicBezTo>
                    <a:pt x="13804" y="11245"/>
                    <a:pt x="13256" y="11422"/>
                    <a:pt x="12690" y="11422"/>
                  </a:cubicBezTo>
                  <a:cubicBezTo>
                    <a:pt x="11943" y="11422"/>
                    <a:pt x="11166" y="11109"/>
                    <a:pt x="10658" y="10600"/>
                  </a:cubicBezTo>
                  <a:cubicBezTo>
                    <a:pt x="9739" y="9682"/>
                    <a:pt x="9739" y="8194"/>
                    <a:pt x="10658" y="7276"/>
                  </a:cubicBezTo>
                  <a:cubicBezTo>
                    <a:pt x="11115" y="6818"/>
                    <a:pt x="11716" y="6589"/>
                    <a:pt x="12317" y="6589"/>
                  </a:cubicBezTo>
                  <a:close/>
                  <a:moveTo>
                    <a:pt x="8479" y="10841"/>
                  </a:moveTo>
                  <a:cubicBezTo>
                    <a:pt x="8669" y="10841"/>
                    <a:pt x="8858" y="10933"/>
                    <a:pt x="8971" y="11118"/>
                  </a:cubicBezTo>
                  <a:lnTo>
                    <a:pt x="10266" y="13238"/>
                  </a:lnTo>
                  <a:cubicBezTo>
                    <a:pt x="10435" y="13509"/>
                    <a:pt x="10347" y="13865"/>
                    <a:pt x="10076" y="14030"/>
                  </a:cubicBezTo>
                  <a:lnTo>
                    <a:pt x="10073" y="14030"/>
                  </a:lnTo>
                  <a:cubicBezTo>
                    <a:pt x="9980" y="14087"/>
                    <a:pt x="9877" y="14114"/>
                    <a:pt x="9775" y="14114"/>
                  </a:cubicBezTo>
                  <a:cubicBezTo>
                    <a:pt x="9582" y="14114"/>
                    <a:pt x="9393" y="14016"/>
                    <a:pt x="9284" y="13840"/>
                  </a:cubicBezTo>
                  <a:lnTo>
                    <a:pt x="8480" y="12522"/>
                  </a:lnTo>
                  <a:lnTo>
                    <a:pt x="7673" y="13840"/>
                  </a:lnTo>
                  <a:cubicBezTo>
                    <a:pt x="7565" y="14018"/>
                    <a:pt x="7376" y="14115"/>
                    <a:pt x="7182" y="14115"/>
                  </a:cubicBezTo>
                  <a:cubicBezTo>
                    <a:pt x="7079" y="14115"/>
                    <a:pt x="6975" y="14088"/>
                    <a:pt x="6881" y="14030"/>
                  </a:cubicBezTo>
                  <a:cubicBezTo>
                    <a:pt x="6610" y="13862"/>
                    <a:pt x="6526" y="13509"/>
                    <a:pt x="6692" y="13238"/>
                  </a:cubicBezTo>
                  <a:lnTo>
                    <a:pt x="7987" y="11118"/>
                  </a:lnTo>
                  <a:cubicBezTo>
                    <a:pt x="8100" y="10933"/>
                    <a:pt x="8289" y="10841"/>
                    <a:pt x="8479" y="10841"/>
                  </a:cubicBezTo>
                  <a:close/>
                  <a:moveTo>
                    <a:pt x="8474" y="1"/>
                  </a:moveTo>
                  <a:cubicBezTo>
                    <a:pt x="3801" y="1"/>
                    <a:pt x="1" y="3840"/>
                    <a:pt x="1" y="8553"/>
                  </a:cubicBezTo>
                  <a:lnTo>
                    <a:pt x="1" y="11856"/>
                  </a:lnTo>
                  <a:cubicBezTo>
                    <a:pt x="1" y="12883"/>
                    <a:pt x="449" y="13862"/>
                    <a:pt x="1229" y="14530"/>
                  </a:cubicBezTo>
                  <a:lnTo>
                    <a:pt x="2934" y="16000"/>
                  </a:lnTo>
                  <a:lnTo>
                    <a:pt x="2934" y="18472"/>
                  </a:lnTo>
                  <a:cubicBezTo>
                    <a:pt x="2934" y="18788"/>
                    <a:pt x="3193" y="19047"/>
                    <a:pt x="3512" y="19047"/>
                  </a:cubicBezTo>
                  <a:lnTo>
                    <a:pt x="5183" y="19047"/>
                  </a:lnTo>
                  <a:lnTo>
                    <a:pt x="5183" y="16536"/>
                  </a:lnTo>
                  <a:cubicBezTo>
                    <a:pt x="5192" y="16222"/>
                    <a:pt x="5448" y="15975"/>
                    <a:pt x="5761" y="15975"/>
                  </a:cubicBezTo>
                  <a:cubicBezTo>
                    <a:pt x="6071" y="15975"/>
                    <a:pt x="6327" y="16222"/>
                    <a:pt x="6336" y="16536"/>
                  </a:cubicBezTo>
                  <a:lnTo>
                    <a:pt x="6336" y="19047"/>
                  </a:lnTo>
                  <a:lnTo>
                    <a:pt x="7905" y="19047"/>
                  </a:lnTo>
                  <a:lnTo>
                    <a:pt x="7905" y="16536"/>
                  </a:lnTo>
                  <a:cubicBezTo>
                    <a:pt x="7905" y="16219"/>
                    <a:pt x="8161" y="15960"/>
                    <a:pt x="8480" y="15960"/>
                  </a:cubicBezTo>
                  <a:cubicBezTo>
                    <a:pt x="8797" y="15960"/>
                    <a:pt x="9056" y="16219"/>
                    <a:pt x="9056" y="16536"/>
                  </a:cubicBezTo>
                  <a:lnTo>
                    <a:pt x="9056" y="19047"/>
                  </a:lnTo>
                  <a:lnTo>
                    <a:pt x="10624" y="19047"/>
                  </a:lnTo>
                  <a:lnTo>
                    <a:pt x="10624" y="16536"/>
                  </a:lnTo>
                  <a:cubicBezTo>
                    <a:pt x="10630" y="16222"/>
                    <a:pt x="10886" y="15975"/>
                    <a:pt x="11200" y="15975"/>
                  </a:cubicBezTo>
                  <a:cubicBezTo>
                    <a:pt x="11513" y="15975"/>
                    <a:pt x="11766" y="16222"/>
                    <a:pt x="11775" y="16536"/>
                  </a:cubicBezTo>
                  <a:lnTo>
                    <a:pt x="11775" y="19047"/>
                  </a:lnTo>
                  <a:lnTo>
                    <a:pt x="13449" y="19047"/>
                  </a:lnTo>
                  <a:cubicBezTo>
                    <a:pt x="13765" y="19044"/>
                    <a:pt x="14024" y="18788"/>
                    <a:pt x="14024" y="18469"/>
                  </a:cubicBezTo>
                  <a:lnTo>
                    <a:pt x="14024" y="15997"/>
                  </a:lnTo>
                  <a:lnTo>
                    <a:pt x="15729" y="14530"/>
                  </a:lnTo>
                  <a:cubicBezTo>
                    <a:pt x="16508" y="13859"/>
                    <a:pt x="16957" y="12883"/>
                    <a:pt x="16957" y="11853"/>
                  </a:cubicBezTo>
                  <a:lnTo>
                    <a:pt x="16957" y="8462"/>
                  </a:lnTo>
                  <a:cubicBezTo>
                    <a:pt x="16948" y="3786"/>
                    <a:pt x="13154" y="1"/>
                    <a:pt x="848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41"/>
          <p:cNvSpPr/>
          <p:nvPr/>
        </p:nvSpPr>
        <p:spPr>
          <a:xfrm>
            <a:off x="4285650" y="2976300"/>
            <a:ext cx="572700" cy="5727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500" name="Google Shape;500;p41"/>
          <p:cNvSpPr/>
          <p:nvPr/>
        </p:nvSpPr>
        <p:spPr>
          <a:xfrm>
            <a:off x="4285650" y="1323975"/>
            <a:ext cx="572700" cy="5727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501" name="Google Shape;501;p41"/>
          <p:cNvSpPr txBox="1"/>
          <p:nvPr>
            <p:ph type="title"/>
          </p:nvPr>
        </p:nvSpPr>
        <p:spPr>
          <a:xfrm>
            <a:off x="720000" y="445025"/>
            <a:ext cx="7704000" cy="572700"/>
          </a:xfrm>
          <a:prstGeom prst="rect">
            <a:avLst/>
          </a:prstGeom>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t>Y</a:t>
            </a:r>
            <a:r>
              <a:rPr lang="en"/>
              <a:t>ou can use an infographic</a:t>
            </a:r>
            <a:endParaRPr/>
          </a:p>
        </p:txBody>
      </p:sp>
      <p:sp>
        <p:nvSpPr>
          <p:cNvPr id="502" name="Google Shape;502;p41"/>
          <p:cNvSpPr txBox="1"/>
          <p:nvPr>
            <p:ph idx="4294967295" type="subTitle"/>
          </p:nvPr>
        </p:nvSpPr>
        <p:spPr>
          <a:xfrm>
            <a:off x="5416220" y="3835300"/>
            <a:ext cx="2387100" cy="6186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a:t>Jupiter is the biggest planet of them all</a:t>
            </a:r>
            <a:endParaRPr/>
          </a:p>
        </p:txBody>
      </p:sp>
      <p:sp>
        <p:nvSpPr>
          <p:cNvPr id="503" name="Google Shape;503;p41"/>
          <p:cNvSpPr txBox="1"/>
          <p:nvPr>
            <p:ph idx="4294967295" type="title"/>
          </p:nvPr>
        </p:nvSpPr>
        <p:spPr>
          <a:xfrm>
            <a:off x="5416220" y="1842050"/>
            <a:ext cx="2387100" cy="512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2400">
                <a:solidFill>
                  <a:schemeClr val="dk1"/>
                </a:solidFill>
              </a:rPr>
              <a:t>Venus</a:t>
            </a:r>
            <a:endParaRPr sz="2400">
              <a:solidFill>
                <a:schemeClr val="dk1"/>
              </a:solidFill>
            </a:endParaRPr>
          </a:p>
        </p:txBody>
      </p:sp>
      <p:sp>
        <p:nvSpPr>
          <p:cNvPr id="504" name="Google Shape;504;p41"/>
          <p:cNvSpPr txBox="1"/>
          <p:nvPr>
            <p:ph idx="4294967295" type="subTitle"/>
          </p:nvPr>
        </p:nvSpPr>
        <p:spPr>
          <a:xfrm>
            <a:off x="5416220" y="2210204"/>
            <a:ext cx="2387100" cy="6186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a:t>Venus is the second planet from the Sun</a:t>
            </a:r>
            <a:endParaRPr/>
          </a:p>
        </p:txBody>
      </p:sp>
      <p:sp>
        <p:nvSpPr>
          <p:cNvPr id="505" name="Google Shape;505;p41"/>
          <p:cNvSpPr txBox="1"/>
          <p:nvPr>
            <p:ph idx="4294967295" type="title"/>
          </p:nvPr>
        </p:nvSpPr>
        <p:spPr>
          <a:xfrm>
            <a:off x="5416220" y="3467099"/>
            <a:ext cx="2387100" cy="512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2400">
                <a:solidFill>
                  <a:schemeClr val="dk1"/>
                </a:solidFill>
              </a:rPr>
              <a:t>Jupiter</a:t>
            </a:r>
            <a:endParaRPr sz="2400">
              <a:solidFill>
                <a:schemeClr val="dk1"/>
              </a:solidFill>
            </a:endParaRPr>
          </a:p>
        </p:txBody>
      </p:sp>
      <p:sp>
        <p:nvSpPr>
          <p:cNvPr id="506" name="Google Shape;506;p41"/>
          <p:cNvSpPr txBox="1"/>
          <p:nvPr>
            <p:ph idx="4294967295" type="title"/>
          </p:nvPr>
        </p:nvSpPr>
        <p:spPr>
          <a:xfrm>
            <a:off x="1340675" y="3467099"/>
            <a:ext cx="2387100" cy="512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2400">
                <a:solidFill>
                  <a:schemeClr val="dk1"/>
                </a:solidFill>
              </a:rPr>
              <a:t>Saturn</a:t>
            </a:r>
            <a:endParaRPr sz="2400">
              <a:solidFill>
                <a:schemeClr val="dk1"/>
              </a:solidFill>
            </a:endParaRPr>
          </a:p>
        </p:txBody>
      </p:sp>
      <p:sp>
        <p:nvSpPr>
          <p:cNvPr id="507" name="Google Shape;507;p41"/>
          <p:cNvSpPr txBox="1"/>
          <p:nvPr>
            <p:ph idx="4294967295" type="subTitle"/>
          </p:nvPr>
        </p:nvSpPr>
        <p:spPr>
          <a:xfrm>
            <a:off x="1340675" y="3835300"/>
            <a:ext cx="2387100" cy="6186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a:t>Saturn is composed of hydrogen and helium</a:t>
            </a:r>
            <a:endParaRPr/>
          </a:p>
        </p:txBody>
      </p:sp>
      <p:sp>
        <p:nvSpPr>
          <p:cNvPr id="508" name="Google Shape;508;p41"/>
          <p:cNvSpPr txBox="1"/>
          <p:nvPr>
            <p:ph idx="4294967295" type="title"/>
          </p:nvPr>
        </p:nvSpPr>
        <p:spPr>
          <a:xfrm>
            <a:off x="1340675" y="1842050"/>
            <a:ext cx="2387100" cy="512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2400">
                <a:solidFill>
                  <a:schemeClr val="dk1"/>
                </a:solidFill>
              </a:rPr>
              <a:t>Mars</a:t>
            </a:r>
            <a:endParaRPr sz="2400">
              <a:solidFill>
                <a:schemeClr val="dk1"/>
              </a:solidFill>
            </a:endParaRPr>
          </a:p>
        </p:txBody>
      </p:sp>
      <p:sp>
        <p:nvSpPr>
          <p:cNvPr id="509" name="Google Shape;509;p41"/>
          <p:cNvSpPr txBox="1"/>
          <p:nvPr>
            <p:ph idx="4294967295" type="subTitle"/>
          </p:nvPr>
        </p:nvSpPr>
        <p:spPr>
          <a:xfrm>
            <a:off x="1340675" y="2210176"/>
            <a:ext cx="2387100" cy="618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Despite being red, Mars is actually a cold place</a:t>
            </a:r>
            <a:endParaRPr/>
          </a:p>
        </p:txBody>
      </p:sp>
      <p:cxnSp>
        <p:nvCxnSpPr>
          <p:cNvPr id="510" name="Google Shape;510;p41"/>
          <p:cNvCxnSpPr>
            <a:stCxn id="508" idx="0"/>
            <a:endCxn id="500" idx="2"/>
          </p:cNvCxnSpPr>
          <p:nvPr/>
        </p:nvCxnSpPr>
        <p:spPr>
          <a:xfrm rot="-5400000">
            <a:off x="3294125" y="850550"/>
            <a:ext cx="231600" cy="1751400"/>
          </a:xfrm>
          <a:prstGeom prst="bentConnector2">
            <a:avLst/>
          </a:prstGeom>
          <a:noFill/>
          <a:ln cap="flat" cmpd="sng" w="19050">
            <a:solidFill>
              <a:schemeClr val="accent2"/>
            </a:solidFill>
            <a:prstDash val="solid"/>
            <a:round/>
            <a:headEnd len="med" w="med" type="none"/>
            <a:tailEnd len="med" w="med" type="stealth"/>
          </a:ln>
        </p:spPr>
      </p:cxnSp>
      <p:cxnSp>
        <p:nvCxnSpPr>
          <p:cNvPr id="511" name="Google Shape;511;p41"/>
          <p:cNvCxnSpPr>
            <a:stCxn id="500" idx="6"/>
            <a:endCxn id="503" idx="0"/>
          </p:cNvCxnSpPr>
          <p:nvPr/>
        </p:nvCxnSpPr>
        <p:spPr>
          <a:xfrm>
            <a:off x="4858350" y="1610325"/>
            <a:ext cx="1751400" cy="231600"/>
          </a:xfrm>
          <a:prstGeom prst="bentConnector2">
            <a:avLst/>
          </a:prstGeom>
          <a:noFill/>
          <a:ln cap="flat" cmpd="sng" w="19050">
            <a:solidFill>
              <a:schemeClr val="accent2"/>
            </a:solidFill>
            <a:prstDash val="solid"/>
            <a:round/>
            <a:headEnd len="med" w="med" type="none"/>
            <a:tailEnd len="med" w="med" type="stealth"/>
          </a:ln>
        </p:spPr>
      </p:cxnSp>
      <p:cxnSp>
        <p:nvCxnSpPr>
          <p:cNvPr id="512" name="Google Shape;512;p41"/>
          <p:cNvCxnSpPr>
            <a:stCxn id="504" idx="3"/>
            <a:endCxn id="505" idx="3"/>
          </p:cNvCxnSpPr>
          <p:nvPr/>
        </p:nvCxnSpPr>
        <p:spPr>
          <a:xfrm>
            <a:off x="7803320" y="2519504"/>
            <a:ext cx="600" cy="1203900"/>
          </a:xfrm>
          <a:prstGeom prst="bentConnector3">
            <a:avLst>
              <a:gd fmla="val 39687500" name="adj1"/>
            </a:avLst>
          </a:prstGeom>
          <a:noFill/>
          <a:ln cap="flat" cmpd="sng" w="19050">
            <a:solidFill>
              <a:schemeClr val="accent2"/>
            </a:solidFill>
            <a:prstDash val="solid"/>
            <a:round/>
            <a:headEnd len="med" w="med" type="none"/>
            <a:tailEnd len="med" w="med" type="stealth"/>
          </a:ln>
        </p:spPr>
      </p:cxnSp>
      <p:cxnSp>
        <p:nvCxnSpPr>
          <p:cNvPr id="513" name="Google Shape;513;p41"/>
          <p:cNvCxnSpPr>
            <a:stCxn id="505" idx="0"/>
            <a:endCxn id="499" idx="6"/>
          </p:cNvCxnSpPr>
          <p:nvPr/>
        </p:nvCxnSpPr>
        <p:spPr>
          <a:xfrm flipH="1" rot="5400000">
            <a:off x="5631920" y="2489249"/>
            <a:ext cx="204300" cy="1751400"/>
          </a:xfrm>
          <a:prstGeom prst="bentConnector2">
            <a:avLst/>
          </a:prstGeom>
          <a:noFill/>
          <a:ln cap="flat" cmpd="sng" w="19050">
            <a:solidFill>
              <a:schemeClr val="accent2"/>
            </a:solidFill>
            <a:prstDash val="solid"/>
            <a:round/>
            <a:headEnd len="med" w="med" type="none"/>
            <a:tailEnd len="med" w="med" type="stealth"/>
          </a:ln>
        </p:spPr>
      </p:cxnSp>
      <p:cxnSp>
        <p:nvCxnSpPr>
          <p:cNvPr id="514" name="Google Shape;514;p41"/>
          <p:cNvCxnSpPr>
            <a:stCxn id="499" idx="2"/>
            <a:endCxn id="506" idx="0"/>
          </p:cNvCxnSpPr>
          <p:nvPr/>
        </p:nvCxnSpPr>
        <p:spPr>
          <a:xfrm flipH="1">
            <a:off x="2534250" y="3262650"/>
            <a:ext cx="1751400" cy="204300"/>
          </a:xfrm>
          <a:prstGeom prst="bentConnector2">
            <a:avLst/>
          </a:prstGeom>
          <a:noFill/>
          <a:ln cap="flat" cmpd="sng" w="19050">
            <a:solidFill>
              <a:schemeClr val="accent2"/>
            </a:solidFill>
            <a:prstDash val="solid"/>
            <a:round/>
            <a:headEnd len="med" w="med" type="none"/>
            <a:tailEnd len="med" w="med" type="stealth"/>
          </a:ln>
        </p:spPr>
      </p:cxnSp>
      <p:grpSp>
        <p:nvGrpSpPr>
          <p:cNvPr id="515" name="Google Shape;515;p41"/>
          <p:cNvGrpSpPr/>
          <p:nvPr/>
        </p:nvGrpSpPr>
        <p:grpSpPr>
          <a:xfrm>
            <a:off x="4432964" y="1471663"/>
            <a:ext cx="278049" cy="277316"/>
            <a:chOff x="7083760" y="1971660"/>
            <a:chExt cx="358588" cy="357642"/>
          </a:xfrm>
        </p:grpSpPr>
        <p:sp>
          <p:nvSpPr>
            <p:cNvPr id="516" name="Google Shape;516;p41"/>
            <p:cNvSpPr/>
            <p:nvPr/>
          </p:nvSpPr>
          <p:spPr>
            <a:xfrm>
              <a:off x="7354268" y="1973246"/>
              <a:ext cx="87299" cy="80760"/>
            </a:xfrm>
            <a:custGeom>
              <a:rect b="b" l="l" r="r" t="t"/>
              <a:pathLst>
                <a:path extrusionOk="0" h="3207" w="3467">
                  <a:moveTo>
                    <a:pt x="3025" y="1"/>
                  </a:moveTo>
                  <a:cubicBezTo>
                    <a:pt x="2923" y="1"/>
                    <a:pt x="2821" y="40"/>
                    <a:pt x="2742" y="119"/>
                  </a:cubicBezTo>
                  <a:lnTo>
                    <a:pt x="1" y="2955"/>
                  </a:lnTo>
                  <a:cubicBezTo>
                    <a:pt x="316" y="3018"/>
                    <a:pt x="631" y="3112"/>
                    <a:pt x="914" y="3207"/>
                  </a:cubicBezTo>
                  <a:lnTo>
                    <a:pt x="3309" y="749"/>
                  </a:lnTo>
                  <a:cubicBezTo>
                    <a:pt x="3466" y="529"/>
                    <a:pt x="3466" y="277"/>
                    <a:pt x="3309" y="119"/>
                  </a:cubicBezTo>
                  <a:cubicBezTo>
                    <a:pt x="3230" y="40"/>
                    <a:pt x="3128" y="1"/>
                    <a:pt x="302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41"/>
            <p:cNvSpPr/>
            <p:nvPr/>
          </p:nvSpPr>
          <p:spPr>
            <a:xfrm>
              <a:off x="7212278" y="2099990"/>
              <a:ext cx="19867" cy="19869"/>
            </a:xfrm>
            <a:custGeom>
              <a:rect b="b" l="l" r="r" t="t"/>
              <a:pathLst>
                <a:path extrusionOk="0" h="789" w="789">
                  <a:moveTo>
                    <a:pt x="378" y="1"/>
                  </a:moveTo>
                  <a:cubicBezTo>
                    <a:pt x="158" y="1"/>
                    <a:pt x="0" y="158"/>
                    <a:pt x="0" y="379"/>
                  </a:cubicBezTo>
                  <a:cubicBezTo>
                    <a:pt x="0" y="599"/>
                    <a:pt x="158" y="788"/>
                    <a:pt x="378" y="788"/>
                  </a:cubicBezTo>
                  <a:cubicBezTo>
                    <a:pt x="599" y="788"/>
                    <a:pt x="788" y="599"/>
                    <a:pt x="788" y="379"/>
                  </a:cubicBezTo>
                  <a:cubicBezTo>
                    <a:pt x="788" y="158"/>
                    <a:pt x="599" y="1"/>
                    <a:pt x="37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41"/>
            <p:cNvSpPr/>
            <p:nvPr/>
          </p:nvSpPr>
          <p:spPr>
            <a:xfrm>
              <a:off x="7083760" y="1971660"/>
              <a:ext cx="356221" cy="210878"/>
            </a:xfrm>
            <a:custGeom>
              <a:rect b="b" l="l" r="r" t="t"/>
              <a:pathLst>
                <a:path extrusionOk="0" h="8374" w="14147">
                  <a:moveTo>
                    <a:pt x="457" y="1"/>
                  </a:moveTo>
                  <a:cubicBezTo>
                    <a:pt x="347" y="1"/>
                    <a:pt x="237" y="40"/>
                    <a:pt x="158" y="119"/>
                  </a:cubicBezTo>
                  <a:cubicBezTo>
                    <a:pt x="1" y="277"/>
                    <a:pt x="1" y="560"/>
                    <a:pt x="158" y="718"/>
                  </a:cubicBezTo>
                  <a:lnTo>
                    <a:pt x="2553" y="3207"/>
                  </a:lnTo>
                  <a:cubicBezTo>
                    <a:pt x="1103" y="3679"/>
                    <a:pt x="32" y="4435"/>
                    <a:pt x="32" y="5443"/>
                  </a:cubicBezTo>
                  <a:cubicBezTo>
                    <a:pt x="32" y="7334"/>
                    <a:pt x="3718" y="8373"/>
                    <a:pt x="7089" y="8373"/>
                  </a:cubicBezTo>
                  <a:cubicBezTo>
                    <a:pt x="10523" y="8373"/>
                    <a:pt x="14146" y="7334"/>
                    <a:pt x="14146" y="5443"/>
                  </a:cubicBezTo>
                  <a:cubicBezTo>
                    <a:pt x="14146" y="4467"/>
                    <a:pt x="13075" y="3679"/>
                    <a:pt x="11626" y="3207"/>
                  </a:cubicBezTo>
                  <a:lnTo>
                    <a:pt x="9893" y="4971"/>
                  </a:lnTo>
                  <a:cubicBezTo>
                    <a:pt x="10019" y="5160"/>
                    <a:pt x="10051" y="5317"/>
                    <a:pt x="10051" y="5475"/>
                  </a:cubicBezTo>
                  <a:cubicBezTo>
                    <a:pt x="10051" y="6168"/>
                    <a:pt x="9484" y="6704"/>
                    <a:pt x="8791" y="6704"/>
                  </a:cubicBezTo>
                  <a:cubicBezTo>
                    <a:pt x="8129" y="6704"/>
                    <a:pt x="7530" y="6168"/>
                    <a:pt x="7530" y="5475"/>
                  </a:cubicBezTo>
                  <a:cubicBezTo>
                    <a:pt x="7530" y="4813"/>
                    <a:pt x="8066" y="4278"/>
                    <a:pt x="8791" y="4278"/>
                  </a:cubicBezTo>
                  <a:cubicBezTo>
                    <a:pt x="8980" y="4278"/>
                    <a:pt x="9232" y="4341"/>
                    <a:pt x="9389" y="4404"/>
                  </a:cubicBezTo>
                  <a:lnTo>
                    <a:pt x="10744" y="2986"/>
                  </a:lnTo>
                  <a:cubicBezTo>
                    <a:pt x="9641" y="2734"/>
                    <a:pt x="8349" y="2608"/>
                    <a:pt x="7121" y="2608"/>
                  </a:cubicBezTo>
                  <a:cubicBezTo>
                    <a:pt x="5861" y="2608"/>
                    <a:pt x="4600" y="2765"/>
                    <a:pt x="3498" y="2986"/>
                  </a:cubicBezTo>
                  <a:lnTo>
                    <a:pt x="4884" y="4404"/>
                  </a:lnTo>
                  <a:cubicBezTo>
                    <a:pt x="5073" y="4341"/>
                    <a:pt x="5293" y="4278"/>
                    <a:pt x="5482" y="4278"/>
                  </a:cubicBezTo>
                  <a:cubicBezTo>
                    <a:pt x="6144" y="4278"/>
                    <a:pt x="6743" y="4813"/>
                    <a:pt x="6743" y="5475"/>
                  </a:cubicBezTo>
                  <a:cubicBezTo>
                    <a:pt x="6743" y="6168"/>
                    <a:pt x="6176" y="6704"/>
                    <a:pt x="5482" y="6704"/>
                  </a:cubicBezTo>
                  <a:cubicBezTo>
                    <a:pt x="4821" y="6704"/>
                    <a:pt x="4222" y="6168"/>
                    <a:pt x="4222" y="5475"/>
                  </a:cubicBezTo>
                  <a:cubicBezTo>
                    <a:pt x="4222" y="5317"/>
                    <a:pt x="4254" y="5160"/>
                    <a:pt x="4285" y="5002"/>
                  </a:cubicBezTo>
                  <a:lnTo>
                    <a:pt x="2553" y="3238"/>
                  </a:lnTo>
                  <a:cubicBezTo>
                    <a:pt x="2836" y="3112"/>
                    <a:pt x="3151" y="3049"/>
                    <a:pt x="3466" y="2955"/>
                  </a:cubicBezTo>
                  <a:lnTo>
                    <a:pt x="757" y="119"/>
                  </a:lnTo>
                  <a:cubicBezTo>
                    <a:pt x="678" y="40"/>
                    <a:pt x="568" y="1"/>
                    <a:pt x="457"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41"/>
            <p:cNvSpPr/>
            <p:nvPr/>
          </p:nvSpPr>
          <p:spPr>
            <a:xfrm>
              <a:off x="7295574" y="2099990"/>
              <a:ext cx="19867" cy="19869"/>
            </a:xfrm>
            <a:custGeom>
              <a:rect b="b" l="l" r="r" t="t"/>
              <a:pathLst>
                <a:path extrusionOk="0" h="789" w="789">
                  <a:moveTo>
                    <a:pt x="379" y="1"/>
                  </a:moveTo>
                  <a:cubicBezTo>
                    <a:pt x="158" y="1"/>
                    <a:pt x="0" y="158"/>
                    <a:pt x="0" y="379"/>
                  </a:cubicBezTo>
                  <a:cubicBezTo>
                    <a:pt x="0" y="599"/>
                    <a:pt x="158" y="788"/>
                    <a:pt x="379" y="788"/>
                  </a:cubicBezTo>
                  <a:cubicBezTo>
                    <a:pt x="599" y="788"/>
                    <a:pt x="788" y="599"/>
                    <a:pt x="788" y="379"/>
                  </a:cubicBezTo>
                  <a:cubicBezTo>
                    <a:pt x="788" y="158"/>
                    <a:pt x="599" y="1"/>
                    <a:pt x="37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41"/>
            <p:cNvSpPr/>
            <p:nvPr/>
          </p:nvSpPr>
          <p:spPr>
            <a:xfrm>
              <a:off x="7121131" y="2184880"/>
              <a:ext cx="68238" cy="69856"/>
            </a:xfrm>
            <a:custGeom>
              <a:rect b="b" l="l" r="r" t="t"/>
              <a:pathLst>
                <a:path extrusionOk="0" h="2774" w="2710">
                  <a:moveTo>
                    <a:pt x="1261" y="1"/>
                  </a:moveTo>
                  <a:lnTo>
                    <a:pt x="0" y="1639"/>
                  </a:lnTo>
                  <a:cubicBezTo>
                    <a:pt x="756" y="2112"/>
                    <a:pt x="1702" y="2490"/>
                    <a:pt x="2710" y="2773"/>
                  </a:cubicBezTo>
                  <a:lnTo>
                    <a:pt x="1859" y="221"/>
                  </a:lnTo>
                  <a:cubicBezTo>
                    <a:pt x="1639" y="158"/>
                    <a:pt x="1450" y="95"/>
                    <a:pt x="126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41"/>
            <p:cNvSpPr/>
            <p:nvPr/>
          </p:nvSpPr>
          <p:spPr>
            <a:xfrm>
              <a:off x="7188883" y="2195985"/>
              <a:ext cx="47641" cy="55578"/>
            </a:xfrm>
            <a:custGeom>
              <a:rect b="b" l="l" r="r" t="t"/>
              <a:pathLst>
                <a:path extrusionOk="0" h="2207" w="1892">
                  <a:moveTo>
                    <a:pt x="1" y="1"/>
                  </a:moveTo>
                  <a:lnTo>
                    <a:pt x="694" y="2206"/>
                  </a:lnTo>
                  <a:lnTo>
                    <a:pt x="1891" y="221"/>
                  </a:lnTo>
                  <a:cubicBezTo>
                    <a:pt x="1229" y="190"/>
                    <a:pt x="599" y="127"/>
                    <a:pt x="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41"/>
            <p:cNvSpPr/>
            <p:nvPr/>
          </p:nvSpPr>
          <p:spPr>
            <a:xfrm>
              <a:off x="7400297" y="2129352"/>
              <a:ext cx="42051" cy="84135"/>
            </a:xfrm>
            <a:custGeom>
              <a:rect b="b" l="l" r="r" t="t"/>
              <a:pathLst>
                <a:path extrusionOk="0" h="3341" w="1670">
                  <a:moveTo>
                    <a:pt x="1670" y="1"/>
                  </a:moveTo>
                  <a:cubicBezTo>
                    <a:pt x="1607" y="851"/>
                    <a:pt x="977" y="1481"/>
                    <a:pt x="0" y="1891"/>
                  </a:cubicBezTo>
                  <a:lnTo>
                    <a:pt x="1134" y="3340"/>
                  </a:lnTo>
                  <a:cubicBezTo>
                    <a:pt x="1355" y="3214"/>
                    <a:pt x="1512" y="3025"/>
                    <a:pt x="1670" y="2836"/>
                  </a:cubicBezTo>
                  <a:lnTo>
                    <a:pt x="167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41"/>
            <p:cNvSpPr/>
            <p:nvPr/>
          </p:nvSpPr>
          <p:spPr>
            <a:xfrm>
              <a:off x="7225961" y="2203137"/>
              <a:ext cx="84907" cy="62704"/>
            </a:xfrm>
            <a:custGeom>
              <a:rect b="b" l="l" r="r" t="t"/>
              <a:pathLst>
                <a:path extrusionOk="0" h="2490" w="3372">
                  <a:moveTo>
                    <a:pt x="1419" y="0"/>
                  </a:moveTo>
                  <a:lnTo>
                    <a:pt x="1" y="2363"/>
                  </a:lnTo>
                  <a:cubicBezTo>
                    <a:pt x="537" y="2426"/>
                    <a:pt x="1104" y="2489"/>
                    <a:pt x="1671" y="2489"/>
                  </a:cubicBezTo>
                  <a:cubicBezTo>
                    <a:pt x="2269" y="2489"/>
                    <a:pt x="2836" y="2426"/>
                    <a:pt x="3372" y="2363"/>
                  </a:cubicBezTo>
                  <a:lnTo>
                    <a:pt x="195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41"/>
            <p:cNvSpPr/>
            <p:nvPr/>
          </p:nvSpPr>
          <p:spPr>
            <a:xfrm>
              <a:off x="7298289" y="2195985"/>
              <a:ext cx="47615" cy="55578"/>
            </a:xfrm>
            <a:custGeom>
              <a:rect b="b" l="l" r="r" t="t"/>
              <a:pathLst>
                <a:path extrusionOk="0" h="2207" w="1891">
                  <a:moveTo>
                    <a:pt x="1891" y="1"/>
                  </a:moveTo>
                  <a:cubicBezTo>
                    <a:pt x="1292" y="127"/>
                    <a:pt x="631" y="190"/>
                    <a:pt x="0" y="253"/>
                  </a:cubicBezTo>
                  <a:lnTo>
                    <a:pt x="1198" y="2206"/>
                  </a:lnTo>
                  <a:lnTo>
                    <a:pt x="189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41"/>
            <p:cNvSpPr/>
            <p:nvPr/>
          </p:nvSpPr>
          <p:spPr>
            <a:xfrm>
              <a:off x="7086152" y="2230913"/>
              <a:ext cx="354610" cy="98388"/>
            </a:xfrm>
            <a:custGeom>
              <a:rect b="b" l="l" r="r" t="t"/>
              <a:pathLst>
                <a:path extrusionOk="0" h="3907" w="14083">
                  <a:moveTo>
                    <a:pt x="0" y="0"/>
                  </a:moveTo>
                  <a:lnTo>
                    <a:pt x="0" y="977"/>
                  </a:lnTo>
                  <a:cubicBezTo>
                    <a:pt x="0" y="2867"/>
                    <a:pt x="3655" y="3907"/>
                    <a:pt x="7057" y="3907"/>
                  </a:cubicBezTo>
                  <a:cubicBezTo>
                    <a:pt x="10460" y="3907"/>
                    <a:pt x="14083" y="2867"/>
                    <a:pt x="14083" y="977"/>
                  </a:cubicBezTo>
                  <a:lnTo>
                    <a:pt x="14083" y="32"/>
                  </a:lnTo>
                  <a:cubicBezTo>
                    <a:pt x="12508" y="1386"/>
                    <a:pt x="9956" y="2237"/>
                    <a:pt x="7057" y="2237"/>
                  </a:cubicBezTo>
                  <a:cubicBezTo>
                    <a:pt x="4568" y="2205"/>
                    <a:pt x="1796" y="1575"/>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41"/>
            <p:cNvSpPr/>
            <p:nvPr/>
          </p:nvSpPr>
          <p:spPr>
            <a:xfrm>
              <a:off x="7345419" y="2186466"/>
              <a:ext cx="67457" cy="69050"/>
            </a:xfrm>
            <a:custGeom>
              <a:rect b="b" l="l" r="r" t="t"/>
              <a:pathLst>
                <a:path extrusionOk="0" h="2742" w="2679">
                  <a:moveTo>
                    <a:pt x="1449" y="1"/>
                  </a:moveTo>
                  <a:cubicBezTo>
                    <a:pt x="1260" y="32"/>
                    <a:pt x="1071" y="95"/>
                    <a:pt x="851" y="158"/>
                  </a:cubicBezTo>
                  <a:lnTo>
                    <a:pt x="0" y="2742"/>
                  </a:lnTo>
                  <a:cubicBezTo>
                    <a:pt x="1008" y="2458"/>
                    <a:pt x="1922" y="2080"/>
                    <a:pt x="2678" y="1608"/>
                  </a:cubicBezTo>
                  <a:lnTo>
                    <a:pt x="144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41"/>
            <p:cNvSpPr/>
            <p:nvPr/>
          </p:nvSpPr>
          <p:spPr>
            <a:xfrm flipH="1">
              <a:off x="7088602" y="2134638"/>
              <a:ext cx="47123" cy="84126"/>
            </a:xfrm>
            <a:custGeom>
              <a:rect b="b" l="l" r="r" t="t"/>
              <a:pathLst>
                <a:path extrusionOk="0" h="3341" w="1670">
                  <a:moveTo>
                    <a:pt x="1670" y="1"/>
                  </a:moveTo>
                  <a:cubicBezTo>
                    <a:pt x="1607" y="851"/>
                    <a:pt x="977" y="1481"/>
                    <a:pt x="0" y="1891"/>
                  </a:cubicBezTo>
                  <a:lnTo>
                    <a:pt x="1134" y="3340"/>
                  </a:lnTo>
                  <a:cubicBezTo>
                    <a:pt x="1355" y="3214"/>
                    <a:pt x="1512" y="3025"/>
                    <a:pt x="1670" y="2836"/>
                  </a:cubicBezTo>
                  <a:lnTo>
                    <a:pt x="167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8" name="Google Shape;528;p41"/>
          <p:cNvGrpSpPr/>
          <p:nvPr/>
        </p:nvGrpSpPr>
        <p:grpSpPr>
          <a:xfrm>
            <a:off x="4429275" y="3124528"/>
            <a:ext cx="285473" cy="276236"/>
            <a:chOff x="-11299000" y="3647875"/>
            <a:chExt cx="365475" cy="353650"/>
          </a:xfrm>
        </p:grpSpPr>
        <p:sp>
          <p:nvSpPr>
            <p:cNvPr id="529" name="Google Shape;529;p41"/>
            <p:cNvSpPr/>
            <p:nvPr/>
          </p:nvSpPr>
          <p:spPr>
            <a:xfrm>
              <a:off x="-11299000" y="3734700"/>
              <a:ext cx="142575" cy="134325"/>
            </a:xfrm>
            <a:custGeom>
              <a:rect b="b" l="l" r="r" t="t"/>
              <a:pathLst>
                <a:path extrusionOk="0" h="5373" w="5703">
                  <a:moveTo>
                    <a:pt x="2300" y="0"/>
                  </a:moveTo>
                  <a:cubicBezTo>
                    <a:pt x="1772" y="0"/>
                    <a:pt x="1245" y="197"/>
                    <a:pt x="851" y="591"/>
                  </a:cubicBezTo>
                  <a:cubicBezTo>
                    <a:pt x="0" y="1379"/>
                    <a:pt x="0" y="2702"/>
                    <a:pt x="851" y="3490"/>
                  </a:cubicBezTo>
                  <a:lnTo>
                    <a:pt x="2615" y="5254"/>
                  </a:lnTo>
                  <a:cubicBezTo>
                    <a:pt x="2694" y="5333"/>
                    <a:pt x="2804" y="5372"/>
                    <a:pt x="2915" y="5372"/>
                  </a:cubicBezTo>
                  <a:cubicBezTo>
                    <a:pt x="3025" y="5372"/>
                    <a:pt x="3135" y="5333"/>
                    <a:pt x="3214" y="5254"/>
                  </a:cubicBezTo>
                  <a:lnTo>
                    <a:pt x="5514" y="2954"/>
                  </a:lnTo>
                  <a:cubicBezTo>
                    <a:pt x="5703" y="2797"/>
                    <a:pt x="5703" y="2513"/>
                    <a:pt x="5514" y="2355"/>
                  </a:cubicBezTo>
                  <a:lnTo>
                    <a:pt x="3749" y="591"/>
                  </a:lnTo>
                  <a:cubicBezTo>
                    <a:pt x="3356" y="197"/>
                    <a:pt x="2828" y="0"/>
                    <a:pt x="230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41"/>
            <p:cNvSpPr/>
            <p:nvPr/>
          </p:nvSpPr>
          <p:spPr>
            <a:xfrm>
              <a:off x="-11076100" y="3734700"/>
              <a:ext cx="142575" cy="134325"/>
            </a:xfrm>
            <a:custGeom>
              <a:rect b="b" l="l" r="r" t="t"/>
              <a:pathLst>
                <a:path extrusionOk="0" h="5373" w="5703">
                  <a:moveTo>
                    <a:pt x="3379" y="0"/>
                  </a:moveTo>
                  <a:cubicBezTo>
                    <a:pt x="2836" y="0"/>
                    <a:pt x="2300" y="197"/>
                    <a:pt x="1922" y="591"/>
                  </a:cubicBezTo>
                  <a:lnTo>
                    <a:pt x="158" y="2355"/>
                  </a:lnTo>
                  <a:cubicBezTo>
                    <a:pt x="0" y="2513"/>
                    <a:pt x="0" y="2797"/>
                    <a:pt x="158" y="2954"/>
                  </a:cubicBezTo>
                  <a:lnTo>
                    <a:pt x="2521" y="5254"/>
                  </a:lnTo>
                  <a:cubicBezTo>
                    <a:pt x="2599" y="5333"/>
                    <a:pt x="2710" y="5372"/>
                    <a:pt x="2820" y="5372"/>
                  </a:cubicBezTo>
                  <a:cubicBezTo>
                    <a:pt x="2930" y="5372"/>
                    <a:pt x="3040" y="5333"/>
                    <a:pt x="3119" y="5254"/>
                  </a:cubicBezTo>
                  <a:lnTo>
                    <a:pt x="4884" y="3490"/>
                  </a:lnTo>
                  <a:cubicBezTo>
                    <a:pt x="5703" y="2702"/>
                    <a:pt x="5703" y="1379"/>
                    <a:pt x="4884" y="591"/>
                  </a:cubicBezTo>
                  <a:cubicBezTo>
                    <a:pt x="4474" y="197"/>
                    <a:pt x="3923" y="0"/>
                    <a:pt x="337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41"/>
            <p:cNvSpPr/>
            <p:nvPr/>
          </p:nvSpPr>
          <p:spPr>
            <a:xfrm>
              <a:off x="-11254900" y="3917225"/>
              <a:ext cx="124475" cy="84300"/>
            </a:xfrm>
            <a:custGeom>
              <a:rect b="b" l="l" r="r" t="t"/>
              <a:pathLst>
                <a:path extrusionOk="0" h="3372" w="4979">
                  <a:moveTo>
                    <a:pt x="3466" y="1"/>
                  </a:moveTo>
                  <a:lnTo>
                    <a:pt x="316" y="2616"/>
                  </a:lnTo>
                  <a:cubicBezTo>
                    <a:pt x="1" y="2836"/>
                    <a:pt x="190" y="3372"/>
                    <a:pt x="568" y="3372"/>
                  </a:cubicBezTo>
                  <a:lnTo>
                    <a:pt x="3372" y="3372"/>
                  </a:lnTo>
                  <a:cubicBezTo>
                    <a:pt x="3466" y="3309"/>
                    <a:pt x="3561" y="3277"/>
                    <a:pt x="3655" y="3214"/>
                  </a:cubicBezTo>
                  <a:lnTo>
                    <a:pt x="4978" y="1702"/>
                  </a:lnTo>
                  <a:lnTo>
                    <a:pt x="346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41"/>
            <p:cNvSpPr/>
            <p:nvPr/>
          </p:nvSpPr>
          <p:spPr>
            <a:xfrm>
              <a:off x="-11099725" y="3838475"/>
              <a:ext cx="55150" cy="50425"/>
            </a:xfrm>
            <a:custGeom>
              <a:rect b="b" l="l" r="r" t="t"/>
              <a:pathLst>
                <a:path extrusionOk="0" h="2017" w="2206">
                  <a:moveTo>
                    <a:pt x="1197" y="0"/>
                  </a:moveTo>
                  <a:lnTo>
                    <a:pt x="0" y="914"/>
                  </a:lnTo>
                  <a:lnTo>
                    <a:pt x="1323" y="2017"/>
                  </a:lnTo>
                  <a:lnTo>
                    <a:pt x="2205" y="1040"/>
                  </a:lnTo>
                  <a:lnTo>
                    <a:pt x="119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41"/>
            <p:cNvSpPr/>
            <p:nvPr/>
          </p:nvSpPr>
          <p:spPr>
            <a:xfrm>
              <a:off x="-11187950" y="3836900"/>
              <a:ext cx="210325" cy="162275"/>
            </a:xfrm>
            <a:custGeom>
              <a:rect b="b" l="l" r="r" t="t"/>
              <a:pathLst>
                <a:path extrusionOk="0" h="6491" w="8413">
                  <a:moveTo>
                    <a:pt x="1040" y="0"/>
                  </a:moveTo>
                  <a:lnTo>
                    <a:pt x="1" y="1103"/>
                  </a:lnTo>
                  <a:lnTo>
                    <a:pt x="4758" y="6364"/>
                  </a:lnTo>
                  <a:cubicBezTo>
                    <a:pt x="4821" y="6459"/>
                    <a:pt x="4947" y="6490"/>
                    <a:pt x="5073" y="6490"/>
                  </a:cubicBezTo>
                  <a:lnTo>
                    <a:pt x="7845" y="6490"/>
                  </a:lnTo>
                  <a:cubicBezTo>
                    <a:pt x="8255" y="6490"/>
                    <a:pt x="8412" y="6018"/>
                    <a:pt x="8129" y="5734"/>
                  </a:cubicBezTo>
                  <a:lnTo>
                    <a:pt x="104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41"/>
            <p:cNvSpPr/>
            <p:nvPr/>
          </p:nvSpPr>
          <p:spPr>
            <a:xfrm>
              <a:off x="-11292700" y="3647875"/>
              <a:ext cx="353675" cy="87450"/>
            </a:xfrm>
            <a:custGeom>
              <a:rect b="b" l="l" r="r" t="t"/>
              <a:pathLst>
                <a:path extrusionOk="0" h="3498" w="14147">
                  <a:moveTo>
                    <a:pt x="441" y="0"/>
                  </a:moveTo>
                  <a:cubicBezTo>
                    <a:pt x="189" y="0"/>
                    <a:pt x="0" y="189"/>
                    <a:pt x="0" y="378"/>
                  </a:cubicBezTo>
                  <a:cubicBezTo>
                    <a:pt x="0" y="630"/>
                    <a:pt x="189" y="819"/>
                    <a:pt x="441" y="819"/>
                  </a:cubicBezTo>
                  <a:lnTo>
                    <a:pt x="1639" y="819"/>
                  </a:lnTo>
                  <a:lnTo>
                    <a:pt x="1639" y="1670"/>
                  </a:lnTo>
                  <a:lnTo>
                    <a:pt x="1261" y="1670"/>
                  </a:lnTo>
                  <a:cubicBezTo>
                    <a:pt x="599" y="1670"/>
                    <a:pt x="0" y="2237"/>
                    <a:pt x="0" y="2899"/>
                  </a:cubicBezTo>
                  <a:lnTo>
                    <a:pt x="0" y="3497"/>
                  </a:lnTo>
                  <a:lnTo>
                    <a:pt x="32" y="3466"/>
                  </a:lnTo>
                  <a:cubicBezTo>
                    <a:pt x="536" y="2930"/>
                    <a:pt x="1292" y="2615"/>
                    <a:pt x="2080" y="2615"/>
                  </a:cubicBezTo>
                  <a:cubicBezTo>
                    <a:pt x="2867" y="2615"/>
                    <a:pt x="3623" y="2930"/>
                    <a:pt x="4128" y="3466"/>
                  </a:cubicBezTo>
                  <a:lnTo>
                    <a:pt x="4159" y="3497"/>
                  </a:lnTo>
                  <a:lnTo>
                    <a:pt x="4159" y="2899"/>
                  </a:lnTo>
                  <a:cubicBezTo>
                    <a:pt x="4159" y="2237"/>
                    <a:pt x="3623" y="1670"/>
                    <a:pt x="2899" y="1670"/>
                  </a:cubicBezTo>
                  <a:lnTo>
                    <a:pt x="2521" y="1670"/>
                  </a:lnTo>
                  <a:lnTo>
                    <a:pt x="2521" y="819"/>
                  </a:lnTo>
                  <a:lnTo>
                    <a:pt x="11657" y="819"/>
                  </a:lnTo>
                  <a:lnTo>
                    <a:pt x="11657" y="1670"/>
                  </a:lnTo>
                  <a:lnTo>
                    <a:pt x="11216" y="1670"/>
                  </a:lnTo>
                  <a:cubicBezTo>
                    <a:pt x="10555" y="1670"/>
                    <a:pt x="9956" y="2237"/>
                    <a:pt x="9956" y="2899"/>
                  </a:cubicBezTo>
                  <a:lnTo>
                    <a:pt x="9956" y="3497"/>
                  </a:lnTo>
                  <a:lnTo>
                    <a:pt x="9987" y="3466"/>
                  </a:lnTo>
                  <a:cubicBezTo>
                    <a:pt x="10523" y="2930"/>
                    <a:pt x="11248" y="2615"/>
                    <a:pt x="12035" y="2615"/>
                  </a:cubicBezTo>
                  <a:cubicBezTo>
                    <a:pt x="12823" y="2615"/>
                    <a:pt x="13579" y="2930"/>
                    <a:pt x="14083" y="3466"/>
                  </a:cubicBezTo>
                  <a:lnTo>
                    <a:pt x="14146" y="3497"/>
                  </a:lnTo>
                  <a:lnTo>
                    <a:pt x="14146" y="2899"/>
                  </a:lnTo>
                  <a:cubicBezTo>
                    <a:pt x="14146" y="2237"/>
                    <a:pt x="13579" y="1670"/>
                    <a:pt x="12917" y="1670"/>
                  </a:cubicBezTo>
                  <a:lnTo>
                    <a:pt x="12476" y="1670"/>
                  </a:lnTo>
                  <a:lnTo>
                    <a:pt x="12476" y="819"/>
                  </a:lnTo>
                  <a:lnTo>
                    <a:pt x="13705" y="819"/>
                  </a:lnTo>
                  <a:cubicBezTo>
                    <a:pt x="13926" y="819"/>
                    <a:pt x="14083" y="630"/>
                    <a:pt x="14083" y="378"/>
                  </a:cubicBezTo>
                  <a:cubicBezTo>
                    <a:pt x="14083" y="158"/>
                    <a:pt x="13894" y="0"/>
                    <a:pt x="1370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8" name="Shape 538"/>
        <p:cNvGrpSpPr/>
        <p:nvPr/>
      </p:nvGrpSpPr>
      <p:grpSpPr>
        <a:xfrm>
          <a:off x="0" y="0"/>
          <a:ext cx="0" cy="0"/>
          <a:chOff x="0" y="0"/>
          <a:chExt cx="0" cy="0"/>
        </a:xfrm>
      </p:grpSpPr>
      <p:sp>
        <p:nvSpPr>
          <p:cNvPr id="539" name="Google Shape;539;p42"/>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This is a table</a:t>
            </a:r>
            <a:endParaRPr/>
          </a:p>
        </p:txBody>
      </p:sp>
      <p:graphicFrame>
        <p:nvGraphicFramePr>
          <p:cNvPr id="540" name="Google Shape;540;p42"/>
          <p:cNvGraphicFramePr/>
          <p:nvPr/>
        </p:nvGraphicFramePr>
        <p:xfrm>
          <a:off x="1084225" y="1645700"/>
          <a:ext cx="3000000" cy="3000000"/>
        </p:xfrm>
        <a:graphic>
          <a:graphicData uri="http://schemas.openxmlformats.org/drawingml/2006/table">
            <a:tbl>
              <a:tblPr>
                <a:noFill/>
                <a:tableStyleId>{5761E758-5996-4C6E-9465-E23710F1DB4A}</a:tableStyleId>
              </a:tblPr>
              <a:tblGrid>
                <a:gridCol w="1599300"/>
                <a:gridCol w="2688125"/>
                <a:gridCol w="2688125"/>
              </a:tblGrid>
              <a:tr h="514100">
                <a:tc>
                  <a:txBody>
                    <a:bodyPr/>
                    <a:lstStyle/>
                    <a:p>
                      <a:pPr indent="0" lvl="0" marL="0" rtl="0" algn="ctr">
                        <a:spcBef>
                          <a:spcPts val="0"/>
                        </a:spcBef>
                        <a:spcAft>
                          <a:spcPts val="0"/>
                        </a:spcAft>
                        <a:buNone/>
                      </a:pPr>
                      <a:r>
                        <a:t/>
                      </a:r>
                      <a:endParaRPr b="1" sz="2400">
                        <a:solidFill>
                          <a:schemeClr val="dk1"/>
                        </a:solidFill>
                        <a:latin typeface="Girassol"/>
                        <a:ea typeface="Girassol"/>
                        <a:cs typeface="Girassol"/>
                        <a:sym typeface="Girassol"/>
                      </a:endParaRPr>
                    </a:p>
                  </a:txBody>
                  <a:tcPr marT="91425" marB="91425" marR="91425" marL="91425" anchor="ctr">
                    <a:lnL cap="flat" cmpd="sng" w="19050">
                      <a:solidFill>
                        <a:schemeClr val="accent2">
                          <a:alpha val="0"/>
                        </a:schemeClr>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alpha val="0"/>
                        </a:schemeClr>
                      </a:solidFill>
                      <a:prstDash val="solid"/>
                      <a:round/>
                      <a:headEnd len="sm" w="sm" type="none"/>
                      <a:tailEnd len="sm" w="sm" type="none"/>
                    </a:lnT>
                    <a:lnB cap="flat" cmpd="sng" w="19050">
                      <a:solidFill>
                        <a:schemeClr val="accent2"/>
                      </a:solidFill>
                      <a:prstDash val="solid"/>
                      <a:round/>
                      <a:headEnd len="sm" w="sm" type="none"/>
                      <a:tailEnd len="sm" w="sm" type="none"/>
                    </a:lnB>
                  </a:tcPr>
                </a:tc>
                <a:tc>
                  <a:txBody>
                    <a:bodyPr/>
                    <a:lstStyle/>
                    <a:p>
                      <a:pPr indent="0" lvl="0" marL="0" rtl="0" algn="ctr">
                        <a:spcBef>
                          <a:spcPts val="0"/>
                        </a:spcBef>
                        <a:spcAft>
                          <a:spcPts val="0"/>
                        </a:spcAft>
                        <a:buNone/>
                      </a:pPr>
                      <a:r>
                        <a:rPr b="1" lang="en" sz="2400">
                          <a:solidFill>
                            <a:schemeClr val="dk1"/>
                          </a:solidFill>
                          <a:latin typeface="Girassol"/>
                          <a:ea typeface="Girassol"/>
                          <a:cs typeface="Girassol"/>
                          <a:sym typeface="Girassol"/>
                        </a:rPr>
                        <a:t>Venus</a:t>
                      </a:r>
                      <a:endParaRPr b="1" sz="2400">
                        <a:solidFill>
                          <a:schemeClr val="dk1"/>
                        </a:solidFill>
                        <a:latin typeface="Girassol"/>
                        <a:ea typeface="Girassol"/>
                        <a:cs typeface="Girassol"/>
                        <a:sym typeface="Girassol"/>
                      </a:endParaRPr>
                    </a:p>
                  </a:txBody>
                  <a:tcPr marT="91425" marB="91425" marR="91425" marL="91425" anchor="ctr">
                    <a:lnL cap="flat" cmpd="sng" w="19050">
                      <a:solidFill>
                        <a:schemeClr val="accent2"/>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tcPr>
                </a:tc>
                <a:tc>
                  <a:txBody>
                    <a:bodyPr/>
                    <a:lstStyle/>
                    <a:p>
                      <a:pPr indent="0" lvl="0" marL="0" rtl="0" algn="ctr">
                        <a:spcBef>
                          <a:spcPts val="0"/>
                        </a:spcBef>
                        <a:spcAft>
                          <a:spcPts val="0"/>
                        </a:spcAft>
                        <a:buNone/>
                      </a:pPr>
                      <a:r>
                        <a:rPr b="1" lang="en" sz="2400">
                          <a:solidFill>
                            <a:schemeClr val="dk1"/>
                          </a:solidFill>
                          <a:latin typeface="Girassol"/>
                          <a:ea typeface="Girassol"/>
                          <a:cs typeface="Girassol"/>
                          <a:sym typeface="Girassol"/>
                        </a:rPr>
                        <a:t>Mars</a:t>
                      </a:r>
                      <a:endParaRPr b="1" sz="2400">
                        <a:solidFill>
                          <a:schemeClr val="dk1"/>
                        </a:solidFill>
                        <a:latin typeface="Girassol"/>
                        <a:ea typeface="Girassol"/>
                        <a:cs typeface="Girassol"/>
                        <a:sym typeface="Girassol"/>
                      </a:endParaRPr>
                    </a:p>
                  </a:txBody>
                  <a:tcPr marT="91425" marB="91425" marR="91425" marL="91425" anchor="ctr">
                    <a:lnL cap="flat" cmpd="sng" w="19050">
                      <a:solidFill>
                        <a:schemeClr val="accent2"/>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tcPr>
                </a:tc>
              </a:tr>
              <a:tr h="510125">
                <a:tc>
                  <a:txBody>
                    <a:bodyPr/>
                    <a:lstStyle/>
                    <a:p>
                      <a:pPr indent="0" lvl="0" marL="0" rtl="0" algn="ctr">
                        <a:spcBef>
                          <a:spcPts val="0"/>
                        </a:spcBef>
                        <a:spcAft>
                          <a:spcPts val="0"/>
                        </a:spcAft>
                        <a:buNone/>
                      </a:pPr>
                      <a:r>
                        <a:rPr b="1" lang="en" sz="2400">
                          <a:solidFill>
                            <a:schemeClr val="dk1"/>
                          </a:solidFill>
                          <a:latin typeface="Girassol"/>
                          <a:ea typeface="Girassol"/>
                          <a:cs typeface="Girassol"/>
                          <a:sym typeface="Girassol"/>
                        </a:rPr>
                        <a:t>Mercury</a:t>
                      </a:r>
                      <a:endParaRPr b="1">
                        <a:solidFill>
                          <a:schemeClr val="dk1"/>
                        </a:solidFill>
                        <a:latin typeface="Montserrat"/>
                        <a:ea typeface="Montserrat"/>
                        <a:cs typeface="Montserrat"/>
                        <a:sym typeface="Montserrat"/>
                      </a:endParaRPr>
                    </a:p>
                  </a:txBody>
                  <a:tcPr marT="91425" marB="91425" marR="91425" marL="91425" anchor="ctr">
                    <a:lnL cap="flat" cmpd="sng" w="19050">
                      <a:solidFill>
                        <a:schemeClr val="accent2"/>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tcPr>
                </a:tc>
                <a:tc>
                  <a:txBody>
                    <a:bodyPr/>
                    <a:lstStyle/>
                    <a:p>
                      <a:pPr indent="0" lvl="0" marL="0" rtl="0" algn="ctr">
                        <a:spcBef>
                          <a:spcPts val="0"/>
                        </a:spcBef>
                        <a:spcAft>
                          <a:spcPts val="0"/>
                        </a:spcAft>
                        <a:buNone/>
                      </a:pPr>
                      <a:r>
                        <a:rPr lang="en">
                          <a:solidFill>
                            <a:schemeClr val="dk1"/>
                          </a:solidFill>
                          <a:latin typeface="Montserrat"/>
                          <a:ea typeface="Montserrat"/>
                          <a:cs typeface="Montserrat"/>
                          <a:sym typeface="Montserrat"/>
                        </a:rPr>
                        <a:t>Venus is the second planet from the Sun</a:t>
                      </a:r>
                      <a:endParaRPr>
                        <a:solidFill>
                          <a:schemeClr val="dk1"/>
                        </a:solidFill>
                        <a:latin typeface="Montserrat"/>
                        <a:ea typeface="Montserrat"/>
                        <a:cs typeface="Montserrat"/>
                        <a:sym typeface="Montserrat"/>
                      </a:endParaRPr>
                    </a:p>
                  </a:txBody>
                  <a:tcPr marT="91425" marB="91425" marR="91425" marL="91425" anchor="ctr">
                    <a:lnL cap="flat" cmpd="sng" w="19050">
                      <a:solidFill>
                        <a:schemeClr val="accent2"/>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tcPr>
                </a:tc>
                <a:tc>
                  <a:txBody>
                    <a:bodyPr/>
                    <a:lstStyle/>
                    <a:p>
                      <a:pPr indent="0" lvl="0" marL="0" rtl="0" algn="ctr">
                        <a:spcBef>
                          <a:spcPts val="0"/>
                        </a:spcBef>
                        <a:spcAft>
                          <a:spcPts val="0"/>
                        </a:spcAft>
                        <a:buNone/>
                      </a:pPr>
                      <a:r>
                        <a:rPr lang="en">
                          <a:solidFill>
                            <a:schemeClr val="dk1"/>
                          </a:solidFill>
                          <a:latin typeface="Montserrat"/>
                          <a:ea typeface="Montserrat"/>
                          <a:cs typeface="Montserrat"/>
                          <a:sym typeface="Montserrat"/>
                        </a:rPr>
                        <a:t>Despite being red, Mars is a cold place</a:t>
                      </a:r>
                      <a:endParaRPr>
                        <a:solidFill>
                          <a:schemeClr val="dk1"/>
                        </a:solidFill>
                        <a:latin typeface="Montserrat"/>
                        <a:ea typeface="Montserrat"/>
                        <a:cs typeface="Montserrat"/>
                        <a:sym typeface="Montserrat"/>
                      </a:endParaRPr>
                    </a:p>
                  </a:txBody>
                  <a:tcPr marT="91425" marB="91425" marR="91425" marL="91425" anchor="ctr">
                    <a:lnL cap="flat" cmpd="sng" w="19050">
                      <a:solidFill>
                        <a:schemeClr val="accent2"/>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tcPr>
                </a:tc>
              </a:tr>
              <a:tr h="510125">
                <a:tc>
                  <a:txBody>
                    <a:bodyPr/>
                    <a:lstStyle/>
                    <a:p>
                      <a:pPr indent="0" lvl="0" marL="0" rtl="0" algn="ctr">
                        <a:spcBef>
                          <a:spcPts val="0"/>
                        </a:spcBef>
                        <a:spcAft>
                          <a:spcPts val="0"/>
                        </a:spcAft>
                        <a:buNone/>
                      </a:pPr>
                      <a:r>
                        <a:rPr b="1" lang="en" sz="2400">
                          <a:solidFill>
                            <a:schemeClr val="dk1"/>
                          </a:solidFill>
                          <a:latin typeface="Girassol"/>
                          <a:ea typeface="Girassol"/>
                          <a:cs typeface="Girassol"/>
                          <a:sym typeface="Girassol"/>
                        </a:rPr>
                        <a:t>Mars</a:t>
                      </a:r>
                      <a:endParaRPr b="1">
                        <a:solidFill>
                          <a:schemeClr val="dk1"/>
                        </a:solidFill>
                        <a:latin typeface="Montserrat"/>
                        <a:ea typeface="Montserrat"/>
                        <a:cs typeface="Montserrat"/>
                        <a:sym typeface="Montserrat"/>
                      </a:endParaRPr>
                    </a:p>
                  </a:txBody>
                  <a:tcPr marT="91425" marB="91425" marR="91425" marL="91425" anchor="ctr">
                    <a:lnL cap="flat" cmpd="sng" w="19050">
                      <a:solidFill>
                        <a:schemeClr val="accent2"/>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tcPr>
                </a:tc>
                <a:tc>
                  <a:txBody>
                    <a:bodyPr/>
                    <a:lstStyle/>
                    <a:p>
                      <a:pPr indent="0" lvl="0" marL="0" rtl="0" algn="ctr">
                        <a:spcBef>
                          <a:spcPts val="0"/>
                        </a:spcBef>
                        <a:spcAft>
                          <a:spcPts val="0"/>
                        </a:spcAft>
                        <a:buNone/>
                      </a:pPr>
                      <a:r>
                        <a:rPr lang="en">
                          <a:solidFill>
                            <a:schemeClr val="dk1"/>
                          </a:solidFill>
                          <a:latin typeface="Montserrat"/>
                          <a:ea typeface="Montserrat"/>
                          <a:cs typeface="Montserrat"/>
                          <a:sym typeface="Montserrat"/>
                        </a:rPr>
                        <a:t>Jupiter is the biggest planet in the Solar System</a:t>
                      </a:r>
                      <a:endParaRPr>
                        <a:solidFill>
                          <a:schemeClr val="dk1"/>
                        </a:solidFill>
                        <a:latin typeface="Montserrat"/>
                        <a:ea typeface="Montserrat"/>
                        <a:cs typeface="Montserrat"/>
                        <a:sym typeface="Montserrat"/>
                      </a:endParaRPr>
                    </a:p>
                  </a:txBody>
                  <a:tcPr marT="91425" marB="91425" marR="91425" marL="91425" anchor="ctr">
                    <a:lnL cap="flat" cmpd="sng" w="19050">
                      <a:solidFill>
                        <a:schemeClr val="accent2"/>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tcPr>
                </a:tc>
                <a:tc>
                  <a:txBody>
                    <a:bodyPr/>
                    <a:lstStyle/>
                    <a:p>
                      <a:pPr indent="0" lvl="0" marL="0" rtl="0" algn="ctr">
                        <a:spcBef>
                          <a:spcPts val="0"/>
                        </a:spcBef>
                        <a:spcAft>
                          <a:spcPts val="0"/>
                        </a:spcAft>
                        <a:buNone/>
                      </a:pPr>
                      <a:r>
                        <a:rPr lang="en">
                          <a:solidFill>
                            <a:schemeClr val="dk1"/>
                          </a:solidFill>
                          <a:latin typeface="Montserrat"/>
                          <a:ea typeface="Montserrat"/>
                          <a:cs typeface="Montserrat"/>
                          <a:sym typeface="Montserrat"/>
                        </a:rPr>
                        <a:t>Mercury is the smallest planet in the Solar System</a:t>
                      </a:r>
                      <a:endParaRPr>
                        <a:solidFill>
                          <a:schemeClr val="dk1"/>
                        </a:solidFill>
                        <a:latin typeface="Montserrat"/>
                        <a:ea typeface="Montserrat"/>
                        <a:cs typeface="Montserrat"/>
                        <a:sym typeface="Montserrat"/>
                      </a:endParaRPr>
                    </a:p>
                  </a:txBody>
                  <a:tcPr marT="91425" marB="91425" marR="91425" marL="91425" anchor="ctr">
                    <a:lnL cap="flat" cmpd="sng" w="19050">
                      <a:solidFill>
                        <a:schemeClr val="accent2"/>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tcPr>
                </a:tc>
              </a:tr>
              <a:tr h="510125">
                <a:tc>
                  <a:txBody>
                    <a:bodyPr/>
                    <a:lstStyle/>
                    <a:p>
                      <a:pPr indent="0" lvl="0" marL="0" rtl="0" algn="ctr">
                        <a:spcBef>
                          <a:spcPts val="0"/>
                        </a:spcBef>
                        <a:spcAft>
                          <a:spcPts val="0"/>
                        </a:spcAft>
                        <a:buNone/>
                      </a:pPr>
                      <a:r>
                        <a:rPr b="1" lang="en" sz="2400">
                          <a:solidFill>
                            <a:schemeClr val="dk1"/>
                          </a:solidFill>
                          <a:latin typeface="Girassol"/>
                          <a:ea typeface="Girassol"/>
                          <a:cs typeface="Girassol"/>
                          <a:sym typeface="Girassol"/>
                        </a:rPr>
                        <a:t>Saturn</a:t>
                      </a:r>
                      <a:endParaRPr b="1">
                        <a:solidFill>
                          <a:schemeClr val="dk1"/>
                        </a:solidFill>
                        <a:latin typeface="Montserrat"/>
                        <a:ea typeface="Montserrat"/>
                        <a:cs typeface="Montserrat"/>
                        <a:sym typeface="Montserrat"/>
                      </a:endParaRPr>
                    </a:p>
                  </a:txBody>
                  <a:tcPr marT="91425" marB="91425" marR="91425" marL="91425" anchor="ctr">
                    <a:lnL cap="flat" cmpd="sng" w="19050">
                      <a:solidFill>
                        <a:schemeClr val="accent2"/>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tcPr>
                </a:tc>
                <a:tc>
                  <a:txBody>
                    <a:bodyPr/>
                    <a:lstStyle/>
                    <a:p>
                      <a:pPr indent="0" lvl="0" marL="0" rtl="0" algn="ctr">
                        <a:spcBef>
                          <a:spcPts val="0"/>
                        </a:spcBef>
                        <a:spcAft>
                          <a:spcPts val="0"/>
                        </a:spcAft>
                        <a:buNone/>
                      </a:pPr>
                      <a:r>
                        <a:rPr lang="en">
                          <a:solidFill>
                            <a:schemeClr val="dk1"/>
                          </a:solidFill>
                          <a:latin typeface="Montserrat"/>
                          <a:ea typeface="Montserrat"/>
                          <a:cs typeface="Montserrat"/>
                          <a:sym typeface="Montserrat"/>
                        </a:rPr>
                        <a:t>Saturn is composed of hydrogen and helium</a:t>
                      </a:r>
                      <a:endParaRPr>
                        <a:solidFill>
                          <a:schemeClr val="dk1"/>
                        </a:solidFill>
                        <a:latin typeface="Montserrat"/>
                        <a:ea typeface="Montserrat"/>
                        <a:cs typeface="Montserrat"/>
                        <a:sym typeface="Montserrat"/>
                      </a:endParaRPr>
                    </a:p>
                  </a:txBody>
                  <a:tcPr marT="91425" marB="91425" marR="91425" marL="91425" anchor="ctr">
                    <a:lnL cap="flat" cmpd="sng" w="19050">
                      <a:solidFill>
                        <a:schemeClr val="accent2"/>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tcPr>
                </a:tc>
                <a:tc>
                  <a:txBody>
                    <a:bodyPr/>
                    <a:lstStyle/>
                    <a:p>
                      <a:pPr indent="0" lvl="0" marL="0" rtl="0" algn="ctr">
                        <a:spcBef>
                          <a:spcPts val="0"/>
                        </a:spcBef>
                        <a:spcAft>
                          <a:spcPts val="0"/>
                        </a:spcAft>
                        <a:buNone/>
                      </a:pPr>
                      <a:r>
                        <a:rPr lang="en">
                          <a:solidFill>
                            <a:schemeClr val="dk1"/>
                          </a:solidFill>
                          <a:latin typeface="Montserrat"/>
                          <a:ea typeface="Montserrat"/>
                          <a:cs typeface="Montserrat"/>
                          <a:sym typeface="Montserrat"/>
                        </a:rPr>
                        <a:t>Neptune is the farthest planet from the Sun</a:t>
                      </a:r>
                      <a:endParaRPr>
                        <a:solidFill>
                          <a:schemeClr val="dk1"/>
                        </a:solidFill>
                        <a:latin typeface="Montserrat"/>
                        <a:ea typeface="Montserrat"/>
                        <a:cs typeface="Montserrat"/>
                        <a:sym typeface="Montserrat"/>
                      </a:endParaRPr>
                    </a:p>
                  </a:txBody>
                  <a:tcPr marT="91425" marB="91425" marR="91425" marL="91425" anchor="ctr">
                    <a:lnL cap="flat" cmpd="sng" w="19050">
                      <a:solidFill>
                        <a:schemeClr val="accent2"/>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sp>
        <p:nvSpPr>
          <p:cNvPr id="545" name="Google Shape;545;p43"/>
          <p:cNvSpPr txBox="1"/>
          <p:nvPr>
            <p:ph type="title"/>
          </p:nvPr>
        </p:nvSpPr>
        <p:spPr>
          <a:xfrm>
            <a:off x="720000" y="445025"/>
            <a:ext cx="7704000" cy="572700"/>
          </a:xfrm>
          <a:prstGeom prst="rect">
            <a:avLst/>
          </a:prstGeom>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t>This is a g</a:t>
            </a:r>
            <a:r>
              <a:rPr lang="en"/>
              <a:t>raph</a:t>
            </a:r>
            <a:endParaRPr/>
          </a:p>
        </p:txBody>
      </p:sp>
      <p:sp>
        <p:nvSpPr>
          <p:cNvPr id="546" name="Google Shape;546;p43"/>
          <p:cNvSpPr txBox="1"/>
          <p:nvPr/>
        </p:nvSpPr>
        <p:spPr>
          <a:xfrm>
            <a:off x="6125275" y="1481689"/>
            <a:ext cx="2305500" cy="4944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400">
                <a:solidFill>
                  <a:schemeClr val="dk1"/>
                </a:solidFill>
                <a:latin typeface="Girassol"/>
                <a:ea typeface="Girassol"/>
                <a:cs typeface="Girassol"/>
                <a:sym typeface="Girassol"/>
              </a:rPr>
              <a:t>Mars</a:t>
            </a:r>
            <a:endParaRPr b="1" sz="2400">
              <a:solidFill>
                <a:schemeClr val="dk1"/>
              </a:solidFill>
              <a:latin typeface="Girassol"/>
              <a:ea typeface="Girassol"/>
              <a:cs typeface="Girassol"/>
              <a:sym typeface="Girassol"/>
            </a:endParaRPr>
          </a:p>
        </p:txBody>
      </p:sp>
      <p:sp>
        <p:nvSpPr>
          <p:cNvPr id="547" name="Google Shape;547;p43"/>
          <p:cNvSpPr txBox="1"/>
          <p:nvPr/>
        </p:nvSpPr>
        <p:spPr>
          <a:xfrm>
            <a:off x="6125275" y="1899937"/>
            <a:ext cx="23055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Montserrat"/>
                <a:ea typeface="Montserrat"/>
                <a:cs typeface="Montserrat"/>
                <a:sym typeface="Montserrat"/>
              </a:rPr>
              <a:t>Despite being red, Mars is actually a cold place</a:t>
            </a:r>
            <a:endParaRPr>
              <a:solidFill>
                <a:schemeClr val="dk1"/>
              </a:solidFill>
              <a:latin typeface="Montserrat"/>
              <a:ea typeface="Montserrat"/>
              <a:cs typeface="Montserrat"/>
              <a:sym typeface="Montserrat"/>
            </a:endParaRPr>
          </a:p>
        </p:txBody>
      </p:sp>
      <p:sp>
        <p:nvSpPr>
          <p:cNvPr id="548" name="Google Shape;548;p43"/>
          <p:cNvSpPr txBox="1"/>
          <p:nvPr/>
        </p:nvSpPr>
        <p:spPr>
          <a:xfrm>
            <a:off x="6125275" y="2787164"/>
            <a:ext cx="2305500" cy="4944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2400">
                <a:solidFill>
                  <a:schemeClr val="dk1"/>
                </a:solidFill>
                <a:latin typeface="Girassol"/>
                <a:ea typeface="Girassol"/>
                <a:cs typeface="Girassol"/>
                <a:sym typeface="Girassol"/>
              </a:rPr>
              <a:t>Neptune</a:t>
            </a:r>
            <a:endParaRPr b="1" sz="2400">
              <a:solidFill>
                <a:schemeClr val="dk1"/>
              </a:solidFill>
              <a:latin typeface="Girassol"/>
              <a:ea typeface="Girassol"/>
              <a:cs typeface="Girassol"/>
              <a:sym typeface="Girassol"/>
            </a:endParaRPr>
          </a:p>
        </p:txBody>
      </p:sp>
      <p:sp>
        <p:nvSpPr>
          <p:cNvPr id="549" name="Google Shape;549;p43"/>
          <p:cNvSpPr txBox="1"/>
          <p:nvPr/>
        </p:nvSpPr>
        <p:spPr>
          <a:xfrm>
            <a:off x="6125275" y="3205237"/>
            <a:ext cx="23055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Montserrat"/>
                <a:ea typeface="Montserrat"/>
                <a:cs typeface="Montserrat"/>
                <a:sym typeface="Montserrat"/>
              </a:rPr>
              <a:t>Neptune is the farthest planet from the Sun</a:t>
            </a:r>
            <a:endParaRPr>
              <a:solidFill>
                <a:schemeClr val="dk1"/>
              </a:solidFill>
              <a:latin typeface="Montserrat"/>
              <a:ea typeface="Montserrat"/>
              <a:cs typeface="Montserrat"/>
              <a:sym typeface="Montserrat"/>
            </a:endParaRPr>
          </a:p>
        </p:txBody>
      </p:sp>
      <p:sp>
        <p:nvSpPr>
          <p:cNvPr id="550" name="Google Shape;550;p43"/>
          <p:cNvSpPr txBox="1"/>
          <p:nvPr>
            <p:ph idx="4294967295" type="subTitle"/>
          </p:nvPr>
        </p:nvSpPr>
        <p:spPr>
          <a:xfrm>
            <a:off x="720000" y="4241900"/>
            <a:ext cx="7704000" cy="362100"/>
          </a:xfrm>
          <a:prstGeom prst="rect">
            <a:avLst/>
          </a:prstGeom>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en" sz="1100"/>
              <a:t>Follow the link in the graph to modify its data and then paste the new one here. </a:t>
            </a:r>
            <a:r>
              <a:rPr b="1" lang="en" sz="1100" u="sng">
                <a:hlinkClick r:id="rId3"/>
              </a:rPr>
              <a:t>For more info, click here</a:t>
            </a:r>
            <a:endParaRPr b="1" sz="1100" u="sng"/>
          </a:p>
        </p:txBody>
      </p:sp>
      <p:sp>
        <p:nvSpPr>
          <p:cNvPr id="551" name="Google Shape;551;p43"/>
          <p:cNvSpPr/>
          <p:nvPr/>
        </p:nvSpPr>
        <p:spPr>
          <a:xfrm>
            <a:off x="5712375" y="1481688"/>
            <a:ext cx="362100" cy="3621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552" name="Google Shape;552;p43"/>
          <p:cNvSpPr/>
          <p:nvPr/>
        </p:nvSpPr>
        <p:spPr>
          <a:xfrm>
            <a:off x="5712375" y="2787150"/>
            <a:ext cx="362100" cy="3621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pic>
        <p:nvPicPr>
          <p:cNvPr id="553" name="Google Shape;553;p43" title="Chart">
            <a:hlinkClick r:id="rId4"/>
          </p:cNvPr>
          <p:cNvPicPr preferRelativeResize="0"/>
          <p:nvPr/>
        </p:nvPicPr>
        <p:blipFill>
          <a:blip r:embed="rId5">
            <a:alphaModFix/>
          </a:blip>
          <a:stretch>
            <a:fillRect/>
          </a:stretch>
        </p:blipFill>
        <p:spPr>
          <a:xfrm>
            <a:off x="713225" y="1170125"/>
            <a:ext cx="4721361" cy="29193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7" name="Shape 557"/>
        <p:cNvGrpSpPr/>
        <p:nvPr/>
      </p:nvGrpSpPr>
      <p:grpSpPr>
        <a:xfrm>
          <a:off x="0" y="0"/>
          <a:ext cx="0" cy="0"/>
          <a:chOff x="0" y="0"/>
          <a:chExt cx="0" cy="0"/>
        </a:xfrm>
      </p:grpSpPr>
      <p:pic>
        <p:nvPicPr>
          <p:cNvPr id="558" name="Google Shape;558;p44"/>
          <p:cNvPicPr preferRelativeResize="0"/>
          <p:nvPr/>
        </p:nvPicPr>
        <p:blipFill>
          <a:blip r:embed="rId3">
            <a:alphaModFix/>
          </a:blip>
          <a:stretch>
            <a:fillRect/>
          </a:stretch>
        </p:blipFill>
        <p:spPr>
          <a:xfrm>
            <a:off x="7303625" y="2350825"/>
            <a:ext cx="1840364" cy="2445024"/>
          </a:xfrm>
          <a:prstGeom prst="rect">
            <a:avLst/>
          </a:prstGeom>
          <a:noFill/>
          <a:ln>
            <a:noFill/>
          </a:ln>
        </p:spPr>
      </p:pic>
      <p:sp>
        <p:nvSpPr>
          <p:cNvPr id="559" name="Google Shape;559;p44"/>
          <p:cNvSpPr txBox="1"/>
          <p:nvPr>
            <p:ph type="title"/>
          </p:nvPr>
        </p:nvSpPr>
        <p:spPr>
          <a:xfrm>
            <a:off x="1772250" y="1835400"/>
            <a:ext cx="5599500" cy="1025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21 million</a:t>
            </a:r>
            <a:endParaRPr/>
          </a:p>
        </p:txBody>
      </p:sp>
      <p:sp>
        <p:nvSpPr>
          <p:cNvPr id="560" name="Google Shape;560;p44"/>
          <p:cNvSpPr txBox="1"/>
          <p:nvPr>
            <p:ph idx="1" type="subTitle"/>
          </p:nvPr>
        </p:nvSpPr>
        <p:spPr>
          <a:xfrm>
            <a:off x="1772250" y="2860500"/>
            <a:ext cx="5599500" cy="447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Big numbers catch your audience’s attention</a:t>
            </a:r>
            <a:endParaRPr/>
          </a:p>
        </p:txBody>
      </p:sp>
      <p:pic>
        <p:nvPicPr>
          <p:cNvPr id="561" name="Google Shape;561;p44"/>
          <p:cNvPicPr preferRelativeResize="0"/>
          <p:nvPr/>
        </p:nvPicPr>
        <p:blipFill>
          <a:blip r:embed="rId4">
            <a:alphaModFix/>
          </a:blip>
          <a:stretch>
            <a:fillRect/>
          </a:stretch>
        </p:blipFill>
        <p:spPr>
          <a:xfrm>
            <a:off x="8282200" y="1419350"/>
            <a:ext cx="1982876" cy="1857200"/>
          </a:xfrm>
          <a:prstGeom prst="rect">
            <a:avLst/>
          </a:prstGeom>
          <a:noFill/>
          <a:ln>
            <a:noFill/>
          </a:ln>
        </p:spPr>
      </p:pic>
      <p:pic>
        <p:nvPicPr>
          <p:cNvPr id="562" name="Google Shape;562;p44"/>
          <p:cNvPicPr preferRelativeResize="0"/>
          <p:nvPr/>
        </p:nvPicPr>
        <p:blipFill>
          <a:blip r:embed="rId5">
            <a:alphaModFix/>
          </a:blip>
          <a:stretch>
            <a:fillRect/>
          </a:stretch>
        </p:blipFill>
        <p:spPr>
          <a:xfrm>
            <a:off x="-596300" y="306025"/>
            <a:ext cx="2540000" cy="249732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6" name="Shape 566"/>
        <p:cNvGrpSpPr/>
        <p:nvPr/>
      </p:nvGrpSpPr>
      <p:grpSpPr>
        <a:xfrm>
          <a:off x="0" y="0"/>
          <a:ext cx="0" cy="0"/>
          <a:chOff x="0" y="0"/>
          <a:chExt cx="0" cy="0"/>
        </a:xfrm>
      </p:grpSpPr>
      <p:sp>
        <p:nvSpPr>
          <p:cNvPr id="567" name="Google Shape;567;p45"/>
          <p:cNvSpPr txBox="1"/>
          <p:nvPr>
            <p:ph type="title"/>
          </p:nvPr>
        </p:nvSpPr>
        <p:spPr>
          <a:xfrm>
            <a:off x="1265675" y="1200100"/>
            <a:ext cx="4374900" cy="9339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333,000</a:t>
            </a:r>
            <a:endParaRPr/>
          </a:p>
        </p:txBody>
      </p:sp>
      <p:sp>
        <p:nvSpPr>
          <p:cNvPr id="568" name="Google Shape;568;p45"/>
          <p:cNvSpPr txBox="1"/>
          <p:nvPr>
            <p:ph idx="1" type="subTitle"/>
          </p:nvPr>
        </p:nvSpPr>
        <p:spPr>
          <a:xfrm>
            <a:off x="1265675" y="2045173"/>
            <a:ext cx="4374900" cy="365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The Sun’s mass compared to Earth’s</a:t>
            </a:r>
            <a:endParaRPr/>
          </a:p>
        </p:txBody>
      </p:sp>
      <p:sp>
        <p:nvSpPr>
          <p:cNvPr id="569" name="Google Shape;569;p45"/>
          <p:cNvSpPr txBox="1"/>
          <p:nvPr>
            <p:ph idx="2" type="title"/>
          </p:nvPr>
        </p:nvSpPr>
        <p:spPr>
          <a:xfrm>
            <a:off x="1265675" y="2733001"/>
            <a:ext cx="4374900" cy="9339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386,000 km</a:t>
            </a:r>
            <a:endParaRPr/>
          </a:p>
        </p:txBody>
      </p:sp>
      <p:sp>
        <p:nvSpPr>
          <p:cNvPr id="570" name="Google Shape;570;p45"/>
          <p:cNvSpPr txBox="1"/>
          <p:nvPr>
            <p:ph idx="3" type="subTitle"/>
          </p:nvPr>
        </p:nvSpPr>
        <p:spPr>
          <a:xfrm>
            <a:off x="1265675" y="3578000"/>
            <a:ext cx="4374900" cy="365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Distance between Earth and the Moon</a:t>
            </a:r>
            <a:endParaRPr/>
          </a:p>
        </p:txBody>
      </p:sp>
      <p:pic>
        <p:nvPicPr>
          <p:cNvPr id="571" name="Google Shape;571;p45"/>
          <p:cNvPicPr preferRelativeResize="0"/>
          <p:nvPr/>
        </p:nvPicPr>
        <p:blipFill>
          <a:blip r:embed="rId3">
            <a:alphaModFix/>
          </a:blip>
          <a:stretch>
            <a:fillRect/>
          </a:stretch>
        </p:blipFill>
        <p:spPr>
          <a:xfrm rot="-5">
            <a:off x="7552800" y="-91674"/>
            <a:ext cx="1755951" cy="1490948"/>
          </a:xfrm>
          <a:prstGeom prst="rect">
            <a:avLst/>
          </a:prstGeom>
          <a:noFill/>
          <a:ln>
            <a:noFill/>
          </a:ln>
        </p:spPr>
      </p:pic>
      <p:pic>
        <p:nvPicPr>
          <p:cNvPr id="572" name="Google Shape;572;p45"/>
          <p:cNvPicPr preferRelativeResize="0"/>
          <p:nvPr/>
        </p:nvPicPr>
        <p:blipFill>
          <a:blip r:embed="rId4">
            <a:alphaModFix/>
          </a:blip>
          <a:stretch>
            <a:fillRect/>
          </a:stretch>
        </p:blipFill>
        <p:spPr>
          <a:xfrm>
            <a:off x="5473700" y="3328986"/>
            <a:ext cx="2540000" cy="2163975"/>
          </a:xfrm>
          <a:prstGeom prst="rect">
            <a:avLst/>
          </a:prstGeom>
          <a:noFill/>
          <a:ln>
            <a:noFill/>
          </a:ln>
        </p:spPr>
      </p:pic>
      <p:pic>
        <p:nvPicPr>
          <p:cNvPr id="573" name="Google Shape;573;p45"/>
          <p:cNvPicPr preferRelativeResize="0"/>
          <p:nvPr/>
        </p:nvPicPr>
        <p:blipFill>
          <a:blip r:embed="rId5">
            <a:alphaModFix/>
          </a:blip>
          <a:stretch>
            <a:fillRect/>
          </a:stretch>
        </p:blipFill>
        <p:spPr>
          <a:xfrm>
            <a:off x="6078450" y="738450"/>
            <a:ext cx="1982876" cy="1857200"/>
          </a:xfrm>
          <a:prstGeom prst="rect">
            <a:avLst/>
          </a:prstGeom>
          <a:noFill/>
          <a:ln>
            <a:noFill/>
          </a:ln>
        </p:spPr>
      </p:pic>
      <p:pic>
        <p:nvPicPr>
          <p:cNvPr id="574" name="Google Shape;574;p45"/>
          <p:cNvPicPr preferRelativeResize="0"/>
          <p:nvPr/>
        </p:nvPicPr>
        <p:blipFill>
          <a:blip r:embed="rId3">
            <a:alphaModFix/>
          </a:blip>
          <a:stretch>
            <a:fillRect/>
          </a:stretch>
        </p:blipFill>
        <p:spPr>
          <a:xfrm rot="1477844">
            <a:off x="6946040" y="2846819"/>
            <a:ext cx="1878801" cy="1595253"/>
          </a:xfrm>
          <a:prstGeom prst="rect">
            <a:avLst/>
          </a:prstGeom>
          <a:noFill/>
          <a:ln>
            <a:noFill/>
          </a:ln>
        </p:spPr>
      </p:pic>
      <p:pic>
        <p:nvPicPr>
          <p:cNvPr id="575" name="Google Shape;575;p45"/>
          <p:cNvPicPr preferRelativeResize="0"/>
          <p:nvPr/>
        </p:nvPicPr>
        <p:blipFill>
          <a:blip r:embed="rId6">
            <a:alphaModFix/>
          </a:blip>
          <a:stretch>
            <a:fillRect/>
          </a:stretch>
        </p:blipFill>
        <p:spPr>
          <a:xfrm flipH="1">
            <a:off x="6615452" y="-42146"/>
            <a:ext cx="2539999" cy="379629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2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Contents of this template</a:t>
            </a:r>
            <a:endParaRPr/>
          </a:p>
        </p:txBody>
      </p:sp>
      <p:sp>
        <p:nvSpPr>
          <p:cNvPr id="229" name="Google Shape;229;p28"/>
          <p:cNvSpPr txBox="1"/>
          <p:nvPr>
            <p:ph idx="1" type="body"/>
          </p:nvPr>
        </p:nvSpPr>
        <p:spPr>
          <a:xfrm>
            <a:off x="720000" y="1152475"/>
            <a:ext cx="7704000" cy="401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You can delete this slide when you’re done editing the presentation</a:t>
            </a:r>
            <a:endParaRPr/>
          </a:p>
        </p:txBody>
      </p:sp>
      <p:graphicFrame>
        <p:nvGraphicFramePr>
          <p:cNvPr id="230" name="Google Shape;230;p28"/>
          <p:cNvGraphicFramePr/>
          <p:nvPr/>
        </p:nvGraphicFramePr>
        <p:xfrm>
          <a:off x="719988" y="1740288"/>
          <a:ext cx="3000000" cy="3000000"/>
        </p:xfrm>
        <a:graphic>
          <a:graphicData uri="http://schemas.openxmlformats.org/drawingml/2006/table">
            <a:tbl>
              <a:tblPr>
                <a:noFill/>
                <a:tableStyleId>{5761E758-5996-4C6E-9465-E23710F1DB4A}</a:tableStyleId>
              </a:tblPr>
              <a:tblGrid>
                <a:gridCol w="2553200"/>
                <a:gridCol w="5150800"/>
              </a:tblGrid>
              <a:tr h="367875">
                <a:tc>
                  <a:txBody>
                    <a:bodyPr/>
                    <a:lstStyle/>
                    <a:p>
                      <a:pPr indent="0" lvl="0" marL="0" rtl="0" algn="l">
                        <a:lnSpc>
                          <a:spcPct val="115000"/>
                        </a:lnSpc>
                        <a:spcBef>
                          <a:spcPts val="0"/>
                        </a:spcBef>
                        <a:spcAft>
                          <a:spcPts val="0"/>
                        </a:spcAft>
                        <a:buNone/>
                      </a:pPr>
                      <a:r>
                        <a:rPr b="1" lang="en" sz="1100" u="sng">
                          <a:solidFill>
                            <a:schemeClr val="hlink"/>
                          </a:solidFill>
                          <a:latin typeface="Montserrat"/>
                          <a:ea typeface="Montserrat"/>
                          <a:cs typeface="Montserrat"/>
                          <a:sym typeface="Montserrat"/>
                          <a:hlinkClick action="ppaction://hlinksldjump" r:id="rId3"/>
                        </a:rPr>
                        <a:t>Fonts</a:t>
                      </a:r>
                      <a:endParaRPr b="1" sz="1100" u="sng">
                        <a:solidFill>
                          <a:schemeClr val="dk1"/>
                        </a:solidFill>
                        <a:latin typeface="Montserrat"/>
                        <a:ea typeface="Montserrat"/>
                        <a:cs typeface="Montserrat"/>
                        <a:sym typeface="Montserrat"/>
                      </a:endParaRPr>
                    </a:p>
                  </a:txBody>
                  <a:tcPr marT="91425" marB="91425" marR="91425" marL="91425" anchor="ctr">
                    <a:lnL cap="flat" cmpd="sng" w="19050">
                      <a:solidFill>
                        <a:schemeClr val="accent2"/>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tcPr>
                </a:tc>
                <a:tc>
                  <a:txBody>
                    <a:bodyPr/>
                    <a:lstStyle/>
                    <a:p>
                      <a:pPr indent="0" lvl="0" marL="0" rtl="0" algn="l">
                        <a:lnSpc>
                          <a:spcPct val="115000"/>
                        </a:lnSpc>
                        <a:spcBef>
                          <a:spcPts val="0"/>
                        </a:spcBef>
                        <a:spcAft>
                          <a:spcPts val="1600"/>
                        </a:spcAft>
                        <a:buNone/>
                      </a:pPr>
                      <a:r>
                        <a:rPr lang="en" sz="900">
                          <a:solidFill>
                            <a:schemeClr val="dk1"/>
                          </a:solidFill>
                          <a:latin typeface="Montserrat Medium"/>
                          <a:ea typeface="Montserrat Medium"/>
                          <a:cs typeface="Montserrat Medium"/>
                          <a:sym typeface="Montserrat Medium"/>
                        </a:rPr>
                        <a:t>To view this template correctly in PowerPoint, download and install the fonts we used</a:t>
                      </a:r>
                      <a:endParaRPr sz="900">
                        <a:solidFill>
                          <a:schemeClr val="dk1"/>
                        </a:solidFill>
                        <a:latin typeface="Montserrat Medium"/>
                        <a:ea typeface="Montserrat Medium"/>
                        <a:cs typeface="Montserrat Medium"/>
                        <a:sym typeface="Montserrat Medium"/>
                      </a:endParaRPr>
                    </a:p>
                  </a:txBody>
                  <a:tcPr marT="91425" marB="91425" marR="91425" marL="91425" anchor="ctr">
                    <a:lnL cap="flat" cmpd="sng" w="19050">
                      <a:solidFill>
                        <a:schemeClr val="accent2"/>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tcPr>
                </a:tc>
              </a:tr>
              <a:tr h="367875">
                <a:tc>
                  <a:txBody>
                    <a:bodyPr/>
                    <a:lstStyle/>
                    <a:p>
                      <a:pPr indent="0" lvl="0" marL="0" rtl="0" algn="l">
                        <a:lnSpc>
                          <a:spcPct val="115000"/>
                        </a:lnSpc>
                        <a:spcBef>
                          <a:spcPts val="0"/>
                        </a:spcBef>
                        <a:spcAft>
                          <a:spcPts val="0"/>
                        </a:spcAft>
                        <a:buNone/>
                      </a:pPr>
                      <a:r>
                        <a:rPr b="1" lang="en" sz="1100" u="sng">
                          <a:solidFill>
                            <a:schemeClr val="hlink"/>
                          </a:solidFill>
                          <a:latin typeface="Montserrat"/>
                          <a:ea typeface="Montserrat"/>
                          <a:cs typeface="Montserrat"/>
                          <a:sym typeface="Montserrat"/>
                          <a:hlinkClick action="ppaction://hlinksldjump" r:id="rId4"/>
                        </a:rPr>
                        <a:t>Used</a:t>
                      </a:r>
                      <a:r>
                        <a:rPr lang="en" sz="1100" u="sng">
                          <a:solidFill>
                            <a:schemeClr val="hlink"/>
                          </a:solidFill>
                          <a:latin typeface="Montserrat"/>
                          <a:ea typeface="Montserrat"/>
                          <a:cs typeface="Montserrat"/>
                          <a:sym typeface="Montserrat"/>
                          <a:hlinkClick action="ppaction://hlinksldjump" r:id="rId5"/>
                        </a:rPr>
                        <a:t> </a:t>
                      </a:r>
                      <a:r>
                        <a:rPr lang="en" sz="1100">
                          <a:solidFill>
                            <a:schemeClr val="dk1"/>
                          </a:solidFill>
                          <a:latin typeface="Montserrat Medium"/>
                          <a:ea typeface="Montserrat Medium"/>
                          <a:cs typeface="Montserrat Medium"/>
                          <a:sym typeface="Montserrat Medium"/>
                        </a:rPr>
                        <a:t>and</a:t>
                      </a:r>
                      <a:r>
                        <a:rPr lang="en" sz="1100">
                          <a:solidFill>
                            <a:schemeClr val="dk1"/>
                          </a:solidFill>
                          <a:latin typeface="Montserrat"/>
                          <a:ea typeface="Montserrat"/>
                          <a:cs typeface="Montserrat"/>
                          <a:sym typeface="Montserrat"/>
                        </a:rPr>
                        <a:t> </a:t>
                      </a:r>
                      <a:r>
                        <a:rPr b="1" lang="en" sz="1100" u="sng">
                          <a:solidFill>
                            <a:schemeClr val="hlink"/>
                          </a:solidFill>
                          <a:latin typeface="Montserrat"/>
                          <a:ea typeface="Montserrat"/>
                          <a:cs typeface="Montserrat"/>
                          <a:sym typeface="Montserrat"/>
                          <a:hlinkClick action="ppaction://hlinksldjump" r:id="rId6"/>
                        </a:rPr>
                        <a:t>alternative</a:t>
                      </a:r>
                      <a:r>
                        <a:rPr b="1" lang="en" sz="1100" u="sng">
                          <a:solidFill>
                            <a:schemeClr val="hlink"/>
                          </a:solidFill>
                          <a:latin typeface="Montserrat"/>
                          <a:ea typeface="Montserrat"/>
                          <a:cs typeface="Montserrat"/>
                          <a:sym typeface="Montserrat"/>
                          <a:hlinkClick action="ppaction://hlinksldjump" r:id="rId7"/>
                        </a:rPr>
                        <a:t> resources</a:t>
                      </a:r>
                      <a:endParaRPr b="1" sz="1100">
                        <a:solidFill>
                          <a:schemeClr val="dk1"/>
                        </a:solidFill>
                        <a:latin typeface="Montserrat"/>
                        <a:ea typeface="Montserrat"/>
                        <a:cs typeface="Montserrat"/>
                        <a:sym typeface="Montserrat"/>
                      </a:endParaRPr>
                    </a:p>
                  </a:txBody>
                  <a:tcPr marT="91425" marB="91425" marR="91425" marL="91425" anchor="ctr">
                    <a:lnL cap="flat" cmpd="sng" w="19050">
                      <a:solidFill>
                        <a:schemeClr val="accent2"/>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tcPr>
                </a:tc>
                <a:tc>
                  <a:txBody>
                    <a:bodyPr/>
                    <a:lstStyle/>
                    <a:p>
                      <a:pPr indent="0" lvl="0" marL="0" marR="0" rtl="0" algn="l">
                        <a:lnSpc>
                          <a:spcPct val="115000"/>
                        </a:lnSpc>
                        <a:spcBef>
                          <a:spcPts val="0"/>
                        </a:spcBef>
                        <a:spcAft>
                          <a:spcPts val="1600"/>
                        </a:spcAft>
                        <a:buNone/>
                      </a:pPr>
                      <a:r>
                        <a:rPr lang="en" sz="900">
                          <a:solidFill>
                            <a:schemeClr val="dk1"/>
                          </a:solidFill>
                          <a:latin typeface="Montserrat Medium"/>
                          <a:ea typeface="Montserrat Medium"/>
                          <a:cs typeface="Montserrat Medium"/>
                          <a:sym typeface="Montserrat Medium"/>
                        </a:rPr>
                        <a:t>An assortment of graphic resources that are suitable for use in this presentation</a:t>
                      </a:r>
                      <a:endParaRPr sz="900">
                        <a:solidFill>
                          <a:schemeClr val="dk1"/>
                        </a:solidFill>
                        <a:latin typeface="Montserrat Medium"/>
                        <a:ea typeface="Montserrat Medium"/>
                        <a:cs typeface="Montserrat Medium"/>
                        <a:sym typeface="Montserrat Medium"/>
                      </a:endParaRPr>
                    </a:p>
                  </a:txBody>
                  <a:tcPr marT="91425" marB="91425" marR="91425" marL="91425" anchor="ctr">
                    <a:lnL cap="flat" cmpd="sng" w="19050">
                      <a:solidFill>
                        <a:schemeClr val="accent2"/>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tcPr>
                </a:tc>
              </a:tr>
              <a:tr h="367875">
                <a:tc>
                  <a:txBody>
                    <a:bodyPr/>
                    <a:lstStyle/>
                    <a:p>
                      <a:pPr indent="0" lvl="0" marL="0" rtl="0" algn="l">
                        <a:lnSpc>
                          <a:spcPct val="115000"/>
                        </a:lnSpc>
                        <a:spcBef>
                          <a:spcPts val="0"/>
                        </a:spcBef>
                        <a:spcAft>
                          <a:spcPts val="0"/>
                        </a:spcAft>
                        <a:buNone/>
                      </a:pPr>
                      <a:r>
                        <a:rPr b="1" lang="en" sz="1100" u="sng">
                          <a:solidFill>
                            <a:schemeClr val="hlink"/>
                          </a:solidFill>
                          <a:latin typeface="Montserrat"/>
                          <a:ea typeface="Montserrat"/>
                          <a:cs typeface="Montserrat"/>
                          <a:sym typeface="Montserrat"/>
                          <a:hlinkClick action="ppaction://hlinksldjump" r:id="rId8"/>
                        </a:rPr>
                        <a:t>Thanks slide</a:t>
                      </a:r>
                      <a:endParaRPr b="1" sz="1100">
                        <a:solidFill>
                          <a:schemeClr val="dk1"/>
                        </a:solidFill>
                        <a:latin typeface="Montserrat"/>
                        <a:ea typeface="Montserrat"/>
                        <a:cs typeface="Montserrat"/>
                        <a:sym typeface="Montserrat"/>
                      </a:endParaRPr>
                    </a:p>
                  </a:txBody>
                  <a:tcPr marT="91425" marB="91425" marR="91425" marL="91425" anchor="ctr">
                    <a:lnL cap="flat" cmpd="sng" w="19050">
                      <a:solidFill>
                        <a:schemeClr val="accent2"/>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tcPr>
                </a:tc>
                <a:tc>
                  <a:txBody>
                    <a:bodyPr/>
                    <a:lstStyle/>
                    <a:p>
                      <a:pPr indent="0" lvl="0" marL="0" rtl="0" algn="l">
                        <a:lnSpc>
                          <a:spcPct val="115000"/>
                        </a:lnSpc>
                        <a:spcBef>
                          <a:spcPts val="0"/>
                        </a:spcBef>
                        <a:spcAft>
                          <a:spcPts val="1600"/>
                        </a:spcAft>
                        <a:buNone/>
                      </a:pPr>
                      <a:r>
                        <a:rPr lang="en" sz="900">
                          <a:solidFill>
                            <a:schemeClr val="dk1"/>
                          </a:solidFill>
                          <a:latin typeface="Montserrat Medium"/>
                          <a:ea typeface="Montserrat Medium"/>
                          <a:cs typeface="Montserrat Medium"/>
                          <a:sym typeface="Montserrat Medium"/>
                        </a:rPr>
                        <a:t>You must keep it so that proper credits for our design are given</a:t>
                      </a:r>
                      <a:endParaRPr sz="900">
                        <a:solidFill>
                          <a:schemeClr val="dk1"/>
                        </a:solidFill>
                        <a:latin typeface="Montserrat Medium"/>
                        <a:ea typeface="Montserrat Medium"/>
                        <a:cs typeface="Montserrat Medium"/>
                        <a:sym typeface="Montserrat Medium"/>
                      </a:endParaRPr>
                    </a:p>
                  </a:txBody>
                  <a:tcPr marT="91425" marB="91425" marR="91425" marL="91425" anchor="ctr">
                    <a:lnL cap="flat" cmpd="sng" w="19050">
                      <a:solidFill>
                        <a:schemeClr val="accent2"/>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tcPr>
                </a:tc>
              </a:tr>
              <a:tr h="367875">
                <a:tc>
                  <a:txBody>
                    <a:bodyPr/>
                    <a:lstStyle/>
                    <a:p>
                      <a:pPr indent="0" lvl="0" marL="0" rtl="0" algn="l">
                        <a:lnSpc>
                          <a:spcPct val="115000"/>
                        </a:lnSpc>
                        <a:spcBef>
                          <a:spcPts val="0"/>
                        </a:spcBef>
                        <a:spcAft>
                          <a:spcPts val="0"/>
                        </a:spcAft>
                        <a:buNone/>
                      </a:pPr>
                      <a:r>
                        <a:rPr b="1" lang="en" sz="1100" u="sng">
                          <a:solidFill>
                            <a:schemeClr val="hlink"/>
                          </a:solidFill>
                          <a:latin typeface="Montserrat"/>
                          <a:ea typeface="Montserrat"/>
                          <a:cs typeface="Montserrat"/>
                          <a:sym typeface="Montserrat"/>
                          <a:hlinkClick action="ppaction://hlinksldjump" r:id="rId9"/>
                        </a:rPr>
                        <a:t>Colors</a:t>
                      </a:r>
                      <a:endParaRPr b="1" sz="1100">
                        <a:solidFill>
                          <a:schemeClr val="dk1"/>
                        </a:solidFill>
                        <a:latin typeface="Montserrat"/>
                        <a:ea typeface="Montserrat"/>
                        <a:cs typeface="Montserrat"/>
                        <a:sym typeface="Montserrat"/>
                      </a:endParaRPr>
                    </a:p>
                  </a:txBody>
                  <a:tcPr marT="91425" marB="91425" marR="91425" marL="91425" anchor="ctr">
                    <a:lnL cap="flat" cmpd="sng" w="19050">
                      <a:solidFill>
                        <a:schemeClr val="accent2"/>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tcPr>
                </a:tc>
                <a:tc>
                  <a:txBody>
                    <a:bodyPr/>
                    <a:lstStyle/>
                    <a:p>
                      <a:pPr indent="0" lvl="0" marL="0" rtl="0" algn="l">
                        <a:lnSpc>
                          <a:spcPct val="115000"/>
                        </a:lnSpc>
                        <a:spcBef>
                          <a:spcPts val="0"/>
                        </a:spcBef>
                        <a:spcAft>
                          <a:spcPts val="1600"/>
                        </a:spcAft>
                        <a:buNone/>
                      </a:pPr>
                      <a:r>
                        <a:rPr lang="en" sz="900">
                          <a:solidFill>
                            <a:schemeClr val="dk1"/>
                          </a:solidFill>
                          <a:latin typeface="Montserrat Medium"/>
                          <a:ea typeface="Montserrat Medium"/>
                          <a:cs typeface="Montserrat Medium"/>
                          <a:sym typeface="Montserrat Medium"/>
                        </a:rPr>
                        <a:t>All the colors used in this presentation</a:t>
                      </a:r>
                      <a:endParaRPr sz="900">
                        <a:solidFill>
                          <a:schemeClr val="dk1"/>
                        </a:solidFill>
                        <a:latin typeface="Montserrat Medium"/>
                        <a:ea typeface="Montserrat Medium"/>
                        <a:cs typeface="Montserrat Medium"/>
                        <a:sym typeface="Montserrat Medium"/>
                      </a:endParaRPr>
                    </a:p>
                  </a:txBody>
                  <a:tcPr marT="91425" marB="91425" marR="91425" marL="91425" anchor="ctr">
                    <a:lnL cap="flat" cmpd="sng" w="19050">
                      <a:solidFill>
                        <a:schemeClr val="accent2"/>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tcPr>
                </a:tc>
              </a:tr>
              <a:tr h="367875">
                <a:tc>
                  <a:txBody>
                    <a:bodyPr/>
                    <a:lstStyle/>
                    <a:p>
                      <a:pPr indent="0" lvl="0" marL="0" rtl="0" algn="l">
                        <a:lnSpc>
                          <a:spcPct val="115000"/>
                        </a:lnSpc>
                        <a:spcBef>
                          <a:spcPts val="0"/>
                        </a:spcBef>
                        <a:spcAft>
                          <a:spcPts val="0"/>
                        </a:spcAft>
                        <a:buNone/>
                      </a:pPr>
                      <a:r>
                        <a:rPr b="1" lang="en" sz="1100" u="sng">
                          <a:solidFill>
                            <a:schemeClr val="hlink"/>
                          </a:solidFill>
                          <a:latin typeface="Montserrat"/>
                          <a:ea typeface="Montserrat"/>
                          <a:cs typeface="Montserrat"/>
                          <a:sym typeface="Montserrat"/>
                          <a:hlinkClick action="ppaction://hlinksldjump" r:id="rId10"/>
                        </a:rPr>
                        <a:t>Icons</a:t>
                      </a:r>
                      <a:r>
                        <a:rPr lang="en" sz="1100">
                          <a:solidFill>
                            <a:schemeClr val="dk1"/>
                          </a:solidFill>
                          <a:latin typeface="Montserrat"/>
                          <a:ea typeface="Montserrat"/>
                          <a:cs typeface="Montserrat"/>
                          <a:sym typeface="Montserrat"/>
                        </a:rPr>
                        <a:t> </a:t>
                      </a:r>
                      <a:r>
                        <a:rPr lang="en" sz="1100">
                          <a:solidFill>
                            <a:schemeClr val="dk1"/>
                          </a:solidFill>
                          <a:latin typeface="Montserrat Medium"/>
                          <a:ea typeface="Montserrat Medium"/>
                          <a:cs typeface="Montserrat Medium"/>
                          <a:sym typeface="Montserrat Medium"/>
                        </a:rPr>
                        <a:t>and </a:t>
                      </a:r>
                      <a:r>
                        <a:rPr b="1" lang="en" sz="1100" u="sng">
                          <a:solidFill>
                            <a:schemeClr val="hlink"/>
                          </a:solidFill>
                          <a:latin typeface="Montserrat"/>
                          <a:ea typeface="Montserrat"/>
                          <a:cs typeface="Montserrat"/>
                          <a:sym typeface="Montserrat"/>
                          <a:hlinkClick action="ppaction://hlinksldjump" r:id="rId11"/>
                        </a:rPr>
                        <a:t>infographic resources</a:t>
                      </a:r>
                      <a:endParaRPr b="1" sz="1100">
                        <a:solidFill>
                          <a:schemeClr val="dk1"/>
                        </a:solidFill>
                        <a:latin typeface="Montserrat"/>
                        <a:ea typeface="Montserrat"/>
                        <a:cs typeface="Montserrat"/>
                        <a:sym typeface="Montserrat"/>
                      </a:endParaRPr>
                    </a:p>
                  </a:txBody>
                  <a:tcPr marT="91425" marB="91425" marR="91425" marL="91425" anchor="ctr">
                    <a:lnL cap="flat" cmpd="sng" w="19050">
                      <a:solidFill>
                        <a:schemeClr val="accent2"/>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900">
                          <a:solidFill>
                            <a:schemeClr val="dk1"/>
                          </a:solidFill>
                          <a:latin typeface="Montserrat Medium"/>
                          <a:ea typeface="Montserrat Medium"/>
                          <a:cs typeface="Montserrat Medium"/>
                          <a:sym typeface="Montserrat Medium"/>
                        </a:rPr>
                        <a:t>These can be used in the template, and their size and color can be edited</a:t>
                      </a:r>
                      <a:endParaRPr sz="900">
                        <a:solidFill>
                          <a:schemeClr val="dk1"/>
                        </a:solidFill>
                        <a:latin typeface="Montserrat Medium"/>
                        <a:ea typeface="Montserrat Medium"/>
                        <a:cs typeface="Montserrat Medium"/>
                        <a:sym typeface="Montserrat Medium"/>
                      </a:endParaRPr>
                    </a:p>
                  </a:txBody>
                  <a:tcPr marT="91425" marB="91425" marR="91425" marL="91425" anchor="ctr">
                    <a:lnL cap="flat" cmpd="sng" w="19050">
                      <a:solidFill>
                        <a:schemeClr val="accent2"/>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tcPr>
                </a:tc>
              </a:tr>
              <a:tr h="367875">
                <a:tc>
                  <a:txBody>
                    <a:bodyPr/>
                    <a:lstStyle/>
                    <a:p>
                      <a:pPr indent="0" lvl="0" marL="0" rtl="0" algn="l">
                        <a:lnSpc>
                          <a:spcPct val="115000"/>
                        </a:lnSpc>
                        <a:spcBef>
                          <a:spcPts val="0"/>
                        </a:spcBef>
                        <a:spcAft>
                          <a:spcPts val="0"/>
                        </a:spcAft>
                        <a:buNone/>
                      </a:pPr>
                      <a:r>
                        <a:rPr lang="en" sz="1100">
                          <a:solidFill>
                            <a:schemeClr val="dk1"/>
                          </a:solidFill>
                          <a:latin typeface="Montserrat Medium"/>
                          <a:ea typeface="Montserrat Medium"/>
                          <a:cs typeface="Montserrat Medium"/>
                          <a:sym typeface="Montserrat Medium"/>
                        </a:rPr>
                        <a:t>Editable presentation theme </a:t>
                      </a:r>
                      <a:endParaRPr sz="1100">
                        <a:solidFill>
                          <a:schemeClr val="dk1"/>
                        </a:solidFill>
                        <a:latin typeface="Montserrat Medium"/>
                        <a:ea typeface="Montserrat Medium"/>
                        <a:cs typeface="Montserrat Medium"/>
                        <a:sym typeface="Montserrat Medium"/>
                      </a:endParaRPr>
                    </a:p>
                  </a:txBody>
                  <a:tcPr marT="91425" marB="91425" marR="91425" marL="91425" anchor="ctr">
                    <a:lnL cap="flat" cmpd="sng" w="19050">
                      <a:solidFill>
                        <a:schemeClr val="accent2"/>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tcPr>
                </a:tc>
                <a:tc>
                  <a:txBody>
                    <a:bodyPr/>
                    <a:lstStyle/>
                    <a:p>
                      <a:pPr indent="0" lvl="0" marL="0" rtl="0" algn="l">
                        <a:lnSpc>
                          <a:spcPct val="115000"/>
                        </a:lnSpc>
                        <a:spcBef>
                          <a:spcPts val="0"/>
                        </a:spcBef>
                        <a:spcAft>
                          <a:spcPts val="1600"/>
                        </a:spcAft>
                        <a:buNone/>
                      </a:pPr>
                      <a:r>
                        <a:rPr lang="en" sz="900">
                          <a:solidFill>
                            <a:schemeClr val="dk1"/>
                          </a:solidFill>
                          <a:latin typeface="Montserrat Medium"/>
                          <a:ea typeface="Montserrat Medium"/>
                          <a:cs typeface="Montserrat Medium"/>
                          <a:sym typeface="Montserrat Medium"/>
                        </a:rPr>
                        <a:t>You can edit the master slides easily. For more info, click </a:t>
                      </a:r>
                      <a:r>
                        <a:rPr b="1" lang="en" sz="900" u="sng">
                          <a:solidFill>
                            <a:schemeClr val="dk1"/>
                          </a:solidFill>
                          <a:latin typeface="Montserrat"/>
                          <a:ea typeface="Montserrat"/>
                          <a:cs typeface="Montserrat"/>
                          <a:sym typeface="Montserrat"/>
                          <a:hlinkClick r:id="rId12">
                            <a:extLst>
                              <a:ext uri="{A12FA001-AC4F-418D-AE19-62706E023703}">
                                <ahyp:hlinkClr val="tx"/>
                              </a:ext>
                            </a:extLst>
                          </a:hlinkClick>
                        </a:rPr>
                        <a:t>here</a:t>
                      </a:r>
                      <a:endParaRPr b="1" sz="900" u="sng">
                        <a:solidFill>
                          <a:schemeClr val="dk1"/>
                        </a:solidFill>
                        <a:latin typeface="Montserrat"/>
                        <a:ea typeface="Montserrat"/>
                        <a:cs typeface="Montserrat"/>
                        <a:sym typeface="Montserrat"/>
                      </a:endParaRPr>
                    </a:p>
                  </a:txBody>
                  <a:tcPr marT="91425" marB="91425" marR="91425" marL="91425" anchor="ctr">
                    <a:lnL cap="flat" cmpd="sng" w="19050">
                      <a:solidFill>
                        <a:schemeClr val="accent2"/>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tcPr>
                </a:tc>
              </a:tr>
            </a:tbl>
          </a:graphicData>
        </a:graphic>
      </p:graphicFrame>
      <p:sp>
        <p:nvSpPr>
          <p:cNvPr id="231" name="Google Shape;231;p28"/>
          <p:cNvSpPr txBox="1"/>
          <p:nvPr/>
        </p:nvSpPr>
        <p:spPr>
          <a:xfrm>
            <a:off x="1634967" y="4133675"/>
            <a:ext cx="2117700" cy="4617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800">
                <a:solidFill>
                  <a:schemeClr val="dk1"/>
                </a:solidFill>
                <a:latin typeface="Montserrat"/>
                <a:ea typeface="Montserrat"/>
                <a:cs typeface="Montserrat"/>
                <a:sym typeface="Montserrat"/>
              </a:rPr>
              <a:t>For more info:</a:t>
            </a:r>
            <a:br>
              <a:rPr lang="en" sz="800">
                <a:solidFill>
                  <a:schemeClr val="dk1"/>
                </a:solidFill>
                <a:latin typeface="Montserrat"/>
                <a:ea typeface="Montserrat"/>
                <a:cs typeface="Montserrat"/>
                <a:sym typeface="Montserrat"/>
              </a:rPr>
            </a:br>
            <a:r>
              <a:rPr b="1" lang="en" sz="1000" u="sng">
                <a:solidFill>
                  <a:schemeClr val="dk1"/>
                </a:solidFill>
                <a:latin typeface="Montserrat"/>
                <a:ea typeface="Montserrat"/>
                <a:cs typeface="Montserrat"/>
                <a:sym typeface="Montserrat"/>
                <a:hlinkClick r:id="rId13">
                  <a:extLst>
                    <a:ext uri="{A12FA001-AC4F-418D-AE19-62706E023703}">
                      <ahyp:hlinkClr val="tx"/>
                    </a:ext>
                  </a:extLst>
                </a:hlinkClick>
              </a:rPr>
              <a:t>SLIDESGO</a:t>
            </a:r>
            <a:r>
              <a:rPr b="1" lang="en" sz="1000">
                <a:solidFill>
                  <a:schemeClr val="dk1"/>
                </a:solidFill>
                <a:uFill>
                  <a:noFill/>
                </a:uFill>
                <a:latin typeface="Montserrat"/>
                <a:ea typeface="Montserrat"/>
                <a:cs typeface="Montserrat"/>
                <a:sym typeface="Montserrat"/>
                <a:hlinkClick r:id="rId14">
                  <a:extLst>
                    <a:ext uri="{A12FA001-AC4F-418D-AE19-62706E023703}">
                      <ahyp:hlinkClr val="tx"/>
                    </a:ext>
                  </a:extLst>
                </a:hlinkClick>
              </a:rPr>
              <a:t> </a:t>
            </a:r>
            <a:r>
              <a:rPr b="1" lang="en" sz="1000">
                <a:solidFill>
                  <a:schemeClr val="dk1"/>
                </a:solidFill>
                <a:latin typeface="Montserrat"/>
                <a:ea typeface="Montserrat"/>
                <a:cs typeface="Montserrat"/>
                <a:sym typeface="Montserrat"/>
              </a:rPr>
              <a:t>| </a:t>
            </a:r>
            <a:r>
              <a:rPr b="1" lang="en" sz="1000" u="sng">
                <a:solidFill>
                  <a:schemeClr val="dk1"/>
                </a:solidFill>
                <a:latin typeface="Montserrat"/>
                <a:ea typeface="Montserrat"/>
                <a:cs typeface="Montserrat"/>
                <a:sym typeface="Montserrat"/>
                <a:hlinkClick r:id="rId15">
                  <a:extLst>
                    <a:ext uri="{A12FA001-AC4F-418D-AE19-62706E023703}">
                      <ahyp:hlinkClr val="tx"/>
                    </a:ext>
                  </a:extLst>
                </a:hlinkClick>
              </a:rPr>
              <a:t>BLOG</a:t>
            </a:r>
            <a:r>
              <a:rPr b="1" lang="en" sz="1000">
                <a:solidFill>
                  <a:schemeClr val="dk1"/>
                </a:solidFill>
                <a:latin typeface="Montserrat"/>
                <a:ea typeface="Montserrat"/>
                <a:cs typeface="Montserrat"/>
                <a:sym typeface="Montserrat"/>
              </a:rPr>
              <a:t> | </a:t>
            </a:r>
            <a:r>
              <a:rPr b="1" lang="en" sz="1000" u="sng">
                <a:solidFill>
                  <a:schemeClr val="dk1"/>
                </a:solidFill>
                <a:latin typeface="Montserrat"/>
                <a:ea typeface="Montserrat"/>
                <a:cs typeface="Montserrat"/>
                <a:sym typeface="Montserrat"/>
                <a:hlinkClick r:id="rId16">
                  <a:extLst>
                    <a:ext uri="{A12FA001-AC4F-418D-AE19-62706E023703}">
                      <ahyp:hlinkClr val="tx"/>
                    </a:ext>
                  </a:extLst>
                </a:hlinkClick>
              </a:rPr>
              <a:t>FAQ</a:t>
            </a:r>
            <a:r>
              <a:rPr b="1" lang="en" sz="1000" u="sng">
                <a:solidFill>
                  <a:schemeClr val="dk1"/>
                </a:solidFill>
                <a:latin typeface="Montserrat"/>
                <a:ea typeface="Montserrat"/>
                <a:cs typeface="Montserrat"/>
                <a:sym typeface="Montserrat"/>
              </a:rPr>
              <a:t>s</a:t>
            </a:r>
            <a:endParaRPr b="1" sz="1000" u="sng">
              <a:solidFill>
                <a:schemeClr val="dk1"/>
              </a:solidFill>
              <a:latin typeface="Montserrat"/>
              <a:ea typeface="Montserrat"/>
              <a:cs typeface="Montserrat"/>
              <a:sym typeface="Montserrat"/>
            </a:endParaRPr>
          </a:p>
        </p:txBody>
      </p:sp>
      <p:sp>
        <p:nvSpPr>
          <p:cNvPr id="232" name="Google Shape;232;p28"/>
          <p:cNvSpPr txBox="1"/>
          <p:nvPr/>
        </p:nvSpPr>
        <p:spPr>
          <a:xfrm>
            <a:off x="3752733" y="4133675"/>
            <a:ext cx="3756300" cy="4617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800">
                <a:solidFill>
                  <a:schemeClr val="dk1"/>
                </a:solidFill>
                <a:latin typeface="Montserrat"/>
                <a:ea typeface="Montserrat"/>
                <a:cs typeface="Montserrat"/>
                <a:sym typeface="Montserrat"/>
              </a:rPr>
              <a:t>You can visit our sister </a:t>
            </a:r>
            <a:r>
              <a:rPr lang="en" sz="800">
                <a:solidFill>
                  <a:schemeClr val="dk1"/>
                </a:solidFill>
                <a:latin typeface="Montserrat"/>
                <a:ea typeface="Montserrat"/>
                <a:cs typeface="Montserrat"/>
                <a:sym typeface="Montserrat"/>
              </a:rPr>
              <a:t>projects</a:t>
            </a:r>
            <a:r>
              <a:rPr lang="en" sz="800">
                <a:solidFill>
                  <a:schemeClr val="dk1"/>
                </a:solidFill>
                <a:latin typeface="Montserrat"/>
                <a:ea typeface="Montserrat"/>
                <a:cs typeface="Montserrat"/>
                <a:sym typeface="Montserrat"/>
              </a:rPr>
              <a:t>:</a:t>
            </a:r>
            <a:br>
              <a:rPr lang="en" sz="800">
                <a:solidFill>
                  <a:schemeClr val="dk1"/>
                </a:solidFill>
                <a:latin typeface="Montserrat"/>
                <a:ea typeface="Montserrat"/>
                <a:cs typeface="Montserrat"/>
                <a:sym typeface="Montserrat"/>
              </a:rPr>
            </a:br>
            <a:r>
              <a:rPr b="1" lang="en" sz="1000" u="sng">
                <a:solidFill>
                  <a:schemeClr val="dk1"/>
                </a:solidFill>
                <a:latin typeface="Montserrat"/>
                <a:ea typeface="Montserrat"/>
                <a:cs typeface="Montserrat"/>
                <a:sym typeface="Montserrat"/>
                <a:hlinkClick r:id="rId17">
                  <a:extLst>
                    <a:ext uri="{A12FA001-AC4F-418D-AE19-62706E023703}">
                      <ahyp:hlinkClr val="tx"/>
                    </a:ext>
                  </a:extLst>
                </a:hlinkClick>
              </a:rPr>
              <a:t>FREEPIK</a:t>
            </a:r>
            <a:r>
              <a:rPr b="1" lang="en" sz="1000">
                <a:solidFill>
                  <a:schemeClr val="dk1"/>
                </a:solidFill>
                <a:latin typeface="Montserrat"/>
                <a:ea typeface="Montserrat"/>
                <a:cs typeface="Montserrat"/>
                <a:sym typeface="Montserrat"/>
              </a:rPr>
              <a:t> | </a:t>
            </a:r>
            <a:r>
              <a:rPr b="1" lang="en" sz="1000" u="sng">
                <a:solidFill>
                  <a:schemeClr val="dk1"/>
                </a:solidFill>
                <a:latin typeface="Montserrat"/>
                <a:ea typeface="Montserrat"/>
                <a:cs typeface="Montserrat"/>
                <a:sym typeface="Montserrat"/>
                <a:hlinkClick r:id="rId18">
                  <a:extLst>
                    <a:ext uri="{A12FA001-AC4F-418D-AE19-62706E023703}">
                      <ahyp:hlinkClr val="tx"/>
                    </a:ext>
                  </a:extLst>
                </a:hlinkClick>
              </a:rPr>
              <a:t>FLATICON</a:t>
            </a:r>
            <a:r>
              <a:rPr b="1" lang="en" sz="1000">
                <a:solidFill>
                  <a:schemeClr val="dk1"/>
                </a:solidFill>
                <a:latin typeface="Montserrat"/>
                <a:ea typeface="Montserrat"/>
                <a:cs typeface="Montserrat"/>
                <a:sym typeface="Montserrat"/>
              </a:rPr>
              <a:t> | </a:t>
            </a:r>
            <a:r>
              <a:rPr b="1" lang="en" sz="1000" u="sng">
                <a:solidFill>
                  <a:schemeClr val="dk1"/>
                </a:solidFill>
                <a:latin typeface="Montserrat"/>
                <a:ea typeface="Montserrat"/>
                <a:cs typeface="Montserrat"/>
                <a:sym typeface="Montserrat"/>
                <a:hlinkClick r:id="rId19">
                  <a:extLst>
                    <a:ext uri="{A12FA001-AC4F-418D-AE19-62706E023703}">
                      <ahyp:hlinkClr val="tx"/>
                    </a:ext>
                  </a:extLst>
                </a:hlinkClick>
              </a:rPr>
              <a:t>STORYSET</a:t>
            </a:r>
            <a:r>
              <a:rPr b="1" lang="en" sz="1000">
                <a:solidFill>
                  <a:schemeClr val="dk1"/>
                </a:solidFill>
                <a:latin typeface="Montserrat"/>
                <a:ea typeface="Montserrat"/>
                <a:cs typeface="Montserrat"/>
                <a:sym typeface="Montserrat"/>
              </a:rPr>
              <a:t> | </a:t>
            </a:r>
            <a:r>
              <a:rPr b="1" lang="en" sz="1000" u="sng">
                <a:solidFill>
                  <a:schemeClr val="dk1"/>
                </a:solidFill>
                <a:latin typeface="Montserrat"/>
                <a:ea typeface="Montserrat"/>
                <a:cs typeface="Montserrat"/>
                <a:sym typeface="Montserrat"/>
                <a:hlinkClick r:id="rId20">
                  <a:extLst>
                    <a:ext uri="{A12FA001-AC4F-418D-AE19-62706E023703}">
                      <ahyp:hlinkClr val="tx"/>
                    </a:ext>
                  </a:extLst>
                </a:hlinkClick>
              </a:rPr>
              <a:t>WEPIK</a:t>
            </a:r>
            <a:r>
              <a:rPr b="1" lang="en" sz="1000">
                <a:solidFill>
                  <a:schemeClr val="dk1"/>
                </a:solidFill>
                <a:uFill>
                  <a:noFill/>
                </a:uFill>
                <a:latin typeface="Montserrat"/>
                <a:ea typeface="Montserrat"/>
                <a:cs typeface="Montserrat"/>
                <a:sym typeface="Montserrat"/>
                <a:hlinkClick r:id="rId21">
                  <a:extLst>
                    <a:ext uri="{A12FA001-AC4F-418D-AE19-62706E023703}">
                      <ahyp:hlinkClr val="tx"/>
                    </a:ext>
                  </a:extLst>
                </a:hlinkClick>
              </a:rPr>
              <a:t> </a:t>
            </a:r>
            <a:r>
              <a:rPr b="1" lang="en" sz="1000">
                <a:solidFill>
                  <a:schemeClr val="dk1"/>
                </a:solidFill>
                <a:latin typeface="Montserrat"/>
                <a:ea typeface="Montserrat"/>
                <a:cs typeface="Montserrat"/>
                <a:sym typeface="Montserrat"/>
              </a:rPr>
              <a:t>| </a:t>
            </a:r>
            <a:r>
              <a:rPr b="1" lang="en" sz="1000" u="sng">
                <a:solidFill>
                  <a:schemeClr val="dk1"/>
                </a:solidFill>
                <a:latin typeface="Montserrat"/>
                <a:ea typeface="Montserrat"/>
                <a:cs typeface="Montserrat"/>
                <a:sym typeface="Montserrat"/>
                <a:hlinkClick r:id="rId22">
                  <a:extLst>
                    <a:ext uri="{A12FA001-AC4F-418D-AE19-62706E023703}">
                      <ahyp:hlinkClr val="tx"/>
                    </a:ext>
                  </a:extLst>
                </a:hlinkClick>
              </a:rPr>
              <a:t>VIDEVO</a:t>
            </a:r>
            <a:endParaRPr b="1" sz="1000" u="sng">
              <a:solidFill>
                <a:schemeClr val="dk1"/>
              </a:solidFill>
              <a:latin typeface="Montserrat"/>
              <a:ea typeface="Montserrat"/>
              <a:cs typeface="Montserrat"/>
              <a:sym typeface="Montserra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79" name="Shape 579"/>
        <p:cNvGrpSpPr/>
        <p:nvPr/>
      </p:nvGrpSpPr>
      <p:grpSpPr>
        <a:xfrm>
          <a:off x="0" y="0"/>
          <a:ext cx="0" cy="0"/>
          <a:chOff x="0" y="0"/>
          <a:chExt cx="0" cy="0"/>
        </a:xfrm>
      </p:grpSpPr>
      <p:sp>
        <p:nvSpPr>
          <p:cNvPr id="580" name="Google Shape;580;p46"/>
          <p:cNvSpPr txBox="1"/>
          <p:nvPr>
            <p:ph type="title"/>
          </p:nvPr>
        </p:nvSpPr>
        <p:spPr>
          <a:xfrm>
            <a:off x="2640758" y="651000"/>
            <a:ext cx="3862500" cy="1058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a:t>
            </a:r>
            <a:r>
              <a:rPr lang="en"/>
              <a:t>hanks!</a:t>
            </a:r>
            <a:endParaRPr/>
          </a:p>
        </p:txBody>
      </p:sp>
      <p:sp>
        <p:nvSpPr>
          <p:cNvPr id="581" name="Google Shape;581;p46"/>
          <p:cNvSpPr txBox="1"/>
          <p:nvPr>
            <p:ph idx="1" type="subTitle"/>
          </p:nvPr>
        </p:nvSpPr>
        <p:spPr>
          <a:xfrm>
            <a:off x="2640725" y="1652550"/>
            <a:ext cx="3862500" cy="1231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t>D</a:t>
            </a:r>
            <a:r>
              <a:rPr b="1" lang="en"/>
              <a:t>o you have any questions?</a:t>
            </a:r>
            <a:endParaRPr b="1"/>
          </a:p>
          <a:p>
            <a:pPr indent="0" lvl="0" marL="0" rtl="0" algn="ctr">
              <a:spcBef>
                <a:spcPts val="1000"/>
              </a:spcBef>
              <a:spcAft>
                <a:spcPts val="0"/>
              </a:spcAft>
              <a:buNone/>
            </a:pPr>
            <a:r>
              <a:rPr lang="en"/>
              <a:t>youremail@freepik.com</a:t>
            </a:r>
            <a:endParaRPr/>
          </a:p>
          <a:p>
            <a:pPr indent="0" lvl="0" marL="0" rtl="0" algn="ctr">
              <a:spcBef>
                <a:spcPts val="0"/>
              </a:spcBef>
              <a:spcAft>
                <a:spcPts val="0"/>
              </a:spcAft>
              <a:buNone/>
            </a:pPr>
            <a:r>
              <a:rPr lang="en"/>
              <a:t>+34 654 321 432</a:t>
            </a:r>
            <a:endParaRPr/>
          </a:p>
          <a:p>
            <a:pPr indent="0" lvl="0" marL="0" rtl="0" algn="ctr">
              <a:spcBef>
                <a:spcPts val="0"/>
              </a:spcBef>
              <a:spcAft>
                <a:spcPts val="0"/>
              </a:spcAft>
              <a:buNone/>
            </a:pPr>
            <a:r>
              <a:rPr lang="en"/>
              <a:t>yourwebsite.com</a:t>
            </a:r>
            <a:endParaRPr/>
          </a:p>
        </p:txBody>
      </p:sp>
      <p:sp>
        <p:nvSpPr>
          <p:cNvPr id="582" name="Google Shape;582;p46"/>
          <p:cNvSpPr txBox="1"/>
          <p:nvPr/>
        </p:nvSpPr>
        <p:spPr>
          <a:xfrm>
            <a:off x="2640768" y="4132200"/>
            <a:ext cx="3862500" cy="360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dk1"/>
                </a:solidFill>
                <a:latin typeface="Montserrat"/>
                <a:ea typeface="Montserrat"/>
                <a:cs typeface="Montserrat"/>
                <a:sym typeface="Montserrat"/>
              </a:rPr>
              <a:t>Please keep this slide for attribution</a:t>
            </a:r>
            <a:endParaRPr sz="1200">
              <a:solidFill>
                <a:schemeClr val="dk1"/>
              </a:solidFill>
              <a:latin typeface="Montserrat"/>
              <a:ea typeface="Montserrat"/>
              <a:cs typeface="Montserrat"/>
              <a:sym typeface="Montserrat"/>
            </a:endParaRPr>
          </a:p>
        </p:txBody>
      </p:sp>
      <p:pic>
        <p:nvPicPr>
          <p:cNvPr id="583" name="Google Shape;583;p46"/>
          <p:cNvPicPr preferRelativeResize="0"/>
          <p:nvPr/>
        </p:nvPicPr>
        <p:blipFill>
          <a:blip r:embed="rId3">
            <a:alphaModFix/>
          </a:blip>
          <a:stretch>
            <a:fillRect/>
          </a:stretch>
        </p:blipFill>
        <p:spPr>
          <a:xfrm flipH="1">
            <a:off x="6950063" y="1118575"/>
            <a:ext cx="2381249" cy="2381249"/>
          </a:xfrm>
          <a:prstGeom prst="rect">
            <a:avLst/>
          </a:prstGeom>
          <a:noFill/>
          <a:ln>
            <a:noFill/>
          </a:ln>
        </p:spPr>
      </p:pic>
      <p:pic>
        <p:nvPicPr>
          <p:cNvPr id="584" name="Google Shape;584;p46"/>
          <p:cNvPicPr preferRelativeResize="0"/>
          <p:nvPr/>
        </p:nvPicPr>
        <p:blipFill>
          <a:blip r:embed="rId4">
            <a:alphaModFix/>
          </a:blip>
          <a:stretch>
            <a:fillRect/>
          </a:stretch>
        </p:blipFill>
        <p:spPr>
          <a:xfrm>
            <a:off x="-220750" y="0"/>
            <a:ext cx="1837608" cy="2540001"/>
          </a:xfrm>
          <a:prstGeom prst="rect">
            <a:avLst/>
          </a:prstGeom>
          <a:noFill/>
          <a:ln>
            <a:noFill/>
          </a:ln>
        </p:spPr>
      </p:pic>
      <p:grpSp>
        <p:nvGrpSpPr>
          <p:cNvPr id="585" name="Google Shape;585;p46"/>
          <p:cNvGrpSpPr/>
          <p:nvPr/>
        </p:nvGrpSpPr>
        <p:grpSpPr>
          <a:xfrm>
            <a:off x="3618264" y="3017549"/>
            <a:ext cx="329428" cy="329410"/>
            <a:chOff x="266768" y="1721375"/>
            <a:chExt cx="397907" cy="397887"/>
          </a:xfrm>
        </p:grpSpPr>
        <p:sp>
          <p:nvSpPr>
            <p:cNvPr id="586" name="Google Shape;586;p46"/>
            <p:cNvSpPr/>
            <p:nvPr/>
          </p:nvSpPr>
          <p:spPr>
            <a:xfrm>
              <a:off x="454843" y="1791037"/>
              <a:ext cx="136218" cy="328222"/>
            </a:xfrm>
            <a:custGeom>
              <a:rect b="b" l="l" r="r" t="t"/>
              <a:pathLst>
                <a:path extrusionOk="0" h="15727" w="6527">
                  <a:moveTo>
                    <a:pt x="4957" y="1"/>
                  </a:moveTo>
                  <a:cubicBezTo>
                    <a:pt x="4645" y="1"/>
                    <a:pt x="4336" y="24"/>
                    <a:pt x="4028" y="69"/>
                  </a:cubicBezTo>
                  <a:cubicBezTo>
                    <a:pt x="2588" y="280"/>
                    <a:pt x="1700" y="890"/>
                    <a:pt x="1675" y="2250"/>
                  </a:cubicBezTo>
                  <a:lnTo>
                    <a:pt x="1675" y="5040"/>
                  </a:lnTo>
                  <a:cubicBezTo>
                    <a:pt x="1675" y="5348"/>
                    <a:pt x="1426" y="5599"/>
                    <a:pt x="1118" y="5599"/>
                  </a:cubicBezTo>
                  <a:lnTo>
                    <a:pt x="0" y="5599"/>
                  </a:lnTo>
                  <a:lnTo>
                    <a:pt x="0" y="6715"/>
                  </a:lnTo>
                  <a:lnTo>
                    <a:pt x="1118" y="6715"/>
                  </a:lnTo>
                  <a:cubicBezTo>
                    <a:pt x="1426" y="6715"/>
                    <a:pt x="1675" y="6965"/>
                    <a:pt x="1675" y="7274"/>
                  </a:cubicBezTo>
                  <a:lnTo>
                    <a:pt x="1675" y="15727"/>
                  </a:lnTo>
                  <a:lnTo>
                    <a:pt x="3352" y="15727"/>
                  </a:lnTo>
                  <a:lnTo>
                    <a:pt x="3352" y="7274"/>
                  </a:lnTo>
                  <a:cubicBezTo>
                    <a:pt x="3352" y="6965"/>
                    <a:pt x="3602" y="6715"/>
                    <a:pt x="3910" y="6715"/>
                  </a:cubicBezTo>
                  <a:lnTo>
                    <a:pt x="5709" y="6715"/>
                  </a:lnTo>
                  <a:lnTo>
                    <a:pt x="5987" y="5599"/>
                  </a:lnTo>
                  <a:lnTo>
                    <a:pt x="3910" y="5599"/>
                  </a:lnTo>
                  <a:cubicBezTo>
                    <a:pt x="3602" y="5599"/>
                    <a:pt x="3352" y="5348"/>
                    <a:pt x="3352" y="5040"/>
                  </a:cubicBezTo>
                  <a:lnTo>
                    <a:pt x="3352" y="3253"/>
                  </a:lnTo>
                  <a:cubicBezTo>
                    <a:pt x="3352" y="2316"/>
                    <a:pt x="3942" y="1677"/>
                    <a:pt x="4968" y="1504"/>
                  </a:cubicBezTo>
                  <a:cubicBezTo>
                    <a:pt x="5157" y="1473"/>
                    <a:pt x="5339" y="1460"/>
                    <a:pt x="5511" y="1460"/>
                  </a:cubicBezTo>
                  <a:cubicBezTo>
                    <a:pt x="5810" y="1460"/>
                    <a:pt x="6082" y="1498"/>
                    <a:pt x="6324" y="1546"/>
                  </a:cubicBezTo>
                  <a:lnTo>
                    <a:pt x="6526" y="182"/>
                  </a:lnTo>
                  <a:cubicBezTo>
                    <a:pt x="5988" y="62"/>
                    <a:pt x="5468" y="1"/>
                    <a:pt x="4957"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46"/>
            <p:cNvSpPr/>
            <p:nvPr/>
          </p:nvSpPr>
          <p:spPr>
            <a:xfrm>
              <a:off x="266768" y="1721375"/>
              <a:ext cx="397907" cy="397887"/>
            </a:xfrm>
            <a:custGeom>
              <a:rect b="b" l="l" r="r" t="t"/>
              <a:pathLst>
                <a:path extrusionOk="0" h="19065" w="19066">
                  <a:moveTo>
                    <a:pt x="2794" y="0"/>
                  </a:moveTo>
                  <a:cubicBezTo>
                    <a:pt x="1255" y="0"/>
                    <a:pt x="1" y="1253"/>
                    <a:pt x="1" y="2793"/>
                  </a:cubicBezTo>
                  <a:lnTo>
                    <a:pt x="1" y="16271"/>
                  </a:lnTo>
                  <a:cubicBezTo>
                    <a:pt x="1" y="17812"/>
                    <a:pt x="1255" y="19065"/>
                    <a:pt x="2794" y="19065"/>
                  </a:cubicBezTo>
                  <a:lnTo>
                    <a:pt x="9571" y="19065"/>
                  </a:lnTo>
                  <a:lnTo>
                    <a:pt x="9571" y="11171"/>
                  </a:lnTo>
                  <a:lnTo>
                    <a:pt x="8453" y="11171"/>
                  </a:lnTo>
                  <a:cubicBezTo>
                    <a:pt x="8145" y="11171"/>
                    <a:pt x="7896" y="10920"/>
                    <a:pt x="7896" y="10612"/>
                  </a:cubicBezTo>
                  <a:lnTo>
                    <a:pt x="7896" y="8378"/>
                  </a:lnTo>
                  <a:cubicBezTo>
                    <a:pt x="7896" y="8070"/>
                    <a:pt x="8145" y="7819"/>
                    <a:pt x="8453" y="7819"/>
                  </a:cubicBezTo>
                  <a:lnTo>
                    <a:pt x="9571" y="7819"/>
                  </a:lnTo>
                  <a:lnTo>
                    <a:pt x="9571" y="5836"/>
                  </a:lnTo>
                  <a:cubicBezTo>
                    <a:pt x="9571" y="3710"/>
                    <a:pt x="10741" y="2615"/>
                    <a:pt x="12878" y="2302"/>
                  </a:cubicBezTo>
                  <a:cubicBezTo>
                    <a:pt x="13231" y="2249"/>
                    <a:pt x="13591" y="2223"/>
                    <a:pt x="13956" y="2223"/>
                  </a:cubicBezTo>
                  <a:cubicBezTo>
                    <a:pt x="14725" y="2223"/>
                    <a:pt x="15517" y="2339"/>
                    <a:pt x="16318" y="2567"/>
                  </a:cubicBezTo>
                  <a:cubicBezTo>
                    <a:pt x="16589" y="2643"/>
                    <a:pt x="16759" y="2908"/>
                    <a:pt x="16718" y="3186"/>
                  </a:cubicBezTo>
                  <a:lnTo>
                    <a:pt x="16352" y="5650"/>
                  </a:lnTo>
                  <a:cubicBezTo>
                    <a:pt x="16329" y="5806"/>
                    <a:pt x="16240" y="5944"/>
                    <a:pt x="16111" y="6031"/>
                  </a:cubicBezTo>
                  <a:cubicBezTo>
                    <a:pt x="16006" y="6102"/>
                    <a:pt x="15912" y="6127"/>
                    <a:pt x="15818" y="6127"/>
                  </a:cubicBezTo>
                  <a:cubicBezTo>
                    <a:pt x="15717" y="6127"/>
                    <a:pt x="15614" y="6098"/>
                    <a:pt x="15494" y="6068"/>
                  </a:cubicBezTo>
                  <a:cubicBezTo>
                    <a:pt x="15202" y="5995"/>
                    <a:pt x="14879" y="5914"/>
                    <a:pt x="14527" y="5914"/>
                  </a:cubicBezTo>
                  <a:cubicBezTo>
                    <a:pt x="14409" y="5914"/>
                    <a:pt x="14289" y="5923"/>
                    <a:pt x="14165" y="5944"/>
                  </a:cubicBezTo>
                  <a:cubicBezTo>
                    <a:pt x="13534" y="6050"/>
                    <a:pt x="13481" y="6333"/>
                    <a:pt x="13481" y="6590"/>
                  </a:cubicBezTo>
                  <a:lnTo>
                    <a:pt x="13481" y="7819"/>
                  </a:lnTo>
                  <a:lnTo>
                    <a:pt x="15715" y="7819"/>
                  </a:lnTo>
                  <a:cubicBezTo>
                    <a:pt x="15887" y="7819"/>
                    <a:pt x="16048" y="7899"/>
                    <a:pt x="16154" y="8035"/>
                  </a:cubicBezTo>
                  <a:cubicBezTo>
                    <a:pt x="16260" y="8169"/>
                    <a:pt x="16297" y="8346"/>
                    <a:pt x="16256" y="8513"/>
                  </a:cubicBezTo>
                  <a:lnTo>
                    <a:pt x="15697" y="10747"/>
                  </a:lnTo>
                  <a:cubicBezTo>
                    <a:pt x="15635" y="10996"/>
                    <a:pt x="15412" y="11170"/>
                    <a:pt x="15156" y="11170"/>
                  </a:cubicBezTo>
                  <a:lnTo>
                    <a:pt x="13481" y="11170"/>
                  </a:lnTo>
                  <a:lnTo>
                    <a:pt x="13481" y="19065"/>
                  </a:lnTo>
                  <a:lnTo>
                    <a:pt x="16272" y="19065"/>
                  </a:lnTo>
                  <a:cubicBezTo>
                    <a:pt x="17813" y="19065"/>
                    <a:pt x="19066" y="17810"/>
                    <a:pt x="19066" y="16271"/>
                  </a:cubicBezTo>
                  <a:lnTo>
                    <a:pt x="19066" y="2793"/>
                  </a:lnTo>
                  <a:cubicBezTo>
                    <a:pt x="19066" y="1253"/>
                    <a:pt x="17813" y="0"/>
                    <a:pt x="1627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8" name="Google Shape;588;p46"/>
          <p:cNvGrpSpPr/>
          <p:nvPr/>
        </p:nvGrpSpPr>
        <p:grpSpPr>
          <a:xfrm>
            <a:off x="4650464" y="3017549"/>
            <a:ext cx="329410" cy="329410"/>
            <a:chOff x="1379798" y="1723250"/>
            <a:chExt cx="397887" cy="397887"/>
          </a:xfrm>
        </p:grpSpPr>
        <p:sp>
          <p:nvSpPr>
            <p:cNvPr id="589" name="Google Shape;589;p46"/>
            <p:cNvSpPr/>
            <p:nvPr/>
          </p:nvSpPr>
          <p:spPr>
            <a:xfrm>
              <a:off x="1462169" y="1793977"/>
              <a:ext cx="23354" cy="23312"/>
            </a:xfrm>
            <a:custGeom>
              <a:rect b="b" l="l" r="r" t="t"/>
              <a:pathLst>
                <a:path extrusionOk="0" h="1117" w="1119">
                  <a:moveTo>
                    <a:pt x="559" y="1"/>
                  </a:moveTo>
                  <a:cubicBezTo>
                    <a:pt x="251" y="1"/>
                    <a:pt x="0" y="250"/>
                    <a:pt x="0" y="558"/>
                  </a:cubicBezTo>
                  <a:cubicBezTo>
                    <a:pt x="0" y="866"/>
                    <a:pt x="251" y="1117"/>
                    <a:pt x="559" y="1117"/>
                  </a:cubicBezTo>
                  <a:cubicBezTo>
                    <a:pt x="867" y="1117"/>
                    <a:pt x="1118" y="866"/>
                    <a:pt x="1118" y="558"/>
                  </a:cubicBezTo>
                  <a:cubicBezTo>
                    <a:pt x="1118" y="250"/>
                    <a:pt x="867" y="1"/>
                    <a:pt x="55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46"/>
            <p:cNvSpPr/>
            <p:nvPr/>
          </p:nvSpPr>
          <p:spPr>
            <a:xfrm>
              <a:off x="1379798" y="1723250"/>
              <a:ext cx="397887" cy="397887"/>
            </a:xfrm>
            <a:custGeom>
              <a:rect b="b" l="l" r="r" t="t"/>
              <a:pathLst>
                <a:path extrusionOk="0" h="19065" w="19065">
                  <a:moveTo>
                    <a:pt x="4506" y="2271"/>
                  </a:moveTo>
                  <a:cubicBezTo>
                    <a:pt x="5429" y="2271"/>
                    <a:pt x="6181" y="3023"/>
                    <a:pt x="6181" y="3947"/>
                  </a:cubicBezTo>
                  <a:cubicBezTo>
                    <a:pt x="6181" y="4872"/>
                    <a:pt x="5429" y="5622"/>
                    <a:pt x="4506" y="5622"/>
                  </a:cubicBezTo>
                  <a:cubicBezTo>
                    <a:pt x="3583" y="5622"/>
                    <a:pt x="2831" y="4872"/>
                    <a:pt x="2831" y="3947"/>
                  </a:cubicBezTo>
                  <a:cubicBezTo>
                    <a:pt x="2831" y="3023"/>
                    <a:pt x="3583" y="2271"/>
                    <a:pt x="4506" y="2271"/>
                  </a:cubicBezTo>
                  <a:close/>
                  <a:moveTo>
                    <a:pt x="5622" y="6740"/>
                  </a:moveTo>
                  <a:cubicBezTo>
                    <a:pt x="5932" y="6740"/>
                    <a:pt x="6181" y="6989"/>
                    <a:pt x="6181" y="7299"/>
                  </a:cubicBezTo>
                  <a:lnTo>
                    <a:pt x="6181" y="16234"/>
                  </a:lnTo>
                  <a:cubicBezTo>
                    <a:pt x="6181" y="16544"/>
                    <a:pt x="5932" y="16793"/>
                    <a:pt x="5622" y="16793"/>
                  </a:cubicBezTo>
                  <a:lnTo>
                    <a:pt x="3388" y="16793"/>
                  </a:lnTo>
                  <a:cubicBezTo>
                    <a:pt x="3080" y="16793"/>
                    <a:pt x="2831" y="16544"/>
                    <a:pt x="2831" y="16234"/>
                  </a:cubicBezTo>
                  <a:lnTo>
                    <a:pt x="2831" y="7299"/>
                  </a:lnTo>
                  <a:cubicBezTo>
                    <a:pt x="2831" y="6989"/>
                    <a:pt x="3080" y="6740"/>
                    <a:pt x="3388" y="6740"/>
                  </a:cubicBezTo>
                  <a:close/>
                  <a:moveTo>
                    <a:pt x="12596" y="6721"/>
                  </a:moveTo>
                  <a:cubicBezTo>
                    <a:pt x="12811" y="6721"/>
                    <a:pt x="13027" y="6739"/>
                    <a:pt x="13241" y="6774"/>
                  </a:cubicBezTo>
                  <a:cubicBezTo>
                    <a:pt x="15058" y="7069"/>
                    <a:pt x="16235" y="8557"/>
                    <a:pt x="16235" y="10223"/>
                  </a:cubicBezTo>
                  <a:lnTo>
                    <a:pt x="16235" y="16234"/>
                  </a:lnTo>
                  <a:cubicBezTo>
                    <a:pt x="16235" y="16544"/>
                    <a:pt x="15985" y="16793"/>
                    <a:pt x="15676" y="16793"/>
                  </a:cubicBezTo>
                  <a:lnTo>
                    <a:pt x="13441" y="16793"/>
                  </a:lnTo>
                  <a:cubicBezTo>
                    <a:pt x="13133" y="16793"/>
                    <a:pt x="12884" y="16544"/>
                    <a:pt x="12884" y="16234"/>
                  </a:cubicBezTo>
                  <a:lnTo>
                    <a:pt x="12884" y="11209"/>
                  </a:lnTo>
                  <a:cubicBezTo>
                    <a:pt x="12884" y="10593"/>
                    <a:pt x="12382" y="10091"/>
                    <a:pt x="11766" y="10091"/>
                  </a:cubicBezTo>
                  <a:cubicBezTo>
                    <a:pt x="11150" y="10091"/>
                    <a:pt x="10650" y="10593"/>
                    <a:pt x="10650" y="11209"/>
                  </a:cubicBezTo>
                  <a:lnTo>
                    <a:pt x="10650" y="16234"/>
                  </a:lnTo>
                  <a:cubicBezTo>
                    <a:pt x="10650" y="16544"/>
                    <a:pt x="10399" y="16793"/>
                    <a:pt x="10091" y="16793"/>
                  </a:cubicBezTo>
                  <a:lnTo>
                    <a:pt x="7857" y="16793"/>
                  </a:lnTo>
                  <a:cubicBezTo>
                    <a:pt x="7547" y="16793"/>
                    <a:pt x="7298" y="16544"/>
                    <a:pt x="7298" y="16234"/>
                  </a:cubicBezTo>
                  <a:lnTo>
                    <a:pt x="7298" y="7299"/>
                  </a:lnTo>
                  <a:cubicBezTo>
                    <a:pt x="7298" y="6989"/>
                    <a:pt x="7547" y="6740"/>
                    <a:pt x="7857" y="6740"/>
                  </a:cubicBezTo>
                  <a:lnTo>
                    <a:pt x="10091" y="6740"/>
                  </a:lnTo>
                  <a:cubicBezTo>
                    <a:pt x="10377" y="6740"/>
                    <a:pt x="10613" y="6956"/>
                    <a:pt x="10644" y="7234"/>
                  </a:cubicBezTo>
                  <a:cubicBezTo>
                    <a:pt x="11219" y="6901"/>
                    <a:pt x="11901" y="6721"/>
                    <a:pt x="12596" y="6721"/>
                  </a:cubicBezTo>
                  <a:close/>
                  <a:moveTo>
                    <a:pt x="2831" y="0"/>
                  </a:moveTo>
                  <a:cubicBezTo>
                    <a:pt x="1290" y="0"/>
                    <a:pt x="0" y="1290"/>
                    <a:pt x="0" y="2831"/>
                  </a:cubicBezTo>
                  <a:lnTo>
                    <a:pt x="0" y="16234"/>
                  </a:lnTo>
                  <a:cubicBezTo>
                    <a:pt x="0" y="17775"/>
                    <a:pt x="1290" y="19065"/>
                    <a:pt x="2831" y="19065"/>
                  </a:cubicBezTo>
                  <a:lnTo>
                    <a:pt x="16235" y="19065"/>
                  </a:lnTo>
                  <a:cubicBezTo>
                    <a:pt x="17774" y="19065"/>
                    <a:pt x="19065" y="17775"/>
                    <a:pt x="19065" y="16234"/>
                  </a:cubicBezTo>
                  <a:lnTo>
                    <a:pt x="19065" y="2831"/>
                  </a:lnTo>
                  <a:cubicBezTo>
                    <a:pt x="19065" y="1290"/>
                    <a:pt x="17774" y="0"/>
                    <a:pt x="1623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46"/>
            <p:cNvSpPr/>
            <p:nvPr/>
          </p:nvSpPr>
          <p:spPr>
            <a:xfrm>
              <a:off x="1555413" y="1886846"/>
              <a:ext cx="139912" cy="163558"/>
            </a:xfrm>
            <a:custGeom>
              <a:rect b="b" l="l" r="r" t="t"/>
              <a:pathLst>
                <a:path extrusionOk="0" h="7837" w="6704">
                  <a:moveTo>
                    <a:pt x="4182" y="0"/>
                  </a:moveTo>
                  <a:cubicBezTo>
                    <a:pt x="3474" y="0"/>
                    <a:pt x="2782" y="261"/>
                    <a:pt x="2332" y="711"/>
                  </a:cubicBezTo>
                  <a:cubicBezTo>
                    <a:pt x="2108" y="935"/>
                    <a:pt x="1938" y="1142"/>
                    <a:pt x="1686" y="1142"/>
                  </a:cubicBezTo>
                  <a:cubicBezTo>
                    <a:pt x="1618" y="1142"/>
                    <a:pt x="1544" y="1127"/>
                    <a:pt x="1462" y="1093"/>
                  </a:cubicBezTo>
                  <a:cubicBezTo>
                    <a:pt x="1253" y="1006"/>
                    <a:pt x="1117" y="803"/>
                    <a:pt x="1117" y="576"/>
                  </a:cubicBezTo>
                  <a:lnTo>
                    <a:pt x="1117" y="17"/>
                  </a:lnTo>
                  <a:lnTo>
                    <a:pt x="1" y="17"/>
                  </a:lnTo>
                  <a:lnTo>
                    <a:pt x="1" y="7836"/>
                  </a:lnTo>
                  <a:lnTo>
                    <a:pt x="1117" y="7836"/>
                  </a:lnTo>
                  <a:lnTo>
                    <a:pt x="1117" y="3370"/>
                  </a:lnTo>
                  <a:cubicBezTo>
                    <a:pt x="1117" y="2137"/>
                    <a:pt x="2120" y="1135"/>
                    <a:pt x="3351" y="1135"/>
                  </a:cubicBezTo>
                  <a:cubicBezTo>
                    <a:pt x="4584" y="1135"/>
                    <a:pt x="5585" y="2137"/>
                    <a:pt x="5585" y="3370"/>
                  </a:cubicBezTo>
                  <a:lnTo>
                    <a:pt x="5585" y="7836"/>
                  </a:lnTo>
                  <a:lnTo>
                    <a:pt x="6703" y="7836"/>
                  </a:lnTo>
                  <a:lnTo>
                    <a:pt x="6703" y="2384"/>
                  </a:lnTo>
                  <a:cubicBezTo>
                    <a:pt x="6703" y="1266"/>
                    <a:pt x="5932" y="245"/>
                    <a:pt x="4648" y="38"/>
                  </a:cubicBezTo>
                  <a:cubicBezTo>
                    <a:pt x="4493" y="13"/>
                    <a:pt x="4337" y="0"/>
                    <a:pt x="418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46"/>
            <p:cNvSpPr/>
            <p:nvPr/>
          </p:nvSpPr>
          <p:spPr>
            <a:xfrm>
              <a:off x="1462169" y="1887200"/>
              <a:ext cx="23354" cy="163203"/>
            </a:xfrm>
            <a:custGeom>
              <a:rect b="b" l="l" r="r" t="t"/>
              <a:pathLst>
                <a:path extrusionOk="0" h="7820" w="1119">
                  <a:moveTo>
                    <a:pt x="0" y="0"/>
                  </a:moveTo>
                  <a:lnTo>
                    <a:pt x="0" y="7819"/>
                  </a:lnTo>
                  <a:lnTo>
                    <a:pt x="1118" y="7819"/>
                  </a:lnTo>
                  <a:lnTo>
                    <a:pt x="111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93" name="Google Shape;593;p46"/>
          <p:cNvGrpSpPr/>
          <p:nvPr/>
        </p:nvGrpSpPr>
        <p:grpSpPr>
          <a:xfrm>
            <a:off x="4134374" y="3017549"/>
            <a:ext cx="329393" cy="329410"/>
            <a:chOff x="864491" y="1723250"/>
            <a:chExt cx="397866" cy="397887"/>
          </a:xfrm>
        </p:grpSpPr>
        <p:sp>
          <p:nvSpPr>
            <p:cNvPr id="594" name="Google Shape;594;p46"/>
            <p:cNvSpPr/>
            <p:nvPr/>
          </p:nvSpPr>
          <p:spPr>
            <a:xfrm>
              <a:off x="935197" y="1793977"/>
              <a:ext cx="256451" cy="256430"/>
            </a:xfrm>
            <a:custGeom>
              <a:rect b="b" l="l" r="r" t="t"/>
              <a:pathLst>
                <a:path extrusionOk="0" h="12287" w="12288">
                  <a:moveTo>
                    <a:pt x="10053" y="1117"/>
                  </a:moveTo>
                  <a:cubicBezTo>
                    <a:pt x="10669" y="1117"/>
                    <a:pt x="11171" y="1617"/>
                    <a:pt x="11171" y="2233"/>
                  </a:cubicBezTo>
                  <a:cubicBezTo>
                    <a:pt x="11170" y="2850"/>
                    <a:pt x="10669" y="3351"/>
                    <a:pt x="10053" y="3351"/>
                  </a:cubicBezTo>
                  <a:cubicBezTo>
                    <a:pt x="9438" y="3351"/>
                    <a:pt x="8937" y="2850"/>
                    <a:pt x="8937" y="2233"/>
                  </a:cubicBezTo>
                  <a:cubicBezTo>
                    <a:pt x="8937" y="1617"/>
                    <a:pt x="9438" y="1117"/>
                    <a:pt x="10053" y="1117"/>
                  </a:cubicBezTo>
                  <a:close/>
                  <a:moveTo>
                    <a:pt x="6144" y="2233"/>
                  </a:moveTo>
                  <a:cubicBezTo>
                    <a:pt x="8300" y="2233"/>
                    <a:pt x="10053" y="3988"/>
                    <a:pt x="10053" y="6144"/>
                  </a:cubicBezTo>
                  <a:cubicBezTo>
                    <a:pt x="10053" y="8299"/>
                    <a:pt x="8300" y="10054"/>
                    <a:pt x="6144" y="10054"/>
                  </a:cubicBezTo>
                  <a:cubicBezTo>
                    <a:pt x="3989" y="10054"/>
                    <a:pt x="2234" y="8299"/>
                    <a:pt x="2234" y="6144"/>
                  </a:cubicBezTo>
                  <a:cubicBezTo>
                    <a:pt x="2234" y="3988"/>
                    <a:pt x="3987" y="2233"/>
                    <a:pt x="6144" y="2233"/>
                  </a:cubicBezTo>
                  <a:close/>
                  <a:moveTo>
                    <a:pt x="1675" y="1"/>
                  </a:moveTo>
                  <a:cubicBezTo>
                    <a:pt x="752" y="1"/>
                    <a:pt x="0" y="751"/>
                    <a:pt x="0" y="1676"/>
                  </a:cubicBezTo>
                  <a:lnTo>
                    <a:pt x="0" y="10611"/>
                  </a:lnTo>
                  <a:cubicBezTo>
                    <a:pt x="0" y="11536"/>
                    <a:pt x="752" y="12286"/>
                    <a:pt x="1675" y="12286"/>
                  </a:cubicBezTo>
                  <a:lnTo>
                    <a:pt x="10612" y="12286"/>
                  </a:lnTo>
                  <a:cubicBezTo>
                    <a:pt x="11536" y="12286"/>
                    <a:pt x="12288" y="11536"/>
                    <a:pt x="12288" y="10611"/>
                  </a:cubicBezTo>
                  <a:lnTo>
                    <a:pt x="12288" y="1676"/>
                  </a:lnTo>
                  <a:cubicBezTo>
                    <a:pt x="12288" y="752"/>
                    <a:pt x="11536" y="1"/>
                    <a:pt x="1061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46"/>
            <p:cNvSpPr/>
            <p:nvPr/>
          </p:nvSpPr>
          <p:spPr>
            <a:xfrm>
              <a:off x="1005109" y="1863910"/>
              <a:ext cx="116622" cy="116559"/>
            </a:xfrm>
            <a:custGeom>
              <a:rect b="b" l="l" r="r" t="t"/>
              <a:pathLst>
                <a:path extrusionOk="0" h="5585" w="5588">
                  <a:moveTo>
                    <a:pt x="2794" y="0"/>
                  </a:moveTo>
                  <a:cubicBezTo>
                    <a:pt x="1255" y="0"/>
                    <a:pt x="1" y="1252"/>
                    <a:pt x="1" y="2793"/>
                  </a:cubicBezTo>
                  <a:cubicBezTo>
                    <a:pt x="1" y="4332"/>
                    <a:pt x="1255" y="5585"/>
                    <a:pt x="2794" y="5585"/>
                  </a:cubicBezTo>
                  <a:cubicBezTo>
                    <a:pt x="4333" y="5585"/>
                    <a:pt x="5587" y="4332"/>
                    <a:pt x="5587" y="2793"/>
                  </a:cubicBezTo>
                  <a:cubicBezTo>
                    <a:pt x="5587" y="1252"/>
                    <a:pt x="4333" y="0"/>
                    <a:pt x="279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46"/>
            <p:cNvSpPr/>
            <p:nvPr/>
          </p:nvSpPr>
          <p:spPr>
            <a:xfrm>
              <a:off x="864491" y="1723250"/>
              <a:ext cx="397866" cy="397887"/>
            </a:xfrm>
            <a:custGeom>
              <a:rect b="b" l="l" r="r" t="t"/>
              <a:pathLst>
                <a:path extrusionOk="0" h="19065" w="19064">
                  <a:moveTo>
                    <a:pt x="14000" y="2271"/>
                  </a:moveTo>
                  <a:cubicBezTo>
                    <a:pt x="15539" y="2271"/>
                    <a:pt x="16794" y="3524"/>
                    <a:pt x="16794" y="5065"/>
                  </a:cubicBezTo>
                  <a:lnTo>
                    <a:pt x="16794" y="14000"/>
                  </a:lnTo>
                  <a:cubicBezTo>
                    <a:pt x="16794" y="15541"/>
                    <a:pt x="15539" y="16793"/>
                    <a:pt x="14000" y="16793"/>
                  </a:cubicBezTo>
                  <a:lnTo>
                    <a:pt x="5063" y="16793"/>
                  </a:lnTo>
                  <a:cubicBezTo>
                    <a:pt x="3524" y="16793"/>
                    <a:pt x="2272" y="15541"/>
                    <a:pt x="2272" y="14000"/>
                  </a:cubicBezTo>
                  <a:lnTo>
                    <a:pt x="2272" y="5065"/>
                  </a:lnTo>
                  <a:cubicBezTo>
                    <a:pt x="2272" y="3524"/>
                    <a:pt x="3524" y="2271"/>
                    <a:pt x="5063" y="2271"/>
                  </a:cubicBezTo>
                  <a:close/>
                  <a:moveTo>
                    <a:pt x="2829" y="0"/>
                  </a:moveTo>
                  <a:cubicBezTo>
                    <a:pt x="1290" y="0"/>
                    <a:pt x="0" y="1290"/>
                    <a:pt x="0" y="2831"/>
                  </a:cubicBezTo>
                  <a:lnTo>
                    <a:pt x="0" y="16234"/>
                  </a:lnTo>
                  <a:cubicBezTo>
                    <a:pt x="0" y="17775"/>
                    <a:pt x="1290" y="19065"/>
                    <a:pt x="2829" y="19065"/>
                  </a:cubicBezTo>
                  <a:lnTo>
                    <a:pt x="16235" y="19065"/>
                  </a:lnTo>
                  <a:cubicBezTo>
                    <a:pt x="17774" y="19065"/>
                    <a:pt x="19063" y="17775"/>
                    <a:pt x="19063" y="16234"/>
                  </a:cubicBezTo>
                  <a:lnTo>
                    <a:pt x="19063" y="2831"/>
                  </a:lnTo>
                  <a:cubicBezTo>
                    <a:pt x="19063" y="1290"/>
                    <a:pt x="17774" y="0"/>
                    <a:pt x="1623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97" name="Google Shape;597;p46"/>
          <p:cNvGrpSpPr/>
          <p:nvPr/>
        </p:nvGrpSpPr>
        <p:grpSpPr>
          <a:xfrm>
            <a:off x="5166610" y="3002675"/>
            <a:ext cx="359126" cy="359126"/>
            <a:chOff x="1190625" y="238125"/>
            <a:chExt cx="5235075" cy="5235075"/>
          </a:xfrm>
        </p:grpSpPr>
        <p:sp>
          <p:nvSpPr>
            <p:cNvPr id="598" name="Google Shape;598;p46"/>
            <p:cNvSpPr/>
            <p:nvPr/>
          </p:nvSpPr>
          <p:spPr>
            <a:xfrm>
              <a:off x="2315100" y="1168900"/>
              <a:ext cx="2952100" cy="3373700"/>
            </a:xfrm>
            <a:custGeom>
              <a:rect b="b" l="l" r="r" t="t"/>
              <a:pathLst>
                <a:path extrusionOk="0" h="134948" w="118084">
                  <a:moveTo>
                    <a:pt x="69703" y="1"/>
                  </a:moveTo>
                  <a:cubicBezTo>
                    <a:pt x="69732" y="18483"/>
                    <a:pt x="69791" y="73192"/>
                    <a:pt x="69614" y="94277"/>
                  </a:cubicBezTo>
                  <a:cubicBezTo>
                    <a:pt x="69555" y="101848"/>
                    <a:pt x="66627" y="108827"/>
                    <a:pt x="61393" y="113914"/>
                  </a:cubicBezTo>
                  <a:cubicBezTo>
                    <a:pt x="56291" y="118871"/>
                    <a:pt x="49391" y="121638"/>
                    <a:pt x="41981" y="121638"/>
                  </a:cubicBezTo>
                  <a:cubicBezTo>
                    <a:pt x="41788" y="121638"/>
                    <a:pt x="41595" y="121636"/>
                    <a:pt x="41402" y="121632"/>
                  </a:cubicBezTo>
                  <a:cubicBezTo>
                    <a:pt x="26527" y="121336"/>
                    <a:pt x="14462" y="109005"/>
                    <a:pt x="14491" y="94159"/>
                  </a:cubicBezTo>
                  <a:cubicBezTo>
                    <a:pt x="14491" y="82094"/>
                    <a:pt x="22387" y="71477"/>
                    <a:pt x="33950" y="67988"/>
                  </a:cubicBezTo>
                  <a:lnTo>
                    <a:pt x="33861" y="54473"/>
                  </a:lnTo>
                  <a:cubicBezTo>
                    <a:pt x="25522" y="56070"/>
                    <a:pt x="17360" y="60949"/>
                    <a:pt x="11238" y="68224"/>
                  </a:cubicBezTo>
                  <a:cubicBezTo>
                    <a:pt x="3401" y="77480"/>
                    <a:pt x="1" y="88984"/>
                    <a:pt x="1864" y="99837"/>
                  </a:cubicBezTo>
                  <a:cubicBezTo>
                    <a:pt x="3668" y="109951"/>
                    <a:pt x="8961" y="119148"/>
                    <a:pt x="16857" y="125772"/>
                  </a:cubicBezTo>
                  <a:cubicBezTo>
                    <a:pt x="23901" y="131741"/>
                    <a:pt x="32192" y="134947"/>
                    <a:pt x="40396" y="134947"/>
                  </a:cubicBezTo>
                  <a:cubicBezTo>
                    <a:pt x="41215" y="134947"/>
                    <a:pt x="42034" y="134915"/>
                    <a:pt x="42851" y="134851"/>
                  </a:cubicBezTo>
                  <a:cubicBezTo>
                    <a:pt x="66893" y="133017"/>
                    <a:pt x="82508" y="116634"/>
                    <a:pt x="82596" y="93183"/>
                  </a:cubicBezTo>
                  <a:lnTo>
                    <a:pt x="82626" y="43738"/>
                  </a:lnTo>
                  <a:cubicBezTo>
                    <a:pt x="82626" y="40066"/>
                    <a:pt x="85620" y="37517"/>
                    <a:pt x="88833" y="37517"/>
                  </a:cubicBezTo>
                  <a:cubicBezTo>
                    <a:pt x="90045" y="37517"/>
                    <a:pt x="91289" y="37880"/>
                    <a:pt x="92414" y="38681"/>
                  </a:cubicBezTo>
                  <a:cubicBezTo>
                    <a:pt x="100014" y="44064"/>
                    <a:pt x="111163" y="46104"/>
                    <a:pt x="118083" y="46873"/>
                  </a:cubicBezTo>
                  <a:lnTo>
                    <a:pt x="118083" y="34127"/>
                  </a:lnTo>
                  <a:cubicBezTo>
                    <a:pt x="112405" y="32530"/>
                    <a:pt x="106432" y="30697"/>
                    <a:pt x="101197" y="27503"/>
                  </a:cubicBezTo>
                  <a:cubicBezTo>
                    <a:pt x="91320" y="21441"/>
                    <a:pt x="85228" y="12214"/>
                    <a:pt x="83069" y="30"/>
                  </a:cubicBezTo>
                  <a:lnTo>
                    <a:pt x="8306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46"/>
            <p:cNvSpPr/>
            <p:nvPr/>
          </p:nvSpPr>
          <p:spPr>
            <a:xfrm>
              <a:off x="1190625" y="238125"/>
              <a:ext cx="5235075" cy="5235075"/>
            </a:xfrm>
            <a:custGeom>
              <a:rect b="b" l="l" r="r" t="t"/>
              <a:pathLst>
                <a:path extrusionOk="0" h="209403" w="209403">
                  <a:moveTo>
                    <a:pt x="108469" y="24836"/>
                  </a:moveTo>
                  <a:cubicBezTo>
                    <a:pt x="108549" y="24836"/>
                    <a:pt x="108628" y="24838"/>
                    <a:pt x="108708" y="24841"/>
                  </a:cubicBezTo>
                  <a:lnTo>
                    <a:pt x="132248" y="24841"/>
                  </a:lnTo>
                  <a:cubicBezTo>
                    <a:pt x="132267" y="24841"/>
                    <a:pt x="132287" y="24841"/>
                    <a:pt x="132306" y="24841"/>
                  </a:cubicBezTo>
                  <a:cubicBezTo>
                    <a:pt x="136154" y="24841"/>
                    <a:pt x="139377" y="27758"/>
                    <a:pt x="139789" y="31583"/>
                  </a:cubicBezTo>
                  <a:cubicBezTo>
                    <a:pt x="140794" y="42082"/>
                    <a:pt x="144993" y="49445"/>
                    <a:pt x="152653" y="54147"/>
                  </a:cubicBezTo>
                  <a:cubicBezTo>
                    <a:pt x="156556" y="56542"/>
                    <a:pt x="161406" y="57991"/>
                    <a:pt x="166463" y="59411"/>
                  </a:cubicBezTo>
                  <a:cubicBezTo>
                    <a:pt x="167557" y="59736"/>
                    <a:pt x="168651" y="59973"/>
                    <a:pt x="169775" y="60150"/>
                  </a:cubicBezTo>
                  <a:cubicBezTo>
                    <a:pt x="173028" y="60357"/>
                    <a:pt x="175512" y="63078"/>
                    <a:pt x="175453" y="66331"/>
                  </a:cubicBezTo>
                  <a:lnTo>
                    <a:pt x="175453" y="90787"/>
                  </a:lnTo>
                  <a:cubicBezTo>
                    <a:pt x="175453" y="92414"/>
                    <a:pt x="174802" y="94011"/>
                    <a:pt x="173620" y="95194"/>
                  </a:cubicBezTo>
                  <a:cubicBezTo>
                    <a:pt x="172462" y="96322"/>
                    <a:pt x="170909" y="96969"/>
                    <a:pt x="169292" y="96969"/>
                  </a:cubicBezTo>
                  <a:cubicBezTo>
                    <a:pt x="169256" y="96969"/>
                    <a:pt x="169220" y="96969"/>
                    <a:pt x="169184" y="96968"/>
                  </a:cubicBezTo>
                  <a:cubicBezTo>
                    <a:pt x="168444" y="96968"/>
                    <a:pt x="154871" y="96702"/>
                    <a:pt x="141888" y="91970"/>
                  </a:cubicBezTo>
                  <a:cubicBezTo>
                    <a:pt x="141720" y="91905"/>
                    <a:pt x="141550" y="91875"/>
                    <a:pt x="141384" y="91875"/>
                  </a:cubicBezTo>
                  <a:cubicBezTo>
                    <a:pt x="140646" y="91875"/>
                    <a:pt x="139996" y="92474"/>
                    <a:pt x="139996" y="93271"/>
                  </a:cubicBezTo>
                  <a:lnTo>
                    <a:pt x="139966" y="130444"/>
                  </a:lnTo>
                  <a:cubicBezTo>
                    <a:pt x="139848" y="160371"/>
                    <a:pt x="119265" y="182077"/>
                    <a:pt x="88776" y="184443"/>
                  </a:cubicBezTo>
                  <a:cubicBezTo>
                    <a:pt x="87653" y="184532"/>
                    <a:pt x="86529" y="184561"/>
                    <a:pt x="85405" y="184561"/>
                  </a:cubicBezTo>
                  <a:cubicBezTo>
                    <a:pt x="61481" y="184561"/>
                    <a:pt x="39095" y="164896"/>
                    <a:pt x="34629" y="139168"/>
                  </a:cubicBezTo>
                  <a:cubicBezTo>
                    <a:pt x="32116" y="124707"/>
                    <a:pt x="36522" y="109507"/>
                    <a:pt x="46724" y="97441"/>
                  </a:cubicBezTo>
                  <a:cubicBezTo>
                    <a:pt x="56803" y="85541"/>
                    <a:pt x="70647" y="78721"/>
                    <a:pt x="84747" y="78721"/>
                  </a:cubicBezTo>
                  <a:cubicBezTo>
                    <a:pt x="84839" y="78721"/>
                    <a:pt x="84930" y="78721"/>
                    <a:pt x="85021" y="78722"/>
                  </a:cubicBezTo>
                  <a:cubicBezTo>
                    <a:pt x="88392" y="78722"/>
                    <a:pt x="91142" y="81472"/>
                    <a:pt x="91172" y="84873"/>
                  </a:cubicBezTo>
                  <a:lnTo>
                    <a:pt x="91349" y="108856"/>
                  </a:lnTo>
                  <a:cubicBezTo>
                    <a:pt x="91349" y="112641"/>
                    <a:pt x="88658" y="116013"/>
                    <a:pt x="84902" y="116545"/>
                  </a:cubicBezTo>
                  <a:cubicBezTo>
                    <a:pt x="77125" y="117580"/>
                    <a:pt x="71447" y="124441"/>
                    <a:pt x="71890" y="132277"/>
                  </a:cubicBezTo>
                  <a:cubicBezTo>
                    <a:pt x="72334" y="140114"/>
                    <a:pt x="78751" y="146295"/>
                    <a:pt x="86618" y="146443"/>
                  </a:cubicBezTo>
                  <a:cubicBezTo>
                    <a:pt x="86736" y="146445"/>
                    <a:pt x="86855" y="146446"/>
                    <a:pt x="86973" y="146446"/>
                  </a:cubicBezTo>
                  <a:cubicBezTo>
                    <a:pt x="91096" y="146446"/>
                    <a:pt x="94919" y="144946"/>
                    <a:pt x="97707" y="142243"/>
                  </a:cubicBezTo>
                  <a:cubicBezTo>
                    <a:pt x="100605" y="139434"/>
                    <a:pt x="102143" y="135619"/>
                    <a:pt x="102173" y="131390"/>
                  </a:cubicBezTo>
                  <a:cubicBezTo>
                    <a:pt x="102380" y="106047"/>
                    <a:pt x="102291" y="31790"/>
                    <a:pt x="102291" y="31051"/>
                  </a:cubicBezTo>
                  <a:cubicBezTo>
                    <a:pt x="102291" y="28419"/>
                    <a:pt x="103917" y="26083"/>
                    <a:pt x="106401" y="25196"/>
                  </a:cubicBezTo>
                  <a:cubicBezTo>
                    <a:pt x="107067" y="24956"/>
                    <a:pt x="107756" y="24836"/>
                    <a:pt x="108469" y="24836"/>
                  </a:cubicBezTo>
                  <a:close/>
                  <a:moveTo>
                    <a:pt x="33831" y="0"/>
                  </a:moveTo>
                  <a:cubicBezTo>
                    <a:pt x="15141" y="0"/>
                    <a:pt x="0" y="15141"/>
                    <a:pt x="0" y="33831"/>
                  </a:cubicBezTo>
                  <a:lnTo>
                    <a:pt x="0" y="175601"/>
                  </a:lnTo>
                  <a:cubicBezTo>
                    <a:pt x="0" y="194261"/>
                    <a:pt x="15141" y="209402"/>
                    <a:pt x="33831" y="209402"/>
                  </a:cubicBezTo>
                  <a:lnTo>
                    <a:pt x="175601" y="209402"/>
                  </a:lnTo>
                  <a:cubicBezTo>
                    <a:pt x="194261" y="209402"/>
                    <a:pt x="209402" y="194261"/>
                    <a:pt x="209402" y="175601"/>
                  </a:cubicBezTo>
                  <a:lnTo>
                    <a:pt x="209402" y="33831"/>
                  </a:lnTo>
                  <a:cubicBezTo>
                    <a:pt x="209402" y="15141"/>
                    <a:pt x="194261" y="0"/>
                    <a:pt x="17560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03" name="Shape 603"/>
        <p:cNvGrpSpPr/>
        <p:nvPr/>
      </p:nvGrpSpPr>
      <p:grpSpPr>
        <a:xfrm>
          <a:off x="0" y="0"/>
          <a:ext cx="0" cy="0"/>
          <a:chOff x="0" y="0"/>
          <a:chExt cx="0" cy="0"/>
        </a:xfrm>
      </p:grpSpPr>
      <p:sp>
        <p:nvSpPr>
          <p:cNvPr id="604" name="Google Shape;604;p47"/>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Alternative resources</a:t>
            </a:r>
            <a:endParaRPr/>
          </a:p>
        </p:txBody>
      </p:sp>
      <p:pic>
        <p:nvPicPr>
          <p:cNvPr id="605" name="Google Shape;605;p47"/>
          <p:cNvPicPr preferRelativeResize="0"/>
          <p:nvPr/>
        </p:nvPicPr>
        <p:blipFill>
          <a:blip r:embed="rId4">
            <a:alphaModFix/>
          </a:blip>
          <a:stretch>
            <a:fillRect/>
          </a:stretch>
        </p:blipFill>
        <p:spPr>
          <a:xfrm>
            <a:off x="1827188" y="2390792"/>
            <a:ext cx="2149029" cy="2253023"/>
          </a:xfrm>
          <a:prstGeom prst="rect">
            <a:avLst/>
          </a:prstGeom>
          <a:noFill/>
          <a:ln>
            <a:noFill/>
          </a:ln>
        </p:spPr>
      </p:pic>
      <p:pic>
        <p:nvPicPr>
          <p:cNvPr id="606" name="Google Shape;606;p47"/>
          <p:cNvPicPr preferRelativeResize="0"/>
          <p:nvPr/>
        </p:nvPicPr>
        <p:blipFill>
          <a:blip r:embed="rId5">
            <a:alphaModFix/>
          </a:blip>
          <a:stretch>
            <a:fillRect/>
          </a:stretch>
        </p:blipFill>
        <p:spPr>
          <a:xfrm>
            <a:off x="5370261" y="2332838"/>
            <a:ext cx="1946551" cy="2197490"/>
          </a:xfrm>
          <a:prstGeom prst="rect">
            <a:avLst/>
          </a:prstGeom>
          <a:noFill/>
          <a:ln>
            <a:noFill/>
          </a:ln>
        </p:spPr>
      </p:pic>
      <p:sp>
        <p:nvSpPr>
          <p:cNvPr id="607" name="Google Shape;607;p47"/>
          <p:cNvSpPr txBox="1"/>
          <p:nvPr/>
        </p:nvSpPr>
        <p:spPr>
          <a:xfrm>
            <a:off x="715100" y="990625"/>
            <a:ext cx="7715700" cy="1276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latin typeface="Montserrat Medium"/>
                <a:ea typeface="Montserrat Medium"/>
                <a:cs typeface="Montserrat Medium"/>
                <a:sym typeface="Montserrat Medium"/>
              </a:rPr>
              <a:t>Here’s an assortment of alternative resources whose style fits that of this template:</a:t>
            </a:r>
            <a:endParaRPr>
              <a:solidFill>
                <a:schemeClr val="dk1"/>
              </a:solidFill>
              <a:latin typeface="Montserrat Medium"/>
              <a:ea typeface="Montserrat Medium"/>
              <a:cs typeface="Montserrat Medium"/>
              <a:sym typeface="Montserrat Medium"/>
            </a:endParaRPr>
          </a:p>
          <a:p>
            <a:pPr indent="0" lvl="0" marL="0" rtl="0" algn="l">
              <a:lnSpc>
                <a:spcPct val="115000"/>
              </a:lnSpc>
              <a:spcBef>
                <a:spcPts val="1000"/>
              </a:spcBef>
              <a:spcAft>
                <a:spcPts val="0"/>
              </a:spcAft>
              <a:buNone/>
            </a:pPr>
            <a:r>
              <a:rPr b="1" lang="en">
                <a:solidFill>
                  <a:schemeClr val="dk1"/>
                </a:solidFill>
                <a:latin typeface="Montserrat"/>
                <a:ea typeface="Montserrat"/>
                <a:cs typeface="Montserrat"/>
                <a:sym typeface="Montserrat"/>
              </a:rPr>
              <a:t>Illustrations</a:t>
            </a:r>
            <a:endParaRPr b="1">
              <a:solidFill>
                <a:schemeClr val="dk1"/>
              </a:solidFill>
              <a:latin typeface="Montserrat"/>
              <a:ea typeface="Montserrat"/>
              <a:cs typeface="Montserrat"/>
              <a:sym typeface="Montserrat"/>
            </a:endParaRPr>
          </a:p>
          <a:p>
            <a:pPr indent="-317500" lvl="0" marL="457200" rtl="0" algn="l">
              <a:lnSpc>
                <a:spcPct val="115000"/>
              </a:lnSpc>
              <a:spcBef>
                <a:spcPts val="0"/>
              </a:spcBef>
              <a:spcAft>
                <a:spcPts val="0"/>
              </a:spcAft>
              <a:buClr>
                <a:schemeClr val="accent2"/>
              </a:buClr>
              <a:buSzPts val="1400"/>
              <a:buFont typeface="Montserrat Medium"/>
              <a:buChar char="●"/>
            </a:pPr>
            <a:r>
              <a:rPr lang="en" u="sng">
                <a:solidFill>
                  <a:schemeClr val="hlink"/>
                </a:solidFill>
                <a:latin typeface="Montserrat Medium"/>
                <a:ea typeface="Montserrat Medium"/>
                <a:cs typeface="Montserrat Medium"/>
                <a:sym typeface="Montserrat Medium"/>
                <a:hlinkClick r:id="rId6"/>
              </a:rPr>
              <a:t>Colorful cinco de mayo template</a:t>
            </a:r>
            <a:endParaRPr>
              <a:solidFill>
                <a:schemeClr val="dk1"/>
              </a:solidFill>
              <a:latin typeface="Montserrat Medium"/>
              <a:ea typeface="Montserrat Medium"/>
              <a:cs typeface="Montserrat Medium"/>
              <a:sym typeface="Montserrat Medium"/>
            </a:endParaRPr>
          </a:p>
          <a:p>
            <a:pPr indent="-317500" lvl="0" marL="457200" rtl="0" algn="l">
              <a:lnSpc>
                <a:spcPct val="115000"/>
              </a:lnSpc>
              <a:spcBef>
                <a:spcPts val="0"/>
              </a:spcBef>
              <a:spcAft>
                <a:spcPts val="0"/>
              </a:spcAft>
              <a:buClr>
                <a:schemeClr val="accent2"/>
              </a:buClr>
              <a:buSzPts val="1400"/>
              <a:buFont typeface="Montserrat Medium"/>
              <a:buChar char="●"/>
            </a:pPr>
            <a:r>
              <a:rPr lang="en" u="sng">
                <a:solidFill>
                  <a:schemeClr val="hlink"/>
                </a:solidFill>
                <a:latin typeface="Montserrat Medium"/>
                <a:ea typeface="Montserrat Medium"/>
                <a:cs typeface="Montserrat Medium"/>
                <a:sym typeface="Montserrat Medium"/>
                <a:hlinkClick r:id="rId7"/>
              </a:rPr>
              <a:t>Colorful cinco de mayo template I</a:t>
            </a:r>
            <a:endParaRPr>
              <a:solidFill>
                <a:schemeClr val="dk1"/>
              </a:solidFill>
              <a:latin typeface="Montserrat Medium"/>
              <a:ea typeface="Montserrat Medium"/>
              <a:cs typeface="Montserrat Medium"/>
              <a:sym typeface="Montserrat Medium"/>
            </a:endParaRPr>
          </a:p>
        </p:txBody>
      </p:sp>
      <p:pic>
        <p:nvPicPr>
          <p:cNvPr id="608" name="Google Shape;608;p47"/>
          <p:cNvPicPr preferRelativeResize="0"/>
          <p:nvPr/>
        </p:nvPicPr>
        <p:blipFill>
          <a:blip r:embed="rId8">
            <a:alphaModFix/>
          </a:blip>
          <a:stretch>
            <a:fillRect/>
          </a:stretch>
        </p:blipFill>
        <p:spPr>
          <a:xfrm>
            <a:off x="2760701" y="3225800"/>
            <a:ext cx="1946550" cy="1823184"/>
          </a:xfrm>
          <a:prstGeom prst="rect">
            <a:avLst/>
          </a:prstGeom>
          <a:noFill/>
          <a:ln>
            <a:noFill/>
          </a:ln>
        </p:spPr>
      </p:pic>
      <p:pic>
        <p:nvPicPr>
          <p:cNvPr id="609" name="Google Shape;609;p47"/>
          <p:cNvPicPr preferRelativeResize="0"/>
          <p:nvPr/>
        </p:nvPicPr>
        <p:blipFill>
          <a:blip r:embed="rId9">
            <a:alphaModFix/>
          </a:blip>
          <a:stretch>
            <a:fillRect/>
          </a:stretch>
        </p:blipFill>
        <p:spPr>
          <a:xfrm>
            <a:off x="3524672" y="3532041"/>
            <a:ext cx="2380425" cy="1611459"/>
          </a:xfrm>
          <a:prstGeom prst="rect">
            <a:avLst/>
          </a:prstGeom>
          <a:noFill/>
          <a:ln>
            <a:noFill/>
          </a:ln>
        </p:spPr>
      </p:pic>
      <p:pic>
        <p:nvPicPr>
          <p:cNvPr id="610" name="Google Shape;610;p47"/>
          <p:cNvPicPr preferRelativeResize="0"/>
          <p:nvPr/>
        </p:nvPicPr>
        <p:blipFill>
          <a:blip r:embed="rId3">
            <a:alphaModFix/>
          </a:blip>
          <a:stretch>
            <a:fillRect/>
          </a:stretch>
        </p:blipFill>
        <p:spPr>
          <a:xfrm>
            <a:off x="4345001" y="2612025"/>
            <a:ext cx="1627134" cy="15240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4" name="Shape 614"/>
        <p:cNvGrpSpPr/>
        <p:nvPr/>
      </p:nvGrpSpPr>
      <p:grpSpPr>
        <a:xfrm>
          <a:off x="0" y="0"/>
          <a:ext cx="0" cy="0"/>
          <a:chOff x="0" y="0"/>
          <a:chExt cx="0" cy="0"/>
        </a:xfrm>
      </p:grpSpPr>
      <p:sp>
        <p:nvSpPr>
          <p:cNvPr id="615" name="Google Shape;615;p4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Resources</a:t>
            </a:r>
            <a:endParaRPr/>
          </a:p>
        </p:txBody>
      </p:sp>
      <p:sp>
        <p:nvSpPr>
          <p:cNvPr id="616" name="Google Shape;616;p48"/>
          <p:cNvSpPr txBox="1"/>
          <p:nvPr/>
        </p:nvSpPr>
        <p:spPr>
          <a:xfrm>
            <a:off x="715100" y="990625"/>
            <a:ext cx="7524000" cy="3162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latin typeface="Montserrat Medium"/>
                <a:ea typeface="Montserrat Medium"/>
                <a:cs typeface="Montserrat Medium"/>
                <a:sym typeface="Montserrat Medium"/>
              </a:rPr>
              <a:t>Did you like the resources on this template? Get them for free at our other creative websites:</a:t>
            </a:r>
            <a:endParaRPr>
              <a:solidFill>
                <a:schemeClr val="dk1"/>
              </a:solidFill>
              <a:latin typeface="Montserrat Medium"/>
              <a:ea typeface="Montserrat Medium"/>
              <a:cs typeface="Montserrat Medium"/>
              <a:sym typeface="Montserrat Medium"/>
            </a:endParaRPr>
          </a:p>
          <a:p>
            <a:pPr indent="0" lvl="0" marL="0" rtl="0" algn="l">
              <a:lnSpc>
                <a:spcPct val="115000"/>
              </a:lnSpc>
              <a:spcBef>
                <a:spcPts val="1000"/>
              </a:spcBef>
              <a:spcAft>
                <a:spcPts val="0"/>
              </a:spcAft>
              <a:buNone/>
            </a:pPr>
            <a:r>
              <a:rPr b="1" lang="en">
                <a:solidFill>
                  <a:schemeClr val="dk1"/>
                </a:solidFill>
                <a:latin typeface="Montserrat"/>
                <a:ea typeface="Montserrat"/>
                <a:cs typeface="Montserrat"/>
                <a:sym typeface="Montserrat"/>
              </a:rPr>
              <a:t>Illustrations</a:t>
            </a:r>
            <a:endParaRPr b="1">
              <a:solidFill>
                <a:schemeClr val="dk1"/>
              </a:solidFill>
              <a:latin typeface="Montserrat"/>
              <a:ea typeface="Montserrat"/>
              <a:cs typeface="Montserrat"/>
              <a:sym typeface="Montserrat"/>
            </a:endParaRPr>
          </a:p>
          <a:p>
            <a:pPr indent="-317500" lvl="0" marL="457200" rtl="0" algn="l">
              <a:lnSpc>
                <a:spcPct val="115000"/>
              </a:lnSpc>
              <a:spcBef>
                <a:spcPts val="0"/>
              </a:spcBef>
              <a:spcAft>
                <a:spcPts val="0"/>
              </a:spcAft>
              <a:buClr>
                <a:schemeClr val="accent2"/>
              </a:buClr>
              <a:buSzPts val="1400"/>
              <a:buFont typeface="Montserrat Medium"/>
              <a:buChar char="●"/>
            </a:pPr>
            <a:r>
              <a:rPr lang="en" u="sng">
                <a:solidFill>
                  <a:schemeClr val="hlink"/>
                </a:solidFill>
                <a:latin typeface="Montserrat Medium"/>
                <a:ea typeface="Montserrat Medium"/>
                <a:cs typeface="Montserrat Medium"/>
                <a:sym typeface="Montserrat Medium"/>
                <a:hlinkClick r:id="rId3"/>
              </a:rPr>
              <a:t>Colorful cinco de mayo template</a:t>
            </a:r>
            <a:endParaRPr>
              <a:solidFill>
                <a:schemeClr val="dk1"/>
              </a:solidFill>
              <a:latin typeface="Montserrat Medium"/>
              <a:ea typeface="Montserrat Medium"/>
              <a:cs typeface="Montserrat Medium"/>
              <a:sym typeface="Montserrat Medium"/>
            </a:endParaRPr>
          </a:p>
          <a:p>
            <a:pPr indent="-317500" lvl="0" marL="457200" rtl="0" algn="l">
              <a:lnSpc>
                <a:spcPct val="115000"/>
              </a:lnSpc>
              <a:spcBef>
                <a:spcPts val="0"/>
              </a:spcBef>
              <a:spcAft>
                <a:spcPts val="0"/>
              </a:spcAft>
              <a:buClr>
                <a:schemeClr val="accent2"/>
              </a:buClr>
              <a:buSzPts val="1400"/>
              <a:buFont typeface="Montserrat Medium"/>
              <a:buChar char="●"/>
            </a:pPr>
            <a:r>
              <a:rPr lang="en" u="sng">
                <a:solidFill>
                  <a:schemeClr val="hlink"/>
                </a:solidFill>
                <a:latin typeface="Montserrat Medium"/>
                <a:ea typeface="Montserrat Medium"/>
                <a:cs typeface="Montserrat Medium"/>
                <a:sym typeface="Montserrat Medium"/>
                <a:hlinkClick r:id="rId4"/>
              </a:rPr>
              <a:t>Colorful cinco de mayo template I</a:t>
            </a:r>
            <a:endParaRPr>
              <a:solidFill>
                <a:schemeClr val="dk1"/>
              </a:solidFill>
              <a:latin typeface="Montserrat Medium"/>
              <a:ea typeface="Montserrat Medium"/>
              <a:cs typeface="Montserrat Medium"/>
              <a:sym typeface="Montserrat Medium"/>
            </a:endParaRPr>
          </a:p>
          <a:p>
            <a:pPr indent="-317500" lvl="0" marL="457200" rtl="0" algn="l">
              <a:lnSpc>
                <a:spcPct val="115000"/>
              </a:lnSpc>
              <a:spcBef>
                <a:spcPts val="0"/>
              </a:spcBef>
              <a:spcAft>
                <a:spcPts val="0"/>
              </a:spcAft>
              <a:buClr>
                <a:schemeClr val="accent2"/>
              </a:buClr>
              <a:buSzPts val="1400"/>
              <a:buFont typeface="Montserrat Medium"/>
              <a:buChar char="●"/>
            </a:pPr>
            <a:r>
              <a:rPr lang="en" u="sng">
                <a:solidFill>
                  <a:schemeClr val="hlink"/>
                </a:solidFill>
                <a:latin typeface="Montserrat Medium"/>
                <a:ea typeface="Montserrat Medium"/>
                <a:cs typeface="Montserrat Medium"/>
                <a:sym typeface="Montserrat Medium"/>
                <a:hlinkClick r:id="rId5"/>
              </a:rPr>
              <a:t>Colorful cinco de mayo template II</a:t>
            </a:r>
            <a:endParaRPr>
              <a:solidFill>
                <a:schemeClr val="dk1"/>
              </a:solidFill>
              <a:latin typeface="Montserrat Medium"/>
              <a:ea typeface="Montserrat Medium"/>
              <a:cs typeface="Montserrat Medium"/>
              <a:sym typeface="Montserrat Medium"/>
            </a:endParaRPr>
          </a:p>
          <a:p>
            <a:pPr indent="-317500" lvl="0" marL="457200" rtl="0" algn="l">
              <a:lnSpc>
                <a:spcPct val="115000"/>
              </a:lnSpc>
              <a:spcBef>
                <a:spcPts val="0"/>
              </a:spcBef>
              <a:spcAft>
                <a:spcPts val="0"/>
              </a:spcAft>
              <a:buClr>
                <a:schemeClr val="accent2"/>
              </a:buClr>
              <a:buSzPts val="1400"/>
              <a:buFont typeface="Montserrat Medium"/>
              <a:buChar char="●"/>
            </a:pPr>
            <a:r>
              <a:rPr lang="en" u="sng">
                <a:solidFill>
                  <a:schemeClr val="hlink"/>
                </a:solidFill>
                <a:latin typeface="Montserrat Medium"/>
                <a:ea typeface="Montserrat Medium"/>
                <a:cs typeface="Montserrat Medium"/>
                <a:sym typeface="Montserrat Medium"/>
                <a:hlinkClick r:id="rId6"/>
              </a:rPr>
              <a:t>Colorful cinco de mayo template III</a:t>
            </a:r>
            <a:endParaRPr>
              <a:solidFill>
                <a:schemeClr val="dk1"/>
              </a:solidFill>
              <a:latin typeface="Montserrat Medium"/>
              <a:ea typeface="Montserrat Medium"/>
              <a:cs typeface="Montserrat Medium"/>
              <a:sym typeface="Montserrat Medium"/>
            </a:endParaRPr>
          </a:p>
          <a:p>
            <a:pPr indent="-317500" lvl="0" marL="457200" rtl="0" algn="l">
              <a:lnSpc>
                <a:spcPct val="115000"/>
              </a:lnSpc>
              <a:spcBef>
                <a:spcPts val="0"/>
              </a:spcBef>
              <a:spcAft>
                <a:spcPts val="0"/>
              </a:spcAft>
              <a:buClr>
                <a:schemeClr val="accent2"/>
              </a:buClr>
              <a:buSzPts val="1400"/>
              <a:buFont typeface="Montserrat Medium"/>
              <a:buChar char="●"/>
            </a:pPr>
            <a:r>
              <a:rPr lang="en" u="sng">
                <a:solidFill>
                  <a:schemeClr val="hlink"/>
                </a:solidFill>
                <a:latin typeface="Montserrat Medium"/>
                <a:ea typeface="Montserrat Medium"/>
                <a:cs typeface="Montserrat Medium"/>
                <a:sym typeface="Montserrat Medium"/>
                <a:hlinkClick r:id="rId7"/>
              </a:rPr>
              <a:t>Colorful cinco de mayo template IV</a:t>
            </a:r>
            <a:endParaRPr>
              <a:solidFill>
                <a:schemeClr val="dk1"/>
              </a:solidFill>
              <a:latin typeface="Montserrat Medium"/>
              <a:ea typeface="Montserrat Medium"/>
              <a:cs typeface="Montserrat Medium"/>
              <a:sym typeface="Montserrat Medium"/>
            </a:endParaRPr>
          </a:p>
          <a:p>
            <a:pPr indent="0" lvl="0" marL="0" rtl="0" algn="l">
              <a:lnSpc>
                <a:spcPct val="115000"/>
              </a:lnSpc>
              <a:spcBef>
                <a:spcPts val="1000"/>
              </a:spcBef>
              <a:spcAft>
                <a:spcPts val="0"/>
              </a:spcAft>
              <a:buNone/>
            </a:pPr>
            <a:r>
              <a:rPr b="1" lang="en">
                <a:solidFill>
                  <a:schemeClr val="dk1"/>
                </a:solidFill>
                <a:latin typeface="Montserrat"/>
                <a:ea typeface="Montserrat"/>
                <a:cs typeface="Montserrat"/>
                <a:sym typeface="Montserrat"/>
              </a:rPr>
              <a:t>Photos</a:t>
            </a:r>
            <a:endParaRPr b="1">
              <a:solidFill>
                <a:schemeClr val="dk1"/>
              </a:solidFill>
              <a:latin typeface="Montserrat"/>
              <a:ea typeface="Montserrat"/>
              <a:cs typeface="Montserrat"/>
              <a:sym typeface="Montserrat"/>
            </a:endParaRPr>
          </a:p>
          <a:p>
            <a:pPr indent="-317500" lvl="0" marL="457200" rtl="0" algn="l">
              <a:lnSpc>
                <a:spcPct val="115000"/>
              </a:lnSpc>
              <a:spcBef>
                <a:spcPts val="0"/>
              </a:spcBef>
              <a:spcAft>
                <a:spcPts val="0"/>
              </a:spcAft>
              <a:buClr>
                <a:schemeClr val="accent2"/>
              </a:buClr>
              <a:buSzPts val="1400"/>
              <a:buFont typeface="Montserrat Medium"/>
              <a:buChar char="●"/>
            </a:pPr>
            <a:r>
              <a:rPr lang="en" u="sng">
                <a:solidFill>
                  <a:schemeClr val="hlink"/>
                </a:solidFill>
                <a:latin typeface="Montserrat Medium"/>
                <a:ea typeface="Montserrat Medium"/>
                <a:cs typeface="Montserrat Medium"/>
                <a:sym typeface="Montserrat Medium"/>
                <a:hlinkClick r:id="rId8"/>
              </a:rPr>
              <a:t>Proud man holding mexican flag medium shot</a:t>
            </a:r>
            <a:endParaRPr>
              <a:solidFill>
                <a:schemeClr val="dk1"/>
              </a:solidFill>
              <a:latin typeface="Montserrat Medium"/>
              <a:ea typeface="Montserrat Medium"/>
              <a:cs typeface="Montserrat Medium"/>
              <a:sym typeface="Montserrat Medium"/>
            </a:endParaRPr>
          </a:p>
          <a:p>
            <a:pPr indent="-317500" lvl="0" marL="457200" rtl="0" algn="l">
              <a:lnSpc>
                <a:spcPct val="115000"/>
              </a:lnSpc>
              <a:spcBef>
                <a:spcPts val="0"/>
              </a:spcBef>
              <a:spcAft>
                <a:spcPts val="0"/>
              </a:spcAft>
              <a:buClr>
                <a:schemeClr val="accent2"/>
              </a:buClr>
              <a:buSzPts val="1400"/>
              <a:buFont typeface="Montserrat Medium"/>
              <a:buChar char="●"/>
            </a:pPr>
            <a:r>
              <a:rPr lang="en" u="sng">
                <a:solidFill>
                  <a:schemeClr val="hlink"/>
                </a:solidFill>
                <a:latin typeface="Montserrat Medium"/>
                <a:ea typeface="Montserrat Medium"/>
                <a:cs typeface="Montserrat Medium"/>
                <a:sym typeface="Montserrat Medium"/>
                <a:hlinkClick r:id="rId9"/>
              </a:rPr>
              <a:t>Smiley family with mexican flag medium shot</a:t>
            </a:r>
            <a:endParaRPr>
              <a:solidFill>
                <a:schemeClr val="dk1"/>
              </a:solidFill>
              <a:latin typeface="Montserrat Medium"/>
              <a:ea typeface="Montserrat Medium"/>
              <a:cs typeface="Montserrat Medium"/>
              <a:sym typeface="Montserrat Medium"/>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620" name="Shape 620"/>
        <p:cNvGrpSpPr/>
        <p:nvPr/>
      </p:nvGrpSpPr>
      <p:grpSpPr>
        <a:xfrm>
          <a:off x="0" y="0"/>
          <a:ext cx="0" cy="0"/>
          <a:chOff x="0" y="0"/>
          <a:chExt cx="0" cy="0"/>
        </a:xfrm>
      </p:grpSpPr>
      <p:grpSp>
        <p:nvGrpSpPr>
          <p:cNvPr id="621" name="Google Shape;621;p49"/>
          <p:cNvGrpSpPr/>
          <p:nvPr/>
        </p:nvGrpSpPr>
        <p:grpSpPr>
          <a:xfrm>
            <a:off x="1343061" y="3305297"/>
            <a:ext cx="291737" cy="289845"/>
            <a:chOff x="5049575" y="4993600"/>
            <a:chExt cx="482050" cy="478925"/>
          </a:xfrm>
        </p:grpSpPr>
        <p:sp>
          <p:nvSpPr>
            <p:cNvPr id="622" name="Google Shape;622;p49"/>
            <p:cNvSpPr/>
            <p:nvPr/>
          </p:nvSpPr>
          <p:spPr>
            <a:xfrm>
              <a:off x="5063200" y="5058825"/>
              <a:ext cx="315450" cy="164750"/>
            </a:xfrm>
            <a:custGeom>
              <a:rect b="b" l="l" r="r" t="t"/>
              <a:pathLst>
                <a:path extrusionOk="0" h="6590" w="12618">
                  <a:moveTo>
                    <a:pt x="3647" y="1"/>
                  </a:moveTo>
                  <a:lnTo>
                    <a:pt x="169" y="1846"/>
                  </a:lnTo>
                  <a:cubicBezTo>
                    <a:pt x="109" y="1877"/>
                    <a:pt x="51" y="1913"/>
                    <a:pt x="0" y="1952"/>
                  </a:cubicBezTo>
                  <a:lnTo>
                    <a:pt x="8892" y="6589"/>
                  </a:lnTo>
                  <a:lnTo>
                    <a:pt x="12617" y="4746"/>
                  </a:lnTo>
                  <a:lnTo>
                    <a:pt x="364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623" name="Google Shape;623;p49"/>
            <p:cNvSpPr/>
            <p:nvPr/>
          </p:nvSpPr>
          <p:spPr>
            <a:xfrm>
              <a:off x="5299425" y="5133350"/>
              <a:ext cx="232200" cy="339175"/>
            </a:xfrm>
            <a:custGeom>
              <a:rect b="b" l="l" r="r" t="t"/>
              <a:pathLst>
                <a:path extrusionOk="0" h="13567" w="9288">
                  <a:moveTo>
                    <a:pt x="9284" y="1"/>
                  </a:moveTo>
                  <a:lnTo>
                    <a:pt x="4837" y="2202"/>
                  </a:lnTo>
                  <a:lnTo>
                    <a:pt x="4837" y="4680"/>
                  </a:lnTo>
                  <a:cubicBezTo>
                    <a:pt x="4837" y="4993"/>
                    <a:pt x="4584" y="5246"/>
                    <a:pt x="4271" y="5246"/>
                  </a:cubicBezTo>
                  <a:cubicBezTo>
                    <a:pt x="3957" y="5246"/>
                    <a:pt x="3707" y="4993"/>
                    <a:pt x="3707" y="4680"/>
                  </a:cubicBezTo>
                  <a:lnTo>
                    <a:pt x="3707" y="2762"/>
                  </a:lnTo>
                  <a:lnTo>
                    <a:pt x="1" y="4593"/>
                  </a:lnTo>
                  <a:lnTo>
                    <a:pt x="1" y="13566"/>
                  </a:lnTo>
                  <a:cubicBezTo>
                    <a:pt x="13" y="13560"/>
                    <a:pt x="25" y="13557"/>
                    <a:pt x="37" y="13551"/>
                  </a:cubicBezTo>
                  <a:lnTo>
                    <a:pt x="8553" y="9236"/>
                  </a:lnTo>
                  <a:cubicBezTo>
                    <a:pt x="9004" y="9010"/>
                    <a:pt x="9287" y="8550"/>
                    <a:pt x="9287" y="8047"/>
                  </a:cubicBezTo>
                  <a:lnTo>
                    <a:pt x="9287" y="52"/>
                  </a:lnTo>
                  <a:cubicBezTo>
                    <a:pt x="9287" y="34"/>
                    <a:pt x="9287" y="19"/>
                    <a:pt x="928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624" name="Google Shape;624;p49"/>
            <p:cNvSpPr/>
            <p:nvPr/>
          </p:nvSpPr>
          <p:spPr>
            <a:xfrm>
              <a:off x="5184475" y="4993600"/>
              <a:ext cx="334125" cy="168525"/>
            </a:xfrm>
            <a:custGeom>
              <a:rect b="b" l="l" r="r" t="t"/>
              <a:pathLst>
                <a:path extrusionOk="0" h="6741" w="13365">
                  <a:moveTo>
                    <a:pt x="4040" y="0"/>
                  </a:moveTo>
                  <a:cubicBezTo>
                    <a:pt x="3830" y="0"/>
                    <a:pt x="3621" y="50"/>
                    <a:pt x="3430" y="149"/>
                  </a:cubicBezTo>
                  <a:lnTo>
                    <a:pt x="0" y="1971"/>
                  </a:lnTo>
                  <a:lnTo>
                    <a:pt x="9013" y="6741"/>
                  </a:lnTo>
                  <a:lnTo>
                    <a:pt x="13364" y="4588"/>
                  </a:lnTo>
                  <a:cubicBezTo>
                    <a:pt x="13298" y="4537"/>
                    <a:pt x="13226" y="4492"/>
                    <a:pt x="13151" y="4455"/>
                  </a:cubicBezTo>
                  <a:lnTo>
                    <a:pt x="4638" y="140"/>
                  </a:lnTo>
                  <a:lnTo>
                    <a:pt x="4635" y="140"/>
                  </a:lnTo>
                  <a:cubicBezTo>
                    <a:pt x="4446" y="47"/>
                    <a:pt x="4243" y="0"/>
                    <a:pt x="404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625" name="Google Shape;625;p49"/>
            <p:cNvSpPr/>
            <p:nvPr/>
          </p:nvSpPr>
          <p:spPr>
            <a:xfrm>
              <a:off x="5049575" y="5132450"/>
              <a:ext cx="221650" cy="339925"/>
            </a:xfrm>
            <a:custGeom>
              <a:rect b="b" l="l" r="r" t="t"/>
              <a:pathLst>
                <a:path extrusionOk="0" h="13597" w="8866">
                  <a:moveTo>
                    <a:pt x="5803" y="5648"/>
                  </a:moveTo>
                  <a:cubicBezTo>
                    <a:pt x="5997" y="5648"/>
                    <a:pt x="6186" y="5748"/>
                    <a:pt x="6291" y="5927"/>
                  </a:cubicBezTo>
                  <a:cubicBezTo>
                    <a:pt x="6450" y="6195"/>
                    <a:pt x="6360" y="6541"/>
                    <a:pt x="6092" y="6701"/>
                  </a:cubicBezTo>
                  <a:lnTo>
                    <a:pt x="3843" y="8016"/>
                  </a:lnTo>
                  <a:lnTo>
                    <a:pt x="3834" y="8023"/>
                  </a:lnTo>
                  <a:lnTo>
                    <a:pt x="3831" y="8026"/>
                  </a:lnTo>
                  <a:lnTo>
                    <a:pt x="3818" y="8029"/>
                  </a:lnTo>
                  <a:cubicBezTo>
                    <a:pt x="3812" y="8032"/>
                    <a:pt x="3806" y="8035"/>
                    <a:pt x="3800" y="8038"/>
                  </a:cubicBezTo>
                  <a:lnTo>
                    <a:pt x="3785" y="8047"/>
                  </a:lnTo>
                  <a:lnTo>
                    <a:pt x="3767" y="8053"/>
                  </a:lnTo>
                  <a:lnTo>
                    <a:pt x="3752" y="8059"/>
                  </a:lnTo>
                  <a:lnTo>
                    <a:pt x="3734" y="8065"/>
                  </a:lnTo>
                  <a:lnTo>
                    <a:pt x="3716" y="8071"/>
                  </a:lnTo>
                  <a:lnTo>
                    <a:pt x="3698" y="8077"/>
                  </a:lnTo>
                  <a:cubicBezTo>
                    <a:pt x="3692" y="8077"/>
                    <a:pt x="3686" y="8080"/>
                    <a:pt x="3680" y="8080"/>
                  </a:cubicBezTo>
                  <a:cubicBezTo>
                    <a:pt x="3671" y="8083"/>
                    <a:pt x="3668" y="8083"/>
                    <a:pt x="3665" y="8083"/>
                  </a:cubicBezTo>
                  <a:lnTo>
                    <a:pt x="3641" y="8089"/>
                  </a:lnTo>
                  <a:lnTo>
                    <a:pt x="3629" y="8089"/>
                  </a:lnTo>
                  <a:cubicBezTo>
                    <a:pt x="3620" y="8089"/>
                    <a:pt x="3611" y="8092"/>
                    <a:pt x="3602" y="8092"/>
                  </a:cubicBezTo>
                  <a:lnTo>
                    <a:pt x="3484" y="8092"/>
                  </a:lnTo>
                  <a:lnTo>
                    <a:pt x="3466" y="8089"/>
                  </a:lnTo>
                  <a:cubicBezTo>
                    <a:pt x="3460" y="8089"/>
                    <a:pt x="3454" y="8086"/>
                    <a:pt x="3448" y="8086"/>
                  </a:cubicBezTo>
                  <a:cubicBezTo>
                    <a:pt x="3442" y="8083"/>
                    <a:pt x="3436" y="8083"/>
                    <a:pt x="3433" y="8080"/>
                  </a:cubicBezTo>
                  <a:lnTo>
                    <a:pt x="3412" y="8077"/>
                  </a:lnTo>
                  <a:cubicBezTo>
                    <a:pt x="3406" y="8077"/>
                    <a:pt x="3403" y="8074"/>
                    <a:pt x="3397" y="8071"/>
                  </a:cubicBezTo>
                  <a:lnTo>
                    <a:pt x="3376" y="8065"/>
                  </a:lnTo>
                  <a:lnTo>
                    <a:pt x="3361" y="8062"/>
                  </a:lnTo>
                  <a:lnTo>
                    <a:pt x="3343" y="8053"/>
                  </a:lnTo>
                  <a:lnTo>
                    <a:pt x="3328" y="8047"/>
                  </a:lnTo>
                  <a:lnTo>
                    <a:pt x="3310" y="8038"/>
                  </a:lnTo>
                  <a:lnTo>
                    <a:pt x="3295" y="8032"/>
                  </a:lnTo>
                  <a:cubicBezTo>
                    <a:pt x="3289" y="8029"/>
                    <a:pt x="3282" y="8026"/>
                    <a:pt x="3276" y="8019"/>
                  </a:cubicBezTo>
                  <a:lnTo>
                    <a:pt x="3261" y="8013"/>
                  </a:lnTo>
                  <a:lnTo>
                    <a:pt x="3246" y="8001"/>
                  </a:lnTo>
                  <a:cubicBezTo>
                    <a:pt x="3240" y="7998"/>
                    <a:pt x="3237" y="7995"/>
                    <a:pt x="3231" y="7992"/>
                  </a:cubicBezTo>
                  <a:lnTo>
                    <a:pt x="3216" y="7980"/>
                  </a:lnTo>
                  <a:cubicBezTo>
                    <a:pt x="3210" y="7977"/>
                    <a:pt x="3207" y="7974"/>
                    <a:pt x="3201" y="7968"/>
                  </a:cubicBezTo>
                  <a:cubicBezTo>
                    <a:pt x="3198" y="7965"/>
                    <a:pt x="3192" y="7962"/>
                    <a:pt x="3186" y="7956"/>
                  </a:cubicBezTo>
                  <a:lnTo>
                    <a:pt x="3174" y="7944"/>
                  </a:lnTo>
                  <a:lnTo>
                    <a:pt x="3159" y="7932"/>
                  </a:lnTo>
                  <a:lnTo>
                    <a:pt x="3147" y="7917"/>
                  </a:lnTo>
                  <a:cubicBezTo>
                    <a:pt x="3141" y="7914"/>
                    <a:pt x="3138" y="7908"/>
                    <a:pt x="3135" y="7905"/>
                  </a:cubicBezTo>
                  <a:lnTo>
                    <a:pt x="3120" y="7890"/>
                  </a:lnTo>
                  <a:lnTo>
                    <a:pt x="3111" y="7875"/>
                  </a:lnTo>
                  <a:cubicBezTo>
                    <a:pt x="3105" y="7869"/>
                    <a:pt x="3102" y="7863"/>
                    <a:pt x="3096" y="7857"/>
                  </a:cubicBezTo>
                  <a:lnTo>
                    <a:pt x="3087" y="7845"/>
                  </a:lnTo>
                  <a:lnTo>
                    <a:pt x="3075" y="7827"/>
                  </a:lnTo>
                  <a:lnTo>
                    <a:pt x="3069" y="7815"/>
                  </a:lnTo>
                  <a:lnTo>
                    <a:pt x="3069" y="7812"/>
                  </a:lnTo>
                  <a:lnTo>
                    <a:pt x="3063" y="7803"/>
                  </a:lnTo>
                  <a:lnTo>
                    <a:pt x="2415" y="6631"/>
                  </a:lnTo>
                  <a:cubicBezTo>
                    <a:pt x="2265" y="6357"/>
                    <a:pt x="2367" y="6014"/>
                    <a:pt x="2641" y="5863"/>
                  </a:cubicBezTo>
                  <a:lnTo>
                    <a:pt x="2635" y="5863"/>
                  </a:lnTo>
                  <a:cubicBezTo>
                    <a:pt x="2722" y="5816"/>
                    <a:pt x="2815" y="5793"/>
                    <a:pt x="2908" y="5793"/>
                  </a:cubicBezTo>
                  <a:cubicBezTo>
                    <a:pt x="3107" y="5793"/>
                    <a:pt x="3300" y="5899"/>
                    <a:pt x="3403" y="6086"/>
                  </a:cubicBezTo>
                  <a:lnTo>
                    <a:pt x="3770" y="6752"/>
                  </a:lnTo>
                  <a:lnTo>
                    <a:pt x="5520" y="5725"/>
                  </a:lnTo>
                  <a:cubicBezTo>
                    <a:pt x="5609" y="5673"/>
                    <a:pt x="5707" y="5648"/>
                    <a:pt x="5803" y="5648"/>
                  </a:cubicBezTo>
                  <a:close/>
                  <a:moveTo>
                    <a:pt x="6" y="1"/>
                  </a:moveTo>
                  <a:cubicBezTo>
                    <a:pt x="3" y="25"/>
                    <a:pt x="0" y="52"/>
                    <a:pt x="0" y="76"/>
                  </a:cubicBezTo>
                  <a:lnTo>
                    <a:pt x="0" y="8095"/>
                  </a:lnTo>
                  <a:cubicBezTo>
                    <a:pt x="0" y="8589"/>
                    <a:pt x="274" y="9043"/>
                    <a:pt x="714" y="9269"/>
                  </a:cubicBezTo>
                  <a:lnTo>
                    <a:pt x="8820" y="13572"/>
                  </a:lnTo>
                  <a:lnTo>
                    <a:pt x="8826" y="13575"/>
                  </a:lnTo>
                  <a:lnTo>
                    <a:pt x="8865" y="13596"/>
                  </a:lnTo>
                  <a:lnTo>
                    <a:pt x="8865" y="4620"/>
                  </a:lnTo>
                  <a:lnTo>
                    <a:pt x="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626" name="Google Shape;626;p49"/>
          <p:cNvGrpSpPr/>
          <p:nvPr/>
        </p:nvGrpSpPr>
        <p:grpSpPr>
          <a:xfrm>
            <a:off x="1343052" y="2010830"/>
            <a:ext cx="291746" cy="286082"/>
            <a:chOff x="1490050" y="3805975"/>
            <a:chExt cx="491900" cy="482350"/>
          </a:xfrm>
        </p:grpSpPr>
        <p:sp>
          <p:nvSpPr>
            <p:cNvPr id="627" name="Google Shape;627;p49"/>
            <p:cNvSpPr/>
            <p:nvPr/>
          </p:nvSpPr>
          <p:spPr>
            <a:xfrm>
              <a:off x="1541775" y="3877050"/>
              <a:ext cx="302500" cy="277225"/>
            </a:xfrm>
            <a:custGeom>
              <a:rect b="b" l="l" r="r" t="t"/>
              <a:pathLst>
                <a:path extrusionOk="0" h="11089" w="12100">
                  <a:moveTo>
                    <a:pt x="10512" y="1"/>
                  </a:moveTo>
                  <a:lnTo>
                    <a:pt x="0" y="10513"/>
                  </a:lnTo>
                  <a:cubicBezTo>
                    <a:pt x="207" y="10475"/>
                    <a:pt x="415" y="10456"/>
                    <a:pt x="622" y="10456"/>
                  </a:cubicBezTo>
                  <a:cubicBezTo>
                    <a:pt x="1327" y="10456"/>
                    <a:pt x="2020" y="10674"/>
                    <a:pt x="2602" y="11088"/>
                  </a:cubicBezTo>
                  <a:lnTo>
                    <a:pt x="12099" y="1588"/>
                  </a:lnTo>
                  <a:lnTo>
                    <a:pt x="1051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628" name="Google Shape;628;p49"/>
            <p:cNvSpPr/>
            <p:nvPr/>
          </p:nvSpPr>
          <p:spPr>
            <a:xfrm>
              <a:off x="1824450" y="3805975"/>
              <a:ext cx="157500" cy="150525"/>
            </a:xfrm>
            <a:custGeom>
              <a:rect b="b" l="l" r="r" t="t"/>
              <a:pathLst>
                <a:path extrusionOk="0" h="6021" w="6300">
                  <a:moveTo>
                    <a:pt x="3211" y="0"/>
                  </a:moveTo>
                  <a:cubicBezTo>
                    <a:pt x="2484" y="0"/>
                    <a:pt x="1758" y="281"/>
                    <a:pt x="1208" y="841"/>
                  </a:cubicBezTo>
                  <a:lnTo>
                    <a:pt x="0" y="2049"/>
                  </a:lnTo>
                  <a:lnTo>
                    <a:pt x="3972" y="6021"/>
                  </a:lnTo>
                  <a:lnTo>
                    <a:pt x="5180" y="4813"/>
                  </a:lnTo>
                  <a:cubicBezTo>
                    <a:pt x="6294" y="3717"/>
                    <a:pt x="6300" y="1925"/>
                    <a:pt x="5198" y="823"/>
                  </a:cubicBezTo>
                  <a:cubicBezTo>
                    <a:pt x="4649" y="274"/>
                    <a:pt x="3930" y="0"/>
                    <a:pt x="321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629" name="Google Shape;629;p49"/>
            <p:cNvSpPr/>
            <p:nvPr/>
          </p:nvSpPr>
          <p:spPr>
            <a:xfrm>
              <a:off x="1626675" y="3936600"/>
              <a:ext cx="277225" cy="302600"/>
            </a:xfrm>
            <a:custGeom>
              <a:rect b="b" l="l" r="r" t="t"/>
              <a:pathLst>
                <a:path extrusionOk="0" h="12104" w="11089">
                  <a:moveTo>
                    <a:pt x="9501" y="1"/>
                  </a:moveTo>
                  <a:lnTo>
                    <a:pt x="1" y="9501"/>
                  </a:lnTo>
                  <a:cubicBezTo>
                    <a:pt x="537" y="10254"/>
                    <a:pt x="745" y="11194"/>
                    <a:pt x="576" y="12103"/>
                  </a:cubicBezTo>
                  <a:lnTo>
                    <a:pt x="11088" y="1591"/>
                  </a:lnTo>
                  <a:lnTo>
                    <a:pt x="950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630" name="Google Shape;630;p49"/>
            <p:cNvSpPr/>
            <p:nvPr/>
          </p:nvSpPr>
          <p:spPr>
            <a:xfrm>
              <a:off x="1490050" y="4166500"/>
              <a:ext cx="129950" cy="121825"/>
            </a:xfrm>
            <a:custGeom>
              <a:rect b="b" l="l" r="r" t="t"/>
              <a:pathLst>
                <a:path extrusionOk="0" h="4873" w="5198">
                  <a:moveTo>
                    <a:pt x="2693" y="0"/>
                  </a:moveTo>
                  <a:cubicBezTo>
                    <a:pt x="2243" y="0"/>
                    <a:pt x="1790" y="133"/>
                    <a:pt x="1398" y="405"/>
                  </a:cubicBezTo>
                  <a:lnTo>
                    <a:pt x="1398" y="402"/>
                  </a:lnTo>
                  <a:lnTo>
                    <a:pt x="741" y="2446"/>
                  </a:lnTo>
                  <a:lnTo>
                    <a:pt x="139" y="4118"/>
                  </a:lnTo>
                  <a:cubicBezTo>
                    <a:pt x="0" y="4500"/>
                    <a:pt x="295" y="4872"/>
                    <a:pt x="664" y="4872"/>
                  </a:cubicBezTo>
                  <a:cubicBezTo>
                    <a:pt x="727" y="4872"/>
                    <a:pt x="793" y="4861"/>
                    <a:pt x="859" y="4837"/>
                  </a:cubicBezTo>
                  <a:lnTo>
                    <a:pt x="2530" y="4235"/>
                  </a:lnTo>
                  <a:lnTo>
                    <a:pt x="4574" y="3579"/>
                  </a:lnTo>
                  <a:cubicBezTo>
                    <a:pt x="5198" y="2672"/>
                    <a:pt x="5086" y="1450"/>
                    <a:pt x="4306" y="670"/>
                  </a:cubicBezTo>
                  <a:cubicBezTo>
                    <a:pt x="3866" y="228"/>
                    <a:pt x="3282" y="0"/>
                    <a:pt x="269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631" name="Google Shape;631;p49"/>
          <p:cNvGrpSpPr/>
          <p:nvPr/>
        </p:nvGrpSpPr>
        <p:grpSpPr>
          <a:xfrm>
            <a:off x="942179" y="2419464"/>
            <a:ext cx="291890" cy="291890"/>
            <a:chOff x="2085525" y="4992125"/>
            <a:chExt cx="481825" cy="481825"/>
          </a:xfrm>
        </p:grpSpPr>
        <p:sp>
          <p:nvSpPr>
            <p:cNvPr id="632" name="Google Shape;632;p49"/>
            <p:cNvSpPr/>
            <p:nvPr/>
          </p:nvSpPr>
          <p:spPr>
            <a:xfrm>
              <a:off x="2244150" y="5152125"/>
              <a:ext cx="164500" cy="161825"/>
            </a:xfrm>
            <a:custGeom>
              <a:rect b="b" l="l" r="r" t="t"/>
              <a:pathLst>
                <a:path extrusionOk="0" h="6473" w="6580">
                  <a:moveTo>
                    <a:pt x="618" y="1"/>
                  </a:moveTo>
                  <a:cubicBezTo>
                    <a:pt x="474" y="1"/>
                    <a:pt x="329" y="56"/>
                    <a:pt x="220" y="165"/>
                  </a:cubicBezTo>
                  <a:cubicBezTo>
                    <a:pt x="3" y="385"/>
                    <a:pt x="0" y="737"/>
                    <a:pt x="214" y="957"/>
                  </a:cubicBezTo>
                  <a:lnTo>
                    <a:pt x="2093" y="2836"/>
                  </a:lnTo>
                  <a:cubicBezTo>
                    <a:pt x="2313" y="3059"/>
                    <a:pt x="2313" y="3414"/>
                    <a:pt x="2093" y="3637"/>
                  </a:cubicBezTo>
                  <a:lnTo>
                    <a:pt x="214" y="5516"/>
                  </a:lnTo>
                  <a:cubicBezTo>
                    <a:pt x="0" y="5736"/>
                    <a:pt x="3" y="6088"/>
                    <a:pt x="220" y="6308"/>
                  </a:cubicBezTo>
                  <a:cubicBezTo>
                    <a:pt x="329" y="6418"/>
                    <a:pt x="474" y="6473"/>
                    <a:pt x="618" y="6473"/>
                  </a:cubicBezTo>
                  <a:cubicBezTo>
                    <a:pt x="760" y="6473"/>
                    <a:pt x="902" y="6420"/>
                    <a:pt x="1012" y="6314"/>
                  </a:cubicBezTo>
                  <a:lnTo>
                    <a:pt x="1018" y="6308"/>
                  </a:lnTo>
                  <a:lnTo>
                    <a:pt x="2897" y="4495"/>
                  </a:lnTo>
                  <a:cubicBezTo>
                    <a:pt x="3007" y="4390"/>
                    <a:pt x="3148" y="4337"/>
                    <a:pt x="3290" y="4337"/>
                  </a:cubicBezTo>
                  <a:cubicBezTo>
                    <a:pt x="3431" y="4337"/>
                    <a:pt x="3573" y="4390"/>
                    <a:pt x="3683" y="4495"/>
                  </a:cubicBezTo>
                  <a:lnTo>
                    <a:pt x="5562" y="6308"/>
                  </a:lnTo>
                  <a:lnTo>
                    <a:pt x="5568" y="6314"/>
                  </a:lnTo>
                  <a:cubicBezTo>
                    <a:pt x="5678" y="6420"/>
                    <a:pt x="5820" y="6473"/>
                    <a:pt x="5962" y="6473"/>
                  </a:cubicBezTo>
                  <a:cubicBezTo>
                    <a:pt x="6106" y="6473"/>
                    <a:pt x="6250" y="6418"/>
                    <a:pt x="6360" y="6308"/>
                  </a:cubicBezTo>
                  <a:cubicBezTo>
                    <a:pt x="6577" y="6088"/>
                    <a:pt x="6580" y="5736"/>
                    <a:pt x="6366" y="5516"/>
                  </a:cubicBezTo>
                  <a:lnTo>
                    <a:pt x="4487" y="3637"/>
                  </a:lnTo>
                  <a:cubicBezTo>
                    <a:pt x="4267" y="3414"/>
                    <a:pt x="4267" y="3059"/>
                    <a:pt x="4487" y="2836"/>
                  </a:cubicBezTo>
                  <a:lnTo>
                    <a:pt x="6366" y="957"/>
                  </a:lnTo>
                  <a:cubicBezTo>
                    <a:pt x="6580" y="737"/>
                    <a:pt x="6577" y="385"/>
                    <a:pt x="6360" y="165"/>
                  </a:cubicBezTo>
                  <a:cubicBezTo>
                    <a:pt x="6250" y="56"/>
                    <a:pt x="6106" y="1"/>
                    <a:pt x="5962" y="1"/>
                  </a:cubicBezTo>
                  <a:cubicBezTo>
                    <a:pt x="5820" y="1"/>
                    <a:pt x="5678" y="53"/>
                    <a:pt x="5568" y="159"/>
                  </a:cubicBezTo>
                  <a:lnTo>
                    <a:pt x="5562" y="165"/>
                  </a:lnTo>
                  <a:lnTo>
                    <a:pt x="3683" y="1978"/>
                  </a:lnTo>
                  <a:cubicBezTo>
                    <a:pt x="3573" y="2083"/>
                    <a:pt x="3431" y="2136"/>
                    <a:pt x="3290" y="2136"/>
                  </a:cubicBezTo>
                  <a:cubicBezTo>
                    <a:pt x="3148" y="2136"/>
                    <a:pt x="3007" y="2083"/>
                    <a:pt x="2897" y="1978"/>
                  </a:cubicBezTo>
                  <a:lnTo>
                    <a:pt x="1018" y="165"/>
                  </a:lnTo>
                  <a:lnTo>
                    <a:pt x="1012" y="159"/>
                  </a:lnTo>
                  <a:cubicBezTo>
                    <a:pt x="902" y="53"/>
                    <a:pt x="760" y="1"/>
                    <a:pt x="61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633" name="Google Shape;633;p49"/>
            <p:cNvSpPr/>
            <p:nvPr/>
          </p:nvSpPr>
          <p:spPr>
            <a:xfrm>
              <a:off x="2085525" y="4992125"/>
              <a:ext cx="481825" cy="481825"/>
            </a:xfrm>
            <a:custGeom>
              <a:rect b="b" l="l" r="r" t="t"/>
              <a:pathLst>
                <a:path extrusionOk="0" h="19273" w="19273">
                  <a:moveTo>
                    <a:pt x="12313" y="5263"/>
                  </a:moveTo>
                  <a:cubicBezTo>
                    <a:pt x="12748" y="5263"/>
                    <a:pt x="13183" y="5429"/>
                    <a:pt x="13515" y="5761"/>
                  </a:cubicBezTo>
                  <a:cubicBezTo>
                    <a:pt x="14174" y="6424"/>
                    <a:pt x="14171" y="7496"/>
                    <a:pt x="13509" y="8155"/>
                  </a:cubicBezTo>
                  <a:lnTo>
                    <a:pt x="12030" y="9637"/>
                  </a:lnTo>
                  <a:lnTo>
                    <a:pt x="13512" y="11118"/>
                  </a:lnTo>
                  <a:cubicBezTo>
                    <a:pt x="14174" y="11778"/>
                    <a:pt x="14177" y="12850"/>
                    <a:pt x="13515" y="13512"/>
                  </a:cubicBezTo>
                  <a:cubicBezTo>
                    <a:pt x="13184" y="13844"/>
                    <a:pt x="12749" y="14011"/>
                    <a:pt x="12315" y="14011"/>
                  </a:cubicBezTo>
                  <a:cubicBezTo>
                    <a:pt x="11883" y="14011"/>
                    <a:pt x="11451" y="13847"/>
                    <a:pt x="11121" y="13518"/>
                  </a:cubicBezTo>
                  <a:lnTo>
                    <a:pt x="9636" y="12088"/>
                  </a:lnTo>
                  <a:lnTo>
                    <a:pt x="8152" y="13518"/>
                  </a:lnTo>
                  <a:cubicBezTo>
                    <a:pt x="7822" y="13847"/>
                    <a:pt x="7390" y="14011"/>
                    <a:pt x="6958" y="14011"/>
                  </a:cubicBezTo>
                  <a:cubicBezTo>
                    <a:pt x="6523" y="14011"/>
                    <a:pt x="6087" y="13844"/>
                    <a:pt x="5755" y="13512"/>
                  </a:cubicBezTo>
                  <a:cubicBezTo>
                    <a:pt x="5095" y="12850"/>
                    <a:pt x="5098" y="11778"/>
                    <a:pt x="5761" y="11118"/>
                  </a:cubicBezTo>
                  <a:lnTo>
                    <a:pt x="7239" y="9637"/>
                  </a:lnTo>
                  <a:lnTo>
                    <a:pt x="5758" y="8155"/>
                  </a:lnTo>
                  <a:cubicBezTo>
                    <a:pt x="5095" y="7496"/>
                    <a:pt x="5092" y="6424"/>
                    <a:pt x="5755" y="5761"/>
                  </a:cubicBezTo>
                  <a:cubicBezTo>
                    <a:pt x="6085" y="5429"/>
                    <a:pt x="6519" y="5263"/>
                    <a:pt x="6954" y="5263"/>
                  </a:cubicBezTo>
                  <a:cubicBezTo>
                    <a:pt x="7386" y="5263"/>
                    <a:pt x="7818" y="5428"/>
                    <a:pt x="8149" y="5758"/>
                  </a:cubicBezTo>
                  <a:lnTo>
                    <a:pt x="9633" y="7188"/>
                  </a:lnTo>
                  <a:lnTo>
                    <a:pt x="11118" y="5758"/>
                  </a:lnTo>
                  <a:cubicBezTo>
                    <a:pt x="11448" y="5428"/>
                    <a:pt x="11881" y="5263"/>
                    <a:pt x="12313" y="5263"/>
                  </a:cubicBezTo>
                  <a:close/>
                  <a:moveTo>
                    <a:pt x="9636" y="1"/>
                  </a:moveTo>
                  <a:cubicBezTo>
                    <a:pt x="7095" y="1"/>
                    <a:pt x="4686" y="1012"/>
                    <a:pt x="2849" y="2849"/>
                  </a:cubicBezTo>
                  <a:cubicBezTo>
                    <a:pt x="1012" y="4686"/>
                    <a:pt x="0" y="7098"/>
                    <a:pt x="0" y="9637"/>
                  </a:cubicBezTo>
                  <a:cubicBezTo>
                    <a:pt x="0" y="12175"/>
                    <a:pt x="1012" y="14587"/>
                    <a:pt x="2849" y="16424"/>
                  </a:cubicBezTo>
                  <a:cubicBezTo>
                    <a:pt x="4686" y="18261"/>
                    <a:pt x="7095" y="19273"/>
                    <a:pt x="9636" y="19273"/>
                  </a:cubicBezTo>
                  <a:cubicBezTo>
                    <a:pt x="12175" y="19273"/>
                    <a:pt x="14584" y="18261"/>
                    <a:pt x="16421" y="16424"/>
                  </a:cubicBezTo>
                  <a:cubicBezTo>
                    <a:pt x="18261" y="14587"/>
                    <a:pt x="19272" y="12175"/>
                    <a:pt x="19272" y="9637"/>
                  </a:cubicBezTo>
                  <a:cubicBezTo>
                    <a:pt x="19272" y="7098"/>
                    <a:pt x="18261" y="4686"/>
                    <a:pt x="16421" y="2849"/>
                  </a:cubicBezTo>
                  <a:cubicBezTo>
                    <a:pt x="14584" y="1012"/>
                    <a:pt x="12175" y="1"/>
                    <a:pt x="963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634" name="Google Shape;634;p49"/>
          <p:cNvSpPr txBox="1"/>
          <p:nvPr>
            <p:ph type="title"/>
          </p:nvPr>
        </p:nvSpPr>
        <p:spPr>
          <a:xfrm>
            <a:off x="713225" y="539500"/>
            <a:ext cx="7717500" cy="48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Instructions for use</a:t>
            </a:r>
            <a:endParaRPr/>
          </a:p>
        </p:txBody>
      </p:sp>
      <p:sp>
        <p:nvSpPr>
          <p:cNvPr id="635" name="Google Shape;635;p49"/>
          <p:cNvSpPr txBox="1"/>
          <p:nvPr/>
        </p:nvSpPr>
        <p:spPr>
          <a:xfrm>
            <a:off x="723400" y="1187975"/>
            <a:ext cx="7697100" cy="36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400"/>
              </a:spcAft>
              <a:buClr>
                <a:srgbClr val="000000"/>
              </a:buClr>
              <a:buSzPts val="1100"/>
              <a:buFont typeface="Arial"/>
              <a:buNone/>
            </a:pPr>
            <a:r>
              <a:rPr lang="en" sz="1100">
                <a:solidFill>
                  <a:schemeClr val="lt1"/>
                </a:solidFill>
                <a:latin typeface="Inter"/>
                <a:ea typeface="Inter"/>
                <a:cs typeface="Inter"/>
                <a:sym typeface="Inter"/>
              </a:rPr>
              <a:t>If you have a free account, in order to use this template, you must credit </a:t>
            </a:r>
            <a:r>
              <a:rPr b="1" lang="en" sz="1100" u="sng">
                <a:solidFill>
                  <a:schemeClr val="hlink"/>
                </a:solidFill>
                <a:latin typeface="Inter"/>
                <a:ea typeface="Inter"/>
                <a:cs typeface="Inter"/>
                <a:sym typeface="Inter"/>
                <a:hlinkClick r:id="rId3"/>
              </a:rPr>
              <a:t>Slidesgo</a:t>
            </a:r>
            <a:r>
              <a:rPr lang="en" sz="1100">
                <a:solidFill>
                  <a:schemeClr val="lt1"/>
                </a:solidFill>
                <a:latin typeface="Inter"/>
                <a:ea typeface="Inter"/>
                <a:cs typeface="Inter"/>
                <a:sym typeface="Inter"/>
              </a:rPr>
              <a:t> by keeping the </a:t>
            </a:r>
            <a:r>
              <a:rPr b="1" lang="en" sz="1100" u="sng">
                <a:solidFill>
                  <a:schemeClr val="hlink"/>
                </a:solidFill>
                <a:latin typeface="Inter"/>
                <a:ea typeface="Inter"/>
                <a:cs typeface="Inter"/>
                <a:sym typeface="Inter"/>
                <a:hlinkClick action="ppaction://hlinksldjump" r:id="rId4"/>
              </a:rPr>
              <a:t>Thanks</a:t>
            </a:r>
            <a:r>
              <a:rPr lang="en" sz="1100">
                <a:solidFill>
                  <a:schemeClr val="lt1"/>
                </a:solidFill>
                <a:latin typeface="Inter"/>
                <a:ea typeface="Inter"/>
                <a:cs typeface="Inter"/>
                <a:sym typeface="Inter"/>
              </a:rPr>
              <a:t> slide </a:t>
            </a:r>
            <a:endParaRPr b="1" sz="1100">
              <a:solidFill>
                <a:schemeClr val="dk2"/>
              </a:solidFill>
              <a:latin typeface="Inter"/>
              <a:ea typeface="Inter"/>
              <a:cs typeface="Inter"/>
              <a:sym typeface="Inter"/>
            </a:endParaRPr>
          </a:p>
        </p:txBody>
      </p:sp>
      <p:sp>
        <p:nvSpPr>
          <p:cNvPr id="636" name="Google Shape;636;p49"/>
          <p:cNvSpPr txBox="1"/>
          <p:nvPr/>
        </p:nvSpPr>
        <p:spPr>
          <a:xfrm>
            <a:off x="559900" y="4339600"/>
            <a:ext cx="8024100" cy="270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lt1"/>
                </a:solidFill>
                <a:latin typeface="Inter"/>
                <a:ea typeface="Inter"/>
                <a:cs typeface="Inter"/>
                <a:sym typeface="Inter"/>
              </a:rPr>
              <a:t>For more information about editing slides, please read our </a:t>
            </a:r>
            <a:r>
              <a:rPr b="1" lang="en" sz="1100" u="sng">
                <a:solidFill>
                  <a:schemeClr val="hlink"/>
                </a:solidFill>
                <a:latin typeface="Inter"/>
                <a:ea typeface="Inter"/>
                <a:cs typeface="Inter"/>
                <a:sym typeface="Inter"/>
                <a:hlinkClick r:id="rId5"/>
              </a:rPr>
              <a:t>FAQs</a:t>
            </a:r>
            <a:r>
              <a:rPr lang="en" sz="1100">
                <a:solidFill>
                  <a:schemeClr val="lt1"/>
                </a:solidFill>
                <a:latin typeface="Inter"/>
                <a:ea typeface="Inter"/>
                <a:cs typeface="Inter"/>
                <a:sym typeface="Inter"/>
              </a:rPr>
              <a:t> or visit our </a:t>
            </a:r>
            <a:r>
              <a:rPr b="1" lang="en" sz="1100" u="sng">
                <a:solidFill>
                  <a:schemeClr val="hlink"/>
                </a:solidFill>
                <a:latin typeface="Inter"/>
                <a:ea typeface="Inter"/>
                <a:cs typeface="Inter"/>
                <a:sym typeface="Inter"/>
                <a:hlinkClick r:id="rId6"/>
              </a:rPr>
              <a:t>blog</a:t>
            </a:r>
            <a:endParaRPr b="1"/>
          </a:p>
        </p:txBody>
      </p:sp>
      <p:sp>
        <p:nvSpPr>
          <p:cNvPr id="637" name="Google Shape;637;p49"/>
          <p:cNvSpPr txBox="1"/>
          <p:nvPr/>
        </p:nvSpPr>
        <p:spPr>
          <a:xfrm>
            <a:off x="1254000" y="1543625"/>
            <a:ext cx="3000000" cy="354000"/>
          </a:xfrm>
          <a:prstGeom prst="rect">
            <a:avLst/>
          </a:prstGeom>
          <a:noFill/>
          <a:ln>
            <a:noFill/>
          </a:ln>
        </p:spPr>
        <p:txBody>
          <a:bodyPr anchorCtr="0" anchor="t" bIns="91425" lIns="91425" spcFirstLastPara="1" rIns="91425" wrap="square" tIns="91425">
            <a:noAutofit/>
          </a:bodyPr>
          <a:lstStyle/>
          <a:p>
            <a:pPr indent="0" lvl="0" marL="0" rtl="0" algn="l">
              <a:spcBef>
                <a:spcPts val="1000"/>
              </a:spcBef>
              <a:spcAft>
                <a:spcPts val="400"/>
              </a:spcAft>
              <a:buNone/>
            </a:pPr>
            <a:r>
              <a:rPr b="1" lang="en" sz="1100">
                <a:solidFill>
                  <a:schemeClr val="lt1"/>
                </a:solidFill>
                <a:latin typeface="Inter"/>
                <a:ea typeface="Inter"/>
                <a:cs typeface="Inter"/>
                <a:sym typeface="Inter"/>
              </a:rPr>
              <a:t>As a Free user, you are allowed to:</a:t>
            </a:r>
            <a:endParaRPr/>
          </a:p>
        </p:txBody>
      </p:sp>
      <p:grpSp>
        <p:nvGrpSpPr>
          <p:cNvPr id="638" name="Google Shape;638;p49"/>
          <p:cNvGrpSpPr/>
          <p:nvPr/>
        </p:nvGrpSpPr>
        <p:grpSpPr>
          <a:xfrm>
            <a:off x="942192" y="1551114"/>
            <a:ext cx="291890" cy="291890"/>
            <a:chOff x="1492675" y="4992125"/>
            <a:chExt cx="481825" cy="481825"/>
          </a:xfrm>
        </p:grpSpPr>
        <p:sp>
          <p:nvSpPr>
            <p:cNvPr id="639" name="Google Shape;639;p49"/>
            <p:cNvSpPr/>
            <p:nvPr/>
          </p:nvSpPr>
          <p:spPr>
            <a:xfrm>
              <a:off x="1492675" y="4992125"/>
              <a:ext cx="481825" cy="481825"/>
            </a:xfrm>
            <a:custGeom>
              <a:rect b="b" l="l" r="r" t="t"/>
              <a:pathLst>
                <a:path extrusionOk="0" h="19273" w="19273">
                  <a:moveTo>
                    <a:pt x="12728" y="5990"/>
                  </a:moveTo>
                  <a:cubicBezTo>
                    <a:pt x="13161" y="5990"/>
                    <a:pt x="13595" y="6156"/>
                    <a:pt x="13925" y="6487"/>
                  </a:cubicBezTo>
                  <a:cubicBezTo>
                    <a:pt x="14587" y="7149"/>
                    <a:pt x="14587" y="8221"/>
                    <a:pt x="13928" y="8884"/>
                  </a:cubicBezTo>
                  <a:lnTo>
                    <a:pt x="10028" y="12780"/>
                  </a:lnTo>
                  <a:cubicBezTo>
                    <a:pt x="9709" y="13100"/>
                    <a:pt x="9278" y="13280"/>
                    <a:pt x="8830" y="13280"/>
                  </a:cubicBezTo>
                  <a:lnTo>
                    <a:pt x="8815" y="13280"/>
                  </a:lnTo>
                  <a:cubicBezTo>
                    <a:pt x="8811" y="13280"/>
                    <a:pt x="8807" y="13280"/>
                    <a:pt x="8804" y="13280"/>
                  </a:cubicBezTo>
                  <a:cubicBezTo>
                    <a:pt x="8362" y="13280"/>
                    <a:pt x="7936" y="13103"/>
                    <a:pt x="7622" y="12789"/>
                  </a:cubicBezTo>
                  <a:lnTo>
                    <a:pt x="5346" y="10528"/>
                  </a:lnTo>
                  <a:cubicBezTo>
                    <a:pt x="4632" y="9877"/>
                    <a:pt x="4605" y="8760"/>
                    <a:pt x="5288" y="8077"/>
                  </a:cubicBezTo>
                  <a:cubicBezTo>
                    <a:pt x="5620" y="7745"/>
                    <a:pt x="6053" y="7581"/>
                    <a:pt x="6485" y="7581"/>
                  </a:cubicBezTo>
                  <a:cubicBezTo>
                    <a:pt x="6944" y="7581"/>
                    <a:pt x="7402" y="7766"/>
                    <a:pt x="7737" y="8134"/>
                  </a:cubicBezTo>
                  <a:lnTo>
                    <a:pt x="8812" y="9206"/>
                  </a:lnTo>
                  <a:lnTo>
                    <a:pt x="11531" y="6487"/>
                  </a:lnTo>
                  <a:cubicBezTo>
                    <a:pt x="11861" y="6156"/>
                    <a:pt x="12294" y="5990"/>
                    <a:pt x="12728" y="5990"/>
                  </a:cubicBezTo>
                  <a:close/>
                  <a:moveTo>
                    <a:pt x="9637" y="1"/>
                  </a:moveTo>
                  <a:cubicBezTo>
                    <a:pt x="7095" y="1"/>
                    <a:pt x="4686" y="1012"/>
                    <a:pt x="2849" y="2849"/>
                  </a:cubicBezTo>
                  <a:cubicBezTo>
                    <a:pt x="1013" y="4686"/>
                    <a:pt x="1" y="7098"/>
                    <a:pt x="1" y="9637"/>
                  </a:cubicBezTo>
                  <a:cubicBezTo>
                    <a:pt x="1" y="12175"/>
                    <a:pt x="1013" y="14587"/>
                    <a:pt x="2849" y="16424"/>
                  </a:cubicBezTo>
                  <a:cubicBezTo>
                    <a:pt x="4686" y="18261"/>
                    <a:pt x="7095" y="19273"/>
                    <a:pt x="9637" y="19273"/>
                  </a:cubicBezTo>
                  <a:cubicBezTo>
                    <a:pt x="12175" y="19273"/>
                    <a:pt x="14584" y="18261"/>
                    <a:pt x="16421" y="16424"/>
                  </a:cubicBezTo>
                  <a:cubicBezTo>
                    <a:pt x="18258" y="14587"/>
                    <a:pt x="19273" y="12175"/>
                    <a:pt x="19273" y="9637"/>
                  </a:cubicBezTo>
                  <a:cubicBezTo>
                    <a:pt x="19273" y="7098"/>
                    <a:pt x="18258" y="4686"/>
                    <a:pt x="16421" y="2849"/>
                  </a:cubicBezTo>
                  <a:cubicBezTo>
                    <a:pt x="14584" y="1012"/>
                    <a:pt x="12175" y="1"/>
                    <a:pt x="963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640" name="Google Shape;640;p49"/>
            <p:cNvSpPr/>
            <p:nvPr/>
          </p:nvSpPr>
          <p:spPr>
            <a:xfrm>
              <a:off x="1639625" y="5170175"/>
              <a:ext cx="190100" cy="125750"/>
            </a:xfrm>
            <a:custGeom>
              <a:rect b="b" l="l" r="r" t="t"/>
              <a:pathLst>
                <a:path extrusionOk="0" h="5030" w="7604">
                  <a:moveTo>
                    <a:pt x="6852" y="0"/>
                  </a:moveTo>
                  <a:cubicBezTo>
                    <a:pt x="6851" y="0"/>
                    <a:pt x="6850" y="0"/>
                    <a:pt x="6848" y="0"/>
                  </a:cubicBezTo>
                  <a:cubicBezTo>
                    <a:pt x="6698" y="0"/>
                    <a:pt x="6556" y="57"/>
                    <a:pt x="6451" y="163"/>
                  </a:cubicBezTo>
                  <a:lnTo>
                    <a:pt x="3334" y="3279"/>
                  </a:lnTo>
                  <a:cubicBezTo>
                    <a:pt x="3224" y="3391"/>
                    <a:pt x="3080" y="3447"/>
                    <a:pt x="2935" y="3447"/>
                  </a:cubicBezTo>
                  <a:cubicBezTo>
                    <a:pt x="2791" y="3447"/>
                    <a:pt x="2646" y="3391"/>
                    <a:pt x="2536" y="3279"/>
                  </a:cubicBezTo>
                  <a:cubicBezTo>
                    <a:pt x="2533" y="3279"/>
                    <a:pt x="2533" y="3279"/>
                    <a:pt x="2530" y="3276"/>
                  </a:cubicBezTo>
                  <a:cubicBezTo>
                    <a:pt x="2521" y="3267"/>
                    <a:pt x="2509" y="3255"/>
                    <a:pt x="2497" y="3246"/>
                  </a:cubicBezTo>
                  <a:lnTo>
                    <a:pt x="1061" y="1810"/>
                  </a:lnTo>
                  <a:cubicBezTo>
                    <a:pt x="948" y="1678"/>
                    <a:pt x="789" y="1611"/>
                    <a:pt x="629" y="1611"/>
                  </a:cubicBezTo>
                  <a:cubicBezTo>
                    <a:pt x="486" y="1611"/>
                    <a:pt x="342" y="1666"/>
                    <a:pt x="233" y="1777"/>
                  </a:cubicBezTo>
                  <a:cubicBezTo>
                    <a:pt x="1" y="2009"/>
                    <a:pt x="16" y="2391"/>
                    <a:pt x="266" y="2605"/>
                  </a:cubicBezTo>
                  <a:lnTo>
                    <a:pt x="2542" y="4869"/>
                  </a:lnTo>
                  <a:cubicBezTo>
                    <a:pt x="2645" y="4972"/>
                    <a:pt x="2782" y="5029"/>
                    <a:pt x="2926" y="5029"/>
                  </a:cubicBezTo>
                  <a:cubicBezTo>
                    <a:pt x="2929" y="5029"/>
                    <a:pt x="2933" y="5029"/>
                    <a:pt x="2937" y="5029"/>
                  </a:cubicBezTo>
                  <a:lnTo>
                    <a:pt x="2943" y="5029"/>
                  </a:lnTo>
                  <a:cubicBezTo>
                    <a:pt x="3096" y="5029"/>
                    <a:pt x="3241" y="4969"/>
                    <a:pt x="3352" y="4860"/>
                  </a:cubicBezTo>
                  <a:lnTo>
                    <a:pt x="7249" y="964"/>
                  </a:lnTo>
                  <a:cubicBezTo>
                    <a:pt x="7603" y="606"/>
                    <a:pt x="7352" y="0"/>
                    <a:pt x="685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641" name="Google Shape;641;p49"/>
          <p:cNvSpPr/>
          <p:nvPr/>
        </p:nvSpPr>
        <p:spPr>
          <a:xfrm>
            <a:off x="4541072" y="2011594"/>
            <a:ext cx="254859" cy="286108"/>
          </a:xfrm>
          <a:custGeom>
            <a:rect b="b" l="l" r="r" t="t"/>
            <a:pathLst>
              <a:path extrusionOk="0" h="19273" w="17168">
                <a:moveTo>
                  <a:pt x="15361" y="1130"/>
                </a:moveTo>
                <a:cubicBezTo>
                  <a:pt x="15671" y="1130"/>
                  <a:pt x="15924" y="1382"/>
                  <a:pt x="15924" y="1696"/>
                </a:cubicBezTo>
                <a:cubicBezTo>
                  <a:pt x="15924" y="2006"/>
                  <a:pt x="15671" y="2259"/>
                  <a:pt x="15361" y="2259"/>
                </a:cubicBezTo>
                <a:lnTo>
                  <a:pt x="1810" y="2259"/>
                </a:lnTo>
                <a:cubicBezTo>
                  <a:pt x="1497" y="2259"/>
                  <a:pt x="1244" y="2006"/>
                  <a:pt x="1244" y="1696"/>
                </a:cubicBezTo>
                <a:cubicBezTo>
                  <a:pt x="1244" y="1382"/>
                  <a:pt x="1497" y="1130"/>
                  <a:pt x="1810" y="1130"/>
                </a:cubicBezTo>
                <a:close/>
                <a:moveTo>
                  <a:pt x="15361" y="11332"/>
                </a:moveTo>
                <a:cubicBezTo>
                  <a:pt x="15671" y="11332"/>
                  <a:pt x="15924" y="11582"/>
                  <a:pt x="15924" y="11895"/>
                </a:cubicBezTo>
                <a:cubicBezTo>
                  <a:pt x="15924" y="12208"/>
                  <a:pt x="15671" y="12461"/>
                  <a:pt x="15361" y="12461"/>
                </a:cubicBezTo>
                <a:lnTo>
                  <a:pt x="1810" y="12461"/>
                </a:lnTo>
                <a:cubicBezTo>
                  <a:pt x="1497" y="12461"/>
                  <a:pt x="1244" y="12208"/>
                  <a:pt x="1244" y="11895"/>
                </a:cubicBezTo>
                <a:cubicBezTo>
                  <a:pt x="1244" y="11582"/>
                  <a:pt x="1497" y="11332"/>
                  <a:pt x="1810" y="11332"/>
                </a:cubicBezTo>
                <a:close/>
                <a:moveTo>
                  <a:pt x="1804" y="0"/>
                </a:moveTo>
                <a:cubicBezTo>
                  <a:pt x="982" y="0"/>
                  <a:pt x="277" y="593"/>
                  <a:pt x="139" y="1404"/>
                </a:cubicBezTo>
                <a:cubicBezTo>
                  <a:pt x="1" y="2217"/>
                  <a:pt x="467" y="3012"/>
                  <a:pt x="1244" y="3286"/>
                </a:cubicBezTo>
                <a:lnTo>
                  <a:pt x="1244" y="10305"/>
                </a:lnTo>
                <a:cubicBezTo>
                  <a:pt x="570" y="10543"/>
                  <a:pt x="118" y="11178"/>
                  <a:pt x="115" y="11895"/>
                </a:cubicBezTo>
                <a:cubicBezTo>
                  <a:pt x="115" y="12831"/>
                  <a:pt x="874" y="13587"/>
                  <a:pt x="1810" y="13590"/>
                </a:cubicBezTo>
                <a:lnTo>
                  <a:pt x="6752" y="13590"/>
                </a:lnTo>
                <a:lnTo>
                  <a:pt x="2518" y="18333"/>
                </a:lnTo>
                <a:cubicBezTo>
                  <a:pt x="2316" y="18565"/>
                  <a:pt x="2337" y="18914"/>
                  <a:pt x="2566" y="19122"/>
                </a:cubicBezTo>
                <a:cubicBezTo>
                  <a:pt x="2674" y="19218"/>
                  <a:pt x="2809" y="19266"/>
                  <a:pt x="2943" y="19266"/>
                </a:cubicBezTo>
                <a:cubicBezTo>
                  <a:pt x="3095" y="19266"/>
                  <a:pt x="3247" y="19205"/>
                  <a:pt x="3358" y="19086"/>
                </a:cubicBezTo>
                <a:lnTo>
                  <a:pt x="8020" y="13867"/>
                </a:lnTo>
                <a:lnTo>
                  <a:pt x="8020" y="18709"/>
                </a:lnTo>
                <a:cubicBezTo>
                  <a:pt x="8020" y="19019"/>
                  <a:pt x="8273" y="19272"/>
                  <a:pt x="8586" y="19272"/>
                </a:cubicBezTo>
                <a:cubicBezTo>
                  <a:pt x="8896" y="19272"/>
                  <a:pt x="9149" y="19019"/>
                  <a:pt x="9149" y="18709"/>
                </a:cubicBezTo>
                <a:lnTo>
                  <a:pt x="9149" y="13867"/>
                </a:lnTo>
                <a:lnTo>
                  <a:pt x="13810" y="19086"/>
                </a:lnTo>
                <a:cubicBezTo>
                  <a:pt x="13922" y="19203"/>
                  <a:pt x="14072" y="19263"/>
                  <a:pt x="14224" y="19263"/>
                </a:cubicBezTo>
                <a:cubicBezTo>
                  <a:pt x="14359" y="19263"/>
                  <a:pt x="14494" y="19215"/>
                  <a:pt x="14602" y="19119"/>
                </a:cubicBezTo>
                <a:cubicBezTo>
                  <a:pt x="14831" y="18914"/>
                  <a:pt x="14852" y="18562"/>
                  <a:pt x="14650" y="18330"/>
                </a:cubicBezTo>
                <a:lnTo>
                  <a:pt x="10417" y="13590"/>
                </a:lnTo>
                <a:lnTo>
                  <a:pt x="15361" y="13590"/>
                </a:lnTo>
                <a:cubicBezTo>
                  <a:pt x="16183" y="13590"/>
                  <a:pt x="16891" y="12997"/>
                  <a:pt x="17029" y="12184"/>
                </a:cubicBezTo>
                <a:cubicBezTo>
                  <a:pt x="17168" y="11374"/>
                  <a:pt x="16701" y="10579"/>
                  <a:pt x="15924" y="10305"/>
                </a:cubicBezTo>
                <a:lnTo>
                  <a:pt x="15924" y="3286"/>
                </a:lnTo>
                <a:cubicBezTo>
                  <a:pt x="16701" y="3012"/>
                  <a:pt x="17168" y="2217"/>
                  <a:pt x="17029" y="1404"/>
                </a:cubicBezTo>
                <a:cubicBezTo>
                  <a:pt x="16891" y="593"/>
                  <a:pt x="16187" y="0"/>
                  <a:pt x="15367" y="0"/>
                </a:cubicBezTo>
                <a:cubicBezTo>
                  <a:pt x="15365" y="0"/>
                  <a:pt x="15363" y="0"/>
                  <a:pt x="15361" y="0"/>
                </a:cubicBezTo>
                <a:lnTo>
                  <a:pt x="1810" y="0"/>
                </a:lnTo>
                <a:cubicBezTo>
                  <a:pt x="1808" y="0"/>
                  <a:pt x="1806" y="0"/>
                  <a:pt x="180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642" name="Google Shape;642;p49"/>
          <p:cNvSpPr txBox="1"/>
          <p:nvPr/>
        </p:nvSpPr>
        <p:spPr>
          <a:xfrm>
            <a:off x="1616350" y="1943440"/>
            <a:ext cx="2596800" cy="4224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100">
                <a:solidFill>
                  <a:schemeClr val="lt1"/>
                </a:solidFill>
                <a:latin typeface="Inter"/>
                <a:ea typeface="Inter"/>
                <a:cs typeface="Inter"/>
                <a:sym typeface="Inter"/>
              </a:rPr>
              <a:t>Modify this template</a:t>
            </a:r>
            <a:endParaRPr>
              <a:solidFill>
                <a:schemeClr val="lt1"/>
              </a:solidFill>
            </a:endParaRPr>
          </a:p>
        </p:txBody>
      </p:sp>
      <p:sp>
        <p:nvSpPr>
          <p:cNvPr id="643" name="Google Shape;643;p49"/>
          <p:cNvSpPr txBox="1"/>
          <p:nvPr/>
        </p:nvSpPr>
        <p:spPr>
          <a:xfrm>
            <a:off x="4814375" y="1943446"/>
            <a:ext cx="3610500" cy="4224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100">
                <a:solidFill>
                  <a:schemeClr val="lt1"/>
                </a:solidFill>
                <a:latin typeface="Inter"/>
                <a:ea typeface="Inter"/>
                <a:cs typeface="Inter"/>
                <a:sym typeface="Inter"/>
              </a:rPr>
              <a:t>Use it for both personal and commercial projects</a:t>
            </a:r>
            <a:endParaRPr>
              <a:solidFill>
                <a:schemeClr val="lt1"/>
              </a:solidFill>
            </a:endParaRPr>
          </a:p>
        </p:txBody>
      </p:sp>
      <p:sp>
        <p:nvSpPr>
          <p:cNvPr id="644" name="Google Shape;644;p49"/>
          <p:cNvSpPr txBox="1"/>
          <p:nvPr/>
        </p:nvSpPr>
        <p:spPr>
          <a:xfrm>
            <a:off x="1254000" y="2419350"/>
            <a:ext cx="3000000" cy="354000"/>
          </a:xfrm>
          <a:prstGeom prst="rect">
            <a:avLst/>
          </a:prstGeom>
          <a:noFill/>
          <a:ln>
            <a:noFill/>
          </a:ln>
        </p:spPr>
        <p:txBody>
          <a:bodyPr anchorCtr="0" anchor="t" bIns="91425" lIns="91425" spcFirstLastPara="1" rIns="91425" wrap="square" tIns="91425">
            <a:noAutofit/>
          </a:bodyPr>
          <a:lstStyle/>
          <a:p>
            <a:pPr indent="0" lvl="0" marL="0" rtl="0" algn="l">
              <a:spcBef>
                <a:spcPts val="1000"/>
              </a:spcBef>
              <a:spcAft>
                <a:spcPts val="400"/>
              </a:spcAft>
              <a:buNone/>
            </a:pPr>
            <a:r>
              <a:rPr b="1" lang="en" sz="1100">
                <a:solidFill>
                  <a:schemeClr val="lt1"/>
                </a:solidFill>
                <a:latin typeface="Inter"/>
                <a:ea typeface="Inter"/>
                <a:cs typeface="Inter"/>
                <a:sym typeface="Inter"/>
              </a:rPr>
              <a:t>You are not allowed to:</a:t>
            </a:r>
            <a:endParaRPr/>
          </a:p>
        </p:txBody>
      </p:sp>
      <p:sp>
        <p:nvSpPr>
          <p:cNvPr id="645" name="Google Shape;645;p49"/>
          <p:cNvSpPr txBox="1"/>
          <p:nvPr/>
        </p:nvSpPr>
        <p:spPr>
          <a:xfrm>
            <a:off x="1616350" y="2828225"/>
            <a:ext cx="2596800" cy="4224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100">
                <a:solidFill>
                  <a:schemeClr val="lt1"/>
                </a:solidFill>
                <a:latin typeface="Inter"/>
                <a:ea typeface="Inter"/>
                <a:cs typeface="Inter"/>
                <a:sym typeface="Inter"/>
              </a:rPr>
              <a:t>Sublicense, sell or rent any of Slidesgo Content</a:t>
            </a:r>
            <a:endParaRPr>
              <a:solidFill>
                <a:schemeClr val="lt1"/>
              </a:solidFill>
            </a:endParaRPr>
          </a:p>
        </p:txBody>
      </p:sp>
      <p:sp>
        <p:nvSpPr>
          <p:cNvPr id="646" name="Google Shape;646;p49"/>
          <p:cNvSpPr txBox="1"/>
          <p:nvPr/>
        </p:nvSpPr>
        <p:spPr>
          <a:xfrm>
            <a:off x="4814375" y="2828224"/>
            <a:ext cx="3610500" cy="4224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100">
                <a:solidFill>
                  <a:schemeClr val="lt1"/>
                </a:solidFill>
                <a:latin typeface="Inter"/>
                <a:ea typeface="Inter"/>
                <a:cs typeface="Inter"/>
                <a:sym typeface="Inter"/>
              </a:rPr>
              <a:t>Distribute Slidesgo Content unless it has been expressly authorized by Slidesgo</a:t>
            </a:r>
            <a:endParaRPr>
              <a:solidFill>
                <a:schemeClr val="lt1"/>
              </a:solidFill>
            </a:endParaRPr>
          </a:p>
        </p:txBody>
      </p:sp>
      <p:sp>
        <p:nvSpPr>
          <p:cNvPr id="647" name="Google Shape;647;p49"/>
          <p:cNvSpPr txBox="1"/>
          <p:nvPr/>
        </p:nvSpPr>
        <p:spPr>
          <a:xfrm>
            <a:off x="1616350" y="3296001"/>
            <a:ext cx="2596800" cy="4224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100">
                <a:solidFill>
                  <a:schemeClr val="lt1"/>
                </a:solidFill>
                <a:latin typeface="Inter"/>
                <a:ea typeface="Inter"/>
                <a:cs typeface="Inter"/>
                <a:sym typeface="Inter"/>
              </a:rPr>
              <a:t>Include Slidesgo Content in an online or offline database or file</a:t>
            </a:r>
            <a:endParaRPr>
              <a:solidFill>
                <a:schemeClr val="lt1"/>
              </a:solidFill>
            </a:endParaRPr>
          </a:p>
        </p:txBody>
      </p:sp>
      <p:sp>
        <p:nvSpPr>
          <p:cNvPr id="648" name="Google Shape;648;p49"/>
          <p:cNvSpPr txBox="1"/>
          <p:nvPr/>
        </p:nvSpPr>
        <p:spPr>
          <a:xfrm>
            <a:off x="4814375" y="3295999"/>
            <a:ext cx="3610500" cy="4224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100">
                <a:solidFill>
                  <a:schemeClr val="lt1"/>
                </a:solidFill>
                <a:latin typeface="Inter"/>
                <a:ea typeface="Inter"/>
                <a:cs typeface="Inter"/>
                <a:sym typeface="Inter"/>
              </a:rPr>
              <a:t>Offer Slidesgo templates (or modified versions of Slidesgo templates) for download</a:t>
            </a:r>
            <a:endParaRPr>
              <a:solidFill>
                <a:schemeClr val="lt1"/>
              </a:solidFill>
            </a:endParaRPr>
          </a:p>
        </p:txBody>
      </p:sp>
      <p:sp>
        <p:nvSpPr>
          <p:cNvPr id="649" name="Google Shape;649;p49"/>
          <p:cNvSpPr txBox="1"/>
          <p:nvPr/>
        </p:nvSpPr>
        <p:spPr>
          <a:xfrm>
            <a:off x="1616350" y="3763776"/>
            <a:ext cx="2596800" cy="4224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100">
                <a:solidFill>
                  <a:schemeClr val="lt1"/>
                </a:solidFill>
                <a:latin typeface="Inter"/>
                <a:ea typeface="Inter"/>
                <a:cs typeface="Inter"/>
                <a:sym typeface="Inter"/>
              </a:rPr>
              <a:t>Acquire the copyright of </a:t>
            </a:r>
            <a:endParaRPr sz="1100">
              <a:solidFill>
                <a:schemeClr val="lt1"/>
              </a:solidFill>
              <a:latin typeface="Inter"/>
              <a:ea typeface="Inter"/>
              <a:cs typeface="Inter"/>
              <a:sym typeface="Inter"/>
            </a:endParaRPr>
          </a:p>
          <a:p>
            <a:pPr indent="0" lvl="0" marL="0" rtl="0" algn="l">
              <a:spcBef>
                <a:spcPts val="0"/>
              </a:spcBef>
              <a:spcAft>
                <a:spcPts val="0"/>
              </a:spcAft>
              <a:buNone/>
            </a:pPr>
            <a:r>
              <a:rPr lang="en" sz="1100">
                <a:solidFill>
                  <a:schemeClr val="lt1"/>
                </a:solidFill>
                <a:latin typeface="Inter"/>
                <a:ea typeface="Inter"/>
                <a:cs typeface="Inter"/>
                <a:sym typeface="Inter"/>
              </a:rPr>
              <a:t>Slidesgo Content</a:t>
            </a:r>
            <a:endParaRPr>
              <a:solidFill>
                <a:schemeClr val="lt1"/>
              </a:solidFill>
            </a:endParaRPr>
          </a:p>
        </p:txBody>
      </p:sp>
      <p:grpSp>
        <p:nvGrpSpPr>
          <p:cNvPr id="650" name="Google Shape;650;p49"/>
          <p:cNvGrpSpPr/>
          <p:nvPr/>
        </p:nvGrpSpPr>
        <p:grpSpPr>
          <a:xfrm>
            <a:off x="4522635" y="2884257"/>
            <a:ext cx="291741" cy="255607"/>
            <a:chOff x="899850" y="871450"/>
            <a:chExt cx="483175" cy="423400"/>
          </a:xfrm>
        </p:grpSpPr>
        <p:sp>
          <p:nvSpPr>
            <p:cNvPr id="651" name="Google Shape;651;p49"/>
            <p:cNvSpPr/>
            <p:nvPr/>
          </p:nvSpPr>
          <p:spPr>
            <a:xfrm>
              <a:off x="1325175" y="1040825"/>
              <a:ext cx="56425" cy="28275"/>
            </a:xfrm>
            <a:custGeom>
              <a:rect b="b" l="l" r="r" t="t"/>
              <a:pathLst>
                <a:path extrusionOk="0" h="1131" w="2257">
                  <a:moveTo>
                    <a:pt x="564" y="1"/>
                  </a:moveTo>
                  <a:cubicBezTo>
                    <a:pt x="251" y="1"/>
                    <a:pt x="1" y="251"/>
                    <a:pt x="1" y="564"/>
                  </a:cubicBezTo>
                  <a:cubicBezTo>
                    <a:pt x="1" y="877"/>
                    <a:pt x="251" y="1130"/>
                    <a:pt x="564" y="1130"/>
                  </a:cubicBezTo>
                  <a:lnTo>
                    <a:pt x="1693" y="1130"/>
                  </a:lnTo>
                  <a:cubicBezTo>
                    <a:pt x="2006" y="1130"/>
                    <a:pt x="2256" y="877"/>
                    <a:pt x="2256" y="564"/>
                  </a:cubicBezTo>
                  <a:cubicBezTo>
                    <a:pt x="2256" y="251"/>
                    <a:pt x="2006" y="1"/>
                    <a:pt x="16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652" name="Google Shape;652;p49"/>
            <p:cNvSpPr/>
            <p:nvPr/>
          </p:nvSpPr>
          <p:spPr>
            <a:xfrm>
              <a:off x="1323750" y="956100"/>
              <a:ext cx="59275" cy="56525"/>
            </a:xfrm>
            <a:custGeom>
              <a:rect b="b" l="l" r="r" t="t"/>
              <a:pathLst>
                <a:path extrusionOk="0" h="2261" w="2371">
                  <a:moveTo>
                    <a:pt x="1750" y="0"/>
                  </a:moveTo>
                  <a:cubicBezTo>
                    <a:pt x="1605" y="0"/>
                    <a:pt x="1461" y="55"/>
                    <a:pt x="1350" y="165"/>
                  </a:cubicBezTo>
                  <a:lnTo>
                    <a:pt x="220" y="1294"/>
                  </a:lnTo>
                  <a:cubicBezTo>
                    <a:pt x="0" y="1517"/>
                    <a:pt x="0" y="1872"/>
                    <a:pt x="220" y="2095"/>
                  </a:cubicBezTo>
                  <a:cubicBezTo>
                    <a:pt x="332" y="2205"/>
                    <a:pt x="476" y="2260"/>
                    <a:pt x="621" y="2260"/>
                  </a:cubicBezTo>
                  <a:cubicBezTo>
                    <a:pt x="765" y="2260"/>
                    <a:pt x="910" y="2205"/>
                    <a:pt x="1021" y="2095"/>
                  </a:cubicBezTo>
                  <a:lnTo>
                    <a:pt x="2151" y="966"/>
                  </a:lnTo>
                  <a:cubicBezTo>
                    <a:pt x="2370" y="743"/>
                    <a:pt x="2370" y="388"/>
                    <a:pt x="2151" y="165"/>
                  </a:cubicBezTo>
                  <a:cubicBezTo>
                    <a:pt x="2039" y="55"/>
                    <a:pt x="1895" y="0"/>
                    <a:pt x="175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653" name="Google Shape;653;p49"/>
            <p:cNvSpPr/>
            <p:nvPr/>
          </p:nvSpPr>
          <p:spPr>
            <a:xfrm>
              <a:off x="1323750" y="1097250"/>
              <a:ext cx="59275" cy="56525"/>
            </a:xfrm>
            <a:custGeom>
              <a:rect b="b" l="l" r="r" t="t"/>
              <a:pathLst>
                <a:path extrusionOk="0" h="2261" w="2371">
                  <a:moveTo>
                    <a:pt x="621" y="0"/>
                  </a:moveTo>
                  <a:cubicBezTo>
                    <a:pt x="476" y="0"/>
                    <a:pt x="332" y="55"/>
                    <a:pt x="220" y="165"/>
                  </a:cubicBezTo>
                  <a:cubicBezTo>
                    <a:pt x="0" y="388"/>
                    <a:pt x="0" y="743"/>
                    <a:pt x="220" y="966"/>
                  </a:cubicBezTo>
                  <a:lnTo>
                    <a:pt x="1350" y="2095"/>
                  </a:lnTo>
                  <a:cubicBezTo>
                    <a:pt x="1461" y="2205"/>
                    <a:pt x="1605" y="2260"/>
                    <a:pt x="1750" y="2260"/>
                  </a:cubicBezTo>
                  <a:cubicBezTo>
                    <a:pt x="1895" y="2260"/>
                    <a:pt x="2039" y="2205"/>
                    <a:pt x="2151" y="2095"/>
                  </a:cubicBezTo>
                  <a:cubicBezTo>
                    <a:pt x="2370" y="1872"/>
                    <a:pt x="2370" y="1517"/>
                    <a:pt x="2151" y="1294"/>
                  </a:cubicBezTo>
                  <a:lnTo>
                    <a:pt x="1021" y="165"/>
                  </a:lnTo>
                  <a:cubicBezTo>
                    <a:pt x="910" y="55"/>
                    <a:pt x="765" y="0"/>
                    <a:pt x="62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654" name="Google Shape;654;p49"/>
            <p:cNvSpPr/>
            <p:nvPr/>
          </p:nvSpPr>
          <p:spPr>
            <a:xfrm>
              <a:off x="899850" y="871450"/>
              <a:ext cx="396150" cy="423400"/>
            </a:xfrm>
            <a:custGeom>
              <a:rect b="b" l="l" r="r" t="t"/>
              <a:pathLst>
                <a:path extrusionOk="0" h="16936" w="15846">
                  <a:moveTo>
                    <a:pt x="6812" y="4518"/>
                  </a:moveTo>
                  <a:lnTo>
                    <a:pt x="6812" y="10164"/>
                  </a:lnTo>
                  <a:lnTo>
                    <a:pt x="5682" y="10164"/>
                  </a:lnTo>
                  <a:lnTo>
                    <a:pt x="5682" y="4518"/>
                  </a:lnTo>
                  <a:close/>
                  <a:moveTo>
                    <a:pt x="14153" y="1130"/>
                  </a:moveTo>
                  <a:cubicBezTo>
                    <a:pt x="14463" y="1130"/>
                    <a:pt x="14716" y="1380"/>
                    <a:pt x="14716" y="1693"/>
                  </a:cubicBezTo>
                  <a:lnTo>
                    <a:pt x="14716" y="12985"/>
                  </a:lnTo>
                  <a:cubicBezTo>
                    <a:pt x="14716" y="13298"/>
                    <a:pt x="14463" y="13551"/>
                    <a:pt x="14153" y="13551"/>
                  </a:cubicBezTo>
                  <a:lnTo>
                    <a:pt x="13587" y="13551"/>
                  </a:lnTo>
                  <a:lnTo>
                    <a:pt x="13587" y="1130"/>
                  </a:lnTo>
                  <a:close/>
                  <a:moveTo>
                    <a:pt x="13018" y="1"/>
                  </a:moveTo>
                  <a:cubicBezTo>
                    <a:pt x="13012" y="1"/>
                    <a:pt x="13006" y="4"/>
                    <a:pt x="13000" y="4"/>
                  </a:cubicBezTo>
                  <a:cubicBezTo>
                    <a:pt x="12992" y="4"/>
                    <a:pt x="12985" y="4"/>
                    <a:pt x="12978" y="4"/>
                  </a:cubicBezTo>
                  <a:cubicBezTo>
                    <a:pt x="12972" y="4"/>
                    <a:pt x="12967" y="4"/>
                    <a:pt x="12961" y="4"/>
                  </a:cubicBezTo>
                  <a:cubicBezTo>
                    <a:pt x="12797" y="4"/>
                    <a:pt x="12768" y="58"/>
                    <a:pt x="7221" y="3385"/>
                  </a:cubicBezTo>
                  <a:lnTo>
                    <a:pt x="3990" y="3385"/>
                  </a:lnTo>
                  <a:cubicBezTo>
                    <a:pt x="1810" y="3388"/>
                    <a:pt x="0" y="5159"/>
                    <a:pt x="0" y="7339"/>
                  </a:cubicBezTo>
                  <a:cubicBezTo>
                    <a:pt x="0" y="9323"/>
                    <a:pt x="1515" y="10959"/>
                    <a:pt x="3424" y="11236"/>
                  </a:cubicBezTo>
                  <a:lnTo>
                    <a:pt x="3424" y="15244"/>
                  </a:lnTo>
                  <a:cubicBezTo>
                    <a:pt x="3424" y="16180"/>
                    <a:pt x="4183" y="16936"/>
                    <a:pt x="5119" y="16936"/>
                  </a:cubicBezTo>
                  <a:cubicBezTo>
                    <a:pt x="6053" y="16936"/>
                    <a:pt x="6812" y="16180"/>
                    <a:pt x="6812" y="15244"/>
                  </a:cubicBezTo>
                  <a:lnTo>
                    <a:pt x="6812" y="11293"/>
                  </a:lnTo>
                  <a:lnTo>
                    <a:pt x="7221" y="11293"/>
                  </a:lnTo>
                  <a:cubicBezTo>
                    <a:pt x="12690" y="14573"/>
                    <a:pt x="12811" y="14681"/>
                    <a:pt x="12984" y="14681"/>
                  </a:cubicBezTo>
                  <a:cubicBezTo>
                    <a:pt x="12997" y="14681"/>
                    <a:pt x="13009" y="14681"/>
                    <a:pt x="13024" y="14681"/>
                  </a:cubicBezTo>
                  <a:lnTo>
                    <a:pt x="14153" y="14681"/>
                  </a:lnTo>
                  <a:cubicBezTo>
                    <a:pt x="15087" y="14678"/>
                    <a:pt x="15845" y="13922"/>
                    <a:pt x="15845" y="12985"/>
                  </a:cubicBezTo>
                  <a:lnTo>
                    <a:pt x="15845" y="1693"/>
                  </a:lnTo>
                  <a:cubicBezTo>
                    <a:pt x="15845" y="756"/>
                    <a:pt x="15087" y="1"/>
                    <a:pt x="1415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655" name="Google Shape;655;p49"/>
          <p:cNvSpPr/>
          <p:nvPr/>
        </p:nvSpPr>
        <p:spPr>
          <a:xfrm>
            <a:off x="1343062" y="2889787"/>
            <a:ext cx="291729" cy="280808"/>
          </a:xfrm>
          <a:custGeom>
            <a:rect b="b" l="l" r="r" t="t"/>
            <a:pathLst>
              <a:path extrusionOk="0" h="19273" w="20026">
                <a:moveTo>
                  <a:pt x="14841" y="2901"/>
                </a:moveTo>
                <a:cubicBezTo>
                  <a:pt x="15282" y="2901"/>
                  <a:pt x="15717" y="3074"/>
                  <a:pt x="16042" y="3397"/>
                </a:cubicBezTo>
                <a:cubicBezTo>
                  <a:pt x="16704" y="4059"/>
                  <a:pt x="16704" y="5131"/>
                  <a:pt x="16042" y="5794"/>
                </a:cubicBezTo>
                <a:cubicBezTo>
                  <a:pt x="15717" y="6118"/>
                  <a:pt x="15284" y="6290"/>
                  <a:pt x="14843" y="6290"/>
                </a:cubicBezTo>
                <a:cubicBezTo>
                  <a:pt x="14625" y="6290"/>
                  <a:pt x="14405" y="6248"/>
                  <a:pt x="14196" y="6161"/>
                </a:cubicBezTo>
                <a:cubicBezTo>
                  <a:pt x="13563" y="5899"/>
                  <a:pt x="13151" y="5282"/>
                  <a:pt x="13151" y="4595"/>
                </a:cubicBezTo>
                <a:cubicBezTo>
                  <a:pt x="13151" y="3912"/>
                  <a:pt x="13563" y="3294"/>
                  <a:pt x="14196" y="3029"/>
                </a:cubicBezTo>
                <a:cubicBezTo>
                  <a:pt x="14404" y="2943"/>
                  <a:pt x="14623" y="2901"/>
                  <a:pt x="14841" y="2901"/>
                </a:cubicBezTo>
                <a:close/>
                <a:moveTo>
                  <a:pt x="10859" y="4837"/>
                </a:moveTo>
                <a:cubicBezTo>
                  <a:pt x="11001" y="4837"/>
                  <a:pt x="11142" y="4890"/>
                  <a:pt x="11251" y="4996"/>
                </a:cubicBezTo>
                <a:lnTo>
                  <a:pt x="12049" y="5794"/>
                </a:lnTo>
                <a:cubicBezTo>
                  <a:pt x="12269" y="6014"/>
                  <a:pt x="12269" y="6372"/>
                  <a:pt x="12049" y="6592"/>
                </a:cubicBezTo>
                <a:cubicBezTo>
                  <a:pt x="11939" y="6702"/>
                  <a:pt x="11794" y="6757"/>
                  <a:pt x="11650" y="6757"/>
                </a:cubicBezTo>
                <a:cubicBezTo>
                  <a:pt x="11505" y="6757"/>
                  <a:pt x="11361" y="6702"/>
                  <a:pt x="11251" y="6592"/>
                </a:cubicBezTo>
                <a:lnTo>
                  <a:pt x="10453" y="5794"/>
                </a:lnTo>
                <a:cubicBezTo>
                  <a:pt x="10239" y="5571"/>
                  <a:pt x="10242" y="5219"/>
                  <a:pt x="10459" y="5002"/>
                </a:cubicBezTo>
                <a:cubicBezTo>
                  <a:pt x="10570" y="4892"/>
                  <a:pt x="10715" y="4837"/>
                  <a:pt x="10859" y="4837"/>
                </a:cubicBezTo>
                <a:close/>
                <a:moveTo>
                  <a:pt x="13255" y="7232"/>
                </a:moveTo>
                <a:cubicBezTo>
                  <a:pt x="13396" y="7232"/>
                  <a:pt x="13538" y="7284"/>
                  <a:pt x="13648" y="7390"/>
                </a:cubicBezTo>
                <a:lnTo>
                  <a:pt x="14446" y="8188"/>
                </a:lnTo>
                <a:cubicBezTo>
                  <a:pt x="14665" y="8411"/>
                  <a:pt x="14665" y="8766"/>
                  <a:pt x="14446" y="8989"/>
                </a:cubicBezTo>
                <a:cubicBezTo>
                  <a:pt x="14336" y="9099"/>
                  <a:pt x="14191" y="9154"/>
                  <a:pt x="14047" y="9154"/>
                </a:cubicBezTo>
                <a:cubicBezTo>
                  <a:pt x="13902" y="9154"/>
                  <a:pt x="13758" y="9099"/>
                  <a:pt x="13648" y="8989"/>
                </a:cubicBezTo>
                <a:lnTo>
                  <a:pt x="12850" y="8188"/>
                </a:lnTo>
                <a:cubicBezTo>
                  <a:pt x="12633" y="7968"/>
                  <a:pt x="12636" y="7616"/>
                  <a:pt x="12856" y="7399"/>
                </a:cubicBezTo>
                <a:cubicBezTo>
                  <a:pt x="12966" y="7287"/>
                  <a:pt x="13110" y="7232"/>
                  <a:pt x="13255" y="7232"/>
                </a:cubicBezTo>
                <a:close/>
                <a:moveTo>
                  <a:pt x="10846" y="8029"/>
                </a:moveTo>
                <a:cubicBezTo>
                  <a:pt x="10991" y="8029"/>
                  <a:pt x="11135" y="8084"/>
                  <a:pt x="11245" y="8194"/>
                </a:cubicBezTo>
                <a:cubicBezTo>
                  <a:pt x="11462" y="8411"/>
                  <a:pt x="11465" y="8763"/>
                  <a:pt x="11251" y="8986"/>
                </a:cubicBezTo>
                <a:lnTo>
                  <a:pt x="11251" y="8989"/>
                </a:lnTo>
                <a:lnTo>
                  <a:pt x="10778" y="9461"/>
                </a:lnTo>
                <a:cubicBezTo>
                  <a:pt x="11088" y="10106"/>
                  <a:pt x="10959" y="10874"/>
                  <a:pt x="10453" y="11383"/>
                </a:cubicBezTo>
                <a:cubicBezTo>
                  <a:pt x="10343" y="11493"/>
                  <a:pt x="10198" y="11548"/>
                  <a:pt x="10054" y="11548"/>
                </a:cubicBezTo>
                <a:cubicBezTo>
                  <a:pt x="9909" y="11548"/>
                  <a:pt x="9765" y="11493"/>
                  <a:pt x="9655" y="11383"/>
                </a:cubicBezTo>
                <a:cubicBezTo>
                  <a:pt x="9435" y="11163"/>
                  <a:pt x="9435" y="10804"/>
                  <a:pt x="9655" y="10585"/>
                </a:cubicBezTo>
                <a:cubicBezTo>
                  <a:pt x="10010" y="10229"/>
                  <a:pt x="9757" y="9621"/>
                  <a:pt x="9254" y="9621"/>
                </a:cubicBezTo>
                <a:cubicBezTo>
                  <a:pt x="8751" y="9621"/>
                  <a:pt x="8498" y="10229"/>
                  <a:pt x="8857" y="10585"/>
                </a:cubicBezTo>
                <a:cubicBezTo>
                  <a:pt x="9441" y="11166"/>
                  <a:pt x="9519" y="12084"/>
                  <a:pt x="9043" y="12756"/>
                </a:cubicBezTo>
                <a:cubicBezTo>
                  <a:pt x="8717" y="13218"/>
                  <a:pt x="8196" y="13472"/>
                  <a:pt x="7661" y="13472"/>
                </a:cubicBezTo>
                <a:cubicBezTo>
                  <a:pt x="7415" y="13472"/>
                  <a:pt x="7167" y="13419"/>
                  <a:pt x="6933" y="13307"/>
                </a:cubicBezTo>
                <a:lnTo>
                  <a:pt x="6460" y="13777"/>
                </a:lnTo>
                <a:cubicBezTo>
                  <a:pt x="6351" y="13882"/>
                  <a:pt x="6210" y="13935"/>
                  <a:pt x="6068" y="13935"/>
                </a:cubicBezTo>
                <a:cubicBezTo>
                  <a:pt x="5924" y="13935"/>
                  <a:pt x="5779" y="13880"/>
                  <a:pt x="5668" y="13771"/>
                </a:cubicBezTo>
                <a:cubicBezTo>
                  <a:pt x="5451" y="13551"/>
                  <a:pt x="5448" y="13198"/>
                  <a:pt x="5662" y="12979"/>
                </a:cubicBezTo>
                <a:lnTo>
                  <a:pt x="6135" y="12506"/>
                </a:lnTo>
                <a:cubicBezTo>
                  <a:pt x="5824" y="11861"/>
                  <a:pt x="5957" y="11091"/>
                  <a:pt x="6460" y="10582"/>
                </a:cubicBezTo>
                <a:cubicBezTo>
                  <a:pt x="6570" y="10476"/>
                  <a:pt x="6711" y="10424"/>
                  <a:pt x="6852" y="10424"/>
                </a:cubicBezTo>
                <a:cubicBezTo>
                  <a:pt x="6997" y="10424"/>
                  <a:pt x="7142" y="10479"/>
                  <a:pt x="7252" y="10591"/>
                </a:cubicBezTo>
                <a:cubicBezTo>
                  <a:pt x="7469" y="10808"/>
                  <a:pt x="7472" y="11160"/>
                  <a:pt x="7258" y="11383"/>
                </a:cubicBezTo>
                <a:cubicBezTo>
                  <a:pt x="6902" y="11738"/>
                  <a:pt x="7155" y="12346"/>
                  <a:pt x="7658" y="12346"/>
                </a:cubicBezTo>
                <a:cubicBezTo>
                  <a:pt x="8161" y="12346"/>
                  <a:pt x="8414" y="11738"/>
                  <a:pt x="8059" y="11383"/>
                </a:cubicBezTo>
                <a:cubicBezTo>
                  <a:pt x="7475" y="10798"/>
                  <a:pt x="7393" y="9883"/>
                  <a:pt x="7869" y="9209"/>
                </a:cubicBezTo>
                <a:cubicBezTo>
                  <a:pt x="8195" y="8749"/>
                  <a:pt x="8716" y="8495"/>
                  <a:pt x="9251" y="8495"/>
                </a:cubicBezTo>
                <a:cubicBezTo>
                  <a:pt x="9497" y="8495"/>
                  <a:pt x="9746" y="8549"/>
                  <a:pt x="9980" y="8660"/>
                </a:cubicBezTo>
                <a:lnTo>
                  <a:pt x="10453" y="8188"/>
                </a:lnTo>
                <a:cubicBezTo>
                  <a:pt x="10563" y="8082"/>
                  <a:pt x="10705" y="8029"/>
                  <a:pt x="10846" y="8029"/>
                </a:cubicBezTo>
                <a:close/>
                <a:moveTo>
                  <a:pt x="13208" y="0"/>
                </a:moveTo>
                <a:cubicBezTo>
                  <a:pt x="11632" y="0"/>
                  <a:pt x="10059" y="597"/>
                  <a:pt x="8857" y="1801"/>
                </a:cubicBezTo>
                <a:lnTo>
                  <a:pt x="8456" y="2201"/>
                </a:lnTo>
                <a:lnTo>
                  <a:pt x="9655" y="3397"/>
                </a:lnTo>
                <a:cubicBezTo>
                  <a:pt x="9869" y="3620"/>
                  <a:pt x="9866" y="3972"/>
                  <a:pt x="9646" y="4189"/>
                </a:cubicBezTo>
                <a:cubicBezTo>
                  <a:pt x="9536" y="4300"/>
                  <a:pt x="9391" y="4356"/>
                  <a:pt x="9246" y="4356"/>
                </a:cubicBezTo>
                <a:cubicBezTo>
                  <a:pt x="9106" y="4356"/>
                  <a:pt x="8965" y="4303"/>
                  <a:pt x="8857" y="4198"/>
                </a:cubicBezTo>
                <a:lnTo>
                  <a:pt x="7658" y="2999"/>
                </a:lnTo>
                <a:lnTo>
                  <a:pt x="663" y="9994"/>
                </a:lnTo>
                <a:cubicBezTo>
                  <a:pt x="1" y="10654"/>
                  <a:pt x="1" y="11726"/>
                  <a:pt x="663" y="12388"/>
                </a:cubicBezTo>
                <a:lnTo>
                  <a:pt x="7053" y="18775"/>
                </a:lnTo>
                <a:cubicBezTo>
                  <a:pt x="7383" y="19107"/>
                  <a:pt x="7816" y="19272"/>
                  <a:pt x="8249" y="19272"/>
                </a:cubicBezTo>
                <a:cubicBezTo>
                  <a:pt x="8682" y="19272"/>
                  <a:pt x="9116" y="19107"/>
                  <a:pt x="9447" y="18775"/>
                </a:cubicBezTo>
                <a:lnTo>
                  <a:pt x="16442" y="11783"/>
                </a:lnTo>
                <a:lnTo>
                  <a:pt x="15244" y="10585"/>
                </a:lnTo>
                <a:cubicBezTo>
                  <a:pt x="15030" y="10362"/>
                  <a:pt x="15033" y="10010"/>
                  <a:pt x="15250" y="9793"/>
                </a:cubicBezTo>
                <a:cubicBezTo>
                  <a:pt x="15361" y="9683"/>
                  <a:pt x="15506" y="9628"/>
                  <a:pt x="15650" y="9628"/>
                </a:cubicBezTo>
                <a:cubicBezTo>
                  <a:pt x="15792" y="9628"/>
                  <a:pt x="15933" y="9681"/>
                  <a:pt x="16042" y="9787"/>
                </a:cubicBezTo>
                <a:lnTo>
                  <a:pt x="17240" y="10982"/>
                </a:lnTo>
                <a:lnTo>
                  <a:pt x="17641" y="10585"/>
                </a:lnTo>
                <a:cubicBezTo>
                  <a:pt x="19923" y="8299"/>
                  <a:pt x="20025" y="4677"/>
                  <a:pt x="17999" y="2240"/>
                </a:cubicBezTo>
                <a:lnTo>
                  <a:pt x="19237" y="1003"/>
                </a:lnTo>
                <a:cubicBezTo>
                  <a:pt x="19456" y="783"/>
                  <a:pt x="19456" y="425"/>
                  <a:pt x="19237" y="205"/>
                </a:cubicBezTo>
                <a:cubicBezTo>
                  <a:pt x="19127" y="95"/>
                  <a:pt x="18982" y="40"/>
                  <a:pt x="18838" y="40"/>
                </a:cubicBezTo>
                <a:cubicBezTo>
                  <a:pt x="18693" y="40"/>
                  <a:pt x="18548" y="95"/>
                  <a:pt x="18439" y="205"/>
                </a:cubicBezTo>
                <a:lnTo>
                  <a:pt x="17198" y="1443"/>
                </a:lnTo>
                <a:cubicBezTo>
                  <a:pt x="16045" y="483"/>
                  <a:pt x="14625" y="0"/>
                  <a:pt x="132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nvGrpSpPr>
          <p:cNvPr id="656" name="Google Shape;656;p49"/>
          <p:cNvGrpSpPr/>
          <p:nvPr/>
        </p:nvGrpSpPr>
        <p:grpSpPr>
          <a:xfrm>
            <a:off x="1343054" y="3797714"/>
            <a:ext cx="291752" cy="270260"/>
            <a:chOff x="4266025" y="3609275"/>
            <a:chExt cx="299325" cy="277275"/>
          </a:xfrm>
        </p:grpSpPr>
        <p:sp>
          <p:nvSpPr>
            <p:cNvPr id="657" name="Google Shape;657;p49"/>
            <p:cNvSpPr/>
            <p:nvPr/>
          </p:nvSpPr>
          <p:spPr>
            <a:xfrm>
              <a:off x="4266025" y="3609275"/>
              <a:ext cx="299325" cy="224500"/>
            </a:xfrm>
            <a:custGeom>
              <a:rect b="b" l="l" r="r" t="t"/>
              <a:pathLst>
                <a:path extrusionOk="0" h="8980" w="11973">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p49"/>
            <p:cNvSpPr/>
            <p:nvPr/>
          </p:nvSpPr>
          <p:spPr>
            <a:xfrm>
              <a:off x="4332975" y="3851850"/>
              <a:ext cx="157550" cy="34700"/>
            </a:xfrm>
            <a:custGeom>
              <a:rect b="b" l="l" r="r" t="t"/>
              <a:pathLst>
                <a:path extrusionOk="0" h="1388" w="6302">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9" name="Google Shape;659;p49"/>
          <p:cNvGrpSpPr/>
          <p:nvPr/>
        </p:nvGrpSpPr>
        <p:grpSpPr>
          <a:xfrm>
            <a:off x="4541087" y="3353101"/>
            <a:ext cx="254844" cy="253474"/>
            <a:chOff x="-6329100" y="3632100"/>
            <a:chExt cx="293025" cy="291450"/>
          </a:xfrm>
        </p:grpSpPr>
        <p:sp>
          <p:nvSpPr>
            <p:cNvPr id="660" name="Google Shape;660;p49"/>
            <p:cNvSpPr/>
            <p:nvPr/>
          </p:nvSpPr>
          <p:spPr>
            <a:xfrm>
              <a:off x="-6210700" y="3751600"/>
              <a:ext cx="174625" cy="171950"/>
            </a:xfrm>
            <a:custGeom>
              <a:rect b="b" l="l" r="r" t="t"/>
              <a:pathLst>
                <a:path extrusionOk="0" h="6878" w="6985">
                  <a:moveTo>
                    <a:pt x="492" y="0"/>
                  </a:moveTo>
                  <a:cubicBezTo>
                    <a:pt x="219" y="0"/>
                    <a:pt x="0" y="235"/>
                    <a:pt x="85" y="545"/>
                  </a:cubicBezTo>
                  <a:lnTo>
                    <a:pt x="1503" y="5712"/>
                  </a:lnTo>
                  <a:cubicBezTo>
                    <a:pt x="1559" y="5882"/>
                    <a:pt x="1707" y="5984"/>
                    <a:pt x="1856" y="5984"/>
                  </a:cubicBezTo>
                  <a:cubicBezTo>
                    <a:pt x="1956" y="5984"/>
                    <a:pt x="2057" y="5939"/>
                    <a:pt x="2133" y="5838"/>
                  </a:cubicBezTo>
                  <a:lnTo>
                    <a:pt x="2889" y="4735"/>
                  </a:lnTo>
                  <a:lnTo>
                    <a:pt x="3739" y="5712"/>
                  </a:lnTo>
                  <a:lnTo>
                    <a:pt x="4622" y="6594"/>
                  </a:lnTo>
                  <a:cubicBezTo>
                    <a:pt x="4811" y="6783"/>
                    <a:pt x="5086" y="6878"/>
                    <a:pt x="5362" y="6878"/>
                  </a:cubicBezTo>
                  <a:cubicBezTo>
                    <a:pt x="5638" y="6878"/>
                    <a:pt x="5913" y="6783"/>
                    <a:pt x="6102" y="6594"/>
                  </a:cubicBezTo>
                  <a:lnTo>
                    <a:pt x="6575" y="6122"/>
                  </a:lnTo>
                  <a:cubicBezTo>
                    <a:pt x="6984" y="5712"/>
                    <a:pt x="6984" y="5113"/>
                    <a:pt x="6575" y="4672"/>
                  </a:cubicBezTo>
                  <a:lnTo>
                    <a:pt x="4811" y="2814"/>
                  </a:lnTo>
                  <a:lnTo>
                    <a:pt x="5913" y="2058"/>
                  </a:lnTo>
                  <a:cubicBezTo>
                    <a:pt x="6134" y="1900"/>
                    <a:pt x="6102" y="1522"/>
                    <a:pt x="5787" y="1427"/>
                  </a:cubicBezTo>
                  <a:lnTo>
                    <a:pt x="589" y="10"/>
                  </a:lnTo>
                  <a:cubicBezTo>
                    <a:pt x="556" y="3"/>
                    <a:pt x="524" y="0"/>
                    <a:pt x="49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49"/>
            <p:cNvSpPr/>
            <p:nvPr/>
          </p:nvSpPr>
          <p:spPr>
            <a:xfrm>
              <a:off x="-6272400" y="3691975"/>
              <a:ext cx="136300" cy="135500"/>
            </a:xfrm>
            <a:custGeom>
              <a:rect b="b" l="l" r="r" t="t"/>
              <a:pathLst>
                <a:path extrusionOk="0" h="5420" w="5452">
                  <a:moveTo>
                    <a:pt x="2742" y="0"/>
                  </a:moveTo>
                  <a:cubicBezTo>
                    <a:pt x="1261" y="0"/>
                    <a:pt x="1" y="1229"/>
                    <a:pt x="1" y="2710"/>
                  </a:cubicBezTo>
                  <a:cubicBezTo>
                    <a:pt x="1" y="4127"/>
                    <a:pt x="1041" y="5293"/>
                    <a:pt x="2427" y="5419"/>
                  </a:cubicBezTo>
                  <a:lnTo>
                    <a:pt x="2112" y="4317"/>
                  </a:lnTo>
                  <a:cubicBezTo>
                    <a:pt x="1482" y="4096"/>
                    <a:pt x="1009" y="3466"/>
                    <a:pt x="1009" y="2741"/>
                  </a:cubicBezTo>
                  <a:cubicBezTo>
                    <a:pt x="1041" y="1765"/>
                    <a:pt x="1828" y="1009"/>
                    <a:pt x="2773" y="1009"/>
                  </a:cubicBezTo>
                  <a:cubicBezTo>
                    <a:pt x="3530" y="1009"/>
                    <a:pt x="4128" y="1481"/>
                    <a:pt x="4349" y="2143"/>
                  </a:cubicBezTo>
                  <a:lnTo>
                    <a:pt x="5451" y="2458"/>
                  </a:lnTo>
                  <a:cubicBezTo>
                    <a:pt x="5294" y="1072"/>
                    <a:pt x="4160" y="0"/>
                    <a:pt x="274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p49"/>
            <p:cNvSpPr/>
            <p:nvPr/>
          </p:nvSpPr>
          <p:spPr>
            <a:xfrm>
              <a:off x="-6329100" y="3632100"/>
              <a:ext cx="257575" cy="256025"/>
            </a:xfrm>
            <a:custGeom>
              <a:rect b="b" l="l" r="r" t="t"/>
              <a:pathLst>
                <a:path extrusionOk="0" h="10241" w="10303">
                  <a:moveTo>
                    <a:pt x="5136" y="1"/>
                  </a:moveTo>
                  <a:cubicBezTo>
                    <a:pt x="2301" y="1"/>
                    <a:pt x="1" y="2269"/>
                    <a:pt x="1" y="5105"/>
                  </a:cubicBezTo>
                  <a:cubicBezTo>
                    <a:pt x="1" y="7972"/>
                    <a:pt x="2332" y="10240"/>
                    <a:pt x="5136" y="10240"/>
                  </a:cubicBezTo>
                  <a:cubicBezTo>
                    <a:pt x="5262" y="10240"/>
                    <a:pt x="5356" y="10240"/>
                    <a:pt x="5451" y="10177"/>
                  </a:cubicBezTo>
                  <a:lnTo>
                    <a:pt x="4978" y="8444"/>
                  </a:lnTo>
                  <a:cubicBezTo>
                    <a:pt x="4959" y="8445"/>
                    <a:pt x="4940" y="8445"/>
                    <a:pt x="4921" y="8445"/>
                  </a:cubicBezTo>
                  <a:cubicBezTo>
                    <a:pt x="3089" y="8445"/>
                    <a:pt x="1639" y="6945"/>
                    <a:pt x="1639" y="5105"/>
                  </a:cubicBezTo>
                  <a:cubicBezTo>
                    <a:pt x="1639" y="3214"/>
                    <a:pt x="3151" y="1702"/>
                    <a:pt x="5073" y="1702"/>
                  </a:cubicBezTo>
                  <a:cubicBezTo>
                    <a:pt x="6900" y="1702"/>
                    <a:pt x="8412" y="3151"/>
                    <a:pt x="8475" y="4979"/>
                  </a:cubicBezTo>
                  <a:lnTo>
                    <a:pt x="10208" y="5451"/>
                  </a:lnTo>
                  <a:cubicBezTo>
                    <a:pt x="10303" y="4002"/>
                    <a:pt x="9799" y="2553"/>
                    <a:pt x="8759" y="1482"/>
                  </a:cubicBezTo>
                  <a:cubicBezTo>
                    <a:pt x="7782" y="505"/>
                    <a:pt x="6522" y="1"/>
                    <a:pt x="513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666" name="Shape 666"/>
        <p:cNvGrpSpPr/>
        <p:nvPr/>
      </p:nvGrpSpPr>
      <p:grpSpPr>
        <a:xfrm>
          <a:off x="0" y="0"/>
          <a:ext cx="0" cy="0"/>
          <a:chOff x="0" y="0"/>
          <a:chExt cx="0" cy="0"/>
        </a:xfrm>
      </p:grpSpPr>
      <p:grpSp>
        <p:nvGrpSpPr>
          <p:cNvPr id="667" name="Google Shape;667;p50"/>
          <p:cNvGrpSpPr/>
          <p:nvPr/>
        </p:nvGrpSpPr>
        <p:grpSpPr>
          <a:xfrm>
            <a:off x="1343043" y="3832782"/>
            <a:ext cx="291745" cy="222188"/>
            <a:chOff x="3271200" y="3863875"/>
            <a:chExt cx="481825" cy="366950"/>
          </a:xfrm>
        </p:grpSpPr>
        <p:sp>
          <p:nvSpPr>
            <p:cNvPr id="668" name="Google Shape;668;p50"/>
            <p:cNvSpPr/>
            <p:nvPr/>
          </p:nvSpPr>
          <p:spPr>
            <a:xfrm>
              <a:off x="3271200" y="3920350"/>
              <a:ext cx="283225" cy="310475"/>
            </a:xfrm>
            <a:custGeom>
              <a:rect b="b" l="l" r="r" t="t"/>
              <a:pathLst>
                <a:path extrusionOk="0" h="12419" w="11329">
                  <a:moveTo>
                    <a:pt x="1693" y="0"/>
                  </a:moveTo>
                  <a:cubicBezTo>
                    <a:pt x="756" y="0"/>
                    <a:pt x="0" y="756"/>
                    <a:pt x="0" y="1693"/>
                  </a:cubicBezTo>
                  <a:lnTo>
                    <a:pt x="0" y="8468"/>
                  </a:lnTo>
                  <a:cubicBezTo>
                    <a:pt x="0" y="9405"/>
                    <a:pt x="756" y="10160"/>
                    <a:pt x="1693" y="10163"/>
                  </a:cubicBezTo>
                  <a:lnTo>
                    <a:pt x="2861" y="10163"/>
                  </a:lnTo>
                  <a:cubicBezTo>
                    <a:pt x="2861" y="11410"/>
                    <a:pt x="3870" y="12419"/>
                    <a:pt x="5120" y="12419"/>
                  </a:cubicBezTo>
                  <a:cubicBezTo>
                    <a:pt x="6366" y="12419"/>
                    <a:pt x="7378" y="11410"/>
                    <a:pt x="7378" y="10163"/>
                  </a:cubicBezTo>
                  <a:lnTo>
                    <a:pt x="9070" y="10163"/>
                  </a:lnTo>
                  <a:lnTo>
                    <a:pt x="9070" y="6679"/>
                  </a:lnTo>
                  <a:cubicBezTo>
                    <a:pt x="9070" y="6356"/>
                    <a:pt x="9350" y="6116"/>
                    <a:pt x="9645" y="6116"/>
                  </a:cubicBezTo>
                  <a:cubicBezTo>
                    <a:pt x="9705" y="6116"/>
                    <a:pt x="9765" y="6126"/>
                    <a:pt x="9823" y="6146"/>
                  </a:cubicBezTo>
                  <a:cubicBezTo>
                    <a:pt x="9938" y="6187"/>
                    <a:pt x="10055" y="6206"/>
                    <a:pt x="10172" y="6206"/>
                  </a:cubicBezTo>
                  <a:cubicBezTo>
                    <a:pt x="10766" y="6206"/>
                    <a:pt x="11329" y="5708"/>
                    <a:pt x="11329" y="5080"/>
                  </a:cubicBezTo>
                  <a:cubicBezTo>
                    <a:pt x="11329" y="4453"/>
                    <a:pt x="10766" y="3954"/>
                    <a:pt x="10172" y="3954"/>
                  </a:cubicBezTo>
                  <a:cubicBezTo>
                    <a:pt x="10055" y="3954"/>
                    <a:pt x="9938" y="3974"/>
                    <a:pt x="9823" y="4014"/>
                  </a:cubicBezTo>
                  <a:cubicBezTo>
                    <a:pt x="9759" y="4037"/>
                    <a:pt x="9695" y="4048"/>
                    <a:pt x="9632" y="4048"/>
                  </a:cubicBezTo>
                  <a:cubicBezTo>
                    <a:pt x="9333" y="4048"/>
                    <a:pt x="9070" y="3805"/>
                    <a:pt x="9070" y="3484"/>
                  </a:cubicBezTo>
                  <a:lnTo>
                    <a:pt x="9070" y="0"/>
                  </a:lnTo>
                  <a:lnTo>
                    <a:pt x="6381" y="0"/>
                  </a:lnTo>
                  <a:cubicBezTo>
                    <a:pt x="5894" y="0"/>
                    <a:pt x="5635" y="576"/>
                    <a:pt x="5960" y="940"/>
                  </a:cubicBezTo>
                  <a:cubicBezTo>
                    <a:pt x="6610" y="1669"/>
                    <a:pt x="6095" y="2822"/>
                    <a:pt x="5120" y="2822"/>
                  </a:cubicBezTo>
                  <a:cubicBezTo>
                    <a:pt x="4141" y="2822"/>
                    <a:pt x="3626" y="1669"/>
                    <a:pt x="4276" y="940"/>
                  </a:cubicBezTo>
                  <a:cubicBezTo>
                    <a:pt x="4602" y="576"/>
                    <a:pt x="4343" y="0"/>
                    <a:pt x="385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669" name="Google Shape;669;p50"/>
            <p:cNvSpPr/>
            <p:nvPr/>
          </p:nvSpPr>
          <p:spPr>
            <a:xfrm>
              <a:off x="3526175" y="3863875"/>
              <a:ext cx="226850" cy="310575"/>
            </a:xfrm>
            <a:custGeom>
              <a:rect b="b" l="l" r="r" t="t"/>
              <a:pathLst>
                <a:path extrusionOk="0" h="12423" w="9074">
                  <a:moveTo>
                    <a:pt x="3954" y="1"/>
                  </a:moveTo>
                  <a:cubicBezTo>
                    <a:pt x="2705" y="1"/>
                    <a:pt x="1696" y="1010"/>
                    <a:pt x="1696" y="2259"/>
                  </a:cubicBezTo>
                  <a:lnTo>
                    <a:pt x="1" y="2259"/>
                  </a:lnTo>
                  <a:lnTo>
                    <a:pt x="1" y="5081"/>
                  </a:lnTo>
                  <a:cubicBezTo>
                    <a:pt x="1247" y="5081"/>
                    <a:pt x="2259" y="6093"/>
                    <a:pt x="2259" y="7339"/>
                  </a:cubicBezTo>
                  <a:cubicBezTo>
                    <a:pt x="2259" y="8586"/>
                    <a:pt x="1247" y="9598"/>
                    <a:pt x="1" y="9598"/>
                  </a:cubicBezTo>
                  <a:lnTo>
                    <a:pt x="1" y="12422"/>
                  </a:lnTo>
                  <a:lnTo>
                    <a:pt x="7378" y="12422"/>
                  </a:lnTo>
                  <a:cubicBezTo>
                    <a:pt x="8315" y="12419"/>
                    <a:pt x="9070" y="11664"/>
                    <a:pt x="9073" y="10727"/>
                  </a:cubicBezTo>
                  <a:lnTo>
                    <a:pt x="9073" y="3952"/>
                  </a:lnTo>
                  <a:cubicBezTo>
                    <a:pt x="9070" y="3015"/>
                    <a:pt x="8315" y="2259"/>
                    <a:pt x="7378" y="2259"/>
                  </a:cubicBezTo>
                  <a:lnTo>
                    <a:pt x="6213" y="2259"/>
                  </a:lnTo>
                  <a:cubicBezTo>
                    <a:pt x="6213" y="1010"/>
                    <a:pt x="5201" y="1"/>
                    <a:pt x="395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670" name="Google Shape;670;p50"/>
          <p:cNvGrpSpPr/>
          <p:nvPr/>
        </p:nvGrpSpPr>
        <p:grpSpPr>
          <a:xfrm>
            <a:off x="4541062" y="3799828"/>
            <a:ext cx="254864" cy="257380"/>
            <a:chOff x="-37804925" y="3953450"/>
            <a:chExt cx="315075" cy="318225"/>
          </a:xfrm>
        </p:grpSpPr>
        <p:sp>
          <p:nvSpPr>
            <p:cNvPr id="671" name="Google Shape;671;p50"/>
            <p:cNvSpPr/>
            <p:nvPr/>
          </p:nvSpPr>
          <p:spPr>
            <a:xfrm>
              <a:off x="-37614300" y="3955025"/>
              <a:ext cx="124450" cy="186200"/>
            </a:xfrm>
            <a:custGeom>
              <a:rect b="b" l="l" r="r" t="t"/>
              <a:pathLst>
                <a:path extrusionOk="0" h="7448" w="4978">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50"/>
            <p:cNvSpPr/>
            <p:nvPr/>
          </p:nvSpPr>
          <p:spPr>
            <a:xfrm>
              <a:off x="-37761600" y="4230700"/>
              <a:ext cx="270175" cy="40975"/>
            </a:xfrm>
            <a:custGeom>
              <a:rect b="b" l="l" r="r" t="t"/>
              <a:pathLst>
                <a:path extrusionOk="0" h="1639" w="10807">
                  <a:moveTo>
                    <a:pt x="1450" y="1"/>
                  </a:moveTo>
                  <a:cubicBezTo>
                    <a:pt x="1292" y="788"/>
                    <a:pt x="662" y="1387"/>
                    <a:pt x="1" y="1639"/>
                  </a:cubicBezTo>
                  <a:lnTo>
                    <a:pt x="8822" y="1639"/>
                  </a:lnTo>
                  <a:cubicBezTo>
                    <a:pt x="9799" y="1639"/>
                    <a:pt x="10649" y="946"/>
                    <a:pt x="1080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50"/>
            <p:cNvSpPr/>
            <p:nvPr/>
          </p:nvSpPr>
          <p:spPr>
            <a:xfrm>
              <a:off x="-37804925" y="3953450"/>
              <a:ext cx="274125" cy="295675"/>
            </a:xfrm>
            <a:custGeom>
              <a:rect b="b" l="l" r="r" t="t"/>
              <a:pathLst>
                <a:path extrusionOk="0" h="11827" w="10965">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4" name="Google Shape;674;p50"/>
          <p:cNvGrpSpPr/>
          <p:nvPr/>
        </p:nvGrpSpPr>
        <p:grpSpPr>
          <a:xfrm>
            <a:off x="4522635" y="3285732"/>
            <a:ext cx="291741" cy="255607"/>
            <a:chOff x="899850" y="871450"/>
            <a:chExt cx="483175" cy="423400"/>
          </a:xfrm>
        </p:grpSpPr>
        <p:sp>
          <p:nvSpPr>
            <p:cNvPr id="675" name="Google Shape;675;p50"/>
            <p:cNvSpPr/>
            <p:nvPr/>
          </p:nvSpPr>
          <p:spPr>
            <a:xfrm>
              <a:off x="1325175" y="1040825"/>
              <a:ext cx="56425" cy="28275"/>
            </a:xfrm>
            <a:custGeom>
              <a:rect b="b" l="l" r="r" t="t"/>
              <a:pathLst>
                <a:path extrusionOk="0" h="1131" w="2257">
                  <a:moveTo>
                    <a:pt x="564" y="1"/>
                  </a:moveTo>
                  <a:cubicBezTo>
                    <a:pt x="251" y="1"/>
                    <a:pt x="1" y="251"/>
                    <a:pt x="1" y="564"/>
                  </a:cubicBezTo>
                  <a:cubicBezTo>
                    <a:pt x="1" y="877"/>
                    <a:pt x="251" y="1130"/>
                    <a:pt x="564" y="1130"/>
                  </a:cubicBezTo>
                  <a:lnTo>
                    <a:pt x="1693" y="1130"/>
                  </a:lnTo>
                  <a:cubicBezTo>
                    <a:pt x="2006" y="1130"/>
                    <a:pt x="2256" y="877"/>
                    <a:pt x="2256" y="564"/>
                  </a:cubicBezTo>
                  <a:cubicBezTo>
                    <a:pt x="2256" y="251"/>
                    <a:pt x="2006" y="1"/>
                    <a:pt x="16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676" name="Google Shape;676;p50"/>
            <p:cNvSpPr/>
            <p:nvPr/>
          </p:nvSpPr>
          <p:spPr>
            <a:xfrm>
              <a:off x="1323750" y="956100"/>
              <a:ext cx="59275" cy="56525"/>
            </a:xfrm>
            <a:custGeom>
              <a:rect b="b" l="l" r="r" t="t"/>
              <a:pathLst>
                <a:path extrusionOk="0" h="2261" w="2371">
                  <a:moveTo>
                    <a:pt x="1750" y="0"/>
                  </a:moveTo>
                  <a:cubicBezTo>
                    <a:pt x="1605" y="0"/>
                    <a:pt x="1461" y="55"/>
                    <a:pt x="1350" y="165"/>
                  </a:cubicBezTo>
                  <a:lnTo>
                    <a:pt x="220" y="1294"/>
                  </a:lnTo>
                  <a:cubicBezTo>
                    <a:pt x="0" y="1517"/>
                    <a:pt x="0" y="1872"/>
                    <a:pt x="220" y="2095"/>
                  </a:cubicBezTo>
                  <a:cubicBezTo>
                    <a:pt x="332" y="2205"/>
                    <a:pt x="476" y="2260"/>
                    <a:pt x="621" y="2260"/>
                  </a:cubicBezTo>
                  <a:cubicBezTo>
                    <a:pt x="765" y="2260"/>
                    <a:pt x="910" y="2205"/>
                    <a:pt x="1021" y="2095"/>
                  </a:cubicBezTo>
                  <a:lnTo>
                    <a:pt x="2151" y="966"/>
                  </a:lnTo>
                  <a:cubicBezTo>
                    <a:pt x="2370" y="743"/>
                    <a:pt x="2370" y="388"/>
                    <a:pt x="2151" y="165"/>
                  </a:cubicBezTo>
                  <a:cubicBezTo>
                    <a:pt x="2039" y="55"/>
                    <a:pt x="1895" y="0"/>
                    <a:pt x="175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677" name="Google Shape;677;p50"/>
            <p:cNvSpPr/>
            <p:nvPr/>
          </p:nvSpPr>
          <p:spPr>
            <a:xfrm>
              <a:off x="1323750" y="1097250"/>
              <a:ext cx="59275" cy="56525"/>
            </a:xfrm>
            <a:custGeom>
              <a:rect b="b" l="l" r="r" t="t"/>
              <a:pathLst>
                <a:path extrusionOk="0" h="2261" w="2371">
                  <a:moveTo>
                    <a:pt x="621" y="0"/>
                  </a:moveTo>
                  <a:cubicBezTo>
                    <a:pt x="476" y="0"/>
                    <a:pt x="332" y="55"/>
                    <a:pt x="220" y="165"/>
                  </a:cubicBezTo>
                  <a:cubicBezTo>
                    <a:pt x="0" y="388"/>
                    <a:pt x="0" y="743"/>
                    <a:pt x="220" y="966"/>
                  </a:cubicBezTo>
                  <a:lnTo>
                    <a:pt x="1350" y="2095"/>
                  </a:lnTo>
                  <a:cubicBezTo>
                    <a:pt x="1461" y="2205"/>
                    <a:pt x="1605" y="2260"/>
                    <a:pt x="1750" y="2260"/>
                  </a:cubicBezTo>
                  <a:cubicBezTo>
                    <a:pt x="1895" y="2260"/>
                    <a:pt x="2039" y="2205"/>
                    <a:pt x="2151" y="2095"/>
                  </a:cubicBezTo>
                  <a:cubicBezTo>
                    <a:pt x="2370" y="1872"/>
                    <a:pt x="2370" y="1517"/>
                    <a:pt x="2151" y="1294"/>
                  </a:cubicBezTo>
                  <a:lnTo>
                    <a:pt x="1021" y="165"/>
                  </a:lnTo>
                  <a:cubicBezTo>
                    <a:pt x="910" y="55"/>
                    <a:pt x="765" y="0"/>
                    <a:pt x="62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678" name="Google Shape;678;p50"/>
            <p:cNvSpPr/>
            <p:nvPr/>
          </p:nvSpPr>
          <p:spPr>
            <a:xfrm>
              <a:off x="899850" y="871450"/>
              <a:ext cx="396150" cy="423400"/>
            </a:xfrm>
            <a:custGeom>
              <a:rect b="b" l="l" r="r" t="t"/>
              <a:pathLst>
                <a:path extrusionOk="0" h="16936" w="15846">
                  <a:moveTo>
                    <a:pt x="6812" y="4518"/>
                  </a:moveTo>
                  <a:lnTo>
                    <a:pt x="6812" y="10164"/>
                  </a:lnTo>
                  <a:lnTo>
                    <a:pt x="5682" y="10164"/>
                  </a:lnTo>
                  <a:lnTo>
                    <a:pt x="5682" y="4518"/>
                  </a:lnTo>
                  <a:close/>
                  <a:moveTo>
                    <a:pt x="14153" y="1130"/>
                  </a:moveTo>
                  <a:cubicBezTo>
                    <a:pt x="14463" y="1130"/>
                    <a:pt x="14716" y="1380"/>
                    <a:pt x="14716" y="1693"/>
                  </a:cubicBezTo>
                  <a:lnTo>
                    <a:pt x="14716" y="12985"/>
                  </a:lnTo>
                  <a:cubicBezTo>
                    <a:pt x="14716" y="13298"/>
                    <a:pt x="14463" y="13551"/>
                    <a:pt x="14153" y="13551"/>
                  </a:cubicBezTo>
                  <a:lnTo>
                    <a:pt x="13587" y="13551"/>
                  </a:lnTo>
                  <a:lnTo>
                    <a:pt x="13587" y="1130"/>
                  </a:lnTo>
                  <a:close/>
                  <a:moveTo>
                    <a:pt x="13018" y="1"/>
                  </a:moveTo>
                  <a:cubicBezTo>
                    <a:pt x="13012" y="1"/>
                    <a:pt x="13006" y="4"/>
                    <a:pt x="13000" y="4"/>
                  </a:cubicBezTo>
                  <a:cubicBezTo>
                    <a:pt x="12992" y="4"/>
                    <a:pt x="12985" y="4"/>
                    <a:pt x="12978" y="4"/>
                  </a:cubicBezTo>
                  <a:cubicBezTo>
                    <a:pt x="12972" y="4"/>
                    <a:pt x="12967" y="4"/>
                    <a:pt x="12961" y="4"/>
                  </a:cubicBezTo>
                  <a:cubicBezTo>
                    <a:pt x="12797" y="4"/>
                    <a:pt x="12768" y="58"/>
                    <a:pt x="7221" y="3385"/>
                  </a:cubicBezTo>
                  <a:lnTo>
                    <a:pt x="3990" y="3385"/>
                  </a:lnTo>
                  <a:cubicBezTo>
                    <a:pt x="1810" y="3388"/>
                    <a:pt x="0" y="5159"/>
                    <a:pt x="0" y="7339"/>
                  </a:cubicBezTo>
                  <a:cubicBezTo>
                    <a:pt x="0" y="9323"/>
                    <a:pt x="1515" y="10959"/>
                    <a:pt x="3424" y="11236"/>
                  </a:cubicBezTo>
                  <a:lnTo>
                    <a:pt x="3424" y="15244"/>
                  </a:lnTo>
                  <a:cubicBezTo>
                    <a:pt x="3424" y="16180"/>
                    <a:pt x="4183" y="16936"/>
                    <a:pt x="5119" y="16936"/>
                  </a:cubicBezTo>
                  <a:cubicBezTo>
                    <a:pt x="6053" y="16936"/>
                    <a:pt x="6812" y="16180"/>
                    <a:pt x="6812" y="15244"/>
                  </a:cubicBezTo>
                  <a:lnTo>
                    <a:pt x="6812" y="11293"/>
                  </a:lnTo>
                  <a:lnTo>
                    <a:pt x="7221" y="11293"/>
                  </a:lnTo>
                  <a:cubicBezTo>
                    <a:pt x="12690" y="14573"/>
                    <a:pt x="12811" y="14681"/>
                    <a:pt x="12984" y="14681"/>
                  </a:cubicBezTo>
                  <a:cubicBezTo>
                    <a:pt x="12997" y="14681"/>
                    <a:pt x="13009" y="14681"/>
                    <a:pt x="13024" y="14681"/>
                  </a:cubicBezTo>
                  <a:lnTo>
                    <a:pt x="14153" y="14681"/>
                  </a:lnTo>
                  <a:cubicBezTo>
                    <a:pt x="15087" y="14678"/>
                    <a:pt x="15845" y="13922"/>
                    <a:pt x="15845" y="12985"/>
                  </a:cubicBezTo>
                  <a:lnTo>
                    <a:pt x="15845" y="1693"/>
                  </a:lnTo>
                  <a:cubicBezTo>
                    <a:pt x="15845" y="756"/>
                    <a:pt x="15087" y="1"/>
                    <a:pt x="1415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679" name="Google Shape;679;p50"/>
          <p:cNvSpPr/>
          <p:nvPr/>
        </p:nvSpPr>
        <p:spPr>
          <a:xfrm>
            <a:off x="1343062" y="3291262"/>
            <a:ext cx="291729" cy="280808"/>
          </a:xfrm>
          <a:custGeom>
            <a:rect b="b" l="l" r="r" t="t"/>
            <a:pathLst>
              <a:path extrusionOk="0" h="19273" w="20026">
                <a:moveTo>
                  <a:pt x="14841" y="2901"/>
                </a:moveTo>
                <a:cubicBezTo>
                  <a:pt x="15282" y="2901"/>
                  <a:pt x="15717" y="3074"/>
                  <a:pt x="16042" y="3397"/>
                </a:cubicBezTo>
                <a:cubicBezTo>
                  <a:pt x="16704" y="4059"/>
                  <a:pt x="16704" y="5131"/>
                  <a:pt x="16042" y="5794"/>
                </a:cubicBezTo>
                <a:cubicBezTo>
                  <a:pt x="15717" y="6118"/>
                  <a:pt x="15284" y="6290"/>
                  <a:pt x="14843" y="6290"/>
                </a:cubicBezTo>
                <a:cubicBezTo>
                  <a:pt x="14625" y="6290"/>
                  <a:pt x="14405" y="6248"/>
                  <a:pt x="14196" y="6161"/>
                </a:cubicBezTo>
                <a:cubicBezTo>
                  <a:pt x="13563" y="5899"/>
                  <a:pt x="13151" y="5282"/>
                  <a:pt x="13151" y="4595"/>
                </a:cubicBezTo>
                <a:cubicBezTo>
                  <a:pt x="13151" y="3912"/>
                  <a:pt x="13563" y="3294"/>
                  <a:pt x="14196" y="3029"/>
                </a:cubicBezTo>
                <a:cubicBezTo>
                  <a:pt x="14404" y="2943"/>
                  <a:pt x="14623" y="2901"/>
                  <a:pt x="14841" y="2901"/>
                </a:cubicBezTo>
                <a:close/>
                <a:moveTo>
                  <a:pt x="10859" y="4837"/>
                </a:moveTo>
                <a:cubicBezTo>
                  <a:pt x="11001" y="4837"/>
                  <a:pt x="11142" y="4890"/>
                  <a:pt x="11251" y="4996"/>
                </a:cubicBezTo>
                <a:lnTo>
                  <a:pt x="12049" y="5794"/>
                </a:lnTo>
                <a:cubicBezTo>
                  <a:pt x="12269" y="6014"/>
                  <a:pt x="12269" y="6372"/>
                  <a:pt x="12049" y="6592"/>
                </a:cubicBezTo>
                <a:cubicBezTo>
                  <a:pt x="11939" y="6702"/>
                  <a:pt x="11794" y="6757"/>
                  <a:pt x="11650" y="6757"/>
                </a:cubicBezTo>
                <a:cubicBezTo>
                  <a:pt x="11505" y="6757"/>
                  <a:pt x="11361" y="6702"/>
                  <a:pt x="11251" y="6592"/>
                </a:cubicBezTo>
                <a:lnTo>
                  <a:pt x="10453" y="5794"/>
                </a:lnTo>
                <a:cubicBezTo>
                  <a:pt x="10239" y="5571"/>
                  <a:pt x="10242" y="5219"/>
                  <a:pt x="10459" y="5002"/>
                </a:cubicBezTo>
                <a:cubicBezTo>
                  <a:pt x="10570" y="4892"/>
                  <a:pt x="10715" y="4837"/>
                  <a:pt x="10859" y="4837"/>
                </a:cubicBezTo>
                <a:close/>
                <a:moveTo>
                  <a:pt x="13255" y="7232"/>
                </a:moveTo>
                <a:cubicBezTo>
                  <a:pt x="13396" y="7232"/>
                  <a:pt x="13538" y="7284"/>
                  <a:pt x="13648" y="7390"/>
                </a:cubicBezTo>
                <a:lnTo>
                  <a:pt x="14446" y="8188"/>
                </a:lnTo>
                <a:cubicBezTo>
                  <a:pt x="14665" y="8411"/>
                  <a:pt x="14665" y="8766"/>
                  <a:pt x="14446" y="8989"/>
                </a:cubicBezTo>
                <a:cubicBezTo>
                  <a:pt x="14336" y="9099"/>
                  <a:pt x="14191" y="9154"/>
                  <a:pt x="14047" y="9154"/>
                </a:cubicBezTo>
                <a:cubicBezTo>
                  <a:pt x="13902" y="9154"/>
                  <a:pt x="13758" y="9099"/>
                  <a:pt x="13648" y="8989"/>
                </a:cubicBezTo>
                <a:lnTo>
                  <a:pt x="12850" y="8188"/>
                </a:lnTo>
                <a:cubicBezTo>
                  <a:pt x="12633" y="7968"/>
                  <a:pt x="12636" y="7616"/>
                  <a:pt x="12856" y="7399"/>
                </a:cubicBezTo>
                <a:cubicBezTo>
                  <a:pt x="12966" y="7287"/>
                  <a:pt x="13110" y="7232"/>
                  <a:pt x="13255" y="7232"/>
                </a:cubicBezTo>
                <a:close/>
                <a:moveTo>
                  <a:pt x="10846" y="8029"/>
                </a:moveTo>
                <a:cubicBezTo>
                  <a:pt x="10991" y="8029"/>
                  <a:pt x="11135" y="8084"/>
                  <a:pt x="11245" y="8194"/>
                </a:cubicBezTo>
                <a:cubicBezTo>
                  <a:pt x="11462" y="8411"/>
                  <a:pt x="11465" y="8763"/>
                  <a:pt x="11251" y="8986"/>
                </a:cubicBezTo>
                <a:lnTo>
                  <a:pt x="11251" y="8989"/>
                </a:lnTo>
                <a:lnTo>
                  <a:pt x="10778" y="9461"/>
                </a:lnTo>
                <a:cubicBezTo>
                  <a:pt x="11088" y="10106"/>
                  <a:pt x="10959" y="10874"/>
                  <a:pt x="10453" y="11383"/>
                </a:cubicBezTo>
                <a:cubicBezTo>
                  <a:pt x="10343" y="11493"/>
                  <a:pt x="10198" y="11548"/>
                  <a:pt x="10054" y="11548"/>
                </a:cubicBezTo>
                <a:cubicBezTo>
                  <a:pt x="9909" y="11548"/>
                  <a:pt x="9765" y="11493"/>
                  <a:pt x="9655" y="11383"/>
                </a:cubicBezTo>
                <a:cubicBezTo>
                  <a:pt x="9435" y="11163"/>
                  <a:pt x="9435" y="10804"/>
                  <a:pt x="9655" y="10585"/>
                </a:cubicBezTo>
                <a:cubicBezTo>
                  <a:pt x="10010" y="10229"/>
                  <a:pt x="9757" y="9621"/>
                  <a:pt x="9254" y="9621"/>
                </a:cubicBezTo>
                <a:cubicBezTo>
                  <a:pt x="8751" y="9621"/>
                  <a:pt x="8498" y="10229"/>
                  <a:pt x="8857" y="10585"/>
                </a:cubicBezTo>
                <a:cubicBezTo>
                  <a:pt x="9441" y="11166"/>
                  <a:pt x="9519" y="12084"/>
                  <a:pt x="9043" y="12756"/>
                </a:cubicBezTo>
                <a:cubicBezTo>
                  <a:pt x="8717" y="13218"/>
                  <a:pt x="8196" y="13472"/>
                  <a:pt x="7661" y="13472"/>
                </a:cubicBezTo>
                <a:cubicBezTo>
                  <a:pt x="7415" y="13472"/>
                  <a:pt x="7167" y="13419"/>
                  <a:pt x="6933" y="13307"/>
                </a:cubicBezTo>
                <a:lnTo>
                  <a:pt x="6460" y="13777"/>
                </a:lnTo>
                <a:cubicBezTo>
                  <a:pt x="6351" y="13882"/>
                  <a:pt x="6210" y="13935"/>
                  <a:pt x="6068" y="13935"/>
                </a:cubicBezTo>
                <a:cubicBezTo>
                  <a:pt x="5924" y="13935"/>
                  <a:pt x="5779" y="13880"/>
                  <a:pt x="5668" y="13771"/>
                </a:cubicBezTo>
                <a:cubicBezTo>
                  <a:pt x="5451" y="13551"/>
                  <a:pt x="5448" y="13198"/>
                  <a:pt x="5662" y="12979"/>
                </a:cubicBezTo>
                <a:lnTo>
                  <a:pt x="6135" y="12506"/>
                </a:lnTo>
                <a:cubicBezTo>
                  <a:pt x="5824" y="11861"/>
                  <a:pt x="5957" y="11091"/>
                  <a:pt x="6460" y="10582"/>
                </a:cubicBezTo>
                <a:cubicBezTo>
                  <a:pt x="6570" y="10476"/>
                  <a:pt x="6711" y="10424"/>
                  <a:pt x="6852" y="10424"/>
                </a:cubicBezTo>
                <a:cubicBezTo>
                  <a:pt x="6997" y="10424"/>
                  <a:pt x="7142" y="10479"/>
                  <a:pt x="7252" y="10591"/>
                </a:cubicBezTo>
                <a:cubicBezTo>
                  <a:pt x="7469" y="10808"/>
                  <a:pt x="7472" y="11160"/>
                  <a:pt x="7258" y="11383"/>
                </a:cubicBezTo>
                <a:cubicBezTo>
                  <a:pt x="6902" y="11738"/>
                  <a:pt x="7155" y="12346"/>
                  <a:pt x="7658" y="12346"/>
                </a:cubicBezTo>
                <a:cubicBezTo>
                  <a:pt x="8161" y="12346"/>
                  <a:pt x="8414" y="11738"/>
                  <a:pt x="8059" y="11383"/>
                </a:cubicBezTo>
                <a:cubicBezTo>
                  <a:pt x="7475" y="10798"/>
                  <a:pt x="7393" y="9883"/>
                  <a:pt x="7869" y="9209"/>
                </a:cubicBezTo>
                <a:cubicBezTo>
                  <a:pt x="8195" y="8749"/>
                  <a:pt x="8716" y="8495"/>
                  <a:pt x="9251" y="8495"/>
                </a:cubicBezTo>
                <a:cubicBezTo>
                  <a:pt x="9497" y="8495"/>
                  <a:pt x="9746" y="8549"/>
                  <a:pt x="9980" y="8660"/>
                </a:cubicBezTo>
                <a:lnTo>
                  <a:pt x="10453" y="8188"/>
                </a:lnTo>
                <a:cubicBezTo>
                  <a:pt x="10563" y="8082"/>
                  <a:pt x="10705" y="8029"/>
                  <a:pt x="10846" y="8029"/>
                </a:cubicBezTo>
                <a:close/>
                <a:moveTo>
                  <a:pt x="13208" y="0"/>
                </a:moveTo>
                <a:cubicBezTo>
                  <a:pt x="11632" y="0"/>
                  <a:pt x="10059" y="597"/>
                  <a:pt x="8857" y="1801"/>
                </a:cubicBezTo>
                <a:lnTo>
                  <a:pt x="8456" y="2201"/>
                </a:lnTo>
                <a:lnTo>
                  <a:pt x="9655" y="3397"/>
                </a:lnTo>
                <a:cubicBezTo>
                  <a:pt x="9869" y="3620"/>
                  <a:pt x="9866" y="3972"/>
                  <a:pt x="9646" y="4189"/>
                </a:cubicBezTo>
                <a:cubicBezTo>
                  <a:pt x="9536" y="4300"/>
                  <a:pt x="9391" y="4356"/>
                  <a:pt x="9246" y="4356"/>
                </a:cubicBezTo>
                <a:cubicBezTo>
                  <a:pt x="9106" y="4356"/>
                  <a:pt x="8965" y="4303"/>
                  <a:pt x="8857" y="4198"/>
                </a:cubicBezTo>
                <a:lnTo>
                  <a:pt x="7658" y="2999"/>
                </a:lnTo>
                <a:lnTo>
                  <a:pt x="663" y="9994"/>
                </a:lnTo>
                <a:cubicBezTo>
                  <a:pt x="1" y="10654"/>
                  <a:pt x="1" y="11726"/>
                  <a:pt x="663" y="12388"/>
                </a:cubicBezTo>
                <a:lnTo>
                  <a:pt x="7053" y="18775"/>
                </a:lnTo>
                <a:cubicBezTo>
                  <a:pt x="7383" y="19107"/>
                  <a:pt x="7816" y="19272"/>
                  <a:pt x="8249" y="19272"/>
                </a:cubicBezTo>
                <a:cubicBezTo>
                  <a:pt x="8682" y="19272"/>
                  <a:pt x="9116" y="19107"/>
                  <a:pt x="9447" y="18775"/>
                </a:cubicBezTo>
                <a:lnTo>
                  <a:pt x="16442" y="11783"/>
                </a:lnTo>
                <a:lnTo>
                  <a:pt x="15244" y="10585"/>
                </a:lnTo>
                <a:cubicBezTo>
                  <a:pt x="15030" y="10362"/>
                  <a:pt x="15033" y="10010"/>
                  <a:pt x="15250" y="9793"/>
                </a:cubicBezTo>
                <a:cubicBezTo>
                  <a:pt x="15361" y="9683"/>
                  <a:pt x="15506" y="9628"/>
                  <a:pt x="15650" y="9628"/>
                </a:cubicBezTo>
                <a:cubicBezTo>
                  <a:pt x="15792" y="9628"/>
                  <a:pt x="15933" y="9681"/>
                  <a:pt x="16042" y="9787"/>
                </a:cubicBezTo>
                <a:lnTo>
                  <a:pt x="17240" y="10982"/>
                </a:lnTo>
                <a:lnTo>
                  <a:pt x="17641" y="10585"/>
                </a:lnTo>
                <a:cubicBezTo>
                  <a:pt x="19923" y="8299"/>
                  <a:pt x="20025" y="4677"/>
                  <a:pt x="17999" y="2240"/>
                </a:cubicBezTo>
                <a:lnTo>
                  <a:pt x="19237" y="1003"/>
                </a:lnTo>
                <a:cubicBezTo>
                  <a:pt x="19456" y="783"/>
                  <a:pt x="19456" y="425"/>
                  <a:pt x="19237" y="205"/>
                </a:cubicBezTo>
                <a:cubicBezTo>
                  <a:pt x="19127" y="95"/>
                  <a:pt x="18982" y="40"/>
                  <a:pt x="18838" y="40"/>
                </a:cubicBezTo>
                <a:cubicBezTo>
                  <a:pt x="18693" y="40"/>
                  <a:pt x="18548" y="95"/>
                  <a:pt x="18439" y="205"/>
                </a:cubicBezTo>
                <a:lnTo>
                  <a:pt x="17198" y="1443"/>
                </a:lnTo>
                <a:cubicBezTo>
                  <a:pt x="16045" y="483"/>
                  <a:pt x="14625" y="0"/>
                  <a:pt x="132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nvGrpSpPr>
          <p:cNvPr id="680" name="Google Shape;680;p50"/>
          <p:cNvGrpSpPr/>
          <p:nvPr/>
        </p:nvGrpSpPr>
        <p:grpSpPr>
          <a:xfrm>
            <a:off x="1343039" y="2440320"/>
            <a:ext cx="291768" cy="290652"/>
            <a:chOff x="2085450" y="842250"/>
            <a:chExt cx="483700" cy="481850"/>
          </a:xfrm>
        </p:grpSpPr>
        <p:sp>
          <p:nvSpPr>
            <p:cNvPr id="681" name="Google Shape;681;p50"/>
            <p:cNvSpPr/>
            <p:nvPr/>
          </p:nvSpPr>
          <p:spPr>
            <a:xfrm>
              <a:off x="2085525" y="926925"/>
              <a:ext cx="483625" cy="397175"/>
            </a:xfrm>
            <a:custGeom>
              <a:rect b="b" l="l" r="r" t="t"/>
              <a:pathLst>
                <a:path extrusionOk="0" h="15887" w="19345">
                  <a:moveTo>
                    <a:pt x="1693" y="1"/>
                  </a:moveTo>
                  <a:cubicBezTo>
                    <a:pt x="756" y="1"/>
                    <a:pt x="0" y="760"/>
                    <a:pt x="0" y="1696"/>
                  </a:cubicBezTo>
                  <a:cubicBezTo>
                    <a:pt x="0" y="2630"/>
                    <a:pt x="756" y="3389"/>
                    <a:pt x="1693" y="3389"/>
                  </a:cubicBezTo>
                  <a:lnTo>
                    <a:pt x="3990" y="3389"/>
                  </a:lnTo>
                  <a:cubicBezTo>
                    <a:pt x="4924" y="3389"/>
                    <a:pt x="5683" y="4147"/>
                    <a:pt x="5683" y="5084"/>
                  </a:cubicBezTo>
                  <a:lnTo>
                    <a:pt x="5683" y="8547"/>
                  </a:lnTo>
                  <a:cubicBezTo>
                    <a:pt x="5683" y="11347"/>
                    <a:pt x="7962" y="13627"/>
                    <a:pt x="10766" y="13627"/>
                  </a:cubicBezTo>
                  <a:lnTo>
                    <a:pt x="13626" y="13627"/>
                  </a:lnTo>
                  <a:lnTo>
                    <a:pt x="13626" y="15322"/>
                  </a:lnTo>
                  <a:cubicBezTo>
                    <a:pt x="13626" y="15656"/>
                    <a:pt x="13901" y="15887"/>
                    <a:pt x="14194" y="15887"/>
                  </a:cubicBezTo>
                  <a:cubicBezTo>
                    <a:pt x="14308" y="15887"/>
                    <a:pt x="14425" y="15852"/>
                    <a:pt x="14530" y="15774"/>
                  </a:cubicBezTo>
                  <a:lnTo>
                    <a:pt x="19046" y="12386"/>
                  </a:lnTo>
                  <a:cubicBezTo>
                    <a:pt x="19345" y="12160"/>
                    <a:pt x="19345" y="11706"/>
                    <a:pt x="19046" y="11483"/>
                  </a:cubicBezTo>
                  <a:lnTo>
                    <a:pt x="14530" y="8095"/>
                  </a:lnTo>
                  <a:cubicBezTo>
                    <a:pt x="14424" y="8016"/>
                    <a:pt x="14307" y="7981"/>
                    <a:pt x="14192" y="7981"/>
                  </a:cubicBezTo>
                  <a:cubicBezTo>
                    <a:pt x="13899" y="7981"/>
                    <a:pt x="13626" y="8212"/>
                    <a:pt x="13626" y="8547"/>
                  </a:cubicBezTo>
                  <a:lnTo>
                    <a:pt x="13626" y="10239"/>
                  </a:lnTo>
                  <a:lnTo>
                    <a:pt x="10766" y="10239"/>
                  </a:lnTo>
                  <a:cubicBezTo>
                    <a:pt x="9829" y="10239"/>
                    <a:pt x="9070" y="9480"/>
                    <a:pt x="9070" y="8547"/>
                  </a:cubicBezTo>
                  <a:lnTo>
                    <a:pt x="9070" y="5084"/>
                  </a:lnTo>
                  <a:cubicBezTo>
                    <a:pt x="9070" y="2280"/>
                    <a:pt x="6791" y="1"/>
                    <a:pt x="399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682" name="Google Shape;682;p50"/>
            <p:cNvSpPr/>
            <p:nvPr/>
          </p:nvSpPr>
          <p:spPr>
            <a:xfrm>
              <a:off x="2085450" y="1151875"/>
              <a:ext cx="143650" cy="87575"/>
            </a:xfrm>
            <a:custGeom>
              <a:rect b="b" l="l" r="r" t="t"/>
              <a:pathLst>
                <a:path extrusionOk="0" h="3503" w="5746">
                  <a:moveTo>
                    <a:pt x="4577" y="1"/>
                  </a:moveTo>
                  <a:cubicBezTo>
                    <a:pt x="4391" y="73"/>
                    <a:pt x="4192" y="112"/>
                    <a:pt x="3990" y="115"/>
                  </a:cubicBezTo>
                  <a:lnTo>
                    <a:pt x="1693" y="115"/>
                  </a:lnTo>
                  <a:cubicBezTo>
                    <a:pt x="759" y="115"/>
                    <a:pt x="0" y="871"/>
                    <a:pt x="0" y="1807"/>
                  </a:cubicBezTo>
                  <a:cubicBezTo>
                    <a:pt x="0" y="2744"/>
                    <a:pt x="759" y="3503"/>
                    <a:pt x="1693" y="3503"/>
                  </a:cubicBezTo>
                  <a:lnTo>
                    <a:pt x="1696" y="3500"/>
                  </a:lnTo>
                  <a:lnTo>
                    <a:pt x="3993" y="3500"/>
                  </a:lnTo>
                  <a:cubicBezTo>
                    <a:pt x="4589" y="3500"/>
                    <a:pt x="5183" y="3391"/>
                    <a:pt x="5746" y="3186"/>
                  </a:cubicBezTo>
                  <a:cubicBezTo>
                    <a:pt x="5065" y="2253"/>
                    <a:pt x="4662" y="1151"/>
                    <a:pt x="457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683" name="Google Shape;683;p50"/>
            <p:cNvSpPr/>
            <p:nvPr/>
          </p:nvSpPr>
          <p:spPr>
            <a:xfrm>
              <a:off x="2274775" y="842250"/>
              <a:ext cx="294375" cy="197650"/>
            </a:xfrm>
            <a:custGeom>
              <a:rect b="b" l="l" r="r" t="t"/>
              <a:pathLst>
                <a:path extrusionOk="0" h="7906" w="11775">
                  <a:moveTo>
                    <a:pt x="6622" y="0"/>
                  </a:moveTo>
                  <a:cubicBezTo>
                    <a:pt x="6329" y="0"/>
                    <a:pt x="6056" y="231"/>
                    <a:pt x="6056" y="566"/>
                  </a:cubicBezTo>
                  <a:lnTo>
                    <a:pt x="6056" y="2259"/>
                  </a:lnTo>
                  <a:lnTo>
                    <a:pt x="3196" y="2259"/>
                  </a:lnTo>
                  <a:cubicBezTo>
                    <a:pt x="2030" y="2265"/>
                    <a:pt x="904" y="2668"/>
                    <a:pt x="1" y="3406"/>
                  </a:cubicBezTo>
                  <a:cubicBezTo>
                    <a:pt x="940" y="4068"/>
                    <a:pt x="1675" y="4978"/>
                    <a:pt x="2130" y="6032"/>
                  </a:cubicBezTo>
                  <a:cubicBezTo>
                    <a:pt x="2431" y="5785"/>
                    <a:pt x="2804" y="5649"/>
                    <a:pt x="3196" y="5646"/>
                  </a:cubicBezTo>
                  <a:lnTo>
                    <a:pt x="6056" y="5646"/>
                  </a:lnTo>
                  <a:lnTo>
                    <a:pt x="6056" y="7342"/>
                  </a:lnTo>
                  <a:cubicBezTo>
                    <a:pt x="6056" y="7679"/>
                    <a:pt x="6334" y="7906"/>
                    <a:pt x="6625" y="7906"/>
                  </a:cubicBezTo>
                  <a:cubicBezTo>
                    <a:pt x="6740" y="7906"/>
                    <a:pt x="6857" y="7871"/>
                    <a:pt x="6960" y="7793"/>
                  </a:cubicBezTo>
                  <a:lnTo>
                    <a:pt x="11476" y="4406"/>
                  </a:lnTo>
                  <a:cubicBezTo>
                    <a:pt x="11775" y="4180"/>
                    <a:pt x="11775" y="3725"/>
                    <a:pt x="11476" y="3502"/>
                  </a:cubicBezTo>
                  <a:lnTo>
                    <a:pt x="6960" y="115"/>
                  </a:lnTo>
                  <a:cubicBezTo>
                    <a:pt x="6854" y="36"/>
                    <a:pt x="6737" y="0"/>
                    <a:pt x="662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684" name="Google Shape;684;p50"/>
          <p:cNvGrpSpPr/>
          <p:nvPr/>
        </p:nvGrpSpPr>
        <p:grpSpPr>
          <a:xfrm>
            <a:off x="4541083" y="2436280"/>
            <a:ext cx="254847" cy="289962"/>
            <a:chOff x="2707500" y="249400"/>
            <a:chExt cx="423475" cy="481825"/>
          </a:xfrm>
        </p:grpSpPr>
        <p:sp>
          <p:nvSpPr>
            <p:cNvPr id="685" name="Google Shape;685;p50"/>
            <p:cNvSpPr/>
            <p:nvPr/>
          </p:nvSpPr>
          <p:spPr>
            <a:xfrm>
              <a:off x="2739175" y="420675"/>
              <a:ext cx="360100" cy="310550"/>
            </a:xfrm>
            <a:custGeom>
              <a:rect b="b" l="l" r="r" t="t"/>
              <a:pathLst>
                <a:path extrusionOk="0" h="12422" w="14404">
                  <a:moveTo>
                    <a:pt x="3816" y="1130"/>
                  </a:moveTo>
                  <a:cubicBezTo>
                    <a:pt x="4126" y="1130"/>
                    <a:pt x="4379" y="1382"/>
                    <a:pt x="4379" y="1696"/>
                  </a:cubicBezTo>
                  <a:lnTo>
                    <a:pt x="4379" y="8471"/>
                  </a:lnTo>
                  <a:cubicBezTo>
                    <a:pt x="4379" y="8781"/>
                    <a:pt x="4126" y="9034"/>
                    <a:pt x="3816" y="9034"/>
                  </a:cubicBezTo>
                  <a:cubicBezTo>
                    <a:pt x="3503" y="9034"/>
                    <a:pt x="3250" y="8781"/>
                    <a:pt x="3250" y="8471"/>
                  </a:cubicBezTo>
                  <a:lnTo>
                    <a:pt x="3250" y="1696"/>
                  </a:lnTo>
                  <a:cubicBezTo>
                    <a:pt x="3250" y="1382"/>
                    <a:pt x="3503" y="1130"/>
                    <a:pt x="3816" y="1130"/>
                  </a:cubicBezTo>
                  <a:close/>
                  <a:moveTo>
                    <a:pt x="7204" y="1130"/>
                  </a:moveTo>
                  <a:cubicBezTo>
                    <a:pt x="7514" y="1130"/>
                    <a:pt x="7767" y="1382"/>
                    <a:pt x="7767" y="1696"/>
                  </a:cubicBezTo>
                  <a:lnTo>
                    <a:pt x="7767" y="8471"/>
                  </a:lnTo>
                  <a:cubicBezTo>
                    <a:pt x="7767" y="8781"/>
                    <a:pt x="7514" y="9034"/>
                    <a:pt x="7204" y="9034"/>
                  </a:cubicBezTo>
                  <a:cubicBezTo>
                    <a:pt x="6891" y="9034"/>
                    <a:pt x="6638" y="8781"/>
                    <a:pt x="6638" y="8471"/>
                  </a:cubicBezTo>
                  <a:lnTo>
                    <a:pt x="6638" y="1696"/>
                  </a:lnTo>
                  <a:cubicBezTo>
                    <a:pt x="6638" y="1382"/>
                    <a:pt x="6891" y="1130"/>
                    <a:pt x="7204" y="1130"/>
                  </a:cubicBezTo>
                  <a:close/>
                  <a:moveTo>
                    <a:pt x="10592" y="1130"/>
                  </a:moveTo>
                  <a:cubicBezTo>
                    <a:pt x="10902" y="1130"/>
                    <a:pt x="11155" y="1382"/>
                    <a:pt x="11155" y="1696"/>
                  </a:cubicBezTo>
                  <a:lnTo>
                    <a:pt x="11155" y="8471"/>
                  </a:lnTo>
                  <a:cubicBezTo>
                    <a:pt x="11155" y="8781"/>
                    <a:pt x="10902" y="9034"/>
                    <a:pt x="10592" y="9034"/>
                  </a:cubicBezTo>
                  <a:cubicBezTo>
                    <a:pt x="10278" y="9034"/>
                    <a:pt x="10025" y="8781"/>
                    <a:pt x="10025" y="8471"/>
                  </a:cubicBezTo>
                  <a:lnTo>
                    <a:pt x="10025" y="1696"/>
                  </a:lnTo>
                  <a:cubicBezTo>
                    <a:pt x="10025" y="1382"/>
                    <a:pt x="10278" y="1130"/>
                    <a:pt x="10592" y="1130"/>
                  </a:cubicBezTo>
                  <a:close/>
                  <a:moveTo>
                    <a:pt x="1" y="0"/>
                  </a:moveTo>
                  <a:lnTo>
                    <a:pt x="901" y="10880"/>
                  </a:lnTo>
                  <a:cubicBezTo>
                    <a:pt x="976" y="11754"/>
                    <a:pt x="1705" y="12422"/>
                    <a:pt x="2582" y="12422"/>
                  </a:cubicBezTo>
                  <a:cubicBezTo>
                    <a:pt x="2584" y="12422"/>
                    <a:pt x="2586" y="12422"/>
                    <a:pt x="2588" y="12422"/>
                  </a:cubicBezTo>
                  <a:lnTo>
                    <a:pt x="11817" y="12422"/>
                  </a:lnTo>
                  <a:cubicBezTo>
                    <a:pt x="11819" y="12422"/>
                    <a:pt x="11821" y="12422"/>
                    <a:pt x="11823" y="12422"/>
                  </a:cubicBezTo>
                  <a:cubicBezTo>
                    <a:pt x="12700" y="12422"/>
                    <a:pt x="13431" y="11751"/>
                    <a:pt x="13503" y="10877"/>
                  </a:cubicBezTo>
                  <a:lnTo>
                    <a:pt x="1440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686" name="Google Shape;686;p50"/>
            <p:cNvSpPr/>
            <p:nvPr/>
          </p:nvSpPr>
          <p:spPr>
            <a:xfrm>
              <a:off x="2707500" y="249400"/>
              <a:ext cx="423475" cy="141175"/>
            </a:xfrm>
            <a:custGeom>
              <a:rect b="b" l="l" r="r" t="t"/>
              <a:pathLst>
                <a:path extrusionOk="0" h="5647" w="16939">
                  <a:moveTo>
                    <a:pt x="9600" y="1130"/>
                  </a:moveTo>
                  <a:cubicBezTo>
                    <a:pt x="9910" y="1130"/>
                    <a:pt x="10163" y="1383"/>
                    <a:pt x="10163" y="1696"/>
                  </a:cubicBezTo>
                  <a:lnTo>
                    <a:pt x="10163" y="2259"/>
                  </a:lnTo>
                  <a:lnTo>
                    <a:pt x="6776" y="2259"/>
                  </a:lnTo>
                  <a:lnTo>
                    <a:pt x="6776" y="1696"/>
                  </a:lnTo>
                  <a:cubicBezTo>
                    <a:pt x="6776" y="1383"/>
                    <a:pt x="7029" y="1130"/>
                    <a:pt x="7342" y="1130"/>
                  </a:cubicBezTo>
                  <a:close/>
                  <a:moveTo>
                    <a:pt x="7342" y="1"/>
                  </a:moveTo>
                  <a:cubicBezTo>
                    <a:pt x="6405" y="1"/>
                    <a:pt x="5646" y="760"/>
                    <a:pt x="5646" y="1696"/>
                  </a:cubicBezTo>
                  <a:lnTo>
                    <a:pt x="5646" y="2259"/>
                  </a:lnTo>
                  <a:lnTo>
                    <a:pt x="1696" y="2259"/>
                  </a:lnTo>
                  <a:cubicBezTo>
                    <a:pt x="759" y="2259"/>
                    <a:pt x="0" y="3018"/>
                    <a:pt x="0" y="3954"/>
                  </a:cubicBezTo>
                  <a:lnTo>
                    <a:pt x="0" y="5084"/>
                  </a:lnTo>
                  <a:cubicBezTo>
                    <a:pt x="0" y="5394"/>
                    <a:pt x="253" y="5647"/>
                    <a:pt x="566" y="5647"/>
                  </a:cubicBezTo>
                  <a:lnTo>
                    <a:pt x="16375" y="5647"/>
                  </a:lnTo>
                  <a:cubicBezTo>
                    <a:pt x="16686" y="5647"/>
                    <a:pt x="16939" y="5394"/>
                    <a:pt x="16939" y="5084"/>
                  </a:cubicBezTo>
                  <a:lnTo>
                    <a:pt x="16939" y="3954"/>
                  </a:lnTo>
                  <a:cubicBezTo>
                    <a:pt x="16939" y="3018"/>
                    <a:pt x="16180" y="2259"/>
                    <a:pt x="15246" y="2259"/>
                  </a:cubicBezTo>
                  <a:lnTo>
                    <a:pt x="11292" y="2259"/>
                  </a:lnTo>
                  <a:lnTo>
                    <a:pt x="11292" y="1696"/>
                  </a:lnTo>
                  <a:cubicBezTo>
                    <a:pt x="11292" y="760"/>
                    <a:pt x="10534" y="1"/>
                    <a:pt x="960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687" name="Google Shape;687;p50"/>
          <p:cNvSpPr txBox="1"/>
          <p:nvPr/>
        </p:nvSpPr>
        <p:spPr>
          <a:xfrm>
            <a:off x="723450" y="1187975"/>
            <a:ext cx="7697100" cy="36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1100">
                <a:solidFill>
                  <a:schemeClr val="lt1"/>
                </a:solidFill>
                <a:latin typeface="Inter"/>
                <a:ea typeface="Inter"/>
                <a:cs typeface="Inter"/>
                <a:sym typeface="Inter"/>
              </a:rPr>
              <a:t>As a Premium user, you can use this template without attributing </a:t>
            </a:r>
            <a:r>
              <a:rPr b="1" lang="en" sz="1100" u="sng">
                <a:solidFill>
                  <a:schemeClr val="hlink"/>
                </a:solidFill>
                <a:latin typeface="Inter"/>
                <a:ea typeface="Inter"/>
                <a:cs typeface="Inter"/>
                <a:sym typeface="Inter"/>
                <a:hlinkClick r:id="rId3"/>
              </a:rPr>
              <a:t>Slidesgo</a:t>
            </a:r>
            <a:r>
              <a:rPr lang="en" sz="1100">
                <a:solidFill>
                  <a:schemeClr val="lt1"/>
                </a:solidFill>
                <a:latin typeface="Inter"/>
                <a:ea typeface="Inter"/>
                <a:cs typeface="Inter"/>
                <a:sym typeface="Inter"/>
              </a:rPr>
              <a:t> or keeping the </a:t>
            </a:r>
            <a:r>
              <a:rPr b="1" lang="en" sz="1100" u="sng">
                <a:solidFill>
                  <a:schemeClr val="hlink"/>
                </a:solidFill>
                <a:latin typeface="Inter"/>
                <a:ea typeface="Inter"/>
                <a:cs typeface="Inter"/>
                <a:sym typeface="Inter"/>
                <a:hlinkClick action="ppaction://hlinksldjump" r:id="rId4"/>
              </a:rPr>
              <a:t>Thanks</a:t>
            </a:r>
            <a:r>
              <a:rPr lang="en" sz="1100">
                <a:solidFill>
                  <a:schemeClr val="lt1"/>
                </a:solidFill>
                <a:latin typeface="Inter"/>
                <a:ea typeface="Inter"/>
                <a:cs typeface="Inter"/>
                <a:sym typeface="Inter"/>
              </a:rPr>
              <a:t> slide</a:t>
            </a:r>
            <a:endParaRPr b="1" sz="1100">
              <a:solidFill>
                <a:schemeClr val="dk2"/>
              </a:solidFill>
              <a:latin typeface="Inter"/>
              <a:ea typeface="Inter"/>
              <a:cs typeface="Inter"/>
              <a:sym typeface="Inter"/>
            </a:endParaRPr>
          </a:p>
        </p:txBody>
      </p:sp>
      <p:sp>
        <p:nvSpPr>
          <p:cNvPr id="688" name="Google Shape;688;p50"/>
          <p:cNvSpPr txBox="1"/>
          <p:nvPr>
            <p:ph type="title"/>
          </p:nvPr>
        </p:nvSpPr>
        <p:spPr>
          <a:xfrm>
            <a:off x="713225" y="539500"/>
            <a:ext cx="7717500" cy="48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Instructions for use (premium users)</a:t>
            </a:r>
            <a:endParaRPr/>
          </a:p>
        </p:txBody>
      </p:sp>
      <p:grpSp>
        <p:nvGrpSpPr>
          <p:cNvPr id="689" name="Google Shape;689;p50"/>
          <p:cNvGrpSpPr/>
          <p:nvPr/>
        </p:nvGrpSpPr>
        <p:grpSpPr>
          <a:xfrm>
            <a:off x="1343052" y="2010830"/>
            <a:ext cx="291746" cy="286082"/>
            <a:chOff x="1490050" y="3805975"/>
            <a:chExt cx="491900" cy="482350"/>
          </a:xfrm>
        </p:grpSpPr>
        <p:sp>
          <p:nvSpPr>
            <p:cNvPr id="690" name="Google Shape;690;p50"/>
            <p:cNvSpPr/>
            <p:nvPr/>
          </p:nvSpPr>
          <p:spPr>
            <a:xfrm>
              <a:off x="1541775" y="3877050"/>
              <a:ext cx="302500" cy="277225"/>
            </a:xfrm>
            <a:custGeom>
              <a:rect b="b" l="l" r="r" t="t"/>
              <a:pathLst>
                <a:path extrusionOk="0" h="11089" w="12100">
                  <a:moveTo>
                    <a:pt x="10512" y="1"/>
                  </a:moveTo>
                  <a:lnTo>
                    <a:pt x="0" y="10513"/>
                  </a:lnTo>
                  <a:cubicBezTo>
                    <a:pt x="207" y="10475"/>
                    <a:pt x="415" y="10456"/>
                    <a:pt x="622" y="10456"/>
                  </a:cubicBezTo>
                  <a:cubicBezTo>
                    <a:pt x="1327" y="10456"/>
                    <a:pt x="2020" y="10674"/>
                    <a:pt x="2602" y="11088"/>
                  </a:cubicBezTo>
                  <a:lnTo>
                    <a:pt x="12099" y="1588"/>
                  </a:lnTo>
                  <a:lnTo>
                    <a:pt x="1051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691" name="Google Shape;691;p50"/>
            <p:cNvSpPr/>
            <p:nvPr/>
          </p:nvSpPr>
          <p:spPr>
            <a:xfrm>
              <a:off x="1824450" y="3805975"/>
              <a:ext cx="157500" cy="150525"/>
            </a:xfrm>
            <a:custGeom>
              <a:rect b="b" l="l" r="r" t="t"/>
              <a:pathLst>
                <a:path extrusionOk="0" h="6021" w="6300">
                  <a:moveTo>
                    <a:pt x="3211" y="0"/>
                  </a:moveTo>
                  <a:cubicBezTo>
                    <a:pt x="2484" y="0"/>
                    <a:pt x="1758" y="281"/>
                    <a:pt x="1208" y="841"/>
                  </a:cubicBezTo>
                  <a:lnTo>
                    <a:pt x="0" y="2049"/>
                  </a:lnTo>
                  <a:lnTo>
                    <a:pt x="3972" y="6021"/>
                  </a:lnTo>
                  <a:lnTo>
                    <a:pt x="5180" y="4813"/>
                  </a:lnTo>
                  <a:cubicBezTo>
                    <a:pt x="6294" y="3717"/>
                    <a:pt x="6300" y="1925"/>
                    <a:pt x="5198" y="823"/>
                  </a:cubicBezTo>
                  <a:cubicBezTo>
                    <a:pt x="4649" y="274"/>
                    <a:pt x="3930" y="0"/>
                    <a:pt x="321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692" name="Google Shape;692;p50"/>
            <p:cNvSpPr/>
            <p:nvPr/>
          </p:nvSpPr>
          <p:spPr>
            <a:xfrm>
              <a:off x="1626675" y="3936600"/>
              <a:ext cx="277225" cy="302600"/>
            </a:xfrm>
            <a:custGeom>
              <a:rect b="b" l="l" r="r" t="t"/>
              <a:pathLst>
                <a:path extrusionOk="0" h="12104" w="11089">
                  <a:moveTo>
                    <a:pt x="9501" y="1"/>
                  </a:moveTo>
                  <a:lnTo>
                    <a:pt x="1" y="9501"/>
                  </a:lnTo>
                  <a:cubicBezTo>
                    <a:pt x="537" y="10254"/>
                    <a:pt x="745" y="11194"/>
                    <a:pt x="576" y="12103"/>
                  </a:cubicBezTo>
                  <a:lnTo>
                    <a:pt x="11088" y="1591"/>
                  </a:lnTo>
                  <a:lnTo>
                    <a:pt x="950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693" name="Google Shape;693;p50"/>
            <p:cNvSpPr/>
            <p:nvPr/>
          </p:nvSpPr>
          <p:spPr>
            <a:xfrm>
              <a:off x="1490050" y="4166500"/>
              <a:ext cx="129950" cy="121825"/>
            </a:xfrm>
            <a:custGeom>
              <a:rect b="b" l="l" r="r" t="t"/>
              <a:pathLst>
                <a:path extrusionOk="0" h="4873" w="5198">
                  <a:moveTo>
                    <a:pt x="2693" y="0"/>
                  </a:moveTo>
                  <a:cubicBezTo>
                    <a:pt x="2243" y="0"/>
                    <a:pt x="1790" y="133"/>
                    <a:pt x="1398" y="405"/>
                  </a:cubicBezTo>
                  <a:lnTo>
                    <a:pt x="1398" y="402"/>
                  </a:lnTo>
                  <a:lnTo>
                    <a:pt x="741" y="2446"/>
                  </a:lnTo>
                  <a:lnTo>
                    <a:pt x="139" y="4118"/>
                  </a:lnTo>
                  <a:cubicBezTo>
                    <a:pt x="0" y="4500"/>
                    <a:pt x="295" y="4872"/>
                    <a:pt x="664" y="4872"/>
                  </a:cubicBezTo>
                  <a:cubicBezTo>
                    <a:pt x="727" y="4872"/>
                    <a:pt x="793" y="4861"/>
                    <a:pt x="859" y="4837"/>
                  </a:cubicBezTo>
                  <a:lnTo>
                    <a:pt x="2530" y="4235"/>
                  </a:lnTo>
                  <a:lnTo>
                    <a:pt x="4574" y="3579"/>
                  </a:lnTo>
                  <a:cubicBezTo>
                    <a:pt x="5198" y="2672"/>
                    <a:pt x="5086" y="1450"/>
                    <a:pt x="4306" y="670"/>
                  </a:cubicBezTo>
                  <a:cubicBezTo>
                    <a:pt x="3866" y="228"/>
                    <a:pt x="3282" y="0"/>
                    <a:pt x="269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694" name="Google Shape;694;p50"/>
          <p:cNvSpPr txBox="1"/>
          <p:nvPr/>
        </p:nvSpPr>
        <p:spPr>
          <a:xfrm>
            <a:off x="1254000" y="1543625"/>
            <a:ext cx="3000000" cy="354000"/>
          </a:xfrm>
          <a:prstGeom prst="rect">
            <a:avLst/>
          </a:prstGeom>
          <a:noFill/>
          <a:ln>
            <a:noFill/>
          </a:ln>
        </p:spPr>
        <p:txBody>
          <a:bodyPr anchorCtr="0" anchor="t" bIns="91425" lIns="91425" spcFirstLastPara="1" rIns="91425" wrap="square" tIns="91425">
            <a:noAutofit/>
          </a:bodyPr>
          <a:lstStyle/>
          <a:p>
            <a:pPr indent="0" lvl="0" marL="0" rtl="0" algn="l">
              <a:spcBef>
                <a:spcPts val="1000"/>
              </a:spcBef>
              <a:spcAft>
                <a:spcPts val="400"/>
              </a:spcAft>
              <a:buNone/>
            </a:pPr>
            <a:r>
              <a:rPr b="1" lang="en" sz="1100">
                <a:solidFill>
                  <a:schemeClr val="lt1"/>
                </a:solidFill>
                <a:latin typeface="Inter"/>
                <a:ea typeface="Inter"/>
                <a:cs typeface="Inter"/>
                <a:sym typeface="Inter"/>
              </a:rPr>
              <a:t>You are allowed to:</a:t>
            </a:r>
            <a:endParaRPr/>
          </a:p>
        </p:txBody>
      </p:sp>
      <p:sp>
        <p:nvSpPr>
          <p:cNvPr id="695" name="Google Shape;695;p50"/>
          <p:cNvSpPr/>
          <p:nvPr/>
        </p:nvSpPr>
        <p:spPr>
          <a:xfrm>
            <a:off x="4541072" y="2011594"/>
            <a:ext cx="254859" cy="286108"/>
          </a:xfrm>
          <a:custGeom>
            <a:rect b="b" l="l" r="r" t="t"/>
            <a:pathLst>
              <a:path extrusionOk="0" h="19273" w="17168">
                <a:moveTo>
                  <a:pt x="15361" y="1130"/>
                </a:moveTo>
                <a:cubicBezTo>
                  <a:pt x="15671" y="1130"/>
                  <a:pt x="15924" y="1382"/>
                  <a:pt x="15924" y="1696"/>
                </a:cubicBezTo>
                <a:cubicBezTo>
                  <a:pt x="15924" y="2006"/>
                  <a:pt x="15671" y="2259"/>
                  <a:pt x="15361" y="2259"/>
                </a:cubicBezTo>
                <a:lnTo>
                  <a:pt x="1810" y="2259"/>
                </a:lnTo>
                <a:cubicBezTo>
                  <a:pt x="1497" y="2259"/>
                  <a:pt x="1244" y="2006"/>
                  <a:pt x="1244" y="1696"/>
                </a:cubicBezTo>
                <a:cubicBezTo>
                  <a:pt x="1244" y="1382"/>
                  <a:pt x="1497" y="1130"/>
                  <a:pt x="1810" y="1130"/>
                </a:cubicBezTo>
                <a:close/>
                <a:moveTo>
                  <a:pt x="15361" y="11332"/>
                </a:moveTo>
                <a:cubicBezTo>
                  <a:pt x="15671" y="11332"/>
                  <a:pt x="15924" y="11582"/>
                  <a:pt x="15924" y="11895"/>
                </a:cubicBezTo>
                <a:cubicBezTo>
                  <a:pt x="15924" y="12208"/>
                  <a:pt x="15671" y="12461"/>
                  <a:pt x="15361" y="12461"/>
                </a:cubicBezTo>
                <a:lnTo>
                  <a:pt x="1810" y="12461"/>
                </a:lnTo>
                <a:cubicBezTo>
                  <a:pt x="1497" y="12461"/>
                  <a:pt x="1244" y="12208"/>
                  <a:pt x="1244" y="11895"/>
                </a:cubicBezTo>
                <a:cubicBezTo>
                  <a:pt x="1244" y="11582"/>
                  <a:pt x="1497" y="11332"/>
                  <a:pt x="1810" y="11332"/>
                </a:cubicBezTo>
                <a:close/>
                <a:moveTo>
                  <a:pt x="1804" y="0"/>
                </a:moveTo>
                <a:cubicBezTo>
                  <a:pt x="982" y="0"/>
                  <a:pt x="277" y="593"/>
                  <a:pt x="139" y="1404"/>
                </a:cubicBezTo>
                <a:cubicBezTo>
                  <a:pt x="1" y="2217"/>
                  <a:pt x="467" y="3012"/>
                  <a:pt x="1244" y="3286"/>
                </a:cubicBezTo>
                <a:lnTo>
                  <a:pt x="1244" y="10305"/>
                </a:lnTo>
                <a:cubicBezTo>
                  <a:pt x="570" y="10543"/>
                  <a:pt x="118" y="11178"/>
                  <a:pt x="115" y="11895"/>
                </a:cubicBezTo>
                <a:cubicBezTo>
                  <a:pt x="115" y="12831"/>
                  <a:pt x="874" y="13587"/>
                  <a:pt x="1810" y="13590"/>
                </a:cubicBezTo>
                <a:lnTo>
                  <a:pt x="6752" y="13590"/>
                </a:lnTo>
                <a:lnTo>
                  <a:pt x="2518" y="18333"/>
                </a:lnTo>
                <a:cubicBezTo>
                  <a:pt x="2316" y="18565"/>
                  <a:pt x="2337" y="18914"/>
                  <a:pt x="2566" y="19122"/>
                </a:cubicBezTo>
                <a:cubicBezTo>
                  <a:pt x="2674" y="19218"/>
                  <a:pt x="2809" y="19266"/>
                  <a:pt x="2943" y="19266"/>
                </a:cubicBezTo>
                <a:cubicBezTo>
                  <a:pt x="3095" y="19266"/>
                  <a:pt x="3247" y="19205"/>
                  <a:pt x="3358" y="19086"/>
                </a:cubicBezTo>
                <a:lnTo>
                  <a:pt x="8020" y="13867"/>
                </a:lnTo>
                <a:lnTo>
                  <a:pt x="8020" y="18709"/>
                </a:lnTo>
                <a:cubicBezTo>
                  <a:pt x="8020" y="19019"/>
                  <a:pt x="8273" y="19272"/>
                  <a:pt x="8586" y="19272"/>
                </a:cubicBezTo>
                <a:cubicBezTo>
                  <a:pt x="8896" y="19272"/>
                  <a:pt x="9149" y="19019"/>
                  <a:pt x="9149" y="18709"/>
                </a:cubicBezTo>
                <a:lnTo>
                  <a:pt x="9149" y="13867"/>
                </a:lnTo>
                <a:lnTo>
                  <a:pt x="13810" y="19086"/>
                </a:lnTo>
                <a:cubicBezTo>
                  <a:pt x="13922" y="19203"/>
                  <a:pt x="14072" y="19263"/>
                  <a:pt x="14224" y="19263"/>
                </a:cubicBezTo>
                <a:cubicBezTo>
                  <a:pt x="14359" y="19263"/>
                  <a:pt x="14494" y="19215"/>
                  <a:pt x="14602" y="19119"/>
                </a:cubicBezTo>
                <a:cubicBezTo>
                  <a:pt x="14831" y="18914"/>
                  <a:pt x="14852" y="18562"/>
                  <a:pt x="14650" y="18330"/>
                </a:cubicBezTo>
                <a:lnTo>
                  <a:pt x="10417" y="13590"/>
                </a:lnTo>
                <a:lnTo>
                  <a:pt x="15361" y="13590"/>
                </a:lnTo>
                <a:cubicBezTo>
                  <a:pt x="16183" y="13590"/>
                  <a:pt x="16891" y="12997"/>
                  <a:pt x="17029" y="12184"/>
                </a:cubicBezTo>
                <a:cubicBezTo>
                  <a:pt x="17168" y="11374"/>
                  <a:pt x="16701" y="10579"/>
                  <a:pt x="15924" y="10305"/>
                </a:cubicBezTo>
                <a:lnTo>
                  <a:pt x="15924" y="3286"/>
                </a:lnTo>
                <a:cubicBezTo>
                  <a:pt x="16701" y="3012"/>
                  <a:pt x="17168" y="2217"/>
                  <a:pt x="17029" y="1404"/>
                </a:cubicBezTo>
                <a:cubicBezTo>
                  <a:pt x="16891" y="593"/>
                  <a:pt x="16187" y="0"/>
                  <a:pt x="15367" y="0"/>
                </a:cubicBezTo>
                <a:cubicBezTo>
                  <a:pt x="15365" y="0"/>
                  <a:pt x="15363" y="0"/>
                  <a:pt x="15361" y="0"/>
                </a:cubicBezTo>
                <a:lnTo>
                  <a:pt x="1810" y="0"/>
                </a:lnTo>
                <a:cubicBezTo>
                  <a:pt x="1808" y="0"/>
                  <a:pt x="1806" y="0"/>
                  <a:pt x="180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696" name="Google Shape;696;p50"/>
          <p:cNvSpPr txBox="1"/>
          <p:nvPr/>
        </p:nvSpPr>
        <p:spPr>
          <a:xfrm>
            <a:off x="1616350" y="1943440"/>
            <a:ext cx="2596800" cy="4224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100">
                <a:solidFill>
                  <a:schemeClr val="lt1"/>
                </a:solidFill>
                <a:latin typeface="Inter"/>
                <a:ea typeface="Inter"/>
                <a:cs typeface="Inter"/>
                <a:sym typeface="Inter"/>
              </a:rPr>
              <a:t>Modify this template</a:t>
            </a:r>
            <a:endParaRPr>
              <a:solidFill>
                <a:schemeClr val="lt1"/>
              </a:solidFill>
            </a:endParaRPr>
          </a:p>
        </p:txBody>
      </p:sp>
      <p:sp>
        <p:nvSpPr>
          <p:cNvPr id="697" name="Google Shape;697;p50"/>
          <p:cNvSpPr txBox="1"/>
          <p:nvPr/>
        </p:nvSpPr>
        <p:spPr>
          <a:xfrm>
            <a:off x="4814375" y="1943446"/>
            <a:ext cx="3610500" cy="4224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100">
                <a:solidFill>
                  <a:schemeClr val="lt1"/>
                </a:solidFill>
                <a:latin typeface="Inter"/>
                <a:ea typeface="Inter"/>
                <a:cs typeface="Inter"/>
                <a:sym typeface="Inter"/>
              </a:rPr>
              <a:t>Use it for both personal and commercial projects</a:t>
            </a:r>
            <a:endParaRPr>
              <a:solidFill>
                <a:schemeClr val="lt1"/>
              </a:solidFill>
            </a:endParaRPr>
          </a:p>
        </p:txBody>
      </p:sp>
      <p:sp>
        <p:nvSpPr>
          <p:cNvPr id="698" name="Google Shape;698;p50"/>
          <p:cNvSpPr txBox="1"/>
          <p:nvPr/>
        </p:nvSpPr>
        <p:spPr>
          <a:xfrm>
            <a:off x="1254000" y="2886463"/>
            <a:ext cx="3000000" cy="354000"/>
          </a:xfrm>
          <a:prstGeom prst="rect">
            <a:avLst/>
          </a:prstGeom>
          <a:noFill/>
          <a:ln>
            <a:noFill/>
          </a:ln>
        </p:spPr>
        <p:txBody>
          <a:bodyPr anchorCtr="0" anchor="t" bIns="91425" lIns="91425" spcFirstLastPara="1" rIns="91425" wrap="square" tIns="91425">
            <a:noAutofit/>
          </a:bodyPr>
          <a:lstStyle/>
          <a:p>
            <a:pPr indent="0" lvl="0" marL="0" rtl="0" algn="l">
              <a:spcBef>
                <a:spcPts val="1000"/>
              </a:spcBef>
              <a:spcAft>
                <a:spcPts val="400"/>
              </a:spcAft>
              <a:buNone/>
            </a:pPr>
            <a:r>
              <a:rPr b="1" lang="en" sz="1100">
                <a:solidFill>
                  <a:schemeClr val="lt1"/>
                </a:solidFill>
                <a:latin typeface="Inter"/>
                <a:ea typeface="Inter"/>
                <a:cs typeface="Inter"/>
                <a:sym typeface="Inter"/>
              </a:rPr>
              <a:t>You are not allowed to:</a:t>
            </a:r>
            <a:endParaRPr/>
          </a:p>
        </p:txBody>
      </p:sp>
      <p:sp>
        <p:nvSpPr>
          <p:cNvPr id="699" name="Google Shape;699;p50"/>
          <p:cNvSpPr txBox="1"/>
          <p:nvPr/>
        </p:nvSpPr>
        <p:spPr>
          <a:xfrm>
            <a:off x="1616350" y="3287025"/>
            <a:ext cx="2596800" cy="4224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100">
                <a:solidFill>
                  <a:schemeClr val="lt1"/>
                </a:solidFill>
                <a:latin typeface="Inter"/>
                <a:ea typeface="Inter"/>
                <a:cs typeface="Inter"/>
                <a:sym typeface="Inter"/>
              </a:rPr>
              <a:t>Sublicense, sell or rent any of Slidesgo Content</a:t>
            </a:r>
            <a:endParaRPr>
              <a:solidFill>
                <a:schemeClr val="lt1"/>
              </a:solidFill>
            </a:endParaRPr>
          </a:p>
        </p:txBody>
      </p:sp>
      <p:sp>
        <p:nvSpPr>
          <p:cNvPr id="700" name="Google Shape;700;p50"/>
          <p:cNvSpPr txBox="1"/>
          <p:nvPr/>
        </p:nvSpPr>
        <p:spPr>
          <a:xfrm>
            <a:off x="4814375" y="3287024"/>
            <a:ext cx="3610500" cy="4224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100">
                <a:solidFill>
                  <a:schemeClr val="lt1"/>
                </a:solidFill>
                <a:latin typeface="Inter"/>
                <a:ea typeface="Inter"/>
                <a:cs typeface="Inter"/>
                <a:sym typeface="Inter"/>
              </a:rPr>
              <a:t>Distribute Slidesgo Content unless it has been expressly authorized by Slidesgo</a:t>
            </a:r>
            <a:endParaRPr>
              <a:solidFill>
                <a:schemeClr val="lt1"/>
              </a:solidFill>
            </a:endParaRPr>
          </a:p>
        </p:txBody>
      </p:sp>
      <p:sp>
        <p:nvSpPr>
          <p:cNvPr id="701" name="Google Shape;701;p50"/>
          <p:cNvSpPr txBox="1"/>
          <p:nvPr/>
        </p:nvSpPr>
        <p:spPr>
          <a:xfrm>
            <a:off x="1616350" y="3751379"/>
            <a:ext cx="2596800" cy="4224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100">
                <a:solidFill>
                  <a:schemeClr val="lt1"/>
                </a:solidFill>
                <a:latin typeface="Inter"/>
                <a:ea typeface="Inter"/>
                <a:cs typeface="Inter"/>
                <a:sym typeface="Inter"/>
              </a:rPr>
              <a:t>Use any of the elements that are part in a separated way</a:t>
            </a:r>
            <a:endParaRPr>
              <a:solidFill>
                <a:schemeClr val="lt1"/>
              </a:solidFill>
            </a:endParaRPr>
          </a:p>
        </p:txBody>
      </p:sp>
      <p:sp>
        <p:nvSpPr>
          <p:cNvPr id="702" name="Google Shape;702;p50"/>
          <p:cNvSpPr txBox="1"/>
          <p:nvPr/>
        </p:nvSpPr>
        <p:spPr>
          <a:xfrm>
            <a:off x="4814375" y="3751378"/>
            <a:ext cx="3610500" cy="4224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100">
                <a:solidFill>
                  <a:schemeClr val="lt1"/>
                </a:solidFill>
                <a:latin typeface="Inter"/>
                <a:ea typeface="Inter"/>
                <a:cs typeface="Inter"/>
                <a:sym typeface="Inter"/>
              </a:rPr>
              <a:t>Register any of the elements as a trademark or logo in an intellectual property registry</a:t>
            </a:r>
            <a:endParaRPr>
              <a:solidFill>
                <a:schemeClr val="lt1"/>
              </a:solidFill>
            </a:endParaRPr>
          </a:p>
        </p:txBody>
      </p:sp>
      <p:sp>
        <p:nvSpPr>
          <p:cNvPr id="703" name="Google Shape;703;p50"/>
          <p:cNvSpPr txBox="1"/>
          <p:nvPr/>
        </p:nvSpPr>
        <p:spPr>
          <a:xfrm>
            <a:off x="1616350" y="2408933"/>
            <a:ext cx="2596800" cy="4224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100">
                <a:solidFill>
                  <a:schemeClr val="lt1"/>
                </a:solidFill>
                <a:latin typeface="Inter"/>
                <a:ea typeface="Inter"/>
                <a:cs typeface="Inter"/>
                <a:sym typeface="Inter"/>
              </a:rPr>
              <a:t>Share this template in an </a:t>
            </a:r>
            <a:endParaRPr sz="1100">
              <a:solidFill>
                <a:schemeClr val="lt1"/>
              </a:solidFill>
              <a:latin typeface="Inter"/>
              <a:ea typeface="Inter"/>
              <a:cs typeface="Inter"/>
              <a:sym typeface="Inter"/>
            </a:endParaRPr>
          </a:p>
          <a:p>
            <a:pPr indent="0" lvl="0" marL="0" rtl="0" algn="l">
              <a:spcBef>
                <a:spcPts val="0"/>
              </a:spcBef>
              <a:spcAft>
                <a:spcPts val="0"/>
              </a:spcAft>
              <a:buNone/>
            </a:pPr>
            <a:r>
              <a:rPr lang="en" sz="1100">
                <a:solidFill>
                  <a:schemeClr val="lt1"/>
                </a:solidFill>
                <a:latin typeface="Inter"/>
                <a:ea typeface="Inter"/>
                <a:cs typeface="Inter"/>
                <a:sym typeface="Inter"/>
              </a:rPr>
              <a:t>editable format  </a:t>
            </a:r>
            <a:endParaRPr>
              <a:solidFill>
                <a:schemeClr val="lt1"/>
              </a:solidFill>
            </a:endParaRPr>
          </a:p>
        </p:txBody>
      </p:sp>
      <p:sp>
        <p:nvSpPr>
          <p:cNvPr id="704" name="Google Shape;704;p50"/>
          <p:cNvSpPr txBox="1"/>
          <p:nvPr/>
        </p:nvSpPr>
        <p:spPr>
          <a:xfrm>
            <a:off x="4814375" y="2408939"/>
            <a:ext cx="3610500" cy="4224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100">
                <a:solidFill>
                  <a:schemeClr val="lt1"/>
                </a:solidFill>
                <a:latin typeface="Inter"/>
                <a:ea typeface="Inter"/>
                <a:cs typeface="Inter"/>
                <a:sym typeface="Inter"/>
              </a:rPr>
              <a:t>Hide or delete the “Thanks” slide and the mention to Slidesgo in the credits</a:t>
            </a:r>
            <a:endParaRPr>
              <a:solidFill>
                <a:schemeClr val="lt1"/>
              </a:solidFill>
            </a:endParaRPr>
          </a:p>
        </p:txBody>
      </p:sp>
      <p:sp>
        <p:nvSpPr>
          <p:cNvPr id="705" name="Google Shape;705;p50"/>
          <p:cNvSpPr txBox="1"/>
          <p:nvPr/>
        </p:nvSpPr>
        <p:spPr>
          <a:xfrm>
            <a:off x="559900" y="4339600"/>
            <a:ext cx="8024100" cy="270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lt1"/>
                </a:solidFill>
                <a:latin typeface="Inter"/>
                <a:ea typeface="Inter"/>
                <a:cs typeface="Inter"/>
                <a:sym typeface="Inter"/>
              </a:rPr>
              <a:t>For more information about editing slides, please read our </a:t>
            </a:r>
            <a:r>
              <a:rPr b="1" lang="en" sz="1100" u="sng">
                <a:solidFill>
                  <a:schemeClr val="hlink"/>
                </a:solidFill>
                <a:latin typeface="Inter"/>
                <a:ea typeface="Inter"/>
                <a:cs typeface="Inter"/>
                <a:sym typeface="Inter"/>
                <a:hlinkClick r:id="rId5"/>
              </a:rPr>
              <a:t>FAQs</a:t>
            </a:r>
            <a:r>
              <a:rPr lang="en" sz="1100">
                <a:solidFill>
                  <a:schemeClr val="lt1"/>
                </a:solidFill>
                <a:latin typeface="Inter"/>
                <a:ea typeface="Inter"/>
                <a:cs typeface="Inter"/>
                <a:sym typeface="Inter"/>
              </a:rPr>
              <a:t> or visit our </a:t>
            </a:r>
            <a:r>
              <a:rPr b="1" lang="en" sz="1100" u="sng">
                <a:solidFill>
                  <a:schemeClr val="hlink"/>
                </a:solidFill>
                <a:latin typeface="Inter"/>
                <a:ea typeface="Inter"/>
                <a:cs typeface="Inter"/>
                <a:sym typeface="Inter"/>
                <a:hlinkClick r:id="rId6"/>
              </a:rPr>
              <a:t>blog</a:t>
            </a:r>
            <a:endParaRPr b="1"/>
          </a:p>
        </p:txBody>
      </p:sp>
      <p:grpSp>
        <p:nvGrpSpPr>
          <p:cNvPr id="706" name="Google Shape;706;p50"/>
          <p:cNvGrpSpPr/>
          <p:nvPr/>
        </p:nvGrpSpPr>
        <p:grpSpPr>
          <a:xfrm>
            <a:off x="8430787" y="228418"/>
            <a:ext cx="346490" cy="311075"/>
            <a:chOff x="5655285" y="1922218"/>
            <a:chExt cx="2946347" cy="2645192"/>
          </a:xfrm>
        </p:grpSpPr>
        <p:sp>
          <p:nvSpPr>
            <p:cNvPr id="707" name="Google Shape;707;p50"/>
            <p:cNvSpPr/>
            <p:nvPr/>
          </p:nvSpPr>
          <p:spPr>
            <a:xfrm>
              <a:off x="5944020" y="4048928"/>
              <a:ext cx="2362667" cy="518482"/>
            </a:xfrm>
            <a:custGeom>
              <a:rect b="b" l="l" r="r" t="t"/>
              <a:pathLst>
                <a:path extrusionOk="0" h="518482" w="2362667">
                  <a:moveTo>
                    <a:pt x="0" y="0"/>
                  </a:moveTo>
                  <a:lnTo>
                    <a:pt x="2362667" y="0"/>
                  </a:lnTo>
                  <a:lnTo>
                    <a:pt x="2362667" y="518483"/>
                  </a:lnTo>
                  <a:lnTo>
                    <a:pt x="0" y="518483"/>
                  </a:lnTo>
                  <a:lnTo>
                    <a:pt x="0" y="0"/>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8" name="Google Shape;708;p50"/>
            <p:cNvSpPr/>
            <p:nvPr/>
          </p:nvSpPr>
          <p:spPr>
            <a:xfrm>
              <a:off x="5928497" y="1922218"/>
              <a:ext cx="2412342" cy="1716891"/>
            </a:xfrm>
            <a:custGeom>
              <a:rect b="b" l="l" r="r" t="t"/>
              <a:pathLst>
                <a:path extrusionOk="0" h="1716891" w="2412342">
                  <a:moveTo>
                    <a:pt x="0" y="1716892"/>
                  </a:moveTo>
                  <a:lnTo>
                    <a:pt x="1195305" y="0"/>
                  </a:lnTo>
                  <a:lnTo>
                    <a:pt x="2412342" y="1716892"/>
                  </a:lnTo>
                  <a:lnTo>
                    <a:pt x="0" y="1716892"/>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9" name="Google Shape;709;p50"/>
            <p:cNvSpPr/>
            <p:nvPr/>
          </p:nvSpPr>
          <p:spPr>
            <a:xfrm>
              <a:off x="6235861" y="2397235"/>
              <a:ext cx="2365771" cy="1518191"/>
            </a:xfrm>
            <a:custGeom>
              <a:rect b="b" l="l" r="r" t="t"/>
              <a:pathLst>
                <a:path extrusionOk="0" h="1518191" w="2365771">
                  <a:moveTo>
                    <a:pt x="2086350" y="1518192"/>
                  </a:moveTo>
                  <a:lnTo>
                    <a:pt x="2365772" y="0"/>
                  </a:lnTo>
                  <a:lnTo>
                    <a:pt x="0" y="1518192"/>
                  </a:lnTo>
                  <a:lnTo>
                    <a:pt x="2086350" y="1518192"/>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0" name="Google Shape;710;p50"/>
            <p:cNvSpPr/>
            <p:nvPr/>
          </p:nvSpPr>
          <p:spPr>
            <a:xfrm>
              <a:off x="5655285" y="2394130"/>
              <a:ext cx="2207432" cy="1521296"/>
            </a:xfrm>
            <a:custGeom>
              <a:rect b="b" l="l" r="r" t="t"/>
              <a:pathLst>
                <a:path extrusionOk="0" h="1521296" w="2207432">
                  <a:moveTo>
                    <a:pt x="270108" y="1521297"/>
                  </a:moveTo>
                  <a:lnTo>
                    <a:pt x="0" y="0"/>
                  </a:lnTo>
                  <a:lnTo>
                    <a:pt x="2207433" y="1521297"/>
                  </a:lnTo>
                  <a:lnTo>
                    <a:pt x="270108" y="15212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11" name="Google Shape;711;p50"/>
          <p:cNvGrpSpPr/>
          <p:nvPr/>
        </p:nvGrpSpPr>
        <p:grpSpPr>
          <a:xfrm>
            <a:off x="942179" y="2910127"/>
            <a:ext cx="291890" cy="291890"/>
            <a:chOff x="2085525" y="4992125"/>
            <a:chExt cx="481825" cy="481825"/>
          </a:xfrm>
        </p:grpSpPr>
        <p:sp>
          <p:nvSpPr>
            <p:cNvPr id="712" name="Google Shape;712;p50"/>
            <p:cNvSpPr/>
            <p:nvPr/>
          </p:nvSpPr>
          <p:spPr>
            <a:xfrm>
              <a:off x="2244150" y="5152125"/>
              <a:ext cx="164500" cy="161825"/>
            </a:xfrm>
            <a:custGeom>
              <a:rect b="b" l="l" r="r" t="t"/>
              <a:pathLst>
                <a:path extrusionOk="0" h="6473" w="6580">
                  <a:moveTo>
                    <a:pt x="618" y="1"/>
                  </a:moveTo>
                  <a:cubicBezTo>
                    <a:pt x="474" y="1"/>
                    <a:pt x="329" y="56"/>
                    <a:pt x="220" y="165"/>
                  </a:cubicBezTo>
                  <a:cubicBezTo>
                    <a:pt x="3" y="385"/>
                    <a:pt x="0" y="737"/>
                    <a:pt x="214" y="957"/>
                  </a:cubicBezTo>
                  <a:lnTo>
                    <a:pt x="2093" y="2836"/>
                  </a:lnTo>
                  <a:cubicBezTo>
                    <a:pt x="2313" y="3059"/>
                    <a:pt x="2313" y="3414"/>
                    <a:pt x="2093" y="3637"/>
                  </a:cubicBezTo>
                  <a:lnTo>
                    <a:pt x="214" y="5516"/>
                  </a:lnTo>
                  <a:cubicBezTo>
                    <a:pt x="0" y="5736"/>
                    <a:pt x="3" y="6088"/>
                    <a:pt x="220" y="6308"/>
                  </a:cubicBezTo>
                  <a:cubicBezTo>
                    <a:pt x="329" y="6418"/>
                    <a:pt x="474" y="6473"/>
                    <a:pt x="618" y="6473"/>
                  </a:cubicBezTo>
                  <a:cubicBezTo>
                    <a:pt x="760" y="6473"/>
                    <a:pt x="902" y="6420"/>
                    <a:pt x="1012" y="6314"/>
                  </a:cubicBezTo>
                  <a:lnTo>
                    <a:pt x="1018" y="6308"/>
                  </a:lnTo>
                  <a:lnTo>
                    <a:pt x="2897" y="4495"/>
                  </a:lnTo>
                  <a:cubicBezTo>
                    <a:pt x="3007" y="4390"/>
                    <a:pt x="3148" y="4337"/>
                    <a:pt x="3290" y="4337"/>
                  </a:cubicBezTo>
                  <a:cubicBezTo>
                    <a:pt x="3431" y="4337"/>
                    <a:pt x="3573" y="4390"/>
                    <a:pt x="3683" y="4495"/>
                  </a:cubicBezTo>
                  <a:lnTo>
                    <a:pt x="5562" y="6308"/>
                  </a:lnTo>
                  <a:lnTo>
                    <a:pt x="5568" y="6314"/>
                  </a:lnTo>
                  <a:cubicBezTo>
                    <a:pt x="5678" y="6420"/>
                    <a:pt x="5820" y="6473"/>
                    <a:pt x="5962" y="6473"/>
                  </a:cubicBezTo>
                  <a:cubicBezTo>
                    <a:pt x="6106" y="6473"/>
                    <a:pt x="6250" y="6418"/>
                    <a:pt x="6360" y="6308"/>
                  </a:cubicBezTo>
                  <a:cubicBezTo>
                    <a:pt x="6577" y="6088"/>
                    <a:pt x="6580" y="5736"/>
                    <a:pt x="6366" y="5516"/>
                  </a:cubicBezTo>
                  <a:lnTo>
                    <a:pt x="4487" y="3637"/>
                  </a:lnTo>
                  <a:cubicBezTo>
                    <a:pt x="4267" y="3414"/>
                    <a:pt x="4267" y="3059"/>
                    <a:pt x="4487" y="2836"/>
                  </a:cubicBezTo>
                  <a:lnTo>
                    <a:pt x="6366" y="957"/>
                  </a:lnTo>
                  <a:cubicBezTo>
                    <a:pt x="6580" y="737"/>
                    <a:pt x="6577" y="385"/>
                    <a:pt x="6360" y="165"/>
                  </a:cubicBezTo>
                  <a:cubicBezTo>
                    <a:pt x="6250" y="56"/>
                    <a:pt x="6106" y="1"/>
                    <a:pt x="5962" y="1"/>
                  </a:cubicBezTo>
                  <a:cubicBezTo>
                    <a:pt x="5820" y="1"/>
                    <a:pt x="5678" y="53"/>
                    <a:pt x="5568" y="159"/>
                  </a:cubicBezTo>
                  <a:lnTo>
                    <a:pt x="5562" y="165"/>
                  </a:lnTo>
                  <a:lnTo>
                    <a:pt x="3683" y="1978"/>
                  </a:lnTo>
                  <a:cubicBezTo>
                    <a:pt x="3573" y="2083"/>
                    <a:pt x="3431" y="2136"/>
                    <a:pt x="3290" y="2136"/>
                  </a:cubicBezTo>
                  <a:cubicBezTo>
                    <a:pt x="3148" y="2136"/>
                    <a:pt x="3007" y="2083"/>
                    <a:pt x="2897" y="1978"/>
                  </a:cubicBezTo>
                  <a:lnTo>
                    <a:pt x="1018" y="165"/>
                  </a:lnTo>
                  <a:lnTo>
                    <a:pt x="1012" y="159"/>
                  </a:lnTo>
                  <a:cubicBezTo>
                    <a:pt x="902" y="53"/>
                    <a:pt x="760" y="1"/>
                    <a:pt x="61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713" name="Google Shape;713;p50"/>
            <p:cNvSpPr/>
            <p:nvPr/>
          </p:nvSpPr>
          <p:spPr>
            <a:xfrm>
              <a:off x="2085525" y="4992125"/>
              <a:ext cx="481825" cy="481825"/>
            </a:xfrm>
            <a:custGeom>
              <a:rect b="b" l="l" r="r" t="t"/>
              <a:pathLst>
                <a:path extrusionOk="0" h="19273" w="19273">
                  <a:moveTo>
                    <a:pt x="12313" y="5263"/>
                  </a:moveTo>
                  <a:cubicBezTo>
                    <a:pt x="12748" y="5263"/>
                    <a:pt x="13183" y="5429"/>
                    <a:pt x="13515" y="5761"/>
                  </a:cubicBezTo>
                  <a:cubicBezTo>
                    <a:pt x="14174" y="6424"/>
                    <a:pt x="14171" y="7496"/>
                    <a:pt x="13509" y="8155"/>
                  </a:cubicBezTo>
                  <a:lnTo>
                    <a:pt x="12030" y="9637"/>
                  </a:lnTo>
                  <a:lnTo>
                    <a:pt x="13512" y="11118"/>
                  </a:lnTo>
                  <a:cubicBezTo>
                    <a:pt x="14174" y="11778"/>
                    <a:pt x="14177" y="12850"/>
                    <a:pt x="13515" y="13512"/>
                  </a:cubicBezTo>
                  <a:cubicBezTo>
                    <a:pt x="13184" y="13844"/>
                    <a:pt x="12749" y="14011"/>
                    <a:pt x="12315" y="14011"/>
                  </a:cubicBezTo>
                  <a:cubicBezTo>
                    <a:pt x="11883" y="14011"/>
                    <a:pt x="11451" y="13847"/>
                    <a:pt x="11121" y="13518"/>
                  </a:cubicBezTo>
                  <a:lnTo>
                    <a:pt x="9636" y="12088"/>
                  </a:lnTo>
                  <a:lnTo>
                    <a:pt x="8152" y="13518"/>
                  </a:lnTo>
                  <a:cubicBezTo>
                    <a:pt x="7822" y="13847"/>
                    <a:pt x="7390" y="14011"/>
                    <a:pt x="6958" y="14011"/>
                  </a:cubicBezTo>
                  <a:cubicBezTo>
                    <a:pt x="6523" y="14011"/>
                    <a:pt x="6087" y="13844"/>
                    <a:pt x="5755" y="13512"/>
                  </a:cubicBezTo>
                  <a:cubicBezTo>
                    <a:pt x="5095" y="12850"/>
                    <a:pt x="5098" y="11778"/>
                    <a:pt x="5761" y="11118"/>
                  </a:cubicBezTo>
                  <a:lnTo>
                    <a:pt x="7239" y="9637"/>
                  </a:lnTo>
                  <a:lnTo>
                    <a:pt x="5758" y="8155"/>
                  </a:lnTo>
                  <a:cubicBezTo>
                    <a:pt x="5095" y="7496"/>
                    <a:pt x="5092" y="6424"/>
                    <a:pt x="5755" y="5761"/>
                  </a:cubicBezTo>
                  <a:cubicBezTo>
                    <a:pt x="6085" y="5429"/>
                    <a:pt x="6519" y="5263"/>
                    <a:pt x="6954" y="5263"/>
                  </a:cubicBezTo>
                  <a:cubicBezTo>
                    <a:pt x="7386" y="5263"/>
                    <a:pt x="7818" y="5428"/>
                    <a:pt x="8149" y="5758"/>
                  </a:cubicBezTo>
                  <a:lnTo>
                    <a:pt x="9633" y="7188"/>
                  </a:lnTo>
                  <a:lnTo>
                    <a:pt x="11118" y="5758"/>
                  </a:lnTo>
                  <a:cubicBezTo>
                    <a:pt x="11448" y="5428"/>
                    <a:pt x="11881" y="5263"/>
                    <a:pt x="12313" y="5263"/>
                  </a:cubicBezTo>
                  <a:close/>
                  <a:moveTo>
                    <a:pt x="9636" y="1"/>
                  </a:moveTo>
                  <a:cubicBezTo>
                    <a:pt x="7095" y="1"/>
                    <a:pt x="4686" y="1012"/>
                    <a:pt x="2849" y="2849"/>
                  </a:cubicBezTo>
                  <a:cubicBezTo>
                    <a:pt x="1012" y="4686"/>
                    <a:pt x="0" y="7098"/>
                    <a:pt x="0" y="9637"/>
                  </a:cubicBezTo>
                  <a:cubicBezTo>
                    <a:pt x="0" y="12175"/>
                    <a:pt x="1012" y="14587"/>
                    <a:pt x="2849" y="16424"/>
                  </a:cubicBezTo>
                  <a:cubicBezTo>
                    <a:pt x="4686" y="18261"/>
                    <a:pt x="7095" y="19273"/>
                    <a:pt x="9636" y="19273"/>
                  </a:cubicBezTo>
                  <a:cubicBezTo>
                    <a:pt x="12175" y="19273"/>
                    <a:pt x="14584" y="18261"/>
                    <a:pt x="16421" y="16424"/>
                  </a:cubicBezTo>
                  <a:cubicBezTo>
                    <a:pt x="18261" y="14587"/>
                    <a:pt x="19272" y="12175"/>
                    <a:pt x="19272" y="9637"/>
                  </a:cubicBezTo>
                  <a:cubicBezTo>
                    <a:pt x="19272" y="7098"/>
                    <a:pt x="18261" y="4686"/>
                    <a:pt x="16421" y="2849"/>
                  </a:cubicBezTo>
                  <a:cubicBezTo>
                    <a:pt x="14584" y="1012"/>
                    <a:pt x="12175" y="1"/>
                    <a:pt x="963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714" name="Google Shape;714;p50"/>
          <p:cNvGrpSpPr/>
          <p:nvPr/>
        </p:nvGrpSpPr>
        <p:grpSpPr>
          <a:xfrm>
            <a:off x="942192" y="1551114"/>
            <a:ext cx="291890" cy="291890"/>
            <a:chOff x="1492675" y="4992125"/>
            <a:chExt cx="481825" cy="481825"/>
          </a:xfrm>
        </p:grpSpPr>
        <p:sp>
          <p:nvSpPr>
            <p:cNvPr id="715" name="Google Shape;715;p50"/>
            <p:cNvSpPr/>
            <p:nvPr/>
          </p:nvSpPr>
          <p:spPr>
            <a:xfrm>
              <a:off x="1492675" y="4992125"/>
              <a:ext cx="481825" cy="481825"/>
            </a:xfrm>
            <a:custGeom>
              <a:rect b="b" l="l" r="r" t="t"/>
              <a:pathLst>
                <a:path extrusionOk="0" h="19273" w="19273">
                  <a:moveTo>
                    <a:pt x="12728" y="5990"/>
                  </a:moveTo>
                  <a:cubicBezTo>
                    <a:pt x="13161" y="5990"/>
                    <a:pt x="13595" y="6156"/>
                    <a:pt x="13925" y="6487"/>
                  </a:cubicBezTo>
                  <a:cubicBezTo>
                    <a:pt x="14587" y="7149"/>
                    <a:pt x="14587" y="8221"/>
                    <a:pt x="13928" y="8884"/>
                  </a:cubicBezTo>
                  <a:lnTo>
                    <a:pt x="10028" y="12780"/>
                  </a:lnTo>
                  <a:cubicBezTo>
                    <a:pt x="9709" y="13100"/>
                    <a:pt x="9278" y="13280"/>
                    <a:pt x="8830" y="13280"/>
                  </a:cubicBezTo>
                  <a:lnTo>
                    <a:pt x="8815" y="13280"/>
                  </a:lnTo>
                  <a:cubicBezTo>
                    <a:pt x="8811" y="13280"/>
                    <a:pt x="8807" y="13280"/>
                    <a:pt x="8804" y="13280"/>
                  </a:cubicBezTo>
                  <a:cubicBezTo>
                    <a:pt x="8362" y="13280"/>
                    <a:pt x="7936" y="13103"/>
                    <a:pt x="7622" y="12789"/>
                  </a:cubicBezTo>
                  <a:lnTo>
                    <a:pt x="5346" y="10528"/>
                  </a:lnTo>
                  <a:cubicBezTo>
                    <a:pt x="4632" y="9877"/>
                    <a:pt x="4605" y="8760"/>
                    <a:pt x="5288" y="8077"/>
                  </a:cubicBezTo>
                  <a:cubicBezTo>
                    <a:pt x="5620" y="7745"/>
                    <a:pt x="6053" y="7581"/>
                    <a:pt x="6485" y="7581"/>
                  </a:cubicBezTo>
                  <a:cubicBezTo>
                    <a:pt x="6944" y="7581"/>
                    <a:pt x="7402" y="7766"/>
                    <a:pt x="7737" y="8134"/>
                  </a:cubicBezTo>
                  <a:lnTo>
                    <a:pt x="8812" y="9206"/>
                  </a:lnTo>
                  <a:lnTo>
                    <a:pt x="11531" y="6487"/>
                  </a:lnTo>
                  <a:cubicBezTo>
                    <a:pt x="11861" y="6156"/>
                    <a:pt x="12294" y="5990"/>
                    <a:pt x="12728" y="5990"/>
                  </a:cubicBezTo>
                  <a:close/>
                  <a:moveTo>
                    <a:pt x="9637" y="1"/>
                  </a:moveTo>
                  <a:cubicBezTo>
                    <a:pt x="7095" y="1"/>
                    <a:pt x="4686" y="1012"/>
                    <a:pt x="2849" y="2849"/>
                  </a:cubicBezTo>
                  <a:cubicBezTo>
                    <a:pt x="1013" y="4686"/>
                    <a:pt x="1" y="7098"/>
                    <a:pt x="1" y="9637"/>
                  </a:cubicBezTo>
                  <a:cubicBezTo>
                    <a:pt x="1" y="12175"/>
                    <a:pt x="1013" y="14587"/>
                    <a:pt x="2849" y="16424"/>
                  </a:cubicBezTo>
                  <a:cubicBezTo>
                    <a:pt x="4686" y="18261"/>
                    <a:pt x="7095" y="19273"/>
                    <a:pt x="9637" y="19273"/>
                  </a:cubicBezTo>
                  <a:cubicBezTo>
                    <a:pt x="12175" y="19273"/>
                    <a:pt x="14584" y="18261"/>
                    <a:pt x="16421" y="16424"/>
                  </a:cubicBezTo>
                  <a:cubicBezTo>
                    <a:pt x="18258" y="14587"/>
                    <a:pt x="19273" y="12175"/>
                    <a:pt x="19273" y="9637"/>
                  </a:cubicBezTo>
                  <a:cubicBezTo>
                    <a:pt x="19273" y="7098"/>
                    <a:pt x="18258" y="4686"/>
                    <a:pt x="16421" y="2849"/>
                  </a:cubicBezTo>
                  <a:cubicBezTo>
                    <a:pt x="14584" y="1012"/>
                    <a:pt x="12175" y="1"/>
                    <a:pt x="963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716" name="Google Shape;716;p50"/>
            <p:cNvSpPr/>
            <p:nvPr/>
          </p:nvSpPr>
          <p:spPr>
            <a:xfrm>
              <a:off x="1639625" y="5170175"/>
              <a:ext cx="190100" cy="125750"/>
            </a:xfrm>
            <a:custGeom>
              <a:rect b="b" l="l" r="r" t="t"/>
              <a:pathLst>
                <a:path extrusionOk="0" h="5030" w="7604">
                  <a:moveTo>
                    <a:pt x="6852" y="0"/>
                  </a:moveTo>
                  <a:cubicBezTo>
                    <a:pt x="6851" y="0"/>
                    <a:pt x="6850" y="0"/>
                    <a:pt x="6848" y="0"/>
                  </a:cubicBezTo>
                  <a:cubicBezTo>
                    <a:pt x="6698" y="0"/>
                    <a:pt x="6556" y="57"/>
                    <a:pt x="6451" y="163"/>
                  </a:cubicBezTo>
                  <a:lnTo>
                    <a:pt x="3334" y="3279"/>
                  </a:lnTo>
                  <a:cubicBezTo>
                    <a:pt x="3224" y="3391"/>
                    <a:pt x="3080" y="3447"/>
                    <a:pt x="2935" y="3447"/>
                  </a:cubicBezTo>
                  <a:cubicBezTo>
                    <a:pt x="2791" y="3447"/>
                    <a:pt x="2646" y="3391"/>
                    <a:pt x="2536" y="3279"/>
                  </a:cubicBezTo>
                  <a:cubicBezTo>
                    <a:pt x="2533" y="3279"/>
                    <a:pt x="2533" y="3279"/>
                    <a:pt x="2530" y="3276"/>
                  </a:cubicBezTo>
                  <a:cubicBezTo>
                    <a:pt x="2521" y="3267"/>
                    <a:pt x="2509" y="3255"/>
                    <a:pt x="2497" y="3246"/>
                  </a:cubicBezTo>
                  <a:lnTo>
                    <a:pt x="1061" y="1810"/>
                  </a:lnTo>
                  <a:cubicBezTo>
                    <a:pt x="948" y="1678"/>
                    <a:pt x="789" y="1611"/>
                    <a:pt x="629" y="1611"/>
                  </a:cubicBezTo>
                  <a:cubicBezTo>
                    <a:pt x="486" y="1611"/>
                    <a:pt x="342" y="1666"/>
                    <a:pt x="233" y="1777"/>
                  </a:cubicBezTo>
                  <a:cubicBezTo>
                    <a:pt x="1" y="2009"/>
                    <a:pt x="16" y="2391"/>
                    <a:pt x="266" y="2605"/>
                  </a:cubicBezTo>
                  <a:lnTo>
                    <a:pt x="2542" y="4869"/>
                  </a:lnTo>
                  <a:cubicBezTo>
                    <a:pt x="2645" y="4972"/>
                    <a:pt x="2782" y="5029"/>
                    <a:pt x="2926" y="5029"/>
                  </a:cubicBezTo>
                  <a:cubicBezTo>
                    <a:pt x="2929" y="5029"/>
                    <a:pt x="2933" y="5029"/>
                    <a:pt x="2937" y="5029"/>
                  </a:cubicBezTo>
                  <a:lnTo>
                    <a:pt x="2943" y="5029"/>
                  </a:lnTo>
                  <a:cubicBezTo>
                    <a:pt x="3096" y="5029"/>
                    <a:pt x="3241" y="4969"/>
                    <a:pt x="3352" y="4860"/>
                  </a:cubicBezTo>
                  <a:lnTo>
                    <a:pt x="7249" y="964"/>
                  </a:lnTo>
                  <a:cubicBezTo>
                    <a:pt x="7603" y="606"/>
                    <a:pt x="7352" y="0"/>
                    <a:pt x="685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720" name="Shape 720"/>
        <p:cNvGrpSpPr/>
        <p:nvPr/>
      </p:nvGrpSpPr>
      <p:grpSpPr>
        <a:xfrm>
          <a:off x="0" y="0"/>
          <a:ext cx="0" cy="0"/>
          <a:chOff x="0" y="0"/>
          <a:chExt cx="0" cy="0"/>
        </a:xfrm>
      </p:grpSpPr>
      <p:sp>
        <p:nvSpPr>
          <p:cNvPr id="721" name="Google Shape;721;p51"/>
          <p:cNvSpPr txBox="1"/>
          <p:nvPr>
            <p:ph type="title"/>
          </p:nvPr>
        </p:nvSpPr>
        <p:spPr>
          <a:xfrm>
            <a:off x="728527" y="539500"/>
            <a:ext cx="3347700" cy="48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Fonts</a:t>
            </a:r>
            <a:endParaRPr/>
          </a:p>
        </p:txBody>
      </p:sp>
      <p:sp>
        <p:nvSpPr>
          <p:cNvPr id="722" name="Google Shape;722;p51"/>
          <p:cNvSpPr txBox="1"/>
          <p:nvPr/>
        </p:nvSpPr>
        <p:spPr>
          <a:xfrm>
            <a:off x="713225" y="2426538"/>
            <a:ext cx="3195900" cy="302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sz="1100">
                <a:solidFill>
                  <a:schemeClr val="lt1"/>
                </a:solidFill>
                <a:latin typeface="Inter"/>
                <a:ea typeface="Inter"/>
                <a:cs typeface="Inter"/>
                <a:sym typeface="Inter"/>
              </a:rPr>
              <a:t>Click on the button of the link to the fonts </a:t>
            </a:r>
            <a:endParaRPr sz="1100">
              <a:solidFill>
                <a:schemeClr val="lt1"/>
              </a:solidFill>
              <a:latin typeface="Inter"/>
              <a:ea typeface="Inter"/>
              <a:cs typeface="Inter"/>
              <a:sym typeface="Inter"/>
            </a:endParaRPr>
          </a:p>
        </p:txBody>
      </p:sp>
      <p:sp>
        <p:nvSpPr>
          <p:cNvPr id="723" name="Google Shape;723;p51"/>
          <p:cNvSpPr/>
          <p:nvPr/>
        </p:nvSpPr>
        <p:spPr>
          <a:xfrm>
            <a:off x="5068946" y="2360912"/>
            <a:ext cx="689100" cy="656700"/>
          </a:xfrm>
          <a:prstGeom prst="roundRect">
            <a:avLst>
              <a:gd fmla="val 16667" name="adj"/>
            </a:avLst>
          </a:prstGeom>
          <a:solidFill>
            <a:srgbClr val="FFFFFF"/>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latin typeface="Inter"/>
              <a:ea typeface="Inter"/>
              <a:cs typeface="Inter"/>
              <a:sym typeface="Inter"/>
            </a:endParaRPr>
          </a:p>
        </p:txBody>
      </p:sp>
      <p:sp>
        <p:nvSpPr>
          <p:cNvPr id="724" name="Google Shape;724;p51"/>
          <p:cNvSpPr txBox="1"/>
          <p:nvPr/>
        </p:nvSpPr>
        <p:spPr>
          <a:xfrm>
            <a:off x="5068946" y="2497662"/>
            <a:ext cx="689100" cy="383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900">
                <a:solidFill>
                  <a:schemeClr val="lt1"/>
                </a:solidFill>
                <a:latin typeface="Inter"/>
                <a:ea typeface="Inter"/>
                <a:cs typeface="Inter"/>
                <a:sym typeface="Inter"/>
              </a:rPr>
              <a:t>#ffffff</a:t>
            </a:r>
            <a:endParaRPr sz="900">
              <a:solidFill>
                <a:schemeClr val="lt1"/>
              </a:solidFill>
              <a:latin typeface="Inter"/>
              <a:ea typeface="Inter"/>
              <a:cs typeface="Inter"/>
              <a:sym typeface="Inter"/>
            </a:endParaRPr>
          </a:p>
        </p:txBody>
      </p:sp>
      <p:sp>
        <p:nvSpPr>
          <p:cNvPr id="725" name="Google Shape;725;p51"/>
          <p:cNvSpPr txBox="1"/>
          <p:nvPr/>
        </p:nvSpPr>
        <p:spPr>
          <a:xfrm>
            <a:off x="4972375" y="1187975"/>
            <a:ext cx="3458400" cy="50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rgbClr val="FFFFFF"/>
              </a:buClr>
              <a:buSzPts val="1100"/>
              <a:buFont typeface="Arial"/>
              <a:buNone/>
            </a:pPr>
            <a:r>
              <a:rPr lang="en" sz="1100">
                <a:solidFill>
                  <a:schemeClr val="lt1"/>
                </a:solidFill>
                <a:latin typeface="Inter"/>
                <a:ea typeface="Inter"/>
                <a:cs typeface="Inter"/>
                <a:sym typeface="Inter"/>
              </a:rPr>
              <a:t>All the colors used in this presentation</a:t>
            </a:r>
            <a:endParaRPr b="1" sz="1100">
              <a:solidFill>
                <a:schemeClr val="lt1"/>
              </a:solidFill>
              <a:latin typeface="Inter"/>
              <a:ea typeface="Inter"/>
              <a:cs typeface="Inter"/>
              <a:sym typeface="Inter"/>
            </a:endParaRPr>
          </a:p>
        </p:txBody>
      </p:sp>
      <p:sp>
        <p:nvSpPr>
          <p:cNvPr id="726" name="Google Shape;726;p51"/>
          <p:cNvSpPr/>
          <p:nvPr/>
        </p:nvSpPr>
        <p:spPr>
          <a:xfrm>
            <a:off x="5881037" y="2360912"/>
            <a:ext cx="689100" cy="656700"/>
          </a:xfrm>
          <a:prstGeom prst="roundRect">
            <a:avLst>
              <a:gd fmla="val 16667" name="adj"/>
            </a:avLst>
          </a:prstGeom>
          <a:solidFill>
            <a:srgbClr val="53007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latin typeface="Inter"/>
              <a:ea typeface="Inter"/>
              <a:cs typeface="Inter"/>
              <a:sym typeface="Inter"/>
            </a:endParaRPr>
          </a:p>
        </p:txBody>
      </p:sp>
      <p:sp>
        <p:nvSpPr>
          <p:cNvPr id="727" name="Google Shape;727;p51"/>
          <p:cNvSpPr txBox="1"/>
          <p:nvPr/>
        </p:nvSpPr>
        <p:spPr>
          <a:xfrm>
            <a:off x="5881037" y="2497662"/>
            <a:ext cx="689100" cy="383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900">
                <a:solidFill>
                  <a:schemeClr val="dk1"/>
                </a:solidFill>
                <a:latin typeface="Inter"/>
                <a:ea typeface="Inter"/>
                <a:cs typeface="Inter"/>
                <a:sym typeface="Inter"/>
              </a:rPr>
              <a:t>#530073</a:t>
            </a:r>
            <a:endParaRPr sz="900">
              <a:solidFill>
                <a:schemeClr val="dk1"/>
              </a:solidFill>
              <a:latin typeface="Inter"/>
              <a:ea typeface="Inter"/>
              <a:cs typeface="Inter"/>
              <a:sym typeface="Inter"/>
            </a:endParaRPr>
          </a:p>
        </p:txBody>
      </p:sp>
      <p:sp>
        <p:nvSpPr>
          <p:cNvPr id="728" name="Google Shape;728;p51"/>
          <p:cNvSpPr/>
          <p:nvPr/>
        </p:nvSpPr>
        <p:spPr>
          <a:xfrm>
            <a:off x="5068946" y="3142437"/>
            <a:ext cx="689100" cy="656700"/>
          </a:xfrm>
          <a:prstGeom prst="roundRect">
            <a:avLst>
              <a:gd fmla="val 16667" name="adj"/>
            </a:avLst>
          </a:prstGeom>
          <a:solidFill>
            <a:srgbClr val="3388C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latin typeface="Inter"/>
              <a:ea typeface="Inter"/>
              <a:cs typeface="Inter"/>
              <a:sym typeface="Inter"/>
            </a:endParaRPr>
          </a:p>
        </p:txBody>
      </p:sp>
      <p:sp>
        <p:nvSpPr>
          <p:cNvPr id="729" name="Google Shape;729;p51"/>
          <p:cNvSpPr txBox="1"/>
          <p:nvPr/>
        </p:nvSpPr>
        <p:spPr>
          <a:xfrm>
            <a:off x="5068946" y="3279187"/>
            <a:ext cx="689100" cy="383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900">
                <a:solidFill>
                  <a:schemeClr val="dk1"/>
                </a:solidFill>
                <a:latin typeface="Inter"/>
                <a:ea typeface="Inter"/>
                <a:cs typeface="Inter"/>
                <a:sym typeface="Inter"/>
              </a:rPr>
              <a:t>#3388c3</a:t>
            </a:r>
            <a:endParaRPr sz="900">
              <a:solidFill>
                <a:schemeClr val="dk1"/>
              </a:solidFill>
              <a:latin typeface="Inter"/>
              <a:ea typeface="Inter"/>
              <a:cs typeface="Inter"/>
              <a:sym typeface="Inter"/>
            </a:endParaRPr>
          </a:p>
        </p:txBody>
      </p:sp>
      <p:sp>
        <p:nvSpPr>
          <p:cNvPr id="730" name="Google Shape;730;p51"/>
          <p:cNvSpPr/>
          <p:nvPr/>
        </p:nvSpPr>
        <p:spPr>
          <a:xfrm>
            <a:off x="5881037" y="3142437"/>
            <a:ext cx="689100" cy="656700"/>
          </a:xfrm>
          <a:prstGeom prst="roundRect">
            <a:avLst>
              <a:gd fmla="val 16667" name="adj"/>
            </a:avLst>
          </a:prstGeom>
          <a:solidFill>
            <a:srgbClr val="007722"/>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latin typeface="Inter"/>
              <a:ea typeface="Inter"/>
              <a:cs typeface="Inter"/>
              <a:sym typeface="Inter"/>
            </a:endParaRPr>
          </a:p>
        </p:txBody>
      </p:sp>
      <p:sp>
        <p:nvSpPr>
          <p:cNvPr id="731" name="Google Shape;731;p51"/>
          <p:cNvSpPr txBox="1"/>
          <p:nvPr/>
        </p:nvSpPr>
        <p:spPr>
          <a:xfrm>
            <a:off x="5881037" y="3279187"/>
            <a:ext cx="689100" cy="383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900">
                <a:solidFill>
                  <a:schemeClr val="dk1"/>
                </a:solidFill>
                <a:latin typeface="Inter"/>
                <a:ea typeface="Inter"/>
                <a:cs typeface="Inter"/>
                <a:sym typeface="Inter"/>
              </a:rPr>
              <a:t>#007722</a:t>
            </a:r>
            <a:endParaRPr sz="900">
              <a:solidFill>
                <a:schemeClr val="dk1"/>
              </a:solidFill>
              <a:latin typeface="Inter"/>
              <a:ea typeface="Inter"/>
              <a:cs typeface="Inter"/>
              <a:sym typeface="Inter"/>
            </a:endParaRPr>
          </a:p>
        </p:txBody>
      </p:sp>
      <p:sp>
        <p:nvSpPr>
          <p:cNvPr id="732" name="Google Shape;732;p51"/>
          <p:cNvSpPr/>
          <p:nvPr/>
        </p:nvSpPr>
        <p:spPr>
          <a:xfrm>
            <a:off x="6693137" y="2360912"/>
            <a:ext cx="689100" cy="656700"/>
          </a:xfrm>
          <a:prstGeom prst="roundRect">
            <a:avLst>
              <a:gd fmla="val 16667" name="adj"/>
            </a:avLst>
          </a:prstGeom>
          <a:solidFill>
            <a:srgbClr val="EF007A"/>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latin typeface="Inter"/>
              <a:ea typeface="Inter"/>
              <a:cs typeface="Inter"/>
              <a:sym typeface="Inter"/>
            </a:endParaRPr>
          </a:p>
        </p:txBody>
      </p:sp>
      <p:sp>
        <p:nvSpPr>
          <p:cNvPr id="733" name="Google Shape;733;p51"/>
          <p:cNvSpPr txBox="1"/>
          <p:nvPr/>
        </p:nvSpPr>
        <p:spPr>
          <a:xfrm>
            <a:off x="6693137" y="2497662"/>
            <a:ext cx="689100" cy="383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900">
                <a:solidFill>
                  <a:schemeClr val="dk1"/>
                </a:solidFill>
                <a:latin typeface="Inter"/>
                <a:ea typeface="Inter"/>
                <a:cs typeface="Inter"/>
                <a:sym typeface="Inter"/>
              </a:rPr>
              <a:t>#ef007a</a:t>
            </a:r>
            <a:endParaRPr sz="900">
              <a:solidFill>
                <a:schemeClr val="dk1"/>
              </a:solidFill>
              <a:latin typeface="Inter"/>
              <a:ea typeface="Inter"/>
              <a:cs typeface="Inter"/>
              <a:sym typeface="Inter"/>
            </a:endParaRPr>
          </a:p>
        </p:txBody>
      </p:sp>
      <p:sp>
        <p:nvSpPr>
          <p:cNvPr id="734" name="Google Shape;734;p51"/>
          <p:cNvSpPr/>
          <p:nvPr/>
        </p:nvSpPr>
        <p:spPr>
          <a:xfrm>
            <a:off x="6693137" y="3142437"/>
            <a:ext cx="689100" cy="656700"/>
          </a:xfrm>
          <a:prstGeom prst="roundRect">
            <a:avLst>
              <a:gd fmla="val 16667" name="adj"/>
            </a:avLst>
          </a:prstGeom>
          <a:solidFill>
            <a:srgbClr val="FFBA00"/>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latin typeface="Inter"/>
              <a:ea typeface="Inter"/>
              <a:cs typeface="Inter"/>
              <a:sym typeface="Inter"/>
            </a:endParaRPr>
          </a:p>
        </p:txBody>
      </p:sp>
      <p:sp>
        <p:nvSpPr>
          <p:cNvPr id="735" name="Google Shape;735;p51"/>
          <p:cNvSpPr txBox="1"/>
          <p:nvPr/>
        </p:nvSpPr>
        <p:spPr>
          <a:xfrm>
            <a:off x="6693137" y="3279187"/>
            <a:ext cx="689100" cy="383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900">
                <a:solidFill>
                  <a:schemeClr val="lt1"/>
                </a:solidFill>
                <a:latin typeface="Inter"/>
                <a:ea typeface="Inter"/>
                <a:cs typeface="Inter"/>
                <a:sym typeface="Inter"/>
              </a:rPr>
              <a:t>#ffba00</a:t>
            </a:r>
            <a:endParaRPr sz="900">
              <a:solidFill>
                <a:schemeClr val="lt1"/>
              </a:solidFill>
              <a:latin typeface="Inter"/>
              <a:ea typeface="Inter"/>
              <a:cs typeface="Inter"/>
              <a:sym typeface="Inter"/>
            </a:endParaRPr>
          </a:p>
        </p:txBody>
      </p:sp>
      <p:grpSp>
        <p:nvGrpSpPr>
          <p:cNvPr id="736" name="Google Shape;736;p51"/>
          <p:cNvGrpSpPr/>
          <p:nvPr/>
        </p:nvGrpSpPr>
        <p:grpSpPr>
          <a:xfrm>
            <a:off x="5084767" y="1811403"/>
            <a:ext cx="412865" cy="384035"/>
            <a:chOff x="-49397175" y="3192625"/>
            <a:chExt cx="300900" cy="281200"/>
          </a:xfrm>
        </p:grpSpPr>
        <p:sp>
          <p:nvSpPr>
            <p:cNvPr id="737" name="Google Shape;737;p51"/>
            <p:cNvSpPr/>
            <p:nvPr/>
          </p:nvSpPr>
          <p:spPr>
            <a:xfrm>
              <a:off x="-49325500" y="3297975"/>
              <a:ext cx="64625" cy="58500"/>
            </a:xfrm>
            <a:custGeom>
              <a:rect b="b" l="l" r="r" t="t"/>
              <a:pathLst>
                <a:path extrusionOk="0" h="2340" w="2585">
                  <a:moveTo>
                    <a:pt x="1045" y="1"/>
                  </a:moveTo>
                  <a:cubicBezTo>
                    <a:pt x="692" y="1"/>
                    <a:pt x="336" y="54"/>
                    <a:pt x="1" y="165"/>
                  </a:cubicBezTo>
                  <a:cubicBezTo>
                    <a:pt x="158" y="1079"/>
                    <a:pt x="694" y="1867"/>
                    <a:pt x="1482" y="2339"/>
                  </a:cubicBezTo>
                  <a:cubicBezTo>
                    <a:pt x="1639" y="1583"/>
                    <a:pt x="2017" y="890"/>
                    <a:pt x="2584" y="354"/>
                  </a:cubicBezTo>
                  <a:cubicBezTo>
                    <a:pt x="2126" y="126"/>
                    <a:pt x="1588" y="1"/>
                    <a:pt x="104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p51"/>
            <p:cNvSpPr/>
            <p:nvPr/>
          </p:nvSpPr>
          <p:spPr>
            <a:xfrm>
              <a:off x="-49345975" y="3192625"/>
              <a:ext cx="199300" cy="103975"/>
            </a:xfrm>
            <a:custGeom>
              <a:rect b="b" l="l" r="r" t="t"/>
              <a:pathLst>
                <a:path extrusionOk="0" h="4159" w="7972">
                  <a:moveTo>
                    <a:pt x="3970" y="0"/>
                  </a:moveTo>
                  <a:cubicBezTo>
                    <a:pt x="1670" y="0"/>
                    <a:pt x="1" y="2048"/>
                    <a:pt x="127" y="3907"/>
                  </a:cubicBezTo>
                  <a:cubicBezTo>
                    <a:pt x="743" y="3639"/>
                    <a:pt x="1342" y="3513"/>
                    <a:pt x="1908" y="3513"/>
                  </a:cubicBezTo>
                  <a:cubicBezTo>
                    <a:pt x="2671" y="3513"/>
                    <a:pt x="3373" y="3743"/>
                    <a:pt x="3970" y="4159"/>
                  </a:cubicBezTo>
                  <a:cubicBezTo>
                    <a:pt x="4586" y="3743"/>
                    <a:pt x="5274" y="3513"/>
                    <a:pt x="6036" y="3513"/>
                  </a:cubicBezTo>
                  <a:cubicBezTo>
                    <a:pt x="6599" y="3513"/>
                    <a:pt x="7202" y="3639"/>
                    <a:pt x="7845" y="3907"/>
                  </a:cubicBezTo>
                  <a:cubicBezTo>
                    <a:pt x="7971" y="2048"/>
                    <a:pt x="6302" y="0"/>
                    <a:pt x="397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51"/>
            <p:cNvSpPr/>
            <p:nvPr/>
          </p:nvSpPr>
          <p:spPr>
            <a:xfrm>
              <a:off x="-49272725" y="3381650"/>
              <a:ext cx="52800" cy="53575"/>
            </a:xfrm>
            <a:custGeom>
              <a:rect b="b" l="l" r="r" t="t"/>
              <a:pathLst>
                <a:path extrusionOk="0" h="2143" w="2112">
                  <a:moveTo>
                    <a:pt x="2112" y="0"/>
                  </a:moveTo>
                  <a:cubicBezTo>
                    <a:pt x="1765" y="111"/>
                    <a:pt x="1403" y="166"/>
                    <a:pt x="1044" y="166"/>
                  </a:cubicBezTo>
                  <a:cubicBezTo>
                    <a:pt x="686" y="166"/>
                    <a:pt x="331" y="111"/>
                    <a:pt x="1" y="0"/>
                  </a:cubicBezTo>
                  <a:lnTo>
                    <a:pt x="1" y="0"/>
                  </a:lnTo>
                  <a:cubicBezTo>
                    <a:pt x="32" y="851"/>
                    <a:pt x="442" y="1576"/>
                    <a:pt x="1040" y="2143"/>
                  </a:cubicBezTo>
                  <a:cubicBezTo>
                    <a:pt x="1702" y="1576"/>
                    <a:pt x="2049" y="788"/>
                    <a:pt x="211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p51"/>
            <p:cNvSpPr/>
            <p:nvPr/>
          </p:nvSpPr>
          <p:spPr>
            <a:xfrm>
              <a:off x="-49231775" y="3298075"/>
              <a:ext cx="63050" cy="58400"/>
            </a:xfrm>
            <a:custGeom>
              <a:rect b="b" l="l" r="r" t="t"/>
              <a:pathLst>
                <a:path extrusionOk="0" h="2336" w="2522">
                  <a:moveTo>
                    <a:pt x="1547" y="0"/>
                  </a:moveTo>
                  <a:cubicBezTo>
                    <a:pt x="1009" y="0"/>
                    <a:pt x="469" y="141"/>
                    <a:pt x="1" y="414"/>
                  </a:cubicBezTo>
                  <a:cubicBezTo>
                    <a:pt x="568" y="918"/>
                    <a:pt x="915" y="1611"/>
                    <a:pt x="1072" y="2335"/>
                  </a:cubicBezTo>
                  <a:cubicBezTo>
                    <a:pt x="1860" y="1863"/>
                    <a:pt x="2364" y="1075"/>
                    <a:pt x="2521" y="161"/>
                  </a:cubicBezTo>
                  <a:cubicBezTo>
                    <a:pt x="2209" y="53"/>
                    <a:pt x="1879" y="0"/>
                    <a:pt x="15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 name="Google Shape;741;p51"/>
            <p:cNvSpPr/>
            <p:nvPr/>
          </p:nvSpPr>
          <p:spPr>
            <a:xfrm>
              <a:off x="-49271925" y="3317850"/>
              <a:ext cx="48850" cy="49850"/>
            </a:xfrm>
            <a:custGeom>
              <a:rect b="b" l="l" r="r" t="t"/>
              <a:pathLst>
                <a:path extrusionOk="0" h="1994" w="1954">
                  <a:moveTo>
                    <a:pt x="977" y="1"/>
                  </a:moveTo>
                  <a:cubicBezTo>
                    <a:pt x="441" y="505"/>
                    <a:pt x="158" y="1040"/>
                    <a:pt x="0" y="1828"/>
                  </a:cubicBezTo>
                  <a:cubicBezTo>
                    <a:pt x="347" y="1938"/>
                    <a:pt x="670" y="1993"/>
                    <a:pt x="989" y="1993"/>
                  </a:cubicBezTo>
                  <a:cubicBezTo>
                    <a:pt x="1308" y="1993"/>
                    <a:pt x="1623" y="1938"/>
                    <a:pt x="1953" y="1828"/>
                  </a:cubicBezTo>
                  <a:cubicBezTo>
                    <a:pt x="1859" y="1103"/>
                    <a:pt x="1607" y="568"/>
                    <a:pt x="97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51"/>
            <p:cNvSpPr/>
            <p:nvPr/>
          </p:nvSpPr>
          <p:spPr>
            <a:xfrm>
              <a:off x="-49245950" y="3291075"/>
              <a:ext cx="149675" cy="182750"/>
            </a:xfrm>
            <a:custGeom>
              <a:rect b="b" l="l" r="r" t="t"/>
              <a:pathLst>
                <a:path extrusionOk="0" h="7310" w="5987">
                  <a:moveTo>
                    <a:pt x="3844" y="0"/>
                  </a:moveTo>
                  <a:cubicBezTo>
                    <a:pt x="3718" y="1670"/>
                    <a:pt x="2899" y="2773"/>
                    <a:pt x="1734" y="3371"/>
                  </a:cubicBezTo>
                  <a:cubicBezTo>
                    <a:pt x="1765" y="4537"/>
                    <a:pt x="1261" y="5734"/>
                    <a:pt x="1" y="6679"/>
                  </a:cubicBezTo>
                  <a:cubicBezTo>
                    <a:pt x="631" y="7057"/>
                    <a:pt x="1324" y="7310"/>
                    <a:pt x="2080" y="7310"/>
                  </a:cubicBezTo>
                  <a:cubicBezTo>
                    <a:pt x="4191" y="7310"/>
                    <a:pt x="5987" y="5577"/>
                    <a:pt x="5987" y="3434"/>
                  </a:cubicBezTo>
                  <a:cubicBezTo>
                    <a:pt x="5955" y="1985"/>
                    <a:pt x="5105" y="630"/>
                    <a:pt x="384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p51"/>
            <p:cNvSpPr/>
            <p:nvPr/>
          </p:nvSpPr>
          <p:spPr>
            <a:xfrm>
              <a:off x="-49397175" y="3291075"/>
              <a:ext cx="149675" cy="182750"/>
            </a:xfrm>
            <a:custGeom>
              <a:rect b="b" l="l" r="r" t="t"/>
              <a:pathLst>
                <a:path extrusionOk="0" h="7310" w="5987">
                  <a:moveTo>
                    <a:pt x="2143" y="0"/>
                  </a:moveTo>
                  <a:cubicBezTo>
                    <a:pt x="852" y="694"/>
                    <a:pt x="1" y="1985"/>
                    <a:pt x="1" y="3434"/>
                  </a:cubicBezTo>
                  <a:cubicBezTo>
                    <a:pt x="1" y="5577"/>
                    <a:pt x="1797" y="7310"/>
                    <a:pt x="3908" y="7310"/>
                  </a:cubicBezTo>
                  <a:cubicBezTo>
                    <a:pt x="4664" y="7310"/>
                    <a:pt x="5357" y="7057"/>
                    <a:pt x="5987" y="6679"/>
                  </a:cubicBezTo>
                  <a:cubicBezTo>
                    <a:pt x="4727" y="5734"/>
                    <a:pt x="4223" y="4537"/>
                    <a:pt x="4254" y="3371"/>
                  </a:cubicBezTo>
                  <a:cubicBezTo>
                    <a:pt x="3088" y="2773"/>
                    <a:pt x="2301" y="1670"/>
                    <a:pt x="214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4" name="Google Shape;744;p51"/>
          <p:cNvGrpSpPr/>
          <p:nvPr/>
        </p:nvGrpSpPr>
        <p:grpSpPr>
          <a:xfrm>
            <a:off x="794294" y="1812811"/>
            <a:ext cx="381187" cy="381219"/>
            <a:chOff x="-50134375" y="3550975"/>
            <a:chExt cx="300100" cy="300125"/>
          </a:xfrm>
        </p:grpSpPr>
        <p:sp>
          <p:nvSpPr>
            <p:cNvPr id="745" name="Google Shape;745;p51"/>
            <p:cNvSpPr/>
            <p:nvPr/>
          </p:nvSpPr>
          <p:spPr>
            <a:xfrm>
              <a:off x="-50134375" y="3550975"/>
              <a:ext cx="300100" cy="300125"/>
            </a:xfrm>
            <a:custGeom>
              <a:rect b="b" l="l" r="r" t="t"/>
              <a:pathLst>
                <a:path extrusionOk="0" h="12005" w="12004">
                  <a:moveTo>
                    <a:pt x="9893" y="1419"/>
                  </a:moveTo>
                  <a:lnTo>
                    <a:pt x="9893" y="1797"/>
                  </a:lnTo>
                  <a:cubicBezTo>
                    <a:pt x="9893" y="1986"/>
                    <a:pt x="10050" y="2143"/>
                    <a:pt x="10239" y="2143"/>
                  </a:cubicBezTo>
                  <a:lnTo>
                    <a:pt x="10586" y="2143"/>
                  </a:lnTo>
                  <a:lnTo>
                    <a:pt x="10586" y="9893"/>
                  </a:lnTo>
                  <a:lnTo>
                    <a:pt x="10239" y="9893"/>
                  </a:lnTo>
                  <a:cubicBezTo>
                    <a:pt x="10050" y="9893"/>
                    <a:pt x="9893" y="10051"/>
                    <a:pt x="9893" y="10240"/>
                  </a:cubicBezTo>
                  <a:lnTo>
                    <a:pt x="9893" y="10587"/>
                  </a:lnTo>
                  <a:lnTo>
                    <a:pt x="2143" y="10587"/>
                  </a:lnTo>
                  <a:lnTo>
                    <a:pt x="2143" y="10240"/>
                  </a:lnTo>
                  <a:cubicBezTo>
                    <a:pt x="2143" y="10051"/>
                    <a:pt x="1985" y="9893"/>
                    <a:pt x="1765" y="9893"/>
                  </a:cubicBezTo>
                  <a:lnTo>
                    <a:pt x="1418" y="9893"/>
                  </a:lnTo>
                  <a:lnTo>
                    <a:pt x="1418" y="2143"/>
                  </a:lnTo>
                  <a:lnTo>
                    <a:pt x="1765" y="2143"/>
                  </a:lnTo>
                  <a:cubicBezTo>
                    <a:pt x="1985" y="2143"/>
                    <a:pt x="2143" y="1986"/>
                    <a:pt x="2143" y="1797"/>
                  </a:cubicBezTo>
                  <a:lnTo>
                    <a:pt x="2143" y="1419"/>
                  </a:lnTo>
                  <a:close/>
                  <a:moveTo>
                    <a:pt x="347" y="1"/>
                  </a:moveTo>
                  <a:cubicBezTo>
                    <a:pt x="158" y="1"/>
                    <a:pt x="0" y="159"/>
                    <a:pt x="0" y="348"/>
                  </a:cubicBezTo>
                  <a:lnTo>
                    <a:pt x="0" y="1797"/>
                  </a:lnTo>
                  <a:cubicBezTo>
                    <a:pt x="0" y="1986"/>
                    <a:pt x="158" y="2143"/>
                    <a:pt x="347" y="2143"/>
                  </a:cubicBezTo>
                  <a:lnTo>
                    <a:pt x="693" y="2143"/>
                  </a:lnTo>
                  <a:lnTo>
                    <a:pt x="693" y="9893"/>
                  </a:lnTo>
                  <a:lnTo>
                    <a:pt x="347" y="9893"/>
                  </a:lnTo>
                  <a:cubicBezTo>
                    <a:pt x="158" y="9893"/>
                    <a:pt x="0" y="10051"/>
                    <a:pt x="0" y="10240"/>
                  </a:cubicBezTo>
                  <a:lnTo>
                    <a:pt x="0" y="11658"/>
                  </a:lnTo>
                  <a:cubicBezTo>
                    <a:pt x="0" y="11847"/>
                    <a:pt x="158" y="12004"/>
                    <a:pt x="347" y="12004"/>
                  </a:cubicBezTo>
                  <a:lnTo>
                    <a:pt x="1765" y="12004"/>
                  </a:lnTo>
                  <a:cubicBezTo>
                    <a:pt x="1985" y="12004"/>
                    <a:pt x="2111" y="11847"/>
                    <a:pt x="2111" y="11658"/>
                  </a:cubicBezTo>
                  <a:lnTo>
                    <a:pt x="2111" y="11311"/>
                  </a:lnTo>
                  <a:lnTo>
                    <a:pt x="9893" y="11311"/>
                  </a:lnTo>
                  <a:lnTo>
                    <a:pt x="9893" y="11658"/>
                  </a:lnTo>
                  <a:cubicBezTo>
                    <a:pt x="9893" y="11847"/>
                    <a:pt x="10050" y="12004"/>
                    <a:pt x="10239" y="12004"/>
                  </a:cubicBezTo>
                  <a:lnTo>
                    <a:pt x="11657" y="12004"/>
                  </a:lnTo>
                  <a:cubicBezTo>
                    <a:pt x="11846" y="12004"/>
                    <a:pt x="12004" y="11847"/>
                    <a:pt x="12004" y="11658"/>
                  </a:cubicBezTo>
                  <a:lnTo>
                    <a:pt x="12004" y="10240"/>
                  </a:lnTo>
                  <a:cubicBezTo>
                    <a:pt x="12004" y="10051"/>
                    <a:pt x="11846" y="9893"/>
                    <a:pt x="11657" y="9893"/>
                  </a:cubicBezTo>
                  <a:lnTo>
                    <a:pt x="11311" y="9893"/>
                  </a:lnTo>
                  <a:lnTo>
                    <a:pt x="11311" y="2143"/>
                  </a:lnTo>
                  <a:lnTo>
                    <a:pt x="11657" y="2143"/>
                  </a:lnTo>
                  <a:cubicBezTo>
                    <a:pt x="11846" y="2143"/>
                    <a:pt x="12004" y="1986"/>
                    <a:pt x="12004" y="1797"/>
                  </a:cubicBezTo>
                  <a:lnTo>
                    <a:pt x="12004" y="348"/>
                  </a:lnTo>
                  <a:cubicBezTo>
                    <a:pt x="12004" y="159"/>
                    <a:pt x="11846" y="1"/>
                    <a:pt x="11657" y="1"/>
                  </a:cubicBezTo>
                  <a:lnTo>
                    <a:pt x="10239" y="1"/>
                  </a:lnTo>
                  <a:cubicBezTo>
                    <a:pt x="10050" y="1"/>
                    <a:pt x="9893" y="159"/>
                    <a:pt x="9893" y="348"/>
                  </a:cubicBezTo>
                  <a:lnTo>
                    <a:pt x="9893" y="726"/>
                  </a:lnTo>
                  <a:lnTo>
                    <a:pt x="2111" y="726"/>
                  </a:lnTo>
                  <a:lnTo>
                    <a:pt x="2111" y="348"/>
                  </a:lnTo>
                  <a:cubicBezTo>
                    <a:pt x="2111" y="159"/>
                    <a:pt x="1985" y="1"/>
                    <a:pt x="176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51"/>
            <p:cNvSpPr/>
            <p:nvPr/>
          </p:nvSpPr>
          <p:spPr>
            <a:xfrm>
              <a:off x="-50054825" y="3603750"/>
              <a:ext cx="141800" cy="194575"/>
            </a:xfrm>
            <a:custGeom>
              <a:rect b="b" l="l" r="r" t="t"/>
              <a:pathLst>
                <a:path extrusionOk="0" h="7783" w="5672">
                  <a:moveTo>
                    <a:pt x="347" y="1"/>
                  </a:moveTo>
                  <a:cubicBezTo>
                    <a:pt x="158" y="1"/>
                    <a:pt x="0" y="158"/>
                    <a:pt x="0" y="347"/>
                  </a:cubicBezTo>
                  <a:lnTo>
                    <a:pt x="0" y="1765"/>
                  </a:lnTo>
                  <a:cubicBezTo>
                    <a:pt x="0" y="1873"/>
                    <a:pt x="74" y="1922"/>
                    <a:pt x="151" y="1922"/>
                  </a:cubicBezTo>
                  <a:cubicBezTo>
                    <a:pt x="186" y="1922"/>
                    <a:pt x="222" y="1911"/>
                    <a:pt x="252" y="1891"/>
                  </a:cubicBezTo>
                  <a:lnTo>
                    <a:pt x="725" y="1419"/>
                  </a:lnTo>
                  <a:lnTo>
                    <a:pt x="2143" y="1419"/>
                  </a:lnTo>
                  <a:lnTo>
                    <a:pt x="2143" y="7089"/>
                  </a:lnTo>
                  <a:lnTo>
                    <a:pt x="1670" y="7562"/>
                  </a:lnTo>
                  <a:cubicBezTo>
                    <a:pt x="1576" y="7625"/>
                    <a:pt x="1670" y="7782"/>
                    <a:pt x="1765" y="7782"/>
                  </a:cubicBezTo>
                  <a:lnTo>
                    <a:pt x="3907" y="7782"/>
                  </a:lnTo>
                  <a:cubicBezTo>
                    <a:pt x="4064" y="7782"/>
                    <a:pt x="4096" y="7625"/>
                    <a:pt x="4033" y="7562"/>
                  </a:cubicBezTo>
                  <a:lnTo>
                    <a:pt x="3560" y="7089"/>
                  </a:lnTo>
                  <a:lnTo>
                    <a:pt x="3560" y="1419"/>
                  </a:lnTo>
                  <a:lnTo>
                    <a:pt x="4978" y="1419"/>
                  </a:lnTo>
                  <a:lnTo>
                    <a:pt x="5451" y="1891"/>
                  </a:lnTo>
                  <a:cubicBezTo>
                    <a:pt x="5467" y="1908"/>
                    <a:pt x="5491" y="1916"/>
                    <a:pt x="5517" y="1916"/>
                  </a:cubicBezTo>
                  <a:cubicBezTo>
                    <a:pt x="5587" y="1916"/>
                    <a:pt x="5671" y="1857"/>
                    <a:pt x="5671" y="1765"/>
                  </a:cubicBezTo>
                  <a:lnTo>
                    <a:pt x="5671" y="347"/>
                  </a:lnTo>
                  <a:cubicBezTo>
                    <a:pt x="5671" y="158"/>
                    <a:pt x="5514" y="1"/>
                    <a:pt x="532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47" name="Google Shape;747;p51"/>
          <p:cNvSpPr txBox="1"/>
          <p:nvPr/>
        </p:nvSpPr>
        <p:spPr>
          <a:xfrm>
            <a:off x="713225" y="1187975"/>
            <a:ext cx="3458400" cy="50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rgbClr val="FFFFFF"/>
              </a:buClr>
              <a:buSzPts val="1100"/>
              <a:buFont typeface="Arial"/>
              <a:buNone/>
            </a:pPr>
            <a:r>
              <a:rPr lang="en" sz="1100">
                <a:solidFill>
                  <a:schemeClr val="lt1"/>
                </a:solidFill>
                <a:latin typeface="Inter"/>
                <a:ea typeface="Inter"/>
                <a:cs typeface="Inter"/>
                <a:sym typeface="Inter"/>
              </a:rPr>
              <a:t>This presentation has been made using the following fonts:</a:t>
            </a:r>
            <a:endParaRPr b="1" sz="1100">
              <a:solidFill>
                <a:schemeClr val="lt1"/>
              </a:solidFill>
              <a:latin typeface="Inter"/>
              <a:ea typeface="Inter"/>
              <a:cs typeface="Inter"/>
              <a:sym typeface="Inter"/>
            </a:endParaRPr>
          </a:p>
        </p:txBody>
      </p:sp>
      <p:sp>
        <p:nvSpPr>
          <p:cNvPr id="748" name="Google Shape;748;p51">
            <a:hlinkClick r:id="rId3"/>
          </p:cNvPr>
          <p:cNvSpPr/>
          <p:nvPr/>
        </p:nvSpPr>
        <p:spPr>
          <a:xfrm>
            <a:off x="794300" y="2880750"/>
            <a:ext cx="2797500" cy="405900"/>
          </a:xfrm>
          <a:prstGeom prst="roundRect">
            <a:avLst>
              <a:gd fmla="val 50000" name="adj"/>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100" u="sng">
                <a:solidFill>
                  <a:schemeClr val="dk1"/>
                </a:solidFill>
                <a:latin typeface="Inter"/>
                <a:ea typeface="Inter"/>
                <a:cs typeface="Inter"/>
                <a:sym typeface="Inter"/>
                <a:hlinkClick r:id="rId4">
                  <a:extLst>
                    <a:ext uri="{A12FA001-AC4F-418D-AE19-62706E023703}">
                      <ahyp:hlinkClr val="tx"/>
                    </a:ext>
                  </a:extLst>
                </a:hlinkClick>
              </a:rPr>
              <a:t>Girassol</a:t>
            </a:r>
            <a:endParaRPr b="1" sz="1100" u="sng">
              <a:solidFill>
                <a:schemeClr val="dk1"/>
              </a:solidFill>
              <a:latin typeface="Inter"/>
              <a:ea typeface="Inter"/>
              <a:cs typeface="Inter"/>
              <a:sym typeface="Inter"/>
            </a:endParaRPr>
          </a:p>
        </p:txBody>
      </p:sp>
      <p:sp>
        <p:nvSpPr>
          <p:cNvPr id="749" name="Google Shape;749;p51">
            <a:hlinkClick r:id="rId5"/>
          </p:cNvPr>
          <p:cNvSpPr/>
          <p:nvPr/>
        </p:nvSpPr>
        <p:spPr>
          <a:xfrm>
            <a:off x="794300" y="3460800"/>
            <a:ext cx="2797500" cy="405900"/>
          </a:xfrm>
          <a:prstGeom prst="roundRect">
            <a:avLst>
              <a:gd fmla="val 50000" name="adj"/>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100" u="sng">
                <a:solidFill>
                  <a:schemeClr val="dk1"/>
                </a:solidFill>
                <a:latin typeface="Inter"/>
                <a:ea typeface="Inter"/>
                <a:cs typeface="Inter"/>
                <a:sym typeface="Inter"/>
                <a:hlinkClick r:id="rId6">
                  <a:extLst>
                    <a:ext uri="{A12FA001-AC4F-418D-AE19-62706E023703}">
                      <ahyp:hlinkClr val="tx"/>
                    </a:ext>
                  </a:extLst>
                </a:hlinkClick>
              </a:rPr>
              <a:t>Montserrat</a:t>
            </a:r>
            <a:endParaRPr b="1" sz="1100" u="sng">
              <a:solidFill>
                <a:schemeClr val="dk1"/>
              </a:solidFill>
              <a:latin typeface="Inter"/>
              <a:ea typeface="Inter"/>
              <a:cs typeface="Inter"/>
              <a:sym typeface="Inter"/>
            </a:endParaRPr>
          </a:p>
        </p:txBody>
      </p:sp>
      <p:sp>
        <p:nvSpPr>
          <p:cNvPr id="750" name="Google Shape;750;p51"/>
          <p:cNvSpPr txBox="1"/>
          <p:nvPr/>
        </p:nvSpPr>
        <p:spPr>
          <a:xfrm>
            <a:off x="713225" y="4102175"/>
            <a:ext cx="3458400" cy="50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rgbClr val="FFFFFF"/>
              </a:buClr>
              <a:buSzPts val="1100"/>
              <a:buFont typeface="Arial"/>
              <a:buNone/>
            </a:pPr>
            <a:r>
              <a:rPr lang="en" sz="1100">
                <a:solidFill>
                  <a:schemeClr val="lt1"/>
                </a:solidFill>
                <a:latin typeface="Inter"/>
                <a:ea typeface="Inter"/>
                <a:cs typeface="Inter"/>
                <a:sym typeface="Inter"/>
              </a:rPr>
              <a:t>To view this template correctly in PowerPoint, download and install the fonts we used</a:t>
            </a:r>
            <a:endParaRPr b="1" sz="1100">
              <a:solidFill>
                <a:schemeClr val="lt1"/>
              </a:solidFill>
              <a:latin typeface="Inter"/>
              <a:ea typeface="Inter"/>
              <a:cs typeface="Inter"/>
              <a:sym typeface="Inter"/>
            </a:endParaRPr>
          </a:p>
        </p:txBody>
      </p:sp>
      <p:sp>
        <p:nvSpPr>
          <p:cNvPr id="751" name="Google Shape;751;p51"/>
          <p:cNvSpPr txBox="1"/>
          <p:nvPr>
            <p:ph idx="2" type="title"/>
          </p:nvPr>
        </p:nvSpPr>
        <p:spPr>
          <a:xfrm>
            <a:off x="4977550" y="539500"/>
            <a:ext cx="3458400" cy="48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Colors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755" name="Shape 755"/>
        <p:cNvGrpSpPr/>
        <p:nvPr/>
      </p:nvGrpSpPr>
      <p:grpSpPr>
        <a:xfrm>
          <a:off x="0" y="0"/>
          <a:ext cx="0" cy="0"/>
          <a:chOff x="0" y="0"/>
          <a:chExt cx="0" cy="0"/>
        </a:xfrm>
      </p:grpSpPr>
      <p:sp>
        <p:nvSpPr>
          <p:cNvPr id="756" name="Google Shape;756;p52"/>
          <p:cNvSpPr txBox="1"/>
          <p:nvPr>
            <p:ph type="title"/>
          </p:nvPr>
        </p:nvSpPr>
        <p:spPr>
          <a:xfrm>
            <a:off x="713225" y="539500"/>
            <a:ext cx="7717500" cy="48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Presentation Maker</a:t>
            </a:r>
            <a:endParaRPr/>
          </a:p>
        </p:txBody>
      </p:sp>
      <p:sp>
        <p:nvSpPr>
          <p:cNvPr id="757" name="Google Shape;757;p52"/>
          <p:cNvSpPr txBox="1"/>
          <p:nvPr/>
        </p:nvSpPr>
        <p:spPr>
          <a:xfrm>
            <a:off x="584550" y="3192650"/>
            <a:ext cx="7974900" cy="899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lt1"/>
                </a:solidFill>
                <a:latin typeface="Inter"/>
                <a:ea typeface="Inter"/>
                <a:cs typeface="Inter"/>
                <a:sym typeface="Inter"/>
              </a:rPr>
              <a:t>Slidesgo introduces its </a:t>
            </a:r>
            <a:r>
              <a:rPr b="1" lang="en" sz="1100">
                <a:solidFill>
                  <a:schemeClr val="lt1"/>
                </a:solidFill>
                <a:latin typeface="Inter"/>
                <a:ea typeface="Inter"/>
                <a:cs typeface="Inter"/>
                <a:sym typeface="Inter"/>
              </a:rPr>
              <a:t>latest feature</a:t>
            </a:r>
            <a:r>
              <a:rPr lang="en" sz="1100">
                <a:solidFill>
                  <a:schemeClr val="lt1"/>
                </a:solidFill>
                <a:latin typeface="Inter"/>
                <a:ea typeface="Inter"/>
                <a:cs typeface="Inter"/>
                <a:sym typeface="Inter"/>
              </a:rPr>
              <a:t>: the </a:t>
            </a:r>
            <a:r>
              <a:rPr b="1" lang="en" sz="1100">
                <a:solidFill>
                  <a:schemeClr val="lt1"/>
                </a:solidFill>
                <a:latin typeface="Inter"/>
                <a:ea typeface="Inter"/>
                <a:cs typeface="Inter"/>
                <a:sym typeface="Inter"/>
              </a:rPr>
              <a:t>Presentation Maker</a:t>
            </a:r>
            <a:r>
              <a:rPr lang="en" sz="1100">
                <a:solidFill>
                  <a:schemeClr val="lt1"/>
                </a:solidFill>
                <a:latin typeface="Inter"/>
                <a:ea typeface="Inter"/>
                <a:cs typeface="Inter"/>
                <a:sym typeface="Inter"/>
              </a:rPr>
              <a:t>. Enjoy </a:t>
            </a:r>
            <a:r>
              <a:rPr b="1" lang="en" sz="1100">
                <a:solidFill>
                  <a:schemeClr val="lt1"/>
                </a:solidFill>
                <a:latin typeface="Inter"/>
                <a:ea typeface="Inter"/>
                <a:cs typeface="Inter"/>
                <a:sym typeface="Inter"/>
              </a:rPr>
              <a:t>two main functionalities</a:t>
            </a:r>
            <a:r>
              <a:rPr lang="en" sz="1100">
                <a:solidFill>
                  <a:schemeClr val="lt1"/>
                </a:solidFill>
                <a:latin typeface="Inter"/>
                <a:ea typeface="Inter"/>
                <a:cs typeface="Inter"/>
                <a:sym typeface="Inter"/>
              </a:rPr>
              <a:t> - </a:t>
            </a:r>
            <a:r>
              <a:rPr b="1" lang="en" sz="1100">
                <a:solidFill>
                  <a:schemeClr val="lt1"/>
                </a:solidFill>
                <a:latin typeface="Inter"/>
                <a:ea typeface="Inter"/>
                <a:cs typeface="Inter"/>
                <a:sym typeface="Inter"/>
              </a:rPr>
              <a:t>firstly</a:t>
            </a:r>
            <a:r>
              <a:rPr lang="en" sz="1100">
                <a:solidFill>
                  <a:schemeClr val="lt1"/>
                </a:solidFill>
                <a:latin typeface="Inter"/>
                <a:ea typeface="Inter"/>
                <a:cs typeface="Inter"/>
                <a:sym typeface="Inter"/>
              </a:rPr>
              <a:t>, with a few clicks, </a:t>
            </a:r>
            <a:r>
              <a:rPr b="1" lang="en" sz="1100">
                <a:solidFill>
                  <a:schemeClr val="lt1"/>
                </a:solidFill>
                <a:latin typeface="Inter"/>
                <a:ea typeface="Inter"/>
                <a:cs typeface="Inter"/>
                <a:sym typeface="Inter"/>
              </a:rPr>
              <a:t>create marvelous presentations with Artificial Intelligence</a:t>
            </a:r>
            <a:r>
              <a:rPr lang="en" sz="1100">
                <a:solidFill>
                  <a:schemeClr val="lt1"/>
                </a:solidFill>
                <a:latin typeface="Inter"/>
                <a:ea typeface="Inter"/>
                <a:cs typeface="Inter"/>
                <a:sym typeface="Inter"/>
              </a:rPr>
              <a:t> that adapt to your needs. And it's completely free!</a:t>
            </a:r>
            <a:endParaRPr sz="1100">
              <a:solidFill>
                <a:schemeClr val="lt1"/>
              </a:solidFill>
              <a:latin typeface="Inter"/>
              <a:ea typeface="Inter"/>
              <a:cs typeface="Inter"/>
              <a:sym typeface="Inter"/>
            </a:endParaRPr>
          </a:p>
          <a:p>
            <a:pPr indent="0" lvl="0" marL="0" rtl="0" algn="ctr">
              <a:lnSpc>
                <a:spcPct val="100000"/>
              </a:lnSpc>
              <a:spcBef>
                <a:spcPts val="1000"/>
              </a:spcBef>
              <a:spcAft>
                <a:spcPts val="0"/>
              </a:spcAft>
              <a:buNone/>
            </a:pPr>
            <a:r>
              <a:rPr lang="en" sz="1100">
                <a:solidFill>
                  <a:schemeClr val="lt1"/>
                </a:solidFill>
                <a:latin typeface="Inter"/>
                <a:ea typeface="Inter"/>
                <a:cs typeface="Inter"/>
                <a:sym typeface="Inter"/>
              </a:rPr>
              <a:t>The </a:t>
            </a:r>
            <a:r>
              <a:rPr b="1" lang="en" sz="1100">
                <a:solidFill>
                  <a:schemeClr val="lt1"/>
                </a:solidFill>
                <a:latin typeface="Inter"/>
                <a:ea typeface="Inter"/>
                <a:cs typeface="Inter"/>
                <a:sym typeface="Inter"/>
              </a:rPr>
              <a:t>second functionality</a:t>
            </a:r>
            <a:r>
              <a:rPr lang="en" sz="1100">
                <a:solidFill>
                  <a:schemeClr val="lt1"/>
                </a:solidFill>
                <a:latin typeface="Inter"/>
                <a:ea typeface="Inter"/>
                <a:cs typeface="Inter"/>
                <a:sym typeface="Inter"/>
              </a:rPr>
              <a:t> of this tool is that </a:t>
            </a:r>
            <a:r>
              <a:rPr b="1" lang="en" sz="1100">
                <a:solidFill>
                  <a:schemeClr val="lt1"/>
                </a:solidFill>
                <a:latin typeface="Inter"/>
                <a:ea typeface="Inter"/>
                <a:cs typeface="Inter"/>
                <a:sym typeface="Inter"/>
              </a:rPr>
              <a:t>you can edit presentations through the online editor</a:t>
            </a:r>
            <a:r>
              <a:rPr lang="en" sz="1100">
                <a:solidFill>
                  <a:schemeClr val="lt1"/>
                </a:solidFill>
                <a:latin typeface="Inter"/>
                <a:ea typeface="Inter"/>
                <a:cs typeface="Inter"/>
                <a:sym typeface="Inter"/>
              </a:rPr>
              <a:t>. Create interactive resources easily, quickly and without the need for any software. Change everything or start from scratch</a:t>
            </a:r>
            <a:endParaRPr sz="1100">
              <a:solidFill>
                <a:schemeClr val="lt1"/>
              </a:solidFill>
              <a:latin typeface="Inter"/>
              <a:ea typeface="Inter"/>
              <a:cs typeface="Inter"/>
              <a:sym typeface="Inter"/>
            </a:endParaRPr>
          </a:p>
        </p:txBody>
      </p:sp>
      <p:sp>
        <p:nvSpPr>
          <p:cNvPr id="758" name="Google Shape;758;p52">
            <a:hlinkClick r:id="rId3"/>
          </p:cNvPr>
          <p:cNvSpPr/>
          <p:nvPr/>
        </p:nvSpPr>
        <p:spPr>
          <a:xfrm>
            <a:off x="1337488" y="4202775"/>
            <a:ext cx="2797500" cy="405900"/>
          </a:xfrm>
          <a:prstGeom prst="roundRect">
            <a:avLst>
              <a:gd fmla="val 50000" name="adj"/>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300" u="sng">
                <a:solidFill>
                  <a:schemeClr val="dk1"/>
                </a:solidFill>
                <a:latin typeface="Inter"/>
                <a:ea typeface="Inter"/>
                <a:cs typeface="Inter"/>
                <a:sym typeface="Inter"/>
              </a:rPr>
              <a:t>Generate AI Presentation</a:t>
            </a:r>
            <a:endParaRPr b="1" sz="1300" u="sng">
              <a:solidFill>
                <a:schemeClr val="dk1"/>
              </a:solidFill>
              <a:latin typeface="Inter"/>
              <a:ea typeface="Inter"/>
              <a:cs typeface="Inter"/>
              <a:sym typeface="Inter"/>
            </a:endParaRPr>
          </a:p>
        </p:txBody>
      </p:sp>
      <p:sp>
        <p:nvSpPr>
          <p:cNvPr id="759" name="Google Shape;759;p52">
            <a:hlinkClick r:id="rId4"/>
          </p:cNvPr>
          <p:cNvSpPr/>
          <p:nvPr/>
        </p:nvSpPr>
        <p:spPr>
          <a:xfrm>
            <a:off x="5009013" y="4202775"/>
            <a:ext cx="2797500" cy="405900"/>
          </a:xfrm>
          <a:prstGeom prst="roundRect">
            <a:avLst>
              <a:gd fmla="val 50000" name="adj"/>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300" u="sng">
                <a:solidFill>
                  <a:schemeClr val="dk1"/>
                </a:solidFill>
                <a:latin typeface="Inter"/>
                <a:ea typeface="Inter"/>
                <a:cs typeface="Inter"/>
                <a:sym typeface="Inter"/>
              </a:rPr>
              <a:t>Edit online</a:t>
            </a:r>
            <a:endParaRPr b="1" sz="1300" u="sng">
              <a:solidFill>
                <a:schemeClr val="dk1"/>
              </a:solidFill>
              <a:latin typeface="Inter"/>
              <a:ea typeface="Inter"/>
              <a:cs typeface="Inter"/>
              <a:sym typeface="Inter"/>
            </a:endParaRPr>
          </a:p>
        </p:txBody>
      </p:sp>
      <p:pic>
        <p:nvPicPr>
          <p:cNvPr id="760" name="Google Shape;760;p52"/>
          <p:cNvPicPr preferRelativeResize="0"/>
          <p:nvPr/>
        </p:nvPicPr>
        <p:blipFill rotWithShape="1">
          <a:blip r:embed="rId5">
            <a:alphaModFix/>
          </a:blip>
          <a:srcRect b="23100" l="15471" r="10607" t="9884"/>
          <a:stretch/>
        </p:blipFill>
        <p:spPr>
          <a:xfrm>
            <a:off x="4518334" y="1364175"/>
            <a:ext cx="2985900" cy="1679700"/>
          </a:xfrm>
          <a:prstGeom prst="roundRect">
            <a:avLst>
              <a:gd fmla="val 16667" name="adj"/>
            </a:avLst>
          </a:prstGeom>
          <a:noFill/>
          <a:ln>
            <a:noFill/>
          </a:ln>
          <a:effectLst>
            <a:outerShdw blurRad="114300" rotWithShape="0" algn="bl" dir="6900000" dist="9525">
              <a:schemeClr val="dk2">
                <a:alpha val="52999"/>
              </a:schemeClr>
            </a:outerShdw>
          </a:effectLst>
        </p:spPr>
      </p:pic>
      <p:pic>
        <p:nvPicPr>
          <p:cNvPr id="761" name="Google Shape;761;p52"/>
          <p:cNvPicPr preferRelativeResize="0"/>
          <p:nvPr/>
        </p:nvPicPr>
        <p:blipFill rotWithShape="1">
          <a:blip r:embed="rId6">
            <a:alphaModFix/>
          </a:blip>
          <a:srcRect b="58024" l="19756" r="0" t="20517"/>
          <a:stretch/>
        </p:blipFill>
        <p:spPr>
          <a:xfrm>
            <a:off x="1639766" y="1544530"/>
            <a:ext cx="1362600" cy="766800"/>
          </a:xfrm>
          <a:prstGeom prst="roundRect">
            <a:avLst>
              <a:gd fmla="val 16667" name="adj"/>
            </a:avLst>
          </a:prstGeom>
          <a:noFill/>
          <a:ln>
            <a:noFill/>
          </a:ln>
          <a:effectLst>
            <a:outerShdw blurRad="114300" rotWithShape="0" algn="bl" dir="6900000" dist="9525">
              <a:schemeClr val="dk2">
                <a:alpha val="52999"/>
              </a:schemeClr>
            </a:outerShdw>
          </a:effectLst>
        </p:spPr>
      </p:pic>
      <p:pic>
        <p:nvPicPr>
          <p:cNvPr id="762" name="Google Shape;762;p52"/>
          <p:cNvPicPr preferRelativeResize="0"/>
          <p:nvPr/>
        </p:nvPicPr>
        <p:blipFill rotWithShape="1">
          <a:blip r:embed="rId7">
            <a:alphaModFix/>
          </a:blip>
          <a:srcRect b="-1590" l="0" r="0" t="53087"/>
          <a:stretch/>
        </p:blipFill>
        <p:spPr>
          <a:xfrm>
            <a:off x="2339532" y="2209261"/>
            <a:ext cx="1551600" cy="872700"/>
          </a:xfrm>
          <a:prstGeom prst="roundRect">
            <a:avLst>
              <a:gd fmla="val 16667" name="adj"/>
            </a:avLst>
          </a:prstGeom>
          <a:noFill/>
          <a:ln>
            <a:noFill/>
          </a:ln>
          <a:effectLst>
            <a:outerShdw blurRad="114300" rotWithShape="0" algn="bl" dir="6900000" dist="9525">
              <a:schemeClr val="dk2">
                <a:alpha val="52999"/>
              </a:schemeClr>
            </a:outerShdw>
          </a:effectLst>
        </p:spPr>
      </p:pic>
      <p:pic>
        <p:nvPicPr>
          <p:cNvPr id="763" name="Google Shape;763;p52"/>
          <p:cNvPicPr preferRelativeResize="0"/>
          <p:nvPr/>
        </p:nvPicPr>
        <p:blipFill rotWithShape="1">
          <a:blip r:embed="rId8">
            <a:alphaModFix/>
          </a:blip>
          <a:srcRect b="15832" l="3891" r="3882" t="22370"/>
          <a:stretch/>
        </p:blipFill>
        <p:spPr>
          <a:xfrm>
            <a:off x="3274028" y="1544530"/>
            <a:ext cx="1648500" cy="927300"/>
          </a:xfrm>
          <a:prstGeom prst="roundRect">
            <a:avLst>
              <a:gd fmla="val 16667" name="adj"/>
            </a:avLst>
          </a:prstGeom>
          <a:noFill/>
          <a:ln>
            <a:noFill/>
          </a:ln>
          <a:effectLst>
            <a:outerShdw blurRad="114300" rotWithShape="0" algn="bl" dir="6900000" dist="9525">
              <a:schemeClr val="dk2">
                <a:alpha val="52999"/>
              </a:schemeClr>
            </a:outerShdw>
          </a:effectLst>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767" name="Shape 767"/>
        <p:cNvGrpSpPr/>
        <p:nvPr/>
      </p:nvGrpSpPr>
      <p:grpSpPr>
        <a:xfrm>
          <a:off x="0" y="0"/>
          <a:ext cx="0" cy="0"/>
          <a:chOff x="0" y="0"/>
          <a:chExt cx="0" cy="0"/>
        </a:xfrm>
      </p:grpSpPr>
      <p:sp>
        <p:nvSpPr>
          <p:cNvPr id="768" name="Google Shape;768;p53"/>
          <p:cNvSpPr txBox="1"/>
          <p:nvPr/>
        </p:nvSpPr>
        <p:spPr>
          <a:xfrm>
            <a:off x="723350" y="1264175"/>
            <a:ext cx="7697100" cy="550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100">
                <a:solidFill>
                  <a:schemeClr val="lt1"/>
                </a:solidFill>
                <a:latin typeface="Inter"/>
                <a:ea typeface="Inter"/>
                <a:cs typeface="Inter"/>
                <a:sym typeface="Inter"/>
              </a:rPr>
              <a:t>You can easily </a:t>
            </a:r>
            <a:r>
              <a:rPr b="1" lang="en" sz="1100">
                <a:solidFill>
                  <a:schemeClr val="lt1"/>
                </a:solidFill>
                <a:latin typeface="Inter"/>
                <a:ea typeface="Inter"/>
                <a:cs typeface="Inter"/>
                <a:sym typeface="Inter"/>
              </a:rPr>
              <a:t>resize </a:t>
            </a:r>
            <a:r>
              <a:rPr lang="en" sz="1100">
                <a:solidFill>
                  <a:schemeClr val="lt1"/>
                </a:solidFill>
                <a:latin typeface="Inter"/>
                <a:ea typeface="Inter"/>
                <a:cs typeface="Inter"/>
                <a:sym typeface="Inter"/>
              </a:rPr>
              <a:t>these resources without losing quality. To </a:t>
            </a:r>
            <a:r>
              <a:rPr b="1" lang="en" sz="1100">
                <a:solidFill>
                  <a:schemeClr val="lt1"/>
                </a:solidFill>
                <a:latin typeface="Inter"/>
                <a:ea typeface="Inter"/>
                <a:cs typeface="Inter"/>
                <a:sym typeface="Inter"/>
              </a:rPr>
              <a:t>change the color</a:t>
            </a:r>
            <a:r>
              <a:rPr lang="en" sz="1100">
                <a:solidFill>
                  <a:schemeClr val="lt1"/>
                </a:solidFill>
                <a:latin typeface="Inter"/>
                <a:ea typeface="Inter"/>
                <a:cs typeface="Inter"/>
                <a:sym typeface="Inter"/>
              </a:rPr>
              <a:t>, just ungroup the resource and click on the object you want to change. You can also look for more </a:t>
            </a:r>
            <a:r>
              <a:rPr b="1" lang="en" sz="1100" u="sng">
                <a:solidFill>
                  <a:schemeClr val="hlink"/>
                </a:solidFill>
                <a:latin typeface="Inter"/>
                <a:ea typeface="Inter"/>
                <a:cs typeface="Inter"/>
                <a:sym typeface="Inter"/>
                <a:hlinkClick r:id="rId3"/>
              </a:rPr>
              <a:t>infographics</a:t>
            </a:r>
            <a:r>
              <a:rPr b="1" lang="en" sz="1100">
                <a:solidFill>
                  <a:schemeClr val="dk2"/>
                </a:solidFill>
                <a:latin typeface="Inter"/>
                <a:ea typeface="Inter"/>
                <a:cs typeface="Inter"/>
                <a:sym typeface="Inter"/>
              </a:rPr>
              <a:t> </a:t>
            </a:r>
            <a:r>
              <a:rPr lang="en" sz="1100">
                <a:solidFill>
                  <a:schemeClr val="lt1"/>
                </a:solidFill>
                <a:latin typeface="Inter"/>
                <a:ea typeface="Inter"/>
                <a:cs typeface="Inter"/>
                <a:sym typeface="Inter"/>
              </a:rPr>
              <a:t>on Slidesgo</a:t>
            </a:r>
            <a:endParaRPr sz="1100">
              <a:solidFill>
                <a:schemeClr val="lt1"/>
              </a:solidFill>
              <a:latin typeface="Inter"/>
              <a:ea typeface="Inter"/>
              <a:cs typeface="Inter"/>
              <a:sym typeface="Inter"/>
            </a:endParaRPr>
          </a:p>
        </p:txBody>
      </p:sp>
      <p:sp>
        <p:nvSpPr>
          <p:cNvPr id="769" name="Google Shape;769;p53"/>
          <p:cNvSpPr txBox="1"/>
          <p:nvPr>
            <p:ph idx="4294967295" type="title"/>
          </p:nvPr>
        </p:nvSpPr>
        <p:spPr>
          <a:xfrm>
            <a:off x="713225" y="539500"/>
            <a:ext cx="7717500" cy="48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Use our editable graphic resources...</a:t>
            </a:r>
            <a:endParaRPr/>
          </a:p>
        </p:txBody>
      </p:sp>
      <p:sp>
        <p:nvSpPr>
          <p:cNvPr id="770" name="Google Shape;770;p53"/>
          <p:cNvSpPr/>
          <p:nvPr/>
        </p:nvSpPr>
        <p:spPr>
          <a:xfrm>
            <a:off x="2099009" y="3282468"/>
            <a:ext cx="1283100" cy="219300"/>
          </a:xfrm>
          <a:prstGeom prst="roundRect">
            <a:avLst>
              <a:gd fmla="val 16667" name="adj"/>
            </a:avLst>
          </a:prstGeom>
          <a:solidFill>
            <a:srgbClr val="B07C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771" name="Google Shape;771;p53"/>
          <p:cNvSpPr/>
          <p:nvPr/>
        </p:nvSpPr>
        <p:spPr>
          <a:xfrm>
            <a:off x="2102902" y="3284568"/>
            <a:ext cx="236100" cy="215100"/>
          </a:xfrm>
          <a:prstGeom prst="roundRect">
            <a:avLst>
              <a:gd fmla="val 16667" name="adj"/>
            </a:avLst>
          </a:prstGeom>
          <a:solidFill>
            <a:srgbClr val="765186"/>
          </a:solid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772" name="Google Shape;772;p53"/>
          <p:cNvSpPr/>
          <p:nvPr/>
        </p:nvSpPr>
        <p:spPr>
          <a:xfrm>
            <a:off x="8191833" y="4393685"/>
            <a:ext cx="160800" cy="207000"/>
          </a:xfrm>
          <a:prstGeom prst="homePlate">
            <a:avLst>
              <a:gd fmla="val 50000" name="adj"/>
            </a:avLst>
          </a:prstGeom>
          <a:solidFill>
            <a:srgbClr val="B07C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773" name="Google Shape;773;p53"/>
          <p:cNvSpPr/>
          <p:nvPr/>
        </p:nvSpPr>
        <p:spPr>
          <a:xfrm>
            <a:off x="8140083" y="3164975"/>
            <a:ext cx="264300" cy="207000"/>
          </a:xfrm>
          <a:prstGeom prst="chevron">
            <a:avLst>
              <a:gd fmla="val 50000" name="adj"/>
            </a:avLst>
          </a:prstGeom>
          <a:solidFill>
            <a:srgbClr val="B07C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774" name="Google Shape;774;p53"/>
          <p:cNvSpPr/>
          <p:nvPr/>
        </p:nvSpPr>
        <p:spPr>
          <a:xfrm>
            <a:off x="7689945" y="1949083"/>
            <a:ext cx="243000" cy="199800"/>
          </a:xfrm>
          <a:prstGeom prst="rightArrow">
            <a:avLst>
              <a:gd fmla="val 25609" name="adj1"/>
              <a:gd fmla="val 50000" name="adj2"/>
            </a:avLst>
          </a:prstGeom>
          <a:solidFill>
            <a:srgbClr val="22244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775" name="Google Shape;775;p53"/>
          <p:cNvGrpSpPr/>
          <p:nvPr/>
        </p:nvGrpSpPr>
        <p:grpSpPr>
          <a:xfrm>
            <a:off x="6057249" y="2960428"/>
            <a:ext cx="547157" cy="635405"/>
            <a:chOff x="4727025" y="1332775"/>
            <a:chExt cx="59900" cy="69625"/>
          </a:xfrm>
        </p:grpSpPr>
        <p:sp>
          <p:nvSpPr>
            <p:cNvPr id="776" name="Google Shape;776;p53"/>
            <p:cNvSpPr/>
            <p:nvPr/>
          </p:nvSpPr>
          <p:spPr>
            <a:xfrm>
              <a:off x="4727025" y="1332775"/>
              <a:ext cx="36450" cy="33200"/>
            </a:xfrm>
            <a:custGeom>
              <a:rect b="b" l="l" r="r" t="t"/>
              <a:pathLst>
                <a:path extrusionOk="0" h="1328" w="1458">
                  <a:moveTo>
                    <a:pt x="1047" y="1"/>
                  </a:moveTo>
                  <a:lnTo>
                    <a:pt x="1047" y="188"/>
                  </a:lnTo>
                  <a:cubicBezTo>
                    <a:pt x="484" y="289"/>
                    <a:pt x="51" y="758"/>
                    <a:pt x="1" y="1328"/>
                  </a:cubicBezTo>
                  <a:lnTo>
                    <a:pt x="477" y="1328"/>
                  </a:lnTo>
                  <a:cubicBezTo>
                    <a:pt x="527" y="1018"/>
                    <a:pt x="751" y="765"/>
                    <a:pt x="1047" y="679"/>
                  </a:cubicBezTo>
                  <a:lnTo>
                    <a:pt x="1047" y="845"/>
                  </a:lnTo>
                  <a:lnTo>
                    <a:pt x="1458" y="433"/>
                  </a:lnTo>
                  <a:lnTo>
                    <a:pt x="1047"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 name="Google Shape;777;p53"/>
            <p:cNvSpPr/>
            <p:nvPr/>
          </p:nvSpPr>
          <p:spPr>
            <a:xfrm>
              <a:off x="4750475" y="1369025"/>
              <a:ext cx="36450" cy="33375"/>
            </a:xfrm>
            <a:custGeom>
              <a:rect b="b" l="l" r="r" t="t"/>
              <a:pathLst>
                <a:path extrusionOk="0" h="1335" w="1458">
                  <a:moveTo>
                    <a:pt x="974" y="0"/>
                  </a:moveTo>
                  <a:cubicBezTo>
                    <a:pt x="931" y="311"/>
                    <a:pt x="707" y="570"/>
                    <a:pt x="404" y="657"/>
                  </a:cubicBezTo>
                  <a:lnTo>
                    <a:pt x="404" y="491"/>
                  </a:lnTo>
                  <a:lnTo>
                    <a:pt x="0" y="902"/>
                  </a:lnTo>
                  <a:lnTo>
                    <a:pt x="404" y="1335"/>
                  </a:lnTo>
                  <a:lnTo>
                    <a:pt x="404" y="1140"/>
                  </a:lnTo>
                  <a:cubicBezTo>
                    <a:pt x="967" y="1039"/>
                    <a:pt x="1400" y="577"/>
                    <a:pt x="1457" y="0"/>
                  </a:cubicBezTo>
                  <a:close/>
                </a:path>
              </a:pathLst>
            </a:custGeom>
            <a:solidFill>
              <a:srgbClr val="2224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8" name="Google Shape;778;p53"/>
          <p:cNvGrpSpPr/>
          <p:nvPr/>
        </p:nvGrpSpPr>
        <p:grpSpPr>
          <a:xfrm>
            <a:off x="6828373" y="1960663"/>
            <a:ext cx="618887" cy="618883"/>
            <a:chOff x="4820425" y="1329900"/>
            <a:chExt cx="70175" cy="70350"/>
          </a:xfrm>
        </p:grpSpPr>
        <p:sp>
          <p:nvSpPr>
            <p:cNvPr id="779" name="Google Shape;779;p53"/>
            <p:cNvSpPr/>
            <p:nvPr/>
          </p:nvSpPr>
          <p:spPr>
            <a:xfrm>
              <a:off x="4862975" y="1335475"/>
              <a:ext cx="27625" cy="34650"/>
            </a:xfrm>
            <a:custGeom>
              <a:rect b="b" l="l" r="r" t="t"/>
              <a:pathLst>
                <a:path extrusionOk="0" h="1386" w="1105">
                  <a:moveTo>
                    <a:pt x="1" y="1"/>
                  </a:moveTo>
                  <a:lnTo>
                    <a:pt x="1" y="491"/>
                  </a:lnTo>
                  <a:cubicBezTo>
                    <a:pt x="217" y="585"/>
                    <a:pt x="376" y="765"/>
                    <a:pt x="441" y="989"/>
                  </a:cubicBezTo>
                  <a:lnTo>
                    <a:pt x="275" y="989"/>
                  </a:lnTo>
                  <a:lnTo>
                    <a:pt x="679" y="1386"/>
                  </a:lnTo>
                  <a:lnTo>
                    <a:pt x="1104" y="989"/>
                  </a:lnTo>
                  <a:lnTo>
                    <a:pt x="917" y="989"/>
                  </a:lnTo>
                  <a:cubicBezTo>
                    <a:pt x="830" y="513"/>
                    <a:pt x="470" y="123"/>
                    <a:pt x="1"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 name="Google Shape;780;p53"/>
            <p:cNvSpPr/>
            <p:nvPr/>
          </p:nvSpPr>
          <p:spPr>
            <a:xfrm>
              <a:off x="4820425" y="1360000"/>
              <a:ext cx="27625" cy="34650"/>
            </a:xfrm>
            <a:custGeom>
              <a:rect b="b" l="l" r="r" t="t"/>
              <a:pathLst>
                <a:path extrusionOk="0" h="1386" w="1105">
                  <a:moveTo>
                    <a:pt x="426" y="1"/>
                  </a:moveTo>
                  <a:lnTo>
                    <a:pt x="1" y="397"/>
                  </a:lnTo>
                  <a:lnTo>
                    <a:pt x="188" y="397"/>
                  </a:lnTo>
                  <a:cubicBezTo>
                    <a:pt x="275" y="873"/>
                    <a:pt x="628" y="1263"/>
                    <a:pt x="1097" y="1386"/>
                  </a:cubicBezTo>
                  <a:lnTo>
                    <a:pt x="1104" y="895"/>
                  </a:lnTo>
                  <a:cubicBezTo>
                    <a:pt x="888" y="801"/>
                    <a:pt x="729" y="621"/>
                    <a:pt x="664" y="397"/>
                  </a:cubicBezTo>
                  <a:lnTo>
                    <a:pt x="830" y="397"/>
                  </a:lnTo>
                  <a:lnTo>
                    <a:pt x="426" y="1"/>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 name="Google Shape;781;p53"/>
            <p:cNvSpPr/>
            <p:nvPr/>
          </p:nvSpPr>
          <p:spPr>
            <a:xfrm>
              <a:off x="4850375" y="1372800"/>
              <a:ext cx="34625" cy="27450"/>
            </a:xfrm>
            <a:custGeom>
              <a:rect b="b" l="l" r="r" t="t"/>
              <a:pathLst>
                <a:path extrusionOk="0" h="1098" w="1385">
                  <a:moveTo>
                    <a:pt x="894" y="1"/>
                  </a:moveTo>
                  <a:cubicBezTo>
                    <a:pt x="801" y="210"/>
                    <a:pt x="620" y="369"/>
                    <a:pt x="397" y="434"/>
                  </a:cubicBezTo>
                  <a:lnTo>
                    <a:pt x="397" y="275"/>
                  </a:lnTo>
                  <a:lnTo>
                    <a:pt x="0" y="672"/>
                  </a:lnTo>
                  <a:lnTo>
                    <a:pt x="397" y="1097"/>
                  </a:lnTo>
                  <a:lnTo>
                    <a:pt x="397" y="910"/>
                  </a:lnTo>
                  <a:cubicBezTo>
                    <a:pt x="873" y="823"/>
                    <a:pt x="1262" y="470"/>
                    <a:pt x="1385" y="1"/>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 name="Google Shape;782;p53"/>
            <p:cNvSpPr/>
            <p:nvPr/>
          </p:nvSpPr>
          <p:spPr>
            <a:xfrm>
              <a:off x="4825850" y="1329900"/>
              <a:ext cx="34625" cy="27975"/>
            </a:xfrm>
            <a:custGeom>
              <a:rect b="b" l="l" r="r" t="t"/>
              <a:pathLst>
                <a:path extrusionOk="0" h="1119" w="1385">
                  <a:moveTo>
                    <a:pt x="988" y="0"/>
                  </a:moveTo>
                  <a:lnTo>
                    <a:pt x="988" y="188"/>
                  </a:lnTo>
                  <a:cubicBezTo>
                    <a:pt x="505" y="274"/>
                    <a:pt x="123" y="635"/>
                    <a:pt x="0" y="1118"/>
                  </a:cubicBezTo>
                  <a:lnTo>
                    <a:pt x="491" y="1118"/>
                  </a:lnTo>
                  <a:cubicBezTo>
                    <a:pt x="584" y="895"/>
                    <a:pt x="765" y="729"/>
                    <a:pt x="995" y="664"/>
                  </a:cubicBezTo>
                  <a:lnTo>
                    <a:pt x="995" y="830"/>
                  </a:lnTo>
                  <a:lnTo>
                    <a:pt x="1385" y="426"/>
                  </a:lnTo>
                  <a:lnTo>
                    <a:pt x="988" y="0"/>
                  </a:lnTo>
                  <a:close/>
                </a:path>
              </a:pathLst>
            </a:custGeom>
            <a:solidFill>
              <a:srgbClr val="2224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3" name="Google Shape;783;p53"/>
          <p:cNvGrpSpPr/>
          <p:nvPr/>
        </p:nvGrpSpPr>
        <p:grpSpPr>
          <a:xfrm>
            <a:off x="5953936" y="1975259"/>
            <a:ext cx="664883" cy="609273"/>
            <a:chOff x="4903200" y="1331525"/>
            <a:chExt cx="73575" cy="67425"/>
          </a:xfrm>
        </p:grpSpPr>
        <p:sp>
          <p:nvSpPr>
            <p:cNvPr id="784" name="Google Shape;784;p53"/>
            <p:cNvSpPr/>
            <p:nvPr/>
          </p:nvSpPr>
          <p:spPr>
            <a:xfrm>
              <a:off x="4903200" y="1331525"/>
              <a:ext cx="73575" cy="67425"/>
            </a:xfrm>
            <a:custGeom>
              <a:rect b="b" l="l" r="r" t="t"/>
              <a:pathLst>
                <a:path extrusionOk="0" h="2697" w="2943">
                  <a:moveTo>
                    <a:pt x="1652" y="0"/>
                  </a:moveTo>
                  <a:lnTo>
                    <a:pt x="1652" y="173"/>
                  </a:lnTo>
                  <a:cubicBezTo>
                    <a:pt x="534" y="195"/>
                    <a:pt x="0" y="1551"/>
                    <a:pt x="794" y="2330"/>
                  </a:cubicBezTo>
                  <a:cubicBezTo>
                    <a:pt x="1051" y="2583"/>
                    <a:pt x="1366" y="2696"/>
                    <a:pt x="1674" y="2696"/>
                  </a:cubicBezTo>
                  <a:cubicBezTo>
                    <a:pt x="2323" y="2696"/>
                    <a:pt x="2943" y="2194"/>
                    <a:pt x="2943" y="1435"/>
                  </a:cubicBezTo>
                  <a:lnTo>
                    <a:pt x="2503" y="1435"/>
                  </a:lnTo>
                  <a:cubicBezTo>
                    <a:pt x="2503" y="1928"/>
                    <a:pt x="2093" y="2259"/>
                    <a:pt x="1668" y="2259"/>
                  </a:cubicBezTo>
                  <a:cubicBezTo>
                    <a:pt x="1470" y="2259"/>
                    <a:pt x="1269" y="2187"/>
                    <a:pt x="1104" y="2027"/>
                  </a:cubicBezTo>
                  <a:cubicBezTo>
                    <a:pt x="577" y="1515"/>
                    <a:pt x="923" y="628"/>
                    <a:pt x="1652" y="613"/>
                  </a:cubicBezTo>
                  <a:lnTo>
                    <a:pt x="1652" y="765"/>
                  </a:lnTo>
                  <a:lnTo>
                    <a:pt x="2020" y="390"/>
                  </a:lnTo>
                  <a:lnTo>
                    <a:pt x="1652" y="0"/>
                  </a:lnTo>
                  <a:close/>
                </a:path>
              </a:pathLst>
            </a:custGeom>
            <a:solidFill>
              <a:srgbClr val="503259"/>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785" name="Google Shape;785;p53"/>
            <p:cNvSpPr/>
            <p:nvPr/>
          </p:nvSpPr>
          <p:spPr>
            <a:xfrm>
              <a:off x="4930250" y="1353150"/>
              <a:ext cx="29775" cy="32475"/>
            </a:xfrm>
            <a:custGeom>
              <a:rect b="b" l="l" r="r" t="t"/>
              <a:pathLst>
                <a:path extrusionOk="0" h="1299" w="1191">
                  <a:moveTo>
                    <a:pt x="592" y="1"/>
                  </a:moveTo>
                  <a:cubicBezTo>
                    <a:pt x="274" y="1"/>
                    <a:pt x="15" y="246"/>
                    <a:pt x="0" y="570"/>
                  </a:cubicBezTo>
                  <a:lnTo>
                    <a:pt x="447" y="570"/>
                  </a:lnTo>
                  <a:cubicBezTo>
                    <a:pt x="447" y="479"/>
                    <a:pt x="519" y="416"/>
                    <a:pt x="597" y="416"/>
                  </a:cubicBezTo>
                  <a:cubicBezTo>
                    <a:pt x="624" y="416"/>
                    <a:pt x="652" y="424"/>
                    <a:pt x="678" y="441"/>
                  </a:cubicBezTo>
                  <a:cubicBezTo>
                    <a:pt x="779" y="506"/>
                    <a:pt x="765" y="657"/>
                    <a:pt x="656" y="707"/>
                  </a:cubicBezTo>
                  <a:lnTo>
                    <a:pt x="656" y="534"/>
                  </a:lnTo>
                  <a:lnTo>
                    <a:pt x="289" y="902"/>
                  </a:lnTo>
                  <a:lnTo>
                    <a:pt x="656" y="1299"/>
                  </a:lnTo>
                  <a:lnTo>
                    <a:pt x="656" y="1155"/>
                  </a:lnTo>
                  <a:cubicBezTo>
                    <a:pt x="959" y="1126"/>
                    <a:pt x="1190" y="873"/>
                    <a:pt x="1190" y="570"/>
                  </a:cubicBezTo>
                  <a:cubicBezTo>
                    <a:pt x="1176" y="246"/>
                    <a:pt x="916" y="1"/>
                    <a:pt x="592" y="1"/>
                  </a:cubicBezTo>
                  <a:close/>
                </a:path>
              </a:pathLst>
            </a:custGeom>
            <a:solidFill>
              <a:srgbClr val="2224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6" name="Google Shape;786;p53"/>
          <p:cNvGrpSpPr/>
          <p:nvPr/>
        </p:nvGrpSpPr>
        <p:grpSpPr>
          <a:xfrm>
            <a:off x="6801402" y="2947166"/>
            <a:ext cx="672829" cy="632468"/>
            <a:chOff x="4815575" y="1416800"/>
            <a:chExt cx="73750" cy="71400"/>
          </a:xfrm>
        </p:grpSpPr>
        <p:sp>
          <p:nvSpPr>
            <p:cNvPr id="787" name="Google Shape;787;p53"/>
            <p:cNvSpPr/>
            <p:nvPr/>
          </p:nvSpPr>
          <p:spPr>
            <a:xfrm>
              <a:off x="4815575" y="1416800"/>
              <a:ext cx="43100" cy="52150"/>
            </a:xfrm>
            <a:custGeom>
              <a:rect b="b" l="l" r="r" t="t"/>
              <a:pathLst>
                <a:path extrusionOk="0" h="2086" w="1724">
                  <a:moveTo>
                    <a:pt x="1327" y="1"/>
                  </a:moveTo>
                  <a:lnTo>
                    <a:pt x="1327" y="181"/>
                  </a:lnTo>
                  <a:cubicBezTo>
                    <a:pt x="469" y="361"/>
                    <a:pt x="0" y="1299"/>
                    <a:pt x="375" y="2085"/>
                  </a:cubicBezTo>
                  <a:lnTo>
                    <a:pt x="772" y="1818"/>
                  </a:lnTo>
                  <a:cubicBezTo>
                    <a:pt x="729" y="1717"/>
                    <a:pt x="707" y="1609"/>
                    <a:pt x="707" y="1501"/>
                  </a:cubicBezTo>
                  <a:cubicBezTo>
                    <a:pt x="714" y="1111"/>
                    <a:pt x="959" y="772"/>
                    <a:pt x="1327" y="657"/>
                  </a:cubicBezTo>
                  <a:lnTo>
                    <a:pt x="1327" y="823"/>
                  </a:lnTo>
                  <a:lnTo>
                    <a:pt x="1724" y="426"/>
                  </a:lnTo>
                  <a:lnTo>
                    <a:pt x="1327" y="1"/>
                  </a:lnTo>
                  <a:close/>
                </a:path>
              </a:pathLst>
            </a:custGeom>
            <a:solidFill>
              <a:srgbClr val="2224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 name="Google Shape;788;p53"/>
            <p:cNvSpPr/>
            <p:nvPr/>
          </p:nvSpPr>
          <p:spPr>
            <a:xfrm>
              <a:off x="4861725" y="1421125"/>
              <a:ext cx="27600" cy="51250"/>
            </a:xfrm>
            <a:custGeom>
              <a:rect b="b" l="l" r="r" t="t"/>
              <a:pathLst>
                <a:path extrusionOk="0" h="2050" w="1104">
                  <a:moveTo>
                    <a:pt x="0" y="1"/>
                  </a:moveTo>
                  <a:lnTo>
                    <a:pt x="0" y="477"/>
                  </a:lnTo>
                  <a:cubicBezTo>
                    <a:pt x="375" y="592"/>
                    <a:pt x="635" y="938"/>
                    <a:pt x="635" y="1328"/>
                  </a:cubicBezTo>
                  <a:cubicBezTo>
                    <a:pt x="635" y="1429"/>
                    <a:pt x="621" y="1530"/>
                    <a:pt x="585" y="1624"/>
                  </a:cubicBezTo>
                  <a:lnTo>
                    <a:pt x="404" y="1494"/>
                  </a:lnTo>
                  <a:lnTo>
                    <a:pt x="513" y="2049"/>
                  </a:lnTo>
                  <a:lnTo>
                    <a:pt x="1089" y="1963"/>
                  </a:lnTo>
                  <a:lnTo>
                    <a:pt x="981" y="1883"/>
                  </a:lnTo>
                  <a:cubicBezTo>
                    <a:pt x="1061" y="1710"/>
                    <a:pt x="1104" y="1523"/>
                    <a:pt x="1104" y="1328"/>
                  </a:cubicBezTo>
                  <a:cubicBezTo>
                    <a:pt x="1104" y="679"/>
                    <a:pt x="635" y="123"/>
                    <a:pt x="0"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p53"/>
            <p:cNvSpPr/>
            <p:nvPr/>
          </p:nvSpPr>
          <p:spPr>
            <a:xfrm>
              <a:off x="4829450" y="1467825"/>
              <a:ext cx="49250" cy="20375"/>
            </a:xfrm>
            <a:custGeom>
              <a:rect b="b" l="l" r="r" t="t"/>
              <a:pathLst>
                <a:path extrusionOk="0" h="815" w="1970">
                  <a:moveTo>
                    <a:pt x="109" y="1"/>
                  </a:moveTo>
                  <a:lnTo>
                    <a:pt x="0" y="556"/>
                  </a:lnTo>
                  <a:lnTo>
                    <a:pt x="137" y="462"/>
                  </a:lnTo>
                  <a:cubicBezTo>
                    <a:pt x="394" y="698"/>
                    <a:pt x="720" y="815"/>
                    <a:pt x="1045" y="815"/>
                  </a:cubicBezTo>
                  <a:cubicBezTo>
                    <a:pt x="1378" y="815"/>
                    <a:pt x="1710" y="692"/>
                    <a:pt x="1969" y="448"/>
                  </a:cubicBezTo>
                  <a:lnTo>
                    <a:pt x="1969" y="441"/>
                  </a:lnTo>
                  <a:lnTo>
                    <a:pt x="1573" y="174"/>
                  </a:lnTo>
                  <a:cubicBezTo>
                    <a:pt x="1418" y="292"/>
                    <a:pt x="1232" y="352"/>
                    <a:pt x="1046" y="352"/>
                  </a:cubicBezTo>
                  <a:cubicBezTo>
                    <a:pt x="868" y="352"/>
                    <a:pt x="689" y="297"/>
                    <a:pt x="534" y="188"/>
                  </a:cubicBezTo>
                  <a:lnTo>
                    <a:pt x="678" y="95"/>
                  </a:lnTo>
                  <a:lnTo>
                    <a:pt x="109" y="1"/>
                  </a:ln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0" name="Google Shape;790;p53"/>
          <p:cNvGrpSpPr/>
          <p:nvPr/>
        </p:nvGrpSpPr>
        <p:grpSpPr>
          <a:xfrm>
            <a:off x="6017811" y="3967835"/>
            <a:ext cx="633900" cy="633900"/>
            <a:chOff x="5771961" y="3831737"/>
            <a:chExt cx="633900" cy="633900"/>
          </a:xfrm>
        </p:grpSpPr>
        <p:sp>
          <p:nvSpPr>
            <p:cNvPr id="791" name="Google Shape;791;p53"/>
            <p:cNvSpPr/>
            <p:nvPr/>
          </p:nvSpPr>
          <p:spPr>
            <a:xfrm flipH="1">
              <a:off x="5771961" y="3831737"/>
              <a:ext cx="633900" cy="633900"/>
            </a:xfrm>
            <a:prstGeom prst="blockArc">
              <a:avLst>
                <a:gd fmla="val 16275737" name="adj1"/>
                <a:gd fmla="val 15898772" name="adj2"/>
                <a:gd fmla="val 17257" name="adj3"/>
              </a:avLst>
            </a:pr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p53"/>
            <p:cNvSpPr/>
            <p:nvPr/>
          </p:nvSpPr>
          <p:spPr>
            <a:xfrm>
              <a:off x="5805520" y="3832711"/>
              <a:ext cx="597190" cy="632197"/>
            </a:xfrm>
            <a:custGeom>
              <a:rect b="b" l="l" r="r" t="t"/>
              <a:pathLst>
                <a:path extrusionOk="0" h="2547" w="2389">
                  <a:moveTo>
                    <a:pt x="1148" y="0"/>
                  </a:moveTo>
                  <a:cubicBezTo>
                    <a:pt x="765" y="0"/>
                    <a:pt x="397" y="173"/>
                    <a:pt x="159" y="476"/>
                  </a:cubicBezTo>
                  <a:lnTo>
                    <a:pt x="1" y="354"/>
                  </a:lnTo>
                  <a:lnTo>
                    <a:pt x="116" y="967"/>
                  </a:lnTo>
                  <a:lnTo>
                    <a:pt x="700" y="909"/>
                  </a:lnTo>
                  <a:lnTo>
                    <a:pt x="498" y="750"/>
                  </a:lnTo>
                  <a:cubicBezTo>
                    <a:pt x="669" y="541"/>
                    <a:pt x="910" y="441"/>
                    <a:pt x="1149" y="441"/>
                  </a:cubicBezTo>
                  <a:cubicBezTo>
                    <a:pt x="1454" y="441"/>
                    <a:pt x="1755" y="605"/>
                    <a:pt x="1905" y="916"/>
                  </a:cubicBezTo>
                  <a:cubicBezTo>
                    <a:pt x="2165" y="1472"/>
                    <a:pt x="1768" y="2106"/>
                    <a:pt x="1148" y="2106"/>
                  </a:cubicBezTo>
                  <a:lnTo>
                    <a:pt x="1148" y="2546"/>
                  </a:lnTo>
                  <a:cubicBezTo>
                    <a:pt x="1840" y="2532"/>
                    <a:pt x="2388" y="1962"/>
                    <a:pt x="2388" y="1277"/>
                  </a:cubicBezTo>
                  <a:cubicBezTo>
                    <a:pt x="2388" y="584"/>
                    <a:pt x="1840" y="22"/>
                    <a:pt x="1148" y="0"/>
                  </a:cubicBezTo>
                  <a:close/>
                </a:path>
              </a:pathLst>
            </a:custGeom>
            <a:solidFill>
              <a:srgbClr val="B07CC6"/>
            </a:solidFill>
            <a:ln cap="flat" cmpd="sng" w="9525">
              <a:solidFill>
                <a:srgbClr val="FAF6E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3" name="Google Shape;793;p53"/>
          <p:cNvGrpSpPr/>
          <p:nvPr/>
        </p:nvGrpSpPr>
        <p:grpSpPr>
          <a:xfrm>
            <a:off x="6819423" y="3950890"/>
            <a:ext cx="636787" cy="649524"/>
            <a:chOff x="4818100" y="1507675"/>
            <a:chExt cx="71225" cy="71625"/>
          </a:xfrm>
        </p:grpSpPr>
        <p:sp>
          <p:nvSpPr>
            <p:cNvPr id="794" name="Google Shape;794;p53"/>
            <p:cNvSpPr/>
            <p:nvPr/>
          </p:nvSpPr>
          <p:spPr>
            <a:xfrm>
              <a:off x="4818100" y="1507675"/>
              <a:ext cx="46000" cy="56300"/>
            </a:xfrm>
            <a:custGeom>
              <a:rect b="b" l="l" r="r" t="t"/>
              <a:pathLst>
                <a:path extrusionOk="0" h="2252" w="1840">
                  <a:moveTo>
                    <a:pt x="1457" y="1"/>
                  </a:moveTo>
                  <a:lnTo>
                    <a:pt x="1457" y="159"/>
                  </a:lnTo>
                  <a:cubicBezTo>
                    <a:pt x="606" y="188"/>
                    <a:pt x="0" y="989"/>
                    <a:pt x="195" y="1818"/>
                  </a:cubicBezTo>
                  <a:cubicBezTo>
                    <a:pt x="188" y="1818"/>
                    <a:pt x="188" y="1825"/>
                    <a:pt x="188" y="1833"/>
                  </a:cubicBezTo>
                  <a:lnTo>
                    <a:pt x="195" y="1869"/>
                  </a:lnTo>
                  <a:cubicBezTo>
                    <a:pt x="195" y="1876"/>
                    <a:pt x="202" y="1883"/>
                    <a:pt x="202" y="1898"/>
                  </a:cubicBezTo>
                  <a:cubicBezTo>
                    <a:pt x="202" y="1905"/>
                    <a:pt x="209" y="1912"/>
                    <a:pt x="209" y="1919"/>
                  </a:cubicBezTo>
                  <a:cubicBezTo>
                    <a:pt x="209" y="1934"/>
                    <a:pt x="216" y="1948"/>
                    <a:pt x="224" y="1955"/>
                  </a:cubicBezTo>
                  <a:lnTo>
                    <a:pt x="231" y="1977"/>
                  </a:lnTo>
                  <a:cubicBezTo>
                    <a:pt x="245" y="2013"/>
                    <a:pt x="260" y="2056"/>
                    <a:pt x="274" y="2092"/>
                  </a:cubicBezTo>
                  <a:lnTo>
                    <a:pt x="281" y="2100"/>
                  </a:lnTo>
                  <a:cubicBezTo>
                    <a:pt x="289" y="2114"/>
                    <a:pt x="296" y="2128"/>
                    <a:pt x="303" y="2143"/>
                  </a:cubicBezTo>
                  <a:lnTo>
                    <a:pt x="317" y="2157"/>
                  </a:lnTo>
                  <a:cubicBezTo>
                    <a:pt x="317" y="2172"/>
                    <a:pt x="325" y="2186"/>
                    <a:pt x="332" y="2201"/>
                  </a:cubicBezTo>
                  <a:lnTo>
                    <a:pt x="346" y="2215"/>
                  </a:lnTo>
                  <a:cubicBezTo>
                    <a:pt x="353" y="2229"/>
                    <a:pt x="361" y="2237"/>
                    <a:pt x="368" y="2251"/>
                  </a:cubicBezTo>
                  <a:lnTo>
                    <a:pt x="743" y="1970"/>
                  </a:lnTo>
                  <a:lnTo>
                    <a:pt x="721" y="1934"/>
                  </a:lnTo>
                  <a:lnTo>
                    <a:pt x="700" y="1898"/>
                  </a:lnTo>
                  <a:lnTo>
                    <a:pt x="692" y="1883"/>
                  </a:lnTo>
                  <a:cubicBezTo>
                    <a:pt x="685" y="1862"/>
                    <a:pt x="678" y="1847"/>
                    <a:pt x="671" y="1825"/>
                  </a:cubicBezTo>
                  <a:cubicBezTo>
                    <a:pt x="671" y="1818"/>
                    <a:pt x="664" y="1811"/>
                    <a:pt x="664" y="1804"/>
                  </a:cubicBezTo>
                  <a:cubicBezTo>
                    <a:pt x="664" y="1797"/>
                    <a:pt x="656" y="1782"/>
                    <a:pt x="649" y="1775"/>
                  </a:cubicBezTo>
                  <a:lnTo>
                    <a:pt x="642" y="1732"/>
                  </a:lnTo>
                  <a:lnTo>
                    <a:pt x="635" y="1703"/>
                  </a:lnTo>
                  <a:lnTo>
                    <a:pt x="628" y="1667"/>
                  </a:lnTo>
                  <a:lnTo>
                    <a:pt x="628" y="1645"/>
                  </a:lnTo>
                  <a:cubicBezTo>
                    <a:pt x="628" y="1638"/>
                    <a:pt x="620" y="1609"/>
                    <a:pt x="620" y="1587"/>
                  </a:cubicBezTo>
                  <a:lnTo>
                    <a:pt x="620" y="1573"/>
                  </a:lnTo>
                  <a:lnTo>
                    <a:pt x="620" y="1508"/>
                  </a:lnTo>
                  <a:cubicBezTo>
                    <a:pt x="620" y="1039"/>
                    <a:pt x="988" y="650"/>
                    <a:pt x="1457" y="628"/>
                  </a:cubicBezTo>
                  <a:lnTo>
                    <a:pt x="1457" y="809"/>
                  </a:lnTo>
                  <a:lnTo>
                    <a:pt x="1839" y="419"/>
                  </a:lnTo>
                  <a:lnTo>
                    <a:pt x="1457" y="1"/>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 name="Google Shape;795;p53"/>
            <p:cNvSpPr/>
            <p:nvPr/>
          </p:nvSpPr>
          <p:spPr>
            <a:xfrm>
              <a:off x="4869825" y="1519575"/>
              <a:ext cx="19500" cy="23825"/>
            </a:xfrm>
            <a:custGeom>
              <a:rect b="b" l="l" r="r" t="t"/>
              <a:pathLst>
                <a:path extrusionOk="0" h="953" w="780">
                  <a:moveTo>
                    <a:pt x="304" y="1"/>
                  </a:moveTo>
                  <a:lnTo>
                    <a:pt x="1" y="354"/>
                  </a:lnTo>
                  <a:cubicBezTo>
                    <a:pt x="181" y="506"/>
                    <a:pt x="289" y="722"/>
                    <a:pt x="311" y="953"/>
                  </a:cubicBezTo>
                  <a:lnTo>
                    <a:pt x="780" y="953"/>
                  </a:lnTo>
                  <a:cubicBezTo>
                    <a:pt x="751" y="585"/>
                    <a:pt x="585" y="239"/>
                    <a:pt x="304" y="1"/>
                  </a:cubicBezTo>
                  <a:close/>
                </a:path>
              </a:pathLst>
            </a:custGeom>
            <a:solidFill>
              <a:srgbClr val="2224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53"/>
            <p:cNvSpPr/>
            <p:nvPr/>
          </p:nvSpPr>
          <p:spPr>
            <a:xfrm>
              <a:off x="4857575" y="1547700"/>
              <a:ext cx="31575" cy="31600"/>
            </a:xfrm>
            <a:custGeom>
              <a:rect b="b" l="l" r="r" t="t"/>
              <a:pathLst>
                <a:path extrusionOk="0" h="1264" w="1263">
                  <a:moveTo>
                    <a:pt x="801" y="1"/>
                  </a:moveTo>
                  <a:cubicBezTo>
                    <a:pt x="758" y="419"/>
                    <a:pt x="426" y="751"/>
                    <a:pt x="1" y="794"/>
                  </a:cubicBezTo>
                  <a:lnTo>
                    <a:pt x="1" y="1263"/>
                  </a:lnTo>
                  <a:cubicBezTo>
                    <a:pt x="679" y="1213"/>
                    <a:pt x="1219" y="679"/>
                    <a:pt x="1263"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 name="Google Shape;797;p53"/>
            <p:cNvSpPr/>
            <p:nvPr/>
          </p:nvSpPr>
          <p:spPr>
            <a:xfrm>
              <a:off x="4829800" y="1560150"/>
              <a:ext cx="23650" cy="18950"/>
            </a:xfrm>
            <a:custGeom>
              <a:rect b="b" l="l" r="r" t="t"/>
              <a:pathLst>
                <a:path extrusionOk="0" h="758" w="946">
                  <a:moveTo>
                    <a:pt x="376" y="1"/>
                  </a:moveTo>
                  <a:lnTo>
                    <a:pt x="1" y="282"/>
                  </a:lnTo>
                  <a:cubicBezTo>
                    <a:pt x="239" y="563"/>
                    <a:pt x="578" y="736"/>
                    <a:pt x="946" y="758"/>
                  </a:cubicBezTo>
                  <a:lnTo>
                    <a:pt x="946" y="289"/>
                  </a:lnTo>
                  <a:cubicBezTo>
                    <a:pt x="722" y="267"/>
                    <a:pt x="520" y="166"/>
                    <a:pt x="376" y="1"/>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8" name="Google Shape;798;p53"/>
          <p:cNvGrpSpPr/>
          <p:nvPr/>
        </p:nvGrpSpPr>
        <p:grpSpPr>
          <a:xfrm>
            <a:off x="5184293" y="3944970"/>
            <a:ext cx="649520" cy="661559"/>
            <a:chOff x="4906800" y="1507500"/>
            <a:chExt cx="70350" cy="71075"/>
          </a:xfrm>
        </p:grpSpPr>
        <p:sp>
          <p:nvSpPr>
            <p:cNvPr id="799" name="Google Shape;799;p53"/>
            <p:cNvSpPr/>
            <p:nvPr/>
          </p:nvSpPr>
          <p:spPr>
            <a:xfrm>
              <a:off x="4916000" y="1507500"/>
              <a:ext cx="30850" cy="24000"/>
            </a:xfrm>
            <a:custGeom>
              <a:rect b="b" l="l" r="r" t="t"/>
              <a:pathLst>
                <a:path extrusionOk="0" h="960" w="1234">
                  <a:moveTo>
                    <a:pt x="837" y="1"/>
                  </a:moveTo>
                  <a:lnTo>
                    <a:pt x="837" y="202"/>
                  </a:lnTo>
                  <a:cubicBezTo>
                    <a:pt x="484" y="282"/>
                    <a:pt x="181" y="498"/>
                    <a:pt x="0" y="808"/>
                  </a:cubicBezTo>
                  <a:lnTo>
                    <a:pt x="455" y="960"/>
                  </a:lnTo>
                  <a:cubicBezTo>
                    <a:pt x="556" y="837"/>
                    <a:pt x="686" y="736"/>
                    <a:pt x="837" y="686"/>
                  </a:cubicBezTo>
                  <a:lnTo>
                    <a:pt x="837" y="823"/>
                  </a:lnTo>
                  <a:lnTo>
                    <a:pt x="1234" y="426"/>
                  </a:lnTo>
                  <a:lnTo>
                    <a:pt x="837"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 name="Google Shape;800;p53"/>
            <p:cNvSpPr/>
            <p:nvPr/>
          </p:nvSpPr>
          <p:spPr>
            <a:xfrm>
              <a:off x="4906800" y="1533825"/>
              <a:ext cx="19675" cy="32475"/>
            </a:xfrm>
            <a:custGeom>
              <a:rect b="b" l="l" r="r" t="t"/>
              <a:pathLst>
                <a:path extrusionOk="0" h="1299" w="787">
                  <a:moveTo>
                    <a:pt x="527" y="1"/>
                  </a:moveTo>
                  <a:lnTo>
                    <a:pt x="1" y="246"/>
                  </a:lnTo>
                  <a:lnTo>
                    <a:pt x="181" y="303"/>
                  </a:lnTo>
                  <a:cubicBezTo>
                    <a:pt x="181" y="347"/>
                    <a:pt x="174" y="390"/>
                    <a:pt x="174" y="433"/>
                  </a:cubicBezTo>
                  <a:cubicBezTo>
                    <a:pt x="174" y="751"/>
                    <a:pt x="289" y="1061"/>
                    <a:pt x="498" y="1299"/>
                  </a:cubicBezTo>
                  <a:lnTo>
                    <a:pt x="787" y="909"/>
                  </a:lnTo>
                  <a:cubicBezTo>
                    <a:pt x="693" y="772"/>
                    <a:pt x="650" y="614"/>
                    <a:pt x="642" y="455"/>
                  </a:cubicBezTo>
                  <a:lnTo>
                    <a:pt x="642" y="455"/>
                  </a:lnTo>
                  <a:lnTo>
                    <a:pt x="787" y="498"/>
                  </a:lnTo>
                  <a:lnTo>
                    <a:pt x="527" y="1"/>
                  </a:lnTo>
                  <a:close/>
                </a:path>
              </a:pathLst>
            </a:custGeom>
            <a:solidFill>
              <a:srgbClr val="2224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p53"/>
            <p:cNvSpPr/>
            <p:nvPr/>
          </p:nvSpPr>
          <p:spPr>
            <a:xfrm>
              <a:off x="4926625" y="1561950"/>
              <a:ext cx="30675" cy="16625"/>
            </a:xfrm>
            <a:custGeom>
              <a:rect b="b" l="l" r="r" t="t"/>
              <a:pathLst>
                <a:path extrusionOk="0" h="665" w="1227">
                  <a:moveTo>
                    <a:pt x="556" y="1"/>
                  </a:moveTo>
                  <a:lnTo>
                    <a:pt x="1" y="87"/>
                  </a:lnTo>
                  <a:lnTo>
                    <a:pt x="66" y="664"/>
                  </a:lnTo>
                  <a:lnTo>
                    <a:pt x="181" y="513"/>
                  </a:lnTo>
                  <a:cubicBezTo>
                    <a:pt x="347" y="585"/>
                    <a:pt x="526" y="621"/>
                    <a:pt x="704" y="621"/>
                  </a:cubicBezTo>
                  <a:cubicBezTo>
                    <a:pt x="883" y="621"/>
                    <a:pt x="1061" y="585"/>
                    <a:pt x="1227" y="513"/>
                  </a:cubicBezTo>
                  <a:lnTo>
                    <a:pt x="946" y="123"/>
                  </a:lnTo>
                  <a:cubicBezTo>
                    <a:pt x="866" y="149"/>
                    <a:pt x="785" y="161"/>
                    <a:pt x="704" y="161"/>
                  </a:cubicBezTo>
                  <a:cubicBezTo>
                    <a:pt x="623" y="161"/>
                    <a:pt x="542" y="149"/>
                    <a:pt x="462" y="123"/>
                  </a:cubicBezTo>
                  <a:lnTo>
                    <a:pt x="556"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p53"/>
            <p:cNvSpPr/>
            <p:nvPr/>
          </p:nvSpPr>
          <p:spPr>
            <a:xfrm>
              <a:off x="4957475" y="1541400"/>
              <a:ext cx="19675" cy="27800"/>
            </a:xfrm>
            <a:custGeom>
              <a:rect b="b" l="l" r="r" t="t"/>
              <a:pathLst>
                <a:path extrusionOk="0" h="1112" w="787">
                  <a:moveTo>
                    <a:pt x="779" y="0"/>
                  </a:moveTo>
                  <a:lnTo>
                    <a:pt x="318" y="145"/>
                  </a:lnTo>
                  <a:cubicBezTo>
                    <a:pt x="318" y="303"/>
                    <a:pt x="274" y="455"/>
                    <a:pt x="188" y="592"/>
                  </a:cubicBezTo>
                  <a:lnTo>
                    <a:pt x="80" y="448"/>
                  </a:lnTo>
                  <a:lnTo>
                    <a:pt x="0" y="1003"/>
                  </a:lnTo>
                  <a:lnTo>
                    <a:pt x="570" y="1111"/>
                  </a:lnTo>
                  <a:lnTo>
                    <a:pt x="469" y="981"/>
                  </a:lnTo>
                  <a:cubicBezTo>
                    <a:pt x="671" y="743"/>
                    <a:pt x="786" y="440"/>
                    <a:pt x="786" y="130"/>
                  </a:cubicBezTo>
                  <a:cubicBezTo>
                    <a:pt x="786" y="87"/>
                    <a:pt x="786" y="44"/>
                    <a:pt x="779" y="0"/>
                  </a:cubicBez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 name="Google Shape;803;p53"/>
            <p:cNvSpPr/>
            <p:nvPr/>
          </p:nvSpPr>
          <p:spPr>
            <a:xfrm>
              <a:off x="4951325" y="1512550"/>
              <a:ext cx="24925" cy="26350"/>
            </a:xfrm>
            <a:custGeom>
              <a:rect b="b" l="l" r="r" t="t"/>
              <a:pathLst>
                <a:path extrusionOk="0" h="1054" w="997">
                  <a:moveTo>
                    <a:pt x="1" y="0"/>
                  </a:moveTo>
                  <a:lnTo>
                    <a:pt x="1" y="476"/>
                  </a:lnTo>
                  <a:cubicBezTo>
                    <a:pt x="145" y="534"/>
                    <a:pt x="282" y="628"/>
                    <a:pt x="376" y="751"/>
                  </a:cubicBezTo>
                  <a:lnTo>
                    <a:pt x="210" y="801"/>
                  </a:lnTo>
                  <a:lnTo>
                    <a:pt x="715" y="1053"/>
                  </a:lnTo>
                  <a:lnTo>
                    <a:pt x="996" y="549"/>
                  </a:lnTo>
                  <a:lnTo>
                    <a:pt x="996" y="549"/>
                  </a:lnTo>
                  <a:lnTo>
                    <a:pt x="838" y="599"/>
                  </a:lnTo>
                  <a:cubicBezTo>
                    <a:pt x="650" y="296"/>
                    <a:pt x="347" y="73"/>
                    <a:pt x="1" y="0"/>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4" name="Google Shape;804;p53"/>
          <p:cNvGrpSpPr/>
          <p:nvPr/>
        </p:nvGrpSpPr>
        <p:grpSpPr>
          <a:xfrm>
            <a:off x="5195217" y="1960672"/>
            <a:ext cx="627699" cy="627780"/>
            <a:chOff x="3736598" y="2170606"/>
            <a:chExt cx="404889" cy="404889"/>
          </a:xfrm>
        </p:grpSpPr>
        <p:sp>
          <p:nvSpPr>
            <p:cNvPr id="805" name="Google Shape;805;p53"/>
            <p:cNvSpPr/>
            <p:nvPr/>
          </p:nvSpPr>
          <p:spPr>
            <a:xfrm>
              <a:off x="3950281" y="2170846"/>
              <a:ext cx="191206" cy="231947"/>
            </a:xfrm>
            <a:custGeom>
              <a:rect b="b" l="l" r="r" t="t"/>
              <a:pathLst>
                <a:path extrusionOk="0" h="10652" w="8781">
                  <a:moveTo>
                    <a:pt x="23" y="1"/>
                  </a:moveTo>
                  <a:lnTo>
                    <a:pt x="1435" y="2583"/>
                  </a:lnTo>
                  <a:lnTo>
                    <a:pt x="0" y="5246"/>
                  </a:lnTo>
                  <a:cubicBezTo>
                    <a:pt x="1997" y="5498"/>
                    <a:pt x="3512" y="7186"/>
                    <a:pt x="3547" y="9217"/>
                  </a:cubicBezTo>
                  <a:lnTo>
                    <a:pt x="6187" y="10652"/>
                  </a:lnTo>
                  <a:lnTo>
                    <a:pt x="8780" y="9217"/>
                  </a:lnTo>
                  <a:cubicBezTo>
                    <a:pt x="8746" y="4305"/>
                    <a:pt x="4913" y="276"/>
                    <a:pt x="23"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 name="Google Shape;806;p53"/>
            <p:cNvSpPr/>
            <p:nvPr/>
          </p:nvSpPr>
          <p:spPr>
            <a:xfrm>
              <a:off x="3737099" y="2170606"/>
              <a:ext cx="231947" cy="191446"/>
            </a:xfrm>
            <a:custGeom>
              <a:rect b="b" l="l" r="r" t="t"/>
              <a:pathLst>
                <a:path extrusionOk="0" h="8792" w="10652">
                  <a:moveTo>
                    <a:pt x="9216" y="0"/>
                  </a:moveTo>
                  <a:cubicBezTo>
                    <a:pt x="4304" y="35"/>
                    <a:pt x="276" y="3868"/>
                    <a:pt x="0" y="8769"/>
                  </a:cubicBezTo>
                  <a:lnTo>
                    <a:pt x="2583" y="7346"/>
                  </a:lnTo>
                  <a:lnTo>
                    <a:pt x="5245" y="8792"/>
                  </a:lnTo>
                  <a:cubicBezTo>
                    <a:pt x="5498" y="6783"/>
                    <a:pt x="7185" y="5268"/>
                    <a:pt x="9216" y="5234"/>
                  </a:cubicBezTo>
                  <a:lnTo>
                    <a:pt x="10651" y="2594"/>
                  </a:lnTo>
                  <a:lnTo>
                    <a:pt x="9216" y="0"/>
                  </a:lnTo>
                  <a:close/>
                </a:path>
              </a:pathLst>
            </a:custGeom>
            <a:solidFill>
              <a:srgbClr val="2224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 name="Google Shape;807;p53"/>
            <p:cNvSpPr/>
            <p:nvPr/>
          </p:nvSpPr>
          <p:spPr>
            <a:xfrm>
              <a:off x="3909539" y="2384027"/>
              <a:ext cx="231686" cy="191468"/>
            </a:xfrm>
            <a:custGeom>
              <a:rect b="b" l="l" r="r" t="t"/>
              <a:pathLst>
                <a:path extrusionOk="0" h="8793" w="10640">
                  <a:moveTo>
                    <a:pt x="5395" y="1"/>
                  </a:moveTo>
                  <a:cubicBezTo>
                    <a:pt x="5142" y="1998"/>
                    <a:pt x="3455" y="3513"/>
                    <a:pt x="1435" y="3559"/>
                  </a:cubicBezTo>
                  <a:lnTo>
                    <a:pt x="0" y="6187"/>
                  </a:lnTo>
                  <a:lnTo>
                    <a:pt x="1424" y="8792"/>
                  </a:lnTo>
                  <a:cubicBezTo>
                    <a:pt x="6324" y="8758"/>
                    <a:pt x="10364" y="4913"/>
                    <a:pt x="10640" y="24"/>
                  </a:cubicBezTo>
                  <a:lnTo>
                    <a:pt x="10640" y="24"/>
                  </a:lnTo>
                  <a:lnTo>
                    <a:pt x="8058" y="1436"/>
                  </a:lnTo>
                  <a:lnTo>
                    <a:pt x="5395" y="1"/>
                  </a:ln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 name="Google Shape;808;p53"/>
            <p:cNvSpPr/>
            <p:nvPr/>
          </p:nvSpPr>
          <p:spPr>
            <a:xfrm>
              <a:off x="3736598" y="2343307"/>
              <a:ext cx="191707" cy="231686"/>
            </a:xfrm>
            <a:custGeom>
              <a:rect b="b" l="l" r="r" t="t"/>
              <a:pathLst>
                <a:path extrusionOk="0" h="10640" w="8804">
                  <a:moveTo>
                    <a:pt x="2606" y="0"/>
                  </a:moveTo>
                  <a:lnTo>
                    <a:pt x="0" y="1435"/>
                  </a:lnTo>
                  <a:cubicBezTo>
                    <a:pt x="46" y="6335"/>
                    <a:pt x="3880" y="10364"/>
                    <a:pt x="8769" y="10639"/>
                  </a:cubicBezTo>
                  <a:lnTo>
                    <a:pt x="7357" y="8057"/>
                  </a:lnTo>
                  <a:lnTo>
                    <a:pt x="8803" y="5394"/>
                  </a:lnTo>
                  <a:cubicBezTo>
                    <a:pt x="6795" y="5142"/>
                    <a:pt x="5280" y="3455"/>
                    <a:pt x="5245" y="1435"/>
                  </a:cubicBezTo>
                  <a:lnTo>
                    <a:pt x="2606" y="0"/>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9" name="Google Shape;809;p53"/>
          <p:cNvGrpSpPr/>
          <p:nvPr/>
        </p:nvGrpSpPr>
        <p:grpSpPr>
          <a:xfrm>
            <a:off x="4348491" y="1960790"/>
            <a:ext cx="711386" cy="627545"/>
            <a:chOff x="3161917" y="2170682"/>
            <a:chExt cx="458870" cy="404737"/>
          </a:xfrm>
        </p:grpSpPr>
        <p:sp>
          <p:nvSpPr>
            <p:cNvPr id="810" name="Google Shape;810;p53"/>
            <p:cNvSpPr/>
            <p:nvPr/>
          </p:nvSpPr>
          <p:spPr>
            <a:xfrm>
              <a:off x="3161917" y="2170682"/>
              <a:ext cx="277174" cy="291676"/>
            </a:xfrm>
            <a:custGeom>
              <a:rect b="b" l="l" r="r" t="t"/>
              <a:pathLst>
                <a:path extrusionOk="0" h="13395" w="12729">
                  <a:moveTo>
                    <a:pt x="11294" y="0"/>
                  </a:moveTo>
                  <a:cubicBezTo>
                    <a:pt x="4442" y="46"/>
                    <a:pt x="0" y="7242"/>
                    <a:pt x="3019" y="13394"/>
                  </a:cubicBezTo>
                  <a:lnTo>
                    <a:pt x="4522" y="10915"/>
                  </a:lnTo>
                  <a:lnTo>
                    <a:pt x="7598" y="10835"/>
                  </a:lnTo>
                  <a:cubicBezTo>
                    <a:pt x="6531" y="8195"/>
                    <a:pt x="8436" y="5291"/>
                    <a:pt x="11294" y="5234"/>
                  </a:cubicBezTo>
                  <a:lnTo>
                    <a:pt x="12729" y="2606"/>
                  </a:lnTo>
                  <a:lnTo>
                    <a:pt x="11294" y="0"/>
                  </a:lnTo>
                  <a:close/>
                </a:path>
              </a:pathLst>
            </a:custGeom>
            <a:solidFill>
              <a:srgbClr val="22244E"/>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811" name="Google Shape;811;p53"/>
            <p:cNvSpPr/>
            <p:nvPr/>
          </p:nvSpPr>
          <p:spPr>
            <a:xfrm>
              <a:off x="3420326" y="2170922"/>
              <a:ext cx="200461" cy="302934"/>
            </a:xfrm>
            <a:custGeom>
              <a:rect b="b" l="l" r="r" t="t"/>
              <a:pathLst>
                <a:path extrusionOk="0" h="13912" w="9206">
                  <a:moveTo>
                    <a:pt x="24" y="1"/>
                  </a:moveTo>
                  <a:lnTo>
                    <a:pt x="1447" y="2583"/>
                  </a:lnTo>
                  <a:lnTo>
                    <a:pt x="1" y="5246"/>
                  </a:lnTo>
                  <a:cubicBezTo>
                    <a:pt x="2893" y="5602"/>
                    <a:pt x="4488" y="8815"/>
                    <a:pt x="3008" y="11329"/>
                  </a:cubicBezTo>
                  <a:lnTo>
                    <a:pt x="4557" y="13854"/>
                  </a:lnTo>
                  <a:lnTo>
                    <a:pt x="7564" y="13911"/>
                  </a:lnTo>
                  <a:cubicBezTo>
                    <a:pt x="9171" y="11122"/>
                    <a:pt x="9206" y="7691"/>
                    <a:pt x="7679" y="4856"/>
                  </a:cubicBezTo>
                  <a:cubicBezTo>
                    <a:pt x="6141" y="2021"/>
                    <a:pt x="3237" y="184"/>
                    <a:pt x="24"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 name="Google Shape;812;p53"/>
            <p:cNvSpPr/>
            <p:nvPr/>
          </p:nvSpPr>
          <p:spPr>
            <a:xfrm>
              <a:off x="3233645" y="2417594"/>
              <a:ext cx="344393" cy="157825"/>
            </a:xfrm>
            <a:custGeom>
              <a:rect b="b" l="l" r="r" t="t"/>
              <a:pathLst>
                <a:path extrusionOk="0" h="7248" w="15816">
                  <a:moveTo>
                    <a:pt x="4557" y="1"/>
                  </a:moveTo>
                  <a:lnTo>
                    <a:pt x="1515" y="81"/>
                  </a:lnTo>
                  <a:lnTo>
                    <a:pt x="0" y="2583"/>
                  </a:lnTo>
                  <a:cubicBezTo>
                    <a:pt x="1607" y="5372"/>
                    <a:pt x="4545" y="7140"/>
                    <a:pt x="7770" y="7243"/>
                  </a:cubicBezTo>
                  <a:cubicBezTo>
                    <a:pt x="7870" y="7246"/>
                    <a:pt x="7970" y="7248"/>
                    <a:pt x="8070" y="7248"/>
                  </a:cubicBezTo>
                  <a:cubicBezTo>
                    <a:pt x="11183" y="7248"/>
                    <a:pt x="14092" y="5691"/>
                    <a:pt x="15816" y="3088"/>
                  </a:cubicBezTo>
                  <a:lnTo>
                    <a:pt x="12832" y="3019"/>
                  </a:lnTo>
                  <a:lnTo>
                    <a:pt x="11260" y="471"/>
                  </a:lnTo>
                  <a:cubicBezTo>
                    <a:pt x="10437" y="1506"/>
                    <a:pt x="9252" y="2011"/>
                    <a:pt x="8072" y="2011"/>
                  </a:cubicBezTo>
                  <a:cubicBezTo>
                    <a:pt x="6699" y="2011"/>
                    <a:pt x="5334" y="1328"/>
                    <a:pt x="4557" y="1"/>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3" name="Google Shape;813;p53"/>
          <p:cNvGrpSpPr/>
          <p:nvPr/>
        </p:nvGrpSpPr>
        <p:grpSpPr>
          <a:xfrm>
            <a:off x="4382541" y="2970114"/>
            <a:ext cx="643364" cy="616032"/>
            <a:chOff x="3179914" y="2889488"/>
            <a:chExt cx="422876" cy="404911"/>
          </a:xfrm>
        </p:grpSpPr>
        <p:sp>
          <p:nvSpPr>
            <p:cNvPr id="814" name="Google Shape;814;p53"/>
            <p:cNvSpPr/>
            <p:nvPr/>
          </p:nvSpPr>
          <p:spPr>
            <a:xfrm>
              <a:off x="3402328" y="2889749"/>
              <a:ext cx="163726" cy="157477"/>
            </a:xfrm>
            <a:custGeom>
              <a:rect b="b" l="l" r="r" t="t"/>
              <a:pathLst>
                <a:path extrusionOk="0" h="7232" w="7519">
                  <a:moveTo>
                    <a:pt x="24" y="0"/>
                  </a:moveTo>
                  <a:lnTo>
                    <a:pt x="1447" y="2583"/>
                  </a:lnTo>
                  <a:lnTo>
                    <a:pt x="1" y="5257"/>
                  </a:lnTo>
                  <a:cubicBezTo>
                    <a:pt x="1252" y="5418"/>
                    <a:pt x="2365" y="6141"/>
                    <a:pt x="2996" y="7231"/>
                  </a:cubicBezTo>
                  <a:lnTo>
                    <a:pt x="5958" y="7151"/>
                  </a:lnTo>
                  <a:lnTo>
                    <a:pt x="7518" y="4580"/>
                  </a:lnTo>
                  <a:cubicBezTo>
                    <a:pt x="5946" y="1894"/>
                    <a:pt x="3134" y="184"/>
                    <a:pt x="24" y="0"/>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 name="Google Shape;815;p53"/>
            <p:cNvSpPr/>
            <p:nvPr/>
          </p:nvSpPr>
          <p:spPr>
            <a:xfrm>
              <a:off x="3467807" y="3000956"/>
              <a:ext cx="134983" cy="191707"/>
            </a:xfrm>
            <a:custGeom>
              <a:rect b="b" l="l" r="r" t="t"/>
              <a:pathLst>
                <a:path extrusionOk="0" h="8804" w="6199">
                  <a:moveTo>
                    <a:pt x="4798" y="1"/>
                  </a:moveTo>
                  <a:lnTo>
                    <a:pt x="3249" y="2549"/>
                  </a:lnTo>
                  <a:lnTo>
                    <a:pt x="242" y="2629"/>
                  </a:lnTo>
                  <a:cubicBezTo>
                    <a:pt x="724" y="3800"/>
                    <a:pt x="644" y="5131"/>
                    <a:pt x="1" y="6221"/>
                  </a:cubicBezTo>
                  <a:lnTo>
                    <a:pt x="1550" y="8746"/>
                  </a:lnTo>
                  <a:lnTo>
                    <a:pt x="4557" y="8804"/>
                  </a:lnTo>
                  <a:cubicBezTo>
                    <a:pt x="6107" y="6095"/>
                    <a:pt x="6199" y="2790"/>
                    <a:pt x="4798" y="1"/>
                  </a:cubicBez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 name="Google Shape;816;p53"/>
            <p:cNvSpPr/>
            <p:nvPr/>
          </p:nvSpPr>
          <p:spPr>
            <a:xfrm>
              <a:off x="3222637" y="2889488"/>
              <a:ext cx="198457" cy="149224"/>
            </a:xfrm>
            <a:custGeom>
              <a:rect b="b" l="l" r="r" t="t"/>
              <a:pathLst>
                <a:path extrusionOk="0" h="6853" w="9114">
                  <a:moveTo>
                    <a:pt x="7690" y="1"/>
                  </a:moveTo>
                  <a:cubicBezTo>
                    <a:pt x="4592" y="24"/>
                    <a:pt x="1711" y="1585"/>
                    <a:pt x="1" y="4156"/>
                  </a:cubicBezTo>
                  <a:lnTo>
                    <a:pt x="2904" y="4225"/>
                  </a:lnTo>
                  <a:lnTo>
                    <a:pt x="4511" y="6853"/>
                  </a:lnTo>
                  <a:cubicBezTo>
                    <a:pt x="5257" y="5854"/>
                    <a:pt x="6428" y="5258"/>
                    <a:pt x="7679" y="5235"/>
                  </a:cubicBezTo>
                  <a:lnTo>
                    <a:pt x="9114" y="2606"/>
                  </a:lnTo>
                  <a:lnTo>
                    <a:pt x="7690"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 name="Google Shape;817;p53"/>
            <p:cNvSpPr/>
            <p:nvPr/>
          </p:nvSpPr>
          <p:spPr>
            <a:xfrm>
              <a:off x="3179914" y="2991462"/>
              <a:ext cx="133960" cy="190205"/>
            </a:xfrm>
            <a:custGeom>
              <a:rect b="b" l="l" r="r" t="t"/>
              <a:pathLst>
                <a:path extrusionOk="0" h="8735" w="6152">
                  <a:moveTo>
                    <a:pt x="1641" y="1"/>
                  </a:moveTo>
                  <a:cubicBezTo>
                    <a:pt x="103" y="2686"/>
                    <a:pt x="0" y="5957"/>
                    <a:pt x="1366" y="8735"/>
                  </a:cubicBezTo>
                  <a:lnTo>
                    <a:pt x="2869" y="6244"/>
                  </a:lnTo>
                  <a:lnTo>
                    <a:pt x="5957" y="6164"/>
                  </a:lnTo>
                  <a:cubicBezTo>
                    <a:pt x="5486" y="5016"/>
                    <a:pt x="5555" y="3731"/>
                    <a:pt x="6152" y="2640"/>
                  </a:cubicBezTo>
                  <a:lnTo>
                    <a:pt x="4568" y="58"/>
                  </a:lnTo>
                  <a:lnTo>
                    <a:pt x="1641" y="1"/>
                  </a:lnTo>
                  <a:close/>
                </a:path>
              </a:pathLst>
            </a:custGeom>
            <a:solidFill>
              <a:srgbClr val="2224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53"/>
            <p:cNvSpPr/>
            <p:nvPr/>
          </p:nvSpPr>
          <p:spPr>
            <a:xfrm>
              <a:off x="3215887" y="3136661"/>
              <a:ext cx="162725" cy="157477"/>
            </a:xfrm>
            <a:custGeom>
              <a:rect b="b" l="l" r="r" t="t"/>
              <a:pathLst>
                <a:path extrusionOk="0" h="7232" w="7473">
                  <a:moveTo>
                    <a:pt x="4546" y="1"/>
                  </a:moveTo>
                  <a:lnTo>
                    <a:pt x="1516" y="81"/>
                  </a:lnTo>
                  <a:lnTo>
                    <a:pt x="1" y="2583"/>
                  </a:lnTo>
                  <a:cubicBezTo>
                    <a:pt x="1550" y="5280"/>
                    <a:pt x="4339" y="7025"/>
                    <a:pt x="7438" y="7232"/>
                  </a:cubicBezTo>
                  <a:lnTo>
                    <a:pt x="6026" y="4649"/>
                  </a:lnTo>
                  <a:lnTo>
                    <a:pt x="7472" y="1964"/>
                  </a:lnTo>
                  <a:cubicBezTo>
                    <a:pt x="6256" y="1791"/>
                    <a:pt x="5177" y="1068"/>
                    <a:pt x="4546"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53"/>
            <p:cNvSpPr/>
            <p:nvPr/>
          </p:nvSpPr>
          <p:spPr>
            <a:xfrm>
              <a:off x="3359605" y="3146677"/>
              <a:ext cx="200439" cy="147722"/>
            </a:xfrm>
            <a:custGeom>
              <a:rect b="b" l="l" r="r" t="t"/>
              <a:pathLst>
                <a:path extrusionOk="0" h="6784" w="9205">
                  <a:moveTo>
                    <a:pt x="4649" y="0"/>
                  </a:moveTo>
                  <a:cubicBezTo>
                    <a:pt x="3880" y="976"/>
                    <a:pt x="2697" y="1549"/>
                    <a:pt x="1446" y="1549"/>
                  </a:cubicBezTo>
                  <a:lnTo>
                    <a:pt x="1435" y="1549"/>
                  </a:lnTo>
                  <a:lnTo>
                    <a:pt x="0" y="4189"/>
                  </a:lnTo>
                  <a:lnTo>
                    <a:pt x="1435" y="6783"/>
                  </a:lnTo>
                  <a:lnTo>
                    <a:pt x="1446" y="6783"/>
                  </a:lnTo>
                  <a:cubicBezTo>
                    <a:pt x="1458" y="6783"/>
                    <a:pt x="1469" y="6783"/>
                    <a:pt x="1481" y="6783"/>
                  </a:cubicBezTo>
                  <a:cubicBezTo>
                    <a:pt x="4589" y="6783"/>
                    <a:pt x="7490" y="5224"/>
                    <a:pt x="9205" y="2628"/>
                  </a:cubicBezTo>
                  <a:lnTo>
                    <a:pt x="6221" y="2559"/>
                  </a:lnTo>
                  <a:lnTo>
                    <a:pt x="4649" y="0"/>
                  </a:ln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0" name="Google Shape;820;p53"/>
          <p:cNvGrpSpPr/>
          <p:nvPr/>
        </p:nvGrpSpPr>
        <p:grpSpPr>
          <a:xfrm>
            <a:off x="5200057" y="2970064"/>
            <a:ext cx="637699" cy="616132"/>
            <a:chOff x="3729467" y="2889422"/>
            <a:chExt cx="419153" cy="404977"/>
          </a:xfrm>
        </p:grpSpPr>
        <p:sp>
          <p:nvSpPr>
            <p:cNvPr id="821" name="Google Shape;821;p53"/>
            <p:cNvSpPr/>
            <p:nvPr/>
          </p:nvSpPr>
          <p:spPr>
            <a:xfrm>
              <a:off x="4014137" y="2974913"/>
              <a:ext cx="134482" cy="178707"/>
            </a:xfrm>
            <a:custGeom>
              <a:rect b="b" l="l" r="r" t="t"/>
              <a:pathLst>
                <a:path extrusionOk="0" h="8207" w="6176">
                  <a:moveTo>
                    <a:pt x="4121" y="0"/>
                  </a:moveTo>
                  <a:lnTo>
                    <a:pt x="2973" y="2732"/>
                  </a:lnTo>
                  <a:lnTo>
                    <a:pt x="0" y="3260"/>
                  </a:lnTo>
                  <a:cubicBezTo>
                    <a:pt x="391" y="3891"/>
                    <a:pt x="586" y="4625"/>
                    <a:pt x="586" y="5372"/>
                  </a:cubicBezTo>
                  <a:cubicBezTo>
                    <a:pt x="586" y="5658"/>
                    <a:pt x="563" y="5945"/>
                    <a:pt x="494" y="6232"/>
                  </a:cubicBezTo>
                  <a:lnTo>
                    <a:pt x="2743" y="8206"/>
                  </a:lnTo>
                  <a:lnTo>
                    <a:pt x="5613" y="7392"/>
                  </a:lnTo>
                  <a:cubicBezTo>
                    <a:pt x="6175" y="4832"/>
                    <a:pt x="5636" y="2146"/>
                    <a:pt x="4121" y="0"/>
                  </a:cubicBez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p53"/>
            <p:cNvSpPr/>
            <p:nvPr/>
          </p:nvSpPr>
          <p:spPr>
            <a:xfrm>
              <a:off x="3741225" y="3095375"/>
              <a:ext cx="148963" cy="173460"/>
            </a:xfrm>
            <a:custGeom>
              <a:rect b="b" l="l" r="r" t="t"/>
              <a:pathLst>
                <a:path extrusionOk="0" h="7966" w="6841">
                  <a:moveTo>
                    <a:pt x="2215" y="0"/>
                  </a:moveTo>
                  <a:lnTo>
                    <a:pt x="0" y="1963"/>
                  </a:lnTo>
                  <a:cubicBezTo>
                    <a:pt x="597" y="4511"/>
                    <a:pt x="2250" y="6691"/>
                    <a:pt x="4534" y="7965"/>
                  </a:cubicBezTo>
                  <a:lnTo>
                    <a:pt x="4373" y="5027"/>
                  </a:lnTo>
                  <a:lnTo>
                    <a:pt x="6841" y="3248"/>
                  </a:lnTo>
                  <a:cubicBezTo>
                    <a:pt x="5980" y="2686"/>
                    <a:pt x="5360" y="1814"/>
                    <a:pt x="5108" y="804"/>
                  </a:cubicBezTo>
                  <a:lnTo>
                    <a:pt x="2215" y="0"/>
                  </a:ln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p53"/>
            <p:cNvSpPr/>
            <p:nvPr/>
          </p:nvSpPr>
          <p:spPr>
            <a:xfrm>
              <a:off x="3949660" y="2889684"/>
              <a:ext cx="146219" cy="145980"/>
            </a:xfrm>
            <a:custGeom>
              <a:rect b="b" l="l" r="r" t="t"/>
              <a:pathLst>
                <a:path extrusionOk="0" h="6704" w="6715">
                  <a:moveTo>
                    <a:pt x="12" y="0"/>
                  </a:moveTo>
                  <a:lnTo>
                    <a:pt x="1435" y="2583"/>
                  </a:lnTo>
                  <a:lnTo>
                    <a:pt x="0" y="5257"/>
                  </a:lnTo>
                  <a:cubicBezTo>
                    <a:pt x="1022" y="5383"/>
                    <a:pt x="1963" y="5900"/>
                    <a:pt x="2629" y="6703"/>
                  </a:cubicBezTo>
                  <a:lnTo>
                    <a:pt x="5567" y="6187"/>
                  </a:lnTo>
                  <a:lnTo>
                    <a:pt x="6714" y="3432"/>
                  </a:lnTo>
                  <a:cubicBezTo>
                    <a:pt x="5062" y="1401"/>
                    <a:pt x="2629" y="150"/>
                    <a:pt x="12" y="0"/>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 name="Google Shape;824;p53"/>
            <p:cNvSpPr/>
            <p:nvPr/>
          </p:nvSpPr>
          <p:spPr>
            <a:xfrm>
              <a:off x="3847947" y="3172089"/>
              <a:ext cx="167210" cy="122310"/>
            </a:xfrm>
            <a:custGeom>
              <a:rect b="b" l="l" r="r" t="t"/>
              <a:pathLst>
                <a:path extrusionOk="0" h="5617" w="7679">
                  <a:moveTo>
                    <a:pt x="2433" y="1"/>
                  </a:moveTo>
                  <a:lnTo>
                    <a:pt x="0" y="1757"/>
                  </a:lnTo>
                  <a:lnTo>
                    <a:pt x="149" y="4718"/>
                  </a:lnTo>
                  <a:cubicBezTo>
                    <a:pt x="1415" y="5317"/>
                    <a:pt x="2781" y="5616"/>
                    <a:pt x="4148" y="5616"/>
                  </a:cubicBezTo>
                  <a:cubicBezTo>
                    <a:pt x="5347" y="5616"/>
                    <a:pt x="6546" y="5386"/>
                    <a:pt x="7678" y="4924"/>
                  </a:cubicBezTo>
                  <a:lnTo>
                    <a:pt x="5280" y="3203"/>
                  </a:lnTo>
                  <a:lnTo>
                    <a:pt x="5417" y="173"/>
                  </a:lnTo>
                  <a:lnTo>
                    <a:pt x="5417" y="173"/>
                  </a:lnTo>
                  <a:cubicBezTo>
                    <a:pt x="5016" y="311"/>
                    <a:pt x="4591" y="379"/>
                    <a:pt x="4155" y="379"/>
                  </a:cubicBezTo>
                  <a:cubicBezTo>
                    <a:pt x="3558" y="379"/>
                    <a:pt x="2973" y="253"/>
                    <a:pt x="2433"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53"/>
            <p:cNvSpPr/>
            <p:nvPr/>
          </p:nvSpPr>
          <p:spPr>
            <a:xfrm>
              <a:off x="3974658" y="3122616"/>
              <a:ext cx="158457" cy="151206"/>
            </a:xfrm>
            <a:custGeom>
              <a:rect b="b" l="l" r="r" t="t"/>
              <a:pathLst>
                <a:path extrusionOk="0" h="6944" w="7277">
                  <a:moveTo>
                    <a:pt x="2158" y="0"/>
                  </a:moveTo>
                  <a:cubicBezTo>
                    <a:pt x="1790" y="964"/>
                    <a:pt x="1079" y="1768"/>
                    <a:pt x="149" y="2227"/>
                  </a:cubicBezTo>
                  <a:lnTo>
                    <a:pt x="0" y="5222"/>
                  </a:lnTo>
                  <a:lnTo>
                    <a:pt x="2422" y="6944"/>
                  </a:lnTo>
                  <a:cubicBezTo>
                    <a:pt x="4775" y="5785"/>
                    <a:pt x="6542" y="3696"/>
                    <a:pt x="7277" y="1171"/>
                  </a:cubicBezTo>
                  <a:lnTo>
                    <a:pt x="7277" y="1171"/>
                  </a:lnTo>
                  <a:lnTo>
                    <a:pt x="4430" y="1986"/>
                  </a:lnTo>
                  <a:lnTo>
                    <a:pt x="2158" y="0"/>
                  </a:lnTo>
                  <a:close/>
                </a:path>
              </a:pathLst>
            </a:custGeom>
            <a:solidFill>
              <a:srgbClr val="2224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 name="Google Shape;826;p53"/>
            <p:cNvSpPr/>
            <p:nvPr/>
          </p:nvSpPr>
          <p:spPr>
            <a:xfrm>
              <a:off x="3729467" y="2966660"/>
              <a:ext cx="138990" cy="158718"/>
            </a:xfrm>
            <a:custGeom>
              <a:rect b="b" l="l" r="r" t="t"/>
              <a:pathLst>
                <a:path extrusionOk="0" h="7289" w="6383">
                  <a:moveTo>
                    <a:pt x="2296" y="0"/>
                  </a:moveTo>
                  <a:cubicBezTo>
                    <a:pt x="678" y="2055"/>
                    <a:pt x="1" y="4706"/>
                    <a:pt x="425" y="7288"/>
                  </a:cubicBezTo>
                  <a:lnTo>
                    <a:pt x="2618" y="5337"/>
                  </a:lnTo>
                  <a:lnTo>
                    <a:pt x="5556" y="6152"/>
                  </a:lnTo>
                  <a:cubicBezTo>
                    <a:pt x="5544" y="6026"/>
                    <a:pt x="5533" y="5888"/>
                    <a:pt x="5533" y="5751"/>
                  </a:cubicBezTo>
                  <a:cubicBezTo>
                    <a:pt x="5533" y="4855"/>
                    <a:pt x="5831" y="3983"/>
                    <a:pt x="6382" y="3271"/>
                  </a:cubicBezTo>
                  <a:lnTo>
                    <a:pt x="5211" y="505"/>
                  </a:lnTo>
                  <a:lnTo>
                    <a:pt x="2296" y="0"/>
                  </a:lnTo>
                  <a:close/>
                </a:path>
              </a:pathLst>
            </a:custGeom>
            <a:solidFill>
              <a:srgbClr val="2224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 name="Google Shape;827;p53"/>
            <p:cNvSpPr/>
            <p:nvPr/>
          </p:nvSpPr>
          <p:spPr>
            <a:xfrm>
              <a:off x="3787716" y="2889422"/>
              <a:ext cx="180449" cy="139229"/>
            </a:xfrm>
            <a:custGeom>
              <a:rect b="b" l="l" r="r" t="t"/>
              <a:pathLst>
                <a:path extrusionOk="0" h="6394" w="8287">
                  <a:moveTo>
                    <a:pt x="6863" y="1"/>
                  </a:moveTo>
                  <a:cubicBezTo>
                    <a:pt x="4235" y="12"/>
                    <a:pt x="1756" y="1137"/>
                    <a:pt x="0" y="3088"/>
                  </a:cubicBezTo>
                  <a:lnTo>
                    <a:pt x="2904" y="3593"/>
                  </a:lnTo>
                  <a:lnTo>
                    <a:pt x="4086" y="6394"/>
                  </a:lnTo>
                  <a:cubicBezTo>
                    <a:pt x="4820" y="5671"/>
                    <a:pt x="5819" y="5258"/>
                    <a:pt x="6852" y="5235"/>
                  </a:cubicBezTo>
                  <a:lnTo>
                    <a:pt x="8287" y="2606"/>
                  </a:lnTo>
                  <a:lnTo>
                    <a:pt x="6863"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28" name="Google Shape;828;p53"/>
          <p:cNvSpPr/>
          <p:nvPr/>
        </p:nvSpPr>
        <p:spPr>
          <a:xfrm>
            <a:off x="8131280" y="1977517"/>
            <a:ext cx="281906" cy="142932"/>
          </a:xfrm>
          <a:custGeom>
            <a:rect b="b" l="l" r="r" t="t"/>
            <a:pathLst>
              <a:path extrusionOk="0" h="1544" w="3045">
                <a:moveTo>
                  <a:pt x="1645" y="0"/>
                </a:moveTo>
                <a:lnTo>
                  <a:pt x="2143" y="505"/>
                </a:lnTo>
                <a:lnTo>
                  <a:pt x="0" y="505"/>
                </a:lnTo>
                <a:lnTo>
                  <a:pt x="0" y="1046"/>
                </a:lnTo>
                <a:lnTo>
                  <a:pt x="2143" y="1046"/>
                </a:lnTo>
                <a:lnTo>
                  <a:pt x="1645" y="1544"/>
                </a:lnTo>
                <a:lnTo>
                  <a:pt x="2272" y="1544"/>
                </a:lnTo>
                <a:lnTo>
                  <a:pt x="3044" y="772"/>
                </a:lnTo>
                <a:lnTo>
                  <a:pt x="2272" y="0"/>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 name="Google Shape;829;p53"/>
          <p:cNvSpPr/>
          <p:nvPr/>
        </p:nvSpPr>
        <p:spPr>
          <a:xfrm>
            <a:off x="8144658" y="3770920"/>
            <a:ext cx="255150" cy="177554"/>
          </a:xfrm>
          <a:custGeom>
            <a:rect b="b" l="l" r="r" t="t"/>
            <a:pathLst>
              <a:path extrusionOk="0" h="1918" w="2756">
                <a:moveTo>
                  <a:pt x="1757" y="0"/>
                </a:moveTo>
                <a:cubicBezTo>
                  <a:pt x="1693" y="0"/>
                  <a:pt x="1630" y="25"/>
                  <a:pt x="1580" y="75"/>
                </a:cubicBezTo>
                <a:cubicBezTo>
                  <a:pt x="1479" y="176"/>
                  <a:pt x="1479" y="335"/>
                  <a:pt x="1580" y="436"/>
                </a:cubicBezTo>
                <a:lnTo>
                  <a:pt x="1768" y="623"/>
                </a:lnTo>
                <a:cubicBezTo>
                  <a:pt x="1797" y="652"/>
                  <a:pt x="1775" y="702"/>
                  <a:pt x="1739" y="702"/>
                </a:cubicBezTo>
                <a:lnTo>
                  <a:pt x="253" y="702"/>
                </a:lnTo>
                <a:cubicBezTo>
                  <a:pt x="116" y="702"/>
                  <a:pt x="1" y="818"/>
                  <a:pt x="1" y="962"/>
                </a:cubicBezTo>
                <a:cubicBezTo>
                  <a:pt x="1" y="1099"/>
                  <a:pt x="116" y="1215"/>
                  <a:pt x="253" y="1215"/>
                </a:cubicBezTo>
                <a:lnTo>
                  <a:pt x="1739" y="1215"/>
                </a:lnTo>
                <a:cubicBezTo>
                  <a:pt x="1775" y="1215"/>
                  <a:pt x="1797" y="1265"/>
                  <a:pt x="1768" y="1294"/>
                </a:cubicBezTo>
                <a:lnTo>
                  <a:pt x="1580" y="1481"/>
                </a:lnTo>
                <a:cubicBezTo>
                  <a:pt x="1479" y="1582"/>
                  <a:pt x="1479" y="1741"/>
                  <a:pt x="1580" y="1842"/>
                </a:cubicBezTo>
                <a:cubicBezTo>
                  <a:pt x="1631" y="1892"/>
                  <a:pt x="1696" y="1918"/>
                  <a:pt x="1760" y="1918"/>
                </a:cubicBezTo>
                <a:cubicBezTo>
                  <a:pt x="1825" y="1918"/>
                  <a:pt x="1890" y="1892"/>
                  <a:pt x="1941" y="1842"/>
                </a:cubicBezTo>
                <a:lnTo>
                  <a:pt x="2676" y="1106"/>
                </a:lnTo>
                <a:cubicBezTo>
                  <a:pt x="2756" y="1027"/>
                  <a:pt x="2756" y="897"/>
                  <a:pt x="2676" y="811"/>
                </a:cubicBezTo>
                <a:lnTo>
                  <a:pt x="1941" y="82"/>
                </a:lnTo>
                <a:cubicBezTo>
                  <a:pt x="1889" y="27"/>
                  <a:pt x="1823" y="0"/>
                  <a:pt x="1757" y="0"/>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30" name="Google Shape;830;p53"/>
          <p:cNvGrpSpPr/>
          <p:nvPr/>
        </p:nvGrpSpPr>
        <p:grpSpPr>
          <a:xfrm>
            <a:off x="7684888" y="2251259"/>
            <a:ext cx="253114" cy="215138"/>
            <a:chOff x="4660325" y="1866850"/>
            <a:chExt cx="68350" cy="58100"/>
          </a:xfrm>
        </p:grpSpPr>
        <p:sp>
          <p:nvSpPr>
            <p:cNvPr id="831" name="Google Shape;831;p53"/>
            <p:cNvSpPr/>
            <p:nvPr/>
          </p:nvSpPr>
          <p:spPr>
            <a:xfrm>
              <a:off x="4660325" y="1866850"/>
              <a:ext cx="37700" cy="58100"/>
            </a:xfrm>
            <a:custGeom>
              <a:rect b="b" l="l" r="r" t="t"/>
              <a:pathLst>
                <a:path extrusionOk="0" h="2324" w="1508">
                  <a:moveTo>
                    <a:pt x="346" y="1"/>
                  </a:moveTo>
                  <a:lnTo>
                    <a:pt x="0" y="354"/>
                  </a:lnTo>
                  <a:lnTo>
                    <a:pt x="815" y="1162"/>
                  </a:lnTo>
                  <a:lnTo>
                    <a:pt x="0" y="1977"/>
                  </a:lnTo>
                  <a:lnTo>
                    <a:pt x="346" y="2323"/>
                  </a:lnTo>
                  <a:lnTo>
                    <a:pt x="1508" y="1162"/>
                  </a:lnTo>
                  <a:lnTo>
                    <a:pt x="346"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 name="Google Shape;832;p53"/>
            <p:cNvSpPr/>
            <p:nvPr/>
          </p:nvSpPr>
          <p:spPr>
            <a:xfrm>
              <a:off x="4690975" y="1866850"/>
              <a:ext cx="37700" cy="58100"/>
            </a:xfrm>
            <a:custGeom>
              <a:rect b="b" l="l" r="r" t="t"/>
              <a:pathLst>
                <a:path extrusionOk="0" h="2324" w="1508">
                  <a:moveTo>
                    <a:pt x="346" y="1"/>
                  </a:moveTo>
                  <a:lnTo>
                    <a:pt x="0" y="354"/>
                  </a:lnTo>
                  <a:lnTo>
                    <a:pt x="808" y="1162"/>
                  </a:lnTo>
                  <a:lnTo>
                    <a:pt x="0" y="1977"/>
                  </a:lnTo>
                  <a:lnTo>
                    <a:pt x="346" y="2323"/>
                  </a:lnTo>
                  <a:lnTo>
                    <a:pt x="1508" y="1162"/>
                  </a:lnTo>
                  <a:lnTo>
                    <a:pt x="346"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33" name="Google Shape;833;p53"/>
          <p:cNvGrpSpPr/>
          <p:nvPr/>
        </p:nvGrpSpPr>
        <p:grpSpPr>
          <a:xfrm>
            <a:off x="8148685" y="2290371"/>
            <a:ext cx="247096" cy="136915"/>
            <a:chOff x="4791775" y="1877500"/>
            <a:chExt cx="66725" cy="36975"/>
          </a:xfrm>
        </p:grpSpPr>
        <p:sp>
          <p:nvSpPr>
            <p:cNvPr id="834" name="Google Shape;834;p53"/>
            <p:cNvSpPr/>
            <p:nvPr/>
          </p:nvSpPr>
          <p:spPr>
            <a:xfrm>
              <a:off x="4791775" y="1877500"/>
              <a:ext cx="36075" cy="36975"/>
            </a:xfrm>
            <a:custGeom>
              <a:rect b="b" l="l" r="r" t="t"/>
              <a:pathLst>
                <a:path extrusionOk="0" h="1479" w="1443">
                  <a:moveTo>
                    <a:pt x="0" y="0"/>
                  </a:moveTo>
                  <a:lnTo>
                    <a:pt x="743" y="736"/>
                  </a:lnTo>
                  <a:lnTo>
                    <a:pt x="0" y="1479"/>
                  </a:lnTo>
                  <a:lnTo>
                    <a:pt x="700" y="1479"/>
                  </a:lnTo>
                  <a:lnTo>
                    <a:pt x="1442" y="736"/>
                  </a:lnTo>
                  <a:lnTo>
                    <a:pt x="700" y="0"/>
                  </a:lnTo>
                  <a:close/>
                </a:path>
              </a:pathLst>
            </a:custGeom>
            <a:solidFill>
              <a:srgbClr val="2224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 name="Google Shape;835;p53"/>
            <p:cNvSpPr/>
            <p:nvPr/>
          </p:nvSpPr>
          <p:spPr>
            <a:xfrm>
              <a:off x="4822425" y="1877500"/>
              <a:ext cx="36075" cy="36975"/>
            </a:xfrm>
            <a:custGeom>
              <a:rect b="b" l="l" r="r" t="t"/>
              <a:pathLst>
                <a:path extrusionOk="0" h="1479" w="1443">
                  <a:moveTo>
                    <a:pt x="0" y="0"/>
                  </a:moveTo>
                  <a:lnTo>
                    <a:pt x="743" y="736"/>
                  </a:lnTo>
                  <a:lnTo>
                    <a:pt x="0" y="1479"/>
                  </a:lnTo>
                  <a:lnTo>
                    <a:pt x="700" y="1479"/>
                  </a:lnTo>
                  <a:lnTo>
                    <a:pt x="1443" y="736"/>
                  </a:lnTo>
                  <a:lnTo>
                    <a:pt x="700" y="0"/>
                  </a:lnTo>
                  <a:close/>
                </a:path>
              </a:pathLst>
            </a:custGeom>
            <a:solidFill>
              <a:srgbClr val="2224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36" name="Google Shape;836;p53"/>
          <p:cNvGrpSpPr/>
          <p:nvPr/>
        </p:nvGrpSpPr>
        <p:grpSpPr>
          <a:xfrm>
            <a:off x="8162017" y="3518149"/>
            <a:ext cx="220433" cy="136915"/>
            <a:chOff x="4923925" y="1877500"/>
            <a:chExt cx="59525" cy="36975"/>
          </a:xfrm>
        </p:grpSpPr>
        <p:sp>
          <p:nvSpPr>
            <p:cNvPr id="837" name="Google Shape;837;p53"/>
            <p:cNvSpPr/>
            <p:nvPr/>
          </p:nvSpPr>
          <p:spPr>
            <a:xfrm>
              <a:off x="4923925" y="1877500"/>
              <a:ext cx="28875" cy="36975"/>
            </a:xfrm>
            <a:custGeom>
              <a:rect b="b" l="l" r="r" t="t"/>
              <a:pathLst>
                <a:path extrusionOk="0" h="1479" w="1155">
                  <a:moveTo>
                    <a:pt x="332" y="0"/>
                  </a:moveTo>
                  <a:cubicBezTo>
                    <a:pt x="116" y="0"/>
                    <a:pt x="1" y="260"/>
                    <a:pt x="159" y="419"/>
                  </a:cubicBezTo>
                  <a:lnTo>
                    <a:pt x="433" y="700"/>
                  </a:lnTo>
                  <a:cubicBezTo>
                    <a:pt x="455" y="722"/>
                    <a:pt x="455" y="758"/>
                    <a:pt x="433" y="779"/>
                  </a:cubicBezTo>
                  <a:lnTo>
                    <a:pt x="159" y="1053"/>
                  </a:lnTo>
                  <a:cubicBezTo>
                    <a:pt x="1" y="1212"/>
                    <a:pt x="116" y="1479"/>
                    <a:pt x="332" y="1479"/>
                  </a:cubicBezTo>
                  <a:cubicBezTo>
                    <a:pt x="397" y="1479"/>
                    <a:pt x="462" y="1450"/>
                    <a:pt x="506" y="1407"/>
                  </a:cubicBezTo>
                  <a:lnTo>
                    <a:pt x="1133" y="779"/>
                  </a:lnTo>
                  <a:cubicBezTo>
                    <a:pt x="1155" y="758"/>
                    <a:pt x="1155" y="722"/>
                    <a:pt x="1133" y="700"/>
                  </a:cubicBezTo>
                  <a:lnTo>
                    <a:pt x="506" y="73"/>
                  </a:lnTo>
                  <a:cubicBezTo>
                    <a:pt x="462" y="22"/>
                    <a:pt x="397" y="0"/>
                    <a:pt x="332" y="0"/>
                  </a:cubicBezTo>
                  <a:close/>
                </a:path>
              </a:pathLst>
            </a:custGeom>
            <a:solidFill>
              <a:srgbClr val="2224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 name="Google Shape;838;p53"/>
            <p:cNvSpPr/>
            <p:nvPr/>
          </p:nvSpPr>
          <p:spPr>
            <a:xfrm>
              <a:off x="4954575" y="1877500"/>
              <a:ext cx="28875" cy="36975"/>
            </a:xfrm>
            <a:custGeom>
              <a:rect b="b" l="l" r="r" t="t"/>
              <a:pathLst>
                <a:path extrusionOk="0" h="1479" w="1155">
                  <a:moveTo>
                    <a:pt x="333" y="0"/>
                  </a:moveTo>
                  <a:cubicBezTo>
                    <a:pt x="116" y="0"/>
                    <a:pt x="1" y="260"/>
                    <a:pt x="159" y="419"/>
                  </a:cubicBezTo>
                  <a:lnTo>
                    <a:pt x="434" y="700"/>
                  </a:lnTo>
                  <a:cubicBezTo>
                    <a:pt x="455" y="722"/>
                    <a:pt x="455" y="758"/>
                    <a:pt x="434" y="779"/>
                  </a:cubicBezTo>
                  <a:lnTo>
                    <a:pt x="159" y="1053"/>
                  </a:lnTo>
                  <a:cubicBezTo>
                    <a:pt x="1" y="1212"/>
                    <a:pt x="116" y="1479"/>
                    <a:pt x="333" y="1479"/>
                  </a:cubicBezTo>
                  <a:cubicBezTo>
                    <a:pt x="397" y="1479"/>
                    <a:pt x="462" y="1450"/>
                    <a:pt x="506" y="1407"/>
                  </a:cubicBezTo>
                  <a:lnTo>
                    <a:pt x="1133" y="779"/>
                  </a:lnTo>
                  <a:cubicBezTo>
                    <a:pt x="1155" y="758"/>
                    <a:pt x="1155" y="722"/>
                    <a:pt x="1133" y="700"/>
                  </a:cubicBezTo>
                  <a:lnTo>
                    <a:pt x="506" y="73"/>
                  </a:lnTo>
                  <a:cubicBezTo>
                    <a:pt x="462" y="22"/>
                    <a:pt x="397" y="0"/>
                    <a:pt x="333" y="0"/>
                  </a:cubicBezTo>
                  <a:close/>
                </a:path>
              </a:pathLst>
            </a:custGeom>
            <a:solidFill>
              <a:srgbClr val="2224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39" name="Google Shape;839;p53"/>
          <p:cNvGrpSpPr/>
          <p:nvPr/>
        </p:nvGrpSpPr>
        <p:grpSpPr>
          <a:xfrm>
            <a:off x="7703914" y="3491072"/>
            <a:ext cx="215063" cy="191070"/>
            <a:chOff x="5058450" y="1870100"/>
            <a:chExt cx="58075" cy="51600"/>
          </a:xfrm>
        </p:grpSpPr>
        <p:sp>
          <p:nvSpPr>
            <p:cNvPr id="840" name="Google Shape;840;p53"/>
            <p:cNvSpPr/>
            <p:nvPr/>
          </p:nvSpPr>
          <p:spPr>
            <a:xfrm>
              <a:off x="5058450" y="1870100"/>
              <a:ext cx="25800" cy="51600"/>
            </a:xfrm>
            <a:custGeom>
              <a:rect b="b" l="l" r="r" t="t"/>
              <a:pathLst>
                <a:path extrusionOk="0" h="2064" w="1032">
                  <a:moveTo>
                    <a:pt x="0" y="1"/>
                  </a:moveTo>
                  <a:lnTo>
                    <a:pt x="0" y="621"/>
                  </a:lnTo>
                  <a:lnTo>
                    <a:pt x="0" y="1443"/>
                  </a:lnTo>
                  <a:lnTo>
                    <a:pt x="0" y="2063"/>
                  </a:lnTo>
                  <a:lnTo>
                    <a:pt x="1032" y="1032"/>
                  </a:lnTo>
                  <a:lnTo>
                    <a:pt x="0"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 name="Google Shape;841;p53"/>
            <p:cNvSpPr/>
            <p:nvPr/>
          </p:nvSpPr>
          <p:spPr>
            <a:xfrm>
              <a:off x="5090725" y="1870100"/>
              <a:ext cx="25800" cy="51600"/>
            </a:xfrm>
            <a:custGeom>
              <a:rect b="b" l="l" r="r" t="t"/>
              <a:pathLst>
                <a:path extrusionOk="0" h="2064" w="1032">
                  <a:moveTo>
                    <a:pt x="0" y="1"/>
                  </a:moveTo>
                  <a:lnTo>
                    <a:pt x="0" y="621"/>
                  </a:lnTo>
                  <a:lnTo>
                    <a:pt x="0" y="1443"/>
                  </a:lnTo>
                  <a:lnTo>
                    <a:pt x="0" y="2063"/>
                  </a:lnTo>
                  <a:lnTo>
                    <a:pt x="1032" y="1032"/>
                  </a:lnTo>
                  <a:lnTo>
                    <a:pt x="0"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2" name="Google Shape;842;p53"/>
          <p:cNvGrpSpPr/>
          <p:nvPr/>
        </p:nvGrpSpPr>
        <p:grpSpPr>
          <a:xfrm>
            <a:off x="7716273" y="3171274"/>
            <a:ext cx="190344" cy="194402"/>
            <a:chOff x="4676550" y="2160575"/>
            <a:chExt cx="51400" cy="52500"/>
          </a:xfrm>
        </p:grpSpPr>
        <p:sp>
          <p:nvSpPr>
            <p:cNvPr id="843" name="Google Shape;843;p53"/>
            <p:cNvSpPr/>
            <p:nvPr/>
          </p:nvSpPr>
          <p:spPr>
            <a:xfrm>
              <a:off x="4676550" y="2160575"/>
              <a:ext cx="27775" cy="52500"/>
            </a:xfrm>
            <a:custGeom>
              <a:rect b="b" l="l" r="r" t="t"/>
              <a:pathLst>
                <a:path extrusionOk="0" h="2100" w="1111">
                  <a:moveTo>
                    <a:pt x="0" y="1"/>
                  </a:moveTo>
                  <a:lnTo>
                    <a:pt x="823" y="1047"/>
                  </a:lnTo>
                  <a:lnTo>
                    <a:pt x="0" y="2100"/>
                  </a:lnTo>
                  <a:lnTo>
                    <a:pt x="289" y="2100"/>
                  </a:lnTo>
                  <a:lnTo>
                    <a:pt x="1111" y="1047"/>
                  </a:lnTo>
                  <a:lnTo>
                    <a:pt x="289" y="1"/>
                  </a:lnTo>
                  <a:close/>
                </a:path>
              </a:pathLst>
            </a:custGeom>
            <a:solidFill>
              <a:srgbClr val="2224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 name="Google Shape;844;p53"/>
            <p:cNvSpPr/>
            <p:nvPr/>
          </p:nvSpPr>
          <p:spPr>
            <a:xfrm>
              <a:off x="4688275" y="2160575"/>
              <a:ext cx="27975" cy="52500"/>
            </a:xfrm>
            <a:custGeom>
              <a:rect b="b" l="l" r="r" t="t"/>
              <a:pathLst>
                <a:path extrusionOk="0" h="2100" w="1119">
                  <a:moveTo>
                    <a:pt x="0" y="1"/>
                  </a:moveTo>
                  <a:lnTo>
                    <a:pt x="822" y="1047"/>
                  </a:lnTo>
                  <a:lnTo>
                    <a:pt x="0" y="2100"/>
                  </a:lnTo>
                  <a:lnTo>
                    <a:pt x="296" y="2100"/>
                  </a:lnTo>
                  <a:lnTo>
                    <a:pt x="1118" y="1047"/>
                  </a:lnTo>
                  <a:lnTo>
                    <a:pt x="296" y="1"/>
                  </a:lnTo>
                  <a:close/>
                </a:path>
              </a:pathLst>
            </a:custGeom>
            <a:solidFill>
              <a:srgbClr val="2224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 name="Google Shape;845;p53"/>
            <p:cNvSpPr/>
            <p:nvPr/>
          </p:nvSpPr>
          <p:spPr>
            <a:xfrm>
              <a:off x="4700175" y="2160575"/>
              <a:ext cx="27775" cy="52500"/>
            </a:xfrm>
            <a:custGeom>
              <a:rect b="b" l="l" r="r" t="t"/>
              <a:pathLst>
                <a:path extrusionOk="0" h="2100" w="1111">
                  <a:moveTo>
                    <a:pt x="0" y="1"/>
                  </a:moveTo>
                  <a:lnTo>
                    <a:pt x="822" y="1047"/>
                  </a:lnTo>
                  <a:lnTo>
                    <a:pt x="0" y="2100"/>
                  </a:lnTo>
                  <a:lnTo>
                    <a:pt x="289" y="2100"/>
                  </a:lnTo>
                  <a:lnTo>
                    <a:pt x="1111" y="1047"/>
                  </a:lnTo>
                  <a:lnTo>
                    <a:pt x="289" y="1"/>
                  </a:lnTo>
                  <a:close/>
                </a:path>
              </a:pathLst>
            </a:custGeom>
            <a:solidFill>
              <a:srgbClr val="2224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6" name="Google Shape;846;p53"/>
          <p:cNvSpPr/>
          <p:nvPr/>
        </p:nvSpPr>
        <p:spPr>
          <a:xfrm>
            <a:off x="7698544" y="3774160"/>
            <a:ext cx="225803" cy="171074"/>
          </a:xfrm>
          <a:custGeom>
            <a:rect b="b" l="l" r="r" t="t"/>
            <a:pathLst>
              <a:path extrusionOk="0" h="1848" w="2439">
                <a:moveTo>
                  <a:pt x="1580" y="1"/>
                </a:moveTo>
                <a:lnTo>
                  <a:pt x="1371" y="203"/>
                </a:lnTo>
                <a:lnTo>
                  <a:pt x="1919" y="780"/>
                </a:lnTo>
                <a:lnTo>
                  <a:pt x="1" y="780"/>
                </a:lnTo>
                <a:lnTo>
                  <a:pt x="1" y="1068"/>
                </a:lnTo>
                <a:lnTo>
                  <a:pt x="1919" y="1068"/>
                </a:lnTo>
                <a:lnTo>
                  <a:pt x="1371" y="1645"/>
                </a:lnTo>
                <a:lnTo>
                  <a:pt x="1580" y="1847"/>
                </a:lnTo>
                <a:lnTo>
                  <a:pt x="2439" y="924"/>
                </a:lnTo>
                <a:lnTo>
                  <a:pt x="1580" y="1"/>
                </a:ln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47" name="Google Shape;847;p53"/>
          <p:cNvGrpSpPr/>
          <p:nvPr/>
        </p:nvGrpSpPr>
        <p:grpSpPr>
          <a:xfrm>
            <a:off x="8131604" y="4049152"/>
            <a:ext cx="281258" cy="243836"/>
            <a:chOff x="5037700" y="2430325"/>
            <a:chExt cx="75950" cy="65850"/>
          </a:xfrm>
        </p:grpSpPr>
        <p:sp>
          <p:nvSpPr>
            <p:cNvPr id="848" name="Google Shape;848;p53"/>
            <p:cNvSpPr/>
            <p:nvPr/>
          </p:nvSpPr>
          <p:spPr>
            <a:xfrm>
              <a:off x="5059700" y="2430325"/>
              <a:ext cx="53950" cy="65850"/>
            </a:xfrm>
            <a:custGeom>
              <a:rect b="b" l="l" r="r" t="t"/>
              <a:pathLst>
                <a:path extrusionOk="0" h="2634" w="2158">
                  <a:moveTo>
                    <a:pt x="1" y="1"/>
                  </a:moveTo>
                  <a:lnTo>
                    <a:pt x="866" y="1321"/>
                  </a:lnTo>
                  <a:lnTo>
                    <a:pt x="1" y="2633"/>
                  </a:lnTo>
                  <a:lnTo>
                    <a:pt x="1292" y="2633"/>
                  </a:lnTo>
                  <a:lnTo>
                    <a:pt x="2157" y="1321"/>
                  </a:lnTo>
                  <a:lnTo>
                    <a:pt x="1292" y="1"/>
                  </a:ln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 name="Google Shape;849;p53"/>
            <p:cNvSpPr/>
            <p:nvPr/>
          </p:nvSpPr>
          <p:spPr>
            <a:xfrm>
              <a:off x="5037700" y="2430325"/>
              <a:ext cx="34100" cy="65850"/>
            </a:xfrm>
            <a:custGeom>
              <a:rect b="b" l="l" r="r" t="t"/>
              <a:pathLst>
                <a:path extrusionOk="0" h="2634" w="1364">
                  <a:moveTo>
                    <a:pt x="1" y="1"/>
                  </a:moveTo>
                  <a:lnTo>
                    <a:pt x="866" y="1321"/>
                  </a:lnTo>
                  <a:lnTo>
                    <a:pt x="1" y="2633"/>
                  </a:lnTo>
                  <a:lnTo>
                    <a:pt x="498" y="2633"/>
                  </a:lnTo>
                  <a:lnTo>
                    <a:pt x="1364" y="1321"/>
                  </a:lnTo>
                  <a:lnTo>
                    <a:pt x="498" y="1"/>
                  </a:ln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0" name="Google Shape;850;p53"/>
          <p:cNvGrpSpPr/>
          <p:nvPr/>
        </p:nvGrpSpPr>
        <p:grpSpPr>
          <a:xfrm>
            <a:off x="721961" y="1949359"/>
            <a:ext cx="2665005" cy="270860"/>
            <a:chOff x="6336019" y="3733725"/>
            <a:chExt cx="2566206" cy="351310"/>
          </a:xfrm>
        </p:grpSpPr>
        <p:sp>
          <p:nvSpPr>
            <p:cNvPr id="851" name="Google Shape;851;p53"/>
            <p:cNvSpPr/>
            <p:nvPr/>
          </p:nvSpPr>
          <p:spPr>
            <a:xfrm>
              <a:off x="6336019" y="3733735"/>
              <a:ext cx="1881300" cy="351300"/>
            </a:xfrm>
            <a:prstGeom prst="homePlate">
              <a:avLst>
                <a:gd fmla="val 50000" name="adj"/>
              </a:avLst>
            </a:prstGeom>
            <a:solidFill>
              <a:srgbClr val="22244E"/>
            </a:solid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p53"/>
            <p:cNvSpPr/>
            <p:nvPr/>
          </p:nvSpPr>
          <p:spPr>
            <a:xfrm>
              <a:off x="8098525" y="3733725"/>
              <a:ext cx="346500" cy="351300"/>
            </a:xfrm>
            <a:prstGeom prst="chevron">
              <a:avLst>
                <a:gd fmla="val 50000" name="adj"/>
              </a:avLst>
            </a:prstGeom>
            <a:solidFill>
              <a:srgbClr val="503259"/>
            </a:solid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 name="Google Shape;853;p53"/>
            <p:cNvSpPr/>
            <p:nvPr/>
          </p:nvSpPr>
          <p:spPr>
            <a:xfrm>
              <a:off x="8327125" y="3733725"/>
              <a:ext cx="346500" cy="351300"/>
            </a:xfrm>
            <a:prstGeom prst="chevron">
              <a:avLst>
                <a:gd fmla="val 50000" name="adj"/>
              </a:avLst>
            </a:prstGeom>
            <a:solidFill>
              <a:srgbClr val="765186"/>
            </a:solid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p53"/>
            <p:cNvSpPr/>
            <p:nvPr/>
          </p:nvSpPr>
          <p:spPr>
            <a:xfrm>
              <a:off x="8555725" y="3733725"/>
              <a:ext cx="346500" cy="351300"/>
            </a:xfrm>
            <a:prstGeom prst="chevron">
              <a:avLst>
                <a:gd fmla="val 50000" name="adj"/>
              </a:avLst>
            </a:prstGeom>
            <a:solidFill>
              <a:srgbClr val="B07CC6"/>
            </a:solid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descr="Timeline background shape" id="855" name="Google Shape;855;p53"/>
          <p:cNvSpPr/>
          <p:nvPr/>
        </p:nvSpPr>
        <p:spPr>
          <a:xfrm>
            <a:off x="2099075" y="4390775"/>
            <a:ext cx="1287900" cy="198300"/>
          </a:xfrm>
          <a:prstGeom prst="homePlate">
            <a:avLst>
              <a:gd fmla="val 50000" name="adj"/>
            </a:avLst>
          </a:pr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56" name="Google Shape;856;p53"/>
          <p:cNvGrpSpPr/>
          <p:nvPr/>
        </p:nvGrpSpPr>
        <p:grpSpPr>
          <a:xfrm flipH="1">
            <a:off x="3575516" y="1954083"/>
            <a:ext cx="631989" cy="631989"/>
            <a:chOff x="5681300" y="2527788"/>
            <a:chExt cx="805800" cy="805800"/>
          </a:xfrm>
        </p:grpSpPr>
        <p:sp>
          <p:nvSpPr>
            <p:cNvPr id="857" name="Google Shape;857;p53"/>
            <p:cNvSpPr/>
            <p:nvPr/>
          </p:nvSpPr>
          <p:spPr>
            <a:xfrm>
              <a:off x="5681300" y="2527788"/>
              <a:ext cx="805800" cy="805800"/>
            </a:xfrm>
            <a:prstGeom prst="ellipse">
              <a:avLst/>
            </a:pr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 name="Google Shape;858;p53"/>
            <p:cNvSpPr/>
            <p:nvPr/>
          </p:nvSpPr>
          <p:spPr>
            <a:xfrm>
              <a:off x="5681300" y="2527788"/>
              <a:ext cx="805800" cy="805800"/>
            </a:xfrm>
            <a:prstGeom prst="pie">
              <a:avLst>
                <a:gd fmla="val 0" name="adj1"/>
                <a:gd fmla="val 16200000" name="adj2"/>
              </a:avLst>
            </a:pr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9" name="Google Shape;859;p53"/>
          <p:cNvGrpSpPr/>
          <p:nvPr/>
        </p:nvGrpSpPr>
        <p:grpSpPr>
          <a:xfrm flipH="1">
            <a:off x="3573551" y="3964578"/>
            <a:ext cx="633954" cy="633782"/>
            <a:chOff x="4049800" y="640400"/>
            <a:chExt cx="858900" cy="858900"/>
          </a:xfrm>
        </p:grpSpPr>
        <p:sp>
          <p:nvSpPr>
            <p:cNvPr id="860" name="Google Shape;860;p53"/>
            <p:cNvSpPr/>
            <p:nvPr/>
          </p:nvSpPr>
          <p:spPr>
            <a:xfrm>
              <a:off x="4049800" y="640400"/>
              <a:ext cx="858900" cy="858900"/>
            </a:xfrm>
            <a:prstGeom prst="donut">
              <a:avLst>
                <a:gd fmla="val 25000" name="adj"/>
              </a:avLst>
            </a:pr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p53"/>
            <p:cNvSpPr/>
            <p:nvPr/>
          </p:nvSpPr>
          <p:spPr>
            <a:xfrm>
              <a:off x="4049800" y="640400"/>
              <a:ext cx="858900" cy="858900"/>
            </a:xfrm>
            <a:prstGeom prst="blockArc">
              <a:avLst>
                <a:gd fmla="val 21598365" name="adj1"/>
                <a:gd fmla="val 16242758" name="adj2"/>
                <a:gd fmla="val 24993" name="adj3"/>
              </a:avLst>
            </a:pr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2" name="Google Shape;862;p53"/>
          <p:cNvGrpSpPr/>
          <p:nvPr/>
        </p:nvGrpSpPr>
        <p:grpSpPr>
          <a:xfrm flipH="1">
            <a:off x="4280059" y="3853009"/>
            <a:ext cx="848259" cy="848355"/>
            <a:chOff x="5080188" y="927900"/>
            <a:chExt cx="961200" cy="961200"/>
          </a:xfrm>
        </p:grpSpPr>
        <p:sp>
          <p:nvSpPr>
            <p:cNvPr id="863" name="Google Shape;863;p53"/>
            <p:cNvSpPr/>
            <p:nvPr/>
          </p:nvSpPr>
          <p:spPr>
            <a:xfrm>
              <a:off x="5201900" y="1050116"/>
              <a:ext cx="716700" cy="716700"/>
            </a:xfrm>
            <a:prstGeom prst="donut">
              <a:avLst>
                <a:gd fmla="val 4716" name="adj"/>
              </a:avLst>
            </a:pr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4" name="Google Shape;864;p53"/>
            <p:cNvSpPr/>
            <p:nvPr/>
          </p:nvSpPr>
          <p:spPr>
            <a:xfrm>
              <a:off x="5269594" y="1117818"/>
              <a:ext cx="581100" cy="581100"/>
            </a:xfrm>
            <a:prstGeom prst="donut">
              <a:avLst>
                <a:gd fmla="val 5814" name="adj"/>
              </a:avLst>
            </a:pr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5" name="Google Shape;865;p53"/>
            <p:cNvSpPr/>
            <p:nvPr/>
          </p:nvSpPr>
          <p:spPr>
            <a:xfrm>
              <a:off x="5339279" y="1187526"/>
              <a:ext cx="441900" cy="441600"/>
            </a:xfrm>
            <a:prstGeom prst="donut">
              <a:avLst>
                <a:gd fmla="val 7648" name="adj"/>
              </a:avLst>
            </a:pr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6" name="Google Shape;866;p53"/>
            <p:cNvSpPr/>
            <p:nvPr/>
          </p:nvSpPr>
          <p:spPr>
            <a:xfrm>
              <a:off x="5414892" y="1263155"/>
              <a:ext cx="290700" cy="290700"/>
            </a:xfrm>
            <a:prstGeom prst="donut">
              <a:avLst>
                <a:gd fmla="val 10182" name="adj"/>
              </a:avLst>
            </a:pr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7" name="Google Shape;867;p53"/>
            <p:cNvSpPr/>
            <p:nvPr/>
          </p:nvSpPr>
          <p:spPr>
            <a:xfrm rot="-3809958">
              <a:off x="5202435" y="1050148"/>
              <a:ext cx="716705" cy="716705"/>
            </a:xfrm>
            <a:prstGeom prst="blockArc">
              <a:avLst>
                <a:gd fmla="val 5266439" name="adj1"/>
                <a:gd fmla="val 19995741" name="adj2"/>
                <a:gd fmla="val 4692" name="adj3"/>
              </a:avLst>
            </a:pr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8" name="Google Shape;868;p53"/>
            <p:cNvSpPr/>
            <p:nvPr/>
          </p:nvSpPr>
          <p:spPr>
            <a:xfrm rot="-3906059">
              <a:off x="5269616" y="1117617"/>
              <a:ext cx="581445" cy="581445"/>
            </a:xfrm>
            <a:prstGeom prst="blockArc">
              <a:avLst>
                <a:gd fmla="val 3085776" name="adj1"/>
                <a:gd fmla="val 20100839" name="adj2"/>
                <a:gd fmla="val 5564" name="adj3"/>
              </a:avLst>
            </a:pr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9" name="Google Shape;869;p53"/>
            <p:cNvSpPr/>
            <p:nvPr/>
          </p:nvSpPr>
          <p:spPr>
            <a:xfrm rot="-4222340">
              <a:off x="5339825" y="1187386"/>
              <a:ext cx="442087" cy="442087"/>
            </a:xfrm>
            <a:prstGeom prst="blockArc">
              <a:avLst>
                <a:gd fmla="val 8884448" name="adj1"/>
                <a:gd fmla="val 20414899" name="adj2"/>
                <a:gd fmla="val 7688" name="adj3"/>
              </a:avLst>
            </a:pr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0" name="Google Shape;870;p53"/>
            <p:cNvSpPr/>
            <p:nvPr/>
          </p:nvSpPr>
          <p:spPr>
            <a:xfrm rot="-4538880">
              <a:off x="5414922" y="1262925"/>
              <a:ext cx="290465" cy="290465"/>
            </a:xfrm>
            <a:prstGeom prst="blockArc">
              <a:avLst>
                <a:gd fmla="val 6490304" name="adj1"/>
                <a:gd fmla="val 20700625" name="adj2"/>
                <a:gd fmla="val 10156" name="adj3"/>
              </a:avLst>
            </a:pr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71" name="Google Shape;871;p53"/>
          <p:cNvSpPr/>
          <p:nvPr/>
        </p:nvSpPr>
        <p:spPr>
          <a:xfrm>
            <a:off x="7721595" y="2575830"/>
            <a:ext cx="179700" cy="179700"/>
          </a:xfrm>
          <a:prstGeom prst="curvedRightArrow">
            <a:avLst>
              <a:gd fmla="val 25000" name="adj1"/>
              <a:gd fmla="val 50000" name="adj2"/>
              <a:gd fmla="val 25000" name="adj3"/>
            </a:avLst>
          </a:pr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2" name="Google Shape;872;p53"/>
          <p:cNvSpPr/>
          <p:nvPr/>
        </p:nvSpPr>
        <p:spPr>
          <a:xfrm flipH="1">
            <a:off x="8182383" y="2575830"/>
            <a:ext cx="179700" cy="179700"/>
          </a:xfrm>
          <a:prstGeom prst="curvedRightArrow">
            <a:avLst>
              <a:gd fmla="val 25000" name="adj1"/>
              <a:gd fmla="val 50000" name="adj2"/>
              <a:gd fmla="val 25000" name="adj3"/>
            </a:avLst>
          </a:pr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73" name="Google Shape;873;p53"/>
          <p:cNvGrpSpPr/>
          <p:nvPr/>
        </p:nvGrpSpPr>
        <p:grpSpPr>
          <a:xfrm>
            <a:off x="3574205" y="2962074"/>
            <a:ext cx="633300" cy="632112"/>
            <a:chOff x="3309128" y="2874033"/>
            <a:chExt cx="633300" cy="632113"/>
          </a:xfrm>
        </p:grpSpPr>
        <p:grpSp>
          <p:nvGrpSpPr>
            <p:cNvPr id="874" name="Google Shape;874;p53"/>
            <p:cNvGrpSpPr/>
            <p:nvPr/>
          </p:nvGrpSpPr>
          <p:grpSpPr>
            <a:xfrm flipH="1">
              <a:off x="3310391" y="2874095"/>
              <a:ext cx="631989" cy="631989"/>
              <a:chOff x="5681300" y="2527788"/>
              <a:chExt cx="805800" cy="805800"/>
            </a:xfrm>
          </p:grpSpPr>
          <p:sp>
            <p:nvSpPr>
              <p:cNvPr id="875" name="Google Shape;875;p53"/>
              <p:cNvSpPr/>
              <p:nvPr/>
            </p:nvSpPr>
            <p:spPr>
              <a:xfrm>
                <a:off x="5681300" y="2527788"/>
                <a:ext cx="805800" cy="805800"/>
              </a:xfrm>
              <a:prstGeom prst="ellipse">
                <a:avLst/>
              </a:prstGeom>
              <a:solidFill>
                <a:srgbClr val="22244E"/>
              </a:solid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6" name="Google Shape;876;p53"/>
              <p:cNvSpPr/>
              <p:nvPr/>
            </p:nvSpPr>
            <p:spPr>
              <a:xfrm>
                <a:off x="5681300" y="2527788"/>
                <a:ext cx="805800" cy="805800"/>
              </a:xfrm>
              <a:prstGeom prst="pie">
                <a:avLst>
                  <a:gd fmla="val 10752091" name="adj1"/>
                  <a:gd fmla="val 16200000" name="adj2"/>
                </a:avLst>
              </a:prstGeom>
              <a:solidFill>
                <a:srgbClr val="503259"/>
              </a:solid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77" name="Google Shape;877;p53"/>
            <p:cNvSpPr/>
            <p:nvPr/>
          </p:nvSpPr>
          <p:spPr>
            <a:xfrm flipH="1">
              <a:off x="3310328" y="2874045"/>
              <a:ext cx="632100" cy="632100"/>
            </a:xfrm>
            <a:prstGeom prst="pie">
              <a:avLst>
                <a:gd fmla="val 5390934" name="adj1"/>
                <a:gd fmla="val 10831396" name="adj2"/>
              </a:avLst>
            </a:prstGeom>
            <a:solidFill>
              <a:srgbClr val="765186"/>
            </a:solid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 name="Google Shape;878;p53"/>
            <p:cNvSpPr/>
            <p:nvPr/>
          </p:nvSpPr>
          <p:spPr>
            <a:xfrm flipH="1">
              <a:off x="3309128" y="2874033"/>
              <a:ext cx="632100" cy="632100"/>
            </a:xfrm>
            <a:prstGeom prst="pie">
              <a:avLst>
                <a:gd fmla="val 0" name="adj1"/>
                <a:gd fmla="val 5396727" name="adj2"/>
              </a:avLst>
            </a:prstGeom>
            <a:solidFill>
              <a:srgbClr val="B07CC6"/>
            </a:solid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79" name="Google Shape;879;p53"/>
          <p:cNvSpPr/>
          <p:nvPr/>
        </p:nvSpPr>
        <p:spPr>
          <a:xfrm>
            <a:off x="7684845" y="2845178"/>
            <a:ext cx="253200" cy="207000"/>
          </a:xfrm>
          <a:prstGeom prst="stripedRightArrow">
            <a:avLst>
              <a:gd fmla="val 34775" name="adj1"/>
              <a:gd fmla="val 45411" name="adj2"/>
            </a:avLst>
          </a:prstGeom>
          <a:solidFill>
            <a:srgbClr val="B07C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880" name="Google Shape;880;p53"/>
          <p:cNvSpPr/>
          <p:nvPr/>
        </p:nvSpPr>
        <p:spPr>
          <a:xfrm>
            <a:off x="8131233" y="2845178"/>
            <a:ext cx="282000" cy="207000"/>
          </a:xfrm>
          <a:prstGeom prst="notchedRightArrow">
            <a:avLst>
              <a:gd fmla="val 50000" name="adj1"/>
              <a:gd fmla="val 50000" name="adj2"/>
            </a:avLst>
          </a:prstGeom>
          <a:solidFill>
            <a:srgbClr val="76518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881" name="Google Shape;881;p53"/>
          <p:cNvSpPr/>
          <p:nvPr/>
        </p:nvSpPr>
        <p:spPr>
          <a:xfrm>
            <a:off x="7679295" y="4067570"/>
            <a:ext cx="264300" cy="207000"/>
          </a:xfrm>
          <a:prstGeom prst="chevron">
            <a:avLst>
              <a:gd fmla="val 78131" name="adj"/>
            </a:avLst>
          </a:prstGeom>
          <a:solidFill>
            <a:srgbClr val="B07C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882" name="Google Shape;882;p53"/>
          <p:cNvSpPr/>
          <p:nvPr/>
        </p:nvSpPr>
        <p:spPr>
          <a:xfrm>
            <a:off x="7689945" y="4397283"/>
            <a:ext cx="243000" cy="199800"/>
          </a:xfrm>
          <a:prstGeom prst="rightArrow">
            <a:avLst>
              <a:gd fmla="val 67726" name="adj1"/>
              <a:gd fmla="val 76469" name="adj2"/>
            </a:avLst>
          </a:prstGeom>
          <a:solidFill>
            <a:srgbClr val="22244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883" name="Google Shape;883;p53"/>
          <p:cNvSpPr/>
          <p:nvPr/>
        </p:nvSpPr>
        <p:spPr>
          <a:xfrm flipH="1">
            <a:off x="729250" y="3642663"/>
            <a:ext cx="1275900" cy="482400"/>
          </a:xfrm>
          <a:prstGeom prst="wedgeRoundRectCallout">
            <a:avLst>
              <a:gd fmla="val -20828" name="adj1"/>
              <a:gd fmla="val 74256" name="adj2"/>
              <a:gd fmla="val 0" name="adj3"/>
            </a:avLst>
          </a:prstGeom>
          <a:solidFill>
            <a:srgbClr val="B07C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884" name="Google Shape;884;p53"/>
          <p:cNvGrpSpPr/>
          <p:nvPr/>
        </p:nvGrpSpPr>
        <p:grpSpPr>
          <a:xfrm>
            <a:off x="727325" y="3289926"/>
            <a:ext cx="1275785" cy="243900"/>
            <a:chOff x="727100" y="2805863"/>
            <a:chExt cx="1052975" cy="243900"/>
          </a:xfrm>
        </p:grpSpPr>
        <p:sp>
          <p:nvSpPr>
            <p:cNvPr id="885" name="Google Shape;885;p53"/>
            <p:cNvSpPr/>
            <p:nvPr/>
          </p:nvSpPr>
          <p:spPr>
            <a:xfrm>
              <a:off x="958075" y="2805863"/>
              <a:ext cx="822000" cy="243900"/>
            </a:xfrm>
            <a:prstGeom prst="roundRect">
              <a:avLst>
                <a:gd fmla="val 16667" name="adj"/>
              </a:avLst>
            </a:prstGeom>
            <a:solidFill>
              <a:srgbClr val="50325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886" name="Google Shape;886;p53"/>
            <p:cNvSpPr/>
            <p:nvPr/>
          </p:nvSpPr>
          <p:spPr>
            <a:xfrm>
              <a:off x="727100" y="2805863"/>
              <a:ext cx="203700" cy="243900"/>
            </a:xfrm>
            <a:prstGeom prst="roundRect">
              <a:avLst>
                <a:gd fmla="val 16667" name="adj"/>
              </a:avLst>
            </a:prstGeom>
            <a:solidFill>
              <a:srgbClr val="22244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887" name="Google Shape;887;p53"/>
          <p:cNvGrpSpPr/>
          <p:nvPr/>
        </p:nvGrpSpPr>
        <p:grpSpPr>
          <a:xfrm>
            <a:off x="2098996" y="2365190"/>
            <a:ext cx="1283157" cy="280500"/>
            <a:chOff x="2098900" y="2390725"/>
            <a:chExt cx="1245300" cy="280500"/>
          </a:xfrm>
        </p:grpSpPr>
        <p:sp>
          <p:nvSpPr>
            <p:cNvPr id="888" name="Google Shape;888;p53"/>
            <p:cNvSpPr/>
            <p:nvPr/>
          </p:nvSpPr>
          <p:spPr>
            <a:xfrm>
              <a:off x="2098900" y="2390725"/>
              <a:ext cx="1245300" cy="280500"/>
            </a:xfrm>
            <a:prstGeom prst="rect">
              <a:avLst/>
            </a:prstGeom>
            <a:solidFill>
              <a:srgbClr val="B07C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889" name="Google Shape;889;p53"/>
            <p:cNvSpPr/>
            <p:nvPr/>
          </p:nvSpPr>
          <p:spPr>
            <a:xfrm>
              <a:off x="2098900" y="2390725"/>
              <a:ext cx="355500" cy="280500"/>
            </a:xfrm>
            <a:prstGeom prst="homePlate">
              <a:avLst>
                <a:gd fmla="val 50000" name="adj"/>
              </a:avLst>
            </a:prstGeom>
            <a:solidFill>
              <a:srgbClr val="503259"/>
            </a:solid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890" name="Google Shape;890;p53"/>
          <p:cNvGrpSpPr/>
          <p:nvPr/>
        </p:nvGrpSpPr>
        <p:grpSpPr>
          <a:xfrm>
            <a:off x="721950" y="2767089"/>
            <a:ext cx="1284825" cy="414000"/>
            <a:chOff x="721950" y="2306059"/>
            <a:chExt cx="1284825" cy="414000"/>
          </a:xfrm>
        </p:grpSpPr>
        <p:sp>
          <p:nvSpPr>
            <p:cNvPr id="891" name="Google Shape;891;p53"/>
            <p:cNvSpPr/>
            <p:nvPr/>
          </p:nvSpPr>
          <p:spPr>
            <a:xfrm>
              <a:off x="1073775" y="2368013"/>
              <a:ext cx="933000" cy="290100"/>
            </a:xfrm>
            <a:prstGeom prst="roundRect">
              <a:avLst>
                <a:gd fmla="val 16667" name="adj"/>
              </a:avLst>
            </a:prstGeom>
            <a:solidFill>
              <a:srgbClr val="76518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892" name="Google Shape;892;p53"/>
            <p:cNvSpPr/>
            <p:nvPr/>
          </p:nvSpPr>
          <p:spPr>
            <a:xfrm>
              <a:off x="721950" y="2306059"/>
              <a:ext cx="429900" cy="414000"/>
            </a:xfrm>
            <a:prstGeom prst="chevron">
              <a:avLst>
                <a:gd fmla="val 50000" name="adj"/>
              </a:avLst>
            </a:prstGeom>
            <a:solidFill>
              <a:srgbClr val="B07C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893" name="Google Shape;893;p53"/>
          <p:cNvGrpSpPr/>
          <p:nvPr/>
        </p:nvGrpSpPr>
        <p:grpSpPr>
          <a:xfrm>
            <a:off x="713229" y="2329056"/>
            <a:ext cx="1293618" cy="329196"/>
            <a:chOff x="713225" y="3210638"/>
            <a:chExt cx="1242550" cy="316200"/>
          </a:xfrm>
        </p:grpSpPr>
        <p:sp>
          <p:nvSpPr>
            <p:cNvPr id="894" name="Google Shape;894;p53"/>
            <p:cNvSpPr/>
            <p:nvPr/>
          </p:nvSpPr>
          <p:spPr>
            <a:xfrm>
              <a:off x="870075" y="3246788"/>
              <a:ext cx="1085700" cy="243900"/>
            </a:xfrm>
            <a:prstGeom prst="roundRect">
              <a:avLst>
                <a:gd fmla="val 16667" name="adj"/>
              </a:avLst>
            </a:prstGeom>
            <a:solidFill>
              <a:srgbClr val="76518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895" name="Google Shape;895;p53"/>
            <p:cNvSpPr/>
            <p:nvPr/>
          </p:nvSpPr>
          <p:spPr>
            <a:xfrm>
              <a:off x="713225" y="3210638"/>
              <a:ext cx="320100" cy="316200"/>
            </a:xfrm>
            <a:prstGeom prst="ellipse">
              <a:avLst/>
            </a:prstGeom>
            <a:solidFill>
              <a:srgbClr val="22244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896" name="Google Shape;896;p53"/>
          <p:cNvGrpSpPr/>
          <p:nvPr/>
        </p:nvGrpSpPr>
        <p:grpSpPr>
          <a:xfrm>
            <a:off x="721985" y="4382375"/>
            <a:ext cx="1283160" cy="215100"/>
            <a:chOff x="721950" y="4382375"/>
            <a:chExt cx="1247725" cy="215100"/>
          </a:xfrm>
        </p:grpSpPr>
        <p:sp>
          <p:nvSpPr>
            <p:cNvPr id="897" name="Google Shape;897;p53"/>
            <p:cNvSpPr/>
            <p:nvPr/>
          </p:nvSpPr>
          <p:spPr>
            <a:xfrm>
              <a:off x="724375" y="4382375"/>
              <a:ext cx="1245300" cy="215100"/>
            </a:xfrm>
            <a:prstGeom prst="rect">
              <a:avLst/>
            </a:prstGeom>
            <a:solidFill>
              <a:srgbClr val="50325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898" name="Google Shape;898;p53"/>
            <p:cNvSpPr/>
            <p:nvPr/>
          </p:nvSpPr>
          <p:spPr>
            <a:xfrm>
              <a:off x="721950" y="4386425"/>
              <a:ext cx="324600" cy="207000"/>
            </a:xfrm>
            <a:prstGeom prst="round1Rect">
              <a:avLst>
                <a:gd fmla="val 50000" name="adj"/>
              </a:avLst>
            </a:prstGeom>
            <a:solidFill>
              <a:srgbClr val="22244E"/>
            </a:solid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899" name="Google Shape;899;p53"/>
          <p:cNvGrpSpPr/>
          <p:nvPr/>
        </p:nvGrpSpPr>
        <p:grpSpPr>
          <a:xfrm>
            <a:off x="2098906" y="2790661"/>
            <a:ext cx="1283103" cy="344100"/>
            <a:chOff x="2098900" y="2843850"/>
            <a:chExt cx="1227850" cy="344100"/>
          </a:xfrm>
        </p:grpSpPr>
        <p:sp>
          <p:nvSpPr>
            <p:cNvPr id="900" name="Google Shape;900;p53"/>
            <p:cNvSpPr/>
            <p:nvPr/>
          </p:nvSpPr>
          <p:spPr>
            <a:xfrm>
              <a:off x="2130650" y="2870850"/>
              <a:ext cx="1196100" cy="290100"/>
            </a:xfrm>
            <a:prstGeom prst="homePlate">
              <a:avLst>
                <a:gd fmla="val 50000" name="adj"/>
              </a:avLst>
            </a:prstGeom>
            <a:solidFill>
              <a:srgbClr val="22244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901" name="Google Shape;901;p53"/>
            <p:cNvSpPr/>
            <p:nvPr/>
          </p:nvSpPr>
          <p:spPr>
            <a:xfrm>
              <a:off x="2098900" y="2843850"/>
              <a:ext cx="729600" cy="344100"/>
            </a:xfrm>
            <a:prstGeom prst="roundRect">
              <a:avLst>
                <a:gd fmla="val 16667" name="adj"/>
              </a:avLst>
            </a:prstGeom>
            <a:solidFill>
              <a:srgbClr val="76518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sp>
        <p:nvSpPr>
          <p:cNvPr id="902" name="Google Shape;902;p53"/>
          <p:cNvSpPr/>
          <p:nvPr/>
        </p:nvSpPr>
        <p:spPr>
          <a:xfrm flipH="1" rot="10800000">
            <a:off x="2101350" y="3644004"/>
            <a:ext cx="1283100" cy="601800"/>
          </a:xfrm>
          <a:prstGeom prst="upArrowCallout">
            <a:avLst>
              <a:gd fmla="val 25000" name="adj1"/>
              <a:gd fmla="val 23097" name="adj2"/>
              <a:gd fmla="val 12474" name="adj3"/>
              <a:gd fmla="val 68581" name="adj4"/>
            </a:avLst>
          </a:prstGeom>
          <a:solidFill>
            <a:srgbClr val="76518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6" name="Shape 906"/>
        <p:cNvGrpSpPr/>
        <p:nvPr/>
      </p:nvGrpSpPr>
      <p:grpSpPr>
        <a:xfrm>
          <a:off x="0" y="0"/>
          <a:ext cx="0" cy="0"/>
          <a:chOff x="0" y="0"/>
          <a:chExt cx="0" cy="0"/>
        </a:xfrm>
      </p:grpSpPr>
      <p:grpSp>
        <p:nvGrpSpPr>
          <p:cNvPr id="907" name="Google Shape;907;p54"/>
          <p:cNvGrpSpPr/>
          <p:nvPr/>
        </p:nvGrpSpPr>
        <p:grpSpPr>
          <a:xfrm>
            <a:off x="870168" y="539716"/>
            <a:ext cx="3548604" cy="1964364"/>
            <a:chOff x="2654821" y="2311071"/>
            <a:chExt cx="2279715" cy="1262120"/>
          </a:xfrm>
        </p:grpSpPr>
        <p:grpSp>
          <p:nvGrpSpPr>
            <p:cNvPr id="908" name="Google Shape;908;p54"/>
            <p:cNvGrpSpPr/>
            <p:nvPr/>
          </p:nvGrpSpPr>
          <p:grpSpPr>
            <a:xfrm>
              <a:off x="4034269" y="2840745"/>
              <a:ext cx="40212" cy="36437"/>
              <a:chOff x="4293400" y="2574725"/>
              <a:chExt cx="84425" cy="80100"/>
            </a:xfrm>
          </p:grpSpPr>
          <p:sp>
            <p:nvSpPr>
              <p:cNvPr id="909" name="Google Shape;909;p54"/>
              <p:cNvSpPr/>
              <p:nvPr/>
            </p:nvSpPr>
            <p:spPr>
              <a:xfrm>
                <a:off x="4293400" y="2574725"/>
                <a:ext cx="57150" cy="45250"/>
              </a:xfrm>
              <a:custGeom>
                <a:rect b="b" l="l" r="r" t="t"/>
                <a:pathLst>
                  <a:path extrusionOk="0" h="1810" w="2286">
                    <a:moveTo>
                      <a:pt x="2286" y="905"/>
                    </a:moveTo>
                    <a:lnTo>
                      <a:pt x="1857" y="476"/>
                    </a:lnTo>
                    <a:lnTo>
                      <a:pt x="0" y="0"/>
                    </a:lnTo>
                    <a:lnTo>
                      <a:pt x="95" y="834"/>
                    </a:lnTo>
                    <a:lnTo>
                      <a:pt x="952" y="1476"/>
                    </a:lnTo>
                    <a:lnTo>
                      <a:pt x="1952" y="1810"/>
                    </a:lnTo>
                    <a:close/>
                  </a:path>
                </a:pathLst>
              </a:custGeom>
              <a:solidFill>
                <a:srgbClr val="503259"/>
              </a:solidFill>
              <a:ln>
                <a:noFill/>
              </a:ln>
            </p:spPr>
          </p:sp>
          <p:sp>
            <p:nvSpPr>
              <p:cNvPr id="910" name="Google Shape;910;p54"/>
              <p:cNvSpPr/>
              <p:nvPr/>
            </p:nvSpPr>
            <p:spPr>
              <a:xfrm>
                <a:off x="4299350" y="2589925"/>
                <a:ext cx="78475" cy="64900"/>
              </a:xfrm>
              <a:custGeom>
                <a:rect b="b" l="l" r="r" t="t"/>
                <a:pathLst>
                  <a:path extrusionOk="0" h="2596" w="3139">
                    <a:moveTo>
                      <a:pt x="2009" y="1"/>
                    </a:moveTo>
                    <a:lnTo>
                      <a:pt x="1820" y="252"/>
                    </a:lnTo>
                    <a:lnTo>
                      <a:pt x="1632" y="314"/>
                    </a:lnTo>
                    <a:lnTo>
                      <a:pt x="1590" y="419"/>
                    </a:lnTo>
                    <a:lnTo>
                      <a:pt x="1318" y="398"/>
                    </a:lnTo>
                    <a:lnTo>
                      <a:pt x="1255" y="273"/>
                    </a:lnTo>
                    <a:lnTo>
                      <a:pt x="983" y="63"/>
                    </a:lnTo>
                    <a:lnTo>
                      <a:pt x="837" y="42"/>
                    </a:lnTo>
                    <a:lnTo>
                      <a:pt x="795" y="63"/>
                    </a:lnTo>
                    <a:lnTo>
                      <a:pt x="753" y="252"/>
                    </a:lnTo>
                    <a:lnTo>
                      <a:pt x="900" y="314"/>
                    </a:lnTo>
                    <a:lnTo>
                      <a:pt x="983" y="461"/>
                    </a:lnTo>
                    <a:lnTo>
                      <a:pt x="963" y="670"/>
                    </a:lnTo>
                    <a:lnTo>
                      <a:pt x="753" y="566"/>
                    </a:lnTo>
                    <a:lnTo>
                      <a:pt x="544" y="524"/>
                    </a:lnTo>
                    <a:lnTo>
                      <a:pt x="209" y="356"/>
                    </a:lnTo>
                    <a:lnTo>
                      <a:pt x="0" y="419"/>
                    </a:lnTo>
                    <a:lnTo>
                      <a:pt x="0" y="524"/>
                    </a:lnTo>
                    <a:lnTo>
                      <a:pt x="105" y="628"/>
                    </a:lnTo>
                    <a:lnTo>
                      <a:pt x="314" y="670"/>
                    </a:lnTo>
                    <a:lnTo>
                      <a:pt x="419" y="796"/>
                    </a:lnTo>
                    <a:lnTo>
                      <a:pt x="377" y="921"/>
                    </a:lnTo>
                    <a:lnTo>
                      <a:pt x="377" y="1026"/>
                    </a:lnTo>
                    <a:lnTo>
                      <a:pt x="628" y="1214"/>
                    </a:lnTo>
                    <a:lnTo>
                      <a:pt x="628" y="1340"/>
                    </a:lnTo>
                    <a:lnTo>
                      <a:pt x="544" y="1423"/>
                    </a:lnTo>
                    <a:lnTo>
                      <a:pt x="628" y="1612"/>
                    </a:lnTo>
                    <a:lnTo>
                      <a:pt x="879" y="1737"/>
                    </a:lnTo>
                    <a:lnTo>
                      <a:pt x="1067" y="1737"/>
                    </a:lnTo>
                    <a:lnTo>
                      <a:pt x="1193" y="1863"/>
                    </a:lnTo>
                    <a:lnTo>
                      <a:pt x="1046" y="1884"/>
                    </a:lnTo>
                    <a:lnTo>
                      <a:pt x="1109" y="2051"/>
                    </a:lnTo>
                    <a:lnTo>
                      <a:pt x="1088" y="2093"/>
                    </a:lnTo>
                    <a:lnTo>
                      <a:pt x="1088" y="2239"/>
                    </a:lnTo>
                    <a:lnTo>
                      <a:pt x="1172" y="2260"/>
                    </a:lnTo>
                    <a:lnTo>
                      <a:pt x="1276" y="2198"/>
                    </a:lnTo>
                    <a:lnTo>
                      <a:pt x="1276" y="2156"/>
                    </a:lnTo>
                    <a:lnTo>
                      <a:pt x="1318" y="2093"/>
                    </a:lnTo>
                    <a:lnTo>
                      <a:pt x="1381" y="2072"/>
                    </a:lnTo>
                    <a:lnTo>
                      <a:pt x="1486" y="1946"/>
                    </a:lnTo>
                    <a:lnTo>
                      <a:pt x="1569" y="1926"/>
                    </a:lnTo>
                    <a:lnTo>
                      <a:pt x="1611" y="1821"/>
                    </a:lnTo>
                    <a:lnTo>
                      <a:pt x="1695" y="1821"/>
                    </a:lnTo>
                    <a:lnTo>
                      <a:pt x="1820" y="1737"/>
                    </a:lnTo>
                    <a:lnTo>
                      <a:pt x="1883" y="1737"/>
                    </a:lnTo>
                    <a:lnTo>
                      <a:pt x="1883" y="1758"/>
                    </a:lnTo>
                    <a:lnTo>
                      <a:pt x="1925" y="1758"/>
                    </a:lnTo>
                    <a:lnTo>
                      <a:pt x="1988" y="1863"/>
                    </a:lnTo>
                    <a:lnTo>
                      <a:pt x="2051" y="1946"/>
                    </a:lnTo>
                    <a:lnTo>
                      <a:pt x="2009" y="1988"/>
                    </a:lnTo>
                    <a:lnTo>
                      <a:pt x="2030" y="2051"/>
                    </a:lnTo>
                    <a:lnTo>
                      <a:pt x="2155" y="2135"/>
                    </a:lnTo>
                    <a:lnTo>
                      <a:pt x="1988" y="2260"/>
                    </a:lnTo>
                    <a:lnTo>
                      <a:pt x="2155" y="2470"/>
                    </a:lnTo>
                    <a:lnTo>
                      <a:pt x="2260" y="2511"/>
                    </a:lnTo>
                    <a:lnTo>
                      <a:pt x="2302" y="2574"/>
                    </a:lnTo>
                    <a:lnTo>
                      <a:pt x="2406" y="2595"/>
                    </a:lnTo>
                    <a:lnTo>
                      <a:pt x="2448" y="2574"/>
                    </a:lnTo>
                    <a:lnTo>
                      <a:pt x="2448" y="2365"/>
                    </a:lnTo>
                    <a:lnTo>
                      <a:pt x="2427" y="2302"/>
                    </a:lnTo>
                    <a:lnTo>
                      <a:pt x="2427" y="2198"/>
                    </a:lnTo>
                    <a:lnTo>
                      <a:pt x="2406" y="2072"/>
                    </a:lnTo>
                    <a:lnTo>
                      <a:pt x="2427" y="1967"/>
                    </a:lnTo>
                    <a:lnTo>
                      <a:pt x="2469" y="1946"/>
                    </a:lnTo>
                    <a:lnTo>
                      <a:pt x="2553" y="2030"/>
                    </a:lnTo>
                    <a:lnTo>
                      <a:pt x="2511" y="2135"/>
                    </a:lnTo>
                    <a:lnTo>
                      <a:pt x="2553" y="2198"/>
                    </a:lnTo>
                    <a:lnTo>
                      <a:pt x="2574" y="2135"/>
                    </a:lnTo>
                    <a:lnTo>
                      <a:pt x="2574" y="1946"/>
                    </a:lnTo>
                    <a:lnTo>
                      <a:pt x="2636" y="1884"/>
                    </a:lnTo>
                    <a:lnTo>
                      <a:pt x="2636" y="1779"/>
                    </a:lnTo>
                    <a:lnTo>
                      <a:pt x="2574" y="1737"/>
                    </a:lnTo>
                    <a:lnTo>
                      <a:pt x="2616" y="1633"/>
                    </a:lnTo>
                    <a:lnTo>
                      <a:pt x="2657" y="1549"/>
                    </a:lnTo>
                    <a:lnTo>
                      <a:pt x="2636" y="1444"/>
                    </a:lnTo>
                    <a:lnTo>
                      <a:pt x="2636" y="1298"/>
                    </a:lnTo>
                    <a:lnTo>
                      <a:pt x="2783" y="1151"/>
                    </a:lnTo>
                    <a:lnTo>
                      <a:pt x="2950" y="1130"/>
                    </a:lnTo>
                    <a:lnTo>
                      <a:pt x="3034" y="1089"/>
                    </a:lnTo>
                    <a:lnTo>
                      <a:pt x="3139" y="1089"/>
                    </a:lnTo>
                    <a:lnTo>
                      <a:pt x="3034" y="984"/>
                    </a:lnTo>
                    <a:lnTo>
                      <a:pt x="2888" y="900"/>
                    </a:lnTo>
                    <a:lnTo>
                      <a:pt x="2741" y="921"/>
                    </a:lnTo>
                    <a:lnTo>
                      <a:pt x="2616" y="817"/>
                    </a:lnTo>
                    <a:lnTo>
                      <a:pt x="2574" y="712"/>
                    </a:lnTo>
                    <a:lnTo>
                      <a:pt x="2406" y="586"/>
                    </a:lnTo>
                    <a:lnTo>
                      <a:pt x="2323" y="419"/>
                    </a:lnTo>
                    <a:lnTo>
                      <a:pt x="2323" y="314"/>
                    </a:lnTo>
                    <a:lnTo>
                      <a:pt x="2134" y="84"/>
                    </a:lnTo>
                    <a:lnTo>
                      <a:pt x="2009"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11" name="Google Shape;911;p54"/>
            <p:cNvGrpSpPr/>
            <p:nvPr/>
          </p:nvGrpSpPr>
          <p:grpSpPr>
            <a:xfrm>
              <a:off x="3894606" y="2334874"/>
              <a:ext cx="913198" cy="518984"/>
              <a:chOff x="4000175" y="1462675"/>
              <a:chExt cx="1917275" cy="1140875"/>
            </a:xfrm>
          </p:grpSpPr>
          <p:sp>
            <p:nvSpPr>
              <p:cNvPr id="912" name="Google Shape;912;p54"/>
              <p:cNvSpPr/>
              <p:nvPr/>
            </p:nvSpPr>
            <p:spPr>
              <a:xfrm>
                <a:off x="4178050" y="2433300"/>
                <a:ext cx="60250" cy="65175"/>
              </a:xfrm>
              <a:custGeom>
                <a:rect b="b" l="l" r="r" t="t"/>
                <a:pathLst>
                  <a:path extrusionOk="0" h="2607" w="2410">
                    <a:moveTo>
                      <a:pt x="639" y="2410"/>
                    </a:moveTo>
                    <a:lnTo>
                      <a:pt x="1180" y="2607"/>
                    </a:lnTo>
                    <a:lnTo>
                      <a:pt x="2410" y="2017"/>
                    </a:lnTo>
                    <a:lnTo>
                      <a:pt x="2262" y="0"/>
                    </a:lnTo>
                    <a:lnTo>
                      <a:pt x="541" y="0"/>
                    </a:lnTo>
                    <a:lnTo>
                      <a:pt x="0" y="1771"/>
                    </a:lnTo>
                    <a:close/>
                  </a:path>
                </a:pathLst>
              </a:custGeom>
              <a:solidFill>
                <a:srgbClr val="503259"/>
              </a:solidFill>
              <a:ln>
                <a:noFill/>
              </a:ln>
            </p:spPr>
          </p:sp>
          <p:grpSp>
            <p:nvGrpSpPr>
              <p:cNvPr id="913" name="Google Shape;913;p54"/>
              <p:cNvGrpSpPr/>
              <p:nvPr/>
            </p:nvGrpSpPr>
            <p:grpSpPr>
              <a:xfrm>
                <a:off x="4000175" y="1462675"/>
                <a:ext cx="1917275" cy="1140875"/>
                <a:chOff x="4000175" y="1462675"/>
                <a:chExt cx="1917275" cy="1140875"/>
              </a:xfrm>
            </p:grpSpPr>
            <p:sp>
              <p:nvSpPr>
                <p:cNvPr id="914" name="Google Shape;914;p54"/>
                <p:cNvSpPr/>
                <p:nvPr/>
              </p:nvSpPr>
              <p:spPr>
                <a:xfrm>
                  <a:off x="4000175" y="2000075"/>
                  <a:ext cx="1545875" cy="510000"/>
                </a:xfrm>
                <a:custGeom>
                  <a:rect b="b" l="l" r="r" t="t"/>
                  <a:pathLst>
                    <a:path extrusionOk="0" h="20400" w="61835">
                      <a:moveTo>
                        <a:pt x="1594" y="319"/>
                      </a:moveTo>
                      <a:lnTo>
                        <a:pt x="106" y="0"/>
                      </a:lnTo>
                      <a:lnTo>
                        <a:pt x="0" y="2444"/>
                      </a:lnTo>
                      <a:lnTo>
                        <a:pt x="1062" y="9031"/>
                      </a:lnTo>
                      <a:lnTo>
                        <a:pt x="3931" y="9775"/>
                      </a:lnTo>
                      <a:lnTo>
                        <a:pt x="2125" y="10200"/>
                      </a:lnTo>
                      <a:lnTo>
                        <a:pt x="531" y="10413"/>
                      </a:lnTo>
                      <a:lnTo>
                        <a:pt x="1487" y="13600"/>
                      </a:lnTo>
                      <a:lnTo>
                        <a:pt x="3931" y="17212"/>
                      </a:lnTo>
                      <a:lnTo>
                        <a:pt x="8393" y="18594"/>
                      </a:lnTo>
                      <a:lnTo>
                        <a:pt x="9987" y="18169"/>
                      </a:lnTo>
                      <a:lnTo>
                        <a:pt x="13281" y="20400"/>
                      </a:lnTo>
                      <a:lnTo>
                        <a:pt x="14343" y="18912"/>
                      </a:lnTo>
                      <a:lnTo>
                        <a:pt x="28793" y="17319"/>
                      </a:lnTo>
                      <a:lnTo>
                        <a:pt x="35699" y="16894"/>
                      </a:lnTo>
                      <a:lnTo>
                        <a:pt x="48342" y="16894"/>
                      </a:lnTo>
                      <a:lnTo>
                        <a:pt x="49617" y="15194"/>
                      </a:lnTo>
                      <a:lnTo>
                        <a:pt x="59285" y="20294"/>
                      </a:lnTo>
                      <a:lnTo>
                        <a:pt x="60135" y="19231"/>
                      </a:lnTo>
                      <a:lnTo>
                        <a:pt x="61835" y="18487"/>
                      </a:lnTo>
                      <a:lnTo>
                        <a:pt x="61092" y="13494"/>
                      </a:lnTo>
                      <a:lnTo>
                        <a:pt x="46323" y="3188"/>
                      </a:lnTo>
                      <a:lnTo>
                        <a:pt x="12962" y="10413"/>
                      </a:lnTo>
                      <a:lnTo>
                        <a:pt x="4569" y="7013"/>
                      </a:lnTo>
                      <a:lnTo>
                        <a:pt x="2444" y="3507"/>
                      </a:lnTo>
                      <a:lnTo>
                        <a:pt x="2019" y="1807"/>
                      </a:lnTo>
                      <a:close/>
                    </a:path>
                  </a:pathLst>
                </a:custGeom>
                <a:solidFill>
                  <a:srgbClr val="503259"/>
                </a:solidFill>
                <a:ln>
                  <a:noFill/>
                </a:ln>
              </p:spPr>
            </p:sp>
            <p:sp>
              <p:nvSpPr>
                <p:cNvPr id="915" name="Google Shape;915;p54"/>
                <p:cNvSpPr/>
                <p:nvPr/>
              </p:nvSpPr>
              <p:spPr>
                <a:xfrm>
                  <a:off x="4624175" y="1521775"/>
                  <a:ext cx="58100" cy="73775"/>
                </a:xfrm>
                <a:custGeom>
                  <a:rect b="b" l="l" r="r" t="t"/>
                  <a:pathLst>
                    <a:path extrusionOk="0" h="2951" w="2324">
                      <a:moveTo>
                        <a:pt x="210" y="1"/>
                      </a:moveTo>
                      <a:lnTo>
                        <a:pt x="126" y="84"/>
                      </a:lnTo>
                      <a:lnTo>
                        <a:pt x="147" y="189"/>
                      </a:lnTo>
                      <a:lnTo>
                        <a:pt x="252" y="252"/>
                      </a:lnTo>
                      <a:lnTo>
                        <a:pt x="335" y="356"/>
                      </a:lnTo>
                      <a:lnTo>
                        <a:pt x="273" y="419"/>
                      </a:lnTo>
                      <a:lnTo>
                        <a:pt x="210" y="419"/>
                      </a:lnTo>
                      <a:lnTo>
                        <a:pt x="147" y="335"/>
                      </a:lnTo>
                      <a:lnTo>
                        <a:pt x="63" y="293"/>
                      </a:lnTo>
                      <a:lnTo>
                        <a:pt x="22" y="293"/>
                      </a:lnTo>
                      <a:lnTo>
                        <a:pt x="42" y="356"/>
                      </a:lnTo>
                      <a:lnTo>
                        <a:pt x="22" y="545"/>
                      </a:lnTo>
                      <a:lnTo>
                        <a:pt x="1" y="565"/>
                      </a:lnTo>
                      <a:lnTo>
                        <a:pt x="1" y="712"/>
                      </a:lnTo>
                      <a:lnTo>
                        <a:pt x="42" y="754"/>
                      </a:lnTo>
                      <a:lnTo>
                        <a:pt x="126" y="775"/>
                      </a:lnTo>
                      <a:lnTo>
                        <a:pt x="189" y="858"/>
                      </a:lnTo>
                      <a:lnTo>
                        <a:pt x="147" y="963"/>
                      </a:lnTo>
                      <a:lnTo>
                        <a:pt x="294" y="1256"/>
                      </a:lnTo>
                      <a:lnTo>
                        <a:pt x="356" y="1340"/>
                      </a:lnTo>
                      <a:lnTo>
                        <a:pt x="461" y="1340"/>
                      </a:lnTo>
                      <a:lnTo>
                        <a:pt x="398" y="1402"/>
                      </a:lnTo>
                      <a:lnTo>
                        <a:pt x="294" y="1444"/>
                      </a:lnTo>
                      <a:lnTo>
                        <a:pt x="231" y="1612"/>
                      </a:lnTo>
                      <a:lnTo>
                        <a:pt x="335" y="1821"/>
                      </a:lnTo>
                      <a:lnTo>
                        <a:pt x="398" y="1988"/>
                      </a:lnTo>
                      <a:lnTo>
                        <a:pt x="398" y="2114"/>
                      </a:lnTo>
                      <a:lnTo>
                        <a:pt x="440" y="2177"/>
                      </a:lnTo>
                      <a:lnTo>
                        <a:pt x="461" y="2281"/>
                      </a:lnTo>
                      <a:lnTo>
                        <a:pt x="419" y="2323"/>
                      </a:lnTo>
                      <a:lnTo>
                        <a:pt x="503" y="2511"/>
                      </a:lnTo>
                      <a:lnTo>
                        <a:pt x="545" y="2679"/>
                      </a:lnTo>
                      <a:lnTo>
                        <a:pt x="649" y="2762"/>
                      </a:lnTo>
                      <a:lnTo>
                        <a:pt x="649" y="2867"/>
                      </a:lnTo>
                      <a:lnTo>
                        <a:pt x="733" y="2951"/>
                      </a:lnTo>
                      <a:lnTo>
                        <a:pt x="879" y="2909"/>
                      </a:lnTo>
                      <a:lnTo>
                        <a:pt x="963" y="2742"/>
                      </a:lnTo>
                      <a:lnTo>
                        <a:pt x="1089" y="2553"/>
                      </a:lnTo>
                      <a:lnTo>
                        <a:pt x="1172" y="2511"/>
                      </a:lnTo>
                      <a:lnTo>
                        <a:pt x="1151" y="2428"/>
                      </a:lnTo>
                      <a:lnTo>
                        <a:pt x="1172" y="2323"/>
                      </a:lnTo>
                      <a:lnTo>
                        <a:pt x="1423" y="2135"/>
                      </a:lnTo>
                      <a:lnTo>
                        <a:pt x="1528" y="2114"/>
                      </a:lnTo>
                      <a:lnTo>
                        <a:pt x="1612" y="2177"/>
                      </a:lnTo>
                      <a:lnTo>
                        <a:pt x="1695" y="2177"/>
                      </a:lnTo>
                      <a:lnTo>
                        <a:pt x="1737" y="2072"/>
                      </a:lnTo>
                      <a:lnTo>
                        <a:pt x="1800" y="1988"/>
                      </a:lnTo>
                      <a:lnTo>
                        <a:pt x="1926" y="1926"/>
                      </a:lnTo>
                      <a:lnTo>
                        <a:pt x="2114" y="1779"/>
                      </a:lnTo>
                      <a:lnTo>
                        <a:pt x="2135" y="1674"/>
                      </a:lnTo>
                      <a:lnTo>
                        <a:pt x="2219" y="1612"/>
                      </a:lnTo>
                      <a:lnTo>
                        <a:pt x="2323" y="1382"/>
                      </a:lnTo>
                      <a:lnTo>
                        <a:pt x="2302" y="1256"/>
                      </a:lnTo>
                      <a:lnTo>
                        <a:pt x="2135" y="1068"/>
                      </a:lnTo>
                      <a:lnTo>
                        <a:pt x="2051" y="942"/>
                      </a:lnTo>
                      <a:lnTo>
                        <a:pt x="2051" y="837"/>
                      </a:lnTo>
                      <a:lnTo>
                        <a:pt x="1884" y="712"/>
                      </a:lnTo>
                      <a:lnTo>
                        <a:pt x="1779" y="712"/>
                      </a:lnTo>
                      <a:lnTo>
                        <a:pt x="1716" y="733"/>
                      </a:lnTo>
                      <a:lnTo>
                        <a:pt x="1633" y="670"/>
                      </a:lnTo>
                      <a:lnTo>
                        <a:pt x="1507" y="628"/>
                      </a:lnTo>
                      <a:lnTo>
                        <a:pt x="1382" y="503"/>
                      </a:lnTo>
                      <a:lnTo>
                        <a:pt x="1319" y="461"/>
                      </a:lnTo>
                      <a:lnTo>
                        <a:pt x="1298" y="524"/>
                      </a:lnTo>
                      <a:lnTo>
                        <a:pt x="1214" y="503"/>
                      </a:lnTo>
                      <a:lnTo>
                        <a:pt x="1193" y="419"/>
                      </a:lnTo>
                      <a:lnTo>
                        <a:pt x="1110" y="314"/>
                      </a:lnTo>
                      <a:lnTo>
                        <a:pt x="1047" y="314"/>
                      </a:lnTo>
                      <a:lnTo>
                        <a:pt x="1005" y="419"/>
                      </a:lnTo>
                      <a:lnTo>
                        <a:pt x="963" y="419"/>
                      </a:lnTo>
                      <a:lnTo>
                        <a:pt x="858" y="252"/>
                      </a:lnTo>
                      <a:lnTo>
                        <a:pt x="775" y="210"/>
                      </a:lnTo>
                      <a:lnTo>
                        <a:pt x="775" y="252"/>
                      </a:lnTo>
                      <a:lnTo>
                        <a:pt x="858" y="356"/>
                      </a:lnTo>
                      <a:lnTo>
                        <a:pt x="858" y="440"/>
                      </a:lnTo>
                      <a:lnTo>
                        <a:pt x="775" y="503"/>
                      </a:lnTo>
                      <a:lnTo>
                        <a:pt x="775" y="607"/>
                      </a:lnTo>
                      <a:lnTo>
                        <a:pt x="733" y="607"/>
                      </a:lnTo>
                      <a:lnTo>
                        <a:pt x="670" y="524"/>
                      </a:lnTo>
                      <a:lnTo>
                        <a:pt x="649" y="147"/>
                      </a:lnTo>
                      <a:lnTo>
                        <a:pt x="545" y="105"/>
                      </a:lnTo>
                      <a:lnTo>
                        <a:pt x="440" y="84"/>
                      </a:lnTo>
                      <a:lnTo>
                        <a:pt x="273"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6" name="Google Shape;916;p54"/>
                <p:cNvSpPr/>
                <p:nvPr/>
              </p:nvSpPr>
              <p:spPr>
                <a:xfrm>
                  <a:off x="4499150" y="1462675"/>
                  <a:ext cx="117200" cy="104100"/>
                </a:xfrm>
                <a:custGeom>
                  <a:rect b="b" l="l" r="r" t="t"/>
                  <a:pathLst>
                    <a:path extrusionOk="0" h="4164" w="4688">
                      <a:moveTo>
                        <a:pt x="398" y="0"/>
                      </a:moveTo>
                      <a:lnTo>
                        <a:pt x="357" y="63"/>
                      </a:lnTo>
                      <a:lnTo>
                        <a:pt x="336" y="168"/>
                      </a:lnTo>
                      <a:lnTo>
                        <a:pt x="357" y="251"/>
                      </a:lnTo>
                      <a:lnTo>
                        <a:pt x="357" y="398"/>
                      </a:lnTo>
                      <a:lnTo>
                        <a:pt x="252" y="523"/>
                      </a:lnTo>
                      <a:lnTo>
                        <a:pt x="147" y="712"/>
                      </a:lnTo>
                      <a:lnTo>
                        <a:pt x="22" y="879"/>
                      </a:lnTo>
                      <a:lnTo>
                        <a:pt x="1" y="984"/>
                      </a:lnTo>
                      <a:lnTo>
                        <a:pt x="22" y="1423"/>
                      </a:lnTo>
                      <a:lnTo>
                        <a:pt x="105" y="1507"/>
                      </a:lnTo>
                      <a:lnTo>
                        <a:pt x="210" y="1549"/>
                      </a:lnTo>
                      <a:lnTo>
                        <a:pt x="231" y="1653"/>
                      </a:lnTo>
                      <a:lnTo>
                        <a:pt x="189" y="1967"/>
                      </a:lnTo>
                      <a:lnTo>
                        <a:pt x="126" y="2093"/>
                      </a:lnTo>
                      <a:lnTo>
                        <a:pt x="105" y="2197"/>
                      </a:lnTo>
                      <a:lnTo>
                        <a:pt x="126" y="2281"/>
                      </a:lnTo>
                      <a:lnTo>
                        <a:pt x="189" y="2260"/>
                      </a:lnTo>
                      <a:lnTo>
                        <a:pt x="273" y="2155"/>
                      </a:lnTo>
                      <a:lnTo>
                        <a:pt x="419" y="2093"/>
                      </a:lnTo>
                      <a:lnTo>
                        <a:pt x="482" y="2155"/>
                      </a:lnTo>
                      <a:lnTo>
                        <a:pt x="503" y="2260"/>
                      </a:lnTo>
                      <a:lnTo>
                        <a:pt x="650" y="2385"/>
                      </a:lnTo>
                      <a:lnTo>
                        <a:pt x="754" y="2385"/>
                      </a:lnTo>
                      <a:lnTo>
                        <a:pt x="817" y="2344"/>
                      </a:lnTo>
                      <a:lnTo>
                        <a:pt x="901" y="2365"/>
                      </a:lnTo>
                      <a:cubicBezTo>
                        <a:pt x="859" y="2448"/>
                        <a:pt x="859" y="2511"/>
                        <a:pt x="859" y="2595"/>
                      </a:cubicBezTo>
                      <a:lnTo>
                        <a:pt x="838" y="2595"/>
                      </a:lnTo>
                      <a:lnTo>
                        <a:pt x="733" y="2657"/>
                      </a:lnTo>
                      <a:lnTo>
                        <a:pt x="629" y="2595"/>
                      </a:lnTo>
                      <a:lnTo>
                        <a:pt x="545" y="2595"/>
                      </a:lnTo>
                      <a:lnTo>
                        <a:pt x="440" y="2678"/>
                      </a:lnTo>
                      <a:lnTo>
                        <a:pt x="315" y="2678"/>
                      </a:lnTo>
                      <a:lnTo>
                        <a:pt x="294" y="2699"/>
                      </a:lnTo>
                      <a:lnTo>
                        <a:pt x="336" y="2783"/>
                      </a:lnTo>
                      <a:lnTo>
                        <a:pt x="482" y="2804"/>
                      </a:lnTo>
                      <a:lnTo>
                        <a:pt x="524" y="2909"/>
                      </a:lnTo>
                      <a:lnTo>
                        <a:pt x="650" y="2971"/>
                      </a:lnTo>
                      <a:lnTo>
                        <a:pt x="733" y="3076"/>
                      </a:lnTo>
                      <a:lnTo>
                        <a:pt x="901" y="3118"/>
                      </a:lnTo>
                      <a:lnTo>
                        <a:pt x="1110" y="3118"/>
                      </a:lnTo>
                      <a:lnTo>
                        <a:pt x="1173" y="3139"/>
                      </a:lnTo>
                      <a:lnTo>
                        <a:pt x="1131" y="3181"/>
                      </a:lnTo>
                      <a:lnTo>
                        <a:pt x="963" y="3222"/>
                      </a:lnTo>
                      <a:lnTo>
                        <a:pt x="838" y="3222"/>
                      </a:lnTo>
                      <a:lnTo>
                        <a:pt x="838" y="3285"/>
                      </a:lnTo>
                      <a:lnTo>
                        <a:pt x="942" y="3327"/>
                      </a:lnTo>
                      <a:lnTo>
                        <a:pt x="1068" y="3327"/>
                      </a:lnTo>
                      <a:lnTo>
                        <a:pt x="1173" y="3243"/>
                      </a:lnTo>
                      <a:lnTo>
                        <a:pt x="1319" y="3139"/>
                      </a:lnTo>
                      <a:lnTo>
                        <a:pt x="1382" y="3097"/>
                      </a:lnTo>
                      <a:lnTo>
                        <a:pt x="1445" y="2929"/>
                      </a:lnTo>
                      <a:lnTo>
                        <a:pt x="1528" y="2762"/>
                      </a:lnTo>
                      <a:lnTo>
                        <a:pt x="1486" y="2678"/>
                      </a:lnTo>
                      <a:lnTo>
                        <a:pt x="1256" y="2532"/>
                      </a:lnTo>
                      <a:lnTo>
                        <a:pt x="1152" y="2511"/>
                      </a:lnTo>
                      <a:lnTo>
                        <a:pt x="1152" y="2385"/>
                      </a:lnTo>
                      <a:lnTo>
                        <a:pt x="1256" y="2406"/>
                      </a:lnTo>
                      <a:lnTo>
                        <a:pt x="1382" y="2385"/>
                      </a:lnTo>
                      <a:lnTo>
                        <a:pt x="1570" y="2281"/>
                      </a:lnTo>
                      <a:lnTo>
                        <a:pt x="1654" y="2176"/>
                      </a:lnTo>
                      <a:lnTo>
                        <a:pt x="1654" y="2072"/>
                      </a:lnTo>
                      <a:lnTo>
                        <a:pt x="1779" y="1946"/>
                      </a:lnTo>
                      <a:lnTo>
                        <a:pt x="1968" y="1800"/>
                      </a:lnTo>
                      <a:lnTo>
                        <a:pt x="2114" y="1967"/>
                      </a:lnTo>
                      <a:lnTo>
                        <a:pt x="2010" y="2009"/>
                      </a:lnTo>
                      <a:lnTo>
                        <a:pt x="1968" y="2093"/>
                      </a:lnTo>
                      <a:lnTo>
                        <a:pt x="1968" y="2176"/>
                      </a:lnTo>
                      <a:lnTo>
                        <a:pt x="1800" y="2197"/>
                      </a:lnTo>
                      <a:lnTo>
                        <a:pt x="1696" y="2281"/>
                      </a:lnTo>
                      <a:lnTo>
                        <a:pt x="1654" y="2469"/>
                      </a:lnTo>
                      <a:lnTo>
                        <a:pt x="1654" y="2574"/>
                      </a:lnTo>
                      <a:lnTo>
                        <a:pt x="1758" y="2637"/>
                      </a:lnTo>
                      <a:lnTo>
                        <a:pt x="1821" y="2637"/>
                      </a:lnTo>
                      <a:lnTo>
                        <a:pt x="1884" y="2720"/>
                      </a:lnTo>
                      <a:lnTo>
                        <a:pt x="1758" y="2867"/>
                      </a:lnTo>
                      <a:lnTo>
                        <a:pt x="1717" y="2971"/>
                      </a:lnTo>
                      <a:lnTo>
                        <a:pt x="1779" y="3139"/>
                      </a:lnTo>
                      <a:lnTo>
                        <a:pt x="1758" y="3222"/>
                      </a:lnTo>
                      <a:lnTo>
                        <a:pt x="1570" y="3327"/>
                      </a:lnTo>
                      <a:lnTo>
                        <a:pt x="1549" y="3390"/>
                      </a:lnTo>
                      <a:lnTo>
                        <a:pt x="1675" y="3453"/>
                      </a:lnTo>
                      <a:lnTo>
                        <a:pt x="1738" y="3515"/>
                      </a:lnTo>
                      <a:lnTo>
                        <a:pt x="1779" y="3494"/>
                      </a:lnTo>
                      <a:lnTo>
                        <a:pt x="1758" y="3411"/>
                      </a:lnTo>
                      <a:lnTo>
                        <a:pt x="1779" y="3348"/>
                      </a:lnTo>
                      <a:lnTo>
                        <a:pt x="1884" y="3411"/>
                      </a:lnTo>
                      <a:lnTo>
                        <a:pt x="1989" y="3494"/>
                      </a:lnTo>
                      <a:lnTo>
                        <a:pt x="2093" y="3432"/>
                      </a:lnTo>
                      <a:lnTo>
                        <a:pt x="2177" y="3432"/>
                      </a:lnTo>
                      <a:lnTo>
                        <a:pt x="2240" y="3536"/>
                      </a:lnTo>
                      <a:lnTo>
                        <a:pt x="2323" y="3746"/>
                      </a:lnTo>
                      <a:lnTo>
                        <a:pt x="2407" y="3829"/>
                      </a:lnTo>
                      <a:lnTo>
                        <a:pt x="2533" y="3850"/>
                      </a:lnTo>
                      <a:lnTo>
                        <a:pt x="2658" y="3934"/>
                      </a:lnTo>
                      <a:lnTo>
                        <a:pt x="2763" y="3955"/>
                      </a:lnTo>
                      <a:lnTo>
                        <a:pt x="2909" y="3871"/>
                      </a:lnTo>
                      <a:lnTo>
                        <a:pt x="3056" y="3829"/>
                      </a:lnTo>
                      <a:lnTo>
                        <a:pt x="3139" y="3871"/>
                      </a:lnTo>
                      <a:lnTo>
                        <a:pt x="3286" y="3955"/>
                      </a:lnTo>
                      <a:lnTo>
                        <a:pt x="3579" y="3976"/>
                      </a:lnTo>
                      <a:lnTo>
                        <a:pt x="3683" y="3955"/>
                      </a:lnTo>
                      <a:lnTo>
                        <a:pt x="3767" y="3976"/>
                      </a:lnTo>
                      <a:lnTo>
                        <a:pt x="3872" y="3976"/>
                      </a:lnTo>
                      <a:lnTo>
                        <a:pt x="3955" y="4059"/>
                      </a:lnTo>
                      <a:lnTo>
                        <a:pt x="4060" y="4164"/>
                      </a:lnTo>
                      <a:lnTo>
                        <a:pt x="4165" y="4164"/>
                      </a:lnTo>
                      <a:lnTo>
                        <a:pt x="4269" y="4080"/>
                      </a:lnTo>
                      <a:lnTo>
                        <a:pt x="4395" y="3955"/>
                      </a:lnTo>
                      <a:lnTo>
                        <a:pt x="4541" y="3913"/>
                      </a:lnTo>
                      <a:lnTo>
                        <a:pt x="4688" y="3725"/>
                      </a:lnTo>
                      <a:lnTo>
                        <a:pt x="4688" y="3620"/>
                      </a:lnTo>
                      <a:lnTo>
                        <a:pt x="4541" y="3453"/>
                      </a:lnTo>
                      <a:lnTo>
                        <a:pt x="4479" y="3432"/>
                      </a:lnTo>
                      <a:lnTo>
                        <a:pt x="4332" y="3285"/>
                      </a:lnTo>
                      <a:lnTo>
                        <a:pt x="4186" y="3243"/>
                      </a:lnTo>
                      <a:lnTo>
                        <a:pt x="4060" y="3181"/>
                      </a:lnTo>
                      <a:lnTo>
                        <a:pt x="4018" y="3034"/>
                      </a:lnTo>
                      <a:lnTo>
                        <a:pt x="4102" y="3034"/>
                      </a:lnTo>
                      <a:lnTo>
                        <a:pt x="4186" y="3097"/>
                      </a:lnTo>
                      <a:lnTo>
                        <a:pt x="4290" y="3097"/>
                      </a:lnTo>
                      <a:lnTo>
                        <a:pt x="4290" y="3013"/>
                      </a:lnTo>
                      <a:lnTo>
                        <a:pt x="4165" y="2825"/>
                      </a:lnTo>
                      <a:lnTo>
                        <a:pt x="3976" y="2657"/>
                      </a:lnTo>
                      <a:lnTo>
                        <a:pt x="3976" y="2490"/>
                      </a:lnTo>
                      <a:lnTo>
                        <a:pt x="3955" y="2344"/>
                      </a:lnTo>
                      <a:lnTo>
                        <a:pt x="3851" y="2281"/>
                      </a:lnTo>
                      <a:lnTo>
                        <a:pt x="3851" y="2155"/>
                      </a:lnTo>
                      <a:lnTo>
                        <a:pt x="3788" y="2093"/>
                      </a:lnTo>
                      <a:lnTo>
                        <a:pt x="3746" y="2093"/>
                      </a:lnTo>
                      <a:lnTo>
                        <a:pt x="3370" y="1821"/>
                      </a:lnTo>
                      <a:lnTo>
                        <a:pt x="3160" y="1779"/>
                      </a:lnTo>
                      <a:lnTo>
                        <a:pt x="2972" y="1821"/>
                      </a:lnTo>
                      <a:lnTo>
                        <a:pt x="2951" y="1883"/>
                      </a:lnTo>
                      <a:lnTo>
                        <a:pt x="2972" y="1967"/>
                      </a:lnTo>
                      <a:lnTo>
                        <a:pt x="3139" y="2155"/>
                      </a:lnTo>
                      <a:lnTo>
                        <a:pt x="3139" y="2239"/>
                      </a:lnTo>
                      <a:lnTo>
                        <a:pt x="3077" y="2344"/>
                      </a:lnTo>
                      <a:lnTo>
                        <a:pt x="3077" y="2448"/>
                      </a:lnTo>
                      <a:lnTo>
                        <a:pt x="3056" y="2574"/>
                      </a:lnTo>
                      <a:lnTo>
                        <a:pt x="2972" y="2720"/>
                      </a:lnTo>
                      <a:lnTo>
                        <a:pt x="2930" y="2783"/>
                      </a:lnTo>
                      <a:lnTo>
                        <a:pt x="2909" y="2699"/>
                      </a:lnTo>
                      <a:lnTo>
                        <a:pt x="2951" y="2595"/>
                      </a:lnTo>
                      <a:lnTo>
                        <a:pt x="2972" y="2490"/>
                      </a:lnTo>
                      <a:lnTo>
                        <a:pt x="2930" y="2448"/>
                      </a:lnTo>
                      <a:lnTo>
                        <a:pt x="2972" y="2260"/>
                      </a:lnTo>
                      <a:lnTo>
                        <a:pt x="2930" y="2155"/>
                      </a:lnTo>
                      <a:lnTo>
                        <a:pt x="2742" y="1883"/>
                      </a:lnTo>
                      <a:lnTo>
                        <a:pt x="2595" y="1779"/>
                      </a:lnTo>
                      <a:lnTo>
                        <a:pt x="2386" y="1758"/>
                      </a:lnTo>
                      <a:lnTo>
                        <a:pt x="2323" y="1779"/>
                      </a:lnTo>
                      <a:lnTo>
                        <a:pt x="2282" y="1925"/>
                      </a:lnTo>
                      <a:lnTo>
                        <a:pt x="2240" y="1946"/>
                      </a:lnTo>
                      <a:cubicBezTo>
                        <a:pt x="2198" y="1883"/>
                        <a:pt x="2114" y="1841"/>
                        <a:pt x="2072" y="1821"/>
                      </a:cubicBezTo>
                      <a:lnTo>
                        <a:pt x="2114" y="1779"/>
                      </a:lnTo>
                      <a:lnTo>
                        <a:pt x="2177" y="1674"/>
                      </a:lnTo>
                      <a:lnTo>
                        <a:pt x="2177" y="1549"/>
                      </a:lnTo>
                      <a:lnTo>
                        <a:pt x="1989" y="1444"/>
                      </a:lnTo>
                      <a:lnTo>
                        <a:pt x="1800" y="1297"/>
                      </a:lnTo>
                      <a:lnTo>
                        <a:pt x="1696" y="1109"/>
                      </a:lnTo>
                      <a:lnTo>
                        <a:pt x="1696" y="984"/>
                      </a:lnTo>
                      <a:lnTo>
                        <a:pt x="1758" y="837"/>
                      </a:lnTo>
                      <a:lnTo>
                        <a:pt x="1758" y="733"/>
                      </a:lnTo>
                      <a:lnTo>
                        <a:pt x="1696" y="712"/>
                      </a:lnTo>
                      <a:lnTo>
                        <a:pt x="1403" y="712"/>
                      </a:lnTo>
                      <a:lnTo>
                        <a:pt x="1194" y="628"/>
                      </a:lnTo>
                      <a:lnTo>
                        <a:pt x="1047" y="523"/>
                      </a:lnTo>
                      <a:lnTo>
                        <a:pt x="817" y="251"/>
                      </a:lnTo>
                      <a:lnTo>
                        <a:pt x="650" y="105"/>
                      </a:lnTo>
                      <a:lnTo>
                        <a:pt x="461"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7" name="Google Shape;917;p54"/>
                <p:cNvSpPr/>
                <p:nvPr/>
              </p:nvSpPr>
              <p:spPr>
                <a:xfrm>
                  <a:off x="4241800" y="1706950"/>
                  <a:ext cx="130800" cy="246400"/>
                </a:xfrm>
                <a:custGeom>
                  <a:rect b="b" l="l" r="r" t="t"/>
                  <a:pathLst>
                    <a:path extrusionOk="0" h="9856" w="5232">
                      <a:moveTo>
                        <a:pt x="4750" y="1"/>
                      </a:moveTo>
                      <a:lnTo>
                        <a:pt x="4625" y="63"/>
                      </a:lnTo>
                      <a:lnTo>
                        <a:pt x="4604" y="126"/>
                      </a:lnTo>
                      <a:lnTo>
                        <a:pt x="4520" y="105"/>
                      </a:lnTo>
                      <a:lnTo>
                        <a:pt x="4436" y="42"/>
                      </a:lnTo>
                      <a:lnTo>
                        <a:pt x="4332" y="63"/>
                      </a:lnTo>
                      <a:lnTo>
                        <a:pt x="4206" y="168"/>
                      </a:lnTo>
                      <a:lnTo>
                        <a:pt x="4185" y="273"/>
                      </a:lnTo>
                      <a:lnTo>
                        <a:pt x="4101" y="335"/>
                      </a:lnTo>
                      <a:lnTo>
                        <a:pt x="4018" y="356"/>
                      </a:lnTo>
                      <a:lnTo>
                        <a:pt x="3934" y="440"/>
                      </a:lnTo>
                      <a:lnTo>
                        <a:pt x="3934" y="524"/>
                      </a:lnTo>
                      <a:lnTo>
                        <a:pt x="3871" y="628"/>
                      </a:lnTo>
                      <a:lnTo>
                        <a:pt x="3871" y="670"/>
                      </a:lnTo>
                      <a:lnTo>
                        <a:pt x="3934" y="775"/>
                      </a:lnTo>
                      <a:lnTo>
                        <a:pt x="3934" y="858"/>
                      </a:lnTo>
                      <a:lnTo>
                        <a:pt x="3829" y="858"/>
                      </a:lnTo>
                      <a:lnTo>
                        <a:pt x="3788" y="900"/>
                      </a:lnTo>
                      <a:lnTo>
                        <a:pt x="3788" y="984"/>
                      </a:lnTo>
                      <a:lnTo>
                        <a:pt x="3725" y="1047"/>
                      </a:lnTo>
                      <a:lnTo>
                        <a:pt x="3662" y="1109"/>
                      </a:lnTo>
                      <a:lnTo>
                        <a:pt x="3453" y="1256"/>
                      </a:lnTo>
                      <a:lnTo>
                        <a:pt x="3369" y="1298"/>
                      </a:lnTo>
                      <a:lnTo>
                        <a:pt x="3306" y="1277"/>
                      </a:lnTo>
                      <a:lnTo>
                        <a:pt x="3202" y="1277"/>
                      </a:lnTo>
                      <a:lnTo>
                        <a:pt x="3139" y="1319"/>
                      </a:lnTo>
                      <a:lnTo>
                        <a:pt x="3034" y="1486"/>
                      </a:lnTo>
                      <a:lnTo>
                        <a:pt x="2951" y="1528"/>
                      </a:lnTo>
                      <a:lnTo>
                        <a:pt x="2888" y="1507"/>
                      </a:lnTo>
                      <a:lnTo>
                        <a:pt x="2867" y="1423"/>
                      </a:lnTo>
                      <a:lnTo>
                        <a:pt x="2825" y="1423"/>
                      </a:lnTo>
                      <a:lnTo>
                        <a:pt x="2783" y="1507"/>
                      </a:lnTo>
                      <a:lnTo>
                        <a:pt x="2825" y="1633"/>
                      </a:lnTo>
                      <a:lnTo>
                        <a:pt x="2783" y="1695"/>
                      </a:lnTo>
                      <a:lnTo>
                        <a:pt x="2762" y="1591"/>
                      </a:lnTo>
                      <a:lnTo>
                        <a:pt x="2721" y="1486"/>
                      </a:lnTo>
                      <a:lnTo>
                        <a:pt x="2532" y="1507"/>
                      </a:lnTo>
                      <a:lnTo>
                        <a:pt x="2323" y="1570"/>
                      </a:lnTo>
                      <a:lnTo>
                        <a:pt x="2260" y="1612"/>
                      </a:lnTo>
                      <a:lnTo>
                        <a:pt x="2197" y="1633"/>
                      </a:lnTo>
                      <a:lnTo>
                        <a:pt x="2156" y="1695"/>
                      </a:lnTo>
                      <a:lnTo>
                        <a:pt x="2218" y="1842"/>
                      </a:lnTo>
                      <a:lnTo>
                        <a:pt x="2260" y="1905"/>
                      </a:lnTo>
                      <a:lnTo>
                        <a:pt x="2260" y="1946"/>
                      </a:lnTo>
                      <a:lnTo>
                        <a:pt x="2218" y="1988"/>
                      </a:lnTo>
                      <a:lnTo>
                        <a:pt x="2135" y="2093"/>
                      </a:lnTo>
                      <a:lnTo>
                        <a:pt x="2093" y="2051"/>
                      </a:lnTo>
                      <a:lnTo>
                        <a:pt x="2093" y="2009"/>
                      </a:lnTo>
                      <a:lnTo>
                        <a:pt x="2135" y="1946"/>
                      </a:lnTo>
                      <a:lnTo>
                        <a:pt x="2135" y="1884"/>
                      </a:lnTo>
                      <a:lnTo>
                        <a:pt x="2051" y="1884"/>
                      </a:lnTo>
                      <a:lnTo>
                        <a:pt x="1946" y="2009"/>
                      </a:lnTo>
                      <a:lnTo>
                        <a:pt x="1884" y="2051"/>
                      </a:lnTo>
                      <a:lnTo>
                        <a:pt x="1884" y="2135"/>
                      </a:lnTo>
                      <a:lnTo>
                        <a:pt x="1946" y="2156"/>
                      </a:lnTo>
                      <a:lnTo>
                        <a:pt x="1905" y="2218"/>
                      </a:lnTo>
                      <a:lnTo>
                        <a:pt x="1842" y="2323"/>
                      </a:lnTo>
                      <a:lnTo>
                        <a:pt x="1716" y="2323"/>
                      </a:lnTo>
                      <a:lnTo>
                        <a:pt x="1632" y="2365"/>
                      </a:lnTo>
                      <a:lnTo>
                        <a:pt x="1612" y="2449"/>
                      </a:lnTo>
                      <a:lnTo>
                        <a:pt x="1507" y="2470"/>
                      </a:lnTo>
                      <a:lnTo>
                        <a:pt x="1465" y="2553"/>
                      </a:lnTo>
                      <a:lnTo>
                        <a:pt x="1423" y="2721"/>
                      </a:lnTo>
                      <a:lnTo>
                        <a:pt x="1465" y="2742"/>
                      </a:lnTo>
                      <a:lnTo>
                        <a:pt x="1528" y="2742"/>
                      </a:lnTo>
                      <a:lnTo>
                        <a:pt x="1465" y="2825"/>
                      </a:lnTo>
                      <a:lnTo>
                        <a:pt x="1277" y="2825"/>
                      </a:lnTo>
                      <a:lnTo>
                        <a:pt x="1214" y="2867"/>
                      </a:lnTo>
                      <a:lnTo>
                        <a:pt x="1193" y="3034"/>
                      </a:lnTo>
                      <a:lnTo>
                        <a:pt x="1214" y="3097"/>
                      </a:lnTo>
                      <a:lnTo>
                        <a:pt x="1277" y="3097"/>
                      </a:lnTo>
                      <a:lnTo>
                        <a:pt x="1360" y="3076"/>
                      </a:lnTo>
                      <a:lnTo>
                        <a:pt x="1381" y="3139"/>
                      </a:lnTo>
                      <a:lnTo>
                        <a:pt x="1360" y="3181"/>
                      </a:lnTo>
                      <a:lnTo>
                        <a:pt x="1360" y="3286"/>
                      </a:lnTo>
                      <a:lnTo>
                        <a:pt x="1277" y="3348"/>
                      </a:lnTo>
                      <a:lnTo>
                        <a:pt x="1193" y="3306"/>
                      </a:lnTo>
                      <a:lnTo>
                        <a:pt x="1068" y="3286"/>
                      </a:lnTo>
                      <a:lnTo>
                        <a:pt x="942" y="3348"/>
                      </a:lnTo>
                      <a:lnTo>
                        <a:pt x="900" y="3411"/>
                      </a:lnTo>
                      <a:lnTo>
                        <a:pt x="900" y="3495"/>
                      </a:lnTo>
                      <a:lnTo>
                        <a:pt x="858" y="3599"/>
                      </a:lnTo>
                      <a:lnTo>
                        <a:pt x="754" y="3683"/>
                      </a:lnTo>
                      <a:lnTo>
                        <a:pt x="670" y="3620"/>
                      </a:lnTo>
                      <a:lnTo>
                        <a:pt x="628" y="3558"/>
                      </a:lnTo>
                      <a:lnTo>
                        <a:pt x="586" y="3474"/>
                      </a:lnTo>
                      <a:lnTo>
                        <a:pt x="544" y="3495"/>
                      </a:lnTo>
                      <a:lnTo>
                        <a:pt x="524" y="3662"/>
                      </a:lnTo>
                      <a:lnTo>
                        <a:pt x="544" y="3788"/>
                      </a:lnTo>
                      <a:lnTo>
                        <a:pt x="649" y="3871"/>
                      </a:lnTo>
                      <a:lnTo>
                        <a:pt x="733" y="3830"/>
                      </a:lnTo>
                      <a:lnTo>
                        <a:pt x="754" y="3871"/>
                      </a:lnTo>
                      <a:lnTo>
                        <a:pt x="754" y="3934"/>
                      </a:lnTo>
                      <a:lnTo>
                        <a:pt x="691" y="4081"/>
                      </a:lnTo>
                      <a:lnTo>
                        <a:pt x="733" y="4122"/>
                      </a:lnTo>
                      <a:lnTo>
                        <a:pt x="796" y="4143"/>
                      </a:lnTo>
                      <a:lnTo>
                        <a:pt x="858" y="4081"/>
                      </a:lnTo>
                      <a:lnTo>
                        <a:pt x="900" y="4081"/>
                      </a:lnTo>
                      <a:lnTo>
                        <a:pt x="963" y="4102"/>
                      </a:lnTo>
                      <a:lnTo>
                        <a:pt x="1068" y="4102"/>
                      </a:lnTo>
                      <a:lnTo>
                        <a:pt x="1151" y="4039"/>
                      </a:lnTo>
                      <a:lnTo>
                        <a:pt x="1172" y="4081"/>
                      </a:lnTo>
                      <a:lnTo>
                        <a:pt x="1109" y="4143"/>
                      </a:lnTo>
                      <a:lnTo>
                        <a:pt x="1047" y="4185"/>
                      </a:lnTo>
                      <a:lnTo>
                        <a:pt x="900" y="4185"/>
                      </a:lnTo>
                      <a:lnTo>
                        <a:pt x="858" y="4248"/>
                      </a:lnTo>
                      <a:lnTo>
                        <a:pt x="775" y="4227"/>
                      </a:lnTo>
                      <a:lnTo>
                        <a:pt x="733" y="4311"/>
                      </a:lnTo>
                      <a:lnTo>
                        <a:pt x="754" y="4436"/>
                      </a:lnTo>
                      <a:lnTo>
                        <a:pt x="837" y="4499"/>
                      </a:lnTo>
                      <a:lnTo>
                        <a:pt x="900" y="4520"/>
                      </a:lnTo>
                      <a:lnTo>
                        <a:pt x="984" y="4499"/>
                      </a:lnTo>
                      <a:lnTo>
                        <a:pt x="1005" y="4520"/>
                      </a:lnTo>
                      <a:lnTo>
                        <a:pt x="984" y="4562"/>
                      </a:lnTo>
                      <a:lnTo>
                        <a:pt x="858" y="4625"/>
                      </a:lnTo>
                      <a:lnTo>
                        <a:pt x="733" y="4625"/>
                      </a:lnTo>
                      <a:lnTo>
                        <a:pt x="649" y="4666"/>
                      </a:lnTo>
                      <a:lnTo>
                        <a:pt x="649" y="4729"/>
                      </a:lnTo>
                      <a:lnTo>
                        <a:pt x="691" y="4771"/>
                      </a:lnTo>
                      <a:lnTo>
                        <a:pt x="796" y="4750"/>
                      </a:lnTo>
                      <a:lnTo>
                        <a:pt x="900" y="4750"/>
                      </a:lnTo>
                      <a:lnTo>
                        <a:pt x="900" y="4813"/>
                      </a:lnTo>
                      <a:lnTo>
                        <a:pt x="837" y="4834"/>
                      </a:lnTo>
                      <a:lnTo>
                        <a:pt x="733" y="4855"/>
                      </a:lnTo>
                      <a:lnTo>
                        <a:pt x="733" y="4897"/>
                      </a:lnTo>
                      <a:lnTo>
                        <a:pt x="754" y="4938"/>
                      </a:lnTo>
                      <a:lnTo>
                        <a:pt x="879" y="4959"/>
                      </a:lnTo>
                      <a:lnTo>
                        <a:pt x="984" y="5043"/>
                      </a:lnTo>
                      <a:lnTo>
                        <a:pt x="984" y="5085"/>
                      </a:lnTo>
                      <a:lnTo>
                        <a:pt x="858" y="5085"/>
                      </a:lnTo>
                      <a:lnTo>
                        <a:pt x="754" y="5043"/>
                      </a:lnTo>
                      <a:lnTo>
                        <a:pt x="649" y="5043"/>
                      </a:lnTo>
                      <a:lnTo>
                        <a:pt x="565" y="5085"/>
                      </a:lnTo>
                      <a:lnTo>
                        <a:pt x="544" y="5169"/>
                      </a:lnTo>
                      <a:lnTo>
                        <a:pt x="482" y="5210"/>
                      </a:lnTo>
                      <a:lnTo>
                        <a:pt x="482" y="5273"/>
                      </a:lnTo>
                      <a:lnTo>
                        <a:pt x="544" y="5315"/>
                      </a:lnTo>
                      <a:lnTo>
                        <a:pt x="524" y="5378"/>
                      </a:lnTo>
                      <a:lnTo>
                        <a:pt x="461" y="5399"/>
                      </a:lnTo>
                      <a:lnTo>
                        <a:pt x="419" y="5399"/>
                      </a:lnTo>
                      <a:lnTo>
                        <a:pt x="335" y="5483"/>
                      </a:lnTo>
                      <a:lnTo>
                        <a:pt x="314" y="5566"/>
                      </a:lnTo>
                      <a:lnTo>
                        <a:pt x="335" y="5608"/>
                      </a:lnTo>
                      <a:lnTo>
                        <a:pt x="314" y="5671"/>
                      </a:lnTo>
                      <a:lnTo>
                        <a:pt x="210" y="5692"/>
                      </a:lnTo>
                      <a:lnTo>
                        <a:pt x="210" y="5713"/>
                      </a:lnTo>
                      <a:lnTo>
                        <a:pt x="335" y="5838"/>
                      </a:lnTo>
                      <a:lnTo>
                        <a:pt x="440" y="5901"/>
                      </a:lnTo>
                      <a:lnTo>
                        <a:pt x="482" y="5880"/>
                      </a:lnTo>
                      <a:lnTo>
                        <a:pt x="524" y="5796"/>
                      </a:lnTo>
                      <a:lnTo>
                        <a:pt x="586" y="5734"/>
                      </a:lnTo>
                      <a:lnTo>
                        <a:pt x="754" y="5629"/>
                      </a:lnTo>
                      <a:lnTo>
                        <a:pt x="858" y="5587"/>
                      </a:lnTo>
                      <a:lnTo>
                        <a:pt x="858" y="5629"/>
                      </a:lnTo>
                      <a:lnTo>
                        <a:pt x="837" y="5629"/>
                      </a:lnTo>
                      <a:lnTo>
                        <a:pt x="796" y="5713"/>
                      </a:lnTo>
                      <a:lnTo>
                        <a:pt x="649" y="5817"/>
                      </a:lnTo>
                      <a:lnTo>
                        <a:pt x="586" y="5922"/>
                      </a:lnTo>
                      <a:lnTo>
                        <a:pt x="565" y="6027"/>
                      </a:lnTo>
                      <a:lnTo>
                        <a:pt x="586" y="6131"/>
                      </a:lnTo>
                      <a:lnTo>
                        <a:pt x="565" y="6194"/>
                      </a:lnTo>
                      <a:lnTo>
                        <a:pt x="565" y="6236"/>
                      </a:lnTo>
                      <a:lnTo>
                        <a:pt x="754" y="6236"/>
                      </a:lnTo>
                      <a:lnTo>
                        <a:pt x="837" y="6194"/>
                      </a:lnTo>
                      <a:lnTo>
                        <a:pt x="837" y="6257"/>
                      </a:lnTo>
                      <a:lnTo>
                        <a:pt x="775" y="6299"/>
                      </a:lnTo>
                      <a:lnTo>
                        <a:pt x="586" y="6299"/>
                      </a:lnTo>
                      <a:lnTo>
                        <a:pt x="524" y="6340"/>
                      </a:lnTo>
                      <a:lnTo>
                        <a:pt x="356" y="6445"/>
                      </a:lnTo>
                      <a:lnTo>
                        <a:pt x="356" y="6571"/>
                      </a:lnTo>
                      <a:lnTo>
                        <a:pt x="335" y="6654"/>
                      </a:lnTo>
                      <a:lnTo>
                        <a:pt x="356" y="6759"/>
                      </a:lnTo>
                      <a:lnTo>
                        <a:pt x="461" y="6759"/>
                      </a:lnTo>
                      <a:lnTo>
                        <a:pt x="524" y="6822"/>
                      </a:lnTo>
                      <a:lnTo>
                        <a:pt x="482" y="6863"/>
                      </a:lnTo>
                      <a:lnTo>
                        <a:pt x="377" y="6863"/>
                      </a:lnTo>
                      <a:lnTo>
                        <a:pt x="252" y="6884"/>
                      </a:lnTo>
                      <a:lnTo>
                        <a:pt x="147" y="7052"/>
                      </a:lnTo>
                      <a:lnTo>
                        <a:pt x="147" y="7177"/>
                      </a:lnTo>
                      <a:lnTo>
                        <a:pt x="210" y="7240"/>
                      </a:lnTo>
                      <a:lnTo>
                        <a:pt x="272" y="7198"/>
                      </a:lnTo>
                      <a:lnTo>
                        <a:pt x="440" y="7135"/>
                      </a:lnTo>
                      <a:lnTo>
                        <a:pt x="461" y="7177"/>
                      </a:lnTo>
                      <a:lnTo>
                        <a:pt x="356" y="7261"/>
                      </a:lnTo>
                      <a:lnTo>
                        <a:pt x="335" y="7366"/>
                      </a:lnTo>
                      <a:lnTo>
                        <a:pt x="377" y="7366"/>
                      </a:lnTo>
                      <a:lnTo>
                        <a:pt x="461" y="7282"/>
                      </a:lnTo>
                      <a:lnTo>
                        <a:pt x="544" y="7261"/>
                      </a:lnTo>
                      <a:lnTo>
                        <a:pt x="565" y="7303"/>
                      </a:lnTo>
                      <a:lnTo>
                        <a:pt x="482" y="7387"/>
                      </a:lnTo>
                      <a:lnTo>
                        <a:pt x="461" y="7470"/>
                      </a:lnTo>
                      <a:lnTo>
                        <a:pt x="544" y="7554"/>
                      </a:lnTo>
                      <a:lnTo>
                        <a:pt x="649" y="7554"/>
                      </a:lnTo>
                      <a:lnTo>
                        <a:pt x="565" y="7575"/>
                      </a:lnTo>
                      <a:lnTo>
                        <a:pt x="482" y="7575"/>
                      </a:lnTo>
                      <a:lnTo>
                        <a:pt x="419" y="7659"/>
                      </a:lnTo>
                      <a:lnTo>
                        <a:pt x="419" y="7721"/>
                      </a:lnTo>
                      <a:lnTo>
                        <a:pt x="461" y="7826"/>
                      </a:lnTo>
                      <a:lnTo>
                        <a:pt x="419" y="7889"/>
                      </a:lnTo>
                      <a:lnTo>
                        <a:pt x="356" y="7868"/>
                      </a:lnTo>
                      <a:lnTo>
                        <a:pt x="252" y="7889"/>
                      </a:lnTo>
                      <a:lnTo>
                        <a:pt x="168" y="7826"/>
                      </a:lnTo>
                      <a:lnTo>
                        <a:pt x="105" y="7826"/>
                      </a:lnTo>
                      <a:lnTo>
                        <a:pt x="0" y="7972"/>
                      </a:lnTo>
                      <a:lnTo>
                        <a:pt x="0" y="8077"/>
                      </a:lnTo>
                      <a:lnTo>
                        <a:pt x="168" y="8265"/>
                      </a:lnTo>
                      <a:lnTo>
                        <a:pt x="147" y="8391"/>
                      </a:lnTo>
                      <a:lnTo>
                        <a:pt x="168" y="8496"/>
                      </a:lnTo>
                      <a:lnTo>
                        <a:pt x="335" y="8621"/>
                      </a:lnTo>
                      <a:lnTo>
                        <a:pt x="335" y="8705"/>
                      </a:lnTo>
                      <a:lnTo>
                        <a:pt x="482" y="8830"/>
                      </a:lnTo>
                      <a:lnTo>
                        <a:pt x="586" y="8872"/>
                      </a:lnTo>
                      <a:lnTo>
                        <a:pt x="649" y="8851"/>
                      </a:lnTo>
                      <a:lnTo>
                        <a:pt x="733" y="8830"/>
                      </a:lnTo>
                      <a:lnTo>
                        <a:pt x="837" y="8663"/>
                      </a:lnTo>
                      <a:lnTo>
                        <a:pt x="796" y="8516"/>
                      </a:lnTo>
                      <a:lnTo>
                        <a:pt x="837" y="8412"/>
                      </a:lnTo>
                      <a:lnTo>
                        <a:pt x="900" y="8307"/>
                      </a:lnTo>
                      <a:lnTo>
                        <a:pt x="858" y="8433"/>
                      </a:lnTo>
                      <a:lnTo>
                        <a:pt x="858" y="8516"/>
                      </a:lnTo>
                      <a:lnTo>
                        <a:pt x="900" y="8600"/>
                      </a:lnTo>
                      <a:lnTo>
                        <a:pt x="963" y="8747"/>
                      </a:lnTo>
                      <a:lnTo>
                        <a:pt x="1047" y="8788"/>
                      </a:lnTo>
                      <a:lnTo>
                        <a:pt x="1109" y="8726"/>
                      </a:lnTo>
                      <a:lnTo>
                        <a:pt x="1109" y="8642"/>
                      </a:lnTo>
                      <a:lnTo>
                        <a:pt x="1172" y="8537"/>
                      </a:lnTo>
                      <a:lnTo>
                        <a:pt x="1193" y="8600"/>
                      </a:lnTo>
                      <a:lnTo>
                        <a:pt x="1172" y="8642"/>
                      </a:lnTo>
                      <a:lnTo>
                        <a:pt x="1172" y="8747"/>
                      </a:lnTo>
                      <a:lnTo>
                        <a:pt x="1277" y="8935"/>
                      </a:lnTo>
                      <a:lnTo>
                        <a:pt x="1402" y="9019"/>
                      </a:lnTo>
                      <a:lnTo>
                        <a:pt x="1507" y="9019"/>
                      </a:lnTo>
                      <a:lnTo>
                        <a:pt x="1591" y="8956"/>
                      </a:lnTo>
                      <a:lnTo>
                        <a:pt x="1632" y="8998"/>
                      </a:lnTo>
                      <a:lnTo>
                        <a:pt x="1612" y="9040"/>
                      </a:lnTo>
                      <a:lnTo>
                        <a:pt x="1570" y="9040"/>
                      </a:lnTo>
                      <a:lnTo>
                        <a:pt x="1528" y="9123"/>
                      </a:lnTo>
                      <a:lnTo>
                        <a:pt x="1444" y="9165"/>
                      </a:lnTo>
                      <a:lnTo>
                        <a:pt x="1423" y="9249"/>
                      </a:lnTo>
                      <a:lnTo>
                        <a:pt x="1528" y="9332"/>
                      </a:lnTo>
                      <a:lnTo>
                        <a:pt x="1528" y="9416"/>
                      </a:lnTo>
                      <a:lnTo>
                        <a:pt x="1444" y="9416"/>
                      </a:lnTo>
                      <a:lnTo>
                        <a:pt x="1381" y="9374"/>
                      </a:lnTo>
                      <a:lnTo>
                        <a:pt x="1381" y="9458"/>
                      </a:lnTo>
                      <a:lnTo>
                        <a:pt x="1423" y="9521"/>
                      </a:lnTo>
                      <a:lnTo>
                        <a:pt x="1612" y="9542"/>
                      </a:lnTo>
                      <a:lnTo>
                        <a:pt x="1716" y="9584"/>
                      </a:lnTo>
                      <a:lnTo>
                        <a:pt x="1821" y="9563"/>
                      </a:lnTo>
                      <a:lnTo>
                        <a:pt x="1967" y="9604"/>
                      </a:lnTo>
                      <a:lnTo>
                        <a:pt x="1967" y="9521"/>
                      </a:lnTo>
                      <a:lnTo>
                        <a:pt x="2051" y="9542"/>
                      </a:lnTo>
                      <a:lnTo>
                        <a:pt x="2072" y="9625"/>
                      </a:lnTo>
                      <a:lnTo>
                        <a:pt x="2135" y="9772"/>
                      </a:lnTo>
                      <a:lnTo>
                        <a:pt x="2218" y="9856"/>
                      </a:lnTo>
                      <a:lnTo>
                        <a:pt x="2281" y="9856"/>
                      </a:lnTo>
                      <a:lnTo>
                        <a:pt x="2365" y="9751"/>
                      </a:lnTo>
                      <a:lnTo>
                        <a:pt x="2344" y="9625"/>
                      </a:lnTo>
                      <a:lnTo>
                        <a:pt x="2177" y="9542"/>
                      </a:lnTo>
                      <a:lnTo>
                        <a:pt x="2135" y="9521"/>
                      </a:lnTo>
                      <a:lnTo>
                        <a:pt x="2177" y="9479"/>
                      </a:lnTo>
                      <a:lnTo>
                        <a:pt x="2260" y="9521"/>
                      </a:lnTo>
                      <a:lnTo>
                        <a:pt x="2365" y="9584"/>
                      </a:lnTo>
                      <a:lnTo>
                        <a:pt x="2428" y="9667"/>
                      </a:lnTo>
                      <a:lnTo>
                        <a:pt x="2469" y="9772"/>
                      </a:lnTo>
                      <a:lnTo>
                        <a:pt x="2532" y="9772"/>
                      </a:lnTo>
                      <a:lnTo>
                        <a:pt x="2553" y="9667"/>
                      </a:lnTo>
                      <a:lnTo>
                        <a:pt x="2595" y="9646"/>
                      </a:lnTo>
                      <a:lnTo>
                        <a:pt x="2679" y="9751"/>
                      </a:lnTo>
                      <a:lnTo>
                        <a:pt x="2804" y="9793"/>
                      </a:lnTo>
                      <a:lnTo>
                        <a:pt x="2888" y="9793"/>
                      </a:lnTo>
                      <a:lnTo>
                        <a:pt x="2888" y="9730"/>
                      </a:lnTo>
                      <a:lnTo>
                        <a:pt x="2783" y="9646"/>
                      </a:lnTo>
                      <a:lnTo>
                        <a:pt x="2783" y="9584"/>
                      </a:lnTo>
                      <a:lnTo>
                        <a:pt x="2846" y="9563"/>
                      </a:lnTo>
                      <a:lnTo>
                        <a:pt x="2951" y="9604"/>
                      </a:lnTo>
                      <a:lnTo>
                        <a:pt x="2993" y="9667"/>
                      </a:lnTo>
                      <a:lnTo>
                        <a:pt x="3013" y="9667"/>
                      </a:lnTo>
                      <a:lnTo>
                        <a:pt x="3055" y="9772"/>
                      </a:lnTo>
                      <a:lnTo>
                        <a:pt x="3118" y="9814"/>
                      </a:lnTo>
                      <a:lnTo>
                        <a:pt x="3181" y="9793"/>
                      </a:lnTo>
                      <a:lnTo>
                        <a:pt x="3202" y="9688"/>
                      </a:lnTo>
                      <a:lnTo>
                        <a:pt x="3160" y="9604"/>
                      </a:lnTo>
                      <a:lnTo>
                        <a:pt x="3076" y="9604"/>
                      </a:lnTo>
                      <a:lnTo>
                        <a:pt x="3013" y="9563"/>
                      </a:lnTo>
                      <a:lnTo>
                        <a:pt x="3055" y="9500"/>
                      </a:lnTo>
                      <a:lnTo>
                        <a:pt x="3097" y="9542"/>
                      </a:lnTo>
                      <a:lnTo>
                        <a:pt x="3160" y="9542"/>
                      </a:lnTo>
                      <a:lnTo>
                        <a:pt x="3223" y="9437"/>
                      </a:lnTo>
                      <a:lnTo>
                        <a:pt x="3265" y="9353"/>
                      </a:lnTo>
                      <a:lnTo>
                        <a:pt x="3265" y="9312"/>
                      </a:lnTo>
                      <a:lnTo>
                        <a:pt x="3118" y="9207"/>
                      </a:lnTo>
                      <a:lnTo>
                        <a:pt x="3055" y="9228"/>
                      </a:lnTo>
                      <a:lnTo>
                        <a:pt x="2951" y="9207"/>
                      </a:lnTo>
                      <a:lnTo>
                        <a:pt x="2867" y="9040"/>
                      </a:lnTo>
                      <a:lnTo>
                        <a:pt x="2762" y="9040"/>
                      </a:lnTo>
                      <a:lnTo>
                        <a:pt x="2574" y="8872"/>
                      </a:lnTo>
                      <a:lnTo>
                        <a:pt x="2490" y="8788"/>
                      </a:lnTo>
                      <a:lnTo>
                        <a:pt x="2365" y="8788"/>
                      </a:lnTo>
                      <a:lnTo>
                        <a:pt x="2239" y="8516"/>
                      </a:lnTo>
                      <a:lnTo>
                        <a:pt x="2030" y="8286"/>
                      </a:lnTo>
                      <a:lnTo>
                        <a:pt x="1946" y="8014"/>
                      </a:lnTo>
                      <a:lnTo>
                        <a:pt x="1842" y="7847"/>
                      </a:lnTo>
                      <a:lnTo>
                        <a:pt x="1842" y="7554"/>
                      </a:lnTo>
                      <a:lnTo>
                        <a:pt x="1758" y="7387"/>
                      </a:lnTo>
                      <a:lnTo>
                        <a:pt x="1716" y="7073"/>
                      </a:lnTo>
                      <a:lnTo>
                        <a:pt x="1695" y="7010"/>
                      </a:lnTo>
                      <a:lnTo>
                        <a:pt x="1737" y="6905"/>
                      </a:lnTo>
                      <a:lnTo>
                        <a:pt x="1737" y="6822"/>
                      </a:lnTo>
                      <a:lnTo>
                        <a:pt x="1632" y="6801"/>
                      </a:lnTo>
                      <a:lnTo>
                        <a:pt x="1549" y="6843"/>
                      </a:lnTo>
                      <a:lnTo>
                        <a:pt x="1486" y="6801"/>
                      </a:lnTo>
                      <a:lnTo>
                        <a:pt x="1507" y="6759"/>
                      </a:lnTo>
                      <a:lnTo>
                        <a:pt x="1653" y="6759"/>
                      </a:lnTo>
                      <a:lnTo>
                        <a:pt x="1800" y="6696"/>
                      </a:lnTo>
                      <a:lnTo>
                        <a:pt x="1821" y="6487"/>
                      </a:lnTo>
                      <a:lnTo>
                        <a:pt x="1800" y="6382"/>
                      </a:lnTo>
                      <a:lnTo>
                        <a:pt x="1695" y="6403"/>
                      </a:lnTo>
                      <a:lnTo>
                        <a:pt x="1591" y="6424"/>
                      </a:lnTo>
                      <a:lnTo>
                        <a:pt x="1632" y="6382"/>
                      </a:lnTo>
                      <a:lnTo>
                        <a:pt x="1800" y="6319"/>
                      </a:lnTo>
                      <a:lnTo>
                        <a:pt x="1821" y="6236"/>
                      </a:lnTo>
                      <a:lnTo>
                        <a:pt x="1779" y="6194"/>
                      </a:lnTo>
                      <a:lnTo>
                        <a:pt x="1570" y="6194"/>
                      </a:lnTo>
                      <a:lnTo>
                        <a:pt x="1423" y="6173"/>
                      </a:lnTo>
                      <a:lnTo>
                        <a:pt x="1423" y="6110"/>
                      </a:lnTo>
                      <a:lnTo>
                        <a:pt x="1507" y="6068"/>
                      </a:lnTo>
                      <a:lnTo>
                        <a:pt x="1465" y="6006"/>
                      </a:lnTo>
                      <a:lnTo>
                        <a:pt x="1465" y="5922"/>
                      </a:lnTo>
                      <a:lnTo>
                        <a:pt x="1507" y="5964"/>
                      </a:lnTo>
                      <a:lnTo>
                        <a:pt x="1570" y="6068"/>
                      </a:lnTo>
                      <a:lnTo>
                        <a:pt x="1674" y="6110"/>
                      </a:lnTo>
                      <a:lnTo>
                        <a:pt x="1821" y="6110"/>
                      </a:lnTo>
                      <a:lnTo>
                        <a:pt x="1842" y="6068"/>
                      </a:lnTo>
                      <a:lnTo>
                        <a:pt x="1925" y="6027"/>
                      </a:lnTo>
                      <a:lnTo>
                        <a:pt x="1988" y="5901"/>
                      </a:lnTo>
                      <a:lnTo>
                        <a:pt x="1988" y="5775"/>
                      </a:lnTo>
                      <a:lnTo>
                        <a:pt x="2051" y="5650"/>
                      </a:lnTo>
                      <a:lnTo>
                        <a:pt x="2093" y="5545"/>
                      </a:lnTo>
                      <a:lnTo>
                        <a:pt x="2009" y="5462"/>
                      </a:lnTo>
                      <a:lnTo>
                        <a:pt x="1946" y="5336"/>
                      </a:lnTo>
                      <a:lnTo>
                        <a:pt x="1842" y="5294"/>
                      </a:lnTo>
                      <a:lnTo>
                        <a:pt x="1779" y="5294"/>
                      </a:lnTo>
                      <a:lnTo>
                        <a:pt x="1716" y="5252"/>
                      </a:lnTo>
                      <a:lnTo>
                        <a:pt x="1800" y="5231"/>
                      </a:lnTo>
                      <a:lnTo>
                        <a:pt x="1884" y="5252"/>
                      </a:lnTo>
                      <a:lnTo>
                        <a:pt x="1946" y="5231"/>
                      </a:lnTo>
                      <a:lnTo>
                        <a:pt x="2009" y="5294"/>
                      </a:lnTo>
                      <a:lnTo>
                        <a:pt x="2009" y="5378"/>
                      </a:lnTo>
                      <a:lnTo>
                        <a:pt x="2051" y="5399"/>
                      </a:lnTo>
                      <a:lnTo>
                        <a:pt x="2114" y="5336"/>
                      </a:lnTo>
                      <a:lnTo>
                        <a:pt x="2051" y="5148"/>
                      </a:lnTo>
                      <a:lnTo>
                        <a:pt x="1925" y="4980"/>
                      </a:lnTo>
                      <a:lnTo>
                        <a:pt x="1821" y="4834"/>
                      </a:lnTo>
                      <a:lnTo>
                        <a:pt x="1842" y="4771"/>
                      </a:lnTo>
                      <a:lnTo>
                        <a:pt x="1925" y="4855"/>
                      </a:lnTo>
                      <a:lnTo>
                        <a:pt x="1946" y="4938"/>
                      </a:lnTo>
                      <a:lnTo>
                        <a:pt x="2051" y="4980"/>
                      </a:lnTo>
                      <a:lnTo>
                        <a:pt x="2156" y="5022"/>
                      </a:lnTo>
                      <a:lnTo>
                        <a:pt x="2197" y="4938"/>
                      </a:lnTo>
                      <a:lnTo>
                        <a:pt x="2197" y="4855"/>
                      </a:lnTo>
                      <a:lnTo>
                        <a:pt x="2135" y="4813"/>
                      </a:lnTo>
                      <a:lnTo>
                        <a:pt x="2135" y="4729"/>
                      </a:lnTo>
                      <a:lnTo>
                        <a:pt x="2218" y="4625"/>
                      </a:lnTo>
                      <a:lnTo>
                        <a:pt x="2218" y="4520"/>
                      </a:lnTo>
                      <a:lnTo>
                        <a:pt x="2135" y="4415"/>
                      </a:lnTo>
                      <a:lnTo>
                        <a:pt x="2009" y="4248"/>
                      </a:lnTo>
                      <a:lnTo>
                        <a:pt x="2093" y="4248"/>
                      </a:lnTo>
                      <a:lnTo>
                        <a:pt x="2197" y="4332"/>
                      </a:lnTo>
                      <a:lnTo>
                        <a:pt x="2260" y="4311"/>
                      </a:lnTo>
                      <a:lnTo>
                        <a:pt x="2323" y="4185"/>
                      </a:lnTo>
                      <a:lnTo>
                        <a:pt x="2302" y="4143"/>
                      </a:lnTo>
                      <a:lnTo>
                        <a:pt x="2218" y="4143"/>
                      </a:lnTo>
                      <a:lnTo>
                        <a:pt x="2218" y="3997"/>
                      </a:lnTo>
                      <a:lnTo>
                        <a:pt x="2302" y="3976"/>
                      </a:lnTo>
                      <a:lnTo>
                        <a:pt x="2407" y="4039"/>
                      </a:lnTo>
                      <a:lnTo>
                        <a:pt x="2553" y="4102"/>
                      </a:lnTo>
                      <a:lnTo>
                        <a:pt x="2616" y="4018"/>
                      </a:lnTo>
                      <a:lnTo>
                        <a:pt x="2532" y="3976"/>
                      </a:lnTo>
                      <a:lnTo>
                        <a:pt x="2532" y="3913"/>
                      </a:lnTo>
                      <a:lnTo>
                        <a:pt x="2616" y="3913"/>
                      </a:lnTo>
                      <a:lnTo>
                        <a:pt x="2679" y="3934"/>
                      </a:lnTo>
                      <a:lnTo>
                        <a:pt x="2762" y="3871"/>
                      </a:lnTo>
                      <a:lnTo>
                        <a:pt x="2762" y="3767"/>
                      </a:lnTo>
                      <a:lnTo>
                        <a:pt x="2741" y="3704"/>
                      </a:lnTo>
                      <a:lnTo>
                        <a:pt x="2762" y="3662"/>
                      </a:lnTo>
                      <a:lnTo>
                        <a:pt x="2930" y="3578"/>
                      </a:lnTo>
                      <a:lnTo>
                        <a:pt x="2951" y="3495"/>
                      </a:lnTo>
                      <a:lnTo>
                        <a:pt x="2846" y="3453"/>
                      </a:lnTo>
                      <a:lnTo>
                        <a:pt x="2783" y="3369"/>
                      </a:lnTo>
                      <a:lnTo>
                        <a:pt x="2846" y="3265"/>
                      </a:lnTo>
                      <a:lnTo>
                        <a:pt x="2888" y="3369"/>
                      </a:lnTo>
                      <a:lnTo>
                        <a:pt x="2972" y="3306"/>
                      </a:lnTo>
                      <a:lnTo>
                        <a:pt x="3139" y="3097"/>
                      </a:lnTo>
                      <a:lnTo>
                        <a:pt x="3181" y="2972"/>
                      </a:lnTo>
                      <a:lnTo>
                        <a:pt x="3265" y="2930"/>
                      </a:lnTo>
                      <a:lnTo>
                        <a:pt x="3285" y="2783"/>
                      </a:lnTo>
                      <a:lnTo>
                        <a:pt x="3453" y="2679"/>
                      </a:lnTo>
                      <a:lnTo>
                        <a:pt x="3516" y="2532"/>
                      </a:lnTo>
                      <a:lnTo>
                        <a:pt x="3599" y="2323"/>
                      </a:lnTo>
                      <a:lnTo>
                        <a:pt x="3683" y="2323"/>
                      </a:lnTo>
                      <a:lnTo>
                        <a:pt x="3892" y="2156"/>
                      </a:lnTo>
                      <a:lnTo>
                        <a:pt x="4122" y="1905"/>
                      </a:lnTo>
                      <a:lnTo>
                        <a:pt x="4311" y="1737"/>
                      </a:lnTo>
                      <a:lnTo>
                        <a:pt x="4394" y="1737"/>
                      </a:lnTo>
                      <a:lnTo>
                        <a:pt x="4541" y="1612"/>
                      </a:lnTo>
                      <a:lnTo>
                        <a:pt x="4729" y="1570"/>
                      </a:lnTo>
                      <a:lnTo>
                        <a:pt x="4834" y="1486"/>
                      </a:lnTo>
                      <a:lnTo>
                        <a:pt x="4980" y="1277"/>
                      </a:lnTo>
                      <a:lnTo>
                        <a:pt x="5064" y="1214"/>
                      </a:lnTo>
                      <a:lnTo>
                        <a:pt x="5127" y="1214"/>
                      </a:lnTo>
                      <a:lnTo>
                        <a:pt x="5190" y="1193"/>
                      </a:lnTo>
                      <a:lnTo>
                        <a:pt x="5190" y="1109"/>
                      </a:lnTo>
                      <a:lnTo>
                        <a:pt x="5169" y="1068"/>
                      </a:lnTo>
                      <a:lnTo>
                        <a:pt x="5231" y="963"/>
                      </a:lnTo>
                      <a:lnTo>
                        <a:pt x="5190" y="858"/>
                      </a:lnTo>
                      <a:lnTo>
                        <a:pt x="5190" y="691"/>
                      </a:lnTo>
                      <a:lnTo>
                        <a:pt x="5169" y="670"/>
                      </a:lnTo>
                      <a:lnTo>
                        <a:pt x="5085" y="670"/>
                      </a:lnTo>
                      <a:lnTo>
                        <a:pt x="5085" y="524"/>
                      </a:lnTo>
                      <a:lnTo>
                        <a:pt x="5148" y="377"/>
                      </a:lnTo>
                      <a:lnTo>
                        <a:pt x="5127" y="335"/>
                      </a:lnTo>
                      <a:lnTo>
                        <a:pt x="5022" y="314"/>
                      </a:lnTo>
                      <a:lnTo>
                        <a:pt x="4959" y="252"/>
                      </a:lnTo>
                      <a:lnTo>
                        <a:pt x="4855" y="231"/>
                      </a:lnTo>
                      <a:lnTo>
                        <a:pt x="4813" y="147"/>
                      </a:lnTo>
                      <a:lnTo>
                        <a:pt x="4813" y="42"/>
                      </a:lnTo>
                      <a:lnTo>
                        <a:pt x="4750"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8" name="Google Shape;918;p54"/>
                <p:cNvSpPr/>
                <p:nvPr/>
              </p:nvSpPr>
              <p:spPr>
                <a:xfrm>
                  <a:off x="4015475" y="1586100"/>
                  <a:ext cx="1901975" cy="1017450"/>
                </a:xfrm>
                <a:custGeom>
                  <a:rect b="b" l="l" r="r" t="t"/>
                  <a:pathLst>
                    <a:path extrusionOk="0" h="40698" w="76079">
                      <a:moveTo>
                        <a:pt x="27578" y="1"/>
                      </a:moveTo>
                      <a:lnTo>
                        <a:pt x="27431" y="126"/>
                      </a:lnTo>
                      <a:lnTo>
                        <a:pt x="27389" y="231"/>
                      </a:lnTo>
                      <a:lnTo>
                        <a:pt x="27285" y="273"/>
                      </a:lnTo>
                      <a:lnTo>
                        <a:pt x="27368" y="377"/>
                      </a:lnTo>
                      <a:lnTo>
                        <a:pt x="27264" y="482"/>
                      </a:lnTo>
                      <a:lnTo>
                        <a:pt x="27243" y="649"/>
                      </a:lnTo>
                      <a:lnTo>
                        <a:pt x="27285" y="796"/>
                      </a:lnTo>
                      <a:lnTo>
                        <a:pt x="27159" y="921"/>
                      </a:lnTo>
                      <a:lnTo>
                        <a:pt x="27138" y="1444"/>
                      </a:lnTo>
                      <a:lnTo>
                        <a:pt x="27264" y="1570"/>
                      </a:lnTo>
                      <a:lnTo>
                        <a:pt x="27264" y="1695"/>
                      </a:lnTo>
                      <a:lnTo>
                        <a:pt x="27159" y="1695"/>
                      </a:lnTo>
                      <a:lnTo>
                        <a:pt x="27180" y="1842"/>
                      </a:lnTo>
                      <a:lnTo>
                        <a:pt x="27285" y="1967"/>
                      </a:lnTo>
                      <a:lnTo>
                        <a:pt x="27389" y="1967"/>
                      </a:lnTo>
                      <a:lnTo>
                        <a:pt x="27536" y="2156"/>
                      </a:lnTo>
                      <a:lnTo>
                        <a:pt x="27682" y="2177"/>
                      </a:lnTo>
                      <a:lnTo>
                        <a:pt x="27536" y="2281"/>
                      </a:lnTo>
                      <a:lnTo>
                        <a:pt x="27578" y="2407"/>
                      </a:lnTo>
                      <a:lnTo>
                        <a:pt x="27578" y="2491"/>
                      </a:lnTo>
                      <a:lnTo>
                        <a:pt x="27787" y="2511"/>
                      </a:lnTo>
                      <a:lnTo>
                        <a:pt x="27912" y="2470"/>
                      </a:lnTo>
                      <a:lnTo>
                        <a:pt x="28101" y="2532"/>
                      </a:lnTo>
                      <a:lnTo>
                        <a:pt x="28289" y="2532"/>
                      </a:lnTo>
                      <a:lnTo>
                        <a:pt x="28331" y="2616"/>
                      </a:lnTo>
                      <a:lnTo>
                        <a:pt x="28226" y="2700"/>
                      </a:lnTo>
                      <a:lnTo>
                        <a:pt x="28122" y="2679"/>
                      </a:lnTo>
                      <a:lnTo>
                        <a:pt x="28059" y="2700"/>
                      </a:lnTo>
                      <a:lnTo>
                        <a:pt x="27933" y="2616"/>
                      </a:lnTo>
                      <a:lnTo>
                        <a:pt x="27661" y="2721"/>
                      </a:lnTo>
                      <a:lnTo>
                        <a:pt x="27578" y="2679"/>
                      </a:lnTo>
                      <a:lnTo>
                        <a:pt x="27473" y="2721"/>
                      </a:lnTo>
                      <a:lnTo>
                        <a:pt x="27368" y="2700"/>
                      </a:lnTo>
                      <a:lnTo>
                        <a:pt x="27264" y="2700"/>
                      </a:lnTo>
                      <a:lnTo>
                        <a:pt x="27201" y="2783"/>
                      </a:lnTo>
                      <a:lnTo>
                        <a:pt x="26950" y="2783"/>
                      </a:lnTo>
                      <a:lnTo>
                        <a:pt x="26887" y="2888"/>
                      </a:lnTo>
                      <a:lnTo>
                        <a:pt x="26908" y="2930"/>
                      </a:lnTo>
                      <a:lnTo>
                        <a:pt x="27034" y="2951"/>
                      </a:lnTo>
                      <a:lnTo>
                        <a:pt x="27054" y="3055"/>
                      </a:lnTo>
                      <a:lnTo>
                        <a:pt x="27201" y="3035"/>
                      </a:lnTo>
                      <a:lnTo>
                        <a:pt x="27264" y="3097"/>
                      </a:lnTo>
                      <a:lnTo>
                        <a:pt x="27410" y="3014"/>
                      </a:lnTo>
                      <a:lnTo>
                        <a:pt x="27515" y="3160"/>
                      </a:lnTo>
                      <a:lnTo>
                        <a:pt x="27661" y="3265"/>
                      </a:lnTo>
                      <a:lnTo>
                        <a:pt x="27787" y="3516"/>
                      </a:lnTo>
                      <a:lnTo>
                        <a:pt x="27682" y="3746"/>
                      </a:lnTo>
                      <a:lnTo>
                        <a:pt x="27410" y="4018"/>
                      </a:lnTo>
                      <a:lnTo>
                        <a:pt x="27515" y="3746"/>
                      </a:lnTo>
                      <a:lnTo>
                        <a:pt x="27431" y="3662"/>
                      </a:lnTo>
                      <a:lnTo>
                        <a:pt x="27431" y="3495"/>
                      </a:lnTo>
                      <a:lnTo>
                        <a:pt x="27243" y="3453"/>
                      </a:lnTo>
                      <a:lnTo>
                        <a:pt x="27180" y="3432"/>
                      </a:lnTo>
                      <a:lnTo>
                        <a:pt x="27180" y="3348"/>
                      </a:lnTo>
                      <a:lnTo>
                        <a:pt x="27117" y="3327"/>
                      </a:lnTo>
                      <a:lnTo>
                        <a:pt x="27013" y="3411"/>
                      </a:lnTo>
                      <a:lnTo>
                        <a:pt x="26845" y="3411"/>
                      </a:lnTo>
                      <a:lnTo>
                        <a:pt x="26720" y="3537"/>
                      </a:lnTo>
                      <a:lnTo>
                        <a:pt x="26845" y="3599"/>
                      </a:lnTo>
                      <a:lnTo>
                        <a:pt x="26803" y="3662"/>
                      </a:lnTo>
                      <a:lnTo>
                        <a:pt x="26657" y="3662"/>
                      </a:lnTo>
                      <a:lnTo>
                        <a:pt x="26741" y="3767"/>
                      </a:lnTo>
                      <a:lnTo>
                        <a:pt x="26720" y="3851"/>
                      </a:lnTo>
                      <a:lnTo>
                        <a:pt x="26552" y="3976"/>
                      </a:lnTo>
                      <a:lnTo>
                        <a:pt x="26531" y="3851"/>
                      </a:lnTo>
                      <a:lnTo>
                        <a:pt x="26490" y="3851"/>
                      </a:lnTo>
                      <a:lnTo>
                        <a:pt x="26406" y="3913"/>
                      </a:lnTo>
                      <a:lnTo>
                        <a:pt x="26448" y="4039"/>
                      </a:lnTo>
                      <a:lnTo>
                        <a:pt x="26406" y="4164"/>
                      </a:lnTo>
                      <a:lnTo>
                        <a:pt x="26301" y="4164"/>
                      </a:lnTo>
                      <a:lnTo>
                        <a:pt x="26280" y="3976"/>
                      </a:lnTo>
                      <a:lnTo>
                        <a:pt x="26176" y="3871"/>
                      </a:lnTo>
                      <a:lnTo>
                        <a:pt x="26134" y="3934"/>
                      </a:lnTo>
                      <a:lnTo>
                        <a:pt x="26176" y="4039"/>
                      </a:lnTo>
                      <a:lnTo>
                        <a:pt x="26071" y="4227"/>
                      </a:lnTo>
                      <a:lnTo>
                        <a:pt x="26008" y="4374"/>
                      </a:lnTo>
                      <a:lnTo>
                        <a:pt x="25883" y="4290"/>
                      </a:lnTo>
                      <a:lnTo>
                        <a:pt x="25883" y="4227"/>
                      </a:lnTo>
                      <a:lnTo>
                        <a:pt x="26008" y="3955"/>
                      </a:lnTo>
                      <a:lnTo>
                        <a:pt x="25966" y="3851"/>
                      </a:lnTo>
                      <a:lnTo>
                        <a:pt x="25820" y="3830"/>
                      </a:lnTo>
                      <a:lnTo>
                        <a:pt x="25506" y="3934"/>
                      </a:lnTo>
                      <a:lnTo>
                        <a:pt x="25401" y="3871"/>
                      </a:lnTo>
                      <a:lnTo>
                        <a:pt x="25255" y="4018"/>
                      </a:lnTo>
                      <a:lnTo>
                        <a:pt x="25150" y="3976"/>
                      </a:lnTo>
                      <a:lnTo>
                        <a:pt x="25046" y="3934"/>
                      </a:lnTo>
                      <a:lnTo>
                        <a:pt x="24878" y="3955"/>
                      </a:lnTo>
                      <a:lnTo>
                        <a:pt x="25025" y="4081"/>
                      </a:lnTo>
                      <a:lnTo>
                        <a:pt x="24941" y="4164"/>
                      </a:lnTo>
                      <a:lnTo>
                        <a:pt x="24920" y="4143"/>
                      </a:lnTo>
                      <a:lnTo>
                        <a:pt x="24878" y="4081"/>
                      </a:lnTo>
                      <a:lnTo>
                        <a:pt x="24837" y="4060"/>
                      </a:lnTo>
                      <a:lnTo>
                        <a:pt x="24774" y="4164"/>
                      </a:lnTo>
                      <a:lnTo>
                        <a:pt x="24732" y="4227"/>
                      </a:lnTo>
                      <a:lnTo>
                        <a:pt x="24732" y="4478"/>
                      </a:lnTo>
                      <a:lnTo>
                        <a:pt x="24816" y="4562"/>
                      </a:lnTo>
                      <a:lnTo>
                        <a:pt x="24941" y="4436"/>
                      </a:lnTo>
                      <a:lnTo>
                        <a:pt x="25025" y="4478"/>
                      </a:lnTo>
                      <a:lnTo>
                        <a:pt x="25192" y="4353"/>
                      </a:lnTo>
                      <a:lnTo>
                        <a:pt x="25276" y="4374"/>
                      </a:lnTo>
                      <a:lnTo>
                        <a:pt x="25255" y="4478"/>
                      </a:lnTo>
                      <a:lnTo>
                        <a:pt x="24941" y="4604"/>
                      </a:lnTo>
                      <a:lnTo>
                        <a:pt x="24878" y="4750"/>
                      </a:lnTo>
                      <a:lnTo>
                        <a:pt x="24753" y="4813"/>
                      </a:lnTo>
                      <a:lnTo>
                        <a:pt x="24502" y="4855"/>
                      </a:lnTo>
                      <a:lnTo>
                        <a:pt x="24460" y="4918"/>
                      </a:lnTo>
                      <a:lnTo>
                        <a:pt x="24523" y="5001"/>
                      </a:lnTo>
                      <a:lnTo>
                        <a:pt x="24313" y="5064"/>
                      </a:lnTo>
                      <a:lnTo>
                        <a:pt x="24209" y="5001"/>
                      </a:lnTo>
                      <a:lnTo>
                        <a:pt x="24146" y="5022"/>
                      </a:lnTo>
                      <a:lnTo>
                        <a:pt x="24125" y="5127"/>
                      </a:lnTo>
                      <a:lnTo>
                        <a:pt x="24041" y="5169"/>
                      </a:lnTo>
                      <a:lnTo>
                        <a:pt x="23895" y="5211"/>
                      </a:lnTo>
                      <a:lnTo>
                        <a:pt x="23832" y="5294"/>
                      </a:lnTo>
                      <a:lnTo>
                        <a:pt x="23916" y="5399"/>
                      </a:lnTo>
                      <a:lnTo>
                        <a:pt x="23874" y="5399"/>
                      </a:lnTo>
                      <a:lnTo>
                        <a:pt x="23832" y="5504"/>
                      </a:lnTo>
                      <a:lnTo>
                        <a:pt x="23790" y="5524"/>
                      </a:lnTo>
                      <a:lnTo>
                        <a:pt x="23728" y="5441"/>
                      </a:lnTo>
                      <a:lnTo>
                        <a:pt x="23686" y="5441"/>
                      </a:lnTo>
                      <a:lnTo>
                        <a:pt x="23581" y="5608"/>
                      </a:lnTo>
                      <a:lnTo>
                        <a:pt x="23602" y="5650"/>
                      </a:lnTo>
                      <a:lnTo>
                        <a:pt x="23560" y="5713"/>
                      </a:lnTo>
                      <a:lnTo>
                        <a:pt x="23560" y="5817"/>
                      </a:lnTo>
                      <a:lnTo>
                        <a:pt x="23456" y="5943"/>
                      </a:lnTo>
                      <a:lnTo>
                        <a:pt x="23477" y="6048"/>
                      </a:lnTo>
                      <a:lnTo>
                        <a:pt x="23309" y="6110"/>
                      </a:lnTo>
                      <a:lnTo>
                        <a:pt x="23142" y="6110"/>
                      </a:lnTo>
                      <a:lnTo>
                        <a:pt x="23037" y="6173"/>
                      </a:lnTo>
                      <a:lnTo>
                        <a:pt x="23037" y="6278"/>
                      </a:lnTo>
                      <a:lnTo>
                        <a:pt x="23100" y="6278"/>
                      </a:lnTo>
                      <a:lnTo>
                        <a:pt x="23163" y="6215"/>
                      </a:lnTo>
                      <a:lnTo>
                        <a:pt x="23414" y="6257"/>
                      </a:lnTo>
                      <a:lnTo>
                        <a:pt x="23372" y="6340"/>
                      </a:lnTo>
                      <a:lnTo>
                        <a:pt x="23246" y="6320"/>
                      </a:lnTo>
                      <a:lnTo>
                        <a:pt x="23204" y="6361"/>
                      </a:lnTo>
                      <a:lnTo>
                        <a:pt x="23288" y="6445"/>
                      </a:lnTo>
                      <a:lnTo>
                        <a:pt x="23267" y="6675"/>
                      </a:lnTo>
                      <a:lnTo>
                        <a:pt x="23163" y="6759"/>
                      </a:lnTo>
                      <a:lnTo>
                        <a:pt x="23184" y="6843"/>
                      </a:lnTo>
                      <a:lnTo>
                        <a:pt x="23163" y="6947"/>
                      </a:lnTo>
                      <a:lnTo>
                        <a:pt x="23037" y="6759"/>
                      </a:lnTo>
                      <a:lnTo>
                        <a:pt x="22932" y="6780"/>
                      </a:lnTo>
                      <a:lnTo>
                        <a:pt x="22786" y="6633"/>
                      </a:lnTo>
                      <a:lnTo>
                        <a:pt x="22723" y="6592"/>
                      </a:lnTo>
                      <a:lnTo>
                        <a:pt x="22681" y="6654"/>
                      </a:lnTo>
                      <a:lnTo>
                        <a:pt x="22765" y="6738"/>
                      </a:lnTo>
                      <a:lnTo>
                        <a:pt x="22765" y="6843"/>
                      </a:lnTo>
                      <a:lnTo>
                        <a:pt x="22723" y="6905"/>
                      </a:lnTo>
                      <a:lnTo>
                        <a:pt x="22786" y="7010"/>
                      </a:lnTo>
                      <a:lnTo>
                        <a:pt x="22891" y="6968"/>
                      </a:lnTo>
                      <a:lnTo>
                        <a:pt x="23079" y="7010"/>
                      </a:lnTo>
                      <a:lnTo>
                        <a:pt x="23204" y="7052"/>
                      </a:lnTo>
                      <a:lnTo>
                        <a:pt x="23246" y="7156"/>
                      </a:lnTo>
                      <a:lnTo>
                        <a:pt x="23351" y="7219"/>
                      </a:lnTo>
                      <a:lnTo>
                        <a:pt x="23456" y="7198"/>
                      </a:lnTo>
                      <a:lnTo>
                        <a:pt x="23497" y="7177"/>
                      </a:lnTo>
                      <a:lnTo>
                        <a:pt x="23560" y="7261"/>
                      </a:lnTo>
                      <a:lnTo>
                        <a:pt x="23414" y="7303"/>
                      </a:lnTo>
                      <a:lnTo>
                        <a:pt x="23288" y="7303"/>
                      </a:lnTo>
                      <a:lnTo>
                        <a:pt x="23184" y="7198"/>
                      </a:lnTo>
                      <a:lnTo>
                        <a:pt x="23142" y="7219"/>
                      </a:lnTo>
                      <a:lnTo>
                        <a:pt x="23100" y="7303"/>
                      </a:lnTo>
                      <a:lnTo>
                        <a:pt x="23058" y="7366"/>
                      </a:lnTo>
                      <a:lnTo>
                        <a:pt x="23184" y="7512"/>
                      </a:lnTo>
                      <a:lnTo>
                        <a:pt x="23267" y="7470"/>
                      </a:lnTo>
                      <a:lnTo>
                        <a:pt x="23456" y="7470"/>
                      </a:lnTo>
                      <a:lnTo>
                        <a:pt x="23497" y="7617"/>
                      </a:lnTo>
                      <a:lnTo>
                        <a:pt x="23581" y="7680"/>
                      </a:lnTo>
                      <a:lnTo>
                        <a:pt x="23623" y="7596"/>
                      </a:lnTo>
                      <a:lnTo>
                        <a:pt x="23811" y="7596"/>
                      </a:lnTo>
                      <a:lnTo>
                        <a:pt x="23790" y="7701"/>
                      </a:lnTo>
                      <a:lnTo>
                        <a:pt x="23937" y="7805"/>
                      </a:lnTo>
                      <a:lnTo>
                        <a:pt x="24083" y="7805"/>
                      </a:lnTo>
                      <a:lnTo>
                        <a:pt x="24146" y="7952"/>
                      </a:lnTo>
                      <a:lnTo>
                        <a:pt x="24083" y="8161"/>
                      </a:lnTo>
                      <a:lnTo>
                        <a:pt x="23832" y="8307"/>
                      </a:lnTo>
                      <a:lnTo>
                        <a:pt x="23769" y="8433"/>
                      </a:lnTo>
                      <a:lnTo>
                        <a:pt x="23769" y="8517"/>
                      </a:lnTo>
                      <a:lnTo>
                        <a:pt x="23979" y="8726"/>
                      </a:lnTo>
                      <a:lnTo>
                        <a:pt x="24104" y="8768"/>
                      </a:lnTo>
                      <a:lnTo>
                        <a:pt x="23895" y="8768"/>
                      </a:lnTo>
                      <a:lnTo>
                        <a:pt x="23665" y="8579"/>
                      </a:lnTo>
                      <a:lnTo>
                        <a:pt x="23665" y="8454"/>
                      </a:lnTo>
                      <a:lnTo>
                        <a:pt x="23769" y="8224"/>
                      </a:lnTo>
                      <a:lnTo>
                        <a:pt x="23832" y="8161"/>
                      </a:lnTo>
                      <a:lnTo>
                        <a:pt x="23832" y="8098"/>
                      </a:lnTo>
                      <a:lnTo>
                        <a:pt x="23895" y="7952"/>
                      </a:lnTo>
                      <a:lnTo>
                        <a:pt x="23832" y="7910"/>
                      </a:lnTo>
                      <a:lnTo>
                        <a:pt x="23456" y="8098"/>
                      </a:lnTo>
                      <a:lnTo>
                        <a:pt x="23246" y="8161"/>
                      </a:lnTo>
                      <a:lnTo>
                        <a:pt x="23184" y="8307"/>
                      </a:lnTo>
                      <a:lnTo>
                        <a:pt x="23058" y="8349"/>
                      </a:lnTo>
                      <a:lnTo>
                        <a:pt x="22953" y="8307"/>
                      </a:lnTo>
                      <a:lnTo>
                        <a:pt x="22828" y="8328"/>
                      </a:lnTo>
                      <a:lnTo>
                        <a:pt x="22660" y="8454"/>
                      </a:lnTo>
                      <a:lnTo>
                        <a:pt x="22221" y="8621"/>
                      </a:lnTo>
                      <a:lnTo>
                        <a:pt x="21907" y="8684"/>
                      </a:lnTo>
                      <a:lnTo>
                        <a:pt x="21782" y="8684"/>
                      </a:lnTo>
                      <a:lnTo>
                        <a:pt x="21614" y="8851"/>
                      </a:lnTo>
                      <a:lnTo>
                        <a:pt x="21468" y="8851"/>
                      </a:lnTo>
                      <a:lnTo>
                        <a:pt x="21384" y="8935"/>
                      </a:lnTo>
                      <a:lnTo>
                        <a:pt x="21510" y="9040"/>
                      </a:lnTo>
                      <a:lnTo>
                        <a:pt x="21510" y="9165"/>
                      </a:lnTo>
                      <a:lnTo>
                        <a:pt x="21489" y="9291"/>
                      </a:lnTo>
                      <a:lnTo>
                        <a:pt x="21572" y="9374"/>
                      </a:lnTo>
                      <a:lnTo>
                        <a:pt x="21677" y="9374"/>
                      </a:lnTo>
                      <a:lnTo>
                        <a:pt x="21698" y="9458"/>
                      </a:lnTo>
                      <a:lnTo>
                        <a:pt x="21635" y="9521"/>
                      </a:lnTo>
                      <a:lnTo>
                        <a:pt x="21844" y="9667"/>
                      </a:lnTo>
                      <a:lnTo>
                        <a:pt x="22012" y="9918"/>
                      </a:lnTo>
                      <a:lnTo>
                        <a:pt x="22012" y="10128"/>
                      </a:lnTo>
                      <a:lnTo>
                        <a:pt x="22054" y="10232"/>
                      </a:lnTo>
                      <a:lnTo>
                        <a:pt x="22116" y="10232"/>
                      </a:lnTo>
                      <a:lnTo>
                        <a:pt x="22137" y="10400"/>
                      </a:lnTo>
                      <a:lnTo>
                        <a:pt x="22305" y="10504"/>
                      </a:lnTo>
                      <a:lnTo>
                        <a:pt x="22430" y="10462"/>
                      </a:lnTo>
                      <a:lnTo>
                        <a:pt x="22828" y="10504"/>
                      </a:lnTo>
                      <a:lnTo>
                        <a:pt x="22953" y="10421"/>
                      </a:lnTo>
                      <a:lnTo>
                        <a:pt x="22953" y="10504"/>
                      </a:lnTo>
                      <a:lnTo>
                        <a:pt x="22995" y="10609"/>
                      </a:lnTo>
                      <a:lnTo>
                        <a:pt x="22995" y="10755"/>
                      </a:lnTo>
                      <a:lnTo>
                        <a:pt x="23184" y="10839"/>
                      </a:lnTo>
                      <a:lnTo>
                        <a:pt x="23288" y="10986"/>
                      </a:lnTo>
                      <a:lnTo>
                        <a:pt x="23581" y="10986"/>
                      </a:lnTo>
                      <a:lnTo>
                        <a:pt x="23790" y="11132"/>
                      </a:lnTo>
                      <a:lnTo>
                        <a:pt x="23874" y="11132"/>
                      </a:lnTo>
                      <a:lnTo>
                        <a:pt x="23979" y="11258"/>
                      </a:lnTo>
                      <a:lnTo>
                        <a:pt x="24000" y="11550"/>
                      </a:lnTo>
                      <a:lnTo>
                        <a:pt x="24041" y="11676"/>
                      </a:lnTo>
                      <a:lnTo>
                        <a:pt x="24000" y="11864"/>
                      </a:lnTo>
                      <a:lnTo>
                        <a:pt x="24125" y="12011"/>
                      </a:lnTo>
                      <a:lnTo>
                        <a:pt x="24230" y="12094"/>
                      </a:lnTo>
                      <a:lnTo>
                        <a:pt x="24418" y="12346"/>
                      </a:lnTo>
                      <a:lnTo>
                        <a:pt x="24502" y="12618"/>
                      </a:lnTo>
                      <a:lnTo>
                        <a:pt x="24648" y="12743"/>
                      </a:lnTo>
                      <a:lnTo>
                        <a:pt x="24711" y="12869"/>
                      </a:lnTo>
                      <a:lnTo>
                        <a:pt x="24585" y="13141"/>
                      </a:lnTo>
                      <a:lnTo>
                        <a:pt x="24502" y="13162"/>
                      </a:lnTo>
                      <a:lnTo>
                        <a:pt x="24418" y="13141"/>
                      </a:lnTo>
                      <a:lnTo>
                        <a:pt x="24418" y="13141"/>
                      </a:lnTo>
                      <a:lnTo>
                        <a:pt x="24523" y="13287"/>
                      </a:lnTo>
                      <a:lnTo>
                        <a:pt x="24732" y="13329"/>
                      </a:lnTo>
                      <a:lnTo>
                        <a:pt x="24837" y="13392"/>
                      </a:lnTo>
                      <a:lnTo>
                        <a:pt x="25046" y="13643"/>
                      </a:lnTo>
                      <a:lnTo>
                        <a:pt x="25255" y="13706"/>
                      </a:lnTo>
                      <a:lnTo>
                        <a:pt x="25276" y="13685"/>
                      </a:lnTo>
                      <a:lnTo>
                        <a:pt x="25360" y="13706"/>
                      </a:lnTo>
                      <a:lnTo>
                        <a:pt x="25548" y="13559"/>
                      </a:lnTo>
                      <a:lnTo>
                        <a:pt x="25736" y="13517"/>
                      </a:lnTo>
                      <a:lnTo>
                        <a:pt x="25945" y="13685"/>
                      </a:lnTo>
                      <a:lnTo>
                        <a:pt x="26092" y="13747"/>
                      </a:lnTo>
                      <a:lnTo>
                        <a:pt x="26197" y="13747"/>
                      </a:lnTo>
                      <a:lnTo>
                        <a:pt x="26280" y="13894"/>
                      </a:lnTo>
                      <a:lnTo>
                        <a:pt x="26301" y="14124"/>
                      </a:lnTo>
                      <a:lnTo>
                        <a:pt x="26238" y="13915"/>
                      </a:lnTo>
                      <a:lnTo>
                        <a:pt x="26176" y="13810"/>
                      </a:lnTo>
                      <a:lnTo>
                        <a:pt x="25987" y="13810"/>
                      </a:lnTo>
                      <a:lnTo>
                        <a:pt x="25757" y="13643"/>
                      </a:lnTo>
                      <a:lnTo>
                        <a:pt x="25611" y="13643"/>
                      </a:lnTo>
                      <a:lnTo>
                        <a:pt x="25443" y="13810"/>
                      </a:lnTo>
                      <a:lnTo>
                        <a:pt x="25443" y="13978"/>
                      </a:lnTo>
                      <a:lnTo>
                        <a:pt x="25464" y="14061"/>
                      </a:lnTo>
                      <a:lnTo>
                        <a:pt x="25234" y="13810"/>
                      </a:lnTo>
                      <a:lnTo>
                        <a:pt x="24983" y="13810"/>
                      </a:lnTo>
                      <a:lnTo>
                        <a:pt x="24857" y="13706"/>
                      </a:lnTo>
                      <a:lnTo>
                        <a:pt x="24857" y="13580"/>
                      </a:lnTo>
                      <a:lnTo>
                        <a:pt x="24753" y="13434"/>
                      </a:lnTo>
                      <a:lnTo>
                        <a:pt x="24565" y="13371"/>
                      </a:lnTo>
                      <a:lnTo>
                        <a:pt x="24397" y="13371"/>
                      </a:lnTo>
                      <a:lnTo>
                        <a:pt x="24188" y="13245"/>
                      </a:lnTo>
                      <a:lnTo>
                        <a:pt x="24230" y="13182"/>
                      </a:lnTo>
                      <a:lnTo>
                        <a:pt x="24230" y="13057"/>
                      </a:lnTo>
                      <a:lnTo>
                        <a:pt x="24313" y="13015"/>
                      </a:lnTo>
                      <a:lnTo>
                        <a:pt x="24272" y="12910"/>
                      </a:lnTo>
                      <a:lnTo>
                        <a:pt x="24230" y="12638"/>
                      </a:lnTo>
                      <a:lnTo>
                        <a:pt x="24167" y="12429"/>
                      </a:lnTo>
                      <a:lnTo>
                        <a:pt x="24083" y="12387"/>
                      </a:lnTo>
                      <a:lnTo>
                        <a:pt x="24021" y="12555"/>
                      </a:lnTo>
                      <a:lnTo>
                        <a:pt x="23958" y="12597"/>
                      </a:lnTo>
                      <a:lnTo>
                        <a:pt x="23979" y="12743"/>
                      </a:lnTo>
                      <a:lnTo>
                        <a:pt x="23895" y="12827"/>
                      </a:lnTo>
                      <a:lnTo>
                        <a:pt x="23916" y="12910"/>
                      </a:lnTo>
                      <a:lnTo>
                        <a:pt x="23895" y="13036"/>
                      </a:lnTo>
                      <a:lnTo>
                        <a:pt x="23811" y="13036"/>
                      </a:lnTo>
                      <a:lnTo>
                        <a:pt x="23769" y="12659"/>
                      </a:lnTo>
                      <a:lnTo>
                        <a:pt x="23853" y="12555"/>
                      </a:lnTo>
                      <a:lnTo>
                        <a:pt x="23811" y="12429"/>
                      </a:lnTo>
                      <a:lnTo>
                        <a:pt x="23644" y="12283"/>
                      </a:lnTo>
                      <a:lnTo>
                        <a:pt x="23644" y="12094"/>
                      </a:lnTo>
                      <a:lnTo>
                        <a:pt x="23560" y="11969"/>
                      </a:lnTo>
                      <a:lnTo>
                        <a:pt x="23560" y="11802"/>
                      </a:lnTo>
                      <a:lnTo>
                        <a:pt x="23707" y="11697"/>
                      </a:lnTo>
                      <a:lnTo>
                        <a:pt x="23707" y="11613"/>
                      </a:lnTo>
                      <a:lnTo>
                        <a:pt x="23686" y="11509"/>
                      </a:lnTo>
                      <a:lnTo>
                        <a:pt x="23707" y="11299"/>
                      </a:lnTo>
                      <a:lnTo>
                        <a:pt x="23581" y="11278"/>
                      </a:lnTo>
                      <a:lnTo>
                        <a:pt x="23539" y="11299"/>
                      </a:lnTo>
                      <a:lnTo>
                        <a:pt x="23456" y="11216"/>
                      </a:lnTo>
                      <a:lnTo>
                        <a:pt x="23225" y="11383"/>
                      </a:lnTo>
                      <a:lnTo>
                        <a:pt x="22912" y="11425"/>
                      </a:lnTo>
                      <a:lnTo>
                        <a:pt x="22744" y="11425"/>
                      </a:lnTo>
                      <a:lnTo>
                        <a:pt x="22514" y="11195"/>
                      </a:lnTo>
                      <a:lnTo>
                        <a:pt x="22388" y="11111"/>
                      </a:lnTo>
                      <a:lnTo>
                        <a:pt x="22347" y="11006"/>
                      </a:lnTo>
                      <a:lnTo>
                        <a:pt x="22012" y="10965"/>
                      </a:lnTo>
                      <a:lnTo>
                        <a:pt x="21886" y="10860"/>
                      </a:lnTo>
                      <a:lnTo>
                        <a:pt x="21761" y="10693"/>
                      </a:lnTo>
                      <a:lnTo>
                        <a:pt x="21363" y="10693"/>
                      </a:lnTo>
                      <a:lnTo>
                        <a:pt x="21259" y="10651"/>
                      </a:lnTo>
                      <a:lnTo>
                        <a:pt x="21133" y="10734"/>
                      </a:lnTo>
                      <a:lnTo>
                        <a:pt x="20987" y="10944"/>
                      </a:lnTo>
                      <a:lnTo>
                        <a:pt x="20966" y="11069"/>
                      </a:lnTo>
                      <a:lnTo>
                        <a:pt x="20924" y="11111"/>
                      </a:lnTo>
                      <a:lnTo>
                        <a:pt x="20861" y="11090"/>
                      </a:lnTo>
                      <a:lnTo>
                        <a:pt x="20840" y="11174"/>
                      </a:lnTo>
                      <a:lnTo>
                        <a:pt x="20924" y="11258"/>
                      </a:lnTo>
                      <a:lnTo>
                        <a:pt x="21091" y="11132"/>
                      </a:lnTo>
                      <a:lnTo>
                        <a:pt x="21300" y="11174"/>
                      </a:lnTo>
                      <a:lnTo>
                        <a:pt x="21405" y="11383"/>
                      </a:lnTo>
                      <a:lnTo>
                        <a:pt x="21280" y="11613"/>
                      </a:lnTo>
                      <a:lnTo>
                        <a:pt x="21133" y="11655"/>
                      </a:lnTo>
                      <a:lnTo>
                        <a:pt x="20861" y="11550"/>
                      </a:lnTo>
                      <a:lnTo>
                        <a:pt x="20715" y="11362"/>
                      </a:lnTo>
                      <a:lnTo>
                        <a:pt x="20610" y="11362"/>
                      </a:lnTo>
                      <a:lnTo>
                        <a:pt x="20443" y="11467"/>
                      </a:lnTo>
                      <a:lnTo>
                        <a:pt x="20401" y="11550"/>
                      </a:lnTo>
                      <a:lnTo>
                        <a:pt x="20317" y="11571"/>
                      </a:lnTo>
                      <a:lnTo>
                        <a:pt x="20505" y="11822"/>
                      </a:lnTo>
                      <a:lnTo>
                        <a:pt x="20568" y="11822"/>
                      </a:lnTo>
                      <a:lnTo>
                        <a:pt x="20631" y="11969"/>
                      </a:lnTo>
                      <a:lnTo>
                        <a:pt x="20840" y="12136"/>
                      </a:lnTo>
                      <a:lnTo>
                        <a:pt x="21028" y="12136"/>
                      </a:lnTo>
                      <a:lnTo>
                        <a:pt x="21112" y="12220"/>
                      </a:lnTo>
                      <a:lnTo>
                        <a:pt x="21405" y="12241"/>
                      </a:lnTo>
                      <a:lnTo>
                        <a:pt x="21489" y="12178"/>
                      </a:lnTo>
                      <a:lnTo>
                        <a:pt x="21531" y="12178"/>
                      </a:lnTo>
                      <a:lnTo>
                        <a:pt x="21572" y="12283"/>
                      </a:lnTo>
                      <a:lnTo>
                        <a:pt x="21782" y="12283"/>
                      </a:lnTo>
                      <a:lnTo>
                        <a:pt x="21824" y="12429"/>
                      </a:lnTo>
                      <a:lnTo>
                        <a:pt x="21907" y="12450"/>
                      </a:lnTo>
                      <a:lnTo>
                        <a:pt x="21928" y="12555"/>
                      </a:lnTo>
                      <a:lnTo>
                        <a:pt x="22158" y="12597"/>
                      </a:lnTo>
                      <a:lnTo>
                        <a:pt x="22263" y="12513"/>
                      </a:lnTo>
                      <a:lnTo>
                        <a:pt x="22200" y="12618"/>
                      </a:lnTo>
                      <a:lnTo>
                        <a:pt x="21949" y="12659"/>
                      </a:lnTo>
                      <a:lnTo>
                        <a:pt x="21803" y="12576"/>
                      </a:lnTo>
                      <a:lnTo>
                        <a:pt x="21698" y="12555"/>
                      </a:lnTo>
                      <a:lnTo>
                        <a:pt x="21531" y="12366"/>
                      </a:lnTo>
                      <a:lnTo>
                        <a:pt x="21426" y="12346"/>
                      </a:lnTo>
                      <a:lnTo>
                        <a:pt x="21321" y="12408"/>
                      </a:lnTo>
                      <a:lnTo>
                        <a:pt x="21196" y="12408"/>
                      </a:lnTo>
                      <a:lnTo>
                        <a:pt x="21091" y="12534"/>
                      </a:lnTo>
                      <a:lnTo>
                        <a:pt x="21049" y="12429"/>
                      </a:lnTo>
                      <a:lnTo>
                        <a:pt x="20945" y="12346"/>
                      </a:lnTo>
                      <a:lnTo>
                        <a:pt x="20840" y="12408"/>
                      </a:lnTo>
                      <a:lnTo>
                        <a:pt x="20631" y="12408"/>
                      </a:lnTo>
                      <a:lnTo>
                        <a:pt x="20464" y="12304"/>
                      </a:lnTo>
                      <a:lnTo>
                        <a:pt x="20338" y="12325"/>
                      </a:lnTo>
                      <a:lnTo>
                        <a:pt x="20296" y="12220"/>
                      </a:lnTo>
                      <a:lnTo>
                        <a:pt x="20401" y="12136"/>
                      </a:lnTo>
                      <a:lnTo>
                        <a:pt x="20401" y="12053"/>
                      </a:lnTo>
                      <a:lnTo>
                        <a:pt x="20296" y="11990"/>
                      </a:lnTo>
                      <a:lnTo>
                        <a:pt x="20296" y="11885"/>
                      </a:lnTo>
                      <a:lnTo>
                        <a:pt x="20108" y="11718"/>
                      </a:lnTo>
                      <a:lnTo>
                        <a:pt x="20024" y="11592"/>
                      </a:lnTo>
                      <a:lnTo>
                        <a:pt x="20087" y="11425"/>
                      </a:lnTo>
                      <a:lnTo>
                        <a:pt x="19982" y="11278"/>
                      </a:lnTo>
                      <a:lnTo>
                        <a:pt x="19982" y="11006"/>
                      </a:lnTo>
                      <a:lnTo>
                        <a:pt x="19836" y="10881"/>
                      </a:lnTo>
                      <a:lnTo>
                        <a:pt x="19836" y="10693"/>
                      </a:lnTo>
                      <a:lnTo>
                        <a:pt x="19794" y="10651"/>
                      </a:lnTo>
                      <a:lnTo>
                        <a:pt x="19710" y="10630"/>
                      </a:lnTo>
                      <a:lnTo>
                        <a:pt x="19689" y="10462"/>
                      </a:lnTo>
                      <a:lnTo>
                        <a:pt x="19522" y="10337"/>
                      </a:lnTo>
                      <a:lnTo>
                        <a:pt x="19459" y="10379"/>
                      </a:lnTo>
                      <a:lnTo>
                        <a:pt x="19689" y="10860"/>
                      </a:lnTo>
                      <a:lnTo>
                        <a:pt x="19752" y="11174"/>
                      </a:lnTo>
                      <a:lnTo>
                        <a:pt x="19710" y="11425"/>
                      </a:lnTo>
                      <a:lnTo>
                        <a:pt x="19522" y="11676"/>
                      </a:lnTo>
                      <a:lnTo>
                        <a:pt x="19396" y="11802"/>
                      </a:lnTo>
                      <a:lnTo>
                        <a:pt x="19396" y="11885"/>
                      </a:lnTo>
                      <a:lnTo>
                        <a:pt x="19480" y="11948"/>
                      </a:lnTo>
                      <a:lnTo>
                        <a:pt x="19501" y="12136"/>
                      </a:lnTo>
                      <a:lnTo>
                        <a:pt x="19417" y="12346"/>
                      </a:lnTo>
                      <a:lnTo>
                        <a:pt x="19417" y="12471"/>
                      </a:lnTo>
                      <a:lnTo>
                        <a:pt x="19627" y="12618"/>
                      </a:lnTo>
                      <a:lnTo>
                        <a:pt x="19899" y="12848"/>
                      </a:lnTo>
                      <a:lnTo>
                        <a:pt x="19940" y="12994"/>
                      </a:lnTo>
                      <a:lnTo>
                        <a:pt x="20108" y="12994"/>
                      </a:lnTo>
                      <a:lnTo>
                        <a:pt x="20233" y="13141"/>
                      </a:lnTo>
                      <a:lnTo>
                        <a:pt x="20338" y="13371"/>
                      </a:lnTo>
                      <a:lnTo>
                        <a:pt x="20317" y="13727"/>
                      </a:lnTo>
                      <a:lnTo>
                        <a:pt x="20275" y="13894"/>
                      </a:lnTo>
                      <a:lnTo>
                        <a:pt x="20422" y="14103"/>
                      </a:lnTo>
                      <a:lnTo>
                        <a:pt x="20380" y="14354"/>
                      </a:lnTo>
                      <a:lnTo>
                        <a:pt x="20464" y="14501"/>
                      </a:lnTo>
                      <a:lnTo>
                        <a:pt x="20673" y="14731"/>
                      </a:lnTo>
                      <a:lnTo>
                        <a:pt x="20715" y="14856"/>
                      </a:lnTo>
                      <a:lnTo>
                        <a:pt x="20673" y="15024"/>
                      </a:lnTo>
                      <a:lnTo>
                        <a:pt x="20736" y="15087"/>
                      </a:lnTo>
                      <a:lnTo>
                        <a:pt x="20882" y="15149"/>
                      </a:lnTo>
                      <a:lnTo>
                        <a:pt x="21070" y="15045"/>
                      </a:lnTo>
                      <a:lnTo>
                        <a:pt x="21280" y="15087"/>
                      </a:lnTo>
                      <a:lnTo>
                        <a:pt x="21363" y="15045"/>
                      </a:lnTo>
                      <a:lnTo>
                        <a:pt x="21384" y="14877"/>
                      </a:lnTo>
                      <a:lnTo>
                        <a:pt x="21510" y="14752"/>
                      </a:lnTo>
                      <a:lnTo>
                        <a:pt x="21677" y="14815"/>
                      </a:lnTo>
                      <a:lnTo>
                        <a:pt x="21782" y="14773"/>
                      </a:lnTo>
                      <a:lnTo>
                        <a:pt x="21991" y="14919"/>
                      </a:lnTo>
                      <a:lnTo>
                        <a:pt x="22116" y="14856"/>
                      </a:lnTo>
                      <a:lnTo>
                        <a:pt x="22200" y="14982"/>
                      </a:lnTo>
                      <a:lnTo>
                        <a:pt x="22451" y="15087"/>
                      </a:lnTo>
                      <a:lnTo>
                        <a:pt x="22640" y="15087"/>
                      </a:lnTo>
                      <a:lnTo>
                        <a:pt x="22765" y="15275"/>
                      </a:lnTo>
                      <a:lnTo>
                        <a:pt x="22765" y="15379"/>
                      </a:lnTo>
                      <a:lnTo>
                        <a:pt x="22953" y="15484"/>
                      </a:lnTo>
                      <a:lnTo>
                        <a:pt x="23016" y="15589"/>
                      </a:lnTo>
                      <a:lnTo>
                        <a:pt x="23037" y="15610"/>
                      </a:lnTo>
                      <a:lnTo>
                        <a:pt x="23058" y="15693"/>
                      </a:lnTo>
                      <a:lnTo>
                        <a:pt x="23142" y="15777"/>
                      </a:lnTo>
                      <a:lnTo>
                        <a:pt x="23058" y="15861"/>
                      </a:lnTo>
                      <a:lnTo>
                        <a:pt x="22953" y="15882"/>
                      </a:lnTo>
                      <a:lnTo>
                        <a:pt x="22953" y="16070"/>
                      </a:lnTo>
                      <a:lnTo>
                        <a:pt x="23037" y="16216"/>
                      </a:lnTo>
                      <a:lnTo>
                        <a:pt x="23121" y="16279"/>
                      </a:lnTo>
                      <a:lnTo>
                        <a:pt x="23079" y="16384"/>
                      </a:lnTo>
                      <a:lnTo>
                        <a:pt x="23163" y="16488"/>
                      </a:lnTo>
                      <a:lnTo>
                        <a:pt x="23288" y="16488"/>
                      </a:lnTo>
                      <a:lnTo>
                        <a:pt x="23372" y="16593"/>
                      </a:lnTo>
                      <a:lnTo>
                        <a:pt x="23518" y="16593"/>
                      </a:lnTo>
                      <a:lnTo>
                        <a:pt x="23602" y="16426"/>
                      </a:lnTo>
                      <a:lnTo>
                        <a:pt x="23665" y="16509"/>
                      </a:lnTo>
                      <a:lnTo>
                        <a:pt x="23769" y="16488"/>
                      </a:lnTo>
                      <a:lnTo>
                        <a:pt x="23832" y="16509"/>
                      </a:lnTo>
                      <a:lnTo>
                        <a:pt x="23790" y="16530"/>
                      </a:lnTo>
                      <a:lnTo>
                        <a:pt x="23728" y="16593"/>
                      </a:lnTo>
                      <a:lnTo>
                        <a:pt x="23560" y="16614"/>
                      </a:lnTo>
                      <a:lnTo>
                        <a:pt x="23456" y="16635"/>
                      </a:lnTo>
                      <a:lnTo>
                        <a:pt x="23288" y="16656"/>
                      </a:lnTo>
                      <a:lnTo>
                        <a:pt x="23142" y="16551"/>
                      </a:lnTo>
                      <a:lnTo>
                        <a:pt x="22995" y="16551"/>
                      </a:lnTo>
                      <a:lnTo>
                        <a:pt x="22932" y="16426"/>
                      </a:lnTo>
                      <a:lnTo>
                        <a:pt x="22974" y="16384"/>
                      </a:lnTo>
                      <a:lnTo>
                        <a:pt x="22953" y="16237"/>
                      </a:lnTo>
                      <a:lnTo>
                        <a:pt x="22849" y="16112"/>
                      </a:lnTo>
                      <a:lnTo>
                        <a:pt x="22828" y="15986"/>
                      </a:lnTo>
                      <a:lnTo>
                        <a:pt x="22723" y="15923"/>
                      </a:lnTo>
                      <a:lnTo>
                        <a:pt x="22744" y="15798"/>
                      </a:lnTo>
                      <a:lnTo>
                        <a:pt x="22619" y="15610"/>
                      </a:lnTo>
                      <a:lnTo>
                        <a:pt x="22556" y="15610"/>
                      </a:lnTo>
                      <a:lnTo>
                        <a:pt x="22430" y="15526"/>
                      </a:lnTo>
                      <a:lnTo>
                        <a:pt x="22242" y="15421"/>
                      </a:lnTo>
                      <a:lnTo>
                        <a:pt x="22242" y="15254"/>
                      </a:lnTo>
                      <a:lnTo>
                        <a:pt x="22054" y="15066"/>
                      </a:lnTo>
                      <a:lnTo>
                        <a:pt x="21907" y="15066"/>
                      </a:lnTo>
                      <a:lnTo>
                        <a:pt x="21677" y="15317"/>
                      </a:lnTo>
                      <a:lnTo>
                        <a:pt x="21510" y="15338"/>
                      </a:lnTo>
                      <a:lnTo>
                        <a:pt x="21405" y="15463"/>
                      </a:lnTo>
                      <a:lnTo>
                        <a:pt x="21217" y="15589"/>
                      </a:lnTo>
                      <a:lnTo>
                        <a:pt x="21259" y="15944"/>
                      </a:lnTo>
                      <a:lnTo>
                        <a:pt x="21321" y="16049"/>
                      </a:lnTo>
                      <a:lnTo>
                        <a:pt x="21572" y="16175"/>
                      </a:lnTo>
                      <a:lnTo>
                        <a:pt x="21761" y="16593"/>
                      </a:lnTo>
                      <a:lnTo>
                        <a:pt x="21719" y="16698"/>
                      </a:lnTo>
                      <a:lnTo>
                        <a:pt x="21531" y="17012"/>
                      </a:lnTo>
                      <a:lnTo>
                        <a:pt x="21510" y="17179"/>
                      </a:lnTo>
                      <a:lnTo>
                        <a:pt x="21614" y="17367"/>
                      </a:lnTo>
                      <a:lnTo>
                        <a:pt x="21510" y="17639"/>
                      </a:lnTo>
                      <a:lnTo>
                        <a:pt x="21510" y="17744"/>
                      </a:lnTo>
                      <a:lnTo>
                        <a:pt x="21363" y="17890"/>
                      </a:lnTo>
                      <a:lnTo>
                        <a:pt x="21363" y="17974"/>
                      </a:lnTo>
                      <a:lnTo>
                        <a:pt x="21259" y="18016"/>
                      </a:lnTo>
                      <a:lnTo>
                        <a:pt x="21175" y="18120"/>
                      </a:lnTo>
                      <a:lnTo>
                        <a:pt x="21175" y="18267"/>
                      </a:lnTo>
                      <a:lnTo>
                        <a:pt x="21259" y="18330"/>
                      </a:lnTo>
                      <a:lnTo>
                        <a:pt x="21259" y="18434"/>
                      </a:lnTo>
                      <a:lnTo>
                        <a:pt x="21070" y="18539"/>
                      </a:lnTo>
                      <a:lnTo>
                        <a:pt x="20840" y="18497"/>
                      </a:lnTo>
                      <a:lnTo>
                        <a:pt x="20798" y="18434"/>
                      </a:lnTo>
                      <a:lnTo>
                        <a:pt x="20589" y="18434"/>
                      </a:lnTo>
                      <a:lnTo>
                        <a:pt x="20380" y="18476"/>
                      </a:lnTo>
                      <a:lnTo>
                        <a:pt x="20212" y="18413"/>
                      </a:lnTo>
                      <a:lnTo>
                        <a:pt x="19794" y="18330"/>
                      </a:lnTo>
                      <a:lnTo>
                        <a:pt x="19627" y="18183"/>
                      </a:lnTo>
                      <a:lnTo>
                        <a:pt x="19585" y="18079"/>
                      </a:lnTo>
                      <a:lnTo>
                        <a:pt x="19396" y="18100"/>
                      </a:lnTo>
                      <a:lnTo>
                        <a:pt x="19334" y="18204"/>
                      </a:lnTo>
                      <a:lnTo>
                        <a:pt x="19313" y="18162"/>
                      </a:lnTo>
                      <a:lnTo>
                        <a:pt x="19229" y="18120"/>
                      </a:lnTo>
                      <a:lnTo>
                        <a:pt x="19313" y="17974"/>
                      </a:lnTo>
                      <a:lnTo>
                        <a:pt x="19480" y="17953"/>
                      </a:lnTo>
                      <a:lnTo>
                        <a:pt x="19794" y="17890"/>
                      </a:lnTo>
                      <a:lnTo>
                        <a:pt x="19836" y="17807"/>
                      </a:lnTo>
                      <a:lnTo>
                        <a:pt x="20108" y="17974"/>
                      </a:lnTo>
                      <a:lnTo>
                        <a:pt x="20171" y="17974"/>
                      </a:lnTo>
                      <a:lnTo>
                        <a:pt x="20212" y="17890"/>
                      </a:lnTo>
                      <a:lnTo>
                        <a:pt x="20338" y="17890"/>
                      </a:lnTo>
                      <a:lnTo>
                        <a:pt x="20338" y="17974"/>
                      </a:lnTo>
                      <a:lnTo>
                        <a:pt x="20150" y="18079"/>
                      </a:lnTo>
                      <a:lnTo>
                        <a:pt x="20254" y="18183"/>
                      </a:lnTo>
                      <a:lnTo>
                        <a:pt x="20464" y="18162"/>
                      </a:lnTo>
                      <a:lnTo>
                        <a:pt x="20547" y="18058"/>
                      </a:lnTo>
                      <a:lnTo>
                        <a:pt x="20673" y="17995"/>
                      </a:lnTo>
                      <a:lnTo>
                        <a:pt x="20673" y="17911"/>
                      </a:lnTo>
                      <a:lnTo>
                        <a:pt x="20568" y="17786"/>
                      </a:lnTo>
                      <a:lnTo>
                        <a:pt x="20568" y="17702"/>
                      </a:lnTo>
                      <a:lnTo>
                        <a:pt x="20694" y="17786"/>
                      </a:lnTo>
                      <a:lnTo>
                        <a:pt x="20756" y="17702"/>
                      </a:lnTo>
                      <a:lnTo>
                        <a:pt x="20756" y="17472"/>
                      </a:lnTo>
                      <a:lnTo>
                        <a:pt x="20882" y="17388"/>
                      </a:lnTo>
                      <a:lnTo>
                        <a:pt x="20861" y="17325"/>
                      </a:lnTo>
                      <a:lnTo>
                        <a:pt x="20777" y="17346"/>
                      </a:lnTo>
                      <a:lnTo>
                        <a:pt x="20756" y="17284"/>
                      </a:lnTo>
                      <a:lnTo>
                        <a:pt x="20882" y="17242"/>
                      </a:lnTo>
                      <a:lnTo>
                        <a:pt x="20882" y="17012"/>
                      </a:lnTo>
                      <a:lnTo>
                        <a:pt x="20840" y="16928"/>
                      </a:lnTo>
                      <a:lnTo>
                        <a:pt x="20903" y="16823"/>
                      </a:lnTo>
                      <a:lnTo>
                        <a:pt x="20903" y="16760"/>
                      </a:lnTo>
                      <a:lnTo>
                        <a:pt x="21008" y="16698"/>
                      </a:lnTo>
                      <a:lnTo>
                        <a:pt x="20987" y="16509"/>
                      </a:lnTo>
                      <a:lnTo>
                        <a:pt x="20861" y="16384"/>
                      </a:lnTo>
                      <a:lnTo>
                        <a:pt x="20777" y="16175"/>
                      </a:lnTo>
                      <a:lnTo>
                        <a:pt x="20798" y="16007"/>
                      </a:lnTo>
                      <a:lnTo>
                        <a:pt x="20798" y="15882"/>
                      </a:lnTo>
                      <a:lnTo>
                        <a:pt x="20861" y="15903"/>
                      </a:lnTo>
                      <a:lnTo>
                        <a:pt x="20861" y="15819"/>
                      </a:lnTo>
                      <a:lnTo>
                        <a:pt x="20673" y="15651"/>
                      </a:lnTo>
                      <a:lnTo>
                        <a:pt x="20589" y="15610"/>
                      </a:lnTo>
                      <a:lnTo>
                        <a:pt x="20526" y="15505"/>
                      </a:lnTo>
                      <a:lnTo>
                        <a:pt x="20338" y="15463"/>
                      </a:lnTo>
                      <a:lnTo>
                        <a:pt x="20108" y="15170"/>
                      </a:lnTo>
                      <a:lnTo>
                        <a:pt x="20045" y="14940"/>
                      </a:lnTo>
                      <a:lnTo>
                        <a:pt x="20003" y="14877"/>
                      </a:lnTo>
                      <a:lnTo>
                        <a:pt x="20045" y="14794"/>
                      </a:lnTo>
                      <a:lnTo>
                        <a:pt x="19919" y="14710"/>
                      </a:lnTo>
                      <a:lnTo>
                        <a:pt x="19836" y="14563"/>
                      </a:lnTo>
                      <a:lnTo>
                        <a:pt x="19899" y="14417"/>
                      </a:lnTo>
                      <a:lnTo>
                        <a:pt x="19710" y="14145"/>
                      </a:lnTo>
                      <a:lnTo>
                        <a:pt x="19710" y="13978"/>
                      </a:lnTo>
                      <a:lnTo>
                        <a:pt x="19585" y="13831"/>
                      </a:lnTo>
                      <a:lnTo>
                        <a:pt x="19606" y="13768"/>
                      </a:lnTo>
                      <a:lnTo>
                        <a:pt x="19606" y="13685"/>
                      </a:lnTo>
                      <a:lnTo>
                        <a:pt x="19501" y="13580"/>
                      </a:lnTo>
                      <a:lnTo>
                        <a:pt x="19438" y="13224"/>
                      </a:lnTo>
                      <a:lnTo>
                        <a:pt x="19375" y="13078"/>
                      </a:lnTo>
                      <a:lnTo>
                        <a:pt x="19229" y="12973"/>
                      </a:lnTo>
                      <a:lnTo>
                        <a:pt x="19292" y="12910"/>
                      </a:lnTo>
                      <a:lnTo>
                        <a:pt x="19250" y="12848"/>
                      </a:lnTo>
                      <a:lnTo>
                        <a:pt x="19166" y="12869"/>
                      </a:lnTo>
                      <a:lnTo>
                        <a:pt x="19166" y="12848"/>
                      </a:lnTo>
                      <a:lnTo>
                        <a:pt x="19041" y="12806"/>
                      </a:lnTo>
                      <a:lnTo>
                        <a:pt x="18957" y="12638"/>
                      </a:lnTo>
                      <a:lnTo>
                        <a:pt x="18831" y="12534"/>
                      </a:lnTo>
                      <a:lnTo>
                        <a:pt x="18769" y="12408"/>
                      </a:lnTo>
                      <a:lnTo>
                        <a:pt x="18852" y="12387"/>
                      </a:lnTo>
                      <a:lnTo>
                        <a:pt x="18873" y="12283"/>
                      </a:lnTo>
                      <a:lnTo>
                        <a:pt x="18831" y="12178"/>
                      </a:lnTo>
                      <a:lnTo>
                        <a:pt x="18852" y="12094"/>
                      </a:lnTo>
                      <a:lnTo>
                        <a:pt x="18790" y="11990"/>
                      </a:lnTo>
                      <a:lnTo>
                        <a:pt x="18852" y="11676"/>
                      </a:lnTo>
                      <a:lnTo>
                        <a:pt x="18769" y="11488"/>
                      </a:lnTo>
                      <a:lnTo>
                        <a:pt x="18769" y="11278"/>
                      </a:lnTo>
                      <a:lnTo>
                        <a:pt x="18727" y="11195"/>
                      </a:lnTo>
                      <a:lnTo>
                        <a:pt x="18727" y="11069"/>
                      </a:lnTo>
                      <a:lnTo>
                        <a:pt x="18643" y="10944"/>
                      </a:lnTo>
                      <a:lnTo>
                        <a:pt x="18748" y="10881"/>
                      </a:lnTo>
                      <a:lnTo>
                        <a:pt x="18685" y="10776"/>
                      </a:lnTo>
                      <a:lnTo>
                        <a:pt x="18559" y="10755"/>
                      </a:lnTo>
                      <a:lnTo>
                        <a:pt x="18413" y="10755"/>
                      </a:lnTo>
                      <a:lnTo>
                        <a:pt x="18057" y="10630"/>
                      </a:lnTo>
                      <a:lnTo>
                        <a:pt x="17932" y="10630"/>
                      </a:lnTo>
                      <a:lnTo>
                        <a:pt x="17890" y="10672"/>
                      </a:lnTo>
                      <a:lnTo>
                        <a:pt x="17785" y="10630"/>
                      </a:lnTo>
                      <a:lnTo>
                        <a:pt x="17681" y="10630"/>
                      </a:lnTo>
                      <a:lnTo>
                        <a:pt x="17534" y="10714"/>
                      </a:lnTo>
                      <a:lnTo>
                        <a:pt x="17388" y="10714"/>
                      </a:lnTo>
                      <a:lnTo>
                        <a:pt x="17262" y="10755"/>
                      </a:lnTo>
                      <a:lnTo>
                        <a:pt x="17220" y="10714"/>
                      </a:lnTo>
                      <a:lnTo>
                        <a:pt x="17262" y="10651"/>
                      </a:lnTo>
                      <a:lnTo>
                        <a:pt x="17158" y="10609"/>
                      </a:lnTo>
                      <a:lnTo>
                        <a:pt x="17053" y="10630"/>
                      </a:lnTo>
                      <a:lnTo>
                        <a:pt x="17074" y="10860"/>
                      </a:lnTo>
                      <a:lnTo>
                        <a:pt x="17053" y="11069"/>
                      </a:lnTo>
                      <a:lnTo>
                        <a:pt x="17158" y="11195"/>
                      </a:lnTo>
                      <a:lnTo>
                        <a:pt x="17116" y="11258"/>
                      </a:lnTo>
                      <a:lnTo>
                        <a:pt x="17074" y="11467"/>
                      </a:lnTo>
                      <a:lnTo>
                        <a:pt x="17158" y="11550"/>
                      </a:lnTo>
                      <a:lnTo>
                        <a:pt x="17158" y="11676"/>
                      </a:lnTo>
                      <a:lnTo>
                        <a:pt x="17199" y="11760"/>
                      </a:lnTo>
                      <a:lnTo>
                        <a:pt x="17158" y="11822"/>
                      </a:lnTo>
                      <a:lnTo>
                        <a:pt x="17158" y="12011"/>
                      </a:lnTo>
                      <a:lnTo>
                        <a:pt x="17220" y="12136"/>
                      </a:lnTo>
                      <a:lnTo>
                        <a:pt x="17158" y="12304"/>
                      </a:lnTo>
                      <a:lnTo>
                        <a:pt x="17158" y="12408"/>
                      </a:lnTo>
                      <a:lnTo>
                        <a:pt x="17199" y="12534"/>
                      </a:lnTo>
                      <a:lnTo>
                        <a:pt x="17178" y="12618"/>
                      </a:lnTo>
                      <a:lnTo>
                        <a:pt x="17053" y="12701"/>
                      </a:lnTo>
                      <a:lnTo>
                        <a:pt x="16844" y="13015"/>
                      </a:lnTo>
                      <a:lnTo>
                        <a:pt x="16760" y="13057"/>
                      </a:lnTo>
                      <a:lnTo>
                        <a:pt x="16781" y="13162"/>
                      </a:lnTo>
                      <a:lnTo>
                        <a:pt x="16865" y="13266"/>
                      </a:lnTo>
                      <a:lnTo>
                        <a:pt x="16802" y="13371"/>
                      </a:lnTo>
                      <a:lnTo>
                        <a:pt x="16781" y="13559"/>
                      </a:lnTo>
                      <a:lnTo>
                        <a:pt x="16906" y="13685"/>
                      </a:lnTo>
                      <a:lnTo>
                        <a:pt x="16990" y="13643"/>
                      </a:lnTo>
                      <a:lnTo>
                        <a:pt x="17074" y="13706"/>
                      </a:lnTo>
                      <a:lnTo>
                        <a:pt x="17158" y="13915"/>
                      </a:lnTo>
                      <a:lnTo>
                        <a:pt x="17283" y="13915"/>
                      </a:lnTo>
                      <a:lnTo>
                        <a:pt x="17388" y="14019"/>
                      </a:lnTo>
                      <a:lnTo>
                        <a:pt x="17304" y="13999"/>
                      </a:lnTo>
                      <a:lnTo>
                        <a:pt x="17220" y="14103"/>
                      </a:lnTo>
                      <a:lnTo>
                        <a:pt x="17220" y="14271"/>
                      </a:lnTo>
                      <a:lnTo>
                        <a:pt x="17409" y="14396"/>
                      </a:lnTo>
                      <a:lnTo>
                        <a:pt x="17409" y="14522"/>
                      </a:lnTo>
                      <a:lnTo>
                        <a:pt x="17325" y="14605"/>
                      </a:lnTo>
                      <a:lnTo>
                        <a:pt x="17262" y="14543"/>
                      </a:lnTo>
                      <a:lnTo>
                        <a:pt x="17262" y="14626"/>
                      </a:lnTo>
                      <a:lnTo>
                        <a:pt x="17367" y="14898"/>
                      </a:lnTo>
                      <a:lnTo>
                        <a:pt x="17430" y="14961"/>
                      </a:lnTo>
                      <a:lnTo>
                        <a:pt x="17492" y="15149"/>
                      </a:lnTo>
                      <a:lnTo>
                        <a:pt x="17534" y="15066"/>
                      </a:lnTo>
                      <a:lnTo>
                        <a:pt x="17639" y="15149"/>
                      </a:lnTo>
                      <a:lnTo>
                        <a:pt x="17764" y="15149"/>
                      </a:lnTo>
                      <a:lnTo>
                        <a:pt x="17911" y="15233"/>
                      </a:lnTo>
                      <a:lnTo>
                        <a:pt x="18015" y="15066"/>
                      </a:lnTo>
                      <a:lnTo>
                        <a:pt x="18057" y="15128"/>
                      </a:lnTo>
                      <a:lnTo>
                        <a:pt x="18057" y="15338"/>
                      </a:lnTo>
                      <a:lnTo>
                        <a:pt x="18141" y="15442"/>
                      </a:lnTo>
                      <a:lnTo>
                        <a:pt x="18183" y="15463"/>
                      </a:lnTo>
                      <a:lnTo>
                        <a:pt x="18434" y="15756"/>
                      </a:lnTo>
                      <a:lnTo>
                        <a:pt x="18559" y="15777"/>
                      </a:lnTo>
                      <a:lnTo>
                        <a:pt x="18643" y="15735"/>
                      </a:lnTo>
                      <a:lnTo>
                        <a:pt x="18748" y="15735"/>
                      </a:lnTo>
                      <a:lnTo>
                        <a:pt x="18769" y="15777"/>
                      </a:lnTo>
                      <a:lnTo>
                        <a:pt x="18873" y="15777"/>
                      </a:lnTo>
                      <a:lnTo>
                        <a:pt x="18769" y="15861"/>
                      </a:lnTo>
                      <a:lnTo>
                        <a:pt x="18769" y="16175"/>
                      </a:lnTo>
                      <a:lnTo>
                        <a:pt x="18748" y="16258"/>
                      </a:lnTo>
                      <a:lnTo>
                        <a:pt x="18811" y="16384"/>
                      </a:lnTo>
                      <a:lnTo>
                        <a:pt x="18790" y="16426"/>
                      </a:lnTo>
                      <a:lnTo>
                        <a:pt x="18706" y="16426"/>
                      </a:lnTo>
                      <a:lnTo>
                        <a:pt x="18748" y="16593"/>
                      </a:lnTo>
                      <a:lnTo>
                        <a:pt x="18748" y="16677"/>
                      </a:lnTo>
                      <a:lnTo>
                        <a:pt x="18601" y="16635"/>
                      </a:lnTo>
                      <a:lnTo>
                        <a:pt x="18476" y="16384"/>
                      </a:lnTo>
                      <a:lnTo>
                        <a:pt x="18329" y="16258"/>
                      </a:lnTo>
                      <a:lnTo>
                        <a:pt x="18141" y="16216"/>
                      </a:lnTo>
                      <a:lnTo>
                        <a:pt x="18057" y="16070"/>
                      </a:lnTo>
                      <a:lnTo>
                        <a:pt x="17932" y="15965"/>
                      </a:lnTo>
                      <a:lnTo>
                        <a:pt x="17618" y="15944"/>
                      </a:lnTo>
                      <a:lnTo>
                        <a:pt x="17304" y="15756"/>
                      </a:lnTo>
                      <a:lnTo>
                        <a:pt x="17116" y="15735"/>
                      </a:lnTo>
                      <a:lnTo>
                        <a:pt x="17095" y="15631"/>
                      </a:lnTo>
                      <a:lnTo>
                        <a:pt x="17011" y="15631"/>
                      </a:lnTo>
                      <a:lnTo>
                        <a:pt x="16906" y="15547"/>
                      </a:lnTo>
                      <a:lnTo>
                        <a:pt x="16760" y="15589"/>
                      </a:lnTo>
                      <a:lnTo>
                        <a:pt x="16655" y="15693"/>
                      </a:lnTo>
                      <a:lnTo>
                        <a:pt x="16593" y="15568"/>
                      </a:lnTo>
                      <a:lnTo>
                        <a:pt x="16614" y="15526"/>
                      </a:lnTo>
                      <a:lnTo>
                        <a:pt x="16593" y="15442"/>
                      </a:lnTo>
                      <a:lnTo>
                        <a:pt x="16237" y="15317"/>
                      </a:lnTo>
                      <a:lnTo>
                        <a:pt x="16070" y="15212"/>
                      </a:lnTo>
                      <a:lnTo>
                        <a:pt x="15526" y="15170"/>
                      </a:lnTo>
                      <a:lnTo>
                        <a:pt x="15086" y="15233"/>
                      </a:lnTo>
                      <a:lnTo>
                        <a:pt x="14982" y="15191"/>
                      </a:lnTo>
                      <a:lnTo>
                        <a:pt x="14877" y="15233"/>
                      </a:lnTo>
                      <a:lnTo>
                        <a:pt x="14772" y="15170"/>
                      </a:lnTo>
                      <a:lnTo>
                        <a:pt x="14710" y="15212"/>
                      </a:lnTo>
                      <a:lnTo>
                        <a:pt x="14605" y="15170"/>
                      </a:lnTo>
                      <a:lnTo>
                        <a:pt x="14521" y="15233"/>
                      </a:lnTo>
                      <a:lnTo>
                        <a:pt x="14584" y="15359"/>
                      </a:lnTo>
                      <a:lnTo>
                        <a:pt x="14584" y="15463"/>
                      </a:lnTo>
                      <a:lnTo>
                        <a:pt x="14458" y="15505"/>
                      </a:lnTo>
                      <a:lnTo>
                        <a:pt x="14458" y="15568"/>
                      </a:lnTo>
                      <a:lnTo>
                        <a:pt x="14521" y="15693"/>
                      </a:lnTo>
                      <a:lnTo>
                        <a:pt x="14605" y="15756"/>
                      </a:lnTo>
                      <a:lnTo>
                        <a:pt x="14668" y="15965"/>
                      </a:lnTo>
                      <a:lnTo>
                        <a:pt x="14710" y="16070"/>
                      </a:lnTo>
                      <a:lnTo>
                        <a:pt x="14751" y="15965"/>
                      </a:lnTo>
                      <a:lnTo>
                        <a:pt x="14814" y="15965"/>
                      </a:lnTo>
                      <a:lnTo>
                        <a:pt x="14919" y="16133"/>
                      </a:lnTo>
                      <a:lnTo>
                        <a:pt x="14919" y="16237"/>
                      </a:lnTo>
                      <a:lnTo>
                        <a:pt x="15044" y="16279"/>
                      </a:lnTo>
                      <a:lnTo>
                        <a:pt x="15212" y="16447"/>
                      </a:lnTo>
                      <a:lnTo>
                        <a:pt x="15044" y="16426"/>
                      </a:lnTo>
                      <a:lnTo>
                        <a:pt x="15002" y="16384"/>
                      </a:lnTo>
                      <a:lnTo>
                        <a:pt x="14919" y="16384"/>
                      </a:lnTo>
                      <a:lnTo>
                        <a:pt x="14877" y="16551"/>
                      </a:lnTo>
                      <a:lnTo>
                        <a:pt x="14772" y="16635"/>
                      </a:lnTo>
                      <a:lnTo>
                        <a:pt x="14605" y="16551"/>
                      </a:lnTo>
                      <a:lnTo>
                        <a:pt x="14521" y="16614"/>
                      </a:lnTo>
                      <a:lnTo>
                        <a:pt x="14521" y="16656"/>
                      </a:lnTo>
                      <a:lnTo>
                        <a:pt x="14668" y="16823"/>
                      </a:lnTo>
                      <a:lnTo>
                        <a:pt x="14710" y="16865"/>
                      </a:lnTo>
                      <a:lnTo>
                        <a:pt x="14710" y="16949"/>
                      </a:lnTo>
                      <a:lnTo>
                        <a:pt x="14668" y="17032"/>
                      </a:lnTo>
                      <a:lnTo>
                        <a:pt x="14375" y="17032"/>
                      </a:lnTo>
                      <a:lnTo>
                        <a:pt x="14291" y="16949"/>
                      </a:lnTo>
                      <a:lnTo>
                        <a:pt x="14312" y="16865"/>
                      </a:lnTo>
                      <a:lnTo>
                        <a:pt x="14270" y="16760"/>
                      </a:lnTo>
                      <a:lnTo>
                        <a:pt x="14375" y="16698"/>
                      </a:lnTo>
                      <a:lnTo>
                        <a:pt x="14375" y="16635"/>
                      </a:lnTo>
                      <a:lnTo>
                        <a:pt x="14270" y="16530"/>
                      </a:lnTo>
                      <a:lnTo>
                        <a:pt x="14186" y="16509"/>
                      </a:lnTo>
                      <a:lnTo>
                        <a:pt x="14270" y="16405"/>
                      </a:lnTo>
                      <a:lnTo>
                        <a:pt x="14249" y="16384"/>
                      </a:lnTo>
                      <a:lnTo>
                        <a:pt x="14165" y="16426"/>
                      </a:lnTo>
                      <a:lnTo>
                        <a:pt x="14103" y="16426"/>
                      </a:lnTo>
                      <a:lnTo>
                        <a:pt x="13956" y="16593"/>
                      </a:lnTo>
                      <a:lnTo>
                        <a:pt x="13873" y="16614"/>
                      </a:lnTo>
                      <a:lnTo>
                        <a:pt x="13768" y="16719"/>
                      </a:lnTo>
                      <a:lnTo>
                        <a:pt x="13768" y="16760"/>
                      </a:lnTo>
                      <a:lnTo>
                        <a:pt x="13642" y="16760"/>
                      </a:lnTo>
                      <a:lnTo>
                        <a:pt x="13580" y="16844"/>
                      </a:lnTo>
                      <a:lnTo>
                        <a:pt x="13580" y="16928"/>
                      </a:lnTo>
                      <a:lnTo>
                        <a:pt x="13517" y="16970"/>
                      </a:lnTo>
                      <a:lnTo>
                        <a:pt x="13245" y="16970"/>
                      </a:lnTo>
                      <a:lnTo>
                        <a:pt x="13161" y="16949"/>
                      </a:lnTo>
                      <a:lnTo>
                        <a:pt x="13119" y="16970"/>
                      </a:lnTo>
                      <a:lnTo>
                        <a:pt x="13036" y="16970"/>
                      </a:lnTo>
                      <a:lnTo>
                        <a:pt x="12952" y="16928"/>
                      </a:lnTo>
                      <a:lnTo>
                        <a:pt x="12805" y="17032"/>
                      </a:lnTo>
                      <a:lnTo>
                        <a:pt x="12785" y="17074"/>
                      </a:lnTo>
                      <a:lnTo>
                        <a:pt x="12680" y="17116"/>
                      </a:lnTo>
                      <a:lnTo>
                        <a:pt x="12575" y="17221"/>
                      </a:lnTo>
                      <a:lnTo>
                        <a:pt x="12575" y="17263"/>
                      </a:lnTo>
                      <a:lnTo>
                        <a:pt x="12638" y="17325"/>
                      </a:lnTo>
                      <a:lnTo>
                        <a:pt x="12617" y="17388"/>
                      </a:lnTo>
                      <a:lnTo>
                        <a:pt x="12638" y="17472"/>
                      </a:lnTo>
                      <a:lnTo>
                        <a:pt x="12617" y="17535"/>
                      </a:lnTo>
                      <a:lnTo>
                        <a:pt x="12513" y="17451"/>
                      </a:lnTo>
                      <a:lnTo>
                        <a:pt x="12471" y="17367"/>
                      </a:lnTo>
                      <a:lnTo>
                        <a:pt x="12408" y="17367"/>
                      </a:lnTo>
                      <a:lnTo>
                        <a:pt x="12282" y="17493"/>
                      </a:lnTo>
                      <a:lnTo>
                        <a:pt x="12220" y="17639"/>
                      </a:lnTo>
                      <a:lnTo>
                        <a:pt x="12220" y="17493"/>
                      </a:lnTo>
                      <a:lnTo>
                        <a:pt x="12094" y="17451"/>
                      </a:lnTo>
                      <a:lnTo>
                        <a:pt x="12010" y="17493"/>
                      </a:lnTo>
                      <a:lnTo>
                        <a:pt x="11948" y="17493"/>
                      </a:lnTo>
                      <a:lnTo>
                        <a:pt x="11864" y="17535"/>
                      </a:lnTo>
                      <a:lnTo>
                        <a:pt x="11759" y="17493"/>
                      </a:lnTo>
                      <a:lnTo>
                        <a:pt x="11738" y="17388"/>
                      </a:lnTo>
                      <a:lnTo>
                        <a:pt x="11864" y="17284"/>
                      </a:lnTo>
                      <a:lnTo>
                        <a:pt x="11969" y="17284"/>
                      </a:lnTo>
                      <a:lnTo>
                        <a:pt x="12010" y="17221"/>
                      </a:lnTo>
                      <a:lnTo>
                        <a:pt x="11948" y="17074"/>
                      </a:lnTo>
                      <a:lnTo>
                        <a:pt x="11969" y="17032"/>
                      </a:lnTo>
                      <a:lnTo>
                        <a:pt x="12052" y="16970"/>
                      </a:lnTo>
                      <a:lnTo>
                        <a:pt x="11906" y="16844"/>
                      </a:lnTo>
                      <a:lnTo>
                        <a:pt x="11864" y="16865"/>
                      </a:lnTo>
                      <a:lnTo>
                        <a:pt x="11780" y="16844"/>
                      </a:lnTo>
                      <a:lnTo>
                        <a:pt x="11759" y="16802"/>
                      </a:lnTo>
                      <a:lnTo>
                        <a:pt x="11969" y="16698"/>
                      </a:lnTo>
                      <a:lnTo>
                        <a:pt x="12052" y="16698"/>
                      </a:lnTo>
                      <a:lnTo>
                        <a:pt x="12157" y="16635"/>
                      </a:lnTo>
                      <a:lnTo>
                        <a:pt x="12115" y="16593"/>
                      </a:lnTo>
                      <a:lnTo>
                        <a:pt x="11906" y="16614"/>
                      </a:lnTo>
                      <a:lnTo>
                        <a:pt x="11592" y="16740"/>
                      </a:lnTo>
                      <a:lnTo>
                        <a:pt x="11529" y="16823"/>
                      </a:lnTo>
                      <a:lnTo>
                        <a:pt x="11571" y="16886"/>
                      </a:lnTo>
                      <a:lnTo>
                        <a:pt x="11592" y="16970"/>
                      </a:lnTo>
                      <a:lnTo>
                        <a:pt x="11655" y="17053"/>
                      </a:lnTo>
                      <a:lnTo>
                        <a:pt x="11592" y="17137"/>
                      </a:lnTo>
                      <a:lnTo>
                        <a:pt x="11529" y="17158"/>
                      </a:lnTo>
                      <a:lnTo>
                        <a:pt x="11425" y="17053"/>
                      </a:lnTo>
                      <a:lnTo>
                        <a:pt x="11445" y="17012"/>
                      </a:lnTo>
                      <a:lnTo>
                        <a:pt x="11487" y="16991"/>
                      </a:lnTo>
                      <a:lnTo>
                        <a:pt x="11466" y="16907"/>
                      </a:lnTo>
                      <a:lnTo>
                        <a:pt x="11445" y="16907"/>
                      </a:lnTo>
                      <a:lnTo>
                        <a:pt x="11236" y="17116"/>
                      </a:lnTo>
                      <a:lnTo>
                        <a:pt x="11236" y="17158"/>
                      </a:lnTo>
                      <a:lnTo>
                        <a:pt x="11320" y="17242"/>
                      </a:lnTo>
                      <a:lnTo>
                        <a:pt x="11383" y="17263"/>
                      </a:lnTo>
                      <a:lnTo>
                        <a:pt x="11383" y="17346"/>
                      </a:lnTo>
                      <a:lnTo>
                        <a:pt x="11257" y="17472"/>
                      </a:lnTo>
                      <a:lnTo>
                        <a:pt x="11215" y="17430"/>
                      </a:lnTo>
                      <a:lnTo>
                        <a:pt x="11257" y="17346"/>
                      </a:lnTo>
                      <a:lnTo>
                        <a:pt x="11236" y="17263"/>
                      </a:lnTo>
                      <a:lnTo>
                        <a:pt x="11173" y="17263"/>
                      </a:lnTo>
                      <a:lnTo>
                        <a:pt x="11173" y="17200"/>
                      </a:lnTo>
                      <a:lnTo>
                        <a:pt x="10943" y="17263"/>
                      </a:lnTo>
                      <a:lnTo>
                        <a:pt x="10922" y="17346"/>
                      </a:lnTo>
                      <a:lnTo>
                        <a:pt x="10755" y="17430"/>
                      </a:lnTo>
                      <a:lnTo>
                        <a:pt x="10629" y="17409"/>
                      </a:lnTo>
                      <a:lnTo>
                        <a:pt x="10546" y="17430"/>
                      </a:lnTo>
                      <a:lnTo>
                        <a:pt x="10546" y="17472"/>
                      </a:lnTo>
                      <a:lnTo>
                        <a:pt x="10316" y="17765"/>
                      </a:lnTo>
                      <a:lnTo>
                        <a:pt x="10274" y="17786"/>
                      </a:lnTo>
                      <a:lnTo>
                        <a:pt x="10064" y="18058"/>
                      </a:lnTo>
                      <a:lnTo>
                        <a:pt x="9960" y="18100"/>
                      </a:lnTo>
                      <a:lnTo>
                        <a:pt x="9876" y="18037"/>
                      </a:lnTo>
                      <a:lnTo>
                        <a:pt x="9813" y="18037"/>
                      </a:lnTo>
                      <a:lnTo>
                        <a:pt x="9876" y="18141"/>
                      </a:lnTo>
                      <a:lnTo>
                        <a:pt x="10023" y="18246"/>
                      </a:lnTo>
                      <a:lnTo>
                        <a:pt x="10064" y="18309"/>
                      </a:lnTo>
                      <a:lnTo>
                        <a:pt x="10064" y="18309"/>
                      </a:lnTo>
                      <a:lnTo>
                        <a:pt x="9876" y="18246"/>
                      </a:lnTo>
                      <a:lnTo>
                        <a:pt x="9813" y="18288"/>
                      </a:lnTo>
                      <a:lnTo>
                        <a:pt x="9500" y="18309"/>
                      </a:lnTo>
                      <a:lnTo>
                        <a:pt x="9458" y="18372"/>
                      </a:lnTo>
                      <a:lnTo>
                        <a:pt x="9541" y="18476"/>
                      </a:lnTo>
                      <a:lnTo>
                        <a:pt x="9541" y="18581"/>
                      </a:lnTo>
                      <a:lnTo>
                        <a:pt x="9458" y="18706"/>
                      </a:lnTo>
                      <a:lnTo>
                        <a:pt x="9500" y="18895"/>
                      </a:lnTo>
                      <a:lnTo>
                        <a:pt x="9458" y="19020"/>
                      </a:lnTo>
                      <a:lnTo>
                        <a:pt x="9248" y="19104"/>
                      </a:lnTo>
                      <a:lnTo>
                        <a:pt x="9228" y="19146"/>
                      </a:lnTo>
                      <a:lnTo>
                        <a:pt x="9081" y="19146"/>
                      </a:lnTo>
                      <a:lnTo>
                        <a:pt x="9039" y="19229"/>
                      </a:lnTo>
                      <a:lnTo>
                        <a:pt x="8956" y="19104"/>
                      </a:lnTo>
                      <a:lnTo>
                        <a:pt x="8809" y="19208"/>
                      </a:lnTo>
                      <a:lnTo>
                        <a:pt x="8579" y="19208"/>
                      </a:lnTo>
                      <a:lnTo>
                        <a:pt x="8328" y="18916"/>
                      </a:lnTo>
                      <a:lnTo>
                        <a:pt x="8098" y="18706"/>
                      </a:lnTo>
                      <a:lnTo>
                        <a:pt x="8014" y="18644"/>
                      </a:lnTo>
                      <a:lnTo>
                        <a:pt x="8014" y="18476"/>
                      </a:lnTo>
                      <a:lnTo>
                        <a:pt x="8056" y="18413"/>
                      </a:lnTo>
                      <a:lnTo>
                        <a:pt x="8098" y="18455"/>
                      </a:lnTo>
                      <a:lnTo>
                        <a:pt x="8160" y="18372"/>
                      </a:lnTo>
                      <a:lnTo>
                        <a:pt x="8119" y="18309"/>
                      </a:lnTo>
                      <a:lnTo>
                        <a:pt x="8181" y="18267"/>
                      </a:lnTo>
                      <a:lnTo>
                        <a:pt x="8370" y="18267"/>
                      </a:lnTo>
                      <a:lnTo>
                        <a:pt x="8412" y="18183"/>
                      </a:lnTo>
                      <a:lnTo>
                        <a:pt x="8621" y="18183"/>
                      </a:lnTo>
                      <a:lnTo>
                        <a:pt x="8642" y="18100"/>
                      </a:lnTo>
                      <a:lnTo>
                        <a:pt x="8495" y="17890"/>
                      </a:lnTo>
                      <a:lnTo>
                        <a:pt x="8474" y="17807"/>
                      </a:lnTo>
                      <a:lnTo>
                        <a:pt x="8328" y="17786"/>
                      </a:lnTo>
                      <a:lnTo>
                        <a:pt x="8202" y="17660"/>
                      </a:lnTo>
                      <a:lnTo>
                        <a:pt x="8202" y="17556"/>
                      </a:lnTo>
                      <a:lnTo>
                        <a:pt x="8077" y="17451"/>
                      </a:lnTo>
                      <a:lnTo>
                        <a:pt x="7763" y="17430"/>
                      </a:lnTo>
                      <a:lnTo>
                        <a:pt x="7554" y="17451"/>
                      </a:lnTo>
                      <a:lnTo>
                        <a:pt x="7449" y="17493"/>
                      </a:lnTo>
                      <a:lnTo>
                        <a:pt x="7323" y="17493"/>
                      </a:lnTo>
                      <a:lnTo>
                        <a:pt x="7072" y="17346"/>
                      </a:lnTo>
                      <a:lnTo>
                        <a:pt x="6947" y="17346"/>
                      </a:lnTo>
                      <a:lnTo>
                        <a:pt x="6947" y="17388"/>
                      </a:lnTo>
                      <a:lnTo>
                        <a:pt x="7240" y="17639"/>
                      </a:lnTo>
                      <a:lnTo>
                        <a:pt x="7386" y="17744"/>
                      </a:lnTo>
                      <a:lnTo>
                        <a:pt x="7470" y="17974"/>
                      </a:lnTo>
                      <a:lnTo>
                        <a:pt x="7470" y="18100"/>
                      </a:lnTo>
                      <a:lnTo>
                        <a:pt x="7533" y="18183"/>
                      </a:lnTo>
                      <a:lnTo>
                        <a:pt x="7470" y="18225"/>
                      </a:lnTo>
                      <a:lnTo>
                        <a:pt x="7470" y="18330"/>
                      </a:lnTo>
                      <a:lnTo>
                        <a:pt x="7491" y="18413"/>
                      </a:lnTo>
                      <a:lnTo>
                        <a:pt x="7449" y="18434"/>
                      </a:lnTo>
                      <a:lnTo>
                        <a:pt x="7449" y="18706"/>
                      </a:lnTo>
                      <a:lnTo>
                        <a:pt x="7386" y="18853"/>
                      </a:lnTo>
                      <a:lnTo>
                        <a:pt x="7449" y="18999"/>
                      </a:lnTo>
                      <a:lnTo>
                        <a:pt x="7595" y="18999"/>
                      </a:lnTo>
                      <a:lnTo>
                        <a:pt x="7742" y="19062"/>
                      </a:lnTo>
                      <a:lnTo>
                        <a:pt x="7805" y="19167"/>
                      </a:lnTo>
                      <a:lnTo>
                        <a:pt x="7784" y="19229"/>
                      </a:lnTo>
                      <a:lnTo>
                        <a:pt x="7805" y="19313"/>
                      </a:lnTo>
                      <a:lnTo>
                        <a:pt x="7784" y="19355"/>
                      </a:lnTo>
                      <a:lnTo>
                        <a:pt x="7784" y="19418"/>
                      </a:lnTo>
                      <a:lnTo>
                        <a:pt x="7847" y="19460"/>
                      </a:lnTo>
                      <a:lnTo>
                        <a:pt x="7784" y="19543"/>
                      </a:lnTo>
                      <a:lnTo>
                        <a:pt x="7784" y="19794"/>
                      </a:lnTo>
                      <a:lnTo>
                        <a:pt x="7742" y="19857"/>
                      </a:lnTo>
                      <a:lnTo>
                        <a:pt x="7805" y="20004"/>
                      </a:lnTo>
                      <a:lnTo>
                        <a:pt x="7847" y="20213"/>
                      </a:lnTo>
                      <a:lnTo>
                        <a:pt x="7763" y="20171"/>
                      </a:lnTo>
                      <a:lnTo>
                        <a:pt x="7700" y="20045"/>
                      </a:lnTo>
                      <a:lnTo>
                        <a:pt x="7575" y="19941"/>
                      </a:lnTo>
                      <a:lnTo>
                        <a:pt x="7449" y="20066"/>
                      </a:lnTo>
                      <a:lnTo>
                        <a:pt x="7470" y="19941"/>
                      </a:lnTo>
                      <a:lnTo>
                        <a:pt x="7428" y="19857"/>
                      </a:lnTo>
                      <a:lnTo>
                        <a:pt x="7240" y="19836"/>
                      </a:lnTo>
                      <a:lnTo>
                        <a:pt x="7072" y="19857"/>
                      </a:lnTo>
                      <a:lnTo>
                        <a:pt x="6968" y="19773"/>
                      </a:lnTo>
                      <a:lnTo>
                        <a:pt x="6821" y="19753"/>
                      </a:lnTo>
                      <a:lnTo>
                        <a:pt x="6738" y="19794"/>
                      </a:lnTo>
                      <a:lnTo>
                        <a:pt x="6612" y="20087"/>
                      </a:lnTo>
                      <a:lnTo>
                        <a:pt x="6424" y="20255"/>
                      </a:lnTo>
                      <a:lnTo>
                        <a:pt x="6298" y="20276"/>
                      </a:lnTo>
                      <a:lnTo>
                        <a:pt x="6194" y="20380"/>
                      </a:lnTo>
                      <a:lnTo>
                        <a:pt x="6173" y="20527"/>
                      </a:lnTo>
                      <a:lnTo>
                        <a:pt x="6026" y="20694"/>
                      </a:lnTo>
                      <a:lnTo>
                        <a:pt x="5963" y="20757"/>
                      </a:lnTo>
                      <a:lnTo>
                        <a:pt x="5963" y="20841"/>
                      </a:lnTo>
                      <a:lnTo>
                        <a:pt x="6005" y="21029"/>
                      </a:lnTo>
                      <a:lnTo>
                        <a:pt x="6277" y="21301"/>
                      </a:lnTo>
                      <a:lnTo>
                        <a:pt x="6424" y="21531"/>
                      </a:lnTo>
                      <a:lnTo>
                        <a:pt x="6340" y="21636"/>
                      </a:lnTo>
                      <a:lnTo>
                        <a:pt x="6277" y="21636"/>
                      </a:lnTo>
                      <a:lnTo>
                        <a:pt x="6277" y="21761"/>
                      </a:lnTo>
                      <a:lnTo>
                        <a:pt x="6173" y="21845"/>
                      </a:lnTo>
                      <a:lnTo>
                        <a:pt x="6110" y="21949"/>
                      </a:lnTo>
                      <a:lnTo>
                        <a:pt x="5963" y="21782"/>
                      </a:lnTo>
                      <a:lnTo>
                        <a:pt x="5587" y="21615"/>
                      </a:lnTo>
                      <a:lnTo>
                        <a:pt x="5461" y="21615"/>
                      </a:lnTo>
                      <a:lnTo>
                        <a:pt x="5398" y="21531"/>
                      </a:lnTo>
                      <a:lnTo>
                        <a:pt x="5189" y="21531"/>
                      </a:lnTo>
                      <a:lnTo>
                        <a:pt x="5085" y="21447"/>
                      </a:lnTo>
                      <a:lnTo>
                        <a:pt x="5022" y="21322"/>
                      </a:lnTo>
                      <a:lnTo>
                        <a:pt x="4854" y="21301"/>
                      </a:lnTo>
                      <a:lnTo>
                        <a:pt x="4729" y="21217"/>
                      </a:lnTo>
                      <a:lnTo>
                        <a:pt x="4603" y="21217"/>
                      </a:lnTo>
                      <a:lnTo>
                        <a:pt x="4562" y="21301"/>
                      </a:lnTo>
                      <a:lnTo>
                        <a:pt x="4603" y="21364"/>
                      </a:lnTo>
                      <a:lnTo>
                        <a:pt x="4562" y="21426"/>
                      </a:lnTo>
                      <a:lnTo>
                        <a:pt x="4603" y="21468"/>
                      </a:lnTo>
                      <a:lnTo>
                        <a:pt x="4520" y="21552"/>
                      </a:lnTo>
                      <a:lnTo>
                        <a:pt x="4415" y="21552"/>
                      </a:lnTo>
                      <a:lnTo>
                        <a:pt x="4499" y="21719"/>
                      </a:lnTo>
                      <a:lnTo>
                        <a:pt x="4520" y="21845"/>
                      </a:lnTo>
                      <a:lnTo>
                        <a:pt x="4666" y="21929"/>
                      </a:lnTo>
                      <a:lnTo>
                        <a:pt x="4771" y="22054"/>
                      </a:lnTo>
                      <a:lnTo>
                        <a:pt x="4917" y="22138"/>
                      </a:lnTo>
                      <a:lnTo>
                        <a:pt x="5022" y="22075"/>
                      </a:lnTo>
                      <a:lnTo>
                        <a:pt x="5085" y="22075"/>
                      </a:lnTo>
                      <a:lnTo>
                        <a:pt x="5168" y="22033"/>
                      </a:lnTo>
                      <a:lnTo>
                        <a:pt x="5189" y="22096"/>
                      </a:lnTo>
                      <a:lnTo>
                        <a:pt x="5336" y="22159"/>
                      </a:lnTo>
                      <a:lnTo>
                        <a:pt x="5336" y="22201"/>
                      </a:lnTo>
                      <a:lnTo>
                        <a:pt x="5273" y="22263"/>
                      </a:lnTo>
                      <a:lnTo>
                        <a:pt x="5357" y="22347"/>
                      </a:lnTo>
                      <a:lnTo>
                        <a:pt x="5357" y="22514"/>
                      </a:lnTo>
                      <a:lnTo>
                        <a:pt x="5273" y="22556"/>
                      </a:lnTo>
                      <a:lnTo>
                        <a:pt x="5168" y="22556"/>
                      </a:lnTo>
                      <a:lnTo>
                        <a:pt x="5043" y="22682"/>
                      </a:lnTo>
                      <a:lnTo>
                        <a:pt x="4980" y="22682"/>
                      </a:lnTo>
                      <a:lnTo>
                        <a:pt x="4875" y="22577"/>
                      </a:lnTo>
                      <a:lnTo>
                        <a:pt x="4729" y="22577"/>
                      </a:lnTo>
                      <a:lnTo>
                        <a:pt x="4645" y="22514"/>
                      </a:lnTo>
                      <a:lnTo>
                        <a:pt x="4457" y="22514"/>
                      </a:lnTo>
                      <a:lnTo>
                        <a:pt x="4415" y="22473"/>
                      </a:lnTo>
                      <a:lnTo>
                        <a:pt x="4415" y="22347"/>
                      </a:lnTo>
                      <a:lnTo>
                        <a:pt x="4310" y="22284"/>
                      </a:lnTo>
                      <a:lnTo>
                        <a:pt x="4227" y="22180"/>
                      </a:lnTo>
                      <a:lnTo>
                        <a:pt x="4185" y="22180"/>
                      </a:lnTo>
                      <a:lnTo>
                        <a:pt x="4080" y="22263"/>
                      </a:lnTo>
                      <a:lnTo>
                        <a:pt x="3829" y="22180"/>
                      </a:lnTo>
                      <a:lnTo>
                        <a:pt x="3787" y="22075"/>
                      </a:lnTo>
                      <a:lnTo>
                        <a:pt x="3725" y="22033"/>
                      </a:lnTo>
                      <a:lnTo>
                        <a:pt x="3787" y="21949"/>
                      </a:lnTo>
                      <a:lnTo>
                        <a:pt x="3766" y="21824"/>
                      </a:lnTo>
                      <a:lnTo>
                        <a:pt x="3766" y="21719"/>
                      </a:lnTo>
                      <a:lnTo>
                        <a:pt x="3662" y="21636"/>
                      </a:lnTo>
                      <a:lnTo>
                        <a:pt x="3662" y="21531"/>
                      </a:lnTo>
                      <a:lnTo>
                        <a:pt x="3494" y="21385"/>
                      </a:lnTo>
                      <a:lnTo>
                        <a:pt x="3494" y="21238"/>
                      </a:lnTo>
                      <a:lnTo>
                        <a:pt x="3411" y="21217"/>
                      </a:lnTo>
                      <a:lnTo>
                        <a:pt x="3453" y="21113"/>
                      </a:lnTo>
                      <a:lnTo>
                        <a:pt x="3515" y="21092"/>
                      </a:lnTo>
                      <a:lnTo>
                        <a:pt x="3557" y="20903"/>
                      </a:lnTo>
                      <a:lnTo>
                        <a:pt x="3557" y="20799"/>
                      </a:lnTo>
                      <a:lnTo>
                        <a:pt x="3515" y="20778"/>
                      </a:lnTo>
                      <a:lnTo>
                        <a:pt x="3515" y="20694"/>
                      </a:lnTo>
                      <a:lnTo>
                        <a:pt x="3578" y="20610"/>
                      </a:lnTo>
                      <a:lnTo>
                        <a:pt x="3515" y="20589"/>
                      </a:lnTo>
                      <a:lnTo>
                        <a:pt x="3390" y="20401"/>
                      </a:lnTo>
                      <a:lnTo>
                        <a:pt x="3139" y="20297"/>
                      </a:lnTo>
                      <a:lnTo>
                        <a:pt x="3055" y="20359"/>
                      </a:lnTo>
                      <a:lnTo>
                        <a:pt x="2992" y="20297"/>
                      </a:lnTo>
                      <a:lnTo>
                        <a:pt x="2930" y="20297"/>
                      </a:lnTo>
                      <a:lnTo>
                        <a:pt x="2867" y="20338"/>
                      </a:lnTo>
                      <a:lnTo>
                        <a:pt x="2741" y="20297"/>
                      </a:lnTo>
                      <a:lnTo>
                        <a:pt x="2783" y="20255"/>
                      </a:lnTo>
                      <a:lnTo>
                        <a:pt x="2888" y="20234"/>
                      </a:lnTo>
                      <a:lnTo>
                        <a:pt x="2930" y="20150"/>
                      </a:lnTo>
                      <a:lnTo>
                        <a:pt x="2783" y="20108"/>
                      </a:lnTo>
                      <a:lnTo>
                        <a:pt x="2783" y="20087"/>
                      </a:lnTo>
                      <a:lnTo>
                        <a:pt x="2867" y="20066"/>
                      </a:lnTo>
                      <a:lnTo>
                        <a:pt x="2783" y="20004"/>
                      </a:lnTo>
                      <a:lnTo>
                        <a:pt x="2720" y="20066"/>
                      </a:lnTo>
                      <a:lnTo>
                        <a:pt x="2532" y="20108"/>
                      </a:lnTo>
                      <a:lnTo>
                        <a:pt x="2511" y="20087"/>
                      </a:lnTo>
                      <a:lnTo>
                        <a:pt x="2553" y="20004"/>
                      </a:lnTo>
                      <a:lnTo>
                        <a:pt x="2658" y="19962"/>
                      </a:lnTo>
                      <a:lnTo>
                        <a:pt x="2637" y="19941"/>
                      </a:lnTo>
                      <a:lnTo>
                        <a:pt x="2448" y="19899"/>
                      </a:lnTo>
                      <a:lnTo>
                        <a:pt x="2427" y="19836"/>
                      </a:lnTo>
                      <a:lnTo>
                        <a:pt x="2302" y="19753"/>
                      </a:lnTo>
                      <a:lnTo>
                        <a:pt x="2260" y="19585"/>
                      </a:lnTo>
                      <a:lnTo>
                        <a:pt x="2134" y="19522"/>
                      </a:lnTo>
                      <a:lnTo>
                        <a:pt x="2155" y="19481"/>
                      </a:lnTo>
                      <a:lnTo>
                        <a:pt x="2260" y="19481"/>
                      </a:lnTo>
                      <a:lnTo>
                        <a:pt x="2302" y="19522"/>
                      </a:lnTo>
                      <a:lnTo>
                        <a:pt x="2448" y="19543"/>
                      </a:lnTo>
                      <a:lnTo>
                        <a:pt x="2469" y="19648"/>
                      </a:lnTo>
                      <a:lnTo>
                        <a:pt x="2720" y="19857"/>
                      </a:lnTo>
                      <a:lnTo>
                        <a:pt x="2783" y="19857"/>
                      </a:lnTo>
                      <a:lnTo>
                        <a:pt x="2825" y="19794"/>
                      </a:lnTo>
                      <a:lnTo>
                        <a:pt x="2950" y="19878"/>
                      </a:lnTo>
                      <a:lnTo>
                        <a:pt x="3139" y="19878"/>
                      </a:lnTo>
                      <a:lnTo>
                        <a:pt x="3160" y="19836"/>
                      </a:lnTo>
                      <a:lnTo>
                        <a:pt x="3243" y="19899"/>
                      </a:lnTo>
                      <a:lnTo>
                        <a:pt x="3160" y="19962"/>
                      </a:lnTo>
                      <a:lnTo>
                        <a:pt x="3202" y="19983"/>
                      </a:lnTo>
                      <a:lnTo>
                        <a:pt x="3202" y="20045"/>
                      </a:lnTo>
                      <a:lnTo>
                        <a:pt x="3306" y="20045"/>
                      </a:lnTo>
                      <a:lnTo>
                        <a:pt x="3369" y="19983"/>
                      </a:lnTo>
                      <a:lnTo>
                        <a:pt x="3557" y="19983"/>
                      </a:lnTo>
                      <a:lnTo>
                        <a:pt x="3494" y="20004"/>
                      </a:lnTo>
                      <a:lnTo>
                        <a:pt x="3599" y="20004"/>
                      </a:lnTo>
                      <a:lnTo>
                        <a:pt x="3704" y="19983"/>
                      </a:lnTo>
                      <a:lnTo>
                        <a:pt x="3704" y="20066"/>
                      </a:lnTo>
                      <a:lnTo>
                        <a:pt x="3871" y="20192"/>
                      </a:lnTo>
                      <a:lnTo>
                        <a:pt x="3934" y="20150"/>
                      </a:lnTo>
                      <a:lnTo>
                        <a:pt x="4038" y="20171"/>
                      </a:lnTo>
                      <a:lnTo>
                        <a:pt x="4080" y="20213"/>
                      </a:lnTo>
                      <a:lnTo>
                        <a:pt x="4227" y="20213"/>
                      </a:lnTo>
                      <a:lnTo>
                        <a:pt x="4331" y="20255"/>
                      </a:lnTo>
                      <a:lnTo>
                        <a:pt x="4415" y="20192"/>
                      </a:lnTo>
                      <a:lnTo>
                        <a:pt x="4541" y="20297"/>
                      </a:lnTo>
                      <a:lnTo>
                        <a:pt x="4729" y="20359"/>
                      </a:lnTo>
                      <a:lnTo>
                        <a:pt x="5064" y="20380"/>
                      </a:lnTo>
                      <a:lnTo>
                        <a:pt x="5336" y="20359"/>
                      </a:lnTo>
                      <a:lnTo>
                        <a:pt x="5357" y="20297"/>
                      </a:lnTo>
                      <a:lnTo>
                        <a:pt x="5545" y="20297"/>
                      </a:lnTo>
                      <a:lnTo>
                        <a:pt x="5608" y="20255"/>
                      </a:lnTo>
                      <a:lnTo>
                        <a:pt x="5796" y="20213"/>
                      </a:lnTo>
                      <a:lnTo>
                        <a:pt x="5963" y="20150"/>
                      </a:lnTo>
                      <a:lnTo>
                        <a:pt x="6173" y="19857"/>
                      </a:lnTo>
                      <a:lnTo>
                        <a:pt x="6194" y="19773"/>
                      </a:lnTo>
                      <a:lnTo>
                        <a:pt x="6319" y="19627"/>
                      </a:lnTo>
                      <a:lnTo>
                        <a:pt x="6319" y="19543"/>
                      </a:lnTo>
                      <a:lnTo>
                        <a:pt x="6340" y="19460"/>
                      </a:lnTo>
                      <a:lnTo>
                        <a:pt x="6382" y="19313"/>
                      </a:lnTo>
                      <a:lnTo>
                        <a:pt x="6382" y="19167"/>
                      </a:lnTo>
                      <a:lnTo>
                        <a:pt x="6382" y="19041"/>
                      </a:lnTo>
                      <a:lnTo>
                        <a:pt x="6319" y="18999"/>
                      </a:lnTo>
                      <a:lnTo>
                        <a:pt x="6277" y="18999"/>
                      </a:lnTo>
                      <a:lnTo>
                        <a:pt x="6173" y="18832"/>
                      </a:lnTo>
                      <a:lnTo>
                        <a:pt x="6089" y="18790"/>
                      </a:lnTo>
                      <a:lnTo>
                        <a:pt x="6068" y="18644"/>
                      </a:lnTo>
                      <a:lnTo>
                        <a:pt x="5963" y="18392"/>
                      </a:lnTo>
                      <a:lnTo>
                        <a:pt x="5859" y="18372"/>
                      </a:lnTo>
                      <a:lnTo>
                        <a:pt x="5817" y="18413"/>
                      </a:lnTo>
                      <a:lnTo>
                        <a:pt x="5691" y="18372"/>
                      </a:lnTo>
                      <a:lnTo>
                        <a:pt x="5691" y="18288"/>
                      </a:lnTo>
                      <a:lnTo>
                        <a:pt x="5461" y="18120"/>
                      </a:lnTo>
                      <a:lnTo>
                        <a:pt x="5461" y="18016"/>
                      </a:lnTo>
                      <a:lnTo>
                        <a:pt x="5336" y="17890"/>
                      </a:lnTo>
                      <a:lnTo>
                        <a:pt x="5273" y="17890"/>
                      </a:lnTo>
                      <a:lnTo>
                        <a:pt x="5294" y="17953"/>
                      </a:lnTo>
                      <a:lnTo>
                        <a:pt x="5378" y="18079"/>
                      </a:lnTo>
                      <a:lnTo>
                        <a:pt x="5294" y="18100"/>
                      </a:lnTo>
                      <a:lnTo>
                        <a:pt x="5168" y="17974"/>
                      </a:lnTo>
                      <a:lnTo>
                        <a:pt x="5085" y="17974"/>
                      </a:lnTo>
                      <a:lnTo>
                        <a:pt x="4938" y="17807"/>
                      </a:lnTo>
                      <a:lnTo>
                        <a:pt x="4875" y="17807"/>
                      </a:lnTo>
                      <a:lnTo>
                        <a:pt x="4875" y="17869"/>
                      </a:lnTo>
                      <a:lnTo>
                        <a:pt x="4917" y="17911"/>
                      </a:lnTo>
                      <a:lnTo>
                        <a:pt x="4834" y="17890"/>
                      </a:lnTo>
                      <a:lnTo>
                        <a:pt x="4708" y="17681"/>
                      </a:lnTo>
                      <a:lnTo>
                        <a:pt x="4603" y="17660"/>
                      </a:lnTo>
                      <a:lnTo>
                        <a:pt x="4520" y="17556"/>
                      </a:lnTo>
                      <a:lnTo>
                        <a:pt x="4122" y="17284"/>
                      </a:lnTo>
                      <a:lnTo>
                        <a:pt x="3515" y="16970"/>
                      </a:lnTo>
                      <a:lnTo>
                        <a:pt x="3390" y="16928"/>
                      </a:lnTo>
                      <a:lnTo>
                        <a:pt x="3369" y="16970"/>
                      </a:lnTo>
                      <a:lnTo>
                        <a:pt x="3243" y="16907"/>
                      </a:lnTo>
                      <a:lnTo>
                        <a:pt x="3097" y="16865"/>
                      </a:lnTo>
                      <a:lnTo>
                        <a:pt x="3097" y="16928"/>
                      </a:lnTo>
                      <a:lnTo>
                        <a:pt x="3034" y="16970"/>
                      </a:lnTo>
                      <a:lnTo>
                        <a:pt x="2930" y="16928"/>
                      </a:lnTo>
                      <a:lnTo>
                        <a:pt x="2762" y="16928"/>
                      </a:lnTo>
                      <a:lnTo>
                        <a:pt x="2678" y="16823"/>
                      </a:lnTo>
                      <a:lnTo>
                        <a:pt x="2574" y="16760"/>
                      </a:lnTo>
                      <a:lnTo>
                        <a:pt x="2574" y="16802"/>
                      </a:lnTo>
                      <a:lnTo>
                        <a:pt x="2637" y="16865"/>
                      </a:lnTo>
                      <a:lnTo>
                        <a:pt x="2616" y="16928"/>
                      </a:lnTo>
                      <a:lnTo>
                        <a:pt x="2532" y="16865"/>
                      </a:lnTo>
                      <a:lnTo>
                        <a:pt x="2406" y="16907"/>
                      </a:lnTo>
                      <a:lnTo>
                        <a:pt x="2344" y="16949"/>
                      </a:lnTo>
                      <a:lnTo>
                        <a:pt x="2365" y="17032"/>
                      </a:lnTo>
                      <a:lnTo>
                        <a:pt x="2302" y="17158"/>
                      </a:lnTo>
                      <a:lnTo>
                        <a:pt x="2155" y="17158"/>
                      </a:lnTo>
                      <a:lnTo>
                        <a:pt x="2239" y="17053"/>
                      </a:lnTo>
                      <a:lnTo>
                        <a:pt x="2323" y="17012"/>
                      </a:lnTo>
                      <a:lnTo>
                        <a:pt x="2260" y="16949"/>
                      </a:lnTo>
                      <a:lnTo>
                        <a:pt x="2197" y="16949"/>
                      </a:lnTo>
                      <a:lnTo>
                        <a:pt x="2218" y="16907"/>
                      </a:lnTo>
                      <a:lnTo>
                        <a:pt x="2239" y="16844"/>
                      </a:lnTo>
                      <a:lnTo>
                        <a:pt x="2197" y="16823"/>
                      </a:lnTo>
                      <a:lnTo>
                        <a:pt x="2134" y="16886"/>
                      </a:lnTo>
                      <a:lnTo>
                        <a:pt x="2030" y="17012"/>
                      </a:lnTo>
                      <a:lnTo>
                        <a:pt x="2030" y="16928"/>
                      </a:lnTo>
                      <a:lnTo>
                        <a:pt x="2030" y="16886"/>
                      </a:lnTo>
                      <a:lnTo>
                        <a:pt x="2009" y="16844"/>
                      </a:lnTo>
                      <a:lnTo>
                        <a:pt x="1946" y="16928"/>
                      </a:lnTo>
                      <a:lnTo>
                        <a:pt x="1925" y="16928"/>
                      </a:lnTo>
                      <a:lnTo>
                        <a:pt x="1925" y="16844"/>
                      </a:lnTo>
                      <a:lnTo>
                        <a:pt x="1821" y="16823"/>
                      </a:lnTo>
                      <a:lnTo>
                        <a:pt x="1716" y="16907"/>
                      </a:lnTo>
                      <a:lnTo>
                        <a:pt x="1695" y="16802"/>
                      </a:lnTo>
                      <a:lnTo>
                        <a:pt x="1632" y="16760"/>
                      </a:lnTo>
                      <a:lnTo>
                        <a:pt x="1569" y="16844"/>
                      </a:lnTo>
                      <a:lnTo>
                        <a:pt x="1528" y="16740"/>
                      </a:lnTo>
                      <a:lnTo>
                        <a:pt x="1528" y="16614"/>
                      </a:lnTo>
                      <a:lnTo>
                        <a:pt x="1590" y="16530"/>
                      </a:lnTo>
                      <a:lnTo>
                        <a:pt x="1590" y="16614"/>
                      </a:lnTo>
                      <a:lnTo>
                        <a:pt x="1674" y="16698"/>
                      </a:lnTo>
                      <a:lnTo>
                        <a:pt x="1800" y="16656"/>
                      </a:lnTo>
                      <a:lnTo>
                        <a:pt x="1883" y="16719"/>
                      </a:lnTo>
                      <a:lnTo>
                        <a:pt x="1988" y="16635"/>
                      </a:lnTo>
                      <a:lnTo>
                        <a:pt x="1988" y="16593"/>
                      </a:lnTo>
                      <a:lnTo>
                        <a:pt x="1904" y="16530"/>
                      </a:lnTo>
                      <a:lnTo>
                        <a:pt x="1883" y="16509"/>
                      </a:lnTo>
                      <a:lnTo>
                        <a:pt x="1800" y="16488"/>
                      </a:lnTo>
                      <a:lnTo>
                        <a:pt x="1737" y="16530"/>
                      </a:lnTo>
                      <a:lnTo>
                        <a:pt x="1695" y="16488"/>
                      </a:lnTo>
                      <a:lnTo>
                        <a:pt x="1632" y="16405"/>
                      </a:lnTo>
                      <a:lnTo>
                        <a:pt x="1528" y="16342"/>
                      </a:lnTo>
                      <a:lnTo>
                        <a:pt x="1423" y="16342"/>
                      </a:lnTo>
                      <a:lnTo>
                        <a:pt x="1402" y="16384"/>
                      </a:lnTo>
                      <a:lnTo>
                        <a:pt x="1465" y="16426"/>
                      </a:lnTo>
                      <a:lnTo>
                        <a:pt x="1486" y="16426"/>
                      </a:lnTo>
                      <a:lnTo>
                        <a:pt x="1486" y="16488"/>
                      </a:lnTo>
                      <a:lnTo>
                        <a:pt x="1402" y="16509"/>
                      </a:lnTo>
                      <a:lnTo>
                        <a:pt x="1360" y="16509"/>
                      </a:lnTo>
                      <a:lnTo>
                        <a:pt x="1360" y="16551"/>
                      </a:lnTo>
                      <a:lnTo>
                        <a:pt x="1465" y="16635"/>
                      </a:lnTo>
                      <a:lnTo>
                        <a:pt x="1402" y="16656"/>
                      </a:lnTo>
                      <a:lnTo>
                        <a:pt x="1318" y="16656"/>
                      </a:lnTo>
                      <a:lnTo>
                        <a:pt x="1277" y="16740"/>
                      </a:lnTo>
                      <a:lnTo>
                        <a:pt x="1256" y="16886"/>
                      </a:lnTo>
                      <a:lnTo>
                        <a:pt x="1193" y="16802"/>
                      </a:lnTo>
                      <a:lnTo>
                        <a:pt x="1193" y="16698"/>
                      </a:lnTo>
                      <a:lnTo>
                        <a:pt x="1151" y="16635"/>
                      </a:lnTo>
                      <a:lnTo>
                        <a:pt x="1005" y="16614"/>
                      </a:lnTo>
                      <a:lnTo>
                        <a:pt x="1005" y="16740"/>
                      </a:lnTo>
                      <a:lnTo>
                        <a:pt x="942" y="16823"/>
                      </a:lnTo>
                      <a:lnTo>
                        <a:pt x="795" y="16781"/>
                      </a:lnTo>
                      <a:lnTo>
                        <a:pt x="691" y="16781"/>
                      </a:lnTo>
                      <a:lnTo>
                        <a:pt x="691" y="16928"/>
                      </a:lnTo>
                      <a:lnTo>
                        <a:pt x="628" y="17053"/>
                      </a:lnTo>
                      <a:lnTo>
                        <a:pt x="481" y="17095"/>
                      </a:lnTo>
                      <a:lnTo>
                        <a:pt x="335" y="17242"/>
                      </a:lnTo>
                      <a:lnTo>
                        <a:pt x="335" y="17451"/>
                      </a:lnTo>
                      <a:lnTo>
                        <a:pt x="251" y="17451"/>
                      </a:lnTo>
                      <a:lnTo>
                        <a:pt x="105" y="17514"/>
                      </a:lnTo>
                      <a:lnTo>
                        <a:pt x="0" y="17556"/>
                      </a:lnTo>
                      <a:lnTo>
                        <a:pt x="105" y="17576"/>
                      </a:lnTo>
                      <a:lnTo>
                        <a:pt x="63" y="17744"/>
                      </a:lnTo>
                      <a:lnTo>
                        <a:pt x="21" y="17932"/>
                      </a:lnTo>
                      <a:lnTo>
                        <a:pt x="105" y="18037"/>
                      </a:lnTo>
                      <a:lnTo>
                        <a:pt x="209" y="18288"/>
                      </a:lnTo>
                      <a:lnTo>
                        <a:pt x="272" y="18288"/>
                      </a:lnTo>
                      <a:lnTo>
                        <a:pt x="440" y="18372"/>
                      </a:lnTo>
                      <a:lnTo>
                        <a:pt x="523" y="18497"/>
                      </a:lnTo>
                      <a:lnTo>
                        <a:pt x="565" y="18602"/>
                      </a:lnTo>
                      <a:lnTo>
                        <a:pt x="837" y="18769"/>
                      </a:lnTo>
                      <a:lnTo>
                        <a:pt x="900" y="18832"/>
                      </a:lnTo>
                      <a:lnTo>
                        <a:pt x="858" y="19020"/>
                      </a:lnTo>
                      <a:lnTo>
                        <a:pt x="753" y="19208"/>
                      </a:lnTo>
                      <a:lnTo>
                        <a:pt x="649" y="19460"/>
                      </a:lnTo>
                      <a:lnTo>
                        <a:pt x="774" y="19627"/>
                      </a:lnTo>
                      <a:lnTo>
                        <a:pt x="837" y="19773"/>
                      </a:lnTo>
                      <a:lnTo>
                        <a:pt x="1067" y="20234"/>
                      </a:lnTo>
                      <a:lnTo>
                        <a:pt x="1318" y="20820"/>
                      </a:lnTo>
                      <a:lnTo>
                        <a:pt x="1214" y="20861"/>
                      </a:lnTo>
                      <a:lnTo>
                        <a:pt x="1193" y="21217"/>
                      </a:lnTo>
                      <a:lnTo>
                        <a:pt x="1193" y="21322"/>
                      </a:lnTo>
                      <a:lnTo>
                        <a:pt x="1297" y="21343"/>
                      </a:lnTo>
                      <a:lnTo>
                        <a:pt x="1214" y="21447"/>
                      </a:lnTo>
                      <a:lnTo>
                        <a:pt x="1214" y="21636"/>
                      </a:lnTo>
                      <a:lnTo>
                        <a:pt x="1297" y="21740"/>
                      </a:lnTo>
                      <a:lnTo>
                        <a:pt x="1423" y="21761"/>
                      </a:lnTo>
                      <a:lnTo>
                        <a:pt x="1486" y="21866"/>
                      </a:lnTo>
                      <a:lnTo>
                        <a:pt x="1423" y="21929"/>
                      </a:lnTo>
                      <a:lnTo>
                        <a:pt x="1423" y="22138"/>
                      </a:lnTo>
                      <a:lnTo>
                        <a:pt x="1486" y="22263"/>
                      </a:lnTo>
                      <a:lnTo>
                        <a:pt x="1674" y="22389"/>
                      </a:lnTo>
                      <a:lnTo>
                        <a:pt x="1674" y="22577"/>
                      </a:lnTo>
                      <a:lnTo>
                        <a:pt x="1569" y="22745"/>
                      </a:lnTo>
                      <a:lnTo>
                        <a:pt x="1507" y="22912"/>
                      </a:lnTo>
                      <a:lnTo>
                        <a:pt x="1779" y="23289"/>
                      </a:lnTo>
                      <a:lnTo>
                        <a:pt x="1925" y="23330"/>
                      </a:lnTo>
                      <a:lnTo>
                        <a:pt x="2197" y="23623"/>
                      </a:lnTo>
                      <a:lnTo>
                        <a:pt x="2218" y="23812"/>
                      </a:lnTo>
                      <a:lnTo>
                        <a:pt x="2051" y="24230"/>
                      </a:lnTo>
                      <a:lnTo>
                        <a:pt x="1821" y="24628"/>
                      </a:lnTo>
                      <a:lnTo>
                        <a:pt x="1695" y="24900"/>
                      </a:lnTo>
                      <a:lnTo>
                        <a:pt x="1528" y="25151"/>
                      </a:lnTo>
                      <a:lnTo>
                        <a:pt x="1381" y="25402"/>
                      </a:lnTo>
                      <a:lnTo>
                        <a:pt x="1256" y="25486"/>
                      </a:lnTo>
                      <a:lnTo>
                        <a:pt x="984" y="25737"/>
                      </a:lnTo>
                      <a:lnTo>
                        <a:pt x="1005" y="25904"/>
                      </a:lnTo>
                      <a:cubicBezTo>
                        <a:pt x="1005" y="25883"/>
                        <a:pt x="1046" y="25883"/>
                        <a:pt x="1046" y="25883"/>
                      </a:cubicBezTo>
                      <a:cubicBezTo>
                        <a:pt x="1067" y="25883"/>
                        <a:pt x="1193" y="25799"/>
                        <a:pt x="1193" y="25799"/>
                      </a:cubicBezTo>
                      <a:lnTo>
                        <a:pt x="1318" y="25779"/>
                      </a:lnTo>
                      <a:lnTo>
                        <a:pt x="1256" y="25841"/>
                      </a:lnTo>
                      <a:lnTo>
                        <a:pt x="1297" y="25925"/>
                      </a:lnTo>
                      <a:lnTo>
                        <a:pt x="1297" y="26030"/>
                      </a:lnTo>
                      <a:lnTo>
                        <a:pt x="1172" y="25925"/>
                      </a:lnTo>
                      <a:lnTo>
                        <a:pt x="1151" y="26009"/>
                      </a:lnTo>
                      <a:lnTo>
                        <a:pt x="1277" y="26155"/>
                      </a:lnTo>
                      <a:lnTo>
                        <a:pt x="1402" y="26155"/>
                      </a:lnTo>
                      <a:lnTo>
                        <a:pt x="1486" y="26260"/>
                      </a:lnTo>
                      <a:lnTo>
                        <a:pt x="1611" y="26260"/>
                      </a:lnTo>
                      <a:lnTo>
                        <a:pt x="1674" y="26239"/>
                      </a:lnTo>
                      <a:lnTo>
                        <a:pt x="1779" y="26239"/>
                      </a:lnTo>
                      <a:lnTo>
                        <a:pt x="1883" y="26364"/>
                      </a:lnTo>
                      <a:lnTo>
                        <a:pt x="1800" y="26448"/>
                      </a:lnTo>
                      <a:lnTo>
                        <a:pt x="1611" y="26406"/>
                      </a:lnTo>
                      <a:lnTo>
                        <a:pt x="1528" y="26427"/>
                      </a:lnTo>
                      <a:lnTo>
                        <a:pt x="1507" y="26532"/>
                      </a:lnTo>
                      <a:lnTo>
                        <a:pt x="1381" y="26636"/>
                      </a:lnTo>
                      <a:lnTo>
                        <a:pt x="1277" y="26553"/>
                      </a:lnTo>
                      <a:lnTo>
                        <a:pt x="1214" y="26615"/>
                      </a:lnTo>
                      <a:lnTo>
                        <a:pt x="1214" y="26720"/>
                      </a:lnTo>
                      <a:lnTo>
                        <a:pt x="1109" y="26741"/>
                      </a:lnTo>
                      <a:lnTo>
                        <a:pt x="1067" y="26636"/>
                      </a:lnTo>
                      <a:lnTo>
                        <a:pt x="1005" y="26657"/>
                      </a:lnTo>
                      <a:lnTo>
                        <a:pt x="1005" y="26720"/>
                      </a:lnTo>
                      <a:lnTo>
                        <a:pt x="1067" y="26783"/>
                      </a:lnTo>
                      <a:lnTo>
                        <a:pt x="1046" y="26929"/>
                      </a:lnTo>
                      <a:lnTo>
                        <a:pt x="1088" y="26992"/>
                      </a:lnTo>
                      <a:lnTo>
                        <a:pt x="1088" y="27034"/>
                      </a:lnTo>
                      <a:lnTo>
                        <a:pt x="1067" y="27055"/>
                      </a:lnTo>
                      <a:lnTo>
                        <a:pt x="984" y="27159"/>
                      </a:lnTo>
                      <a:lnTo>
                        <a:pt x="942" y="27306"/>
                      </a:lnTo>
                      <a:lnTo>
                        <a:pt x="858" y="27369"/>
                      </a:lnTo>
                      <a:lnTo>
                        <a:pt x="795" y="27808"/>
                      </a:lnTo>
                      <a:lnTo>
                        <a:pt x="1067" y="28289"/>
                      </a:lnTo>
                      <a:lnTo>
                        <a:pt x="1067" y="28394"/>
                      </a:lnTo>
                      <a:lnTo>
                        <a:pt x="984" y="28457"/>
                      </a:lnTo>
                      <a:lnTo>
                        <a:pt x="1005" y="28561"/>
                      </a:lnTo>
                      <a:lnTo>
                        <a:pt x="942" y="28708"/>
                      </a:lnTo>
                      <a:lnTo>
                        <a:pt x="1046" y="28729"/>
                      </a:lnTo>
                      <a:lnTo>
                        <a:pt x="1067" y="28833"/>
                      </a:lnTo>
                      <a:lnTo>
                        <a:pt x="1046" y="28875"/>
                      </a:lnTo>
                      <a:lnTo>
                        <a:pt x="1088" y="28938"/>
                      </a:lnTo>
                      <a:lnTo>
                        <a:pt x="1109" y="29043"/>
                      </a:lnTo>
                      <a:lnTo>
                        <a:pt x="1088" y="29126"/>
                      </a:lnTo>
                      <a:lnTo>
                        <a:pt x="1172" y="29252"/>
                      </a:lnTo>
                      <a:lnTo>
                        <a:pt x="1193" y="29294"/>
                      </a:lnTo>
                      <a:lnTo>
                        <a:pt x="1256" y="29461"/>
                      </a:lnTo>
                      <a:lnTo>
                        <a:pt x="1318" y="29566"/>
                      </a:lnTo>
                      <a:lnTo>
                        <a:pt x="1360" y="29712"/>
                      </a:lnTo>
                      <a:lnTo>
                        <a:pt x="1402" y="29712"/>
                      </a:lnTo>
                      <a:lnTo>
                        <a:pt x="1507" y="29796"/>
                      </a:lnTo>
                      <a:lnTo>
                        <a:pt x="1632" y="29712"/>
                      </a:lnTo>
                      <a:lnTo>
                        <a:pt x="1737" y="29900"/>
                      </a:lnTo>
                      <a:lnTo>
                        <a:pt x="1883" y="29817"/>
                      </a:lnTo>
                      <a:lnTo>
                        <a:pt x="2009" y="29859"/>
                      </a:lnTo>
                      <a:lnTo>
                        <a:pt x="2113" y="30026"/>
                      </a:lnTo>
                      <a:lnTo>
                        <a:pt x="2260" y="29921"/>
                      </a:lnTo>
                      <a:lnTo>
                        <a:pt x="2427" y="29880"/>
                      </a:lnTo>
                      <a:lnTo>
                        <a:pt x="2511" y="29963"/>
                      </a:lnTo>
                      <a:lnTo>
                        <a:pt x="2574" y="29963"/>
                      </a:lnTo>
                      <a:lnTo>
                        <a:pt x="2846" y="30026"/>
                      </a:lnTo>
                      <a:lnTo>
                        <a:pt x="2867" y="30172"/>
                      </a:lnTo>
                      <a:lnTo>
                        <a:pt x="2825" y="30319"/>
                      </a:lnTo>
                      <a:lnTo>
                        <a:pt x="2930" y="30424"/>
                      </a:lnTo>
                      <a:lnTo>
                        <a:pt x="2930" y="30612"/>
                      </a:lnTo>
                      <a:lnTo>
                        <a:pt x="3055" y="30737"/>
                      </a:lnTo>
                      <a:lnTo>
                        <a:pt x="3139" y="30905"/>
                      </a:lnTo>
                      <a:lnTo>
                        <a:pt x="3285" y="31114"/>
                      </a:lnTo>
                      <a:lnTo>
                        <a:pt x="3390" y="31177"/>
                      </a:lnTo>
                      <a:lnTo>
                        <a:pt x="3453" y="31365"/>
                      </a:lnTo>
                      <a:lnTo>
                        <a:pt x="3620" y="31428"/>
                      </a:lnTo>
                      <a:lnTo>
                        <a:pt x="3829" y="31595"/>
                      </a:lnTo>
                      <a:lnTo>
                        <a:pt x="3871" y="31700"/>
                      </a:lnTo>
                      <a:lnTo>
                        <a:pt x="4018" y="31805"/>
                      </a:lnTo>
                      <a:lnTo>
                        <a:pt x="3934" y="31867"/>
                      </a:lnTo>
                      <a:lnTo>
                        <a:pt x="3829" y="32056"/>
                      </a:lnTo>
                      <a:lnTo>
                        <a:pt x="3557" y="32097"/>
                      </a:lnTo>
                      <a:lnTo>
                        <a:pt x="3411" y="31993"/>
                      </a:lnTo>
                      <a:lnTo>
                        <a:pt x="3369" y="32097"/>
                      </a:lnTo>
                      <a:lnTo>
                        <a:pt x="3369" y="32223"/>
                      </a:lnTo>
                      <a:lnTo>
                        <a:pt x="3474" y="32411"/>
                      </a:lnTo>
                      <a:lnTo>
                        <a:pt x="3453" y="32579"/>
                      </a:lnTo>
                      <a:lnTo>
                        <a:pt x="3578" y="32725"/>
                      </a:lnTo>
                      <a:lnTo>
                        <a:pt x="3578" y="32893"/>
                      </a:lnTo>
                      <a:lnTo>
                        <a:pt x="3683" y="32913"/>
                      </a:lnTo>
                      <a:lnTo>
                        <a:pt x="3808" y="32893"/>
                      </a:lnTo>
                      <a:lnTo>
                        <a:pt x="3808" y="32746"/>
                      </a:lnTo>
                      <a:lnTo>
                        <a:pt x="3892" y="32683"/>
                      </a:lnTo>
                      <a:lnTo>
                        <a:pt x="4185" y="32788"/>
                      </a:lnTo>
                      <a:lnTo>
                        <a:pt x="4457" y="32788"/>
                      </a:lnTo>
                      <a:lnTo>
                        <a:pt x="4624" y="32704"/>
                      </a:lnTo>
                      <a:lnTo>
                        <a:pt x="4750" y="32704"/>
                      </a:lnTo>
                      <a:lnTo>
                        <a:pt x="4834" y="32955"/>
                      </a:lnTo>
                      <a:lnTo>
                        <a:pt x="4959" y="33060"/>
                      </a:lnTo>
                      <a:lnTo>
                        <a:pt x="4875" y="33206"/>
                      </a:lnTo>
                      <a:lnTo>
                        <a:pt x="5043" y="33416"/>
                      </a:lnTo>
                      <a:lnTo>
                        <a:pt x="5357" y="33353"/>
                      </a:lnTo>
                      <a:lnTo>
                        <a:pt x="5461" y="33457"/>
                      </a:lnTo>
                      <a:lnTo>
                        <a:pt x="5482" y="33583"/>
                      </a:lnTo>
                      <a:lnTo>
                        <a:pt x="5587" y="33625"/>
                      </a:lnTo>
                      <a:lnTo>
                        <a:pt x="5587" y="33771"/>
                      </a:lnTo>
                      <a:lnTo>
                        <a:pt x="5650" y="33960"/>
                      </a:lnTo>
                      <a:lnTo>
                        <a:pt x="5901" y="34211"/>
                      </a:lnTo>
                      <a:lnTo>
                        <a:pt x="6005" y="34106"/>
                      </a:lnTo>
                      <a:lnTo>
                        <a:pt x="6173" y="34190"/>
                      </a:lnTo>
                      <a:lnTo>
                        <a:pt x="6298" y="34169"/>
                      </a:lnTo>
                      <a:lnTo>
                        <a:pt x="6424" y="34190"/>
                      </a:lnTo>
                      <a:lnTo>
                        <a:pt x="6612" y="34043"/>
                      </a:lnTo>
                      <a:lnTo>
                        <a:pt x="6696" y="34043"/>
                      </a:lnTo>
                      <a:lnTo>
                        <a:pt x="6821" y="34315"/>
                      </a:lnTo>
                      <a:lnTo>
                        <a:pt x="7010" y="34420"/>
                      </a:lnTo>
                      <a:lnTo>
                        <a:pt x="7051" y="34525"/>
                      </a:lnTo>
                      <a:lnTo>
                        <a:pt x="7135" y="34462"/>
                      </a:lnTo>
                      <a:lnTo>
                        <a:pt x="7344" y="34504"/>
                      </a:lnTo>
                      <a:lnTo>
                        <a:pt x="7491" y="34504"/>
                      </a:lnTo>
                      <a:lnTo>
                        <a:pt x="7595" y="34587"/>
                      </a:lnTo>
                      <a:lnTo>
                        <a:pt x="7742" y="34566"/>
                      </a:lnTo>
                      <a:lnTo>
                        <a:pt x="7888" y="34671"/>
                      </a:lnTo>
                      <a:lnTo>
                        <a:pt x="8077" y="34692"/>
                      </a:lnTo>
                      <a:lnTo>
                        <a:pt x="8160" y="34608"/>
                      </a:lnTo>
                      <a:lnTo>
                        <a:pt x="8202" y="34734"/>
                      </a:lnTo>
                      <a:lnTo>
                        <a:pt x="8286" y="34797"/>
                      </a:lnTo>
                      <a:lnTo>
                        <a:pt x="8286" y="34943"/>
                      </a:lnTo>
                      <a:lnTo>
                        <a:pt x="8181" y="35090"/>
                      </a:lnTo>
                      <a:lnTo>
                        <a:pt x="8056" y="35110"/>
                      </a:lnTo>
                      <a:lnTo>
                        <a:pt x="8014" y="35362"/>
                      </a:lnTo>
                      <a:lnTo>
                        <a:pt x="8181" y="35466"/>
                      </a:lnTo>
                      <a:lnTo>
                        <a:pt x="8202" y="35634"/>
                      </a:lnTo>
                      <a:lnTo>
                        <a:pt x="8119" y="35843"/>
                      </a:lnTo>
                      <a:lnTo>
                        <a:pt x="8160" y="35989"/>
                      </a:lnTo>
                      <a:lnTo>
                        <a:pt x="8056" y="36073"/>
                      </a:lnTo>
                      <a:lnTo>
                        <a:pt x="7763" y="36094"/>
                      </a:lnTo>
                      <a:lnTo>
                        <a:pt x="7637" y="36303"/>
                      </a:lnTo>
                      <a:lnTo>
                        <a:pt x="7554" y="36345"/>
                      </a:lnTo>
                      <a:lnTo>
                        <a:pt x="7533" y="36596"/>
                      </a:lnTo>
                      <a:lnTo>
                        <a:pt x="7554" y="36596"/>
                      </a:lnTo>
                      <a:lnTo>
                        <a:pt x="7658" y="36617"/>
                      </a:lnTo>
                      <a:lnTo>
                        <a:pt x="7784" y="36554"/>
                      </a:lnTo>
                      <a:lnTo>
                        <a:pt x="7951" y="36512"/>
                      </a:lnTo>
                      <a:lnTo>
                        <a:pt x="7972" y="36575"/>
                      </a:lnTo>
                      <a:lnTo>
                        <a:pt x="7951" y="36659"/>
                      </a:lnTo>
                      <a:lnTo>
                        <a:pt x="7637" y="36805"/>
                      </a:lnTo>
                      <a:lnTo>
                        <a:pt x="7491" y="36889"/>
                      </a:lnTo>
                      <a:lnTo>
                        <a:pt x="7554" y="36931"/>
                      </a:lnTo>
                      <a:lnTo>
                        <a:pt x="7637" y="36931"/>
                      </a:lnTo>
                      <a:lnTo>
                        <a:pt x="7554" y="37014"/>
                      </a:lnTo>
                      <a:lnTo>
                        <a:pt x="7428" y="36994"/>
                      </a:lnTo>
                      <a:lnTo>
                        <a:pt x="7240" y="37014"/>
                      </a:lnTo>
                      <a:lnTo>
                        <a:pt x="7323" y="37203"/>
                      </a:lnTo>
                      <a:lnTo>
                        <a:pt x="7386" y="37286"/>
                      </a:lnTo>
                      <a:lnTo>
                        <a:pt x="7449" y="37224"/>
                      </a:lnTo>
                      <a:lnTo>
                        <a:pt x="7470" y="37286"/>
                      </a:lnTo>
                      <a:lnTo>
                        <a:pt x="7575" y="37307"/>
                      </a:lnTo>
                      <a:lnTo>
                        <a:pt x="7575" y="37349"/>
                      </a:lnTo>
                      <a:lnTo>
                        <a:pt x="7491" y="37391"/>
                      </a:lnTo>
                      <a:lnTo>
                        <a:pt x="7449" y="37454"/>
                      </a:lnTo>
                      <a:lnTo>
                        <a:pt x="7365" y="37454"/>
                      </a:lnTo>
                      <a:lnTo>
                        <a:pt x="7323" y="37517"/>
                      </a:lnTo>
                      <a:lnTo>
                        <a:pt x="7323" y="37559"/>
                      </a:lnTo>
                      <a:lnTo>
                        <a:pt x="7177" y="37705"/>
                      </a:lnTo>
                      <a:lnTo>
                        <a:pt x="7177" y="37831"/>
                      </a:lnTo>
                      <a:lnTo>
                        <a:pt x="7240" y="37851"/>
                      </a:lnTo>
                      <a:lnTo>
                        <a:pt x="7219" y="38019"/>
                      </a:lnTo>
                      <a:lnTo>
                        <a:pt x="7114" y="37977"/>
                      </a:lnTo>
                      <a:lnTo>
                        <a:pt x="7072" y="38019"/>
                      </a:lnTo>
                      <a:lnTo>
                        <a:pt x="6968" y="37935"/>
                      </a:lnTo>
                      <a:lnTo>
                        <a:pt x="6842" y="37914"/>
                      </a:lnTo>
                      <a:lnTo>
                        <a:pt x="6842" y="37956"/>
                      </a:lnTo>
                      <a:lnTo>
                        <a:pt x="6905" y="38040"/>
                      </a:lnTo>
                      <a:lnTo>
                        <a:pt x="6821" y="38061"/>
                      </a:lnTo>
                      <a:lnTo>
                        <a:pt x="6738" y="38144"/>
                      </a:lnTo>
                      <a:lnTo>
                        <a:pt x="6863" y="38165"/>
                      </a:lnTo>
                      <a:lnTo>
                        <a:pt x="6947" y="38165"/>
                      </a:lnTo>
                      <a:lnTo>
                        <a:pt x="7114" y="38291"/>
                      </a:lnTo>
                      <a:lnTo>
                        <a:pt x="7114" y="38375"/>
                      </a:lnTo>
                      <a:lnTo>
                        <a:pt x="7240" y="38500"/>
                      </a:lnTo>
                      <a:lnTo>
                        <a:pt x="7449" y="38479"/>
                      </a:lnTo>
                      <a:lnTo>
                        <a:pt x="7679" y="38605"/>
                      </a:lnTo>
                      <a:lnTo>
                        <a:pt x="7847" y="38647"/>
                      </a:lnTo>
                      <a:lnTo>
                        <a:pt x="8202" y="38898"/>
                      </a:lnTo>
                      <a:lnTo>
                        <a:pt x="8286" y="39023"/>
                      </a:lnTo>
                      <a:lnTo>
                        <a:pt x="8391" y="39065"/>
                      </a:lnTo>
                      <a:lnTo>
                        <a:pt x="8412" y="39128"/>
                      </a:lnTo>
                      <a:lnTo>
                        <a:pt x="8516" y="39211"/>
                      </a:lnTo>
                      <a:lnTo>
                        <a:pt x="8600" y="39211"/>
                      </a:lnTo>
                      <a:lnTo>
                        <a:pt x="8621" y="39295"/>
                      </a:lnTo>
                      <a:lnTo>
                        <a:pt x="8725" y="39337"/>
                      </a:lnTo>
                      <a:lnTo>
                        <a:pt x="8788" y="39337"/>
                      </a:lnTo>
                      <a:lnTo>
                        <a:pt x="8893" y="39483"/>
                      </a:lnTo>
                      <a:lnTo>
                        <a:pt x="8997" y="39504"/>
                      </a:lnTo>
                      <a:lnTo>
                        <a:pt x="9039" y="39525"/>
                      </a:lnTo>
                      <a:lnTo>
                        <a:pt x="9102" y="39504"/>
                      </a:lnTo>
                      <a:lnTo>
                        <a:pt x="9248" y="39630"/>
                      </a:lnTo>
                      <a:lnTo>
                        <a:pt x="9248" y="39714"/>
                      </a:lnTo>
                      <a:lnTo>
                        <a:pt x="9374" y="39735"/>
                      </a:lnTo>
                      <a:lnTo>
                        <a:pt x="9520" y="39923"/>
                      </a:lnTo>
                      <a:lnTo>
                        <a:pt x="9583" y="40007"/>
                      </a:lnTo>
                      <a:lnTo>
                        <a:pt x="9625" y="40237"/>
                      </a:lnTo>
                      <a:lnTo>
                        <a:pt x="9730" y="40425"/>
                      </a:lnTo>
                      <a:lnTo>
                        <a:pt x="9688" y="40488"/>
                      </a:lnTo>
                      <a:lnTo>
                        <a:pt x="9730" y="40572"/>
                      </a:lnTo>
                      <a:cubicBezTo>
                        <a:pt x="9939" y="40572"/>
                        <a:pt x="10483" y="40572"/>
                        <a:pt x="10462" y="40446"/>
                      </a:cubicBezTo>
                      <a:lnTo>
                        <a:pt x="10420" y="40279"/>
                      </a:lnTo>
                      <a:lnTo>
                        <a:pt x="11090" y="40258"/>
                      </a:lnTo>
                      <a:cubicBezTo>
                        <a:pt x="11090" y="40258"/>
                        <a:pt x="11215" y="40383"/>
                        <a:pt x="11320" y="40383"/>
                      </a:cubicBezTo>
                      <a:cubicBezTo>
                        <a:pt x="11425" y="40383"/>
                        <a:pt x="11948" y="40153"/>
                        <a:pt x="11948" y="40153"/>
                      </a:cubicBezTo>
                      <a:cubicBezTo>
                        <a:pt x="11948" y="40153"/>
                        <a:pt x="12073" y="40174"/>
                        <a:pt x="12136" y="40279"/>
                      </a:cubicBezTo>
                      <a:cubicBezTo>
                        <a:pt x="12159" y="40337"/>
                        <a:pt x="12208" y="40350"/>
                        <a:pt x="12254" y="40350"/>
                      </a:cubicBezTo>
                      <a:cubicBezTo>
                        <a:pt x="12291" y="40350"/>
                        <a:pt x="12327" y="40341"/>
                        <a:pt x="12345" y="40341"/>
                      </a:cubicBezTo>
                      <a:lnTo>
                        <a:pt x="12345" y="40320"/>
                      </a:lnTo>
                      <a:lnTo>
                        <a:pt x="12492" y="40341"/>
                      </a:lnTo>
                      <a:lnTo>
                        <a:pt x="12764" y="40551"/>
                      </a:lnTo>
                      <a:lnTo>
                        <a:pt x="12826" y="40676"/>
                      </a:lnTo>
                      <a:lnTo>
                        <a:pt x="13098" y="40697"/>
                      </a:lnTo>
                      <a:lnTo>
                        <a:pt x="13140" y="40592"/>
                      </a:lnTo>
                      <a:lnTo>
                        <a:pt x="13308" y="40488"/>
                      </a:lnTo>
                      <a:lnTo>
                        <a:pt x="13496" y="40258"/>
                      </a:lnTo>
                      <a:lnTo>
                        <a:pt x="13433" y="40237"/>
                      </a:lnTo>
                      <a:lnTo>
                        <a:pt x="13119" y="39965"/>
                      </a:lnTo>
                      <a:lnTo>
                        <a:pt x="12910" y="39714"/>
                      </a:lnTo>
                      <a:lnTo>
                        <a:pt x="12889" y="39546"/>
                      </a:lnTo>
                      <a:lnTo>
                        <a:pt x="12805" y="39442"/>
                      </a:lnTo>
                      <a:lnTo>
                        <a:pt x="12805" y="39295"/>
                      </a:lnTo>
                      <a:lnTo>
                        <a:pt x="12785" y="39211"/>
                      </a:lnTo>
                      <a:lnTo>
                        <a:pt x="12764" y="39170"/>
                      </a:lnTo>
                      <a:lnTo>
                        <a:pt x="12680" y="39170"/>
                      </a:lnTo>
                      <a:lnTo>
                        <a:pt x="12680" y="39065"/>
                      </a:lnTo>
                      <a:lnTo>
                        <a:pt x="12722" y="39086"/>
                      </a:lnTo>
                      <a:lnTo>
                        <a:pt x="12764" y="38981"/>
                      </a:lnTo>
                      <a:lnTo>
                        <a:pt x="12805" y="38877"/>
                      </a:lnTo>
                      <a:lnTo>
                        <a:pt x="12722" y="38877"/>
                      </a:lnTo>
                      <a:lnTo>
                        <a:pt x="12680" y="38919"/>
                      </a:lnTo>
                      <a:lnTo>
                        <a:pt x="12554" y="38856"/>
                      </a:lnTo>
                      <a:lnTo>
                        <a:pt x="12554" y="38667"/>
                      </a:lnTo>
                      <a:lnTo>
                        <a:pt x="12450" y="38647"/>
                      </a:lnTo>
                      <a:lnTo>
                        <a:pt x="12366" y="38563"/>
                      </a:lnTo>
                      <a:lnTo>
                        <a:pt x="12282" y="38584"/>
                      </a:lnTo>
                      <a:lnTo>
                        <a:pt x="12178" y="38584"/>
                      </a:lnTo>
                      <a:lnTo>
                        <a:pt x="12136" y="38375"/>
                      </a:lnTo>
                      <a:lnTo>
                        <a:pt x="12157" y="38270"/>
                      </a:lnTo>
                      <a:lnTo>
                        <a:pt x="12199" y="38228"/>
                      </a:lnTo>
                      <a:lnTo>
                        <a:pt x="12199" y="38019"/>
                      </a:lnTo>
                      <a:lnTo>
                        <a:pt x="12261" y="37914"/>
                      </a:lnTo>
                      <a:lnTo>
                        <a:pt x="12282" y="37768"/>
                      </a:lnTo>
                      <a:lnTo>
                        <a:pt x="12345" y="37726"/>
                      </a:lnTo>
                      <a:lnTo>
                        <a:pt x="12366" y="37600"/>
                      </a:lnTo>
                      <a:lnTo>
                        <a:pt x="12408" y="37517"/>
                      </a:lnTo>
                      <a:lnTo>
                        <a:pt x="12408" y="37433"/>
                      </a:lnTo>
                      <a:lnTo>
                        <a:pt x="12471" y="37454"/>
                      </a:lnTo>
                      <a:lnTo>
                        <a:pt x="12513" y="37517"/>
                      </a:lnTo>
                      <a:lnTo>
                        <a:pt x="12575" y="37496"/>
                      </a:lnTo>
                      <a:lnTo>
                        <a:pt x="12596" y="37412"/>
                      </a:lnTo>
                      <a:lnTo>
                        <a:pt x="12659" y="37454"/>
                      </a:lnTo>
                      <a:lnTo>
                        <a:pt x="12701" y="37412"/>
                      </a:lnTo>
                      <a:lnTo>
                        <a:pt x="12785" y="37412"/>
                      </a:lnTo>
                      <a:lnTo>
                        <a:pt x="12868" y="37349"/>
                      </a:lnTo>
                      <a:lnTo>
                        <a:pt x="12826" y="37307"/>
                      </a:lnTo>
                      <a:lnTo>
                        <a:pt x="12764" y="37286"/>
                      </a:lnTo>
                      <a:lnTo>
                        <a:pt x="12805" y="37286"/>
                      </a:lnTo>
                      <a:cubicBezTo>
                        <a:pt x="12805" y="37286"/>
                        <a:pt x="12826" y="37307"/>
                        <a:pt x="12868" y="37307"/>
                      </a:cubicBezTo>
                      <a:cubicBezTo>
                        <a:pt x="12889" y="37307"/>
                        <a:pt x="12931" y="37286"/>
                        <a:pt x="12931" y="37286"/>
                      </a:cubicBezTo>
                      <a:lnTo>
                        <a:pt x="12994" y="37328"/>
                      </a:lnTo>
                      <a:lnTo>
                        <a:pt x="13036" y="37307"/>
                      </a:lnTo>
                      <a:lnTo>
                        <a:pt x="13015" y="37245"/>
                      </a:lnTo>
                      <a:lnTo>
                        <a:pt x="12847" y="37140"/>
                      </a:lnTo>
                      <a:lnTo>
                        <a:pt x="12931" y="37119"/>
                      </a:lnTo>
                      <a:lnTo>
                        <a:pt x="13036" y="37140"/>
                      </a:lnTo>
                      <a:lnTo>
                        <a:pt x="13098" y="37119"/>
                      </a:lnTo>
                      <a:lnTo>
                        <a:pt x="13161" y="37140"/>
                      </a:lnTo>
                      <a:lnTo>
                        <a:pt x="13161" y="37077"/>
                      </a:lnTo>
                      <a:lnTo>
                        <a:pt x="13119" y="37035"/>
                      </a:lnTo>
                      <a:lnTo>
                        <a:pt x="13161" y="37035"/>
                      </a:lnTo>
                      <a:lnTo>
                        <a:pt x="13161" y="36994"/>
                      </a:lnTo>
                      <a:lnTo>
                        <a:pt x="13119" y="36931"/>
                      </a:lnTo>
                      <a:lnTo>
                        <a:pt x="13203" y="36910"/>
                      </a:lnTo>
                      <a:lnTo>
                        <a:pt x="13203" y="36868"/>
                      </a:lnTo>
                      <a:lnTo>
                        <a:pt x="13203" y="36805"/>
                      </a:lnTo>
                      <a:lnTo>
                        <a:pt x="13057" y="36722"/>
                      </a:lnTo>
                      <a:lnTo>
                        <a:pt x="12910" y="36784"/>
                      </a:lnTo>
                      <a:lnTo>
                        <a:pt x="12701" y="36659"/>
                      </a:lnTo>
                      <a:lnTo>
                        <a:pt x="12701" y="36554"/>
                      </a:lnTo>
                      <a:lnTo>
                        <a:pt x="12910" y="36554"/>
                      </a:lnTo>
                      <a:lnTo>
                        <a:pt x="12680" y="36157"/>
                      </a:lnTo>
                      <a:lnTo>
                        <a:pt x="12408" y="35885"/>
                      </a:lnTo>
                      <a:lnTo>
                        <a:pt x="12052" y="35780"/>
                      </a:lnTo>
                      <a:lnTo>
                        <a:pt x="11989" y="35864"/>
                      </a:lnTo>
                      <a:lnTo>
                        <a:pt x="11822" y="35717"/>
                      </a:lnTo>
                      <a:lnTo>
                        <a:pt x="11843" y="35634"/>
                      </a:lnTo>
                      <a:lnTo>
                        <a:pt x="11738" y="35466"/>
                      </a:lnTo>
                      <a:lnTo>
                        <a:pt x="11508" y="35403"/>
                      </a:lnTo>
                      <a:lnTo>
                        <a:pt x="11571" y="35194"/>
                      </a:lnTo>
                      <a:lnTo>
                        <a:pt x="11634" y="34818"/>
                      </a:lnTo>
                      <a:lnTo>
                        <a:pt x="11550" y="34734"/>
                      </a:lnTo>
                      <a:lnTo>
                        <a:pt x="11529" y="34462"/>
                      </a:lnTo>
                      <a:lnTo>
                        <a:pt x="11634" y="34399"/>
                      </a:lnTo>
                      <a:lnTo>
                        <a:pt x="11780" y="34211"/>
                      </a:lnTo>
                      <a:lnTo>
                        <a:pt x="11780" y="34064"/>
                      </a:lnTo>
                      <a:lnTo>
                        <a:pt x="11864" y="33960"/>
                      </a:lnTo>
                      <a:lnTo>
                        <a:pt x="12178" y="34253"/>
                      </a:lnTo>
                      <a:lnTo>
                        <a:pt x="12199" y="34357"/>
                      </a:lnTo>
                      <a:lnTo>
                        <a:pt x="12387" y="34462"/>
                      </a:lnTo>
                      <a:lnTo>
                        <a:pt x="12575" y="34420"/>
                      </a:lnTo>
                      <a:lnTo>
                        <a:pt x="12554" y="34253"/>
                      </a:lnTo>
                      <a:lnTo>
                        <a:pt x="12617" y="34190"/>
                      </a:lnTo>
                      <a:lnTo>
                        <a:pt x="12492" y="33729"/>
                      </a:lnTo>
                      <a:lnTo>
                        <a:pt x="12680" y="33688"/>
                      </a:lnTo>
                      <a:lnTo>
                        <a:pt x="12868" y="33688"/>
                      </a:lnTo>
                      <a:lnTo>
                        <a:pt x="12868" y="33562"/>
                      </a:lnTo>
                      <a:lnTo>
                        <a:pt x="12785" y="33457"/>
                      </a:lnTo>
                      <a:lnTo>
                        <a:pt x="12805" y="33332"/>
                      </a:lnTo>
                      <a:lnTo>
                        <a:pt x="12994" y="33227"/>
                      </a:lnTo>
                      <a:lnTo>
                        <a:pt x="13077" y="33227"/>
                      </a:lnTo>
                      <a:lnTo>
                        <a:pt x="13119" y="33060"/>
                      </a:lnTo>
                      <a:lnTo>
                        <a:pt x="13203" y="32997"/>
                      </a:lnTo>
                      <a:lnTo>
                        <a:pt x="13329" y="33018"/>
                      </a:lnTo>
                      <a:lnTo>
                        <a:pt x="13349" y="32913"/>
                      </a:lnTo>
                      <a:lnTo>
                        <a:pt x="13329" y="32809"/>
                      </a:lnTo>
                      <a:lnTo>
                        <a:pt x="13349" y="32725"/>
                      </a:lnTo>
                      <a:lnTo>
                        <a:pt x="13538" y="32830"/>
                      </a:lnTo>
                      <a:lnTo>
                        <a:pt x="13663" y="32893"/>
                      </a:lnTo>
                      <a:lnTo>
                        <a:pt x="13642" y="32955"/>
                      </a:lnTo>
                      <a:lnTo>
                        <a:pt x="13559" y="33060"/>
                      </a:lnTo>
                      <a:lnTo>
                        <a:pt x="13621" y="33123"/>
                      </a:lnTo>
                      <a:lnTo>
                        <a:pt x="13726" y="33060"/>
                      </a:lnTo>
                      <a:lnTo>
                        <a:pt x="13747" y="32997"/>
                      </a:lnTo>
                      <a:lnTo>
                        <a:pt x="13831" y="32934"/>
                      </a:lnTo>
                      <a:lnTo>
                        <a:pt x="13831" y="33039"/>
                      </a:lnTo>
                      <a:lnTo>
                        <a:pt x="13914" y="32955"/>
                      </a:lnTo>
                      <a:lnTo>
                        <a:pt x="13935" y="32893"/>
                      </a:lnTo>
                      <a:lnTo>
                        <a:pt x="14040" y="32893"/>
                      </a:lnTo>
                      <a:lnTo>
                        <a:pt x="14165" y="32809"/>
                      </a:lnTo>
                      <a:lnTo>
                        <a:pt x="14270" y="32809"/>
                      </a:lnTo>
                      <a:lnTo>
                        <a:pt x="14312" y="32955"/>
                      </a:lnTo>
                      <a:lnTo>
                        <a:pt x="14458" y="33039"/>
                      </a:lnTo>
                      <a:lnTo>
                        <a:pt x="14668" y="32955"/>
                      </a:lnTo>
                      <a:lnTo>
                        <a:pt x="14772" y="32955"/>
                      </a:lnTo>
                      <a:lnTo>
                        <a:pt x="14814" y="33039"/>
                      </a:lnTo>
                      <a:lnTo>
                        <a:pt x="14898" y="33039"/>
                      </a:lnTo>
                      <a:lnTo>
                        <a:pt x="15002" y="33206"/>
                      </a:lnTo>
                      <a:lnTo>
                        <a:pt x="15128" y="33206"/>
                      </a:lnTo>
                      <a:lnTo>
                        <a:pt x="15233" y="33332"/>
                      </a:lnTo>
                      <a:lnTo>
                        <a:pt x="15400" y="33457"/>
                      </a:lnTo>
                      <a:lnTo>
                        <a:pt x="15463" y="33457"/>
                      </a:lnTo>
                      <a:lnTo>
                        <a:pt x="15526" y="33541"/>
                      </a:lnTo>
                      <a:lnTo>
                        <a:pt x="15526" y="33667"/>
                      </a:lnTo>
                      <a:lnTo>
                        <a:pt x="15609" y="33688"/>
                      </a:lnTo>
                      <a:lnTo>
                        <a:pt x="15672" y="33583"/>
                      </a:lnTo>
                      <a:lnTo>
                        <a:pt x="15672" y="33437"/>
                      </a:lnTo>
                      <a:lnTo>
                        <a:pt x="15777" y="33353"/>
                      </a:lnTo>
                      <a:lnTo>
                        <a:pt x="15860" y="33457"/>
                      </a:lnTo>
                      <a:lnTo>
                        <a:pt x="16070" y="33478"/>
                      </a:lnTo>
                      <a:lnTo>
                        <a:pt x="16153" y="33583"/>
                      </a:lnTo>
                      <a:lnTo>
                        <a:pt x="16258" y="33625"/>
                      </a:lnTo>
                      <a:lnTo>
                        <a:pt x="16383" y="33520"/>
                      </a:lnTo>
                      <a:lnTo>
                        <a:pt x="16383" y="33311"/>
                      </a:lnTo>
                      <a:lnTo>
                        <a:pt x="16509" y="33311"/>
                      </a:lnTo>
                      <a:lnTo>
                        <a:pt x="16509" y="33206"/>
                      </a:lnTo>
                      <a:lnTo>
                        <a:pt x="16614" y="33165"/>
                      </a:lnTo>
                      <a:lnTo>
                        <a:pt x="16697" y="33248"/>
                      </a:lnTo>
                      <a:lnTo>
                        <a:pt x="16760" y="33144"/>
                      </a:lnTo>
                      <a:lnTo>
                        <a:pt x="16886" y="33123"/>
                      </a:lnTo>
                      <a:lnTo>
                        <a:pt x="17032" y="33269"/>
                      </a:lnTo>
                      <a:lnTo>
                        <a:pt x="17074" y="33332"/>
                      </a:lnTo>
                      <a:lnTo>
                        <a:pt x="17220" y="33311"/>
                      </a:lnTo>
                      <a:lnTo>
                        <a:pt x="17199" y="33165"/>
                      </a:lnTo>
                      <a:lnTo>
                        <a:pt x="17283" y="33144"/>
                      </a:lnTo>
                      <a:lnTo>
                        <a:pt x="17409" y="33144"/>
                      </a:lnTo>
                      <a:lnTo>
                        <a:pt x="17451" y="33060"/>
                      </a:lnTo>
                      <a:lnTo>
                        <a:pt x="17597" y="33144"/>
                      </a:lnTo>
                      <a:lnTo>
                        <a:pt x="17660" y="33206"/>
                      </a:lnTo>
                      <a:lnTo>
                        <a:pt x="17639" y="33269"/>
                      </a:lnTo>
                      <a:lnTo>
                        <a:pt x="17555" y="33332"/>
                      </a:lnTo>
                      <a:lnTo>
                        <a:pt x="17660" y="33457"/>
                      </a:lnTo>
                      <a:lnTo>
                        <a:pt x="17764" y="33478"/>
                      </a:lnTo>
                      <a:lnTo>
                        <a:pt x="17827" y="33457"/>
                      </a:lnTo>
                      <a:lnTo>
                        <a:pt x="17911" y="33520"/>
                      </a:lnTo>
                      <a:lnTo>
                        <a:pt x="18078" y="33520"/>
                      </a:lnTo>
                      <a:lnTo>
                        <a:pt x="18287" y="33625"/>
                      </a:lnTo>
                      <a:lnTo>
                        <a:pt x="18434" y="33583"/>
                      </a:lnTo>
                      <a:lnTo>
                        <a:pt x="18476" y="33457"/>
                      </a:lnTo>
                      <a:lnTo>
                        <a:pt x="18476" y="33353"/>
                      </a:lnTo>
                      <a:lnTo>
                        <a:pt x="18539" y="33311"/>
                      </a:lnTo>
                      <a:lnTo>
                        <a:pt x="18706" y="33416"/>
                      </a:lnTo>
                      <a:lnTo>
                        <a:pt x="18873" y="33437"/>
                      </a:lnTo>
                      <a:lnTo>
                        <a:pt x="19062" y="33353"/>
                      </a:lnTo>
                      <a:lnTo>
                        <a:pt x="19103" y="33248"/>
                      </a:lnTo>
                      <a:lnTo>
                        <a:pt x="19083" y="32809"/>
                      </a:lnTo>
                      <a:lnTo>
                        <a:pt x="19020" y="32746"/>
                      </a:lnTo>
                      <a:lnTo>
                        <a:pt x="18852" y="32746"/>
                      </a:lnTo>
                      <a:lnTo>
                        <a:pt x="18748" y="32683"/>
                      </a:lnTo>
                      <a:lnTo>
                        <a:pt x="18706" y="32621"/>
                      </a:lnTo>
                      <a:lnTo>
                        <a:pt x="18580" y="32600"/>
                      </a:lnTo>
                      <a:lnTo>
                        <a:pt x="18497" y="32516"/>
                      </a:lnTo>
                      <a:lnTo>
                        <a:pt x="18371" y="32516"/>
                      </a:lnTo>
                      <a:lnTo>
                        <a:pt x="18371" y="32432"/>
                      </a:lnTo>
                      <a:lnTo>
                        <a:pt x="18350" y="32369"/>
                      </a:lnTo>
                      <a:lnTo>
                        <a:pt x="18371" y="32307"/>
                      </a:lnTo>
                      <a:lnTo>
                        <a:pt x="18476" y="32307"/>
                      </a:lnTo>
                      <a:lnTo>
                        <a:pt x="18497" y="32181"/>
                      </a:lnTo>
                      <a:lnTo>
                        <a:pt x="18580" y="32077"/>
                      </a:lnTo>
                      <a:lnTo>
                        <a:pt x="18559" y="31951"/>
                      </a:lnTo>
                      <a:lnTo>
                        <a:pt x="18476" y="31951"/>
                      </a:lnTo>
                      <a:lnTo>
                        <a:pt x="18476" y="31805"/>
                      </a:lnTo>
                      <a:lnTo>
                        <a:pt x="18601" y="31637"/>
                      </a:lnTo>
                      <a:lnTo>
                        <a:pt x="18748" y="31491"/>
                      </a:lnTo>
                      <a:lnTo>
                        <a:pt x="18978" y="31470"/>
                      </a:lnTo>
                      <a:lnTo>
                        <a:pt x="19083" y="31491"/>
                      </a:lnTo>
                      <a:lnTo>
                        <a:pt x="19166" y="31449"/>
                      </a:lnTo>
                      <a:lnTo>
                        <a:pt x="19166" y="31344"/>
                      </a:lnTo>
                      <a:lnTo>
                        <a:pt x="19062" y="31323"/>
                      </a:lnTo>
                      <a:lnTo>
                        <a:pt x="18978" y="31219"/>
                      </a:lnTo>
                      <a:lnTo>
                        <a:pt x="18873" y="31219"/>
                      </a:lnTo>
                      <a:lnTo>
                        <a:pt x="18790" y="31260"/>
                      </a:lnTo>
                      <a:lnTo>
                        <a:pt x="18685" y="31219"/>
                      </a:lnTo>
                      <a:lnTo>
                        <a:pt x="18539" y="31219"/>
                      </a:lnTo>
                      <a:lnTo>
                        <a:pt x="18539" y="31135"/>
                      </a:lnTo>
                      <a:lnTo>
                        <a:pt x="18580" y="31072"/>
                      </a:lnTo>
                      <a:lnTo>
                        <a:pt x="18748" y="31072"/>
                      </a:lnTo>
                      <a:lnTo>
                        <a:pt x="18685" y="30947"/>
                      </a:lnTo>
                      <a:lnTo>
                        <a:pt x="18539" y="30968"/>
                      </a:lnTo>
                      <a:lnTo>
                        <a:pt x="18434" y="30947"/>
                      </a:lnTo>
                      <a:lnTo>
                        <a:pt x="18476" y="30905"/>
                      </a:lnTo>
                      <a:lnTo>
                        <a:pt x="18434" y="30758"/>
                      </a:lnTo>
                      <a:lnTo>
                        <a:pt x="18476" y="30737"/>
                      </a:lnTo>
                      <a:lnTo>
                        <a:pt x="18601" y="30737"/>
                      </a:lnTo>
                      <a:lnTo>
                        <a:pt x="18664" y="30654"/>
                      </a:lnTo>
                      <a:lnTo>
                        <a:pt x="18748" y="30654"/>
                      </a:lnTo>
                      <a:lnTo>
                        <a:pt x="18769" y="30716"/>
                      </a:lnTo>
                      <a:lnTo>
                        <a:pt x="18894" y="30696"/>
                      </a:lnTo>
                      <a:lnTo>
                        <a:pt x="18999" y="30758"/>
                      </a:lnTo>
                      <a:lnTo>
                        <a:pt x="19062" y="30716"/>
                      </a:lnTo>
                      <a:lnTo>
                        <a:pt x="19062" y="30633"/>
                      </a:lnTo>
                      <a:lnTo>
                        <a:pt x="19166" y="30591"/>
                      </a:lnTo>
                      <a:lnTo>
                        <a:pt x="19271" y="30591"/>
                      </a:lnTo>
                      <a:lnTo>
                        <a:pt x="19334" y="30696"/>
                      </a:lnTo>
                      <a:lnTo>
                        <a:pt x="19396" y="30612"/>
                      </a:lnTo>
                      <a:lnTo>
                        <a:pt x="19396" y="30528"/>
                      </a:lnTo>
                      <a:lnTo>
                        <a:pt x="19606" y="30486"/>
                      </a:lnTo>
                      <a:lnTo>
                        <a:pt x="19731" y="30486"/>
                      </a:lnTo>
                      <a:lnTo>
                        <a:pt x="19899" y="30403"/>
                      </a:lnTo>
                      <a:lnTo>
                        <a:pt x="20045" y="30403"/>
                      </a:lnTo>
                      <a:lnTo>
                        <a:pt x="20066" y="30340"/>
                      </a:lnTo>
                      <a:lnTo>
                        <a:pt x="20233" y="30235"/>
                      </a:lnTo>
                      <a:lnTo>
                        <a:pt x="20359" y="30235"/>
                      </a:lnTo>
                      <a:lnTo>
                        <a:pt x="20443" y="30193"/>
                      </a:lnTo>
                      <a:lnTo>
                        <a:pt x="20526" y="30193"/>
                      </a:lnTo>
                      <a:lnTo>
                        <a:pt x="20589" y="30214"/>
                      </a:lnTo>
                      <a:lnTo>
                        <a:pt x="20652" y="30172"/>
                      </a:lnTo>
                      <a:lnTo>
                        <a:pt x="20652" y="30026"/>
                      </a:lnTo>
                      <a:lnTo>
                        <a:pt x="20736" y="29984"/>
                      </a:lnTo>
                      <a:lnTo>
                        <a:pt x="20861" y="29984"/>
                      </a:lnTo>
                      <a:lnTo>
                        <a:pt x="20882" y="29900"/>
                      </a:lnTo>
                      <a:lnTo>
                        <a:pt x="20966" y="29859"/>
                      </a:lnTo>
                      <a:lnTo>
                        <a:pt x="21008" y="29900"/>
                      </a:lnTo>
                      <a:lnTo>
                        <a:pt x="21091" y="29921"/>
                      </a:lnTo>
                      <a:lnTo>
                        <a:pt x="21196" y="29880"/>
                      </a:lnTo>
                      <a:lnTo>
                        <a:pt x="21321" y="29817"/>
                      </a:lnTo>
                      <a:lnTo>
                        <a:pt x="21572" y="29670"/>
                      </a:lnTo>
                      <a:lnTo>
                        <a:pt x="21614" y="29670"/>
                      </a:lnTo>
                      <a:lnTo>
                        <a:pt x="21677" y="29649"/>
                      </a:lnTo>
                      <a:lnTo>
                        <a:pt x="21803" y="29608"/>
                      </a:lnTo>
                      <a:lnTo>
                        <a:pt x="21886" y="29503"/>
                      </a:lnTo>
                      <a:lnTo>
                        <a:pt x="21949" y="29545"/>
                      </a:lnTo>
                      <a:lnTo>
                        <a:pt x="22116" y="29503"/>
                      </a:lnTo>
                      <a:lnTo>
                        <a:pt x="22116" y="29440"/>
                      </a:lnTo>
                      <a:lnTo>
                        <a:pt x="22054" y="29356"/>
                      </a:lnTo>
                      <a:lnTo>
                        <a:pt x="22116" y="29336"/>
                      </a:lnTo>
                      <a:lnTo>
                        <a:pt x="22284" y="29336"/>
                      </a:lnTo>
                      <a:lnTo>
                        <a:pt x="22305" y="29231"/>
                      </a:lnTo>
                      <a:lnTo>
                        <a:pt x="22409" y="29168"/>
                      </a:lnTo>
                      <a:lnTo>
                        <a:pt x="22472" y="29168"/>
                      </a:lnTo>
                      <a:lnTo>
                        <a:pt x="22556" y="29147"/>
                      </a:lnTo>
                      <a:lnTo>
                        <a:pt x="22681" y="29189"/>
                      </a:lnTo>
                      <a:lnTo>
                        <a:pt x="22849" y="29168"/>
                      </a:lnTo>
                      <a:lnTo>
                        <a:pt x="22974" y="29273"/>
                      </a:lnTo>
                      <a:lnTo>
                        <a:pt x="23100" y="29273"/>
                      </a:lnTo>
                      <a:lnTo>
                        <a:pt x="23246" y="29210"/>
                      </a:lnTo>
                      <a:lnTo>
                        <a:pt x="23372" y="29210"/>
                      </a:lnTo>
                      <a:lnTo>
                        <a:pt x="23414" y="29356"/>
                      </a:lnTo>
                      <a:lnTo>
                        <a:pt x="23477" y="29377"/>
                      </a:lnTo>
                      <a:lnTo>
                        <a:pt x="23539" y="29503"/>
                      </a:lnTo>
                      <a:lnTo>
                        <a:pt x="23602" y="29608"/>
                      </a:lnTo>
                      <a:lnTo>
                        <a:pt x="23686" y="29670"/>
                      </a:lnTo>
                      <a:lnTo>
                        <a:pt x="23686" y="29712"/>
                      </a:lnTo>
                      <a:lnTo>
                        <a:pt x="23665" y="29817"/>
                      </a:lnTo>
                      <a:lnTo>
                        <a:pt x="23686" y="29921"/>
                      </a:lnTo>
                      <a:lnTo>
                        <a:pt x="23686" y="29984"/>
                      </a:lnTo>
                      <a:lnTo>
                        <a:pt x="23602" y="30005"/>
                      </a:lnTo>
                      <a:lnTo>
                        <a:pt x="23665" y="30110"/>
                      </a:lnTo>
                      <a:lnTo>
                        <a:pt x="23749" y="30152"/>
                      </a:lnTo>
                      <a:lnTo>
                        <a:pt x="23874" y="30089"/>
                      </a:lnTo>
                      <a:lnTo>
                        <a:pt x="23937" y="30152"/>
                      </a:lnTo>
                      <a:lnTo>
                        <a:pt x="24000" y="30131"/>
                      </a:lnTo>
                      <a:lnTo>
                        <a:pt x="24021" y="30026"/>
                      </a:lnTo>
                      <a:lnTo>
                        <a:pt x="24104" y="30005"/>
                      </a:lnTo>
                      <a:lnTo>
                        <a:pt x="24125" y="30110"/>
                      </a:lnTo>
                      <a:lnTo>
                        <a:pt x="24209" y="30110"/>
                      </a:lnTo>
                      <a:lnTo>
                        <a:pt x="24230" y="30026"/>
                      </a:lnTo>
                      <a:lnTo>
                        <a:pt x="24188" y="29921"/>
                      </a:lnTo>
                      <a:lnTo>
                        <a:pt x="24209" y="29900"/>
                      </a:lnTo>
                      <a:lnTo>
                        <a:pt x="24418" y="30026"/>
                      </a:lnTo>
                      <a:lnTo>
                        <a:pt x="24439" y="30214"/>
                      </a:lnTo>
                      <a:lnTo>
                        <a:pt x="24523" y="30340"/>
                      </a:lnTo>
                      <a:lnTo>
                        <a:pt x="24606" y="30340"/>
                      </a:lnTo>
                      <a:lnTo>
                        <a:pt x="24669" y="30256"/>
                      </a:lnTo>
                      <a:lnTo>
                        <a:pt x="24627" y="30235"/>
                      </a:lnTo>
                      <a:lnTo>
                        <a:pt x="24606" y="30193"/>
                      </a:lnTo>
                      <a:lnTo>
                        <a:pt x="24732" y="30152"/>
                      </a:lnTo>
                      <a:lnTo>
                        <a:pt x="24941" y="30256"/>
                      </a:lnTo>
                      <a:lnTo>
                        <a:pt x="25025" y="30256"/>
                      </a:lnTo>
                      <a:lnTo>
                        <a:pt x="25088" y="30193"/>
                      </a:lnTo>
                      <a:lnTo>
                        <a:pt x="25150" y="30214"/>
                      </a:lnTo>
                      <a:lnTo>
                        <a:pt x="25088" y="30319"/>
                      </a:lnTo>
                      <a:lnTo>
                        <a:pt x="25025" y="30361"/>
                      </a:lnTo>
                      <a:lnTo>
                        <a:pt x="25025" y="30528"/>
                      </a:lnTo>
                      <a:lnTo>
                        <a:pt x="25088" y="30633"/>
                      </a:lnTo>
                      <a:lnTo>
                        <a:pt x="25171" y="30633"/>
                      </a:lnTo>
                      <a:lnTo>
                        <a:pt x="25255" y="30549"/>
                      </a:lnTo>
                      <a:lnTo>
                        <a:pt x="25381" y="30528"/>
                      </a:lnTo>
                      <a:lnTo>
                        <a:pt x="25611" y="30570"/>
                      </a:lnTo>
                      <a:lnTo>
                        <a:pt x="25673" y="30612"/>
                      </a:lnTo>
                      <a:lnTo>
                        <a:pt x="25757" y="30549"/>
                      </a:lnTo>
                      <a:lnTo>
                        <a:pt x="25715" y="30424"/>
                      </a:lnTo>
                      <a:lnTo>
                        <a:pt x="25820" y="30361"/>
                      </a:lnTo>
                      <a:lnTo>
                        <a:pt x="25987" y="30340"/>
                      </a:lnTo>
                      <a:lnTo>
                        <a:pt x="26092" y="30256"/>
                      </a:lnTo>
                      <a:lnTo>
                        <a:pt x="26134" y="30152"/>
                      </a:lnTo>
                      <a:lnTo>
                        <a:pt x="26217" y="30089"/>
                      </a:lnTo>
                      <a:lnTo>
                        <a:pt x="26217" y="30005"/>
                      </a:lnTo>
                      <a:lnTo>
                        <a:pt x="26343" y="29880"/>
                      </a:lnTo>
                      <a:lnTo>
                        <a:pt x="26448" y="29838"/>
                      </a:lnTo>
                      <a:lnTo>
                        <a:pt x="26531" y="29733"/>
                      </a:lnTo>
                      <a:lnTo>
                        <a:pt x="26657" y="29712"/>
                      </a:lnTo>
                      <a:lnTo>
                        <a:pt x="26824" y="29670"/>
                      </a:lnTo>
                      <a:lnTo>
                        <a:pt x="26866" y="29712"/>
                      </a:lnTo>
                      <a:lnTo>
                        <a:pt x="26866" y="29817"/>
                      </a:lnTo>
                      <a:lnTo>
                        <a:pt x="27138" y="29900"/>
                      </a:lnTo>
                      <a:lnTo>
                        <a:pt x="27054" y="29921"/>
                      </a:lnTo>
                      <a:lnTo>
                        <a:pt x="27117" y="30005"/>
                      </a:lnTo>
                      <a:lnTo>
                        <a:pt x="28163" y="30800"/>
                      </a:lnTo>
                      <a:lnTo>
                        <a:pt x="29565" y="32579"/>
                      </a:lnTo>
                      <a:lnTo>
                        <a:pt x="29712" y="32537"/>
                      </a:lnTo>
                      <a:lnTo>
                        <a:pt x="29816" y="32495"/>
                      </a:lnTo>
                      <a:lnTo>
                        <a:pt x="29837" y="32411"/>
                      </a:lnTo>
                      <a:lnTo>
                        <a:pt x="29816" y="32390"/>
                      </a:lnTo>
                      <a:lnTo>
                        <a:pt x="29816" y="32265"/>
                      </a:lnTo>
                      <a:lnTo>
                        <a:pt x="29879" y="32202"/>
                      </a:lnTo>
                      <a:lnTo>
                        <a:pt x="30047" y="32286"/>
                      </a:lnTo>
                      <a:lnTo>
                        <a:pt x="30026" y="32369"/>
                      </a:lnTo>
                      <a:lnTo>
                        <a:pt x="30026" y="32432"/>
                      </a:lnTo>
                      <a:lnTo>
                        <a:pt x="30151" y="32474"/>
                      </a:lnTo>
                      <a:lnTo>
                        <a:pt x="30214" y="32537"/>
                      </a:lnTo>
                      <a:lnTo>
                        <a:pt x="30319" y="32537"/>
                      </a:lnTo>
                      <a:lnTo>
                        <a:pt x="30402" y="32495"/>
                      </a:lnTo>
                      <a:lnTo>
                        <a:pt x="30507" y="32474"/>
                      </a:lnTo>
                      <a:lnTo>
                        <a:pt x="30674" y="32537"/>
                      </a:lnTo>
                      <a:lnTo>
                        <a:pt x="30800" y="32495"/>
                      </a:lnTo>
                      <a:lnTo>
                        <a:pt x="30904" y="32516"/>
                      </a:lnTo>
                      <a:lnTo>
                        <a:pt x="31009" y="32474"/>
                      </a:lnTo>
                      <a:lnTo>
                        <a:pt x="31030" y="32411"/>
                      </a:lnTo>
                      <a:lnTo>
                        <a:pt x="31009" y="32369"/>
                      </a:lnTo>
                      <a:lnTo>
                        <a:pt x="31030" y="32307"/>
                      </a:lnTo>
                      <a:lnTo>
                        <a:pt x="31218" y="32286"/>
                      </a:lnTo>
                      <a:lnTo>
                        <a:pt x="31427" y="32286"/>
                      </a:lnTo>
                      <a:lnTo>
                        <a:pt x="31616" y="32328"/>
                      </a:lnTo>
                      <a:lnTo>
                        <a:pt x="31783" y="32474"/>
                      </a:lnTo>
                      <a:lnTo>
                        <a:pt x="31888" y="32621"/>
                      </a:lnTo>
                      <a:lnTo>
                        <a:pt x="31951" y="32746"/>
                      </a:lnTo>
                      <a:lnTo>
                        <a:pt x="32013" y="32746"/>
                      </a:lnTo>
                      <a:lnTo>
                        <a:pt x="32139" y="32788"/>
                      </a:lnTo>
                      <a:lnTo>
                        <a:pt x="32264" y="32851"/>
                      </a:lnTo>
                      <a:lnTo>
                        <a:pt x="32327" y="32851"/>
                      </a:lnTo>
                      <a:lnTo>
                        <a:pt x="32390" y="32913"/>
                      </a:lnTo>
                      <a:lnTo>
                        <a:pt x="32390" y="32997"/>
                      </a:lnTo>
                      <a:lnTo>
                        <a:pt x="32369" y="33039"/>
                      </a:lnTo>
                      <a:lnTo>
                        <a:pt x="32369" y="33144"/>
                      </a:lnTo>
                      <a:lnTo>
                        <a:pt x="32390" y="33227"/>
                      </a:lnTo>
                      <a:lnTo>
                        <a:pt x="32453" y="33269"/>
                      </a:lnTo>
                      <a:lnTo>
                        <a:pt x="32474" y="33311"/>
                      </a:lnTo>
                      <a:lnTo>
                        <a:pt x="32536" y="33311"/>
                      </a:lnTo>
                      <a:lnTo>
                        <a:pt x="32641" y="33353"/>
                      </a:lnTo>
                      <a:lnTo>
                        <a:pt x="32704" y="33416"/>
                      </a:lnTo>
                      <a:lnTo>
                        <a:pt x="32746" y="33353"/>
                      </a:lnTo>
                      <a:lnTo>
                        <a:pt x="32850" y="33311"/>
                      </a:lnTo>
                      <a:lnTo>
                        <a:pt x="33101" y="33269"/>
                      </a:lnTo>
                      <a:lnTo>
                        <a:pt x="33227" y="33248"/>
                      </a:lnTo>
                      <a:lnTo>
                        <a:pt x="33290" y="33144"/>
                      </a:lnTo>
                      <a:lnTo>
                        <a:pt x="33394" y="33102"/>
                      </a:lnTo>
                      <a:lnTo>
                        <a:pt x="33436" y="33123"/>
                      </a:lnTo>
                      <a:lnTo>
                        <a:pt x="33394" y="33248"/>
                      </a:lnTo>
                      <a:lnTo>
                        <a:pt x="33415" y="33353"/>
                      </a:lnTo>
                      <a:lnTo>
                        <a:pt x="33499" y="33374"/>
                      </a:lnTo>
                      <a:lnTo>
                        <a:pt x="33624" y="33478"/>
                      </a:lnTo>
                      <a:lnTo>
                        <a:pt x="33792" y="33541"/>
                      </a:lnTo>
                      <a:lnTo>
                        <a:pt x="33813" y="33562"/>
                      </a:lnTo>
                      <a:lnTo>
                        <a:pt x="33896" y="33562"/>
                      </a:lnTo>
                      <a:lnTo>
                        <a:pt x="34001" y="33625"/>
                      </a:lnTo>
                      <a:lnTo>
                        <a:pt x="34043" y="33625"/>
                      </a:lnTo>
                      <a:lnTo>
                        <a:pt x="34043" y="33583"/>
                      </a:lnTo>
                      <a:lnTo>
                        <a:pt x="34127" y="33374"/>
                      </a:lnTo>
                      <a:lnTo>
                        <a:pt x="34231" y="33332"/>
                      </a:lnTo>
                      <a:lnTo>
                        <a:pt x="34482" y="33332"/>
                      </a:lnTo>
                      <a:lnTo>
                        <a:pt x="34524" y="33269"/>
                      </a:lnTo>
                      <a:lnTo>
                        <a:pt x="34629" y="33165"/>
                      </a:lnTo>
                      <a:lnTo>
                        <a:pt x="34796" y="33102"/>
                      </a:lnTo>
                      <a:lnTo>
                        <a:pt x="34796" y="32997"/>
                      </a:lnTo>
                      <a:lnTo>
                        <a:pt x="34859" y="32893"/>
                      </a:lnTo>
                      <a:lnTo>
                        <a:pt x="35005" y="32809"/>
                      </a:lnTo>
                      <a:lnTo>
                        <a:pt x="35005" y="32725"/>
                      </a:lnTo>
                      <a:lnTo>
                        <a:pt x="35110" y="32621"/>
                      </a:lnTo>
                      <a:lnTo>
                        <a:pt x="35215" y="32600"/>
                      </a:lnTo>
                      <a:lnTo>
                        <a:pt x="35298" y="32495"/>
                      </a:lnTo>
                      <a:lnTo>
                        <a:pt x="35361" y="32432"/>
                      </a:lnTo>
                      <a:lnTo>
                        <a:pt x="35298" y="32390"/>
                      </a:lnTo>
                      <a:lnTo>
                        <a:pt x="35298" y="32307"/>
                      </a:lnTo>
                      <a:lnTo>
                        <a:pt x="35319" y="32265"/>
                      </a:lnTo>
                      <a:lnTo>
                        <a:pt x="35508" y="32307"/>
                      </a:lnTo>
                      <a:lnTo>
                        <a:pt x="35591" y="32265"/>
                      </a:lnTo>
                      <a:lnTo>
                        <a:pt x="35633" y="32097"/>
                      </a:lnTo>
                      <a:lnTo>
                        <a:pt x="35717" y="32077"/>
                      </a:lnTo>
                      <a:lnTo>
                        <a:pt x="35926" y="32056"/>
                      </a:lnTo>
                      <a:lnTo>
                        <a:pt x="36031" y="32014"/>
                      </a:lnTo>
                      <a:lnTo>
                        <a:pt x="36261" y="32014"/>
                      </a:lnTo>
                      <a:lnTo>
                        <a:pt x="36345" y="31972"/>
                      </a:lnTo>
                      <a:lnTo>
                        <a:pt x="36365" y="31972"/>
                      </a:lnTo>
                      <a:lnTo>
                        <a:pt x="36449" y="32077"/>
                      </a:lnTo>
                      <a:lnTo>
                        <a:pt x="36449" y="32160"/>
                      </a:lnTo>
                      <a:lnTo>
                        <a:pt x="36533" y="32223"/>
                      </a:lnTo>
                      <a:lnTo>
                        <a:pt x="36658" y="32223"/>
                      </a:lnTo>
                      <a:lnTo>
                        <a:pt x="36700" y="32202"/>
                      </a:lnTo>
                      <a:lnTo>
                        <a:pt x="36805" y="32202"/>
                      </a:lnTo>
                      <a:lnTo>
                        <a:pt x="36889" y="32160"/>
                      </a:lnTo>
                      <a:lnTo>
                        <a:pt x="37077" y="32160"/>
                      </a:lnTo>
                      <a:lnTo>
                        <a:pt x="37098" y="32223"/>
                      </a:lnTo>
                      <a:lnTo>
                        <a:pt x="37119" y="32328"/>
                      </a:lnTo>
                      <a:lnTo>
                        <a:pt x="37161" y="32411"/>
                      </a:lnTo>
                      <a:lnTo>
                        <a:pt x="37453" y="32579"/>
                      </a:lnTo>
                      <a:lnTo>
                        <a:pt x="37537" y="32641"/>
                      </a:lnTo>
                      <a:lnTo>
                        <a:pt x="37746" y="32746"/>
                      </a:lnTo>
                      <a:lnTo>
                        <a:pt x="37830" y="32704"/>
                      </a:lnTo>
                      <a:lnTo>
                        <a:pt x="37935" y="32641"/>
                      </a:lnTo>
                      <a:lnTo>
                        <a:pt x="38060" y="32579"/>
                      </a:lnTo>
                      <a:lnTo>
                        <a:pt x="38165" y="32579"/>
                      </a:lnTo>
                      <a:lnTo>
                        <a:pt x="38269" y="32600"/>
                      </a:lnTo>
                      <a:lnTo>
                        <a:pt x="38353" y="32641"/>
                      </a:lnTo>
                      <a:lnTo>
                        <a:pt x="38437" y="32621"/>
                      </a:lnTo>
                      <a:lnTo>
                        <a:pt x="38688" y="32621"/>
                      </a:lnTo>
                      <a:lnTo>
                        <a:pt x="38793" y="32683"/>
                      </a:lnTo>
                      <a:lnTo>
                        <a:pt x="38897" y="32683"/>
                      </a:lnTo>
                      <a:lnTo>
                        <a:pt x="38939" y="32641"/>
                      </a:lnTo>
                      <a:lnTo>
                        <a:pt x="39044" y="32683"/>
                      </a:lnTo>
                      <a:lnTo>
                        <a:pt x="39211" y="32641"/>
                      </a:lnTo>
                      <a:lnTo>
                        <a:pt x="39316" y="32474"/>
                      </a:lnTo>
                      <a:lnTo>
                        <a:pt x="39274" y="32390"/>
                      </a:lnTo>
                      <a:lnTo>
                        <a:pt x="39169" y="32307"/>
                      </a:lnTo>
                      <a:lnTo>
                        <a:pt x="39169" y="32118"/>
                      </a:lnTo>
                      <a:lnTo>
                        <a:pt x="39190" y="31951"/>
                      </a:lnTo>
                      <a:lnTo>
                        <a:pt x="39169" y="31867"/>
                      </a:lnTo>
                      <a:lnTo>
                        <a:pt x="39065" y="31846"/>
                      </a:lnTo>
                      <a:lnTo>
                        <a:pt x="39002" y="31763"/>
                      </a:lnTo>
                      <a:lnTo>
                        <a:pt x="38834" y="31700"/>
                      </a:lnTo>
                      <a:lnTo>
                        <a:pt x="38772" y="31574"/>
                      </a:lnTo>
                      <a:lnTo>
                        <a:pt x="38772" y="31281"/>
                      </a:lnTo>
                      <a:lnTo>
                        <a:pt x="38876" y="31156"/>
                      </a:lnTo>
                      <a:lnTo>
                        <a:pt x="38876" y="31072"/>
                      </a:lnTo>
                      <a:lnTo>
                        <a:pt x="38939" y="30968"/>
                      </a:lnTo>
                      <a:lnTo>
                        <a:pt x="39044" y="30947"/>
                      </a:lnTo>
                      <a:lnTo>
                        <a:pt x="39086" y="30968"/>
                      </a:lnTo>
                      <a:lnTo>
                        <a:pt x="39148" y="30863"/>
                      </a:lnTo>
                      <a:lnTo>
                        <a:pt x="39106" y="30758"/>
                      </a:lnTo>
                      <a:lnTo>
                        <a:pt x="39148" y="30696"/>
                      </a:lnTo>
                      <a:lnTo>
                        <a:pt x="39211" y="30633"/>
                      </a:lnTo>
                      <a:lnTo>
                        <a:pt x="39316" y="30633"/>
                      </a:lnTo>
                      <a:lnTo>
                        <a:pt x="39399" y="30696"/>
                      </a:lnTo>
                      <a:lnTo>
                        <a:pt x="39567" y="30737"/>
                      </a:lnTo>
                      <a:lnTo>
                        <a:pt x="39713" y="30821"/>
                      </a:lnTo>
                      <a:lnTo>
                        <a:pt x="39734" y="30863"/>
                      </a:lnTo>
                      <a:lnTo>
                        <a:pt x="39881" y="30926"/>
                      </a:lnTo>
                      <a:lnTo>
                        <a:pt x="40236" y="30926"/>
                      </a:lnTo>
                      <a:lnTo>
                        <a:pt x="40320" y="30968"/>
                      </a:lnTo>
                      <a:lnTo>
                        <a:pt x="40362" y="31030"/>
                      </a:lnTo>
                      <a:lnTo>
                        <a:pt x="40529" y="31051"/>
                      </a:lnTo>
                      <a:lnTo>
                        <a:pt x="40613" y="31114"/>
                      </a:lnTo>
                      <a:lnTo>
                        <a:pt x="40718" y="31135"/>
                      </a:lnTo>
                      <a:lnTo>
                        <a:pt x="40948" y="31135"/>
                      </a:lnTo>
                      <a:lnTo>
                        <a:pt x="41031" y="31156"/>
                      </a:lnTo>
                      <a:lnTo>
                        <a:pt x="41073" y="31240"/>
                      </a:lnTo>
                      <a:lnTo>
                        <a:pt x="41073" y="31323"/>
                      </a:lnTo>
                      <a:lnTo>
                        <a:pt x="41136" y="31386"/>
                      </a:lnTo>
                      <a:lnTo>
                        <a:pt x="41136" y="31470"/>
                      </a:lnTo>
                      <a:lnTo>
                        <a:pt x="41178" y="31533"/>
                      </a:lnTo>
                      <a:lnTo>
                        <a:pt x="41241" y="31658"/>
                      </a:lnTo>
                      <a:lnTo>
                        <a:pt x="41241" y="31763"/>
                      </a:lnTo>
                      <a:lnTo>
                        <a:pt x="41303" y="31805"/>
                      </a:lnTo>
                      <a:lnTo>
                        <a:pt x="41387" y="31805"/>
                      </a:lnTo>
                      <a:lnTo>
                        <a:pt x="41492" y="31909"/>
                      </a:lnTo>
                      <a:lnTo>
                        <a:pt x="41513" y="31972"/>
                      </a:lnTo>
                      <a:lnTo>
                        <a:pt x="41680" y="32014"/>
                      </a:lnTo>
                      <a:lnTo>
                        <a:pt x="41868" y="32118"/>
                      </a:lnTo>
                      <a:lnTo>
                        <a:pt x="41931" y="32118"/>
                      </a:lnTo>
                      <a:lnTo>
                        <a:pt x="41994" y="32077"/>
                      </a:lnTo>
                      <a:lnTo>
                        <a:pt x="42182" y="32077"/>
                      </a:lnTo>
                      <a:lnTo>
                        <a:pt x="42245" y="32014"/>
                      </a:lnTo>
                      <a:lnTo>
                        <a:pt x="42329" y="32014"/>
                      </a:lnTo>
                      <a:lnTo>
                        <a:pt x="42412" y="32056"/>
                      </a:lnTo>
                      <a:lnTo>
                        <a:pt x="42496" y="32014"/>
                      </a:lnTo>
                      <a:lnTo>
                        <a:pt x="42601" y="31909"/>
                      </a:lnTo>
                      <a:lnTo>
                        <a:pt x="42747" y="31867"/>
                      </a:lnTo>
                      <a:lnTo>
                        <a:pt x="42977" y="31846"/>
                      </a:lnTo>
                      <a:lnTo>
                        <a:pt x="43124" y="31763"/>
                      </a:lnTo>
                      <a:lnTo>
                        <a:pt x="43270" y="31763"/>
                      </a:lnTo>
                      <a:lnTo>
                        <a:pt x="43396" y="31700"/>
                      </a:lnTo>
                      <a:lnTo>
                        <a:pt x="43542" y="31784"/>
                      </a:lnTo>
                      <a:lnTo>
                        <a:pt x="43710" y="31805"/>
                      </a:lnTo>
                      <a:lnTo>
                        <a:pt x="43961" y="31805"/>
                      </a:lnTo>
                      <a:lnTo>
                        <a:pt x="44065" y="31972"/>
                      </a:lnTo>
                      <a:lnTo>
                        <a:pt x="44275" y="32056"/>
                      </a:lnTo>
                      <a:lnTo>
                        <a:pt x="44421" y="32056"/>
                      </a:lnTo>
                      <a:lnTo>
                        <a:pt x="44547" y="32014"/>
                      </a:lnTo>
                      <a:lnTo>
                        <a:pt x="44609" y="32077"/>
                      </a:lnTo>
                      <a:lnTo>
                        <a:pt x="44651" y="32265"/>
                      </a:lnTo>
                      <a:lnTo>
                        <a:pt x="44756" y="32328"/>
                      </a:lnTo>
                      <a:lnTo>
                        <a:pt x="44840" y="32390"/>
                      </a:lnTo>
                      <a:lnTo>
                        <a:pt x="44923" y="32411"/>
                      </a:lnTo>
                      <a:lnTo>
                        <a:pt x="45028" y="32516"/>
                      </a:lnTo>
                      <a:lnTo>
                        <a:pt x="45112" y="32516"/>
                      </a:lnTo>
                      <a:lnTo>
                        <a:pt x="45363" y="32495"/>
                      </a:lnTo>
                      <a:lnTo>
                        <a:pt x="45593" y="32579"/>
                      </a:lnTo>
                      <a:lnTo>
                        <a:pt x="45948" y="32579"/>
                      </a:lnTo>
                      <a:lnTo>
                        <a:pt x="46095" y="32537"/>
                      </a:lnTo>
                      <a:lnTo>
                        <a:pt x="46158" y="32495"/>
                      </a:lnTo>
                      <a:lnTo>
                        <a:pt x="46283" y="32495"/>
                      </a:lnTo>
                      <a:lnTo>
                        <a:pt x="46388" y="32537"/>
                      </a:lnTo>
                      <a:lnTo>
                        <a:pt x="46472" y="32537"/>
                      </a:lnTo>
                      <a:lnTo>
                        <a:pt x="46534" y="32411"/>
                      </a:lnTo>
                      <a:lnTo>
                        <a:pt x="46744" y="32286"/>
                      </a:lnTo>
                      <a:lnTo>
                        <a:pt x="46890" y="32286"/>
                      </a:lnTo>
                      <a:lnTo>
                        <a:pt x="46953" y="32181"/>
                      </a:lnTo>
                      <a:lnTo>
                        <a:pt x="47329" y="32181"/>
                      </a:lnTo>
                      <a:lnTo>
                        <a:pt x="47434" y="32077"/>
                      </a:lnTo>
                      <a:lnTo>
                        <a:pt x="47455" y="31972"/>
                      </a:lnTo>
                      <a:lnTo>
                        <a:pt x="47455" y="31909"/>
                      </a:lnTo>
                      <a:lnTo>
                        <a:pt x="47539" y="31805"/>
                      </a:lnTo>
                      <a:lnTo>
                        <a:pt x="47664" y="31763"/>
                      </a:lnTo>
                      <a:lnTo>
                        <a:pt x="47748" y="31679"/>
                      </a:lnTo>
                      <a:lnTo>
                        <a:pt x="47790" y="31553"/>
                      </a:lnTo>
                      <a:lnTo>
                        <a:pt x="47873" y="31470"/>
                      </a:lnTo>
                      <a:lnTo>
                        <a:pt x="47978" y="31470"/>
                      </a:lnTo>
                      <a:lnTo>
                        <a:pt x="47999" y="31491"/>
                      </a:lnTo>
                      <a:lnTo>
                        <a:pt x="48187" y="31449"/>
                      </a:lnTo>
                      <a:lnTo>
                        <a:pt x="48292" y="31449"/>
                      </a:lnTo>
                      <a:lnTo>
                        <a:pt x="48417" y="31533"/>
                      </a:lnTo>
                      <a:lnTo>
                        <a:pt x="48501" y="31637"/>
                      </a:lnTo>
                      <a:lnTo>
                        <a:pt x="48585" y="31658"/>
                      </a:lnTo>
                      <a:lnTo>
                        <a:pt x="48689" y="31595"/>
                      </a:lnTo>
                      <a:lnTo>
                        <a:pt x="48731" y="31658"/>
                      </a:lnTo>
                      <a:lnTo>
                        <a:pt x="48836" y="31658"/>
                      </a:lnTo>
                      <a:lnTo>
                        <a:pt x="48982" y="31574"/>
                      </a:lnTo>
                      <a:lnTo>
                        <a:pt x="48982" y="31533"/>
                      </a:lnTo>
                      <a:lnTo>
                        <a:pt x="49150" y="31491"/>
                      </a:lnTo>
                      <a:lnTo>
                        <a:pt x="49359" y="31574"/>
                      </a:lnTo>
                      <a:lnTo>
                        <a:pt x="49422" y="31637"/>
                      </a:lnTo>
                      <a:lnTo>
                        <a:pt x="49464" y="31595"/>
                      </a:lnTo>
                      <a:lnTo>
                        <a:pt x="49547" y="31595"/>
                      </a:lnTo>
                      <a:lnTo>
                        <a:pt x="49568" y="31658"/>
                      </a:lnTo>
                      <a:lnTo>
                        <a:pt x="49673" y="31637"/>
                      </a:lnTo>
                      <a:lnTo>
                        <a:pt x="49840" y="31658"/>
                      </a:lnTo>
                      <a:lnTo>
                        <a:pt x="49924" y="31742"/>
                      </a:lnTo>
                      <a:lnTo>
                        <a:pt x="49966" y="31742"/>
                      </a:lnTo>
                      <a:lnTo>
                        <a:pt x="50259" y="31470"/>
                      </a:lnTo>
                      <a:lnTo>
                        <a:pt x="50384" y="31365"/>
                      </a:lnTo>
                      <a:lnTo>
                        <a:pt x="50594" y="31344"/>
                      </a:lnTo>
                      <a:lnTo>
                        <a:pt x="50677" y="31260"/>
                      </a:lnTo>
                      <a:lnTo>
                        <a:pt x="50698" y="31156"/>
                      </a:lnTo>
                      <a:lnTo>
                        <a:pt x="50677" y="31030"/>
                      </a:lnTo>
                      <a:lnTo>
                        <a:pt x="50614" y="31009"/>
                      </a:lnTo>
                      <a:lnTo>
                        <a:pt x="50573" y="31030"/>
                      </a:lnTo>
                      <a:lnTo>
                        <a:pt x="50510" y="31009"/>
                      </a:lnTo>
                      <a:lnTo>
                        <a:pt x="50468" y="31009"/>
                      </a:lnTo>
                      <a:lnTo>
                        <a:pt x="50468" y="30842"/>
                      </a:lnTo>
                      <a:lnTo>
                        <a:pt x="50489" y="30800"/>
                      </a:lnTo>
                      <a:lnTo>
                        <a:pt x="50489" y="30633"/>
                      </a:lnTo>
                      <a:lnTo>
                        <a:pt x="50447" y="30528"/>
                      </a:lnTo>
                      <a:lnTo>
                        <a:pt x="50468" y="30444"/>
                      </a:lnTo>
                      <a:lnTo>
                        <a:pt x="50552" y="30424"/>
                      </a:lnTo>
                      <a:lnTo>
                        <a:pt x="50552" y="30319"/>
                      </a:lnTo>
                      <a:lnTo>
                        <a:pt x="50468" y="30235"/>
                      </a:lnTo>
                      <a:lnTo>
                        <a:pt x="50447" y="30110"/>
                      </a:lnTo>
                      <a:lnTo>
                        <a:pt x="50468" y="30068"/>
                      </a:lnTo>
                      <a:lnTo>
                        <a:pt x="50405" y="29963"/>
                      </a:lnTo>
                      <a:lnTo>
                        <a:pt x="50405" y="29859"/>
                      </a:lnTo>
                      <a:lnTo>
                        <a:pt x="50489" y="29754"/>
                      </a:lnTo>
                      <a:lnTo>
                        <a:pt x="50573" y="29691"/>
                      </a:lnTo>
                      <a:lnTo>
                        <a:pt x="50594" y="29566"/>
                      </a:lnTo>
                      <a:lnTo>
                        <a:pt x="50677" y="29461"/>
                      </a:lnTo>
                      <a:lnTo>
                        <a:pt x="50761" y="29398"/>
                      </a:lnTo>
                      <a:lnTo>
                        <a:pt x="50761" y="29273"/>
                      </a:lnTo>
                      <a:lnTo>
                        <a:pt x="50719" y="29189"/>
                      </a:lnTo>
                      <a:lnTo>
                        <a:pt x="50719" y="29126"/>
                      </a:lnTo>
                      <a:lnTo>
                        <a:pt x="50656" y="29064"/>
                      </a:lnTo>
                      <a:lnTo>
                        <a:pt x="50594" y="28959"/>
                      </a:lnTo>
                      <a:lnTo>
                        <a:pt x="50510" y="28833"/>
                      </a:lnTo>
                      <a:lnTo>
                        <a:pt x="50447" y="28812"/>
                      </a:lnTo>
                      <a:lnTo>
                        <a:pt x="50363" y="28833"/>
                      </a:lnTo>
                      <a:lnTo>
                        <a:pt x="50238" y="28917"/>
                      </a:lnTo>
                      <a:lnTo>
                        <a:pt x="50175" y="28917"/>
                      </a:lnTo>
                      <a:lnTo>
                        <a:pt x="50154" y="28854"/>
                      </a:lnTo>
                      <a:lnTo>
                        <a:pt x="50154" y="28603"/>
                      </a:lnTo>
                      <a:lnTo>
                        <a:pt x="50175" y="28540"/>
                      </a:lnTo>
                      <a:lnTo>
                        <a:pt x="50175" y="28499"/>
                      </a:lnTo>
                      <a:lnTo>
                        <a:pt x="50238" y="28436"/>
                      </a:lnTo>
                      <a:lnTo>
                        <a:pt x="50259" y="28331"/>
                      </a:lnTo>
                      <a:lnTo>
                        <a:pt x="50342" y="28227"/>
                      </a:lnTo>
                      <a:lnTo>
                        <a:pt x="50342" y="28143"/>
                      </a:lnTo>
                      <a:lnTo>
                        <a:pt x="50384" y="28101"/>
                      </a:lnTo>
                      <a:lnTo>
                        <a:pt x="50552" y="28080"/>
                      </a:lnTo>
                      <a:lnTo>
                        <a:pt x="50614" y="28038"/>
                      </a:lnTo>
                      <a:lnTo>
                        <a:pt x="50698" y="28038"/>
                      </a:lnTo>
                      <a:lnTo>
                        <a:pt x="50719" y="28017"/>
                      </a:lnTo>
                      <a:lnTo>
                        <a:pt x="50803" y="28017"/>
                      </a:lnTo>
                      <a:lnTo>
                        <a:pt x="50886" y="27996"/>
                      </a:lnTo>
                      <a:lnTo>
                        <a:pt x="50928" y="27913"/>
                      </a:lnTo>
                      <a:lnTo>
                        <a:pt x="51033" y="27913"/>
                      </a:lnTo>
                      <a:lnTo>
                        <a:pt x="51117" y="27829"/>
                      </a:lnTo>
                      <a:lnTo>
                        <a:pt x="51242" y="27871"/>
                      </a:lnTo>
                      <a:lnTo>
                        <a:pt x="51451" y="27871"/>
                      </a:lnTo>
                      <a:lnTo>
                        <a:pt x="51514" y="27808"/>
                      </a:lnTo>
                      <a:lnTo>
                        <a:pt x="51556" y="27808"/>
                      </a:lnTo>
                      <a:lnTo>
                        <a:pt x="51598" y="27724"/>
                      </a:lnTo>
                      <a:lnTo>
                        <a:pt x="51744" y="27703"/>
                      </a:lnTo>
                      <a:lnTo>
                        <a:pt x="51765" y="27683"/>
                      </a:lnTo>
                      <a:lnTo>
                        <a:pt x="51849" y="27703"/>
                      </a:lnTo>
                      <a:lnTo>
                        <a:pt x="51933" y="27703"/>
                      </a:lnTo>
                      <a:lnTo>
                        <a:pt x="52016" y="27745"/>
                      </a:lnTo>
                      <a:lnTo>
                        <a:pt x="52184" y="27787"/>
                      </a:lnTo>
                      <a:lnTo>
                        <a:pt x="52267" y="27829"/>
                      </a:lnTo>
                      <a:lnTo>
                        <a:pt x="52288" y="27892"/>
                      </a:lnTo>
                      <a:lnTo>
                        <a:pt x="52435" y="27892"/>
                      </a:lnTo>
                      <a:lnTo>
                        <a:pt x="52498" y="27850"/>
                      </a:lnTo>
                      <a:lnTo>
                        <a:pt x="52539" y="27892"/>
                      </a:lnTo>
                      <a:lnTo>
                        <a:pt x="52644" y="27934"/>
                      </a:lnTo>
                      <a:lnTo>
                        <a:pt x="52686" y="27913"/>
                      </a:lnTo>
                      <a:lnTo>
                        <a:pt x="52686" y="27829"/>
                      </a:lnTo>
                      <a:lnTo>
                        <a:pt x="52749" y="27808"/>
                      </a:lnTo>
                      <a:lnTo>
                        <a:pt x="52790" y="27829"/>
                      </a:lnTo>
                      <a:lnTo>
                        <a:pt x="52874" y="27829"/>
                      </a:lnTo>
                      <a:lnTo>
                        <a:pt x="52916" y="27808"/>
                      </a:lnTo>
                      <a:lnTo>
                        <a:pt x="52979" y="27892"/>
                      </a:lnTo>
                      <a:lnTo>
                        <a:pt x="53021" y="27892"/>
                      </a:lnTo>
                      <a:lnTo>
                        <a:pt x="53104" y="27913"/>
                      </a:lnTo>
                      <a:lnTo>
                        <a:pt x="53125" y="27955"/>
                      </a:lnTo>
                      <a:lnTo>
                        <a:pt x="53104" y="28017"/>
                      </a:lnTo>
                      <a:lnTo>
                        <a:pt x="53125" y="28059"/>
                      </a:lnTo>
                      <a:lnTo>
                        <a:pt x="53188" y="28059"/>
                      </a:lnTo>
                      <a:lnTo>
                        <a:pt x="53209" y="28122"/>
                      </a:lnTo>
                      <a:lnTo>
                        <a:pt x="53272" y="28059"/>
                      </a:lnTo>
                      <a:lnTo>
                        <a:pt x="53335" y="28101"/>
                      </a:lnTo>
                      <a:lnTo>
                        <a:pt x="53376" y="28143"/>
                      </a:lnTo>
                      <a:lnTo>
                        <a:pt x="53335" y="28206"/>
                      </a:lnTo>
                      <a:lnTo>
                        <a:pt x="53376" y="28247"/>
                      </a:lnTo>
                      <a:lnTo>
                        <a:pt x="53481" y="28268"/>
                      </a:lnTo>
                      <a:lnTo>
                        <a:pt x="53523" y="28268"/>
                      </a:lnTo>
                      <a:lnTo>
                        <a:pt x="53586" y="28310"/>
                      </a:lnTo>
                      <a:lnTo>
                        <a:pt x="53586" y="28352"/>
                      </a:lnTo>
                      <a:lnTo>
                        <a:pt x="53627" y="28373"/>
                      </a:lnTo>
                      <a:lnTo>
                        <a:pt x="53690" y="28457"/>
                      </a:lnTo>
                      <a:lnTo>
                        <a:pt x="53690" y="28540"/>
                      </a:lnTo>
                      <a:lnTo>
                        <a:pt x="53711" y="28624"/>
                      </a:lnTo>
                      <a:lnTo>
                        <a:pt x="53711" y="28666"/>
                      </a:lnTo>
                      <a:lnTo>
                        <a:pt x="53732" y="28687"/>
                      </a:lnTo>
                      <a:lnTo>
                        <a:pt x="53899" y="28687"/>
                      </a:lnTo>
                      <a:lnTo>
                        <a:pt x="53920" y="28750"/>
                      </a:lnTo>
                      <a:lnTo>
                        <a:pt x="53899" y="28833"/>
                      </a:lnTo>
                      <a:lnTo>
                        <a:pt x="53899" y="28875"/>
                      </a:lnTo>
                      <a:lnTo>
                        <a:pt x="54025" y="28959"/>
                      </a:lnTo>
                      <a:lnTo>
                        <a:pt x="54067" y="29064"/>
                      </a:lnTo>
                      <a:lnTo>
                        <a:pt x="54151" y="29147"/>
                      </a:lnTo>
                      <a:lnTo>
                        <a:pt x="54171" y="29210"/>
                      </a:lnTo>
                      <a:lnTo>
                        <a:pt x="54234" y="29252"/>
                      </a:lnTo>
                      <a:lnTo>
                        <a:pt x="54255" y="29356"/>
                      </a:lnTo>
                      <a:lnTo>
                        <a:pt x="54339" y="29398"/>
                      </a:lnTo>
                      <a:lnTo>
                        <a:pt x="54339" y="29461"/>
                      </a:lnTo>
                      <a:lnTo>
                        <a:pt x="54318" y="29503"/>
                      </a:lnTo>
                      <a:lnTo>
                        <a:pt x="54339" y="29524"/>
                      </a:lnTo>
                      <a:lnTo>
                        <a:pt x="54381" y="29503"/>
                      </a:lnTo>
                      <a:lnTo>
                        <a:pt x="54443" y="29587"/>
                      </a:lnTo>
                      <a:lnTo>
                        <a:pt x="54464" y="29670"/>
                      </a:lnTo>
                      <a:lnTo>
                        <a:pt x="54569" y="29817"/>
                      </a:lnTo>
                      <a:lnTo>
                        <a:pt x="54778" y="29963"/>
                      </a:lnTo>
                      <a:lnTo>
                        <a:pt x="54799" y="30047"/>
                      </a:lnTo>
                      <a:lnTo>
                        <a:pt x="54841" y="30152"/>
                      </a:lnTo>
                      <a:lnTo>
                        <a:pt x="54883" y="30193"/>
                      </a:lnTo>
                      <a:lnTo>
                        <a:pt x="54883" y="30298"/>
                      </a:lnTo>
                      <a:lnTo>
                        <a:pt x="54967" y="30319"/>
                      </a:lnTo>
                      <a:lnTo>
                        <a:pt x="55008" y="30319"/>
                      </a:lnTo>
                      <a:lnTo>
                        <a:pt x="55050" y="30424"/>
                      </a:lnTo>
                      <a:lnTo>
                        <a:pt x="55050" y="30507"/>
                      </a:lnTo>
                      <a:lnTo>
                        <a:pt x="55092" y="30612"/>
                      </a:lnTo>
                      <a:lnTo>
                        <a:pt x="55218" y="30737"/>
                      </a:lnTo>
                      <a:lnTo>
                        <a:pt x="55322" y="30758"/>
                      </a:lnTo>
                      <a:lnTo>
                        <a:pt x="55385" y="30842"/>
                      </a:lnTo>
                      <a:lnTo>
                        <a:pt x="55469" y="30842"/>
                      </a:lnTo>
                      <a:lnTo>
                        <a:pt x="55511" y="30821"/>
                      </a:lnTo>
                      <a:lnTo>
                        <a:pt x="55573" y="30842"/>
                      </a:lnTo>
                      <a:lnTo>
                        <a:pt x="55615" y="30821"/>
                      </a:lnTo>
                      <a:lnTo>
                        <a:pt x="55741" y="30842"/>
                      </a:lnTo>
                      <a:lnTo>
                        <a:pt x="55803" y="30779"/>
                      </a:lnTo>
                      <a:lnTo>
                        <a:pt x="55887" y="30779"/>
                      </a:lnTo>
                      <a:lnTo>
                        <a:pt x="55887" y="30821"/>
                      </a:lnTo>
                      <a:lnTo>
                        <a:pt x="55824" y="30863"/>
                      </a:lnTo>
                      <a:lnTo>
                        <a:pt x="55845" y="30905"/>
                      </a:lnTo>
                      <a:lnTo>
                        <a:pt x="55992" y="30905"/>
                      </a:lnTo>
                      <a:lnTo>
                        <a:pt x="56034" y="30926"/>
                      </a:lnTo>
                      <a:lnTo>
                        <a:pt x="56055" y="30968"/>
                      </a:lnTo>
                      <a:lnTo>
                        <a:pt x="56138" y="31030"/>
                      </a:lnTo>
                      <a:lnTo>
                        <a:pt x="56159" y="30968"/>
                      </a:lnTo>
                      <a:lnTo>
                        <a:pt x="56222" y="30947"/>
                      </a:lnTo>
                      <a:lnTo>
                        <a:pt x="56264" y="30968"/>
                      </a:lnTo>
                      <a:lnTo>
                        <a:pt x="56306" y="30905"/>
                      </a:lnTo>
                      <a:lnTo>
                        <a:pt x="56348" y="30905"/>
                      </a:lnTo>
                      <a:lnTo>
                        <a:pt x="56410" y="30947"/>
                      </a:lnTo>
                      <a:lnTo>
                        <a:pt x="56431" y="31009"/>
                      </a:lnTo>
                      <a:lnTo>
                        <a:pt x="56473" y="31072"/>
                      </a:lnTo>
                      <a:lnTo>
                        <a:pt x="56536" y="31072"/>
                      </a:lnTo>
                      <a:lnTo>
                        <a:pt x="56557" y="31135"/>
                      </a:lnTo>
                      <a:lnTo>
                        <a:pt x="56620" y="31177"/>
                      </a:lnTo>
                      <a:lnTo>
                        <a:pt x="56640" y="31177"/>
                      </a:lnTo>
                      <a:lnTo>
                        <a:pt x="56682" y="31240"/>
                      </a:lnTo>
                      <a:lnTo>
                        <a:pt x="56724" y="31281"/>
                      </a:lnTo>
                      <a:lnTo>
                        <a:pt x="56850" y="31344"/>
                      </a:lnTo>
                      <a:lnTo>
                        <a:pt x="56871" y="31365"/>
                      </a:lnTo>
                      <a:lnTo>
                        <a:pt x="56933" y="31365"/>
                      </a:lnTo>
                      <a:lnTo>
                        <a:pt x="56975" y="31407"/>
                      </a:lnTo>
                      <a:lnTo>
                        <a:pt x="57059" y="31449"/>
                      </a:lnTo>
                      <a:lnTo>
                        <a:pt x="57122" y="31407"/>
                      </a:lnTo>
                      <a:lnTo>
                        <a:pt x="57184" y="31407"/>
                      </a:lnTo>
                      <a:lnTo>
                        <a:pt x="57247" y="31365"/>
                      </a:lnTo>
                      <a:lnTo>
                        <a:pt x="57289" y="31365"/>
                      </a:lnTo>
                      <a:lnTo>
                        <a:pt x="57352" y="31386"/>
                      </a:lnTo>
                      <a:lnTo>
                        <a:pt x="57352" y="31470"/>
                      </a:lnTo>
                      <a:lnTo>
                        <a:pt x="57289" y="31553"/>
                      </a:lnTo>
                      <a:lnTo>
                        <a:pt x="57289" y="31637"/>
                      </a:lnTo>
                      <a:lnTo>
                        <a:pt x="57289" y="31700"/>
                      </a:lnTo>
                      <a:lnTo>
                        <a:pt x="57394" y="31700"/>
                      </a:lnTo>
                      <a:lnTo>
                        <a:pt x="57436" y="31805"/>
                      </a:lnTo>
                      <a:lnTo>
                        <a:pt x="57456" y="31909"/>
                      </a:lnTo>
                      <a:lnTo>
                        <a:pt x="57436" y="32014"/>
                      </a:lnTo>
                      <a:lnTo>
                        <a:pt x="57394" y="32056"/>
                      </a:lnTo>
                      <a:lnTo>
                        <a:pt x="57394" y="32118"/>
                      </a:lnTo>
                      <a:lnTo>
                        <a:pt x="57498" y="32265"/>
                      </a:lnTo>
                      <a:lnTo>
                        <a:pt x="57561" y="32286"/>
                      </a:lnTo>
                      <a:lnTo>
                        <a:pt x="57645" y="32390"/>
                      </a:lnTo>
                      <a:lnTo>
                        <a:pt x="57666" y="32432"/>
                      </a:lnTo>
                      <a:lnTo>
                        <a:pt x="57749" y="32411"/>
                      </a:lnTo>
                      <a:lnTo>
                        <a:pt x="57812" y="32369"/>
                      </a:lnTo>
                      <a:lnTo>
                        <a:pt x="57896" y="32369"/>
                      </a:lnTo>
                      <a:lnTo>
                        <a:pt x="57938" y="32432"/>
                      </a:lnTo>
                      <a:lnTo>
                        <a:pt x="57980" y="32516"/>
                      </a:lnTo>
                      <a:lnTo>
                        <a:pt x="58042" y="32495"/>
                      </a:lnTo>
                      <a:lnTo>
                        <a:pt x="58105" y="32432"/>
                      </a:lnTo>
                      <a:lnTo>
                        <a:pt x="58189" y="32474"/>
                      </a:lnTo>
                      <a:lnTo>
                        <a:pt x="58231" y="32432"/>
                      </a:lnTo>
                      <a:lnTo>
                        <a:pt x="58398" y="32411"/>
                      </a:lnTo>
                      <a:lnTo>
                        <a:pt x="58461" y="32328"/>
                      </a:lnTo>
                      <a:lnTo>
                        <a:pt x="58524" y="32307"/>
                      </a:lnTo>
                      <a:lnTo>
                        <a:pt x="58524" y="32244"/>
                      </a:lnTo>
                      <a:lnTo>
                        <a:pt x="58544" y="32160"/>
                      </a:lnTo>
                      <a:lnTo>
                        <a:pt x="58628" y="32097"/>
                      </a:lnTo>
                      <a:lnTo>
                        <a:pt x="58628" y="31993"/>
                      </a:lnTo>
                      <a:lnTo>
                        <a:pt x="58649" y="31909"/>
                      </a:lnTo>
                      <a:lnTo>
                        <a:pt x="58837" y="31909"/>
                      </a:lnTo>
                      <a:lnTo>
                        <a:pt x="58858" y="31805"/>
                      </a:lnTo>
                      <a:lnTo>
                        <a:pt x="58921" y="31805"/>
                      </a:lnTo>
                      <a:lnTo>
                        <a:pt x="58963" y="31784"/>
                      </a:lnTo>
                      <a:lnTo>
                        <a:pt x="59005" y="31700"/>
                      </a:lnTo>
                      <a:lnTo>
                        <a:pt x="59047" y="31658"/>
                      </a:lnTo>
                      <a:lnTo>
                        <a:pt x="59151" y="31658"/>
                      </a:lnTo>
                      <a:lnTo>
                        <a:pt x="59214" y="31595"/>
                      </a:lnTo>
                      <a:lnTo>
                        <a:pt x="59319" y="31658"/>
                      </a:lnTo>
                      <a:lnTo>
                        <a:pt x="59361" y="31700"/>
                      </a:lnTo>
                      <a:lnTo>
                        <a:pt x="59465" y="31700"/>
                      </a:lnTo>
                      <a:lnTo>
                        <a:pt x="59486" y="31763"/>
                      </a:lnTo>
                      <a:lnTo>
                        <a:pt x="59549" y="31867"/>
                      </a:lnTo>
                      <a:lnTo>
                        <a:pt x="59486" y="31909"/>
                      </a:lnTo>
                      <a:lnTo>
                        <a:pt x="59528" y="31972"/>
                      </a:lnTo>
                      <a:lnTo>
                        <a:pt x="59633" y="32077"/>
                      </a:lnTo>
                      <a:lnTo>
                        <a:pt x="59633" y="32139"/>
                      </a:lnTo>
                      <a:lnTo>
                        <a:pt x="59674" y="32202"/>
                      </a:lnTo>
                      <a:lnTo>
                        <a:pt x="59758" y="32244"/>
                      </a:lnTo>
                      <a:lnTo>
                        <a:pt x="59737" y="32390"/>
                      </a:lnTo>
                      <a:lnTo>
                        <a:pt x="59737" y="32495"/>
                      </a:lnTo>
                      <a:lnTo>
                        <a:pt x="59695" y="32537"/>
                      </a:lnTo>
                      <a:lnTo>
                        <a:pt x="59633" y="32558"/>
                      </a:lnTo>
                      <a:lnTo>
                        <a:pt x="59549" y="32662"/>
                      </a:lnTo>
                      <a:lnTo>
                        <a:pt x="59549" y="32725"/>
                      </a:lnTo>
                      <a:lnTo>
                        <a:pt x="59591" y="32809"/>
                      </a:lnTo>
                      <a:lnTo>
                        <a:pt x="59633" y="32830"/>
                      </a:lnTo>
                      <a:lnTo>
                        <a:pt x="59633" y="32934"/>
                      </a:lnTo>
                      <a:lnTo>
                        <a:pt x="59591" y="33018"/>
                      </a:lnTo>
                      <a:lnTo>
                        <a:pt x="59633" y="33060"/>
                      </a:lnTo>
                      <a:lnTo>
                        <a:pt x="59674" y="33081"/>
                      </a:lnTo>
                      <a:lnTo>
                        <a:pt x="59674" y="33144"/>
                      </a:lnTo>
                      <a:lnTo>
                        <a:pt x="59695" y="33185"/>
                      </a:lnTo>
                      <a:lnTo>
                        <a:pt x="59695" y="33248"/>
                      </a:lnTo>
                      <a:lnTo>
                        <a:pt x="59674" y="33269"/>
                      </a:lnTo>
                      <a:lnTo>
                        <a:pt x="59653" y="33290"/>
                      </a:lnTo>
                      <a:lnTo>
                        <a:pt x="59653" y="33437"/>
                      </a:lnTo>
                      <a:lnTo>
                        <a:pt x="59695" y="33562"/>
                      </a:lnTo>
                      <a:lnTo>
                        <a:pt x="59737" y="33604"/>
                      </a:lnTo>
                      <a:lnTo>
                        <a:pt x="59737" y="33667"/>
                      </a:lnTo>
                      <a:lnTo>
                        <a:pt x="59674" y="33709"/>
                      </a:lnTo>
                      <a:lnTo>
                        <a:pt x="59653" y="33792"/>
                      </a:lnTo>
                      <a:lnTo>
                        <a:pt x="59674" y="33855"/>
                      </a:lnTo>
                      <a:lnTo>
                        <a:pt x="59674" y="33897"/>
                      </a:lnTo>
                      <a:lnTo>
                        <a:pt x="59695" y="33960"/>
                      </a:lnTo>
                      <a:lnTo>
                        <a:pt x="59633" y="34001"/>
                      </a:lnTo>
                      <a:lnTo>
                        <a:pt x="59591" y="34022"/>
                      </a:lnTo>
                      <a:lnTo>
                        <a:pt x="59633" y="34085"/>
                      </a:lnTo>
                      <a:lnTo>
                        <a:pt x="59653" y="34169"/>
                      </a:lnTo>
                      <a:lnTo>
                        <a:pt x="59633" y="34211"/>
                      </a:lnTo>
                      <a:lnTo>
                        <a:pt x="59570" y="34315"/>
                      </a:lnTo>
                      <a:lnTo>
                        <a:pt x="59591" y="34378"/>
                      </a:lnTo>
                      <a:lnTo>
                        <a:pt x="59633" y="34420"/>
                      </a:lnTo>
                      <a:lnTo>
                        <a:pt x="59591" y="34483"/>
                      </a:lnTo>
                      <a:lnTo>
                        <a:pt x="59591" y="34525"/>
                      </a:lnTo>
                      <a:lnTo>
                        <a:pt x="59633" y="34587"/>
                      </a:lnTo>
                      <a:lnTo>
                        <a:pt x="59653" y="34650"/>
                      </a:lnTo>
                      <a:lnTo>
                        <a:pt x="59591" y="34713"/>
                      </a:lnTo>
                      <a:lnTo>
                        <a:pt x="59549" y="34713"/>
                      </a:lnTo>
                      <a:lnTo>
                        <a:pt x="59486" y="34692"/>
                      </a:lnTo>
                      <a:lnTo>
                        <a:pt x="59130" y="34608"/>
                      </a:lnTo>
                      <a:lnTo>
                        <a:pt x="59047" y="34587"/>
                      </a:lnTo>
                      <a:lnTo>
                        <a:pt x="58942" y="34546"/>
                      </a:lnTo>
                      <a:lnTo>
                        <a:pt x="58900" y="34546"/>
                      </a:lnTo>
                      <a:lnTo>
                        <a:pt x="58796" y="34713"/>
                      </a:lnTo>
                      <a:lnTo>
                        <a:pt x="58754" y="34797"/>
                      </a:lnTo>
                      <a:lnTo>
                        <a:pt x="58712" y="34859"/>
                      </a:lnTo>
                      <a:lnTo>
                        <a:pt x="58628" y="34859"/>
                      </a:lnTo>
                      <a:lnTo>
                        <a:pt x="58544" y="34922"/>
                      </a:lnTo>
                      <a:lnTo>
                        <a:pt x="58524" y="34964"/>
                      </a:lnTo>
                      <a:lnTo>
                        <a:pt x="58586" y="35069"/>
                      </a:lnTo>
                      <a:lnTo>
                        <a:pt x="58712" y="35278"/>
                      </a:lnTo>
                      <a:lnTo>
                        <a:pt x="58733" y="35362"/>
                      </a:lnTo>
                      <a:lnTo>
                        <a:pt x="58754" y="35445"/>
                      </a:lnTo>
                      <a:lnTo>
                        <a:pt x="58837" y="35550"/>
                      </a:lnTo>
                      <a:lnTo>
                        <a:pt x="58837" y="35654"/>
                      </a:lnTo>
                      <a:lnTo>
                        <a:pt x="58837" y="35780"/>
                      </a:lnTo>
                      <a:lnTo>
                        <a:pt x="58837" y="35885"/>
                      </a:lnTo>
                      <a:lnTo>
                        <a:pt x="58837" y="36094"/>
                      </a:lnTo>
                      <a:lnTo>
                        <a:pt x="58921" y="36157"/>
                      </a:lnTo>
                      <a:lnTo>
                        <a:pt x="58921" y="36261"/>
                      </a:lnTo>
                      <a:lnTo>
                        <a:pt x="58921" y="36366"/>
                      </a:lnTo>
                      <a:lnTo>
                        <a:pt x="58900" y="36408"/>
                      </a:lnTo>
                      <a:lnTo>
                        <a:pt x="58900" y="36491"/>
                      </a:lnTo>
                      <a:lnTo>
                        <a:pt x="58921" y="36533"/>
                      </a:lnTo>
                      <a:lnTo>
                        <a:pt x="58921" y="36638"/>
                      </a:lnTo>
                      <a:lnTo>
                        <a:pt x="58858" y="36638"/>
                      </a:lnTo>
                      <a:lnTo>
                        <a:pt x="58733" y="36617"/>
                      </a:lnTo>
                      <a:lnTo>
                        <a:pt x="58649" y="36680"/>
                      </a:lnTo>
                      <a:lnTo>
                        <a:pt x="58649" y="36722"/>
                      </a:lnTo>
                      <a:lnTo>
                        <a:pt x="58691" y="36826"/>
                      </a:lnTo>
                      <a:lnTo>
                        <a:pt x="58733" y="36847"/>
                      </a:lnTo>
                      <a:lnTo>
                        <a:pt x="58733" y="36931"/>
                      </a:lnTo>
                      <a:lnTo>
                        <a:pt x="58733" y="36952"/>
                      </a:lnTo>
                      <a:lnTo>
                        <a:pt x="58837" y="37098"/>
                      </a:lnTo>
                      <a:lnTo>
                        <a:pt x="58858" y="37098"/>
                      </a:lnTo>
                      <a:lnTo>
                        <a:pt x="58921" y="36931"/>
                      </a:lnTo>
                      <a:lnTo>
                        <a:pt x="59068" y="36910"/>
                      </a:lnTo>
                      <a:lnTo>
                        <a:pt x="59130" y="36952"/>
                      </a:lnTo>
                      <a:lnTo>
                        <a:pt x="59172" y="36784"/>
                      </a:lnTo>
                      <a:lnTo>
                        <a:pt x="59256" y="36722"/>
                      </a:lnTo>
                      <a:lnTo>
                        <a:pt x="59256" y="36512"/>
                      </a:lnTo>
                      <a:lnTo>
                        <a:pt x="59361" y="36429"/>
                      </a:lnTo>
                      <a:lnTo>
                        <a:pt x="59361" y="36324"/>
                      </a:lnTo>
                      <a:lnTo>
                        <a:pt x="59381" y="36282"/>
                      </a:lnTo>
                      <a:lnTo>
                        <a:pt x="59528" y="36366"/>
                      </a:lnTo>
                      <a:lnTo>
                        <a:pt x="59653" y="36303"/>
                      </a:lnTo>
                      <a:lnTo>
                        <a:pt x="59695" y="36366"/>
                      </a:lnTo>
                      <a:lnTo>
                        <a:pt x="59695" y="36575"/>
                      </a:lnTo>
                      <a:lnTo>
                        <a:pt x="59884" y="36617"/>
                      </a:lnTo>
                      <a:lnTo>
                        <a:pt x="60072" y="36722"/>
                      </a:lnTo>
                      <a:lnTo>
                        <a:pt x="60114" y="36680"/>
                      </a:lnTo>
                      <a:lnTo>
                        <a:pt x="60197" y="36742"/>
                      </a:lnTo>
                      <a:lnTo>
                        <a:pt x="60323" y="36617"/>
                      </a:lnTo>
                      <a:lnTo>
                        <a:pt x="60490" y="36596"/>
                      </a:lnTo>
                      <a:lnTo>
                        <a:pt x="60511" y="36512"/>
                      </a:lnTo>
                      <a:lnTo>
                        <a:pt x="60595" y="36512"/>
                      </a:lnTo>
                      <a:lnTo>
                        <a:pt x="60679" y="36366"/>
                      </a:lnTo>
                      <a:lnTo>
                        <a:pt x="60846" y="36115"/>
                      </a:lnTo>
                      <a:lnTo>
                        <a:pt x="60825" y="36073"/>
                      </a:lnTo>
                      <a:lnTo>
                        <a:pt x="60951" y="36010"/>
                      </a:lnTo>
                      <a:lnTo>
                        <a:pt x="60951" y="35926"/>
                      </a:lnTo>
                      <a:lnTo>
                        <a:pt x="60909" y="35780"/>
                      </a:lnTo>
                      <a:lnTo>
                        <a:pt x="60993" y="35822"/>
                      </a:lnTo>
                      <a:lnTo>
                        <a:pt x="60993" y="35843"/>
                      </a:lnTo>
                      <a:lnTo>
                        <a:pt x="61118" y="35654"/>
                      </a:lnTo>
                      <a:lnTo>
                        <a:pt x="61055" y="35550"/>
                      </a:lnTo>
                      <a:lnTo>
                        <a:pt x="61118" y="35529"/>
                      </a:lnTo>
                      <a:lnTo>
                        <a:pt x="61118" y="35341"/>
                      </a:lnTo>
                      <a:lnTo>
                        <a:pt x="61223" y="35299"/>
                      </a:lnTo>
                      <a:lnTo>
                        <a:pt x="61223" y="35194"/>
                      </a:lnTo>
                      <a:lnTo>
                        <a:pt x="61369" y="35090"/>
                      </a:lnTo>
                      <a:lnTo>
                        <a:pt x="61411" y="35027"/>
                      </a:lnTo>
                      <a:lnTo>
                        <a:pt x="61348" y="34985"/>
                      </a:lnTo>
                      <a:lnTo>
                        <a:pt x="61369" y="34838"/>
                      </a:lnTo>
                      <a:lnTo>
                        <a:pt x="61453" y="34818"/>
                      </a:lnTo>
                      <a:lnTo>
                        <a:pt x="61557" y="34315"/>
                      </a:lnTo>
                      <a:lnTo>
                        <a:pt x="61683" y="34169"/>
                      </a:lnTo>
                      <a:lnTo>
                        <a:pt x="61683" y="34064"/>
                      </a:lnTo>
                      <a:lnTo>
                        <a:pt x="61829" y="33960"/>
                      </a:lnTo>
                      <a:lnTo>
                        <a:pt x="61850" y="33834"/>
                      </a:lnTo>
                      <a:lnTo>
                        <a:pt x="61976" y="33667"/>
                      </a:lnTo>
                      <a:lnTo>
                        <a:pt x="61976" y="33541"/>
                      </a:lnTo>
                      <a:lnTo>
                        <a:pt x="61934" y="33520"/>
                      </a:lnTo>
                      <a:lnTo>
                        <a:pt x="61892" y="33353"/>
                      </a:lnTo>
                      <a:lnTo>
                        <a:pt x="62039" y="33227"/>
                      </a:lnTo>
                      <a:lnTo>
                        <a:pt x="61976" y="32955"/>
                      </a:lnTo>
                      <a:lnTo>
                        <a:pt x="62081" y="32830"/>
                      </a:lnTo>
                      <a:lnTo>
                        <a:pt x="62081" y="32746"/>
                      </a:lnTo>
                      <a:lnTo>
                        <a:pt x="62039" y="32746"/>
                      </a:lnTo>
                      <a:lnTo>
                        <a:pt x="62101" y="32579"/>
                      </a:lnTo>
                      <a:lnTo>
                        <a:pt x="62101" y="32411"/>
                      </a:lnTo>
                      <a:lnTo>
                        <a:pt x="62206" y="32307"/>
                      </a:lnTo>
                      <a:lnTo>
                        <a:pt x="62206" y="32118"/>
                      </a:lnTo>
                      <a:lnTo>
                        <a:pt x="62185" y="32097"/>
                      </a:lnTo>
                      <a:lnTo>
                        <a:pt x="62164" y="31909"/>
                      </a:lnTo>
                      <a:lnTo>
                        <a:pt x="62248" y="31742"/>
                      </a:lnTo>
                      <a:lnTo>
                        <a:pt x="62248" y="31574"/>
                      </a:lnTo>
                      <a:lnTo>
                        <a:pt x="62394" y="31386"/>
                      </a:lnTo>
                      <a:lnTo>
                        <a:pt x="62394" y="31240"/>
                      </a:lnTo>
                      <a:lnTo>
                        <a:pt x="62353" y="31135"/>
                      </a:lnTo>
                      <a:lnTo>
                        <a:pt x="62353" y="30947"/>
                      </a:lnTo>
                      <a:lnTo>
                        <a:pt x="62394" y="30905"/>
                      </a:lnTo>
                      <a:lnTo>
                        <a:pt x="62394" y="30758"/>
                      </a:lnTo>
                      <a:lnTo>
                        <a:pt x="62311" y="30758"/>
                      </a:lnTo>
                      <a:lnTo>
                        <a:pt x="62269" y="30486"/>
                      </a:lnTo>
                      <a:lnTo>
                        <a:pt x="62269" y="30403"/>
                      </a:lnTo>
                      <a:lnTo>
                        <a:pt x="62248" y="30319"/>
                      </a:lnTo>
                      <a:lnTo>
                        <a:pt x="62248" y="30110"/>
                      </a:lnTo>
                      <a:lnTo>
                        <a:pt x="62081" y="29921"/>
                      </a:lnTo>
                      <a:lnTo>
                        <a:pt x="62039" y="29921"/>
                      </a:lnTo>
                      <a:lnTo>
                        <a:pt x="61976" y="29817"/>
                      </a:lnTo>
                      <a:lnTo>
                        <a:pt x="62039" y="29775"/>
                      </a:lnTo>
                      <a:lnTo>
                        <a:pt x="62101" y="29608"/>
                      </a:lnTo>
                      <a:lnTo>
                        <a:pt x="62101" y="29566"/>
                      </a:lnTo>
                      <a:lnTo>
                        <a:pt x="61997" y="29649"/>
                      </a:lnTo>
                      <a:lnTo>
                        <a:pt x="61892" y="29608"/>
                      </a:lnTo>
                      <a:lnTo>
                        <a:pt x="61788" y="29231"/>
                      </a:lnTo>
                      <a:lnTo>
                        <a:pt x="61788" y="29126"/>
                      </a:lnTo>
                      <a:lnTo>
                        <a:pt x="61767" y="29043"/>
                      </a:lnTo>
                      <a:lnTo>
                        <a:pt x="61746" y="28833"/>
                      </a:lnTo>
                      <a:lnTo>
                        <a:pt x="61788" y="28750"/>
                      </a:lnTo>
                      <a:lnTo>
                        <a:pt x="61683" y="28457"/>
                      </a:lnTo>
                      <a:lnTo>
                        <a:pt x="61767" y="28394"/>
                      </a:lnTo>
                      <a:lnTo>
                        <a:pt x="61725" y="28352"/>
                      </a:lnTo>
                      <a:lnTo>
                        <a:pt x="61746" y="28310"/>
                      </a:lnTo>
                      <a:lnTo>
                        <a:pt x="61746" y="28227"/>
                      </a:lnTo>
                      <a:lnTo>
                        <a:pt x="61683" y="28185"/>
                      </a:lnTo>
                      <a:lnTo>
                        <a:pt x="61746" y="28080"/>
                      </a:lnTo>
                      <a:lnTo>
                        <a:pt x="61683" y="27975"/>
                      </a:lnTo>
                      <a:lnTo>
                        <a:pt x="61683" y="27892"/>
                      </a:lnTo>
                      <a:lnTo>
                        <a:pt x="61767" y="27829"/>
                      </a:lnTo>
                      <a:lnTo>
                        <a:pt x="61662" y="27766"/>
                      </a:lnTo>
                      <a:lnTo>
                        <a:pt x="61641" y="27620"/>
                      </a:lnTo>
                      <a:lnTo>
                        <a:pt x="61683" y="27557"/>
                      </a:lnTo>
                      <a:lnTo>
                        <a:pt x="61662" y="27452"/>
                      </a:lnTo>
                      <a:lnTo>
                        <a:pt x="61578" y="27515"/>
                      </a:lnTo>
                      <a:lnTo>
                        <a:pt x="61474" y="27494"/>
                      </a:lnTo>
                      <a:lnTo>
                        <a:pt x="61348" y="27390"/>
                      </a:lnTo>
                      <a:lnTo>
                        <a:pt x="61348" y="27264"/>
                      </a:lnTo>
                      <a:lnTo>
                        <a:pt x="61411" y="27180"/>
                      </a:lnTo>
                      <a:lnTo>
                        <a:pt x="61411" y="27076"/>
                      </a:lnTo>
                      <a:lnTo>
                        <a:pt x="61244" y="26887"/>
                      </a:lnTo>
                      <a:lnTo>
                        <a:pt x="61160" y="26887"/>
                      </a:lnTo>
                      <a:lnTo>
                        <a:pt x="61055" y="26762"/>
                      </a:lnTo>
                      <a:lnTo>
                        <a:pt x="61139" y="26720"/>
                      </a:lnTo>
                      <a:lnTo>
                        <a:pt x="61139" y="26615"/>
                      </a:lnTo>
                      <a:lnTo>
                        <a:pt x="61202" y="26511"/>
                      </a:lnTo>
                      <a:lnTo>
                        <a:pt x="61097" y="26323"/>
                      </a:lnTo>
                      <a:lnTo>
                        <a:pt x="61013" y="26323"/>
                      </a:lnTo>
                      <a:lnTo>
                        <a:pt x="60930" y="26239"/>
                      </a:lnTo>
                      <a:lnTo>
                        <a:pt x="60825" y="26218"/>
                      </a:lnTo>
                      <a:lnTo>
                        <a:pt x="60804" y="26134"/>
                      </a:lnTo>
                      <a:lnTo>
                        <a:pt x="60532" y="26051"/>
                      </a:lnTo>
                      <a:lnTo>
                        <a:pt x="60490" y="25988"/>
                      </a:lnTo>
                      <a:lnTo>
                        <a:pt x="60323" y="25946"/>
                      </a:lnTo>
                      <a:lnTo>
                        <a:pt x="60260" y="25904"/>
                      </a:lnTo>
                      <a:lnTo>
                        <a:pt x="60197" y="25779"/>
                      </a:lnTo>
                      <a:lnTo>
                        <a:pt x="60114" y="25695"/>
                      </a:lnTo>
                      <a:lnTo>
                        <a:pt x="59988" y="25695"/>
                      </a:lnTo>
                      <a:lnTo>
                        <a:pt x="59863" y="25590"/>
                      </a:lnTo>
                      <a:lnTo>
                        <a:pt x="59737" y="25695"/>
                      </a:lnTo>
                      <a:lnTo>
                        <a:pt x="59633" y="25695"/>
                      </a:lnTo>
                      <a:lnTo>
                        <a:pt x="59570" y="25779"/>
                      </a:lnTo>
                      <a:lnTo>
                        <a:pt x="59486" y="25779"/>
                      </a:lnTo>
                      <a:lnTo>
                        <a:pt x="59444" y="25716"/>
                      </a:lnTo>
                      <a:lnTo>
                        <a:pt x="59444" y="25674"/>
                      </a:lnTo>
                      <a:lnTo>
                        <a:pt x="59340" y="25611"/>
                      </a:lnTo>
                      <a:lnTo>
                        <a:pt x="59235" y="25611"/>
                      </a:lnTo>
                      <a:lnTo>
                        <a:pt x="59277" y="25799"/>
                      </a:lnTo>
                      <a:lnTo>
                        <a:pt x="59381" y="25904"/>
                      </a:lnTo>
                      <a:lnTo>
                        <a:pt x="59340" y="26009"/>
                      </a:lnTo>
                      <a:lnTo>
                        <a:pt x="59381" y="26197"/>
                      </a:lnTo>
                      <a:lnTo>
                        <a:pt x="59340" y="26343"/>
                      </a:lnTo>
                      <a:lnTo>
                        <a:pt x="59256" y="26406"/>
                      </a:lnTo>
                      <a:lnTo>
                        <a:pt x="59256" y="26239"/>
                      </a:lnTo>
                      <a:lnTo>
                        <a:pt x="59277" y="26113"/>
                      </a:lnTo>
                      <a:lnTo>
                        <a:pt x="59214" y="25946"/>
                      </a:lnTo>
                      <a:lnTo>
                        <a:pt x="59151" y="26030"/>
                      </a:lnTo>
                      <a:lnTo>
                        <a:pt x="59172" y="26134"/>
                      </a:lnTo>
                      <a:lnTo>
                        <a:pt x="59130" y="26323"/>
                      </a:lnTo>
                      <a:lnTo>
                        <a:pt x="59005" y="26406"/>
                      </a:lnTo>
                      <a:lnTo>
                        <a:pt x="58733" y="26427"/>
                      </a:lnTo>
                      <a:lnTo>
                        <a:pt x="58712" y="26364"/>
                      </a:lnTo>
                      <a:lnTo>
                        <a:pt x="58816" y="26302"/>
                      </a:lnTo>
                      <a:lnTo>
                        <a:pt x="58858" y="26302"/>
                      </a:lnTo>
                      <a:lnTo>
                        <a:pt x="58858" y="26134"/>
                      </a:lnTo>
                      <a:lnTo>
                        <a:pt x="58921" y="26051"/>
                      </a:lnTo>
                      <a:lnTo>
                        <a:pt x="58963" y="26009"/>
                      </a:lnTo>
                      <a:lnTo>
                        <a:pt x="58837" y="26009"/>
                      </a:lnTo>
                      <a:lnTo>
                        <a:pt x="58796" y="26051"/>
                      </a:lnTo>
                      <a:lnTo>
                        <a:pt x="58733" y="26009"/>
                      </a:lnTo>
                      <a:lnTo>
                        <a:pt x="58649" y="26030"/>
                      </a:lnTo>
                      <a:lnTo>
                        <a:pt x="58607" y="26134"/>
                      </a:lnTo>
                      <a:lnTo>
                        <a:pt x="58524" y="26197"/>
                      </a:lnTo>
                      <a:lnTo>
                        <a:pt x="58503" y="26197"/>
                      </a:lnTo>
                      <a:lnTo>
                        <a:pt x="58419" y="26302"/>
                      </a:lnTo>
                      <a:lnTo>
                        <a:pt x="58272" y="26155"/>
                      </a:lnTo>
                      <a:lnTo>
                        <a:pt x="58293" y="26009"/>
                      </a:lnTo>
                      <a:lnTo>
                        <a:pt x="58231" y="25820"/>
                      </a:lnTo>
                      <a:lnTo>
                        <a:pt x="58105" y="25632"/>
                      </a:lnTo>
                      <a:lnTo>
                        <a:pt x="58105" y="25339"/>
                      </a:lnTo>
                      <a:lnTo>
                        <a:pt x="57980" y="25381"/>
                      </a:lnTo>
                      <a:lnTo>
                        <a:pt x="57917" y="25381"/>
                      </a:lnTo>
                      <a:lnTo>
                        <a:pt x="57812" y="25423"/>
                      </a:lnTo>
                      <a:lnTo>
                        <a:pt x="57749" y="25465"/>
                      </a:lnTo>
                      <a:lnTo>
                        <a:pt x="57603" y="25548"/>
                      </a:lnTo>
                      <a:lnTo>
                        <a:pt x="57498" y="25548"/>
                      </a:lnTo>
                      <a:lnTo>
                        <a:pt x="57394" y="25486"/>
                      </a:lnTo>
                      <a:lnTo>
                        <a:pt x="57289" y="25527"/>
                      </a:lnTo>
                      <a:lnTo>
                        <a:pt x="57184" y="25444"/>
                      </a:lnTo>
                      <a:lnTo>
                        <a:pt x="57143" y="25339"/>
                      </a:lnTo>
                      <a:lnTo>
                        <a:pt x="57184" y="25255"/>
                      </a:lnTo>
                      <a:lnTo>
                        <a:pt x="57226" y="25109"/>
                      </a:lnTo>
                      <a:lnTo>
                        <a:pt x="57331" y="24942"/>
                      </a:lnTo>
                      <a:lnTo>
                        <a:pt x="57477" y="24774"/>
                      </a:lnTo>
                      <a:lnTo>
                        <a:pt x="57477" y="24586"/>
                      </a:lnTo>
                      <a:lnTo>
                        <a:pt x="57666" y="24439"/>
                      </a:lnTo>
                      <a:lnTo>
                        <a:pt x="57666" y="24272"/>
                      </a:lnTo>
                      <a:lnTo>
                        <a:pt x="57708" y="24251"/>
                      </a:lnTo>
                      <a:lnTo>
                        <a:pt x="57708" y="24188"/>
                      </a:lnTo>
                      <a:lnTo>
                        <a:pt x="57812" y="24021"/>
                      </a:lnTo>
                      <a:lnTo>
                        <a:pt x="57854" y="23874"/>
                      </a:lnTo>
                      <a:lnTo>
                        <a:pt x="57917" y="23749"/>
                      </a:lnTo>
                      <a:lnTo>
                        <a:pt x="57875" y="23623"/>
                      </a:lnTo>
                      <a:lnTo>
                        <a:pt x="57917" y="23540"/>
                      </a:lnTo>
                      <a:lnTo>
                        <a:pt x="57917" y="23330"/>
                      </a:lnTo>
                      <a:lnTo>
                        <a:pt x="57980" y="23038"/>
                      </a:lnTo>
                      <a:lnTo>
                        <a:pt x="58021" y="23038"/>
                      </a:lnTo>
                      <a:lnTo>
                        <a:pt x="58063" y="22828"/>
                      </a:lnTo>
                      <a:lnTo>
                        <a:pt x="58168" y="22786"/>
                      </a:lnTo>
                      <a:lnTo>
                        <a:pt x="58126" y="22661"/>
                      </a:lnTo>
                      <a:lnTo>
                        <a:pt x="58293" y="22473"/>
                      </a:lnTo>
                      <a:lnTo>
                        <a:pt x="58314" y="22305"/>
                      </a:lnTo>
                      <a:lnTo>
                        <a:pt x="58419" y="22242"/>
                      </a:lnTo>
                      <a:lnTo>
                        <a:pt x="58377" y="22033"/>
                      </a:lnTo>
                      <a:lnTo>
                        <a:pt x="58419" y="21970"/>
                      </a:lnTo>
                      <a:lnTo>
                        <a:pt x="58419" y="21845"/>
                      </a:lnTo>
                      <a:lnTo>
                        <a:pt x="58503" y="21782"/>
                      </a:lnTo>
                      <a:lnTo>
                        <a:pt x="58544" y="21782"/>
                      </a:lnTo>
                      <a:lnTo>
                        <a:pt x="58544" y="21657"/>
                      </a:lnTo>
                      <a:lnTo>
                        <a:pt x="58503" y="21573"/>
                      </a:lnTo>
                      <a:lnTo>
                        <a:pt x="58503" y="21343"/>
                      </a:lnTo>
                      <a:lnTo>
                        <a:pt x="58482" y="21217"/>
                      </a:lnTo>
                      <a:lnTo>
                        <a:pt x="58544" y="21029"/>
                      </a:lnTo>
                      <a:lnTo>
                        <a:pt x="58712" y="20841"/>
                      </a:lnTo>
                      <a:lnTo>
                        <a:pt x="58754" y="20631"/>
                      </a:lnTo>
                      <a:lnTo>
                        <a:pt x="58607" y="20401"/>
                      </a:lnTo>
                      <a:lnTo>
                        <a:pt x="58628" y="20276"/>
                      </a:lnTo>
                      <a:lnTo>
                        <a:pt x="58733" y="20171"/>
                      </a:lnTo>
                      <a:lnTo>
                        <a:pt x="58754" y="20045"/>
                      </a:lnTo>
                      <a:lnTo>
                        <a:pt x="58963" y="19878"/>
                      </a:lnTo>
                      <a:lnTo>
                        <a:pt x="59005" y="19773"/>
                      </a:lnTo>
                      <a:lnTo>
                        <a:pt x="59068" y="19773"/>
                      </a:lnTo>
                      <a:lnTo>
                        <a:pt x="59151" y="19857"/>
                      </a:lnTo>
                      <a:lnTo>
                        <a:pt x="59277" y="19836"/>
                      </a:lnTo>
                      <a:lnTo>
                        <a:pt x="59486" y="19669"/>
                      </a:lnTo>
                      <a:lnTo>
                        <a:pt x="59674" y="19669"/>
                      </a:lnTo>
                      <a:lnTo>
                        <a:pt x="59842" y="19564"/>
                      </a:lnTo>
                      <a:lnTo>
                        <a:pt x="59967" y="19564"/>
                      </a:lnTo>
                      <a:lnTo>
                        <a:pt x="60072" y="19481"/>
                      </a:lnTo>
                      <a:lnTo>
                        <a:pt x="60177" y="19481"/>
                      </a:lnTo>
                      <a:lnTo>
                        <a:pt x="60281" y="19460"/>
                      </a:lnTo>
                      <a:lnTo>
                        <a:pt x="60323" y="19376"/>
                      </a:lnTo>
                      <a:lnTo>
                        <a:pt x="60428" y="19460"/>
                      </a:lnTo>
                      <a:lnTo>
                        <a:pt x="60386" y="19585"/>
                      </a:lnTo>
                      <a:lnTo>
                        <a:pt x="60469" y="19627"/>
                      </a:lnTo>
                      <a:lnTo>
                        <a:pt x="60574" y="19732"/>
                      </a:lnTo>
                      <a:lnTo>
                        <a:pt x="60616" y="19627"/>
                      </a:lnTo>
                      <a:lnTo>
                        <a:pt x="60721" y="19543"/>
                      </a:lnTo>
                      <a:lnTo>
                        <a:pt x="60574" y="19418"/>
                      </a:lnTo>
                      <a:lnTo>
                        <a:pt x="60574" y="19355"/>
                      </a:lnTo>
                      <a:lnTo>
                        <a:pt x="60700" y="19271"/>
                      </a:lnTo>
                      <a:lnTo>
                        <a:pt x="60909" y="19313"/>
                      </a:lnTo>
                      <a:lnTo>
                        <a:pt x="61013" y="19250"/>
                      </a:lnTo>
                      <a:lnTo>
                        <a:pt x="61244" y="19250"/>
                      </a:lnTo>
                      <a:lnTo>
                        <a:pt x="61306" y="19334"/>
                      </a:lnTo>
                      <a:lnTo>
                        <a:pt x="61348" y="19334"/>
                      </a:lnTo>
                      <a:lnTo>
                        <a:pt x="61432" y="19250"/>
                      </a:lnTo>
                      <a:lnTo>
                        <a:pt x="61516" y="19250"/>
                      </a:lnTo>
                      <a:lnTo>
                        <a:pt x="61474" y="19146"/>
                      </a:lnTo>
                      <a:lnTo>
                        <a:pt x="61557" y="19104"/>
                      </a:lnTo>
                      <a:lnTo>
                        <a:pt x="61746" y="19104"/>
                      </a:lnTo>
                      <a:lnTo>
                        <a:pt x="61829" y="19208"/>
                      </a:lnTo>
                      <a:lnTo>
                        <a:pt x="62039" y="19125"/>
                      </a:lnTo>
                      <a:lnTo>
                        <a:pt x="62039" y="19041"/>
                      </a:lnTo>
                      <a:lnTo>
                        <a:pt x="61955" y="18999"/>
                      </a:lnTo>
                      <a:lnTo>
                        <a:pt x="61892" y="19041"/>
                      </a:lnTo>
                      <a:lnTo>
                        <a:pt x="61767" y="18957"/>
                      </a:lnTo>
                      <a:lnTo>
                        <a:pt x="61850" y="18832"/>
                      </a:lnTo>
                      <a:lnTo>
                        <a:pt x="61871" y="18916"/>
                      </a:lnTo>
                      <a:lnTo>
                        <a:pt x="62039" y="18853"/>
                      </a:lnTo>
                      <a:lnTo>
                        <a:pt x="61871" y="18748"/>
                      </a:lnTo>
                      <a:lnTo>
                        <a:pt x="61871" y="18685"/>
                      </a:lnTo>
                      <a:lnTo>
                        <a:pt x="61955" y="18685"/>
                      </a:lnTo>
                      <a:lnTo>
                        <a:pt x="62101" y="18497"/>
                      </a:lnTo>
                      <a:lnTo>
                        <a:pt x="62269" y="18497"/>
                      </a:lnTo>
                      <a:lnTo>
                        <a:pt x="62353" y="18581"/>
                      </a:lnTo>
                      <a:lnTo>
                        <a:pt x="62457" y="18518"/>
                      </a:lnTo>
                      <a:lnTo>
                        <a:pt x="62666" y="18581"/>
                      </a:lnTo>
                      <a:lnTo>
                        <a:pt x="62813" y="18581"/>
                      </a:lnTo>
                      <a:lnTo>
                        <a:pt x="62813" y="18623"/>
                      </a:lnTo>
                      <a:lnTo>
                        <a:pt x="62897" y="18685"/>
                      </a:lnTo>
                      <a:lnTo>
                        <a:pt x="62959" y="18644"/>
                      </a:lnTo>
                      <a:lnTo>
                        <a:pt x="62918" y="18581"/>
                      </a:lnTo>
                      <a:lnTo>
                        <a:pt x="63106" y="18581"/>
                      </a:lnTo>
                      <a:lnTo>
                        <a:pt x="63252" y="18602"/>
                      </a:lnTo>
                      <a:lnTo>
                        <a:pt x="63357" y="18602"/>
                      </a:lnTo>
                      <a:lnTo>
                        <a:pt x="63462" y="18685"/>
                      </a:lnTo>
                      <a:lnTo>
                        <a:pt x="63462" y="18727"/>
                      </a:lnTo>
                      <a:lnTo>
                        <a:pt x="63629" y="18748"/>
                      </a:lnTo>
                      <a:lnTo>
                        <a:pt x="63734" y="18664"/>
                      </a:lnTo>
                      <a:lnTo>
                        <a:pt x="63796" y="18685"/>
                      </a:lnTo>
                      <a:lnTo>
                        <a:pt x="63838" y="18769"/>
                      </a:lnTo>
                      <a:lnTo>
                        <a:pt x="63629" y="18916"/>
                      </a:lnTo>
                      <a:lnTo>
                        <a:pt x="63441" y="18916"/>
                      </a:lnTo>
                      <a:lnTo>
                        <a:pt x="63378" y="18978"/>
                      </a:lnTo>
                      <a:lnTo>
                        <a:pt x="63378" y="19083"/>
                      </a:lnTo>
                      <a:lnTo>
                        <a:pt x="63273" y="19083"/>
                      </a:lnTo>
                      <a:lnTo>
                        <a:pt x="63252" y="19125"/>
                      </a:lnTo>
                      <a:lnTo>
                        <a:pt x="63315" y="19146"/>
                      </a:lnTo>
                      <a:lnTo>
                        <a:pt x="63378" y="19146"/>
                      </a:lnTo>
                      <a:lnTo>
                        <a:pt x="63545" y="19355"/>
                      </a:lnTo>
                      <a:lnTo>
                        <a:pt x="63587" y="19313"/>
                      </a:lnTo>
                      <a:lnTo>
                        <a:pt x="63775" y="19250"/>
                      </a:lnTo>
                      <a:lnTo>
                        <a:pt x="63859" y="19146"/>
                      </a:lnTo>
                      <a:lnTo>
                        <a:pt x="63838" y="19104"/>
                      </a:lnTo>
                      <a:lnTo>
                        <a:pt x="63964" y="19041"/>
                      </a:lnTo>
                      <a:lnTo>
                        <a:pt x="63880" y="18916"/>
                      </a:lnTo>
                      <a:lnTo>
                        <a:pt x="63964" y="18916"/>
                      </a:lnTo>
                      <a:lnTo>
                        <a:pt x="64089" y="19083"/>
                      </a:lnTo>
                      <a:lnTo>
                        <a:pt x="64173" y="19104"/>
                      </a:lnTo>
                      <a:lnTo>
                        <a:pt x="64215" y="19020"/>
                      </a:lnTo>
                      <a:lnTo>
                        <a:pt x="64173" y="18978"/>
                      </a:lnTo>
                      <a:lnTo>
                        <a:pt x="64257" y="18916"/>
                      </a:lnTo>
                      <a:lnTo>
                        <a:pt x="64298" y="18832"/>
                      </a:lnTo>
                      <a:lnTo>
                        <a:pt x="64319" y="18832"/>
                      </a:lnTo>
                      <a:lnTo>
                        <a:pt x="64319" y="18727"/>
                      </a:lnTo>
                      <a:lnTo>
                        <a:pt x="64298" y="18664"/>
                      </a:lnTo>
                      <a:lnTo>
                        <a:pt x="64382" y="18623"/>
                      </a:lnTo>
                      <a:lnTo>
                        <a:pt x="64466" y="18685"/>
                      </a:lnTo>
                      <a:lnTo>
                        <a:pt x="64529" y="18623"/>
                      </a:lnTo>
                      <a:lnTo>
                        <a:pt x="64591" y="18685"/>
                      </a:lnTo>
                      <a:lnTo>
                        <a:pt x="64612" y="18769"/>
                      </a:lnTo>
                      <a:lnTo>
                        <a:pt x="64696" y="18811"/>
                      </a:lnTo>
                      <a:lnTo>
                        <a:pt x="64842" y="18664"/>
                      </a:lnTo>
                      <a:lnTo>
                        <a:pt x="64780" y="18602"/>
                      </a:lnTo>
                      <a:lnTo>
                        <a:pt x="64780" y="18581"/>
                      </a:lnTo>
                      <a:lnTo>
                        <a:pt x="64842" y="18518"/>
                      </a:lnTo>
                      <a:lnTo>
                        <a:pt x="64926" y="18560"/>
                      </a:lnTo>
                      <a:lnTo>
                        <a:pt x="65010" y="18497"/>
                      </a:lnTo>
                      <a:lnTo>
                        <a:pt x="65094" y="18497"/>
                      </a:lnTo>
                      <a:lnTo>
                        <a:pt x="65114" y="18455"/>
                      </a:lnTo>
                      <a:lnTo>
                        <a:pt x="65010" y="18351"/>
                      </a:lnTo>
                      <a:lnTo>
                        <a:pt x="65031" y="18288"/>
                      </a:lnTo>
                      <a:lnTo>
                        <a:pt x="65031" y="18246"/>
                      </a:lnTo>
                      <a:lnTo>
                        <a:pt x="64926" y="18183"/>
                      </a:lnTo>
                      <a:lnTo>
                        <a:pt x="64884" y="18141"/>
                      </a:lnTo>
                      <a:lnTo>
                        <a:pt x="64884" y="18162"/>
                      </a:lnTo>
                      <a:lnTo>
                        <a:pt x="64884" y="18204"/>
                      </a:lnTo>
                      <a:lnTo>
                        <a:pt x="64822" y="18204"/>
                      </a:lnTo>
                      <a:lnTo>
                        <a:pt x="64717" y="18162"/>
                      </a:lnTo>
                      <a:lnTo>
                        <a:pt x="64696" y="18183"/>
                      </a:lnTo>
                      <a:lnTo>
                        <a:pt x="64696" y="18246"/>
                      </a:lnTo>
                      <a:lnTo>
                        <a:pt x="64591" y="18246"/>
                      </a:lnTo>
                      <a:lnTo>
                        <a:pt x="64529" y="18288"/>
                      </a:lnTo>
                      <a:lnTo>
                        <a:pt x="64466" y="18246"/>
                      </a:lnTo>
                      <a:lnTo>
                        <a:pt x="64487" y="18141"/>
                      </a:lnTo>
                      <a:lnTo>
                        <a:pt x="64529" y="18100"/>
                      </a:lnTo>
                      <a:lnTo>
                        <a:pt x="64382" y="17890"/>
                      </a:lnTo>
                      <a:lnTo>
                        <a:pt x="64487" y="17828"/>
                      </a:lnTo>
                      <a:lnTo>
                        <a:pt x="64382" y="17660"/>
                      </a:lnTo>
                      <a:lnTo>
                        <a:pt x="64424" y="17451"/>
                      </a:lnTo>
                      <a:lnTo>
                        <a:pt x="64424" y="17325"/>
                      </a:lnTo>
                      <a:lnTo>
                        <a:pt x="64508" y="17221"/>
                      </a:lnTo>
                      <a:lnTo>
                        <a:pt x="64508" y="17032"/>
                      </a:lnTo>
                      <a:lnTo>
                        <a:pt x="64612" y="16928"/>
                      </a:lnTo>
                      <a:lnTo>
                        <a:pt x="64612" y="16802"/>
                      </a:lnTo>
                      <a:lnTo>
                        <a:pt x="64591" y="16781"/>
                      </a:lnTo>
                      <a:lnTo>
                        <a:pt x="64717" y="16719"/>
                      </a:lnTo>
                      <a:lnTo>
                        <a:pt x="64591" y="16572"/>
                      </a:lnTo>
                      <a:lnTo>
                        <a:pt x="64633" y="16175"/>
                      </a:lnTo>
                      <a:lnTo>
                        <a:pt x="64738" y="16091"/>
                      </a:lnTo>
                      <a:lnTo>
                        <a:pt x="64633" y="15944"/>
                      </a:lnTo>
                      <a:lnTo>
                        <a:pt x="64612" y="15777"/>
                      </a:lnTo>
                      <a:lnTo>
                        <a:pt x="64529" y="15735"/>
                      </a:lnTo>
                      <a:lnTo>
                        <a:pt x="64529" y="15672"/>
                      </a:lnTo>
                      <a:lnTo>
                        <a:pt x="64633" y="15589"/>
                      </a:lnTo>
                      <a:lnTo>
                        <a:pt x="64612" y="15442"/>
                      </a:lnTo>
                      <a:lnTo>
                        <a:pt x="64696" y="15379"/>
                      </a:lnTo>
                      <a:lnTo>
                        <a:pt x="64822" y="15170"/>
                      </a:lnTo>
                      <a:lnTo>
                        <a:pt x="64947" y="15212"/>
                      </a:lnTo>
                      <a:lnTo>
                        <a:pt x="65031" y="15149"/>
                      </a:lnTo>
                      <a:lnTo>
                        <a:pt x="65114" y="15170"/>
                      </a:lnTo>
                      <a:lnTo>
                        <a:pt x="65156" y="15107"/>
                      </a:lnTo>
                      <a:lnTo>
                        <a:pt x="65366" y="15107"/>
                      </a:lnTo>
                      <a:lnTo>
                        <a:pt x="65407" y="15045"/>
                      </a:lnTo>
                      <a:lnTo>
                        <a:pt x="65470" y="15024"/>
                      </a:lnTo>
                      <a:lnTo>
                        <a:pt x="65512" y="14919"/>
                      </a:lnTo>
                      <a:lnTo>
                        <a:pt x="65554" y="14919"/>
                      </a:lnTo>
                      <a:lnTo>
                        <a:pt x="65617" y="14898"/>
                      </a:lnTo>
                      <a:lnTo>
                        <a:pt x="65742" y="14898"/>
                      </a:lnTo>
                      <a:lnTo>
                        <a:pt x="65763" y="15003"/>
                      </a:lnTo>
                      <a:lnTo>
                        <a:pt x="65826" y="14961"/>
                      </a:lnTo>
                      <a:lnTo>
                        <a:pt x="65868" y="14961"/>
                      </a:lnTo>
                      <a:lnTo>
                        <a:pt x="65951" y="15107"/>
                      </a:lnTo>
                      <a:lnTo>
                        <a:pt x="65993" y="15107"/>
                      </a:lnTo>
                      <a:lnTo>
                        <a:pt x="66098" y="14961"/>
                      </a:lnTo>
                      <a:lnTo>
                        <a:pt x="66098" y="14835"/>
                      </a:lnTo>
                      <a:lnTo>
                        <a:pt x="66182" y="14815"/>
                      </a:lnTo>
                      <a:lnTo>
                        <a:pt x="66203" y="14689"/>
                      </a:lnTo>
                      <a:lnTo>
                        <a:pt x="66265" y="14689"/>
                      </a:lnTo>
                      <a:lnTo>
                        <a:pt x="66286" y="14794"/>
                      </a:lnTo>
                      <a:lnTo>
                        <a:pt x="66412" y="14856"/>
                      </a:lnTo>
                      <a:lnTo>
                        <a:pt x="66412" y="15003"/>
                      </a:lnTo>
                      <a:lnTo>
                        <a:pt x="66391" y="15045"/>
                      </a:lnTo>
                      <a:lnTo>
                        <a:pt x="66454" y="15107"/>
                      </a:lnTo>
                      <a:lnTo>
                        <a:pt x="66475" y="15212"/>
                      </a:lnTo>
                      <a:lnTo>
                        <a:pt x="66391" y="15275"/>
                      </a:lnTo>
                      <a:lnTo>
                        <a:pt x="66454" y="15317"/>
                      </a:lnTo>
                      <a:lnTo>
                        <a:pt x="66475" y="15442"/>
                      </a:lnTo>
                      <a:lnTo>
                        <a:pt x="66454" y="15442"/>
                      </a:lnTo>
                      <a:lnTo>
                        <a:pt x="66454" y="15526"/>
                      </a:lnTo>
                      <a:lnTo>
                        <a:pt x="66475" y="15568"/>
                      </a:lnTo>
                      <a:lnTo>
                        <a:pt x="66412" y="15651"/>
                      </a:lnTo>
                      <a:lnTo>
                        <a:pt x="66391" y="15693"/>
                      </a:lnTo>
                      <a:lnTo>
                        <a:pt x="66412" y="15756"/>
                      </a:lnTo>
                      <a:lnTo>
                        <a:pt x="66516" y="15651"/>
                      </a:lnTo>
                      <a:lnTo>
                        <a:pt x="66558" y="15735"/>
                      </a:lnTo>
                      <a:lnTo>
                        <a:pt x="66663" y="15756"/>
                      </a:lnTo>
                      <a:lnTo>
                        <a:pt x="66684" y="15965"/>
                      </a:lnTo>
                      <a:lnTo>
                        <a:pt x="66726" y="15903"/>
                      </a:lnTo>
                      <a:lnTo>
                        <a:pt x="66726" y="15840"/>
                      </a:lnTo>
                      <a:lnTo>
                        <a:pt x="66830" y="15735"/>
                      </a:lnTo>
                      <a:lnTo>
                        <a:pt x="66914" y="15735"/>
                      </a:lnTo>
                      <a:lnTo>
                        <a:pt x="66977" y="15777"/>
                      </a:lnTo>
                      <a:lnTo>
                        <a:pt x="66872" y="15944"/>
                      </a:lnTo>
                      <a:lnTo>
                        <a:pt x="66977" y="16049"/>
                      </a:lnTo>
                      <a:lnTo>
                        <a:pt x="66998" y="16175"/>
                      </a:lnTo>
                      <a:lnTo>
                        <a:pt x="67081" y="15986"/>
                      </a:lnTo>
                      <a:lnTo>
                        <a:pt x="67144" y="15944"/>
                      </a:lnTo>
                      <a:lnTo>
                        <a:pt x="67144" y="15861"/>
                      </a:lnTo>
                      <a:lnTo>
                        <a:pt x="67207" y="15777"/>
                      </a:lnTo>
                      <a:lnTo>
                        <a:pt x="67207" y="15484"/>
                      </a:lnTo>
                      <a:lnTo>
                        <a:pt x="67291" y="15421"/>
                      </a:lnTo>
                      <a:lnTo>
                        <a:pt x="67207" y="15338"/>
                      </a:lnTo>
                      <a:lnTo>
                        <a:pt x="67311" y="15254"/>
                      </a:lnTo>
                      <a:lnTo>
                        <a:pt x="67311" y="15149"/>
                      </a:lnTo>
                      <a:lnTo>
                        <a:pt x="67249" y="15128"/>
                      </a:lnTo>
                      <a:lnTo>
                        <a:pt x="67249" y="15066"/>
                      </a:lnTo>
                      <a:lnTo>
                        <a:pt x="67311" y="15045"/>
                      </a:lnTo>
                      <a:lnTo>
                        <a:pt x="67332" y="14856"/>
                      </a:lnTo>
                      <a:lnTo>
                        <a:pt x="67249" y="14794"/>
                      </a:lnTo>
                      <a:lnTo>
                        <a:pt x="67311" y="14605"/>
                      </a:lnTo>
                      <a:lnTo>
                        <a:pt x="67395" y="14522"/>
                      </a:lnTo>
                      <a:lnTo>
                        <a:pt x="67542" y="14501"/>
                      </a:lnTo>
                      <a:lnTo>
                        <a:pt x="67604" y="14584"/>
                      </a:lnTo>
                      <a:lnTo>
                        <a:pt x="67667" y="14647"/>
                      </a:lnTo>
                      <a:lnTo>
                        <a:pt x="67730" y="14584"/>
                      </a:lnTo>
                      <a:lnTo>
                        <a:pt x="67646" y="14501"/>
                      </a:lnTo>
                      <a:lnTo>
                        <a:pt x="67688" y="14375"/>
                      </a:lnTo>
                      <a:lnTo>
                        <a:pt x="67521" y="14291"/>
                      </a:lnTo>
                      <a:lnTo>
                        <a:pt x="67479" y="14061"/>
                      </a:lnTo>
                      <a:lnTo>
                        <a:pt x="67395" y="13999"/>
                      </a:lnTo>
                      <a:lnTo>
                        <a:pt x="67395" y="13957"/>
                      </a:lnTo>
                      <a:lnTo>
                        <a:pt x="67291" y="13873"/>
                      </a:lnTo>
                      <a:lnTo>
                        <a:pt x="67270" y="13706"/>
                      </a:lnTo>
                      <a:lnTo>
                        <a:pt x="67311" y="13664"/>
                      </a:lnTo>
                      <a:lnTo>
                        <a:pt x="67291" y="13538"/>
                      </a:lnTo>
                      <a:lnTo>
                        <a:pt x="67165" y="13434"/>
                      </a:lnTo>
                      <a:lnTo>
                        <a:pt x="67186" y="13329"/>
                      </a:lnTo>
                      <a:lnTo>
                        <a:pt x="67123" y="13266"/>
                      </a:lnTo>
                      <a:lnTo>
                        <a:pt x="67291" y="13141"/>
                      </a:lnTo>
                      <a:lnTo>
                        <a:pt x="67416" y="13141"/>
                      </a:lnTo>
                      <a:lnTo>
                        <a:pt x="67521" y="13015"/>
                      </a:lnTo>
                      <a:lnTo>
                        <a:pt x="67688" y="13015"/>
                      </a:lnTo>
                      <a:lnTo>
                        <a:pt x="67730" y="12952"/>
                      </a:lnTo>
                      <a:lnTo>
                        <a:pt x="67897" y="13078"/>
                      </a:lnTo>
                      <a:lnTo>
                        <a:pt x="68044" y="13078"/>
                      </a:lnTo>
                      <a:lnTo>
                        <a:pt x="68107" y="13120"/>
                      </a:lnTo>
                      <a:lnTo>
                        <a:pt x="68211" y="13141"/>
                      </a:lnTo>
                      <a:lnTo>
                        <a:pt x="68274" y="13120"/>
                      </a:lnTo>
                      <a:lnTo>
                        <a:pt x="68127" y="13182"/>
                      </a:lnTo>
                      <a:lnTo>
                        <a:pt x="68211" y="13245"/>
                      </a:lnTo>
                      <a:lnTo>
                        <a:pt x="68065" y="13287"/>
                      </a:lnTo>
                      <a:lnTo>
                        <a:pt x="67939" y="13266"/>
                      </a:lnTo>
                      <a:lnTo>
                        <a:pt x="67793" y="13434"/>
                      </a:lnTo>
                      <a:lnTo>
                        <a:pt x="67793" y="13496"/>
                      </a:lnTo>
                      <a:lnTo>
                        <a:pt x="67835" y="13643"/>
                      </a:lnTo>
                      <a:lnTo>
                        <a:pt x="67835" y="13768"/>
                      </a:lnTo>
                      <a:lnTo>
                        <a:pt x="67918" y="13810"/>
                      </a:lnTo>
                      <a:lnTo>
                        <a:pt x="67939" y="13894"/>
                      </a:lnTo>
                      <a:lnTo>
                        <a:pt x="68065" y="14061"/>
                      </a:lnTo>
                      <a:lnTo>
                        <a:pt x="68065" y="14103"/>
                      </a:lnTo>
                      <a:lnTo>
                        <a:pt x="68107" y="14103"/>
                      </a:lnTo>
                      <a:lnTo>
                        <a:pt x="68065" y="14166"/>
                      </a:lnTo>
                      <a:lnTo>
                        <a:pt x="68211" y="14208"/>
                      </a:lnTo>
                      <a:lnTo>
                        <a:pt x="68232" y="14333"/>
                      </a:lnTo>
                      <a:lnTo>
                        <a:pt x="68232" y="14396"/>
                      </a:lnTo>
                      <a:lnTo>
                        <a:pt x="68169" y="14438"/>
                      </a:lnTo>
                      <a:lnTo>
                        <a:pt x="68211" y="14710"/>
                      </a:lnTo>
                      <a:lnTo>
                        <a:pt x="68253" y="14731"/>
                      </a:lnTo>
                      <a:lnTo>
                        <a:pt x="68316" y="14647"/>
                      </a:lnTo>
                      <a:lnTo>
                        <a:pt x="68358" y="14647"/>
                      </a:lnTo>
                      <a:lnTo>
                        <a:pt x="68441" y="14752"/>
                      </a:lnTo>
                      <a:lnTo>
                        <a:pt x="68483" y="14835"/>
                      </a:lnTo>
                      <a:lnTo>
                        <a:pt x="68420" y="15024"/>
                      </a:lnTo>
                      <a:lnTo>
                        <a:pt x="68420" y="15233"/>
                      </a:lnTo>
                      <a:lnTo>
                        <a:pt x="68483" y="15317"/>
                      </a:lnTo>
                      <a:lnTo>
                        <a:pt x="68567" y="15254"/>
                      </a:lnTo>
                      <a:lnTo>
                        <a:pt x="68672" y="15275"/>
                      </a:lnTo>
                      <a:lnTo>
                        <a:pt x="68692" y="15338"/>
                      </a:lnTo>
                      <a:lnTo>
                        <a:pt x="68672" y="15421"/>
                      </a:lnTo>
                      <a:lnTo>
                        <a:pt x="68588" y="15421"/>
                      </a:lnTo>
                      <a:lnTo>
                        <a:pt x="68483" y="15484"/>
                      </a:lnTo>
                      <a:lnTo>
                        <a:pt x="68462" y="15484"/>
                      </a:lnTo>
                      <a:lnTo>
                        <a:pt x="68337" y="15631"/>
                      </a:lnTo>
                      <a:lnTo>
                        <a:pt x="68316" y="15735"/>
                      </a:lnTo>
                      <a:lnTo>
                        <a:pt x="68169" y="15798"/>
                      </a:lnTo>
                      <a:lnTo>
                        <a:pt x="68148" y="15861"/>
                      </a:lnTo>
                      <a:lnTo>
                        <a:pt x="68065" y="15882"/>
                      </a:lnTo>
                      <a:lnTo>
                        <a:pt x="68065" y="15986"/>
                      </a:lnTo>
                      <a:lnTo>
                        <a:pt x="68023" y="16070"/>
                      </a:lnTo>
                      <a:lnTo>
                        <a:pt x="68065" y="16195"/>
                      </a:lnTo>
                      <a:lnTo>
                        <a:pt x="68148" y="16175"/>
                      </a:lnTo>
                      <a:lnTo>
                        <a:pt x="68148" y="16321"/>
                      </a:lnTo>
                      <a:lnTo>
                        <a:pt x="68044" y="16509"/>
                      </a:lnTo>
                      <a:lnTo>
                        <a:pt x="68065" y="16593"/>
                      </a:lnTo>
                      <a:lnTo>
                        <a:pt x="68127" y="16614"/>
                      </a:lnTo>
                      <a:lnTo>
                        <a:pt x="68107" y="16844"/>
                      </a:lnTo>
                      <a:lnTo>
                        <a:pt x="68127" y="17032"/>
                      </a:lnTo>
                      <a:lnTo>
                        <a:pt x="68065" y="17116"/>
                      </a:lnTo>
                      <a:lnTo>
                        <a:pt x="67939" y="17158"/>
                      </a:lnTo>
                      <a:lnTo>
                        <a:pt x="67918" y="17263"/>
                      </a:lnTo>
                      <a:lnTo>
                        <a:pt x="67960" y="17325"/>
                      </a:lnTo>
                      <a:lnTo>
                        <a:pt x="67939" y="17535"/>
                      </a:lnTo>
                      <a:lnTo>
                        <a:pt x="67918" y="17576"/>
                      </a:lnTo>
                      <a:lnTo>
                        <a:pt x="67939" y="17660"/>
                      </a:lnTo>
                      <a:lnTo>
                        <a:pt x="68044" y="17765"/>
                      </a:lnTo>
                      <a:lnTo>
                        <a:pt x="67960" y="17765"/>
                      </a:lnTo>
                      <a:lnTo>
                        <a:pt x="67939" y="17953"/>
                      </a:lnTo>
                      <a:lnTo>
                        <a:pt x="67960" y="17995"/>
                      </a:lnTo>
                      <a:lnTo>
                        <a:pt x="67960" y="18141"/>
                      </a:lnTo>
                      <a:lnTo>
                        <a:pt x="67855" y="18246"/>
                      </a:lnTo>
                      <a:lnTo>
                        <a:pt x="67939" y="18372"/>
                      </a:lnTo>
                      <a:lnTo>
                        <a:pt x="67939" y="18602"/>
                      </a:lnTo>
                      <a:lnTo>
                        <a:pt x="68023" y="18811"/>
                      </a:lnTo>
                      <a:lnTo>
                        <a:pt x="67835" y="19146"/>
                      </a:lnTo>
                      <a:lnTo>
                        <a:pt x="67939" y="19292"/>
                      </a:lnTo>
                      <a:lnTo>
                        <a:pt x="67835" y="19250"/>
                      </a:lnTo>
                      <a:lnTo>
                        <a:pt x="67625" y="19292"/>
                      </a:lnTo>
                      <a:lnTo>
                        <a:pt x="67625" y="19501"/>
                      </a:lnTo>
                      <a:lnTo>
                        <a:pt x="67646" y="19564"/>
                      </a:lnTo>
                      <a:lnTo>
                        <a:pt x="67521" y="19711"/>
                      </a:lnTo>
                      <a:lnTo>
                        <a:pt x="67291" y="19606"/>
                      </a:lnTo>
                      <a:lnTo>
                        <a:pt x="67186" y="19711"/>
                      </a:lnTo>
                      <a:lnTo>
                        <a:pt x="67186" y="19773"/>
                      </a:lnTo>
                      <a:lnTo>
                        <a:pt x="67332" y="19773"/>
                      </a:lnTo>
                      <a:lnTo>
                        <a:pt x="67542" y="20087"/>
                      </a:lnTo>
                      <a:lnTo>
                        <a:pt x="67542" y="20380"/>
                      </a:lnTo>
                      <a:lnTo>
                        <a:pt x="67500" y="20464"/>
                      </a:lnTo>
                      <a:lnTo>
                        <a:pt x="67542" y="20548"/>
                      </a:lnTo>
                      <a:lnTo>
                        <a:pt x="67437" y="20569"/>
                      </a:lnTo>
                      <a:lnTo>
                        <a:pt x="67416" y="20778"/>
                      </a:lnTo>
                      <a:lnTo>
                        <a:pt x="67291" y="20924"/>
                      </a:lnTo>
                      <a:lnTo>
                        <a:pt x="67270" y="21175"/>
                      </a:lnTo>
                      <a:lnTo>
                        <a:pt x="67374" y="21385"/>
                      </a:lnTo>
                      <a:lnTo>
                        <a:pt x="67416" y="21761"/>
                      </a:lnTo>
                      <a:lnTo>
                        <a:pt x="67583" y="22033"/>
                      </a:lnTo>
                      <a:lnTo>
                        <a:pt x="67583" y="22242"/>
                      </a:lnTo>
                      <a:lnTo>
                        <a:pt x="67835" y="22807"/>
                      </a:lnTo>
                      <a:lnTo>
                        <a:pt x="68148" y="23414"/>
                      </a:lnTo>
                      <a:lnTo>
                        <a:pt x="68462" y="23916"/>
                      </a:lnTo>
                      <a:lnTo>
                        <a:pt x="68630" y="24063"/>
                      </a:lnTo>
                      <a:lnTo>
                        <a:pt x="68630" y="24251"/>
                      </a:lnTo>
                      <a:lnTo>
                        <a:pt x="69048" y="24732"/>
                      </a:lnTo>
                      <a:lnTo>
                        <a:pt x="69488" y="25527"/>
                      </a:lnTo>
                      <a:lnTo>
                        <a:pt x="69697" y="25632"/>
                      </a:lnTo>
                      <a:lnTo>
                        <a:pt x="69843" y="25632"/>
                      </a:lnTo>
                      <a:lnTo>
                        <a:pt x="69927" y="25590"/>
                      </a:lnTo>
                      <a:lnTo>
                        <a:pt x="69927" y="25590"/>
                      </a:lnTo>
                      <a:lnTo>
                        <a:pt x="69885" y="25695"/>
                      </a:lnTo>
                      <a:lnTo>
                        <a:pt x="69780" y="25737"/>
                      </a:lnTo>
                      <a:lnTo>
                        <a:pt x="69697" y="25737"/>
                      </a:lnTo>
                      <a:lnTo>
                        <a:pt x="69843" y="25988"/>
                      </a:lnTo>
                      <a:lnTo>
                        <a:pt x="70052" y="26469"/>
                      </a:lnTo>
                      <a:lnTo>
                        <a:pt x="70094" y="26678"/>
                      </a:lnTo>
                      <a:lnTo>
                        <a:pt x="70220" y="26867"/>
                      </a:lnTo>
                      <a:lnTo>
                        <a:pt x="70450" y="26887"/>
                      </a:lnTo>
                      <a:lnTo>
                        <a:pt x="70471" y="26971"/>
                      </a:lnTo>
                      <a:lnTo>
                        <a:pt x="70471" y="27076"/>
                      </a:lnTo>
                      <a:lnTo>
                        <a:pt x="70513" y="27159"/>
                      </a:lnTo>
                      <a:lnTo>
                        <a:pt x="70471" y="27285"/>
                      </a:lnTo>
                      <a:lnTo>
                        <a:pt x="70617" y="27034"/>
                      </a:lnTo>
                      <a:lnTo>
                        <a:pt x="70659" y="26762"/>
                      </a:lnTo>
                      <a:lnTo>
                        <a:pt x="70680" y="26741"/>
                      </a:lnTo>
                      <a:lnTo>
                        <a:pt x="70680" y="26636"/>
                      </a:lnTo>
                      <a:lnTo>
                        <a:pt x="70827" y="26511"/>
                      </a:lnTo>
                      <a:lnTo>
                        <a:pt x="70848" y="26406"/>
                      </a:lnTo>
                      <a:lnTo>
                        <a:pt x="70827" y="26343"/>
                      </a:lnTo>
                      <a:lnTo>
                        <a:pt x="70868" y="26239"/>
                      </a:lnTo>
                      <a:lnTo>
                        <a:pt x="70931" y="25988"/>
                      </a:lnTo>
                      <a:lnTo>
                        <a:pt x="70868" y="25883"/>
                      </a:lnTo>
                      <a:lnTo>
                        <a:pt x="70889" y="25695"/>
                      </a:lnTo>
                      <a:lnTo>
                        <a:pt x="70994" y="25611"/>
                      </a:lnTo>
                      <a:lnTo>
                        <a:pt x="70889" y="25507"/>
                      </a:lnTo>
                      <a:lnTo>
                        <a:pt x="70848" y="25527"/>
                      </a:lnTo>
                      <a:lnTo>
                        <a:pt x="70764" y="25507"/>
                      </a:lnTo>
                      <a:lnTo>
                        <a:pt x="70827" y="25423"/>
                      </a:lnTo>
                      <a:lnTo>
                        <a:pt x="70743" y="25276"/>
                      </a:lnTo>
                      <a:lnTo>
                        <a:pt x="70785" y="25297"/>
                      </a:lnTo>
                      <a:lnTo>
                        <a:pt x="70848" y="25255"/>
                      </a:lnTo>
                      <a:lnTo>
                        <a:pt x="70743" y="25151"/>
                      </a:lnTo>
                      <a:lnTo>
                        <a:pt x="70764" y="25067"/>
                      </a:lnTo>
                      <a:lnTo>
                        <a:pt x="70785" y="24942"/>
                      </a:lnTo>
                      <a:lnTo>
                        <a:pt x="70659" y="24942"/>
                      </a:lnTo>
                      <a:lnTo>
                        <a:pt x="70576" y="24879"/>
                      </a:lnTo>
                      <a:lnTo>
                        <a:pt x="70638" y="24774"/>
                      </a:lnTo>
                      <a:lnTo>
                        <a:pt x="70743" y="24879"/>
                      </a:lnTo>
                      <a:lnTo>
                        <a:pt x="70889" y="24732"/>
                      </a:lnTo>
                      <a:lnTo>
                        <a:pt x="70973" y="24753"/>
                      </a:lnTo>
                      <a:lnTo>
                        <a:pt x="71078" y="24649"/>
                      </a:lnTo>
                      <a:lnTo>
                        <a:pt x="71182" y="24565"/>
                      </a:lnTo>
                      <a:lnTo>
                        <a:pt x="71203" y="24586"/>
                      </a:lnTo>
                      <a:lnTo>
                        <a:pt x="71350" y="24628"/>
                      </a:lnTo>
                      <a:lnTo>
                        <a:pt x="71266" y="24523"/>
                      </a:lnTo>
                      <a:lnTo>
                        <a:pt x="71099" y="24439"/>
                      </a:lnTo>
                      <a:lnTo>
                        <a:pt x="71099" y="24314"/>
                      </a:lnTo>
                      <a:lnTo>
                        <a:pt x="70952" y="24230"/>
                      </a:lnTo>
                      <a:lnTo>
                        <a:pt x="70848" y="23895"/>
                      </a:lnTo>
                      <a:lnTo>
                        <a:pt x="70931" y="23602"/>
                      </a:lnTo>
                      <a:lnTo>
                        <a:pt x="70827" y="23498"/>
                      </a:lnTo>
                      <a:lnTo>
                        <a:pt x="70889" y="23414"/>
                      </a:lnTo>
                      <a:lnTo>
                        <a:pt x="70931" y="23268"/>
                      </a:lnTo>
                      <a:lnTo>
                        <a:pt x="71036" y="23058"/>
                      </a:lnTo>
                      <a:lnTo>
                        <a:pt x="71078" y="23372"/>
                      </a:lnTo>
                      <a:lnTo>
                        <a:pt x="71161" y="23393"/>
                      </a:lnTo>
                      <a:lnTo>
                        <a:pt x="71350" y="23289"/>
                      </a:lnTo>
                      <a:lnTo>
                        <a:pt x="71371" y="23330"/>
                      </a:lnTo>
                      <a:lnTo>
                        <a:pt x="71705" y="23205"/>
                      </a:lnTo>
                      <a:lnTo>
                        <a:pt x="71705" y="23058"/>
                      </a:lnTo>
                      <a:lnTo>
                        <a:pt x="71789" y="22975"/>
                      </a:lnTo>
                      <a:lnTo>
                        <a:pt x="71664" y="22891"/>
                      </a:lnTo>
                      <a:lnTo>
                        <a:pt x="71454" y="22598"/>
                      </a:lnTo>
                      <a:lnTo>
                        <a:pt x="71371" y="22598"/>
                      </a:lnTo>
                      <a:lnTo>
                        <a:pt x="71078" y="22159"/>
                      </a:lnTo>
                      <a:lnTo>
                        <a:pt x="71078" y="22054"/>
                      </a:lnTo>
                      <a:lnTo>
                        <a:pt x="70994" y="21970"/>
                      </a:lnTo>
                      <a:lnTo>
                        <a:pt x="70973" y="21594"/>
                      </a:lnTo>
                      <a:lnTo>
                        <a:pt x="70994" y="21531"/>
                      </a:lnTo>
                      <a:lnTo>
                        <a:pt x="70952" y="21343"/>
                      </a:lnTo>
                      <a:lnTo>
                        <a:pt x="71036" y="21217"/>
                      </a:lnTo>
                      <a:lnTo>
                        <a:pt x="71036" y="21092"/>
                      </a:lnTo>
                      <a:lnTo>
                        <a:pt x="70889" y="21113"/>
                      </a:lnTo>
                      <a:lnTo>
                        <a:pt x="70868" y="21029"/>
                      </a:lnTo>
                      <a:lnTo>
                        <a:pt x="70973" y="20882"/>
                      </a:lnTo>
                      <a:lnTo>
                        <a:pt x="71078" y="20841"/>
                      </a:lnTo>
                      <a:lnTo>
                        <a:pt x="71078" y="20778"/>
                      </a:lnTo>
                      <a:lnTo>
                        <a:pt x="71078" y="20757"/>
                      </a:lnTo>
                      <a:lnTo>
                        <a:pt x="71161" y="20673"/>
                      </a:lnTo>
                      <a:lnTo>
                        <a:pt x="71182" y="20778"/>
                      </a:lnTo>
                      <a:lnTo>
                        <a:pt x="71182" y="20903"/>
                      </a:lnTo>
                      <a:lnTo>
                        <a:pt x="71140" y="21029"/>
                      </a:lnTo>
                      <a:lnTo>
                        <a:pt x="71140" y="21196"/>
                      </a:lnTo>
                      <a:lnTo>
                        <a:pt x="71308" y="21238"/>
                      </a:lnTo>
                      <a:lnTo>
                        <a:pt x="71475" y="21343"/>
                      </a:lnTo>
                      <a:lnTo>
                        <a:pt x="71559" y="21322"/>
                      </a:lnTo>
                      <a:lnTo>
                        <a:pt x="71559" y="21154"/>
                      </a:lnTo>
                      <a:lnTo>
                        <a:pt x="71601" y="21092"/>
                      </a:lnTo>
                      <a:lnTo>
                        <a:pt x="71496" y="20903"/>
                      </a:lnTo>
                      <a:lnTo>
                        <a:pt x="71245" y="20673"/>
                      </a:lnTo>
                      <a:lnTo>
                        <a:pt x="71245" y="20401"/>
                      </a:lnTo>
                      <a:lnTo>
                        <a:pt x="71099" y="20359"/>
                      </a:lnTo>
                      <a:lnTo>
                        <a:pt x="71078" y="20317"/>
                      </a:lnTo>
                      <a:lnTo>
                        <a:pt x="71057" y="20380"/>
                      </a:lnTo>
                      <a:lnTo>
                        <a:pt x="70973" y="20464"/>
                      </a:lnTo>
                      <a:lnTo>
                        <a:pt x="70973" y="20506"/>
                      </a:lnTo>
                      <a:lnTo>
                        <a:pt x="70931" y="20569"/>
                      </a:lnTo>
                      <a:lnTo>
                        <a:pt x="70785" y="20485"/>
                      </a:lnTo>
                      <a:lnTo>
                        <a:pt x="70785" y="20276"/>
                      </a:lnTo>
                      <a:lnTo>
                        <a:pt x="70722" y="20150"/>
                      </a:lnTo>
                      <a:lnTo>
                        <a:pt x="70617" y="19941"/>
                      </a:lnTo>
                      <a:lnTo>
                        <a:pt x="70680" y="19836"/>
                      </a:lnTo>
                      <a:lnTo>
                        <a:pt x="70743" y="19794"/>
                      </a:lnTo>
                      <a:lnTo>
                        <a:pt x="70722" y="19690"/>
                      </a:lnTo>
                      <a:lnTo>
                        <a:pt x="70785" y="19585"/>
                      </a:lnTo>
                      <a:lnTo>
                        <a:pt x="70722" y="19522"/>
                      </a:lnTo>
                      <a:lnTo>
                        <a:pt x="70743" y="19439"/>
                      </a:lnTo>
                      <a:lnTo>
                        <a:pt x="70743" y="19334"/>
                      </a:lnTo>
                      <a:lnTo>
                        <a:pt x="70659" y="19271"/>
                      </a:lnTo>
                      <a:lnTo>
                        <a:pt x="70555" y="19313"/>
                      </a:lnTo>
                      <a:lnTo>
                        <a:pt x="70366" y="19146"/>
                      </a:lnTo>
                      <a:lnTo>
                        <a:pt x="70241" y="19146"/>
                      </a:lnTo>
                      <a:lnTo>
                        <a:pt x="70157" y="19229"/>
                      </a:lnTo>
                      <a:lnTo>
                        <a:pt x="70157" y="19313"/>
                      </a:lnTo>
                      <a:lnTo>
                        <a:pt x="70304" y="19460"/>
                      </a:lnTo>
                      <a:lnTo>
                        <a:pt x="70262" y="19564"/>
                      </a:lnTo>
                      <a:lnTo>
                        <a:pt x="70220" y="19627"/>
                      </a:lnTo>
                      <a:lnTo>
                        <a:pt x="70094" y="19564"/>
                      </a:lnTo>
                      <a:lnTo>
                        <a:pt x="69927" y="19355"/>
                      </a:lnTo>
                      <a:lnTo>
                        <a:pt x="69822" y="19250"/>
                      </a:lnTo>
                      <a:lnTo>
                        <a:pt x="69739" y="19208"/>
                      </a:lnTo>
                      <a:lnTo>
                        <a:pt x="69801" y="19146"/>
                      </a:lnTo>
                      <a:lnTo>
                        <a:pt x="69697" y="18936"/>
                      </a:lnTo>
                      <a:lnTo>
                        <a:pt x="69697" y="18811"/>
                      </a:lnTo>
                      <a:lnTo>
                        <a:pt x="69697" y="18727"/>
                      </a:lnTo>
                      <a:lnTo>
                        <a:pt x="69634" y="18623"/>
                      </a:lnTo>
                      <a:lnTo>
                        <a:pt x="69697" y="18539"/>
                      </a:lnTo>
                      <a:lnTo>
                        <a:pt x="69634" y="18372"/>
                      </a:lnTo>
                      <a:lnTo>
                        <a:pt x="69718" y="18267"/>
                      </a:lnTo>
                      <a:lnTo>
                        <a:pt x="69718" y="18162"/>
                      </a:lnTo>
                      <a:lnTo>
                        <a:pt x="69739" y="18037"/>
                      </a:lnTo>
                      <a:lnTo>
                        <a:pt x="69739" y="17890"/>
                      </a:lnTo>
                      <a:lnTo>
                        <a:pt x="69697" y="17932"/>
                      </a:lnTo>
                      <a:lnTo>
                        <a:pt x="69592" y="17786"/>
                      </a:lnTo>
                      <a:lnTo>
                        <a:pt x="69613" y="17744"/>
                      </a:lnTo>
                      <a:lnTo>
                        <a:pt x="69697" y="17723"/>
                      </a:lnTo>
                      <a:lnTo>
                        <a:pt x="69801" y="17786"/>
                      </a:lnTo>
                      <a:lnTo>
                        <a:pt x="69801" y="17744"/>
                      </a:lnTo>
                      <a:lnTo>
                        <a:pt x="69718" y="17660"/>
                      </a:lnTo>
                      <a:lnTo>
                        <a:pt x="69634" y="17576"/>
                      </a:lnTo>
                      <a:lnTo>
                        <a:pt x="69676" y="17514"/>
                      </a:lnTo>
                      <a:lnTo>
                        <a:pt x="69718" y="17514"/>
                      </a:lnTo>
                      <a:lnTo>
                        <a:pt x="69697" y="17430"/>
                      </a:lnTo>
                      <a:lnTo>
                        <a:pt x="69613" y="17346"/>
                      </a:lnTo>
                      <a:lnTo>
                        <a:pt x="69488" y="17325"/>
                      </a:lnTo>
                      <a:lnTo>
                        <a:pt x="69467" y="17242"/>
                      </a:lnTo>
                      <a:lnTo>
                        <a:pt x="69508" y="17221"/>
                      </a:lnTo>
                      <a:lnTo>
                        <a:pt x="69488" y="17074"/>
                      </a:lnTo>
                      <a:lnTo>
                        <a:pt x="69383" y="16970"/>
                      </a:lnTo>
                      <a:lnTo>
                        <a:pt x="69404" y="16886"/>
                      </a:lnTo>
                      <a:lnTo>
                        <a:pt x="69425" y="16781"/>
                      </a:lnTo>
                      <a:lnTo>
                        <a:pt x="69488" y="16719"/>
                      </a:lnTo>
                      <a:lnTo>
                        <a:pt x="69404" y="16614"/>
                      </a:lnTo>
                      <a:lnTo>
                        <a:pt x="69425" y="16530"/>
                      </a:lnTo>
                      <a:lnTo>
                        <a:pt x="69508" y="16530"/>
                      </a:lnTo>
                      <a:lnTo>
                        <a:pt x="69613" y="16593"/>
                      </a:lnTo>
                      <a:lnTo>
                        <a:pt x="69697" y="16572"/>
                      </a:lnTo>
                      <a:lnTo>
                        <a:pt x="69739" y="16405"/>
                      </a:lnTo>
                      <a:lnTo>
                        <a:pt x="69822" y="16405"/>
                      </a:lnTo>
                      <a:lnTo>
                        <a:pt x="69885" y="16488"/>
                      </a:lnTo>
                      <a:lnTo>
                        <a:pt x="69927" y="16488"/>
                      </a:lnTo>
                      <a:lnTo>
                        <a:pt x="70011" y="16614"/>
                      </a:lnTo>
                      <a:lnTo>
                        <a:pt x="70136" y="16363"/>
                      </a:lnTo>
                      <a:lnTo>
                        <a:pt x="70011" y="16300"/>
                      </a:lnTo>
                      <a:lnTo>
                        <a:pt x="70032" y="16195"/>
                      </a:lnTo>
                      <a:lnTo>
                        <a:pt x="70115" y="16154"/>
                      </a:lnTo>
                      <a:lnTo>
                        <a:pt x="70241" y="15903"/>
                      </a:lnTo>
                      <a:lnTo>
                        <a:pt x="70241" y="15777"/>
                      </a:lnTo>
                      <a:lnTo>
                        <a:pt x="70324" y="15882"/>
                      </a:lnTo>
                      <a:lnTo>
                        <a:pt x="70429" y="15944"/>
                      </a:lnTo>
                      <a:lnTo>
                        <a:pt x="70429" y="16070"/>
                      </a:lnTo>
                      <a:lnTo>
                        <a:pt x="70555" y="16426"/>
                      </a:lnTo>
                      <a:lnTo>
                        <a:pt x="70638" y="16509"/>
                      </a:lnTo>
                      <a:lnTo>
                        <a:pt x="70680" y="16468"/>
                      </a:lnTo>
                      <a:lnTo>
                        <a:pt x="70722" y="16154"/>
                      </a:lnTo>
                      <a:lnTo>
                        <a:pt x="70743" y="16049"/>
                      </a:lnTo>
                      <a:lnTo>
                        <a:pt x="70722" y="15903"/>
                      </a:lnTo>
                      <a:lnTo>
                        <a:pt x="70785" y="15798"/>
                      </a:lnTo>
                      <a:lnTo>
                        <a:pt x="70722" y="15651"/>
                      </a:lnTo>
                      <a:lnTo>
                        <a:pt x="70827" y="15693"/>
                      </a:lnTo>
                      <a:lnTo>
                        <a:pt x="70889" y="15631"/>
                      </a:lnTo>
                      <a:lnTo>
                        <a:pt x="70952" y="15421"/>
                      </a:lnTo>
                      <a:lnTo>
                        <a:pt x="71057" y="15421"/>
                      </a:lnTo>
                      <a:lnTo>
                        <a:pt x="71182" y="15254"/>
                      </a:lnTo>
                      <a:lnTo>
                        <a:pt x="71308" y="15233"/>
                      </a:lnTo>
                      <a:lnTo>
                        <a:pt x="71371" y="15275"/>
                      </a:lnTo>
                      <a:lnTo>
                        <a:pt x="71559" y="15149"/>
                      </a:lnTo>
                      <a:lnTo>
                        <a:pt x="71705" y="15170"/>
                      </a:lnTo>
                      <a:lnTo>
                        <a:pt x="72019" y="15359"/>
                      </a:lnTo>
                      <a:lnTo>
                        <a:pt x="72040" y="15463"/>
                      </a:lnTo>
                      <a:lnTo>
                        <a:pt x="72124" y="15484"/>
                      </a:lnTo>
                      <a:lnTo>
                        <a:pt x="72229" y="15463"/>
                      </a:lnTo>
                      <a:lnTo>
                        <a:pt x="72291" y="15484"/>
                      </a:lnTo>
                      <a:lnTo>
                        <a:pt x="72229" y="15547"/>
                      </a:lnTo>
                      <a:lnTo>
                        <a:pt x="72396" y="15714"/>
                      </a:lnTo>
                      <a:lnTo>
                        <a:pt x="72438" y="15672"/>
                      </a:lnTo>
                      <a:lnTo>
                        <a:pt x="72542" y="15777"/>
                      </a:lnTo>
                      <a:lnTo>
                        <a:pt x="72668" y="15756"/>
                      </a:lnTo>
                      <a:lnTo>
                        <a:pt x="72752" y="15777"/>
                      </a:lnTo>
                      <a:lnTo>
                        <a:pt x="72752" y="15672"/>
                      </a:lnTo>
                      <a:lnTo>
                        <a:pt x="72647" y="15526"/>
                      </a:lnTo>
                      <a:lnTo>
                        <a:pt x="72710" y="15442"/>
                      </a:lnTo>
                      <a:lnTo>
                        <a:pt x="72668" y="15359"/>
                      </a:lnTo>
                      <a:lnTo>
                        <a:pt x="72605" y="15338"/>
                      </a:lnTo>
                      <a:lnTo>
                        <a:pt x="72605" y="15233"/>
                      </a:lnTo>
                      <a:lnTo>
                        <a:pt x="72668" y="15128"/>
                      </a:lnTo>
                      <a:lnTo>
                        <a:pt x="72731" y="14856"/>
                      </a:lnTo>
                      <a:lnTo>
                        <a:pt x="72814" y="14647"/>
                      </a:lnTo>
                      <a:lnTo>
                        <a:pt x="72773" y="14543"/>
                      </a:lnTo>
                      <a:lnTo>
                        <a:pt x="72919" y="14375"/>
                      </a:lnTo>
                      <a:lnTo>
                        <a:pt x="72856" y="14291"/>
                      </a:lnTo>
                      <a:lnTo>
                        <a:pt x="72940" y="14229"/>
                      </a:lnTo>
                      <a:lnTo>
                        <a:pt x="72856" y="14061"/>
                      </a:lnTo>
                      <a:lnTo>
                        <a:pt x="72773" y="13999"/>
                      </a:lnTo>
                      <a:lnTo>
                        <a:pt x="72773" y="13957"/>
                      </a:lnTo>
                      <a:lnTo>
                        <a:pt x="72940" y="13957"/>
                      </a:lnTo>
                      <a:lnTo>
                        <a:pt x="72982" y="13810"/>
                      </a:lnTo>
                      <a:lnTo>
                        <a:pt x="72814" y="13747"/>
                      </a:lnTo>
                      <a:lnTo>
                        <a:pt x="72752" y="13643"/>
                      </a:lnTo>
                      <a:lnTo>
                        <a:pt x="72835" y="13601"/>
                      </a:lnTo>
                      <a:lnTo>
                        <a:pt x="72877" y="13664"/>
                      </a:lnTo>
                      <a:lnTo>
                        <a:pt x="72961" y="13643"/>
                      </a:lnTo>
                      <a:lnTo>
                        <a:pt x="72982" y="13559"/>
                      </a:lnTo>
                      <a:lnTo>
                        <a:pt x="72940" y="13475"/>
                      </a:lnTo>
                      <a:lnTo>
                        <a:pt x="73065" y="13371"/>
                      </a:lnTo>
                      <a:lnTo>
                        <a:pt x="73065" y="13287"/>
                      </a:lnTo>
                      <a:lnTo>
                        <a:pt x="72982" y="13224"/>
                      </a:lnTo>
                      <a:lnTo>
                        <a:pt x="73065" y="13162"/>
                      </a:lnTo>
                      <a:lnTo>
                        <a:pt x="73149" y="13182"/>
                      </a:lnTo>
                      <a:lnTo>
                        <a:pt x="73191" y="13078"/>
                      </a:lnTo>
                      <a:lnTo>
                        <a:pt x="73233" y="13036"/>
                      </a:lnTo>
                      <a:lnTo>
                        <a:pt x="73170" y="12973"/>
                      </a:lnTo>
                      <a:lnTo>
                        <a:pt x="73275" y="12952"/>
                      </a:lnTo>
                      <a:lnTo>
                        <a:pt x="73400" y="12827"/>
                      </a:lnTo>
                      <a:lnTo>
                        <a:pt x="73358" y="12743"/>
                      </a:lnTo>
                      <a:lnTo>
                        <a:pt x="73379" y="12638"/>
                      </a:lnTo>
                      <a:lnTo>
                        <a:pt x="73421" y="12722"/>
                      </a:lnTo>
                      <a:lnTo>
                        <a:pt x="73526" y="12618"/>
                      </a:lnTo>
                      <a:lnTo>
                        <a:pt x="73463" y="12450"/>
                      </a:lnTo>
                      <a:lnTo>
                        <a:pt x="73463" y="12304"/>
                      </a:lnTo>
                      <a:lnTo>
                        <a:pt x="73568" y="12304"/>
                      </a:lnTo>
                      <a:lnTo>
                        <a:pt x="73589" y="12325"/>
                      </a:lnTo>
                      <a:lnTo>
                        <a:pt x="73651" y="12283"/>
                      </a:lnTo>
                      <a:lnTo>
                        <a:pt x="73819" y="12074"/>
                      </a:lnTo>
                      <a:lnTo>
                        <a:pt x="73756" y="12032"/>
                      </a:lnTo>
                      <a:lnTo>
                        <a:pt x="73756" y="11927"/>
                      </a:lnTo>
                      <a:lnTo>
                        <a:pt x="73861" y="11927"/>
                      </a:lnTo>
                      <a:lnTo>
                        <a:pt x="74070" y="11760"/>
                      </a:lnTo>
                      <a:lnTo>
                        <a:pt x="73986" y="11697"/>
                      </a:lnTo>
                      <a:lnTo>
                        <a:pt x="74028" y="11655"/>
                      </a:lnTo>
                      <a:lnTo>
                        <a:pt x="74174" y="11655"/>
                      </a:lnTo>
                      <a:lnTo>
                        <a:pt x="74342" y="11550"/>
                      </a:lnTo>
                      <a:lnTo>
                        <a:pt x="74300" y="11467"/>
                      </a:lnTo>
                      <a:lnTo>
                        <a:pt x="74321" y="11404"/>
                      </a:lnTo>
                      <a:lnTo>
                        <a:pt x="74405" y="11467"/>
                      </a:lnTo>
                      <a:lnTo>
                        <a:pt x="74426" y="11571"/>
                      </a:lnTo>
                      <a:lnTo>
                        <a:pt x="74530" y="11592"/>
                      </a:lnTo>
                      <a:lnTo>
                        <a:pt x="74614" y="11550"/>
                      </a:lnTo>
                      <a:lnTo>
                        <a:pt x="74739" y="11613"/>
                      </a:lnTo>
                      <a:lnTo>
                        <a:pt x="75158" y="11613"/>
                      </a:lnTo>
                      <a:lnTo>
                        <a:pt x="75242" y="11676"/>
                      </a:lnTo>
                      <a:lnTo>
                        <a:pt x="75283" y="11655"/>
                      </a:lnTo>
                      <a:lnTo>
                        <a:pt x="75242" y="11488"/>
                      </a:lnTo>
                      <a:lnTo>
                        <a:pt x="75137" y="11404"/>
                      </a:lnTo>
                      <a:lnTo>
                        <a:pt x="75137" y="11362"/>
                      </a:lnTo>
                      <a:lnTo>
                        <a:pt x="75221" y="11341"/>
                      </a:lnTo>
                      <a:lnTo>
                        <a:pt x="75221" y="10986"/>
                      </a:lnTo>
                      <a:lnTo>
                        <a:pt x="75053" y="10755"/>
                      </a:lnTo>
                      <a:lnTo>
                        <a:pt x="74928" y="10734"/>
                      </a:lnTo>
                      <a:lnTo>
                        <a:pt x="74760" y="10525"/>
                      </a:lnTo>
                      <a:lnTo>
                        <a:pt x="74844" y="10442"/>
                      </a:lnTo>
                      <a:lnTo>
                        <a:pt x="74677" y="10316"/>
                      </a:lnTo>
                      <a:lnTo>
                        <a:pt x="74426" y="10253"/>
                      </a:lnTo>
                      <a:lnTo>
                        <a:pt x="74153" y="10086"/>
                      </a:lnTo>
                      <a:lnTo>
                        <a:pt x="74049" y="9918"/>
                      </a:lnTo>
                      <a:lnTo>
                        <a:pt x="74028" y="10023"/>
                      </a:lnTo>
                      <a:lnTo>
                        <a:pt x="73944" y="10002"/>
                      </a:lnTo>
                      <a:lnTo>
                        <a:pt x="73902" y="10023"/>
                      </a:lnTo>
                      <a:lnTo>
                        <a:pt x="73881" y="10149"/>
                      </a:lnTo>
                      <a:lnTo>
                        <a:pt x="73735" y="10190"/>
                      </a:lnTo>
                      <a:lnTo>
                        <a:pt x="73693" y="10107"/>
                      </a:lnTo>
                      <a:lnTo>
                        <a:pt x="73693" y="9981"/>
                      </a:lnTo>
                      <a:lnTo>
                        <a:pt x="73819" y="9897"/>
                      </a:lnTo>
                      <a:lnTo>
                        <a:pt x="73735" y="9793"/>
                      </a:lnTo>
                      <a:lnTo>
                        <a:pt x="73777" y="9730"/>
                      </a:lnTo>
                      <a:lnTo>
                        <a:pt x="73840" y="9730"/>
                      </a:lnTo>
                      <a:lnTo>
                        <a:pt x="73923" y="9814"/>
                      </a:lnTo>
                      <a:lnTo>
                        <a:pt x="73693" y="9458"/>
                      </a:lnTo>
                      <a:lnTo>
                        <a:pt x="73526" y="9312"/>
                      </a:lnTo>
                      <a:lnTo>
                        <a:pt x="73526" y="9479"/>
                      </a:lnTo>
                      <a:lnTo>
                        <a:pt x="73526" y="9521"/>
                      </a:lnTo>
                      <a:lnTo>
                        <a:pt x="73463" y="9521"/>
                      </a:lnTo>
                      <a:lnTo>
                        <a:pt x="73254" y="9312"/>
                      </a:lnTo>
                      <a:lnTo>
                        <a:pt x="73254" y="9207"/>
                      </a:lnTo>
                      <a:lnTo>
                        <a:pt x="73358" y="9249"/>
                      </a:lnTo>
                      <a:lnTo>
                        <a:pt x="73296" y="9144"/>
                      </a:lnTo>
                      <a:lnTo>
                        <a:pt x="73003" y="8893"/>
                      </a:lnTo>
                      <a:lnTo>
                        <a:pt x="72961" y="8893"/>
                      </a:lnTo>
                      <a:lnTo>
                        <a:pt x="72982" y="8977"/>
                      </a:lnTo>
                      <a:lnTo>
                        <a:pt x="72940" y="9081"/>
                      </a:lnTo>
                      <a:lnTo>
                        <a:pt x="72773" y="9102"/>
                      </a:lnTo>
                      <a:lnTo>
                        <a:pt x="72647" y="8977"/>
                      </a:lnTo>
                      <a:lnTo>
                        <a:pt x="72521" y="8956"/>
                      </a:lnTo>
                      <a:lnTo>
                        <a:pt x="72375" y="8726"/>
                      </a:lnTo>
                      <a:lnTo>
                        <a:pt x="72375" y="8642"/>
                      </a:lnTo>
                      <a:lnTo>
                        <a:pt x="72312" y="8579"/>
                      </a:lnTo>
                      <a:lnTo>
                        <a:pt x="72208" y="8621"/>
                      </a:lnTo>
                      <a:lnTo>
                        <a:pt x="72019" y="8768"/>
                      </a:lnTo>
                      <a:lnTo>
                        <a:pt x="72019" y="8830"/>
                      </a:lnTo>
                      <a:lnTo>
                        <a:pt x="71915" y="8789"/>
                      </a:lnTo>
                      <a:lnTo>
                        <a:pt x="71831" y="8851"/>
                      </a:lnTo>
                      <a:lnTo>
                        <a:pt x="71831" y="9081"/>
                      </a:lnTo>
                      <a:lnTo>
                        <a:pt x="71894" y="9144"/>
                      </a:lnTo>
                      <a:lnTo>
                        <a:pt x="71894" y="9144"/>
                      </a:lnTo>
                      <a:lnTo>
                        <a:pt x="71789" y="9081"/>
                      </a:lnTo>
                      <a:lnTo>
                        <a:pt x="71705" y="8872"/>
                      </a:lnTo>
                      <a:lnTo>
                        <a:pt x="71747" y="8726"/>
                      </a:lnTo>
                      <a:lnTo>
                        <a:pt x="71580" y="8621"/>
                      </a:lnTo>
                      <a:lnTo>
                        <a:pt x="71517" y="8454"/>
                      </a:lnTo>
                      <a:lnTo>
                        <a:pt x="71475" y="8454"/>
                      </a:lnTo>
                      <a:lnTo>
                        <a:pt x="71580" y="8433"/>
                      </a:lnTo>
                      <a:lnTo>
                        <a:pt x="71685" y="8558"/>
                      </a:lnTo>
                      <a:lnTo>
                        <a:pt x="71685" y="8433"/>
                      </a:lnTo>
                      <a:lnTo>
                        <a:pt x="71810" y="8433"/>
                      </a:lnTo>
                      <a:lnTo>
                        <a:pt x="71915" y="8475"/>
                      </a:lnTo>
                      <a:lnTo>
                        <a:pt x="72061" y="8370"/>
                      </a:lnTo>
                      <a:lnTo>
                        <a:pt x="72019" y="8265"/>
                      </a:lnTo>
                      <a:lnTo>
                        <a:pt x="71705" y="8140"/>
                      </a:lnTo>
                      <a:lnTo>
                        <a:pt x="71622" y="8265"/>
                      </a:lnTo>
                      <a:lnTo>
                        <a:pt x="71475" y="8265"/>
                      </a:lnTo>
                      <a:lnTo>
                        <a:pt x="71329" y="8224"/>
                      </a:lnTo>
                      <a:lnTo>
                        <a:pt x="71475" y="8224"/>
                      </a:lnTo>
                      <a:lnTo>
                        <a:pt x="71580" y="8098"/>
                      </a:lnTo>
                      <a:lnTo>
                        <a:pt x="71685" y="8056"/>
                      </a:lnTo>
                      <a:lnTo>
                        <a:pt x="71789" y="8119"/>
                      </a:lnTo>
                      <a:lnTo>
                        <a:pt x="71936" y="8140"/>
                      </a:lnTo>
                      <a:lnTo>
                        <a:pt x="72061" y="8245"/>
                      </a:lnTo>
                      <a:lnTo>
                        <a:pt x="72229" y="8433"/>
                      </a:lnTo>
                      <a:lnTo>
                        <a:pt x="72354" y="8433"/>
                      </a:lnTo>
                      <a:lnTo>
                        <a:pt x="72417" y="8537"/>
                      </a:lnTo>
                      <a:lnTo>
                        <a:pt x="72480" y="8558"/>
                      </a:lnTo>
                      <a:lnTo>
                        <a:pt x="72626" y="8475"/>
                      </a:lnTo>
                      <a:lnTo>
                        <a:pt x="72668" y="8558"/>
                      </a:lnTo>
                      <a:lnTo>
                        <a:pt x="72940" y="8349"/>
                      </a:lnTo>
                      <a:lnTo>
                        <a:pt x="72961" y="8391"/>
                      </a:lnTo>
                      <a:lnTo>
                        <a:pt x="72940" y="8496"/>
                      </a:lnTo>
                      <a:lnTo>
                        <a:pt x="73045" y="8433"/>
                      </a:lnTo>
                      <a:lnTo>
                        <a:pt x="73045" y="8286"/>
                      </a:lnTo>
                      <a:lnTo>
                        <a:pt x="73170" y="8077"/>
                      </a:lnTo>
                      <a:lnTo>
                        <a:pt x="73149" y="8014"/>
                      </a:lnTo>
                      <a:lnTo>
                        <a:pt x="73149" y="7847"/>
                      </a:lnTo>
                      <a:lnTo>
                        <a:pt x="73086" y="7617"/>
                      </a:lnTo>
                      <a:lnTo>
                        <a:pt x="73191" y="7240"/>
                      </a:lnTo>
                      <a:lnTo>
                        <a:pt x="73191" y="7010"/>
                      </a:lnTo>
                      <a:lnTo>
                        <a:pt x="73086" y="6884"/>
                      </a:lnTo>
                      <a:lnTo>
                        <a:pt x="73045" y="6759"/>
                      </a:lnTo>
                      <a:lnTo>
                        <a:pt x="72877" y="6612"/>
                      </a:lnTo>
                      <a:lnTo>
                        <a:pt x="72793" y="6445"/>
                      </a:lnTo>
                      <a:lnTo>
                        <a:pt x="72856" y="6445"/>
                      </a:lnTo>
                      <a:lnTo>
                        <a:pt x="72961" y="6571"/>
                      </a:lnTo>
                      <a:lnTo>
                        <a:pt x="72982" y="6571"/>
                      </a:lnTo>
                      <a:lnTo>
                        <a:pt x="72940" y="6403"/>
                      </a:lnTo>
                      <a:lnTo>
                        <a:pt x="72773" y="6340"/>
                      </a:lnTo>
                      <a:lnTo>
                        <a:pt x="72647" y="6382"/>
                      </a:lnTo>
                      <a:lnTo>
                        <a:pt x="72417" y="6340"/>
                      </a:lnTo>
                      <a:lnTo>
                        <a:pt x="72103" y="5943"/>
                      </a:lnTo>
                      <a:lnTo>
                        <a:pt x="72019" y="5880"/>
                      </a:lnTo>
                      <a:lnTo>
                        <a:pt x="72040" y="5817"/>
                      </a:lnTo>
                      <a:lnTo>
                        <a:pt x="72208" y="5817"/>
                      </a:lnTo>
                      <a:lnTo>
                        <a:pt x="72249" y="5671"/>
                      </a:lnTo>
                      <a:lnTo>
                        <a:pt x="72166" y="5608"/>
                      </a:lnTo>
                      <a:lnTo>
                        <a:pt x="72040" y="5608"/>
                      </a:lnTo>
                      <a:lnTo>
                        <a:pt x="71998" y="5545"/>
                      </a:lnTo>
                      <a:lnTo>
                        <a:pt x="72061" y="5504"/>
                      </a:lnTo>
                      <a:lnTo>
                        <a:pt x="72019" y="5336"/>
                      </a:lnTo>
                      <a:lnTo>
                        <a:pt x="72040" y="5315"/>
                      </a:lnTo>
                      <a:lnTo>
                        <a:pt x="72166" y="5462"/>
                      </a:lnTo>
                      <a:lnTo>
                        <a:pt x="72354" y="5566"/>
                      </a:lnTo>
                      <a:lnTo>
                        <a:pt x="72375" y="5504"/>
                      </a:lnTo>
                      <a:lnTo>
                        <a:pt x="72312" y="5420"/>
                      </a:lnTo>
                      <a:lnTo>
                        <a:pt x="72312" y="5315"/>
                      </a:lnTo>
                      <a:lnTo>
                        <a:pt x="72270" y="5232"/>
                      </a:lnTo>
                      <a:lnTo>
                        <a:pt x="72333" y="5190"/>
                      </a:lnTo>
                      <a:lnTo>
                        <a:pt x="72375" y="5252"/>
                      </a:lnTo>
                      <a:lnTo>
                        <a:pt x="72417" y="5336"/>
                      </a:lnTo>
                      <a:lnTo>
                        <a:pt x="72521" y="5357"/>
                      </a:lnTo>
                      <a:lnTo>
                        <a:pt x="72563" y="5650"/>
                      </a:lnTo>
                      <a:lnTo>
                        <a:pt x="72542" y="5734"/>
                      </a:lnTo>
                      <a:lnTo>
                        <a:pt x="72835" y="5943"/>
                      </a:lnTo>
                      <a:lnTo>
                        <a:pt x="72940" y="5880"/>
                      </a:lnTo>
                      <a:lnTo>
                        <a:pt x="73065" y="5943"/>
                      </a:lnTo>
                      <a:lnTo>
                        <a:pt x="73065" y="6152"/>
                      </a:lnTo>
                      <a:lnTo>
                        <a:pt x="73170" y="6152"/>
                      </a:lnTo>
                      <a:lnTo>
                        <a:pt x="73379" y="5859"/>
                      </a:lnTo>
                      <a:lnTo>
                        <a:pt x="73421" y="5734"/>
                      </a:lnTo>
                      <a:lnTo>
                        <a:pt x="73379" y="5608"/>
                      </a:lnTo>
                      <a:lnTo>
                        <a:pt x="73400" y="5357"/>
                      </a:lnTo>
                      <a:lnTo>
                        <a:pt x="73379" y="5252"/>
                      </a:lnTo>
                      <a:lnTo>
                        <a:pt x="73421" y="5357"/>
                      </a:lnTo>
                      <a:lnTo>
                        <a:pt x="73421" y="5524"/>
                      </a:lnTo>
                      <a:lnTo>
                        <a:pt x="73505" y="5524"/>
                      </a:lnTo>
                      <a:lnTo>
                        <a:pt x="73609" y="5420"/>
                      </a:lnTo>
                      <a:lnTo>
                        <a:pt x="73798" y="5357"/>
                      </a:lnTo>
                      <a:lnTo>
                        <a:pt x="73819" y="5232"/>
                      </a:lnTo>
                      <a:lnTo>
                        <a:pt x="74007" y="5294"/>
                      </a:lnTo>
                      <a:lnTo>
                        <a:pt x="73986" y="5336"/>
                      </a:lnTo>
                      <a:lnTo>
                        <a:pt x="74007" y="5399"/>
                      </a:lnTo>
                      <a:lnTo>
                        <a:pt x="74300" y="5608"/>
                      </a:lnTo>
                      <a:lnTo>
                        <a:pt x="74342" y="5629"/>
                      </a:lnTo>
                      <a:lnTo>
                        <a:pt x="74405" y="5776"/>
                      </a:lnTo>
                      <a:lnTo>
                        <a:pt x="74405" y="5838"/>
                      </a:lnTo>
                      <a:lnTo>
                        <a:pt x="74446" y="5859"/>
                      </a:lnTo>
                      <a:lnTo>
                        <a:pt x="74698" y="5817"/>
                      </a:lnTo>
                      <a:lnTo>
                        <a:pt x="74739" y="5838"/>
                      </a:lnTo>
                      <a:lnTo>
                        <a:pt x="74739" y="5880"/>
                      </a:lnTo>
                      <a:lnTo>
                        <a:pt x="74760" y="5880"/>
                      </a:lnTo>
                      <a:lnTo>
                        <a:pt x="74865" y="5776"/>
                      </a:lnTo>
                      <a:lnTo>
                        <a:pt x="74823" y="5671"/>
                      </a:lnTo>
                      <a:lnTo>
                        <a:pt x="74844" y="5650"/>
                      </a:lnTo>
                      <a:lnTo>
                        <a:pt x="74928" y="5650"/>
                      </a:lnTo>
                      <a:lnTo>
                        <a:pt x="74886" y="5504"/>
                      </a:lnTo>
                      <a:lnTo>
                        <a:pt x="74970" y="5524"/>
                      </a:lnTo>
                      <a:lnTo>
                        <a:pt x="75032" y="5608"/>
                      </a:lnTo>
                      <a:lnTo>
                        <a:pt x="74990" y="5671"/>
                      </a:lnTo>
                      <a:lnTo>
                        <a:pt x="75095" y="5671"/>
                      </a:lnTo>
                      <a:lnTo>
                        <a:pt x="75200" y="5629"/>
                      </a:lnTo>
                      <a:lnTo>
                        <a:pt x="75472" y="5650"/>
                      </a:lnTo>
                      <a:lnTo>
                        <a:pt x="75555" y="5713"/>
                      </a:lnTo>
                      <a:lnTo>
                        <a:pt x="75618" y="5713"/>
                      </a:lnTo>
                      <a:lnTo>
                        <a:pt x="75660" y="5755"/>
                      </a:lnTo>
                      <a:lnTo>
                        <a:pt x="75702" y="5755"/>
                      </a:lnTo>
                      <a:lnTo>
                        <a:pt x="75786" y="5671"/>
                      </a:lnTo>
                      <a:lnTo>
                        <a:pt x="75723" y="5462"/>
                      </a:lnTo>
                      <a:lnTo>
                        <a:pt x="75786" y="5504"/>
                      </a:lnTo>
                      <a:lnTo>
                        <a:pt x="75911" y="5671"/>
                      </a:lnTo>
                      <a:lnTo>
                        <a:pt x="76078" y="5608"/>
                      </a:lnTo>
                      <a:lnTo>
                        <a:pt x="76078" y="5524"/>
                      </a:lnTo>
                      <a:lnTo>
                        <a:pt x="75995" y="5357"/>
                      </a:lnTo>
                      <a:lnTo>
                        <a:pt x="75869" y="5378"/>
                      </a:lnTo>
                      <a:lnTo>
                        <a:pt x="75744" y="5294"/>
                      </a:lnTo>
                      <a:lnTo>
                        <a:pt x="75806" y="5190"/>
                      </a:lnTo>
                      <a:lnTo>
                        <a:pt x="75911" y="5232"/>
                      </a:lnTo>
                      <a:lnTo>
                        <a:pt x="75995" y="5211"/>
                      </a:lnTo>
                      <a:lnTo>
                        <a:pt x="75995" y="5064"/>
                      </a:lnTo>
                      <a:lnTo>
                        <a:pt x="75890" y="5022"/>
                      </a:lnTo>
                      <a:lnTo>
                        <a:pt x="75806" y="4980"/>
                      </a:lnTo>
                      <a:lnTo>
                        <a:pt x="75744" y="5022"/>
                      </a:lnTo>
                      <a:lnTo>
                        <a:pt x="75744" y="5127"/>
                      </a:lnTo>
                      <a:lnTo>
                        <a:pt x="75681" y="5064"/>
                      </a:lnTo>
                      <a:lnTo>
                        <a:pt x="75555" y="5085"/>
                      </a:lnTo>
                      <a:lnTo>
                        <a:pt x="75576" y="4918"/>
                      </a:lnTo>
                      <a:lnTo>
                        <a:pt x="75493" y="4855"/>
                      </a:lnTo>
                      <a:lnTo>
                        <a:pt x="75388" y="4876"/>
                      </a:lnTo>
                      <a:lnTo>
                        <a:pt x="75388" y="4980"/>
                      </a:lnTo>
                      <a:lnTo>
                        <a:pt x="75346" y="4897"/>
                      </a:lnTo>
                      <a:lnTo>
                        <a:pt x="75346" y="4813"/>
                      </a:lnTo>
                      <a:lnTo>
                        <a:pt x="75472" y="4771"/>
                      </a:lnTo>
                      <a:lnTo>
                        <a:pt x="75451" y="4583"/>
                      </a:lnTo>
                      <a:lnTo>
                        <a:pt x="75367" y="4562"/>
                      </a:lnTo>
                      <a:lnTo>
                        <a:pt x="75493" y="4457"/>
                      </a:lnTo>
                      <a:lnTo>
                        <a:pt x="75430" y="4290"/>
                      </a:lnTo>
                      <a:lnTo>
                        <a:pt x="75451" y="4227"/>
                      </a:lnTo>
                      <a:lnTo>
                        <a:pt x="75283" y="4081"/>
                      </a:lnTo>
                      <a:lnTo>
                        <a:pt x="75158" y="4102"/>
                      </a:lnTo>
                      <a:lnTo>
                        <a:pt x="75032" y="4248"/>
                      </a:lnTo>
                      <a:lnTo>
                        <a:pt x="75053" y="4060"/>
                      </a:lnTo>
                      <a:lnTo>
                        <a:pt x="75158" y="4018"/>
                      </a:lnTo>
                      <a:lnTo>
                        <a:pt x="75053" y="3851"/>
                      </a:lnTo>
                      <a:lnTo>
                        <a:pt x="75053" y="3746"/>
                      </a:lnTo>
                      <a:lnTo>
                        <a:pt x="75011" y="3746"/>
                      </a:lnTo>
                      <a:lnTo>
                        <a:pt x="74928" y="3830"/>
                      </a:lnTo>
                      <a:lnTo>
                        <a:pt x="74865" y="3746"/>
                      </a:lnTo>
                      <a:lnTo>
                        <a:pt x="74739" y="3746"/>
                      </a:lnTo>
                      <a:lnTo>
                        <a:pt x="74593" y="3767"/>
                      </a:lnTo>
                      <a:lnTo>
                        <a:pt x="74718" y="3662"/>
                      </a:lnTo>
                      <a:lnTo>
                        <a:pt x="74865" y="3662"/>
                      </a:lnTo>
                      <a:lnTo>
                        <a:pt x="75011" y="3558"/>
                      </a:lnTo>
                      <a:lnTo>
                        <a:pt x="75053" y="3620"/>
                      </a:lnTo>
                      <a:lnTo>
                        <a:pt x="75158" y="3432"/>
                      </a:lnTo>
                      <a:lnTo>
                        <a:pt x="75283" y="3411"/>
                      </a:lnTo>
                      <a:lnTo>
                        <a:pt x="75325" y="3307"/>
                      </a:lnTo>
                      <a:lnTo>
                        <a:pt x="75242" y="3202"/>
                      </a:lnTo>
                      <a:lnTo>
                        <a:pt x="74970" y="3139"/>
                      </a:lnTo>
                      <a:lnTo>
                        <a:pt x="75158" y="3118"/>
                      </a:lnTo>
                      <a:lnTo>
                        <a:pt x="75346" y="3118"/>
                      </a:lnTo>
                      <a:lnTo>
                        <a:pt x="75388" y="3035"/>
                      </a:lnTo>
                      <a:lnTo>
                        <a:pt x="75346" y="2909"/>
                      </a:lnTo>
                      <a:lnTo>
                        <a:pt x="75221" y="2867"/>
                      </a:lnTo>
                      <a:lnTo>
                        <a:pt x="75137" y="2721"/>
                      </a:lnTo>
                      <a:lnTo>
                        <a:pt x="75032" y="2763"/>
                      </a:lnTo>
                      <a:lnTo>
                        <a:pt x="75011" y="2679"/>
                      </a:lnTo>
                      <a:lnTo>
                        <a:pt x="75053" y="2511"/>
                      </a:lnTo>
                      <a:lnTo>
                        <a:pt x="74949" y="2198"/>
                      </a:lnTo>
                      <a:lnTo>
                        <a:pt x="74970" y="2135"/>
                      </a:lnTo>
                      <a:lnTo>
                        <a:pt x="75032" y="2051"/>
                      </a:lnTo>
                      <a:lnTo>
                        <a:pt x="75032" y="1967"/>
                      </a:lnTo>
                      <a:lnTo>
                        <a:pt x="74928" y="1905"/>
                      </a:lnTo>
                      <a:lnTo>
                        <a:pt x="74823" y="2051"/>
                      </a:lnTo>
                      <a:lnTo>
                        <a:pt x="74718" y="2135"/>
                      </a:lnTo>
                      <a:lnTo>
                        <a:pt x="74718" y="1967"/>
                      </a:lnTo>
                      <a:lnTo>
                        <a:pt x="74614" y="1967"/>
                      </a:lnTo>
                      <a:lnTo>
                        <a:pt x="74614" y="2051"/>
                      </a:lnTo>
                      <a:lnTo>
                        <a:pt x="74530" y="2072"/>
                      </a:lnTo>
                      <a:lnTo>
                        <a:pt x="74509" y="2030"/>
                      </a:lnTo>
                      <a:lnTo>
                        <a:pt x="74530" y="1884"/>
                      </a:lnTo>
                      <a:lnTo>
                        <a:pt x="74174" y="1842"/>
                      </a:lnTo>
                      <a:lnTo>
                        <a:pt x="74091" y="1884"/>
                      </a:lnTo>
                      <a:lnTo>
                        <a:pt x="73923" y="1863"/>
                      </a:lnTo>
                      <a:lnTo>
                        <a:pt x="73819" y="1758"/>
                      </a:lnTo>
                      <a:lnTo>
                        <a:pt x="73798" y="1716"/>
                      </a:lnTo>
                      <a:lnTo>
                        <a:pt x="73693" y="1675"/>
                      </a:lnTo>
                      <a:lnTo>
                        <a:pt x="73651" y="1716"/>
                      </a:lnTo>
                      <a:lnTo>
                        <a:pt x="73589" y="1633"/>
                      </a:lnTo>
                      <a:lnTo>
                        <a:pt x="73484" y="1633"/>
                      </a:lnTo>
                      <a:lnTo>
                        <a:pt x="73379" y="1779"/>
                      </a:lnTo>
                      <a:lnTo>
                        <a:pt x="73275" y="1821"/>
                      </a:lnTo>
                      <a:lnTo>
                        <a:pt x="73233" y="1842"/>
                      </a:lnTo>
                      <a:lnTo>
                        <a:pt x="73170" y="1884"/>
                      </a:lnTo>
                      <a:lnTo>
                        <a:pt x="73296" y="1884"/>
                      </a:lnTo>
                      <a:lnTo>
                        <a:pt x="73254" y="1967"/>
                      </a:lnTo>
                      <a:lnTo>
                        <a:pt x="73128" y="2051"/>
                      </a:lnTo>
                      <a:lnTo>
                        <a:pt x="73065" y="2051"/>
                      </a:lnTo>
                      <a:lnTo>
                        <a:pt x="73086" y="2156"/>
                      </a:lnTo>
                      <a:lnTo>
                        <a:pt x="73191" y="2239"/>
                      </a:lnTo>
                      <a:lnTo>
                        <a:pt x="73170" y="2281"/>
                      </a:lnTo>
                      <a:lnTo>
                        <a:pt x="73065" y="2260"/>
                      </a:lnTo>
                      <a:lnTo>
                        <a:pt x="72982" y="2051"/>
                      </a:lnTo>
                      <a:lnTo>
                        <a:pt x="73024" y="1988"/>
                      </a:lnTo>
                      <a:lnTo>
                        <a:pt x="73024" y="1988"/>
                      </a:lnTo>
                      <a:lnTo>
                        <a:pt x="72940" y="2030"/>
                      </a:lnTo>
                      <a:lnTo>
                        <a:pt x="72773" y="2239"/>
                      </a:lnTo>
                      <a:lnTo>
                        <a:pt x="72710" y="2386"/>
                      </a:lnTo>
                      <a:lnTo>
                        <a:pt x="72605" y="2491"/>
                      </a:lnTo>
                      <a:lnTo>
                        <a:pt x="72626" y="2553"/>
                      </a:lnTo>
                      <a:lnTo>
                        <a:pt x="72773" y="2407"/>
                      </a:lnTo>
                      <a:lnTo>
                        <a:pt x="72856" y="2407"/>
                      </a:lnTo>
                      <a:lnTo>
                        <a:pt x="72919" y="2511"/>
                      </a:lnTo>
                      <a:lnTo>
                        <a:pt x="73024" y="2616"/>
                      </a:lnTo>
                      <a:lnTo>
                        <a:pt x="73233" y="2783"/>
                      </a:lnTo>
                      <a:lnTo>
                        <a:pt x="73254" y="2909"/>
                      </a:lnTo>
                      <a:lnTo>
                        <a:pt x="73170" y="2993"/>
                      </a:lnTo>
                      <a:lnTo>
                        <a:pt x="73191" y="3097"/>
                      </a:lnTo>
                      <a:lnTo>
                        <a:pt x="73358" y="3076"/>
                      </a:lnTo>
                      <a:lnTo>
                        <a:pt x="73505" y="2993"/>
                      </a:lnTo>
                      <a:lnTo>
                        <a:pt x="73589" y="3097"/>
                      </a:lnTo>
                      <a:lnTo>
                        <a:pt x="73589" y="3202"/>
                      </a:lnTo>
                      <a:lnTo>
                        <a:pt x="73672" y="3390"/>
                      </a:lnTo>
                      <a:lnTo>
                        <a:pt x="73672" y="3432"/>
                      </a:lnTo>
                      <a:lnTo>
                        <a:pt x="73568" y="3327"/>
                      </a:lnTo>
                      <a:lnTo>
                        <a:pt x="73484" y="3181"/>
                      </a:lnTo>
                      <a:lnTo>
                        <a:pt x="73400" y="3139"/>
                      </a:lnTo>
                      <a:lnTo>
                        <a:pt x="73358" y="3244"/>
                      </a:lnTo>
                      <a:lnTo>
                        <a:pt x="73379" y="3348"/>
                      </a:lnTo>
                      <a:lnTo>
                        <a:pt x="73442" y="3390"/>
                      </a:lnTo>
                      <a:lnTo>
                        <a:pt x="73400" y="3411"/>
                      </a:lnTo>
                      <a:lnTo>
                        <a:pt x="73296" y="3390"/>
                      </a:lnTo>
                      <a:lnTo>
                        <a:pt x="73191" y="3223"/>
                      </a:lnTo>
                      <a:lnTo>
                        <a:pt x="73045" y="3202"/>
                      </a:lnTo>
                      <a:lnTo>
                        <a:pt x="72940" y="3307"/>
                      </a:lnTo>
                      <a:lnTo>
                        <a:pt x="72856" y="3286"/>
                      </a:lnTo>
                      <a:lnTo>
                        <a:pt x="72835" y="3139"/>
                      </a:lnTo>
                      <a:lnTo>
                        <a:pt x="72877" y="3097"/>
                      </a:lnTo>
                      <a:lnTo>
                        <a:pt x="72814" y="2972"/>
                      </a:lnTo>
                      <a:lnTo>
                        <a:pt x="72710" y="2888"/>
                      </a:lnTo>
                      <a:lnTo>
                        <a:pt x="72668" y="2763"/>
                      </a:lnTo>
                      <a:lnTo>
                        <a:pt x="72459" y="2700"/>
                      </a:lnTo>
                      <a:lnTo>
                        <a:pt x="72291" y="2365"/>
                      </a:lnTo>
                      <a:lnTo>
                        <a:pt x="72187" y="2239"/>
                      </a:lnTo>
                      <a:lnTo>
                        <a:pt x="72208" y="2177"/>
                      </a:lnTo>
                      <a:lnTo>
                        <a:pt x="72124" y="2093"/>
                      </a:lnTo>
                      <a:lnTo>
                        <a:pt x="72019" y="2072"/>
                      </a:lnTo>
                      <a:lnTo>
                        <a:pt x="72019" y="2072"/>
                      </a:lnTo>
                      <a:lnTo>
                        <a:pt x="72040" y="2135"/>
                      </a:lnTo>
                      <a:lnTo>
                        <a:pt x="72019" y="2239"/>
                      </a:lnTo>
                      <a:lnTo>
                        <a:pt x="71977" y="2198"/>
                      </a:lnTo>
                      <a:lnTo>
                        <a:pt x="71915" y="2072"/>
                      </a:lnTo>
                      <a:lnTo>
                        <a:pt x="71685" y="1947"/>
                      </a:lnTo>
                      <a:lnTo>
                        <a:pt x="71559" y="1926"/>
                      </a:lnTo>
                      <a:lnTo>
                        <a:pt x="71454" y="1947"/>
                      </a:lnTo>
                      <a:lnTo>
                        <a:pt x="71475" y="2030"/>
                      </a:lnTo>
                      <a:lnTo>
                        <a:pt x="71580" y="2072"/>
                      </a:lnTo>
                      <a:lnTo>
                        <a:pt x="71789" y="2156"/>
                      </a:lnTo>
                      <a:lnTo>
                        <a:pt x="71622" y="2198"/>
                      </a:lnTo>
                      <a:lnTo>
                        <a:pt x="71413" y="2135"/>
                      </a:lnTo>
                      <a:lnTo>
                        <a:pt x="71308" y="2030"/>
                      </a:lnTo>
                      <a:lnTo>
                        <a:pt x="71350" y="1947"/>
                      </a:lnTo>
                      <a:lnTo>
                        <a:pt x="71287" y="1926"/>
                      </a:lnTo>
                      <a:lnTo>
                        <a:pt x="71099" y="1926"/>
                      </a:lnTo>
                      <a:lnTo>
                        <a:pt x="71161" y="1947"/>
                      </a:lnTo>
                      <a:lnTo>
                        <a:pt x="71161" y="1988"/>
                      </a:lnTo>
                      <a:lnTo>
                        <a:pt x="70994" y="2051"/>
                      </a:lnTo>
                      <a:lnTo>
                        <a:pt x="70931" y="1947"/>
                      </a:lnTo>
                      <a:lnTo>
                        <a:pt x="70952" y="1884"/>
                      </a:lnTo>
                      <a:lnTo>
                        <a:pt x="70764" y="1863"/>
                      </a:lnTo>
                      <a:lnTo>
                        <a:pt x="70722" y="1884"/>
                      </a:lnTo>
                      <a:lnTo>
                        <a:pt x="70743" y="1988"/>
                      </a:lnTo>
                      <a:lnTo>
                        <a:pt x="70638" y="1967"/>
                      </a:lnTo>
                      <a:lnTo>
                        <a:pt x="70576" y="1863"/>
                      </a:lnTo>
                      <a:lnTo>
                        <a:pt x="70429" y="1863"/>
                      </a:lnTo>
                      <a:lnTo>
                        <a:pt x="70471" y="1967"/>
                      </a:lnTo>
                      <a:lnTo>
                        <a:pt x="70471" y="1967"/>
                      </a:lnTo>
                      <a:lnTo>
                        <a:pt x="69990" y="1863"/>
                      </a:lnTo>
                      <a:lnTo>
                        <a:pt x="69843" y="1926"/>
                      </a:lnTo>
                      <a:lnTo>
                        <a:pt x="69676" y="1842"/>
                      </a:lnTo>
                      <a:lnTo>
                        <a:pt x="69676" y="1758"/>
                      </a:lnTo>
                      <a:lnTo>
                        <a:pt x="69508" y="1716"/>
                      </a:lnTo>
                      <a:lnTo>
                        <a:pt x="69488" y="1737"/>
                      </a:lnTo>
                      <a:lnTo>
                        <a:pt x="69488" y="1779"/>
                      </a:lnTo>
                      <a:lnTo>
                        <a:pt x="69425" y="1737"/>
                      </a:lnTo>
                      <a:lnTo>
                        <a:pt x="69320" y="1716"/>
                      </a:lnTo>
                      <a:lnTo>
                        <a:pt x="69216" y="1633"/>
                      </a:lnTo>
                      <a:lnTo>
                        <a:pt x="69153" y="1654"/>
                      </a:lnTo>
                      <a:lnTo>
                        <a:pt x="69174" y="1758"/>
                      </a:lnTo>
                      <a:lnTo>
                        <a:pt x="69006" y="1758"/>
                      </a:lnTo>
                      <a:lnTo>
                        <a:pt x="68860" y="1779"/>
                      </a:lnTo>
                      <a:lnTo>
                        <a:pt x="68839" y="1884"/>
                      </a:lnTo>
                      <a:lnTo>
                        <a:pt x="68651" y="1884"/>
                      </a:lnTo>
                      <a:lnTo>
                        <a:pt x="68316" y="1758"/>
                      </a:lnTo>
                      <a:lnTo>
                        <a:pt x="68337" y="1716"/>
                      </a:lnTo>
                      <a:lnTo>
                        <a:pt x="68546" y="1779"/>
                      </a:lnTo>
                      <a:lnTo>
                        <a:pt x="68651" y="1842"/>
                      </a:lnTo>
                      <a:lnTo>
                        <a:pt x="68672" y="1779"/>
                      </a:lnTo>
                      <a:lnTo>
                        <a:pt x="68337" y="1549"/>
                      </a:lnTo>
                      <a:lnTo>
                        <a:pt x="67939" y="1507"/>
                      </a:lnTo>
                      <a:lnTo>
                        <a:pt x="67793" y="1549"/>
                      </a:lnTo>
                      <a:lnTo>
                        <a:pt x="67730" y="1507"/>
                      </a:lnTo>
                      <a:lnTo>
                        <a:pt x="67793" y="1444"/>
                      </a:lnTo>
                      <a:lnTo>
                        <a:pt x="67688" y="1402"/>
                      </a:lnTo>
                      <a:lnTo>
                        <a:pt x="67542" y="1423"/>
                      </a:lnTo>
                      <a:lnTo>
                        <a:pt x="67604" y="1444"/>
                      </a:lnTo>
                      <a:lnTo>
                        <a:pt x="67521" y="1465"/>
                      </a:lnTo>
                      <a:lnTo>
                        <a:pt x="67395" y="1423"/>
                      </a:lnTo>
                      <a:lnTo>
                        <a:pt x="67019" y="1319"/>
                      </a:lnTo>
                      <a:lnTo>
                        <a:pt x="66851" y="1340"/>
                      </a:lnTo>
                      <a:lnTo>
                        <a:pt x="66788" y="1423"/>
                      </a:lnTo>
                      <a:lnTo>
                        <a:pt x="66705" y="1402"/>
                      </a:lnTo>
                      <a:lnTo>
                        <a:pt x="66663" y="1319"/>
                      </a:lnTo>
                      <a:lnTo>
                        <a:pt x="66558" y="1361"/>
                      </a:lnTo>
                      <a:lnTo>
                        <a:pt x="66349" y="1361"/>
                      </a:lnTo>
                      <a:lnTo>
                        <a:pt x="66244" y="1298"/>
                      </a:lnTo>
                      <a:lnTo>
                        <a:pt x="66161" y="1319"/>
                      </a:lnTo>
                      <a:lnTo>
                        <a:pt x="66014" y="1340"/>
                      </a:lnTo>
                      <a:lnTo>
                        <a:pt x="65951" y="1319"/>
                      </a:lnTo>
                      <a:lnTo>
                        <a:pt x="65847" y="1402"/>
                      </a:lnTo>
                      <a:lnTo>
                        <a:pt x="65826" y="1507"/>
                      </a:lnTo>
                      <a:lnTo>
                        <a:pt x="65763" y="1402"/>
                      </a:lnTo>
                      <a:lnTo>
                        <a:pt x="65303" y="1528"/>
                      </a:lnTo>
                      <a:lnTo>
                        <a:pt x="65303" y="1633"/>
                      </a:lnTo>
                      <a:lnTo>
                        <a:pt x="65198" y="1612"/>
                      </a:lnTo>
                      <a:lnTo>
                        <a:pt x="65135" y="1737"/>
                      </a:lnTo>
                      <a:lnTo>
                        <a:pt x="65094" y="1737"/>
                      </a:lnTo>
                      <a:lnTo>
                        <a:pt x="65031" y="1654"/>
                      </a:lnTo>
                      <a:lnTo>
                        <a:pt x="64884" y="1675"/>
                      </a:lnTo>
                      <a:lnTo>
                        <a:pt x="64884" y="1779"/>
                      </a:lnTo>
                      <a:lnTo>
                        <a:pt x="64801" y="1779"/>
                      </a:lnTo>
                      <a:lnTo>
                        <a:pt x="64696" y="1842"/>
                      </a:lnTo>
                      <a:lnTo>
                        <a:pt x="64529" y="1737"/>
                      </a:lnTo>
                      <a:lnTo>
                        <a:pt x="64403" y="1779"/>
                      </a:lnTo>
                      <a:lnTo>
                        <a:pt x="64403" y="1863"/>
                      </a:lnTo>
                      <a:lnTo>
                        <a:pt x="64152" y="1863"/>
                      </a:lnTo>
                      <a:lnTo>
                        <a:pt x="63838" y="1884"/>
                      </a:lnTo>
                      <a:lnTo>
                        <a:pt x="63754" y="1842"/>
                      </a:lnTo>
                      <a:lnTo>
                        <a:pt x="63482" y="1884"/>
                      </a:lnTo>
                      <a:lnTo>
                        <a:pt x="63462" y="1905"/>
                      </a:lnTo>
                      <a:lnTo>
                        <a:pt x="63629" y="2009"/>
                      </a:lnTo>
                      <a:lnTo>
                        <a:pt x="63692" y="2198"/>
                      </a:lnTo>
                      <a:lnTo>
                        <a:pt x="63775" y="2260"/>
                      </a:lnTo>
                      <a:lnTo>
                        <a:pt x="63796" y="2386"/>
                      </a:lnTo>
                      <a:lnTo>
                        <a:pt x="63880" y="2574"/>
                      </a:lnTo>
                      <a:lnTo>
                        <a:pt x="63838" y="2637"/>
                      </a:lnTo>
                      <a:lnTo>
                        <a:pt x="63838" y="2804"/>
                      </a:lnTo>
                      <a:lnTo>
                        <a:pt x="63880" y="2804"/>
                      </a:lnTo>
                      <a:lnTo>
                        <a:pt x="63985" y="2700"/>
                      </a:lnTo>
                      <a:lnTo>
                        <a:pt x="64194" y="2804"/>
                      </a:lnTo>
                      <a:lnTo>
                        <a:pt x="64257" y="2888"/>
                      </a:lnTo>
                      <a:lnTo>
                        <a:pt x="64319" y="2909"/>
                      </a:lnTo>
                      <a:lnTo>
                        <a:pt x="64529" y="3118"/>
                      </a:lnTo>
                      <a:lnTo>
                        <a:pt x="64570" y="3307"/>
                      </a:lnTo>
                      <a:lnTo>
                        <a:pt x="64717" y="3348"/>
                      </a:lnTo>
                      <a:lnTo>
                        <a:pt x="64822" y="3516"/>
                      </a:lnTo>
                      <a:lnTo>
                        <a:pt x="64822" y="3579"/>
                      </a:lnTo>
                      <a:lnTo>
                        <a:pt x="64842" y="3662"/>
                      </a:lnTo>
                      <a:lnTo>
                        <a:pt x="64801" y="3725"/>
                      </a:lnTo>
                      <a:lnTo>
                        <a:pt x="64884" y="3830"/>
                      </a:lnTo>
                      <a:lnTo>
                        <a:pt x="64822" y="3871"/>
                      </a:lnTo>
                      <a:lnTo>
                        <a:pt x="64738" y="3851"/>
                      </a:lnTo>
                      <a:lnTo>
                        <a:pt x="64612" y="3934"/>
                      </a:lnTo>
                      <a:lnTo>
                        <a:pt x="64633" y="4039"/>
                      </a:lnTo>
                      <a:lnTo>
                        <a:pt x="64508" y="4060"/>
                      </a:lnTo>
                      <a:lnTo>
                        <a:pt x="64403" y="4143"/>
                      </a:lnTo>
                      <a:lnTo>
                        <a:pt x="64215" y="4102"/>
                      </a:lnTo>
                      <a:lnTo>
                        <a:pt x="64152" y="4039"/>
                      </a:lnTo>
                      <a:lnTo>
                        <a:pt x="64152" y="3892"/>
                      </a:lnTo>
                      <a:lnTo>
                        <a:pt x="63964" y="3641"/>
                      </a:lnTo>
                      <a:lnTo>
                        <a:pt x="63880" y="3641"/>
                      </a:lnTo>
                      <a:lnTo>
                        <a:pt x="63838" y="3662"/>
                      </a:lnTo>
                      <a:lnTo>
                        <a:pt x="63566" y="3620"/>
                      </a:lnTo>
                      <a:lnTo>
                        <a:pt x="63378" y="3641"/>
                      </a:lnTo>
                      <a:lnTo>
                        <a:pt x="63315" y="3579"/>
                      </a:lnTo>
                      <a:lnTo>
                        <a:pt x="63148" y="3411"/>
                      </a:lnTo>
                      <a:lnTo>
                        <a:pt x="63148" y="3286"/>
                      </a:lnTo>
                      <a:lnTo>
                        <a:pt x="63043" y="3202"/>
                      </a:lnTo>
                      <a:lnTo>
                        <a:pt x="62897" y="3181"/>
                      </a:lnTo>
                      <a:lnTo>
                        <a:pt x="62855" y="3097"/>
                      </a:lnTo>
                      <a:lnTo>
                        <a:pt x="62813" y="2951"/>
                      </a:lnTo>
                      <a:lnTo>
                        <a:pt x="62625" y="2909"/>
                      </a:lnTo>
                      <a:lnTo>
                        <a:pt x="62583" y="2951"/>
                      </a:lnTo>
                      <a:lnTo>
                        <a:pt x="62583" y="3097"/>
                      </a:lnTo>
                      <a:lnTo>
                        <a:pt x="62583" y="3244"/>
                      </a:lnTo>
                      <a:lnTo>
                        <a:pt x="62604" y="3327"/>
                      </a:lnTo>
                      <a:lnTo>
                        <a:pt x="62478" y="3516"/>
                      </a:lnTo>
                      <a:lnTo>
                        <a:pt x="62415" y="3641"/>
                      </a:lnTo>
                      <a:lnTo>
                        <a:pt x="62332" y="3558"/>
                      </a:lnTo>
                      <a:lnTo>
                        <a:pt x="62311" y="3474"/>
                      </a:lnTo>
                      <a:lnTo>
                        <a:pt x="62269" y="3474"/>
                      </a:lnTo>
                      <a:lnTo>
                        <a:pt x="62164" y="3558"/>
                      </a:lnTo>
                      <a:lnTo>
                        <a:pt x="61913" y="3537"/>
                      </a:lnTo>
                      <a:lnTo>
                        <a:pt x="61704" y="3620"/>
                      </a:lnTo>
                      <a:lnTo>
                        <a:pt x="61641" y="3579"/>
                      </a:lnTo>
                      <a:lnTo>
                        <a:pt x="61474" y="3725"/>
                      </a:lnTo>
                      <a:lnTo>
                        <a:pt x="61327" y="3746"/>
                      </a:lnTo>
                      <a:lnTo>
                        <a:pt x="61223" y="3725"/>
                      </a:lnTo>
                      <a:lnTo>
                        <a:pt x="61118" y="3620"/>
                      </a:lnTo>
                      <a:lnTo>
                        <a:pt x="61034" y="3620"/>
                      </a:lnTo>
                      <a:lnTo>
                        <a:pt x="60972" y="3662"/>
                      </a:lnTo>
                      <a:lnTo>
                        <a:pt x="61013" y="3746"/>
                      </a:lnTo>
                      <a:lnTo>
                        <a:pt x="60804" y="3830"/>
                      </a:lnTo>
                      <a:lnTo>
                        <a:pt x="60700" y="3913"/>
                      </a:lnTo>
                      <a:lnTo>
                        <a:pt x="60449" y="3934"/>
                      </a:lnTo>
                      <a:lnTo>
                        <a:pt x="60323" y="4081"/>
                      </a:lnTo>
                      <a:lnTo>
                        <a:pt x="60323" y="4290"/>
                      </a:lnTo>
                      <a:lnTo>
                        <a:pt x="60323" y="4562"/>
                      </a:lnTo>
                      <a:lnTo>
                        <a:pt x="60532" y="4855"/>
                      </a:lnTo>
                      <a:lnTo>
                        <a:pt x="60553" y="5022"/>
                      </a:lnTo>
                      <a:lnTo>
                        <a:pt x="60407" y="4813"/>
                      </a:lnTo>
                      <a:lnTo>
                        <a:pt x="60281" y="4688"/>
                      </a:lnTo>
                      <a:lnTo>
                        <a:pt x="60177" y="4708"/>
                      </a:lnTo>
                      <a:lnTo>
                        <a:pt x="60030" y="4625"/>
                      </a:lnTo>
                      <a:lnTo>
                        <a:pt x="60072" y="4729"/>
                      </a:lnTo>
                      <a:lnTo>
                        <a:pt x="60177" y="4792"/>
                      </a:lnTo>
                      <a:lnTo>
                        <a:pt x="60218" y="4980"/>
                      </a:lnTo>
                      <a:lnTo>
                        <a:pt x="60218" y="5022"/>
                      </a:lnTo>
                      <a:lnTo>
                        <a:pt x="60072" y="4813"/>
                      </a:lnTo>
                      <a:lnTo>
                        <a:pt x="59967" y="4813"/>
                      </a:lnTo>
                      <a:lnTo>
                        <a:pt x="59925" y="4604"/>
                      </a:lnTo>
                      <a:lnTo>
                        <a:pt x="59758" y="4415"/>
                      </a:lnTo>
                      <a:lnTo>
                        <a:pt x="59674" y="4269"/>
                      </a:lnTo>
                      <a:lnTo>
                        <a:pt x="59570" y="4269"/>
                      </a:lnTo>
                      <a:lnTo>
                        <a:pt x="59612" y="4457"/>
                      </a:lnTo>
                      <a:lnTo>
                        <a:pt x="59591" y="4562"/>
                      </a:lnTo>
                      <a:lnTo>
                        <a:pt x="59549" y="4415"/>
                      </a:lnTo>
                      <a:lnTo>
                        <a:pt x="59402" y="4353"/>
                      </a:lnTo>
                      <a:lnTo>
                        <a:pt x="59256" y="4374"/>
                      </a:lnTo>
                      <a:lnTo>
                        <a:pt x="59256" y="4457"/>
                      </a:lnTo>
                      <a:lnTo>
                        <a:pt x="59172" y="4374"/>
                      </a:lnTo>
                      <a:lnTo>
                        <a:pt x="59026" y="4374"/>
                      </a:lnTo>
                      <a:lnTo>
                        <a:pt x="58879" y="4520"/>
                      </a:lnTo>
                      <a:lnTo>
                        <a:pt x="58754" y="4562"/>
                      </a:lnTo>
                      <a:lnTo>
                        <a:pt x="58837" y="4415"/>
                      </a:lnTo>
                      <a:lnTo>
                        <a:pt x="58837" y="4311"/>
                      </a:lnTo>
                      <a:lnTo>
                        <a:pt x="58712" y="4081"/>
                      </a:lnTo>
                      <a:lnTo>
                        <a:pt x="58712" y="3934"/>
                      </a:lnTo>
                      <a:lnTo>
                        <a:pt x="58649" y="3871"/>
                      </a:lnTo>
                      <a:lnTo>
                        <a:pt x="58649" y="3767"/>
                      </a:lnTo>
                      <a:lnTo>
                        <a:pt x="58544" y="3558"/>
                      </a:lnTo>
                      <a:lnTo>
                        <a:pt x="58335" y="3327"/>
                      </a:lnTo>
                      <a:lnTo>
                        <a:pt x="58105" y="3202"/>
                      </a:lnTo>
                      <a:lnTo>
                        <a:pt x="57875" y="2930"/>
                      </a:lnTo>
                      <a:lnTo>
                        <a:pt x="57310" y="2742"/>
                      </a:lnTo>
                      <a:lnTo>
                        <a:pt x="57038" y="2742"/>
                      </a:lnTo>
                      <a:lnTo>
                        <a:pt x="56892" y="2783"/>
                      </a:lnTo>
                      <a:lnTo>
                        <a:pt x="56661" y="2930"/>
                      </a:lnTo>
                      <a:lnTo>
                        <a:pt x="56661" y="2993"/>
                      </a:lnTo>
                      <a:lnTo>
                        <a:pt x="56536" y="2951"/>
                      </a:lnTo>
                      <a:lnTo>
                        <a:pt x="56327" y="3035"/>
                      </a:lnTo>
                      <a:lnTo>
                        <a:pt x="55887" y="3244"/>
                      </a:lnTo>
                      <a:lnTo>
                        <a:pt x="55720" y="3265"/>
                      </a:lnTo>
                      <a:lnTo>
                        <a:pt x="55531" y="3453"/>
                      </a:lnTo>
                      <a:lnTo>
                        <a:pt x="55427" y="3516"/>
                      </a:lnTo>
                      <a:lnTo>
                        <a:pt x="55197" y="3683"/>
                      </a:lnTo>
                      <a:lnTo>
                        <a:pt x="55071" y="3746"/>
                      </a:lnTo>
                      <a:lnTo>
                        <a:pt x="54946" y="3871"/>
                      </a:lnTo>
                      <a:lnTo>
                        <a:pt x="54757" y="3934"/>
                      </a:lnTo>
                      <a:lnTo>
                        <a:pt x="54590" y="3871"/>
                      </a:lnTo>
                      <a:lnTo>
                        <a:pt x="54360" y="3934"/>
                      </a:lnTo>
                      <a:lnTo>
                        <a:pt x="54213" y="3997"/>
                      </a:lnTo>
                      <a:lnTo>
                        <a:pt x="54339" y="3871"/>
                      </a:lnTo>
                      <a:lnTo>
                        <a:pt x="54527" y="3767"/>
                      </a:lnTo>
                      <a:lnTo>
                        <a:pt x="54548" y="3662"/>
                      </a:lnTo>
                      <a:lnTo>
                        <a:pt x="54381" y="3474"/>
                      </a:lnTo>
                      <a:lnTo>
                        <a:pt x="54109" y="3411"/>
                      </a:lnTo>
                      <a:lnTo>
                        <a:pt x="53837" y="3223"/>
                      </a:lnTo>
                      <a:lnTo>
                        <a:pt x="53753" y="3160"/>
                      </a:lnTo>
                      <a:lnTo>
                        <a:pt x="53711" y="3223"/>
                      </a:lnTo>
                      <a:lnTo>
                        <a:pt x="53607" y="3453"/>
                      </a:lnTo>
                      <a:lnTo>
                        <a:pt x="53607" y="3579"/>
                      </a:lnTo>
                      <a:lnTo>
                        <a:pt x="53544" y="3516"/>
                      </a:lnTo>
                      <a:lnTo>
                        <a:pt x="53502" y="3537"/>
                      </a:lnTo>
                      <a:lnTo>
                        <a:pt x="53439" y="3662"/>
                      </a:lnTo>
                      <a:lnTo>
                        <a:pt x="53376" y="3725"/>
                      </a:lnTo>
                      <a:lnTo>
                        <a:pt x="53335" y="3662"/>
                      </a:lnTo>
                      <a:lnTo>
                        <a:pt x="53397" y="3516"/>
                      </a:lnTo>
                      <a:lnTo>
                        <a:pt x="53439" y="3432"/>
                      </a:lnTo>
                      <a:lnTo>
                        <a:pt x="53397" y="3265"/>
                      </a:lnTo>
                      <a:lnTo>
                        <a:pt x="53272" y="3202"/>
                      </a:lnTo>
                      <a:lnTo>
                        <a:pt x="53125" y="3327"/>
                      </a:lnTo>
                      <a:lnTo>
                        <a:pt x="53167" y="3411"/>
                      </a:lnTo>
                      <a:lnTo>
                        <a:pt x="53083" y="3537"/>
                      </a:lnTo>
                      <a:lnTo>
                        <a:pt x="53000" y="3453"/>
                      </a:lnTo>
                      <a:lnTo>
                        <a:pt x="52979" y="3307"/>
                      </a:lnTo>
                      <a:lnTo>
                        <a:pt x="52916" y="3160"/>
                      </a:lnTo>
                      <a:lnTo>
                        <a:pt x="52874" y="3014"/>
                      </a:lnTo>
                      <a:lnTo>
                        <a:pt x="52770" y="3118"/>
                      </a:lnTo>
                      <a:lnTo>
                        <a:pt x="52560" y="3139"/>
                      </a:lnTo>
                      <a:lnTo>
                        <a:pt x="52246" y="3223"/>
                      </a:lnTo>
                      <a:lnTo>
                        <a:pt x="52163" y="3202"/>
                      </a:lnTo>
                      <a:lnTo>
                        <a:pt x="52267" y="3118"/>
                      </a:lnTo>
                      <a:lnTo>
                        <a:pt x="52246" y="3014"/>
                      </a:lnTo>
                      <a:lnTo>
                        <a:pt x="52246" y="2909"/>
                      </a:lnTo>
                      <a:lnTo>
                        <a:pt x="52226" y="2783"/>
                      </a:lnTo>
                      <a:lnTo>
                        <a:pt x="52246" y="2763"/>
                      </a:lnTo>
                      <a:lnTo>
                        <a:pt x="52456" y="2909"/>
                      </a:lnTo>
                      <a:lnTo>
                        <a:pt x="52560" y="2825"/>
                      </a:lnTo>
                      <a:lnTo>
                        <a:pt x="52581" y="2700"/>
                      </a:lnTo>
                      <a:lnTo>
                        <a:pt x="52393" y="2428"/>
                      </a:lnTo>
                      <a:lnTo>
                        <a:pt x="52016" y="2302"/>
                      </a:lnTo>
                      <a:lnTo>
                        <a:pt x="51702" y="2281"/>
                      </a:lnTo>
                      <a:lnTo>
                        <a:pt x="51347" y="2365"/>
                      </a:lnTo>
                      <a:lnTo>
                        <a:pt x="51033" y="2407"/>
                      </a:lnTo>
                      <a:lnTo>
                        <a:pt x="50824" y="2574"/>
                      </a:lnTo>
                      <a:lnTo>
                        <a:pt x="50886" y="3139"/>
                      </a:lnTo>
                      <a:lnTo>
                        <a:pt x="50866" y="3307"/>
                      </a:lnTo>
                      <a:lnTo>
                        <a:pt x="50907" y="3411"/>
                      </a:lnTo>
                      <a:lnTo>
                        <a:pt x="50803" y="3579"/>
                      </a:lnTo>
                      <a:lnTo>
                        <a:pt x="50803" y="3746"/>
                      </a:lnTo>
                      <a:lnTo>
                        <a:pt x="50656" y="3851"/>
                      </a:lnTo>
                      <a:lnTo>
                        <a:pt x="50552" y="3851"/>
                      </a:lnTo>
                      <a:lnTo>
                        <a:pt x="50489" y="3788"/>
                      </a:lnTo>
                      <a:lnTo>
                        <a:pt x="50489" y="3725"/>
                      </a:lnTo>
                      <a:lnTo>
                        <a:pt x="50363" y="3620"/>
                      </a:lnTo>
                      <a:lnTo>
                        <a:pt x="50447" y="3537"/>
                      </a:lnTo>
                      <a:lnTo>
                        <a:pt x="50510" y="3558"/>
                      </a:lnTo>
                      <a:lnTo>
                        <a:pt x="50594" y="3369"/>
                      </a:lnTo>
                      <a:lnTo>
                        <a:pt x="50552" y="3139"/>
                      </a:lnTo>
                      <a:lnTo>
                        <a:pt x="50405" y="3097"/>
                      </a:lnTo>
                      <a:lnTo>
                        <a:pt x="50342" y="2888"/>
                      </a:lnTo>
                      <a:lnTo>
                        <a:pt x="50405" y="2909"/>
                      </a:lnTo>
                      <a:lnTo>
                        <a:pt x="50510" y="2804"/>
                      </a:lnTo>
                      <a:lnTo>
                        <a:pt x="50510" y="2930"/>
                      </a:lnTo>
                      <a:lnTo>
                        <a:pt x="50614" y="3035"/>
                      </a:lnTo>
                      <a:lnTo>
                        <a:pt x="50698" y="3223"/>
                      </a:lnTo>
                      <a:lnTo>
                        <a:pt x="50719" y="3160"/>
                      </a:lnTo>
                      <a:lnTo>
                        <a:pt x="50698" y="2888"/>
                      </a:lnTo>
                      <a:lnTo>
                        <a:pt x="50656" y="2679"/>
                      </a:lnTo>
                      <a:lnTo>
                        <a:pt x="50259" y="2825"/>
                      </a:lnTo>
                      <a:lnTo>
                        <a:pt x="49945" y="3035"/>
                      </a:lnTo>
                      <a:lnTo>
                        <a:pt x="49945" y="3160"/>
                      </a:lnTo>
                      <a:lnTo>
                        <a:pt x="49757" y="3307"/>
                      </a:lnTo>
                      <a:lnTo>
                        <a:pt x="49652" y="3223"/>
                      </a:lnTo>
                      <a:lnTo>
                        <a:pt x="49673" y="3139"/>
                      </a:lnTo>
                      <a:lnTo>
                        <a:pt x="49777" y="3118"/>
                      </a:lnTo>
                      <a:lnTo>
                        <a:pt x="49673" y="2993"/>
                      </a:lnTo>
                      <a:lnTo>
                        <a:pt x="49757" y="2742"/>
                      </a:lnTo>
                      <a:lnTo>
                        <a:pt x="49882" y="2804"/>
                      </a:lnTo>
                      <a:lnTo>
                        <a:pt x="49945" y="2783"/>
                      </a:lnTo>
                      <a:lnTo>
                        <a:pt x="50070" y="2825"/>
                      </a:lnTo>
                      <a:lnTo>
                        <a:pt x="50468" y="2637"/>
                      </a:lnTo>
                      <a:lnTo>
                        <a:pt x="50614" y="2595"/>
                      </a:lnTo>
                      <a:lnTo>
                        <a:pt x="50342" y="2595"/>
                      </a:lnTo>
                      <a:lnTo>
                        <a:pt x="50175" y="2616"/>
                      </a:lnTo>
                      <a:lnTo>
                        <a:pt x="49945" y="2595"/>
                      </a:lnTo>
                      <a:lnTo>
                        <a:pt x="49443" y="2595"/>
                      </a:lnTo>
                      <a:lnTo>
                        <a:pt x="49338" y="2637"/>
                      </a:lnTo>
                      <a:lnTo>
                        <a:pt x="48669" y="2700"/>
                      </a:lnTo>
                      <a:lnTo>
                        <a:pt x="48271" y="2700"/>
                      </a:lnTo>
                      <a:lnTo>
                        <a:pt x="48041" y="2742"/>
                      </a:lnTo>
                      <a:lnTo>
                        <a:pt x="47769" y="2637"/>
                      </a:lnTo>
                      <a:lnTo>
                        <a:pt x="47539" y="2679"/>
                      </a:lnTo>
                      <a:lnTo>
                        <a:pt x="47371" y="2742"/>
                      </a:lnTo>
                      <a:lnTo>
                        <a:pt x="47518" y="2909"/>
                      </a:lnTo>
                      <a:lnTo>
                        <a:pt x="47685" y="2909"/>
                      </a:lnTo>
                      <a:lnTo>
                        <a:pt x="47790" y="2951"/>
                      </a:lnTo>
                      <a:lnTo>
                        <a:pt x="47894" y="2930"/>
                      </a:lnTo>
                      <a:lnTo>
                        <a:pt x="48041" y="3055"/>
                      </a:lnTo>
                      <a:lnTo>
                        <a:pt x="48041" y="3139"/>
                      </a:lnTo>
                      <a:lnTo>
                        <a:pt x="47832" y="3327"/>
                      </a:lnTo>
                      <a:lnTo>
                        <a:pt x="47685" y="3307"/>
                      </a:lnTo>
                      <a:lnTo>
                        <a:pt x="47518" y="3369"/>
                      </a:lnTo>
                      <a:lnTo>
                        <a:pt x="47476" y="3537"/>
                      </a:lnTo>
                      <a:lnTo>
                        <a:pt x="47434" y="3641"/>
                      </a:lnTo>
                      <a:lnTo>
                        <a:pt x="47560" y="3871"/>
                      </a:lnTo>
                      <a:lnTo>
                        <a:pt x="47769" y="3934"/>
                      </a:lnTo>
                      <a:lnTo>
                        <a:pt x="47790" y="3788"/>
                      </a:lnTo>
                      <a:lnTo>
                        <a:pt x="47936" y="3662"/>
                      </a:lnTo>
                      <a:lnTo>
                        <a:pt x="48145" y="3579"/>
                      </a:lnTo>
                      <a:lnTo>
                        <a:pt x="48104" y="3788"/>
                      </a:lnTo>
                      <a:lnTo>
                        <a:pt x="47894" y="3788"/>
                      </a:lnTo>
                      <a:lnTo>
                        <a:pt x="47999" y="3934"/>
                      </a:lnTo>
                      <a:lnTo>
                        <a:pt x="47978" y="3955"/>
                      </a:lnTo>
                      <a:lnTo>
                        <a:pt x="48041" y="4060"/>
                      </a:lnTo>
                      <a:lnTo>
                        <a:pt x="47894" y="4143"/>
                      </a:lnTo>
                      <a:lnTo>
                        <a:pt x="48041" y="4164"/>
                      </a:lnTo>
                      <a:lnTo>
                        <a:pt x="48166" y="4102"/>
                      </a:lnTo>
                      <a:lnTo>
                        <a:pt x="48208" y="4206"/>
                      </a:lnTo>
                      <a:lnTo>
                        <a:pt x="48187" y="4353"/>
                      </a:lnTo>
                      <a:lnTo>
                        <a:pt x="48313" y="4478"/>
                      </a:lnTo>
                      <a:lnTo>
                        <a:pt x="48459" y="4499"/>
                      </a:lnTo>
                      <a:lnTo>
                        <a:pt x="48627" y="4708"/>
                      </a:lnTo>
                      <a:lnTo>
                        <a:pt x="48606" y="4813"/>
                      </a:lnTo>
                      <a:lnTo>
                        <a:pt x="48522" y="4771"/>
                      </a:lnTo>
                      <a:lnTo>
                        <a:pt x="48397" y="4813"/>
                      </a:lnTo>
                      <a:lnTo>
                        <a:pt x="48459" y="4939"/>
                      </a:lnTo>
                      <a:lnTo>
                        <a:pt x="48376" y="5001"/>
                      </a:lnTo>
                      <a:lnTo>
                        <a:pt x="48313" y="4939"/>
                      </a:lnTo>
                      <a:lnTo>
                        <a:pt x="48250" y="4980"/>
                      </a:lnTo>
                      <a:lnTo>
                        <a:pt x="48187" y="4834"/>
                      </a:lnTo>
                      <a:lnTo>
                        <a:pt x="47999" y="4708"/>
                      </a:lnTo>
                      <a:lnTo>
                        <a:pt x="47936" y="4729"/>
                      </a:lnTo>
                      <a:lnTo>
                        <a:pt x="47978" y="4813"/>
                      </a:lnTo>
                      <a:lnTo>
                        <a:pt x="47873" y="4897"/>
                      </a:lnTo>
                      <a:lnTo>
                        <a:pt x="47790" y="4834"/>
                      </a:lnTo>
                      <a:lnTo>
                        <a:pt x="47727" y="4897"/>
                      </a:lnTo>
                      <a:lnTo>
                        <a:pt x="47769" y="5022"/>
                      </a:lnTo>
                      <a:lnTo>
                        <a:pt x="47790" y="5211"/>
                      </a:lnTo>
                      <a:lnTo>
                        <a:pt x="47936" y="5232"/>
                      </a:lnTo>
                      <a:lnTo>
                        <a:pt x="48083" y="5148"/>
                      </a:lnTo>
                      <a:lnTo>
                        <a:pt x="48187" y="5252"/>
                      </a:lnTo>
                      <a:lnTo>
                        <a:pt x="48104" y="5336"/>
                      </a:lnTo>
                      <a:lnTo>
                        <a:pt x="48250" y="5399"/>
                      </a:lnTo>
                      <a:lnTo>
                        <a:pt x="48145" y="5462"/>
                      </a:lnTo>
                      <a:lnTo>
                        <a:pt x="47978" y="5420"/>
                      </a:lnTo>
                      <a:lnTo>
                        <a:pt x="47978" y="5462"/>
                      </a:lnTo>
                      <a:lnTo>
                        <a:pt x="48145" y="5566"/>
                      </a:lnTo>
                      <a:lnTo>
                        <a:pt x="47873" y="5566"/>
                      </a:lnTo>
                      <a:lnTo>
                        <a:pt x="47832" y="5462"/>
                      </a:lnTo>
                      <a:lnTo>
                        <a:pt x="47643" y="5462"/>
                      </a:lnTo>
                      <a:lnTo>
                        <a:pt x="47560" y="5336"/>
                      </a:lnTo>
                      <a:lnTo>
                        <a:pt x="47434" y="5315"/>
                      </a:lnTo>
                      <a:lnTo>
                        <a:pt x="47308" y="5190"/>
                      </a:lnTo>
                      <a:lnTo>
                        <a:pt x="47120" y="5190"/>
                      </a:lnTo>
                      <a:lnTo>
                        <a:pt x="46995" y="5106"/>
                      </a:lnTo>
                      <a:lnTo>
                        <a:pt x="46890" y="5127"/>
                      </a:lnTo>
                      <a:lnTo>
                        <a:pt x="46827" y="5106"/>
                      </a:lnTo>
                      <a:lnTo>
                        <a:pt x="46430" y="5252"/>
                      </a:lnTo>
                      <a:lnTo>
                        <a:pt x="46409" y="5357"/>
                      </a:lnTo>
                      <a:lnTo>
                        <a:pt x="46367" y="5420"/>
                      </a:lnTo>
                      <a:lnTo>
                        <a:pt x="46430" y="5504"/>
                      </a:lnTo>
                      <a:lnTo>
                        <a:pt x="46409" y="5566"/>
                      </a:lnTo>
                      <a:lnTo>
                        <a:pt x="46492" y="5713"/>
                      </a:lnTo>
                      <a:lnTo>
                        <a:pt x="46472" y="5734"/>
                      </a:lnTo>
                      <a:lnTo>
                        <a:pt x="46367" y="5629"/>
                      </a:lnTo>
                      <a:lnTo>
                        <a:pt x="46283" y="5671"/>
                      </a:lnTo>
                      <a:lnTo>
                        <a:pt x="46179" y="5629"/>
                      </a:lnTo>
                      <a:lnTo>
                        <a:pt x="45739" y="5671"/>
                      </a:lnTo>
                      <a:lnTo>
                        <a:pt x="45530" y="5650"/>
                      </a:lnTo>
                      <a:lnTo>
                        <a:pt x="45384" y="5524"/>
                      </a:lnTo>
                      <a:lnTo>
                        <a:pt x="45258" y="5504"/>
                      </a:lnTo>
                      <a:lnTo>
                        <a:pt x="45132" y="5357"/>
                      </a:lnTo>
                      <a:lnTo>
                        <a:pt x="45049" y="5211"/>
                      </a:lnTo>
                      <a:lnTo>
                        <a:pt x="44944" y="5148"/>
                      </a:lnTo>
                      <a:lnTo>
                        <a:pt x="44944" y="5232"/>
                      </a:lnTo>
                      <a:lnTo>
                        <a:pt x="45028" y="5420"/>
                      </a:lnTo>
                      <a:lnTo>
                        <a:pt x="45049" y="5734"/>
                      </a:lnTo>
                      <a:lnTo>
                        <a:pt x="45216" y="6068"/>
                      </a:lnTo>
                      <a:lnTo>
                        <a:pt x="45342" y="6340"/>
                      </a:lnTo>
                      <a:lnTo>
                        <a:pt x="45446" y="6926"/>
                      </a:lnTo>
                      <a:lnTo>
                        <a:pt x="45425" y="7073"/>
                      </a:lnTo>
                      <a:lnTo>
                        <a:pt x="45342" y="7073"/>
                      </a:lnTo>
                      <a:lnTo>
                        <a:pt x="45258" y="6968"/>
                      </a:lnTo>
                      <a:lnTo>
                        <a:pt x="45237" y="6864"/>
                      </a:lnTo>
                      <a:lnTo>
                        <a:pt x="45132" y="6759"/>
                      </a:lnTo>
                      <a:lnTo>
                        <a:pt x="45070" y="6801"/>
                      </a:lnTo>
                      <a:lnTo>
                        <a:pt x="45132" y="6884"/>
                      </a:lnTo>
                      <a:lnTo>
                        <a:pt x="45112" y="6968"/>
                      </a:lnTo>
                      <a:lnTo>
                        <a:pt x="44923" y="6905"/>
                      </a:lnTo>
                      <a:lnTo>
                        <a:pt x="44756" y="6717"/>
                      </a:lnTo>
                      <a:lnTo>
                        <a:pt x="44505" y="6696"/>
                      </a:lnTo>
                      <a:lnTo>
                        <a:pt x="44379" y="6550"/>
                      </a:lnTo>
                      <a:lnTo>
                        <a:pt x="44275" y="6508"/>
                      </a:lnTo>
                      <a:lnTo>
                        <a:pt x="43898" y="6173"/>
                      </a:lnTo>
                      <a:lnTo>
                        <a:pt x="43877" y="6173"/>
                      </a:lnTo>
                      <a:lnTo>
                        <a:pt x="43793" y="6236"/>
                      </a:lnTo>
                      <a:lnTo>
                        <a:pt x="43689" y="6236"/>
                      </a:lnTo>
                      <a:lnTo>
                        <a:pt x="43647" y="6152"/>
                      </a:lnTo>
                      <a:lnTo>
                        <a:pt x="43877" y="5943"/>
                      </a:lnTo>
                      <a:lnTo>
                        <a:pt x="43982" y="5943"/>
                      </a:lnTo>
                      <a:lnTo>
                        <a:pt x="43898" y="5880"/>
                      </a:lnTo>
                      <a:lnTo>
                        <a:pt x="43772" y="5817"/>
                      </a:lnTo>
                      <a:lnTo>
                        <a:pt x="43647" y="5671"/>
                      </a:lnTo>
                      <a:lnTo>
                        <a:pt x="43626" y="5671"/>
                      </a:lnTo>
                      <a:lnTo>
                        <a:pt x="43647" y="5755"/>
                      </a:lnTo>
                      <a:lnTo>
                        <a:pt x="43751" y="5859"/>
                      </a:lnTo>
                      <a:lnTo>
                        <a:pt x="43751" y="5964"/>
                      </a:lnTo>
                      <a:lnTo>
                        <a:pt x="43626" y="6048"/>
                      </a:lnTo>
                      <a:lnTo>
                        <a:pt x="43417" y="5985"/>
                      </a:lnTo>
                      <a:lnTo>
                        <a:pt x="43207" y="5838"/>
                      </a:lnTo>
                      <a:lnTo>
                        <a:pt x="43145" y="5755"/>
                      </a:lnTo>
                      <a:lnTo>
                        <a:pt x="42935" y="5734"/>
                      </a:lnTo>
                      <a:lnTo>
                        <a:pt x="42894" y="5608"/>
                      </a:lnTo>
                      <a:lnTo>
                        <a:pt x="42789" y="5545"/>
                      </a:lnTo>
                      <a:lnTo>
                        <a:pt x="43040" y="5545"/>
                      </a:lnTo>
                      <a:lnTo>
                        <a:pt x="43270" y="5608"/>
                      </a:lnTo>
                      <a:lnTo>
                        <a:pt x="43375" y="5671"/>
                      </a:lnTo>
                      <a:lnTo>
                        <a:pt x="43521" y="5629"/>
                      </a:lnTo>
                      <a:lnTo>
                        <a:pt x="43626" y="5441"/>
                      </a:lnTo>
                      <a:lnTo>
                        <a:pt x="43626" y="5378"/>
                      </a:lnTo>
                      <a:lnTo>
                        <a:pt x="43542" y="5420"/>
                      </a:lnTo>
                      <a:lnTo>
                        <a:pt x="43521" y="5336"/>
                      </a:lnTo>
                      <a:lnTo>
                        <a:pt x="43417" y="5357"/>
                      </a:lnTo>
                      <a:lnTo>
                        <a:pt x="43459" y="5190"/>
                      </a:lnTo>
                      <a:lnTo>
                        <a:pt x="43333" y="5043"/>
                      </a:lnTo>
                      <a:lnTo>
                        <a:pt x="43249" y="5106"/>
                      </a:lnTo>
                      <a:lnTo>
                        <a:pt x="43228" y="5001"/>
                      </a:lnTo>
                      <a:lnTo>
                        <a:pt x="43145" y="4980"/>
                      </a:lnTo>
                      <a:lnTo>
                        <a:pt x="43061" y="5022"/>
                      </a:lnTo>
                      <a:lnTo>
                        <a:pt x="43019" y="5085"/>
                      </a:lnTo>
                      <a:lnTo>
                        <a:pt x="42831" y="5043"/>
                      </a:lnTo>
                      <a:lnTo>
                        <a:pt x="42810" y="4897"/>
                      </a:lnTo>
                      <a:lnTo>
                        <a:pt x="43019" y="4708"/>
                      </a:lnTo>
                      <a:lnTo>
                        <a:pt x="42998" y="4625"/>
                      </a:lnTo>
                      <a:lnTo>
                        <a:pt x="42894" y="4625"/>
                      </a:lnTo>
                      <a:lnTo>
                        <a:pt x="42726" y="4792"/>
                      </a:lnTo>
                      <a:lnTo>
                        <a:pt x="42705" y="4667"/>
                      </a:lnTo>
                      <a:lnTo>
                        <a:pt x="42768" y="4562"/>
                      </a:lnTo>
                      <a:lnTo>
                        <a:pt x="42726" y="4415"/>
                      </a:lnTo>
                      <a:lnTo>
                        <a:pt x="42663" y="4457"/>
                      </a:lnTo>
                      <a:lnTo>
                        <a:pt x="42622" y="4499"/>
                      </a:lnTo>
                      <a:lnTo>
                        <a:pt x="42601" y="4395"/>
                      </a:lnTo>
                      <a:lnTo>
                        <a:pt x="42496" y="4395"/>
                      </a:lnTo>
                      <a:lnTo>
                        <a:pt x="42454" y="4353"/>
                      </a:lnTo>
                      <a:lnTo>
                        <a:pt x="42391" y="4269"/>
                      </a:lnTo>
                      <a:lnTo>
                        <a:pt x="42433" y="4102"/>
                      </a:lnTo>
                      <a:lnTo>
                        <a:pt x="42391" y="4060"/>
                      </a:lnTo>
                      <a:lnTo>
                        <a:pt x="42308" y="4102"/>
                      </a:lnTo>
                      <a:lnTo>
                        <a:pt x="42224" y="4248"/>
                      </a:lnTo>
                      <a:lnTo>
                        <a:pt x="42203" y="4039"/>
                      </a:lnTo>
                      <a:lnTo>
                        <a:pt x="42099" y="3955"/>
                      </a:lnTo>
                      <a:lnTo>
                        <a:pt x="41994" y="4039"/>
                      </a:lnTo>
                      <a:lnTo>
                        <a:pt x="41910" y="4039"/>
                      </a:lnTo>
                      <a:lnTo>
                        <a:pt x="41868" y="3871"/>
                      </a:lnTo>
                      <a:lnTo>
                        <a:pt x="41764" y="3976"/>
                      </a:lnTo>
                      <a:lnTo>
                        <a:pt x="41701" y="3976"/>
                      </a:lnTo>
                      <a:lnTo>
                        <a:pt x="41680" y="4060"/>
                      </a:lnTo>
                      <a:lnTo>
                        <a:pt x="41659" y="3892"/>
                      </a:lnTo>
                      <a:lnTo>
                        <a:pt x="41659" y="3830"/>
                      </a:lnTo>
                      <a:lnTo>
                        <a:pt x="41492" y="3830"/>
                      </a:lnTo>
                      <a:lnTo>
                        <a:pt x="41408" y="3851"/>
                      </a:lnTo>
                      <a:lnTo>
                        <a:pt x="41366" y="3788"/>
                      </a:lnTo>
                      <a:lnTo>
                        <a:pt x="41199" y="3851"/>
                      </a:lnTo>
                      <a:lnTo>
                        <a:pt x="41094" y="3851"/>
                      </a:lnTo>
                      <a:lnTo>
                        <a:pt x="41073" y="3892"/>
                      </a:lnTo>
                      <a:lnTo>
                        <a:pt x="41136" y="3955"/>
                      </a:lnTo>
                      <a:lnTo>
                        <a:pt x="41178" y="4081"/>
                      </a:lnTo>
                      <a:lnTo>
                        <a:pt x="41115" y="4060"/>
                      </a:lnTo>
                      <a:lnTo>
                        <a:pt x="41052" y="4081"/>
                      </a:lnTo>
                      <a:lnTo>
                        <a:pt x="41052" y="4164"/>
                      </a:lnTo>
                      <a:lnTo>
                        <a:pt x="41031" y="4143"/>
                      </a:lnTo>
                      <a:lnTo>
                        <a:pt x="40885" y="4164"/>
                      </a:lnTo>
                      <a:lnTo>
                        <a:pt x="40843" y="4143"/>
                      </a:lnTo>
                      <a:lnTo>
                        <a:pt x="40885" y="4039"/>
                      </a:lnTo>
                      <a:lnTo>
                        <a:pt x="40969" y="3976"/>
                      </a:lnTo>
                      <a:lnTo>
                        <a:pt x="40927" y="3871"/>
                      </a:lnTo>
                      <a:lnTo>
                        <a:pt x="40822" y="3851"/>
                      </a:lnTo>
                      <a:lnTo>
                        <a:pt x="40822" y="3955"/>
                      </a:lnTo>
                      <a:lnTo>
                        <a:pt x="40738" y="3997"/>
                      </a:lnTo>
                      <a:lnTo>
                        <a:pt x="40655" y="3892"/>
                      </a:lnTo>
                      <a:lnTo>
                        <a:pt x="40550" y="3871"/>
                      </a:lnTo>
                      <a:lnTo>
                        <a:pt x="40446" y="3767"/>
                      </a:lnTo>
                      <a:lnTo>
                        <a:pt x="40425" y="3851"/>
                      </a:lnTo>
                      <a:lnTo>
                        <a:pt x="40341" y="3871"/>
                      </a:lnTo>
                      <a:lnTo>
                        <a:pt x="40194" y="3871"/>
                      </a:lnTo>
                      <a:lnTo>
                        <a:pt x="40132" y="3788"/>
                      </a:lnTo>
                      <a:lnTo>
                        <a:pt x="40111" y="3892"/>
                      </a:lnTo>
                      <a:lnTo>
                        <a:pt x="40027" y="3955"/>
                      </a:lnTo>
                      <a:lnTo>
                        <a:pt x="39902" y="3851"/>
                      </a:lnTo>
                      <a:lnTo>
                        <a:pt x="39818" y="3851"/>
                      </a:lnTo>
                      <a:lnTo>
                        <a:pt x="39860" y="3955"/>
                      </a:lnTo>
                      <a:lnTo>
                        <a:pt x="39881" y="3997"/>
                      </a:lnTo>
                      <a:lnTo>
                        <a:pt x="39755" y="4102"/>
                      </a:lnTo>
                      <a:lnTo>
                        <a:pt x="39692" y="4081"/>
                      </a:lnTo>
                      <a:lnTo>
                        <a:pt x="39671" y="3997"/>
                      </a:lnTo>
                      <a:lnTo>
                        <a:pt x="39609" y="4102"/>
                      </a:lnTo>
                      <a:lnTo>
                        <a:pt x="39630" y="4269"/>
                      </a:lnTo>
                      <a:lnTo>
                        <a:pt x="39713" y="4353"/>
                      </a:lnTo>
                      <a:lnTo>
                        <a:pt x="39734" y="4457"/>
                      </a:lnTo>
                      <a:lnTo>
                        <a:pt x="39797" y="4478"/>
                      </a:lnTo>
                      <a:lnTo>
                        <a:pt x="39818" y="4625"/>
                      </a:lnTo>
                      <a:lnTo>
                        <a:pt x="39964" y="4667"/>
                      </a:lnTo>
                      <a:lnTo>
                        <a:pt x="40006" y="4729"/>
                      </a:lnTo>
                      <a:lnTo>
                        <a:pt x="40006" y="4834"/>
                      </a:lnTo>
                      <a:lnTo>
                        <a:pt x="40111" y="4918"/>
                      </a:lnTo>
                      <a:lnTo>
                        <a:pt x="40132" y="5001"/>
                      </a:lnTo>
                      <a:lnTo>
                        <a:pt x="40069" y="5106"/>
                      </a:lnTo>
                      <a:lnTo>
                        <a:pt x="40006" y="5085"/>
                      </a:lnTo>
                      <a:lnTo>
                        <a:pt x="39985" y="5001"/>
                      </a:lnTo>
                      <a:lnTo>
                        <a:pt x="39818" y="5043"/>
                      </a:lnTo>
                      <a:lnTo>
                        <a:pt x="39713" y="5022"/>
                      </a:lnTo>
                      <a:lnTo>
                        <a:pt x="39609" y="5043"/>
                      </a:lnTo>
                      <a:lnTo>
                        <a:pt x="39671" y="5127"/>
                      </a:lnTo>
                      <a:lnTo>
                        <a:pt x="39588" y="5232"/>
                      </a:lnTo>
                      <a:lnTo>
                        <a:pt x="39462" y="5232"/>
                      </a:lnTo>
                      <a:lnTo>
                        <a:pt x="39378" y="5211"/>
                      </a:lnTo>
                      <a:lnTo>
                        <a:pt x="39127" y="5336"/>
                      </a:lnTo>
                      <a:lnTo>
                        <a:pt x="38751" y="5399"/>
                      </a:lnTo>
                      <a:lnTo>
                        <a:pt x="38625" y="5336"/>
                      </a:lnTo>
                      <a:lnTo>
                        <a:pt x="38437" y="5336"/>
                      </a:lnTo>
                      <a:lnTo>
                        <a:pt x="38416" y="5357"/>
                      </a:lnTo>
                      <a:lnTo>
                        <a:pt x="38311" y="5336"/>
                      </a:lnTo>
                      <a:lnTo>
                        <a:pt x="37788" y="5315"/>
                      </a:lnTo>
                      <a:lnTo>
                        <a:pt x="37621" y="5190"/>
                      </a:lnTo>
                      <a:lnTo>
                        <a:pt x="37579" y="4980"/>
                      </a:lnTo>
                      <a:lnTo>
                        <a:pt x="37663" y="4834"/>
                      </a:lnTo>
                      <a:lnTo>
                        <a:pt x="37705" y="4813"/>
                      </a:lnTo>
                      <a:lnTo>
                        <a:pt x="37705" y="4729"/>
                      </a:lnTo>
                      <a:lnTo>
                        <a:pt x="37558" y="4688"/>
                      </a:lnTo>
                      <a:lnTo>
                        <a:pt x="37370" y="4688"/>
                      </a:lnTo>
                      <a:lnTo>
                        <a:pt x="37035" y="4834"/>
                      </a:lnTo>
                      <a:lnTo>
                        <a:pt x="36554" y="4876"/>
                      </a:lnTo>
                      <a:lnTo>
                        <a:pt x="36156" y="4980"/>
                      </a:lnTo>
                      <a:lnTo>
                        <a:pt x="35926" y="5022"/>
                      </a:lnTo>
                      <a:lnTo>
                        <a:pt x="35884" y="5106"/>
                      </a:lnTo>
                      <a:lnTo>
                        <a:pt x="35801" y="5106"/>
                      </a:lnTo>
                      <a:lnTo>
                        <a:pt x="35738" y="5190"/>
                      </a:lnTo>
                      <a:lnTo>
                        <a:pt x="35612" y="5252"/>
                      </a:lnTo>
                      <a:lnTo>
                        <a:pt x="35466" y="5399"/>
                      </a:lnTo>
                      <a:lnTo>
                        <a:pt x="35529" y="5545"/>
                      </a:lnTo>
                      <a:lnTo>
                        <a:pt x="35612" y="5566"/>
                      </a:lnTo>
                      <a:lnTo>
                        <a:pt x="35717" y="5524"/>
                      </a:lnTo>
                      <a:lnTo>
                        <a:pt x="35780" y="5545"/>
                      </a:lnTo>
                      <a:lnTo>
                        <a:pt x="35717" y="5629"/>
                      </a:lnTo>
                      <a:lnTo>
                        <a:pt x="35654" y="5650"/>
                      </a:lnTo>
                      <a:lnTo>
                        <a:pt x="35549" y="5755"/>
                      </a:lnTo>
                      <a:lnTo>
                        <a:pt x="35549" y="5817"/>
                      </a:lnTo>
                      <a:lnTo>
                        <a:pt x="35508" y="5755"/>
                      </a:lnTo>
                      <a:lnTo>
                        <a:pt x="35487" y="5545"/>
                      </a:lnTo>
                      <a:lnTo>
                        <a:pt x="35319" y="5420"/>
                      </a:lnTo>
                      <a:lnTo>
                        <a:pt x="35298" y="5336"/>
                      </a:lnTo>
                      <a:lnTo>
                        <a:pt x="35319" y="5252"/>
                      </a:lnTo>
                      <a:lnTo>
                        <a:pt x="35194" y="5148"/>
                      </a:lnTo>
                      <a:lnTo>
                        <a:pt x="35110" y="5148"/>
                      </a:lnTo>
                      <a:lnTo>
                        <a:pt x="34880" y="4939"/>
                      </a:lnTo>
                      <a:lnTo>
                        <a:pt x="34817" y="4939"/>
                      </a:lnTo>
                      <a:lnTo>
                        <a:pt x="34817" y="5022"/>
                      </a:lnTo>
                      <a:lnTo>
                        <a:pt x="35005" y="5232"/>
                      </a:lnTo>
                      <a:lnTo>
                        <a:pt x="35026" y="5357"/>
                      </a:lnTo>
                      <a:lnTo>
                        <a:pt x="34922" y="5462"/>
                      </a:lnTo>
                      <a:lnTo>
                        <a:pt x="34733" y="5504"/>
                      </a:lnTo>
                      <a:lnTo>
                        <a:pt x="34650" y="5545"/>
                      </a:lnTo>
                      <a:lnTo>
                        <a:pt x="34482" y="5545"/>
                      </a:lnTo>
                      <a:lnTo>
                        <a:pt x="34168" y="5294"/>
                      </a:lnTo>
                      <a:lnTo>
                        <a:pt x="34168" y="5190"/>
                      </a:lnTo>
                      <a:lnTo>
                        <a:pt x="34231" y="5106"/>
                      </a:lnTo>
                      <a:lnTo>
                        <a:pt x="34210" y="5022"/>
                      </a:lnTo>
                      <a:lnTo>
                        <a:pt x="34043" y="5085"/>
                      </a:lnTo>
                      <a:lnTo>
                        <a:pt x="34043" y="5211"/>
                      </a:lnTo>
                      <a:lnTo>
                        <a:pt x="33959" y="5294"/>
                      </a:lnTo>
                      <a:lnTo>
                        <a:pt x="33750" y="5148"/>
                      </a:lnTo>
                      <a:lnTo>
                        <a:pt x="33604" y="5148"/>
                      </a:lnTo>
                      <a:lnTo>
                        <a:pt x="33499" y="5252"/>
                      </a:lnTo>
                      <a:lnTo>
                        <a:pt x="33520" y="5441"/>
                      </a:lnTo>
                      <a:lnTo>
                        <a:pt x="33436" y="5566"/>
                      </a:lnTo>
                      <a:lnTo>
                        <a:pt x="33520" y="5734"/>
                      </a:lnTo>
                      <a:lnTo>
                        <a:pt x="33645" y="5776"/>
                      </a:lnTo>
                      <a:lnTo>
                        <a:pt x="33813" y="5650"/>
                      </a:lnTo>
                      <a:lnTo>
                        <a:pt x="33834" y="5566"/>
                      </a:lnTo>
                      <a:lnTo>
                        <a:pt x="34043" y="5441"/>
                      </a:lnTo>
                      <a:lnTo>
                        <a:pt x="34106" y="5524"/>
                      </a:lnTo>
                      <a:lnTo>
                        <a:pt x="34064" y="5650"/>
                      </a:lnTo>
                      <a:lnTo>
                        <a:pt x="33855" y="5817"/>
                      </a:lnTo>
                      <a:lnTo>
                        <a:pt x="33938" y="5880"/>
                      </a:lnTo>
                      <a:lnTo>
                        <a:pt x="33855" y="6027"/>
                      </a:lnTo>
                      <a:lnTo>
                        <a:pt x="33729" y="6068"/>
                      </a:lnTo>
                      <a:lnTo>
                        <a:pt x="33604" y="5985"/>
                      </a:lnTo>
                      <a:lnTo>
                        <a:pt x="33604" y="6048"/>
                      </a:lnTo>
                      <a:lnTo>
                        <a:pt x="33645" y="6173"/>
                      </a:lnTo>
                      <a:lnTo>
                        <a:pt x="33583" y="6299"/>
                      </a:lnTo>
                      <a:lnTo>
                        <a:pt x="33394" y="6445"/>
                      </a:lnTo>
                      <a:lnTo>
                        <a:pt x="33436" y="6550"/>
                      </a:lnTo>
                      <a:lnTo>
                        <a:pt x="33394" y="6592"/>
                      </a:lnTo>
                      <a:lnTo>
                        <a:pt x="33311" y="6592"/>
                      </a:lnTo>
                      <a:lnTo>
                        <a:pt x="33164" y="6759"/>
                      </a:lnTo>
                      <a:lnTo>
                        <a:pt x="32955" y="6780"/>
                      </a:lnTo>
                      <a:lnTo>
                        <a:pt x="32746" y="6801"/>
                      </a:lnTo>
                      <a:lnTo>
                        <a:pt x="32683" y="6926"/>
                      </a:lnTo>
                      <a:lnTo>
                        <a:pt x="32746" y="7094"/>
                      </a:lnTo>
                      <a:lnTo>
                        <a:pt x="32913" y="7303"/>
                      </a:lnTo>
                      <a:lnTo>
                        <a:pt x="32997" y="7324"/>
                      </a:lnTo>
                      <a:lnTo>
                        <a:pt x="32913" y="7345"/>
                      </a:lnTo>
                      <a:lnTo>
                        <a:pt x="32767" y="7345"/>
                      </a:lnTo>
                      <a:lnTo>
                        <a:pt x="32746" y="7429"/>
                      </a:lnTo>
                      <a:lnTo>
                        <a:pt x="32767" y="7491"/>
                      </a:lnTo>
                      <a:lnTo>
                        <a:pt x="32704" y="7596"/>
                      </a:lnTo>
                      <a:lnTo>
                        <a:pt x="32599" y="7701"/>
                      </a:lnTo>
                      <a:lnTo>
                        <a:pt x="32495" y="7701"/>
                      </a:lnTo>
                      <a:lnTo>
                        <a:pt x="32474" y="7763"/>
                      </a:lnTo>
                      <a:lnTo>
                        <a:pt x="32495" y="7659"/>
                      </a:lnTo>
                      <a:lnTo>
                        <a:pt x="32599" y="7596"/>
                      </a:lnTo>
                      <a:lnTo>
                        <a:pt x="32683" y="7282"/>
                      </a:lnTo>
                      <a:lnTo>
                        <a:pt x="32599" y="7219"/>
                      </a:lnTo>
                      <a:lnTo>
                        <a:pt x="32599" y="7115"/>
                      </a:lnTo>
                      <a:lnTo>
                        <a:pt x="32662" y="7073"/>
                      </a:lnTo>
                      <a:lnTo>
                        <a:pt x="32662" y="6926"/>
                      </a:lnTo>
                      <a:lnTo>
                        <a:pt x="32599" y="6780"/>
                      </a:lnTo>
                      <a:lnTo>
                        <a:pt x="32662" y="6612"/>
                      </a:lnTo>
                      <a:lnTo>
                        <a:pt x="32767" y="6550"/>
                      </a:lnTo>
                      <a:lnTo>
                        <a:pt x="32808" y="6445"/>
                      </a:lnTo>
                      <a:lnTo>
                        <a:pt x="32767" y="6194"/>
                      </a:lnTo>
                      <a:lnTo>
                        <a:pt x="32746" y="6152"/>
                      </a:lnTo>
                      <a:lnTo>
                        <a:pt x="32788" y="6068"/>
                      </a:lnTo>
                      <a:lnTo>
                        <a:pt x="32871" y="6068"/>
                      </a:lnTo>
                      <a:lnTo>
                        <a:pt x="32913" y="6089"/>
                      </a:lnTo>
                      <a:lnTo>
                        <a:pt x="33080" y="6048"/>
                      </a:lnTo>
                      <a:lnTo>
                        <a:pt x="33185" y="5776"/>
                      </a:lnTo>
                      <a:lnTo>
                        <a:pt x="33164" y="5671"/>
                      </a:lnTo>
                      <a:lnTo>
                        <a:pt x="33101" y="5545"/>
                      </a:lnTo>
                      <a:lnTo>
                        <a:pt x="33185" y="5252"/>
                      </a:lnTo>
                      <a:lnTo>
                        <a:pt x="33269" y="5127"/>
                      </a:lnTo>
                      <a:lnTo>
                        <a:pt x="33373" y="4939"/>
                      </a:lnTo>
                      <a:lnTo>
                        <a:pt x="33311" y="4792"/>
                      </a:lnTo>
                      <a:lnTo>
                        <a:pt x="33290" y="4792"/>
                      </a:lnTo>
                      <a:lnTo>
                        <a:pt x="33206" y="4876"/>
                      </a:lnTo>
                      <a:lnTo>
                        <a:pt x="33122" y="4876"/>
                      </a:lnTo>
                      <a:lnTo>
                        <a:pt x="32997" y="4813"/>
                      </a:lnTo>
                      <a:lnTo>
                        <a:pt x="33122" y="4813"/>
                      </a:lnTo>
                      <a:lnTo>
                        <a:pt x="33269" y="4708"/>
                      </a:lnTo>
                      <a:lnTo>
                        <a:pt x="33373" y="4667"/>
                      </a:lnTo>
                      <a:lnTo>
                        <a:pt x="33415" y="4562"/>
                      </a:lnTo>
                      <a:lnTo>
                        <a:pt x="33394" y="4499"/>
                      </a:lnTo>
                      <a:lnTo>
                        <a:pt x="33436" y="4415"/>
                      </a:lnTo>
                      <a:lnTo>
                        <a:pt x="33520" y="4248"/>
                      </a:lnTo>
                      <a:lnTo>
                        <a:pt x="33499" y="4185"/>
                      </a:lnTo>
                      <a:lnTo>
                        <a:pt x="33541" y="4081"/>
                      </a:lnTo>
                      <a:lnTo>
                        <a:pt x="33708" y="3997"/>
                      </a:lnTo>
                      <a:lnTo>
                        <a:pt x="33708" y="3892"/>
                      </a:lnTo>
                      <a:lnTo>
                        <a:pt x="33624" y="3830"/>
                      </a:lnTo>
                      <a:lnTo>
                        <a:pt x="33624" y="3767"/>
                      </a:lnTo>
                      <a:lnTo>
                        <a:pt x="33708" y="3641"/>
                      </a:lnTo>
                      <a:lnTo>
                        <a:pt x="33687" y="3537"/>
                      </a:lnTo>
                      <a:lnTo>
                        <a:pt x="33729" y="3432"/>
                      </a:lnTo>
                      <a:lnTo>
                        <a:pt x="33792" y="3411"/>
                      </a:lnTo>
                      <a:lnTo>
                        <a:pt x="33855" y="3223"/>
                      </a:lnTo>
                      <a:lnTo>
                        <a:pt x="33855" y="3014"/>
                      </a:lnTo>
                      <a:lnTo>
                        <a:pt x="33813" y="2804"/>
                      </a:lnTo>
                      <a:lnTo>
                        <a:pt x="33708" y="2616"/>
                      </a:lnTo>
                      <a:lnTo>
                        <a:pt x="33729" y="2574"/>
                      </a:lnTo>
                      <a:lnTo>
                        <a:pt x="33708" y="2491"/>
                      </a:lnTo>
                      <a:lnTo>
                        <a:pt x="33645" y="2470"/>
                      </a:lnTo>
                      <a:lnTo>
                        <a:pt x="33604" y="2491"/>
                      </a:lnTo>
                      <a:lnTo>
                        <a:pt x="33520" y="2428"/>
                      </a:lnTo>
                      <a:lnTo>
                        <a:pt x="33478" y="2365"/>
                      </a:lnTo>
                      <a:lnTo>
                        <a:pt x="33436" y="2365"/>
                      </a:lnTo>
                      <a:lnTo>
                        <a:pt x="33394" y="2491"/>
                      </a:lnTo>
                      <a:lnTo>
                        <a:pt x="33332" y="2532"/>
                      </a:lnTo>
                      <a:lnTo>
                        <a:pt x="33290" y="2491"/>
                      </a:lnTo>
                      <a:lnTo>
                        <a:pt x="33206" y="2365"/>
                      </a:lnTo>
                      <a:lnTo>
                        <a:pt x="33227" y="2323"/>
                      </a:lnTo>
                      <a:lnTo>
                        <a:pt x="33185" y="2302"/>
                      </a:lnTo>
                      <a:lnTo>
                        <a:pt x="33018" y="2281"/>
                      </a:lnTo>
                      <a:lnTo>
                        <a:pt x="32955" y="2177"/>
                      </a:lnTo>
                      <a:lnTo>
                        <a:pt x="32976" y="2156"/>
                      </a:lnTo>
                      <a:lnTo>
                        <a:pt x="33122" y="2156"/>
                      </a:lnTo>
                      <a:lnTo>
                        <a:pt x="33332" y="2219"/>
                      </a:lnTo>
                      <a:lnTo>
                        <a:pt x="33415" y="2302"/>
                      </a:lnTo>
                      <a:lnTo>
                        <a:pt x="33478" y="2260"/>
                      </a:lnTo>
                      <a:lnTo>
                        <a:pt x="33520" y="2260"/>
                      </a:lnTo>
                      <a:lnTo>
                        <a:pt x="33583" y="2323"/>
                      </a:lnTo>
                      <a:lnTo>
                        <a:pt x="33604" y="2386"/>
                      </a:lnTo>
                      <a:lnTo>
                        <a:pt x="33645" y="2386"/>
                      </a:lnTo>
                      <a:lnTo>
                        <a:pt x="33645" y="2302"/>
                      </a:lnTo>
                      <a:lnTo>
                        <a:pt x="33541" y="2177"/>
                      </a:lnTo>
                      <a:lnTo>
                        <a:pt x="33541" y="2072"/>
                      </a:lnTo>
                      <a:lnTo>
                        <a:pt x="33478" y="1967"/>
                      </a:lnTo>
                      <a:lnTo>
                        <a:pt x="33394" y="1905"/>
                      </a:lnTo>
                      <a:lnTo>
                        <a:pt x="33332" y="1905"/>
                      </a:lnTo>
                      <a:lnTo>
                        <a:pt x="33290" y="1967"/>
                      </a:lnTo>
                      <a:lnTo>
                        <a:pt x="33206" y="1947"/>
                      </a:lnTo>
                      <a:lnTo>
                        <a:pt x="33185" y="1800"/>
                      </a:lnTo>
                      <a:lnTo>
                        <a:pt x="33018" y="1654"/>
                      </a:lnTo>
                      <a:lnTo>
                        <a:pt x="33018" y="1549"/>
                      </a:lnTo>
                      <a:lnTo>
                        <a:pt x="32955" y="1465"/>
                      </a:lnTo>
                      <a:lnTo>
                        <a:pt x="32892" y="1382"/>
                      </a:lnTo>
                      <a:lnTo>
                        <a:pt x="32808" y="1382"/>
                      </a:lnTo>
                      <a:lnTo>
                        <a:pt x="32704" y="1444"/>
                      </a:lnTo>
                      <a:lnTo>
                        <a:pt x="32704" y="1549"/>
                      </a:lnTo>
                      <a:lnTo>
                        <a:pt x="32808" y="1549"/>
                      </a:lnTo>
                      <a:lnTo>
                        <a:pt x="32892" y="1591"/>
                      </a:lnTo>
                      <a:lnTo>
                        <a:pt x="32871" y="1654"/>
                      </a:lnTo>
                      <a:lnTo>
                        <a:pt x="32788" y="1695"/>
                      </a:lnTo>
                      <a:lnTo>
                        <a:pt x="32788" y="1779"/>
                      </a:lnTo>
                      <a:lnTo>
                        <a:pt x="32746" y="1800"/>
                      </a:lnTo>
                      <a:lnTo>
                        <a:pt x="32536" y="1570"/>
                      </a:lnTo>
                      <a:lnTo>
                        <a:pt x="32536" y="1486"/>
                      </a:lnTo>
                      <a:lnTo>
                        <a:pt x="32474" y="1361"/>
                      </a:lnTo>
                      <a:lnTo>
                        <a:pt x="32369" y="1340"/>
                      </a:lnTo>
                      <a:lnTo>
                        <a:pt x="31930" y="1068"/>
                      </a:lnTo>
                      <a:lnTo>
                        <a:pt x="31825" y="1026"/>
                      </a:lnTo>
                      <a:lnTo>
                        <a:pt x="31804" y="1005"/>
                      </a:lnTo>
                      <a:lnTo>
                        <a:pt x="31532" y="1026"/>
                      </a:lnTo>
                      <a:lnTo>
                        <a:pt x="31511" y="921"/>
                      </a:lnTo>
                      <a:lnTo>
                        <a:pt x="31553" y="858"/>
                      </a:lnTo>
                      <a:lnTo>
                        <a:pt x="31532" y="796"/>
                      </a:lnTo>
                      <a:lnTo>
                        <a:pt x="31407" y="817"/>
                      </a:lnTo>
                      <a:lnTo>
                        <a:pt x="31344" y="754"/>
                      </a:lnTo>
                      <a:lnTo>
                        <a:pt x="31218" y="796"/>
                      </a:lnTo>
                      <a:lnTo>
                        <a:pt x="31135" y="858"/>
                      </a:lnTo>
                      <a:lnTo>
                        <a:pt x="31093" y="838"/>
                      </a:lnTo>
                      <a:lnTo>
                        <a:pt x="30988" y="942"/>
                      </a:lnTo>
                      <a:lnTo>
                        <a:pt x="30925" y="1047"/>
                      </a:lnTo>
                      <a:lnTo>
                        <a:pt x="30779" y="1047"/>
                      </a:lnTo>
                      <a:lnTo>
                        <a:pt x="30695" y="1026"/>
                      </a:lnTo>
                      <a:lnTo>
                        <a:pt x="30570" y="1172"/>
                      </a:lnTo>
                      <a:lnTo>
                        <a:pt x="30381" y="1235"/>
                      </a:lnTo>
                      <a:lnTo>
                        <a:pt x="30298" y="1256"/>
                      </a:lnTo>
                      <a:lnTo>
                        <a:pt x="30256" y="1214"/>
                      </a:lnTo>
                      <a:lnTo>
                        <a:pt x="30172" y="1214"/>
                      </a:lnTo>
                      <a:lnTo>
                        <a:pt x="30130" y="1256"/>
                      </a:lnTo>
                      <a:lnTo>
                        <a:pt x="30130" y="1361"/>
                      </a:lnTo>
                      <a:lnTo>
                        <a:pt x="30193" y="1382"/>
                      </a:lnTo>
                      <a:lnTo>
                        <a:pt x="30256" y="1382"/>
                      </a:lnTo>
                      <a:lnTo>
                        <a:pt x="30298" y="1549"/>
                      </a:lnTo>
                      <a:lnTo>
                        <a:pt x="30339" y="1758"/>
                      </a:lnTo>
                      <a:lnTo>
                        <a:pt x="30256" y="1905"/>
                      </a:lnTo>
                      <a:lnTo>
                        <a:pt x="30067" y="1905"/>
                      </a:lnTo>
                      <a:lnTo>
                        <a:pt x="29942" y="2051"/>
                      </a:lnTo>
                      <a:lnTo>
                        <a:pt x="29733" y="2093"/>
                      </a:lnTo>
                      <a:lnTo>
                        <a:pt x="29649" y="2072"/>
                      </a:lnTo>
                      <a:lnTo>
                        <a:pt x="29754" y="1988"/>
                      </a:lnTo>
                      <a:lnTo>
                        <a:pt x="29837" y="1967"/>
                      </a:lnTo>
                      <a:lnTo>
                        <a:pt x="29858" y="1842"/>
                      </a:lnTo>
                      <a:lnTo>
                        <a:pt x="29733" y="1591"/>
                      </a:lnTo>
                      <a:lnTo>
                        <a:pt x="29816" y="1444"/>
                      </a:lnTo>
                      <a:lnTo>
                        <a:pt x="29816" y="1340"/>
                      </a:lnTo>
                      <a:lnTo>
                        <a:pt x="29858" y="1256"/>
                      </a:lnTo>
                      <a:lnTo>
                        <a:pt x="29775" y="1068"/>
                      </a:lnTo>
                      <a:lnTo>
                        <a:pt x="29775" y="963"/>
                      </a:lnTo>
                      <a:lnTo>
                        <a:pt x="29628" y="817"/>
                      </a:lnTo>
                      <a:lnTo>
                        <a:pt x="29523" y="858"/>
                      </a:lnTo>
                      <a:lnTo>
                        <a:pt x="29440" y="817"/>
                      </a:lnTo>
                      <a:lnTo>
                        <a:pt x="29398" y="817"/>
                      </a:lnTo>
                      <a:lnTo>
                        <a:pt x="29356" y="942"/>
                      </a:lnTo>
                      <a:lnTo>
                        <a:pt x="29210" y="963"/>
                      </a:lnTo>
                      <a:lnTo>
                        <a:pt x="29147" y="921"/>
                      </a:lnTo>
                      <a:lnTo>
                        <a:pt x="29042" y="963"/>
                      </a:lnTo>
                      <a:lnTo>
                        <a:pt x="28938" y="1130"/>
                      </a:lnTo>
                      <a:lnTo>
                        <a:pt x="28707" y="1130"/>
                      </a:lnTo>
                      <a:lnTo>
                        <a:pt x="28707" y="1047"/>
                      </a:lnTo>
                      <a:lnTo>
                        <a:pt x="28791" y="921"/>
                      </a:lnTo>
                      <a:lnTo>
                        <a:pt x="28791" y="838"/>
                      </a:lnTo>
                      <a:lnTo>
                        <a:pt x="28707" y="817"/>
                      </a:lnTo>
                      <a:lnTo>
                        <a:pt x="28519" y="1110"/>
                      </a:lnTo>
                      <a:lnTo>
                        <a:pt x="28268" y="1214"/>
                      </a:lnTo>
                      <a:lnTo>
                        <a:pt x="28163" y="1172"/>
                      </a:lnTo>
                      <a:lnTo>
                        <a:pt x="28268" y="1026"/>
                      </a:lnTo>
                      <a:lnTo>
                        <a:pt x="28394" y="1005"/>
                      </a:lnTo>
                      <a:lnTo>
                        <a:pt x="28519" y="817"/>
                      </a:lnTo>
                      <a:lnTo>
                        <a:pt x="28498" y="691"/>
                      </a:lnTo>
                      <a:lnTo>
                        <a:pt x="28561" y="586"/>
                      </a:lnTo>
                      <a:lnTo>
                        <a:pt x="28561" y="524"/>
                      </a:lnTo>
                      <a:lnTo>
                        <a:pt x="28645" y="440"/>
                      </a:lnTo>
                      <a:lnTo>
                        <a:pt x="28645" y="398"/>
                      </a:lnTo>
                      <a:lnTo>
                        <a:pt x="28477" y="335"/>
                      </a:lnTo>
                      <a:lnTo>
                        <a:pt x="28414" y="294"/>
                      </a:lnTo>
                      <a:lnTo>
                        <a:pt x="28414" y="126"/>
                      </a:lnTo>
                      <a:lnTo>
                        <a:pt x="28373" y="105"/>
                      </a:lnTo>
                      <a:lnTo>
                        <a:pt x="28205" y="231"/>
                      </a:lnTo>
                      <a:lnTo>
                        <a:pt x="28059" y="210"/>
                      </a:lnTo>
                      <a:lnTo>
                        <a:pt x="27996" y="63"/>
                      </a:lnTo>
                      <a:lnTo>
                        <a:pt x="27891" y="63"/>
                      </a:lnTo>
                      <a:lnTo>
                        <a:pt x="27787" y="168"/>
                      </a:lnTo>
                      <a:lnTo>
                        <a:pt x="27661"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6CBC2"/>
                    </a:solidFill>
                  </a:endParaRPr>
                </a:p>
              </p:txBody>
            </p:sp>
            <p:sp>
              <p:nvSpPr>
                <p:cNvPr id="919" name="Google Shape;919;p54"/>
                <p:cNvSpPr/>
                <p:nvPr/>
              </p:nvSpPr>
              <p:spPr>
                <a:xfrm>
                  <a:off x="5538025" y="2213300"/>
                  <a:ext cx="94175" cy="208750"/>
                </a:xfrm>
                <a:custGeom>
                  <a:rect b="b" l="l" r="r" t="t"/>
                  <a:pathLst>
                    <a:path extrusionOk="0" h="8350" w="3767">
                      <a:moveTo>
                        <a:pt x="251" y="1"/>
                      </a:moveTo>
                      <a:lnTo>
                        <a:pt x="209" y="63"/>
                      </a:lnTo>
                      <a:lnTo>
                        <a:pt x="251" y="105"/>
                      </a:lnTo>
                      <a:lnTo>
                        <a:pt x="251" y="189"/>
                      </a:lnTo>
                      <a:lnTo>
                        <a:pt x="188" y="210"/>
                      </a:lnTo>
                      <a:lnTo>
                        <a:pt x="105" y="168"/>
                      </a:lnTo>
                      <a:lnTo>
                        <a:pt x="0" y="168"/>
                      </a:lnTo>
                      <a:lnTo>
                        <a:pt x="168" y="314"/>
                      </a:lnTo>
                      <a:lnTo>
                        <a:pt x="356" y="461"/>
                      </a:lnTo>
                      <a:lnTo>
                        <a:pt x="419" y="524"/>
                      </a:lnTo>
                      <a:lnTo>
                        <a:pt x="398" y="670"/>
                      </a:lnTo>
                      <a:lnTo>
                        <a:pt x="460" y="607"/>
                      </a:lnTo>
                      <a:lnTo>
                        <a:pt x="502" y="607"/>
                      </a:lnTo>
                      <a:lnTo>
                        <a:pt x="565" y="691"/>
                      </a:lnTo>
                      <a:lnTo>
                        <a:pt x="502" y="733"/>
                      </a:lnTo>
                      <a:lnTo>
                        <a:pt x="419" y="775"/>
                      </a:lnTo>
                      <a:lnTo>
                        <a:pt x="460" y="838"/>
                      </a:lnTo>
                      <a:lnTo>
                        <a:pt x="523" y="838"/>
                      </a:lnTo>
                      <a:lnTo>
                        <a:pt x="565" y="984"/>
                      </a:lnTo>
                      <a:lnTo>
                        <a:pt x="481" y="1026"/>
                      </a:lnTo>
                      <a:lnTo>
                        <a:pt x="377" y="1005"/>
                      </a:lnTo>
                      <a:lnTo>
                        <a:pt x="314" y="900"/>
                      </a:lnTo>
                      <a:lnTo>
                        <a:pt x="251" y="984"/>
                      </a:lnTo>
                      <a:lnTo>
                        <a:pt x="168" y="1130"/>
                      </a:lnTo>
                      <a:lnTo>
                        <a:pt x="272" y="1235"/>
                      </a:lnTo>
                      <a:lnTo>
                        <a:pt x="314" y="1382"/>
                      </a:lnTo>
                      <a:lnTo>
                        <a:pt x="419" y="1528"/>
                      </a:lnTo>
                      <a:lnTo>
                        <a:pt x="523" y="1716"/>
                      </a:lnTo>
                      <a:lnTo>
                        <a:pt x="523" y="1946"/>
                      </a:lnTo>
                      <a:lnTo>
                        <a:pt x="586" y="1988"/>
                      </a:lnTo>
                      <a:lnTo>
                        <a:pt x="607" y="2177"/>
                      </a:lnTo>
                      <a:lnTo>
                        <a:pt x="691" y="2470"/>
                      </a:lnTo>
                      <a:lnTo>
                        <a:pt x="774" y="2658"/>
                      </a:lnTo>
                      <a:lnTo>
                        <a:pt x="900" y="2700"/>
                      </a:lnTo>
                      <a:lnTo>
                        <a:pt x="900" y="2762"/>
                      </a:lnTo>
                      <a:lnTo>
                        <a:pt x="837" y="2804"/>
                      </a:lnTo>
                      <a:lnTo>
                        <a:pt x="1130" y="3097"/>
                      </a:lnTo>
                      <a:lnTo>
                        <a:pt x="1235" y="3118"/>
                      </a:lnTo>
                      <a:lnTo>
                        <a:pt x="1360" y="3307"/>
                      </a:lnTo>
                      <a:lnTo>
                        <a:pt x="1402" y="3516"/>
                      </a:lnTo>
                      <a:lnTo>
                        <a:pt x="1402" y="3641"/>
                      </a:lnTo>
                      <a:lnTo>
                        <a:pt x="1465" y="3809"/>
                      </a:lnTo>
                      <a:lnTo>
                        <a:pt x="1465" y="3934"/>
                      </a:lnTo>
                      <a:lnTo>
                        <a:pt x="1569" y="3976"/>
                      </a:lnTo>
                      <a:lnTo>
                        <a:pt x="1674" y="4123"/>
                      </a:lnTo>
                      <a:lnTo>
                        <a:pt x="1653" y="4143"/>
                      </a:lnTo>
                      <a:lnTo>
                        <a:pt x="1653" y="4227"/>
                      </a:lnTo>
                      <a:lnTo>
                        <a:pt x="1779" y="4436"/>
                      </a:lnTo>
                      <a:lnTo>
                        <a:pt x="1821" y="4562"/>
                      </a:lnTo>
                      <a:lnTo>
                        <a:pt x="1883" y="4708"/>
                      </a:lnTo>
                      <a:lnTo>
                        <a:pt x="1883" y="4918"/>
                      </a:lnTo>
                      <a:lnTo>
                        <a:pt x="1946" y="5001"/>
                      </a:lnTo>
                      <a:lnTo>
                        <a:pt x="1925" y="5106"/>
                      </a:lnTo>
                      <a:lnTo>
                        <a:pt x="1946" y="5315"/>
                      </a:lnTo>
                      <a:lnTo>
                        <a:pt x="2051" y="5524"/>
                      </a:lnTo>
                      <a:lnTo>
                        <a:pt x="2030" y="5608"/>
                      </a:lnTo>
                      <a:lnTo>
                        <a:pt x="2030" y="5755"/>
                      </a:lnTo>
                      <a:lnTo>
                        <a:pt x="2155" y="5859"/>
                      </a:lnTo>
                      <a:lnTo>
                        <a:pt x="2365" y="6131"/>
                      </a:lnTo>
                      <a:lnTo>
                        <a:pt x="2365" y="6257"/>
                      </a:lnTo>
                      <a:lnTo>
                        <a:pt x="2448" y="6424"/>
                      </a:lnTo>
                      <a:lnTo>
                        <a:pt x="2406" y="6654"/>
                      </a:lnTo>
                      <a:lnTo>
                        <a:pt x="2448" y="6843"/>
                      </a:lnTo>
                      <a:lnTo>
                        <a:pt x="2553" y="7010"/>
                      </a:lnTo>
                      <a:lnTo>
                        <a:pt x="2574" y="7156"/>
                      </a:lnTo>
                      <a:lnTo>
                        <a:pt x="2720" y="7324"/>
                      </a:lnTo>
                      <a:lnTo>
                        <a:pt x="2762" y="7408"/>
                      </a:lnTo>
                      <a:lnTo>
                        <a:pt x="2699" y="7596"/>
                      </a:lnTo>
                      <a:lnTo>
                        <a:pt x="2699" y="7847"/>
                      </a:lnTo>
                      <a:lnTo>
                        <a:pt x="2762" y="7993"/>
                      </a:lnTo>
                      <a:lnTo>
                        <a:pt x="2867" y="8098"/>
                      </a:lnTo>
                      <a:lnTo>
                        <a:pt x="2929" y="8244"/>
                      </a:lnTo>
                      <a:lnTo>
                        <a:pt x="3097" y="8349"/>
                      </a:lnTo>
                      <a:lnTo>
                        <a:pt x="3097" y="8349"/>
                      </a:lnTo>
                      <a:lnTo>
                        <a:pt x="3076" y="8224"/>
                      </a:lnTo>
                      <a:lnTo>
                        <a:pt x="3097" y="8098"/>
                      </a:lnTo>
                      <a:lnTo>
                        <a:pt x="3034" y="7993"/>
                      </a:lnTo>
                      <a:lnTo>
                        <a:pt x="3013" y="7847"/>
                      </a:lnTo>
                      <a:lnTo>
                        <a:pt x="3034" y="7680"/>
                      </a:lnTo>
                      <a:lnTo>
                        <a:pt x="3139" y="7575"/>
                      </a:lnTo>
                      <a:lnTo>
                        <a:pt x="3201" y="7596"/>
                      </a:lnTo>
                      <a:lnTo>
                        <a:pt x="3201" y="7680"/>
                      </a:lnTo>
                      <a:lnTo>
                        <a:pt x="3243" y="7721"/>
                      </a:lnTo>
                      <a:lnTo>
                        <a:pt x="3494" y="7700"/>
                      </a:lnTo>
                      <a:lnTo>
                        <a:pt x="3515" y="7638"/>
                      </a:lnTo>
                      <a:lnTo>
                        <a:pt x="3557" y="7638"/>
                      </a:lnTo>
                      <a:lnTo>
                        <a:pt x="3599" y="7700"/>
                      </a:lnTo>
                      <a:lnTo>
                        <a:pt x="3557" y="7721"/>
                      </a:lnTo>
                      <a:lnTo>
                        <a:pt x="3557" y="7826"/>
                      </a:lnTo>
                      <a:lnTo>
                        <a:pt x="3704" y="7952"/>
                      </a:lnTo>
                      <a:lnTo>
                        <a:pt x="3725" y="8056"/>
                      </a:lnTo>
                      <a:lnTo>
                        <a:pt x="3766" y="8119"/>
                      </a:lnTo>
                      <a:lnTo>
                        <a:pt x="3766" y="8035"/>
                      </a:lnTo>
                      <a:lnTo>
                        <a:pt x="3745" y="7993"/>
                      </a:lnTo>
                      <a:lnTo>
                        <a:pt x="3766" y="7847"/>
                      </a:lnTo>
                      <a:lnTo>
                        <a:pt x="3766" y="7721"/>
                      </a:lnTo>
                      <a:lnTo>
                        <a:pt x="3662" y="7638"/>
                      </a:lnTo>
                      <a:lnTo>
                        <a:pt x="3641" y="7491"/>
                      </a:lnTo>
                      <a:lnTo>
                        <a:pt x="3599" y="7387"/>
                      </a:lnTo>
                      <a:lnTo>
                        <a:pt x="3515" y="7428"/>
                      </a:lnTo>
                      <a:lnTo>
                        <a:pt x="3432" y="7428"/>
                      </a:lnTo>
                      <a:lnTo>
                        <a:pt x="3285" y="7324"/>
                      </a:lnTo>
                      <a:lnTo>
                        <a:pt x="3243" y="7156"/>
                      </a:lnTo>
                      <a:lnTo>
                        <a:pt x="3181" y="7010"/>
                      </a:lnTo>
                      <a:lnTo>
                        <a:pt x="3034" y="6905"/>
                      </a:lnTo>
                      <a:lnTo>
                        <a:pt x="2929" y="6884"/>
                      </a:lnTo>
                      <a:lnTo>
                        <a:pt x="2867" y="6780"/>
                      </a:lnTo>
                      <a:lnTo>
                        <a:pt x="2804" y="6571"/>
                      </a:lnTo>
                      <a:lnTo>
                        <a:pt x="2720" y="6424"/>
                      </a:lnTo>
                      <a:lnTo>
                        <a:pt x="2678" y="6278"/>
                      </a:lnTo>
                      <a:lnTo>
                        <a:pt x="2678" y="6089"/>
                      </a:lnTo>
                      <a:lnTo>
                        <a:pt x="2657" y="5859"/>
                      </a:lnTo>
                      <a:lnTo>
                        <a:pt x="2595" y="5755"/>
                      </a:lnTo>
                      <a:lnTo>
                        <a:pt x="2616" y="5545"/>
                      </a:lnTo>
                      <a:lnTo>
                        <a:pt x="2595" y="5441"/>
                      </a:lnTo>
                      <a:lnTo>
                        <a:pt x="2511" y="5294"/>
                      </a:lnTo>
                      <a:lnTo>
                        <a:pt x="2574" y="5211"/>
                      </a:lnTo>
                      <a:lnTo>
                        <a:pt x="2595" y="5127"/>
                      </a:lnTo>
                      <a:lnTo>
                        <a:pt x="2595" y="5085"/>
                      </a:lnTo>
                      <a:lnTo>
                        <a:pt x="2657" y="5043"/>
                      </a:lnTo>
                      <a:lnTo>
                        <a:pt x="2720" y="5085"/>
                      </a:lnTo>
                      <a:lnTo>
                        <a:pt x="2867" y="5043"/>
                      </a:lnTo>
                      <a:lnTo>
                        <a:pt x="2992" y="5043"/>
                      </a:lnTo>
                      <a:lnTo>
                        <a:pt x="3118" y="5127"/>
                      </a:lnTo>
                      <a:lnTo>
                        <a:pt x="3201" y="5315"/>
                      </a:lnTo>
                      <a:lnTo>
                        <a:pt x="3306" y="5336"/>
                      </a:lnTo>
                      <a:lnTo>
                        <a:pt x="3411" y="5420"/>
                      </a:lnTo>
                      <a:lnTo>
                        <a:pt x="3515" y="5566"/>
                      </a:lnTo>
                      <a:lnTo>
                        <a:pt x="3599" y="5608"/>
                      </a:lnTo>
                      <a:lnTo>
                        <a:pt x="3536" y="5483"/>
                      </a:lnTo>
                      <a:lnTo>
                        <a:pt x="3411" y="5315"/>
                      </a:lnTo>
                      <a:lnTo>
                        <a:pt x="3243" y="5211"/>
                      </a:lnTo>
                      <a:lnTo>
                        <a:pt x="3139" y="5022"/>
                      </a:lnTo>
                      <a:lnTo>
                        <a:pt x="3034" y="4897"/>
                      </a:lnTo>
                      <a:lnTo>
                        <a:pt x="3034" y="4813"/>
                      </a:lnTo>
                      <a:lnTo>
                        <a:pt x="2992" y="4771"/>
                      </a:lnTo>
                      <a:lnTo>
                        <a:pt x="2888" y="4562"/>
                      </a:lnTo>
                      <a:lnTo>
                        <a:pt x="2825" y="4436"/>
                      </a:lnTo>
                      <a:lnTo>
                        <a:pt x="2762" y="4395"/>
                      </a:lnTo>
                      <a:lnTo>
                        <a:pt x="2720" y="4269"/>
                      </a:lnTo>
                      <a:lnTo>
                        <a:pt x="2574" y="4060"/>
                      </a:lnTo>
                      <a:lnTo>
                        <a:pt x="2406" y="3809"/>
                      </a:lnTo>
                      <a:lnTo>
                        <a:pt x="2365" y="3641"/>
                      </a:lnTo>
                      <a:lnTo>
                        <a:pt x="2155" y="3390"/>
                      </a:lnTo>
                      <a:lnTo>
                        <a:pt x="2072" y="3181"/>
                      </a:lnTo>
                      <a:lnTo>
                        <a:pt x="1967" y="3118"/>
                      </a:lnTo>
                      <a:lnTo>
                        <a:pt x="1967" y="3014"/>
                      </a:lnTo>
                      <a:lnTo>
                        <a:pt x="1925" y="2888"/>
                      </a:lnTo>
                      <a:lnTo>
                        <a:pt x="1841" y="2867"/>
                      </a:lnTo>
                      <a:lnTo>
                        <a:pt x="1841" y="2909"/>
                      </a:lnTo>
                      <a:lnTo>
                        <a:pt x="1758" y="2909"/>
                      </a:lnTo>
                      <a:lnTo>
                        <a:pt x="1737" y="2867"/>
                      </a:lnTo>
                      <a:lnTo>
                        <a:pt x="1758" y="2762"/>
                      </a:lnTo>
                      <a:lnTo>
                        <a:pt x="1737" y="2679"/>
                      </a:lnTo>
                      <a:lnTo>
                        <a:pt x="1632" y="2616"/>
                      </a:lnTo>
                      <a:lnTo>
                        <a:pt x="1528" y="2490"/>
                      </a:lnTo>
                      <a:lnTo>
                        <a:pt x="1465" y="2344"/>
                      </a:lnTo>
                      <a:lnTo>
                        <a:pt x="1402" y="2260"/>
                      </a:lnTo>
                      <a:lnTo>
                        <a:pt x="1402" y="2135"/>
                      </a:lnTo>
                      <a:lnTo>
                        <a:pt x="1423" y="2030"/>
                      </a:lnTo>
                      <a:lnTo>
                        <a:pt x="1444" y="2051"/>
                      </a:lnTo>
                      <a:lnTo>
                        <a:pt x="1423" y="1884"/>
                      </a:lnTo>
                      <a:lnTo>
                        <a:pt x="1402" y="1716"/>
                      </a:lnTo>
                      <a:lnTo>
                        <a:pt x="1360" y="1570"/>
                      </a:lnTo>
                      <a:lnTo>
                        <a:pt x="1235" y="1528"/>
                      </a:lnTo>
                      <a:lnTo>
                        <a:pt x="1109" y="1382"/>
                      </a:lnTo>
                      <a:lnTo>
                        <a:pt x="1109" y="1319"/>
                      </a:lnTo>
                      <a:lnTo>
                        <a:pt x="1046" y="1256"/>
                      </a:lnTo>
                      <a:lnTo>
                        <a:pt x="1046" y="1193"/>
                      </a:lnTo>
                      <a:lnTo>
                        <a:pt x="1109" y="1193"/>
                      </a:lnTo>
                      <a:lnTo>
                        <a:pt x="1214" y="1298"/>
                      </a:lnTo>
                      <a:lnTo>
                        <a:pt x="1318" y="1444"/>
                      </a:lnTo>
                      <a:lnTo>
                        <a:pt x="1318" y="1444"/>
                      </a:lnTo>
                      <a:lnTo>
                        <a:pt x="1256" y="1298"/>
                      </a:lnTo>
                      <a:lnTo>
                        <a:pt x="1130" y="1110"/>
                      </a:lnTo>
                      <a:lnTo>
                        <a:pt x="1005" y="942"/>
                      </a:lnTo>
                      <a:lnTo>
                        <a:pt x="942" y="942"/>
                      </a:lnTo>
                      <a:lnTo>
                        <a:pt x="921" y="858"/>
                      </a:lnTo>
                      <a:lnTo>
                        <a:pt x="691" y="670"/>
                      </a:lnTo>
                      <a:lnTo>
                        <a:pt x="607" y="566"/>
                      </a:lnTo>
                      <a:lnTo>
                        <a:pt x="607" y="335"/>
                      </a:lnTo>
                      <a:lnTo>
                        <a:pt x="523" y="273"/>
                      </a:lnTo>
                      <a:lnTo>
                        <a:pt x="377" y="210"/>
                      </a:lnTo>
                      <a:lnTo>
                        <a:pt x="293" y="63"/>
                      </a:lnTo>
                      <a:lnTo>
                        <a:pt x="251"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920" name="Google Shape;920;p54"/>
            <p:cNvGrpSpPr/>
            <p:nvPr/>
          </p:nvGrpSpPr>
          <p:grpSpPr>
            <a:xfrm>
              <a:off x="3875768" y="2846704"/>
              <a:ext cx="44796" cy="47366"/>
              <a:chOff x="3960625" y="2587825"/>
              <a:chExt cx="94050" cy="104125"/>
            </a:xfrm>
          </p:grpSpPr>
          <p:sp>
            <p:nvSpPr>
              <p:cNvPr id="921" name="Google Shape;921;p54"/>
              <p:cNvSpPr/>
              <p:nvPr/>
            </p:nvSpPr>
            <p:spPr>
              <a:xfrm>
                <a:off x="3960625" y="2587825"/>
                <a:ext cx="94050" cy="51200"/>
              </a:xfrm>
              <a:custGeom>
                <a:rect b="b" l="l" r="r" t="t"/>
                <a:pathLst>
                  <a:path extrusionOk="0" h="2048" w="3762">
                    <a:moveTo>
                      <a:pt x="190" y="2048"/>
                    </a:moveTo>
                    <a:lnTo>
                      <a:pt x="0" y="1762"/>
                    </a:lnTo>
                    <a:lnTo>
                      <a:pt x="309" y="1048"/>
                    </a:lnTo>
                    <a:lnTo>
                      <a:pt x="3762" y="0"/>
                    </a:lnTo>
                    <a:lnTo>
                      <a:pt x="3714" y="1072"/>
                    </a:lnTo>
                    <a:lnTo>
                      <a:pt x="2929" y="1143"/>
                    </a:lnTo>
                    <a:lnTo>
                      <a:pt x="2167" y="1000"/>
                    </a:lnTo>
                    <a:close/>
                  </a:path>
                </a:pathLst>
              </a:custGeom>
              <a:solidFill>
                <a:srgbClr val="503259"/>
              </a:solidFill>
              <a:ln>
                <a:noFill/>
              </a:ln>
            </p:spPr>
          </p:sp>
          <p:sp>
            <p:nvSpPr>
              <p:cNvPr id="922" name="Google Shape;922;p54"/>
              <p:cNvSpPr/>
              <p:nvPr/>
            </p:nvSpPr>
            <p:spPr>
              <a:xfrm>
                <a:off x="3963000" y="2596725"/>
                <a:ext cx="86850" cy="95225"/>
              </a:xfrm>
              <a:custGeom>
                <a:rect b="b" l="l" r="r" t="t"/>
                <a:pathLst>
                  <a:path extrusionOk="0" h="3809" w="3474">
                    <a:moveTo>
                      <a:pt x="1549" y="2009"/>
                    </a:moveTo>
                    <a:lnTo>
                      <a:pt x="1632" y="2030"/>
                    </a:lnTo>
                    <a:lnTo>
                      <a:pt x="1695" y="2093"/>
                    </a:lnTo>
                    <a:lnTo>
                      <a:pt x="1674" y="2135"/>
                    </a:lnTo>
                    <a:lnTo>
                      <a:pt x="1674" y="2189"/>
                    </a:lnTo>
                    <a:lnTo>
                      <a:pt x="1674" y="2189"/>
                    </a:lnTo>
                    <a:cubicBezTo>
                      <a:pt x="1645" y="2167"/>
                      <a:pt x="1613" y="2146"/>
                      <a:pt x="1569" y="2135"/>
                    </a:cubicBezTo>
                    <a:cubicBezTo>
                      <a:pt x="1549" y="2114"/>
                      <a:pt x="1528" y="2114"/>
                      <a:pt x="1486" y="2114"/>
                    </a:cubicBezTo>
                    <a:lnTo>
                      <a:pt x="1549" y="2072"/>
                    </a:lnTo>
                    <a:lnTo>
                      <a:pt x="1549" y="2009"/>
                    </a:lnTo>
                    <a:close/>
                    <a:moveTo>
                      <a:pt x="3327" y="1"/>
                    </a:moveTo>
                    <a:lnTo>
                      <a:pt x="3201" y="105"/>
                    </a:lnTo>
                    <a:lnTo>
                      <a:pt x="3201" y="231"/>
                    </a:lnTo>
                    <a:lnTo>
                      <a:pt x="3243" y="335"/>
                    </a:lnTo>
                    <a:lnTo>
                      <a:pt x="3160" y="377"/>
                    </a:lnTo>
                    <a:lnTo>
                      <a:pt x="2929" y="356"/>
                    </a:lnTo>
                    <a:lnTo>
                      <a:pt x="2825" y="419"/>
                    </a:lnTo>
                    <a:lnTo>
                      <a:pt x="2720" y="356"/>
                    </a:lnTo>
                    <a:lnTo>
                      <a:pt x="2616" y="356"/>
                    </a:lnTo>
                    <a:lnTo>
                      <a:pt x="2532" y="419"/>
                    </a:lnTo>
                    <a:lnTo>
                      <a:pt x="2427" y="419"/>
                    </a:lnTo>
                    <a:lnTo>
                      <a:pt x="2406" y="314"/>
                    </a:lnTo>
                    <a:lnTo>
                      <a:pt x="2260" y="314"/>
                    </a:lnTo>
                    <a:lnTo>
                      <a:pt x="2113" y="273"/>
                    </a:lnTo>
                    <a:lnTo>
                      <a:pt x="2009" y="377"/>
                    </a:lnTo>
                    <a:lnTo>
                      <a:pt x="1862" y="419"/>
                    </a:lnTo>
                    <a:lnTo>
                      <a:pt x="1674" y="419"/>
                    </a:lnTo>
                    <a:lnTo>
                      <a:pt x="1632" y="377"/>
                    </a:lnTo>
                    <a:lnTo>
                      <a:pt x="1549" y="440"/>
                    </a:lnTo>
                    <a:lnTo>
                      <a:pt x="1444" y="440"/>
                    </a:lnTo>
                    <a:lnTo>
                      <a:pt x="1318" y="524"/>
                    </a:lnTo>
                    <a:lnTo>
                      <a:pt x="1025" y="524"/>
                    </a:lnTo>
                    <a:lnTo>
                      <a:pt x="900" y="586"/>
                    </a:lnTo>
                    <a:lnTo>
                      <a:pt x="900" y="649"/>
                    </a:lnTo>
                    <a:lnTo>
                      <a:pt x="732" y="691"/>
                    </a:lnTo>
                    <a:lnTo>
                      <a:pt x="502" y="838"/>
                    </a:lnTo>
                    <a:lnTo>
                      <a:pt x="481" y="984"/>
                    </a:lnTo>
                    <a:lnTo>
                      <a:pt x="398" y="1151"/>
                    </a:lnTo>
                    <a:lnTo>
                      <a:pt x="168" y="1214"/>
                    </a:lnTo>
                    <a:lnTo>
                      <a:pt x="168" y="1361"/>
                    </a:lnTo>
                    <a:lnTo>
                      <a:pt x="84" y="1507"/>
                    </a:lnTo>
                    <a:lnTo>
                      <a:pt x="0" y="1570"/>
                    </a:lnTo>
                    <a:lnTo>
                      <a:pt x="0" y="1716"/>
                    </a:lnTo>
                    <a:lnTo>
                      <a:pt x="209" y="1884"/>
                    </a:lnTo>
                    <a:lnTo>
                      <a:pt x="335" y="2072"/>
                    </a:lnTo>
                    <a:lnTo>
                      <a:pt x="398" y="2093"/>
                    </a:lnTo>
                    <a:lnTo>
                      <a:pt x="398" y="2135"/>
                    </a:lnTo>
                    <a:lnTo>
                      <a:pt x="544" y="2365"/>
                    </a:lnTo>
                    <a:lnTo>
                      <a:pt x="586" y="2532"/>
                    </a:lnTo>
                    <a:lnTo>
                      <a:pt x="649" y="2553"/>
                    </a:lnTo>
                    <a:lnTo>
                      <a:pt x="753" y="2449"/>
                    </a:lnTo>
                    <a:lnTo>
                      <a:pt x="837" y="2553"/>
                    </a:lnTo>
                    <a:lnTo>
                      <a:pt x="963" y="2595"/>
                    </a:lnTo>
                    <a:lnTo>
                      <a:pt x="1025" y="2511"/>
                    </a:lnTo>
                    <a:lnTo>
                      <a:pt x="1130" y="2511"/>
                    </a:lnTo>
                    <a:lnTo>
                      <a:pt x="1277" y="2595"/>
                    </a:lnTo>
                    <a:lnTo>
                      <a:pt x="1360" y="2532"/>
                    </a:lnTo>
                    <a:lnTo>
                      <a:pt x="1381" y="2616"/>
                    </a:lnTo>
                    <a:lnTo>
                      <a:pt x="1465" y="2616"/>
                    </a:lnTo>
                    <a:lnTo>
                      <a:pt x="1528" y="2658"/>
                    </a:lnTo>
                    <a:lnTo>
                      <a:pt x="1653" y="2700"/>
                    </a:lnTo>
                    <a:lnTo>
                      <a:pt x="1569" y="2742"/>
                    </a:lnTo>
                    <a:lnTo>
                      <a:pt x="1486" y="2825"/>
                    </a:lnTo>
                    <a:lnTo>
                      <a:pt x="1423" y="2762"/>
                    </a:lnTo>
                    <a:lnTo>
                      <a:pt x="1318" y="2742"/>
                    </a:lnTo>
                    <a:lnTo>
                      <a:pt x="1067" y="2595"/>
                    </a:lnTo>
                    <a:lnTo>
                      <a:pt x="963" y="2616"/>
                    </a:lnTo>
                    <a:lnTo>
                      <a:pt x="858" y="2658"/>
                    </a:lnTo>
                    <a:lnTo>
                      <a:pt x="753" y="2616"/>
                    </a:lnTo>
                    <a:lnTo>
                      <a:pt x="691" y="2721"/>
                    </a:lnTo>
                    <a:lnTo>
                      <a:pt x="628" y="2742"/>
                    </a:lnTo>
                    <a:lnTo>
                      <a:pt x="607" y="2846"/>
                    </a:lnTo>
                    <a:lnTo>
                      <a:pt x="732" y="2972"/>
                    </a:lnTo>
                    <a:lnTo>
                      <a:pt x="858" y="3035"/>
                    </a:lnTo>
                    <a:lnTo>
                      <a:pt x="1004" y="3139"/>
                    </a:lnTo>
                    <a:lnTo>
                      <a:pt x="1004" y="3223"/>
                    </a:lnTo>
                    <a:lnTo>
                      <a:pt x="942" y="3265"/>
                    </a:lnTo>
                    <a:lnTo>
                      <a:pt x="942" y="3369"/>
                    </a:lnTo>
                    <a:lnTo>
                      <a:pt x="1046" y="3495"/>
                    </a:lnTo>
                    <a:lnTo>
                      <a:pt x="1130" y="3579"/>
                    </a:lnTo>
                    <a:lnTo>
                      <a:pt x="1151" y="3495"/>
                    </a:lnTo>
                    <a:lnTo>
                      <a:pt x="1130" y="3453"/>
                    </a:lnTo>
                    <a:lnTo>
                      <a:pt x="1172" y="3348"/>
                    </a:lnTo>
                    <a:lnTo>
                      <a:pt x="1214" y="3474"/>
                    </a:lnTo>
                    <a:lnTo>
                      <a:pt x="1360" y="3537"/>
                    </a:lnTo>
                    <a:lnTo>
                      <a:pt x="1381" y="3599"/>
                    </a:lnTo>
                    <a:lnTo>
                      <a:pt x="1360" y="3704"/>
                    </a:lnTo>
                    <a:lnTo>
                      <a:pt x="1423" y="3788"/>
                    </a:lnTo>
                    <a:lnTo>
                      <a:pt x="1423" y="3746"/>
                    </a:lnTo>
                    <a:lnTo>
                      <a:pt x="1465" y="3599"/>
                    </a:lnTo>
                    <a:lnTo>
                      <a:pt x="1569" y="3599"/>
                    </a:lnTo>
                    <a:lnTo>
                      <a:pt x="1632" y="3704"/>
                    </a:lnTo>
                    <a:lnTo>
                      <a:pt x="1800" y="3809"/>
                    </a:lnTo>
                    <a:lnTo>
                      <a:pt x="1800" y="3809"/>
                    </a:lnTo>
                    <a:lnTo>
                      <a:pt x="1737" y="3704"/>
                    </a:lnTo>
                    <a:lnTo>
                      <a:pt x="1758" y="3641"/>
                    </a:lnTo>
                    <a:lnTo>
                      <a:pt x="1695" y="3537"/>
                    </a:lnTo>
                    <a:lnTo>
                      <a:pt x="1632" y="3348"/>
                    </a:lnTo>
                    <a:lnTo>
                      <a:pt x="1549" y="3244"/>
                    </a:lnTo>
                    <a:lnTo>
                      <a:pt x="1549" y="3181"/>
                    </a:lnTo>
                    <a:lnTo>
                      <a:pt x="1632" y="3181"/>
                    </a:lnTo>
                    <a:lnTo>
                      <a:pt x="1758" y="3265"/>
                    </a:lnTo>
                    <a:lnTo>
                      <a:pt x="1737" y="3327"/>
                    </a:lnTo>
                    <a:lnTo>
                      <a:pt x="1758" y="3369"/>
                    </a:lnTo>
                    <a:lnTo>
                      <a:pt x="1841" y="3286"/>
                    </a:lnTo>
                    <a:lnTo>
                      <a:pt x="1967" y="3348"/>
                    </a:lnTo>
                    <a:lnTo>
                      <a:pt x="1967" y="3286"/>
                    </a:lnTo>
                    <a:lnTo>
                      <a:pt x="1904" y="3244"/>
                    </a:lnTo>
                    <a:lnTo>
                      <a:pt x="1904" y="3181"/>
                    </a:lnTo>
                    <a:lnTo>
                      <a:pt x="1862" y="3181"/>
                    </a:lnTo>
                    <a:lnTo>
                      <a:pt x="1758" y="3139"/>
                    </a:lnTo>
                    <a:lnTo>
                      <a:pt x="1758" y="3076"/>
                    </a:lnTo>
                    <a:lnTo>
                      <a:pt x="1653" y="3014"/>
                    </a:lnTo>
                    <a:lnTo>
                      <a:pt x="1758" y="2951"/>
                    </a:lnTo>
                    <a:lnTo>
                      <a:pt x="1862" y="2951"/>
                    </a:lnTo>
                    <a:lnTo>
                      <a:pt x="1904" y="2909"/>
                    </a:lnTo>
                    <a:lnTo>
                      <a:pt x="2072" y="3014"/>
                    </a:lnTo>
                    <a:lnTo>
                      <a:pt x="2093" y="3055"/>
                    </a:lnTo>
                    <a:lnTo>
                      <a:pt x="2197" y="3076"/>
                    </a:lnTo>
                    <a:lnTo>
                      <a:pt x="2218" y="3035"/>
                    </a:lnTo>
                    <a:lnTo>
                      <a:pt x="2113" y="2909"/>
                    </a:lnTo>
                    <a:lnTo>
                      <a:pt x="2155" y="2762"/>
                    </a:lnTo>
                    <a:lnTo>
                      <a:pt x="2093" y="2700"/>
                    </a:lnTo>
                    <a:lnTo>
                      <a:pt x="1841" y="2532"/>
                    </a:lnTo>
                    <a:lnTo>
                      <a:pt x="1758" y="2511"/>
                    </a:lnTo>
                    <a:lnTo>
                      <a:pt x="1737" y="2490"/>
                    </a:lnTo>
                    <a:cubicBezTo>
                      <a:pt x="1758" y="2490"/>
                      <a:pt x="1779" y="2449"/>
                      <a:pt x="1800" y="2407"/>
                    </a:cubicBezTo>
                    <a:lnTo>
                      <a:pt x="1862" y="2449"/>
                    </a:lnTo>
                    <a:lnTo>
                      <a:pt x="1946" y="2490"/>
                    </a:lnTo>
                    <a:lnTo>
                      <a:pt x="1988" y="2553"/>
                    </a:lnTo>
                    <a:lnTo>
                      <a:pt x="2093" y="2616"/>
                    </a:lnTo>
                    <a:lnTo>
                      <a:pt x="2176" y="2616"/>
                    </a:lnTo>
                    <a:lnTo>
                      <a:pt x="2197" y="2658"/>
                    </a:lnTo>
                    <a:lnTo>
                      <a:pt x="2281" y="2762"/>
                    </a:lnTo>
                    <a:lnTo>
                      <a:pt x="2323" y="2825"/>
                    </a:lnTo>
                    <a:lnTo>
                      <a:pt x="2323" y="2867"/>
                    </a:lnTo>
                    <a:lnTo>
                      <a:pt x="2365" y="2930"/>
                    </a:lnTo>
                    <a:lnTo>
                      <a:pt x="2427" y="2972"/>
                    </a:lnTo>
                    <a:lnTo>
                      <a:pt x="2490" y="2951"/>
                    </a:lnTo>
                    <a:lnTo>
                      <a:pt x="2532" y="2972"/>
                    </a:lnTo>
                    <a:lnTo>
                      <a:pt x="2595" y="2867"/>
                    </a:lnTo>
                    <a:lnTo>
                      <a:pt x="2490" y="2867"/>
                    </a:lnTo>
                    <a:lnTo>
                      <a:pt x="2469" y="2888"/>
                    </a:lnTo>
                    <a:lnTo>
                      <a:pt x="2385" y="2825"/>
                    </a:lnTo>
                    <a:lnTo>
                      <a:pt x="2385" y="2742"/>
                    </a:lnTo>
                    <a:lnTo>
                      <a:pt x="2365" y="2679"/>
                    </a:lnTo>
                    <a:lnTo>
                      <a:pt x="2365" y="2637"/>
                    </a:lnTo>
                    <a:lnTo>
                      <a:pt x="2302" y="2553"/>
                    </a:lnTo>
                    <a:lnTo>
                      <a:pt x="2176" y="2428"/>
                    </a:lnTo>
                    <a:lnTo>
                      <a:pt x="2176" y="2449"/>
                    </a:lnTo>
                    <a:lnTo>
                      <a:pt x="2093" y="2449"/>
                    </a:lnTo>
                    <a:lnTo>
                      <a:pt x="2093" y="2428"/>
                    </a:lnTo>
                    <a:lnTo>
                      <a:pt x="1988" y="2365"/>
                    </a:lnTo>
                    <a:lnTo>
                      <a:pt x="1883" y="2344"/>
                    </a:lnTo>
                    <a:lnTo>
                      <a:pt x="1800" y="2239"/>
                    </a:lnTo>
                    <a:lnTo>
                      <a:pt x="1758" y="2239"/>
                    </a:lnTo>
                    <a:cubicBezTo>
                      <a:pt x="1730" y="2230"/>
                      <a:pt x="1706" y="2212"/>
                      <a:pt x="1680" y="2193"/>
                    </a:cubicBezTo>
                    <a:lnTo>
                      <a:pt x="1680" y="2193"/>
                    </a:lnTo>
                    <a:lnTo>
                      <a:pt x="1737" y="2156"/>
                    </a:lnTo>
                    <a:lnTo>
                      <a:pt x="1758" y="2030"/>
                    </a:lnTo>
                    <a:lnTo>
                      <a:pt x="1674" y="1946"/>
                    </a:lnTo>
                    <a:lnTo>
                      <a:pt x="1486" y="1737"/>
                    </a:lnTo>
                    <a:lnTo>
                      <a:pt x="1423" y="1695"/>
                    </a:lnTo>
                    <a:lnTo>
                      <a:pt x="1381" y="1612"/>
                    </a:lnTo>
                    <a:lnTo>
                      <a:pt x="1256" y="1507"/>
                    </a:lnTo>
                    <a:lnTo>
                      <a:pt x="1318" y="1465"/>
                    </a:lnTo>
                    <a:lnTo>
                      <a:pt x="1277" y="1235"/>
                    </a:lnTo>
                    <a:lnTo>
                      <a:pt x="1360" y="1130"/>
                    </a:lnTo>
                    <a:lnTo>
                      <a:pt x="1486" y="1089"/>
                    </a:lnTo>
                    <a:lnTo>
                      <a:pt x="1528" y="1193"/>
                    </a:lnTo>
                    <a:lnTo>
                      <a:pt x="1465" y="1193"/>
                    </a:lnTo>
                    <a:lnTo>
                      <a:pt x="1465" y="1256"/>
                    </a:lnTo>
                    <a:lnTo>
                      <a:pt x="1653" y="1319"/>
                    </a:lnTo>
                    <a:lnTo>
                      <a:pt x="1674" y="1465"/>
                    </a:lnTo>
                    <a:lnTo>
                      <a:pt x="1779" y="1570"/>
                    </a:lnTo>
                    <a:lnTo>
                      <a:pt x="1904" y="1570"/>
                    </a:lnTo>
                    <a:lnTo>
                      <a:pt x="1841" y="1507"/>
                    </a:lnTo>
                    <a:lnTo>
                      <a:pt x="1779" y="1423"/>
                    </a:lnTo>
                    <a:lnTo>
                      <a:pt x="1800" y="1361"/>
                    </a:lnTo>
                    <a:lnTo>
                      <a:pt x="1946" y="1402"/>
                    </a:lnTo>
                    <a:lnTo>
                      <a:pt x="2009" y="1528"/>
                    </a:lnTo>
                    <a:lnTo>
                      <a:pt x="2093" y="1570"/>
                    </a:lnTo>
                    <a:lnTo>
                      <a:pt x="2155" y="1486"/>
                    </a:lnTo>
                    <a:lnTo>
                      <a:pt x="2072" y="1423"/>
                    </a:lnTo>
                    <a:lnTo>
                      <a:pt x="1988" y="1402"/>
                    </a:lnTo>
                    <a:lnTo>
                      <a:pt x="1988" y="1361"/>
                    </a:lnTo>
                    <a:lnTo>
                      <a:pt x="2197" y="1361"/>
                    </a:lnTo>
                    <a:lnTo>
                      <a:pt x="2281" y="1423"/>
                    </a:lnTo>
                    <a:lnTo>
                      <a:pt x="2302" y="1402"/>
                    </a:lnTo>
                    <a:lnTo>
                      <a:pt x="2176" y="1298"/>
                    </a:lnTo>
                    <a:lnTo>
                      <a:pt x="2051" y="1277"/>
                    </a:lnTo>
                    <a:lnTo>
                      <a:pt x="1946" y="1151"/>
                    </a:lnTo>
                    <a:lnTo>
                      <a:pt x="1988" y="1068"/>
                    </a:lnTo>
                    <a:lnTo>
                      <a:pt x="2093" y="1089"/>
                    </a:lnTo>
                    <a:lnTo>
                      <a:pt x="2176" y="1047"/>
                    </a:lnTo>
                    <a:lnTo>
                      <a:pt x="2218" y="879"/>
                    </a:lnTo>
                    <a:lnTo>
                      <a:pt x="2302" y="858"/>
                    </a:lnTo>
                    <a:lnTo>
                      <a:pt x="2427" y="963"/>
                    </a:lnTo>
                    <a:lnTo>
                      <a:pt x="2532" y="963"/>
                    </a:lnTo>
                    <a:lnTo>
                      <a:pt x="2637" y="858"/>
                    </a:lnTo>
                    <a:lnTo>
                      <a:pt x="2637" y="796"/>
                    </a:lnTo>
                    <a:lnTo>
                      <a:pt x="2699" y="796"/>
                    </a:lnTo>
                    <a:lnTo>
                      <a:pt x="2783" y="879"/>
                    </a:lnTo>
                    <a:lnTo>
                      <a:pt x="3013" y="879"/>
                    </a:lnTo>
                    <a:lnTo>
                      <a:pt x="3201" y="942"/>
                    </a:lnTo>
                    <a:lnTo>
                      <a:pt x="3327" y="900"/>
                    </a:lnTo>
                    <a:lnTo>
                      <a:pt x="3348" y="566"/>
                    </a:lnTo>
                    <a:lnTo>
                      <a:pt x="3327" y="440"/>
                    </a:lnTo>
                    <a:lnTo>
                      <a:pt x="3473" y="335"/>
                    </a:lnTo>
                    <a:lnTo>
                      <a:pt x="3473" y="210"/>
                    </a:lnTo>
                    <a:lnTo>
                      <a:pt x="3369" y="147"/>
                    </a:lnTo>
                    <a:lnTo>
                      <a:pt x="3411"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23" name="Google Shape;923;p54"/>
            <p:cNvGrpSpPr/>
            <p:nvPr/>
          </p:nvGrpSpPr>
          <p:grpSpPr>
            <a:xfrm>
              <a:off x="3782759" y="2807162"/>
              <a:ext cx="82686" cy="85487"/>
              <a:chOff x="3765350" y="2500900"/>
              <a:chExt cx="173600" cy="187925"/>
            </a:xfrm>
          </p:grpSpPr>
          <p:sp>
            <p:nvSpPr>
              <p:cNvPr id="924" name="Google Shape;924;p54"/>
              <p:cNvSpPr/>
              <p:nvPr/>
            </p:nvSpPr>
            <p:spPr>
              <a:xfrm>
                <a:off x="3765350" y="2500900"/>
                <a:ext cx="108950" cy="64300"/>
              </a:xfrm>
              <a:custGeom>
                <a:rect b="b" l="l" r="r" t="t"/>
                <a:pathLst>
                  <a:path extrusionOk="0" h="2572" w="4358">
                    <a:moveTo>
                      <a:pt x="1286" y="596"/>
                    </a:moveTo>
                    <a:lnTo>
                      <a:pt x="0" y="1072"/>
                    </a:lnTo>
                    <a:lnTo>
                      <a:pt x="429" y="2239"/>
                    </a:lnTo>
                    <a:lnTo>
                      <a:pt x="857" y="2572"/>
                    </a:lnTo>
                    <a:lnTo>
                      <a:pt x="2191" y="1215"/>
                    </a:lnTo>
                    <a:lnTo>
                      <a:pt x="4024" y="1072"/>
                    </a:lnTo>
                    <a:lnTo>
                      <a:pt x="4358" y="429"/>
                    </a:lnTo>
                    <a:lnTo>
                      <a:pt x="3120" y="0"/>
                    </a:lnTo>
                    <a:lnTo>
                      <a:pt x="2477" y="358"/>
                    </a:lnTo>
                    <a:close/>
                  </a:path>
                </a:pathLst>
              </a:custGeom>
              <a:solidFill>
                <a:srgbClr val="503259"/>
              </a:solidFill>
              <a:ln>
                <a:noFill/>
              </a:ln>
            </p:spPr>
          </p:sp>
          <p:sp>
            <p:nvSpPr>
              <p:cNvPr id="925" name="Google Shape;925;p54"/>
              <p:cNvSpPr/>
              <p:nvPr/>
            </p:nvSpPr>
            <p:spPr>
              <a:xfrm>
                <a:off x="3797175" y="2609800"/>
                <a:ext cx="2625" cy="3700"/>
              </a:xfrm>
              <a:custGeom>
                <a:rect b="b" l="l" r="r" t="t"/>
                <a:pathLst>
                  <a:path extrusionOk="0" h="148" w="105">
                    <a:moveTo>
                      <a:pt x="42" y="1"/>
                    </a:moveTo>
                    <a:lnTo>
                      <a:pt x="21" y="43"/>
                    </a:lnTo>
                    <a:lnTo>
                      <a:pt x="0" y="84"/>
                    </a:lnTo>
                    <a:lnTo>
                      <a:pt x="0" y="147"/>
                    </a:lnTo>
                    <a:lnTo>
                      <a:pt x="21" y="147"/>
                    </a:lnTo>
                    <a:lnTo>
                      <a:pt x="42" y="105"/>
                    </a:lnTo>
                    <a:lnTo>
                      <a:pt x="105" y="22"/>
                    </a:lnTo>
                    <a:lnTo>
                      <a:pt x="42"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6" name="Google Shape;926;p54"/>
              <p:cNvSpPr/>
              <p:nvPr/>
            </p:nvSpPr>
            <p:spPr>
              <a:xfrm>
                <a:off x="3796125" y="2610325"/>
                <a:ext cx="22525" cy="41875"/>
              </a:xfrm>
              <a:custGeom>
                <a:rect b="b" l="l" r="r" t="t"/>
                <a:pathLst>
                  <a:path extrusionOk="0" h="1675" w="901">
                    <a:moveTo>
                      <a:pt x="565" y="1"/>
                    </a:moveTo>
                    <a:lnTo>
                      <a:pt x="461" y="22"/>
                    </a:lnTo>
                    <a:lnTo>
                      <a:pt x="252" y="273"/>
                    </a:lnTo>
                    <a:lnTo>
                      <a:pt x="168" y="273"/>
                    </a:lnTo>
                    <a:lnTo>
                      <a:pt x="42" y="189"/>
                    </a:lnTo>
                    <a:lnTo>
                      <a:pt x="42" y="314"/>
                    </a:lnTo>
                    <a:lnTo>
                      <a:pt x="1" y="398"/>
                    </a:lnTo>
                    <a:lnTo>
                      <a:pt x="105" y="503"/>
                    </a:lnTo>
                    <a:lnTo>
                      <a:pt x="105" y="586"/>
                    </a:lnTo>
                    <a:lnTo>
                      <a:pt x="189" y="649"/>
                    </a:lnTo>
                    <a:lnTo>
                      <a:pt x="189" y="796"/>
                    </a:lnTo>
                    <a:lnTo>
                      <a:pt x="105" y="858"/>
                    </a:lnTo>
                    <a:lnTo>
                      <a:pt x="147" y="942"/>
                    </a:lnTo>
                    <a:lnTo>
                      <a:pt x="273" y="942"/>
                    </a:lnTo>
                    <a:lnTo>
                      <a:pt x="273" y="1005"/>
                    </a:lnTo>
                    <a:lnTo>
                      <a:pt x="189" y="1068"/>
                    </a:lnTo>
                    <a:lnTo>
                      <a:pt x="147" y="1277"/>
                    </a:lnTo>
                    <a:lnTo>
                      <a:pt x="189" y="1361"/>
                    </a:lnTo>
                    <a:lnTo>
                      <a:pt x="252" y="1591"/>
                    </a:lnTo>
                    <a:lnTo>
                      <a:pt x="314" y="1674"/>
                    </a:lnTo>
                    <a:lnTo>
                      <a:pt x="377" y="1654"/>
                    </a:lnTo>
                    <a:lnTo>
                      <a:pt x="419" y="1674"/>
                    </a:lnTo>
                    <a:lnTo>
                      <a:pt x="503" y="1654"/>
                    </a:lnTo>
                    <a:lnTo>
                      <a:pt x="524" y="1528"/>
                    </a:lnTo>
                    <a:lnTo>
                      <a:pt x="565" y="1444"/>
                    </a:lnTo>
                    <a:lnTo>
                      <a:pt x="670" y="1444"/>
                    </a:lnTo>
                    <a:lnTo>
                      <a:pt x="733" y="1528"/>
                    </a:lnTo>
                    <a:lnTo>
                      <a:pt x="796" y="1528"/>
                    </a:lnTo>
                    <a:lnTo>
                      <a:pt x="837" y="1444"/>
                    </a:lnTo>
                    <a:lnTo>
                      <a:pt x="837" y="1214"/>
                    </a:lnTo>
                    <a:lnTo>
                      <a:pt x="879" y="1151"/>
                    </a:lnTo>
                    <a:lnTo>
                      <a:pt x="837" y="921"/>
                    </a:lnTo>
                    <a:lnTo>
                      <a:pt x="900" y="712"/>
                    </a:lnTo>
                    <a:lnTo>
                      <a:pt x="733" y="586"/>
                    </a:lnTo>
                    <a:lnTo>
                      <a:pt x="879" y="503"/>
                    </a:lnTo>
                    <a:lnTo>
                      <a:pt x="879" y="419"/>
                    </a:lnTo>
                    <a:lnTo>
                      <a:pt x="837" y="294"/>
                    </a:lnTo>
                    <a:lnTo>
                      <a:pt x="775" y="189"/>
                    </a:lnTo>
                    <a:lnTo>
                      <a:pt x="691" y="63"/>
                    </a:lnTo>
                    <a:lnTo>
                      <a:pt x="670" y="84"/>
                    </a:lnTo>
                    <a:lnTo>
                      <a:pt x="565"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7" name="Google Shape;927;p54"/>
              <p:cNvSpPr/>
              <p:nvPr/>
            </p:nvSpPr>
            <p:spPr>
              <a:xfrm>
                <a:off x="3821225" y="2579475"/>
                <a:ext cx="6300" cy="4200"/>
              </a:xfrm>
              <a:custGeom>
                <a:rect b="b" l="l" r="r" t="t"/>
                <a:pathLst>
                  <a:path extrusionOk="0" h="168" w="252">
                    <a:moveTo>
                      <a:pt x="189" y="0"/>
                    </a:moveTo>
                    <a:lnTo>
                      <a:pt x="147" y="42"/>
                    </a:lnTo>
                    <a:lnTo>
                      <a:pt x="43" y="84"/>
                    </a:lnTo>
                    <a:lnTo>
                      <a:pt x="1" y="147"/>
                    </a:lnTo>
                    <a:lnTo>
                      <a:pt x="43" y="167"/>
                    </a:lnTo>
                    <a:lnTo>
                      <a:pt x="189" y="147"/>
                    </a:lnTo>
                    <a:lnTo>
                      <a:pt x="252" y="147"/>
                    </a:lnTo>
                    <a:lnTo>
                      <a:pt x="252" y="63"/>
                    </a:lnTo>
                    <a:lnTo>
                      <a:pt x="189"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8" name="Google Shape;928;p54"/>
              <p:cNvSpPr/>
              <p:nvPr/>
            </p:nvSpPr>
            <p:spPr>
              <a:xfrm>
                <a:off x="3833800" y="2589400"/>
                <a:ext cx="1575" cy="1600"/>
              </a:xfrm>
              <a:custGeom>
                <a:rect b="b" l="l" r="r" t="t"/>
                <a:pathLst>
                  <a:path extrusionOk="0" h="64" w="63">
                    <a:moveTo>
                      <a:pt x="42" y="1"/>
                    </a:moveTo>
                    <a:lnTo>
                      <a:pt x="0" y="22"/>
                    </a:lnTo>
                    <a:lnTo>
                      <a:pt x="63" y="63"/>
                    </a:lnTo>
                    <a:lnTo>
                      <a:pt x="42"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9" name="Google Shape;929;p54"/>
              <p:cNvSpPr/>
              <p:nvPr/>
            </p:nvSpPr>
            <p:spPr>
              <a:xfrm>
                <a:off x="3774675" y="2506225"/>
                <a:ext cx="164275" cy="182600"/>
              </a:xfrm>
              <a:custGeom>
                <a:rect b="b" l="l" r="r" t="t"/>
                <a:pathLst>
                  <a:path extrusionOk="0" h="7304" w="6571">
                    <a:moveTo>
                      <a:pt x="2595" y="1"/>
                    </a:moveTo>
                    <a:lnTo>
                      <a:pt x="2302" y="189"/>
                    </a:lnTo>
                    <a:lnTo>
                      <a:pt x="2114" y="105"/>
                    </a:lnTo>
                    <a:lnTo>
                      <a:pt x="2009" y="252"/>
                    </a:lnTo>
                    <a:lnTo>
                      <a:pt x="2072" y="419"/>
                    </a:lnTo>
                    <a:lnTo>
                      <a:pt x="1842" y="482"/>
                    </a:lnTo>
                    <a:lnTo>
                      <a:pt x="1800" y="691"/>
                    </a:lnTo>
                    <a:lnTo>
                      <a:pt x="1695" y="608"/>
                    </a:lnTo>
                    <a:lnTo>
                      <a:pt x="1591" y="608"/>
                    </a:lnTo>
                    <a:lnTo>
                      <a:pt x="1340" y="524"/>
                    </a:lnTo>
                    <a:lnTo>
                      <a:pt x="1340" y="691"/>
                    </a:lnTo>
                    <a:lnTo>
                      <a:pt x="1235" y="901"/>
                    </a:lnTo>
                    <a:lnTo>
                      <a:pt x="1172" y="796"/>
                    </a:lnTo>
                    <a:lnTo>
                      <a:pt x="1005" y="712"/>
                    </a:lnTo>
                    <a:lnTo>
                      <a:pt x="1026" y="587"/>
                    </a:lnTo>
                    <a:lnTo>
                      <a:pt x="900" y="503"/>
                    </a:lnTo>
                    <a:lnTo>
                      <a:pt x="691" y="880"/>
                    </a:lnTo>
                    <a:lnTo>
                      <a:pt x="524" y="796"/>
                    </a:lnTo>
                    <a:lnTo>
                      <a:pt x="294" y="942"/>
                    </a:lnTo>
                    <a:lnTo>
                      <a:pt x="168" y="901"/>
                    </a:lnTo>
                    <a:lnTo>
                      <a:pt x="105" y="942"/>
                    </a:lnTo>
                    <a:lnTo>
                      <a:pt x="126" y="1089"/>
                    </a:lnTo>
                    <a:lnTo>
                      <a:pt x="231" y="1193"/>
                    </a:lnTo>
                    <a:lnTo>
                      <a:pt x="210" y="1361"/>
                    </a:lnTo>
                    <a:lnTo>
                      <a:pt x="84" y="1403"/>
                    </a:lnTo>
                    <a:lnTo>
                      <a:pt x="1" y="1465"/>
                    </a:lnTo>
                    <a:lnTo>
                      <a:pt x="126" y="1633"/>
                    </a:lnTo>
                    <a:lnTo>
                      <a:pt x="168" y="1926"/>
                    </a:lnTo>
                    <a:lnTo>
                      <a:pt x="335" y="2051"/>
                    </a:lnTo>
                    <a:lnTo>
                      <a:pt x="524" y="2051"/>
                    </a:lnTo>
                    <a:lnTo>
                      <a:pt x="440" y="2240"/>
                    </a:lnTo>
                    <a:lnTo>
                      <a:pt x="503" y="2365"/>
                    </a:lnTo>
                    <a:lnTo>
                      <a:pt x="796" y="2302"/>
                    </a:lnTo>
                    <a:lnTo>
                      <a:pt x="900" y="2177"/>
                    </a:lnTo>
                    <a:lnTo>
                      <a:pt x="900" y="2072"/>
                    </a:lnTo>
                    <a:lnTo>
                      <a:pt x="1172" y="1926"/>
                    </a:lnTo>
                    <a:lnTo>
                      <a:pt x="1570" y="2030"/>
                    </a:lnTo>
                    <a:lnTo>
                      <a:pt x="1675" y="2093"/>
                    </a:lnTo>
                    <a:lnTo>
                      <a:pt x="1842" y="2156"/>
                    </a:lnTo>
                    <a:lnTo>
                      <a:pt x="1884" y="2261"/>
                    </a:lnTo>
                    <a:lnTo>
                      <a:pt x="1905" y="2302"/>
                    </a:lnTo>
                    <a:lnTo>
                      <a:pt x="1967" y="2386"/>
                    </a:lnTo>
                    <a:lnTo>
                      <a:pt x="2072" y="2574"/>
                    </a:lnTo>
                    <a:lnTo>
                      <a:pt x="2072" y="2679"/>
                    </a:lnTo>
                    <a:lnTo>
                      <a:pt x="2156" y="2721"/>
                    </a:lnTo>
                    <a:lnTo>
                      <a:pt x="2156" y="2888"/>
                    </a:lnTo>
                    <a:lnTo>
                      <a:pt x="2281" y="2930"/>
                    </a:lnTo>
                    <a:lnTo>
                      <a:pt x="2365" y="3035"/>
                    </a:lnTo>
                    <a:lnTo>
                      <a:pt x="2511" y="3202"/>
                    </a:lnTo>
                    <a:lnTo>
                      <a:pt x="2532" y="3307"/>
                    </a:lnTo>
                    <a:lnTo>
                      <a:pt x="2700" y="3307"/>
                    </a:lnTo>
                    <a:lnTo>
                      <a:pt x="2804" y="3432"/>
                    </a:lnTo>
                    <a:lnTo>
                      <a:pt x="2825" y="3537"/>
                    </a:lnTo>
                    <a:lnTo>
                      <a:pt x="2909" y="3558"/>
                    </a:lnTo>
                    <a:lnTo>
                      <a:pt x="3139" y="3851"/>
                    </a:lnTo>
                    <a:lnTo>
                      <a:pt x="3369" y="4018"/>
                    </a:lnTo>
                    <a:lnTo>
                      <a:pt x="3474" y="4039"/>
                    </a:lnTo>
                    <a:lnTo>
                      <a:pt x="3579" y="4081"/>
                    </a:lnTo>
                    <a:lnTo>
                      <a:pt x="3620" y="4186"/>
                    </a:lnTo>
                    <a:lnTo>
                      <a:pt x="3725" y="4186"/>
                    </a:lnTo>
                    <a:lnTo>
                      <a:pt x="3788" y="4123"/>
                    </a:lnTo>
                    <a:lnTo>
                      <a:pt x="3934" y="4165"/>
                    </a:lnTo>
                    <a:lnTo>
                      <a:pt x="4039" y="4165"/>
                    </a:lnTo>
                    <a:lnTo>
                      <a:pt x="4164" y="4395"/>
                    </a:lnTo>
                    <a:lnTo>
                      <a:pt x="4248" y="4458"/>
                    </a:lnTo>
                    <a:lnTo>
                      <a:pt x="4290" y="4416"/>
                    </a:lnTo>
                    <a:lnTo>
                      <a:pt x="4395" y="4458"/>
                    </a:lnTo>
                    <a:lnTo>
                      <a:pt x="4395" y="4520"/>
                    </a:lnTo>
                    <a:lnTo>
                      <a:pt x="4604" y="4520"/>
                    </a:lnTo>
                    <a:lnTo>
                      <a:pt x="4688" y="4625"/>
                    </a:lnTo>
                    <a:lnTo>
                      <a:pt x="4688" y="4730"/>
                    </a:lnTo>
                    <a:lnTo>
                      <a:pt x="4646" y="4792"/>
                    </a:lnTo>
                    <a:lnTo>
                      <a:pt x="4708" y="4834"/>
                    </a:lnTo>
                    <a:lnTo>
                      <a:pt x="4834" y="4834"/>
                    </a:lnTo>
                    <a:lnTo>
                      <a:pt x="4897" y="4939"/>
                    </a:lnTo>
                    <a:lnTo>
                      <a:pt x="5043" y="4981"/>
                    </a:lnTo>
                    <a:lnTo>
                      <a:pt x="5106" y="4939"/>
                    </a:lnTo>
                    <a:lnTo>
                      <a:pt x="5169" y="5002"/>
                    </a:lnTo>
                    <a:lnTo>
                      <a:pt x="5232" y="5190"/>
                    </a:lnTo>
                    <a:lnTo>
                      <a:pt x="5252" y="5357"/>
                    </a:lnTo>
                    <a:lnTo>
                      <a:pt x="5315" y="5441"/>
                    </a:lnTo>
                    <a:lnTo>
                      <a:pt x="5357" y="5650"/>
                    </a:lnTo>
                    <a:lnTo>
                      <a:pt x="5420" y="5755"/>
                    </a:lnTo>
                    <a:lnTo>
                      <a:pt x="5420" y="5859"/>
                    </a:lnTo>
                    <a:lnTo>
                      <a:pt x="5357" y="5943"/>
                    </a:lnTo>
                    <a:lnTo>
                      <a:pt x="5315" y="5943"/>
                    </a:lnTo>
                    <a:lnTo>
                      <a:pt x="5273" y="5964"/>
                    </a:lnTo>
                    <a:lnTo>
                      <a:pt x="5315" y="6069"/>
                    </a:lnTo>
                    <a:lnTo>
                      <a:pt x="5273" y="6173"/>
                    </a:lnTo>
                    <a:lnTo>
                      <a:pt x="5211" y="6257"/>
                    </a:lnTo>
                    <a:lnTo>
                      <a:pt x="5127" y="6278"/>
                    </a:lnTo>
                    <a:lnTo>
                      <a:pt x="5106" y="6341"/>
                    </a:lnTo>
                    <a:lnTo>
                      <a:pt x="5106" y="6362"/>
                    </a:lnTo>
                    <a:lnTo>
                      <a:pt x="5211" y="6466"/>
                    </a:lnTo>
                    <a:lnTo>
                      <a:pt x="5357" y="6445"/>
                    </a:lnTo>
                    <a:lnTo>
                      <a:pt x="5441" y="6341"/>
                    </a:lnTo>
                    <a:lnTo>
                      <a:pt x="5462" y="6194"/>
                    </a:lnTo>
                    <a:lnTo>
                      <a:pt x="5629" y="6069"/>
                    </a:lnTo>
                    <a:lnTo>
                      <a:pt x="5650" y="5818"/>
                    </a:lnTo>
                    <a:lnTo>
                      <a:pt x="5755" y="5713"/>
                    </a:lnTo>
                    <a:lnTo>
                      <a:pt x="5859" y="5671"/>
                    </a:lnTo>
                    <a:lnTo>
                      <a:pt x="5880" y="5608"/>
                    </a:lnTo>
                    <a:lnTo>
                      <a:pt x="5859" y="5546"/>
                    </a:lnTo>
                    <a:lnTo>
                      <a:pt x="5880" y="5399"/>
                    </a:lnTo>
                    <a:lnTo>
                      <a:pt x="5859" y="5336"/>
                    </a:lnTo>
                    <a:lnTo>
                      <a:pt x="5692" y="5190"/>
                    </a:lnTo>
                    <a:lnTo>
                      <a:pt x="5587" y="5190"/>
                    </a:lnTo>
                    <a:lnTo>
                      <a:pt x="5566" y="5127"/>
                    </a:lnTo>
                    <a:lnTo>
                      <a:pt x="5566" y="5043"/>
                    </a:lnTo>
                    <a:lnTo>
                      <a:pt x="5650" y="5002"/>
                    </a:lnTo>
                    <a:lnTo>
                      <a:pt x="5671" y="4918"/>
                    </a:lnTo>
                    <a:lnTo>
                      <a:pt x="5671" y="4834"/>
                    </a:lnTo>
                    <a:lnTo>
                      <a:pt x="5734" y="4771"/>
                    </a:lnTo>
                    <a:lnTo>
                      <a:pt x="5776" y="4625"/>
                    </a:lnTo>
                    <a:lnTo>
                      <a:pt x="5838" y="4604"/>
                    </a:lnTo>
                    <a:lnTo>
                      <a:pt x="5901" y="4604"/>
                    </a:lnTo>
                    <a:lnTo>
                      <a:pt x="6006" y="4667"/>
                    </a:lnTo>
                    <a:lnTo>
                      <a:pt x="6048" y="4709"/>
                    </a:lnTo>
                    <a:lnTo>
                      <a:pt x="6215" y="4709"/>
                    </a:lnTo>
                    <a:lnTo>
                      <a:pt x="6278" y="4730"/>
                    </a:lnTo>
                    <a:lnTo>
                      <a:pt x="6257" y="4813"/>
                    </a:lnTo>
                    <a:lnTo>
                      <a:pt x="6299" y="4918"/>
                    </a:lnTo>
                    <a:lnTo>
                      <a:pt x="6382" y="5022"/>
                    </a:lnTo>
                    <a:lnTo>
                      <a:pt x="6487" y="5085"/>
                    </a:lnTo>
                    <a:lnTo>
                      <a:pt x="6487" y="5043"/>
                    </a:lnTo>
                    <a:lnTo>
                      <a:pt x="6508" y="5022"/>
                    </a:lnTo>
                    <a:lnTo>
                      <a:pt x="6487" y="5002"/>
                    </a:lnTo>
                    <a:lnTo>
                      <a:pt x="6550" y="4918"/>
                    </a:lnTo>
                    <a:lnTo>
                      <a:pt x="6571" y="4771"/>
                    </a:lnTo>
                    <a:lnTo>
                      <a:pt x="6508" y="4688"/>
                    </a:lnTo>
                    <a:lnTo>
                      <a:pt x="6403" y="4604"/>
                    </a:lnTo>
                    <a:lnTo>
                      <a:pt x="6236" y="4562"/>
                    </a:lnTo>
                    <a:lnTo>
                      <a:pt x="6131" y="4416"/>
                    </a:lnTo>
                    <a:lnTo>
                      <a:pt x="5943" y="4290"/>
                    </a:lnTo>
                    <a:lnTo>
                      <a:pt x="5504" y="4060"/>
                    </a:lnTo>
                    <a:lnTo>
                      <a:pt x="5294" y="4018"/>
                    </a:lnTo>
                    <a:lnTo>
                      <a:pt x="5148" y="4018"/>
                    </a:lnTo>
                    <a:lnTo>
                      <a:pt x="5106" y="3914"/>
                    </a:lnTo>
                    <a:lnTo>
                      <a:pt x="5106" y="3851"/>
                    </a:lnTo>
                    <a:lnTo>
                      <a:pt x="5232" y="3746"/>
                    </a:lnTo>
                    <a:lnTo>
                      <a:pt x="5252" y="3662"/>
                    </a:lnTo>
                    <a:lnTo>
                      <a:pt x="5148" y="3621"/>
                    </a:lnTo>
                    <a:lnTo>
                      <a:pt x="5022" y="3642"/>
                    </a:lnTo>
                    <a:lnTo>
                      <a:pt x="4918" y="3621"/>
                    </a:lnTo>
                    <a:lnTo>
                      <a:pt x="4708" y="3621"/>
                    </a:lnTo>
                    <a:lnTo>
                      <a:pt x="4625" y="3558"/>
                    </a:lnTo>
                    <a:lnTo>
                      <a:pt x="4520" y="3537"/>
                    </a:lnTo>
                    <a:lnTo>
                      <a:pt x="4457" y="3453"/>
                    </a:lnTo>
                    <a:lnTo>
                      <a:pt x="4290" y="3328"/>
                    </a:lnTo>
                    <a:lnTo>
                      <a:pt x="4206" y="3202"/>
                    </a:lnTo>
                    <a:lnTo>
                      <a:pt x="4102" y="3097"/>
                    </a:lnTo>
                    <a:lnTo>
                      <a:pt x="4039" y="2993"/>
                    </a:lnTo>
                    <a:lnTo>
                      <a:pt x="4039" y="2867"/>
                    </a:lnTo>
                    <a:lnTo>
                      <a:pt x="3976" y="2825"/>
                    </a:lnTo>
                    <a:lnTo>
                      <a:pt x="3976" y="2721"/>
                    </a:lnTo>
                    <a:lnTo>
                      <a:pt x="3620" y="2365"/>
                    </a:lnTo>
                    <a:lnTo>
                      <a:pt x="3537" y="2261"/>
                    </a:lnTo>
                    <a:lnTo>
                      <a:pt x="3411" y="2177"/>
                    </a:lnTo>
                    <a:lnTo>
                      <a:pt x="3139" y="2051"/>
                    </a:lnTo>
                    <a:lnTo>
                      <a:pt x="3097" y="1968"/>
                    </a:lnTo>
                    <a:lnTo>
                      <a:pt x="3056" y="1821"/>
                    </a:lnTo>
                    <a:lnTo>
                      <a:pt x="3014" y="1654"/>
                    </a:lnTo>
                    <a:lnTo>
                      <a:pt x="3056" y="1612"/>
                    </a:lnTo>
                    <a:lnTo>
                      <a:pt x="3139" y="1465"/>
                    </a:lnTo>
                    <a:lnTo>
                      <a:pt x="3056" y="1361"/>
                    </a:lnTo>
                    <a:lnTo>
                      <a:pt x="3014" y="1235"/>
                    </a:lnTo>
                    <a:lnTo>
                      <a:pt x="3056" y="1152"/>
                    </a:lnTo>
                    <a:lnTo>
                      <a:pt x="3202" y="1131"/>
                    </a:lnTo>
                    <a:lnTo>
                      <a:pt x="3307" y="1026"/>
                    </a:lnTo>
                    <a:lnTo>
                      <a:pt x="3432" y="1026"/>
                    </a:lnTo>
                    <a:lnTo>
                      <a:pt x="3516" y="942"/>
                    </a:lnTo>
                    <a:lnTo>
                      <a:pt x="3579" y="901"/>
                    </a:lnTo>
                    <a:lnTo>
                      <a:pt x="3725" y="921"/>
                    </a:lnTo>
                    <a:lnTo>
                      <a:pt x="3683" y="712"/>
                    </a:lnTo>
                    <a:lnTo>
                      <a:pt x="3725" y="691"/>
                    </a:lnTo>
                    <a:lnTo>
                      <a:pt x="3662" y="587"/>
                    </a:lnTo>
                    <a:lnTo>
                      <a:pt x="3788" y="398"/>
                    </a:lnTo>
                    <a:lnTo>
                      <a:pt x="3725" y="315"/>
                    </a:lnTo>
                    <a:lnTo>
                      <a:pt x="3537" y="356"/>
                    </a:lnTo>
                    <a:lnTo>
                      <a:pt x="3202" y="273"/>
                    </a:lnTo>
                    <a:lnTo>
                      <a:pt x="2909" y="105"/>
                    </a:lnTo>
                    <a:lnTo>
                      <a:pt x="2930" y="1"/>
                    </a:lnTo>
                    <a:lnTo>
                      <a:pt x="2721" y="43"/>
                    </a:lnTo>
                    <a:lnTo>
                      <a:pt x="2595" y="1"/>
                    </a:lnTo>
                    <a:close/>
                    <a:moveTo>
                      <a:pt x="4960" y="6236"/>
                    </a:moveTo>
                    <a:lnTo>
                      <a:pt x="4813" y="6362"/>
                    </a:lnTo>
                    <a:lnTo>
                      <a:pt x="4750" y="6362"/>
                    </a:lnTo>
                    <a:lnTo>
                      <a:pt x="4625" y="6278"/>
                    </a:lnTo>
                    <a:lnTo>
                      <a:pt x="4499" y="6403"/>
                    </a:lnTo>
                    <a:lnTo>
                      <a:pt x="4227" y="6382"/>
                    </a:lnTo>
                    <a:lnTo>
                      <a:pt x="4018" y="6445"/>
                    </a:lnTo>
                    <a:lnTo>
                      <a:pt x="3872" y="6403"/>
                    </a:lnTo>
                    <a:lnTo>
                      <a:pt x="3767" y="6341"/>
                    </a:lnTo>
                    <a:lnTo>
                      <a:pt x="3641" y="6341"/>
                    </a:lnTo>
                    <a:lnTo>
                      <a:pt x="3558" y="6382"/>
                    </a:lnTo>
                    <a:lnTo>
                      <a:pt x="3495" y="6341"/>
                    </a:lnTo>
                    <a:lnTo>
                      <a:pt x="3369" y="6382"/>
                    </a:lnTo>
                    <a:lnTo>
                      <a:pt x="3348" y="6571"/>
                    </a:lnTo>
                    <a:lnTo>
                      <a:pt x="3474" y="6675"/>
                    </a:lnTo>
                    <a:lnTo>
                      <a:pt x="3600" y="6655"/>
                    </a:lnTo>
                    <a:lnTo>
                      <a:pt x="3809" y="6801"/>
                    </a:lnTo>
                    <a:lnTo>
                      <a:pt x="3955" y="6822"/>
                    </a:lnTo>
                    <a:lnTo>
                      <a:pt x="4060" y="6927"/>
                    </a:lnTo>
                    <a:lnTo>
                      <a:pt x="4311" y="7031"/>
                    </a:lnTo>
                    <a:lnTo>
                      <a:pt x="4374" y="7010"/>
                    </a:lnTo>
                    <a:lnTo>
                      <a:pt x="4478" y="7094"/>
                    </a:lnTo>
                    <a:lnTo>
                      <a:pt x="4499" y="7199"/>
                    </a:lnTo>
                    <a:lnTo>
                      <a:pt x="4750" y="7303"/>
                    </a:lnTo>
                    <a:lnTo>
                      <a:pt x="4855" y="7282"/>
                    </a:lnTo>
                    <a:lnTo>
                      <a:pt x="4855" y="7136"/>
                    </a:lnTo>
                    <a:lnTo>
                      <a:pt x="4918" y="7073"/>
                    </a:lnTo>
                    <a:lnTo>
                      <a:pt x="4918" y="6927"/>
                    </a:lnTo>
                    <a:lnTo>
                      <a:pt x="4813" y="6801"/>
                    </a:lnTo>
                    <a:lnTo>
                      <a:pt x="4918" y="6508"/>
                    </a:lnTo>
                    <a:lnTo>
                      <a:pt x="5022" y="6403"/>
                    </a:lnTo>
                    <a:lnTo>
                      <a:pt x="5022" y="6362"/>
                    </a:lnTo>
                    <a:lnTo>
                      <a:pt x="5043" y="6362"/>
                    </a:lnTo>
                    <a:lnTo>
                      <a:pt x="5043" y="6341"/>
                    </a:lnTo>
                    <a:lnTo>
                      <a:pt x="4960" y="6236"/>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30" name="Google Shape;930;p54"/>
            <p:cNvGrpSpPr/>
            <p:nvPr/>
          </p:nvGrpSpPr>
          <p:grpSpPr>
            <a:xfrm>
              <a:off x="3775674" y="2798496"/>
              <a:ext cx="40545" cy="23564"/>
              <a:chOff x="3750475" y="2481850"/>
              <a:chExt cx="85125" cy="51800"/>
            </a:xfrm>
          </p:grpSpPr>
          <p:sp>
            <p:nvSpPr>
              <p:cNvPr id="931" name="Google Shape;931;p54"/>
              <p:cNvSpPr/>
              <p:nvPr/>
            </p:nvSpPr>
            <p:spPr>
              <a:xfrm>
                <a:off x="3762125" y="2492625"/>
                <a:ext cx="64900" cy="36650"/>
              </a:xfrm>
              <a:custGeom>
                <a:rect b="b" l="l" r="r" t="t"/>
                <a:pathLst>
                  <a:path extrusionOk="0" h="1466" w="2596">
                    <a:moveTo>
                      <a:pt x="1507" y="1"/>
                    </a:moveTo>
                    <a:lnTo>
                      <a:pt x="1361" y="64"/>
                    </a:lnTo>
                    <a:lnTo>
                      <a:pt x="1402" y="105"/>
                    </a:lnTo>
                    <a:lnTo>
                      <a:pt x="1340" y="189"/>
                    </a:lnTo>
                    <a:lnTo>
                      <a:pt x="1214" y="126"/>
                    </a:lnTo>
                    <a:lnTo>
                      <a:pt x="1109" y="189"/>
                    </a:lnTo>
                    <a:lnTo>
                      <a:pt x="1005" y="168"/>
                    </a:lnTo>
                    <a:lnTo>
                      <a:pt x="817" y="210"/>
                    </a:lnTo>
                    <a:lnTo>
                      <a:pt x="712" y="210"/>
                    </a:lnTo>
                    <a:lnTo>
                      <a:pt x="691" y="126"/>
                    </a:lnTo>
                    <a:lnTo>
                      <a:pt x="565" y="126"/>
                    </a:lnTo>
                    <a:lnTo>
                      <a:pt x="482" y="231"/>
                    </a:lnTo>
                    <a:lnTo>
                      <a:pt x="607" y="294"/>
                    </a:lnTo>
                    <a:lnTo>
                      <a:pt x="607" y="398"/>
                    </a:lnTo>
                    <a:lnTo>
                      <a:pt x="503" y="440"/>
                    </a:lnTo>
                    <a:lnTo>
                      <a:pt x="398" y="608"/>
                    </a:lnTo>
                    <a:lnTo>
                      <a:pt x="314" y="628"/>
                    </a:lnTo>
                    <a:lnTo>
                      <a:pt x="168" y="859"/>
                    </a:lnTo>
                    <a:lnTo>
                      <a:pt x="147" y="1047"/>
                    </a:lnTo>
                    <a:lnTo>
                      <a:pt x="147" y="1152"/>
                    </a:lnTo>
                    <a:lnTo>
                      <a:pt x="84" y="1152"/>
                    </a:lnTo>
                    <a:lnTo>
                      <a:pt x="0" y="1173"/>
                    </a:lnTo>
                    <a:lnTo>
                      <a:pt x="42" y="1277"/>
                    </a:lnTo>
                    <a:lnTo>
                      <a:pt x="147" y="1277"/>
                    </a:lnTo>
                    <a:lnTo>
                      <a:pt x="293" y="1235"/>
                    </a:lnTo>
                    <a:lnTo>
                      <a:pt x="252" y="1068"/>
                    </a:lnTo>
                    <a:lnTo>
                      <a:pt x="314" y="1026"/>
                    </a:lnTo>
                    <a:lnTo>
                      <a:pt x="482" y="1026"/>
                    </a:lnTo>
                    <a:lnTo>
                      <a:pt x="524" y="1131"/>
                    </a:lnTo>
                    <a:lnTo>
                      <a:pt x="586" y="1277"/>
                    </a:lnTo>
                    <a:lnTo>
                      <a:pt x="670" y="1340"/>
                    </a:lnTo>
                    <a:lnTo>
                      <a:pt x="670" y="1424"/>
                    </a:lnTo>
                    <a:lnTo>
                      <a:pt x="796" y="1465"/>
                    </a:lnTo>
                    <a:lnTo>
                      <a:pt x="1026" y="1319"/>
                    </a:lnTo>
                    <a:lnTo>
                      <a:pt x="1151" y="1361"/>
                    </a:lnTo>
                    <a:lnTo>
                      <a:pt x="1361" y="1026"/>
                    </a:lnTo>
                    <a:lnTo>
                      <a:pt x="1507" y="1110"/>
                    </a:lnTo>
                    <a:lnTo>
                      <a:pt x="1507" y="1235"/>
                    </a:lnTo>
                    <a:lnTo>
                      <a:pt x="1674" y="1319"/>
                    </a:lnTo>
                    <a:lnTo>
                      <a:pt x="1737" y="1445"/>
                    </a:lnTo>
                    <a:lnTo>
                      <a:pt x="1842" y="1235"/>
                    </a:lnTo>
                    <a:lnTo>
                      <a:pt x="1842" y="1068"/>
                    </a:lnTo>
                    <a:lnTo>
                      <a:pt x="2093" y="1131"/>
                    </a:lnTo>
                    <a:lnTo>
                      <a:pt x="2197" y="1131"/>
                    </a:lnTo>
                    <a:lnTo>
                      <a:pt x="2302" y="1214"/>
                    </a:lnTo>
                    <a:lnTo>
                      <a:pt x="2302" y="1005"/>
                    </a:lnTo>
                    <a:lnTo>
                      <a:pt x="2553" y="942"/>
                    </a:lnTo>
                    <a:lnTo>
                      <a:pt x="2490" y="754"/>
                    </a:lnTo>
                    <a:lnTo>
                      <a:pt x="2595" y="628"/>
                    </a:lnTo>
                    <a:lnTo>
                      <a:pt x="2553" y="524"/>
                    </a:lnTo>
                    <a:lnTo>
                      <a:pt x="2469" y="524"/>
                    </a:lnTo>
                    <a:lnTo>
                      <a:pt x="2365" y="628"/>
                    </a:lnTo>
                    <a:lnTo>
                      <a:pt x="2260" y="503"/>
                    </a:lnTo>
                    <a:lnTo>
                      <a:pt x="2177" y="524"/>
                    </a:lnTo>
                    <a:lnTo>
                      <a:pt x="2030" y="524"/>
                    </a:lnTo>
                    <a:lnTo>
                      <a:pt x="1988" y="440"/>
                    </a:lnTo>
                    <a:lnTo>
                      <a:pt x="2030" y="398"/>
                    </a:lnTo>
                    <a:lnTo>
                      <a:pt x="2030" y="294"/>
                    </a:lnTo>
                    <a:lnTo>
                      <a:pt x="1884" y="210"/>
                    </a:lnTo>
                    <a:lnTo>
                      <a:pt x="1737" y="84"/>
                    </a:lnTo>
                    <a:lnTo>
                      <a:pt x="1653" y="84"/>
                    </a:lnTo>
                    <a:lnTo>
                      <a:pt x="1612" y="126"/>
                    </a:lnTo>
                    <a:lnTo>
                      <a:pt x="1528" y="105"/>
                    </a:lnTo>
                    <a:lnTo>
                      <a:pt x="1507"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2" name="Google Shape;932;p54"/>
              <p:cNvSpPr/>
              <p:nvPr/>
            </p:nvSpPr>
            <p:spPr>
              <a:xfrm>
                <a:off x="3750475" y="2481850"/>
                <a:ext cx="85125" cy="51800"/>
              </a:xfrm>
              <a:custGeom>
                <a:rect b="b" l="l" r="r" t="t"/>
                <a:pathLst>
                  <a:path extrusionOk="0" h="2072" w="3405">
                    <a:moveTo>
                      <a:pt x="1095" y="286"/>
                    </a:moveTo>
                    <a:lnTo>
                      <a:pt x="0" y="1667"/>
                    </a:lnTo>
                    <a:lnTo>
                      <a:pt x="547" y="2072"/>
                    </a:lnTo>
                    <a:lnTo>
                      <a:pt x="1214" y="1858"/>
                    </a:lnTo>
                    <a:lnTo>
                      <a:pt x="1881" y="1262"/>
                    </a:lnTo>
                    <a:lnTo>
                      <a:pt x="2976" y="1286"/>
                    </a:lnTo>
                    <a:lnTo>
                      <a:pt x="3405" y="786"/>
                    </a:lnTo>
                    <a:lnTo>
                      <a:pt x="2167" y="0"/>
                    </a:lnTo>
                    <a:close/>
                  </a:path>
                </a:pathLst>
              </a:custGeom>
              <a:solidFill>
                <a:srgbClr val="503259"/>
              </a:solidFill>
              <a:ln>
                <a:noFill/>
              </a:ln>
            </p:spPr>
          </p:sp>
        </p:grpSp>
        <p:grpSp>
          <p:nvGrpSpPr>
            <p:cNvPr id="933" name="Google Shape;933;p54"/>
            <p:cNvGrpSpPr/>
            <p:nvPr/>
          </p:nvGrpSpPr>
          <p:grpSpPr>
            <a:xfrm>
              <a:off x="3716946" y="2776024"/>
              <a:ext cx="81971" cy="76912"/>
              <a:chOff x="3627175" y="2432450"/>
              <a:chExt cx="172100" cy="169075"/>
            </a:xfrm>
          </p:grpSpPr>
          <p:sp>
            <p:nvSpPr>
              <p:cNvPr id="934" name="Google Shape;934;p54"/>
              <p:cNvSpPr/>
              <p:nvPr/>
            </p:nvSpPr>
            <p:spPr>
              <a:xfrm>
                <a:off x="3627175" y="2433000"/>
                <a:ext cx="164800" cy="156950"/>
              </a:xfrm>
              <a:custGeom>
                <a:rect b="b" l="l" r="r" t="t"/>
                <a:pathLst>
                  <a:path extrusionOk="0" h="6278" w="6592">
                    <a:moveTo>
                      <a:pt x="3829" y="0"/>
                    </a:moveTo>
                    <a:lnTo>
                      <a:pt x="3808" y="42"/>
                    </a:lnTo>
                    <a:lnTo>
                      <a:pt x="3599" y="105"/>
                    </a:lnTo>
                    <a:lnTo>
                      <a:pt x="3578" y="63"/>
                    </a:lnTo>
                    <a:lnTo>
                      <a:pt x="3390" y="168"/>
                    </a:lnTo>
                    <a:lnTo>
                      <a:pt x="3369" y="272"/>
                    </a:lnTo>
                    <a:lnTo>
                      <a:pt x="3390" y="398"/>
                    </a:lnTo>
                    <a:lnTo>
                      <a:pt x="3348" y="607"/>
                    </a:lnTo>
                    <a:lnTo>
                      <a:pt x="3181" y="796"/>
                    </a:lnTo>
                    <a:lnTo>
                      <a:pt x="3181" y="837"/>
                    </a:lnTo>
                    <a:lnTo>
                      <a:pt x="2992" y="900"/>
                    </a:lnTo>
                    <a:lnTo>
                      <a:pt x="2888" y="900"/>
                    </a:lnTo>
                    <a:lnTo>
                      <a:pt x="2783" y="879"/>
                    </a:lnTo>
                    <a:lnTo>
                      <a:pt x="2574" y="1005"/>
                    </a:lnTo>
                    <a:lnTo>
                      <a:pt x="2532" y="1089"/>
                    </a:lnTo>
                    <a:lnTo>
                      <a:pt x="2574" y="1151"/>
                    </a:lnTo>
                    <a:lnTo>
                      <a:pt x="2658" y="1193"/>
                    </a:lnTo>
                    <a:lnTo>
                      <a:pt x="2532" y="1298"/>
                    </a:lnTo>
                    <a:lnTo>
                      <a:pt x="2365" y="1319"/>
                    </a:lnTo>
                    <a:lnTo>
                      <a:pt x="2134" y="1298"/>
                    </a:lnTo>
                    <a:lnTo>
                      <a:pt x="2030" y="1235"/>
                    </a:lnTo>
                    <a:lnTo>
                      <a:pt x="1946" y="1298"/>
                    </a:lnTo>
                    <a:lnTo>
                      <a:pt x="1925" y="1214"/>
                    </a:lnTo>
                    <a:lnTo>
                      <a:pt x="1841" y="1151"/>
                    </a:lnTo>
                    <a:lnTo>
                      <a:pt x="1883" y="1047"/>
                    </a:lnTo>
                    <a:lnTo>
                      <a:pt x="1800" y="1026"/>
                    </a:lnTo>
                    <a:lnTo>
                      <a:pt x="1695" y="1047"/>
                    </a:lnTo>
                    <a:lnTo>
                      <a:pt x="1569" y="1047"/>
                    </a:lnTo>
                    <a:lnTo>
                      <a:pt x="1507" y="1026"/>
                    </a:lnTo>
                    <a:lnTo>
                      <a:pt x="1528" y="1151"/>
                    </a:lnTo>
                    <a:lnTo>
                      <a:pt x="1507" y="1214"/>
                    </a:lnTo>
                    <a:lnTo>
                      <a:pt x="1716" y="1402"/>
                    </a:lnTo>
                    <a:lnTo>
                      <a:pt x="1674" y="1444"/>
                    </a:lnTo>
                    <a:lnTo>
                      <a:pt x="1695" y="1528"/>
                    </a:lnTo>
                    <a:lnTo>
                      <a:pt x="1695" y="1633"/>
                    </a:lnTo>
                    <a:lnTo>
                      <a:pt x="1737" y="1716"/>
                    </a:lnTo>
                    <a:lnTo>
                      <a:pt x="1737" y="1821"/>
                    </a:lnTo>
                    <a:lnTo>
                      <a:pt x="1569" y="1779"/>
                    </a:lnTo>
                    <a:lnTo>
                      <a:pt x="1465" y="1821"/>
                    </a:lnTo>
                    <a:lnTo>
                      <a:pt x="1381" y="1779"/>
                    </a:lnTo>
                    <a:lnTo>
                      <a:pt x="1277" y="1821"/>
                    </a:lnTo>
                    <a:lnTo>
                      <a:pt x="1256" y="1758"/>
                    </a:lnTo>
                    <a:lnTo>
                      <a:pt x="1109" y="1863"/>
                    </a:lnTo>
                    <a:lnTo>
                      <a:pt x="963" y="1653"/>
                    </a:lnTo>
                    <a:lnTo>
                      <a:pt x="858" y="1633"/>
                    </a:lnTo>
                    <a:lnTo>
                      <a:pt x="733" y="1653"/>
                    </a:lnTo>
                    <a:lnTo>
                      <a:pt x="628" y="1758"/>
                    </a:lnTo>
                    <a:lnTo>
                      <a:pt x="565" y="1737"/>
                    </a:lnTo>
                    <a:lnTo>
                      <a:pt x="481" y="1779"/>
                    </a:lnTo>
                    <a:lnTo>
                      <a:pt x="440" y="1758"/>
                    </a:lnTo>
                    <a:lnTo>
                      <a:pt x="335" y="1758"/>
                    </a:lnTo>
                    <a:lnTo>
                      <a:pt x="251" y="1842"/>
                    </a:lnTo>
                    <a:lnTo>
                      <a:pt x="63" y="1863"/>
                    </a:lnTo>
                    <a:lnTo>
                      <a:pt x="0" y="1946"/>
                    </a:lnTo>
                    <a:lnTo>
                      <a:pt x="42" y="2030"/>
                    </a:lnTo>
                    <a:lnTo>
                      <a:pt x="147" y="1988"/>
                    </a:lnTo>
                    <a:lnTo>
                      <a:pt x="251" y="2030"/>
                    </a:lnTo>
                    <a:lnTo>
                      <a:pt x="272" y="2051"/>
                    </a:lnTo>
                    <a:lnTo>
                      <a:pt x="272" y="2051"/>
                    </a:lnTo>
                    <a:lnTo>
                      <a:pt x="147" y="2030"/>
                    </a:lnTo>
                    <a:lnTo>
                      <a:pt x="105" y="2051"/>
                    </a:lnTo>
                    <a:lnTo>
                      <a:pt x="126" y="2156"/>
                    </a:lnTo>
                    <a:lnTo>
                      <a:pt x="168" y="2072"/>
                    </a:lnTo>
                    <a:lnTo>
                      <a:pt x="230" y="2093"/>
                    </a:lnTo>
                    <a:lnTo>
                      <a:pt x="251" y="2177"/>
                    </a:lnTo>
                    <a:lnTo>
                      <a:pt x="209" y="2197"/>
                    </a:lnTo>
                    <a:lnTo>
                      <a:pt x="105" y="2239"/>
                    </a:lnTo>
                    <a:lnTo>
                      <a:pt x="105" y="2260"/>
                    </a:lnTo>
                    <a:lnTo>
                      <a:pt x="209" y="2260"/>
                    </a:lnTo>
                    <a:lnTo>
                      <a:pt x="230" y="2386"/>
                    </a:lnTo>
                    <a:lnTo>
                      <a:pt x="230" y="2469"/>
                    </a:lnTo>
                    <a:lnTo>
                      <a:pt x="335" y="2386"/>
                    </a:lnTo>
                    <a:lnTo>
                      <a:pt x="481" y="2386"/>
                    </a:lnTo>
                    <a:lnTo>
                      <a:pt x="670" y="2469"/>
                    </a:lnTo>
                    <a:lnTo>
                      <a:pt x="733" y="2511"/>
                    </a:lnTo>
                    <a:lnTo>
                      <a:pt x="774" y="2511"/>
                    </a:lnTo>
                    <a:lnTo>
                      <a:pt x="900" y="2595"/>
                    </a:lnTo>
                    <a:lnTo>
                      <a:pt x="1005" y="2511"/>
                    </a:lnTo>
                    <a:lnTo>
                      <a:pt x="1067" y="2553"/>
                    </a:lnTo>
                    <a:lnTo>
                      <a:pt x="1046" y="2595"/>
                    </a:lnTo>
                    <a:lnTo>
                      <a:pt x="1067" y="2658"/>
                    </a:lnTo>
                    <a:lnTo>
                      <a:pt x="1172" y="2595"/>
                    </a:lnTo>
                    <a:lnTo>
                      <a:pt x="1214" y="2658"/>
                    </a:lnTo>
                    <a:lnTo>
                      <a:pt x="1172" y="2762"/>
                    </a:lnTo>
                    <a:lnTo>
                      <a:pt x="1214" y="2825"/>
                    </a:lnTo>
                    <a:lnTo>
                      <a:pt x="1297" y="2825"/>
                    </a:lnTo>
                    <a:lnTo>
                      <a:pt x="1402" y="2783"/>
                    </a:lnTo>
                    <a:lnTo>
                      <a:pt x="1528" y="2783"/>
                    </a:lnTo>
                    <a:lnTo>
                      <a:pt x="1611" y="2888"/>
                    </a:lnTo>
                    <a:lnTo>
                      <a:pt x="1507" y="2825"/>
                    </a:lnTo>
                    <a:lnTo>
                      <a:pt x="1402" y="2825"/>
                    </a:lnTo>
                    <a:lnTo>
                      <a:pt x="1360" y="2930"/>
                    </a:lnTo>
                    <a:lnTo>
                      <a:pt x="1402" y="2972"/>
                    </a:lnTo>
                    <a:lnTo>
                      <a:pt x="1423" y="3076"/>
                    </a:lnTo>
                    <a:lnTo>
                      <a:pt x="1381" y="3181"/>
                    </a:lnTo>
                    <a:lnTo>
                      <a:pt x="1402" y="3244"/>
                    </a:lnTo>
                    <a:lnTo>
                      <a:pt x="1486" y="3244"/>
                    </a:lnTo>
                    <a:lnTo>
                      <a:pt x="1632" y="3432"/>
                    </a:lnTo>
                    <a:lnTo>
                      <a:pt x="1779" y="3453"/>
                    </a:lnTo>
                    <a:lnTo>
                      <a:pt x="1904" y="3537"/>
                    </a:lnTo>
                    <a:lnTo>
                      <a:pt x="1904" y="3641"/>
                    </a:lnTo>
                    <a:lnTo>
                      <a:pt x="1946" y="3725"/>
                    </a:lnTo>
                    <a:lnTo>
                      <a:pt x="1904" y="3830"/>
                    </a:lnTo>
                    <a:lnTo>
                      <a:pt x="1883" y="3850"/>
                    </a:lnTo>
                    <a:lnTo>
                      <a:pt x="1841" y="3934"/>
                    </a:lnTo>
                    <a:lnTo>
                      <a:pt x="1946" y="3955"/>
                    </a:lnTo>
                    <a:lnTo>
                      <a:pt x="2134" y="4081"/>
                    </a:lnTo>
                    <a:lnTo>
                      <a:pt x="2260" y="4436"/>
                    </a:lnTo>
                    <a:lnTo>
                      <a:pt x="2260" y="4436"/>
                    </a:lnTo>
                    <a:lnTo>
                      <a:pt x="2113" y="4269"/>
                    </a:lnTo>
                    <a:lnTo>
                      <a:pt x="2093" y="4143"/>
                    </a:lnTo>
                    <a:lnTo>
                      <a:pt x="1946" y="4081"/>
                    </a:lnTo>
                    <a:lnTo>
                      <a:pt x="1904" y="4122"/>
                    </a:lnTo>
                    <a:lnTo>
                      <a:pt x="1841" y="4394"/>
                    </a:lnTo>
                    <a:lnTo>
                      <a:pt x="1841" y="4604"/>
                    </a:lnTo>
                    <a:lnTo>
                      <a:pt x="1946" y="4687"/>
                    </a:lnTo>
                    <a:lnTo>
                      <a:pt x="1883" y="4750"/>
                    </a:lnTo>
                    <a:lnTo>
                      <a:pt x="1841" y="5127"/>
                    </a:lnTo>
                    <a:lnTo>
                      <a:pt x="1737" y="5482"/>
                    </a:lnTo>
                    <a:lnTo>
                      <a:pt x="1590" y="5545"/>
                    </a:lnTo>
                    <a:lnTo>
                      <a:pt x="1695" y="5608"/>
                    </a:lnTo>
                    <a:lnTo>
                      <a:pt x="1716" y="5629"/>
                    </a:lnTo>
                    <a:lnTo>
                      <a:pt x="1779" y="5629"/>
                    </a:lnTo>
                    <a:lnTo>
                      <a:pt x="1800" y="5754"/>
                    </a:lnTo>
                    <a:lnTo>
                      <a:pt x="1800" y="5859"/>
                    </a:lnTo>
                    <a:lnTo>
                      <a:pt x="1946" y="5838"/>
                    </a:lnTo>
                    <a:lnTo>
                      <a:pt x="2197" y="5922"/>
                    </a:lnTo>
                    <a:lnTo>
                      <a:pt x="2302" y="6047"/>
                    </a:lnTo>
                    <a:lnTo>
                      <a:pt x="2406" y="6006"/>
                    </a:lnTo>
                    <a:lnTo>
                      <a:pt x="2532" y="6131"/>
                    </a:lnTo>
                    <a:lnTo>
                      <a:pt x="2678" y="6131"/>
                    </a:lnTo>
                    <a:lnTo>
                      <a:pt x="2762" y="6152"/>
                    </a:lnTo>
                    <a:lnTo>
                      <a:pt x="2867" y="6047"/>
                    </a:lnTo>
                    <a:lnTo>
                      <a:pt x="3139" y="6047"/>
                    </a:lnTo>
                    <a:lnTo>
                      <a:pt x="3243" y="6110"/>
                    </a:lnTo>
                    <a:lnTo>
                      <a:pt x="3390" y="6068"/>
                    </a:lnTo>
                    <a:lnTo>
                      <a:pt x="3557" y="6173"/>
                    </a:lnTo>
                    <a:lnTo>
                      <a:pt x="3829" y="6152"/>
                    </a:lnTo>
                    <a:lnTo>
                      <a:pt x="4018" y="6257"/>
                    </a:lnTo>
                    <a:lnTo>
                      <a:pt x="4101" y="6278"/>
                    </a:lnTo>
                    <a:lnTo>
                      <a:pt x="4101" y="6236"/>
                    </a:lnTo>
                    <a:lnTo>
                      <a:pt x="4038" y="6068"/>
                    </a:lnTo>
                    <a:lnTo>
                      <a:pt x="4101" y="5859"/>
                    </a:lnTo>
                    <a:lnTo>
                      <a:pt x="4101" y="5796"/>
                    </a:lnTo>
                    <a:lnTo>
                      <a:pt x="4227" y="5650"/>
                    </a:lnTo>
                    <a:lnTo>
                      <a:pt x="4436" y="5441"/>
                    </a:lnTo>
                    <a:lnTo>
                      <a:pt x="4499" y="5441"/>
                    </a:lnTo>
                    <a:lnTo>
                      <a:pt x="4562" y="5503"/>
                    </a:lnTo>
                    <a:lnTo>
                      <a:pt x="4708" y="5503"/>
                    </a:lnTo>
                    <a:lnTo>
                      <a:pt x="4834" y="5587"/>
                    </a:lnTo>
                    <a:lnTo>
                      <a:pt x="4938" y="5587"/>
                    </a:lnTo>
                    <a:lnTo>
                      <a:pt x="5022" y="5524"/>
                    </a:lnTo>
                    <a:lnTo>
                      <a:pt x="5085" y="5503"/>
                    </a:lnTo>
                    <a:lnTo>
                      <a:pt x="5461" y="5734"/>
                    </a:lnTo>
                    <a:lnTo>
                      <a:pt x="5545" y="5817"/>
                    </a:lnTo>
                    <a:lnTo>
                      <a:pt x="5796" y="5817"/>
                    </a:lnTo>
                    <a:lnTo>
                      <a:pt x="5901" y="5734"/>
                    </a:lnTo>
                    <a:lnTo>
                      <a:pt x="5880" y="5692"/>
                    </a:lnTo>
                    <a:lnTo>
                      <a:pt x="5984" y="5545"/>
                    </a:lnTo>
                    <a:lnTo>
                      <a:pt x="6340" y="5294"/>
                    </a:lnTo>
                    <a:lnTo>
                      <a:pt x="6382" y="5273"/>
                    </a:lnTo>
                    <a:lnTo>
                      <a:pt x="6319" y="5169"/>
                    </a:lnTo>
                    <a:lnTo>
                      <a:pt x="6403" y="4980"/>
                    </a:lnTo>
                    <a:lnTo>
                      <a:pt x="6235" y="4980"/>
                    </a:lnTo>
                    <a:lnTo>
                      <a:pt x="6068" y="4855"/>
                    </a:lnTo>
                    <a:lnTo>
                      <a:pt x="6026" y="4562"/>
                    </a:lnTo>
                    <a:lnTo>
                      <a:pt x="5880" y="4394"/>
                    </a:lnTo>
                    <a:lnTo>
                      <a:pt x="5963" y="4332"/>
                    </a:lnTo>
                    <a:lnTo>
                      <a:pt x="6089" y="4290"/>
                    </a:lnTo>
                    <a:lnTo>
                      <a:pt x="6131" y="4122"/>
                    </a:lnTo>
                    <a:lnTo>
                      <a:pt x="6026" y="4018"/>
                    </a:lnTo>
                    <a:lnTo>
                      <a:pt x="6005" y="3850"/>
                    </a:lnTo>
                    <a:lnTo>
                      <a:pt x="6068" y="3809"/>
                    </a:lnTo>
                    <a:lnTo>
                      <a:pt x="6068" y="3725"/>
                    </a:lnTo>
                    <a:lnTo>
                      <a:pt x="5984" y="3662"/>
                    </a:lnTo>
                    <a:lnTo>
                      <a:pt x="5922" y="3516"/>
                    </a:lnTo>
                    <a:lnTo>
                      <a:pt x="5880" y="3411"/>
                    </a:lnTo>
                    <a:lnTo>
                      <a:pt x="5712" y="3411"/>
                    </a:lnTo>
                    <a:lnTo>
                      <a:pt x="5650" y="3453"/>
                    </a:lnTo>
                    <a:lnTo>
                      <a:pt x="5691" y="3620"/>
                    </a:lnTo>
                    <a:lnTo>
                      <a:pt x="5545" y="3662"/>
                    </a:lnTo>
                    <a:lnTo>
                      <a:pt x="5440" y="3662"/>
                    </a:lnTo>
                    <a:lnTo>
                      <a:pt x="5398" y="3558"/>
                    </a:lnTo>
                    <a:lnTo>
                      <a:pt x="5482" y="3537"/>
                    </a:lnTo>
                    <a:lnTo>
                      <a:pt x="5545" y="3537"/>
                    </a:lnTo>
                    <a:lnTo>
                      <a:pt x="5545" y="3432"/>
                    </a:lnTo>
                    <a:lnTo>
                      <a:pt x="5566" y="3244"/>
                    </a:lnTo>
                    <a:lnTo>
                      <a:pt x="5712" y="3013"/>
                    </a:lnTo>
                    <a:lnTo>
                      <a:pt x="5796" y="2993"/>
                    </a:lnTo>
                    <a:lnTo>
                      <a:pt x="5901" y="2825"/>
                    </a:lnTo>
                    <a:lnTo>
                      <a:pt x="6005" y="2783"/>
                    </a:lnTo>
                    <a:lnTo>
                      <a:pt x="6005" y="2679"/>
                    </a:lnTo>
                    <a:lnTo>
                      <a:pt x="5880" y="2616"/>
                    </a:lnTo>
                    <a:lnTo>
                      <a:pt x="5963" y="2511"/>
                    </a:lnTo>
                    <a:lnTo>
                      <a:pt x="6089" y="2511"/>
                    </a:lnTo>
                    <a:lnTo>
                      <a:pt x="6110" y="2595"/>
                    </a:lnTo>
                    <a:lnTo>
                      <a:pt x="6215" y="2595"/>
                    </a:lnTo>
                    <a:lnTo>
                      <a:pt x="6403" y="2553"/>
                    </a:lnTo>
                    <a:lnTo>
                      <a:pt x="6340" y="2449"/>
                    </a:lnTo>
                    <a:lnTo>
                      <a:pt x="6235" y="2365"/>
                    </a:lnTo>
                    <a:lnTo>
                      <a:pt x="6235" y="2197"/>
                    </a:lnTo>
                    <a:lnTo>
                      <a:pt x="6298" y="2030"/>
                    </a:lnTo>
                    <a:lnTo>
                      <a:pt x="6382" y="1946"/>
                    </a:lnTo>
                    <a:lnTo>
                      <a:pt x="6382" y="1842"/>
                    </a:lnTo>
                    <a:lnTo>
                      <a:pt x="6445" y="1674"/>
                    </a:lnTo>
                    <a:lnTo>
                      <a:pt x="6591" y="1549"/>
                    </a:lnTo>
                    <a:lnTo>
                      <a:pt x="6445" y="1465"/>
                    </a:lnTo>
                    <a:lnTo>
                      <a:pt x="6340" y="1465"/>
                    </a:lnTo>
                    <a:lnTo>
                      <a:pt x="6215" y="1402"/>
                    </a:lnTo>
                    <a:lnTo>
                      <a:pt x="6110" y="1444"/>
                    </a:lnTo>
                    <a:lnTo>
                      <a:pt x="6026" y="1402"/>
                    </a:lnTo>
                    <a:lnTo>
                      <a:pt x="5922" y="1402"/>
                    </a:lnTo>
                    <a:lnTo>
                      <a:pt x="5859" y="1444"/>
                    </a:lnTo>
                    <a:lnTo>
                      <a:pt x="5754" y="1361"/>
                    </a:lnTo>
                    <a:lnTo>
                      <a:pt x="5754" y="1298"/>
                    </a:lnTo>
                    <a:lnTo>
                      <a:pt x="5650" y="1214"/>
                    </a:lnTo>
                    <a:lnTo>
                      <a:pt x="5566" y="1235"/>
                    </a:lnTo>
                    <a:lnTo>
                      <a:pt x="5398" y="1193"/>
                    </a:lnTo>
                    <a:lnTo>
                      <a:pt x="5357" y="1089"/>
                    </a:lnTo>
                    <a:lnTo>
                      <a:pt x="5252" y="1089"/>
                    </a:lnTo>
                    <a:lnTo>
                      <a:pt x="5189" y="1130"/>
                    </a:lnTo>
                    <a:lnTo>
                      <a:pt x="5085" y="1047"/>
                    </a:lnTo>
                    <a:lnTo>
                      <a:pt x="4980" y="1026"/>
                    </a:lnTo>
                    <a:lnTo>
                      <a:pt x="4854" y="879"/>
                    </a:lnTo>
                    <a:lnTo>
                      <a:pt x="4771" y="837"/>
                    </a:lnTo>
                    <a:lnTo>
                      <a:pt x="4729" y="796"/>
                    </a:lnTo>
                    <a:lnTo>
                      <a:pt x="4645" y="796"/>
                    </a:lnTo>
                    <a:lnTo>
                      <a:pt x="4603" y="837"/>
                    </a:lnTo>
                    <a:lnTo>
                      <a:pt x="4457" y="775"/>
                    </a:lnTo>
                    <a:lnTo>
                      <a:pt x="4457" y="607"/>
                    </a:lnTo>
                    <a:lnTo>
                      <a:pt x="4394" y="586"/>
                    </a:lnTo>
                    <a:lnTo>
                      <a:pt x="4310" y="524"/>
                    </a:lnTo>
                    <a:lnTo>
                      <a:pt x="4227" y="524"/>
                    </a:lnTo>
                    <a:lnTo>
                      <a:pt x="4080" y="398"/>
                    </a:lnTo>
                    <a:lnTo>
                      <a:pt x="4038" y="293"/>
                    </a:lnTo>
                    <a:lnTo>
                      <a:pt x="3913" y="252"/>
                    </a:lnTo>
                    <a:lnTo>
                      <a:pt x="3892" y="63"/>
                    </a:lnTo>
                    <a:lnTo>
                      <a:pt x="3829"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5" name="Google Shape;935;p54"/>
              <p:cNvSpPr/>
              <p:nvPr/>
            </p:nvSpPr>
            <p:spPr>
              <a:xfrm>
                <a:off x="3658200" y="2557475"/>
                <a:ext cx="70850" cy="44050"/>
              </a:xfrm>
              <a:custGeom>
                <a:rect b="b" l="l" r="r" t="t"/>
                <a:pathLst>
                  <a:path extrusionOk="0" h="1762" w="2834">
                    <a:moveTo>
                      <a:pt x="571" y="595"/>
                    </a:moveTo>
                    <a:lnTo>
                      <a:pt x="0" y="1119"/>
                    </a:lnTo>
                    <a:lnTo>
                      <a:pt x="1833" y="1762"/>
                    </a:lnTo>
                    <a:lnTo>
                      <a:pt x="2714" y="1476"/>
                    </a:lnTo>
                    <a:lnTo>
                      <a:pt x="2834" y="1071"/>
                    </a:lnTo>
                    <a:lnTo>
                      <a:pt x="1833" y="0"/>
                    </a:lnTo>
                    <a:close/>
                  </a:path>
                </a:pathLst>
              </a:custGeom>
              <a:solidFill>
                <a:srgbClr val="503259"/>
              </a:solidFill>
              <a:ln>
                <a:noFill/>
              </a:ln>
            </p:spPr>
          </p:sp>
          <p:sp>
            <p:nvSpPr>
              <p:cNvPr id="936" name="Google Shape;936;p54"/>
              <p:cNvSpPr/>
              <p:nvPr/>
            </p:nvSpPr>
            <p:spPr>
              <a:xfrm>
                <a:off x="3719525" y="2432450"/>
                <a:ext cx="79750" cy="89900"/>
              </a:xfrm>
              <a:custGeom>
                <a:rect b="b" l="l" r="r" t="t"/>
                <a:pathLst>
                  <a:path extrusionOk="0" h="3596" w="3190">
                    <a:moveTo>
                      <a:pt x="0" y="167"/>
                    </a:moveTo>
                    <a:lnTo>
                      <a:pt x="261" y="0"/>
                    </a:lnTo>
                    <a:lnTo>
                      <a:pt x="1619" y="1095"/>
                    </a:lnTo>
                    <a:lnTo>
                      <a:pt x="2381" y="1286"/>
                    </a:lnTo>
                    <a:lnTo>
                      <a:pt x="3190" y="1429"/>
                    </a:lnTo>
                    <a:lnTo>
                      <a:pt x="2809" y="2595"/>
                    </a:lnTo>
                    <a:lnTo>
                      <a:pt x="2071" y="2429"/>
                    </a:lnTo>
                    <a:lnTo>
                      <a:pt x="1524" y="3596"/>
                    </a:lnTo>
                    <a:close/>
                  </a:path>
                </a:pathLst>
              </a:custGeom>
              <a:solidFill>
                <a:srgbClr val="503259"/>
              </a:solidFill>
              <a:ln>
                <a:noFill/>
              </a:ln>
            </p:spPr>
          </p:sp>
        </p:grpSp>
        <p:grpSp>
          <p:nvGrpSpPr>
            <p:cNvPr id="937" name="Google Shape;937;p54"/>
            <p:cNvGrpSpPr/>
            <p:nvPr/>
          </p:nvGrpSpPr>
          <p:grpSpPr>
            <a:xfrm>
              <a:off x="3685682" y="2845624"/>
              <a:ext cx="29311" cy="45055"/>
              <a:chOff x="3561536" y="2585450"/>
              <a:chExt cx="61539" cy="99045"/>
            </a:xfrm>
          </p:grpSpPr>
          <p:sp>
            <p:nvSpPr>
              <p:cNvPr id="938" name="Google Shape;938;p54"/>
              <p:cNvSpPr/>
              <p:nvPr/>
            </p:nvSpPr>
            <p:spPr>
              <a:xfrm rot="192277">
                <a:off x="3564002" y="2593849"/>
                <a:ext cx="44498" cy="89472"/>
              </a:xfrm>
              <a:custGeom>
                <a:rect b="b" l="l" r="r" t="t"/>
                <a:pathLst>
                  <a:path extrusionOk="0" h="3579" w="1780">
                    <a:moveTo>
                      <a:pt x="628" y="1"/>
                    </a:moveTo>
                    <a:lnTo>
                      <a:pt x="356" y="22"/>
                    </a:lnTo>
                    <a:lnTo>
                      <a:pt x="377" y="147"/>
                    </a:lnTo>
                    <a:lnTo>
                      <a:pt x="461" y="357"/>
                    </a:lnTo>
                    <a:lnTo>
                      <a:pt x="440" y="712"/>
                    </a:lnTo>
                    <a:lnTo>
                      <a:pt x="440" y="775"/>
                    </a:lnTo>
                    <a:lnTo>
                      <a:pt x="419" y="943"/>
                    </a:lnTo>
                    <a:lnTo>
                      <a:pt x="482" y="1026"/>
                    </a:lnTo>
                    <a:lnTo>
                      <a:pt x="440" y="1131"/>
                    </a:lnTo>
                    <a:lnTo>
                      <a:pt x="356" y="1256"/>
                    </a:lnTo>
                    <a:lnTo>
                      <a:pt x="356" y="1445"/>
                    </a:lnTo>
                    <a:lnTo>
                      <a:pt x="231" y="1654"/>
                    </a:lnTo>
                    <a:lnTo>
                      <a:pt x="231" y="1759"/>
                    </a:lnTo>
                    <a:lnTo>
                      <a:pt x="64" y="1968"/>
                    </a:lnTo>
                    <a:lnTo>
                      <a:pt x="1" y="2303"/>
                    </a:lnTo>
                    <a:lnTo>
                      <a:pt x="1" y="2386"/>
                    </a:lnTo>
                    <a:lnTo>
                      <a:pt x="105" y="2386"/>
                    </a:lnTo>
                    <a:lnTo>
                      <a:pt x="168" y="2303"/>
                    </a:lnTo>
                    <a:lnTo>
                      <a:pt x="273" y="2219"/>
                    </a:lnTo>
                    <a:lnTo>
                      <a:pt x="252" y="2303"/>
                    </a:lnTo>
                    <a:lnTo>
                      <a:pt x="315" y="2344"/>
                    </a:lnTo>
                    <a:lnTo>
                      <a:pt x="126" y="2428"/>
                    </a:lnTo>
                    <a:lnTo>
                      <a:pt x="126" y="2554"/>
                    </a:lnTo>
                    <a:lnTo>
                      <a:pt x="168" y="2616"/>
                    </a:lnTo>
                    <a:lnTo>
                      <a:pt x="252" y="2533"/>
                    </a:lnTo>
                    <a:lnTo>
                      <a:pt x="419" y="2533"/>
                    </a:lnTo>
                    <a:lnTo>
                      <a:pt x="336" y="2616"/>
                    </a:lnTo>
                    <a:lnTo>
                      <a:pt x="377" y="2763"/>
                    </a:lnTo>
                    <a:lnTo>
                      <a:pt x="336" y="2909"/>
                    </a:lnTo>
                    <a:lnTo>
                      <a:pt x="336" y="3223"/>
                    </a:lnTo>
                    <a:lnTo>
                      <a:pt x="273" y="3432"/>
                    </a:lnTo>
                    <a:lnTo>
                      <a:pt x="231" y="3495"/>
                    </a:lnTo>
                    <a:lnTo>
                      <a:pt x="273" y="3537"/>
                    </a:lnTo>
                    <a:lnTo>
                      <a:pt x="440" y="3432"/>
                    </a:lnTo>
                    <a:lnTo>
                      <a:pt x="691" y="3495"/>
                    </a:lnTo>
                    <a:lnTo>
                      <a:pt x="796" y="3579"/>
                    </a:lnTo>
                    <a:lnTo>
                      <a:pt x="963" y="3474"/>
                    </a:lnTo>
                    <a:lnTo>
                      <a:pt x="1110" y="3474"/>
                    </a:lnTo>
                    <a:lnTo>
                      <a:pt x="1152" y="3432"/>
                    </a:lnTo>
                    <a:lnTo>
                      <a:pt x="1152" y="3286"/>
                    </a:lnTo>
                    <a:lnTo>
                      <a:pt x="1068" y="3160"/>
                    </a:lnTo>
                    <a:lnTo>
                      <a:pt x="1193" y="2909"/>
                    </a:lnTo>
                    <a:lnTo>
                      <a:pt x="1319" y="2805"/>
                    </a:lnTo>
                    <a:lnTo>
                      <a:pt x="1361" y="2658"/>
                    </a:lnTo>
                    <a:lnTo>
                      <a:pt x="1214" y="2658"/>
                    </a:lnTo>
                    <a:lnTo>
                      <a:pt x="1152" y="2512"/>
                    </a:lnTo>
                    <a:lnTo>
                      <a:pt x="1319" y="2323"/>
                    </a:lnTo>
                    <a:lnTo>
                      <a:pt x="1319" y="2093"/>
                    </a:lnTo>
                    <a:lnTo>
                      <a:pt x="1193" y="2010"/>
                    </a:lnTo>
                    <a:lnTo>
                      <a:pt x="1047" y="1717"/>
                    </a:lnTo>
                    <a:lnTo>
                      <a:pt x="1172" y="1696"/>
                    </a:lnTo>
                    <a:lnTo>
                      <a:pt x="1277" y="1696"/>
                    </a:lnTo>
                    <a:lnTo>
                      <a:pt x="1424" y="1487"/>
                    </a:lnTo>
                    <a:lnTo>
                      <a:pt x="1319" y="1382"/>
                    </a:lnTo>
                    <a:lnTo>
                      <a:pt x="1465" y="1277"/>
                    </a:lnTo>
                    <a:lnTo>
                      <a:pt x="1465" y="922"/>
                    </a:lnTo>
                    <a:lnTo>
                      <a:pt x="1424" y="754"/>
                    </a:lnTo>
                    <a:lnTo>
                      <a:pt x="1675" y="545"/>
                    </a:lnTo>
                    <a:lnTo>
                      <a:pt x="1737" y="545"/>
                    </a:lnTo>
                    <a:lnTo>
                      <a:pt x="1779" y="440"/>
                    </a:lnTo>
                    <a:lnTo>
                      <a:pt x="1675" y="252"/>
                    </a:lnTo>
                    <a:lnTo>
                      <a:pt x="1633" y="127"/>
                    </a:lnTo>
                    <a:lnTo>
                      <a:pt x="1382" y="85"/>
                    </a:lnTo>
                    <a:lnTo>
                      <a:pt x="1277" y="210"/>
                    </a:lnTo>
                    <a:lnTo>
                      <a:pt x="942" y="127"/>
                    </a:lnTo>
                    <a:lnTo>
                      <a:pt x="754" y="231"/>
                    </a:lnTo>
                    <a:lnTo>
                      <a:pt x="691" y="147"/>
                    </a:lnTo>
                    <a:lnTo>
                      <a:pt x="733" y="22"/>
                    </a:lnTo>
                    <a:lnTo>
                      <a:pt x="628"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9" name="Google Shape;939;p54"/>
              <p:cNvSpPr/>
              <p:nvPr/>
            </p:nvSpPr>
            <p:spPr>
              <a:xfrm>
                <a:off x="3580800" y="2585450"/>
                <a:ext cx="42275" cy="93450"/>
              </a:xfrm>
              <a:custGeom>
                <a:rect b="b" l="l" r="r" t="t"/>
                <a:pathLst>
                  <a:path extrusionOk="0" h="3738" w="1691">
                    <a:moveTo>
                      <a:pt x="453" y="0"/>
                    </a:moveTo>
                    <a:lnTo>
                      <a:pt x="0" y="547"/>
                    </a:lnTo>
                    <a:lnTo>
                      <a:pt x="0" y="3429"/>
                    </a:lnTo>
                    <a:lnTo>
                      <a:pt x="429" y="3738"/>
                    </a:lnTo>
                    <a:lnTo>
                      <a:pt x="1691" y="2714"/>
                    </a:lnTo>
                    <a:lnTo>
                      <a:pt x="1691" y="500"/>
                    </a:lnTo>
                    <a:close/>
                  </a:path>
                </a:pathLst>
              </a:custGeom>
              <a:solidFill>
                <a:srgbClr val="503259"/>
              </a:solidFill>
              <a:ln>
                <a:noFill/>
              </a:ln>
            </p:spPr>
          </p:sp>
        </p:grpSp>
        <p:grpSp>
          <p:nvGrpSpPr>
            <p:cNvPr id="940" name="Google Shape;940;p54"/>
            <p:cNvGrpSpPr/>
            <p:nvPr/>
          </p:nvGrpSpPr>
          <p:grpSpPr>
            <a:xfrm>
              <a:off x="3849905" y="2572252"/>
              <a:ext cx="74339" cy="119559"/>
              <a:chOff x="3906325" y="1984500"/>
              <a:chExt cx="156075" cy="262825"/>
            </a:xfrm>
          </p:grpSpPr>
          <p:sp>
            <p:nvSpPr>
              <p:cNvPr id="941" name="Google Shape;941;p54"/>
              <p:cNvSpPr/>
              <p:nvPr/>
            </p:nvSpPr>
            <p:spPr>
              <a:xfrm>
                <a:off x="3906325" y="1984500"/>
                <a:ext cx="100825" cy="124200"/>
              </a:xfrm>
              <a:custGeom>
                <a:rect b="b" l="l" r="r" t="t"/>
                <a:pathLst>
                  <a:path extrusionOk="0" h="4968" w="4033">
                    <a:moveTo>
                      <a:pt x="2901" y="4968"/>
                    </a:moveTo>
                    <a:lnTo>
                      <a:pt x="1524" y="4673"/>
                    </a:lnTo>
                    <a:lnTo>
                      <a:pt x="0" y="1771"/>
                    </a:lnTo>
                    <a:lnTo>
                      <a:pt x="737" y="886"/>
                    </a:lnTo>
                    <a:lnTo>
                      <a:pt x="2508" y="1181"/>
                    </a:lnTo>
                    <a:lnTo>
                      <a:pt x="2655" y="345"/>
                    </a:lnTo>
                    <a:lnTo>
                      <a:pt x="3442" y="0"/>
                    </a:lnTo>
                    <a:lnTo>
                      <a:pt x="4033" y="443"/>
                    </a:lnTo>
                    <a:close/>
                  </a:path>
                </a:pathLst>
              </a:custGeom>
              <a:solidFill>
                <a:srgbClr val="503259"/>
              </a:solidFill>
              <a:ln>
                <a:noFill/>
              </a:ln>
            </p:spPr>
          </p:sp>
          <p:sp>
            <p:nvSpPr>
              <p:cNvPr id="942" name="Google Shape;942;p54"/>
              <p:cNvSpPr/>
              <p:nvPr/>
            </p:nvSpPr>
            <p:spPr>
              <a:xfrm>
                <a:off x="3919575" y="1989950"/>
                <a:ext cx="142825" cy="257375"/>
              </a:xfrm>
              <a:custGeom>
                <a:rect b="b" l="l" r="r" t="t"/>
                <a:pathLst>
                  <a:path extrusionOk="0" h="10295" w="5713">
                    <a:moveTo>
                      <a:pt x="2867" y="0"/>
                    </a:moveTo>
                    <a:lnTo>
                      <a:pt x="2762" y="105"/>
                    </a:lnTo>
                    <a:lnTo>
                      <a:pt x="2762" y="147"/>
                    </a:lnTo>
                    <a:lnTo>
                      <a:pt x="2679" y="189"/>
                    </a:lnTo>
                    <a:lnTo>
                      <a:pt x="2532" y="147"/>
                    </a:lnTo>
                    <a:lnTo>
                      <a:pt x="2386" y="209"/>
                    </a:lnTo>
                    <a:lnTo>
                      <a:pt x="2386" y="293"/>
                    </a:lnTo>
                    <a:lnTo>
                      <a:pt x="2323" y="419"/>
                    </a:lnTo>
                    <a:lnTo>
                      <a:pt x="2239" y="461"/>
                    </a:lnTo>
                    <a:lnTo>
                      <a:pt x="2281" y="544"/>
                    </a:lnTo>
                    <a:lnTo>
                      <a:pt x="2260" y="628"/>
                    </a:lnTo>
                    <a:lnTo>
                      <a:pt x="2239" y="921"/>
                    </a:lnTo>
                    <a:lnTo>
                      <a:pt x="2281" y="1088"/>
                    </a:lnTo>
                    <a:lnTo>
                      <a:pt x="2344" y="1193"/>
                    </a:lnTo>
                    <a:lnTo>
                      <a:pt x="2281" y="1277"/>
                    </a:lnTo>
                    <a:lnTo>
                      <a:pt x="2177" y="1360"/>
                    </a:lnTo>
                    <a:lnTo>
                      <a:pt x="2072" y="1360"/>
                    </a:lnTo>
                    <a:lnTo>
                      <a:pt x="1967" y="1444"/>
                    </a:lnTo>
                    <a:lnTo>
                      <a:pt x="1905" y="1486"/>
                    </a:lnTo>
                    <a:lnTo>
                      <a:pt x="1821" y="1611"/>
                    </a:lnTo>
                    <a:lnTo>
                      <a:pt x="1674" y="1590"/>
                    </a:lnTo>
                    <a:lnTo>
                      <a:pt x="1507" y="1465"/>
                    </a:lnTo>
                    <a:lnTo>
                      <a:pt x="1381" y="1465"/>
                    </a:lnTo>
                    <a:lnTo>
                      <a:pt x="1298" y="1549"/>
                    </a:lnTo>
                    <a:lnTo>
                      <a:pt x="1151" y="1674"/>
                    </a:lnTo>
                    <a:lnTo>
                      <a:pt x="900" y="1674"/>
                    </a:lnTo>
                    <a:lnTo>
                      <a:pt x="733" y="1590"/>
                    </a:lnTo>
                    <a:lnTo>
                      <a:pt x="670" y="1465"/>
                    </a:lnTo>
                    <a:lnTo>
                      <a:pt x="607" y="1339"/>
                    </a:lnTo>
                    <a:lnTo>
                      <a:pt x="377" y="1130"/>
                    </a:lnTo>
                    <a:lnTo>
                      <a:pt x="293" y="984"/>
                    </a:lnTo>
                    <a:lnTo>
                      <a:pt x="189" y="963"/>
                    </a:lnTo>
                    <a:lnTo>
                      <a:pt x="105" y="1046"/>
                    </a:lnTo>
                    <a:lnTo>
                      <a:pt x="84" y="1151"/>
                    </a:lnTo>
                    <a:lnTo>
                      <a:pt x="105" y="1214"/>
                    </a:lnTo>
                    <a:lnTo>
                      <a:pt x="84" y="1256"/>
                    </a:lnTo>
                    <a:lnTo>
                      <a:pt x="42" y="1214"/>
                    </a:lnTo>
                    <a:lnTo>
                      <a:pt x="1" y="1256"/>
                    </a:lnTo>
                    <a:lnTo>
                      <a:pt x="105" y="1360"/>
                    </a:lnTo>
                    <a:lnTo>
                      <a:pt x="273" y="1423"/>
                    </a:lnTo>
                    <a:lnTo>
                      <a:pt x="482" y="1674"/>
                    </a:lnTo>
                    <a:lnTo>
                      <a:pt x="628" y="1779"/>
                    </a:lnTo>
                    <a:lnTo>
                      <a:pt x="879" y="1800"/>
                    </a:lnTo>
                    <a:lnTo>
                      <a:pt x="942" y="1841"/>
                    </a:lnTo>
                    <a:lnTo>
                      <a:pt x="1026" y="1883"/>
                    </a:lnTo>
                    <a:lnTo>
                      <a:pt x="1130" y="2009"/>
                    </a:lnTo>
                    <a:lnTo>
                      <a:pt x="1193" y="2113"/>
                    </a:lnTo>
                    <a:lnTo>
                      <a:pt x="1298" y="2113"/>
                    </a:lnTo>
                    <a:lnTo>
                      <a:pt x="1402" y="2239"/>
                    </a:lnTo>
                    <a:lnTo>
                      <a:pt x="1465" y="2239"/>
                    </a:lnTo>
                    <a:lnTo>
                      <a:pt x="1528" y="2323"/>
                    </a:lnTo>
                    <a:lnTo>
                      <a:pt x="1465" y="2427"/>
                    </a:lnTo>
                    <a:lnTo>
                      <a:pt x="1507" y="2574"/>
                    </a:lnTo>
                    <a:lnTo>
                      <a:pt x="1444" y="2720"/>
                    </a:lnTo>
                    <a:lnTo>
                      <a:pt x="1444" y="2825"/>
                    </a:lnTo>
                    <a:lnTo>
                      <a:pt x="1612" y="2825"/>
                    </a:lnTo>
                    <a:lnTo>
                      <a:pt x="1633" y="2950"/>
                    </a:lnTo>
                    <a:lnTo>
                      <a:pt x="1591" y="3034"/>
                    </a:lnTo>
                    <a:lnTo>
                      <a:pt x="1612" y="3181"/>
                    </a:lnTo>
                    <a:lnTo>
                      <a:pt x="1653" y="3285"/>
                    </a:lnTo>
                    <a:lnTo>
                      <a:pt x="1695" y="3494"/>
                    </a:lnTo>
                    <a:lnTo>
                      <a:pt x="1653" y="3599"/>
                    </a:lnTo>
                    <a:lnTo>
                      <a:pt x="1695" y="3683"/>
                    </a:lnTo>
                    <a:lnTo>
                      <a:pt x="1695" y="3913"/>
                    </a:lnTo>
                    <a:lnTo>
                      <a:pt x="1653" y="3997"/>
                    </a:lnTo>
                    <a:lnTo>
                      <a:pt x="1716" y="4143"/>
                    </a:lnTo>
                    <a:lnTo>
                      <a:pt x="1821" y="4185"/>
                    </a:lnTo>
                    <a:lnTo>
                      <a:pt x="1925" y="4394"/>
                    </a:lnTo>
                    <a:lnTo>
                      <a:pt x="1967" y="4478"/>
                    </a:lnTo>
                    <a:lnTo>
                      <a:pt x="1967" y="4603"/>
                    </a:lnTo>
                    <a:lnTo>
                      <a:pt x="1988" y="4645"/>
                    </a:lnTo>
                    <a:lnTo>
                      <a:pt x="2093" y="4645"/>
                    </a:lnTo>
                    <a:lnTo>
                      <a:pt x="2197" y="4750"/>
                    </a:lnTo>
                    <a:lnTo>
                      <a:pt x="2407" y="4750"/>
                    </a:lnTo>
                    <a:lnTo>
                      <a:pt x="2574" y="4875"/>
                    </a:lnTo>
                    <a:lnTo>
                      <a:pt x="2490" y="4938"/>
                    </a:lnTo>
                    <a:lnTo>
                      <a:pt x="2553" y="5022"/>
                    </a:lnTo>
                    <a:lnTo>
                      <a:pt x="2553" y="5189"/>
                    </a:lnTo>
                    <a:lnTo>
                      <a:pt x="2490" y="5231"/>
                    </a:lnTo>
                    <a:lnTo>
                      <a:pt x="2679" y="5378"/>
                    </a:lnTo>
                    <a:lnTo>
                      <a:pt x="2553" y="5357"/>
                    </a:lnTo>
                    <a:lnTo>
                      <a:pt x="2490" y="5378"/>
                    </a:lnTo>
                    <a:lnTo>
                      <a:pt x="2658" y="5524"/>
                    </a:lnTo>
                    <a:lnTo>
                      <a:pt x="2658" y="5587"/>
                    </a:lnTo>
                    <a:lnTo>
                      <a:pt x="2469" y="5482"/>
                    </a:lnTo>
                    <a:lnTo>
                      <a:pt x="2302" y="5482"/>
                    </a:lnTo>
                    <a:lnTo>
                      <a:pt x="2156" y="5587"/>
                    </a:lnTo>
                    <a:lnTo>
                      <a:pt x="2156" y="5691"/>
                    </a:lnTo>
                    <a:lnTo>
                      <a:pt x="2051" y="5796"/>
                    </a:lnTo>
                    <a:lnTo>
                      <a:pt x="2051" y="5880"/>
                    </a:lnTo>
                    <a:lnTo>
                      <a:pt x="1988" y="5901"/>
                    </a:lnTo>
                    <a:lnTo>
                      <a:pt x="1821" y="6089"/>
                    </a:lnTo>
                    <a:lnTo>
                      <a:pt x="1779" y="6277"/>
                    </a:lnTo>
                    <a:lnTo>
                      <a:pt x="1737" y="6298"/>
                    </a:lnTo>
                    <a:lnTo>
                      <a:pt x="1716" y="6256"/>
                    </a:lnTo>
                    <a:lnTo>
                      <a:pt x="1653" y="6256"/>
                    </a:lnTo>
                    <a:lnTo>
                      <a:pt x="1716" y="6361"/>
                    </a:lnTo>
                    <a:lnTo>
                      <a:pt x="1674" y="6445"/>
                    </a:lnTo>
                    <a:lnTo>
                      <a:pt x="1549" y="6445"/>
                    </a:lnTo>
                    <a:lnTo>
                      <a:pt x="1465" y="6549"/>
                    </a:lnTo>
                    <a:lnTo>
                      <a:pt x="1507" y="6717"/>
                    </a:lnTo>
                    <a:lnTo>
                      <a:pt x="1570" y="6759"/>
                    </a:lnTo>
                    <a:lnTo>
                      <a:pt x="1444" y="6717"/>
                    </a:lnTo>
                    <a:lnTo>
                      <a:pt x="1402" y="6654"/>
                    </a:lnTo>
                    <a:lnTo>
                      <a:pt x="1319" y="6696"/>
                    </a:lnTo>
                    <a:lnTo>
                      <a:pt x="1256" y="6821"/>
                    </a:lnTo>
                    <a:lnTo>
                      <a:pt x="1298" y="6884"/>
                    </a:lnTo>
                    <a:lnTo>
                      <a:pt x="1214" y="6842"/>
                    </a:lnTo>
                    <a:lnTo>
                      <a:pt x="1193" y="6905"/>
                    </a:lnTo>
                    <a:lnTo>
                      <a:pt x="1256" y="6968"/>
                    </a:lnTo>
                    <a:lnTo>
                      <a:pt x="1256" y="7031"/>
                    </a:lnTo>
                    <a:lnTo>
                      <a:pt x="1193" y="7114"/>
                    </a:lnTo>
                    <a:lnTo>
                      <a:pt x="1151" y="7156"/>
                    </a:lnTo>
                    <a:lnTo>
                      <a:pt x="1047" y="7219"/>
                    </a:lnTo>
                    <a:lnTo>
                      <a:pt x="1005" y="7177"/>
                    </a:lnTo>
                    <a:lnTo>
                      <a:pt x="984" y="7135"/>
                    </a:lnTo>
                    <a:lnTo>
                      <a:pt x="900" y="7114"/>
                    </a:lnTo>
                    <a:lnTo>
                      <a:pt x="817" y="7135"/>
                    </a:lnTo>
                    <a:lnTo>
                      <a:pt x="837" y="7240"/>
                    </a:lnTo>
                    <a:lnTo>
                      <a:pt x="796" y="7282"/>
                    </a:lnTo>
                    <a:lnTo>
                      <a:pt x="837" y="7386"/>
                    </a:lnTo>
                    <a:lnTo>
                      <a:pt x="796" y="7491"/>
                    </a:lnTo>
                    <a:lnTo>
                      <a:pt x="733" y="7533"/>
                    </a:lnTo>
                    <a:lnTo>
                      <a:pt x="691" y="7637"/>
                    </a:lnTo>
                    <a:lnTo>
                      <a:pt x="733" y="7742"/>
                    </a:lnTo>
                    <a:lnTo>
                      <a:pt x="775" y="7763"/>
                    </a:lnTo>
                    <a:lnTo>
                      <a:pt x="733" y="7867"/>
                    </a:lnTo>
                    <a:lnTo>
                      <a:pt x="775" y="7951"/>
                    </a:lnTo>
                    <a:lnTo>
                      <a:pt x="858" y="7909"/>
                    </a:lnTo>
                    <a:lnTo>
                      <a:pt x="900" y="7972"/>
                    </a:lnTo>
                    <a:lnTo>
                      <a:pt x="879" y="8098"/>
                    </a:lnTo>
                    <a:lnTo>
                      <a:pt x="837" y="8160"/>
                    </a:lnTo>
                    <a:lnTo>
                      <a:pt x="879" y="8265"/>
                    </a:lnTo>
                    <a:lnTo>
                      <a:pt x="837" y="8307"/>
                    </a:lnTo>
                    <a:lnTo>
                      <a:pt x="942" y="8495"/>
                    </a:lnTo>
                    <a:lnTo>
                      <a:pt x="1005" y="8537"/>
                    </a:lnTo>
                    <a:lnTo>
                      <a:pt x="942" y="8621"/>
                    </a:lnTo>
                    <a:lnTo>
                      <a:pt x="1026" y="8746"/>
                    </a:lnTo>
                    <a:lnTo>
                      <a:pt x="942" y="8788"/>
                    </a:lnTo>
                    <a:lnTo>
                      <a:pt x="984" y="8955"/>
                    </a:lnTo>
                    <a:lnTo>
                      <a:pt x="942" y="9039"/>
                    </a:lnTo>
                    <a:lnTo>
                      <a:pt x="942" y="9269"/>
                    </a:lnTo>
                    <a:lnTo>
                      <a:pt x="1005" y="9353"/>
                    </a:lnTo>
                    <a:lnTo>
                      <a:pt x="942" y="9479"/>
                    </a:lnTo>
                    <a:lnTo>
                      <a:pt x="942" y="9562"/>
                    </a:lnTo>
                    <a:lnTo>
                      <a:pt x="1005" y="9625"/>
                    </a:lnTo>
                    <a:lnTo>
                      <a:pt x="1151" y="9541"/>
                    </a:lnTo>
                    <a:lnTo>
                      <a:pt x="1214" y="9583"/>
                    </a:lnTo>
                    <a:lnTo>
                      <a:pt x="1235" y="9520"/>
                    </a:lnTo>
                    <a:lnTo>
                      <a:pt x="1361" y="9646"/>
                    </a:lnTo>
                    <a:lnTo>
                      <a:pt x="1444" y="9625"/>
                    </a:lnTo>
                    <a:lnTo>
                      <a:pt x="1528" y="9688"/>
                    </a:lnTo>
                    <a:lnTo>
                      <a:pt x="1674" y="9667"/>
                    </a:lnTo>
                    <a:lnTo>
                      <a:pt x="1737" y="9688"/>
                    </a:lnTo>
                    <a:lnTo>
                      <a:pt x="1674" y="9772"/>
                    </a:lnTo>
                    <a:lnTo>
                      <a:pt x="1737" y="9772"/>
                    </a:lnTo>
                    <a:lnTo>
                      <a:pt x="1863" y="9667"/>
                    </a:lnTo>
                    <a:lnTo>
                      <a:pt x="1863" y="9751"/>
                    </a:lnTo>
                    <a:lnTo>
                      <a:pt x="1779" y="9855"/>
                    </a:lnTo>
                    <a:lnTo>
                      <a:pt x="1946" y="10064"/>
                    </a:lnTo>
                    <a:lnTo>
                      <a:pt x="1967" y="10148"/>
                    </a:lnTo>
                    <a:lnTo>
                      <a:pt x="1946" y="10274"/>
                    </a:lnTo>
                    <a:lnTo>
                      <a:pt x="1967" y="10295"/>
                    </a:lnTo>
                    <a:lnTo>
                      <a:pt x="2030" y="10148"/>
                    </a:lnTo>
                    <a:lnTo>
                      <a:pt x="2114" y="10106"/>
                    </a:lnTo>
                    <a:lnTo>
                      <a:pt x="2135" y="10190"/>
                    </a:lnTo>
                    <a:lnTo>
                      <a:pt x="2239" y="10148"/>
                    </a:lnTo>
                    <a:lnTo>
                      <a:pt x="2323" y="10148"/>
                    </a:lnTo>
                    <a:lnTo>
                      <a:pt x="2490" y="10002"/>
                    </a:lnTo>
                    <a:lnTo>
                      <a:pt x="2595" y="10002"/>
                    </a:lnTo>
                    <a:lnTo>
                      <a:pt x="2825" y="9855"/>
                    </a:lnTo>
                    <a:lnTo>
                      <a:pt x="2867" y="9792"/>
                    </a:lnTo>
                    <a:lnTo>
                      <a:pt x="3014" y="9855"/>
                    </a:lnTo>
                    <a:lnTo>
                      <a:pt x="3118" y="9834"/>
                    </a:lnTo>
                    <a:lnTo>
                      <a:pt x="3223" y="9688"/>
                    </a:lnTo>
                    <a:lnTo>
                      <a:pt x="3244" y="9751"/>
                    </a:lnTo>
                    <a:lnTo>
                      <a:pt x="3202" y="9855"/>
                    </a:lnTo>
                    <a:lnTo>
                      <a:pt x="3244" y="9876"/>
                    </a:lnTo>
                    <a:lnTo>
                      <a:pt x="3306" y="9751"/>
                    </a:lnTo>
                    <a:lnTo>
                      <a:pt x="3348" y="9772"/>
                    </a:lnTo>
                    <a:lnTo>
                      <a:pt x="3306" y="9646"/>
                    </a:lnTo>
                    <a:lnTo>
                      <a:pt x="3348" y="9583"/>
                    </a:lnTo>
                    <a:lnTo>
                      <a:pt x="3411" y="9688"/>
                    </a:lnTo>
                    <a:lnTo>
                      <a:pt x="3453" y="9688"/>
                    </a:lnTo>
                    <a:lnTo>
                      <a:pt x="3495" y="9625"/>
                    </a:lnTo>
                    <a:lnTo>
                      <a:pt x="3537" y="9751"/>
                    </a:lnTo>
                    <a:lnTo>
                      <a:pt x="3620" y="9730"/>
                    </a:lnTo>
                    <a:lnTo>
                      <a:pt x="3620" y="9646"/>
                    </a:lnTo>
                    <a:lnTo>
                      <a:pt x="3662" y="9667"/>
                    </a:lnTo>
                    <a:lnTo>
                      <a:pt x="3704" y="9730"/>
                    </a:lnTo>
                    <a:lnTo>
                      <a:pt x="3767" y="9646"/>
                    </a:lnTo>
                    <a:lnTo>
                      <a:pt x="3934" y="9625"/>
                    </a:lnTo>
                    <a:lnTo>
                      <a:pt x="4018" y="9688"/>
                    </a:lnTo>
                    <a:lnTo>
                      <a:pt x="4206" y="9667"/>
                    </a:lnTo>
                    <a:lnTo>
                      <a:pt x="4206" y="9625"/>
                    </a:lnTo>
                    <a:lnTo>
                      <a:pt x="4143" y="9562"/>
                    </a:lnTo>
                    <a:lnTo>
                      <a:pt x="4206" y="9541"/>
                    </a:lnTo>
                    <a:lnTo>
                      <a:pt x="4269" y="9562"/>
                    </a:lnTo>
                    <a:lnTo>
                      <a:pt x="4311" y="9646"/>
                    </a:lnTo>
                    <a:lnTo>
                      <a:pt x="4415" y="9667"/>
                    </a:lnTo>
                    <a:lnTo>
                      <a:pt x="4457" y="9562"/>
                    </a:lnTo>
                    <a:lnTo>
                      <a:pt x="4436" y="9416"/>
                    </a:lnTo>
                    <a:lnTo>
                      <a:pt x="4687" y="9144"/>
                    </a:lnTo>
                    <a:lnTo>
                      <a:pt x="4876" y="9123"/>
                    </a:lnTo>
                    <a:lnTo>
                      <a:pt x="5043" y="8872"/>
                    </a:lnTo>
                    <a:lnTo>
                      <a:pt x="5190" y="8621"/>
                    </a:lnTo>
                    <a:lnTo>
                      <a:pt x="5315" y="8349"/>
                    </a:lnTo>
                    <a:lnTo>
                      <a:pt x="5566" y="7951"/>
                    </a:lnTo>
                    <a:lnTo>
                      <a:pt x="5713" y="7533"/>
                    </a:lnTo>
                    <a:lnTo>
                      <a:pt x="5692" y="7344"/>
                    </a:lnTo>
                    <a:lnTo>
                      <a:pt x="5420" y="7051"/>
                    </a:lnTo>
                    <a:lnTo>
                      <a:pt x="5273" y="7010"/>
                    </a:lnTo>
                    <a:lnTo>
                      <a:pt x="5001" y="6633"/>
                    </a:lnTo>
                    <a:lnTo>
                      <a:pt x="5064" y="6466"/>
                    </a:lnTo>
                    <a:lnTo>
                      <a:pt x="5169" y="6298"/>
                    </a:lnTo>
                    <a:lnTo>
                      <a:pt x="5169" y="6110"/>
                    </a:lnTo>
                    <a:lnTo>
                      <a:pt x="4980" y="5984"/>
                    </a:lnTo>
                    <a:lnTo>
                      <a:pt x="4938" y="5859"/>
                    </a:lnTo>
                    <a:lnTo>
                      <a:pt x="4938" y="5650"/>
                    </a:lnTo>
                    <a:lnTo>
                      <a:pt x="4980" y="5587"/>
                    </a:lnTo>
                    <a:lnTo>
                      <a:pt x="4938" y="5482"/>
                    </a:lnTo>
                    <a:lnTo>
                      <a:pt x="4792" y="5461"/>
                    </a:lnTo>
                    <a:lnTo>
                      <a:pt x="4729" y="5357"/>
                    </a:lnTo>
                    <a:lnTo>
                      <a:pt x="4729" y="5168"/>
                    </a:lnTo>
                    <a:lnTo>
                      <a:pt x="4792" y="5064"/>
                    </a:lnTo>
                    <a:lnTo>
                      <a:pt x="4687" y="5043"/>
                    </a:lnTo>
                    <a:lnTo>
                      <a:pt x="4687" y="4938"/>
                    </a:lnTo>
                    <a:lnTo>
                      <a:pt x="4729" y="4582"/>
                    </a:lnTo>
                    <a:lnTo>
                      <a:pt x="4834" y="4541"/>
                    </a:lnTo>
                    <a:lnTo>
                      <a:pt x="4562" y="3955"/>
                    </a:lnTo>
                    <a:lnTo>
                      <a:pt x="4332" y="3494"/>
                    </a:lnTo>
                    <a:lnTo>
                      <a:pt x="4269" y="3348"/>
                    </a:lnTo>
                    <a:lnTo>
                      <a:pt x="4143" y="3181"/>
                    </a:lnTo>
                    <a:lnTo>
                      <a:pt x="4248" y="2929"/>
                    </a:lnTo>
                    <a:lnTo>
                      <a:pt x="4353" y="2741"/>
                    </a:lnTo>
                    <a:lnTo>
                      <a:pt x="4415" y="2553"/>
                    </a:lnTo>
                    <a:lnTo>
                      <a:pt x="4332" y="2490"/>
                    </a:lnTo>
                    <a:lnTo>
                      <a:pt x="4060" y="2323"/>
                    </a:lnTo>
                    <a:lnTo>
                      <a:pt x="4018" y="2218"/>
                    </a:lnTo>
                    <a:lnTo>
                      <a:pt x="3934" y="2093"/>
                    </a:lnTo>
                    <a:lnTo>
                      <a:pt x="3767" y="2009"/>
                    </a:lnTo>
                    <a:lnTo>
                      <a:pt x="3704" y="2009"/>
                    </a:lnTo>
                    <a:lnTo>
                      <a:pt x="3599" y="1758"/>
                    </a:lnTo>
                    <a:lnTo>
                      <a:pt x="3516" y="1653"/>
                    </a:lnTo>
                    <a:lnTo>
                      <a:pt x="3558" y="1465"/>
                    </a:lnTo>
                    <a:lnTo>
                      <a:pt x="3599" y="1297"/>
                    </a:lnTo>
                    <a:lnTo>
                      <a:pt x="3495" y="1277"/>
                    </a:lnTo>
                    <a:lnTo>
                      <a:pt x="3599" y="1235"/>
                    </a:lnTo>
                    <a:lnTo>
                      <a:pt x="3746" y="1172"/>
                    </a:lnTo>
                    <a:lnTo>
                      <a:pt x="3725" y="942"/>
                    </a:lnTo>
                    <a:lnTo>
                      <a:pt x="3830" y="774"/>
                    </a:lnTo>
                    <a:lnTo>
                      <a:pt x="3850" y="649"/>
                    </a:lnTo>
                    <a:lnTo>
                      <a:pt x="3746" y="523"/>
                    </a:lnTo>
                    <a:lnTo>
                      <a:pt x="3725" y="419"/>
                    </a:lnTo>
                    <a:lnTo>
                      <a:pt x="3537" y="398"/>
                    </a:lnTo>
                    <a:lnTo>
                      <a:pt x="3411" y="335"/>
                    </a:lnTo>
                    <a:lnTo>
                      <a:pt x="3327" y="251"/>
                    </a:lnTo>
                    <a:lnTo>
                      <a:pt x="3202" y="84"/>
                    </a:lnTo>
                    <a:lnTo>
                      <a:pt x="3097"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43" name="Google Shape;943;p54"/>
            <p:cNvGrpSpPr/>
            <p:nvPr/>
          </p:nvGrpSpPr>
          <p:grpSpPr>
            <a:xfrm>
              <a:off x="2654821" y="2414345"/>
              <a:ext cx="667570" cy="558731"/>
              <a:chOff x="1397225" y="1637375"/>
              <a:chExt cx="1401575" cy="1228250"/>
            </a:xfrm>
          </p:grpSpPr>
          <p:sp>
            <p:nvSpPr>
              <p:cNvPr id="944" name="Google Shape;944;p54"/>
              <p:cNvSpPr/>
              <p:nvPr/>
            </p:nvSpPr>
            <p:spPr>
              <a:xfrm>
                <a:off x="2050925" y="2362200"/>
                <a:ext cx="747875" cy="497225"/>
              </a:xfrm>
              <a:custGeom>
                <a:rect b="b" l="l" r="r" t="t"/>
                <a:pathLst>
                  <a:path extrusionOk="0" h="19889" w="29915">
                    <a:moveTo>
                      <a:pt x="107" y="1186"/>
                    </a:moveTo>
                    <a:lnTo>
                      <a:pt x="0" y="0"/>
                    </a:lnTo>
                    <a:lnTo>
                      <a:pt x="15577" y="1563"/>
                    </a:lnTo>
                    <a:lnTo>
                      <a:pt x="26519" y="5336"/>
                    </a:lnTo>
                    <a:lnTo>
                      <a:pt x="27435" y="5444"/>
                    </a:lnTo>
                    <a:lnTo>
                      <a:pt x="28783" y="4420"/>
                    </a:lnTo>
                    <a:lnTo>
                      <a:pt x="29753" y="4527"/>
                    </a:lnTo>
                    <a:lnTo>
                      <a:pt x="29915" y="6198"/>
                    </a:lnTo>
                    <a:lnTo>
                      <a:pt x="26465" y="6899"/>
                    </a:lnTo>
                    <a:lnTo>
                      <a:pt x="11157" y="16062"/>
                    </a:lnTo>
                    <a:lnTo>
                      <a:pt x="10295" y="18649"/>
                    </a:lnTo>
                    <a:lnTo>
                      <a:pt x="10295" y="19889"/>
                    </a:lnTo>
                    <a:lnTo>
                      <a:pt x="2803" y="15846"/>
                    </a:lnTo>
                    <a:lnTo>
                      <a:pt x="1347" y="14876"/>
                    </a:lnTo>
                    <a:lnTo>
                      <a:pt x="0" y="14607"/>
                    </a:lnTo>
                    <a:lnTo>
                      <a:pt x="916" y="11642"/>
                    </a:lnTo>
                    <a:lnTo>
                      <a:pt x="1725" y="3881"/>
                    </a:lnTo>
                    <a:close/>
                  </a:path>
                </a:pathLst>
              </a:custGeom>
              <a:solidFill>
                <a:srgbClr val="503259"/>
              </a:solidFill>
              <a:ln>
                <a:noFill/>
              </a:ln>
            </p:spPr>
          </p:sp>
          <p:grpSp>
            <p:nvGrpSpPr>
              <p:cNvPr id="945" name="Google Shape;945;p54"/>
              <p:cNvGrpSpPr/>
              <p:nvPr/>
            </p:nvGrpSpPr>
            <p:grpSpPr>
              <a:xfrm>
                <a:off x="1397225" y="1637375"/>
                <a:ext cx="1398775" cy="1228250"/>
                <a:chOff x="1397225" y="1637375"/>
                <a:chExt cx="1398775" cy="1228250"/>
              </a:xfrm>
            </p:grpSpPr>
            <p:sp>
              <p:nvSpPr>
                <p:cNvPr id="946" name="Google Shape;946;p54"/>
                <p:cNvSpPr/>
                <p:nvPr/>
              </p:nvSpPr>
              <p:spPr>
                <a:xfrm>
                  <a:off x="1397225" y="1637375"/>
                  <a:ext cx="692600" cy="594250"/>
                </a:xfrm>
                <a:custGeom>
                  <a:rect b="b" l="l" r="r" t="t"/>
                  <a:pathLst>
                    <a:path extrusionOk="0" h="23770" w="27704">
                      <a:moveTo>
                        <a:pt x="14864" y="15547"/>
                      </a:moveTo>
                      <a:lnTo>
                        <a:pt x="14836" y="15589"/>
                      </a:lnTo>
                      <a:lnTo>
                        <a:pt x="14836" y="15568"/>
                      </a:lnTo>
                      <a:lnTo>
                        <a:pt x="14864" y="15547"/>
                      </a:lnTo>
                      <a:close/>
                      <a:moveTo>
                        <a:pt x="19460" y="16760"/>
                      </a:moveTo>
                      <a:lnTo>
                        <a:pt x="19523" y="16823"/>
                      </a:lnTo>
                      <a:lnTo>
                        <a:pt x="19460" y="16844"/>
                      </a:lnTo>
                      <a:lnTo>
                        <a:pt x="19460" y="16760"/>
                      </a:lnTo>
                      <a:close/>
                      <a:moveTo>
                        <a:pt x="23686" y="18497"/>
                      </a:moveTo>
                      <a:lnTo>
                        <a:pt x="23624" y="18644"/>
                      </a:lnTo>
                      <a:lnTo>
                        <a:pt x="23561" y="18853"/>
                      </a:lnTo>
                      <a:lnTo>
                        <a:pt x="23582" y="19020"/>
                      </a:lnTo>
                      <a:lnTo>
                        <a:pt x="23477" y="19229"/>
                      </a:lnTo>
                      <a:lnTo>
                        <a:pt x="23477" y="19355"/>
                      </a:lnTo>
                      <a:lnTo>
                        <a:pt x="23519" y="19439"/>
                      </a:lnTo>
                      <a:lnTo>
                        <a:pt x="23393" y="19355"/>
                      </a:lnTo>
                      <a:lnTo>
                        <a:pt x="23393" y="19543"/>
                      </a:lnTo>
                      <a:lnTo>
                        <a:pt x="23393" y="19564"/>
                      </a:lnTo>
                      <a:cubicBezTo>
                        <a:pt x="23352" y="19648"/>
                        <a:pt x="23310" y="19753"/>
                        <a:pt x="23310" y="19836"/>
                      </a:cubicBezTo>
                      <a:lnTo>
                        <a:pt x="23310" y="19962"/>
                      </a:lnTo>
                      <a:lnTo>
                        <a:pt x="23289" y="19941"/>
                      </a:lnTo>
                      <a:lnTo>
                        <a:pt x="23289" y="19836"/>
                      </a:lnTo>
                      <a:lnTo>
                        <a:pt x="23258" y="19791"/>
                      </a:lnTo>
                      <a:lnTo>
                        <a:pt x="23268" y="19773"/>
                      </a:lnTo>
                      <a:lnTo>
                        <a:pt x="23268" y="19627"/>
                      </a:lnTo>
                      <a:lnTo>
                        <a:pt x="23331" y="19543"/>
                      </a:lnTo>
                      <a:lnTo>
                        <a:pt x="23352" y="19250"/>
                      </a:lnTo>
                      <a:lnTo>
                        <a:pt x="23435" y="19020"/>
                      </a:lnTo>
                      <a:lnTo>
                        <a:pt x="23435" y="18790"/>
                      </a:lnTo>
                      <a:lnTo>
                        <a:pt x="23414" y="18623"/>
                      </a:lnTo>
                      <a:lnTo>
                        <a:pt x="23352" y="18539"/>
                      </a:lnTo>
                      <a:lnTo>
                        <a:pt x="23352" y="18518"/>
                      </a:lnTo>
                      <a:lnTo>
                        <a:pt x="23414" y="18539"/>
                      </a:lnTo>
                      <a:lnTo>
                        <a:pt x="23456" y="18685"/>
                      </a:lnTo>
                      <a:lnTo>
                        <a:pt x="23519" y="18706"/>
                      </a:lnTo>
                      <a:lnTo>
                        <a:pt x="23561" y="18581"/>
                      </a:lnTo>
                      <a:lnTo>
                        <a:pt x="23686" y="18497"/>
                      </a:lnTo>
                      <a:close/>
                      <a:moveTo>
                        <a:pt x="23204" y="19889"/>
                      </a:moveTo>
                      <a:lnTo>
                        <a:pt x="23184" y="19941"/>
                      </a:lnTo>
                      <a:lnTo>
                        <a:pt x="23142" y="20297"/>
                      </a:lnTo>
                      <a:lnTo>
                        <a:pt x="23038" y="20464"/>
                      </a:lnTo>
                      <a:lnTo>
                        <a:pt x="23017" y="20631"/>
                      </a:lnTo>
                      <a:lnTo>
                        <a:pt x="23121" y="20694"/>
                      </a:lnTo>
                      <a:lnTo>
                        <a:pt x="23080" y="20778"/>
                      </a:lnTo>
                      <a:lnTo>
                        <a:pt x="23121" y="20841"/>
                      </a:lnTo>
                      <a:lnTo>
                        <a:pt x="22996" y="20841"/>
                      </a:lnTo>
                      <a:lnTo>
                        <a:pt x="22912" y="20924"/>
                      </a:lnTo>
                      <a:lnTo>
                        <a:pt x="22912" y="21050"/>
                      </a:lnTo>
                      <a:cubicBezTo>
                        <a:pt x="22891" y="21050"/>
                        <a:pt x="22870" y="21092"/>
                        <a:pt x="22870" y="21134"/>
                      </a:cubicBezTo>
                      <a:lnTo>
                        <a:pt x="22870" y="21154"/>
                      </a:lnTo>
                      <a:lnTo>
                        <a:pt x="22847" y="21178"/>
                      </a:lnTo>
                      <a:lnTo>
                        <a:pt x="22847" y="21178"/>
                      </a:lnTo>
                      <a:lnTo>
                        <a:pt x="22849" y="21154"/>
                      </a:lnTo>
                      <a:lnTo>
                        <a:pt x="22849" y="20945"/>
                      </a:lnTo>
                      <a:lnTo>
                        <a:pt x="22828" y="20882"/>
                      </a:lnTo>
                      <a:cubicBezTo>
                        <a:pt x="22828" y="20820"/>
                        <a:pt x="22849" y="20778"/>
                        <a:pt x="22849" y="20736"/>
                      </a:cubicBezTo>
                      <a:lnTo>
                        <a:pt x="22891" y="20778"/>
                      </a:lnTo>
                      <a:lnTo>
                        <a:pt x="22954" y="20778"/>
                      </a:lnTo>
                      <a:lnTo>
                        <a:pt x="22954" y="20610"/>
                      </a:lnTo>
                      <a:lnTo>
                        <a:pt x="23017" y="20569"/>
                      </a:lnTo>
                      <a:lnTo>
                        <a:pt x="22954" y="20485"/>
                      </a:lnTo>
                      <a:lnTo>
                        <a:pt x="22828" y="20464"/>
                      </a:lnTo>
                      <a:lnTo>
                        <a:pt x="22828" y="20380"/>
                      </a:lnTo>
                      <a:lnTo>
                        <a:pt x="22703" y="20150"/>
                      </a:lnTo>
                      <a:lnTo>
                        <a:pt x="22703" y="20108"/>
                      </a:lnTo>
                      <a:lnTo>
                        <a:pt x="22828" y="20255"/>
                      </a:lnTo>
                      <a:lnTo>
                        <a:pt x="22912" y="20380"/>
                      </a:lnTo>
                      <a:lnTo>
                        <a:pt x="22996" y="20401"/>
                      </a:lnTo>
                      <a:lnTo>
                        <a:pt x="23038" y="20359"/>
                      </a:lnTo>
                      <a:lnTo>
                        <a:pt x="23017" y="20276"/>
                      </a:lnTo>
                      <a:lnTo>
                        <a:pt x="23121" y="20255"/>
                      </a:lnTo>
                      <a:lnTo>
                        <a:pt x="23121" y="20171"/>
                      </a:lnTo>
                      <a:lnTo>
                        <a:pt x="23059" y="20108"/>
                      </a:lnTo>
                      <a:cubicBezTo>
                        <a:pt x="23101" y="20066"/>
                        <a:pt x="23121" y="19983"/>
                        <a:pt x="23142" y="19941"/>
                      </a:cubicBezTo>
                      <a:lnTo>
                        <a:pt x="23163" y="19962"/>
                      </a:lnTo>
                      <a:lnTo>
                        <a:pt x="23204" y="19889"/>
                      </a:lnTo>
                      <a:close/>
                      <a:moveTo>
                        <a:pt x="23519" y="19836"/>
                      </a:moveTo>
                      <a:lnTo>
                        <a:pt x="23540" y="19962"/>
                      </a:lnTo>
                      <a:lnTo>
                        <a:pt x="23582" y="19962"/>
                      </a:lnTo>
                      <a:lnTo>
                        <a:pt x="23582" y="20087"/>
                      </a:lnTo>
                      <a:lnTo>
                        <a:pt x="23665" y="20171"/>
                      </a:lnTo>
                      <a:lnTo>
                        <a:pt x="23728" y="20108"/>
                      </a:lnTo>
                      <a:lnTo>
                        <a:pt x="23770" y="20150"/>
                      </a:lnTo>
                      <a:lnTo>
                        <a:pt x="23875" y="20087"/>
                      </a:lnTo>
                      <a:lnTo>
                        <a:pt x="24021" y="20087"/>
                      </a:lnTo>
                      <a:lnTo>
                        <a:pt x="24021" y="20108"/>
                      </a:lnTo>
                      <a:lnTo>
                        <a:pt x="23854" y="20213"/>
                      </a:lnTo>
                      <a:lnTo>
                        <a:pt x="23812" y="20255"/>
                      </a:lnTo>
                      <a:lnTo>
                        <a:pt x="23812" y="20297"/>
                      </a:lnTo>
                      <a:lnTo>
                        <a:pt x="23875" y="20359"/>
                      </a:lnTo>
                      <a:lnTo>
                        <a:pt x="23854" y="20401"/>
                      </a:lnTo>
                      <a:lnTo>
                        <a:pt x="23770" y="20401"/>
                      </a:lnTo>
                      <a:lnTo>
                        <a:pt x="23770" y="20464"/>
                      </a:lnTo>
                      <a:lnTo>
                        <a:pt x="23854" y="20590"/>
                      </a:lnTo>
                      <a:lnTo>
                        <a:pt x="23854" y="20694"/>
                      </a:lnTo>
                      <a:lnTo>
                        <a:pt x="23812" y="20715"/>
                      </a:lnTo>
                      <a:lnTo>
                        <a:pt x="23728" y="20631"/>
                      </a:lnTo>
                      <a:lnTo>
                        <a:pt x="23665" y="20548"/>
                      </a:lnTo>
                      <a:lnTo>
                        <a:pt x="23645" y="20610"/>
                      </a:lnTo>
                      <a:lnTo>
                        <a:pt x="23665" y="20694"/>
                      </a:lnTo>
                      <a:lnTo>
                        <a:pt x="23624" y="20757"/>
                      </a:lnTo>
                      <a:lnTo>
                        <a:pt x="23624" y="20903"/>
                      </a:lnTo>
                      <a:lnTo>
                        <a:pt x="23645" y="20924"/>
                      </a:lnTo>
                      <a:cubicBezTo>
                        <a:pt x="23629" y="20919"/>
                        <a:pt x="23614" y="20916"/>
                        <a:pt x="23601" y="20916"/>
                      </a:cubicBezTo>
                      <a:cubicBezTo>
                        <a:pt x="23562" y="20916"/>
                        <a:pt x="23535" y="20940"/>
                        <a:pt x="23519" y="20987"/>
                      </a:cubicBezTo>
                      <a:cubicBezTo>
                        <a:pt x="23456" y="21071"/>
                        <a:pt x="23414" y="21154"/>
                        <a:pt x="23373" y="21259"/>
                      </a:cubicBezTo>
                      <a:lnTo>
                        <a:pt x="23268" y="21154"/>
                      </a:lnTo>
                      <a:lnTo>
                        <a:pt x="23121" y="21154"/>
                      </a:lnTo>
                      <a:lnTo>
                        <a:pt x="23121" y="21238"/>
                      </a:lnTo>
                      <a:lnTo>
                        <a:pt x="23163" y="21322"/>
                      </a:lnTo>
                      <a:lnTo>
                        <a:pt x="23142" y="21426"/>
                      </a:lnTo>
                      <a:lnTo>
                        <a:pt x="23247" y="21468"/>
                      </a:lnTo>
                      <a:lnTo>
                        <a:pt x="23205" y="21552"/>
                      </a:lnTo>
                      <a:lnTo>
                        <a:pt x="23121" y="21552"/>
                      </a:lnTo>
                      <a:lnTo>
                        <a:pt x="23101" y="21531"/>
                      </a:lnTo>
                      <a:lnTo>
                        <a:pt x="23038" y="21615"/>
                      </a:lnTo>
                      <a:lnTo>
                        <a:pt x="23038" y="21531"/>
                      </a:lnTo>
                      <a:lnTo>
                        <a:pt x="23101" y="21447"/>
                      </a:lnTo>
                      <a:lnTo>
                        <a:pt x="22996" y="21322"/>
                      </a:lnTo>
                      <a:cubicBezTo>
                        <a:pt x="22996" y="21259"/>
                        <a:pt x="22996" y="21196"/>
                        <a:pt x="23017" y="21134"/>
                      </a:cubicBezTo>
                      <a:lnTo>
                        <a:pt x="23163" y="21050"/>
                      </a:lnTo>
                      <a:lnTo>
                        <a:pt x="23205" y="20882"/>
                      </a:lnTo>
                      <a:lnTo>
                        <a:pt x="23268" y="20903"/>
                      </a:lnTo>
                      <a:lnTo>
                        <a:pt x="23331" y="20841"/>
                      </a:lnTo>
                      <a:lnTo>
                        <a:pt x="23331" y="20736"/>
                      </a:lnTo>
                      <a:lnTo>
                        <a:pt x="23352" y="20673"/>
                      </a:lnTo>
                      <a:lnTo>
                        <a:pt x="23352" y="20276"/>
                      </a:lnTo>
                      <a:lnTo>
                        <a:pt x="23373" y="20171"/>
                      </a:lnTo>
                      <a:lnTo>
                        <a:pt x="23435" y="20401"/>
                      </a:lnTo>
                      <a:lnTo>
                        <a:pt x="23414" y="20673"/>
                      </a:lnTo>
                      <a:lnTo>
                        <a:pt x="23456" y="20694"/>
                      </a:lnTo>
                      <a:lnTo>
                        <a:pt x="23540" y="20527"/>
                      </a:lnTo>
                      <a:lnTo>
                        <a:pt x="23519" y="20108"/>
                      </a:lnTo>
                      <a:lnTo>
                        <a:pt x="23435" y="20004"/>
                      </a:lnTo>
                      <a:cubicBezTo>
                        <a:pt x="23456" y="19983"/>
                        <a:pt x="23456" y="19941"/>
                        <a:pt x="23498" y="19899"/>
                      </a:cubicBezTo>
                      <a:cubicBezTo>
                        <a:pt x="23519" y="19878"/>
                        <a:pt x="23519" y="19857"/>
                        <a:pt x="23519" y="19836"/>
                      </a:cubicBezTo>
                      <a:close/>
                      <a:moveTo>
                        <a:pt x="22808" y="1"/>
                      </a:moveTo>
                      <a:lnTo>
                        <a:pt x="22598" y="105"/>
                      </a:lnTo>
                      <a:lnTo>
                        <a:pt x="22556" y="168"/>
                      </a:lnTo>
                      <a:lnTo>
                        <a:pt x="22389" y="168"/>
                      </a:lnTo>
                      <a:lnTo>
                        <a:pt x="22264" y="231"/>
                      </a:lnTo>
                      <a:lnTo>
                        <a:pt x="22033" y="440"/>
                      </a:lnTo>
                      <a:lnTo>
                        <a:pt x="21866" y="503"/>
                      </a:lnTo>
                      <a:lnTo>
                        <a:pt x="21615" y="503"/>
                      </a:lnTo>
                      <a:lnTo>
                        <a:pt x="21448" y="398"/>
                      </a:lnTo>
                      <a:lnTo>
                        <a:pt x="21406" y="335"/>
                      </a:lnTo>
                      <a:lnTo>
                        <a:pt x="21406" y="398"/>
                      </a:lnTo>
                      <a:lnTo>
                        <a:pt x="21322" y="398"/>
                      </a:lnTo>
                      <a:lnTo>
                        <a:pt x="21217" y="294"/>
                      </a:lnTo>
                      <a:lnTo>
                        <a:pt x="21113" y="335"/>
                      </a:lnTo>
                      <a:lnTo>
                        <a:pt x="21092" y="419"/>
                      </a:lnTo>
                      <a:lnTo>
                        <a:pt x="21029" y="419"/>
                      </a:lnTo>
                      <a:lnTo>
                        <a:pt x="21008" y="335"/>
                      </a:lnTo>
                      <a:lnTo>
                        <a:pt x="21029" y="273"/>
                      </a:lnTo>
                      <a:lnTo>
                        <a:pt x="21134" y="210"/>
                      </a:lnTo>
                      <a:lnTo>
                        <a:pt x="21092" y="168"/>
                      </a:lnTo>
                      <a:lnTo>
                        <a:pt x="20945" y="210"/>
                      </a:lnTo>
                      <a:lnTo>
                        <a:pt x="20736" y="315"/>
                      </a:lnTo>
                      <a:lnTo>
                        <a:pt x="20590" y="398"/>
                      </a:lnTo>
                      <a:lnTo>
                        <a:pt x="20527" y="524"/>
                      </a:lnTo>
                      <a:lnTo>
                        <a:pt x="20569" y="628"/>
                      </a:lnTo>
                      <a:lnTo>
                        <a:pt x="20694" y="649"/>
                      </a:lnTo>
                      <a:lnTo>
                        <a:pt x="20611" y="733"/>
                      </a:lnTo>
                      <a:lnTo>
                        <a:pt x="20255" y="733"/>
                      </a:lnTo>
                      <a:lnTo>
                        <a:pt x="20088" y="859"/>
                      </a:lnTo>
                      <a:lnTo>
                        <a:pt x="19983" y="1131"/>
                      </a:lnTo>
                      <a:lnTo>
                        <a:pt x="19941" y="1319"/>
                      </a:lnTo>
                      <a:lnTo>
                        <a:pt x="19878" y="1319"/>
                      </a:lnTo>
                      <a:lnTo>
                        <a:pt x="19857" y="1256"/>
                      </a:lnTo>
                      <a:lnTo>
                        <a:pt x="19878" y="1068"/>
                      </a:lnTo>
                      <a:lnTo>
                        <a:pt x="20025" y="817"/>
                      </a:lnTo>
                      <a:lnTo>
                        <a:pt x="20025" y="733"/>
                      </a:lnTo>
                      <a:lnTo>
                        <a:pt x="19983" y="733"/>
                      </a:lnTo>
                      <a:lnTo>
                        <a:pt x="19732" y="1047"/>
                      </a:lnTo>
                      <a:lnTo>
                        <a:pt x="19585" y="1047"/>
                      </a:lnTo>
                      <a:lnTo>
                        <a:pt x="19523" y="1026"/>
                      </a:lnTo>
                      <a:lnTo>
                        <a:pt x="19439" y="921"/>
                      </a:lnTo>
                      <a:lnTo>
                        <a:pt x="19313" y="900"/>
                      </a:lnTo>
                      <a:lnTo>
                        <a:pt x="19230" y="900"/>
                      </a:lnTo>
                      <a:lnTo>
                        <a:pt x="19230" y="942"/>
                      </a:lnTo>
                      <a:lnTo>
                        <a:pt x="19418" y="1026"/>
                      </a:lnTo>
                      <a:lnTo>
                        <a:pt x="19460" y="1110"/>
                      </a:lnTo>
                      <a:lnTo>
                        <a:pt x="19418" y="1131"/>
                      </a:lnTo>
                      <a:lnTo>
                        <a:pt x="19251" y="1068"/>
                      </a:lnTo>
                      <a:lnTo>
                        <a:pt x="19062" y="1047"/>
                      </a:lnTo>
                      <a:lnTo>
                        <a:pt x="18832" y="1151"/>
                      </a:lnTo>
                      <a:lnTo>
                        <a:pt x="18539" y="1423"/>
                      </a:lnTo>
                      <a:lnTo>
                        <a:pt x="18204" y="1570"/>
                      </a:lnTo>
                      <a:lnTo>
                        <a:pt x="17974" y="1758"/>
                      </a:lnTo>
                      <a:lnTo>
                        <a:pt x="17744" y="1967"/>
                      </a:lnTo>
                      <a:lnTo>
                        <a:pt x="17451" y="2219"/>
                      </a:lnTo>
                      <a:lnTo>
                        <a:pt x="17263" y="2302"/>
                      </a:lnTo>
                      <a:lnTo>
                        <a:pt x="17158" y="2323"/>
                      </a:lnTo>
                      <a:lnTo>
                        <a:pt x="17012" y="2428"/>
                      </a:lnTo>
                      <a:lnTo>
                        <a:pt x="16865" y="2428"/>
                      </a:lnTo>
                      <a:lnTo>
                        <a:pt x="16698" y="2574"/>
                      </a:lnTo>
                      <a:lnTo>
                        <a:pt x="16510" y="2574"/>
                      </a:lnTo>
                      <a:lnTo>
                        <a:pt x="16426" y="2491"/>
                      </a:lnTo>
                      <a:lnTo>
                        <a:pt x="16238" y="2470"/>
                      </a:lnTo>
                      <a:lnTo>
                        <a:pt x="16091" y="2365"/>
                      </a:lnTo>
                      <a:lnTo>
                        <a:pt x="15986" y="2302"/>
                      </a:lnTo>
                      <a:lnTo>
                        <a:pt x="15798" y="2219"/>
                      </a:lnTo>
                      <a:lnTo>
                        <a:pt x="15714" y="2260"/>
                      </a:lnTo>
                      <a:lnTo>
                        <a:pt x="15589" y="2386"/>
                      </a:lnTo>
                      <a:lnTo>
                        <a:pt x="15380" y="2595"/>
                      </a:lnTo>
                      <a:lnTo>
                        <a:pt x="15338" y="2721"/>
                      </a:lnTo>
                      <a:lnTo>
                        <a:pt x="15233" y="2825"/>
                      </a:lnTo>
                      <a:lnTo>
                        <a:pt x="15170" y="2951"/>
                      </a:lnTo>
                      <a:lnTo>
                        <a:pt x="15087" y="2951"/>
                      </a:lnTo>
                      <a:lnTo>
                        <a:pt x="15024" y="2909"/>
                      </a:lnTo>
                      <a:lnTo>
                        <a:pt x="14940" y="2951"/>
                      </a:lnTo>
                      <a:lnTo>
                        <a:pt x="15045" y="3202"/>
                      </a:lnTo>
                      <a:lnTo>
                        <a:pt x="15170" y="3683"/>
                      </a:lnTo>
                      <a:lnTo>
                        <a:pt x="15296" y="4081"/>
                      </a:lnTo>
                      <a:lnTo>
                        <a:pt x="15359" y="4416"/>
                      </a:lnTo>
                      <a:lnTo>
                        <a:pt x="15338" y="4729"/>
                      </a:lnTo>
                      <a:lnTo>
                        <a:pt x="15191" y="4980"/>
                      </a:lnTo>
                      <a:lnTo>
                        <a:pt x="15087" y="5127"/>
                      </a:lnTo>
                      <a:lnTo>
                        <a:pt x="15087" y="5190"/>
                      </a:lnTo>
                      <a:lnTo>
                        <a:pt x="15296" y="5441"/>
                      </a:lnTo>
                      <a:lnTo>
                        <a:pt x="15442" y="5504"/>
                      </a:lnTo>
                      <a:lnTo>
                        <a:pt x="15442" y="5357"/>
                      </a:lnTo>
                      <a:lnTo>
                        <a:pt x="15484" y="5420"/>
                      </a:lnTo>
                      <a:lnTo>
                        <a:pt x="15589" y="5357"/>
                      </a:lnTo>
                      <a:lnTo>
                        <a:pt x="15673" y="5357"/>
                      </a:lnTo>
                      <a:lnTo>
                        <a:pt x="15589" y="5441"/>
                      </a:lnTo>
                      <a:lnTo>
                        <a:pt x="15589" y="5525"/>
                      </a:lnTo>
                      <a:lnTo>
                        <a:pt x="15882" y="5755"/>
                      </a:lnTo>
                      <a:lnTo>
                        <a:pt x="15798" y="5817"/>
                      </a:lnTo>
                      <a:lnTo>
                        <a:pt x="15673" y="5776"/>
                      </a:lnTo>
                      <a:lnTo>
                        <a:pt x="15652" y="5859"/>
                      </a:lnTo>
                      <a:lnTo>
                        <a:pt x="15610" y="6152"/>
                      </a:lnTo>
                      <a:lnTo>
                        <a:pt x="15610" y="6278"/>
                      </a:lnTo>
                      <a:lnTo>
                        <a:pt x="15673" y="6341"/>
                      </a:lnTo>
                      <a:lnTo>
                        <a:pt x="15756" y="6257"/>
                      </a:lnTo>
                      <a:lnTo>
                        <a:pt x="15882" y="6236"/>
                      </a:lnTo>
                      <a:lnTo>
                        <a:pt x="15986" y="6278"/>
                      </a:lnTo>
                      <a:lnTo>
                        <a:pt x="16028" y="6361"/>
                      </a:lnTo>
                      <a:lnTo>
                        <a:pt x="16196" y="6299"/>
                      </a:lnTo>
                      <a:lnTo>
                        <a:pt x="16384" y="6361"/>
                      </a:lnTo>
                      <a:lnTo>
                        <a:pt x="16530" y="6445"/>
                      </a:lnTo>
                      <a:lnTo>
                        <a:pt x="16384" y="6508"/>
                      </a:lnTo>
                      <a:lnTo>
                        <a:pt x="16405" y="6654"/>
                      </a:lnTo>
                      <a:lnTo>
                        <a:pt x="16384" y="6759"/>
                      </a:lnTo>
                      <a:lnTo>
                        <a:pt x="16196" y="6780"/>
                      </a:lnTo>
                      <a:lnTo>
                        <a:pt x="16217" y="6696"/>
                      </a:lnTo>
                      <a:lnTo>
                        <a:pt x="16112" y="6613"/>
                      </a:lnTo>
                      <a:lnTo>
                        <a:pt x="16028" y="6675"/>
                      </a:lnTo>
                      <a:lnTo>
                        <a:pt x="15882" y="6654"/>
                      </a:lnTo>
                      <a:lnTo>
                        <a:pt x="15819" y="6592"/>
                      </a:lnTo>
                      <a:lnTo>
                        <a:pt x="15777" y="6445"/>
                      </a:lnTo>
                      <a:lnTo>
                        <a:pt x="15673" y="6403"/>
                      </a:lnTo>
                      <a:lnTo>
                        <a:pt x="15610" y="6403"/>
                      </a:lnTo>
                      <a:lnTo>
                        <a:pt x="15484" y="6299"/>
                      </a:lnTo>
                      <a:lnTo>
                        <a:pt x="15505" y="6131"/>
                      </a:lnTo>
                      <a:lnTo>
                        <a:pt x="15652" y="5776"/>
                      </a:lnTo>
                      <a:lnTo>
                        <a:pt x="15610" y="5671"/>
                      </a:lnTo>
                      <a:lnTo>
                        <a:pt x="15568" y="5671"/>
                      </a:lnTo>
                      <a:lnTo>
                        <a:pt x="15463" y="5776"/>
                      </a:lnTo>
                      <a:lnTo>
                        <a:pt x="15463" y="6131"/>
                      </a:lnTo>
                      <a:lnTo>
                        <a:pt x="15401" y="6341"/>
                      </a:lnTo>
                      <a:lnTo>
                        <a:pt x="15296" y="6445"/>
                      </a:lnTo>
                      <a:lnTo>
                        <a:pt x="15296" y="6508"/>
                      </a:lnTo>
                      <a:lnTo>
                        <a:pt x="15380" y="6382"/>
                      </a:lnTo>
                      <a:lnTo>
                        <a:pt x="15463" y="6382"/>
                      </a:lnTo>
                      <a:lnTo>
                        <a:pt x="15505" y="6445"/>
                      </a:lnTo>
                      <a:lnTo>
                        <a:pt x="15652" y="6445"/>
                      </a:lnTo>
                      <a:lnTo>
                        <a:pt x="15694" y="6571"/>
                      </a:lnTo>
                      <a:lnTo>
                        <a:pt x="15694" y="6780"/>
                      </a:lnTo>
                      <a:lnTo>
                        <a:pt x="15589" y="6905"/>
                      </a:lnTo>
                      <a:lnTo>
                        <a:pt x="15442" y="6968"/>
                      </a:lnTo>
                      <a:lnTo>
                        <a:pt x="15442" y="6968"/>
                      </a:lnTo>
                      <a:lnTo>
                        <a:pt x="15589" y="6780"/>
                      </a:lnTo>
                      <a:lnTo>
                        <a:pt x="15589" y="6696"/>
                      </a:lnTo>
                      <a:lnTo>
                        <a:pt x="15505" y="6675"/>
                      </a:lnTo>
                      <a:lnTo>
                        <a:pt x="15463" y="6613"/>
                      </a:lnTo>
                      <a:lnTo>
                        <a:pt x="15380" y="6675"/>
                      </a:lnTo>
                      <a:lnTo>
                        <a:pt x="15191" y="6801"/>
                      </a:lnTo>
                      <a:lnTo>
                        <a:pt x="15191" y="6905"/>
                      </a:lnTo>
                      <a:lnTo>
                        <a:pt x="15087" y="6926"/>
                      </a:lnTo>
                      <a:lnTo>
                        <a:pt x="14982" y="6989"/>
                      </a:lnTo>
                      <a:lnTo>
                        <a:pt x="14961" y="6885"/>
                      </a:lnTo>
                      <a:lnTo>
                        <a:pt x="14898" y="6864"/>
                      </a:lnTo>
                      <a:lnTo>
                        <a:pt x="14752" y="6864"/>
                      </a:lnTo>
                      <a:lnTo>
                        <a:pt x="14668" y="6822"/>
                      </a:lnTo>
                      <a:lnTo>
                        <a:pt x="14647" y="6696"/>
                      </a:lnTo>
                      <a:lnTo>
                        <a:pt x="14564" y="6675"/>
                      </a:lnTo>
                      <a:lnTo>
                        <a:pt x="14522" y="6696"/>
                      </a:lnTo>
                      <a:lnTo>
                        <a:pt x="14417" y="6696"/>
                      </a:lnTo>
                      <a:lnTo>
                        <a:pt x="14417" y="6613"/>
                      </a:lnTo>
                      <a:lnTo>
                        <a:pt x="14334" y="6571"/>
                      </a:lnTo>
                      <a:lnTo>
                        <a:pt x="14250" y="6613"/>
                      </a:lnTo>
                      <a:lnTo>
                        <a:pt x="14208" y="6613"/>
                      </a:lnTo>
                      <a:lnTo>
                        <a:pt x="14208" y="6487"/>
                      </a:lnTo>
                      <a:lnTo>
                        <a:pt x="14145" y="6403"/>
                      </a:lnTo>
                      <a:lnTo>
                        <a:pt x="14145" y="6341"/>
                      </a:lnTo>
                      <a:lnTo>
                        <a:pt x="14250" y="6299"/>
                      </a:lnTo>
                      <a:lnTo>
                        <a:pt x="14396" y="6131"/>
                      </a:lnTo>
                      <a:lnTo>
                        <a:pt x="14459" y="6131"/>
                      </a:lnTo>
                      <a:lnTo>
                        <a:pt x="14543" y="6048"/>
                      </a:lnTo>
                      <a:lnTo>
                        <a:pt x="14543" y="5964"/>
                      </a:lnTo>
                      <a:lnTo>
                        <a:pt x="14396" y="5817"/>
                      </a:lnTo>
                      <a:lnTo>
                        <a:pt x="14313" y="5755"/>
                      </a:lnTo>
                      <a:lnTo>
                        <a:pt x="14208" y="5755"/>
                      </a:lnTo>
                      <a:lnTo>
                        <a:pt x="14020" y="5859"/>
                      </a:lnTo>
                      <a:lnTo>
                        <a:pt x="13915" y="5859"/>
                      </a:lnTo>
                      <a:lnTo>
                        <a:pt x="13810" y="5776"/>
                      </a:lnTo>
                      <a:lnTo>
                        <a:pt x="13706" y="5776"/>
                      </a:lnTo>
                      <a:lnTo>
                        <a:pt x="13371" y="5922"/>
                      </a:lnTo>
                      <a:lnTo>
                        <a:pt x="13329" y="5964"/>
                      </a:lnTo>
                      <a:lnTo>
                        <a:pt x="13392" y="6027"/>
                      </a:lnTo>
                      <a:lnTo>
                        <a:pt x="13517" y="6131"/>
                      </a:lnTo>
                      <a:lnTo>
                        <a:pt x="13497" y="6152"/>
                      </a:lnTo>
                      <a:lnTo>
                        <a:pt x="13392" y="6131"/>
                      </a:lnTo>
                      <a:lnTo>
                        <a:pt x="13287" y="6131"/>
                      </a:lnTo>
                      <a:lnTo>
                        <a:pt x="13225" y="6069"/>
                      </a:lnTo>
                      <a:lnTo>
                        <a:pt x="13120" y="6048"/>
                      </a:lnTo>
                      <a:lnTo>
                        <a:pt x="12911" y="6027"/>
                      </a:lnTo>
                      <a:lnTo>
                        <a:pt x="12701" y="6048"/>
                      </a:lnTo>
                      <a:lnTo>
                        <a:pt x="12639" y="6089"/>
                      </a:lnTo>
                      <a:lnTo>
                        <a:pt x="12639" y="6152"/>
                      </a:lnTo>
                      <a:lnTo>
                        <a:pt x="12534" y="6152"/>
                      </a:lnTo>
                      <a:lnTo>
                        <a:pt x="12492" y="6131"/>
                      </a:lnTo>
                      <a:lnTo>
                        <a:pt x="12429" y="6131"/>
                      </a:lnTo>
                      <a:lnTo>
                        <a:pt x="12262" y="6236"/>
                      </a:lnTo>
                      <a:lnTo>
                        <a:pt x="12262" y="6278"/>
                      </a:lnTo>
                      <a:lnTo>
                        <a:pt x="12178" y="6299"/>
                      </a:lnTo>
                      <a:lnTo>
                        <a:pt x="12011" y="6382"/>
                      </a:lnTo>
                      <a:lnTo>
                        <a:pt x="11865" y="6466"/>
                      </a:lnTo>
                      <a:lnTo>
                        <a:pt x="11802" y="6466"/>
                      </a:lnTo>
                      <a:lnTo>
                        <a:pt x="11823" y="6403"/>
                      </a:lnTo>
                      <a:lnTo>
                        <a:pt x="11844" y="6341"/>
                      </a:lnTo>
                      <a:lnTo>
                        <a:pt x="11739" y="6382"/>
                      </a:lnTo>
                      <a:lnTo>
                        <a:pt x="11634" y="6508"/>
                      </a:lnTo>
                      <a:lnTo>
                        <a:pt x="11634" y="6571"/>
                      </a:lnTo>
                      <a:lnTo>
                        <a:pt x="11802" y="6759"/>
                      </a:lnTo>
                      <a:lnTo>
                        <a:pt x="11948" y="6989"/>
                      </a:lnTo>
                      <a:lnTo>
                        <a:pt x="12116" y="7031"/>
                      </a:lnTo>
                      <a:lnTo>
                        <a:pt x="12241" y="7198"/>
                      </a:lnTo>
                      <a:lnTo>
                        <a:pt x="12367" y="7282"/>
                      </a:lnTo>
                      <a:lnTo>
                        <a:pt x="12429" y="7408"/>
                      </a:lnTo>
                      <a:lnTo>
                        <a:pt x="12534" y="7429"/>
                      </a:lnTo>
                      <a:lnTo>
                        <a:pt x="12660" y="7512"/>
                      </a:lnTo>
                      <a:lnTo>
                        <a:pt x="12597" y="7533"/>
                      </a:lnTo>
                      <a:lnTo>
                        <a:pt x="12429" y="7533"/>
                      </a:lnTo>
                      <a:lnTo>
                        <a:pt x="12388" y="7429"/>
                      </a:lnTo>
                      <a:lnTo>
                        <a:pt x="12262" y="7324"/>
                      </a:lnTo>
                      <a:lnTo>
                        <a:pt x="12178" y="7282"/>
                      </a:lnTo>
                      <a:lnTo>
                        <a:pt x="12137" y="7282"/>
                      </a:lnTo>
                      <a:lnTo>
                        <a:pt x="12011" y="7408"/>
                      </a:lnTo>
                      <a:lnTo>
                        <a:pt x="11885" y="7408"/>
                      </a:lnTo>
                      <a:lnTo>
                        <a:pt x="11802" y="7303"/>
                      </a:lnTo>
                      <a:lnTo>
                        <a:pt x="11906" y="7198"/>
                      </a:lnTo>
                      <a:lnTo>
                        <a:pt x="11906" y="7136"/>
                      </a:lnTo>
                      <a:lnTo>
                        <a:pt x="11823" y="7136"/>
                      </a:lnTo>
                      <a:lnTo>
                        <a:pt x="11739" y="7282"/>
                      </a:lnTo>
                      <a:lnTo>
                        <a:pt x="11781" y="7512"/>
                      </a:lnTo>
                      <a:lnTo>
                        <a:pt x="11802" y="7554"/>
                      </a:lnTo>
                      <a:lnTo>
                        <a:pt x="11802" y="7638"/>
                      </a:lnTo>
                      <a:lnTo>
                        <a:pt x="11676" y="7742"/>
                      </a:lnTo>
                      <a:lnTo>
                        <a:pt x="11593" y="7910"/>
                      </a:lnTo>
                      <a:lnTo>
                        <a:pt x="11572" y="8056"/>
                      </a:lnTo>
                      <a:lnTo>
                        <a:pt x="11593" y="8224"/>
                      </a:lnTo>
                      <a:lnTo>
                        <a:pt x="11802" y="8454"/>
                      </a:lnTo>
                      <a:lnTo>
                        <a:pt x="11990" y="8538"/>
                      </a:lnTo>
                      <a:lnTo>
                        <a:pt x="12116" y="8663"/>
                      </a:lnTo>
                      <a:lnTo>
                        <a:pt x="12199" y="8663"/>
                      </a:lnTo>
                      <a:lnTo>
                        <a:pt x="12346" y="8558"/>
                      </a:lnTo>
                      <a:lnTo>
                        <a:pt x="12492" y="8496"/>
                      </a:lnTo>
                      <a:lnTo>
                        <a:pt x="12639" y="8579"/>
                      </a:lnTo>
                      <a:lnTo>
                        <a:pt x="12890" y="8600"/>
                      </a:lnTo>
                      <a:lnTo>
                        <a:pt x="12994" y="8684"/>
                      </a:lnTo>
                      <a:lnTo>
                        <a:pt x="13015" y="8810"/>
                      </a:lnTo>
                      <a:lnTo>
                        <a:pt x="13078" y="8851"/>
                      </a:lnTo>
                      <a:lnTo>
                        <a:pt x="13141" y="8789"/>
                      </a:lnTo>
                      <a:lnTo>
                        <a:pt x="13141" y="8642"/>
                      </a:lnTo>
                      <a:lnTo>
                        <a:pt x="13162" y="8579"/>
                      </a:lnTo>
                      <a:lnTo>
                        <a:pt x="13266" y="8642"/>
                      </a:lnTo>
                      <a:lnTo>
                        <a:pt x="13266" y="8705"/>
                      </a:lnTo>
                      <a:lnTo>
                        <a:pt x="13162" y="8851"/>
                      </a:lnTo>
                      <a:lnTo>
                        <a:pt x="13162" y="8956"/>
                      </a:lnTo>
                      <a:lnTo>
                        <a:pt x="13204" y="8956"/>
                      </a:lnTo>
                      <a:lnTo>
                        <a:pt x="13371" y="8810"/>
                      </a:lnTo>
                      <a:lnTo>
                        <a:pt x="13413" y="8747"/>
                      </a:lnTo>
                      <a:lnTo>
                        <a:pt x="13601" y="8684"/>
                      </a:lnTo>
                      <a:lnTo>
                        <a:pt x="13831" y="8538"/>
                      </a:lnTo>
                      <a:lnTo>
                        <a:pt x="13999" y="8496"/>
                      </a:lnTo>
                      <a:lnTo>
                        <a:pt x="14082" y="8391"/>
                      </a:lnTo>
                      <a:lnTo>
                        <a:pt x="14124" y="8391"/>
                      </a:lnTo>
                      <a:lnTo>
                        <a:pt x="14145" y="8475"/>
                      </a:lnTo>
                      <a:lnTo>
                        <a:pt x="14208" y="8496"/>
                      </a:lnTo>
                      <a:lnTo>
                        <a:pt x="14396" y="8370"/>
                      </a:lnTo>
                      <a:lnTo>
                        <a:pt x="14543" y="8370"/>
                      </a:lnTo>
                      <a:lnTo>
                        <a:pt x="14606" y="8328"/>
                      </a:lnTo>
                      <a:lnTo>
                        <a:pt x="14543" y="8391"/>
                      </a:lnTo>
                      <a:lnTo>
                        <a:pt x="14417" y="8475"/>
                      </a:lnTo>
                      <a:lnTo>
                        <a:pt x="14417" y="8538"/>
                      </a:lnTo>
                      <a:lnTo>
                        <a:pt x="14459" y="8558"/>
                      </a:lnTo>
                      <a:lnTo>
                        <a:pt x="14354" y="8747"/>
                      </a:lnTo>
                      <a:lnTo>
                        <a:pt x="14208" y="8768"/>
                      </a:lnTo>
                      <a:lnTo>
                        <a:pt x="14145" y="8705"/>
                      </a:lnTo>
                      <a:lnTo>
                        <a:pt x="14082" y="8705"/>
                      </a:lnTo>
                      <a:lnTo>
                        <a:pt x="13915" y="8851"/>
                      </a:lnTo>
                      <a:lnTo>
                        <a:pt x="13915" y="8872"/>
                      </a:lnTo>
                      <a:lnTo>
                        <a:pt x="14041" y="8893"/>
                      </a:lnTo>
                      <a:lnTo>
                        <a:pt x="14124" y="8977"/>
                      </a:lnTo>
                      <a:lnTo>
                        <a:pt x="14124" y="9123"/>
                      </a:lnTo>
                      <a:lnTo>
                        <a:pt x="13936" y="9333"/>
                      </a:lnTo>
                      <a:lnTo>
                        <a:pt x="13915" y="9479"/>
                      </a:lnTo>
                      <a:lnTo>
                        <a:pt x="13873" y="9542"/>
                      </a:lnTo>
                      <a:lnTo>
                        <a:pt x="13831" y="9626"/>
                      </a:lnTo>
                      <a:lnTo>
                        <a:pt x="13873" y="9688"/>
                      </a:lnTo>
                      <a:lnTo>
                        <a:pt x="13894" y="9751"/>
                      </a:lnTo>
                      <a:lnTo>
                        <a:pt x="13873" y="9856"/>
                      </a:lnTo>
                      <a:lnTo>
                        <a:pt x="13748" y="10002"/>
                      </a:lnTo>
                      <a:lnTo>
                        <a:pt x="13643" y="10065"/>
                      </a:lnTo>
                      <a:lnTo>
                        <a:pt x="13538" y="10065"/>
                      </a:lnTo>
                      <a:lnTo>
                        <a:pt x="13476" y="10128"/>
                      </a:lnTo>
                      <a:lnTo>
                        <a:pt x="13371" y="10232"/>
                      </a:lnTo>
                      <a:lnTo>
                        <a:pt x="13287" y="10253"/>
                      </a:lnTo>
                      <a:lnTo>
                        <a:pt x="13162" y="10232"/>
                      </a:lnTo>
                      <a:lnTo>
                        <a:pt x="12994" y="10128"/>
                      </a:lnTo>
                      <a:lnTo>
                        <a:pt x="12953" y="10149"/>
                      </a:lnTo>
                      <a:lnTo>
                        <a:pt x="12890" y="10107"/>
                      </a:lnTo>
                      <a:lnTo>
                        <a:pt x="12806" y="10002"/>
                      </a:lnTo>
                      <a:lnTo>
                        <a:pt x="12785" y="10023"/>
                      </a:lnTo>
                      <a:lnTo>
                        <a:pt x="12681" y="10170"/>
                      </a:lnTo>
                      <a:lnTo>
                        <a:pt x="12555" y="10253"/>
                      </a:lnTo>
                      <a:lnTo>
                        <a:pt x="12471" y="10358"/>
                      </a:lnTo>
                      <a:lnTo>
                        <a:pt x="12241" y="10442"/>
                      </a:lnTo>
                      <a:lnTo>
                        <a:pt x="12157" y="10483"/>
                      </a:lnTo>
                      <a:lnTo>
                        <a:pt x="12053" y="10483"/>
                      </a:lnTo>
                      <a:lnTo>
                        <a:pt x="11948" y="10462"/>
                      </a:lnTo>
                      <a:lnTo>
                        <a:pt x="11760" y="10462"/>
                      </a:lnTo>
                      <a:lnTo>
                        <a:pt x="11634" y="10567"/>
                      </a:lnTo>
                      <a:lnTo>
                        <a:pt x="11509" y="10567"/>
                      </a:lnTo>
                      <a:lnTo>
                        <a:pt x="11425" y="10630"/>
                      </a:lnTo>
                      <a:lnTo>
                        <a:pt x="11425" y="10755"/>
                      </a:lnTo>
                      <a:lnTo>
                        <a:pt x="11341" y="10965"/>
                      </a:lnTo>
                      <a:lnTo>
                        <a:pt x="11279" y="11048"/>
                      </a:lnTo>
                      <a:lnTo>
                        <a:pt x="11279" y="10965"/>
                      </a:lnTo>
                      <a:lnTo>
                        <a:pt x="11132" y="10839"/>
                      </a:lnTo>
                      <a:lnTo>
                        <a:pt x="10986" y="10839"/>
                      </a:lnTo>
                      <a:lnTo>
                        <a:pt x="10902" y="10860"/>
                      </a:lnTo>
                      <a:lnTo>
                        <a:pt x="10923" y="10944"/>
                      </a:lnTo>
                      <a:lnTo>
                        <a:pt x="11007" y="10986"/>
                      </a:lnTo>
                      <a:lnTo>
                        <a:pt x="10965" y="11090"/>
                      </a:lnTo>
                      <a:lnTo>
                        <a:pt x="10902" y="11090"/>
                      </a:lnTo>
                      <a:lnTo>
                        <a:pt x="10860" y="10986"/>
                      </a:lnTo>
                      <a:lnTo>
                        <a:pt x="10756" y="10881"/>
                      </a:lnTo>
                      <a:lnTo>
                        <a:pt x="10693" y="10881"/>
                      </a:lnTo>
                      <a:lnTo>
                        <a:pt x="10546" y="11048"/>
                      </a:lnTo>
                      <a:lnTo>
                        <a:pt x="10484" y="11174"/>
                      </a:lnTo>
                      <a:lnTo>
                        <a:pt x="10400" y="11195"/>
                      </a:lnTo>
                      <a:lnTo>
                        <a:pt x="10337" y="11195"/>
                      </a:lnTo>
                      <a:lnTo>
                        <a:pt x="10065" y="11425"/>
                      </a:lnTo>
                      <a:lnTo>
                        <a:pt x="10023" y="11613"/>
                      </a:lnTo>
                      <a:lnTo>
                        <a:pt x="9960" y="11634"/>
                      </a:lnTo>
                      <a:lnTo>
                        <a:pt x="9835" y="11676"/>
                      </a:lnTo>
                      <a:lnTo>
                        <a:pt x="9730" y="11613"/>
                      </a:lnTo>
                      <a:lnTo>
                        <a:pt x="9709" y="11634"/>
                      </a:lnTo>
                      <a:lnTo>
                        <a:pt x="9814" y="11781"/>
                      </a:lnTo>
                      <a:lnTo>
                        <a:pt x="9772" y="11843"/>
                      </a:lnTo>
                      <a:lnTo>
                        <a:pt x="9709" y="11843"/>
                      </a:lnTo>
                      <a:lnTo>
                        <a:pt x="9647" y="11739"/>
                      </a:lnTo>
                      <a:lnTo>
                        <a:pt x="9605" y="11739"/>
                      </a:lnTo>
                      <a:lnTo>
                        <a:pt x="9542" y="11843"/>
                      </a:lnTo>
                      <a:lnTo>
                        <a:pt x="9416" y="12011"/>
                      </a:lnTo>
                      <a:lnTo>
                        <a:pt x="9416" y="12095"/>
                      </a:lnTo>
                      <a:lnTo>
                        <a:pt x="9521" y="12241"/>
                      </a:lnTo>
                      <a:lnTo>
                        <a:pt x="9542" y="12367"/>
                      </a:lnTo>
                      <a:lnTo>
                        <a:pt x="9521" y="12471"/>
                      </a:lnTo>
                      <a:lnTo>
                        <a:pt x="9458" y="12576"/>
                      </a:lnTo>
                      <a:lnTo>
                        <a:pt x="9500" y="12680"/>
                      </a:lnTo>
                      <a:lnTo>
                        <a:pt x="9563" y="12659"/>
                      </a:lnTo>
                      <a:lnTo>
                        <a:pt x="9647" y="12576"/>
                      </a:lnTo>
                      <a:lnTo>
                        <a:pt x="9668" y="12639"/>
                      </a:lnTo>
                      <a:lnTo>
                        <a:pt x="9709" y="12785"/>
                      </a:lnTo>
                      <a:lnTo>
                        <a:pt x="9647" y="12827"/>
                      </a:lnTo>
                      <a:lnTo>
                        <a:pt x="9605" y="12869"/>
                      </a:lnTo>
                      <a:lnTo>
                        <a:pt x="9626" y="12931"/>
                      </a:lnTo>
                      <a:lnTo>
                        <a:pt x="9709" y="12931"/>
                      </a:lnTo>
                      <a:lnTo>
                        <a:pt x="9751" y="12869"/>
                      </a:lnTo>
                      <a:lnTo>
                        <a:pt x="9835" y="12869"/>
                      </a:lnTo>
                      <a:lnTo>
                        <a:pt x="9856" y="12931"/>
                      </a:lnTo>
                      <a:lnTo>
                        <a:pt x="9856" y="12973"/>
                      </a:lnTo>
                      <a:lnTo>
                        <a:pt x="9981" y="12994"/>
                      </a:lnTo>
                      <a:lnTo>
                        <a:pt x="10086" y="13057"/>
                      </a:lnTo>
                      <a:lnTo>
                        <a:pt x="10232" y="13057"/>
                      </a:lnTo>
                      <a:lnTo>
                        <a:pt x="10337" y="12973"/>
                      </a:lnTo>
                      <a:lnTo>
                        <a:pt x="10379" y="12764"/>
                      </a:lnTo>
                      <a:lnTo>
                        <a:pt x="10463" y="12680"/>
                      </a:lnTo>
                      <a:lnTo>
                        <a:pt x="10672" y="12680"/>
                      </a:lnTo>
                      <a:lnTo>
                        <a:pt x="10756" y="12639"/>
                      </a:lnTo>
                      <a:lnTo>
                        <a:pt x="10651" y="12764"/>
                      </a:lnTo>
                      <a:lnTo>
                        <a:pt x="10546" y="12764"/>
                      </a:lnTo>
                      <a:lnTo>
                        <a:pt x="10358" y="12952"/>
                      </a:lnTo>
                      <a:lnTo>
                        <a:pt x="10337" y="13057"/>
                      </a:lnTo>
                      <a:lnTo>
                        <a:pt x="10253" y="13141"/>
                      </a:lnTo>
                      <a:lnTo>
                        <a:pt x="10358" y="13266"/>
                      </a:lnTo>
                      <a:lnTo>
                        <a:pt x="10358" y="13350"/>
                      </a:lnTo>
                      <a:lnTo>
                        <a:pt x="10191" y="13392"/>
                      </a:lnTo>
                      <a:lnTo>
                        <a:pt x="10149" y="13350"/>
                      </a:lnTo>
                      <a:lnTo>
                        <a:pt x="10149" y="13266"/>
                      </a:lnTo>
                      <a:lnTo>
                        <a:pt x="10086" y="13203"/>
                      </a:lnTo>
                      <a:lnTo>
                        <a:pt x="9981" y="13203"/>
                      </a:lnTo>
                      <a:lnTo>
                        <a:pt x="9940" y="13099"/>
                      </a:lnTo>
                      <a:lnTo>
                        <a:pt x="9772" y="13078"/>
                      </a:lnTo>
                      <a:lnTo>
                        <a:pt x="9730" y="12994"/>
                      </a:lnTo>
                      <a:lnTo>
                        <a:pt x="9647" y="13078"/>
                      </a:lnTo>
                      <a:lnTo>
                        <a:pt x="9542" y="13099"/>
                      </a:lnTo>
                      <a:lnTo>
                        <a:pt x="9521" y="13203"/>
                      </a:lnTo>
                      <a:lnTo>
                        <a:pt x="9437" y="13266"/>
                      </a:lnTo>
                      <a:lnTo>
                        <a:pt x="9312" y="13245"/>
                      </a:lnTo>
                      <a:lnTo>
                        <a:pt x="9291" y="13308"/>
                      </a:lnTo>
                      <a:lnTo>
                        <a:pt x="9333" y="13413"/>
                      </a:lnTo>
                      <a:lnTo>
                        <a:pt x="9396" y="13413"/>
                      </a:lnTo>
                      <a:lnTo>
                        <a:pt x="9312" y="13496"/>
                      </a:lnTo>
                      <a:lnTo>
                        <a:pt x="9291" y="13664"/>
                      </a:lnTo>
                      <a:lnTo>
                        <a:pt x="9312" y="13768"/>
                      </a:lnTo>
                      <a:lnTo>
                        <a:pt x="9396" y="13768"/>
                      </a:lnTo>
                      <a:lnTo>
                        <a:pt x="9396" y="13936"/>
                      </a:lnTo>
                      <a:lnTo>
                        <a:pt x="9416" y="13999"/>
                      </a:lnTo>
                      <a:lnTo>
                        <a:pt x="9416" y="14082"/>
                      </a:lnTo>
                      <a:lnTo>
                        <a:pt x="9521" y="14187"/>
                      </a:lnTo>
                      <a:lnTo>
                        <a:pt x="9521" y="14229"/>
                      </a:lnTo>
                      <a:lnTo>
                        <a:pt x="9396" y="14250"/>
                      </a:lnTo>
                      <a:lnTo>
                        <a:pt x="9354" y="14312"/>
                      </a:lnTo>
                      <a:lnTo>
                        <a:pt x="9730" y="14501"/>
                      </a:lnTo>
                      <a:lnTo>
                        <a:pt x="9877" y="14501"/>
                      </a:lnTo>
                      <a:lnTo>
                        <a:pt x="10065" y="14417"/>
                      </a:lnTo>
                      <a:lnTo>
                        <a:pt x="10170" y="14396"/>
                      </a:lnTo>
                      <a:lnTo>
                        <a:pt x="10232" y="14438"/>
                      </a:lnTo>
                      <a:lnTo>
                        <a:pt x="10295" y="14438"/>
                      </a:lnTo>
                      <a:lnTo>
                        <a:pt x="10463" y="14229"/>
                      </a:lnTo>
                      <a:lnTo>
                        <a:pt x="10463" y="14124"/>
                      </a:lnTo>
                      <a:lnTo>
                        <a:pt x="10400" y="14040"/>
                      </a:lnTo>
                      <a:lnTo>
                        <a:pt x="10400" y="13999"/>
                      </a:lnTo>
                      <a:lnTo>
                        <a:pt x="10567" y="13915"/>
                      </a:lnTo>
                      <a:lnTo>
                        <a:pt x="10714" y="13789"/>
                      </a:lnTo>
                      <a:lnTo>
                        <a:pt x="10986" y="13622"/>
                      </a:lnTo>
                      <a:lnTo>
                        <a:pt x="11090" y="13664"/>
                      </a:lnTo>
                      <a:lnTo>
                        <a:pt x="10986" y="13664"/>
                      </a:lnTo>
                      <a:lnTo>
                        <a:pt x="10756" y="13894"/>
                      </a:lnTo>
                      <a:lnTo>
                        <a:pt x="10588" y="13978"/>
                      </a:lnTo>
                      <a:lnTo>
                        <a:pt x="10588" y="14019"/>
                      </a:lnTo>
                      <a:lnTo>
                        <a:pt x="10693" y="14103"/>
                      </a:lnTo>
                      <a:lnTo>
                        <a:pt x="10693" y="14187"/>
                      </a:lnTo>
                      <a:lnTo>
                        <a:pt x="10588" y="14333"/>
                      </a:lnTo>
                      <a:lnTo>
                        <a:pt x="10463" y="14417"/>
                      </a:lnTo>
                      <a:lnTo>
                        <a:pt x="10442" y="14543"/>
                      </a:lnTo>
                      <a:lnTo>
                        <a:pt x="10463" y="14710"/>
                      </a:lnTo>
                      <a:lnTo>
                        <a:pt x="10442" y="14815"/>
                      </a:lnTo>
                      <a:lnTo>
                        <a:pt x="10442" y="14856"/>
                      </a:lnTo>
                      <a:lnTo>
                        <a:pt x="10442" y="14961"/>
                      </a:lnTo>
                      <a:lnTo>
                        <a:pt x="10463" y="15087"/>
                      </a:lnTo>
                      <a:lnTo>
                        <a:pt x="10295" y="15149"/>
                      </a:lnTo>
                      <a:lnTo>
                        <a:pt x="10232" y="15191"/>
                      </a:lnTo>
                      <a:lnTo>
                        <a:pt x="10191" y="15275"/>
                      </a:lnTo>
                      <a:lnTo>
                        <a:pt x="10044" y="15442"/>
                      </a:lnTo>
                      <a:lnTo>
                        <a:pt x="10002" y="15463"/>
                      </a:lnTo>
                      <a:lnTo>
                        <a:pt x="10044" y="15568"/>
                      </a:lnTo>
                      <a:lnTo>
                        <a:pt x="10044" y="15672"/>
                      </a:lnTo>
                      <a:lnTo>
                        <a:pt x="10107" y="15693"/>
                      </a:lnTo>
                      <a:lnTo>
                        <a:pt x="10212" y="15672"/>
                      </a:lnTo>
                      <a:lnTo>
                        <a:pt x="10274" y="15672"/>
                      </a:lnTo>
                      <a:lnTo>
                        <a:pt x="10316" y="15714"/>
                      </a:lnTo>
                      <a:lnTo>
                        <a:pt x="10253" y="15798"/>
                      </a:lnTo>
                      <a:lnTo>
                        <a:pt x="10128" y="15798"/>
                      </a:lnTo>
                      <a:lnTo>
                        <a:pt x="10065" y="15840"/>
                      </a:lnTo>
                      <a:lnTo>
                        <a:pt x="10086" y="15903"/>
                      </a:lnTo>
                      <a:lnTo>
                        <a:pt x="10065" y="15944"/>
                      </a:lnTo>
                      <a:lnTo>
                        <a:pt x="10086" y="16028"/>
                      </a:lnTo>
                      <a:lnTo>
                        <a:pt x="10023" y="16091"/>
                      </a:lnTo>
                      <a:lnTo>
                        <a:pt x="9940" y="16112"/>
                      </a:lnTo>
                      <a:lnTo>
                        <a:pt x="9835" y="16154"/>
                      </a:lnTo>
                      <a:lnTo>
                        <a:pt x="9751" y="16133"/>
                      </a:lnTo>
                      <a:lnTo>
                        <a:pt x="9709" y="16154"/>
                      </a:lnTo>
                      <a:lnTo>
                        <a:pt x="9772" y="16216"/>
                      </a:lnTo>
                      <a:lnTo>
                        <a:pt x="9877" y="16237"/>
                      </a:lnTo>
                      <a:lnTo>
                        <a:pt x="9960" y="16300"/>
                      </a:lnTo>
                      <a:lnTo>
                        <a:pt x="10086" y="16154"/>
                      </a:lnTo>
                      <a:lnTo>
                        <a:pt x="10337" y="16007"/>
                      </a:lnTo>
                      <a:lnTo>
                        <a:pt x="10379" y="16007"/>
                      </a:lnTo>
                      <a:lnTo>
                        <a:pt x="10463" y="16028"/>
                      </a:lnTo>
                      <a:lnTo>
                        <a:pt x="10546" y="15944"/>
                      </a:lnTo>
                      <a:lnTo>
                        <a:pt x="10714" y="15882"/>
                      </a:lnTo>
                      <a:lnTo>
                        <a:pt x="10693" y="15944"/>
                      </a:lnTo>
                      <a:lnTo>
                        <a:pt x="10630" y="16007"/>
                      </a:lnTo>
                      <a:lnTo>
                        <a:pt x="10630" y="16049"/>
                      </a:lnTo>
                      <a:lnTo>
                        <a:pt x="10693" y="16091"/>
                      </a:lnTo>
                      <a:lnTo>
                        <a:pt x="10714" y="16196"/>
                      </a:lnTo>
                      <a:lnTo>
                        <a:pt x="10693" y="16237"/>
                      </a:lnTo>
                      <a:lnTo>
                        <a:pt x="10776" y="16300"/>
                      </a:lnTo>
                      <a:lnTo>
                        <a:pt x="10881" y="16216"/>
                      </a:lnTo>
                      <a:lnTo>
                        <a:pt x="10944" y="16133"/>
                      </a:lnTo>
                      <a:lnTo>
                        <a:pt x="10986" y="16196"/>
                      </a:lnTo>
                      <a:lnTo>
                        <a:pt x="10965" y="16237"/>
                      </a:lnTo>
                      <a:lnTo>
                        <a:pt x="11049" y="16363"/>
                      </a:lnTo>
                      <a:lnTo>
                        <a:pt x="11069" y="16551"/>
                      </a:lnTo>
                      <a:lnTo>
                        <a:pt x="11049" y="16656"/>
                      </a:lnTo>
                      <a:lnTo>
                        <a:pt x="11090" y="16823"/>
                      </a:lnTo>
                      <a:lnTo>
                        <a:pt x="11153" y="16823"/>
                      </a:lnTo>
                      <a:lnTo>
                        <a:pt x="11195" y="16677"/>
                      </a:lnTo>
                      <a:lnTo>
                        <a:pt x="11195" y="16572"/>
                      </a:lnTo>
                      <a:lnTo>
                        <a:pt x="11300" y="16426"/>
                      </a:lnTo>
                      <a:lnTo>
                        <a:pt x="11321" y="16321"/>
                      </a:lnTo>
                      <a:lnTo>
                        <a:pt x="11467" y="16216"/>
                      </a:lnTo>
                      <a:lnTo>
                        <a:pt x="11488" y="16216"/>
                      </a:lnTo>
                      <a:lnTo>
                        <a:pt x="11593" y="16133"/>
                      </a:lnTo>
                      <a:lnTo>
                        <a:pt x="11739" y="16133"/>
                      </a:lnTo>
                      <a:lnTo>
                        <a:pt x="11593" y="16216"/>
                      </a:lnTo>
                      <a:lnTo>
                        <a:pt x="11425" y="16405"/>
                      </a:lnTo>
                      <a:lnTo>
                        <a:pt x="11425" y="16447"/>
                      </a:lnTo>
                      <a:lnTo>
                        <a:pt x="11572" y="16614"/>
                      </a:lnTo>
                      <a:lnTo>
                        <a:pt x="11634" y="16635"/>
                      </a:lnTo>
                      <a:lnTo>
                        <a:pt x="11802" y="16551"/>
                      </a:lnTo>
                      <a:lnTo>
                        <a:pt x="12032" y="16530"/>
                      </a:lnTo>
                      <a:lnTo>
                        <a:pt x="12137" y="16447"/>
                      </a:lnTo>
                      <a:lnTo>
                        <a:pt x="12220" y="16447"/>
                      </a:lnTo>
                      <a:lnTo>
                        <a:pt x="12429" y="16342"/>
                      </a:lnTo>
                      <a:lnTo>
                        <a:pt x="12513" y="16342"/>
                      </a:lnTo>
                      <a:lnTo>
                        <a:pt x="12429" y="16363"/>
                      </a:lnTo>
                      <a:lnTo>
                        <a:pt x="12304" y="16530"/>
                      </a:lnTo>
                      <a:lnTo>
                        <a:pt x="12304" y="16572"/>
                      </a:lnTo>
                      <a:lnTo>
                        <a:pt x="12220" y="16656"/>
                      </a:lnTo>
                      <a:lnTo>
                        <a:pt x="11906" y="16844"/>
                      </a:lnTo>
                      <a:lnTo>
                        <a:pt x="11781" y="16970"/>
                      </a:lnTo>
                      <a:lnTo>
                        <a:pt x="11676" y="17158"/>
                      </a:lnTo>
                      <a:lnTo>
                        <a:pt x="11634" y="17263"/>
                      </a:lnTo>
                      <a:lnTo>
                        <a:pt x="11697" y="17367"/>
                      </a:lnTo>
                      <a:lnTo>
                        <a:pt x="11802" y="17451"/>
                      </a:lnTo>
                      <a:lnTo>
                        <a:pt x="11613" y="17409"/>
                      </a:lnTo>
                      <a:lnTo>
                        <a:pt x="11530" y="17451"/>
                      </a:lnTo>
                      <a:lnTo>
                        <a:pt x="11425" y="17577"/>
                      </a:lnTo>
                      <a:lnTo>
                        <a:pt x="11383" y="17702"/>
                      </a:lnTo>
                      <a:lnTo>
                        <a:pt x="11216" y="17869"/>
                      </a:lnTo>
                      <a:lnTo>
                        <a:pt x="11153" y="17974"/>
                      </a:lnTo>
                      <a:lnTo>
                        <a:pt x="11174" y="18016"/>
                      </a:lnTo>
                      <a:lnTo>
                        <a:pt x="11216" y="18079"/>
                      </a:lnTo>
                      <a:lnTo>
                        <a:pt x="11195" y="18141"/>
                      </a:lnTo>
                      <a:lnTo>
                        <a:pt x="11111" y="18121"/>
                      </a:lnTo>
                      <a:lnTo>
                        <a:pt x="11090" y="18037"/>
                      </a:lnTo>
                      <a:lnTo>
                        <a:pt x="11007" y="18016"/>
                      </a:lnTo>
                      <a:lnTo>
                        <a:pt x="10944" y="18121"/>
                      </a:lnTo>
                      <a:lnTo>
                        <a:pt x="10776" y="18204"/>
                      </a:lnTo>
                      <a:lnTo>
                        <a:pt x="10839" y="18288"/>
                      </a:lnTo>
                      <a:lnTo>
                        <a:pt x="10776" y="18351"/>
                      </a:lnTo>
                      <a:lnTo>
                        <a:pt x="10693" y="18330"/>
                      </a:lnTo>
                      <a:lnTo>
                        <a:pt x="10672" y="18288"/>
                      </a:lnTo>
                      <a:lnTo>
                        <a:pt x="10630" y="18330"/>
                      </a:lnTo>
                      <a:lnTo>
                        <a:pt x="10358" y="18539"/>
                      </a:lnTo>
                      <a:lnTo>
                        <a:pt x="10274" y="18644"/>
                      </a:lnTo>
                      <a:lnTo>
                        <a:pt x="10316" y="18727"/>
                      </a:lnTo>
                      <a:lnTo>
                        <a:pt x="10253" y="18769"/>
                      </a:lnTo>
                      <a:lnTo>
                        <a:pt x="10170" y="18748"/>
                      </a:lnTo>
                      <a:lnTo>
                        <a:pt x="10170" y="18644"/>
                      </a:lnTo>
                      <a:lnTo>
                        <a:pt x="10023" y="18727"/>
                      </a:lnTo>
                      <a:lnTo>
                        <a:pt x="9898" y="18811"/>
                      </a:lnTo>
                      <a:lnTo>
                        <a:pt x="9793" y="18853"/>
                      </a:lnTo>
                      <a:lnTo>
                        <a:pt x="9751" y="18937"/>
                      </a:lnTo>
                      <a:lnTo>
                        <a:pt x="9647" y="18978"/>
                      </a:lnTo>
                      <a:lnTo>
                        <a:pt x="9500" y="18978"/>
                      </a:lnTo>
                      <a:lnTo>
                        <a:pt x="9333" y="19146"/>
                      </a:lnTo>
                      <a:lnTo>
                        <a:pt x="9082" y="19250"/>
                      </a:lnTo>
                      <a:lnTo>
                        <a:pt x="8893" y="19397"/>
                      </a:lnTo>
                      <a:lnTo>
                        <a:pt x="8810" y="19564"/>
                      </a:lnTo>
                      <a:lnTo>
                        <a:pt x="8810" y="19606"/>
                      </a:lnTo>
                      <a:lnTo>
                        <a:pt x="8872" y="19711"/>
                      </a:lnTo>
                      <a:lnTo>
                        <a:pt x="8872" y="19794"/>
                      </a:lnTo>
                      <a:lnTo>
                        <a:pt x="8852" y="19815"/>
                      </a:lnTo>
                      <a:lnTo>
                        <a:pt x="8768" y="19711"/>
                      </a:lnTo>
                      <a:lnTo>
                        <a:pt x="8747" y="19711"/>
                      </a:lnTo>
                      <a:lnTo>
                        <a:pt x="8705" y="19773"/>
                      </a:lnTo>
                      <a:lnTo>
                        <a:pt x="8747" y="19857"/>
                      </a:lnTo>
                      <a:lnTo>
                        <a:pt x="8684" y="19878"/>
                      </a:lnTo>
                      <a:lnTo>
                        <a:pt x="8621" y="19794"/>
                      </a:lnTo>
                      <a:lnTo>
                        <a:pt x="8705" y="19711"/>
                      </a:lnTo>
                      <a:cubicBezTo>
                        <a:pt x="8761" y="19673"/>
                        <a:pt x="8717" y="19603"/>
                        <a:pt x="8677" y="19603"/>
                      </a:cubicBezTo>
                      <a:cubicBezTo>
                        <a:pt x="8673" y="19603"/>
                        <a:pt x="8668" y="19604"/>
                        <a:pt x="8663" y="19606"/>
                      </a:cubicBezTo>
                      <a:lnTo>
                        <a:pt x="8600" y="19585"/>
                      </a:lnTo>
                      <a:lnTo>
                        <a:pt x="8496" y="19585"/>
                      </a:lnTo>
                      <a:lnTo>
                        <a:pt x="8454" y="19564"/>
                      </a:lnTo>
                      <a:lnTo>
                        <a:pt x="8349" y="19585"/>
                      </a:lnTo>
                      <a:lnTo>
                        <a:pt x="8161" y="19606"/>
                      </a:lnTo>
                      <a:lnTo>
                        <a:pt x="8056" y="19669"/>
                      </a:lnTo>
                      <a:lnTo>
                        <a:pt x="7973" y="19773"/>
                      </a:lnTo>
                      <a:lnTo>
                        <a:pt x="7826" y="19815"/>
                      </a:lnTo>
                      <a:lnTo>
                        <a:pt x="7680" y="19899"/>
                      </a:lnTo>
                      <a:lnTo>
                        <a:pt x="7554" y="20066"/>
                      </a:lnTo>
                      <a:lnTo>
                        <a:pt x="7575" y="20108"/>
                      </a:lnTo>
                      <a:lnTo>
                        <a:pt x="7533" y="20171"/>
                      </a:lnTo>
                      <a:lnTo>
                        <a:pt x="7471" y="20171"/>
                      </a:lnTo>
                      <a:lnTo>
                        <a:pt x="7345" y="20213"/>
                      </a:lnTo>
                      <a:lnTo>
                        <a:pt x="7261" y="20276"/>
                      </a:lnTo>
                      <a:lnTo>
                        <a:pt x="7261" y="20338"/>
                      </a:lnTo>
                      <a:lnTo>
                        <a:pt x="7219" y="20338"/>
                      </a:lnTo>
                      <a:lnTo>
                        <a:pt x="7115" y="20318"/>
                      </a:lnTo>
                      <a:lnTo>
                        <a:pt x="7010" y="20338"/>
                      </a:lnTo>
                      <a:lnTo>
                        <a:pt x="6989" y="20422"/>
                      </a:lnTo>
                      <a:lnTo>
                        <a:pt x="6947" y="20548"/>
                      </a:lnTo>
                      <a:lnTo>
                        <a:pt x="6947" y="20590"/>
                      </a:lnTo>
                      <a:cubicBezTo>
                        <a:pt x="6927" y="20590"/>
                        <a:pt x="6906" y="20610"/>
                        <a:pt x="6885" y="20610"/>
                      </a:cubicBezTo>
                      <a:lnTo>
                        <a:pt x="6843" y="20590"/>
                      </a:lnTo>
                      <a:lnTo>
                        <a:pt x="6906" y="20485"/>
                      </a:lnTo>
                      <a:lnTo>
                        <a:pt x="6822" y="20380"/>
                      </a:lnTo>
                      <a:lnTo>
                        <a:pt x="6675" y="20380"/>
                      </a:lnTo>
                      <a:lnTo>
                        <a:pt x="6634" y="20422"/>
                      </a:lnTo>
                      <a:lnTo>
                        <a:pt x="6571" y="20485"/>
                      </a:lnTo>
                      <a:lnTo>
                        <a:pt x="6466" y="20485"/>
                      </a:lnTo>
                      <a:lnTo>
                        <a:pt x="6403" y="20527"/>
                      </a:lnTo>
                      <a:lnTo>
                        <a:pt x="6299" y="20422"/>
                      </a:lnTo>
                      <a:lnTo>
                        <a:pt x="6257" y="20422"/>
                      </a:lnTo>
                      <a:lnTo>
                        <a:pt x="6152" y="20610"/>
                      </a:lnTo>
                      <a:lnTo>
                        <a:pt x="6090" y="20631"/>
                      </a:lnTo>
                      <a:lnTo>
                        <a:pt x="5985" y="20715"/>
                      </a:lnTo>
                      <a:lnTo>
                        <a:pt x="5943" y="20694"/>
                      </a:lnTo>
                      <a:lnTo>
                        <a:pt x="5880" y="20736"/>
                      </a:lnTo>
                      <a:lnTo>
                        <a:pt x="5859" y="20841"/>
                      </a:lnTo>
                      <a:lnTo>
                        <a:pt x="5880" y="20945"/>
                      </a:lnTo>
                      <a:lnTo>
                        <a:pt x="5943" y="20966"/>
                      </a:lnTo>
                      <a:cubicBezTo>
                        <a:pt x="5776" y="21029"/>
                        <a:pt x="5629" y="21071"/>
                        <a:pt x="5462" y="21154"/>
                      </a:cubicBezTo>
                      <a:lnTo>
                        <a:pt x="5441" y="21071"/>
                      </a:lnTo>
                      <a:lnTo>
                        <a:pt x="5378" y="21050"/>
                      </a:lnTo>
                      <a:lnTo>
                        <a:pt x="5378" y="21154"/>
                      </a:lnTo>
                      <a:lnTo>
                        <a:pt x="5378" y="21217"/>
                      </a:lnTo>
                      <a:cubicBezTo>
                        <a:pt x="5357" y="21217"/>
                        <a:pt x="5336" y="21238"/>
                        <a:pt x="5274" y="21238"/>
                      </a:cubicBezTo>
                      <a:lnTo>
                        <a:pt x="5232" y="21217"/>
                      </a:lnTo>
                      <a:lnTo>
                        <a:pt x="5169" y="21134"/>
                      </a:lnTo>
                      <a:lnTo>
                        <a:pt x="5064" y="21154"/>
                      </a:lnTo>
                      <a:lnTo>
                        <a:pt x="5064" y="21238"/>
                      </a:lnTo>
                      <a:lnTo>
                        <a:pt x="5127" y="21280"/>
                      </a:lnTo>
                      <a:cubicBezTo>
                        <a:pt x="5106" y="21322"/>
                        <a:pt x="5043" y="21322"/>
                        <a:pt x="5022" y="21343"/>
                      </a:cubicBezTo>
                      <a:lnTo>
                        <a:pt x="4960" y="21280"/>
                      </a:lnTo>
                      <a:lnTo>
                        <a:pt x="4960" y="21364"/>
                      </a:lnTo>
                      <a:cubicBezTo>
                        <a:pt x="4939" y="21385"/>
                        <a:pt x="4918" y="21385"/>
                        <a:pt x="4897" y="21385"/>
                      </a:cubicBezTo>
                      <a:lnTo>
                        <a:pt x="4855" y="21343"/>
                      </a:lnTo>
                      <a:lnTo>
                        <a:pt x="4730" y="21322"/>
                      </a:lnTo>
                      <a:lnTo>
                        <a:pt x="4688" y="21238"/>
                      </a:lnTo>
                      <a:lnTo>
                        <a:pt x="4583" y="21238"/>
                      </a:lnTo>
                      <a:lnTo>
                        <a:pt x="4478" y="21343"/>
                      </a:lnTo>
                      <a:lnTo>
                        <a:pt x="4478" y="21426"/>
                      </a:lnTo>
                      <a:lnTo>
                        <a:pt x="4541" y="21489"/>
                      </a:lnTo>
                      <a:cubicBezTo>
                        <a:pt x="4520" y="21489"/>
                        <a:pt x="4499" y="21531"/>
                        <a:pt x="4499" y="21531"/>
                      </a:cubicBezTo>
                      <a:lnTo>
                        <a:pt x="4395" y="21468"/>
                      </a:lnTo>
                      <a:lnTo>
                        <a:pt x="4290" y="21552"/>
                      </a:lnTo>
                      <a:lnTo>
                        <a:pt x="4290" y="21594"/>
                      </a:lnTo>
                      <a:cubicBezTo>
                        <a:pt x="4081" y="21678"/>
                        <a:pt x="3893" y="21761"/>
                        <a:pt x="3683" y="21845"/>
                      </a:cubicBezTo>
                      <a:lnTo>
                        <a:pt x="3704" y="21782"/>
                      </a:lnTo>
                      <a:lnTo>
                        <a:pt x="3809" y="21740"/>
                      </a:lnTo>
                      <a:lnTo>
                        <a:pt x="3746" y="21698"/>
                      </a:lnTo>
                      <a:lnTo>
                        <a:pt x="3704" y="21573"/>
                      </a:lnTo>
                      <a:lnTo>
                        <a:pt x="3600" y="21636"/>
                      </a:lnTo>
                      <a:lnTo>
                        <a:pt x="3432" y="21636"/>
                      </a:lnTo>
                      <a:lnTo>
                        <a:pt x="3453" y="21698"/>
                      </a:lnTo>
                      <a:lnTo>
                        <a:pt x="3390" y="21803"/>
                      </a:lnTo>
                      <a:lnTo>
                        <a:pt x="3286" y="21845"/>
                      </a:lnTo>
                      <a:lnTo>
                        <a:pt x="3160" y="21970"/>
                      </a:lnTo>
                      <a:lnTo>
                        <a:pt x="3160" y="22012"/>
                      </a:lnTo>
                      <a:cubicBezTo>
                        <a:pt x="2951" y="22096"/>
                        <a:pt x="2742" y="22159"/>
                        <a:pt x="2533" y="22201"/>
                      </a:cubicBezTo>
                      <a:lnTo>
                        <a:pt x="2512" y="22180"/>
                      </a:lnTo>
                      <a:lnTo>
                        <a:pt x="2386" y="22222"/>
                      </a:lnTo>
                      <a:lnTo>
                        <a:pt x="2407" y="22263"/>
                      </a:lnTo>
                      <a:cubicBezTo>
                        <a:pt x="2344" y="22263"/>
                        <a:pt x="2302" y="22284"/>
                        <a:pt x="2240" y="22284"/>
                      </a:cubicBezTo>
                      <a:cubicBezTo>
                        <a:pt x="2177" y="22305"/>
                        <a:pt x="2093" y="22305"/>
                        <a:pt x="2009" y="22326"/>
                      </a:cubicBezTo>
                      <a:lnTo>
                        <a:pt x="1926" y="22263"/>
                      </a:lnTo>
                      <a:lnTo>
                        <a:pt x="1821" y="22368"/>
                      </a:lnTo>
                      <a:lnTo>
                        <a:pt x="1821" y="22389"/>
                      </a:lnTo>
                      <a:cubicBezTo>
                        <a:pt x="1758" y="22410"/>
                        <a:pt x="1654" y="22410"/>
                        <a:pt x="1570" y="22431"/>
                      </a:cubicBezTo>
                      <a:cubicBezTo>
                        <a:pt x="1264" y="22480"/>
                        <a:pt x="957" y="22500"/>
                        <a:pt x="651" y="22500"/>
                      </a:cubicBezTo>
                      <a:cubicBezTo>
                        <a:pt x="434" y="22500"/>
                        <a:pt x="218" y="22490"/>
                        <a:pt x="1" y="22473"/>
                      </a:cubicBezTo>
                      <a:lnTo>
                        <a:pt x="1" y="22473"/>
                      </a:lnTo>
                      <a:cubicBezTo>
                        <a:pt x="332" y="22512"/>
                        <a:pt x="664" y="22527"/>
                        <a:pt x="990" y="22527"/>
                      </a:cubicBezTo>
                      <a:cubicBezTo>
                        <a:pt x="1179" y="22527"/>
                        <a:pt x="1365" y="22522"/>
                        <a:pt x="1549" y="22514"/>
                      </a:cubicBezTo>
                      <a:lnTo>
                        <a:pt x="1549" y="22535"/>
                      </a:lnTo>
                      <a:lnTo>
                        <a:pt x="1654" y="22577"/>
                      </a:lnTo>
                      <a:lnTo>
                        <a:pt x="1612" y="22514"/>
                      </a:lnTo>
                      <a:cubicBezTo>
                        <a:pt x="2093" y="22473"/>
                        <a:pt x="2533" y="22389"/>
                        <a:pt x="2972" y="22263"/>
                      </a:cubicBezTo>
                      <a:lnTo>
                        <a:pt x="2972" y="22263"/>
                      </a:lnTo>
                      <a:lnTo>
                        <a:pt x="2867" y="22368"/>
                      </a:lnTo>
                      <a:lnTo>
                        <a:pt x="3077" y="22368"/>
                      </a:lnTo>
                      <a:lnTo>
                        <a:pt x="3223" y="22222"/>
                      </a:lnTo>
                      <a:lnTo>
                        <a:pt x="3370" y="22222"/>
                      </a:lnTo>
                      <a:lnTo>
                        <a:pt x="3453" y="22159"/>
                      </a:lnTo>
                      <a:cubicBezTo>
                        <a:pt x="3579" y="22096"/>
                        <a:pt x="3746" y="22075"/>
                        <a:pt x="3872" y="22012"/>
                      </a:cubicBezTo>
                      <a:lnTo>
                        <a:pt x="3893" y="22054"/>
                      </a:lnTo>
                      <a:lnTo>
                        <a:pt x="4081" y="22054"/>
                      </a:lnTo>
                      <a:lnTo>
                        <a:pt x="4227" y="21991"/>
                      </a:lnTo>
                      <a:lnTo>
                        <a:pt x="4290" y="21719"/>
                      </a:lnTo>
                      <a:lnTo>
                        <a:pt x="4311" y="21803"/>
                      </a:lnTo>
                      <a:lnTo>
                        <a:pt x="4374" y="21845"/>
                      </a:lnTo>
                      <a:lnTo>
                        <a:pt x="4416" y="21740"/>
                      </a:lnTo>
                      <a:lnTo>
                        <a:pt x="4458" y="21657"/>
                      </a:lnTo>
                      <a:lnTo>
                        <a:pt x="4520" y="21678"/>
                      </a:lnTo>
                      <a:lnTo>
                        <a:pt x="4562" y="21740"/>
                      </a:lnTo>
                      <a:lnTo>
                        <a:pt x="4604" y="21719"/>
                      </a:lnTo>
                      <a:lnTo>
                        <a:pt x="4688" y="21615"/>
                      </a:lnTo>
                      <a:lnTo>
                        <a:pt x="4834" y="21531"/>
                      </a:lnTo>
                      <a:lnTo>
                        <a:pt x="4834" y="21468"/>
                      </a:lnTo>
                      <a:cubicBezTo>
                        <a:pt x="5043" y="21406"/>
                        <a:pt x="5253" y="21301"/>
                        <a:pt x="5462" y="21217"/>
                      </a:cubicBezTo>
                      <a:lnTo>
                        <a:pt x="5462" y="21217"/>
                      </a:lnTo>
                      <a:lnTo>
                        <a:pt x="5420" y="21238"/>
                      </a:lnTo>
                      <a:lnTo>
                        <a:pt x="5546" y="21238"/>
                      </a:lnTo>
                      <a:lnTo>
                        <a:pt x="5504" y="21196"/>
                      </a:lnTo>
                      <a:cubicBezTo>
                        <a:pt x="5839" y="21050"/>
                        <a:pt x="6173" y="20903"/>
                        <a:pt x="6508" y="20778"/>
                      </a:cubicBezTo>
                      <a:lnTo>
                        <a:pt x="6571" y="20799"/>
                      </a:lnTo>
                      <a:lnTo>
                        <a:pt x="6759" y="20778"/>
                      </a:lnTo>
                      <a:lnTo>
                        <a:pt x="6822" y="20694"/>
                      </a:lnTo>
                      <a:lnTo>
                        <a:pt x="6989" y="20715"/>
                      </a:lnTo>
                      <a:lnTo>
                        <a:pt x="6989" y="20673"/>
                      </a:lnTo>
                      <a:lnTo>
                        <a:pt x="6927" y="20610"/>
                      </a:lnTo>
                      <a:cubicBezTo>
                        <a:pt x="7031" y="20569"/>
                        <a:pt x="7136" y="20527"/>
                        <a:pt x="7240" y="20485"/>
                      </a:cubicBezTo>
                      <a:lnTo>
                        <a:pt x="7282" y="20485"/>
                      </a:lnTo>
                      <a:cubicBezTo>
                        <a:pt x="7324" y="20464"/>
                        <a:pt x="7387" y="20422"/>
                        <a:pt x="7429" y="20422"/>
                      </a:cubicBezTo>
                      <a:lnTo>
                        <a:pt x="7450" y="20485"/>
                      </a:lnTo>
                      <a:lnTo>
                        <a:pt x="7554" y="20485"/>
                      </a:lnTo>
                      <a:lnTo>
                        <a:pt x="7617" y="20380"/>
                      </a:lnTo>
                      <a:lnTo>
                        <a:pt x="7638" y="20464"/>
                      </a:lnTo>
                      <a:lnTo>
                        <a:pt x="7659" y="20464"/>
                      </a:lnTo>
                      <a:lnTo>
                        <a:pt x="7701" y="20380"/>
                      </a:lnTo>
                      <a:lnTo>
                        <a:pt x="7763" y="20318"/>
                      </a:lnTo>
                      <a:lnTo>
                        <a:pt x="7868" y="20318"/>
                      </a:lnTo>
                      <a:lnTo>
                        <a:pt x="7973" y="20255"/>
                      </a:lnTo>
                      <a:lnTo>
                        <a:pt x="8015" y="20171"/>
                      </a:lnTo>
                      <a:cubicBezTo>
                        <a:pt x="8077" y="20150"/>
                        <a:pt x="8161" y="20087"/>
                        <a:pt x="8224" y="20066"/>
                      </a:cubicBezTo>
                      <a:lnTo>
                        <a:pt x="8224" y="20066"/>
                      </a:lnTo>
                      <a:lnTo>
                        <a:pt x="8182" y="20108"/>
                      </a:lnTo>
                      <a:lnTo>
                        <a:pt x="8182" y="20213"/>
                      </a:lnTo>
                      <a:lnTo>
                        <a:pt x="8224" y="20255"/>
                      </a:lnTo>
                      <a:lnTo>
                        <a:pt x="8370" y="20150"/>
                      </a:lnTo>
                      <a:lnTo>
                        <a:pt x="8391" y="20066"/>
                      </a:lnTo>
                      <a:lnTo>
                        <a:pt x="8475" y="20045"/>
                      </a:lnTo>
                      <a:lnTo>
                        <a:pt x="8496" y="20087"/>
                      </a:lnTo>
                      <a:lnTo>
                        <a:pt x="8538" y="20045"/>
                      </a:lnTo>
                      <a:lnTo>
                        <a:pt x="8580" y="20045"/>
                      </a:lnTo>
                      <a:lnTo>
                        <a:pt x="8600" y="20108"/>
                      </a:lnTo>
                      <a:lnTo>
                        <a:pt x="8580" y="20192"/>
                      </a:lnTo>
                      <a:lnTo>
                        <a:pt x="8642" y="20192"/>
                      </a:lnTo>
                      <a:lnTo>
                        <a:pt x="8705" y="20087"/>
                      </a:lnTo>
                      <a:lnTo>
                        <a:pt x="8789" y="20087"/>
                      </a:lnTo>
                      <a:lnTo>
                        <a:pt x="8872" y="20004"/>
                      </a:lnTo>
                      <a:lnTo>
                        <a:pt x="8977" y="20004"/>
                      </a:lnTo>
                      <a:lnTo>
                        <a:pt x="9082" y="19857"/>
                      </a:lnTo>
                      <a:lnTo>
                        <a:pt x="9186" y="19794"/>
                      </a:lnTo>
                      <a:lnTo>
                        <a:pt x="9270" y="19836"/>
                      </a:lnTo>
                      <a:lnTo>
                        <a:pt x="9270" y="19899"/>
                      </a:lnTo>
                      <a:lnTo>
                        <a:pt x="9186" y="20004"/>
                      </a:lnTo>
                      <a:lnTo>
                        <a:pt x="9103" y="20150"/>
                      </a:lnTo>
                      <a:lnTo>
                        <a:pt x="9103" y="20192"/>
                      </a:lnTo>
                      <a:lnTo>
                        <a:pt x="9165" y="20192"/>
                      </a:lnTo>
                      <a:lnTo>
                        <a:pt x="9312" y="20045"/>
                      </a:lnTo>
                      <a:lnTo>
                        <a:pt x="9312" y="19857"/>
                      </a:lnTo>
                      <a:lnTo>
                        <a:pt x="9333" y="19836"/>
                      </a:lnTo>
                      <a:lnTo>
                        <a:pt x="9396" y="19899"/>
                      </a:lnTo>
                      <a:lnTo>
                        <a:pt x="9479" y="19857"/>
                      </a:lnTo>
                      <a:lnTo>
                        <a:pt x="9542" y="19878"/>
                      </a:lnTo>
                      <a:lnTo>
                        <a:pt x="9647" y="19878"/>
                      </a:lnTo>
                      <a:lnTo>
                        <a:pt x="9751" y="19753"/>
                      </a:lnTo>
                      <a:lnTo>
                        <a:pt x="9793" y="19753"/>
                      </a:lnTo>
                      <a:lnTo>
                        <a:pt x="9814" y="19773"/>
                      </a:lnTo>
                      <a:lnTo>
                        <a:pt x="9856" y="19648"/>
                      </a:lnTo>
                      <a:lnTo>
                        <a:pt x="9919" y="19585"/>
                      </a:lnTo>
                      <a:lnTo>
                        <a:pt x="9940" y="19627"/>
                      </a:lnTo>
                      <a:lnTo>
                        <a:pt x="9919" y="19690"/>
                      </a:lnTo>
                      <a:lnTo>
                        <a:pt x="9919" y="19794"/>
                      </a:lnTo>
                      <a:lnTo>
                        <a:pt x="9960" y="19773"/>
                      </a:lnTo>
                      <a:lnTo>
                        <a:pt x="10044" y="19669"/>
                      </a:lnTo>
                      <a:lnTo>
                        <a:pt x="10002" y="19648"/>
                      </a:lnTo>
                      <a:lnTo>
                        <a:pt x="10065" y="19564"/>
                      </a:lnTo>
                      <a:lnTo>
                        <a:pt x="10065" y="19522"/>
                      </a:lnTo>
                      <a:lnTo>
                        <a:pt x="9898" y="19522"/>
                      </a:lnTo>
                      <a:lnTo>
                        <a:pt x="9856" y="19481"/>
                      </a:lnTo>
                      <a:lnTo>
                        <a:pt x="10023" y="19439"/>
                      </a:lnTo>
                      <a:lnTo>
                        <a:pt x="10212" y="19334"/>
                      </a:lnTo>
                      <a:lnTo>
                        <a:pt x="10442" y="19334"/>
                      </a:lnTo>
                      <a:lnTo>
                        <a:pt x="10484" y="19271"/>
                      </a:lnTo>
                      <a:lnTo>
                        <a:pt x="10484" y="19209"/>
                      </a:lnTo>
                      <a:lnTo>
                        <a:pt x="10442" y="19209"/>
                      </a:lnTo>
                      <a:lnTo>
                        <a:pt x="10484" y="19167"/>
                      </a:lnTo>
                      <a:lnTo>
                        <a:pt x="10567" y="19146"/>
                      </a:lnTo>
                      <a:lnTo>
                        <a:pt x="10651" y="19104"/>
                      </a:lnTo>
                      <a:lnTo>
                        <a:pt x="10693" y="19104"/>
                      </a:lnTo>
                      <a:lnTo>
                        <a:pt x="10735" y="19209"/>
                      </a:lnTo>
                      <a:lnTo>
                        <a:pt x="10839" y="19209"/>
                      </a:lnTo>
                      <a:lnTo>
                        <a:pt x="10881" y="19125"/>
                      </a:lnTo>
                      <a:lnTo>
                        <a:pt x="10860" y="19104"/>
                      </a:lnTo>
                      <a:lnTo>
                        <a:pt x="10944" y="19020"/>
                      </a:lnTo>
                      <a:lnTo>
                        <a:pt x="10944" y="18916"/>
                      </a:lnTo>
                      <a:lnTo>
                        <a:pt x="10986" y="18853"/>
                      </a:lnTo>
                      <a:lnTo>
                        <a:pt x="11049" y="18916"/>
                      </a:lnTo>
                      <a:lnTo>
                        <a:pt x="11049" y="18999"/>
                      </a:lnTo>
                      <a:lnTo>
                        <a:pt x="11090" y="19041"/>
                      </a:lnTo>
                      <a:lnTo>
                        <a:pt x="11216" y="18957"/>
                      </a:lnTo>
                      <a:lnTo>
                        <a:pt x="11279" y="18895"/>
                      </a:lnTo>
                      <a:lnTo>
                        <a:pt x="11362" y="18895"/>
                      </a:lnTo>
                      <a:lnTo>
                        <a:pt x="11404" y="18790"/>
                      </a:lnTo>
                      <a:lnTo>
                        <a:pt x="11425" y="18748"/>
                      </a:lnTo>
                      <a:lnTo>
                        <a:pt x="11488" y="18811"/>
                      </a:lnTo>
                      <a:lnTo>
                        <a:pt x="11593" y="18790"/>
                      </a:lnTo>
                      <a:lnTo>
                        <a:pt x="11718" y="18623"/>
                      </a:lnTo>
                      <a:lnTo>
                        <a:pt x="11718" y="18539"/>
                      </a:lnTo>
                      <a:lnTo>
                        <a:pt x="11613" y="18539"/>
                      </a:lnTo>
                      <a:lnTo>
                        <a:pt x="11593" y="18518"/>
                      </a:lnTo>
                      <a:lnTo>
                        <a:pt x="11739" y="18413"/>
                      </a:lnTo>
                      <a:lnTo>
                        <a:pt x="11844" y="18393"/>
                      </a:lnTo>
                      <a:lnTo>
                        <a:pt x="11927" y="18288"/>
                      </a:lnTo>
                      <a:lnTo>
                        <a:pt x="11990" y="18288"/>
                      </a:lnTo>
                      <a:lnTo>
                        <a:pt x="12011" y="18330"/>
                      </a:lnTo>
                      <a:lnTo>
                        <a:pt x="12137" y="18204"/>
                      </a:lnTo>
                      <a:lnTo>
                        <a:pt x="12241" y="18141"/>
                      </a:lnTo>
                      <a:lnTo>
                        <a:pt x="12262" y="18079"/>
                      </a:lnTo>
                      <a:lnTo>
                        <a:pt x="12346" y="18037"/>
                      </a:lnTo>
                      <a:lnTo>
                        <a:pt x="12367" y="17995"/>
                      </a:lnTo>
                      <a:lnTo>
                        <a:pt x="12450" y="17995"/>
                      </a:lnTo>
                      <a:lnTo>
                        <a:pt x="12471" y="18079"/>
                      </a:lnTo>
                      <a:lnTo>
                        <a:pt x="12534" y="18100"/>
                      </a:lnTo>
                      <a:lnTo>
                        <a:pt x="12555" y="18016"/>
                      </a:lnTo>
                      <a:lnTo>
                        <a:pt x="12660" y="18016"/>
                      </a:lnTo>
                      <a:lnTo>
                        <a:pt x="12722" y="17995"/>
                      </a:lnTo>
                      <a:lnTo>
                        <a:pt x="12722" y="17911"/>
                      </a:lnTo>
                      <a:lnTo>
                        <a:pt x="12827" y="17890"/>
                      </a:lnTo>
                      <a:lnTo>
                        <a:pt x="12848" y="17828"/>
                      </a:lnTo>
                      <a:lnTo>
                        <a:pt x="12869" y="17869"/>
                      </a:lnTo>
                      <a:lnTo>
                        <a:pt x="13036" y="17890"/>
                      </a:lnTo>
                      <a:lnTo>
                        <a:pt x="13057" y="17786"/>
                      </a:lnTo>
                      <a:lnTo>
                        <a:pt x="13099" y="17786"/>
                      </a:lnTo>
                      <a:lnTo>
                        <a:pt x="13099" y="17849"/>
                      </a:lnTo>
                      <a:lnTo>
                        <a:pt x="13162" y="17849"/>
                      </a:lnTo>
                      <a:lnTo>
                        <a:pt x="13204" y="17786"/>
                      </a:lnTo>
                      <a:lnTo>
                        <a:pt x="13266" y="17849"/>
                      </a:lnTo>
                      <a:lnTo>
                        <a:pt x="13308" y="17807"/>
                      </a:lnTo>
                      <a:lnTo>
                        <a:pt x="13371" y="17660"/>
                      </a:lnTo>
                      <a:lnTo>
                        <a:pt x="13308" y="17660"/>
                      </a:lnTo>
                      <a:lnTo>
                        <a:pt x="13266" y="17681"/>
                      </a:lnTo>
                      <a:lnTo>
                        <a:pt x="13287" y="17597"/>
                      </a:lnTo>
                      <a:lnTo>
                        <a:pt x="13350" y="17556"/>
                      </a:lnTo>
                      <a:cubicBezTo>
                        <a:pt x="13371" y="17618"/>
                        <a:pt x="13392" y="17702"/>
                        <a:pt x="13455" y="17765"/>
                      </a:cubicBezTo>
                      <a:cubicBezTo>
                        <a:pt x="13517" y="17849"/>
                        <a:pt x="13392" y="17995"/>
                        <a:pt x="13308" y="18079"/>
                      </a:cubicBezTo>
                      <a:lnTo>
                        <a:pt x="13245" y="18183"/>
                      </a:lnTo>
                      <a:lnTo>
                        <a:pt x="13266" y="18225"/>
                      </a:lnTo>
                      <a:lnTo>
                        <a:pt x="13371" y="18309"/>
                      </a:lnTo>
                      <a:lnTo>
                        <a:pt x="13350" y="18413"/>
                      </a:lnTo>
                      <a:lnTo>
                        <a:pt x="13266" y="18351"/>
                      </a:lnTo>
                      <a:lnTo>
                        <a:pt x="13245" y="18393"/>
                      </a:lnTo>
                      <a:lnTo>
                        <a:pt x="13266" y="18497"/>
                      </a:lnTo>
                      <a:lnTo>
                        <a:pt x="13162" y="18623"/>
                      </a:lnTo>
                      <a:lnTo>
                        <a:pt x="13099" y="18602"/>
                      </a:lnTo>
                      <a:lnTo>
                        <a:pt x="13099" y="18351"/>
                      </a:lnTo>
                      <a:lnTo>
                        <a:pt x="13057" y="18330"/>
                      </a:lnTo>
                      <a:lnTo>
                        <a:pt x="12890" y="18351"/>
                      </a:lnTo>
                      <a:lnTo>
                        <a:pt x="12639" y="18497"/>
                      </a:lnTo>
                      <a:lnTo>
                        <a:pt x="12471" y="18602"/>
                      </a:lnTo>
                      <a:lnTo>
                        <a:pt x="12450" y="18665"/>
                      </a:lnTo>
                      <a:lnTo>
                        <a:pt x="12471" y="18727"/>
                      </a:lnTo>
                      <a:lnTo>
                        <a:pt x="12471" y="18853"/>
                      </a:lnTo>
                      <a:lnTo>
                        <a:pt x="12450" y="18957"/>
                      </a:lnTo>
                      <a:lnTo>
                        <a:pt x="12409" y="19041"/>
                      </a:lnTo>
                      <a:lnTo>
                        <a:pt x="12409" y="19146"/>
                      </a:lnTo>
                      <a:lnTo>
                        <a:pt x="12471" y="19188"/>
                      </a:lnTo>
                      <a:lnTo>
                        <a:pt x="12555" y="19167"/>
                      </a:lnTo>
                      <a:lnTo>
                        <a:pt x="12576" y="19125"/>
                      </a:lnTo>
                      <a:lnTo>
                        <a:pt x="12555" y="19083"/>
                      </a:lnTo>
                      <a:lnTo>
                        <a:pt x="12513" y="19062"/>
                      </a:lnTo>
                      <a:lnTo>
                        <a:pt x="12555" y="19020"/>
                      </a:lnTo>
                      <a:lnTo>
                        <a:pt x="12681" y="19020"/>
                      </a:lnTo>
                      <a:lnTo>
                        <a:pt x="12660" y="19062"/>
                      </a:lnTo>
                      <a:lnTo>
                        <a:pt x="12722" y="19125"/>
                      </a:lnTo>
                      <a:lnTo>
                        <a:pt x="12785" y="19041"/>
                      </a:lnTo>
                      <a:lnTo>
                        <a:pt x="12848" y="19041"/>
                      </a:lnTo>
                      <a:lnTo>
                        <a:pt x="12764" y="19146"/>
                      </a:lnTo>
                      <a:lnTo>
                        <a:pt x="12764" y="19188"/>
                      </a:lnTo>
                      <a:lnTo>
                        <a:pt x="12555" y="19355"/>
                      </a:lnTo>
                      <a:lnTo>
                        <a:pt x="12534" y="19397"/>
                      </a:lnTo>
                      <a:lnTo>
                        <a:pt x="12639" y="19439"/>
                      </a:lnTo>
                      <a:lnTo>
                        <a:pt x="12681" y="19355"/>
                      </a:lnTo>
                      <a:lnTo>
                        <a:pt x="12764" y="19292"/>
                      </a:lnTo>
                      <a:lnTo>
                        <a:pt x="12764" y="19229"/>
                      </a:lnTo>
                      <a:lnTo>
                        <a:pt x="12890" y="19146"/>
                      </a:lnTo>
                      <a:lnTo>
                        <a:pt x="12869" y="19083"/>
                      </a:lnTo>
                      <a:lnTo>
                        <a:pt x="12932" y="19041"/>
                      </a:lnTo>
                      <a:lnTo>
                        <a:pt x="12973" y="19041"/>
                      </a:lnTo>
                      <a:lnTo>
                        <a:pt x="13036" y="18916"/>
                      </a:lnTo>
                      <a:lnTo>
                        <a:pt x="13078" y="18937"/>
                      </a:lnTo>
                      <a:lnTo>
                        <a:pt x="13183" y="18916"/>
                      </a:lnTo>
                      <a:lnTo>
                        <a:pt x="13287" y="18937"/>
                      </a:lnTo>
                      <a:lnTo>
                        <a:pt x="13455" y="18832"/>
                      </a:lnTo>
                      <a:lnTo>
                        <a:pt x="13413" y="18748"/>
                      </a:lnTo>
                      <a:lnTo>
                        <a:pt x="13287" y="18706"/>
                      </a:lnTo>
                      <a:lnTo>
                        <a:pt x="13371" y="18665"/>
                      </a:lnTo>
                      <a:lnTo>
                        <a:pt x="13497" y="18665"/>
                      </a:lnTo>
                      <a:lnTo>
                        <a:pt x="13580" y="18769"/>
                      </a:lnTo>
                      <a:lnTo>
                        <a:pt x="13664" y="18769"/>
                      </a:lnTo>
                      <a:lnTo>
                        <a:pt x="13727" y="18665"/>
                      </a:lnTo>
                      <a:lnTo>
                        <a:pt x="13685" y="18539"/>
                      </a:lnTo>
                      <a:lnTo>
                        <a:pt x="13580" y="18518"/>
                      </a:lnTo>
                      <a:lnTo>
                        <a:pt x="13622" y="18455"/>
                      </a:lnTo>
                      <a:lnTo>
                        <a:pt x="13706" y="18455"/>
                      </a:lnTo>
                      <a:lnTo>
                        <a:pt x="13789" y="18497"/>
                      </a:lnTo>
                      <a:lnTo>
                        <a:pt x="13852" y="18455"/>
                      </a:lnTo>
                      <a:lnTo>
                        <a:pt x="13894" y="18518"/>
                      </a:lnTo>
                      <a:lnTo>
                        <a:pt x="13957" y="18539"/>
                      </a:lnTo>
                      <a:lnTo>
                        <a:pt x="14041" y="18413"/>
                      </a:lnTo>
                      <a:lnTo>
                        <a:pt x="14020" y="18330"/>
                      </a:lnTo>
                      <a:lnTo>
                        <a:pt x="13957" y="18309"/>
                      </a:lnTo>
                      <a:lnTo>
                        <a:pt x="13957" y="18225"/>
                      </a:lnTo>
                      <a:lnTo>
                        <a:pt x="14062" y="18225"/>
                      </a:lnTo>
                      <a:lnTo>
                        <a:pt x="14166" y="18204"/>
                      </a:lnTo>
                      <a:lnTo>
                        <a:pt x="14124" y="18079"/>
                      </a:lnTo>
                      <a:lnTo>
                        <a:pt x="14041" y="18037"/>
                      </a:lnTo>
                      <a:lnTo>
                        <a:pt x="13957" y="18079"/>
                      </a:lnTo>
                      <a:lnTo>
                        <a:pt x="14041" y="17995"/>
                      </a:lnTo>
                      <a:cubicBezTo>
                        <a:pt x="14062" y="17974"/>
                        <a:pt x="14041" y="17932"/>
                        <a:pt x="14041" y="17932"/>
                      </a:cubicBezTo>
                      <a:lnTo>
                        <a:pt x="14145" y="17828"/>
                      </a:lnTo>
                      <a:lnTo>
                        <a:pt x="14166" y="17911"/>
                      </a:lnTo>
                      <a:lnTo>
                        <a:pt x="14229" y="17911"/>
                      </a:lnTo>
                      <a:lnTo>
                        <a:pt x="14313" y="17807"/>
                      </a:lnTo>
                      <a:lnTo>
                        <a:pt x="14354" y="17869"/>
                      </a:lnTo>
                      <a:lnTo>
                        <a:pt x="14438" y="17828"/>
                      </a:lnTo>
                      <a:lnTo>
                        <a:pt x="14417" y="17765"/>
                      </a:lnTo>
                      <a:lnTo>
                        <a:pt x="14334" y="17723"/>
                      </a:lnTo>
                      <a:lnTo>
                        <a:pt x="14396" y="17660"/>
                      </a:lnTo>
                      <a:lnTo>
                        <a:pt x="14438" y="17597"/>
                      </a:lnTo>
                      <a:lnTo>
                        <a:pt x="14396" y="17514"/>
                      </a:lnTo>
                      <a:lnTo>
                        <a:pt x="14313" y="17556"/>
                      </a:lnTo>
                      <a:lnTo>
                        <a:pt x="14292" y="17597"/>
                      </a:lnTo>
                      <a:lnTo>
                        <a:pt x="14229" y="17597"/>
                      </a:lnTo>
                      <a:lnTo>
                        <a:pt x="14250" y="17493"/>
                      </a:lnTo>
                      <a:lnTo>
                        <a:pt x="14208" y="17472"/>
                      </a:lnTo>
                      <a:lnTo>
                        <a:pt x="14103" y="17493"/>
                      </a:lnTo>
                      <a:lnTo>
                        <a:pt x="14041" y="17577"/>
                      </a:lnTo>
                      <a:lnTo>
                        <a:pt x="14103" y="17618"/>
                      </a:lnTo>
                      <a:lnTo>
                        <a:pt x="14041" y="17723"/>
                      </a:lnTo>
                      <a:lnTo>
                        <a:pt x="13999" y="17702"/>
                      </a:lnTo>
                      <a:lnTo>
                        <a:pt x="13978" y="17786"/>
                      </a:lnTo>
                      <a:lnTo>
                        <a:pt x="13894" y="17765"/>
                      </a:lnTo>
                      <a:lnTo>
                        <a:pt x="13831" y="17807"/>
                      </a:lnTo>
                      <a:lnTo>
                        <a:pt x="13873" y="17869"/>
                      </a:lnTo>
                      <a:lnTo>
                        <a:pt x="13999" y="17995"/>
                      </a:lnTo>
                      <a:lnTo>
                        <a:pt x="13831" y="18141"/>
                      </a:lnTo>
                      <a:lnTo>
                        <a:pt x="13831" y="18079"/>
                      </a:lnTo>
                      <a:lnTo>
                        <a:pt x="13727" y="17995"/>
                      </a:lnTo>
                      <a:lnTo>
                        <a:pt x="13685" y="18037"/>
                      </a:lnTo>
                      <a:lnTo>
                        <a:pt x="13706" y="18121"/>
                      </a:lnTo>
                      <a:lnTo>
                        <a:pt x="13685" y="18225"/>
                      </a:lnTo>
                      <a:lnTo>
                        <a:pt x="13622" y="18204"/>
                      </a:lnTo>
                      <a:lnTo>
                        <a:pt x="13580" y="18225"/>
                      </a:lnTo>
                      <a:lnTo>
                        <a:pt x="13517" y="18330"/>
                      </a:lnTo>
                      <a:lnTo>
                        <a:pt x="13434" y="18351"/>
                      </a:lnTo>
                      <a:lnTo>
                        <a:pt x="13434" y="18288"/>
                      </a:lnTo>
                      <a:lnTo>
                        <a:pt x="13497" y="18225"/>
                      </a:lnTo>
                      <a:lnTo>
                        <a:pt x="13497" y="18121"/>
                      </a:lnTo>
                      <a:lnTo>
                        <a:pt x="13413" y="18079"/>
                      </a:lnTo>
                      <a:lnTo>
                        <a:pt x="13371" y="18079"/>
                      </a:lnTo>
                      <a:cubicBezTo>
                        <a:pt x="13413" y="17995"/>
                        <a:pt x="13476" y="17911"/>
                        <a:pt x="13559" y="17849"/>
                      </a:cubicBezTo>
                      <a:lnTo>
                        <a:pt x="13559" y="17807"/>
                      </a:lnTo>
                      <a:cubicBezTo>
                        <a:pt x="13497" y="17702"/>
                        <a:pt x="13476" y="17597"/>
                        <a:pt x="13434" y="17493"/>
                      </a:cubicBezTo>
                      <a:lnTo>
                        <a:pt x="13476" y="17493"/>
                      </a:lnTo>
                      <a:lnTo>
                        <a:pt x="13517" y="17535"/>
                      </a:lnTo>
                      <a:lnTo>
                        <a:pt x="13538" y="17493"/>
                      </a:lnTo>
                      <a:lnTo>
                        <a:pt x="13497" y="17409"/>
                      </a:lnTo>
                      <a:lnTo>
                        <a:pt x="13413" y="17388"/>
                      </a:lnTo>
                      <a:lnTo>
                        <a:pt x="13476" y="17367"/>
                      </a:lnTo>
                      <a:lnTo>
                        <a:pt x="13580" y="17388"/>
                      </a:lnTo>
                      <a:lnTo>
                        <a:pt x="13706" y="17263"/>
                      </a:lnTo>
                      <a:lnTo>
                        <a:pt x="13831" y="17263"/>
                      </a:lnTo>
                      <a:lnTo>
                        <a:pt x="13936" y="17158"/>
                      </a:lnTo>
                      <a:lnTo>
                        <a:pt x="14020" y="17137"/>
                      </a:lnTo>
                      <a:lnTo>
                        <a:pt x="14145" y="16991"/>
                      </a:lnTo>
                      <a:lnTo>
                        <a:pt x="14145" y="16844"/>
                      </a:lnTo>
                      <a:lnTo>
                        <a:pt x="14103" y="16781"/>
                      </a:lnTo>
                      <a:lnTo>
                        <a:pt x="14082" y="16781"/>
                      </a:lnTo>
                      <a:lnTo>
                        <a:pt x="14020" y="16656"/>
                      </a:lnTo>
                      <a:lnTo>
                        <a:pt x="13957" y="16635"/>
                      </a:lnTo>
                      <a:lnTo>
                        <a:pt x="13810" y="16635"/>
                      </a:lnTo>
                      <a:lnTo>
                        <a:pt x="13831" y="16530"/>
                      </a:lnTo>
                      <a:lnTo>
                        <a:pt x="13831" y="16426"/>
                      </a:lnTo>
                      <a:lnTo>
                        <a:pt x="13999" y="16363"/>
                      </a:lnTo>
                      <a:lnTo>
                        <a:pt x="14020" y="16321"/>
                      </a:lnTo>
                      <a:lnTo>
                        <a:pt x="14103" y="16300"/>
                      </a:lnTo>
                      <a:lnTo>
                        <a:pt x="14124" y="16216"/>
                      </a:lnTo>
                      <a:lnTo>
                        <a:pt x="14103" y="16216"/>
                      </a:lnTo>
                      <a:lnTo>
                        <a:pt x="14145" y="16154"/>
                      </a:lnTo>
                      <a:lnTo>
                        <a:pt x="14250" y="16196"/>
                      </a:lnTo>
                      <a:lnTo>
                        <a:pt x="14417" y="16091"/>
                      </a:lnTo>
                      <a:lnTo>
                        <a:pt x="14522" y="16175"/>
                      </a:lnTo>
                      <a:lnTo>
                        <a:pt x="14647" y="16091"/>
                      </a:lnTo>
                      <a:lnTo>
                        <a:pt x="14626" y="16175"/>
                      </a:lnTo>
                      <a:lnTo>
                        <a:pt x="14647" y="16216"/>
                      </a:lnTo>
                      <a:lnTo>
                        <a:pt x="14731" y="16216"/>
                      </a:lnTo>
                      <a:lnTo>
                        <a:pt x="14857" y="16091"/>
                      </a:lnTo>
                      <a:lnTo>
                        <a:pt x="14836" y="16028"/>
                      </a:lnTo>
                      <a:lnTo>
                        <a:pt x="14773" y="16007"/>
                      </a:lnTo>
                      <a:lnTo>
                        <a:pt x="14752" y="15965"/>
                      </a:lnTo>
                      <a:lnTo>
                        <a:pt x="14794" y="15924"/>
                      </a:lnTo>
                      <a:lnTo>
                        <a:pt x="14919" y="15986"/>
                      </a:lnTo>
                      <a:lnTo>
                        <a:pt x="15129" y="15924"/>
                      </a:lnTo>
                      <a:lnTo>
                        <a:pt x="15170" y="15777"/>
                      </a:lnTo>
                      <a:lnTo>
                        <a:pt x="15129" y="15631"/>
                      </a:lnTo>
                      <a:lnTo>
                        <a:pt x="14961" y="15526"/>
                      </a:lnTo>
                      <a:lnTo>
                        <a:pt x="14891" y="15526"/>
                      </a:lnTo>
                      <a:lnTo>
                        <a:pt x="14919" y="15505"/>
                      </a:lnTo>
                      <a:lnTo>
                        <a:pt x="15066" y="15505"/>
                      </a:lnTo>
                      <a:lnTo>
                        <a:pt x="15150" y="15589"/>
                      </a:lnTo>
                      <a:lnTo>
                        <a:pt x="15296" y="15589"/>
                      </a:lnTo>
                      <a:lnTo>
                        <a:pt x="15401" y="15484"/>
                      </a:lnTo>
                      <a:lnTo>
                        <a:pt x="15401" y="15400"/>
                      </a:lnTo>
                      <a:lnTo>
                        <a:pt x="15673" y="15275"/>
                      </a:lnTo>
                      <a:lnTo>
                        <a:pt x="15798" y="15149"/>
                      </a:lnTo>
                      <a:lnTo>
                        <a:pt x="15924" y="15149"/>
                      </a:lnTo>
                      <a:lnTo>
                        <a:pt x="15986" y="15087"/>
                      </a:lnTo>
                      <a:lnTo>
                        <a:pt x="15986" y="15003"/>
                      </a:lnTo>
                      <a:lnTo>
                        <a:pt x="16217" y="14836"/>
                      </a:lnTo>
                      <a:lnTo>
                        <a:pt x="16426" y="14794"/>
                      </a:lnTo>
                      <a:lnTo>
                        <a:pt x="16656" y="14584"/>
                      </a:lnTo>
                      <a:lnTo>
                        <a:pt x="16844" y="14564"/>
                      </a:lnTo>
                      <a:lnTo>
                        <a:pt x="17033" y="14333"/>
                      </a:lnTo>
                      <a:lnTo>
                        <a:pt x="16949" y="14480"/>
                      </a:lnTo>
                      <a:lnTo>
                        <a:pt x="16949" y="14626"/>
                      </a:lnTo>
                      <a:lnTo>
                        <a:pt x="17012" y="14647"/>
                      </a:lnTo>
                      <a:lnTo>
                        <a:pt x="17075" y="14668"/>
                      </a:lnTo>
                      <a:lnTo>
                        <a:pt x="17116" y="14731"/>
                      </a:lnTo>
                      <a:lnTo>
                        <a:pt x="17263" y="14564"/>
                      </a:lnTo>
                      <a:lnTo>
                        <a:pt x="17367" y="14522"/>
                      </a:lnTo>
                      <a:lnTo>
                        <a:pt x="17598" y="14438"/>
                      </a:lnTo>
                      <a:lnTo>
                        <a:pt x="17681" y="14354"/>
                      </a:lnTo>
                      <a:lnTo>
                        <a:pt x="17681" y="14354"/>
                      </a:lnTo>
                      <a:lnTo>
                        <a:pt x="17639" y="14480"/>
                      </a:lnTo>
                      <a:lnTo>
                        <a:pt x="17451" y="14584"/>
                      </a:lnTo>
                      <a:lnTo>
                        <a:pt x="17326" y="14584"/>
                      </a:lnTo>
                      <a:lnTo>
                        <a:pt x="17054" y="14856"/>
                      </a:lnTo>
                      <a:lnTo>
                        <a:pt x="17033" y="14961"/>
                      </a:lnTo>
                      <a:lnTo>
                        <a:pt x="17158" y="15149"/>
                      </a:lnTo>
                      <a:lnTo>
                        <a:pt x="17179" y="15275"/>
                      </a:lnTo>
                      <a:lnTo>
                        <a:pt x="17054" y="15191"/>
                      </a:lnTo>
                      <a:lnTo>
                        <a:pt x="16949" y="15191"/>
                      </a:lnTo>
                      <a:lnTo>
                        <a:pt x="16886" y="15212"/>
                      </a:lnTo>
                      <a:lnTo>
                        <a:pt x="16823" y="15212"/>
                      </a:lnTo>
                      <a:lnTo>
                        <a:pt x="16719" y="15149"/>
                      </a:lnTo>
                      <a:lnTo>
                        <a:pt x="16698" y="14982"/>
                      </a:lnTo>
                      <a:lnTo>
                        <a:pt x="16510" y="15066"/>
                      </a:lnTo>
                      <a:lnTo>
                        <a:pt x="16405" y="15066"/>
                      </a:lnTo>
                      <a:lnTo>
                        <a:pt x="16238" y="15170"/>
                      </a:lnTo>
                      <a:lnTo>
                        <a:pt x="16091" y="15170"/>
                      </a:lnTo>
                      <a:lnTo>
                        <a:pt x="15986" y="15275"/>
                      </a:lnTo>
                      <a:lnTo>
                        <a:pt x="15986" y="15380"/>
                      </a:lnTo>
                      <a:lnTo>
                        <a:pt x="16007" y="15421"/>
                      </a:lnTo>
                      <a:lnTo>
                        <a:pt x="15903" y="15610"/>
                      </a:lnTo>
                      <a:lnTo>
                        <a:pt x="15777" y="15693"/>
                      </a:lnTo>
                      <a:lnTo>
                        <a:pt x="15714" y="15840"/>
                      </a:lnTo>
                      <a:lnTo>
                        <a:pt x="15380" y="16133"/>
                      </a:lnTo>
                      <a:lnTo>
                        <a:pt x="15296" y="16237"/>
                      </a:lnTo>
                      <a:lnTo>
                        <a:pt x="15296" y="16321"/>
                      </a:lnTo>
                      <a:lnTo>
                        <a:pt x="15401" y="16468"/>
                      </a:lnTo>
                      <a:lnTo>
                        <a:pt x="15463" y="16405"/>
                      </a:lnTo>
                      <a:lnTo>
                        <a:pt x="15505" y="16405"/>
                      </a:lnTo>
                      <a:lnTo>
                        <a:pt x="15610" y="16321"/>
                      </a:lnTo>
                      <a:lnTo>
                        <a:pt x="15694" y="16342"/>
                      </a:lnTo>
                      <a:lnTo>
                        <a:pt x="15694" y="16405"/>
                      </a:lnTo>
                      <a:lnTo>
                        <a:pt x="15484" y="16551"/>
                      </a:lnTo>
                      <a:lnTo>
                        <a:pt x="15401" y="16551"/>
                      </a:lnTo>
                      <a:lnTo>
                        <a:pt x="15359" y="16656"/>
                      </a:lnTo>
                      <a:lnTo>
                        <a:pt x="15254" y="16614"/>
                      </a:lnTo>
                      <a:lnTo>
                        <a:pt x="15170" y="16614"/>
                      </a:lnTo>
                      <a:lnTo>
                        <a:pt x="15087" y="16635"/>
                      </a:lnTo>
                      <a:lnTo>
                        <a:pt x="15087" y="16740"/>
                      </a:lnTo>
                      <a:lnTo>
                        <a:pt x="15024" y="16719"/>
                      </a:lnTo>
                      <a:lnTo>
                        <a:pt x="14919" y="16740"/>
                      </a:lnTo>
                      <a:lnTo>
                        <a:pt x="14919" y="16865"/>
                      </a:lnTo>
                      <a:lnTo>
                        <a:pt x="15066" y="17053"/>
                      </a:lnTo>
                      <a:lnTo>
                        <a:pt x="15129" y="17032"/>
                      </a:lnTo>
                      <a:lnTo>
                        <a:pt x="15170" y="16949"/>
                      </a:lnTo>
                      <a:lnTo>
                        <a:pt x="15233" y="17032"/>
                      </a:lnTo>
                      <a:lnTo>
                        <a:pt x="15275" y="16886"/>
                      </a:lnTo>
                      <a:lnTo>
                        <a:pt x="15359" y="16886"/>
                      </a:lnTo>
                      <a:lnTo>
                        <a:pt x="15359" y="16991"/>
                      </a:lnTo>
                      <a:lnTo>
                        <a:pt x="15442" y="16949"/>
                      </a:lnTo>
                      <a:lnTo>
                        <a:pt x="15463" y="16865"/>
                      </a:lnTo>
                      <a:lnTo>
                        <a:pt x="15526" y="16823"/>
                      </a:lnTo>
                      <a:lnTo>
                        <a:pt x="15652" y="16740"/>
                      </a:lnTo>
                      <a:lnTo>
                        <a:pt x="15652" y="16614"/>
                      </a:lnTo>
                      <a:lnTo>
                        <a:pt x="15714" y="16530"/>
                      </a:lnTo>
                      <a:lnTo>
                        <a:pt x="15714" y="16572"/>
                      </a:lnTo>
                      <a:lnTo>
                        <a:pt x="15673" y="16635"/>
                      </a:lnTo>
                      <a:lnTo>
                        <a:pt x="15714" y="16719"/>
                      </a:lnTo>
                      <a:lnTo>
                        <a:pt x="15840" y="16719"/>
                      </a:lnTo>
                      <a:lnTo>
                        <a:pt x="16028" y="16572"/>
                      </a:lnTo>
                      <a:lnTo>
                        <a:pt x="16175" y="16572"/>
                      </a:lnTo>
                      <a:lnTo>
                        <a:pt x="16196" y="16656"/>
                      </a:lnTo>
                      <a:lnTo>
                        <a:pt x="16258" y="16614"/>
                      </a:lnTo>
                      <a:lnTo>
                        <a:pt x="16321" y="16405"/>
                      </a:lnTo>
                      <a:lnTo>
                        <a:pt x="16447" y="16321"/>
                      </a:lnTo>
                      <a:lnTo>
                        <a:pt x="16510" y="16321"/>
                      </a:lnTo>
                      <a:lnTo>
                        <a:pt x="16363" y="16468"/>
                      </a:lnTo>
                      <a:lnTo>
                        <a:pt x="16363" y="16551"/>
                      </a:lnTo>
                      <a:lnTo>
                        <a:pt x="16447" y="16509"/>
                      </a:lnTo>
                      <a:lnTo>
                        <a:pt x="16572" y="16342"/>
                      </a:lnTo>
                      <a:lnTo>
                        <a:pt x="16656" y="16154"/>
                      </a:lnTo>
                      <a:lnTo>
                        <a:pt x="16740" y="16112"/>
                      </a:lnTo>
                      <a:lnTo>
                        <a:pt x="16740" y="16196"/>
                      </a:lnTo>
                      <a:lnTo>
                        <a:pt x="16656" y="16321"/>
                      </a:lnTo>
                      <a:lnTo>
                        <a:pt x="16656" y="16363"/>
                      </a:lnTo>
                      <a:lnTo>
                        <a:pt x="16782" y="16237"/>
                      </a:lnTo>
                      <a:lnTo>
                        <a:pt x="16844" y="16321"/>
                      </a:lnTo>
                      <a:lnTo>
                        <a:pt x="16844" y="16405"/>
                      </a:lnTo>
                      <a:lnTo>
                        <a:pt x="16970" y="16426"/>
                      </a:lnTo>
                      <a:lnTo>
                        <a:pt x="17033" y="16468"/>
                      </a:lnTo>
                      <a:lnTo>
                        <a:pt x="17095" y="16405"/>
                      </a:lnTo>
                      <a:lnTo>
                        <a:pt x="17158" y="16258"/>
                      </a:lnTo>
                      <a:lnTo>
                        <a:pt x="17305" y="16237"/>
                      </a:lnTo>
                      <a:lnTo>
                        <a:pt x="17409" y="16154"/>
                      </a:lnTo>
                      <a:lnTo>
                        <a:pt x="17347" y="16133"/>
                      </a:lnTo>
                      <a:lnTo>
                        <a:pt x="17367" y="16007"/>
                      </a:lnTo>
                      <a:lnTo>
                        <a:pt x="17577" y="15924"/>
                      </a:lnTo>
                      <a:lnTo>
                        <a:pt x="17598" y="15840"/>
                      </a:lnTo>
                      <a:lnTo>
                        <a:pt x="17598" y="15735"/>
                      </a:lnTo>
                      <a:lnTo>
                        <a:pt x="17493" y="15777"/>
                      </a:lnTo>
                      <a:lnTo>
                        <a:pt x="17409" y="15714"/>
                      </a:lnTo>
                      <a:lnTo>
                        <a:pt x="17284" y="15693"/>
                      </a:lnTo>
                      <a:lnTo>
                        <a:pt x="17347" y="15610"/>
                      </a:lnTo>
                      <a:lnTo>
                        <a:pt x="17451" y="15610"/>
                      </a:lnTo>
                      <a:lnTo>
                        <a:pt x="17514" y="15631"/>
                      </a:lnTo>
                      <a:lnTo>
                        <a:pt x="17577" y="15568"/>
                      </a:lnTo>
                      <a:lnTo>
                        <a:pt x="17577" y="15463"/>
                      </a:lnTo>
                      <a:lnTo>
                        <a:pt x="17472" y="15505"/>
                      </a:lnTo>
                      <a:lnTo>
                        <a:pt x="17367" y="15400"/>
                      </a:lnTo>
                      <a:lnTo>
                        <a:pt x="17367" y="15317"/>
                      </a:lnTo>
                      <a:lnTo>
                        <a:pt x="17514" y="15296"/>
                      </a:lnTo>
                      <a:lnTo>
                        <a:pt x="17598" y="15275"/>
                      </a:lnTo>
                      <a:lnTo>
                        <a:pt x="17660" y="15296"/>
                      </a:lnTo>
                      <a:lnTo>
                        <a:pt x="17681" y="15254"/>
                      </a:lnTo>
                      <a:lnTo>
                        <a:pt x="17619" y="15108"/>
                      </a:lnTo>
                      <a:lnTo>
                        <a:pt x="17807" y="15045"/>
                      </a:lnTo>
                      <a:lnTo>
                        <a:pt x="17911" y="15108"/>
                      </a:lnTo>
                      <a:lnTo>
                        <a:pt x="17995" y="15087"/>
                      </a:lnTo>
                      <a:lnTo>
                        <a:pt x="18121" y="15087"/>
                      </a:lnTo>
                      <a:lnTo>
                        <a:pt x="17911" y="15254"/>
                      </a:lnTo>
                      <a:lnTo>
                        <a:pt x="17911" y="15359"/>
                      </a:lnTo>
                      <a:lnTo>
                        <a:pt x="17932" y="15526"/>
                      </a:lnTo>
                      <a:lnTo>
                        <a:pt x="17995" y="15526"/>
                      </a:lnTo>
                      <a:lnTo>
                        <a:pt x="18079" y="15317"/>
                      </a:lnTo>
                      <a:lnTo>
                        <a:pt x="18142" y="15275"/>
                      </a:lnTo>
                      <a:lnTo>
                        <a:pt x="18204" y="15275"/>
                      </a:lnTo>
                      <a:lnTo>
                        <a:pt x="18183" y="15359"/>
                      </a:lnTo>
                      <a:lnTo>
                        <a:pt x="18121" y="15421"/>
                      </a:lnTo>
                      <a:lnTo>
                        <a:pt x="18142" y="15505"/>
                      </a:lnTo>
                      <a:lnTo>
                        <a:pt x="18288" y="15400"/>
                      </a:lnTo>
                      <a:lnTo>
                        <a:pt x="18309" y="15317"/>
                      </a:lnTo>
                      <a:lnTo>
                        <a:pt x="18393" y="15400"/>
                      </a:lnTo>
                      <a:lnTo>
                        <a:pt x="18497" y="15317"/>
                      </a:lnTo>
                      <a:lnTo>
                        <a:pt x="18539" y="15317"/>
                      </a:lnTo>
                      <a:lnTo>
                        <a:pt x="18644" y="15254"/>
                      </a:lnTo>
                      <a:lnTo>
                        <a:pt x="18769" y="15212"/>
                      </a:lnTo>
                      <a:lnTo>
                        <a:pt x="18874" y="15254"/>
                      </a:lnTo>
                      <a:lnTo>
                        <a:pt x="18853" y="15296"/>
                      </a:lnTo>
                      <a:lnTo>
                        <a:pt x="18727" y="15296"/>
                      </a:lnTo>
                      <a:lnTo>
                        <a:pt x="18602" y="15421"/>
                      </a:lnTo>
                      <a:lnTo>
                        <a:pt x="18686" y="15421"/>
                      </a:lnTo>
                      <a:lnTo>
                        <a:pt x="18623" y="15505"/>
                      </a:lnTo>
                      <a:lnTo>
                        <a:pt x="18686" y="15568"/>
                      </a:lnTo>
                      <a:lnTo>
                        <a:pt x="18895" y="15610"/>
                      </a:lnTo>
                      <a:lnTo>
                        <a:pt x="18958" y="15693"/>
                      </a:lnTo>
                      <a:lnTo>
                        <a:pt x="18958" y="15735"/>
                      </a:lnTo>
                      <a:lnTo>
                        <a:pt x="18832" y="15631"/>
                      </a:lnTo>
                      <a:lnTo>
                        <a:pt x="18686" y="15610"/>
                      </a:lnTo>
                      <a:lnTo>
                        <a:pt x="18581" y="15672"/>
                      </a:lnTo>
                      <a:lnTo>
                        <a:pt x="18581" y="15777"/>
                      </a:lnTo>
                      <a:lnTo>
                        <a:pt x="18644" y="15798"/>
                      </a:lnTo>
                      <a:lnTo>
                        <a:pt x="18748" y="15735"/>
                      </a:lnTo>
                      <a:lnTo>
                        <a:pt x="18832" y="15819"/>
                      </a:lnTo>
                      <a:lnTo>
                        <a:pt x="18790" y="15840"/>
                      </a:lnTo>
                      <a:lnTo>
                        <a:pt x="18644" y="15840"/>
                      </a:lnTo>
                      <a:lnTo>
                        <a:pt x="18644" y="15924"/>
                      </a:lnTo>
                      <a:lnTo>
                        <a:pt x="18811" y="15986"/>
                      </a:lnTo>
                      <a:lnTo>
                        <a:pt x="18853" y="16049"/>
                      </a:lnTo>
                      <a:lnTo>
                        <a:pt x="18790" y="16091"/>
                      </a:lnTo>
                      <a:lnTo>
                        <a:pt x="18707" y="16112"/>
                      </a:lnTo>
                      <a:lnTo>
                        <a:pt x="18707" y="16154"/>
                      </a:lnTo>
                      <a:lnTo>
                        <a:pt x="18811" y="16154"/>
                      </a:lnTo>
                      <a:lnTo>
                        <a:pt x="18916" y="16112"/>
                      </a:lnTo>
                      <a:lnTo>
                        <a:pt x="19020" y="16196"/>
                      </a:lnTo>
                      <a:lnTo>
                        <a:pt x="19125" y="16237"/>
                      </a:lnTo>
                      <a:lnTo>
                        <a:pt x="19271" y="16196"/>
                      </a:lnTo>
                      <a:lnTo>
                        <a:pt x="19334" y="16258"/>
                      </a:lnTo>
                      <a:lnTo>
                        <a:pt x="19334" y="16321"/>
                      </a:lnTo>
                      <a:lnTo>
                        <a:pt x="19251" y="16363"/>
                      </a:lnTo>
                      <a:lnTo>
                        <a:pt x="19271" y="16447"/>
                      </a:lnTo>
                      <a:lnTo>
                        <a:pt x="19334" y="16468"/>
                      </a:lnTo>
                      <a:lnTo>
                        <a:pt x="19355" y="16551"/>
                      </a:lnTo>
                      <a:lnTo>
                        <a:pt x="19439" y="16572"/>
                      </a:lnTo>
                      <a:lnTo>
                        <a:pt x="19523" y="16488"/>
                      </a:lnTo>
                      <a:lnTo>
                        <a:pt x="19481" y="16426"/>
                      </a:lnTo>
                      <a:lnTo>
                        <a:pt x="19523" y="16384"/>
                      </a:lnTo>
                      <a:lnTo>
                        <a:pt x="19648" y="16384"/>
                      </a:lnTo>
                      <a:lnTo>
                        <a:pt x="19564" y="16488"/>
                      </a:lnTo>
                      <a:lnTo>
                        <a:pt x="19564" y="16551"/>
                      </a:lnTo>
                      <a:lnTo>
                        <a:pt x="19418" y="16719"/>
                      </a:lnTo>
                      <a:lnTo>
                        <a:pt x="19443" y="16744"/>
                      </a:lnTo>
                      <a:lnTo>
                        <a:pt x="19376" y="16760"/>
                      </a:lnTo>
                      <a:lnTo>
                        <a:pt x="19418" y="16844"/>
                      </a:lnTo>
                      <a:lnTo>
                        <a:pt x="19690" y="16907"/>
                      </a:lnTo>
                      <a:lnTo>
                        <a:pt x="19774" y="16865"/>
                      </a:lnTo>
                      <a:lnTo>
                        <a:pt x="19857" y="16907"/>
                      </a:lnTo>
                      <a:lnTo>
                        <a:pt x="20108" y="16907"/>
                      </a:lnTo>
                      <a:lnTo>
                        <a:pt x="20234" y="16865"/>
                      </a:lnTo>
                      <a:lnTo>
                        <a:pt x="20297" y="16907"/>
                      </a:lnTo>
                      <a:lnTo>
                        <a:pt x="20297" y="16970"/>
                      </a:lnTo>
                      <a:lnTo>
                        <a:pt x="20380" y="16970"/>
                      </a:lnTo>
                      <a:lnTo>
                        <a:pt x="20443" y="17053"/>
                      </a:lnTo>
                      <a:lnTo>
                        <a:pt x="20527" y="17116"/>
                      </a:lnTo>
                      <a:lnTo>
                        <a:pt x="20548" y="17179"/>
                      </a:lnTo>
                      <a:lnTo>
                        <a:pt x="20652" y="17179"/>
                      </a:lnTo>
                      <a:lnTo>
                        <a:pt x="20820" y="17116"/>
                      </a:lnTo>
                      <a:lnTo>
                        <a:pt x="20841" y="17074"/>
                      </a:lnTo>
                      <a:lnTo>
                        <a:pt x="20904" y="17116"/>
                      </a:lnTo>
                      <a:lnTo>
                        <a:pt x="20904" y="17179"/>
                      </a:lnTo>
                      <a:lnTo>
                        <a:pt x="20820" y="17263"/>
                      </a:lnTo>
                      <a:lnTo>
                        <a:pt x="20715" y="17284"/>
                      </a:lnTo>
                      <a:lnTo>
                        <a:pt x="20736" y="17346"/>
                      </a:lnTo>
                      <a:lnTo>
                        <a:pt x="20904" y="17388"/>
                      </a:lnTo>
                      <a:lnTo>
                        <a:pt x="20924" y="17493"/>
                      </a:lnTo>
                      <a:lnTo>
                        <a:pt x="21008" y="17577"/>
                      </a:lnTo>
                      <a:lnTo>
                        <a:pt x="21176" y="17639"/>
                      </a:lnTo>
                      <a:lnTo>
                        <a:pt x="21385" y="17577"/>
                      </a:lnTo>
                      <a:lnTo>
                        <a:pt x="21468" y="17556"/>
                      </a:lnTo>
                      <a:lnTo>
                        <a:pt x="21489" y="17597"/>
                      </a:lnTo>
                      <a:lnTo>
                        <a:pt x="21573" y="17535"/>
                      </a:lnTo>
                      <a:lnTo>
                        <a:pt x="21740" y="17430"/>
                      </a:lnTo>
                      <a:lnTo>
                        <a:pt x="21782" y="17430"/>
                      </a:lnTo>
                      <a:lnTo>
                        <a:pt x="21740" y="17493"/>
                      </a:lnTo>
                      <a:lnTo>
                        <a:pt x="21636" y="17577"/>
                      </a:lnTo>
                      <a:lnTo>
                        <a:pt x="21594" y="17786"/>
                      </a:lnTo>
                      <a:lnTo>
                        <a:pt x="21552" y="17911"/>
                      </a:lnTo>
                      <a:lnTo>
                        <a:pt x="21468" y="17911"/>
                      </a:lnTo>
                      <a:lnTo>
                        <a:pt x="21343" y="17849"/>
                      </a:lnTo>
                      <a:lnTo>
                        <a:pt x="21280" y="17869"/>
                      </a:lnTo>
                      <a:lnTo>
                        <a:pt x="21364" y="17995"/>
                      </a:lnTo>
                      <a:lnTo>
                        <a:pt x="21385" y="18100"/>
                      </a:lnTo>
                      <a:lnTo>
                        <a:pt x="21468" y="18162"/>
                      </a:lnTo>
                      <a:lnTo>
                        <a:pt x="21573" y="18121"/>
                      </a:lnTo>
                      <a:lnTo>
                        <a:pt x="21657" y="18162"/>
                      </a:lnTo>
                      <a:lnTo>
                        <a:pt x="21636" y="18225"/>
                      </a:lnTo>
                      <a:lnTo>
                        <a:pt x="21552" y="18225"/>
                      </a:lnTo>
                      <a:lnTo>
                        <a:pt x="21552" y="18288"/>
                      </a:lnTo>
                      <a:lnTo>
                        <a:pt x="21720" y="18434"/>
                      </a:lnTo>
                      <a:lnTo>
                        <a:pt x="21761" y="18413"/>
                      </a:lnTo>
                      <a:lnTo>
                        <a:pt x="21887" y="18434"/>
                      </a:lnTo>
                      <a:lnTo>
                        <a:pt x="21950" y="18330"/>
                      </a:lnTo>
                      <a:lnTo>
                        <a:pt x="22075" y="18100"/>
                      </a:lnTo>
                      <a:lnTo>
                        <a:pt x="22033" y="18288"/>
                      </a:lnTo>
                      <a:lnTo>
                        <a:pt x="22033" y="18413"/>
                      </a:lnTo>
                      <a:lnTo>
                        <a:pt x="21992" y="18497"/>
                      </a:lnTo>
                      <a:lnTo>
                        <a:pt x="21950" y="18518"/>
                      </a:lnTo>
                      <a:lnTo>
                        <a:pt x="21866" y="18623"/>
                      </a:lnTo>
                      <a:lnTo>
                        <a:pt x="21887" y="18706"/>
                      </a:lnTo>
                      <a:lnTo>
                        <a:pt x="21971" y="18748"/>
                      </a:lnTo>
                      <a:lnTo>
                        <a:pt x="21929" y="18811"/>
                      </a:lnTo>
                      <a:lnTo>
                        <a:pt x="21929" y="19062"/>
                      </a:lnTo>
                      <a:lnTo>
                        <a:pt x="21971" y="19125"/>
                      </a:lnTo>
                      <a:lnTo>
                        <a:pt x="22054" y="19125"/>
                      </a:lnTo>
                      <a:lnTo>
                        <a:pt x="22033" y="19229"/>
                      </a:lnTo>
                      <a:lnTo>
                        <a:pt x="22054" y="19334"/>
                      </a:lnTo>
                      <a:lnTo>
                        <a:pt x="22243" y="19522"/>
                      </a:lnTo>
                      <a:lnTo>
                        <a:pt x="22284" y="19543"/>
                      </a:lnTo>
                      <a:lnTo>
                        <a:pt x="22284" y="19585"/>
                      </a:lnTo>
                      <a:lnTo>
                        <a:pt x="22347" y="19543"/>
                      </a:lnTo>
                      <a:lnTo>
                        <a:pt x="22389" y="19627"/>
                      </a:lnTo>
                      <a:lnTo>
                        <a:pt x="22473" y="19585"/>
                      </a:lnTo>
                      <a:lnTo>
                        <a:pt x="22452" y="19543"/>
                      </a:lnTo>
                      <a:lnTo>
                        <a:pt x="22473" y="19481"/>
                      </a:lnTo>
                      <a:lnTo>
                        <a:pt x="22515" y="19543"/>
                      </a:lnTo>
                      <a:lnTo>
                        <a:pt x="22598" y="19564"/>
                      </a:lnTo>
                      <a:lnTo>
                        <a:pt x="22661" y="19481"/>
                      </a:lnTo>
                      <a:lnTo>
                        <a:pt x="22577" y="19334"/>
                      </a:lnTo>
                      <a:lnTo>
                        <a:pt x="22515" y="19334"/>
                      </a:lnTo>
                      <a:lnTo>
                        <a:pt x="22473" y="19355"/>
                      </a:lnTo>
                      <a:lnTo>
                        <a:pt x="22452" y="19334"/>
                      </a:lnTo>
                      <a:lnTo>
                        <a:pt x="22515" y="19229"/>
                      </a:lnTo>
                      <a:lnTo>
                        <a:pt x="22515" y="19146"/>
                      </a:lnTo>
                      <a:lnTo>
                        <a:pt x="22494" y="19062"/>
                      </a:lnTo>
                      <a:lnTo>
                        <a:pt x="22410" y="19041"/>
                      </a:lnTo>
                      <a:lnTo>
                        <a:pt x="22410" y="18999"/>
                      </a:lnTo>
                      <a:lnTo>
                        <a:pt x="22473" y="18937"/>
                      </a:lnTo>
                      <a:lnTo>
                        <a:pt x="22494" y="18811"/>
                      </a:lnTo>
                      <a:lnTo>
                        <a:pt x="22577" y="18811"/>
                      </a:lnTo>
                      <a:lnTo>
                        <a:pt x="22577" y="18916"/>
                      </a:lnTo>
                      <a:lnTo>
                        <a:pt x="22598" y="18999"/>
                      </a:lnTo>
                      <a:lnTo>
                        <a:pt x="22682" y="18895"/>
                      </a:lnTo>
                      <a:lnTo>
                        <a:pt x="22703" y="18957"/>
                      </a:lnTo>
                      <a:lnTo>
                        <a:pt x="22766" y="19041"/>
                      </a:lnTo>
                      <a:lnTo>
                        <a:pt x="22703" y="19146"/>
                      </a:lnTo>
                      <a:lnTo>
                        <a:pt x="22724" y="19229"/>
                      </a:lnTo>
                      <a:lnTo>
                        <a:pt x="22787" y="19250"/>
                      </a:lnTo>
                      <a:lnTo>
                        <a:pt x="22891" y="19146"/>
                      </a:lnTo>
                      <a:lnTo>
                        <a:pt x="22933" y="19146"/>
                      </a:lnTo>
                      <a:lnTo>
                        <a:pt x="22912" y="19229"/>
                      </a:lnTo>
                      <a:lnTo>
                        <a:pt x="22828" y="19313"/>
                      </a:lnTo>
                      <a:lnTo>
                        <a:pt x="22828" y="19376"/>
                      </a:lnTo>
                      <a:lnTo>
                        <a:pt x="22870" y="19481"/>
                      </a:lnTo>
                      <a:lnTo>
                        <a:pt x="22808" y="19627"/>
                      </a:lnTo>
                      <a:lnTo>
                        <a:pt x="22828" y="19669"/>
                      </a:lnTo>
                      <a:lnTo>
                        <a:pt x="22891" y="19669"/>
                      </a:lnTo>
                      <a:lnTo>
                        <a:pt x="22891" y="19857"/>
                      </a:lnTo>
                      <a:cubicBezTo>
                        <a:pt x="22891" y="19899"/>
                        <a:pt x="22870" y="19983"/>
                        <a:pt x="22870" y="20045"/>
                      </a:cubicBezTo>
                      <a:lnTo>
                        <a:pt x="22828" y="20087"/>
                      </a:lnTo>
                      <a:lnTo>
                        <a:pt x="22808" y="20004"/>
                      </a:lnTo>
                      <a:lnTo>
                        <a:pt x="22870" y="19941"/>
                      </a:lnTo>
                      <a:lnTo>
                        <a:pt x="22870" y="19857"/>
                      </a:lnTo>
                      <a:lnTo>
                        <a:pt x="22766" y="19794"/>
                      </a:lnTo>
                      <a:lnTo>
                        <a:pt x="22598" y="19836"/>
                      </a:lnTo>
                      <a:lnTo>
                        <a:pt x="22577" y="19878"/>
                      </a:lnTo>
                      <a:lnTo>
                        <a:pt x="22515" y="19899"/>
                      </a:lnTo>
                      <a:lnTo>
                        <a:pt x="22473" y="19794"/>
                      </a:lnTo>
                      <a:lnTo>
                        <a:pt x="22410" y="19941"/>
                      </a:lnTo>
                      <a:lnTo>
                        <a:pt x="22452" y="20066"/>
                      </a:lnTo>
                      <a:lnTo>
                        <a:pt x="22515" y="20108"/>
                      </a:lnTo>
                      <a:lnTo>
                        <a:pt x="22473" y="20192"/>
                      </a:lnTo>
                      <a:lnTo>
                        <a:pt x="22410" y="20150"/>
                      </a:lnTo>
                      <a:lnTo>
                        <a:pt x="22368" y="20255"/>
                      </a:lnTo>
                      <a:lnTo>
                        <a:pt x="22452" y="20401"/>
                      </a:lnTo>
                      <a:lnTo>
                        <a:pt x="22410" y="20506"/>
                      </a:lnTo>
                      <a:lnTo>
                        <a:pt x="22494" y="20569"/>
                      </a:lnTo>
                      <a:lnTo>
                        <a:pt x="22410" y="20631"/>
                      </a:lnTo>
                      <a:lnTo>
                        <a:pt x="22515" y="20778"/>
                      </a:lnTo>
                      <a:lnTo>
                        <a:pt x="22619" y="20778"/>
                      </a:lnTo>
                      <a:lnTo>
                        <a:pt x="22703" y="20694"/>
                      </a:lnTo>
                      <a:lnTo>
                        <a:pt x="22703" y="20569"/>
                      </a:lnTo>
                      <a:lnTo>
                        <a:pt x="22619" y="20401"/>
                      </a:lnTo>
                      <a:lnTo>
                        <a:pt x="22661" y="20297"/>
                      </a:lnTo>
                      <a:lnTo>
                        <a:pt x="22787" y="20527"/>
                      </a:lnTo>
                      <a:lnTo>
                        <a:pt x="22787" y="20631"/>
                      </a:lnTo>
                      <a:lnTo>
                        <a:pt x="22787" y="20694"/>
                      </a:lnTo>
                      <a:cubicBezTo>
                        <a:pt x="22766" y="20694"/>
                        <a:pt x="22724" y="20694"/>
                        <a:pt x="22724" y="20715"/>
                      </a:cubicBezTo>
                      <a:lnTo>
                        <a:pt x="22724" y="20736"/>
                      </a:lnTo>
                      <a:lnTo>
                        <a:pt x="22682" y="20799"/>
                      </a:lnTo>
                      <a:lnTo>
                        <a:pt x="22577" y="20841"/>
                      </a:lnTo>
                      <a:lnTo>
                        <a:pt x="22598" y="20924"/>
                      </a:lnTo>
                      <a:lnTo>
                        <a:pt x="22682" y="21008"/>
                      </a:lnTo>
                      <a:lnTo>
                        <a:pt x="22598" y="21092"/>
                      </a:lnTo>
                      <a:lnTo>
                        <a:pt x="22598" y="21196"/>
                      </a:lnTo>
                      <a:lnTo>
                        <a:pt x="22536" y="21259"/>
                      </a:lnTo>
                      <a:lnTo>
                        <a:pt x="22431" y="21301"/>
                      </a:lnTo>
                      <a:lnTo>
                        <a:pt x="22431" y="21343"/>
                      </a:lnTo>
                      <a:lnTo>
                        <a:pt x="22577" y="21364"/>
                      </a:lnTo>
                      <a:lnTo>
                        <a:pt x="22536" y="21426"/>
                      </a:lnTo>
                      <a:lnTo>
                        <a:pt x="22494" y="21447"/>
                      </a:lnTo>
                      <a:lnTo>
                        <a:pt x="22494" y="21531"/>
                      </a:lnTo>
                      <a:lnTo>
                        <a:pt x="22536" y="21531"/>
                      </a:lnTo>
                      <a:lnTo>
                        <a:pt x="22619" y="21510"/>
                      </a:lnTo>
                      <a:lnTo>
                        <a:pt x="22640" y="21552"/>
                      </a:lnTo>
                      <a:lnTo>
                        <a:pt x="22598" y="21615"/>
                      </a:lnTo>
                      <a:lnTo>
                        <a:pt x="22515" y="21636"/>
                      </a:lnTo>
                      <a:lnTo>
                        <a:pt x="22473" y="21719"/>
                      </a:lnTo>
                      <a:lnTo>
                        <a:pt x="22494" y="21866"/>
                      </a:lnTo>
                      <a:lnTo>
                        <a:pt x="22536" y="21929"/>
                      </a:lnTo>
                      <a:lnTo>
                        <a:pt x="22515" y="21991"/>
                      </a:lnTo>
                      <a:lnTo>
                        <a:pt x="22536" y="22075"/>
                      </a:lnTo>
                      <a:lnTo>
                        <a:pt x="22598" y="22054"/>
                      </a:lnTo>
                      <a:lnTo>
                        <a:pt x="22619" y="21970"/>
                      </a:lnTo>
                      <a:lnTo>
                        <a:pt x="22640" y="21845"/>
                      </a:lnTo>
                      <a:lnTo>
                        <a:pt x="22703" y="21678"/>
                      </a:lnTo>
                      <a:lnTo>
                        <a:pt x="22745" y="21615"/>
                      </a:lnTo>
                      <a:lnTo>
                        <a:pt x="22787" y="21406"/>
                      </a:lnTo>
                      <a:lnTo>
                        <a:pt x="22828" y="21343"/>
                      </a:lnTo>
                      <a:lnTo>
                        <a:pt x="22844" y="21204"/>
                      </a:lnTo>
                      <a:lnTo>
                        <a:pt x="22870" y="21217"/>
                      </a:lnTo>
                      <a:cubicBezTo>
                        <a:pt x="22870" y="21301"/>
                        <a:pt x="22870" y="21364"/>
                        <a:pt x="22891" y="21447"/>
                      </a:cubicBezTo>
                      <a:lnTo>
                        <a:pt x="22870" y="21426"/>
                      </a:lnTo>
                      <a:lnTo>
                        <a:pt x="22808" y="21510"/>
                      </a:lnTo>
                      <a:lnTo>
                        <a:pt x="22808" y="21636"/>
                      </a:lnTo>
                      <a:lnTo>
                        <a:pt x="22870" y="21678"/>
                      </a:lnTo>
                      <a:lnTo>
                        <a:pt x="22787" y="21782"/>
                      </a:lnTo>
                      <a:lnTo>
                        <a:pt x="22891" y="21845"/>
                      </a:lnTo>
                      <a:lnTo>
                        <a:pt x="22891" y="21929"/>
                      </a:lnTo>
                      <a:lnTo>
                        <a:pt x="22828" y="21970"/>
                      </a:lnTo>
                      <a:lnTo>
                        <a:pt x="22766" y="21929"/>
                      </a:lnTo>
                      <a:lnTo>
                        <a:pt x="22703" y="21991"/>
                      </a:lnTo>
                      <a:lnTo>
                        <a:pt x="22703" y="22054"/>
                      </a:lnTo>
                      <a:lnTo>
                        <a:pt x="22661" y="22138"/>
                      </a:lnTo>
                      <a:lnTo>
                        <a:pt x="22619" y="22201"/>
                      </a:lnTo>
                      <a:lnTo>
                        <a:pt x="22682" y="22263"/>
                      </a:lnTo>
                      <a:lnTo>
                        <a:pt x="22766" y="22054"/>
                      </a:lnTo>
                      <a:lnTo>
                        <a:pt x="22787" y="22096"/>
                      </a:lnTo>
                      <a:lnTo>
                        <a:pt x="22724" y="22201"/>
                      </a:lnTo>
                      <a:lnTo>
                        <a:pt x="22828" y="22180"/>
                      </a:lnTo>
                      <a:lnTo>
                        <a:pt x="22891" y="22096"/>
                      </a:lnTo>
                      <a:lnTo>
                        <a:pt x="22891" y="21991"/>
                      </a:lnTo>
                      <a:lnTo>
                        <a:pt x="23017" y="21845"/>
                      </a:lnTo>
                      <a:cubicBezTo>
                        <a:pt x="23017" y="21929"/>
                        <a:pt x="23017" y="21991"/>
                        <a:pt x="23038" y="22075"/>
                      </a:cubicBezTo>
                      <a:lnTo>
                        <a:pt x="23017" y="22096"/>
                      </a:lnTo>
                      <a:lnTo>
                        <a:pt x="23080" y="22159"/>
                      </a:lnTo>
                      <a:cubicBezTo>
                        <a:pt x="23101" y="22201"/>
                        <a:pt x="23101" y="22284"/>
                        <a:pt x="23121" y="22326"/>
                      </a:cubicBezTo>
                      <a:lnTo>
                        <a:pt x="23080" y="22473"/>
                      </a:lnTo>
                      <a:lnTo>
                        <a:pt x="23080" y="22556"/>
                      </a:lnTo>
                      <a:lnTo>
                        <a:pt x="23038" y="22640"/>
                      </a:lnTo>
                      <a:lnTo>
                        <a:pt x="22933" y="22682"/>
                      </a:lnTo>
                      <a:lnTo>
                        <a:pt x="22912" y="22724"/>
                      </a:lnTo>
                      <a:lnTo>
                        <a:pt x="22933" y="22786"/>
                      </a:lnTo>
                      <a:lnTo>
                        <a:pt x="23017" y="22745"/>
                      </a:lnTo>
                      <a:lnTo>
                        <a:pt x="23101" y="22786"/>
                      </a:lnTo>
                      <a:lnTo>
                        <a:pt x="23101" y="22828"/>
                      </a:lnTo>
                      <a:lnTo>
                        <a:pt x="22996" y="22912"/>
                      </a:lnTo>
                      <a:lnTo>
                        <a:pt x="22996" y="22954"/>
                      </a:lnTo>
                      <a:lnTo>
                        <a:pt x="22975" y="23038"/>
                      </a:lnTo>
                      <a:lnTo>
                        <a:pt x="22912" y="23038"/>
                      </a:lnTo>
                      <a:lnTo>
                        <a:pt x="22870" y="23100"/>
                      </a:lnTo>
                      <a:lnTo>
                        <a:pt x="22891" y="23142"/>
                      </a:lnTo>
                      <a:lnTo>
                        <a:pt x="22975" y="23142"/>
                      </a:lnTo>
                      <a:lnTo>
                        <a:pt x="23017" y="23205"/>
                      </a:lnTo>
                      <a:lnTo>
                        <a:pt x="23038" y="23142"/>
                      </a:lnTo>
                      <a:lnTo>
                        <a:pt x="23121" y="23121"/>
                      </a:lnTo>
                      <a:lnTo>
                        <a:pt x="23184" y="23163"/>
                      </a:lnTo>
                      <a:lnTo>
                        <a:pt x="23101" y="23226"/>
                      </a:lnTo>
                      <a:lnTo>
                        <a:pt x="23080" y="23268"/>
                      </a:lnTo>
                      <a:lnTo>
                        <a:pt x="23121" y="23351"/>
                      </a:lnTo>
                      <a:lnTo>
                        <a:pt x="23038" y="23435"/>
                      </a:lnTo>
                      <a:lnTo>
                        <a:pt x="23017" y="23519"/>
                      </a:lnTo>
                      <a:lnTo>
                        <a:pt x="23121" y="23582"/>
                      </a:lnTo>
                      <a:lnTo>
                        <a:pt x="23101" y="23686"/>
                      </a:lnTo>
                      <a:lnTo>
                        <a:pt x="23142" y="23749"/>
                      </a:lnTo>
                      <a:lnTo>
                        <a:pt x="23247" y="23749"/>
                      </a:lnTo>
                      <a:lnTo>
                        <a:pt x="23310" y="23686"/>
                      </a:lnTo>
                      <a:lnTo>
                        <a:pt x="23247" y="23623"/>
                      </a:lnTo>
                      <a:lnTo>
                        <a:pt x="23310" y="23561"/>
                      </a:lnTo>
                      <a:lnTo>
                        <a:pt x="23247" y="23519"/>
                      </a:lnTo>
                      <a:lnTo>
                        <a:pt x="23205" y="23519"/>
                      </a:lnTo>
                      <a:lnTo>
                        <a:pt x="23247" y="23435"/>
                      </a:lnTo>
                      <a:lnTo>
                        <a:pt x="23331" y="23414"/>
                      </a:lnTo>
                      <a:lnTo>
                        <a:pt x="23435" y="23331"/>
                      </a:lnTo>
                      <a:lnTo>
                        <a:pt x="23435" y="23247"/>
                      </a:lnTo>
                      <a:lnTo>
                        <a:pt x="23393" y="23226"/>
                      </a:lnTo>
                      <a:lnTo>
                        <a:pt x="23310" y="23226"/>
                      </a:lnTo>
                      <a:lnTo>
                        <a:pt x="23310" y="23205"/>
                      </a:lnTo>
                      <a:lnTo>
                        <a:pt x="23414" y="23121"/>
                      </a:lnTo>
                      <a:lnTo>
                        <a:pt x="23393" y="23017"/>
                      </a:lnTo>
                      <a:lnTo>
                        <a:pt x="23247" y="22912"/>
                      </a:lnTo>
                      <a:lnTo>
                        <a:pt x="23310" y="22807"/>
                      </a:lnTo>
                      <a:lnTo>
                        <a:pt x="23331" y="22828"/>
                      </a:lnTo>
                      <a:lnTo>
                        <a:pt x="23414" y="22828"/>
                      </a:lnTo>
                      <a:lnTo>
                        <a:pt x="23414" y="22766"/>
                      </a:lnTo>
                      <a:lnTo>
                        <a:pt x="23310" y="22661"/>
                      </a:lnTo>
                      <a:lnTo>
                        <a:pt x="23373" y="22661"/>
                      </a:lnTo>
                      <a:lnTo>
                        <a:pt x="23373" y="22473"/>
                      </a:lnTo>
                      <a:lnTo>
                        <a:pt x="23247" y="22389"/>
                      </a:lnTo>
                      <a:lnTo>
                        <a:pt x="23226" y="22410"/>
                      </a:lnTo>
                      <a:lnTo>
                        <a:pt x="23142" y="22347"/>
                      </a:lnTo>
                      <a:lnTo>
                        <a:pt x="23163" y="22305"/>
                      </a:lnTo>
                      <a:lnTo>
                        <a:pt x="23163" y="22284"/>
                      </a:lnTo>
                      <a:lnTo>
                        <a:pt x="23247" y="22180"/>
                      </a:lnTo>
                      <a:lnTo>
                        <a:pt x="23205" y="22096"/>
                      </a:lnTo>
                      <a:cubicBezTo>
                        <a:pt x="23205" y="22054"/>
                        <a:pt x="23226" y="21991"/>
                        <a:pt x="23226" y="21950"/>
                      </a:cubicBezTo>
                      <a:lnTo>
                        <a:pt x="23226" y="21887"/>
                      </a:lnTo>
                      <a:lnTo>
                        <a:pt x="23268" y="21929"/>
                      </a:lnTo>
                      <a:lnTo>
                        <a:pt x="23352" y="21866"/>
                      </a:lnTo>
                      <a:lnTo>
                        <a:pt x="23310" y="21761"/>
                      </a:lnTo>
                      <a:lnTo>
                        <a:pt x="23352" y="21719"/>
                      </a:lnTo>
                      <a:lnTo>
                        <a:pt x="23352" y="21573"/>
                      </a:lnTo>
                      <a:lnTo>
                        <a:pt x="23414" y="21552"/>
                      </a:lnTo>
                      <a:lnTo>
                        <a:pt x="23435" y="21719"/>
                      </a:lnTo>
                      <a:lnTo>
                        <a:pt x="23477" y="21678"/>
                      </a:lnTo>
                      <a:lnTo>
                        <a:pt x="23519" y="21657"/>
                      </a:lnTo>
                      <a:lnTo>
                        <a:pt x="23519" y="21678"/>
                      </a:lnTo>
                      <a:lnTo>
                        <a:pt x="23519" y="21719"/>
                      </a:lnTo>
                      <a:lnTo>
                        <a:pt x="23477" y="21761"/>
                      </a:lnTo>
                      <a:lnTo>
                        <a:pt x="23477" y="21845"/>
                      </a:lnTo>
                      <a:lnTo>
                        <a:pt x="23540" y="21887"/>
                      </a:lnTo>
                      <a:lnTo>
                        <a:pt x="23665" y="21866"/>
                      </a:lnTo>
                      <a:lnTo>
                        <a:pt x="23749" y="21761"/>
                      </a:lnTo>
                      <a:lnTo>
                        <a:pt x="23728" y="21719"/>
                      </a:lnTo>
                      <a:cubicBezTo>
                        <a:pt x="23749" y="21657"/>
                        <a:pt x="23770" y="21573"/>
                        <a:pt x="23791" y="21510"/>
                      </a:cubicBezTo>
                      <a:lnTo>
                        <a:pt x="23833" y="21531"/>
                      </a:lnTo>
                      <a:lnTo>
                        <a:pt x="23854" y="21636"/>
                      </a:lnTo>
                      <a:lnTo>
                        <a:pt x="23958" y="21719"/>
                      </a:lnTo>
                      <a:lnTo>
                        <a:pt x="24000" y="21719"/>
                      </a:lnTo>
                      <a:lnTo>
                        <a:pt x="23937" y="21740"/>
                      </a:lnTo>
                      <a:lnTo>
                        <a:pt x="23854" y="21740"/>
                      </a:lnTo>
                      <a:lnTo>
                        <a:pt x="23833" y="21782"/>
                      </a:lnTo>
                      <a:cubicBezTo>
                        <a:pt x="23749" y="21824"/>
                        <a:pt x="23665" y="21866"/>
                        <a:pt x="23665" y="21970"/>
                      </a:cubicBezTo>
                      <a:cubicBezTo>
                        <a:pt x="23665" y="22054"/>
                        <a:pt x="23665" y="22096"/>
                        <a:pt x="23686" y="22180"/>
                      </a:cubicBezTo>
                      <a:lnTo>
                        <a:pt x="23665" y="22159"/>
                      </a:lnTo>
                      <a:lnTo>
                        <a:pt x="23665" y="22138"/>
                      </a:lnTo>
                      <a:lnTo>
                        <a:pt x="23645" y="22159"/>
                      </a:lnTo>
                      <a:cubicBezTo>
                        <a:pt x="23624" y="22159"/>
                        <a:pt x="23603" y="22138"/>
                        <a:pt x="23561" y="22138"/>
                      </a:cubicBezTo>
                      <a:lnTo>
                        <a:pt x="23624" y="22075"/>
                      </a:lnTo>
                      <a:lnTo>
                        <a:pt x="23645" y="21991"/>
                      </a:lnTo>
                      <a:lnTo>
                        <a:pt x="23456" y="21970"/>
                      </a:lnTo>
                      <a:lnTo>
                        <a:pt x="23352" y="22075"/>
                      </a:lnTo>
                      <a:lnTo>
                        <a:pt x="23414" y="22180"/>
                      </a:lnTo>
                      <a:lnTo>
                        <a:pt x="23435" y="22180"/>
                      </a:lnTo>
                      <a:cubicBezTo>
                        <a:pt x="23414" y="22201"/>
                        <a:pt x="23414" y="22222"/>
                        <a:pt x="23414" y="22263"/>
                      </a:cubicBezTo>
                      <a:cubicBezTo>
                        <a:pt x="23435" y="22284"/>
                        <a:pt x="23435" y="22326"/>
                        <a:pt x="23456" y="22368"/>
                      </a:cubicBezTo>
                      <a:cubicBezTo>
                        <a:pt x="23498" y="22389"/>
                        <a:pt x="23519" y="22431"/>
                        <a:pt x="23540" y="22494"/>
                      </a:cubicBezTo>
                      <a:lnTo>
                        <a:pt x="23561" y="22494"/>
                      </a:lnTo>
                      <a:cubicBezTo>
                        <a:pt x="23561" y="22494"/>
                        <a:pt x="23561" y="22514"/>
                        <a:pt x="23582" y="22514"/>
                      </a:cubicBezTo>
                      <a:cubicBezTo>
                        <a:pt x="23624" y="22577"/>
                        <a:pt x="23665" y="22577"/>
                        <a:pt x="23686" y="22598"/>
                      </a:cubicBezTo>
                      <a:lnTo>
                        <a:pt x="23665" y="22619"/>
                      </a:lnTo>
                      <a:lnTo>
                        <a:pt x="23540" y="22724"/>
                      </a:lnTo>
                      <a:lnTo>
                        <a:pt x="23540" y="22828"/>
                      </a:lnTo>
                      <a:lnTo>
                        <a:pt x="23603" y="22933"/>
                      </a:lnTo>
                      <a:lnTo>
                        <a:pt x="23728" y="22828"/>
                      </a:lnTo>
                      <a:lnTo>
                        <a:pt x="23812" y="22682"/>
                      </a:lnTo>
                      <a:lnTo>
                        <a:pt x="23812" y="22619"/>
                      </a:lnTo>
                      <a:lnTo>
                        <a:pt x="23875" y="22598"/>
                      </a:lnTo>
                      <a:lnTo>
                        <a:pt x="24021" y="22473"/>
                      </a:lnTo>
                      <a:lnTo>
                        <a:pt x="24042" y="22514"/>
                      </a:lnTo>
                      <a:lnTo>
                        <a:pt x="24251" y="22514"/>
                      </a:lnTo>
                      <a:lnTo>
                        <a:pt x="24168" y="22619"/>
                      </a:lnTo>
                      <a:lnTo>
                        <a:pt x="24189" y="22640"/>
                      </a:lnTo>
                      <a:lnTo>
                        <a:pt x="24314" y="22640"/>
                      </a:lnTo>
                      <a:lnTo>
                        <a:pt x="24314" y="22703"/>
                      </a:lnTo>
                      <a:lnTo>
                        <a:pt x="24209" y="22807"/>
                      </a:lnTo>
                      <a:cubicBezTo>
                        <a:pt x="24189" y="22807"/>
                        <a:pt x="24168" y="22828"/>
                        <a:pt x="24147" y="22828"/>
                      </a:cubicBezTo>
                      <a:lnTo>
                        <a:pt x="24168" y="22724"/>
                      </a:lnTo>
                      <a:lnTo>
                        <a:pt x="24105" y="22598"/>
                      </a:lnTo>
                      <a:lnTo>
                        <a:pt x="23979" y="22598"/>
                      </a:lnTo>
                      <a:lnTo>
                        <a:pt x="23979" y="22640"/>
                      </a:lnTo>
                      <a:lnTo>
                        <a:pt x="23875" y="22703"/>
                      </a:lnTo>
                      <a:lnTo>
                        <a:pt x="23833" y="22849"/>
                      </a:lnTo>
                      <a:lnTo>
                        <a:pt x="23833" y="22912"/>
                      </a:lnTo>
                      <a:lnTo>
                        <a:pt x="23728" y="23017"/>
                      </a:lnTo>
                      <a:lnTo>
                        <a:pt x="23749" y="23100"/>
                      </a:lnTo>
                      <a:lnTo>
                        <a:pt x="23937" y="23017"/>
                      </a:lnTo>
                      <a:cubicBezTo>
                        <a:pt x="23937" y="23038"/>
                        <a:pt x="23958" y="23038"/>
                        <a:pt x="23958" y="23038"/>
                      </a:cubicBezTo>
                      <a:lnTo>
                        <a:pt x="23854" y="23121"/>
                      </a:lnTo>
                      <a:lnTo>
                        <a:pt x="23770" y="23247"/>
                      </a:lnTo>
                      <a:lnTo>
                        <a:pt x="23833" y="23310"/>
                      </a:lnTo>
                      <a:lnTo>
                        <a:pt x="24000" y="23163"/>
                      </a:lnTo>
                      <a:lnTo>
                        <a:pt x="24063" y="23100"/>
                      </a:lnTo>
                      <a:cubicBezTo>
                        <a:pt x="24084" y="23121"/>
                        <a:pt x="24105" y="23121"/>
                        <a:pt x="24147" y="23142"/>
                      </a:cubicBezTo>
                      <a:lnTo>
                        <a:pt x="24147" y="23163"/>
                      </a:lnTo>
                      <a:lnTo>
                        <a:pt x="24168" y="23226"/>
                      </a:lnTo>
                      <a:lnTo>
                        <a:pt x="24189" y="23268"/>
                      </a:lnTo>
                      <a:lnTo>
                        <a:pt x="24000" y="23268"/>
                      </a:lnTo>
                      <a:lnTo>
                        <a:pt x="23937" y="23351"/>
                      </a:lnTo>
                      <a:lnTo>
                        <a:pt x="23937" y="23414"/>
                      </a:lnTo>
                      <a:lnTo>
                        <a:pt x="24000" y="23414"/>
                      </a:lnTo>
                      <a:lnTo>
                        <a:pt x="24063" y="23372"/>
                      </a:lnTo>
                      <a:lnTo>
                        <a:pt x="24168" y="23372"/>
                      </a:lnTo>
                      <a:lnTo>
                        <a:pt x="24168" y="23414"/>
                      </a:lnTo>
                      <a:lnTo>
                        <a:pt x="24063" y="23477"/>
                      </a:lnTo>
                      <a:lnTo>
                        <a:pt x="23937" y="23477"/>
                      </a:lnTo>
                      <a:lnTo>
                        <a:pt x="23875" y="23540"/>
                      </a:lnTo>
                      <a:lnTo>
                        <a:pt x="23854" y="23665"/>
                      </a:lnTo>
                      <a:lnTo>
                        <a:pt x="23896" y="23770"/>
                      </a:lnTo>
                      <a:lnTo>
                        <a:pt x="23979" y="23728"/>
                      </a:lnTo>
                      <a:lnTo>
                        <a:pt x="24000" y="23644"/>
                      </a:lnTo>
                      <a:lnTo>
                        <a:pt x="24084" y="23644"/>
                      </a:lnTo>
                      <a:lnTo>
                        <a:pt x="24189" y="23582"/>
                      </a:lnTo>
                      <a:lnTo>
                        <a:pt x="24314" y="23435"/>
                      </a:lnTo>
                      <a:lnTo>
                        <a:pt x="24461" y="23247"/>
                      </a:lnTo>
                      <a:lnTo>
                        <a:pt x="24502" y="23017"/>
                      </a:lnTo>
                      <a:lnTo>
                        <a:pt x="24628" y="22745"/>
                      </a:lnTo>
                      <a:lnTo>
                        <a:pt x="24691" y="22724"/>
                      </a:lnTo>
                      <a:lnTo>
                        <a:pt x="24691" y="22703"/>
                      </a:lnTo>
                      <a:lnTo>
                        <a:pt x="24691" y="22661"/>
                      </a:lnTo>
                      <a:lnTo>
                        <a:pt x="24670" y="22661"/>
                      </a:lnTo>
                      <a:lnTo>
                        <a:pt x="24712" y="22619"/>
                      </a:lnTo>
                      <a:lnTo>
                        <a:pt x="24712" y="22577"/>
                      </a:lnTo>
                      <a:lnTo>
                        <a:pt x="24753" y="22514"/>
                      </a:lnTo>
                      <a:lnTo>
                        <a:pt x="24712" y="22473"/>
                      </a:lnTo>
                      <a:lnTo>
                        <a:pt x="24670" y="22452"/>
                      </a:lnTo>
                      <a:lnTo>
                        <a:pt x="24670" y="22347"/>
                      </a:lnTo>
                      <a:lnTo>
                        <a:pt x="24607" y="22242"/>
                      </a:lnTo>
                      <a:lnTo>
                        <a:pt x="24481" y="22159"/>
                      </a:lnTo>
                      <a:lnTo>
                        <a:pt x="24398" y="22096"/>
                      </a:lnTo>
                      <a:lnTo>
                        <a:pt x="24377" y="22033"/>
                      </a:lnTo>
                      <a:lnTo>
                        <a:pt x="24272" y="21866"/>
                      </a:lnTo>
                      <a:lnTo>
                        <a:pt x="24189" y="21845"/>
                      </a:lnTo>
                      <a:lnTo>
                        <a:pt x="24084" y="21845"/>
                      </a:lnTo>
                      <a:lnTo>
                        <a:pt x="24084" y="21782"/>
                      </a:lnTo>
                      <a:lnTo>
                        <a:pt x="24126" y="21740"/>
                      </a:lnTo>
                      <a:lnTo>
                        <a:pt x="24084" y="21657"/>
                      </a:lnTo>
                      <a:lnTo>
                        <a:pt x="24042" y="21615"/>
                      </a:lnTo>
                      <a:lnTo>
                        <a:pt x="24021" y="21531"/>
                      </a:lnTo>
                      <a:lnTo>
                        <a:pt x="24063" y="21468"/>
                      </a:lnTo>
                      <a:lnTo>
                        <a:pt x="24126" y="21447"/>
                      </a:lnTo>
                      <a:lnTo>
                        <a:pt x="24084" y="21406"/>
                      </a:lnTo>
                      <a:lnTo>
                        <a:pt x="24021" y="21343"/>
                      </a:lnTo>
                      <a:lnTo>
                        <a:pt x="23958" y="21343"/>
                      </a:lnTo>
                      <a:lnTo>
                        <a:pt x="23958" y="21259"/>
                      </a:lnTo>
                      <a:lnTo>
                        <a:pt x="24063" y="21217"/>
                      </a:lnTo>
                      <a:lnTo>
                        <a:pt x="24042" y="20799"/>
                      </a:lnTo>
                      <a:lnTo>
                        <a:pt x="24042" y="20380"/>
                      </a:lnTo>
                      <a:lnTo>
                        <a:pt x="24084" y="20025"/>
                      </a:lnTo>
                      <a:lnTo>
                        <a:pt x="24063" y="19941"/>
                      </a:lnTo>
                      <a:lnTo>
                        <a:pt x="24063" y="19836"/>
                      </a:lnTo>
                      <a:lnTo>
                        <a:pt x="24126" y="19732"/>
                      </a:lnTo>
                      <a:lnTo>
                        <a:pt x="24084" y="19627"/>
                      </a:lnTo>
                      <a:lnTo>
                        <a:pt x="24042" y="19543"/>
                      </a:lnTo>
                      <a:lnTo>
                        <a:pt x="24021" y="19334"/>
                      </a:lnTo>
                      <a:lnTo>
                        <a:pt x="23875" y="19167"/>
                      </a:lnTo>
                      <a:lnTo>
                        <a:pt x="23833" y="18957"/>
                      </a:lnTo>
                      <a:lnTo>
                        <a:pt x="23854" y="18853"/>
                      </a:lnTo>
                      <a:lnTo>
                        <a:pt x="23728" y="18518"/>
                      </a:lnTo>
                      <a:lnTo>
                        <a:pt x="23749" y="18434"/>
                      </a:lnTo>
                      <a:lnTo>
                        <a:pt x="23833" y="18288"/>
                      </a:lnTo>
                      <a:lnTo>
                        <a:pt x="23812" y="18204"/>
                      </a:lnTo>
                      <a:lnTo>
                        <a:pt x="23812" y="18100"/>
                      </a:lnTo>
                      <a:lnTo>
                        <a:pt x="23665" y="17995"/>
                      </a:lnTo>
                      <a:lnTo>
                        <a:pt x="23498" y="17995"/>
                      </a:lnTo>
                      <a:lnTo>
                        <a:pt x="23289" y="18058"/>
                      </a:lnTo>
                      <a:lnTo>
                        <a:pt x="23226" y="18079"/>
                      </a:lnTo>
                      <a:lnTo>
                        <a:pt x="23017" y="18162"/>
                      </a:lnTo>
                      <a:lnTo>
                        <a:pt x="22891" y="18288"/>
                      </a:lnTo>
                      <a:lnTo>
                        <a:pt x="22724" y="18518"/>
                      </a:lnTo>
                      <a:lnTo>
                        <a:pt x="22598" y="18602"/>
                      </a:lnTo>
                      <a:lnTo>
                        <a:pt x="22410" y="18623"/>
                      </a:lnTo>
                      <a:lnTo>
                        <a:pt x="22201" y="18644"/>
                      </a:lnTo>
                      <a:lnTo>
                        <a:pt x="22159" y="18644"/>
                      </a:lnTo>
                      <a:lnTo>
                        <a:pt x="22159" y="18581"/>
                      </a:lnTo>
                      <a:lnTo>
                        <a:pt x="22264" y="18413"/>
                      </a:lnTo>
                      <a:lnTo>
                        <a:pt x="22201" y="18267"/>
                      </a:lnTo>
                      <a:lnTo>
                        <a:pt x="22054" y="17597"/>
                      </a:lnTo>
                      <a:lnTo>
                        <a:pt x="21950" y="17325"/>
                      </a:lnTo>
                      <a:lnTo>
                        <a:pt x="21887" y="17179"/>
                      </a:lnTo>
                      <a:lnTo>
                        <a:pt x="22033" y="16928"/>
                      </a:lnTo>
                      <a:lnTo>
                        <a:pt x="21740" y="16886"/>
                      </a:lnTo>
                      <a:lnTo>
                        <a:pt x="21531" y="17032"/>
                      </a:lnTo>
                      <a:lnTo>
                        <a:pt x="21406" y="16970"/>
                      </a:lnTo>
                      <a:lnTo>
                        <a:pt x="21029" y="16970"/>
                      </a:lnTo>
                      <a:lnTo>
                        <a:pt x="27704" y="4792"/>
                      </a:lnTo>
                      <a:lnTo>
                        <a:pt x="27683" y="4729"/>
                      </a:lnTo>
                      <a:lnTo>
                        <a:pt x="27536" y="4708"/>
                      </a:lnTo>
                      <a:lnTo>
                        <a:pt x="27474" y="4729"/>
                      </a:lnTo>
                      <a:lnTo>
                        <a:pt x="27411" y="4667"/>
                      </a:lnTo>
                      <a:lnTo>
                        <a:pt x="27369" y="4416"/>
                      </a:lnTo>
                      <a:lnTo>
                        <a:pt x="27306" y="4290"/>
                      </a:lnTo>
                      <a:lnTo>
                        <a:pt x="27222" y="4248"/>
                      </a:lnTo>
                      <a:lnTo>
                        <a:pt x="27202" y="4102"/>
                      </a:lnTo>
                      <a:lnTo>
                        <a:pt x="27118" y="3955"/>
                      </a:lnTo>
                      <a:lnTo>
                        <a:pt x="27076" y="3892"/>
                      </a:lnTo>
                      <a:lnTo>
                        <a:pt x="26867" y="3892"/>
                      </a:lnTo>
                      <a:lnTo>
                        <a:pt x="26846" y="3934"/>
                      </a:lnTo>
                      <a:lnTo>
                        <a:pt x="26678" y="3892"/>
                      </a:lnTo>
                      <a:lnTo>
                        <a:pt x="26532" y="3934"/>
                      </a:lnTo>
                      <a:lnTo>
                        <a:pt x="26448" y="3872"/>
                      </a:lnTo>
                      <a:lnTo>
                        <a:pt x="26386" y="3892"/>
                      </a:lnTo>
                      <a:lnTo>
                        <a:pt x="26344" y="3872"/>
                      </a:lnTo>
                      <a:lnTo>
                        <a:pt x="26323" y="3892"/>
                      </a:lnTo>
                      <a:lnTo>
                        <a:pt x="26239" y="3892"/>
                      </a:lnTo>
                      <a:lnTo>
                        <a:pt x="26239" y="3872"/>
                      </a:lnTo>
                      <a:lnTo>
                        <a:pt x="26281" y="3872"/>
                      </a:lnTo>
                      <a:lnTo>
                        <a:pt x="26281" y="3830"/>
                      </a:lnTo>
                      <a:lnTo>
                        <a:pt x="26176" y="3746"/>
                      </a:lnTo>
                      <a:lnTo>
                        <a:pt x="26114" y="3767"/>
                      </a:lnTo>
                      <a:lnTo>
                        <a:pt x="26030" y="3746"/>
                      </a:lnTo>
                      <a:lnTo>
                        <a:pt x="26051" y="3725"/>
                      </a:lnTo>
                      <a:lnTo>
                        <a:pt x="26114" y="3683"/>
                      </a:lnTo>
                      <a:lnTo>
                        <a:pt x="26051" y="3641"/>
                      </a:lnTo>
                      <a:lnTo>
                        <a:pt x="25967" y="3641"/>
                      </a:lnTo>
                      <a:lnTo>
                        <a:pt x="25904" y="3620"/>
                      </a:lnTo>
                      <a:lnTo>
                        <a:pt x="25904" y="3558"/>
                      </a:lnTo>
                      <a:lnTo>
                        <a:pt x="25821" y="3474"/>
                      </a:lnTo>
                      <a:lnTo>
                        <a:pt x="25737" y="3411"/>
                      </a:lnTo>
                      <a:lnTo>
                        <a:pt x="25716" y="3411"/>
                      </a:lnTo>
                      <a:lnTo>
                        <a:pt x="25653" y="3369"/>
                      </a:lnTo>
                      <a:lnTo>
                        <a:pt x="25611" y="3369"/>
                      </a:lnTo>
                      <a:lnTo>
                        <a:pt x="25549" y="3432"/>
                      </a:lnTo>
                      <a:lnTo>
                        <a:pt x="25549" y="3369"/>
                      </a:lnTo>
                      <a:lnTo>
                        <a:pt x="25528" y="3328"/>
                      </a:lnTo>
                      <a:lnTo>
                        <a:pt x="25444" y="3265"/>
                      </a:lnTo>
                      <a:lnTo>
                        <a:pt x="25381" y="3369"/>
                      </a:lnTo>
                      <a:lnTo>
                        <a:pt x="25318" y="3328"/>
                      </a:lnTo>
                      <a:lnTo>
                        <a:pt x="25318" y="3244"/>
                      </a:lnTo>
                      <a:lnTo>
                        <a:pt x="25381" y="3223"/>
                      </a:lnTo>
                      <a:lnTo>
                        <a:pt x="25339" y="3160"/>
                      </a:lnTo>
                      <a:lnTo>
                        <a:pt x="25277" y="3139"/>
                      </a:lnTo>
                      <a:lnTo>
                        <a:pt x="25193" y="3160"/>
                      </a:lnTo>
                      <a:lnTo>
                        <a:pt x="25193" y="3160"/>
                      </a:lnTo>
                      <a:lnTo>
                        <a:pt x="25214" y="3118"/>
                      </a:lnTo>
                      <a:lnTo>
                        <a:pt x="25214" y="3056"/>
                      </a:lnTo>
                      <a:lnTo>
                        <a:pt x="25109" y="3014"/>
                      </a:lnTo>
                      <a:lnTo>
                        <a:pt x="25025" y="2909"/>
                      </a:lnTo>
                      <a:lnTo>
                        <a:pt x="25067" y="2888"/>
                      </a:lnTo>
                      <a:lnTo>
                        <a:pt x="25025" y="2825"/>
                      </a:lnTo>
                      <a:lnTo>
                        <a:pt x="24963" y="2804"/>
                      </a:lnTo>
                      <a:lnTo>
                        <a:pt x="24900" y="2846"/>
                      </a:lnTo>
                      <a:lnTo>
                        <a:pt x="24691" y="3056"/>
                      </a:lnTo>
                      <a:lnTo>
                        <a:pt x="24461" y="3202"/>
                      </a:lnTo>
                      <a:lnTo>
                        <a:pt x="24670" y="3035"/>
                      </a:lnTo>
                      <a:lnTo>
                        <a:pt x="24795" y="2846"/>
                      </a:lnTo>
                      <a:lnTo>
                        <a:pt x="24921" y="2721"/>
                      </a:lnTo>
                      <a:lnTo>
                        <a:pt x="24963" y="2595"/>
                      </a:lnTo>
                      <a:lnTo>
                        <a:pt x="24879" y="2532"/>
                      </a:lnTo>
                      <a:lnTo>
                        <a:pt x="24712" y="2428"/>
                      </a:lnTo>
                      <a:lnTo>
                        <a:pt x="24586" y="2428"/>
                      </a:lnTo>
                      <a:lnTo>
                        <a:pt x="24440" y="2491"/>
                      </a:lnTo>
                      <a:lnTo>
                        <a:pt x="24356" y="2491"/>
                      </a:lnTo>
                      <a:lnTo>
                        <a:pt x="24293" y="2512"/>
                      </a:lnTo>
                      <a:lnTo>
                        <a:pt x="24147" y="2532"/>
                      </a:lnTo>
                      <a:lnTo>
                        <a:pt x="23979" y="2721"/>
                      </a:lnTo>
                      <a:lnTo>
                        <a:pt x="23854" y="2825"/>
                      </a:lnTo>
                      <a:lnTo>
                        <a:pt x="23854" y="2825"/>
                      </a:lnTo>
                      <a:lnTo>
                        <a:pt x="23958" y="2700"/>
                      </a:lnTo>
                      <a:lnTo>
                        <a:pt x="23937" y="2532"/>
                      </a:lnTo>
                      <a:lnTo>
                        <a:pt x="23958" y="2407"/>
                      </a:lnTo>
                      <a:lnTo>
                        <a:pt x="23958" y="2302"/>
                      </a:lnTo>
                      <a:lnTo>
                        <a:pt x="23770" y="2198"/>
                      </a:lnTo>
                      <a:lnTo>
                        <a:pt x="23770" y="2156"/>
                      </a:lnTo>
                      <a:lnTo>
                        <a:pt x="23875" y="2093"/>
                      </a:lnTo>
                      <a:lnTo>
                        <a:pt x="23979" y="2093"/>
                      </a:lnTo>
                      <a:lnTo>
                        <a:pt x="23979" y="2051"/>
                      </a:lnTo>
                      <a:lnTo>
                        <a:pt x="23707" y="1884"/>
                      </a:lnTo>
                      <a:lnTo>
                        <a:pt x="23665" y="1800"/>
                      </a:lnTo>
                      <a:lnTo>
                        <a:pt x="23728" y="1737"/>
                      </a:lnTo>
                      <a:lnTo>
                        <a:pt x="23875" y="1654"/>
                      </a:lnTo>
                      <a:lnTo>
                        <a:pt x="23958" y="1570"/>
                      </a:lnTo>
                      <a:lnTo>
                        <a:pt x="23917" y="1486"/>
                      </a:lnTo>
                      <a:lnTo>
                        <a:pt x="23854" y="1361"/>
                      </a:lnTo>
                      <a:lnTo>
                        <a:pt x="23812" y="1361"/>
                      </a:lnTo>
                      <a:lnTo>
                        <a:pt x="23749" y="1382"/>
                      </a:lnTo>
                      <a:lnTo>
                        <a:pt x="23707" y="1319"/>
                      </a:lnTo>
                      <a:lnTo>
                        <a:pt x="23624" y="1256"/>
                      </a:lnTo>
                      <a:lnTo>
                        <a:pt x="23519" y="1256"/>
                      </a:lnTo>
                      <a:lnTo>
                        <a:pt x="23393" y="1214"/>
                      </a:lnTo>
                      <a:lnTo>
                        <a:pt x="23331" y="1172"/>
                      </a:lnTo>
                      <a:lnTo>
                        <a:pt x="23247" y="1214"/>
                      </a:lnTo>
                      <a:lnTo>
                        <a:pt x="23121" y="1214"/>
                      </a:lnTo>
                      <a:lnTo>
                        <a:pt x="23080" y="1319"/>
                      </a:lnTo>
                      <a:lnTo>
                        <a:pt x="23080" y="1361"/>
                      </a:lnTo>
                      <a:lnTo>
                        <a:pt x="22996" y="1256"/>
                      </a:lnTo>
                      <a:lnTo>
                        <a:pt x="23038" y="1151"/>
                      </a:lnTo>
                      <a:lnTo>
                        <a:pt x="23101" y="1131"/>
                      </a:lnTo>
                      <a:lnTo>
                        <a:pt x="23101" y="1026"/>
                      </a:lnTo>
                      <a:lnTo>
                        <a:pt x="23142" y="942"/>
                      </a:lnTo>
                      <a:lnTo>
                        <a:pt x="23205" y="921"/>
                      </a:lnTo>
                      <a:lnTo>
                        <a:pt x="23205" y="817"/>
                      </a:lnTo>
                      <a:lnTo>
                        <a:pt x="23226" y="712"/>
                      </a:lnTo>
                      <a:lnTo>
                        <a:pt x="23205" y="649"/>
                      </a:lnTo>
                      <a:lnTo>
                        <a:pt x="23184" y="649"/>
                      </a:lnTo>
                      <a:lnTo>
                        <a:pt x="23038" y="796"/>
                      </a:lnTo>
                      <a:lnTo>
                        <a:pt x="23017" y="900"/>
                      </a:lnTo>
                      <a:lnTo>
                        <a:pt x="22996" y="900"/>
                      </a:lnTo>
                      <a:lnTo>
                        <a:pt x="22912" y="838"/>
                      </a:lnTo>
                      <a:lnTo>
                        <a:pt x="22808" y="900"/>
                      </a:lnTo>
                      <a:lnTo>
                        <a:pt x="22787" y="942"/>
                      </a:lnTo>
                      <a:lnTo>
                        <a:pt x="22808" y="1047"/>
                      </a:lnTo>
                      <a:lnTo>
                        <a:pt x="22724" y="1131"/>
                      </a:lnTo>
                      <a:lnTo>
                        <a:pt x="22682" y="1131"/>
                      </a:lnTo>
                      <a:lnTo>
                        <a:pt x="22661" y="1068"/>
                      </a:lnTo>
                      <a:lnTo>
                        <a:pt x="22598" y="1214"/>
                      </a:lnTo>
                      <a:lnTo>
                        <a:pt x="22598" y="1319"/>
                      </a:lnTo>
                      <a:lnTo>
                        <a:pt x="22556" y="1172"/>
                      </a:lnTo>
                      <a:lnTo>
                        <a:pt x="22556" y="1047"/>
                      </a:lnTo>
                      <a:lnTo>
                        <a:pt x="22598" y="942"/>
                      </a:lnTo>
                      <a:lnTo>
                        <a:pt x="22556" y="921"/>
                      </a:lnTo>
                      <a:lnTo>
                        <a:pt x="22473" y="1005"/>
                      </a:lnTo>
                      <a:lnTo>
                        <a:pt x="22452" y="1068"/>
                      </a:lnTo>
                      <a:lnTo>
                        <a:pt x="22368" y="1110"/>
                      </a:lnTo>
                      <a:lnTo>
                        <a:pt x="22410" y="921"/>
                      </a:lnTo>
                      <a:lnTo>
                        <a:pt x="22368" y="817"/>
                      </a:lnTo>
                      <a:lnTo>
                        <a:pt x="22264" y="817"/>
                      </a:lnTo>
                      <a:lnTo>
                        <a:pt x="22284" y="733"/>
                      </a:lnTo>
                      <a:lnTo>
                        <a:pt x="22410" y="628"/>
                      </a:lnTo>
                      <a:lnTo>
                        <a:pt x="22515" y="607"/>
                      </a:lnTo>
                      <a:lnTo>
                        <a:pt x="22661" y="712"/>
                      </a:lnTo>
                      <a:lnTo>
                        <a:pt x="22808" y="628"/>
                      </a:lnTo>
                      <a:lnTo>
                        <a:pt x="22912" y="607"/>
                      </a:lnTo>
                      <a:lnTo>
                        <a:pt x="23017" y="503"/>
                      </a:lnTo>
                      <a:lnTo>
                        <a:pt x="23017" y="440"/>
                      </a:lnTo>
                      <a:lnTo>
                        <a:pt x="23038" y="398"/>
                      </a:lnTo>
                      <a:lnTo>
                        <a:pt x="23017" y="335"/>
                      </a:lnTo>
                      <a:lnTo>
                        <a:pt x="22891" y="294"/>
                      </a:lnTo>
                      <a:lnTo>
                        <a:pt x="22828" y="294"/>
                      </a:lnTo>
                      <a:lnTo>
                        <a:pt x="22828" y="189"/>
                      </a:lnTo>
                      <a:lnTo>
                        <a:pt x="22787" y="126"/>
                      </a:lnTo>
                      <a:lnTo>
                        <a:pt x="22766" y="105"/>
                      </a:lnTo>
                      <a:lnTo>
                        <a:pt x="22787" y="84"/>
                      </a:lnTo>
                      <a:lnTo>
                        <a:pt x="22828" y="63"/>
                      </a:lnTo>
                      <a:lnTo>
                        <a:pt x="22870"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7" name="Google Shape;947;p54"/>
                <p:cNvSpPr/>
                <p:nvPr/>
              </p:nvSpPr>
              <p:spPr>
                <a:xfrm>
                  <a:off x="1979950" y="2384350"/>
                  <a:ext cx="816050" cy="481275"/>
                </a:xfrm>
                <a:custGeom>
                  <a:rect b="b" l="l" r="r" t="t"/>
                  <a:pathLst>
                    <a:path extrusionOk="0" h="19251" w="32642">
                      <a:moveTo>
                        <a:pt x="2846" y="1"/>
                      </a:moveTo>
                      <a:lnTo>
                        <a:pt x="2909" y="210"/>
                      </a:lnTo>
                      <a:lnTo>
                        <a:pt x="3035" y="273"/>
                      </a:lnTo>
                      <a:lnTo>
                        <a:pt x="2993" y="356"/>
                      </a:lnTo>
                      <a:lnTo>
                        <a:pt x="2909" y="440"/>
                      </a:lnTo>
                      <a:lnTo>
                        <a:pt x="2930" y="545"/>
                      </a:lnTo>
                      <a:lnTo>
                        <a:pt x="2993" y="586"/>
                      </a:lnTo>
                      <a:lnTo>
                        <a:pt x="2972" y="649"/>
                      </a:lnTo>
                      <a:lnTo>
                        <a:pt x="2909" y="733"/>
                      </a:lnTo>
                      <a:lnTo>
                        <a:pt x="2951" y="775"/>
                      </a:lnTo>
                      <a:lnTo>
                        <a:pt x="2951" y="858"/>
                      </a:lnTo>
                      <a:lnTo>
                        <a:pt x="2993" y="900"/>
                      </a:lnTo>
                      <a:lnTo>
                        <a:pt x="2909" y="1047"/>
                      </a:lnTo>
                      <a:lnTo>
                        <a:pt x="2825" y="1089"/>
                      </a:lnTo>
                      <a:lnTo>
                        <a:pt x="2763" y="1256"/>
                      </a:lnTo>
                      <a:lnTo>
                        <a:pt x="2721" y="1298"/>
                      </a:lnTo>
                      <a:lnTo>
                        <a:pt x="2721" y="1423"/>
                      </a:lnTo>
                      <a:lnTo>
                        <a:pt x="2637" y="1486"/>
                      </a:lnTo>
                      <a:lnTo>
                        <a:pt x="2616" y="1591"/>
                      </a:lnTo>
                      <a:lnTo>
                        <a:pt x="2470" y="1674"/>
                      </a:lnTo>
                      <a:lnTo>
                        <a:pt x="2386" y="1633"/>
                      </a:lnTo>
                      <a:lnTo>
                        <a:pt x="2344" y="1570"/>
                      </a:lnTo>
                      <a:lnTo>
                        <a:pt x="2428" y="1465"/>
                      </a:lnTo>
                      <a:lnTo>
                        <a:pt x="2449" y="1507"/>
                      </a:lnTo>
                      <a:lnTo>
                        <a:pt x="2532" y="1465"/>
                      </a:lnTo>
                      <a:lnTo>
                        <a:pt x="2553" y="1528"/>
                      </a:lnTo>
                      <a:lnTo>
                        <a:pt x="2595" y="1486"/>
                      </a:lnTo>
                      <a:lnTo>
                        <a:pt x="2595" y="1361"/>
                      </a:lnTo>
                      <a:lnTo>
                        <a:pt x="2658" y="1214"/>
                      </a:lnTo>
                      <a:lnTo>
                        <a:pt x="2742" y="1151"/>
                      </a:lnTo>
                      <a:lnTo>
                        <a:pt x="2742" y="1047"/>
                      </a:lnTo>
                      <a:lnTo>
                        <a:pt x="2700" y="1068"/>
                      </a:lnTo>
                      <a:lnTo>
                        <a:pt x="2553" y="1172"/>
                      </a:lnTo>
                      <a:lnTo>
                        <a:pt x="2512" y="1214"/>
                      </a:lnTo>
                      <a:lnTo>
                        <a:pt x="2428" y="1214"/>
                      </a:lnTo>
                      <a:lnTo>
                        <a:pt x="2428" y="1172"/>
                      </a:lnTo>
                      <a:lnTo>
                        <a:pt x="2532" y="1068"/>
                      </a:lnTo>
                      <a:lnTo>
                        <a:pt x="2658" y="1005"/>
                      </a:lnTo>
                      <a:lnTo>
                        <a:pt x="2700" y="963"/>
                      </a:lnTo>
                      <a:lnTo>
                        <a:pt x="2658" y="879"/>
                      </a:lnTo>
                      <a:lnTo>
                        <a:pt x="2616" y="879"/>
                      </a:lnTo>
                      <a:lnTo>
                        <a:pt x="2532" y="900"/>
                      </a:lnTo>
                      <a:lnTo>
                        <a:pt x="2470" y="796"/>
                      </a:lnTo>
                      <a:lnTo>
                        <a:pt x="2407" y="754"/>
                      </a:lnTo>
                      <a:lnTo>
                        <a:pt x="2135" y="754"/>
                      </a:lnTo>
                      <a:lnTo>
                        <a:pt x="2009" y="649"/>
                      </a:lnTo>
                      <a:lnTo>
                        <a:pt x="1716" y="419"/>
                      </a:lnTo>
                      <a:lnTo>
                        <a:pt x="1696" y="440"/>
                      </a:lnTo>
                      <a:lnTo>
                        <a:pt x="1675" y="545"/>
                      </a:lnTo>
                      <a:lnTo>
                        <a:pt x="1591" y="754"/>
                      </a:lnTo>
                      <a:lnTo>
                        <a:pt x="1591" y="858"/>
                      </a:lnTo>
                      <a:lnTo>
                        <a:pt x="1654" y="1068"/>
                      </a:lnTo>
                      <a:lnTo>
                        <a:pt x="1591" y="1382"/>
                      </a:lnTo>
                      <a:lnTo>
                        <a:pt x="1612" y="1507"/>
                      </a:lnTo>
                      <a:lnTo>
                        <a:pt x="1591" y="1674"/>
                      </a:lnTo>
                      <a:lnTo>
                        <a:pt x="1612" y="1737"/>
                      </a:lnTo>
                      <a:lnTo>
                        <a:pt x="1675" y="1737"/>
                      </a:lnTo>
                      <a:lnTo>
                        <a:pt x="1696" y="1800"/>
                      </a:lnTo>
                      <a:lnTo>
                        <a:pt x="1654" y="1884"/>
                      </a:lnTo>
                      <a:lnTo>
                        <a:pt x="1591" y="1884"/>
                      </a:lnTo>
                      <a:lnTo>
                        <a:pt x="1570" y="1946"/>
                      </a:lnTo>
                      <a:lnTo>
                        <a:pt x="1591" y="2009"/>
                      </a:lnTo>
                      <a:lnTo>
                        <a:pt x="1696" y="2030"/>
                      </a:lnTo>
                      <a:lnTo>
                        <a:pt x="1654" y="2135"/>
                      </a:lnTo>
                      <a:lnTo>
                        <a:pt x="1654" y="2239"/>
                      </a:lnTo>
                      <a:lnTo>
                        <a:pt x="1591" y="2323"/>
                      </a:lnTo>
                      <a:lnTo>
                        <a:pt x="1549" y="2302"/>
                      </a:lnTo>
                      <a:lnTo>
                        <a:pt x="1507" y="2344"/>
                      </a:lnTo>
                      <a:lnTo>
                        <a:pt x="1507" y="2428"/>
                      </a:lnTo>
                      <a:lnTo>
                        <a:pt x="1675" y="2449"/>
                      </a:lnTo>
                      <a:lnTo>
                        <a:pt x="1821" y="2470"/>
                      </a:lnTo>
                      <a:lnTo>
                        <a:pt x="1926" y="2553"/>
                      </a:lnTo>
                      <a:lnTo>
                        <a:pt x="2072" y="2553"/>
                      </a:lnTo>
                      <a:lnTo>
                        <a:pt x="2114" y="2637"/>
                      </a:lnTo>
                      <a:lnTo>
                        <a:pt x="2135" y="2783"/>
                      </a:lnTo>
                      <a:lnTo>
                        <a:pt x="2093" y="2658"/>
                      </a:lnTo>
                      <a:lnTo>
                        <a:pt x="1988" y="2574"/>
                      </a:lnTo>
                      <a:lnTo>
                        <a:pt x="1905" y="2616"/>
                      </a:lnTo>
                      <a:lnTo>
                        <a:pt x="1821" y="2553"/>
                      </a:lnTo>
                      <a:lnTo>
                        <a:pt x="1612" y="2532"/>
                      </a:lnTo>
                      <a:lnTo>
                        <a:pt x="1570" y="2470"/>
                      </a:lnTo>
                      <a:lnTo>
                        <a:pt x="1507" y="2511"/>
                      </a:lnTo>
                      <a:lnTo>
                        <a:pt x="1507" y="2616"/>
                      </a:lnTo>
                      <a:lnTo>
                        <a:pt x="1403" y="2763"/>
                      </a:lnTo>
                      <a:lnTo>
                        <a:pt x="1403" y="2846"/>
                      </a:lnTo>
                      <a:lnTo>
                        <a:pt x="1403" y="2930"/>
                      </a:lnTo>
                      <a:lnTo>
                        <a:pt x="1340" y="3076"/>
                      </a:lnTo>
                      <a:lnTo>
                        <a:pt x="1277" y="3202"/>
                      </a:lnTo>
                      <a:lnTo>
                        <a:pt x="1131" y="3558"/>
                      </a:lnTo>
                      <a:lnTo>
                        <a:pt x="1089" y="3809"/>
                      </a:lnTo>
                      <a:lnTo>
                        <a:pt x="942" y="4102"/>
                      </a:lnTo>
                      <a:lnTo>
                        <a:pt x="921" y="4415"/>
                      </a:lnTo>
                      <a:lnTo>
                        <a:pt x="838" y="4541"/>
                      </a:lnTo>
                      <a:lnTo>
                        <a:pt x="733" y="4667"/>
                      </a:lnTo>
                      <a:lnTo>
                        <a:pt x="649" y="4855"/>
                      </a:lnTo>
                      <a:lnTo>
                        <a:pt x="608" y="4939"/>
                      </a:lnTo>
                      <a:lnTo>
                        <a:pt x="566" y="5043"/>
                      </a:lnTo>
                      <a:lnTo>
                        <a:pt x="419" y="5231"/>
                      </a:lnTo>
                      <a:lnTo>
                        <a:pt x="356" y="5336"/>
                      </a:lnTo>
                      <a:lnTo>
                        <a:pt x="398" y="5566"/>
                      </a:lnTo>
                      <a:lnTo>
                        <a:pt x="336" y="5776"/>
                      </a:lnTo>
                      <a:lnTo>
                        <a:pt x="336" y="5922"/>
                      </a:lnTo>
                      <a:lnTo>
                        <a:pt x="419" y="6027"/>
                      </a:lnTo>
                      <a:lnTo>
                        <a:pt x="356" y="6110"/>
                      </a:lnTo>
                      <a:lnTo>
                        <a:pt x="336" y="6194"/>
                      </a:lnTo>
                      <a:lnTo>
                        <a:pt x="398" y="6340"/>
                      </a:lnTo>
                      <a:lnTo>
                        <a:pt x="356" y="6592"/>
                      </a:lnTo>
                      <a:lnTo>
                        <a:pt x="315" y="6717"/>
                      </a:lnTo>
                      <a:lnTo>
                        <a:pt x="231" y="6759"/>
                      </a:lnTo>
                      <a:lnTo>
                        <a:pt x="252" y="6843"/>
                      </a:lnTo>
                      <a:lnTo>
                        <a:pt x="294" y="6864"/>
                      </a:lnTo>
                      <a:lnTo>
                        <a:pt x="231" y="7031"/>
                      </a:lnTo>
                      <a:lnTo>
                        <a:pt x="84" y="7136"/>
                      </a:lnTo>
                      <a:lnTo>
                        <a:pt x="1" y="7261"/>
                      </a:lnTo>
                      <a:lnTo>
                        <a:pt x="1" y="7387"/>
                      </a:lnTo>
                      <a:lnTo>
                        <a:pt x="105" y="7554"/>
                      </a:lnTo>
                      <a:lnTo>
                        <a:pt x="210" y="7763"/>
                      </a:lnTo>
                      <a:lnTo>
                        <a:pt x="210" y="7993"/>
                      </a:lnTo>
                      <a:lnTo>
                        <a:pt x="189" y="8119"/>
                      </a:lnTo>
                      <a:lnTo>
                        <a:pt x="126" y="8203"/>
                      </a:lnTo>
                      <a:lnTo>
                        <a:pt x="126" y="8286"/>
                      </a:lnTo>
                      <a:lnTo>
                        <a:pt x="147" y="8370"/>
                      </a:lnTo>
                      <a:lnTo>
                        <a:pt x="189" y="8496"/>
                      </a:lnTo>
                      <a:lnTo>
                        <a:pt x="126" y="8579"/>
                      </a:lnTo>
                      <a:lnTo>
                        <a:pt x="105" y="8642"/>
                      </a:lnTo>
                      <a:lnTo>
                        <a:pt x="126" y="8726"/>
                      </a:lnTo>
                      <a:lnTo>
                        <a:pt x="356" y="9102"/>
                      </a:lnTo>
                      <a:lnTo>
                        <a:pt x="398" y="9207"/>
                      </a:lnTo>
                      <a:lnTo>
                        <a:pt x="356" y="9270"/>
                      </a:lnTo>
                      <a:lnTo>
                        <a:pt x="398" y="9353"/>
                      </a:lnTo>
                      <a:lnTo>
                        <a:pt x="524" y="9479"/>
                      </a:lnTo>
                      <a:lnTo>
                        <a:pt x="545" y="9542"/>
                      </a:lnTo>
                      <a:lnTo>
                        <a:pt x="628" y="9542"/>
                      </a:lnTo>
                      <a:lnTo>
                        <a:pt x="628" y="9437"/>
                      </a:lnTo>
                      <a:lnTo>
                        <a:pt x="628" y="9312"/>
                      </a:lnTo>
                      <a:lnTo>
                        <a:pt x="712" y="9333"/>
                      </a:lnTo>
                      <a:lnTo>
                        <a:pt x="733" y="9312"/>
                      </a:lnTo>
                      <a:lnTo>
                        <a:pt x="733" y="9353"/>
                      </a:lnTo>
                      <a:lnTo>
                        <a:pt x="838" y="9353"/>
                      </a:lnTo>
                      <a:lnTo>
                        <a:pt x="859" y="9416"/>
                      </a:lnTo>
                      <a:lnTo>
                        <a:pt x="984" y="9437"/>
                      </a:lnTo>
                      <a:lnTo>
                        <a:pt x="880" y="9437"/>
                      </a:lnTo>
                      <a:lnTo>
                        <a:pt x="817" y="9479"/>
                      </a:lnTo>
                      <a:lnTo>
                        <a:pt x="754" y="9437"/>
                      </a:lnTo>
                      <a:lnTo>
                        <a:pt x="712" y="9437"/>
                      </a:lnTo>
                      <a:lnTo>
                        <a:pt x="712" y="9521"/>
                      </a:lnTo>
                      <a:lnTo>
                        <a:pt x="754" y="9542"/>
                      </a:lnTo>
                      <a:lnTo>
                        <a:pt x="754" y="9688"/>
                      </a:lnTo>
                      <a:lnTo>
                        <a:pt x="817" y="9793"/>
                      </a:lnTo>
                      <a:lnTo>
                        <a:pt x="838" y="9835"/>
                      </a:lnTo>
                      <a:lnTo>
                        <a:pt x="733" y="9793"/>
                      </a:lnTo>
                      <a:lnTo>
                        <a:pt x="670" y="9688"/>
                      </a:lnTo>
                      <a:lnTo>
                        <a:pt x="649" y="9646"/>
                      </a:lnTo>
                      <a:lnTo>
                        <a:pt x="608" y="9688"/>
                      </a:lnTo>
                      <a:lnTo>
                        <a:pt x="608" y="9772"/>
                      </a:lnTo>
                      <a:lnTo>
                        <a:pt x="545" y="9835"/>
                      </a:lnTo>
                      <a:lnTo>
                        <a:pt x="566" y="9877"/>
                      </a:lnTo>
                      <a:lnTo>
                        <a:pt x="545" y="9981"/>
                      </a:lnTo>
                      <a:lnTo>
                        <a:pt x="545" y="10086"/>
                      </a:lnTo>
                      <a:lnTo>
                        <a:pt x="608" y="10107"/>
                      </a:lnTo>
                      <a:lnTo>
                        <a:pt x="628" y="10211"/>
                      </a:lnTo>
                      <a:lnTo>
                        <a:pt x="733" y="10274"/>
                      </a:lnTo>
                      <a:lnTo>
                        <a:pt x="775" y="10358"/>
                      </a:lnTo>
                      <a:lnTo>
                        <a:pt x="775" y="10421"/>
                      </a:lnTo>
                      <a:lnTo>
                        <a:pt x="712" y="10504"/>
                      </a:lnTo>
                      <a:lnTo>
                        <a:pt x="649" y="10504"/>
                      </a:lnTo>
                      <a:lnTo>
                        <a:pt x="649" y="10567"/>
                      </a:lnTo>
                      <a:lnTo>
                        <a:pt x="670" y="10672"/>
                      </a:lnTo>
                      <a:lnTo>
                        <a:pt x="670" y="10797"/>
                      </a:lnTo>
                      <a:lnTo>
                        <a:pt x="712" y="10839"/>
                      </a:lnTo>
                      <a:lnTo>
                        <a:pt x="775" y="10923"/>
                      </a:lnTo>
                      <a:lnTo>
                        <a:pt x="817" y="11111"/>
                      </a:lnTo>
                      <a:lnTo>
                        <a:pt x="942" y="11362"/>
                      </a:lnTo>
                      <a:lnTo>
                        <a:pt x="1026" y="11509"/>
                      </a:lnTo>
                      <a:lnTo>
                        <a:pt x="1068" y="11530"/>
                      </a:lnTo>
                      <a:lnTo>
                        <a:pt x="1047" y="11571"/>
                      </a:lnTo>
                      <a:lnTo>
                        <a:pt x="1047" y="11613"/>
                      </a:lnTo>
                      <a:lnTo>
                        <a:pt x="1152" y="11718"/>
                      </a:lnTo>
                      <a:lnTo>
                        <a:pt x="1172" y="11843"/>
                      </a:lnTo>
                      <a:lnTo>
                        <a:pt x="1152" y="11990"/>
                      </a:lnTo>
                      <a:lnTo>
                        <a:pt x="1131" y="12094"/>
                      </a:lnTo>
                      <a:lnTo>
                        <a:pt x="1089" y="12136"/>
                      </a:lnTo>
                      <a:lnTo>
                        <a:pt x="1131" y="12199"/>
                      </a:lnTo>
                      <a:lnTo>
                        <a:pt x="1172" y="12262"/>
                      </a:lnTo>
                      <a:lnTo>
                        <a:pt x="1382" y="12262"/>
                      </a:lnTo>
                      <a:lnTo>
                        <a:pt x="1486" y="12283"/>
                      </a:lnTo>
                      <a:lnTo>
                        <a:pt x="1591" y="12346"/>
                      </a:lnTo>
                      <a:lnTo>
                        <a:pt x="1675" y="12366"/>
                      </a:lnTo>
                      <a:lnTo>
                        <a:pt x="1821" y="12366"/>
                      </a:lnTo>
                      <a:lnTo>
                        <a:pt x="1884" y="12450"/>
                      </a:lnTo>
                      <a:lnTo>
                        <a:pt x="1884" y="12555"/>
                      </a:lnTo>
                      <a:lnTo>
                        <a:pt x="2030" y="12618"/>
                      </a:lnTo>
                      <a:lnTo>
                        <a:pt x="2135" y="12618"/>
                      </a:lnTo>
                      <a:lnTo>
                        <a:pt x="2281" y="12680"/>
                      </a:lnTo>
                      <a:lnTo>
                        <a:pt x="2302" y="12722"/>
                      </a:lnTo>
                      <a:lnTo>
                        <a:pt x="2302" y="12827"/>
                      </a:lnTo>
                      <a:lnTo>
                        <a:pt x="2344" y="12869"/>
                      </a:lnTo>
                      <a:lnTo>
                        <a:pt x="2407" y="12827"/>
                      </a:lnTo>
                      <a:lnTo>
                        <a:pt x="2470" y="12827"/>
                      </a:lnTo>
                      <a:lnTo>
                        <a:pt x="2616" y="12973"/>
                      </a:lnTo>
                      <a:lnTo>
                        <a:pt x="2805" y="13245"/>
                      </a:lnTo>
                      <a:lnTo>
                        <a:pt x="2825" y="13434"/>
                      </a:lnTo>
                      <a:lnTo>
                        <a:pt x="2805" y="13559"/>
                      </a:lnTo>
                      <a:lnTo>
                        <a:pt x="2805" y="13664"/>
                      </a:lnTo>
                      <a:lnTo>
                        <a:pt x="4185" y="13643"/>
                      </a:lnTo>
                      <a:lnTo>
                        <a:pt x="4206" y="13706"/>
                      </a:lnTo>
                      <a:lnTo>
                        <a:pt x="4206" y="13747"/>
                      </a:lnTo>
                      <a:lnTo>
                        <a:pt x="6131" y="14647"/>
                      </a:lnTo>
                      <a:lnTo>
                        <a:pt x="7784" y="14689"/>
                      </a:lnTo>
                      <a:lnTo>
                        <a:pt x="7826" y="14480"/>
                      </a:lnTo>
                      <a:lnTo>
                        <a:pt x="8747" y="14501"/>
                      </a:lnTo>
                      <a:lnTo>
                        <a:pt x="8872" y="14584"/>
                      </a:lnTo>
                      <a:lnTo>
                        <a:pt x="8935" y="14710"/>
                      </a:lnTo>
                      <a:lnTo>
                        <a:pt x="8998" y="14773"/>
                      </a:lnTo>
                      <a:lnTo>
                        <a:pt x="9019" y="14815"/>
                      </a:lnTo>
                      <a:lnTo>
                        <a:pt x="9082" y="14815"/>
                      </a:lnTo>
                      <a:lnTo>
                        <a:pt x="9123" y="14898"/>
                      </a:lnTo>
                      <a:lnTo>
                        <a:pt x="9103" y="14961"/>
                      </a:lnTo>
                      <a:lnTo>
                        <a:pt x="9207" y="14982"/>
                      </a:lnTo>
                      <a:lnTo>
                        <a:pt x="9270" y="15066"/>
                      </a:lnTo>
                      <a:lnTo>
                        <a:pt x="9270" y="15107"/>
                      </a:lnTo>
                      <a:lnTo>
                        <a:pt x="9228" y="15170"/>
                      </a:lnTo>
                      <a:lnTo>
                        <a:pt x="9312" y="15191"/>
                      </a:lnTo>
                      <a:lnTo>
                        <a:pt x="9395" y="15233"/>
                      </a:lnTo>
                      <a:lnTo>
                        <a:pt x="9437" y="15317"/>
                      </a:lnTo>
                      <a:lnTo>
                        <a:pt x="9458" y="15442"/>
                      </a:lnTo>
                      <a:lnTo>
                        <a:pt x="9500" y="15484"/>
                      </a:lnTo>
                      <a:lnTo>
                        <a:pt x="9521" y="15505"/>
                      </a:lnTo>
                      <a:lnTo>
                        <a:pt x="9542" y="15526"/>
                      </a:lnTo>
                      <a:lnTo>
                        <a:pt x="9626" y="15610"/>
                      </a:lnTo>
                      <a:lnTo>
                        <a:pt x="9626" y="15693"/>
                      </a:lnTo>
                      <a:lnTo>
                        <a:pt x="9605" y="15714"/>
                      </a:lnTo>
                      <a:lnTo>
                        <a:pt x="9521" y="15735"/>
                      </a:lnTo>
                      <a:lnTo>
                        <a:pt x="9521" y="15756"/>
                      </a:lnTo>
                      <a:lnTo>
                        <a:pt x="9626" y="15903"/>
                      </a:lnTo>
                      <a:lnTo>
                        <a:pt x="9709" y="15965"/>
                      </a:lnTo>
                      <a:lnTo>
                        <a:pt x="9730" y="16070"/>
                      </a:lnTo>
                      <a:lnTo>
                        <a:pt x="9730" y="16112"/>
                      </a:lnTo>
                      <a:lnTo>
                        <a:pt x="9751" y="16112"/>
                      </a:lnTo>
                      <a:lnTo>
                        <a:pt x="9793" y="16133"/>
                      </a:lnTo>
                      <a:lnTo>
                        <a:pt x="9835" y="16133"/>
                      </a:lnTo>
                      <a:lnTo>
                        <a:pt x="9877" y="16154"/>
                      </a:lnTo>
                      <a:lnTo>
                        <a:pt x="9919" y="16216"/>
                      </a:lnTo>
                      <a:lnTo>
                        <a:pt x="9919" y="16237"/>
                      </a:lnTo>
                      <a:lnTo>
                        <a:pt x="9960" y="16279"/>
                      </a:lnTo>
                      <a:lnTo>
                        <a:pt x="10023" y="16279"/>
                      </a:lnTo>
                      <a:lnTo>
                        <a:pt x="10149" y="16342"/>
                      </a:lnTo>
                      <a:lnTo>
                        <a:pt x="10170" y="16384"/>
                      </a:lnTo>
                      <a:lnTo>
                        <a:pt x="10253" y="16426"/>
                      </a:lnTo>
                      <a:lnTo>
                        <a:pt x="10379" y="16467"/>
                      </a:lnTo>
                      <a:lnTo>
                        <a:pt x="10400" y="16530"/>
                      </a:lnTo>
                      <a:lnTo>
                        <a:pt x="10463" y="16530"/>
                      </a:lnTo>
                      <a:lnTo>
                        <a:pt x="10504" y="16488"/>
                      </a:lnTo>
                      <a:lnTo>
                        <a:pt x="10504" y="16467"/>
                      </a:lnTo>
                      <a:lnTo>
                        <a:pt x="10609" y="16384"/>
                      </a:lnTo>
                      <a:lnTo>
                        <a:pt x="10672" y="16384"/>
                      </a:lnTo>
                      <a:lnTo>
                        <a:pt x="10672" y="16342"/>
                      </a:lnTo>
                      <a:lnTo>
                        <a:pt x="10672" y="16321"/>
                      </a:lnTo>
                      <a:lnTo>
                        <a:pt x="10714" y="16237"/>
                      </a:lnTo>
                      <a:lnTo>
                        <a:pt x="10797" y="16070"/>
                      </a:lnTo>
                      <a:lnTo>
                        <a:pt x="10839" y="16028"/>
                      </a:lnTo>
                      <a:lnTo>
                        <a:pt x="10923" y="16007"/>
                      </a:lnTo>
                      <a:lnTo>
                        <a:pt x="10965" y="16007"/>
                      </a:lnTo>
                      <a:lnTo>
                        <a:pt x="10986" y="16028"/>
                      </a:lnTo>
                      <a:lnTo>
                        <a:pt x="11027" y="16028"/>
                      </a:lnTo>
                      <a:lnTo>
                        <a:pt x="11069" y="15944"/>
                      </a:lnTo>
                      <a:lnTo>
                        <a:pt x="11174" y="15944"/>
                      </a:lnTo>
                      <a:lnTo>
                        <a:pt x="11279" y="15965"/>
                      </a:lnTo>
                      <a:lnTo>
                        <a:pt x="11383" y="15944"/>
                      </a:lnTo>
                      <a:lnTo>
                        <a:pt x="11404" y="15965"/>
                      </a:lnTo>
                      <a:lnTo>
                        <a:pt x="11425" y="16007"/>
                      </a:lnTo>
                      <a:lnTo>
                        <a:pt x="11509" y="16007"/>
                      </a:lnTo>
                      <a:lnTo>
                        <a:pt x="11592" y="16028"/>
                      </a:lnTo>
                      <a:lnTo>
                        <a:pt x="11634" y="16133"/>
                      </a:lnTo>
                      <a:lnTo>
                        <a:pt x="11739" y="16216"/>
                      </a:lnTo>
                      <a:lnTo>
                        <a:pt x="11844" y="16363"/>
                      </a:lnTo>
                      <a:lnTo>
                        <a:pt x="11864" y="16467"/>
                      </a:lnTo>
                      <a:lnTo>
                        <a:pt x="11927" y="16530"/>
                      </a:lnTo>
                      <a:lnTo>
                        <a:pt x="11927" y="16593"/>
                      </a:lnTo>
                      <a:lnTo>
                        <a:pt x="11927" y="16760"/>
                      </a:lnTo>
                      <a:lnTo>
                        <a:pt x="12011" y="16781"/>
                      </a:lnTo>
                      <a:lnTo>
                        <a:pt x="12032" y="16865"/>
                      </a:lnTo>
                      <a:lnTo>
                        <a:pt x="12116" y="17074"/>
                      </a:lnTo>
                      <a:lnTo>
                        <a:pt x="12157" y="17095"/>
                      </a:lnTo>
                      <a:lnTo>
                        <a:pt x="12178" y="17179"/>
                      </a:lnTo>
                      <a:lnTo>
                        <a:pt x="12262" y="17221"/>
                      </a:lnTo>
                      <a:lnTo>
                        <a:pt x="12283" y="17325"/>
                      </a:lnTo>
                      <a:lnTo>
                        <a:pt x="12346" y="17430"/>
                      </a:lnTo>
                      <a:lnTo>
                        <a:pt x="12450" y="17514"/>
                      </a:lnTo>
                      <a:lnTo>
                        <a:pt x="12429" y="17618"/>
                      </a:lnTo>
                      <a:lnTo>
                        <a:pt x="12429" y="17723"/>
                      </a:lnTo>
                      <a:lnTo>
                        <a:pt x="12429" y="17786"/>
                      </a:lnTo>
                      <a:lnTo>
                        <a:pt x="12429" y="17807"/>
                      </a:lnTo>
                      <a:lnTo>
                        <a:pt x="12555" y="18141"/>
                      </a:lnTo>
                      <a:lnTo>
                        <a:pt x="12534" y="18309"/>
                      </a:lnTo>
                      <a:lnTo>
                        <a:pt x="12576" y="18351"/>
                      </a:lnTo>
                      <a:lnTo>
                        <a:pt x="12597" y="18351"/>
                      </a:lnTo>
                      <a:lnTo>
                        <a:pt x="12660" y="18372"/>
                      </a:lnTo>
                      <a:lnTo>
                        <a:pt x="12743" y="18372"/>
                      </a:lnTo>
                      <a:lnTo>
                        <a:pt x="12806" y="18413"/>
                      </a:lnTo>
                      <a:lnTo>
                        <a:pt x="12911" y="18518"/>
                      </a:lnTo>
                      <a:lnTo>
                        <a:pt x="13099" y="18560"/>
                      </a:lnTo>
                      <a:lnTo>
                        <a:pt x="13204" y="18644"/>
                      </a:lnTo>
                      <a:lnTo>
                        <a:pt x="13308" y="18644"/>
                      </a:lnTo>
                      <a:lnTo>
                        <a:pt x="13329" y="18727"/>
                      </a:lnTo>
                      <a:lnTo>
                        <a:pt x="13392" y="18748"/>
                      </a:lnTo>
                      <a:lnTo>
                        <a:pt x="13476" y="18581"/>
                      </a:lnTo>
                      <a:lnTo>
                        <a:pt x="13496" y="18455"/>
                      </a:lnTo>
                      <a:lnTo>
                        <a:pt x="13476" y="18372"/>
                      </a:lnTo>
                      <a:lnTo>
                        <a:pt x="13476" y="18120"/>
                      </a:lnTo>
                      <a:lnTo>
                        <a:pt x="13413" y="18037"/>
                      </a:lnTo>
                      <a:lnTo>
                        <a:pt x="13496" y="17911"/>
                      </a:lnTo>
                      <a:lnTo>
                        <a:pt x="13538" y="17723"/>
                      </a:lnTo>
                      <a:lnTo>
                        <a:pt x="13622" y="17618"/>
                      </a:lnTo>
                      <a:lnTo>
                        <a:pt x="13580" y="17409"/>
                      </a:lnTo>
                      <a:lnTo>
                        <a:pt x="13685" y="17367"/>
                      </a:lnTo>
                      <a:lnTo>
                        <a:pt x="13789" y="17284"/>
                      </a:lnTo>
                      <a:lnTo>
                        <a:pt x="13727" y="17200"/>
                      </a:lnTo>
                      <a:lnTo>
                        <a:pt x="13831" y="17074"/>
                      </a:lnTo>
                      <a:lnTo>
                        <a:pt x="13894" y="17095"/>
                      </a:lnTo>
                      <a:lnTo>
                        <a:pt x="13999" y="17053"/>
                      </a:lnTo>
                      <a:lnTo>
                        <a:pt x="13957" y="16907"/>
                      </a:lnTo>
                      <a:lnTo>
                        <a:pt x="13957" y="16907"/>
                      </a:lnTo>
                      <a:lnTo>
                        <a:pt x="14040" y="16970"/>
                      </a:lnTo>
                      <a:lnTo>
                        <a:pt x="14145" y="16907"/>
                      </a:lnTo>
                      <a:lnTo>
                        <a:pt x="14103" y="16865"/>
                      </a:lnTo>
                      <a:lnTo>
                        <a:pt x="14208" y="16781"/>
                      </a:lnTo>
                      <a:lnTo>
                        <a:pt x="14250" y="16802"/>
                      </a:lnTo>
                      <a:lnTo>
                        <a:pt x="14312" y="16781"/>
                      </a:lnTo>
                      <a:lnTo>
                        <a:pt x="14375" y="16865"/>
                      </a:lnTo>
                      <a:lnTo>
                        <a:pt x="14271" y="16949"/>
                      </a:lnTo>
                      <a:lnTo>
                        <a:pt x="14354" y="16949"/>
                      </a:lnTo>
                      <a:lnTo>
                        <a:pt x="14459" y="16844"/>
                      </a:lnTo>
                      <a:lnTo>
                        <a:pt x="14543" y="16844"/>
                      </a:lnTo>
                      <a:lnTo>
                        <a:pt x="14794" y="16739"/>
                      </a:lnTo>
                      <a:lnTo>
                        <a:pt x="14982" y="16551"/>
                      </a:lnTo>
                      <a:lnTo>
                        <a:pt x="15066" y="16551"/>
                      </a:lnTo>
                      <a:lnTo>
                        <a:pt x="15108" y="16488"/>
                      </a:lnTo>
                      <a:lnTo>
                        <a:pt x="15087" y="16384"/>
                      </a:lnTo>
                      <a:lnTo>
                        <a:pt x="15108" y="16258"/>
                      </a:lnTo>
                      <a:lnTo>
                        <a:pt x="15045" y="16112"/>
                      </a:lnTo>
                      <a:lnTo>
                        <a:pt x="15087" y="16175"/>
                      </a:lnTo>
                      <a:lnTo>
                        <a:pt x="15170" y="16175"/>
                      </a:lnTo>
                      <a:lnTo>
                        <a:pt x="15275" y="16070"/>
                      </a:lnTo>
                      <a:lnTo>
                        <a:pt x="15275" y="16028"/>
                      </a:lnTo>
                      <a:lnTo>
                        <a:pt x="15317" y="16133"/>
                      </a:lnTo>
                      <a:lnTo>
                        <a:pt x="15254" y="16237"/>
                      </a:lnTo>
                      <a:lnTo>
                        <a:pt x="15275" y="16321"/>
                      </a:lnTo>
                      <a:lnTo>
                        <a:pt x="15275" y="16426"/>
                      </a:lnTo>
                      <a:lnTo>
                        <a:pt x="15401" y="16384"/>
                      </a:lnTo>
                      <a:lnTo>
                        <a:pt x="15484" y="16258"/>
                      </a:lnTo>
                      <a:lnTo>
                        <a:pt x="15568" y="16258"/>
                      </a:lnTo>
                      <a:lnTo>
                        <a:pt x="15631" y="16216"/>
                      </a:lnTo>
                      <a:lnTo>
                        <a:pt x="15840" y="16154"/>
                      </a:lnTo>
                      <a:lnTo>
                        <a:pt x="16007" y="16154"/>
                      </a:lnTo>
                      <a:lnTo>
                        <a:pt x="16258" y="16237"/>
                      </a:lnTo>
                      <a:lnTo>
                        <a:pt x="16321" y="16279"/>
                      </a:lnTo>
                      <a:lnTo>
                        <a:pt x="16635" y="16321"/>
                      </a:lnTo>
                      <a:lnTo>
                        <a:pt x="16740" y="16279"/>
                      </a:lnTo>
                      <a:lnTo>
                        <a:pt x="16740" y="16237"/>
                      </a:lnTo>
                      <a:lnTo>
                        <a:pt x="16740" y="16154"/>
                      </a:lnTo>
                      <a:lnTo>
                        <a:pt x="16844" y="16133"/>
                      </a:lnTo>
                      <a:lnTo>
                        <a:pt x="16928" y="16154"/>
                      </a:lnTo>
                      <a:lnTo>
                        <a:pt x="16865" y="16216"/>
                      </a:lnTo>
                      <a:lnTo>
                        <a:pt x="16928" y="16237"/>
                      </a:lnTo>
                      <a:lnTo>
                        <a:pt x="16991" y="16216"/>
                      </a:lnTo>
                      <a:lnTo>
                        <a:pt x="17053" y="16258"/>
                      </a:lnTo>
                      <a:lnTo>
                        <a:pt x="17053" y="16342"/>
                      </a:lnTo>
                      <a:lnTo>
                        <a:pt x="17074" y="16384"/>
                      </a:lnTo>
                      <a:lnTo>
                        <a:pt x="17200" y="16363"/>
                      </a:lnTo>
                      <a:lnTo>
                        <a:pt x="17242" y="16426"/>
                      </a:lnTo>
                      <a:lnTo>
                        <a:pt x="17158" y="16488"/>
                      </a:lnTo>
                      <a:lnTo>
                        <a:pt x="17095" y="16551"/>
                      </a:lnTo>
                      <a:lnTo>
                        <a:pt x="17179" y="16572"/>
                      </a:lnTo>
                      <a:lnTo>
                        <a:pt x="17263" y="16551"/>
                      </a:lnTo>
                      <a:lnTo>
                        <a:pt x="17346" y="16593"/>
                      </a:lnTo>
                      <a:lnTo>
                        <a:pt x="17493" y="16656"/>
                      </a:lnTo>
                      <a:lnTo>
                        <a:pt x="17556" y="16572"/>
                      </a:lnTo>
                      <a:lnTo>
                        <a:pt x="17618" y="16530"/>
                      </a:lnTo>
                      <a:lnTo>
                        <a:pt x="17723" y="16593"/>
                      </a:lnTo>
                      <a:lnTo>
                        <a:pt x="17786" y="16656"/>
                      </a:lnTo>
                      <a:lnTo>
                        <a:pt x="17870" y="16635"/>
                      </a:lnTo>
                      <a:lnTo>
                        <a:pt x="17870" y="16467"/>
                      </a:lnTo>
                      <a:lnTo>
                        <a:pt x="17807" y="16363"/>
                      </a:lnTo>
                      <a:lnTo>
                        <a:pt x="17911" y="16363"/>
                      </a:lnTo>
                      <a:lnTo>
                        <a:pt x="18016" y="16488"/>
                      </a:lnTo>
                      <a:lnTo>
                        <a:pt x="18100" y="16530"/>
                      </a:lnTo>
                      <a:lnTo>
                        <a:pt x="18142" y="16593"/>
                      </a:lnTo>
                      <a:lnTo>
                        <a:pt x="18204" y="16593"/>
                      </a:lnTo>
                      <a:lnTo>
                        <a:pt x="18288" y="16635"/>
                      </a:lnTo>
                      <a:lnTo>
                        <a:pt x="18288" y="16760"/>
                      </a:lnTo>
                      <a:lnTo>
                        <a:pt x="18309" y="16677"/>
                      </a:lnTo>
                      <a:lnTo>
                        <a:pt x="18414" y="16656"/>
                      </a:lnTo>
                      <a:lnTo>
                        <a:pt x="18414" y="16635"/>
                      </a:lnTo>
                      <a:lnTo>
                        <a:pt x="18288" y="16530"/>
                      </a:lnTo>
                      <a:lnTo>
                        <a:pt x="18100" y="16447"/>
                      </a:lnTo>
                      <a:lnTo>
                        <a:pt x="18037" y="16363"/>
                      </a:lnTo>
                      <a:lnTo>
                        <a:pt x="18037" y="16258"/>
                      </a:lnTo>
                      <a:lnTo>
                        <a:pt x="18225" y="16175"/>
                      </a:lnTo>
                      <a:lnTo>
                        <a:pt x="18288" y="16154"/>
                      </a:lnTo>
                      <a:lnTo>
                        <a:pt x="18183" y="16112"/>
                      </a:lnTo>
                      <a:lnTo>
                        <a:pt x="18121" y="16049"/>
                      </a:lnTo>
                      <a:lnTo>
                        <a:pt x="18100" y="16049"/>
                      </a:lnTo>
                      <a:lnTo>
                        <a:pt x="18016" y="16112"/>
                      </a:lnTo>
                      <a:lnTo>
                        <a:pt x="17932" y="16154"/>
                      </a:lnTo>
                      <a:lnTo>
                        <a:pt x="17932" y="16070"/>
                      </a:lnTo>
                      <a:lnTo>
                        <a:pt x="18037" y="15944"/>
                      </a:lnTo>
                      <a:lnTo>
                        <a:pt x="18246" y="15861"/>
                      </a:lnTo>
                      <a:lnTo>
                        <a:pt x="18330" y="15798"/>
                      </a:lnTo>
                      <a:lnTo>
                        <a:pt x="18665" y="15735"/>
                      </a:lnTo>
                      <a:lnTo>
                        <a:pt x="18811" y="15756"/>
                      </a:lnTo>
                      <a:lnTo>
                        <a:pt x="18874" y="15735"/>
                      </a:lnTo>
                      <a:lnTo>
                        <a:pt x="18958" y="15735"/>
                      </a:lnTo>
                      <a:lnTo>
                        <a:pt x="19020" y="15651"/>
                      </a:lnTo>
                      <a:lnTo>
                        <a:pt x="19062" y="15547"/>
                      </a:lnTo>
                      <a:lnTo>
                        <a:pt x="19146" y="15547"/>
                      </a:lnTo>
                      <a:lnTo>
                        <a:pt x="19125" y="15631"/>
                      </a:lnTo>
                      <a:lnTo>
                        <a:pt x="19125" y="15714"/>
                      </a:lnTo>
                      <a:lnTo>
                        <a:pt x="19250" y="15819"/>
                      </a:lnTo>
                      <a:lnTo>
                        <a:pt x="19334" y="15756"/>
                      </a:lnTo>
                      <a:lnTo>
                        <a:pt x="19481" y="15756"/>
                      </a:lnTo>
                      <a:lnTo>
                        <a:pt x="19585" y="15735"/>
                      </a:lnTo>
                      <a:lnTo>
                        <a:pt x="19648" y="15798"/>
                      </a:lnTo>
                      <a:lnTo>
                        <a:pt x="19815" y="15756"/>
                      </a:lnTo>
                      <a:lnTo>
                        <a:pt x="19878" y="15798"/>
                      </a:lnTo>
                      <a:lnTo>
                        <a:pt x="20004" y="15714"/>
                      </a:lnTo>
                      <a:lnTo>
                        <a:pt x="20108" y="15714"/>
                      </a:lnTo>
                      <a:lnTo>
                        <a:pt x="20129" y="15735"/>
                      </a:lnTo>
                      <a:lnTo>
                        <a:pt x="20087" y="15756"/>
                      </a:lnTo>
                      <a:lnTo>
                        <a:pt x="19962" y="15756"/>
                      </a:lnTo>
                      <a:lnTo>
                        <a:pt x="19920" y="15798"/>
                      </a:lnTo>
                      <a:lnTo>
                        <a:pt x="20087" y="15819"/>
                      </a:lnTo>
                      <a:lnTo>
                        <a:pt x="20213" y="15819"/>
                      </a:lnTo>
                      <a:lnTo>
                        <a:pt x="20318" y="15903"/>
                      </a:lnTo>
                      <a:lnTo>
                        <a:pt x="20401" y="15944"/>
                      </a:lnTo>
                      <a:lnTo>
                        <a:pt x="20338" y="15861"/>
                      </a:lnTo>
                      <a:lnTo>
                        <a:pt x="20338" y="15819"/>
                      </a:lnTo>
                      <a:lnTo>
                        <a:pt x="20401" y="15819"/>
                      </a:lnTo>
                      <a:lnTo>
                        <a:pt x="20422" y="15861"/>
                      </a:lnTo>
                      <a:lnTo>
                        <a:pt x="20527" y="15944"/>
                      </a:lnTo>
                      <a:lnTo>
                        <a:pt x="20506" y="16007"/>
                      </a:lnTo>
                      <a:lnTo>
                        <a:pt x="20443" y="15944"/>
                      </a:lnTo>
                      <a:lnTo>
                        <a:pt x="20422" y="15965"/>
                      </a:lnTo>
                      <a:lnTo>
                        <a:pt x="20548" y="16049"/>
                      </a:lnTo>
                      <a:lnTo>
                        <a:pt x="20610" y="16133"/>
                      </a:lnTo>
                      <a:lnTo>
                        <a:pt x="20652" y="16175"/>
                      </a:lnTo>
                      <a:lnTo>
                        <a:pt x="20631" y="16216"/>
                      </a:lnTo>
                      <a:lnTo>
                        <a:pt x="20610" y="16154"/>
                      </a:lnTo>
                      <a:lnTo>
                        <a:pt x="20590" y="16216"/>
                      </a:lnTo>
                      <a:lnTo>
                        <a:pt x="20610" y="16258"/>
                      </a:lnTo>
                      <a:lnTo>
                        <a:pt x="20799" y="16237"/>
                      </a:lnTo>
                      <a:lnTo>
                        <a:pt x="20903" y="16216"/>
                      </a:lnTo>
                      <a:lnTo>
                        <a:pt x="21029" y="16070"/>
                      </a:lnTo>
                      <a:lnTo>
                        <a:pt x="21113" y="16070"/>
                      </a:lnTo>
                      <a:lnTo>
                        <a:pt x="21113" y="16049"/>
                      </a:lnTo>
                      <a:lnTo>
                        <a:pt x="21175" y="15965"/>
                      </a:lnTo>
                      <a:lnTo>
                        <a:pt x="21280" y="15965"/>
                      </a:lnTo>
                      <a:lnTo>
                        <a:pt x="21364" y="16007"/>
                      </a:lnTo>
                      <a:lnTo>
                        <a:pt x="21489" y="16049"/>
                      </a:lnTo>
                      <a:lnTo>
                        <a:pt x="21552" y="16258"/>
                      </a:lnTo>
                      <a:lnTo>
                        <a:pt x="21636" y="16321"/>
                      </a:lnTo>
                      <a:lnTo>
                        <a:pt x="21657" y="16321"/>
                      </a:lnTo>
                      <a:lnTo>
                        <a:pt x="21678" y="16447"/>
                      </a:lnTo>
                      <a:lnTo>
                        <a:pt x="21761" y="16488"/>
                      </a:lnTo>
                      <a:lnTo>
                        <a:pt x="21803" y="16488"/>
                      </a:lnTo>
                      <a:lnTo>
                        <a:pt x="21803" y="16551"/>
                      </a:lnTo>
                      <a:lnTo>
                        <a:pt x="21866" y="16635"/>
                      </a:lnTo>
                      <a:lnTo>
                        <a:pt x="21950" y="16656"/>
                      </a:lnTo>
                      <a:lnTo>
                        <a:pt x="22012" y="16781"/>
                      </a:lnTo>
                      <a:lnTo>
                        <a:pt x="21991" y="16907"/>
                      </a:lnTo>
                      <a:lnTo>
                        <a:pt x="21908" y="17179"/>
                      </a:lnTo>
                      <a:lnTo>
                        <a:pt x="21803" y="17409"/>
                      </a:lnTo>
                      <a:lnTo>
                        <a:pt x="21803" y="17493"/>
                      </a:lnTo>
                      <a:lnTo>
                        <a:pt x="21887" y="17597"/>
                      </a:lnTo>
                      <a:lnTo>
                        <a:pt x="21908" y="17576"/>
                      </a:lnTo>
                      <a:lnTo>
                        <a:pt x="21971" y="17493"/>
                      </a:lnTo>
                      <a:lnTo>
                        <a:pt x="21971" y="17430"/>
                      </a:lnTo>
                      <a:lnTo>
                        <a:pt x="21991" y="17388"/>
                      </a:lnTo>
                      <a:lnTo>
                        <a:pt x="22075" y="17430"/>
                      </a:lnTo>
                      <a:lnTo>
                        <a:pt x="22096" y="17535"/>
                      </a:lnTo>
                      <a:lnTo>
                        <a:pt x="21950" y="17744"/>
                      </a:lnTo>
                      <a:lnTo>
                        <a:pt x="21971" y="17807"/>
                      </a:lnTo>
                      <a:lnTo>
                        <a:pt x="21991" y="17911"/>
                      </a:lnTo>
                      <a:lnTo>
                        <a:pt x="22054" y="18016"/>
                      </a:lnTo>
                      <a:lnTo>
                        <a:pt x="22075" y="18058"/>
                      </a:lnTo>
                      <a:lnTo>
                        <a:pt x="22117" y="18037"/>
                      </a:lnTo>
                      <a:lnTo>
                        <a:pt x="22159" y="18141"/>
                      </a:lnTo>
                      <a:lnTo>
                        <a:pt x="22201" y="18100"/>
                      </a:lnTo>
                      <a:lnTo>
                        <a:pt x="22201" y="18058"/>
                      </a:lnTo>
                      <a:lnTo>
                        <a:pt x="22222" y="18100"/>
                      </a:lnTo>
                      <a:lnTo>
                        <a:pt x="22368" y="18058"/>
                      </a:lnTo>
                      <a:lnTo>
                        <a:pt x="22368" y="18058"/>
                      </a:lnTo>
                      <a:lnTo>
                        <a:pt x="22263" y="18141"/>
                      </a:lnTo>
                      <a:lnTo>
                        <a:pt x="22222" y="18246"/>
                      </a:lnTo>
                      <a:lnTo>
                        <a:pt x="22201" y="18309"/>
                      </a:lnTo>
                      <a:lnTo>
                        <a:pt x="22201" y="18351"/>
                      </a:lnTo>
                      <a:lnTo>
                        <a:pt x="22368" y="18455"/>
                      </a:lnTo>
                      <a:lnTo>
                        <a:pt x="22368" y="18581"/>
                      </a:lnTo>
                      <a:lnTo>
                        <a:pt x="22368" y="18748"/>
                      </a:lnTo>
                      <a:lnTo>
                        <a:pt x="22410" y="18769"/>
                      </a:lnTo>
                      <a:lnTo>
                        <a:pt x="22494" y="18769"/>
                      </a:lnTo>
                      <a:lnTo>
                        <a:pt x="22535" y="18853"/>
                      </a:lnTo>
                      <a:lnTo>
                        <a:pt x="22515" y="18957"/>
                      </a:lnTo>
                      <a:lnTo>
                        <a:pt x="22682" y="19062"/>
                      </a:lnTo>
                      <a:lnTo>
                        <a:pt x="22598" y="19083"/>
                      </a:lnTo>
                      <a:lnTo>
                        <a:pt x="22724" y="19146"/>
                      </a:lnTo>
                      <a:lnTo>
                        <a:pt x="22787" y="19188"/>
                      </a:lnTo>
                      <a:lnTo>
                        <a:pt x="22891" y="19250"/>
                      </a:lnTo>
                      <a:lnTo>
                        <a:pt x="22996" y="19188"/>
                      </a:lnTo>
                      <a:lnTo>
                        <a:pt x="23100" y="19167"/>
                      </a:lnTo>
                      <a:lnTo>
                        <a:pt x="23100" y="18999"/>
                      </a:lnTo>
                      <a:lnTo>
                        <a:pt x="23163" y="18895"/>
                      </a:lnTo>
                      <a:lnTo>
                        <a:pt x="23226" y="18769"/>
                      </a:lnTo>
                      <a:lnTo>
                        <a:pt x="23331" y="18560"/>
                      </a:lnTo>
                      <a:lnTo>
                        <a:pt x="23310" y="18455"/>
                      </a:lnTo>
                      <a:lnTo>
                        <a:pt x="23351" y="18413"/>
                      </a:lnTo>
                      <a:lnTo>
                        <a:pt x="23351" y="18225"/>
                      </a:lnTo>
                      <a:lnTo>
                        <a:pt x="23331" y="18162"/>
                      </a:lnTo>
                      <a:lnTo>
                        <a:pt x="23414" y="18120"/>
                      </a:lnTo>
                      <a:lnTo>
                        <a:pt x="23351" y="17932"/>
                      </a:lnTo>
                      <a:lnTo>
                        <a:pt x="23247" y="17848"/>
                      </a:lnTo>
                      <a:lnTo>
                        <a:pt x="23205" y="17493"/>
                      </a:lnTo>
                      <a:lnTo>
                        <a:pt x="23142" y="17430"/>
                      </a:lnTo>
                      <a:lnTo>
                        <a:pt x="23163" y="17263"/>
                      </a:lnTo>
                      <a:lnTo>
                        <a:pt x="23205" y="17116"/>
                      </a:lnTo>
                      <a:lnTo>
                        <a:pt x="23163" y="17011"/>
                      </a:lnTo>
                      <a:lnTo>
                        <a:pt x="23100" y="16907"/>
                      </a:lnTo>
                      <a:lnTo>
                        <a:pt x="23038" y="16656"/>
                      </a:lnTo>
                      <a:lnTo>
                        <a:pt x="22996" y="16551"/>
                      </a:lnTo>
                      <a:lnTo>
                        <a:pt x="22954" y="16279"/>
                      </a:lnTo>
                      <a:lnTo>
                        <a:pt x="22912" y="16133"/>
                      </a:lnTo>
                      <a:lnTo>
                        <a:pt x="22933" y="15903"/>
                      </a:lnTo>
                      <a:lnTo>
                        <a:pt x="22912" y="15714"/>
                      </a:lnTo>
                      <a:lnTo>
                        <a:pt x="22933" y="15379"/>
                      </a:lnTo>
                      <a:lnTo>
                        <a:pt x="22933" y="15170"/>
                      </a:lnTo>
                      <a:lnTo>
                        <a:pt x="23038" y="15003"/>
                      </a:lnTo>
                      <a:lnTo>
                        <a:pt x="23121" y="14856"/>
                      </a:lnTo>
                      <a:lnTo>
                        <a:pt x="23226" y="14815"/>
                      </a:lnTo>
                      <a:lnTo>
                        <a:pt x="23268" y="14752"/>
                      </a:lnTo>
                      <a:lnTo>
                        <a:pt x="23331" y="14752"/>
                      </a:lnTo>
                      <a:lnTo>
                        <a:pt x="23414" y="14605"/>
                      </a:lnTo>
                      <a:lnTo>
                        <a:pt x="23414" y="14543"/>
                      </a:lnTo>
                      <a:lnTo>
                        <a:pt x="23372" y="14501"/>
                      </a:lnTo>
                      <a:lnTo>
                        <a:pt x="23414" y="14480"/>
                      </a:lnTo>
                      <a:lnTo>
                        <a:pt x="23540" y="14480"/>
                      </a:lnTo>
                      <a:lnTo>
                        <a:pt x="23561" y="14396"/>
                      </a:lnTo>
                      <a:lnTo>
                        <a:pt x="23665" y="14396"/>
                      </a:lnTo>
                      <a:lnTo>
                        <a:pt x="23686" y="14354"/>
                      </a:lnTo>
                      <a:lnTo>
                        <a:pt x="23875" y="14333"/>
                      </a:lnTo>
                      <a:lnTo>
                        <a:pt x="23937" y="14250"/>
                      </a:lnTo>
                      <a:lnTo>
                        <a:pt x="24063" y="14250"/>
                      </a:lnTo>
                      <a:lnTo>
                        <a:pt x="24084" y="14187"/>
                      </a:lnTo>
                      <a:lnTo>
                        <a:pt x="24168" y="14187"/>
                      </a:lnTo>
                      <a:lnTo>
                        <a:pt x="24209" y="14229"/>
                      </a:lnTo>
                      <a:lnTo>
                        <a:pt x="24314" y="14082"/>
                      </a:lnTo>
                      <a:lnTo>
                        <a:pt x="24314" y="14040"/>
                      </a:lnTo>
                      <a:lnTo>
                        <a:pt x="24377" y="14040"/>
                      </a:lnTo>
                      <a:lnTo>
                        <a:pt x="24481" y="13957"/>
                      </a:lnTo>
                      <a:lnTo>
                        <a:pt x="24481" y="13873"/>
                      </a:lnTo>
                      <a:lnTo>
                        <a:pt x="24691" y="13601"/>
                      </a:lnTo>
                      <a:lnTo>
                        <a:pt x="24795" y="13496"/>
                      </a:lnTo>
                      <a:lnTo>
                        <a:pt x="24984" y="13496"/>
                      </a:lnTo>
                      <a:lnTo>
                        <a:pt x="25025" y="13517"/>
                      </a:lnTo>
                      <a:lnTo>
                        <a:pt x="25088" y="13517"/>
                      </a:lnTo>
                      <a:lnTo>
                        <a:pt x="25193" y="13329"/>
                      </a:lnTo>
                      <a:lnTo>
                        <a:pt x="25465" y="13099"/>
                      </a:lnTo>
                      <a:lnTo>
                        <a:pt x="25737" y="12931"/>
                      </a:lnTo>
                      <a:lnTo>
                        <a:pt x="25862" y="12910"/>
                      </a:lnTo>
                      <a:lnTo>
                        <a:pt x="25925" y="12890"/>
                      </a:lnTo>
                      <a:lnTo>
                        <a:pt x="25988" y="12890"/>
                      </a:lnTo>
                      <a:lnTo>
                        <a:pt x="25988" y="12910"/>
                      </a:lnTo>
                      <a:lnTo>
                        <a:pt x="26092" y="12910"/>
                      </a:lnTo>
                      <a:lnTo>
                        <a:pt x="26197" y="12785"/>
                      </a:lnTo>
                      <a:lnTo>
                        <a:pt x="26155" y="12785"/>
                      </a:lnTo>
                      <a:lnTo>
                        <a:pt x="26134" y="12722"/>
                      </a:lnTo>
                      <a:lnTo>
                        <a:pt x="26030" y="12827"/>
                      </a:lnTo>
                      <a:lnTo>
                        <a:pt x="25883" y="12806"/>
                      </a:lnTo>
                      <a:lnTo>
                        <a:pt x="25820" y="12722"/>
                      </a:lnTo>
                      <a:lnTo>
                        <a:pt x="25925" y="12785"/>
                      </a:lnTo>
                      <a:lnTo>
                        <a:pt x="26051" y="12701"/>
                      </a:lnTo>
                      <a:lnTo>
                        <a:pt x="26030" y="12680"/>
                      </a:lnTo>
                      <a:lnTo>
                        <a:pt x="26092" y="12618"/>
                      </a:lnTo>
                      <a:lnTo>
                        <a:pt x="26051" y="12555"/>
                      </a:lnTo>
                      <a:lnTo>
                        <a:pt x="25925" y="12513"/>
                      </a:lnTo>
                      <a:lnTo>
                        <a:pt x="25862" y="12471"/>
                      </a:lnTo>
                      <a:lnTo>
                        <a:pt x="25946" y="12471"/>
                      </a:lnTo>
                      <a:lnTo>
                        <a:pt x="26030" y="12492"/>
                      </a:lnTo>
                      <a:lnTo>
                        <a:pt x="26092" y="12471"/>
                      </a:lnTo>
                      <a:lnTo>
                        <a:pt x="26092" y="12387"/>
                      </a:lnTo>
                      <a:lnTo>
                        <a:pt x="26155" y="12513"/>
                      </a:lnTo>
                      <a:lnTo>
                        <a:pt x="26239" y="12492"/>
                      </a:lnTo>
                      <a:lnTo>
                        <a:pt x="26302" y="12555"/>
                      </a:lnTo>
                      <a:lnTo>
                        <a:pt x="26364" y="12513"/>
                      </a:lnTo>
                      <a:lnTo>
                        <a:pt x="26385" y="12408"/>
                      </a:lnTo>
                      <a:lnTo>
                        <a:pt x="26511" y="12304"/>
                      </a:lnTo>
                      <a:lnTo>
                        <a:pt x="26553" y="12304"/>
                      </a:lnTo>
                      <a:lnTo>
                        <a:pt x="26574" y="12199"/>
                      </a:lnTo>
                      <a:lnTo>
                        <a:pt x="26553" y="12094"/>
                      </a:lnTo>
                      <a:lnTo>
                        <a:pt x="26511" y="12094"/>
                      </a:lnTo>
                      <a:lnTo>
                        <a:pt x="26448" y="12241"/>
                      </a:lnTo>
                      <a:lnTo>
                        <a:pt x="26448" y="12283"/>
                      </a:lnTo>
                      <a:lnTo>
                        <a:pt x="26385" y="12262"/>
                      </a:lnTo>
                      <a:lnTo>
                        <a:pt x="26364" y="12094"/>
                      </a:lnTo>
                      <a:lnTo>
                        <a:pt x="26344" y="12074"/>
                      </a:lnTo>
                      <a:lnTo>
                        <a:pt x="26092" y="12094"/>
                      </a:lnTo>
                      <a:lnTo>
                        <a:pt x="25967" y="12157"/>
                      </a:lnTo>
                      <a:lnTo>
                        <a:pt x="25988" y="12074"/>
                      </a:lnTo>
                      <a:lnTo>
                        <a:pt x="25988" y="11927"/>
                      </a:lnTo>
                      <a:lnTo>
                        <a:pt x="26051" y="11885"/>
                      </a:lnTo>
                      <a:lnTo>
                        <a:pt x="26092" y="11990"/>
                      </a:lnTo>
                      <a:lnTo>
                        <a:pt x="26176" y="12032"/>
                      </a:lnTo>
                      <a:lnTo>
                        <a:pt x="26239" y="11969"/>
                      </a:lnTo>
                      <a:lnTo>
                        <a:pt x="26385" y="11948"/>
                      </a:lnTo>
                      <a:lnTo>
                        <a:pt x="26406" y="11885"/>
                      </a:lnTo>
                      <a:lnTo>
                        <a:pt x="26490" y="11885"/>
                      </a:lnTo>
                      <a:lnTo>
                        <a:pt x="26511" y="11843"/>
                      </a:lnTo>
                      <a:lnTo>
                        <a:pt x="26490" y="11718"/>
                      </a:lnTo>
                      <a:lnTo>
                        <a:pt x="26448" y="11655"/>
                      </a:lnTo>
                      <a:lnTo>
                        <a:pt x="26469" y="11613"/>
                      </a:lnTo>
                      <a:lnTo>
                        <a:pt x="26511" y="11634"/>
                      </a:lnTo>
                      <a:lnTo>
                        <a:pt x="26574" y="11530"/>
                      </a:lnTo>
                      <a:lnTo>
                        <a:pt x="26511" y="11425"/>
                      </a:lnTo>
                      <a:lnTo>
                        <a:pt x="26469" y="11362"/>
                      </a:lnTo>
                      <a:lnTo>
                        <a:pt x="26385" y="11404"/>
                      </a:lnTo>
                      <a:lnTo>
                        <a:pt x="26302" y="11362"/>
                      </a:lnTo>
                      <a:lnTo>
                        <a:pt x="26260" y="11237"/>
                      </a:lnTo>
                      <a:lnTo>
                        <a:pt x="26176" y="11237"/>
                      </a:lnTo>
                      <a:lnTo>
                        <a:pt x="26092" y="11195"/>
                      </a:lnTo>
                      <a:lnTo>
                        <a:pt x="26030" y="11111"/>
                      </a:lnTo>
                      <a:lnTo>
                        <a:pt x="26030" y="11111"/>
                      </a:lnTo>
                      <a:lnTo>
                        <a:pt x="26092" y="11153"/>
                      </a:lnTo>
                      <a:lnTo>
                        <a:pt x="26260" y="11153"/>
                      </a:lnTo>
                      <a:lnTo>
                        <a:pt x="26302" y="11257"/>
                      </a:lnTo>
                      <a:lnTo>
                        <a:pt x="26385" y="11299"/>
                      </a:lnTo>
                      <a:lnTo>
                        <a:pt x="26406" y="11216"/>
                      </a:lnTo>
                      <a:lnTo>
                        <a:pt x="26281" y="11090"/>
                      </a:lnTo>
                      <a:lnTo>
                        <a:pt x="26385" y="11111"/>
                      </a:lnTo>
                      <a:lnTo>
                        <a:pt x="26406" y="11048"/>
                      </a:lnTo>
                      <a:lnTo>
                        <a:pt x="26448" y="11027"/>
                      </a:lnTo>
                      <a:lnTo>
                        <a:pt x="26406" y="10944"/>
                      </a:lnTo>
                      <a:lnTo>
                        <a:pt x="26281" y="10881"/>
                      </a:lnTo>
                      <a:lnTo>
                        <a:pt x="26239" y="10713"/>
                      </a:lnTo>
                      <a:lnTo>
                        <a:pt x="26281" y="10734"/>
                      </a:lnTo>
                      <a:lnTo>
                        <a:pt x="26344" y="10839"/>
                      </a:lnTo>
                      <a:lnTo>
                        <a:pt x="26406" y="10839"/>
                      </a:lnTo>
                      <a:lnTo>
                        <a:pt x="26448" y="10734"/>
                      </a:lnTo>
                      <a:lnTo>
                        <a:pt x="26448" y="10630"/>
                      </a:lnTo>
                      <a:lnTo>
                        <a:pt x="26344" y="10588"/>
                      </a:lnTo>
                      <a:lnTo>
                        <a:pt x="26197" y="10421"/>
                      </a:lnTo>
                      <a:lnTo>
                        <a:pt x="26092" y="10379"/>
                      </a:lnTo>
                      <a:lnTo>
                        <a:pt x="26030" y="10274"/>
                      </a:lnTo>
                      <a:lnTo>
                        <a:pt x="25946" y="10253"/>
                      </a:lnTo>
                      <a:lnTo>
                        <a:pt x="25946" y="10149"/>
                      </a:lnTo>
                      <a:lnTo>
                        <a:pt x="26030" y="10044"/>
                      </a:lnTo>
                      <a:lnTo>
                        <a:pt x="25967" y="10149"/>
                      </a:lnTo>
                      <a:lnTo>
                        <a:pt x="25988" y="10190"/>
                      </a:lnTo>
                      <a:lnTo>
                        <a:pt x="26051" y="10211"/>
                      </a:lnTo>
                      <a:lnTo>
                        <a:pt x="26134" y="10316"/>
                      </a:lnTo>
                      <a:lnTo>
                        <a:pt x="26239" y="10358"/>
                      </a:lnTo>
                      <a:lnTo>
                        <a:pt x="26364" y="10504"/>
                      </a:lnTo>
                      <a:lnTo>
                        <a:pt x="26385" y="10504"/>
                      </a:lnTo>
                      <a:lnTo>
                        <a:pt x="26406" y="10274"/>
                      </a:lnTo>
                      <a:lnTo>
                        <a:pt x="26406" y="10169"/>
                      </a:lnTo>
                      <a:lnTo>
                        <a:pt x="26406" y="10086"/>
                      </a:lnTo>
                      <a:lnTo>
                        <a:pt x="26385" y="10044"/>
                      </a:lnTo>
                      <a:lnTo>
                        <a:pt x="26406" y="9856"/>
                      </a:lnTo>
                      <a:lnTo>
                        <a:pt x="26448" y="9793"/>
                      </a:lnTo>
                      <a:lnTo>
                        <a:pt x="26409" y="9728"/>
                      </a:lnTo>
                      <a:lnTo>
                        <a:pt x="26409" y="9728"/>
                      </a:lnTo>
                      <a:lnTo>
                        <a:pt x="26490" y="9667"/>
                      </a:lnTo>
                      <a:lnTo>
                        <a:pt x="26616" y="9563"/>
                      </a:lnTo>
                      <a:lnTo>
                        <a:pt x="26657" y="9458"/>
                      </a:lnTo>
                      <a:lnTo>
                        <a:pt x="26657" y="9437"/>
                      </a:lnTo>
                      <a:lnTo>
                        <a:pt x="26678" y="9458"/>
                      </a:lnTo>
                      <a:lnTo>
                        <a:pt x="26657" y="9584"/>
                      </a:lnTo>
                      <a:lnTo>
                        <a:pt x="26678" y="9625"/>
                      </a:lnTo>
                      <a:lnTo>
                        <a:pt x="26574" y="9667"/>
                      </a:lnTo>
                      <a:lnTo>
                        <a:pt x="26511" y="9793"/>
                      </a:lnTo>
                      <a:lnTo>
                        <a:pt x="26595" y="9960"/>
                      </a:lnTo>
                      <a:lnTo>
                        <a:pt x="26574" y="10107"/>
                      </a:lnTo>
                      <a:lnTo>
                        <a:pt x="26490" y="10253"/>
                      </a:lnTo>
                      <a:lnTo>
                        <a:pt x="26490" y="10358"/>
                      </a:lnTo>
                      <a:lnTo>
                        <a:pt x="26595" y="10462"/>
                      </a:lnTo>
                      <a:lnTo>
                        <a:pt x="26616" y="10400"/>
                      </a:lnTo>
                      <a:lnTo>
                        <a:pt x="26657" y="10462"/>
                      </a:lnTo>
                      <a:lnTo>
                        <a:pt x="26699" y="10462"/>
                      </a:lnTo>
                      <a:lnTo>
                        <a:pt x="26699" y="10483"/>
                      </a:lnTo>
                      <a:lnTo>
                        <a:pt x="26678" y="10525"/>
                      </a:lnTo>
                      <a:lnTo>
                        <a:pt x="26699" y="10609"/>
                      </a:lnTo>
                      <a:lnTo>
                        <a:pt x="26825" y="10609"/>
                      </a:lnTo>
                      <a:lnTo>
                        <a:pt x="26762" y="10672"/>
                      </a:lnTo>
                      <a:lnTo>
                        <a:pt x="26762" y="10693"/>
                      </a:lnTo>
                      <a:lnTo>
                        <a:pt x="26699" y="10797"/>
                      </a:lnTo>
                      <a:lnTo>
                        <a:pt x="26699" y="10881"/>
                      </a:lnTo>
                      <a:lnTo>
                        <a:pt x="26657" y="10985"/>
                      </a:lnTo>
                      <a:lnTo>
                        <a:pt x="26616" y="11111"/>
                      </a:lnTo>
                      <a:lnTo>
                        <a:pt x="26616" y="11216"/>
                      </a:lnTo>
                      <a:lnTo>
                        <a:pt x="26657" y="11153"/>
                      </a:lnTo>
                      <a:lnTo>
                        <a:pt x="26678" y="11111"/>
                      </a:lnTo>
                      <a:lnTo>
                        <a:pt x="26783" y="10902"/>
                      </a:lnTo>
                      <a:lnTo>
                        <a:pt x="26804" y="10944"/>
                      </a:lnTo>
                      <a:lnTo>
                        <a:pt x="26804" y="11006"/>
                      </a:lnTo>
                      <a:lnTo>
                        <a:pt x="26825" y="10944"/>
                      </a:lnTo>
                      <a:lnTo>
                        <a:pt x="26825" y="10881"/>
                      </a:lnTo>
                      <a:lnTo>
                        <a:pt x="26909" y="10776"/>
                      </a:lnTo>
                      <a:lnTo>
                        <a:pt x="26992" y="10525"/>
                      </a:lnTo>
                      <a:lnTo>
                        <a:pt x="27118" y="10462"/>
                      </a:lnTo>
                      <a:lnTo>
                        <a:pt x="27222" y="10253"/>
                      </a:lnTo>
                      <a:lnTo>
                        <a:pt x="27222" y="10086"/>
                      </a:lnTo>
                      <a:lnTo>
                        <a:pt x="27139" y="9897"/>
                      </a:lnTo>
                      <a:lnTo>
                        <a:pt x="27097" y="9856"/>
                      </a:lnTo>
                      <a:lnTo>
                        <a:pt x="27076" y="9688"/>
                      </a:lnTo>
                      <a:lnTo>
                        <a:pt x="27013" y="9625"/>
                      </a:lnTo>
                      <a:lnTo>
                        <a:pt x="27013" y="9521"/>
                      </a:lnTo>
                      <a:lnTo>
                        <a:pt x="27076" y="9416"/>
                      </a:lnTo>
                      <a:lnTo>
                        <a:pt x="27181" y="9312"/>
                      </a:lnTo>
                      <a:lnTo>
                        <a:pt x="27306" y="9249"/>
                      </a:lnTo>
                      <a:lnTo>
                        <a:pt x="27118" y="9458"/>
                      </a:lnTo>
                      <a:lnTo>
                        <a:pt x="27076" y="9542"/>
                      </a:lnTo>
                      <a:lnTo>
                        <a:pt x="27118" y="9625"/>
                      </a:lnTo>
                      <a:lnTo>
                        <a:pt x="27243" y="9751"/>
                      </a:lnTo>
                      <a:lnTo>
                        <a:pt x="27327" y="9730"/>
                      </a:lnTo>
                      <a:lnTo>
                        <a:pt x="27390" y="9772"/>
                      </a:lnTo>
                      <a:lnTo>
                        <a:pt x="27327" y="9939"/>
                      </a:lnTo>
                      <a:lnTo>
                        <a:pt x="27327" y="9939"/>
                      </a:lnTo>
                      <a:lnTo>
                        <a:pt x="27411" y="9877"/>
                      </a:lnTo>
                      <a:lnTo>
                        <a:pt x="27432" y="9897"/>
                      </a:lnTo>
                      <a:lnTo>
                        <a:pt x="27515" y="9793"/>
                      </a:lnTo>
                      <a:lnTo>
                        <a:pt x="27515" y="9730"/>
                      </a:lnTo>
                      <a:lnTo>
                        <a:pt x="27557" y="9730"/>
                      </a:lnTo>
                      <a:lnTo>
                        <a:pt x="27620" y="9646"/>
                      </a:lnTo>
                      <a:lnTo>
                        <a:pt x="27704" y="9625"/>
                      </a:lnTo>
                      <a:lnTo>
                        <a:pt x="27745" y="9458"/>
                      </a:lnTo>
                      <a:lnTo>
                        <a:pt x="27808" y="9374"/>
                      </a:lnTo>
                      <a:lnTo>
                        <a:pt x="27850" y="9374"/>
                      </a:lnTo>
                      <a:lnTo>
                        <a:pt x="27913" y="9270"/>
                      </a:lnTo>
                      <a:lnTo>
                        <a:pt x="27934" y="9207"/>
                      </a:lnTo>
                      <a:lnTo>
                        <a:pt x="27934" y="9144"/>
                      </a:lnTo>
                      <a:lnTo>
                        <a:pt x="27976" y="9040"/>
                      </a:lnTo>
                      <a:lnTo>
                        <a:pt x="27976" y="8998"/>
                      </a:lnTo>
                      <a:lnTo>
                        <a:pt x="28038" y="8914"/>
                      </a:lnTo>
                      <a:lnTo>
                        <a:pt x="28017" y="8830"/>
                      </a:lnTo>
                      <a:lnTo>
                        <a:pt x="27955" y="8789"/>
                      </a:lnTo>
                      <a:lnTo>
                        <a:pt x="27913" y="8705"/>
                      </a:lnTo>
                      <a:lnTo>
                        <a:pt x="28059" y="8621"/>
                      </a:lnTo>
                      <a:lnTo>
                        <a:pt x="28059" y="8537"/>
                      </a:lnTo>
                      <a:lnTo>
                        <a:pt x="28164" y="8475"/>
                      </a:lnTo>
                      <a:lnTo>
                        <a:pt x="28248" y="8433"/>
                      </a:lnTo>
                      <a:lnTo>
                        <a:pt x="28436" y="8328"/>
                      </a:lnTo>
                      <a:lnTo>
                        <a:pt x="28561" y="8328"/>
                      </a:lnTo>
                      <a:lnTo>
                        <a:pt x="28750" y="8203"/>
                      </a:lnTo>
                      <a:lnTo>
                        <a:pt x="28813" y="8203"/>
                      </a:lnTo>
                      <a:lnTo>
                        <a:pt x="28854" y="8224"/>
                      </a:lnTo>
                      <a:lnTo>
                        <a:pt x="29085" y="8203"/>
                      </a:lnTo>
                      <a:lnTo>
                        <a:pt x="29189" y="8265"/>
                      </a:lnTo>
                      <a:lnTo>
                        <a:pt x="29336" y="8203"/>
                      </a:lnTo>
                      <a:lnTo>
                        <a:pt x="29587" y="8203"/>
                      </a:lnTo>
                      <a:lnTo>
                        <a:pt x="29629" y="8182"/>
                      </a:lnTo>
                      <a:lnTo>
                        <a:pt x="29608" y="8119"/>
                      </a:lnTo>
                      <a:lnTo>
                        <a:pt x="29608" y="7972"/>
                      </a:lnTo>
                      <a:lnTo>
                        <a:pt x="29608" y="7847"/>
                      </a:lnTo>
                      <a:lnTo>
                        <a:pt x="29733" y="7952"/>
                      </a:lnTo>
                      <a:lnTo>
                        <a:pt x="29733" y="8077"/>
                      </a:lnTo>
                      <a:lnTo>
                        <a:pt x="29712" y="8161"/>
                      </a:lnTo>
                      <a:lnTo>
                        <a:pt x="29796" y="8161"/>
                      </a:lnTo>
                      <a:lnTo>
                        <a:pt x="29901" y="8056"/>
                      </a:lnTo>
                      <a:lnTo>
                        <a:pt x="30005" y="7868"/>
                      </a:lnTo>
                      <a:lnTo>
                        <a:pt x="30047" y="7972"/>
                      </a:lnTo>
                      <a:lnTo>
                        <a:pt x="30047" y="8056"/>
                      </a:lnTo>
                      <a:lnTo>
                        <a:pt x="30131" y="8077"/>
                      </a:lnTo>
                      <a:lnTo>
                        <a:pt x="30382" y="7952"/>
                      </a:lnTo>
                      <a:lnTo>
                        <a:pt x="30466" y="7805"/>
                      </a:lnTo>
                      <a:lnTo>
                        <a:pt x="30424" y="7596"/>
                      </a:lnTo>
                      <a:lnTo>
                        <a:pt x="30361" y="7638"/>
                      </a:lnTo>
                      <a:lnTo>
                        <a:pt x="30361" y="7742"/>
                      </a:lnTo>
                      <a:lnTo>
                        <a:pt x="30319" y="7868"/>
                      </a:lnTo>
                      <a:lnTo>
                        <a:pt x="30152" y="7868"/>
                      </a:lnTo>
                      <a:lnTo>
                        <a:pt x="30131" y="7763"/>
                      </a:lnTo>
                      <a:lnTo>
                        <a:pt x="30068" y="7575"/>
                      </a:lnTo>
                      <a:lnTo>
                        <a:pt x="29922" y="7491"/>
                      </a:lnTo>
                      <a:lnTo>
                        <a:pt x="29922" y="7449"/>
                      </a:lnTo>
                      <a:lnTo>
                        <a:pt x="30131" y="7261"/>
                      </a:lnTo>
                      <a:lnTo>
                        <a:pt x="30131" y="7177"/>
                      </a:lnTo>
                      <a:lnTo>
                        <a:pt x="30047" y="7177"/>
                      </a:lnTo>
                      <a:lnTo>
                        <a:pt x="30047" y="7115"/>
                      </a:lnTo>
                      <a:lnTo>
                        <a:pt x="30131" y="7052"/>
                      </a:lnTo>
                      <a:lnTo>
                        <a:pt x="30152" y="6968"/>
                      </a:lnTo>
                      <a:lnTo>
                        <a:pt x="30214" y="6905"/>
                      </a:lnTo>
                      <a:lnTo>
                        <a:pt x="30277" y="6696"/>
                      </a:lnTo>
                      <a:lnTo>
                        <a:pt x="30486" y="6529"/>
                      </a:lnTo>
                      <a:lnTo>
                        <a:pt x="30570" y="6382"/>
                      </a:lnTo>
                      <a:lnTo>
                        <a:pt x="30633" y="6382"/>
                      </a:lnTo>
                      <a:lnTo>
                        <a:pt x="30696" y="6278"/>
                      </a:lnTo>
                      <a:lnTo>
                        <a:pt x="30696" y="6340"/>
                      </a:lnTo>
                      <a:lnTo>
                        <a:pt x="30779" y="6382"/>
                      </a:lnTo>
                      <a:lnTo>
                        <a:pt x="30842" y="6299"/>
                      </a:lnTo>
                      <a:lnTo>
                        <a:pt x="30905" y="6173"/>
                      </a:lnTo>
                      <a:lnTo>
                        <a:pt x="30905" y="6299"/>
                      </a:lnTo>
                      <a:lnTo>
                        <a:pt x="30989" y="6299"/>
                      </a:lnTo>
                      <a:lnTo>
                        <a:pt x="31051" y="6173"/>
                      </a:lnTo>
                      <a:lnTo>
                        <a:pt x="31093" y="6215"/>
                      </a:lnTo>
                      <a:lnTo>
                        <a:pt x="31156" y="6173"/>
                      </a:lnTo>
                      <a:lnTo>
                        <a:pt x="31261" y="6006"/>
                      </a:lnTo>
                      <a:lnTo>
                        <a:pt x="31407" y="5796"/>
                      </a:lnTo>
                      <a:lnTo>
                        <a:pt x="31386" y="5922"/>
                      </a:lnTo>
                      <a:lnTo>
                        <a:pt x="31407" y="6006"/>
                      </a:lnTo>
                      <a:lnTo>
                        <a:pt x="31512" y="6006"/>
                      </a:lnTo>
                      <a:lnTo>
                        <a:pt x="31616" y="5880"/>
                      </a:lnTo>
                      <a:lnTo>
                        <a:pt x="31742" y="5880"/>
                      </a:lnTo>
                      <a:lnTo>
                        <a:pt x="31784" y="6006"/>
                      </a:lnTo>
                      <a:lnTo>
                        <a:pt x="31846" y="6006"/>
                      </a:lnTo>
                      <a:lnTo>
                        <a:pt x="31951" y="5880"/>
                      </a:lnTo>
                      <a:lnTo>
                        <a:pt x="32035" y="5922"/>
                      </a:lnTo>
                      <a:lnTo>
                        <a:pt x="32098" y="5901"/>
                      </a:lnTo>
                      <a:lnTo>
                        <a:pt x="32202" y="5817"/>
                      </a:lnTo>
                      <a:lnTo>
                        <a:pt x="32307" y="5817"/>
                      </a:lnTo>
                      <a:lnTo>
                        <a:pt x="32432" y="5755"/>
                      </a:lnTo>
                      <a:lnTo>
                        <a:pt x="32474" y="5817"/>
                      </a:lnTo>
                      <a:lnTo>
                        <a:pt x="32558" y="5796"/>
                      </a:lnTo>
                      <a:lnTo>
                        <a:pt x="32642" y="5713"/>
                      </a:lnTo>
                      <a:lnTo>
                        <a:pt x="32537" y="5650"/>
                      </a:lnTo>
                      <a:lnTo>
                        <a:pt x="32474" y="5713"/>
                      </a:lnTo>
                      <a:lnTo>
                        <a:pt x="32411" y="5650"/>
                      </a:lnTo>
                      <a:lnTo>
                        <a:pt x="32453" y="5504"/>
                      </a:lnTo>
                      <a:lnTo>
                        <a:pt x="32223" y="5378"/>
                      </a:lnTo>
                      <a:lnTo>
                        <a:pt x="32202" y="5357"/>
                      </a:lnTo>
                      <a:lnTo>
                        <a:pt x="32223" y="5294"/>
                      </a:lnTo>
                      <a:lnTo>
                        <a:pt x="32223" y="5252"/>
                      </a:lnTo>
                      <a:lnTo>
                        <a:pt x="32223" y="5169"/>
                      </a:lnTo>
                      <a:lnTo>
                        <a:pt x="32244" y="5085"/>
                      </a:lnTo>
                      <a:lnTo>
                        <a:pt x="32202" y="5022"/>
                      </a:lnTo>
                      <a:lnTo>
                        <a:pt x="32139" y="4959"/>
                      </a:lnTo>
                      <a:lnTo>
                        <a:pt x="32098" y="4939"/>
                      </a:lnTo>
                      <a:lnTo>
                        <a:pt x="32118" y="4855"/>
                      </a:lnTo>
                      <a:lnTo>
                        <a:pt x="32244" y="4123"/>
                      </a:lnTo>
                      <a:lnTo>
                        <a:pt x="32244" y="3934"/>
                      </a:lnTo>
                      <a:lnTo>
                        <a:pt x="32014" y="3725"/>
                      </a:lnTo>
                      <a:lnTo>
                        <a:pt x="31951" y="3788"/>
                      </a:lnTo>
                      <a:lnTo>
                        <a:pt x="31805" y="3725"/>
                      </a:lnTo>
                      <a:lnTo>
                        <a:pt x="31700" y="3767"/>
                      </a:lnTo>
                      <a:lnTo>
                        <a:pt x="31616" y="3683"/>
                      </a:lnTo>
                      <a:lnTo>
                        <a:pt x="31533" y="3662"/>
                      </a:lnTo>
                      <a:lnTo>
                        <a:pt x="31512" y="3662"/>
                      </a:lnTo>
                      <a:lnTo>
                        <a:pt x="31407" y="3767"/>
                      </a:lnTo>
                      <a:lnTo>
                        <a:pt x="31365" y="3830"/>
                      </a:lnTo>
                      <a:lnTo>
                        <a:pt x="31156" y="4081"/>
                      </a:lnTo>
                      <a:lnTo>
                        <a:pt x="31072" y="4206"/>
                      </a:lnTo>
                      <a:lnTo>
                        <a:pt x="31072" y="4311"/>
                      </a:lnTo>
                      <a:lnTo>
                        <a:pt x="30905" y="4395"/>
                      </a:lnTo>
                      <a:lnTo>
                        <a:pt x="30905" y="4520"/>
                      </a:lnTo>
                      <a:lnTo>
                        <a:pt x="30863" y="4625"/>
                      </a:lnTo>
                      <a:lnTo>
                        <a:pt x="30696" y="4813"/>
                      </a:lnTo>
                      <a:lnTo>
                        <a:pt x="30633" y="4834"/>
                      </a:lnTo>
                      <a:lnTo>
                        <a:pt x="30445" y="5043"/>
                      </a:lnTo>
                      <a:lnTo>
                        <a:pt x="30424" y="5127"/>
                      </a:lnTo>
                      <a:lnTo>
                        <a:pt x="30340" y="5169"/>
                      </a:lnTo>
                      <a:lnTo>
                        <a:pt x="30235" y="5148"/>
                      </a:lnTo>
                      <a:lnTo>
                        <a:pt x="30173" y="5148"/>
                      </a:lnTo>
                      <a:lnTo>
                        <a:pt x="30131" y="5190"/>
                      </a:lnTo>
                      <a:lnTo>
                        <a:pt x="30068" y="5190"/>
                      </a:lnTo>
                      <a:lnTo>
                        <a:pt x="29942" y="5336"/>
                      </a:lnTo>
                      <a:lnTo>
                        <a:pt x="28269" y="5294"/>
                      </a:lnTo>
                      <a:lnTo>
                        <a:pt x="28059" y="5336"/>
                      </a:lnTo>
                      <a:lnTo>
                        <a:pt x="27955" y="5441"/>
                      </a:lnTo>
                      <a:lnTo>
                        <a:pt x="27829" y="5483"/>
                      </a:lnTo>
                      <a:lnTo>
                        <a:pt x="27704" y="5566"/>
                      </a:lnTo>
                      <a:lnTo>
                        <a:pt x="27453" y="5817"/>
                      </a:lnTo>
                      <a:lnTo>
                        <a:pt x="27285" y="5859"/>
                      </a:lnTo>
                      <a:lnTo>
                        <a:pt x="27181" y="5922"/>
                      </a:lnTo>
                      <a:lnTo>
                        <a:pt x="26699" y="6299"/>
                      </a:lnTo>
                      <a:lnTo>
                        <a:pt x="25611" y="6612"/>
                      </a:lnTo>
                      <a:lnTo>
                        <a:pt x="25569" y="6864"/>
                      </a:lnTo>
                      <a:lnTo>
                        <a:pt x="25318" y="6968"/>
                      </a:lnTo>
                      <a:lnTo>
                        <a:pt x="23331" y="7491"/>
                      </a:lnTo>
                      <a:lnTo>
                        <a:pt x="23247" y="7324"/>
                      </a:lnTo>
                      <a:lnTo>
                        <a:pt x="23351" y="7177"/>
                      </a:lnTo>
                      <a:lnTo>
                        <a:pt x="23561" y="7073"/>
                      </a:lnTo>
                      <a:lnTo>
                        <a:pt x="23665" y="6947"/>
                      </a:lnTo>
                      <a:lnTo>
                        <a:pt x="23728" y="6822"/>
                      </a:lnTo>
                      <a:lnTo>
                        <a:pt x="23770" y="6696"/>
                      </a:lnTo>
                      <a:lnTo>
                        <a:pt x="23833" y="5922"/>
                      </a:lnTo>
                      <a:lnTo>
                        <a:pt x="23456" y="4143"/>
                      </a:lnTo>
                      <a:lnTo>
                        <a:pt x="23100" y="3871"/>
                      </a:lnTo>
                      <a:lnTo>
                        <a:pt x="22954" y="3683"/>
                      </a:lnTo>
                      <a:lnTo>
                        <a:pt x="20652" y="2616"/>
                      </a:lnTo>
                      <a:lnTo>
                        <a:pt x="20548" y="2553"/>
                      </a:lnTo>
                      <a:lnTo>
                        <a:pt x="20422" y="2511"/>
                      </a:lnTo>
                      <a:lnTo>
                        <a:pt x="20380" y="2449"/>
                      </a:lnTo>
                      <a:lnTo>
                        <a:pt x="20087" y="2449"/>
                      </a:lnTo>
                      <a:lnTo>
                        <a:pt x="20066" y="2344"/>
                      </a:lnTo>
                      <a:lnTo>
                        <a:pt x="19983" y="2302"/>
                      </a:lnTo>
                      <a:lnTo>
                        <a:pt x="19899" y="2344"/>
                      </a:lnTo>
                      <a:lnTo>
                        <a:pt x="19711" y="2344"/>
                      </a:lnTo>
                      <a:lnTo>
                        <a:pt x="19606" y="2323"/>
                      </a:lnTo>
                      <a:lnTo>
                        <a:pt x="19543" y="2239"/>
                      </a:lnTo>
                      <a:lnTo>
                        <a:pt x="19439" y="2198"/>
                      </a:lnTo>
                      <a:lnTo>
                        <a:pt x="19230" y="2135"/>
                      </a:lnTo>
                      <a:lnTo>
                        <a:pt x="19167" y="2009"/>
                      </a:lnTo>
                      <a:lnTo>
                        <a:pt x="19083" y="2009"/>
                      </a:lnTo>
                      <a:lnTo>
                        <a:pt x="18958" y="1905"/>
                      </a:lnTo>
                      <a:lnTo>
                        <a:pt x="18853" y="1905"/>
                      </a:lnTo>
                      <a:lnTo>
                        <a:pt x="18769" y="1884"/>
                      </a:lnTo>
                      <a:lnTo>
                        <a:pt x="18644" y="1905"/>
                      </a:lnTo>
                      <a:lnTo>
                        <a:pt x="18623" y="1926"/>
                      </a:lnTo>
                      <a:lnTo>
                        <a:pt x="18560" y="1842"/>
                      </a:lnTo>
                      <a:lnTo>
                        <a:pt x="18434" y="1821"/>
                      </a:lnTo>
                      <a:lnTo>
                        <a:pt x="18414" y="1800"/>
                      </a:lnTo>
                      <a:lnTo>
                        <a:pt x="18309" y="1737"/>
                      </a:lnTo>
                      <a:lnTo>
                        <a:pt x="18288" y="1716"/>
                      </a:lnTo>
                      <a:lnTo>
                        <a:pt x="18204" y="1633"/>
                      </a:lnTo>
                      <a:lnTo>
                        <a:pt x="18204" y="1612"/>
                      </a:lnTo>
                      <a:lnTo>
                        <a:pt x="18079" y="1507"/>
                      </a:lnTo>
                      <a:lnTo>
                        <a:pt x="17932" y="1507"/>
                      </a:lnTo>
                      <a:lnTo>
                        <a:pt x="17807" y="1486"/>
                      </a:lnTo>
                      <a:lnTo>
                        <a:pt x="2846"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948" name="Google Shape;948;p54"/>
            <p:cNvGrpSpPr/>
            <p:nvPr/>
          </p:nvGrpSpPr>
          <p:grpSpPr>
            <a:xfrm>
              <a:off x="3230417" y="3103734"/>
              <a:ext cx="282982" cy="280332"/>
              <a:chOff x="2605700" y="3152850"/>
              <a:chExt cx="594125" cy="616250"/>
            </a:xfrm>
          </p:grpSpPr>
          <p:sp>
            <p:nvSpPr>
              <p:cNvPr id="949" name="Google Shape;949;p54"/>
              <p:cNvSpPr/>
              <p:nvPr/>
            </p:nvSpPr>
            <p:spPr>
              <a:xfrm>
                <a:off x="2605700" y="3152850"/>
                <a:ext cx="379825" cy="616250"/>
              </a:xfrm>
              <a:custGeom>
                <a:rect b="b" l="l" r="r" t="t"/>
                <a:pathLst>
                  <a:path extrusionOk="0" h="24650" w="15193">
                    <a:moveTo>
                      <a:pt x="14024" y="2338"/>
                    </a:moveTo>
                    <a:lnTo>
                      <a:pt x="8818" y="0"/>
                    </a:lnTo>
                    <a:lnTo>
                      <a:pt x="4037" y="1594"/>
                    </a:lnTo>
                    <a:lnTo>
                      <a:pt x="0" y="7225"/>
                    </a:lnTo>
                    <a:lnTo>
                      <a:pt x="2018" y="11156"/>
                    </a:lnTo>
                    <a:lnTo>
                      <a:pt x="7331" y="12325"/>
                    </a:lnTo>
                    <a:lnTo>
                      <a:pt x="10518" y="17531"/>
                    </a:lnTo>
                    <a:lnTo>
                      <a:pt x="11049" y="22843"/>
                    </a:lnTo>
                    <a:lnTo>
                      <a:pt x="13705" y="24650"/>
                    </a:lnTo>
                    <a:lnTo>
                      <a:pt x="15193" y="18700"/>
                    </a:lnTo>
                    <a:lnTo>
                      <a:pt x="12218" y="5844"/>
                    </a:lnTo>
                    <a:close/>
                  </a:path>
                </a:pathLst>
              </a:custGeom>
              <a:solidFill>
                <a:srgbClr val="503259"/>
              </a:solidFill>
              <a:ln>
                <a:noFill/>
              </a:ln>
            </p:spPr>
          </p:sp>
          <p:sp>
            <p:nvSpPr>
              <p:cNvPr id="950" name="Google Shape;950;p54"/>
              <p:cNvSpPr/>
              <p:nvPr/>
            </p:nvSpPr>
            <p:spPr>
              <a:xfrm>
                <a:off x="2632775" y="3168475"/>
                <a:ext cx="567050" cy="590050"/>
              </a:xfrm>
              <a:custGeom>
                <a:rect b="b" l="l" r="r" t="t"/>
                <a:pathLst>
                  <a:path extrusionOk="0" h="23602" w="22682">
                    <a:moveTo>
                      <a:pt x="13852" y="21070"/>
                    </a:moveTo>
                    <a:lnTo>
                      <a:pt x="13894" y="21091"/>
                    </a:lnTo>
                    <a:lnTo>
                      <a:pt x="13977" y="21217"/>
                    </a:lnTo>
                    <a:lnTo>
                      <a:pt x="14103" y="21384"/>
                    </a:lnTo>
                    <a:lnTo>
                      <a:pt x="14166" y="21384"/>
                    </a:lnTo>
                    <a:lnTo>
                      <a:pt x="14208" y="21342"/>
                    </a:lnTo>
                    <a:lnTo>
                      <a:pt x="14228" y="21384"/>
                    </a:lnTo>
                    <a:lnTo>
                      <a:pt x="14228" y="21489"/>
                    </a:lnTo>
                    <a:lnTo>
                      <a:pt x="14187" y="21489"/>
                    </a:lnTo>
                    <a:lnTo>
                      <a:pt x="14124" y="21698"/>
                    </a:lnTo>
                    <a:lnTo>
                      <a:pt x="13998" y="21928"/>
                    </a:lnTo>
                    <a:lnTo>
                      <a:pt x="13873" y="21928"/>
                    </a:lnTo>
                    <a:lnTo>
                      <a:pt x="13852" y="22075"/>
                    </a:lnTo>
                    <a:lnTo>
                      <a:pt x="13789" y="22158"/>
                    </a:lnTo>
                    <a:lnTo>
                      <a:pt x="13768" y="22158"/>
                    </a:lnTo>
                    <a:lnTo>
                      <a:pt x="13643" y="22242"/>
                    </a:lnTo>
                    <a:lnTo>
                      <a:pt x="13559" y="22326"/>
                    </a:lnTo>
                    <a:lnTo>
                      <a:pt x="13559" y="22367"/>
                    </a:lnTo>
                    <a:lnTo>
                      <a:pt x="13454" y="22388"/>
                    </a:lnTo>
                    <a:lnTo>
                      <a:pt x="13392" y="22451"/>
                    </a:lnTo>
                    <a:lnTo>
                      <a:pt x="13392" y="22472"/>
                    </a:lnTo>
                    <a:lnTo>
                      <a:pt x="13329" y="22347"/>
                    </a:lnTo>
                    <a:lnTo>
                      <a:pt x="13371" y="22242"/>
                    </a:lnTo>
                    <a:lnTo>
                      <a:pt x="13454" y="22179"/>
                    </a:lnTo>
                    <a:lnTo>
                      <a:pt x="13454" y="22116"/>
                    </a:lnTo>
                    <a:lnTo>
                      <a:pt x="13559" y="22012"/>
                    </a:lnTo>
                    <a:lnTo>
                      <a:pt x="13559" y="21928"/>
                    </a:lnTo>
                    <a:lnTo>
                      <a:pt x="13601" y="21970"/>
                    </a:lnTo>
                    <a:lnTo>
                      <a:pt x="13684" y="21970"/>
                    </a:lnTo>
                    <a:lnTo>
                      <a:pt x="13789" y="21865"/>
                    </a:lnTo>
                    <a:lnTo>
                      <a:pt x="13789" y="21761"/>
                    </a:lnTo>
                    <a:lnTo>
                      <a:pt x="13810" y="21740"/>
                    </a:lnTo>
                    <a:lnTo>
                      <a:pt x="13810" y="21614"/>
                    </a:lnTo>
                    <a:lnTo>
                      <a:pt x="13873" y="21551"/>
                    </a:lnTo>
                    <a:lnTo>
                      <a:pt x="13915" y="21551"/>
                    </a:lnTo>
                    <a:lnTo>
                      <a:pt x="13977" y="21447"/>
                    </a:lnTo>
                    <a:lnTo>
                      <a:pt x="13956" y="21384"/>
                    </a:lnTo>
                    <a:lnTo>
                      <a:pt x="13894" y="21300"/>
                    </a:lnTo>
                    <a:lnTo>
                      <a:pt x="13894" y="21112"/>
                    </a:lnTo>
                    <a:lnTo>
                      <a:pt x="13852" y="21070"/>
                    </a:lnTo>
                    <a:close/>
                    <a:moveTo>
                      <a:pt x="7617" y="0"/>
                    </a:moveTo>
                    <a:lnTo>
                      <a:pt x="7617" y="147"/>
                    </a:lnTo>
                    <a:lnTo>
                      <a:pt x="7575" y="272"/>
                    </a:lnTo>
                    <a:lnTo>
                      <a:pt x="7282" y="481"/>
                    </a:lnTo>
                    <a:lnTo>
                      <a:pt x="7094" y="502"/>
                    </a:lnTo>
                    <a:lnTo>
                      <a:pt x="6842" y="607"/>
                    </a:lnTo>
                    <a:lnTo>
                      <a:pt x="6738" y="565"/>
                    </a:lnTo>
                    <a:lnTo>
                      <a:pt x="6570" y="586"/>
                    </a:lnTo>
                    <a:lnTo>
                      <a:pt x="6382" y="732"/>
                    </a:lnTo>
                    <a:lnTo>
                      <a:pt x="6215" y="795"/>
                    </a:lnTo>
                    <a:lnTo>
                      <a:pt x="6152" y="732"/>
                    </a:lnTo>
                    <a:lnTo>
                      <a:pt x="5901" y="774"/>
                    </a:lnTo>
                    <a:lnTo>
                      <a:pt x="5692" y="774"/>
                    </a:lnTo>
                    <a:lnTo>
                      <a:pt x="5503" y="670"/>
                    </a:lnTo>
                    <a:lnTo>
                      <a:pt x="5315" y="628"/>
                    </a:lnTo>
                    <a:lnTo>
                      <a:pt x="5169" y="586"/>
                    </a:lnTo>
                    <a:lnTo>
                      <a:pt x="5169" y="586"/>
                    </a:lnTo>
                    <a:lnTo>
                      <a:pt x="5231" y="711"/>
                    </a:lnTo>
                    <a:lnTo>
                      <a:pt x="5378" y="774"/>
                    </a:lnTo>
                    <a:lnTo>
                      <a:pt x="5503" y="879"/>
                    </a:lnTo>
                    <a:lnTo>
                      <a:pt x="5545" y="984"/>
                    </a:lnTo>
                    <a:lnTo>
                      <a:pt x="5399" y="1235"/>
                    </a:lnTo>
                    <a:lnTo>
                      <a:pt x="5420" y="1297"/>
                    </a:lnTo>
                    <a:lnTo>
                      <a:pt x="5441" y="1339"/>
                    </a:lnTo>
                    <a:lnTo>
                      <a:pt x="5420" y="1528"/>
                    </a:lnTo>
                    <a:lnTo>
                      <a:pt x="5692" y="1611"/>
                    </a:lnTo>
                    <a:lnTo>
                      <a:pt x="5859" y="1569"/>
                    </a:lnTo>
                    <a:lnTo>
                      <a:pt x="6047" y="1611"/>
                    </a:lnTo>
                    <a:lnTo>
                      <a:pt x="6047" y="1716"/>
                    </a:lnTo>
                    <a:lnTo>
                      <a:pt x="5922" y="1758"/>
                    </a:lnTo>
                    <a:lnTo>
                      <a:pt x="5650" y="1820"/>
                    </a:lnTo>
                    <a:lnTo>
                      <a:pt x="5608" y="1862"/>
                    </a:lnTo>
                    <a:lnTo>
                      <a:pt x="5545" y="1925"/>
                    </a:lnTo>
                    <a:lnTo>
                      <a:pt x="5503" y="2072"/>
                    </a:lnTo>
                    <a:lnTo>
                      <a:pt x="5210" y="2239"/>
                    </a:lnTo>
                    <a:lnTo>
                      <a:pt x="5106" y="2344"/>
                    </a:lnTo>
                    <a:lnTo>
                      <a:pt x="4897" y="2469"/>
                    </a:lnTo>
                    <a:lnTo>
                      <a:pt x="4771" y="2616"/>
                    </a:lnTo>
                    <a:lnTo>
                      <a:pt x="4541" y="2616"/>
                    </a:lnTo>
                    <a:lnTo>
                      <a:pt x="4394" y="2595"/>
                    </a:lnTo>
                    <a:lnTo>
                      <a:pt x="4164" y="2406"/>
                    </a:lnTo>
                    <a:lnTo>
                      <a:pt x="3955" y="2260"/>
                    </a:lnTo>
                    <a:lnTo>
                      <a:pt x="3809" y="2281"/>
                    </a:lnTo>
                    <a:lnTo>
                      <a:pt x="3809" y="2134"/>
                    </a:lnTo>
                    <a:lnTo>
                      <a:pt x="3767" y="1988"/>
                    </a:lnTo>
                    <a:lnTo>
                      <a:pt x="3662" y="1883"/>
                    </a:lnTo>
                    <a:lnTo>
                      <a:pt x="3641" y="1820"/>
                    </a:lnTo>
                    <a:lnTo>
                      <a:pt x="3495" y="1862"/>
                    </a:lnTo>
                    <a:lnTo>
                      <a:pt x="3390" y="1988"/>
                    </a:lnTo>
                    <a:lnTo>
                      <a:pt x="3306" y="1988"/>
                    </a:lnTo>
                    <a:lnTo>
                      <a:pt x="3244" y="1946"/>
                    </a:lnTo>
                    <a:lnTo>
                      <a:pt x="3139" y="1946"/>
                    </a:lnTo>
                    <a:lnTo>
                      <a:pt x="3076" y="2030"/>
                    </a:lnTo>
                    <a:lnTo>
                      <a:pt x="2407" y="2030"/>
                    </a:lnTo>
                    <a:lnTo>
                      <a:pt x="2386" y="2197"/>
                    </a:lnTo>
                    <a:lnTo>
                      <a:pt x="2448" y="2344"/>
                    </a:lnTo>
                    <a:lnTo>
                      <a:pt x="2658" y="2385"/>
                    </a:lnTo>
                    <a:lnTo>
                      <a:pt x="2720" y="2553"/>
                    </a:lnTo>
                    <a:lnTo>
                      <a:pt x="2679" y="2616"/>
                    </a:lnTo>
                    <a:lnTo>
                      <a:pt x="2762" y="2699"/>
                    </a:lnTo>
                    <a:lnTo>
                      <a:pt x="2720" y="2804"/>
                    </a:lnTo>
                    <a:lnTo>
                      <a:pt x="2595" y="2720"/>
                    </a:lnTo>
                    <a:lnTo>
                      <a:pt x="2197" y="2867"/>
                    </a:lnTo>
                    <a:lnTo>
                      <a:pt x="2239" y="3180"/>
                    </a:lnTo>
                    <a:lnTo>
                      <a:pt x="2344" y="3306"/>
                    </a:lnTo>
                    <a:lnTo>
                      <a:pt x="2553" y="3452"/>
                    </a:lnTo>
                    <a:lnTo>
                      <a:pt x="2679" y="3724"/>
                    </a:lnTo>
                    <a:lnTo>
                      <a:pt x="2679" y="3913"/>
                    </a:lnTo>
                    <a:lnTo>
                      <a:pt x="2679" y="3976"/>
                    </a:lnTo>
                    <a:lnTo>
                      <a:pt x="2365" y="5189"/>
                    </a:lnTo>
                    <a:lnTo>
                      <a:pt x="2260" y="5503"/>
                    </a:lnTo>
                    <a:lnTo>
                      <a:pt x="2281" y="5545"/>
                    </a:lnTo>
                    <a:lnTo>
                      <a:pt x="2239" y="5629"/>
                    </a:lnTo>
                    <a:lnTo>
                      <a:pt x="2093" y="5608"/>
                    </a:lnTo>
                    <a:lnTo>
                      <a:pt x="2093" y="5587"/>
                    </a:lnTo>
                    <a:lnTo>
                      <a:pt x="1967" y="5503"/>
                    </a:lnTo>
                    <a:lnTo>
                      <a:pt x="1821" y="5503"/>
                    </a:lnTo>
                    <a:lnTo>
                      <a:pt x="1758" y="5482"/>
                    </a:lnTo>
                    <a:lnTo>
                      <a:pt x="1716" y="5545"/>
                    </a:lnTo>
                    <a:lnTo>
                      <a:pt x="1319" y="5691"/>
                    </a:lnTo>
                    <a:lnTo>
                      <a:pt x="1026" y="5733"/>
                    </a:lnTo>
                    <a:lnTo>
                      <a:pt x="942" y="5817"/>
                    </a:lnTo>
                    <a:lnTo>
                      <a:pt x="879" y="5838"/>
                    </a:lnTo>
                    <a:lnTo>
                      <a:pt x="733" y="5963"/>
                    </a:lnTo>
                    <a:lnTo>
                      <a:pt x="607" y="6026"/>
                    </a:lnTo>
                    <a:lnTo>
                      <a:pt x="503" y="6110"/>
                    </a:lnTo>
                    <a:lnTo>
                      <a:pt x="523" y="6256"/>
                    </a:lnTo>
                    <a:lnTo>
                      <a:pt x="482" y="6340"/>
                    </a:lnTo>
                    <a:lnTo>
                      <a:pt x="503" y="6424"/>
                    </a:lnTo>
                    <a:lnTo>
                      <a:pt x="356" y="6570"/>
                    </a:lnTo>
                    <a:lnTo>
                      <a:pt x="398" y="6779"/>
                    </a:lnTo>
                    <a:lnTo>
                      <a:pt x="461" y="6884"/>
                    </a:lnTo>
                    <a:lnTo>
                      <a:pt x="356" y="6968"/>
                    </a:lnTo>
                    <a:lnTo>
                      <a:pt x="272" y="6947"/>
                    </a:lnTo>
                    <a:lnTo>
                      <a:pt x="105" y="7051"/>
                    </a:lnTo>
                    <a:lnTo>
                      <a:pt x="105" y="7156"/>
                    </a:lnTo>
                    <a:lnTo>
                      <a:pt x="63" y="7198"/>
                    </a:lnTo>
                    <a:lnTo>
                      <a:pt x="84" y="7282"/>
                    </a:lnTo>
                    <a:lnTo>
                      <a:pt x="63" y="7407"/>
                    </a:lnTo>
                    <a:lnTo>
                      <a:pt x="0" y="7512"/>
                    </a:lnTo>
                    <a:lnTo>
                      <a:pt x="63" y="7616"/>
                    </a:lnTo>
                    <a:lnTo>
                      <a:pt x="42" y="7700"/>
                    </a:lnTo>
                    <a:lnTo>
                      <a:pt x="189" y="7846"/>
                    </a:lnTo>
                    <a:lnTo>
                      <a:pt x="482" y="8307"/>
                    </a:lnTo>
                    <a:lnTo>
                      <a:pt x="314" y="8474"/>
                    </a:lnTo>
                    <a:lnTo>
                      <a:pt x="691" y="8453"/>
                    </a:lnTo>
                    <a:lnTo>
                      <a:pt x="879" y="8474"/>
                    </a:lnTo>
                    <a:lnTo>
                      <a:pt x="1005" y="8662"/>
                    </a:lnTo>
                    <a:lnTo>
                      <a:pt x="1026" y="8830"/>
                    </a:lnTo>
                    <a:lnTo>
                      <a:pt x="1256" y="8830"/>
                    </a:lnTo>
                    <a:lnTo>
                      <a:pt x="1549" y="8851"/>
                    </a:lnTo>
                    <a:lnTo>
                      <a:pt x="1779" y="8621"/>
                    </a:lnTo>
                    <a:lnTo>
                      <a:pt x="1988" y="8474"/>
                    </a:lnTo>
                    <a:lnTo>
                      <a:pt x="2051" y="8537"/>
                    </a:lnTo>
                    <a:lnTo>
                      <a:pt x="2030" y="8662"/>
                    </a:lnTo>
                    <a:lnTo>
                      <a:pt x="1967" y="8725"/>
                    </a:lnTo>
                    <a:lnTo>
                      <a:pt x="1967" y="8934"/>
                    </a:lnTo>
                    <a:lnTo>
                      <a:pt x="1988" y="9269"/>
                    </a:lnTo>
                    <a:lnTo>
                      <a:pt x="1988" y="9395"/>
                    </a:lnTo>
                    <a:lnTo>
                      <a:pt x="2072" y="9478"/>
                    </a:lnTo>
                    <a:lnTo>
                      <a:pt x="2176" y="9458"/>
                    </a:lnTo>
                    <a:lnTo>
                      <a:pt x="2281" y="9416"/>
                    </a:lnTo>
                    <a:lnTo>
                      <a:pt x="2469" y="9416"/>
                    </a:lnTo>
                    <a:lnTo>
                      <a:pt x="2511" y="9458"/>
                    </a:lnTo>
                    <a:lnTo>
                      <a:pt x="3076" y="9458"/>
                    </a:lnTo>
                    <a:lnTo>
                      <a:pt x="3223" y="9353"/>
                    </a:lnTo>
                    <a:lnTo>
                      <a:pt x="3306" y="9353"/>
                    </a:lnTo>
                    <a:lnTo>
                      <a:pt x="3432" y="9248"/>
                    </a:lnTo>
                    <a:lnTo>
                      <a:pt x="3557" y="9248"/>
                    </a:lnTo>
                    <a:lnTo>
                      <a:pt x="3725" y="9186"/>
                    </a:lnTo>
                    <a:lnTo>
                      <a:pt x="3829" y="8934"/>
                    </a:lnTo>
                    <a:lnTo>
                      <a:pt x="4081" y="8746"/>
                    </a:lnTo>
                    <a:lnTo>
                      <a:pt x="4269" y="8725"/>
                    </a:lnTo>
                    <a:lnTo>
                      <a:pt x="4457" y="8621"/>
                    </a:lnTo>
                    <a:lnTo>
                      <a:pt x="4583" y="8621"/>
                    </a:lnTo>
                    <a:lnTo>
                      <a:pt x="4687" y="8683"/>
                    </a:lnTo>
                    <a:lnTo>
                      <a:pt x="4813" y="8621"/>
                    </a:lnTo>
                    <a:lnTo>
                      <a:pt x="4897" y="8662"/>
                    </a:lnTo>
                    <a:lnTo>
                      <a:pt x="4876" y="8788"/>
                    </a:lnTo>
                    <a:lnTo>
                      <a:pt x="4959" y="8997"/>
                    </a:lnTo>
                    <a:lnTo>
                      <a:pt x="5085" y="9374"/>
                    </a:lnTo>
                    <a:lnTo>
                      <a:pt x="5169" y="9646"/>
                    </a:lnTo>
                    <a:lnTo>
                      <a:pt x="5106" y="9751"/>
                    </a:lnTo>
                    <a:lnTo>
                      <a:pt x="5210" y="9960"/>
                    </a:lnTo>
                    <a:lnTo>
                      <a:pt x="5357" y="10002"/>
                    </a:lnTo>
                    <a:lnTo>
                      <a:pt x="5399" y="10190"/>
                    </a:lnTo>
                    <a:lnTo>
                      <a:pt x="5524" y="10274"/>
                    </a:lnTo>
                    <a:lnTo>
                      <a:pt x="5713" y="10357"/>
                    </a:lnTo>
                    <a:lnTo>
                      <a:pt x="5838" y="10462"/>
                    </a:lnTo>
                    <a:lnTo>
                      <a:pt x="5901" y="10420"/>
                    </a:lnTo>
                    <a:lnTo>
                      <a:pt x="6131" y="10357"/>
                    </a:lnTo>
                    <a:lnTo>
                      <a:pt x="6340" y="10587"/>
                    </a:lnTo>
                    <a:lnTo>
                      <a:pt x="6508" y="10525"/>
                    </a:lnTo>
                    <a:lnTo>
                      <a:pt x="6717" y="10755"/>
                    </a:lnTo>
                    <a:lnTo>
                      <a:pt x="6822" y="10755"/>
                    </a:lnTo>
                    <a:lnTo>
                      <a:pt x="7073" y="10839"/>
                    </a:lnTo>
                    <a:lnTo>
                      <a:pt x="7240" y="10880"/>
                    </a:lnTo>
                    <a:lnTo>
                      <a:pt x="7261" y="11048"/>
                    </a:lnTo>
                    <a:lnTo>
                      <a:pt x="7366" y="11069"/>
                    </a:lnTo>
                    <a:lnTo>
                      <a:pt x="7512" y="11152"/>
                    </a:lnTo>
                    <a:lnTo>
                      <a:pt x="7868" y="11131"/>
                    </a:lnTo>
                    <a:lnTo>
                      <a:pt x="8098" y="11257"/>
                    </a:lnTo>
                    <a:lnTo>
                      <a:pt x="8140" y="11362"/>
                    </a:lnTo>
                    <a:lnTo>
                      <a:pt x="8119" y="11634"/>
                    </a:lnTo>
                    <a:lnTo>
                      <a:pt x="8182" y="11843"/>
                    </a:lnTo>
                    <a:lnTo>
                      <a:pt x="8098" y="11968"/>
                    </a:lnTo>
                    <a:lnTo>
                      <a:pt x="8307" y="12324"/>
                    </a:lnTo>
                    <a:lnTo>
                      <a:pt x="8286" y="12596"/>
                    </a:lnTo>
                    <a:lnTo>
                      <a:pt x="9290" y="12617"/>
                    </a:lnTo>
                    <a:lnTo>
                      <a:pt x="9353" y="12973"/>
                    </a:lnTo>
                    <a:lnTo>
                      <a:pt x="9332" y="13224"/>
                    </a:lnTo>
                    <a:lnTo>
                      <a:pt x="9604" y="13287"/>
                    </a:lnTo>
                    <a:lnTo>
                      <a:pt x="9897" y="13810"/>
                    </a:lnTo>
                    <a:lnTo>
                      <a:pt x="9918" y="14103"/>
                    </a:lnTo>
                    <a:lnTo>
                      <a:pt x="9646" y="14688"/>
                    </a:lnTo>
                    <a:lnTo>
                      <a:pt x="9667" y="14772"/>
                    </a:lnTo>
                    <a:lnTo>
                      <a:pt x="9583" y="14856"/>
                    </a:lnTo>
                    <a:lnTo>
                      <a:pt x="9646" y="14919"/>
                    </a:lnTo>
                    <a:lnTo>
                      <a:pt x="9604" y="15044"/>
                    </a:lnTo>
                    <a:lnTo>
                      <a:pt x="9751" y="15149"/>
                    </a:lnTo>
                    <a:lnTo>
                      <a:pt x="9751" y="15337"/>
                    </a:lnTo>
                    <a:lnTo>
                      <a:pt x="9855" y="15525"/>
                    </a:lnTo>
                    <a:lnTo>
                      <a:pt x="9793" y="15860"/>
                    </a:lnTo>
                    <a:lnTo>
                      <a:pt x="9814" y="15986"/>
                    </a:lnTo>
                    <a:lnTo>
                      <a:pt x="9772" y="16111"/>
                    </a:lnTo>
                    <a:lnTo>
                      <a:pt x="9814" y="16258"/>
                    </a:lnTo>
                    <a:lnTo>
                      <a:pt x="10023" y="16216"/>
                    </a:lnTo>
                    <a:lnTo>
                      <a:pt x="10107" y="16279"/>
                    </a:lnTo>
                    <a:lnTo>
                      <a:pt x="10379" y="16258"/>
                    </a:lnTo>
                    <a:lnTo>
                      <a:pt x="10525" y="16300"/>
                    </a:lnTo>
                    <a:lnTo>
                      <a:pt x="10797" y="16195"/>
                    </a:lnTo>
                    <a:lnTo>
                      <a:pt x="10923" y="16300"/>
                    </a:lnTo>
                    <a:lnTo>
                      <a:pt x="11027" y="16321"/>
                    </a:lnTo>
                    <a:lnTo>
                      <a:pt x="11069" y="16467"/>
                    </a:lnTo>
                    <a:lnTo>
                      <a:pt x="11236" y="17095"/>
                    </a:lnTo>
                    <a:lnTo>
                      <a:pt x="11341" y="17304"/>
                    </a:lnTo>
                    <a:lnTo>
                      <a:pt x="11446" y="17325"/>
                    </a:lnTo>
                    <a:lnTo>
                      <a:pt x="11676" y="17199"/>
                    </a:lnTo>
                    <a:lnTo>
                      <a:pt x="11801" y="17241"/>
                    </a:lnTo>
                    <a:lnTo>
                      <a:pt x="11885" y="17325"/>
                    </a:lnTo>
                    <a:lnTo>
                      <a:pt x="11969" y="17346"/>
                    </a:lnTo>
                    <a:lnTo>
                      <a:pt x="11906" y="17450"/>
                    </a:lnTo>
                    <a:lnTo>
                      <a:pt x="11885" y="17994"/>
                    </a:lnTo>
                    <a:lnTo>
                      <a:pt x="11864" y="18057"/>
                    </a:lnTo>
                    <a:lnTo>
                      <a:pt x="11822" y="18078"/>
                    </a:lnTo>
                    <a:lnTo>
                      <a:pt x="11822" y="18162"/>
                    </a:lnTo>
                    <a:lnTo>
                      <a:pt x="11801" y="18204"/>
                    </a:lnTo>
                    <a:lnTo>
                      <a:pt x="11801" y="18287"/>
                    </a:lnTo>
                    <a:lnTo>
                      <a:pt x="11906" y="18204"/>
                    </a:lnTo>
                    <a:lnTo>
                      <a:pt x="12178" y="18245"/>
                    </a:lnTo>
                    <a:lnTo>
                      <a:pt x="12178" y="18350"/>
                    </a:lnTo>
                    <a:lnTo>
                      <a:pt x="12283" y="18580"/>
                    </a:lnTo>
                    <a:lnTo>
                      <a:pt x="12283" y="18769"/>
                    </a:lnTo>
                    <a:lnTo>
                      <a:pt x="12303" y="18999"/>
                    </a:lnTo>
                    <a:lnTo>
                      <a:pt x="12324" y="19208"/>
                    </a:lnTo>
                    <a:lnTo>
                      <a:pt x="12303" y="19292"/>
                    </a:lnTo>
                    <a:lnTo>
                      <a:pt x="12199" y="19292"/>
                    </a:lnTo>
                    <a:lnTo>
                      <a:pt x="12073" y="19354"/>
                    </a:lnTo>
                    <a:lnTo>
                      <a:pt x="12031" y="19417"/>
                    </a:lnTo>
                    <a:lnTo>
                      <a:pt x="11969" y="19501"/>
                    </a:lnTo>
                    <a:lnTo>
                      <a:pt x="11927" y="19459"/>
                    </a:lnTo>
                    <a:lnTo>
                      <a:pt x="11697" y="19626"/>
                    </a:lnTo>
                    <a:lnTo>
                      <a:pt x="11655" y="19710"/>
                    </a:lnTo>
                    <a:lnTo>
                      <a:pt x="11571" y="19731"/>
                    </a:lnTo>
                    <a:lnTo>
                      <a:pt x="11362" y="19919"/>
                    </a:lnTo>
                    <a:lnTo>
                      <a:pt x="11278" y="19940"/>
                    </a:lnTo>
                    <a:lnTo>
                      <a:pt x="11278" y="20066"/>
                    </a:lnTo>
                    <a:lnTo>
                      <a:pt x="11195" y="20087"/>
                    </a:lnTo>
                    <a:lnTo>
                      <a:pt x="11132" y="20087"/>
                    </a:lnTo>
                    <a:lnTo>
                      <a:pt x="10943" y="20338"/>
                    </a:lnTo>
                    <a:lnTo>
                      <a:pt x="10923" y="20401"/>
                    </a:lnTo>
                    <a:lnTo>
                      <a:pt x="10923" y="20547"/>
                    </a:lnTo>
                    <a:lnTo>
                      <a:pt x="10839" y="20568"/>
                    </a:lnTo>
                    <a:lnTo>
                      <a:pt x="10776" y="20652"/>
                    </a:lnTo>
                    <a:lnTo>
                      <a:pt x="10671" y="20861"/>
                    </a:lnTo>
                    <a:lnTo>
                      <a:pt x="10609" y="20924"/>
                    </a:lnTo>
                    <a:lnTo>
                      <a:pt x="10504" y="21091"/>
                    </a:lnTo>
                    <a:lnTo>
                      <a:pt x="10504" y="21133"/>
                    </a:lnTo>
                    <a:lnTo>
                      <a:pt x="10399" y="21217"/>
                    </a:lnTo>
                    <a:lnTo>
                      <a:pt x="10358" y="21279"/>
                    </a:lnTo>
                    <a:lnTo>
                      <a:pt x="10441" y="21279"/>
                    </a:lnTo>
                    <a:lnTo>
                      <a:pt x="10504" y="21300"/>
                    </a:lnTo>
                    <a:lnTo>
                      <a:pt x="10776" y="21217"/>
                    </a:lnTo>
                    <a:lnTo>
                      <a:pt x="10923" y="21300"/>
                    </a:lnTo>
                    <a:lnTo>
                      <a:pt x="11048" y="21489"/>
                    </a:lnTo>
                    <a:lnTo>
                      <a:pt x="11153" y="21530"/>
                    </a:lnTo>
                    <a:lnTo>
                      <a:pt x="11236" y="21698"/>
                    </a:lnTo>
                    <a:lnTo>
                      <a:pt x="11362" y="21928"/>
                    </a:lnTo>
                    <a:lnTo>
                      <a:pt x="11446" y="21928"/>
                    </a:lnTo>
                    <a:lnTo>
                      <a:pt x="11550" y="21803"/>
                    </a:lnTo>
                    <a:lnTo>
                      <a:pt x="11592" y="21803"/>
                    </a:lnTo>
                    <a:lnTo>
                      <a:pt x="11718" y="22012"/>
                    </a:lnTo>
                    <a:lnTo>
                      <a:pt x="11885" y="22075"/>
                    </a:lnTo>
                    <a:lnTo>
                      <a:pt x="12011" y="22116"/>
                    </a:lnTo>
                    <a:lnTo>
                      <a:pt x="12136" y="22242"/>
                    </a:lnTo>
                    <a:lnTo>
                      <a:pt x="12136" y="22388"/>
                    </a:lnTo>
                    <a:lnTo>
                      <a:pt x="12241" y="22367"/>
                    </a:lnTo>
                    <a:lnTo>
                      <a:pt x="12492" y="22472"/>
                    </a:lnTo>
                    <a:lnTo>
                      <a:pt x="12617" y="22639"/>
                    </a:lnTo>
                    <a:lnTo>
                      <a:pt x="12743" y="22849"/>
                    </a:lnTo>
                    <a:lnTo>
                      <a:pt x="12868" y="22911"/>
                    </a:lnTo>
                    <a:lnTo>
                      <a:pt x="12848" y="23079"/>
                    </a:lnTo>
                    <a:lnTo>
                      <a:pt x="12743" y="23225"/>
                    </a:lnTo>
                    <a:lnTo>
                      <a:pt x="12806" y="23414"/>
                    </a:lnTo>
                    <a:lnTo>
                      <a:pt x="12827" y="23476"/>
                    </a:lnTo>
                    <a:lnTo>
                      <a:pt x="12848" y="23497"/>
                    </a:lnTo>
                    <a:lnTo>
                      <a:pt x="12931" y="23581"/>
                    </a:lnTo>
                    <a:lnTo>
                      <a:pt x="12952" y="23602"/>
                    </a:lnTo>
                    <a:lnTo>
                      <a:pt x="13161" y="23414"/>
                    </a:lnTo>
                    <a:lnTo>
                      <a:pt x="13245" y="23225"/>
                    </a:lnTo>
                    <a:lnTo>
                      <a:pt x="13350" y="22849"/>
                    </a:lnTo>
                    <a:lnTo>
                      <a:pt x="13433" y="22577"/>
                    </a:lnTo>
                    <a:lnTo>
                      <a:pt x="13454" y="22535"/>
                    </a:lnTo>
                    <a:lnTo>
                      <a:pt x="13426" y="22507"/>
                    </a:lnTo>
                    <a:lnTo>
                      <a:pt x="13426" y="22507"/>
                    </a:lnTo>
                    <a:lnTo>
                      <a:pt x="13496" y="22535"/>
                    </a:lnTo>
                    <a:lnTo>
                      <a:pt x="13873" y="22242"/>
                    </a:lnTo>
                    <a:lnTo>
                      <a:pt x="14061" y="22033"/>
                    </a:lnTo>
                    <a:lnTo>
                      <a:pt x="14312" y="21551"/>
                    </a:lnTo>
                    <a:lnTo>
                      <a:pt x="14417" y="21321"/>
                    </a:lnTo>
                    <a:lnTo>
                      <a:pt x="14521" y="21028"/>
                    </a:lnTo>
                    <a:lnTo>
                      <a:pt x="14793" y="20547"/>
                    </a:lnTo>
                    <a:lnTo>
                      <a:pt x="15044" y="20233"/>
                    </a:lnTo>
                    <a:lnTo>
                      <a:pt x="15107" y="20129"/>
                    </a:lnTo>
                    <a:lnTo>
                      <a:pt x="15065" y="20087"/>
                    </a:lnTo>
                    <a:lnTo>
                      <a:pt x="15065" y="20024"/>
                    </a:lnTo>
                    <a:lnTo>
                      <a:pt x="15128" y="19982"/>
                    </a:lnTo>
                    <a:lnTo>
                      <a:pt x="15170" y="19857"/>
                    </a:lnTo>
                    <a:lnTo>
                      <a:pt x="15254" y="19815"/>
                    </a:lnTo>
                    <a:lnTo>
                      <a:pt x="15233" y="19710"/>
                    </a:lnTo>
                    <a:lnTo>
                      <a:pt x="15254" y="19626"/>
                    </a:lnTo>
                    <a:lnTo>
                      <a:pt x="15233" y="19606"/>
                    </a:lnTo>
                    <a:lnTo>
                      <a:pt x="15296" y="19585"/>
                    </a:lnTo>
                    <a:lnTo>
                      <a:pt x="15296" y="19480"/>
                    </a:lnTo>
                    <a:lnTo>
                      <a:pt x="15191" y="19313"/>
                    </a:lnTo>
                    <a:lnTo>
                      <a:pt x="15191" y="19229"/>
                    </a:lnTo>
                    <a:lnTo>
                      <a:pt x="15212" y="19166"/>
                    </a:lnTo>
                    <a:lnTo>
                      <a:pt x="15191" y="19082"/>
                    </a:lnTo>
                    <a:lnTo>
                      <a:pt x="15149" y="18915"/>
                    </a:lnTo>
                    <a:lnTo>
                      <a:pt x="15107" y="18748"/>
                    </a:lnTo>
                    <a:lnTo>
                      <a:pt x="15149" y="18685"/>
                    </a:lnTo>
                    <a:lnTo>
                      <a:pt x="15316" y="18664"/>
                    </a:lnTo>
                    <a:lnTo>
                      <a:pt x="15296" y="18559"/>
                    </a:lnTo>
                    <a:lnTo>
                      <a:pt x="15212" y="18497"/>
                    </a:lnTo>
                    <a:lnTo>
                      <a:pt x="15337" y="18476"/>
                    </a:lnTo>
                    <a:lnTo>
                      <a:pt x="15337" y="18371"/>
                    </a:lnTo>
                    <a:lnTo>
                      <a:pt x="15212" y="18308"/>
                    </a:lnTo>
                    <a:lnTo>
                      <a:pt x="15316" y="18287"/>
                    </a:lnTo>
                    <a:lnTo>
                      <a:pt x="15379" y="18183"/>
                    </a:lnTo>
                    <a:lnTo>
                      <a:pt x="15442" y="18245"/>
                    </a:lnTo>
                    <a:lnTo>
                      <a:pt x="15630" y="18057"/>
                    </a:lnTo>
                    <a:lnTo>
                      <a:pt x="15735" y="17973"/>
                    </a:lnTo>
                    <a:lnTo>
                      <a:pt x="15735" y="17932"/>
                    </a:lnTo>
                    <a:lnTo>
                      <a:pt x="15881" y="17785"/>
                    </a:lnTo>
                    <a:lnTo>
                      <a:pt x="16070" y="17681"/>
                    </a:lnTo>
                    <a:lnTo>
                      <a:pt x="16300" y="17429"/>
                    </a:lnTo>
                    <a:lnTo>
                      <a:pt x="16509" y="17409"/>
                    </a:lnTo>
                    <a:lnTo>
                      <a:pt x="16614" y="17304"/>
                    </a:lnTo>
                    <a:lnTo>
                      <a:pt x="16739" y="17199"/>
                    </a:lnTo>
                    <a:lnTo>
                      <a:pt x="16844" y="17199"/>
                    </a:lnTo>
                    <a:lnTo>
                      <a:pt x="16928" y="17241"/>
                    </a:lnTo>
                    <a:lnTo>
                      <a:pt x="17011" y="17283"/>
                    </a:lnTo>
                    <a:lnTo>
                      <a:pt x="17011" y="17199"/>
                    </a:lnTo>
                    <a:lnTo>
                      <a:pt x="17095" y="17032"/>
                    </a:lnTo>
                    <a:lnTo>
                      <a:pt x="17325" y="16885"/>
                    </a:lnTo>
                    <a:lnTo>
                      <a:pt x="17430" y="16865"/>
                    </a:lnTo>
                    <a:lnTo>
                      <a:pt x="17430" y="16802"/>
                    </a:lnTo>
                    <a:lnTo>
                      <a:pt x="17367" y="16781"/>
                    </a:lnTo>
                    <a:lnTo>
                      <a:pt x="17304" y="16739"/>
                    </a:lnTo>
                    <a:lnTo>
                      <a:pt x="17262" y="16676"/>
                    </a:lnTo>
                    <a:lnTo>
                      <a:pt x="17346" y="16634"/>
                    </a:lnTo>
                    <a:lnTo>
                      <a:pt x="17513" y="16572"/>
                    </a:lnTo>
                    <a:lnTo>
                      <a:pt x="17576" y="16593"/>
                    </a:lnTo>
                    <a:lnTo>
                      <a:pt x="17681" y="16593"/>
                    </a:lnTo>
                    <a:lnTo>
                      <a:pt x="17765" y="16530"/>
                    </a:lnTo>
                    <a:lnTo>
                      <a:pt x="17869" y="16530"/>
                    </a:lnTo>
                    <a:lnTo>
                      <a:pt x="17869" y="16593"/>
                    </a:lnTo>
                    <a:lnTo>
                      <a:pt x="17744" y="16676"/>
                    </a:lnTo>
                    <a:lnTo>
                      <a:pt x="17576" y="16697"/>
                    </a:lnTo>
                    <a:lnTo>
                      <a:pt x="17555" y="16718"/>
                    </a:lnTo>
                    <a:lnTo>
                      <a:pt x="17618" y="16739"/>
                    </a:lnTo>
                    <a:lnTo>
                      <a:pt x="17848" y="16676"/>
                    </a:lnTo>
                    <a:lnTo>
                      <a:pt x="18099" y="16572"/>
                    </a:lnTo>
                    <a:lnTo>
                      <a:pt x="18078" y="16509"/>
                    </a:lnTo>
                    <a:lnTo>
                      <a:pt x="18162" y="16467"/>
                    </a:lnTo>
                    <a:lnTo>
                      <a:pt x="18246" y="16467"/>
                    </a:lnTo>
                    <a:lnTo>
                      <a:pt x="18204" y="16509"/>
                    </a:lnTo>
                    <a:cubicBezTo>
                      <a:pt x="18204" y="16509"/>
                      <a:pt x="18204" y="16613"/>
                      <a:pt x="18246" y="16613"/>
                    </a:cubicBezTo>
                    <a:lnTo>
                      <a:pt x="18392" y="16634"/>
                    </a:lnTo>
                    <a:lnTo>
                      <a:pt x="18497" y="16593"/>
                    </a:lnTo>
                    <a:lnTo>
                      <a:pt x="18664" y="16593"/>
                    </a:lnTo>
                    <a:lnTo>
                      <a:pt x="18832" y="16613"/>
                    </a:lnTo>
                    <a:lnTo>
                      <a:pt x="18936" y="16551"/>
                    </a:lnTo>
                    <a:lnTo>
                      <a:pt x="18936" y="16488"/>
                    </a:lnTo>
                    <a:lnTo>
                      <a:pt x="18915" y="16467"/>
                    </a:lnTo>
                    <a:lnTo>
                      <a:pt x="18936" y="16404"/>
                    </a:lnTo>
                    <a:lnTo>
                      <a:pt x="19208" y="16237"/>
                    </a:lnTo>
                    <a:lnTo>
                      <a:pt x="19418" y="16153"/>
                    </a:lnTo>
                    <a:lnTo>
                      <a:pt x="19522" y="16069"/>
                    </a:lnTo>
                    <a:lnTo>
                      <a:pt x="19543" y="15986"/>
                    </a:lnTo>
                    <a:lnTo>
                      <a:pt x="19522" y="15944"/>
                    </a:lnTo>
                    <a:lnTo>
                      <a:pt x="19418" y="15735"/>
                    </a:lnTo>
                    <a:lnTo>
                      <a:pt x="19501" y="15567"/>
                    </a:lnTo>
                    <a:lnTo>
                      <a:pt x="19564" y="15463"/>
                    </a:lnTo>
                    <a:lnTo>
                      <a:pt x="19564" y="15358"/>
                    </a:lnTo>
                    <a:lnTo>
                      <a:pt x="19627" y="15316"/>
                    </a:lnTo>
                    <a:lnTo>
                      <a:pt x="19731" y="15232"/>
                    </a:lnTo>
                    <a:lnTo>
                      <a:pt x="19752" y="15128"/>
                    </a:lnTo>
                    <a:lnTo>
                      <a:pt x="19731" y="15107"/>
                    </a:lnTo>
                    <a:lnTo>
                      <a:pt x="19878" y="14835"/>
                    </a:lnTo>
                    <a:lnTo>
                      <a:pt x="20087" y="14584"/>
                    </a:lnTo>
                    <a:lnTo>
                      <a:pt x="20087" y="14479"/>
                    </a:lnTo>
                    <a:lnTo>
                      <a:pt x="20045" y="14103"/>
                    </a:lnTo>
                    <a:lnTo>
                      <a:pt x="20003" y="14082"/>
                    </a:lnTo>
                    <a:lnTo>
                      <a:pt x="20066" y="13872"/>
                    </a:lnTo>
                    <a:lnTo>
                      <a:pt x="20129" y="13789"/>
                    </a:lnTo>
                    <a:lnTo>
                      <a:pt x="20129" y="13726"/>
                    </a:lnTo>
                    <a:lnTo>
                      <a:pt x="20317" y="13580"/>
                    </a:lnTo>
                    <a:lnTo>
                      <a:pt x="20338" y="13496"/>
                    </a:lnTo>
                    <a:lnTo>
                      <a:pt x="20275" y="13287"/>
                    </a:lnTo>
                    <a:lnTo>
                      <a:pt x="20359" y="13036"/>
                    </a:lnTo>
                    <a:lnTo>
                      <a:pt x="20338" y="12826"/>
                    </a:lnTo>
                    <a:lnTo>
                      <a:pt x="20359" y="12659"/>
                    </a:lnTo>
                    <a:lnTo>
                      <a:pt x="20359" y="12596"/>
                    </a:lnTo>
                    <a:lnTo>
                      <a:pt x="20422" y="12387"/>
                    </a:lnTo>
                    <a:lnTo>
                      <a:pt x="20359" y="11592"/>
                    </a:lnTo>
                    <a:lnTo>
                      <a:pt x="20359" y="11445"/>
                    </a:lnTo>
                    <a:lnTo>
                      <a:pt x="20422" y="11341"/>
                    </a:lnTo>
                    <a:lnTo>
                      <a:pt x="20422" y="11236"/>
                    </a:lnTo>
                    <a:lnTo>
                      <a:pt x="20359" y="11278"/>
                    </a:lnTo>
                    <a:lnTo>
                      <a:pt x="20275" y="11194"/>
                    </a:lnTo>
                    <a:lnTo>
                      <a:pt x="20275" y="11131"/>
                    </a:lnTo>
                    <a:lnTo>
                      <a:pt x="20359" y="10985"/>
                    </a:lnTo>
                    <a:lnTo>
                      <a:pt x="20338" y="10859"/>
                    </a:lnTo>
                    <a:lnTo>
                      <a:pt x="20359" y="10776"/>
                    </a:lnTo>
                    <a:lnTo>
                      <a:pt x="20443" y="10755"/>
                    </a:lnTo>
                    <a:lnTo>
                      <a:pt x="20464" y="10629"/>
                    </a:lnTo>
                    <a:lnTo>
                      <a:pt x="20380" y="10504"/>
                    </a:lnTo>
                    <a:lnTo>
                      <a:pt x="20234" y="10420"/>
                    </a:lnTo>
                    <a:lnTo>
                      <a:pt x="20275" y="10399"/>
                    </a:lnTo>
                    <a:lnTo>
                      <a:pt x="20317" y="10336"/>
                    </a:lnTo>
                    <a:lnTo>
                      <a:pt x="20338" y="10399"/>
                    </a:lnTo>
                    <a:lnTo>
                      <a:pt x="20422" y="10441"/>
                    </a:lnTo>
                    <a:lnTo>
                      <a:pt x="20485" y="10462"/>
                    </a:lnTo>
                    <a:lnTo>
                      <a:pt x="20526" y="10336"/>
                    </a:lnTo>
                    <a:lnTo>
                      <a:pt x="20589" y="10336"/>
                    </a:lnTo>
                    <a:lnTo>
                      <a:pt x="20631" y="10420"/>
                    </a:lnTo>
                    <a:lnTo>
                      <a:pt x="20673" y="10441"/>
                    </a:lnTo>
                    <a:lnTo>
                      <a:pt x="20631" y="10525"/>
                    </a:lnTo>
                    <a:lnTo>
                      <a:pt x="20547" y="10567"/>
                    </a:lnTo>
                    <a:lnTo>
                      <a:pt x="20526" y="10650"/>
                    </a:lnTo>
                    <a:lnTo>
                      <a:pt x="20568" y="10650"/>
                    </a:lnTo>
                    <a:lnTo>
                      <a:pt x="20673" y="10546"/>
                    </a:lnTo>
                    <a:lnTo>
                      <a:pt x="20840" y="10462"/>
                    </a:lnTo>
                    <a:lnTo>
                      <a:pt x="21008" y="10190"/>
                    </a:lnTo>
                    <a:lnTo>
                      <a:pt x="21091" y="9981"/>
                    </a:lnTo>
                    <a:lnTo>
                      <a:pt x="21112" y="9834"/>
                    </a:lnTo>
                    <a:lnTo>
                      <a:pt x="21196" y="9771"/>
                    </a:lnTo>
                    <a:lnTo>
                      <a:pt x="21280" y="9562"/>
                    </a:lnTo>
                    <a:lnTo>
                      <a:pt x="21363" y="9374"/>
                    </a:lnTo>
                    <a:lnTo>
                      <a:pt x="21677" y="9165"/>
                    </a:lnTo>
                    <a:lnTo>
                      <a:pt x="21698" y="9060"/>
                    </a:lnTo>
                    <a:lnTo>
                      <a:pt x="21803" y="9039"/>
                    </a:lnTo>
                    <a:lnTo>
                      <a:pt x="21887" y="8934"/>
                    </a:lnTo>
                    <a:lnTo>
                      <a:pt x="22138" y="8683"/>
                    </a:lnTo>
                    <a:lnTo>
                      <a:pt x="22368" y="8370"/>
                    </a:lnTo>
                    <a:lnTo>
                      <a:pt x="22431" y="8307"/>
                    </a:lnTo>
                    <a:lnTo>
                      <a:pt x="22556" y="7993"/>
                    </a:lnTo>
                    <a:lnTo>
                      <a:pt x="22577" y="7846"/>
                    </a:lnTo>
                    <a:lnTo>
                      <a:pt x="22661" y="7742"/>
                    </a:lnTo>
                    <a:lnTo>
                      <a:pt x="22661" y="7637"/>
                    </a:lnTo>
                    <a:lnTo>
                      <a:pt x="22577" y="7533"/>
                    </a:lnTo>
                    <a:lnTo>
                      <a:pt x="22619" y="7449"/>
                    </a:lnTo>
                    <a:lnTo>
                      <a:pt x="22682" y="7449"/>
                    </a:lnTo>
                    <a:lnTo>
                      <a:pt x="22661" y="7156"/>
                    </a:lnTo>
                    <a:lnTo>
                      <a:pt x="22577" y="7093"/>
                    </a:lnTo>
                    <a:lnTo>
                      <a:pt x="22556" y="6968"/>
                    </a:lnTo>
                    <a:lnTo>
                      <a:pt x="22347" y="6528"/>
                    </a:lnTo>
                    <a:lnTo>
                      <a:pt x="22347" y="6361"/>
                    </a:lnTo>
                    <a:lnTo>
                      <a:pt x="22326" y="6193"/>
                    </a:lnTo>
                    <a:lnTo>
                      <a:pt x="21949" y="6026"/>
                    </a:lnTo>
                    <a:lnTo>
                      <a:pt x="21740" y="6026"/>
                    </a:lnTo>
                    <a:lnTo>
                      <a:pt x="21594" y="6110"/>
                    </a:lnTo>
                    <a:lnTo>
                      <a:pt x="21489" y="5942"/>
                    </a:lnTo>
                    <a:lnTo>
                      <a:pt x="21342" y="5921"/>
                    </a:lnTo>
                    <a:lnTo>
                      <a:pt x="21217" y="5796"/>
                    </a:lnTo>
                    <a:lnTo>
                      <a:pt x="21070" y="5712"/>
                    </a:lnTo>
                    <a:lnTo>
                      <a:pt x="20966" y="5691"/>
                    </a:lnTo>
                    <a:lnTo>
                      <a:pt x="20694" y="5398"/>
                    </a:lnTo>
                    <a:lnTo>
                      <a:pt x="20485" y="5105"/>
                    </a:lnTo>
                    <a:lnTo>
                      <a:pt x="20380" y="5085"/>
                    </a:lnTo>
                    <a:lnTo>
                      <a:pt x="20254" y="4959"/>
                    </a:lnTo>
                    <a:lnTo>
                      <a:pt x="20129" y="4959"/>
                    </a:lnTo>
                    <a:lnTo>
                      <a:pt x="19773" y="4687"/>
                    </a:lnTo>
                    <a:lnTo>
                      <a:pt x="19627" y="4687"/>
                    </a:lnTo>
                    <a:lnTo>
                      <a:pt x="19438" y="4603"/>
                    </a:lnTo>
                    <a:lnTo>
                      <a:pt x="19334" y="4666"/>
                    </a:lnTo>
                    <a:lnTo>
                      <a:pt x="19187" y="4666"/>
                    </a:lnTo>
                    <a:lnTo>
                      <a:pt x="19083" y="4603"/>
                    </a:lnTo>
                    <a:lnTo>
                      <a:pt x="18978" y="4666"/>
                    </a:lnTo>
                    <a:lnTo>
                      <a:pt x="18915" y="4750"/>
                    </a:lnTo>
                    <a:lnTo>
                      <a:pt x="18832" y="4666"/>
                    </a:lnTo>
                    <a:lnTo>
                      <a:pt x="18685" y="4561"/>
                    </a:lnTo>
                    <a:lnTo>
                      <a:pt x="18685" y="4666"/>
                    </a:lnTo>
                    <a:lnTo>
                      <a:pt x="18602" y="4624"/>
                    </a:lnTo>
                    <a:lnTo>
                      <a:pt x="18581" y="4687"/>
                    </a:lnTo>
                    <a:lnTo>
                      <a:pt x="18581" y="4750"/>
                    </a:lnTo>
                    <a:lnTo>
                      <a:pt x="18476" y="4666"/>
                    </a:lnTo>
                    <a:lnTo>
                      <a:pt x="18455" y="4624"/>
                    </a:lnTo>
                    <a:lnTo>
                      <a:pt x="18371" y="4582"/>
                    </a:lnTo>
                    <a:lnTo>
                      <a:pt x="18371" y="4582"/>
                    </a:lnTo>
                    <a:lnTo>
                      <a:pt x="18392" y="4645"/>
                    </a:lnTo>
                    <a:lnTo>
                      <a:pt x="18371" y="4666"/>
                    </a:lnTo>
                    <a:lnTo>
                      <a:pt x="18183" y="4582"/>
                    </a:lnTo>
                    <a:lnTo>
                      <a:pt x="18141" y="4582"/>
                    </a:lnTo>
                    <a:lnTo>
                      <a:pt x="17995" y="4561"/>
                    </a:lnTo>
                    <a:lnTo>
                      <a:pt x="17702" y="4394"/>
                    </a:lnTo>
                    <a:lnTo>
                      <a:pt x="17555" y="4394"/>
                    </a:lnTo>
                    <a:lnTo>
                      <a:pt x="17555" y="4436"/>
                    </a:lnTo>
                    <a:lnTo>
                      <a:pt x="17597" y="4478"/>
                    </a:lnTo>
                    <a:lnTo>
                      <a:pt x="17555" y="4520"/>
                    </a:lnTo>
                    <a:lnTo>
                      <a:pt x="17472" y="4478"/>
                    </a:lnTo>
                    <a:lnTo>
                      <a:pt x="17451" y="4520"/>
                    </a:lnTo>
                    <a:lnTo>
                      <a:pt x="17430" y="4561"/>
                    </a:lnTo>
                    <a:lnTo>
                      <a:pt x="17325" y="4603"/>
                    </a:lnTo>
                    <a:lnTo>
                      <a:pt x="17262" y="4666"/>
                    </a:lnTo>
                    <a:lnTo>
                      <a:pt x="17241" y="4792"/>
                    </a:lnTo>
                    <a:lnTo>
                      <a:pt x="17200" y="4687"/>
                    </a:lnTo>
                    <a:lnTo>
                      <a:pt x="17158" y="4603"/>
                    </a:lnTo>
                    <a:lnTo>
                      <a:pt x="17116" y="4645"/>
                    </a:lnTo>
                    <a:lnTo>
                      <a:pt x="17116" y="4750"/>
                    </a:lnTo>
                    <a:lnTo>
                      <a:pt x="17011" y="4917"/>
                    </a:lnTo>
                    <a:lnTo>
                      <a:pt x="17011" y="5085"/>
                    </a:lnTo>
                    <a:lnTo>
                      <a:pt x="16990" y="4917"/>
                    </a:lnTo>
                    <a:lnTo>
                      <a:pt x="17011" y="4771"/>
                    </a:lnTo>
                    <a:lnTo>
                      <a:pt x="16990" y="4645"/>
                    </a:lnTo>
                    <a:lnTo>
                      <a:pt x="17032" y="4457"/>
                    </a:lnTo>
                    <a:lnTo>
                      <a:pt x="17095" y="4394"/>
                    </a:lnTo>
                    <a:lnTo>
                      <a:pt x="17032" y="4373"/>
                    </a:lnTo>
                    <a:lnTo>
                      <a:pt x="16928" y="4373"/>
                    </a:lnTo>
                    <a:lnTo>
                      <a:pt x="17053" y="4248"/>
                    </a:lnTo>
                    <a:lnTo>
                      <a:pt x="16907" y="4059"/>
                    </a:lnTo>
                    <a:lnTo>
                      <a:pt x="16823" y="3913"/>
                    </a:lnTo>
                    <a:lnTo>
                      <a:pt x="16739" y="3913"/>
                    </a:lnTo>
                    <a:lnTo>
                      <a:pt x="16614" y="3871"/>
                    </a:lnTo>
                    <a:lnTo>
                      <a:pt x="16530" y="3976"/>
                    </a:lnTo>
                    <a:lnTo>
                      <a:pt x="16467" y="4017"/>
                    </a:lnTo>
                    <a:lnTo>
                      <a:pt x="16425" y="3934"/>
                    </a:lnTo>
                    <a:lnTo>
                      <a:pt x="16384" y="3913"/>
                    </a:lnTo>
                    <a:lnTo>
                      <a:pt x="16363" y="3829"/>
                    </a:lnTo>
                    <a:lnTo>
                      <a:pt x="16279" y="3766"/>
                    </a:lnTo>
                    <a:lnTo>
                      <a:pt x="16195" y="3766"/>
                    </a:lnTo>
                    <a:lnTo>
                      <a:pt x="16153" y="3724"/>
                    </a:lnTo>
                    <a:lnTo>
                      <a:pt x="16070" y="3704"/>
                    </a:lnTo>
                    <a:lnTo>
                      <a:pt x="16007" y="3745"/>
                    </a:lnTo>
                    <a:lnTo>
                      <a:pt x="16007" y="3704"/>
                    </a:lnTo>
                    <a:lnTo>
                      <a:pt x="15965" y="3662"/>
                    </a:lnTo>
                    <a:lnTo>
                      <a:pt x="15902" y="3599"/>
                    </a:lnTo>
                    <a:lnTo>
                      <a:pt x="15840" y="3620"/>
                    </a:lnTo>
                    <a:lnTo>
                      <a:pt x="15693" y="3599"/>
                    </a:lnTo>
                    <a:lnTo>
                      <a:pt x="15526" y="3494"/>
                    </a:lnTo>
                    <a:lnTo>
                      <a:pt x="15463" y="3494"/>
                    </a:lnTo>
                    <a:lnTo>
                      <a:pt x="15442" y="3536"/>
                    </a:lnTo>
                    <a:lnTo>
                      <a:pt x="15337" y="3452"/>
                    </a:lnTo>
                    <a:lnTo>
                      <a:pt x="15254" y="3452"/>
                    </a:lnTo>
                    <a:lnTo>
                      <a:pt x="15233" y="3536"/>
                    </a:lnTo>
                    <a:lnTo>
                      <a:pt x="15170" y="3536"/>
                    </a:lnTo>
                    <a:lnTo>
                      <a:pt x="15149" y="3452"/>
                    </a:lnTo>
                    <a:lnTo>
                      <a:pt x="15024" y="3452"/>
                    </a:lnTo>
                    <a:lnTo>
                      <a:pt x="14919" y="3515"/>
                    </a:lnTo>
                    <a:lnTo>
                      <a:pt x="14856" y="3620"/>
                    </a:lnTo>
                    <a:lnTo>
                      <a:pt x="14856" y="3704"/>
                    </a:lnTo>
                    <a:lnTo>
                      <a:pt x="14731" y="3829"/>
                    </a:lnTo>
                    <a:lnTo>
                      <a:pt x="14584" y="3934"/>
                    </a:lnTo>
                    <a:lnTo>
                      <a:pt x="14375" y="4059"/>
                    </a:lnTo>
                    <a:lnTo>
                      <a:pt x="14270" y="4185"/>
                    </a:lnTo>
                    <a:lnTo>
                      <a:pt x="14208" y="4352"/>
                    </a:lnTo>
                    <a:lnTo>
                      <a:pt x="14187" y="4499"/>
                    </a:lnTo>
                    <a:lnTo>
                      <a:pt x="14124" y="4582"/>
                    </a:lnTo>
                    <a:lnTo>
                      <a:pt x="14019" y="4687"/>
                    </a:lnTo>
                    <a:lnTo>
                      <a:pt x="14019" y="4771"/>
                    </a:lnTo>
                    <a:lnTo>
                      <a:pt x="14061" y="4896"/>
                    </a:lnTo>
                    <a:lnTo>
                      <a:pt x="14019" y="5105"/>
                    </a:lnTo>
                    <a:lnTo>
                      <a:pt x="13998" y="4980"/>
                    </a:lnTo>
                    <a:lnTo>
                      <a:pt x="13915" y="4854"/>
                    </a:lnTo>
                    <a:lnTo>
                      <a:pt x="13915" y="4750"/>
                    </a:lnTo>
                    <a:lnTo>
                      <a:pt x="13998" y="4645"/>
                    </a:lnTo>
                    <a:lnTo>
                      <a:pt x="14103" y="4561"/>
                    </a:lnTo>
                    <a:lnTo>
                      <a:pt x="14082" y="4394"/>
                    </a:lnTo>
                    <a:lnTo>
                      <a:pt x="14124" y="4269"/>
                    </a:lnTo>
                    <a:lnTo>
                      <a:pt x="14124" y="4185"/>
                    </a:lnTo>
                    <a:lnTo>
                      <a:pt x="14061" y="4185"/>
                    </a:lnTo>
                    <a:lnTo>
                      <a:pt x="13915" y="4248"/>
                    </a:lnTo>
                    <a:lnTo>
                      <a:pt x="13768" y="4185"/>
                    </a:lnTo>
                    <a:lnTo>
                      <a:pt x="13643" y="4185"/>
                    </a:lnTo>
                    <a:lnTo>
                      <a:pt x="13538" y="4227"/>
                    </a:lnTo>
                    <a:lnTo>
                      <a:pt x="13454" y="4164"/>
                    </a:lnTo>
                    <a:lnTo>
                      <a:pt x="13538" y="4164"/>
                    </a:lnTo>
                    <a:lnTo>
                      <a:pt x="13643" y="4080"/>
                    </a:lnTo>
                    <a:lnTo>
                      <a:pt x="13747" y="4059"/>
                    </a:lnTo>
                    <a:lnTo>
                      <a:pt x="13915" y="4080"/>
                    </a:lnTo>
                    <a:lnTo>
                      <a:pt x="14019" y="4059"/>
                    </a:lnTo>
                    <a:lnTo>
                      <a:pt x="14103" y="3955"/>
                    </a:lnTo>
                    <a:lnTo>
                      <a:pt x="14166" y="3955"/>
                    </a:lnTo>
                    <a:lnTo>
                      <a:pt x="14208" y="4017"/>
                    </a:lnTo>
                    <a:lnTo>
                      <a:pt x="14270" y="3976"/>
                    </a:lnTo>
                    <a:lnTo>
                      <a:pt x="14375" y="3934"/>
                    </a:lnTo>
                    <a:lnTo>
                      <a:pt x="14521" y="3871"/>
                    </a:lnTo>
                    <a:lnTo>
                      <a:pt x="14521" y="3745"/>
                    </a:lnTo>
                    <a:lnTo>
                      <a:pt x="14689" y="3557"/>
                    </a:lnTo>
                    <a:lnTo>
                      <a:pt x="14689" y="3432"/>
                    </a:lnTo>
                    <a:lnTo>
                      <a:pt x="14731" y="3348"/>
                    </a:lnTo>
                    <a:lnTo>
                      <a:pt x="14731" y="3243"/>
                    </a:lnTo>
                    <a:lnTo>
                      <a:pt x="14584" y="3222"/>
                    </a:lnTo>
                    <a:lnTo>
                      <a:pt x="14438" y="3118"/>
                    </a:lnTo>
                    <a:lnTo>
                      <a:pt x="14333" y="3118"/>
                    </a:lnTo>
                    <a:lnTo>
                      <a:pt x="14187" y="3222"/>
                    </a:lnTo>
                    <a:lnTo>
                      <a:pt x="14061" y="3222"/>
                    </a:lnTo>
                    <a:lnTo>
                      <a:pt x="13852" y="3139"/>
                    </a:lnTo>
                    <a:lnTo>
                      <a:pt x="13643" y="3118"/>
                    </a:lnTo>
                    <a:lnTo>
                      <a:pt x="13475" y="3285"/>
                    </a:lnTo>
                    <a:lnTo>
                      <a:pt x="13475" y="3348"/>
                    </a:lnTo>
                    <a:lnTo>
                      <a:pt x="13538" y="3390"/>
                    </a:lnTo>
                    <a:lnTo>
                      <a:pt x="13559" y="3432"/>
                    </a:lnTo>
                    <a:lnTo>
                      <a:pt x="13475" y="3432"/>
                    </a:lnTo>
                    <a:lnTo>
                      <a:pt x="13433" y="3452"/>
                    </a:lnTo>
                    <a:lnTo>
                      <a:pt x="13371" y="3557"/>
                    </a:lnTo>
                    <a:lnTo>
                      <a:pt x="13350" y="3494"/>
                    </a:lnTo>
                    <a:lnTo>
                      <a:pt x="13287" y="3452"/>
                    </a:lnTo>
                    <a:lnTo>
                      <a:pt x="13161" y="3515"/>
                    </a:lnTo>
                    <a:lnTo>
                      <a:pt x="13036" y="3704"/>
                    </a:lnTo>
                    <a:lnTo>
                      <a:pt x="12848" y="3913"/>
                    </a:lnTo>
                    <a:lnTo>
                      <a:pt x="12973" y="3724"/>
                    </a:lnTo>
                    <a:lnTo>
                      <a:pt x="12973" y="3599"/>
                    </a:lnTo>
                    <a:lnTo>
                      <a:pt x="13015" y="3515"/>
                    </a:lnTo>
                    <a:lnTo>
                      <a:pt x="13015" y="3432"/>
                    </a:lnTo>
                    <a:lnTo>
                      <a:pt x="12952" y="3432"/>
                    </a:lnTo>
                    <a:lnTo>
                      <a:pt x="12848" y="3536"/>
                    </a:lnTo>
                    <a:lnTo>
                      <a:pt x="12806" y="3662"/>
                    </a:lnTo>
                    <a:lnTo>
                      <a:pt x="12743" y="3829"/>
                    </a:lnTo>
                    <a:lnTo>
                      <a:pt x="12638" y="3871"/>
                    </a:lnTo>
                    <a:lnTo>
                      <a:pt x="12722" y="3704"/>
                    </a:lnTo>
                    <a:lnTo>
                      <a:pt x="12743" y="3557"/>
                    </a:lnTo>
                    <a:lnTo>
                      <a:pt x="12952" y="3306"/>
                    </a:lnTo>
                    <a:lnTo>
                      <a:pt x="13015" y="3118"/>
                    </a:lnTo>
                    <a:lnTo>
                      <a:pt x="13078" y="3013"/>
                    </a:lnTo>
                    <a:lnTo>
                      <a:pt x="13182" y="2971"/>
                    </a:lnTo>
                    <a:lnTo>
                      <a:pt x="13329" y="2888"/>
                    </a:lnTo>
                    <a:lnTo>
                      <a:pt x="13392" y="2867"/>
                    </a:lnTo>
                    <a:lnTo>
                      <a:pt x="13496" y="2699"/>
                    </a:lnTo>
                    <a:lnTo>
                      <a:pt x="13768" y="2448"/>
                    </a:lnTo>
                    <a:lnTo>
                      <a:pt x="13789" y="2364"/>
                    </a:lnTo>
                    <a:lnTo>
                      <a:pt x="13852" y="2302"/>
                    </a:lnTo>
                    <a:lnTo>
                      <a:pt x="13789" y="2239"/>
                    </a:lnTo>
                    <a:lnTo>
                      <a:pt x="13810" y="2155"/>
                    </a:lnTo>
                    <a:lnTo>
                      <a:pt x="13852" y="2134"/>
                    </a:lnTo>
                    <a:lnTo>
                      <a:pt x="13852" y="2030"/>
                    </a:lnTo>
                    <a:lnTo>
                      <a:pt x="13747" y="1946"/>
                    </a:lnTo>
                    <a:lnTo>
                      <a:pt x="13601" y="1946"/>
                    </a:lnTo>
                    <a:lnTo>
                      <a:pt x="13580" y="1988"/>
                    </a:lnTo>
                    <a:lnTo>
                      <a:pt x="13538" y="1883"/>
                    </a:lnTo>
                    <a:lnTo>
                      <a:pt x="13454" y="1674"/>
                    </a:lnTo>
                    <a:lnTo>
                      <a:pt x="13329" y="1360"/>
                    </a:lnTo>
                    <a:lnTo>
                      <a:pt x="13224" y="1214"/>
                    </a:lnTo>
                    <a:lnTo>
                      <a:pt x="13140" y="1004"/>
                    </a:lnTo>
                    <a:lnTo>
                      <a:pt x="13140" y="879"/>
                    </a:lnTo>
                    <a:lnTo>
                      <a:pt x="13120" y="732"/>
                    </a:lnTo>
                    <a:lnTo>
                      <a:pt x="13057" y="691"/>
                    </a:lnTo>
                    <a:lnTo>
                      <a:pt x="13036" y="586"/>
                    </a:lnTo>
                    <a:lnTo>
                      <a:pt x="12952" y="460"/>
                    </a:lnTo>
                    <a:lnTo>
                      <a:pt x="12931" y="481"/>
                    </a:lnTo>
                    <a:lnTo>
                      <a:pt x="12931" y="565"/>
                    </a:lnTo>
                    <a:lnTo>
                      <a:pt x="12868" y="628"/>
                    </a:lnTo>
                    <a:lnTo>
                      <a:pt x="12743" y="711"/>
                    </a:lnTo>
                    <a:lnTo>
                      <a:pt x="12701" y="795"/>
                    </a:lnTo>
                    <a:lnTo>
                      <a:pt x="12555" y="984"/>
                    </a:lnTo>
                    <a:lnTo>
                      <a:pt x="12408" y="1151"/>
                    </a:lnTo>
                    <a:lnTo>
                      <a:pt x="12408" y="1256"/>
                    </a:lnTo>
                    <a:lnTo>
                      <a:pt x="12303" y="1507"/>
                    </a:lnTo>
                    <a:lnTo>
                      <a:pt x="12199" y="1653"/>
                    </a:lnTo>
                    <a:lnTo>
                      <a:pt x="12115" y="1779"/>
                    </a:lnTo>
                    <a:lnTo>
                      <a:pt x="12011" y="1820"/>
                    </a:lnTo>
                    <a:lnTo>
                      <a:pt x="11969" y="1862"/>
                    </a:lnTo>
                    <a:lnTo>
                      <a:pt x="11927" y="1967"/>
                    </a:lnTo>
                    <a:lnTo>
                      <a:pt x="11822" y="2051"/>
                    </a:lnTo>
                    <a:lnTo>
                      <a:pt x="11759" y="2030"/>
                    </a:lnTo>
                    <a:lnTo>
                      <a:pt x="11759" y="1862"/>
                    </a:lnTo>
                    <a:lnTo>
                      <a:pt x="11697" y="1841"/>
                    </a:lnTo>
                    <a:lnTo>
                      <a:pt x="11676" y="1779"/>
                    </a:lnTo>
                    <a:lnTo>
                      <a:pt x="11613" y="1779"/>
                    </a:lnTo>
                    <a:lnTo>
                      <a:pt x="11550" y="1820"/>
                    </a:lnTo>
                    <a:lnTo>
                      <a:pt x="11487" y="1883"/>
                    </a:lnTo>
                    <a:lnTo>
                      <a:pt x="11383" y="1862"/>
                    </a:lnTo>
                    <a:lnTo>
                      <a:pt x="11299" y="1779"/>
                    </a:lnTo>
                    <a:lnTo>
                      <a:pt x="11299" y="1737"/>
                    </a:lnTo>
                    <a:lnTo>
                      <a:pt x="11278" y="1716"/>
                    </a:lnTo>
                    <a:lnTo>
                      <a:pt x="11257" y="1611"/>
                    </a:lnTo>
                    <a:lnTo>
                      <a:pt x="11236" y="1548"/>
                    </a:lnTo>
                    <a:lnTo>
                      <a:pt x="11153" y="1528"/>
                    </a:lnTo>
                    <a:lnTo>
                      <a:pt x="11048" y="1423"/>
                    </a:lnTo>
                    <a:lnTo>
                      <a:pt x="10881" y="1423"/>
                    </a:lnTo>
                    <a:lnTo>
                      <a:pt x="10776" y="1465"/>
                    </a:lnTo>
                    <a:lnTo>
                      <a:pt x="10546" y="1465"/>
                    </a:lnTo>
                    <a:lnTo>
                      <a:pt x="10420" y="1444"/>
                    </a:lnTo>
                    <a:lnTo>
                      <a:pt x="10316" y="1528"/>
                    </a:lnTo>
                    <a:lnTo>
                      <a:pt x="10295" y="1632"/>
                    </a:lnTo>
                    <a:lnTo>
                      <a:pt x="10399" y="1737"/>
                    </a:lnTo>
                    <a:lnTo>
                      <a:pt x="10420" y="1820"/>
                    </a:lnTo>
                    <a:lnTo>
                      <a:pt x="10462" y="1946"/>
                    </a:lnTo>
                    <a:lnTo>
                      <a:pt x="10441" y="1988"/>
                    </a:lnTo>
                    <a:lnTo>
                      <a:pt x="10337" y="1988"/>
                    </a:lnTo>
                    <a:lnTo>
                      <a:pt x="10190" y="1946"/>
                    </a:lnTo>
                    <a:lnTo>
                      <a:pt x="10148" y="1925"/>
                    </a:lnTo>
                    <a:lnTo>
                      <a:pt x="9918" y="1925"/>
                    </a:lnTo>
                    <a:lnTo>
                      <a:pt x="9814" y="1946"/>
                    </a:lnTo>
                    <a:lnTo>
                      <a:pt x="9772" y="1883"/>
                    </a:lnTo>
                    <a:lnTo>
                      <a:pt x="9604" y="1883"/>
                    </a:lnTo>
                    <a:lnTo>
                      <a:pt x="9479" y="1946"/>
                    </a:lnTo>
                    <a:lnTo>
                      <a:pt x="9395" y="2134"/>
                    </a:lnTo>
                    <a:lnTo>
                      <a:pt x="9165" y="2134"/>
                    </a:lnTo>
                    <a:lnTo>
                      <a:pt x="9039" y="2155"/>
                    </a:lnTo>
                    <a:lnTo>
                      <a:pt x="8998" y="2197"/>
                    </a:lnTo>
                    <a:lnTo>
                      <a:pt x="8935" y="2302"/>
                    </a:lnTo>
                    <a:lnTo>
                      <a:pt x="8788" y="2302"/>
                    </a:lnTo>
                    <a:lnTo>
                      <a:pt x="8767" y="2281"/>
                    </a:lnTo>
                    <a:lnTo>
                      <a:pt x="8684" y="2302"/>
                    </a:lnTo>
                    <a:lnTo>
                      <a:pt x="8621" y="2385"/>
                    </a:lnTo>
                    <a:lnTo>
                      <a:pt x="8537" y="2364"/>
                    </a:lnTo>
                    <a:lnTo>
                      <a:pt x="8307" y="2176"/>
                    </a:lnTo>
                    <a:lnTo>
                      <a:pt x="8223" y="2072"/>
                    </a:lnTo>
                    <a:lnTo>
                      <a:pt x="8223" y="1988"/>
                    </a:lnTo>
                    <a:lnTo>
                      <a:pt x="8098" y="1862"/>
                    </a:lnTo>
                    <a:lnTo>
                      <a:pt x="7993" y="1758"/>
                    </a:lnTo>
                    <a:lnTo>
                      <a:pt x="7993" y="1653"/>
                    </a:lnTo>
                    <a:lnTo>
                      <a:pt x="8014" y="1569"/>
                    </a:lnTo>
                    <a:lnTo>
                      <a:pt x="7993" y="1528"/>
                    </a:lnTo>
                    <a:lnTo>
                      <a:pt x="8014" y="1423"/>
                    </a:lnTo>
                    <a:lnTo>
                      <a:pt x="8056" y="1339"/>
                    </a:lnTo>
                    <a:lnTo>
                      <a:pt x="8056" y="1214"/>
                    </a:lnTo>
                    <a:lnTo>
                      <a:pt x="8161" y="1025"/>
                    </a:lnTo>
                    <a:lnTo>
                      <a:pt x="8202" y="879"/>
                    </a:lnTo>
                    <a:lnTo>
                      <a:pt x="8307" y="732"/>
                    </a:lnTo>
                    <a:lnTo>
                      <a:pt x="8307" y="691"/>
                    </a:lnTo>
                    <a:lnTo>
                      <a:pt x="8202" y="691"/>
                    </a:lnTo>
                    <a:lnTo>
                      <a:pt x="8140" y="607"/>
                    </a:lnTo>
                    <a:lnTo>
                      <a:pt x="8119" y="523"/>
                    </a:lnTo>
                    <a:lnTo>
                      <a:pt x="7993" y="523"/>
                    </a:lnTo>
                    <a:lnTo>
                      <a:pt x="7889" y="481"/>
                    </a:lnTo>
                    <a:lnTo>
                      <a:pt x="7930" y="398"/>
                    </a:lnTo>
                    <a:lnTo>
                      <a:pt x="8014" y="293"/>
                    </a:lnTo>
                    <a:lnTo>
                      <a:pt x="8014" y="147"/>
                    </a:lnTo>
                    <a:lnTo>
                      <a:pt x="7910" y="0"/>
                    </a:lnTo>
                    <a:lnTo>
                      <a:pt x="7784" y="0"/>
                    </a:lnTo>
                    <a:lnTo>
                      <a:pt x="7721" y="63"/>
                    </a:lnTo>
                    <a:lnTo>
                      <a:pt x="7679"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6B65"/>
                  </a:solidFill>
                </a:endParaRPr>
              </a:p>
            </p:txBody>
          </p:sp>
        </p:grpSp>
        <p:grpSp>
          <p:nvGrpSpPr>
            <p:cNvPr id="951" name="Google Shape;951;p54"/>
            <p:cNvGrpSpPr/>
            <p:nvPr/>
          </p:nvGrpSpPr>
          <p:grpSpPr>
            <a:xfrm>
              <a:off x="3265985" y="3226989"/>
              <a:ext cx="87151" cy="346202"/>
              <a:chOff x="2680375" y="3423800"/>
              <a:chExt cx="182975" cy="761050"/>
            </a:xfrm>
          </p:grpSpPr>
          <p:sp>
            <p:nvSpPr>
              <p:cNvPr id="952" name="Google Shape;952;p54"/>
              <p:cNvSpPr/>
              <p:nvPr/>
            </p:nvSpPr>
            <p:spPr>
              <a:xfrm>
                <a:off x="2698650" y="3423800"/>
                <a:ext cx="164700" cy="703875"/>
              </a:xfrm>
              <a:custGeom>
                <a:rect b="b" l="l" r="r" t="t"/>
                <a:pathLst>
                  <a:path extrusionOk="0" h="28155" w="6588">
                    <a:moveTo>
                      <a:pt x="319" y="4568"/>
                    </a:moveTo>
                    <a:lnTo>
                      <a:pt x="107" y="1274"/>
                    </a:lnTo>
                    <a:lnTo>
                      <a:pt x="319" y="0"/>
                    </a:lnTo>
                    <a:lnTo>
                      <a:pt x="6588" y="4356"/>
                    </a:lnTo>
                    <a:lnTo>
                      <a:pt x="4994" y="7331"/>
                    </a:lnTo>
                    <a:lnTo>
                      <a:pt x="1913" y="16149"/>
                    </a:lnTo>
                    <a:lnTo>
                      <a:pt x="2656" y="24330"/>
                    </a:lnTo>
                    <a:lnTo>
                      <a:pt x="4144" y="28155"/>
                    </a:lnTo>
                    <a:lnTo>
                      <a:pt x="1700" y="27836"/>
                    </a:lnTo>
                    <a:lnTo>
                      <a:pt x="532" y="25605"/>
                    </a:lnTo>
                    <a:lnTo>
                      <a:pt x="1063" y="22736"/>
                    </a:lnTo>
                    <a:lnTo>
                      <a:pt x="0" y="17530"/>
                    </a:lnTo>
                    <a:lnTo>
                      <a:pt x="638" y="14024"/>
                    </a:lnTo>
                    <a:lnTo>
                      <a:pt x="213" y="11793"/>
                    </a:lnTo>
                    <a:lnTo>
                      <a:pt x="744" y="7756"/>
                    </a:lnTo>
                    <a:close/>
                  </a:path>
                </a:pathLst>
              </a:custGeom>
              <a:solidFill>
                <a:srgbClr val="503259"/>
              </a:solidFill>
              <a:ln>
                <a:noFill/>
              </a:ln>
            </p:spPr>
          </p:sp>
          <p:sp>
            <p:nvSpPr>
              <p:cNvPr id="953" name="Google Shape;953;p54"/>
              <p:cNvSpPr/>
              <p:nvPr/>
            </p:nvSpPr>
            <p:spPr>
              <a:xfrm>
                <a:off x="2680375" y="3510050"/>
                <a:ext cx="137075" cy="674800"/>
              </a:xfrm>
              <a:custGeom>
                <a:rect b="b" l="l" r="r" t="t"/>
                <a:pathLst>
                  <a:path extrusionOk="0" h="26992" w="5483">
                    <a:moveTo>
                      <a:pt x="984" y="23016"/>
                    </a:moveTo>
                    <a:lnTo>
                      <a:pt x="984" y="23121"/>
                    </a:lnTo>
                    <a:lnTo>
                      <a:pt x="1026" y="23058"/>
                    </a:lnTo>
                    <a:lnTo>
                      <a:pt x="1088" y="23016"/>
                    </a:lnTo>
                    <a:close/>
                    <a:moveTo>
                      <a:pt x="1047" y="0"/>
                    </a:moveTo>
                    <a:lnTo>
                      <a:pt x="984" y="105"/>
                    </a:lnTo>
                    <a:lnTo>
                      <a:pt x="963" y="209"/>
                    </a:lnTo>
                    <a:lnTo>
                      <a:pt x="1068" y="314"/>
                    </a:lnTo>
                    <a:lnTo>
                      <a:pt x="1005" y="419"/>
                    </a:lnTo>
                    <a:lnTo>
                      <a:pt x="900" y="502"/>
                    </a:lnTo>
                    <a:lnTo>
                      <a:pt x="837" y="461"/>
                    </a:lnTo>
                    <a:lnTo>
                      <a:pt x="691" y="544"/>
                    </a:lnTo>
                    <a:lnTo>
                      <a:pt x="565" y="628"/>
                    </a:lnTo>
                    <a:lnTo>
                      <a:pt x="628" y="670"/>
                    </a:lnTo>
                    <a:lnTo>
                      <a:pt x="628" y="837"/>
                    </a:lnTo>
                    <a:lnTo>
                      <a:pt x="586" y="963"/>
                    </a:lnTo>
                    <a:lnTo>
                      <a:pt x="628" y="1130"/>
                    </a:lnTo>
                    <a:lnTo>
                      <a:pt x="733" y="1549"/>
                    </a:lnTo>
                    <a:lnTo>
                      <a:pt x="733" y="1695"/>
                    </a:lnTo>
                    <a:lnTo>
                      <a:pt x="691" y="1800"/>
                    </a:lnTo>
                    <a:lnTo>
                      <a:pt x="649" y="1883"/>
                    </a:lnTo>
                    <a:lnTo>
                      <a:pt x="691" y="2093"/>
                    </a:lnTo>
                    <a:lnTo>
                      <a:pt x="775" y="2302"/>
                    </a:lnTo>
                    <a:lnTo>
                      <a:pt x="858" y="2490"/>
                    </a:lnTo>
                    <a:lnTo>
                      <a:pt x="858" y="2762"/>
                    </a:lnTo>
                    <a:lnTo>
                      <a:pt x="837" y="2846"/>
                    </a:lnTo>
                    <a:lnTo>
                      <a:pt x="796" y="2909"/>
                    </a:lnTo>
                    <a:lnTo>
                      <a:pt x="837" y="3327"/>
                    </a:lnTo>
                    <a:lnTo>
                      <a:pt x="837" y="3432"/>
                    </a:lnTo>
                    <a:lnTo>
                      <a:pt x="754" y="3474"/>
                    </a:lnTo>
                    <a:lnTo>
                      <a:pt x="670" y="3536"/>
                    </a:lnTo>
                    <a:lnTo>
                      <a:pt x="670" y="3766"/>
                    </a:lnTo>
                    <a:lnTo>
                      <a:pt x="691" y="3829"/>
                    </a:lnTo>
                    <a:lnTo>
                      <a:pt x="775" y="3766"/>
                    </a:lnTo>
                    <a:lnTo>
                      <a:pt x="837" y="3829"/>
                    </a:lnTo>
                    <a:lnTo>
                      <a:pt x="754" y="3892"/>
                    </a:lnTo>
                    <a:lnTo>
                      <a:pt x="754" y="4499"/>
                    </a:lnTo>
                    <a:lnTo>
                      <a:pt x="837" y="4729"/>
                    </a:lnTo>
                    <a:lnTo>
                      <a:pt x="858" y="4917"/>
                    </a:lnTo>
                    <a:lnTo>
                      <a:pt x="837" y="5064"/>
                    </a:lnTo>
                    <a:lnTo>
                      <a:pt x="733" y="5231"/>
                    </a:lnTo>
                    <a:lnTo>
                      <a:pt x="733" y="5399"/>
                    </a:lnTo>
                    <a:lnTo>
                      <a:pt x="837" y="5566"/>
                    </a:lnTo>
                    <a:lnTo>
                      <a:pt x="796" y="5712"/>
                    </a:lnTo>
                    <a:lnTo>
                      <a:pt x="796" y="5984"/>
                    </a:lnTo>
                    <a:lnTo>
                      <a:pt x="754" y="6089"/>
                    </a:lnTo>
                    <a:lnTo>
                      <a:pt x="754" y="6256"/>
                    </a:lnTo>
                    <a:lnTo>
                      <a:pt x="775" y="6340"/>
                    </a:lnTo>
                    <a:lnTo>
                      <a:pt x="775" y="6403"/>
                    </a:lnTo>
                    <a:lnTo>
                      <a:pt x="670" y="6570"/>
                    </a:lnTo>
                    <a:lnTo>
                      <a:pt x="670" y="6717"/>
                    </a:lnTo>
                    <a:lnTo>
                      <a:pt x="628" y="6821"/>
                    </a:lnTo>
                    <a:lnTo>
                      <a:pt x="649" y="7010"/>
                    </a:lnTo>
                    <a:lnTo>
                      <a:pt x="628" y="7093"/>
                    </a:lnTo>
                    <a:lnTo>
                      <a:pt x="524" y="7303"/>
                    </a:lnTo>
                    <a:lnTo>
                      <a:pt x="524" y="7407"/>
                    </a:lnTo>
                    <a:lnTo>
                      <a:pt x="628" y="7554"/>
                    </a:lnTo>
                    <a:lnTo>
                      <a:pt x="649" y="7721"/>
                    </a:lnTo>
                    <a:lnTo>
                      <a:pt x="733" y="7826"/>
                    </a:lnTo>
                    <a:lnTo>
                      <a:pt x="649" y="7867"/>
                    </a:lnTo>
                    <a:lnTo>
                      <a:pt x="586" y="8014"/>
                    </a:lnTo>
                    <a:lnTo>
                      <a:pt x="670" y="8119"/>
                    </a:lnTo>
                    <a:lnTo>
                      <a:pt x="586" y="8202"/>
                    </a:lnTo>
                    <a:lnTo>
                      <a:pt x="524" y="8244"/>
                    </a:lnTo>
                    <a:lnTo>
                      <a:pt x="524" y="8391"/>
                    </a:lnTo>
                    <a:lnTo>
                      <a:pt x="544" y="8537"/>
                    </a:lnTo>
                    <a:lnTo>
                      <a:pt x="544" y="8663"/>
                    </a:lnTo>
                    <a:lnTo>
                      <a:pt x="670" y="8997"/>
                    </a:lnTo>
                    <a:lnTo>
                      <a:pt x="670" y="9186"/>
                    </a:lnTo>
                    <a:lnTo>
                      <a:pt x="628" y="9228"/>
                    </a:lnTo>
                    <a:lnTo>
                      <a:pt x="628" y="9332"/>
                    </a:lnTo>
                    <a:lnTo>
                      <a:pt x="754" y="9520"/>
                    </a:lnTo>
                    <a:lnTo>
                      <a:pt x="754" y="9730"/>
                    </a:lnTo>
                    <a:lnTo>
                      <a:pt x="733" y="9855"/>
                    </a:lnTo>
                    <a:lnTo>
                      <a:pt x="733" y="9918"/>
                    </a:lnTo>
                    <a:lnTo>
                      <a:pt x="754" y="10023"/>
                    </a:lnTo>
                    <a:lnTo>
                      <a:pt x="733" y="10106"/>
                    </a:lnTo>
                    <a:lnTo>
                      <a:pt x="691" y="10211"/>
                    </a:lnTo>
                    <a:lnTo>
                      <a:pt x="733" y="10253"/>
                    </a:lnTo>
                    <a:lnTo>
                      <a:pt x="858" y="10441"/>
                    </a:lnTo>
                    <a:lnTo>
                      <a:pt x="879" y="10546"/>
                    </a:lnTo>
                    <a:lnTo>
                      <a:pt x="837" y="10650"/>
                    </a:lnTo>
                    <a:lnTo>
                      <a:pt x="754" y="10692"/>
                    </a:lnTo>
                    <a:lnTo>
                      <a:pt x="670" y="10860"/>
                    </a:lnTo>
                    <a:lnTo>
                      <a:pt x="670" y="10901"/>
                    </a:lnTo>
                    <a:lnTo>
                      <a:pt x="733" y="10964"/>
                    </a:lnTo>
                    <a:lnTo>
                      <a:pt x="670" y="11090"/>
                    </a:lnTo>
                    <a:lnTo>
                      <a:pt x="586" y="11173"/>
                    </a:lnTo>
                    <a:lnTo>
                      <a:pt x="586" y="11278"/>
                    </a:lnTo>
                    <a:lnTo>
                      <a:pt x="565" y="11466"/>
                    </a:lnTo>
                    <a:lnTo>
                      <a:pt x="524" y="11571"/>
                    </a:lnTo>
                    <a:lnTo>
                      <a:pt x="524" y="11676"/>
                    </a:lnTo>
                    <a:lnTo>
                      <a:pt x="482" y="11717"/>
                    </a:lnTo>
                    <a:lnTo>
                      <a:pt x="482" y="11843"/>
                    </a:lnTo>
                    <a:lnTo>
                      <a:pt x="419" y="11927"/>
                    </a:lnTo>
                    <a:lnTo>
                      <a:pt x="419" y="11989"/>
                    </a:lnTo>
                    <a:lnTo>
                      <a:pt x="461" y="12052"/>
                    </a:lnTo>
                    <a:lnTo>
                      <a:pt x="377" y="12157"/>
                    </a:lnTo>
                    <a:lnTo>
                      <a:pt x="377" y="12324"/>
                    </a:lnTo>
                    <a:lnTo>
                      <a:pt x="377" y="12429"/>
                    </a:lnTo>
                    <a:lnTo>
                      <a:pt x="314" y="12471"/>
                    </a:lnTo>
                    <a:lnTo>
                      <a:pt x="314" y="12575"/>
                    </a:lnTo>
                    <a:lnTo>
                      <a:pt x="272" y="12659"/>
                    </a:lnTo>
                    <a:lnTo>
                      <a:pt x="272" y="12743"/>
                    </a:lnTo>
                    <a:lnTo>
                      <a:pt x="314" y="12847"/>
                    </a:lnTo>
                    <a:lnTo>
                      <a:pt x="314" y="12952"/>
                    </a:lnTo>
                    <a:lnTo>
                      <a:pt x="231" y="13057"/>
                    </a:lnTo>
                    <a:lnTo>
                      <a:pt x="147" y="13057"/>
                    </a:lnTo>
                    <a:lnTo>
                      <a:pt x="63" y="12994"/>
                    </a:lnTo>
                    <a:lnTo>
                      <a:pt x="0" y="13015"/>
                    </a:lnTo>
                    <a:lnTo>
                      <a:pt x="0" y="13098"/>
                    </a:lnTo>
                    <a:lnTo>
                      <a:pt x="21" y="13224"/>
                    </a:lnTo>
                    <a:lnTo>
                      <a:pt x="21" y="13412"/>
                    </a:lnTo>
                    <a:lnTo>
                      <a:pt x="105" y="13517"/>
                    </a:lnTo>
                    <a:lnTo>
                      <a:pt x="231" y="13621"/>
                    </a:lnTo>
                    <a:lnTo>
                      <a:pt x="252" y="13747"/>
                    </a:lnTo>
                    <a:lnTo>
                      <a:pt x="231" y="13914"/>
                    </a:lnTo>
                    <a:lnTo>
                      <a:pt x="398" y="14228"/>
                    </a:lnTo>
                    <a:lnTo>
                      <a:pt x="440" y="14312"/>
                    </a:lnTo>
                    <a:lnTo>
                      <a:pt x="524" y="14375"/>
                    </a:lnTo>
                    <a:lnTo>
                      <a:pt x="524" y="14563"/>
                    </a:lnTo>
                    <a:lnTo>
                      <a:pt x="461" y="14835"/>
                    </a:lnTo>
                    <a:lnTo>
                      <a:pt x="419" y="14856"/>
                    </a:lnTo>
                    <a:lnTo>
                      <a:pt x="440" y="14940"/>
                    </a:lnTo>
                    <a:lnTo>
                      <a:pt x="419" y="15002"/>
                    </a:lnTo>
                    <a:lnTo>
                      <a:pt x="356" y="14982"/>
                    </a:lnTo>
                    <a:lnTo>
                      <a:pt x="314" y="14982"/>
                    </a:lnTo>
                    <a:lnTo>
                      <a:pt x="272" y="15086"/>
                    </a:lnTo>
                    <a:lnTo>
                      <a:pt x="314" y="15191"/>
                    </a:lnTo>
                    <a:lnTo>
                      <a:pt x="377" y="15254"/>
                    </a:lnTo>
                    <a:lnTo>
                      <a:pt x="335" y="15484"/>
                    </a:lnTo>
                    <a:lnTo>
                      <a:pt x="356" y="15588"/>
                    </a:lnTo>
                    <a:lnTo>
                      <a:pt x="314" y="15672"/>
                    </a:lnTo>
                    <a:lnTo>
                      <a:pt x="356" y="15714"/>
                    </a:lnTo>
                    <a:lnTo>
                      <a:pt x="335" y="15798"/>
                    </a:lnTo>
                    <a:lnTo>
                      <a:pt x="314" y="15818"/>
                    </a:lnTo>
                    <a:lnTo>
                      <a:pt x="335" y="15881"/>
                    </a:lnTo>
                    <a:lnTo>
                      <a:pt x="524" y="16153"/>
                    </a:lnTo>
                    <a:lnTo>
                      <a:pt x="565" y="16216"/>
                    </a:lnTo>
                    <a:lnTo>
                      <a:pt x="565" y="16362"/>
                    </a:lnTo>
                    <a:lnTo>
                      <a:pt x="524" y="16342"/>
                    </a:lnTo>
                    <a:lnTo>
                      <a:pt x="377" y="16342"/>
                    </a:lnTo>
                    <a:lnTo>
                      <a:pt x="314" y="16425"/>
                    </a:lnTo>
                    <a:lnTo>
                      <a:pt x="314" y="16467"/>
                    </a:lnTo>
                    <a:lnTo>
                      <a:pt x="356" y="16530"/>
                    </a:lnTo>
                    <a:lnTo>
                      <a:pt x="356" y="16614"/>
                    </a:lnTo>
                    <a:lnTo>
                      <a:pt x="314" y="16655"/>
                    </a:lnTo>
                    <a:lnTo>
                      <a:pt x="272" y="16739"/>
                    </a:lnTo>
                    <a:lnTo>
                      <a:pt x="314" y="16823"/>
                    </a:lnTo>
                    <a:lnTo>
                      <a:pt x="335" y="16844"/>
                    </a:lnTo>
                    <a:lnTo>
                      <a:pt x="377" y="16969"/>
                    </a:lnTo>
                    <a:lnTo>
                      <a:pt x="419" y="17304"/>
                    </a:lnTo>
                    <a:lnTo>
                      <a:pt x="356" y="17451"/>
                    </a:lnTo>
                    <a:lnTo>
                      <a:pt x="482" y="17492"/>
                    </a:lnTo>
                    <a:lnTo>
                      <a:pt x="670" y="17471"/>
                    </a:lnTo>
                    <a:lnTo>
                      <a:pt x="670" y="17409"/>
                    </a:lnTo>
                    <a:lnTo>
                      <a:pt x="670" y="17283"/>
                    </a:lnTo>
                    <a:lnTo>
                      <a:pt x="733" y="17199"/>
                    </a:lnTo>
                    <a:lnTo>
                      <a:pt x="837" y="17241"/>
                    </a:lnTo>
                    <a:lnTo>
                      <a:pt x="858" y="17199"/>
                    </a:lnTo>
                    <a:lnTo>
                      <a:pt x="733" y="17095"/>
                    </a:lnTo>
                    <a:lnTo>
                      <a:pt x="775" y="17053"/>
                    </a:lnTo>
                    <a:lnTo>
                      <a:pt x="649" y="16927"/>
                    </a:lnTo>
                    <a:lnTo>
                      <a:pt x="649" y="16844"/>
                    </a:lnTo>
                    <a:lnTo>
                      <a:pt x="733" y="16844"/>
                    </a:lnTo>
                    <a:lnTo>
                      <a:pt x="837" y="16886"/>
                    </a:lnTo>
                    <a:lnTo>
                      <a:pt x="837" y="16865"/>
                    </a:lnTo>
                    <a:lnTo>
                      <a:pt x="775" y="16823"/>
                    </a:lnTo>
                    <a:lnTo>
                      <a:pt x="649" y="16718"/>
                    </a:lnTo>
                    <a:lnTo>
                      <a:pt x="775" y="16739"/>
                    </a:lnTo>
                    <a:lnTo>
                      <a:pt x="775" y="16634"/>
                    </a:lnTo>
                    <a:lnTo>
                      <a:pt x="754" y="16572"/>
                    </a:lnTo>
                    <a:lnTo>
                      <a:pt x="754" y="16425"/>
                    </a:lnTo>
                    <a:lnTo>
                      <a:pt x="733" y="16362"/>
                    </a:lnTo>
                    <a:cubicBezTo>
                      <a:pt x="733" y="16321"/>
                      <a:pt x="754" y="16258"/>
                      <a:pt x="775" y="16237"/>
                    </a:cubicBezTo>
                    <a:lnTo>
                      <a:pt x="837" y="16258"/>
                    </a:lnTo>
                    <a:lnTo>
                      <a:pt x="879" y="16237"/>
                    </a:lnTo>
                    <a:cubicBezTo>
                      <a:pt x="879" y="16342"/>
                      <a:pt x="900" y="16467"/>
                      <a:pt x="900" y="16572"/>
                    </a:cubicBezTo>
                    <a:lnTo>
                      <a:pt x="1068" y="17764"/>
                    </a:lnTo>
                    <a:lnTo>
                      <a:pt x="1047" y="17785"/>
                    </a:lnTo>
                    <a:lnTo>
                      <a:pt x="1068" y="17869"/>
                    </a:lnTo>
                    <a:lnTo>
                      <a:pt x="1068" y="18036"/>
                    </a:lnTo>
                    <a:lnTo>
                      <a:pt x="1005" y="18078"/>
                    </a:lnTo>
                    <a:lnTo>
                      <a:pt x="1047" y="18120"/>
                    </a:lnTo>
                    <a:lnTo>
                      <a:pt x="1047" y="18287"/>
                    </a:lnTo>
                    <a:lnTo>
                      <a:pt x="1005" y="18350"/>
                    </a:lnTo>
                    <a:lnTo>
                      <a:pt x="1047" y="18434"/>
                    </a:lnTo>
                    <a:lnTo>
                      <a:pt x="1047" y="18455"/>
                    </a:lnTo>
                    <a:cubicBezTo>
                      <a:pt x="1047" y="18643"/>
                      <a:pt x="1005" y="18852"/>
                      <a:pt x="963" y="19041"/>
                    </a:cubicBezTo>
                    <a:cubicBezTo>
                      <a:pt x="921" y="19187"/>
                      <a:pt x="900" y="19334"/>
                      <a:pt x="858" y="19459"/>
                    </a:cubicBezTo>
                    <a:lnTo>
                      <a:pt x="796" y="19480"/>
                    </a:lnTo>
                    <a:lnTo>
                      <a:pt x="691" y="19564"/>
                    </a:lnTo>
                    <a:lnTo>
                      <a:pt x="649" y="19564"/>
                    </a:lnTo>
                    <a:lnTo>
                      <a:pt x="649" y="19501"/>
                    </a:lnTo>
                    <a:lnTo>
                      <a:pt x="754" y="19480"/>
                    </a:lnTo>
                    <a:lnTo>
                      <a:pt x="837" y="19438"/>
                    </a:lnTo>
                    <a:lnTo>
                      <a:pt x="837" y="19271"/>
                    </a:lnTo>
                    <a:lnTo>
                      <a:pt x="775" y="19250"/>
                    </a:lnTo>
                    <a:lnTo>
                      <a:pt x="670" y="19292"/>
                    </a:lnTo>
                    <a:lnTo>
                      <a:pt x="461" y="19292"/>
                    </a:lnTo>
                    <a:lnTo>
                      <a:pt x="377" y="19271"/>
                    </a:lnTo>
                    <a:lnTo>
                      <a:pt x="293" y="19292"/>
                    </a:lnTo>
                    <a:lnTo>
                      <a:pt x="293" y="19375"/>
                    </a:lnTo>
                    <a:lnTo>
                      <a:pt x="356" y="19501"/>
                    </a:lnTo>
                    <a:lnTo>
                      <a:pt x="398" y="19501"/>
                    </a:lnTo>
                    <a:lnTo>
                      <a:pt x="440" y="19585"/>
                    </a:lnTo>
                    <a:lnTo>
                      <a:pt x="356" y="19585"/>
                    </a:lnTo>
                    <a:lnTo>
                      <a:pt x="335" y="19689"/>
                    </a:lnTo>
                    <a:lnTo>
                      <a:pt x="252" y="19752"/>
                    </a:lnTo>
                    <a:lnTo>
                      <a:pt x="189" y="19857"/>
                    </a:lnTo>
                    <a:lnTo>
                      <a:pt x="42" y="19919"/>
                    </a:lnTo>
                    <a:lnTo>
                      <a:pt x="42" y="20003"/>
                    </a:lnTo>
                    <a:lnTo>
                      <a:pt x="189" y="20192"/>
                    </a:lnTo>
                    <a:lnTo>
                      <a:pt x="272" y="20192"/>
                    </a:lnTo>
                    <a:lnTo>
                      <a:pt x="335" y="20129"/>
                    </a:lnTo>
                    <a:lnTo>
                      <a:pt x="335" y="20066"/>
                    </a:lnTo>
                    <a:lnTo>
                      <a:pt x="231" y="20024"/>
                    </a:lnTo>
                    <a:lnTo>
                      <a:pt x="231" y="19982"/>
                    </a:lnTo>
                    <a:lnTo>
                      <a:pt x="272" y="19878"/>
                    </a:lnTo>
                    <a:lnTo>
                      <a:pt x="440" y="19878"/>
                    </a:lnTo>
                    <a:lnTo>
                      <a:pt x="461" y="19857"/>
                    </a:lnTo>
                    <a:lnTo>
                      <a:pt x="482" y="19982"/>
                    </a:lnTo>
                    <a:lnTo>
                      <a:pt x="586" y="20066"/>
                    </a:lnTo>
                    <a:lnTo>
                      <a:pt x="712" y="20066"/>
                    </a:lnTo>
                    <a:lnTo>
                      <a:pt x="754" y="20003"/>
                    </a:lnTo>
                    <a:lnTo>
                      <a:pt x="754" y="20003"/>
                    </a:lnTo>
                    <a:cubicBezTo>
                      <a:pt x="670" y="20317"/>
                      <a:pt x="649" y="20631"/>
                      <a:pt x="649" y="20924"/>
                    </a:cubicBezTo>
                    <a:lnTo>
                      <a:pt x="586" y="20966"/>
                    </a:lnTo>
                    <a:lnTo>
                      <a:pt x="649" y="21008"/>
                    </a:lnTo>
                    <a:lnTo>
                      <a:pt x="649" y="21154"/>
                    </a:lnTo>
                    <a:lnTo>
                      <a:pt x="565" y="21028"/>
                    </a:lnTo>
                    <a:lnTo>
                      <a:pt x="461" y="21008"/>
                    </a:lnTo>
                    <a:lnTo>
                      <a:pt x="440" y="21049"/>
                    </a:lnTo>
                    <a:lnTo>
                      <a:pt x="440" y="21133"/>
                    </a:lnTo>
                    <a:lnTo>
                      <a:pt x="461" y="21259"/>
                    </a:lnTo>
                    <a:lnTo>
                      <a:pt x="565" y="21280"/>
                    </a:lnTo>
                    <a:lnTo>
                      <a:pt x="649" y="21342"/>
                    </a:lnTo>
                    <a:lnTo>
                      <a:pt x="649" y="21384"/>
                    </a:lnTo>
                    <a:lnTo>
                      <a:pt x="691" y="21552"/>
                    </a:lnTo>
                    <a:lnTo>
                      <a:pt x="754" y="21572"/>
                    </a:lnTo>
                    <a:cubicBezTo>
                      <a:pt x="754" y="21635"/>
                      <a:pt x="775" y="21656"/>
                      <a:pt x="796" y="21698"/>
                    </a:cubicBezTo>
                    <a:lnTo>
                      <a:pt x="670" y="21656"/>
                    </a:lnTo>
                    <a:lnTo>
                      <a:pt x="649" y="21635"/>
                    </a:lnTo>
                    <a:lnTo>
                      <a:pt x="586" y="21677"/>
                    </a:lnTo>
                    <a:lnTo>
                      <a:pt x="649" y="21865"/>
                    </a:lnTo>
                    <a:lnTo>
                      <a:pt x="649" y="21949"/>
                    </a:lnTo>
                    <a:lnTo>
                      <a:pt x="691" y="21970"/>
                    </a:lnTo>
                    <a:lnTo>
                      <a:pt x="796" y="21803"/>
                    </a:lnTo>
                    <a:lnTo>
                      <a:pt x="858" y="21782"/>
                    </a:lnTo>
                    <a:cubicBezTo>
                      <a:pt x="879" y="21844"/>
                      <a:pt x="900" y="21886"/>
                      <a:pt x="921" y="21970"/>
                    </a:cubicBezTo>
                    <a:lnTo>
                      <a:pt x="921" y="22012"/>
                    </a:lnTo>
                    <a:lnTo>
                      <a:pt x="816" y="22054"/>
                    </a:lnTo>
                    <a:lnTo>
                      <a:pt x="921" y="22284"/>
                    </a:lnTo>
                    <a:lnTo>
                      <a:pt x="963" y="22409"/>
                    </a:lnTo>
                    <a:cubicBezTo>
                      <a:pt x="963" y="22493"/>
                      <a:pt x="984" y="22577"/>
                      <a:pt x="1005" y="22640"/>
                    </a:cubicBezTo>
                    <a:lnTo>
                      <a:pt x="984" y="22681"/>
                    </a:lnTo>
                    <a:lnTo>
                      <a:pt x="984" y="22744"/>
                    </a:lnTo>
                    <a:lnTo>
                      <a:pt x="921" y="22807"/>
                    </a:lnTo>
                    <a:lnTo>
                      <a:pt x="1005" y="22849"/>
                    </a:lnTo>
                    <a:lnTo>
                      <a:pt x="1026" y="22932"/>
                    </a:lnTo>
                    <a:lnTo>
                      <a:pt x="1068" y="22932"/>
                    </a:lnTo>
                    <a:cubicBezTo>
                      <a:pt x="1068" y="22953"/>
                      <a:pt x="1068" y="22995"/>
                      <a:pt x="1088" y="23016"/>
                    </a:cubicBezTo>
                    <a:cubicBezTo>
                      <a:pt x="1130" y="23163"/>
                      <a:pt x="1193" y="23330"/>
                      <a:pt x="1235" y="23456"/>
                    </a:cubicBezTo>
                    <a:lnTo>
                      <a:pt x="1277" y="23518"/>
                    </a:lnTo>
                    <a:cubicBezTo>
                      <a:pt x="1277" y="23539"/>
                      <a:pt x="1277" y="23539"/>
                      <a:pt x="1298" y="23560"/>
                    </a:cubicBezTo>
                    <a:lnTo>
                      <a:pt x="1235" y="23665"/>
                    </a:lnTo>
                    <a:lnTo>
                      <a:pt x="1193" y="23728"/>
                    </a:lnTo>
                    <a:lnTo>
                      <a:pt x="1235" y="23749"/>
                    </a:lnTo>
                    <a:lnTo>
                      <a:pt x="1381" y="23728"/>
                    </a:lnTo>
                    <a:lnTo>
                      <a:pt x="1444" y="23874"/>
                    </a:lnTo>
                    <a:lnTo>
                      <a:pt x="1423" y="23874"/>
                    </a:lnTo>
                    <a:lnTo>
                      <a:pt x="1444" y="23937"/>
                    </a:lnTo>
                    <a:lnTo>
                      <a:pt x="1486" y="23958"/>
                    </a:lnTo>
                    <a:lnTo>
                      <a:pt x="1423" y="24000"/>
                    </a:lnTo>
                    <a:lnTo>
                      <a:pt x="1402" y="24062"/>
                    </a:lnTo>
                    <a:lnTo>
                      <a:pt x="1423" y="24146"/>
                    </a:lnTo>
                    <a:lnTo>
                      <a:pt x="1486" y="24167"/>
                    </a:lnTo>
                    <a:lnTo>
                      <a:pt x="1549" y="24188"/>
                    </a:lnTo>
                    <a:lnTo>
                      <a:pt x="1507" y="24104"/>
                    </a:lnTo>
                    <a:lnTo>
                      <a:pt x="1549" y="24083"/>
                    </a:lnTo>
                    <a:cubicBezTo>
                      <a:pt x="1612" y="24167"/>
                      <a:pt x="1653" y="24272"/>
                      <a:pt x="1716" y="24355"/>
                    </a:cubicBezTo>
                    <a:lnTo>
                      <a:pt x="1716" y="24397"/>
                    </a:lnTo>
                    <a:lnTo>
                      <a:pt x="1653" y="24460"/>
                    </a:lnTo>
                    <a:lnTo>
                      <a:pt x="1695" y="24481"/>
                    </a:lnTo>
                    <a:lnTo>
                      <a:pt x="1737" y="24460"/>
                    </a:lnTo>
                    <a:lnTo>
                      <a:pt x="1758" y="24418"/>
                    </a:lnTo>
                    <a:cubicBezTo>
                      <a:pt x="1967" y="24753"/>
                      <a:pt x="2218" y="25004"/>
                      <a:pt x="2469" y="25234"/>
                    </a:cubicBezTo>
                    <a:lnTo>
                      <a:pt x="2449" y="25234"/>
                    </a:lnTo>
                    <a:lnTo>
                      <a:pt x="2365" y="25192"/>
                    </a:lnTo>
                    <a:lnTo>
                      <a:pt x="2260" y="25150"/>
                    </a:lnTo>
                    <a:lnTo>
                      <a:pt x="2156" y="25150"/>
                    </a:lnTo>
                    <a:lnTo>
                      <a:pt x="2072" y="25109"/>
                    </a:lnTo>
                    <a:lnTo>
                      <a:pt x="1946" y="24983"/>
                    </a:lnTo>
                    <a:lnTo>
                      <a:pt x="1863" y="24920"/>
                    </a:lnTo>
                    <a:lnTo>
                      <a:pt x="1842" y="24983"/>
                    </a:lnTo>
                    <a:lnTo>
                      <a:pt x="1863" y="25088"/>
                    </a:lnTo>
                    <a:lnTo>
                      <a:pt x="1946" y="25213"/>
                    </a:lnTo>
                    <a:lnTo>
                      <a:pt x="2072" y="25234"/>
                    </a:lnTo>
                    <a:lnTo>
                      <a:pt x="2239" y="25318"/>
                    </a:lnTo>
                    <a:lnTo>
                      <a:pt x="2281" y="25401"/>
                    </a:lnTo>
                    <a:lnTo>
                      <a:pt x="2365" y="25401"/>
                    </a:lnTo>
                    <a:lnTo>
                      <a:pt x="2428" y="25360"/>
                    </a:lnTo>
                    <a:lnTo>
                      <a:pt x="2574" y="25422"/>
                    </a:lnTo>
                    <a:lnTo>
                      <a:pt x="2679" y="25464"/>
                    </a:lnTo>
                    <a:lnTo>
                      <a:pt x="2783" y="25464"/>
                    </a:lnTo>
                    <a:cubicBezTo>
                      <a:pt x="2804" y="25464"/>
                      <a:pt x="2846" y="25506"/>
                      <a:pt x="2846" y="25527"/>
                    </a:cubicBezTo>
                    <a:lnTo>
                      <a:pt x="2804" y="25527"/>
                    </a:lnTo>
                    <a:lnTo>
                      <a:pt x="2700" y="25569"/>
                    </a:lnTo>
                    <a:lnTo>
                      <a:pt x="2658" y="25548"/>
                    </a:lnTo>
                    <a:lnTo>
                      <a:pt x="2595" y="25506"/>
                    </a:lnTo>
                    <a:lnTo>
                      <a:pt x="2532" y="25506"/>
                    </a:lnTo>
                    <a:lnTo>
                      <a:pt x="2490" y="25548"/>
                    </a:lnTo>
                    <a:lnTo>
                      <a:pt x="2490" y="25611"/>
                    </a:lnTo>
                    <a:lnTo>
                      <a:pt x="2595" y="25653"/>
                    </a:lnTo>
                    <a:lnTo>
                      <a:pt x="2658" y="25757"/>
                    </a:lnTo>
                    <a:lnTo>
                      <a:pt x="2762" y="25799"/>
                    </a:lnTo>
                    <a:lnTo>
                      <a:pt x="2867" y="25925"/>
                    </a:lnTo>
                    <a:lnTo>
                      <a:pt x="2951" y="25945"/>
                    </a:lnTo>
                    <a:lnTo>
                      <a:pt x="3076" y="25925"/>
                    </a:lnTo>
                    <a:lnTo>
                      <a:pt x="3118" y="25945"/>
                    </a:lnTo>
                    <a:lnTo>
                      <a:pt x="3118" y="26029"/>
                    </a:lnTo>
                    <a:lnTo>
                      <a:pt x="3202" y="26092"/>
                    </a:lnTo>
                    <a:lnTo>
                      <a:pt x="3285" y="26071"/>
                    </a:lnTo>
                    <a:lnTo>
                      <a:pt x="3265" y="26029"/>
                    </a:lnTo>
                    <a:lnTo>
                      <a:pt x="3327" y="25945"/>
                    </a:lnTo>
                    <a:lnTo>
                      <a:pt x="3327" y="25883"/>
                    </a:lnTo>
                    <a:lnTo>
                      <a:pt x="3285" y="25862"/>
                    </a:lnTo>
                    <a:lnTo>
                      <a:pt x="3327" y="25841"/>
                    </a:lnTo>
                    <a:lnTo>
                      <a:pt x="3411" y="25841"/>
                    </a:lnTo>
                    <a:lnTo>
                      <a:pt x="3369" y="25757"/>
                    </a:lnTo>
                    <a:lnTo>
                      <a:pt x="3285" y="25736"/>
                    </a:lnTo>
                    <a:lnTo>
                      <a:pt x="3160" y="25757"/>
                    </a:lnTo>
                    <a:lnTo>
                      <a:pt x="3118" y="25715"/>
                    </a:lnTo>
                    <a:lnTo>
                      <a:pt x="3118" y="25715"/>
                    </a:lnTo>
                    <a:cubicBezTo>
                      <a:pt x="3141" y="25721"/>
                      <a:pt x="3164" y="25724"/>
                      <a:pt x="3189" y="25724"/>
                    </a:cubicBezTo>
                    <a:cubicBezTo>
                      <a:pt x="3256" y="25724"/>
                      <a:pt x="3329" y="25704"/>
                      <a:pt x="3390" y="25673"/>
                    </a:cubicBezTo>
                    <a:lnTo>
                      <a:pt x="3411" y="25715"/>
                    </a:lnTo>
                    <a:lnTo>
                      <a:pt x="3578" y="25736"/>
                    </a:lnTo>
                    <a:lnTo>
                      <a:pt x="3683" y="25778"/>
                    </a:lnTo>
                    <a:lnTo>
                      <a:pt x="3746" y="25778"/>
                    </a:lnTo>
                    <a:lnTo>
                      <a:pt x="3829" y="25841"/>
                    </a:lnTo>
                    <a:lnTo>
                      <a:pt x="3892" y="25778"/>
                    </a:lnTo>
                    <a:lnTo>
                      <a:pt x="3955" y="25653"/>
                    </a:lnTo>
                    <a:lnTo>
                      <a:pt x="3913" y="25464"/>
                    </a:lnTo>
                    <a:lnTo>
                      <a:pt x="3934" y="25401"/>
                    </a:lnTo>
                    <a:lnTo>
                      <a:pt x="3934" y="25318"/>
                    </a:lnTo>
                    <a:lnTo>
                      <a:pt x="3955" y="25150"/>
                    </a:lnTo>
                    <a:lnTo>
                      <a:pt x="3955" y="25109"/>
                    </a:lnTo>
                    <a:cubicBezTo>
                      <a:pt x="4018" y="25213"/>
                      <a:pt x="4060" y="25318"/>
                      <a:pt x="4143" y="25422"/>
                    </a:cubicBezTo>
                    <a:lnTo>
                      <a:pt x="4122" y="25527"/>
                    </a:lnTo>
                    <a:lnTo>
                      <a:pt x="4060" y="25632"/>
                    </a:lnTo>
                    <a:lnTo>
                      <a:pt x="4122" y="25736"/>
                    </a:lnTo>
                    <a:lnTo>
                      <a:pt x="4060" y="25820"/>
                    </a:lnTo>
                    <a:lnTo>
                      <a:pt x="4060" y="25883"/>
                    </a:lnTo>
                    <a:lnTo>
                      <a:pt x="4164" y="25945"/>
                    </a:lnTo>
                    <a:lnTo>
                      <a:pt x="4269" y="25966"/>
                    </a:lnTo>
                    <a:lnTo>
                      <a:pt x="4332" y="25987"/>
                    </a:lnTo>
                    <a:lnTo>
                      <a:pt x="4373" y="25945"/>
                    </a:lnTo>
                    <a:lnTo>
                      <a:pt x="4248" y="25841"/>
                    </a:lnTo>
                    <a:lnTo>
                      <a:pt x="4332" y="25757"/>
                    </a:lnTo>
                    <a:lnTo>
                      <a:pt x="4562" y="26155"/>
                    </a:lnTo>
                    <a:lnTo>
                      <a:pt x="4562" y="26155"/>
                    </a:lnTo>
                    <a:lnTo>
                      <a:pt x="4520" y="26134"/>
                    </a:lnTo>
                    <a:lnTo>
                      <a:pt x="4332" y="26050"/>
                    </a:lnTo>
                    <a:lnTo>
                      <a:pt x="4227" y="25987"/>
                    </a:lnTo>
                    <a:lnTo>
                      <a:pt x="4206" y="26029"/>
                    </a:lnTo>
                    <a:lnTo>
                      <a:pt x="4248" y="26071"/>
                    </a:lnTo>
                    <a:lnTo>
                      <a:pt x="4520" y="26197"/>
                    </a:lnTo>
                    <a:lnTo>
                      <a:pt x="4541" y="26259"/>
                    </a:lnTo>
                    <a:lnTo>
                      <a:pt x="4436" y="26259"/>
                    </a:lnTo>
                    <a:lnTo>
                      <a:pt x="4436" y="26322"/>
                    </a:lnTo>
                    <a:lnTo>
                      <a:pt x="4373" y="26322"/>
                    </a:lnTo>
                    <a:lnTo>
                      <a:pt x="4353" y="26238"/>
                    </a:lnTo>
                    <a:lnTo>
                      <a:pt x="4227" y="26155"/>
                    </a:lnTo>
                    <a:lnTo>
                      <a:pt x="4206" y="26176"/>
                    </a:lnTo>
                    <a:lnTo>
                      <a:pt x="4206" y="26259"/>
                    </a:lnTo>
                    <a:lnTo>
                      <a:pt x="4122" y="26259"/>
                    </a:lnTo>
                    <a:lnTo>
                      <a:pt x="3934" y="26280"/>
                    </a:lnTo>
                    <a:lnTo>
                      <a:pt x="3892" y="26322"/>
                    </a:lnTo>
                    <a:lnTo>
                      <a:pt x="3934" y="26364"/>
                    </a:lnTo>
                    <a:lnTo>
                      <a:pt x="3913" y="26385"/>
                    </a:lnTo>
                    <a:lnTo>
                      <a:pt x="3809" y="26364"/>
                    </a:lnTo>
                    <a:lnTo>
                      <a:pt x="3704" y="26385"/>
                    </a:lnTo>
                    <a:lnTo>
                      <a:pt x="3725" y="26448"/>
                    </a:lnTo>
                    <a:lnTo>
                      <a:pt x="3850" y="26469"/>
                    </a:lnTo>
                    <a:lnTo>
                      <a:pt x="3955" y="26469"/>
                    </a:lnTo>
                    <a:lnTo>
                      <a:pt x="3997" y="26427"/>
                    </a:lnTo>
                    <a:lnTo>
                      <a:pt x="4018" y="26385"/>
                    </a:lnTo>
                    <a:lnTo>
                      <a:pt x="4101" y="26427"/>
                    </a:lnTo>
                    <a:lnTo>
                      <a:pt x="4206" y="26490"/>
                    </a:lnTo>
                    <a:lnTo>
                      <a:pt x="4248" y="26469"/>
                    </a:lnTo>
                    <a:lnTo>
                      <a:pt x="4269" y="26531"/>
                    </a:lnTo>
                    <a:lnTo>
                      <a:pt x="4269" y="26573"/>
                    </a:lnTo>
                    <a:lnTo>
                      <a:pt x="4353" y="26636"/>
                    </a:lnTo>
                    <a:lnTo>
                      <a:pt x="4269" y="26678"/>
                    </a:lnTo>
                    <a:lnTo>
                      <a:pt x="4227" y="26782"/>
                    </a:lnTo>
                    <a:lnTo>
                      <a:pt x="4269" y="26866"/>
                    </a:lnTo>
                    <a:lnTo>
                      <a:pt x="4353" y="26866"/>
                    </a:lnTo>
                    <a:lnTo>
                      <a:pt x="4436" y="26887"/>
                    </a:lnTo>
                    <a:lnTo>
                      <a:pt x="4541" y="26992"/>
                    </a:lnTo>
                    <a:lnTo>
                      <a:pt x="4625" y="26992"/>
                    </a:lnTo>
                    <a:lnTo>
                      <a:pt x="4646" y="26971"/>
                    </a:lnTo>
                    <a:lnTo>
                      <a:pt x="4562" y="26908"/>
                    </a:lnTo>
                    <a:lnTo>
                      <a:pt x="4457" y="26845"/>
                    </a:lnTo>
                    <a:lnTo>
                      <a:pt x="4436" y="26782"/>
                    </a:lnTo>
                    <a:lnTo>
                      <a:pt x="4457" y="26782"/>
                    </a:lnTo>
                    <a:lnTo>
                      <a:pt x="4541" y="26803"/>
                    </a:lnTo>
                    <a:lnTo>
                      <a:pt x="4625" y="26762"/>
                    </a:lnTo>
                    <a:lnTo>
                      <a:pt x="4646" y="26699"/>
                    </a:lnTo>
                    <a:lnTo>
                      <a:pt x="4562" y="26678"/>
                    </a:lnTo>
                    <a:lnTo>
                      <a:pt x="4520" y="26636"/>
                    </a:lnTo>
                    <a:lnTo>
                      <a:pt x="4750" y="26531"/>
                    </a:lnTo>
                    <a:lnTo>
                      <a:pt x="4855" y="26469"/>
                    </a:lnTo>
                    <a:lnTo>
                      <a:pt x="4938" y="26490"/>
                    </a:lnTo>
                    <a:cubicBezTo>
                      <a:pt x="4959" y="26531"/>
                      <a:pt x="4959" y="26552"/>
                      <a:pt x="4980" y="26552"/>
                    </a:cubicBezTo>
                    <a:lnTo>
                      <a:pt x="5001" y="26552"/>
                    </a:lnTo>
                    <a:lnTo>
                      <a:pt x="5001" y="26531"/>
                    </a:lnTo>
                    <a:lnTo>
                      <a:pt x="5294" y="26594"/>
                    </a:lnTo>
                    <a:lnTo>
                      <a:pt x="5357" y="26573"/>
                    </a:lnTo>
                    <a:lnTo>
                      <a:pt x="5357" y="26510"/>
                    </a:lnTo>
                    <a:lnTo>
                      <a:pt x="5482" y="26510"/>
                    </a:lnTo>
                    <a:lnTo>
                      <a:pt x="5420" y="26322"/>
                    </a:lnTo>
                    <a:lnTo>
                      <a:pt x="5357" y="26322"/>
                    </a:lnTo>
                    <a:lnTo>
                      <a:pt x="5252" y="26238"/>
                    </a:lnTo>
                    <a:lnTo>
                      <a:pt x="5106" y="26176"/>
                    </a:lnTo>
                    <a:lnTo>
                      <a:pt x="5106" y="26113"/>
                    </a:lnTo>
                    <a:lnTo>
                      <a:pt x="5273" y="26218"/>
                    </a:lnTo>
                    <a:lnTo>
                      <a:pt x="5399" y="26238"/>
                    </a:lnTo>
                    <a:lnTo>
                      <a:pt x="5148" y="25171"/>
                    </a:lnTo>
                    <a:lnTo>
                      <a:pt x="5106" y="25171"/>
                    </a:lnTo>
                    <a:lnTo>
                      <a:pt x="5106" y="25129"/>
                    </a:lnTo>
                    <a:lnTo>
                      <a:pt x="4959" y="24481"/>
                    </a:lnTo>
                    <a:lnTo>
                      <a:pt x="4792" y="24544"/>
                    </a:lnTo>
                    <a:lnTo>
                      <a:pt x="4750" y="24585"/>
                    </a:lnTo>
                    <a:lnTo>
                      <a:pt x="4666" y="24502"/>
                    </a:lnTo>
                    <a:lnTo>
                      <a:pt x="4583" y="24481"/>
                    </a:lnTo>
                    <a:lnTo>
                      <a:pt x="4562" y="24544"/>
                    </a:lnTo>
                    <a:cubicBezTo>
                      <a:pt x="4562" y="24502"/>
                      <a:pt x="4541" y="24502"/>
                      <a:pt x="4541" y="24481"/>
                    </a:cubicBezTo>
                    <a:lnTo>
                      <a:pt x="4541" y="24334"/>
                    </a:lnTo>
                    <a:lnTo>
                      <a:pt x="4625" y="24272"/>
                    </a:lnTo>
                    <a:lnTo>
                      <a:pt x="4750" y="24251"/>
                    </a:lnTo>
                    <a:lnTo>
                      <a:pt x="4897" y="24334"/>
                    </a:lnTo>
                    <a:lnTo>
                      <a:pt x="4980" y="24272"/>
                    </a:lnTo>
                    <a:lnTo>
                      <a:pt x="5001" y="24272"/>
                    </a:lnTo>
                    <a:lnTo>
                      <a:pt x="4855" y="24146"/>
                    </a:lnTo>
                    <a:lnTo>
                      <a:pt x="4520" y="23937"/>
                    </a:lnTo>
                    <a:lnTo>
                      <a:pt x="4457" y="23874"/>
                    </a:lnTo>
                    <a:lnTo>
                      <a:pt x="3725" y="23874"/>
                    </a:lnTo>
                    <a:lnTo>
                      <a:pt x="3306" y="23958"/>
                    </a:lnTo>
                    <a:lnTo>
                      <a:pt x="3202" y="23895"/>
                    </a:lnTo>
                    <a:lnTo>
                      <a:pt x="2930" y="23874"/>
                    </a:lnTo>
                    <a:lnTo>
                      <a:pt x="2846" y="23644"/>
                    </a:lnTo>
                    <a:lnTo>
                      <a:pt x="2783" y="23435"/>
                    </a:lnTo>
                    <a:lnTo>
                      <a:pt x="2658" y="23330"/>
                    </a:lnTo>
                    <a:lnTo>
                      <a:pt x="2637" y="22995"/>
                    </a:lnTo>
                    <a:lnTo>
                      <a:pt x="2637" y="22828"/>
                    </a:lnTo>
                    <a:lnTo>
                      <a:pt x="2511" y="22828"/>
                    </a:lnTo>
                    <a:lnTo>
                      <a:pt x="2323" y="22912"/>
                    </a:lnTo>
                    <a:lnTo>
                      <a:pt x="2218" y="23016"/>
                    </a:lnTo>
                    <a:lnTo>
                      <a:pt x="2093" y="23016"/>
                    </a:lnTo>
                    <a:lnTo>
                      <a:pt x="1842" y="22577"/>
                    </a:lnTo>
                    <a:cubicBezTo>
                      <a:pt x="1821" y="22493"/>
                      <a:pt x="1800" y="22409"/>
                      <a:pt x="1800" y="22326"/>
                    </a:cubicBezTo>
                    <a:lnTo>
                      <a:pt x="1884" y="21844"/>
                    </a:lnTo>
                    <a:lnTo>
                      <a:pt x="2009" y="21656"/>
                    </a:lnTo>
                    <a:lnTo>
                      <a:pt x="2218" y="21447"/>
                    </a:lnTo>
                    <a:lnTo>
                      <a:pt x="2260" y="21154"/>
                    </a:lnTo>
                    <a:lnTo>
                      <a:pt x="2218" y="20840"/>
                    </a:lnTo>
                    <a:lnTo>
                      <a:pt x="2135" y="20610"/>
                    </a:lnTo>
                    <a:lnTo>
                      <a:pt x="2197" y="20338"/>
                    </a:lnTo>
                    <a:lnTo>
                      <a:pt x="2302" y="20212"/>
                    </a:lnTo>
                    <a:lnTo>
                      <a:pt x="2197" y="19961"/>
                    </a:lnTo>
                    <a:lnTo>
                      <a:pt x="2218" y="19815"/>
                    </a:lnTo>
                    <a:lnTo>
                      <a:pt x="2323" y="19710"/>
                    </a:lnTo>
                    <a:lnTo>
                      <a:pt x="2239" y="19480"/>
                    </a:lnTo>
                    <a:lnTo>
                      <a:pt x="2197" y="19166"/>
                    </a:lnTo>
                    <a:lnTo>
                      <a:pt x="2114" y="19020"/>
                    </a:lnTo>
                    <a:lnTo>
                      <a:pt x="2114" y="18915"/>
                    </a:lnTo>
                    <a:lnTo>
                      <a:pt x="2260" y="18769"/>
                    </a:lnTo>
                    <a:lnTo>
                      <a:pt x="2260" y="18643"/>
                    </a:lnTo>
                    <a:lnTo>
                      <a:pt x="2135" y="18434"/>
                    </a:lnTo>
                    <a:lnTo>
                      <a:pt x="1946" y="18308"/>
                    </a:lnTo>
                    <a:lnTo>
                      <a:pt x="1821" y="18308"/>
                    </a:lnTo>
                    <a:lnTo>
                      <a:pt x="1800" y="18329"/>
                    </a:lnTo>
                    <a:lnTo>
                      <a:pt x="1716" y="18246"/>
                    </a:lnTo>
                    <a:lnTo>
                      <a:pt x="1779" y="18141"/>
                    </a:lnTo>
                    <a:lnTo>
                      <a:pt x="2030" y="18141"/>
                    </a:lnTo>
                    <a:lnTo>
                      <a:pt x="2156" y="17995"/>
                    </a:lnTo>
                    <a:lnTo>
                      <a:pt x="2156" y="17869"/>
                    </a:lnTo>
                    <a:lnTo>
                      <a:pt x="2093" y="17827"/>
                    </a:lnTo>
                    <a:lnTo>
                      <a:pt x="2009" y="17890"/>
                    </a:lnTo>
                    <a:lnTo>
                      <a:pt x="1905" y="17869"/>
                    </a:lnTo>
                    <a:lnTo>
                      <a:pt x="1842" y="17597"/>
                    </a:lnTo>
                    <a:lnTo>
                      <a:pt x="1737" y="17367"/>
                    </a:lnTo>
                    <a:lnTo>
                      <a:pt x="1737" y="17199"/>
                    </a:lnTo>
                    <a:lnTo>
                      <a:pt x="1737" y="17032"/>
                    </a:lnTo>
                    <a:lnTo>
                      <a:pt x="1570" y="16969"/>
                    </a:lnTo>
                    <a:lnTo>
                      <a:pt x="1570" y="16948"/>
                    </a:lnTo>
                    <a:cubicBezTo>
                      <a:pt x="1528" y="16865"/>
                      <a:pt x="1528" y="16760"/>
                      <a:pt x="1507" y="16676"/>
                    </a:cubicBezTo>
                    <a:lnTo>
                      <a:pt x="1486" y="16362"/>
                    </a:lnTo>
                    <a:lnTo>
                      <a:pt x="1612" y="16300"/>
                    </a:lnTo>
                    <a:lnTo>
                      <a:pt x="1633" y="16132"/>
                    </a:lnTo>
                    <a:lnTo>
                      <a:pt x="1591" y="16028"/>
                    </a:lnTo>
                    <a:lnTo>
                      <a:pt x="1486" y="15986"/>
                    </a:lnTo>
                    <a:lnTo>
                      <a:pt x="1423" y="15714"/>
                    </a:lnTo>
                    <a:lnTo>
                      <a:pt x="1402" y="15358"/>
                    </a:lnTo>
                    <a:lnTo>
                      <a:pt x="1423" y="14940"/>
                    </a:lnTo>
                    <a:lnTo>
                      <a:pt x="1319" y="14751"/>
                    </a:lnTo>
                    <a:lnTo>
                      <a:pt x="1298" y="14542"/>
                    </a:lnTo>
                    <a:lnTo>
                      <a:pt x="1507" y="14249"/>
                    </a:lnTo>
                    <a:lnTo>
                      <a:pt x="1528" y="13935"/>
                    </a:lnTo>
                    <a:lnTo>
                      <a:pt x="1695" y="13852"/>
                    </a:lnTo>
                    <a:lnTo>
                      <a:pt x="1779" y="13747"/>
                    </a:lnTo>
                    <a:lnTo>
                      <a:pt x="1423" y="13077"/>
                    </a:lnTo>
                    <a:lnTo>
                      <a:pt x="1486" y="12847"/>
                    </a:lnTo>
                    <a:lnTo>
                      <a:pt x="1486" y="12680"/>
                    </a:lnTo>
                    <a:lnTo>
                      <a:pt x="1486" y="12282"/>
                    </a:lnTo>
                    <a:lnTo>
                      <a:pt x="1612" y="12052"/>
                    </a:lnTo>
                    <a:lnTo>
                      <a:pt x="1737" y="11927"/>
                    </a:lnTo>
                    <a:lnTo>
                      <a:pt x="1716" y="11717"/>
                    </a:lnTo>
                    <a:lnTo>
                      <a:pt x="1612" y="11529"/>
                    </a:lnTo>
                    <a:lnTo>
                      <a:pt x="1528" y="11445"/>
                    </a:lnTo>
                    <a:lnTo>
                      <a:pt x="1674" y="11278"/>
                    </a:lnTo>
                    <a:lnTo>
                      <a:pt x="1633" y="11027"/>
                    </a:lnTo>
                    <a:lnTo>
                      <a:pt x="1737" y="10797"/>
                    </a:lnTo>
                    <a:lnTo>
                      <a:pt x="1842" y="10776"/>
                    </a:lnTo>
                    <a:lnTo>
                      <a:pt x="1884" y="10504"/>
                    </a:lnTo>
                    <a:lnTo>
                      <a:pt x="1821" y="10064"/>
                    </a:lnTo>
                    <a:lnTo>
                      <a:pt x="1737" y="9981"/>
                    </a:lnTo>
                    <a:lnTo>
                      <a:pt x="1674" y="9646"/>
                    </a:lnTo>
                    <a:lnTo>
                      <a:pt x="1591" y="9458"/>
                    </a:lnTo>
                    <a:lnTo>
                      <a:pt x="1444" y="9248"/>
                    </a:lnTo>
                    <a:lnTo>
                      <a:pt x="1423" y="9144"/>
                    </a:lnTo>
                    <a:lnTo>
                      <a:pt x="1319" y="9018"/>
                    </a:lnTo>
                    <a:lnTo>
                      <a:pt x="1277" y="8725"/>
                    </a:lnTo>
                    <a:lnTo>
                      <a:pt x="1298" y="8516"/>
                    </a:lnTo>
                    <a:lnTo>
                      <a:pt x="1444" y="8453"/>
                    </a:lnTo>
                    <a:lnTo>
                      <a:pt x="1444" y="8160"/>
                    </a:lnTo>
                    <a:lnTo>
                      <a:pt x="1528" y="8056"/>
                    </a:lnTo>
                    <a:lnTo>
                      <a:pt x="1528" y="7784"/>
                    </a:lnTo>
                    <a:lnTo>
                      <a:pt x="1423" y="7616"/>
                    </a:lnTo>
                    <a:lnTo>
                      <a:pt x="1402" y="7240"/>
                    </a:lnTo>
                    <a:lnTo>
                      <a:pt x="1486" y="7156"/>
                    </a:lnTo>
                    <a:lnTo>
                      <a:pt x="1528" y="6738"/>
                    </a:lnTo>
                    <a:lnTo>
                      <a:pt x="1633" y="6591"/>
                    </a:lnTo>
                    <a:lnTo>
                      <a:pt x="1800" y="6194"/>
                    </a:lnTo>
                    <a:lnTo>
                      <a:pt x="1946" y="6047"/>
                    </a:lnTo>
                    <a:lnTo>
                      <a:pt x="2051" y="5984"/>
                    </a:lnTo>
                    <a:lnTo>
                      <a:pt x="2135" y="5880"/>
                    </a:lnTo>
                    <a:lnTo>
                      <a:pt x="2093" y="5838"/>
                    </a:lnTo>
                    <a:lnTo>
                      <a:pt x="2093" y="5671"/>
                    </a:lnTo>
                    <a:lnTo>
                      <a:pt x="2030" y="5587"/>
                    </a:lnTo>
                    <a:lnTo>
                      <a:pt x="1946" y="5545"/>
                    </a:lnTo>
                    <a:lnTo>
                      <a:pt x="1988" y="5440"/>
                    </a:lnTo>
                    <a:lnTo>
                      <a:pt x="2093" y="5357"/>
                    </a:lnTo>
                    <a:lnTo>
                      <a:pt x="2093" y="5210"/>
                    </a:lnTo>
                    <a:lnTo>
                      <a:pt x="1946" y="5043"/>
                    </a:lnTo>
                    <a:lnTo>
                      <a:pt x="1925" y="4854"/>
                    </a:lnTo>
                    <a:lnTo>
                      <a:pt x="2009" y="4729"/>
                    </a:lnTo>
                    <a:lnTo>
                      <a:pt x="1988" y="4624"/>
                    </a:lnTo>
                    <a:lnTo>
                      <a:pt x="1842" y="4520"/>
                    </a:lnTo>
                    <a:lnTo>
                      <a:pt x="1905" y="4373"/>
                    </a:lnTo>
                    <a:lnTo>
                      <a:pt x="2574" y="3997"/>
                    </a:lnTo>
                    <a:lnTo>
                      <a:pt x="2741" y="3348"/>
                    </a:lnTo>
                    <a:lnTo>
                      <a:pt x="2658" y="3181"/>
                    </a:lnTo>
                    <a:lnTo>
                      <a:pt x="2553" y="3222"/>
                    </a:lnTo>
                    <a:lnTo>
                      <a:pt x="2511" y="3285"/>
                    </a:lnTo>
                    <a:lnTo>
                      <a:pt x="2344" y="3285"/>
                    </a:lnTo>
                    <a:lnTo>
                      <a:pt x="1925" y="2134"/>
                    </a:lnTo>
                    <a:lnTo>
                      <a:pt x="1633" y="1883"/>
                    </a:lnTo>
                    <a:lnTo>
                      <a:pt x="1570" y="1779"/>
                    </a:lnTo>
                    <a:lnTo>
                      <a:pt x="1695" y="1465"/>
                    </a:lnTo>
                    <a:lnTo>
                      <a:pt x="1633" y="1360"/>
                    </a:lnTo>
                    <a:lnTo>
                      <a:pt x="1716" y="1193"/>
                    </a:lnTo>
                    <a:lnTo>
                      <a:pt x="1695" y="1130"/>
                    </a:lnTo>
                    <a:lnTo>
                      <a:pt x="1423" y="921"/>
                    </a:lnTo>
                    <a:lnTo>
                      <a:pt x="1360" y="774"/>
                    </a:lnTo>
                    <a:lnTo>
                      <a:pt x="1319" y="607"/>
                    </a:lnTo>
                    <a:lnTo>
                      <a:pt x="1298" y="544"/>
                    </a:lnTo>
                    <a:lnTo>
                      <a:pt x="1319" y="440"/>
                    </a:lnTo>
                    <a:lnTo>
                      <a:pt x="1298" y="335"/>
                    </a:lnTo>
                    <a:lnTo>
                      <a:pt x="1256" y="293"/>
                    </a:lnTo>
                    <a:lnTo>
                      <a:pt x="1151" y="189"/>
                    </a:lnTo>
                    <a:lnTo>
                      <a:pt x="1151" y="21"/>
                    </a:lnTo>
                    <a:lnTo>
                      <a:pt x="1109" y="21"/>
                    </a:lnTo>
                    <a:lnTo>
                      <a:pt x="1047"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54" name="Google Shape;954;p54"/>
            <p:cNvGrpSpPr/>
            <p:nvPr/>
          </p:nvGrpSpPr>
          <p:grpSpPr>
            <a:xfrm>
              <a:off x="3855466" y="3289811"/>
              <a:ext cx="112514" cy="94210"/>
              <a:chOff x="3918000" y="3561900"/>
              <a:chExt cx="236225" cy="207100"/>
            </a:xfrm>
          </p:grpSpPr>
          <p:sp>
            <p:nvSpPr>
              <p:cNvPr id="955" name="Google Shape;955;p54"/>
              <p:cNvSpPr/>
              <p:nvPr/>
            </p:nvSpPr>
            <p:spPr>
              <a:xfrm>
                <a:off x="3925800" y="3561900"/>
                <a:ext cx="228425" cy="170000"/>
              </a:xfrm>
              <a:custGeom>
                <a:rect b="b" l="l" r="r" t="t"/>
                <a:pathLst>
                  <a:path extrusionOk="0" h="6800" w="9137">
                    <a:moveTo>
                      <a:pt x="0" y="4356"/>
                    </a:moveTo>
                    <a:lnTo>
                      <a:pt x="1381" y="1594"/>
                    </a:lnTo>
                    <a:lnTo>
                      <a:pt x="7012" y="0"/>
                    </a:lnTo>
                    <a:lnTo>
                      <a:pt x="9137" y="532"/>
                    </a:lnTo>
                    <a:lnTo>
                      <a:pt x="8500" y="2444"/>
                    </a:lnTo>
                    <a:lnTo>
                      <a:pt x="6906" y="5206"/>
                    </a:lnTo>
                    <a:lnTo>
                      <a:pt x="3719" y="6800"/>
                    </a:lnTo>
                    <a:close/>
                  </a:path>
                </a:pathLst>
              </a:custGeom>
              <a:solidFill>
                <a:srgbClr val="503259"/>
              </a:solidFill>
              <a:ln>
                <a:noFill/>
              </a:ln>
            </p:spPr>
          </p:sp>
          <p:sp>
            <p:nvSpPr>
              <p:cNvPr id="956" name="Google Shape;956;p54"/>
              <p:cNvSpPr/>
              <p:nvPr/>
            </p:nvSpPr>
            <p:spPr>
              <a:xfrm>
                <a:off x="3918000" y="3569675"/>
                <a:ext cx="229150" cy="199325"/>
              </a:xfrm>
              <a:custGeom>
                <a:rect b="b" l="l" r="r" t="t"/>
                <a:pathLst>
                  <a:path extrusionOk="0" h="7973" w="9166">
                    <a:moveTo>
                      <a:pt x="6696" y="3976"/>
                    </a:moveTo>
                    <a:lnTo>
                      <a:pt x="6738" y="4018"/>
                    </a:lnTo>
                    <a:lnTo>
                      <a:pt x="6780" y="3997"/>
                    </a:lnTo>
                    <a:lnTo>
                      <a:pt x="6843" y="4039"/>
                    </a:lnTo>
                    <a:lnTo>
                      <a:pt x="6926" y="4018"/>
                    </a:lnTo>
                    <a:lnTo>
                      <a:pt x="7052" y="4122"/>
                    </a:lnTo>
                    <a:lnTo>
                      <a:pt x="7136" y="4353"/>
                    </a:lnTo>
                    <a:lnTo>
                      <a:pt x="7136" y="4499"/>
                    </a:lnTo>
                    <a:lnTo>
                      <a:pt x="7094" y="4583"/>
                    </a:lnTo>
                    <a:lnTo>
                      <a:pt x="6989" y="4625"/>
                    </a:lnTo>
                    <a:lnTo>
                      <a:pt x="6989" y="4708"/>
                    </a:lnTo>
                    <a:lnTo>
                      <a:pt x="7031" y="4750"/>
                    </a:lnTo>
                    <a:lnTo>
                      <a:pt x="7031" y="4834"/>
                    </a:lnTo>
                    <a:lnTo>
                      <a:pt x="6926" y="4918"/>
                    </a:lnTo>
                    <a:lnTo>
                      <a:pt x="6843" y="4876"/>
                    </a:lnTo>
                    <a:lnTo>
                      <a:pt x="6738" y="4918"/>
                    </a:lnTo>
                    <a:lnTo>
                      <a:pt x="6675" y="4959"/>
                    </a:lnTo>
                    <a:lnTo>
                      <a:pt x="6571" y="5001"/>
                    </a:lnTo>
                    <a:lnTo>
                      <a:pt x="6508" y="5127"/>
                    </a:lnTo>
                    <a:lnTo>
                      <a:pt x="6466" y="5169"/>
                    </a:lnTo>
                    <a:lnTo>
                      <a:pt x="6424" y="5231"/>
                    </a:lnTo>
                    <a:lnTo>
                      <a:pt x="6320" y="5231"/>
                    </a:lnTo>
                    <a:lnTo>
                      <a:pt x="6194" y="5169"/>
                    </a:lnTo>
                    <a:lnTo>
                      <a:pt x="6152" y="5106"/>
                    </a:lnTo>
                    <a:lnTo>
                      <a:pt x="6069" y="5022"/>
                    </a:lnTo>
                    <a:lnTo>
                      <a:pt x="6069" y="4918"/>
                    </a:lnTo>
                    <a:lnTo>
                      <a:pt x="5985" y="4834"/>
                    </a:lnTo>
                    <a:lnTo>
                      <a:pt x="5964" y="4771"/>
                    </a:lnTo>
                    <a:lnTo>
                      <a:pt x="5880" y="4708"/>
                    </a:lnTo>
                    <a:lnTo>
                      <a:pt x="5838" y="4604"/>
                    </a:lnTo>
                    <a:lnTo>
                      <a:pt x="5901" y="4541"/>
                    </a:lnTo>
                    <a:lnTo>
                      <a:pt x="6069" y="4415"/>
                    </a:lnTo>
                    <a:lnTo>
                      <a:pt x="6110" y="4248"/>
                    </a:lnTo>
                    <a:lnTo>
                      <a:pt x="6257" y="4164"/>
                    </a:lnTo>
                    <a:lnTo>
                      <a:pt x="6466" y="4122"/>
                    </a:lnTo>
                    <a:lnTo>
                      <a:pt x="6508" y="4081"/>
                    </a:lnTo>
                    <a:lnTo>
                      <a:pt x="6592" y="4018"/>
                    </a:lnTo>
                    <a:lnTo>
                      <a:pt x="6613" y="3976"/>
                    </a:lnTo>
                    <a:close/>
                    <a:moveTo>
                      <a:pt x="7659" y="1"/>
                    </a:moveTo>
                    <a:lnTo>
                      <a:pt x="7470" y="21"/>
                    </a:lnTo>
                    <a:lnTo>
                      <a:pt x="7387" y="21"/>
                    </a:lnTo>
                    <a:lnTo>
                      <a:pt x="7345" y="63"/>
                    </a:lnTo>
                    <a:lnTo>
                      <a:pt x="7240" y="63"/>
                    </a:lnTo>
                    <a:lnTo>
                      <a:pt x="7178" y="126"/>
                    </a:lnTo>
                    <a:lnTo>
                      <a:pt x="7178" y="168"/>
                    </a:lnTo>
                    <a:lnTo>
                      <a:pt x="7157" y="252"/>
                    </a:lnTo>
                    <a:lnTo>
                      <a:pt x="7073" y="273"/>
                    </a:lnTo>
                    <a:lnTo>
                      <a:pt x="7010" y="356"/>
                    </a:lnTo>
                    <a:lnTo>
                      <a:pt x="6843" y="356"/>
                    </a:lnTo>
                    <a:lnTo>
                      <a:pt x="6822" y="335"/>
                    </a:lnTo>
                    <a:lnTo>
                      <a:pt x="6717" y="356"/>
                    </a:lnTo>
                    <a:lnTo>
                      <a:pt x="6592" y="461"/>
                    </a:lnTo>
                    <a:lnTo>
                      <a:pt x="6529" y="524"/>
                    </a:lnTo>
                    <a:lnTo>
                      <a:pt x="6445" y="565"/>
                    </a:lnTo>
                    <a:lnTo>
                      <a:pt x="6424" y="628"/>
                    </a:lnTo>
                    <a:lnTo>
                      <a:pt x="6341" y="649"/>
                    </a:lnTo>
                    <a:lnTo>
                      <a:pt x="6299" y="691"/>
                    </a:lnTo>
                    <a:lnTo>
                      <a:pt x="6236" y="733"/>
                    </a:lnTo>
                    <a:lnTo>
                      <a:pt x="6173" y="754"/>
                    </a:lnTo>
                    <a:lnTo>
                      <a:pt x="6006" y="963"/>
                    </a:lnTo>
                    <a:lnTo>
                      <a:pt x="5985" y="1089"/>
                    </a:lnTo>
                    <a:lnTo>
                      <a:pt x="6006" y="1151"/>
                    </a:lnTo>
                    <a:lnTo>
                      <a:pt x="6006" y="1214"/>
                    </a:lnTo>
                    <a:lnTo>
                      <a:pt x="5922" y="1256"/>
                    </a:lnTo>
                    <a:lnTo>
                      <a:pt x="5901" y="1298"/>
                    </a:lnTo>
                    <a:lnTo>
                      <a:pt x="5859" y="1319"/>
                    </a:lnTo>
                    <a:lnTo>
                      <a:pt x="5776" y="1402"/>
                    </a:lnTo>
                    <a:lnTo>
                      <a:pt x="5755" y="1486"/>
                    </a:lnTo>
                    <a:lnTo>
                      <a:pt x="5713" y="1507"/>
                    </a:lnTo>
                    <a:lnTo>
                      <a:pt x="5692" y="1570"/>
                    </a:lnTo>
                    <a:lnTo>
                      <a:pt x="5608" y="1570"/>
                    </a:lnTo>
                    <a:lnTo>
                      <a:pt x="5545" y="1612"/>
                    </a:lnTo>
                    <a:lnTo>
                      <a:pt x="5399" y="1633"/>
                    </a:lnTo>
                    <a:lnTo>
                      <a:pt x="5357" y="1737"/>
                    </a:lnTo>
                    <a:lnTo>
                      <a:pt x="5357" y="1905"/>
                    </a:lnTo>
                    <a:lnTo>
                      <a:pt x="5294" y="1967"/>
                    </a:lnTo>
                    <a:lnTo>
                      <a:pt x="5294" y="2030"/>
                    </a:lnTo>
                    <a:lnTo>
                      <a:pt x="5273" y="2135"/>
                    </a:lnTo>
                    <a:lnTo>
                      <a:pt x="5294" y="2197"/>
                    </a:lnTo>
                    <a:lnTo>
                      <a:pt x="5169" y="2260"/>
                    </a:lnTo>
                    <a:lnTo>
                      <a:pt x="5085" y="2239"/>
                    </a:lnTo>
                    <a:lnTo>
                      <a:pt x="5043" y="2197"/>
                    </a:lnTo>
                    <a:lnTo>
                      <a:pt x="4834" y="2197"/>
                    </a:lnTo>
                    <a:lnTo>
                      <a:pt x="4709" y="2218"/>
                    </a:lnTo>
                    <a:lnTo>
                      <a:pt x="4604" y="2197"/>
                    </a:lnTo>
                    <a:lnTo>
                      <a:pt x="4520" y="2218"/>
                    </a:lnTo>
                    <a:lnTo>
                      <a:pt x="4311" y="2093"/>
                    </a:lnTo>
                    <a:lnTo>
                      <a:pt x="4227" y="2093"/>
                    </a:lnTo>
                    <a:lnTo>
                      <a:pt x="4185" y="2009"/>
                    </a:lnTo>
                    <a:lnTo>
                      <a:pt x="3997" y="1988"/>
                    </a:lnTo>
                    <a:lnTo>
                      <a:pt x="3872" y="2009"/>
                    </a:lnTo>
                    <a:lnTo>
                      <a:pt x="3704" y="2135"/>
                    </a:lnTo>
                    <a:lnTo>
                      <a:pt x="3621" y="2365"/>
                    </a:lnTo>
                    <a:lnTo>
                      <a:pt x="3516" y="2469"/>
                    </a:lnTo>
                    <a:lnTo>
                      <a:pt x="3349" y="2553"/>
                    </a:lnTo>
                    <a:lnTo>
                      <a:pt x="3286" y="2637"/>
                    </a:lnTo>
                    <a:lnTo>
                      <a:pt x="3181" y="2721"/>
                    </a:lnTo>
                    <a:lnTo>
                      <a:pt x="3056" y="2742"/>
                    </a:lnTo>
                    <a:lnTo>
                      <a:pt x="2972" y="2783"/>
                    </a:lnTo>
                    <a:lnTo>
                      <a:pt x="2846" y="2762"/>
                    </a:lnTo>
                    <a:lnTo>
                      <a:pt x="2763" y="2825"/>
                    </a:lnTo>
                    <a:lnTo>
                      <a:pt x="2616" y="2783"/>
                    </a:lnTo>
                    <a:lnTo>
                      <a:pt x="2449" y="2825"/>
                    </a:lnTo>
                    <a:lnTo>
                      <a:pt x="2449" y="2721"/>
                    </a:lnTo>
                    <a:lnTo>
                      <a:pt x="2532" y="2532"/>
                    </a:lnTo>
                    <a:lnTo>
                      <a:pt x="2532" y="2365"/>
                    </a:lnTo>
                    <a:lnTo>
                      <a:pt x="2365" y="2051"/>
                    </a:lnTo>
                    <a:lnTo>
                      <a:pt x="2323" y="1905"/>
                    </a:lnTo>
                    <a:lnTo>
                      <a:pt x="2135" y="1779"/>
                    </a:lnTo>
                    <a:lnTo>
                      <a:pt x="2051" y="3871"/>
                    </a:lnTo>
                    <a:lnTo>
                      <a:pt x="1821" y="3871"/>
                    </a:lnTo>
                    <a:lnTo>
                      <a:pt x="1675" y="3934"/>
                    </a:lnTo>
                    <a:lnTo>
                      <a:pt x="1612" y="4039"/>
                    </a:lnTo>
                    <a:lnTo>
                      <a:pt x="1528" y="4081"/>
                    </a:lnTo>
                    <a:lnTo>
                      <a:pt x="1486" y="4122"/>
                    </a:lnTo>
                    <a:lnTo>
                      <a:pt x="1486" y="4248"/>
                    </a:lnTo>
                    <a:lnTo>
                      <a:pt x="1403" y="4227"/>
                    </a:lnTo>
                    <a:lnTo>
                      <a:pt x="1319" y="4227"/>
                    </a:lnTo>
                    <a:lnTo>
                      <a:pt x="1277" y="4143"/>
                    </a:lnTo>
                    <a:lnTo>
                      <a:pt x="1193" y="4143"/>
                    </a:lnTo>
                    <a:lnTo>
                      <a:pt x="1152" y="4206"/>
                    </a:lnTo>
                    <a:lnTo>
                      <a:pt x="1047" y="4185"/>
                    </a:lnTo>
                    <a:lnTo>
                      <a:pt x="984" y="4143"/>
                    </a:lnTo>
                    <a:lnTo>
                      <a:pt x="880" y="4185"/>
                    </a:lnTo>
                    <a:lnTo>
                      <a:pt x="754" y="4102"/>
                    </a:lnTo>
                    <a:lnTo>
                      <a:pt x="566" y="4039"/>
                    </a:lnTo>
                    <a:lnTo>
                      <a:pt x="482" y="3871"/>
                    </a:lnTo>
                    <a:lnTo>
                      <a:pt x="545" y="3725"/>
                    </a:lnTo>
                    <a:lnTo>
                      <a:pt x="440" y="3725"/>
                    </a:lnTo>
                    <a:lnTo>
                      <a:pt x="356" y="3599"/>
                    </a:lnTo>
                    <a:lnTo>
                      <a:pt x="231" y="3662"/>
                    </a:lnTo>
                    <a:lnTo>
                      <a:pt x="168" y="3767"/>
                    </a:lnTo>
                    <a:lnTo>
                      <a:pt x="210" y="3788"/>
                    </a:lnTo>
                    <a:lnTo>
                      <a:pt x="210" y="3871"/>
                    </a:lnTo>
                    <a:lnTo>
                      <a:pt x="64" y="3892"/>
                    </a:lnTo>
                    <a:lnTo>
                      <a:pt x="1" y="3934"/>
                    </a:lnTo>
                    <a:lnTo>
                      <a:pt x="22" y="4122"/>
                    </a:lnTo>
                    <a:lnTo>
                      <a:pt x="210" y="4248"/>
                    </a:lnTo>
                    <a:lnTo>
                      <a:pt x="336" y="4625"/>
                    </a:lnTo>
                    <a:lnTo>
                      <a:pt x="336" y="4771"/>
                    </a:lnTo>
                    <a:lnTo>
                      <a:pt x="461" y="5085"/>
                    </a:lnTo>
                    <a:lnTo>
                      <a:pt x="545" y="5441"/>
                    </a:lnTo>
                    <a:lnTo>
                      <a:pt x="691" y="5650"/>
                    </a:lnTo>
                    <a:lnTo>
                      <a:pt x="691" y="5775"/>
                    </a:lnTo>
                    <a:lnTo>
                      <a:pt x="859" y="6027"/>
                    </a:lnTo>
                    <a:lnTo>
                      <a:pt x="859" y="6110"/>
                    </a:lnTo>
                    <a:lnTo>
                      <a:pt x="900" y="6299"/>
                    </a:lnTo>
                    <a:lnTo>
                      <a:pt x="880" y="6487"/>
                    </a:lnTo>
                    <a:lnTo>
                      <a:pt x="796" y="6550"/>
                    </a:lnTo>
                    <a:lnTo>
                      <a:pt x="754" y="6550"/>
                    </a:lnTo>
                    <a:lnTo>
                      <a:pt x="691" y="6508"/>
                    </a:lnTo>
                    <a:lnTo>
                      <a:pt x="649" y="6550"/>
                    </a:lnTo>
                    <a:lnTo>
                      <a:pt x="649" y="6717"/>
                    </a:lnTo>
                    <a:lnTo>
                      <a:pt x="733" y="6863"/>
                    </a:lnTo>
                    <a:lnTo>
                      <a:pt x="838" y="6968"/>
                    </a:lnTo>
                    <a:lnTo>
                      <a:pt x="942" y="7156"/>
                    </a:lnTo>
                    <a:lnTo>
                      <a:pt x="859" y="7282"/>
                    </a:lnTo>
                    <a:lnTo>
                      <a:pt x="880" y="7449"/>
                    </a:lnTo>
                    <a:lnTo>
                      <a:pt x="838" y="7554"/>
                    </a:lnTo>
                    <a:lnTo>
                      <a:pt x="838" y="7659"/>
                    </a:lnTo>
                    <a:lnTo>
                      <a:pt x="900" y="7700"/>
                    </a:lnTo>
                    <a:lnTo>
                      <a:pt x="900" y="7596"/>
                    </a:lnTo>
                    <a:lnTo>
                      <a:pt x="1005" y="7533"/>
                    </a:lnTo>
                    <a:lnTo>
                      <a:pt x="1152" y="7554"/>
                    </a:lnTo>
                    <a:lnTo>
                      <a:pt x="1172" y="7679"/>
                    </a:lnTo>
                    <a:lnTo>
                      <a:pt x="1110" y="7721"/>
                    </a:lnTo>
                    <a:lnTo>
                      <a:pt x="1172" y="7742"/>
                    </a:lnTo>
                    <a:lnTo>
                      <a:pt x="1256" y="7679"/>
                    </a:lnTo>
                    <a:lnTo>
                      <a:pt x="1361" y="7742"/>
                    </a:lnTo>
                    <a:lnTo>
                      <a:pt x="1361" y="7868"/>
                    </a:lnTo>
                    <a:lnTo>
                      <a:pt x="1403" y="7847"/>
                    </a:lnTo>
                    <a:lnTo>
                      <a:pt x="1696" y="7972"/>
                    </a:lnTo>
                    <a:lnTo>
                      <a:pt x="1737" y="7951"/>
                    </a:lnTo>
                    <a:lnTo>
                      <a:pt x="1800" y="7972"/>
                    </a:lnTo>
                    <a:lnTo>
                      <a:pt x="1821" y="7889"/>
                    </a:lnTo>
                    <a:lnTo>
                      <a:pt x="1926" y="7868"/>
                    </a:lnTo>
                    <a:lnTo>
                      <a:pt x="2051" y="7742"/>
                    </a:lnTo>
                    <a:lnTo>
                      <a:pt x="2198" y="7763"/>
                    </a:lnTo>
                    <a:lnTo>
                      <a:pt x="2219" y="7721"/>
                    </a:lnTo>
                    <a:lnTo>
                      <a:pt x="2344" y="7721"/>
                    </a:lnTo>
                    <a:lnTo>
                      <a:pt x="2512" y="7763"/>
                    </a:lnTo>
                    <a:lnTo>
                      <a:pt x="2574" y="7742"/>
                    </a:lnTo>
                    <a:lnTo>
                      <a:pt x="2721" y="7742"/>
                    </a:lnTo>
                    <a:lnTo>
                      <a:pt x="2742" y="7679"/>
                    </a:lnTo>
                    <a:lnTo>
                      <a:pt x="2784" y="7638"/>
                    </a:lnTo>
                    <a:lnTo>
                      <a:pt x="2867" y="7596"/>
                    </a:lnTo>
                    <a:lnTo>
                      <a:pt x="2930" y="7638"/>
                    </a:lnTo>
                    <a:lnTo>
                      <a:pt x="2951" y="7533"/>
                    </a:lnTo>
                    <a:lnTo>
                      <a:pt x="3035" y="7470"/>
                    </a:lnTo>
                    <a:lnTo>
                      <a:pt x="3349" y="7470"/>
                    </a:lnTo>
                    <a:lnTo>
                      <a:pt x="3474" y="7554"/>
                    </a:lnTo>
                    <a:lnTo>
                      <a:pt x="3558" y="7533"/>
                    </a:lnTo>
                    <a:lnTo>
                      <a:pt x="3558" y="7470"/>
                    </a:lnTo>
                    <a:lnTo>
                      <a:pt x="3725" y="7449"/>
                    </a:lnTo>
                    <a:lnTo>
                      <a:pt x="3997" y="7533"/>
                    </a:lnTo>
                    <a:lnTo>
                      <a:pt x="4081" y="7575"/>
                    </a:lnTo>
                    <a:lnTo>
                      <a:pt x="4353" y="7638"/>
                    </a:lnTo>
                    <a:lnTo>
                      <a:pt x="4395" y="7596"/>
                    </a:lnTo>
                    <a:lnTo>
                      <a:pt x="4353" y="7533"/>
                    </a:lnTo>
                    <a:lnTo>
                      <a:pt x="4437" y="7449"/>
                    </a:lnTo>
                    <a:lnTo>
                      <a:pt x="4541" y="7449"/>
                    </a:lnTo>
                    <a:lnTo>
                      <a:pt x="4667" y="7491"/>
                    </a:lnTo>
                    <a:lnTo>
                      <a:pt x="4876" y="7491"/>
                    </a:lnTo>
                    <a:lnTo>
                      <a:pt x="4876" y="7470"/>
                    </a:lnTo>
                    <a:lnTo>
                      <a:pt x="4813" y="7387"/>
                    </a:lnTo>
                    <a:lnTo>
                      <a:pt x="4855" y="7303"/>
                    </a:lnTo>
                    <a:lnTo>
                      <a:pt x="5022" y="7240"/>
                    </a:lnTo>
                    <a:lnTo>
                      <a:pt x="5190" y="7240"/>
                    </a:lnTo>
                    <a:lnTo>
                      <a:pt x="5253" y="7303"/>
                    </a:lnTo>
                    <a:lnTo>
                      <a:pt x="5378" y="7303"/>
                    </a:lnTo>
                    <a:lnTo>
                      <a:pt x="5504" y="7219"/>
                    </a:lnTo>
                    <a:lnTo>
                      <a:pt x="5713" y="7156"/>
                    </a:lnTo>
                    <a:lnTo>
                      <a:pt x="5713" y="7135"/>
                    </a:lnTo>
                    <a:lnTo>
                      <a:pt x="5859" y="7073"/>
                    </a:lnTo>
                    <a:lnTo>
                      <a:pt x="5922" y="6968"/>
                    </a:lnTo>
                    <a:lnTo>
                      <a:pt x="6320" y="6717"/>
                    </a:lnTo>
                    <a:lnTo>
                      <a:pt x="6424" y="6612"/>
                    </a:lnTo>
                    <a:lnTo>
                      <a:pt x="6424" y="6591"/>
                    </a:lnTo>
                    <a:lnTo>
                      <a:pt x="6508" y="6591"/>
                    </a:lnTo>
                    <a:lnTo>
                      <a:pt x="7115" y="5985"/>
                    </a:lnTo>
                    <a:lnTo>
                      <a:pt x="7136" y="5922"/>
                    </a:lnTo>
                    <a:lnTo>
                      <a:pt x="7198" y="5922"/>
                    </a:lnTo>
                    <a:lnTo>
                      <a:pt x="7282" y="5796"/>
                    </a:lnTo>
                    <a:lnTo>
                      <a:pt x="7387" y="5755"/>
                    </a:lnTo>
                    <a:lnTo>
                      <a:pt x="7429" y="5587"/>
                    </a:lnTo>
                    <a:lnTo>
                      <a:pt x="7596" y="5399"/>
                    </a:lnTo>
                    <a:lnTo>
                      <a:pt x="7847" y="5022"/>
                    </a:lnTo>
                    <a:lnTo>
                      <a:pt x="7910" y="4834"/>
                    </a:lnTo>
                    <a:lnTo>
                      <a:pt x="8014" y="4834"/>
                    </a:lnTo>
                    <a:lnTo>
                      <a:pt x="8077" y="4708"/>
                    </a:lnTo>
                    <a:lnTo>
                      <a:pt x="8077" y="4646"/>
                    </a:lnTo>
                    <a:lnTo>
                      <a:pt x="8182" y="4520"/>
                    </a:lnTo>
                    <a:lnTo>
                      <a:pt x="8266" y="4394"/>
                    </a:lnTo>
                    <a:lnTo>
                      <a:pt x="8391" y="4311"/>
                    </a:lnTo>
                    <a:lnTo>
                      <a:pt x="8433" y="4227"/>
                    </a:lnTo>
                    <a:lnTo>
                      <a:pt x="8538" y="4185"/>
                    </a:lnTo>
                    <a:lnTo>
                      <a:pt x="8579" y="4122"/>
                    </a:lnTo>
                    <a:lnTo>
                      <a:pt x="8621" y="4122"/>
                    </a:lnTo>
                    <a:lnTo>
                      <a:pt x="8789" y="3934"/>
                    </a:lnTo>
                    <a:lnTo>
                      <a:pt x="8810" y="3830"/>
                    </a:lnTo>
                    <a:lnTo>
                      <a:pt x="8893" y="3725"/>
                    </a:lnTo>
                    <a:lnTo>
                      <a:pt x="8935" y="3516"/>
                    </a:lnTo>
                    <a:lnTo>
                      <a:pt x="9019" y="3348"/>
                    </a:lnTo>
                    <a:lnTo>
                      <a:pt x="9040" y="3160"/>
                    </a:lnTo>
                    <a:lnTo>
                      <a:pt x="9123" y="2951"/>
                    </a:lnTo>
                    <a:lnTo>
                      <a:pt x="9103" y="2951"/>
                    </a:lnTo>
                    <a:lnTo>
                      <a:pt x="9165" y="2846"/>
                    </a:lnTo>
                    <a:lnTo>
                      <a:pt x="9165" y="2825"/>
                    </a:lnTo>
                    <a:lnTo>
                      <a:pt x="9061" y="2825"/>
                    </a:lnTo>
                    <a:lnTo>
                      <a:pt x="8935" y="2762"/>
                    </a:lnTo>
                    <a:lnTo>
                      <a:pt x="8830" y="2762"/>
                    </a:lnTo>
                    <a:lnTo>
                      <a:pt x="8768" y="2825"/>
                    </a:lnTo>
                    <a:lnTo>
                      <a:pt x="8768" y="2909"/>
                    </a:lnTo>
                    <a:lnTo>
                      <a:pt x="8726" y="3014"/>
                    </a:lnTo>
                    <a:lnTo>
                      <a:pt x="8663" y="3034"/>
                    </a:lnTo>
                    <a:lnTo>
                      <a:pt x="8454" y="3034"/>
                    </a:lnTo>
                    <a:lnTo>
                      <a:pt x="8266" y="2930"/>
                    </a:lnTo>
                    <a:lnTo>
                      <a:pt x="8182" y="2804"/>
                    </a:lnTo>
                    <a:lnTo>
                      <a:pt x="8140" y="2742"/>
                    </a:lnTo>
                    <a:lnTo>
                      <a:pt x="8098" y="2658"/>
                    </a:lnTo>
                    <a:lnTo>
                      <a:pt x="8161" y="2532"/>
                    </a:lnTo>
                    <a:lnTo>
                      <a:pt x="8286" y="2281"/>
                    </a:lnTo>
                    <a:lnTo>
                      <a:pt x="8307" y="2177"/>
                    </a:lnTo>
                    <a:lnTo>
                      <a:pt x="8412" y="2114"/>
                    </a:lnTo>
                    <a:lnTo>
                      <a:pt x="8579" y="2197"/>
                    </a:lnTo>
                    <a:lnTo>
                      <a:pt x="8663" y="2260"/>
                    </a:lnTo>
                    <a:lnTo>
                      <a:pt x="8768" y="2323"/>
                    </a:lnTo>
                    <a:lnTo>
                      <a:pt x="8768" y="2135"/>
                    </a:lnTo>
                    <a:lnTo>
                      <a:pt x="8768" y="1988"/>
                    </a:lnTo>
                    <a:lnTo>
                      <a:pt x="8810" y="1800"/>
                    </a:lnTo>
                    <a:lnTo>
                      <a:pt x="8810" y="1361"/>
                    </a:lnTo>
                    <a:lnTo>
                      <a:pt x="8789" y="1214"/>
                    </a:lnTo>
                    <a:lnTo>
                      <a:pt x="8747" y="1109"/>
                    </a:lnTo>
                    <a:lnTo>
                      <a:pt x="8747" y="1005"/>
                    </a:lnTo>
                    <a:lnTo>
                      <a:pt x="8747" y="984"/>
                    </a:lnTo>
                    <a:lnTo>
                      <a:pt x="8747" y="733"/>
                    </a:lnTo>
                    <a:lnTo>
                      <a:pt x="8684" y="586"/>
                    </a:lnTo>
                    <a:lnTo>
                      <a:pt x="8642" y="440"/>
                    </a:lnTo>
                    <a:lnTo>
                      <a:pt x="8621" y="273"/>
                    </a:lnTo>
                    <a:lnTo>
                      <a:pt x="8517" y="168"/>
                    </a:lnTo>
                    <a:lnTo>
                      <a:pt x="8328" y="126"/>
                    </a:lnTo>
                    <a:lnTo>
                      <a:pt x="8182" y="147"/>
                    </a:lnTo>
                    <a:lnTo>
                      <a:pt x="8098" y="168"/>
                    </a:lnTo>
                    <a:lnTo>
                      <a:pt x="8056" y="147"/>
                    </a:lnTo>
                    <a:lnTo>
                      <a:pt x="7910" y="105"/>
                    </a:lnTo>
                    <a:lnTo>
                      <a:pt x="7847" y="105"/>
                    </a:lnTo>
                    <a:lnTo>
                      <a:pt x="7784" y="21"/>
                    </a:lnTo>
                    <a:lnTo>
                      <a:pt x="7659"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57" name="Google Shape;957;p54"/>
            <p:cNvSpPr/>
            <p:nvPr/>
          </p:nvSpPr>
          <p:spPr>
            <a:xfrm>
              <a:off x="3292646" y="3020419"/>
              <a:ext cx="18695" cy="5482"/>
            </a:xfrm>
            <a:custGeom>
              <a:rect b="b" l="l" r="r" t="t"/>
              <a:pathLst>
                <a:path extrusionOk="0" h="482" w="1570">
                  <a:moveTo>
                    <a:pt x="189" y="0"/>
                  </a:moveTo>
                  <a:lnTo>
                    <a:pt x="126" y="84"/>
                  </a:lnTo>
                  <a:lnTo>
                    <a:pt x="21" y="147"/>
                  </a:lnTo>
                  <a:lnTo>
                    <a:pt x="21" y="209"/>
                  </a:lnTo>
                  <a:lnTo>
                    <a:pt x="0" y="272"/>
                  </a:lnTo>
                  <a:lnTo>
                    <a:pt x="42" y="377"/>
                  </a:lnTo>
                  <a:lnTo>
                    <a:pt x="314" y="377"/>
                  </a:lnTo>
                  <a:lnTo>
                    <a:pt x="398" y="398"/>
                  </a:lnTo>
                  <a:lnTo>
                    <a:pt x="607" y="356"/>
                  </a:lnTo>
                  <a:lnTo>
                    <a:pt x="691" y="377"/>
                  </a:lnTo>
                  <a:lnTo>
                    <a:pt x="837" y="293"/>
                  </a:lnTo>
                  <a:cubicBezTo>
                    <a:pt x="1026" y="398"/>
                    <a:pt x="1235" y="356"/>
                    <a:pt x="1423" y="481"/>
                  </a:cubicBezTo>
                  <a:lnTo>
                    <a:pt x="1570" y="460"/>
                  </a:lnTo>
                  <a:lnTo>
                    <a:pt x="1528" y="398"/>
                  </a:lnTo>
                  <a:lnTo>
                    <a:pt x="1444" y="460"/>
                  </a:lnTo>
                  <a:lnTo>
                    <a:pt x="1444" y="440"/>
                  </a:lnTo>
                  <a:cubicBezTo>
                    <a:pt x="1360" y="377"/>
                    <a:pt x="1318" y="356"/>
                    <a:pt x="1235" y="335"/>
                  </a:cubicBezTo>
                  <a:lnTo>
                    <a:pt x="1277" y="293"/>
                  </a:lnTo>
                  <a:lnTo>
                    <a:pt x="1130" y="251"/>
                  </a:lnTo>
                  <a:lnTo>
                    <a:pt x="1046" y="335"/>
                  </a:lnTo>
                  <a:cubicBezTo>
                    <a:pt x="1005" y="335"/>
                    <a:pt x="942" y="335"/>
                    <a:pt x="921" y="293"/>
                  </a:cubicBezTo>
                  <a:lnTo>
                    <a:pt x="921" y="272"/>
                  </a:lnTo>
                  <a:lnTo>
                    <a:pt x="1046" y="147"/>
                  </a:lnTo>
                  <a:lnTo>
                    <a:pt x="942" y="105"/>
                  </a:lnTo>
                  <a:lnTo>
                    <a:pt x="921" y="42"/>
                  </a:lnTo>
                  <a:lnTo>
                    <a:pt x="837" y="0"/>
                  </a:lnTo>
                  <a:lnTo>
                    <a:pt x="607" y="42"/>
                  </a:lnTo>
                  <a:lnTo>
                    <a:pt x="189"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8" name="Google Shape;958;p54"/>
            <p:cNvSpPr/>
            <p:nvPr/>
          </p:nvSpPr>
          <p:spPr>
            <a:xfrm>
              <a:off x="3260258" y="3010662"/>
              <a:ext cx="26423" cy="16661"/>
            </a:xfrm>
            <a:custGeom>
              <a:rect b="b" l="l" r="r" t="t"/>
              <a:pathLst>
                <a:path extrusionOk="0" h="1465" w="2219">
                  <a:moveTo>
                    <a:pt x="481" y="0"/>
                  </a:moveTo>
                  <a:lnTo>
                    <a:pt x="293" y="42"/>
                  </a:lnTo>
                  <a:lnTo>
                    <a:pt x="230" y="147"/>
                  </a:lnTo>
                  <a:lnTo>
                    <a:pt x="230" y="209"/>
                  </a:lnTo>
                  <a:lnTo>
                    <a:pt x="189" y="314"/>
                  </a:lnTo>
                  <a:lnTo>
                    <a:pt x="230" y="398"/>
                  </a:lnTo>
                  <a:lnTo>
                    <a:pt x="189" y="523"/>
                  </a:lnTo>
                  <a:lnTo>
                    <a:pt x="105" y="586"/>
                  </a:lnTo>
                  <a:lnTo>
                    <a:pt x="84" y="607"/>
                  </a:lnTo>
                  <a:lnTo>
                    <a:pt x="126" y="733"/>
                  </a:lnTo>
                  <a:lnTo>
                    <a:pt x="126" y="837"/>
                  </a:lnTo>
                  <a:lnTo>
                    <a:pt x="126" y="900"/>
                  </a:lnTo>
                  <a:lnTo>
                    <a:pt x="0" y="1046"/>
                  </a:lnTo>
                  <a:lnTo>
                    <a:pt x="0" y="1109"/>
                  </a:lnTo>
                  <a:lnTo>
                    <a:pt x="63" y="1130"/>
                  </a:lnTo>
                  <a:lnTo>
                    <a:pt x="126" y="1256"/>
                  </a:lnTo>
                  <a:lnTo>
                    <a:pt x="84" y="1339"/>
                  </a:lnTo>
                  <a:lnTo>
                    <a:pt x="189" y="1402"/>
                  </a:lnTo>
                  <a:lnTo>
                    <a:pt x="230" y="1444"/>
                  </a:lnTo>
                  <a:lnTo>
                    <a:pt x="293" y="1465"/>
                  </a:lnTo>
                  <a:lnTo>
                    <a:pt x="377" y="1318"/>
                  </a:lnTo>
                  <a:lnTo>
                    <a:pt x="502" y="1130"/>
                  </a:lnTo>
                  <a:lnTo>
                    <a:pt x="502" y="1088"/>
                  </a:lnTo>
                  <a:lnTo>
                    <a:pt x="544" y="984"/>
                  </a:lnTo>
                  <a:lnTo>
                    <a:pt x="607" y="1046"/>
                  </a:lnTo>
                  <a:lnTo>
                    <a:pt x="691" y="1046"/>
                  </a:lnTo>
                  <a:lnTo>
                    <a:pt x="753" y="921"/>
                  </a:lnTo>
                  <a:lnTo>
                    <a:pt x="837" y="984"/>
                  </a:lnTo>
                  <a:lnTo>
                    <a:pt x="837" y="1088"/>
                  </a:lnTo>
                  <a:lnTo>
                    <a:pt x="921" y="1130"/>
                  </a:lnTo>
                  <a:lnTo>
                    <a:pt x="1067" y="1088"/>
                  </a:lnTo>
                  <a:lnTo>
                    <a:pt x="1235" y="942"/>
                  </a:lnTo>
                  <a:lnTo>
                    <a:pt x="1381" y="900"/>
                  </a:lnTo>
                  <a:lnTo>
                    <a:pt x="1569" y="921"/>
                  </a:lnTo>
                  <a:lnTo>
                    <a:pt x="1674" y="900"/>
                  </a:lnTo>
                  <a:lnTo>
                    <a:pt x="1758" y="942"/>
                  </a:lnTo>
                  <a:lnTo>
                    <a:pt x="1883" y="984"/>
                  </a:lnTo>
                  <a:lnTo>
                    <a:pt x="2072" y="1005"/>
                  </a:lnTo>
                  <a:lnTo>
                    <a:pt x="2093" y="921"/>
                  </a:lnTo>
                  <a:lnTo>
                    <a:pt x="2176" y="921"/>
                  </a:lnTo>
                  <a:lnTo>
                    <a:pt x="2218" y="816"/>
                  </a:lnTo>
                  <a:lnTo>
                    <a:pt x="2176" y="733"/>
                  </a:lnTo>
                  <a:lnTo>
                    <a:pt x="1946" y="607"/>
                  </a:lnTo>
                  <a:lnTo>
                    <a:pt x="1862" y="607"/>
                  </a:lnTo>
                  <a:lnTo>
                    <a:pt x="1695" y="565"/>
                  </a:lnTo>
                  <a:lnTo>
                    <a:pt x="1632" y="565"/>
                  </a:lnTo>
                  <a:lnTo>
                    <a:pt x="1465" y="502"/>
                  </a:lnTo>
                  <a:lnTo>
                    <a:pt x="1277" y="398"/>
                  </a:lnTo>
                  <a:lnTo>
                    <a:pt x="1172" y="398"/>
                  </a:lnTo>
                  <a:lnTo>
                    <a:pt x="1256" y="377"/>
                  </a:lnTo>
                  <a:lnTo>
                    <a:pt x="1423" y="419"/>
                  </a:lnTo>
                  <a:lnTo>
                    <a:pt x="1674" y="419"/>
                  </a:lnTo>
                  <a:lnTo>
                    <a:pt x="1779" y="398"/>
                  </a:lnTo>
                  <a:lnTo>
                    <a:pt x="1695" y="356"/>
                  </a:lnTo>
                  <a:lnTo>
                    <a:pt x="1632" y="356"/>
                  </a:lnTo>
                  <a:lnTo>
                    <a:pt x="1444" y="314"/>
                  </a:lnTo>
                  <a:lnTo>
                    <a:pt x="1360" y="147"/>
                  </a:lnTo>
                  <a:lnTo>
                    <a:pt x="1256" y="147"/>
                  </a:lnTo>
                  <a:lnTo>
                    <a:pt x="1214" y="168"/>
                  </a:lnTo>
                  <a:lnTo>
                    <a:pt x="1130" y="105"/>
                  </a:lnTo>
                  <a:lnTo>
                    <a:pt x="649" y="0"/>
                  </a:lnTo>
                  <a:lnTo>
                    <a:pt x="586" y="42"/>
                  </a:lnTo>
                  <a:lnTo>
                    <a:pt x="481"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9" name="Google Shape;959;p54"/>
            <p:cNvSpPr/>
            <p:nvPr/>
          </p:nvSpPr>
          <p:spPr>
            <a:xfrm>
              <a:off x="3408744" y="2329870"/>
              <a:ext cx="289769" cy="354333"/>
            </a:xfrm>
            <a:custGeom>
              <a:rect b="b" l="l" r="r" t="t"/>
              <a:pathLst>
                <a:path extrusionOk="0" h="31157" w="24335">
                  <a:moveTo>
                    <a:pt x="19167" y="16300"/>
                  </a:moveTo>
                  <a:lnTo>
                    <a:pt x="19161" y="16311"/>
                  </a:lnTo>
                  <a:lnTo>
                    <a:pt x="19167" y="16321"/>
                  </a:lnTo>
                  <a:lnTo>
                    <a:pt x="19167" y="16300"/>
                  </a:lnTo>
                  <a:close/>
                  <a:moveTo>
                    <a:pt x="16572" y="17849"/>
                  </a:moveTo>
                  <a:lnTo>
                    <a:pt x="16593" y="17870"/>
                  </a:lnTo>
                  <a:lnTo>
                    <a:pt x="16509" y="17870"/>
                  </a:lnTo>
                  <a:lnTo>
                    <a:pt x="16509" y="17849"/>
                  </a:lnTo>
                  <a:close/>
                  <a:moveTo>
                    <a:pt x="4771" y="22933"/>
                  </a:moveTo>
                  <a:lnTo>
                    <a:pt x="4813" y="22996"/>
                  </a:lnTo>
                  <a:lnTo>
                    <a:pt x="4792" y="23038"/>
                  </a:lnTo>
                  <a:lnTo>
                    <a:pt x="4750" y="23038"/>
                  </a:lnTo>
                  <a:lnTo>
                    <a:pt x="4688" y="23059"/>
                  </a:lnTo>
                  <a:lnTo>
                    <a:pt x="4709" y="23142"/>
                  </a:lnTo>
                  <a:lnTo>
                    <a:pt x="4792" y="23205"/>
                  </a:lnTo>
                  <a:lnTo>
                    <a:pt x="4960" y="23205"/>
                  </a:lnTo>
                  <a:lnTo>
                    <a:pt x="4981" y="23163"/>
                  </a:lnTo>
                  <a:lnTo>
                    <a:pt x="4960" y="23121"/>
                  </a:lnTo>
                  <a:lnTo>
                    <a:pt x="4960" y="23059"/>
                  </a:lnTo>
                  <a:lnTo>
                    <a:pt x="5001" y="23038"/>
                  </a:lnTo>
                  <a:lnTo>
                    <a:pt x="5127" y="23059"/>
                  </a:lnTo>
                  <a:lnTo>
                    <a:pt x="5169" y="23121"/>
                  </a:lnTo>
                  <a:lnTo>
                    <a:pt x="5106" y="23163"/>
                  </a:lnTo>
                  <a:lnTo>
                    <a:pt x="4960" y="23226"/>
                  </a:lnTo>
                  <a:lnTo>
                    <a:pt x="4750" y="23226"/>
                  </a:lnTo>
                  <a:lnTo>
                    <a:pt x="4750" y="23268"/>
                  </a:lnTo>
                  <a:lnTo>
                    <a:pt x="4855" y="23435"/>
                  </a:lnTo>
                  <a:lnTo>
                    <a:pt x="4981" y="23519"/>
                  </a:lnTo>
                  <a:lnTo>
                    <a:pt x="5064" y="23540"/>
                  </a:lnTo>
                  <a:lnTo>
                    <a:pt x="5085" y="23519"/>
                  </a:lnTo>
                  <a:lnTo>
                    <a:pt x="5190" y="23477"/>
                  </a:lnTo>
                  <a:lnTo>
                    <a:pt x="5211" y="23540"/>
                  </a:lnTo>
                  <a:lnTo>
                    <a:pt x="5190" y="23561"/>
                  </a:lnTo>
                  <a:lnTo>
                    <a:pt x="5127" y="23561"/>
                  </a:lnTo>
                  <a:lnTo>
                    <a:pt x="5064" y="23582"/>
                  </a:lnTo>
                  <a:lnTo>
                    <a:pt x="4897" y="23540"/>
                  </a:lnTo>
                  <a:lnTo>
                    <a:pt x="4771" y="23477"/>
                  </a:lnTo>
                  <a:lnTo>
                    <a:pt x="4646" y="23352"/>
                  </a:lnTo>
                  <a:lnTo>
                    <a:pt x="4541" y="23310"/>
                  </a:lnTo>
                  <a:lnTo>
                    <a:pt x="4436" y="23310"/>
                  </a:lnTo>
                  <a:lnTo>
                    <a:pt x="4332" y="23205"/>
                  </a:lnTo>
                  <a:lnTo>
                    <a:pt x="4185" y="23142"/>
                  </a:lnTo>
                  <a:lnTo>
                    <a:pt x="4164" y="23121"/>
                  </a:lnTo>
                  <a:lnTo>
                    <a:pt x="4081" y="23121"/>
                  </a:lnTo>
                  <a:lnTo>
                    <a:pt x="4018" y="23142"/>
                  </a:lnTo>
                  <a:lnTo>
                    <a:pt x="3913" y="23142"/>
                  </a:lnTo>
                  <a:lnTo>
                    <a:pt x="3892" y="23132"/>
                  </a:lnTo>
                  <a:lnTo>
                    <a:pt x="3892" y="23132"/>
                  </a:lnTo>
                  <a:lnTo>
                    <a:pt x="3913" y="23121"/>
                  </a:lnTo>
                  <a:lnTo>
                    <a:pt x="3976" y="23121"/>
                  </a:lnTo>
                  <a:lnTo>
                    <a:pt x="4123" y="23100"/>
                  </a:lnTo>
                  <a:lnTo>
                    <a:pt x="4164" y="23038"/>
                  </a:lnTo>
                  <a:lnTo>
                    <a:pt x="4185" y="23038"/>
                  </a:lnTo>
                  <a:lnTo>
                    <a:pt x="4185" y="23100"/>
                  </a:lnTo>
                  <a:lnTo>
                    <a:pt x="4248" y="23121"/>
                  </a:lnTo>
                  <a:lnTo>
                    <a:pt x="4332" y="23121"/>
                  </a:lnTo>
                  <a:lnTo>
                    <a:pt x="4436" y="23247"/>
                  </a:lnTo>
                  <a:lnTo>
                    <a:pt x="4478" y="23268"/>
                  </a:lnTo>
                  <a:lnTo>
                    <a:pt x="4562" y="23226"/>
                  </a:lnTo>
                  <a:lnTo>
                    <a:pt x="4604" y="23142"/>
                  </a:lnTo>
                  <a:lnTo>
                    <a:pt x="4604" y="23059"/>
                  </a:lnTo>
                  <a:lnTo>
                    <a:pt x="4583" y="23017"/>
                  </a:lnTo>
                  <a:lnTo>
                    <a:pt x="4583" y="22954"/>
                  </a:lnTo>
                  <a:lnTo>
                    <a:pt x="4688" y="22954"/>
                  </a:lnTo>
                  <a:lnTo>
                    <a:pt x="4709" y="22933"/>
                  </a:lnTo>
                  <a:close/>
                  <a:moveTo>
                    <a:pt x="4269" y="25193"/>
                  </a:moveTo>
                  <a:lnTo>
                    <a:pt x="4290" y="25277"/>
                  </a:lnTo>
                  <a:lnTo>
                    <a:pt x="4395" y="25297"/>
                  </a:lnTo>
                  <a:lnTo>
                    <a:pt x="4436" y="25339"/>
                  </a:lnTo>
                  <a:lnTo>
                    <a:pt x="4353" y="25339"/>
                  </a:lnTo>
                  <a:lnTo>
                    <a:pt x="4290" y="25318"/>
                  </a:lnTo>
                  <a:lnTo>
                    <a:pt x="4123" y="25318"/>
                  </a:lnTo>
                  <a:lnTo>
                    <a:pt x="4060" y="25381"/>
                  </a:lnTo>
                  <a:lnTo>
                    <a:pt x="4039" y="25318"/>
                  </a:lnTo>
                  <a:lnTo>
                    <a:pt x="3976" y="25339"/>
                  </a:lnTo>
                  <a:lnTo>
                    <a:pt x="3955" y="25444"/>
                  </a:lnTo>
                  <a:lnTo>
                    <a:pt x="3913" y="25486"/>
                  </a:lnTo>
                  <a:lnTo>
                    <a:pt x="3851" y="25528"/>
                  </a:lnTo>
                  <a:lnTo>
                    <a:pt x="3725" y="25549"/>
                  </a:lnTo>
                  <a:lnTo>
                    <a:pt x="3641" y="25611"/>
                  </a:lnTo>
                  <a:lnTo>
                    <a:pt x="3725" y="25528"/>
                  </a:lnTo>
                  <a:lnTo>
                    <a:pt x="3830" y="25507"/>
                  </a:lnTo>
                  <a:lnTo>
                    <a:pt x="3872" y="25444"/>
                  </a:lnTo>
                  <a:lnTo>
                    <a:pt x="3913" y="25381"/>
                  </a:lnTo>
                  <a:lnTo>
                    <a:pt x="3955" y="25318"/>
                  </a:lnTo>
                  <a:lnTo>
                    <a:pt x="4018" y="25318"/>
                  </a:lnTo>
                  <a:lnTo>
                    <a:pt x="4227" y="25193"/>
                  </a:lnTo>
                  <a:close/>
                  <a:moveTo>
                    <a:pt x="16614" y="1"/>
                  </a:moveTo>
                  <a:lnTo>
                    <a:pt x="16530" y="22"/>
                  </a:lnTo>
                  <a:lnTo>
                    <a:pt x="16489" y="84"/>
                  </a:lnTo>
                  <a:lnTo>
                    <a:pt x="16489" y="168"/>
                  </a:lnTo>
                  <a:lnTo>
                    <a:pt x="16509" y="273"/>
                  </a:lnTo>
                  <a:lnTo>
                    <a:pt x="16509" y="336"/>
                  </a:lnTo>
                  <a:lnTo>
                    <a:pt x="16468" y="398"/>
                  </a:lnTo>
                  <a:lnTo>
                    <a:pt x="16405" y="336"/>
                  </a:lnTo>
                  <a:lnTo>
                    <a:pt x="16384" y="210"/>
                  </a:lnTo>
                  <a:lnTo>
                    <a:pt x="16321" y="126"/>
                  </a:lnTo>
                  <a:lnTo>
                    <a:pt x="16279" y="126"/>
                  </a:lnTo>
                  <a:lnTo>
                    <a:pt x="16216" y="84"/>
                  </a:lnTo>
                  <a:lnTo>
                    <a:pt x="16175" y="64"/>
                  </a:lnTo>
                  <a:lnTo>
                    <a:pt x="16154" y="105"/>
                  </a:lnTo>
                  <a:lnTo>
                    <a:pt x="16112" y="210"/>
                  </a:lnTo>
                  <a:lnTo>
                    <a:pt x="16070" y="273"/>
                  </a:lnTo>
                  <a:lnTo>
                    <a:pt x="15986" y="231"/>
                  </a:lnTo>
                  <a:lnTo>
                    <a:pt x="15903" y="273"/>
                  </a:lnTo>
                  <a:lnTo>
                    <a:pt x="15882" y="377"/>
                  </a:lnTo>
                  <a:lnTo>
                    <a:pt x="15924" y="440"/>
                  </a:lnTo>
                  <a:lnTo>
                    <a:pt x="15965" y="503"/>
                  </a:lnTo>
                  <a:lnTo>
                    <a:pt x="15882" y="587"/>
                  </a:lnTo>
                  <a:lnTo>
                    <a:pt x="15777" y="712"/>
                  </a:lnTo>
                  <a:lnTo>
                    <a:pt x="15777" y="754"/>
                  </a:lnTo>
                  <a:lnTo>
                    <a:pt x="15861" y="796"/>
                  </a:lnTo>
                  <a:lnTo>
                    <a:pt x="15882" y="838"/>
                  </a:lnTo>
                  <a:lnTo>
                    <a:pt x="15840" y="901"/>
                  </a:lnTo>
                  <a:lnTo>
                    <a:pt x="15777" y="901"/>
                  </a:lnTo>
                  <a:lnTo>
                    <a:pt x="15631" y="817"/>
                  </a:lnTo>
                  <a:lnTo>
                    <a:pt x="15421" y="817"/>
                  </a:lnTo>
                  <a:lnTo>
                    <a:pt x="15380" y="963"/>
                  </a:lnTo>
                  <a:lnTo>
                    <a:pt x="15421" y="1131"/>
                  </a:lnTo>
                  <a:lnTo>
                    <a:pt x="15484" y="1277"/>
                  </a:lnTo>
                  <a:lnTo>
                    <a:pt x="15631" y="1340"/>
                  </a:lnTo>
                  <a:lnTo>
                    <a:pt x="15672" y="1382"/>
                  </a:lnTo>
                  <a:lnTo>
                    <a:pt x="15672" y="1445"/>
                  </a:lnTo>
                  <a:lnTo>
                    <a:pt x="15547" y="1403"/>
                  </a:lnTo>
                  <a:lnTo>
                    <a:pt x="15421" y="1340"/>
                  </a:lnTo>
                  <a:lnTo>
                    <a:pt x="15317" y="1152"/>
                  </a:lnTo>
                  <a:lnTo>
                    <a:pt x="15128" y="1026"/>
                  </a:lnTo>
                  <a:lnTo>
                    <a:pt x="15045" y="963"/>
                  </a:lnTo>
                  <a:lnTo>
                    <a:pt x="15024" y="1026"/>
                  </a:lnTo>
                  <a:lnTo>
                    <a:pt x="15045" y="1068"/>
                  </a:lnTo>
                  <a:lnTo>
                    <a:pt x="15045" y="1173"/>
                  </a:lnTo>
                  <a:lnTo>
                    <a:pt x="15066" y="1256"/>
                  </a:lnTo>
                  <a:lnTo>
                    <a:pt x="15128" y="1340"/>
                  </a:lnTo>
                  <a:lnTo>
                    <a:pt x="15128" y="1465"/>
                  </a:lnTo>
                  <a:lnTo>
                    <a:pt x="15045" y="1549"/>
                  </a:lnTo>
                  <a:lnTo>
                    <a:pt x="15045" y="1382"/>
                  </a:lnTo>
                  <a:lnTo>
                    <a:pt x="15003" y="1256"/>
                  </a:lnTo>
                  <a:lnTo>
                    <a:pt x="14919" y="1110"/>
                  </a:lnTo>
                  <a:lnTo>
                    <a:pt x="14919" y="1026"/>
                  </a:lnTo>
                  <a:lnTo>
                    <a:pt x="14836" y="921"/>
                  </a:lnTo>
                  <a:lnTo>
                    <a:pt x="14731" y="859"/>
                  </a:lnTo>
                  <a:lnTo>
                    <a:pt x="14647" y="984"/>
                  </a:lnTo>
                  <a:lnTo>
                    <a:pt x="14605" y="1068"/>
                  </a:lnTo>
                  <a:lnTo>
                    <a:pt x="14543" y="984"/>
                  </a:lnTo>
                  <a:lnTo>
                    <a:pt x="14605" y="921"/>
                  </a:lnTo>
                  <a:lnTo>
                    <a:pt x="14605" y="859"/>
                  </a:lnTo>
                  <a:lnTo>
                    <a:pt x="14522" y="817"/>
                  </a:lnTo>
                  <a:lnTo>
                    <a:pt x="14501" y="733"/>
                  </a:lnTo>
                  <a:lnTo>
                    <a:pt x="14480" y="691"/>
                  </a:lnTo>
                  <a:lnTo>
                    <a:pt x="14375" y="691"/>
                  </a:lnTo>
                  <a:lnTo>
                    <a:pt x="14292" y="733"/>
                  </a:lnTo>
                  <a:lnTo>
                    <a:pt x="14271" y="712"/>
                  </a:lnTo>
                  <a:lnTo>
                    <a:pt x="14292" y="628"/>
                  </a:lnTo>
                  <a:lnTo>
                    <a:pt x="14375" y="545"/>
                  </a:lnTo>
                  <a:lnTo>
                    <a:pt x="14271" y="566"/>
                  </a:lnTo>
                  <a:lnTo>
                    <a:pt x="14166" y="670"/>
                  </a:lnTo>
                  <a:lnTo>
                    <a:pt x="14124" y="754"/>
                  </a:lnTo>
                  <a:lnTo>
                    <a:pt x="14020" y="817"/>
                  </a:lnTo>
                  <a:lnTo>
                    <a:pt x="13957" y="838"/>
                  </a:lnTo>
                  <a:lnTo>
                    <a:pt x="13852" y="984"/>
                  </a:lnTo>
                  <a:lnTo>
                    <a:pt x="13810" y="984"/>
                  </a:lnTo>
                  <a:lnTo>
                    <a:pt x="13768" y="880"/>
                  </a:lnTo>
                  <a:lnTo>
                    <a:pt x="13685" y="817"/>
                  </a:lnTo>
                  <a:lnTo>
                    <a:pt x="13643" y="817"/>
                  </a:lnTo>
                  <a:lnTo>
                    <a:pt x="13601" y="880"/>
                  </a:lnTo>
                  <a:lnTo>
                    <a:pt x="13580" y="963"/>
                  </a:lnTo>
                  <a:lnTo>
                    <a:pt x="13601" y="1089"/>
                  </a:lnTo>
                  <a:lnTo>
                    <a:pt x="13768" y="1193"/>
                  </a:lnTo>
                  <a:lnTo>
                    <a:pt x="13768" y="1256"/>
                  </a:lnTo>
                  <a:lnTo>
                    <a:pt x="13685" y="1256"/>
                  </a:lnTo>
                  <a:lnTo>
                    <a:pt x="13643" y="1382"/>
                  </a:lnTo>
                  <a:lnTo>
                    <a:pt x="13643" y="1507"/>
                  </a:lnTo>
                  <a:lnTo>
                    <a:pt x="13768" y="1591"/>
                  </a:lnTo>
                  <a:lnTo>
                    <a:pt x="13852" y="1570"/>
                  </a:lnTo>
                  <a:lnTo>
                    <a:pt x="13915" y="1507"/>
                  </a:lnTo>
                  <a:lnTo>
                    <a:pt x="14103" y="1507"/>
                  </a:lnTo>
                  <a:lnTo>
                    <a:pt x="14229" y="1675"/>
                  </a:lnTo>
                  <a:lnTo>
                    <a:pt x="14333" y="1717"/>
                  </a:lnTo>
                  <a:lnTo>
                    <a:pt x="14396" y="1800"/>
                  </a:lnTo>
                  <a:lnTo>
                    <a:pt x="14375" y="1863"/>
                  </a:lnTo>
                  <a:lnTo>
                    <a:pt x="14375" y="1926"/>
                  </a:lnTo>
                  <a:lnTo>
                    <a:pt x="14396" y="2072"/>
                  </a:lnTo>
                  <a:lnTo>
                    <a:pt x="14333" y="2219"/>
                  </a:lnTo>
                  <a:lnTo>
                    <a:pt x="14333" y="2302"/>
                  </a:lnTo>
                  <a:lnTo>
                    <a:pt x="14417" y="2407"/>
                  </a:lnTo>
                  <a:lnTo>
                    <a:pt x="14417" y="2533"/>
                  </a:lnTo>
                  <a:lnTo>
                    <a:pt x="14438" y="2616"/>
                  </a:lnTo>
                  <a:lnTo>
                    <a:pt x="14543" y="2700"/>
                  </a:lnTo>
                  <a:lnTo>
                    <a:pt x="14626" y="2700"/>
                  </a:lnTo>
                  <a:lnTo>
                    <a:pt x="14710" y="2784"/>
                  </a:lnTo>
                  <a:lnTo>
                    <a:pt x="14836" y="2846"/>
                  </a:lnTo>
                  <a:lnTo>
                    <a:pt x="14836" y="2909"/>
                  </a:lnTo>
                  <a:lnTo>
                    <a:pt x="14856" y="2993"/>
                  </a:lnTo>
                  <a:lnTo>
                    <a:pt x="14731" y="2888"/>
                  </a:lnTo>
                  <a:lnTo>
                    <a:pt x="14584" y="2805"/>
                  </a:lnTo>
                  <a:lnTo>
                    <a:pt x="14417" y="2805"/>
                  </a:lnTo>
                  <a:lnTo>
                    <a:pt x="14333" y="2742"/>
                  </a:lnTo>
                  <a:lnTo>
                    <a:pt x="14312" y="2679"/>
                  </a:lnTo>
                  <a:lnTo>
                    <a:pt x="14312" y="2533"/>
                  </a:lnTo>
                  <a:lnTo>
                    <a:pt x="14271" y="2323"/>
                  </a:lnTo>
                  <a:lnTo>
                    <a:pt x="14312" y="2219"/>
                  </a:lnTo>
                  <a:lnTo>
                    <a:pt x="14312" y="2114"/>
                  </a:lnTo>
                  <a:lnTo>
                    <a:pt x="14208" y="2009"/>
                  </a:lnTo>
                  <a:lnTo>
                    <a:pt x="14208" y="1926"/>
                  </a:lnTo>
                  <a:lnTo>
                    <a:pt x="14166" y="1779"/>
                  </a:lnTo>
                  <a:lnTo>
                    <a:pt x="14103" y="1737"/>
                  </a:lnTo>
                  <a:lnTo>
                    <a:pt x="14020" y="1696"/>
                  </a:lnTo>
                  <a:lnTo>
                    <a:pt x="13957" y="1654"/>
                  </a:lnTo>
                  <a:lnTo>
                    <a:pt x="13852" y="1633"/>
                  </a:lnTo>
                  <a:lnTo>
                    <a:pt x="13748" y="1675"/>
                  </a:lnTo>
                  <a:lnTo>
                    <a:pt x="13601" y="1696"/>
                  </a:lnTo>
                  <a:lnTo>
                    <a:pt x="13538" y="1675"/>
                  </a:lnTo>
                  <a:lnTo>
                    <a:pt x="13476" y="1675"/>
                  </a:lnTo>
                  <a:lnTo>
                    <a:pt x="13434" y="1863"/>
                  </a:lnTo>
                  <a:lnTo>
                    <a:pt x="13476" y="1905"/>
                  </a:lnTo>
                  <a:lnTo>
                    <a:pt x="13476" y="2009"/>
                  </a:lnTo>
                  <a:lnTo>
                    <a:pt x="13434" y="2072"/>
                  </a:lnTo>
                  <a:lnTo>
                    <a:pt x="13266" y="1989"/>
                  </a:lnTo>
                  <a:lnTo>
                    <a:pt x="13078" y="1779"/>
                  </a:lnTo>
                  <a:lnTo>
                    <a:pt x="13036" y="1779"/>
                  </a:lnTo>
                  <a:lnTo>
                    <a:pt x="12973" y="1821"/>
                  </a:lnTo>
                  <a:lnTo>
                    <a:pt x="12931" y="1821"/>
                  </a:lnTo>
                  <a:lnTo>
                    <a:pt x="12869" y="1758"/>
                  </a:lnTo>
                  <a:lnTo>
                    <a:pt x="12701" y="1717"/>
                  </a:lnTo>
                  <a:lnTo>
                    <a:pt x="12639" y="1779"/>
                  </a:lnTo>
                  <a:lnTo>
                    <a:pt x="12639" y="1884"/>
                  </a:lnTo>
                  <a:lnTo>
                    <a:pt x="12701" y="2009"/>
                  </a:lnTo>
                  <a:lnTo>
                    <a:pt x="12639" y="2093"/>
                  </a:lnTo>
                  <a:lnTo>
                    <a:pt x="12701" y="2198"/>
                  </a:lnTo>
                  <a:lnTo>
                    <a:pt x="12743" y="2344"/>
                  </a:lnTo>
                  <a:lnTo>
                    <a:pt x="12722" y="2491"/>
                  </a:lnTo>
                  <a:lnTo>
                    <a:pt x="12743" y="2533"/>
                  </a:lnTo>
                  <a:lnTo>
                    <a:pt x="12764" y="2700"/>
                  </a:lnTo>
                  <a:lnTo>
                    <a:pt x="12743" y="2742"/>
                  </a:lnTo>
                  <a:lnTo>
                    <a:pt x="12743" y="2846"/>
                  </a:lnTo>
                  <a:lnTo>
                    <a:pt x="12827" y="3014"/>
                  </a:lnTo>
                  <a:lnTo>
                    <a:pt x="12848" y="3118"/>
                  </a:lnTo>
                  <a:lnTo>
                    <a:pt x="12827" y="3265"/>
                  </a:lnTo>
                  <a:lnTo>
                    <a:pt x="12827" y="3349"/>
                  </a:lnTo>
                  <a:lnTo>
                    <a:pt x="12911" y="3453"/>
                  </a:lnTo>
                  <a:lnTo>
                    <a:pt x="12931" y="3579"/>
                  </a:lnTo>
                  <a:lnTo>
                    <a:pt x="12931" y="3662"/>
                  </a:lnTo>
                  <a:lnTo>
                    <a:pt x="13057" y="3767"/>
                  </a:lnTo>
                  <a:lnTo>
                    <a:pt x="13120" y="3851"/>
                  </a:lnTo>
                  <a:lnTo>
                    <a:pt x="13120" y="3955"/>
                  </a:lnTo>
                  <a:lnTo>
                    <a:pt x="13162" y="3997"/>
                  </a:lnTo>
                  <a:lnTo>
                    <a:pt x="13245" y="3997"/>
                  </a:lnTo>
                  <a:lnTo>
                    <a:pt x="13245" y="4060"/>
                  </a:lnTo>
                  <a:lnTo>
                    <a:pt x="13266" y="4123"/>
                  </a:lnTo>
                  <a:lnTo>
                    <a:pt x="13371" y="4186"/>
                  </a:lnTo>
                  <a:lnTo>
                    <a:pt x="13392" y="4206"/>
                  </a:lnTo>
                  <a:lnTo>
                    <a:pt x="13371" y="4227"/>
                  </a:lnTo>
                  <a:lnTo>
                    <a:pt x="13266" y="4227"/>
                  </a:lnTo>
                  <a:lnTo>
                    <a:pt x="13224" y="4206"/>
                  </a:lnTo>
                  <a:lnTo>
                    <a:pt x="13141" y="4206"/>
                  </a:lnTo>
                  <a:lnTo>
                    <a:pt x="13078" y="4165"/>
                  </a:lnTo>
                  <a:lnTo>
                    <a:pt x="13078" y="4081"/>
                  </a:lnTo>
                  <a:lnTo>
                    <a:pt x="13057" y="4018"/>
                  </a:lnTo>
                  <a:lnTo>
                    <a:pt x="12973" y="3997"/>
                  </a:lnTo>
                  <a:lnTo>
                    <a:pt x="12911" y="4018"/>
                  </a:lnTo>
                  <a:lnTo>
                    <a:pt x="12848" y="4018"/>
                  </a:lnTo>
                  <a:lnTo>
                    <a:pt x="12827" y="3976"/>
                  </a:lnTo>
                  <a:lnTo>
                    <a:pt x="12827" y="3872"/>
                  </a:lnTo>
                  <a:lnTo>
                    <a:pt x="12806" y="3851"/>
                  </a:lnTo>
                  <a:lnTo>
                    <a:pt x="12743" y="3893"/>
                  </a:lnTo>
                  <a:lnTo>
                    <a:pt x="12659" y="4060"/>
                  </a:lnTo>
                  <a:lnTo>
                    <a:pt x="12534" y="4102"/>
                  </a:lnTo>
                  <a:lnTo>
                    <a:pt x="12450" y="4102"/>
                  </a:lnTo>
                  <a:lnTo>
                    <a:pt x="12325" y="3997"/>
                  </a:lnTo>
                  <a:lnTo>
                    <a:pt x="12220" y="3997"/>
                  </a:lnTo>
                  <a:lnTo>
                    <a:pt x="12178" y="3914"/>
                  </a:lnTo>
                  <a:lnTo>
                    <a:pt x="12178" y="3809"/>
                  </a:lnTo>
                  <a:lnTo>
                    <a:pt x="12199" y="3683"/>
                  </a:lnTo>
                  <a:lnTo>
                    <a:pt x="12115" y="3495"/>
                  </a:lnTo>
                  <a:lnTo>
                    <a:pt x="12074" y="3453"/>
                  </a:lnTo>
                  <a:lnTo>
                    <a:pt x="12032" y="3328"/>
                  </a:lnTo>
                  <a:lnTo>
                    <a:pt x="12032" y="3244"/>
                  </a:lnTo>
                  <a:lnTo>
                    <a:pt x="12095" y="3181"/>
                  </a:lnTo>
                  <a:lnTo>
                    <a:pt x="12115" y="3139"/>
                  </a:lnTo>
                  <a:lnTo>
                    <a:pt x="12095" y="2867"/>
                  </a:lnTo>
                  <a:lnTo>
                    <a:pt x="12011" y="2742"/>
                  </a:lnTo>
                  <a:lnTo>
                    <a:pt x="11906" y="2595"/>
                  </a:lnTo>
                  <a:lnTo>
                    <a:pt x="11906" y="2491"/>
                  </a:lnTo>
                  <a:lnTo>
                    <a:pt x="11802" y="2240"/>
                  </a:lnTo>
                  <a:lnTo>
                    <a:pt x="11760" y="2135"/>
                  </a:lnTo>
                  <a:lnTo>
                    <a:pt x="11676" y="2093"/>
                  </a:lnTo>
                  <a:lnTo>
                    <a:pt x="11655" y="2009"/>
                  </a:lnTo>
                  <a:lnTo>
                    <a:pt x="11571" y="1989"/>
                  </a:lnTo>
                  <a:lnTo>
                    <a:pt x="11467" y="1968"/>
                  </a:lnTo>
                  <a:lnTo>
                    <a:pt x="11383" y="1905"/>
                  </a:lnTo>
                  <a:lnTo>
                    <a:pt x="11279" y="1926"/>
                  </a:lnTo>
                  <a:lnTo>
                    <a:pt x="11237" y="1989"/>
                  </a:lnTo>
                  <a:lnTo>
                    <a:pt x="11237" y="2114"/>
                  </a:lnTo>
                  <a:lnTo>
                    <a:pt x="11195" y="2177"/>
                  </a:lnTo>
                  <a:lnTo>
                    <a:pt x="11237" y="2240"/>
                  </a:lnTo>
                  <a:lnTo>
                    <a:pt x="11195" y="2323"/>
                  </a:lnTo>
                  <a:lnTo>
                    <a:pt x="11132" y="2533"/>
                  </a:lnTo>
                  <a:lnTo>
                    <a:pt x="11132" y="2658"/>
                  </a:lnTo>
                  <a:lnTo>
                    <a:pt x="11153" y="2825"/>
                  </a:lnTo>
                  <a:lnTo>
                    <a:pt x="11195" y="2867"/>
                  </a:lnTo>
                  <a:lnTo>
                    <a:pt x="11174" y="3035"/>
                  </a:lnTo>
                  <a:lnTo>
                    <a:pt x="11132" y="3181"/>
                  </a:lnTo>
                  <a:lnTo>
                    <a:pt x="11153" y="3286"/>
                  </a:lnTo>
                  <a:lnTo>
                    <a:pt x="11153" y="3495"/>
                  </a:lnTo>
                  <a:lnTo>
                    <a:pt x="11090" y="3537"/>
                  </a:lnTo>
                  <a:lnTo>
                    <a:pt x="11048" y="3474"/>
                  </a:lnTo>
                  <a:lnTo>
                    <a:pt x="10986" y="3453"/>
                  </a:lnTo>
                  <a:lnTo>
                    <a:pt x="10944" y="3495"/>
                  </a:lnTo>
                  <a:lnTo>
                    <a:pt x="10860" y="3474"/>
                  </a:lnTo>
                  <a:lnTo>
                    <a:pt x="10839" y="3453"/>
                  </a:lnTo>
                  <a:lnTo>
                    <a:pt x="10755" y="3432"/>
                  </a:lnTo>
                  <a:lnTo>
                    <a:pt x="10630" y="3390"/>
                  </a:lnTo>
                  <a:lnTo>
                    <a:pt x="10546" y="3328"/>
                  </a:lnTo>
                  <a:lnTo>
                    <a:pt x="10504" y="3328"/>
                  </a:lnTo>
                  <a:lnTo>
                    <a:pt x="10462" y="3349"/>
                  </a:lnTo>
                  <a:lnTo>
                    <a:pt x="10504" y="3432"/>
                  </a:lnTo>
                  <a:lnTo>
                    <a:pt x="10567" y="3495"/>
                  </a:lnTo>
                  <a:lnTo>
                    <a:pt x="10567" y="3558"/>
                  </a:lnTo>
                  <a:lnTo>
                    <a:pt x="10546" y="3600"/>
                  </a:lnTo>
                  <a:lnTo>
                    <a:pt x="10525" y="3662"/>
                  </a:lnTo>
                  <a:lnTo>
                    <a:pt x="10462" y="3662"/>
                  </a:lnTo>
                  <a:lnTo>
                    <a:pt x="10442" y="3641"/>
                  </a:lnTo>
                  <a:lnTo>
                    <a:pt x="10358" y="3641"/>
                  </a:lnTo>
                  <a:lnTo>
                    <a:pt x="10316" y="3579"/>
                  </a:lnTo>
                  <a:lnTo>
                    <a:pt x="10316" y="3432"/>
                  </a:lnTo>
                  <a:lnTo>
                    <a:pt x="10232" y="3286"/>
                  </a:lnTo>
                  <a:lnTo>
                    <a:pt x="10211" y="3160"/>
                  </a:lnTo>
                  <a:lnTo>
                    <a:pt x="10190" y="3056"/>
                  </a:lnTo>
                  <a:lnTo>
                    <a:pt x="10107" y="2972"/>
                  </a:lnTo>
                  <a:lnTo>
                    <a:pt x="10107" y="2909"/>
                  </a:lnTo>
                  <a:lnTo>
                    <a:pt x="10044" y="2825"/>
                  </a:lnTo>
                  <a:lnTo>
                    <a:pt x="9981" y="2909"/>
                  </a:lnTo>
                  <a:lnTo>
                    <a:pt x="10023" y="2993"/>
                  </a:lnTo>
                  <a:lnTo>
                    <a:pt x="9981" y="3035"/>
                  </a:lnTo>
                  <a:lnTo>
                    <a:pt x="9981" y="3118"/>
                  </a:lnTo>
                  <a:lnTo>
                    <a:pt x="9939" y="3202"/>
                  </a:lnTo>
                  <a:lnTo>
                    <a:pt x="9898" y="3244"/>
                  </a:lnTo>
                  <a:lnTo>
                    <a:pt x="9814" y="3265"/>
                  </a:lnTo>
                  <a:lnTo>
                    <a:pt x="9772" y="3369"/>
                  </a:lnTo>
                  <a:lnTo>
                    <a:pt x="9667" y="3537"/>
                  </a:lnTo>
                  <a:lnTo>
                    <a:pt x="9584" y="3621"/>
                  </a:lnTo>
                  <a:lnTo>
                    <a:pt x="9584" y="3662"/>
                  </a:lnTo>
                  <a:lnTo>
                    <a:pt x="9521" y="3725"/>
                  </a:lnTo>
                  <a:lnTo>
                    <a:pt x="9458" y="3851"/>
                  </a:lnTo>
                  <a:lnTo>
                    <a:pt x="9395" y="3851"/>
                  </a:lnTo>
                  <a:lnTo>
                    <a:pt x="9374" y="3788"/>
                  </a:lnTo>
                  <a:lnTo>
                    <a:pt x="9395" y="3683"/>
                  </a:lnTo>
                  <a:lnTo>
                    <a:pt x="9479" y="3579"/>
                  </a:lnTo>
                  <a:lnTo>
                    <a:pt x="9500" y="3474"/>
                  </a:lnTo>
                  <a:lnTo>
                    <a:pt x="9563" y="3432"/>
                  </a:lnTo>
                  <a:lnTo>
                    <a:pt x="9667" y="3369"/>
                  </a:lnTo>
                  <a:lnTo>
                    <a:pt x="9709" y="3244"/>
                  </a:lnTo>
                  <a:lnTo>
                    <a:pt x="9793" y="3160"/>
                  </a:lnTo>
                  <a:lnTo>
                    <a:pt x="9814" y="3077"/>
                  </a:lnTo>
                  <a:lnTo>
                    <a:pt x="9814" y="3035"/>
                  </a:lnTo>
                  <a:lnTo>
                    <a:pt x="9772" y="2993"/>
                  </a:lnTo>
                  <a:lnTo>
                    <a:pt x="9793" y="2930"/>
                  </a:lnTo>
                  <a:lnTo>
                    <a:pt x="9877" y="2909"/>
                  </a:lnTo>
                  <a:lnTo>
                    <a:pt x="9898" y="2825"/>
                  </a:lnTo>
                  <a:lnTo>
                    <a:pt x="9898" y="2742"/>
                  </a:lnTo>
                  <a:lnTo>
                    <a:pt x="9939" y="2637"/>
                  </a:lnTo>
                  <a:lnTo>
                    <a:pt x="10023" y="2470"/>
                  </a:lnTo>
                  <a:lnTo>
                    <a:pt x="10023" y="2365"/>
                  </a:lnTo>
                  <a:lnTo>
                    <a:pt x="10086" y="2198"/>
                  </a:lnTo>
                  <a:lnTo>
                    <a:pt x="10107" y="1947"/>
                  </a:lnTo>
                  <a:lnTo>
                    <a:pt x="10086" y="1863"/>
                  </a:lnTo>
                  <a:lnTo>
                    <a:pt x="9918" y="1842"/>
                  </a:lnTo>
                  <a:lnTo>
                    <a:pt x="9814" y="1863"/>
                  </a:lnTo>
                  <a:lnTo>
                    <a:pt x="9709" y="1947"/>
                  </a:lnTo>
                  <a:lnTo>
                    <a:pt x="9605" y="1884"/>
                  </a:lnTo>
                  <a:lnTo>
                    <a:pt x="9521" y="1863"/>
                  </a:lnTo>
                  <a:lnTo>
                    <a:pt x="9479" y="1884"/>
                  </a:lnTo>
                  <a:lnTo>
                    <a:pt x="9500" y="1968"/>
                  </a:lnTo>
                  <a:lnTo>
                    <a:pt x="9584" y="2051"/>
                  </a:lnTo>
                  <a:lnTo>
                    <a:pt x="9584" y="2198"/>
                  </a:lnTo>
                  <a:lnTo>
                    <a:pt x="9563" y="2281"/>
                  </a:lnTo>
                  <a:lnTo>
                    <a:pt x="9500" y="2219"/>
                  </a:lnTo>
                  <a:lnTo>
                    <a:pt x="9479" y="2093"/>
                  </a:lnTo>
                  <a:lnTo>
                    <a:pt x="9395" y="2009"/>
                  </a:lnTo>
                  <a:lnTo>
                    <a:pt x="9312" y="1989"/>
                  </a:lnTo>
                  <a:lnTo>
                    <a:pt x="9165" y="2114"/>
                  </a:lnTo>
                  <a:lnTo>
                    <a:pt x="9165" y="2219"/>
                  </a:lnTo>
                  <a:lnTo>
                    <a:pt x="9207" y="2302"/>
                  </a:lnTo>
                  <a:lnTo>
                    <a:pt x="9165" y="2386"/>
                  </a:lnTo>
                  <a:lnTo>
                    <a:pt x="9061" y="2386"/>
                  </a:lnTo>
                  <a:lnTo>
                    <a:pt x="9061" y="2323"/>
                  </a:lnTo>
                  <a:lnTo>
                    <a:pt x="9061" y="2219"/>
                  </a:lnTo>
                  <a:lnTo>
                    <a:pt x="9040" y="2114"/>
                  </a:lnTo>
                  <a:lnTo>
                    <a:pt x="8956" y="2072"/>
                  </a:lnTo>
                  <a:lnTo>
                    <a:pt x="8747" y="2072"/>
                  </a:lnTo>
                  <a:lnTo>
                    <a:pt x="8538" y="2156"/>
                  </a:lnTo>
                  <a:lnTo>
                    <a:pt x="8307" y="2156"/>
                  </a:lnTo>
                  <a:lnTo>
                    <a:pt x="8140" y="2093"/>
                  </a:lnTo>
                  <a:lnTo>
                    <a:pt x="8056" y="2093"/>
                  </a:lnTo>
                  <a:lnTo>
                    <a:pt x="7994" y="2114"/>
                  </a:lnTo>
                  <a:lnTo>
                    <a:pt x="7910" y="2093"/>
                  </a:lnTo>
                  <a:lnTo>
                    <a:pt x="7805" y="2093"/>
                  </a:lnTo>
                  <a:lnTo>
                    <a:pt x="7701" y="2177"/>
                  </a:lnTo>
                  <a:lnTo>
                    <a:pt x="7680" y="2219"/>
                  </a:lnTo>
                  <a:lnTo>
                    <a:pt x="7722" y="2302"/>
                  </a:lnTo>
                  <a:lnTo>
                    <a:pt x="7722" y="2386"/>
                  </a:lnTo>
                  <a:lnTo>
                    <a:pt x="7784" y="2491"/>
                  </a:lnTo>
                  <a:lnTo>
                    <a:pt x="7805" y="2533"/>
                  </a:lnTo>
                  <a:lnTo>
                    <a:pt x="7784" y="2616"/>
                  </a:lnTo>
                  <a:lnTo>
                    <a:pt x="7722" y="2784"/>
                  </a:lnTo>
                  <a:lnTo>
                    <a:pt x="7742" y="2930"/>
                  </a:lnTo>
                  <a:lnTo>
                    <a:pt x="7889" y="3118"/>
                  </a:lnTo>
                  <a:lnTo>
                    <a:pt x="7889" y="3223"/>
                  </a:lnTo>
                  <a:lnTo>
                    <a:pt x="7910" y="3432"/>
                  </a:lnTo>
                  <a:lnTo>
                    <a:pt x="7889" y="3453"/>
                  </a:lnTo>
                  <a:lnTo>
                    <a:pt x="7826" y="3411"/>
                  </a:lnTo>
                  <a:lnTo>
                    <a:pt x="7784" y="3307"/>
                  </a:lnTo>
                  <a:lnTo>
                    <a:pt x="7638" y="3160"/>
                  </a:lnTo>
                  <a:lnTo>
                    <a:pt x="7596" y="3118"/>
                  </a:lnTo>
                  <a:lnTo>
                    <a:pt x="7596" y="2909"/>
                  </a:lnTo>
                  <a:lnTo>
                    <a:pt x="7617" y="2700"/>
                  </a:lnTo>
                  <a:lnTo>
                    <a:pt x="7617" y="2595"/>
                  </a:lnTo>
                  <a:lnTo>
                    <a:pt x="7512" y="2428"/>
                  </a:lnTo>
                  <a:lnTo>
                    <a:pt x="7512" y="2323"/>
                  </a:lnTo>
                  <a:lnTo>
                    <a:pt x="7491" y="2281"/>
                  </a:lnTo>
                  <a:lnTo>
                    <a:pt x="7429" y="2261"/>
                  </a:lnTo>
                  <a:lnTo>
                    <a:pt x="7303" y="2302"/>
                  </a:lnTo>
                  <a:lnTo>
                    <a:pt x="7177" y="2386"/>
                  </a:lnTo>
                  <a:lnTo>
                    <a:pt x="7010" y="2407"/>
                  </a:lnTo>
                  <a:lnTo>
                    <a:pt x="6947" y="2470"/>
                  </a:lnTo>
                  <a:lnTo>
                    <a:pt x="6905" y="2595"/>
                  </a:lnTo>
                  <a:lnTo>
                    <a:pt x="6947" y="2700"/>
                  </a:lnTo>
                  <a:lnTo>
                    <a:pt x="6905" y="2825"/>
                  </a:lnTo>
                  <a:lnTo>
                    <a:pt x="6843" y="2930"/>
                  </a:lnTo>
                  <a:lnTo>
                    <a:pt x="6801" y="2993"/>
                  </a:lnTo>
                  <a:lnTo>
                    <a:pt x="6843" y="3035"/>
                  </a:lnTo>
                  <a:lnTo>
                    <a:pt x="6885" y="3035"/>
                  </a:lnTo>
                  <a:lnTo>
                    <a:pt x="6947" y="3056"/>
                  </a:lnTo>
                  <a:lnTo>
                    <a:pt x="6947" y="3202"/>
                  </a:lnTo>
                  <a:lnTo>
                    <a:pt x="6885" y="3307"/>
                  </a:lnTo>
                  <a:lnTo>
                    <a:pt x="6738" y="3411"/>
                  </a:lnTo>
                  <a:lnTo>
                    <a:pt x="6633" y="3411"/>
                  </a:lnTo>
                  <a:lnTo>
                    <a:pt x="6592" y="3453"/>
                  </a:lnTo>
                  <a:lnTo>
                    <a:pt x="6571" y="3558"/>
                  </a:lnTo>
                  <a:lnTo>
                    <a:pt x="6529" y="3621"/>
                  </a:lnTo>
                  <a:lnTo>
                    <a:pt x="6487" y="3683"/>
                  </a:lnTo>
                  <a:lnTo>
                    <a:pt x="6529" y="3767"/>
                  </a:lnTo>
                  <a:lnTo>
                    <a:pt x="6487" y="3830"/>
                  </a:lnTo>
                  <a:lnTo>
                    <a:pt x="6424" y="3830"/>
                  </a:lnTo>
                  <a:lnTo>
                    <a:pt x="6382" y="3851"/>
                  </a:lnTo>
                  <a:lnTo>
                    <a:pt x="6236" y="3872"/>
                  </a:lnTo>
                  <a:lnTo>
                    <a:pt x="6131" y="3830"/>
                  </a:lnTo>
                  <a:lnTo>
                    <a:pt x="6089" y="3767"/>
                  </a:lnTo>
                  <a:lnTo>
                    <a:pt x="6089" y="3683"/>
                  </a:lnTo>
                  <a:lnTo>
                    <a:pt x="6048" y="3662"/>
                  </a:lnTo>
                  <a:lnTo>
                    <a:pt x="5985" y="3662"/>
                  </a:lnTo>
                  <a:lnTo>
                    <a:pt x="5964" y="3621"/>
                  </a:lnTo>
                  <a:lnTo>
                    <a:pt x="5943" y="3537"/>
                  </a:lnTo>
                  <a:lnTo>
                    <a:pt x="5838" y="3537"/>
                  </a:lnTo>
                  <a:lnTo>
                    <a:pt x="5797" y="3579"/>
                  </a:lnTo>
                  <a:lnTo>
                    <a:pt x="5755" y="3641"/>
                  </a:lnTo>
                  <a:lnTo>
                    <a:pt x="5671" y="3641"/>
                  </a:lnTo>
                  <a:lnTo>
                    <a:pt x="5629" y="3662"/>
                  </a:lnTo>
                  <a:lnTo>
                    <a:pt x="5629" y="3830"/>
                  </a:lnTo>
                  <a:lnTo>
                    <a:pt x="5608" y="3893"/>
                  </a:lnTo>
                  <a:lnTo>
                    <a:pt x="5608" y="3997"/>
                  </a:lnTo>
                  <a:lnTo>
                    <a:pt x="5650" y="4165"/>
                  </a:lnTo>
                  <a:lnTo>
                    <a:pt x="5629" y="4353"/>
                  </a:lnTo>
                  <a:lnTo>
                    <a:pt x="5566" y="4416"/>
                  </a:lnTo>
                  <a:lnTo>
                    <a:pt x="5525" y="4416"/>
                  </a:lnTo>
                  <a:lnTo>
                    <a:pt x="5545" y="4206"/>
                  </a:lnTo>
                  <a:lnTo>
                    <a:pt x="5545" y="4060"/>
                  </a:lnTo>
                  <a:lnTo>
                    <a:pt x="5525" y="3976"/>
                  </a:lnTo>
                  <a:lnTo>
                    <a:pt x="5525" y="3767"/>
                  </a:lnTo>
                  <a:lnTo>
                    <a:pt x="5504" y="3662"/>
                  </a:lnTo>
                  <a:lnTo>
                    <a:pt x="5462" y="3641"/>
                  </a:lnTo>
                  <a:lnTo>
                    <a:pt x="5420" y="3662"/>
                  </a:lnTo>
                  <a:lnTo>
                    <a:pt x="5336" y="3662"/>
                  </a:lnTo>
                  <a:lnTo>
                    <a:pt x="5253" y="3767"/>
                  </a:lnTo>
                  <a:lnTo>
                    <a:pt x="5190" y="3788"/>
                  </a:lnTo>
                  <a:lnTo>
                    <a:pt x="5085" y="3872"/>
                  </a:lnTo>
                  <a:lnTo>
                    <a:pt x="5043" y="3955"/>
                  </a:lnTo>
                  <a:lnTo>
                    <a:pt x="5043" y="4039"/>
                  </a:lnTo>
                  <a:lnTo>
                    <a:pt x="4918" y="4186"/>
                  </a:lnTo>
                  <a:lnTo>
                    <a:pt x="4876" y="4206"/>
                  </a:lnTo>
                  <a:lnTo>
                    <a:pt x="4834" y="4165"/>
                  </a:lnTo>
                  <a:lnTo>
                    <a:pt x="4729" y="4165"/>
                  </a:lnTo>
                  <a:lnTo>
                    <a:pt x="4688" y="4186"/>
                  </a:lnTo>
                  <a:lnTo>
                    <a:pt x="4688" y="4248"/>
                  </a:lnTo>
                  <a:lnTo>
                    <a:pt x="4771" y="4269"/>
                  </a:lnTo>
                  <a:lnTo>
                    <a:pt x="4792" y="4290"/>
                  </a:lnTo>
                  <a:lnTo>
                    <a:pt x="4709" y="4311"/>
                  </a:lnTo>
                  <a:lnTo>
                    <a:pt x="4562" y="4311"/>
                  </a:lnTo>
                  <a:lnTo>
                    <a:pt x="4478" y="4353"/>
                  </a:lnTo>
                  <a:lnTo>
                    <a:pt x="4416" y="4416"/>
                  </a:lnTo>
                  <a:lnTo>
                    <a:pt x="4248" y="4478"/>
                  </a:lnTo>
                  <a:lnTo>
                    <a:pt x="4248" y="4520"/>
                  </a:lnTo>
                  <a:lnTo>
                    <a:pt x="4185" y="4583"/>
                  </a:lnTo>
                  <a:lnTo>
                    <a:pt x="4081" y="4625"/>
                  </a:lnTo>
                  <a:lnTo>
                    <a:pt x="3997" y="4625"/>
                  </a:lnTo>
                  <a:lnTo>
                    <a:pt x="3976" y="4688"/>
                  </a:lnTo>
                  <a:lnTo>
                    <a:pt x="3976" y="4771"/>
                  </a:lnTo>
                  <a:lnTo>
                    <a:pt x="4039" y="4813"/>
                  </a:lnTo>
                  <a:lnTo>
                    <a:pt x="3997" y="4876"/>
                  </a:lnTo>
                  <a:lnTo>
                    <a:pt x="3955" y="4897"/>
                  </a:lnTo>
                  <a:lnTo>
                    <a:pt x="3892" y="4939"/>
                  </a:lnTo>
                  <a:lnTo>
                    <a:pt x="3851" y="5022"/>
                  </a:lnTo>
                  <a:lnTo>
                    <a:pt x="3767" y="5043"/>
                  </a:lnTo>
                  <a:lnTo>
                    <a:pt x="3746" y="5127"/>
                  </a:lnTo>
                  <a:lnTo>
                    <a:pt x="3746" y="5169"/>
                  </a:lnTo>
                  <a:lnTo>
                    <a:pt x="3767" y="5211"/>
                  </a:lnTo>
                  <a:lnTo>
                    <a:pt x="3767" y="5294"/>
                  </a:lnTo>
                  <a:lnTo>
                    <a:pt x="3767" y="5336"/>
                  </a:lnTo>
                  <a:lnTo>
                    <a:pt x="3830" y="5357"/>
                  </a:lnTo>
                  <a:lnTo>
                    <a:pt x="3892" y="5357"/>
                  </a:lnTo>
                  <a:lnTo>
                    <a:pt x="3976" y="5420"/>
                  </a:lnTo>
                  <a:lnTo>
                    <a:pt x="4039" y="5420"/>
                  </a:lnTo>
                  <a:lnTo>
                    <a:pt x="4081" y="5357"/>
                  </a:lnTo>
                  <a:lnTo>
                    <a:pt x="4144" y="5357"/>
                  </a:lnTo>
                  <a:lnTo>
                    <a:pt x="4248" y="5441"/>
                  </a:lnTo>
                  <a:lnTo>
                    <a:pt x="4269" y="5525"/>
                  </a:lnTo>
                  <a:lnTo>
                    <a:pt x="4353" y="5525"/>
                  </a:lnTo>
                  <a:lnTo>
                    <a:pt x="4457" y="5441"/>
                  </a:lnTo>
                  <a:lnTo>
                    <a:pt x="4499" y="5441"/>
                  </a:lnTo>
                  <a:lnTo>
                    <a:pt x="4604" y="5462"/>
                  </a:lnTo>
                  <a:lnTo>
                    <a:pt x="4792" y="5462"/>
                  </a:lnTo>
                  <a:lnTo>
                    <a:pt x="4834" y="5441"/>
                  </a:lnTo>
                  <a:lnTo>
                    <a:pt x="4834" y="5336"/>
                  </a:lnTo>
                  <a:lnTo>
                    <a:pt x="4918" y="5253"/>
                  </a:lnTo>
                  <a:lnTo>
                    <a:pt x="4939" y="5253"/>
                  </a:lnTo>
                  <a:lnTo>
                    <a:pt x="4939" y="5357"/>
                  </a:lnTo>
                  <a:lnTo>
                    <a:pt x="4981" y="5378"/>
                  </a:lnTo>
                  <a:lnTo>
                    <a:pt x="4939" y="5441"/>
                  </a:lnTo>
                  <a:lnTo>
                    <a:pt x="4813" y="5483"/>
                  </a:lnTo>
                  <a:lnTo>
                    <a:pt x="4709" y="5566"/>
                  </a:lnTo>
                  <a:lnTo>
                    <a:pt x="4562" y="5546"/>
                  </a:lnTo>
                  <a:lnTo>
                    <a:pt x="4457" y="5566"/>
                  </a:lnTo>
                  <a:lnTo>
                    <a:pt x="4416" y="5629"/>
                  </a:lnTo>
                  <a:lnTo>
                    <a:pt x="4416" y="5671"/>
                  </a:lnTo>
                  <a:lnTo>
                    <a:pt x="4520" y="5755"/>
                  </a:lnTo>
                  <a:lnTo>
                    <a:pt x="4667" y="5755"/>
                  </a:lnTo>
                  <a:lnTo>
                    <a:pt x="4688" y="5776"/>
                  </a:lnTo>
                  <a:lnTo>
                    <a:pt x="4667" y="5859"/>
                  </a:lnTo>
                  <a:lnTo>
                    <a:pt x="4520" y="5943"/>
                  </a:lnTo>
                  <a:lnTo>
                    <a:pt x="4290" y="5943"/>
                  </a:lnTo>
                  <a:lnTo>
                    <a:pt x="4206" y="6048"/>
                  </a:lnTo>
                  <a:lnTo>
                    <a:pt x="4206" y="6152"/>
                  </a:lnTo>
                  <a:lnTo>
                    <a:pt x="4290" y="6194"/>
                  </a:lnTo>
                  <a:lnTo>
                    <a:pt x="4269" y="6299"/>
                  </a:lnTo>
                  <a:lnTo>
                    <a:pt x="4185" y="6320"/>
                  </a:lnTo>
                  <a:lnTo>
                    <a:pt x="4081" y="6487"/>
                  </a:lnTo>
                  <a:lnTo>
                    <a:pt x="4039" y="6571"/>
                  </a:lnTo>
                  <a:lnTo>
                    <a:pt x="3892" y="6613"/>
                  </a:lnTo>
                  <a:lnTo>
                    <a:pt x="3788" y="6738"/>
                  </a:lnTo>
                  <a:lnTo>
                    <a:pt x="3725" y="6843"/>
                  </a:lnTo>
                  <a:lnTo>
                    <a:pt x="3620" y="6947"/>
                  </a:lnTo>
                  <a:lnTo>
                    <a:pt x="3620" y="7010"/>
                  </a:lnTo>
                  <a:lnTo>
                    <a:pt x="3537" y="7031"/>
                  </a:lnTo>
                  <a:lnTo>
                    <a:pt x="3453" y="7031"/>
                  </a:lnTo>
                  <a:lnTo>
                    <a:pt x="3348" y="6947"/>
                  </a:lnTo>
                  <a:lnTo>
                    <a:pt x="3307" y="6906"/>
                  </a:lnTo>
                  <a:lnTo>
                    <a:pt x="3202" y="6885"/>
                  </a:lnTo>
                  <a:lnTo>
                    <a:pt x="3139" y="6822"/>
                  </a:lnTo>
                  <a:lnTo>
                    <a:pt x="3014" y="6801"/>
                  </a:lnTo>
                  <a:lnTo>
                    <a:pt x="2888" y="6822"/>
                  </a:lnTo>
                  <a:lnTo>
                    <a:pt x="2784" y="6885"/>
                  </a:lnTo>
                  <a:lnTo>
                    <a:pt x="2679" y="6843"/>
                  </a:lnTo>
                  <a:lnTo>
                    <a:pt x="2616" y="6822"/>
                  </a:lnTo>
                  <a:lnTo>
                    <a:pt x="2512" y="6843"/>
                  </a:lnTo>
                  <a:lnTo>
                    <a:pt x="2344" y="6843"/>
                  </a:lnTo>
                  <a:lnTo>
                    <a:pt x="2177" y="6927"/>
                  </a:lnTo>
                  <a:lnTo>
                    <a:pt x="2156" y="7010"/>
                  </a:lnTo>
                  <a:lnTo>
                    <a:pt x="2198" y="7052"/>
                  </a:lnTo>
                  <a:lnTo>
                    <a:pt x="2177" y="7115"/>
                  </a:lnTo>
                  <a:lnTo>
                    <a:pt x="2156" y="7052"/>
                  </a:lnTo>
                  <a:lnTo>
                    <a:pt x="2072" y="7052"/>
                  </a:lnTo>
                  <a:lnTo>
                    <a:pt x="1654" y="7157"/>
                  </a:lnTo>
                  <a:lnTo>
                    <a:pt x="1549" y="7157"/>
                  </a:lnTo>
                  <a:lnTo>
                    <a:pt x="1486" y="7199"/>
                  </a:lnTo>
                  <a:lnTo>
                    <a:pt x="1465" y="7199"/>
                  </a:lnTo>
                  <a:lnTo>
                    <a:pt x="1382" y="7157"/>
                  </a:lnTo>
                  <a:lnTo>
                    <a:pt x="1319" y="7219"/>
                  </a:lnTo>
                  <a:lnTo>
                    <a:pt x="1277" y="7261"/>
                  </a:lnTo>
                  <a:lnTo>
                    <a:pt x="1214" y="7303"/>
                  </a:lnTo>
                  <a:lnTo>
                    <a:pt x="1172" y="7261"/>
                  </a:lnTo>
                  <a:lnTo>
                    <a:pt x="1172" y="7240"/>
                  </a:lnTo>
                  <a:lnTo>
                    <a:pt x="1110" y="7219"/>
                  </a:lnTo>
                  <a:lnTo>
                    <a:pt x="1026" y="7219"/>
                  </a:lnTo>
                  <a:lnTo>
                    <a:pt x="942" y="7261"/>
                  </a:lnTo>
                  <a:lnTo>
                    <a:pt x="859" y="7261"/>
                  </a:lnTo>
                  <a:lnTo>
                    <a:pt x="817" y="7240"/>
                  </a:lnTo>
                  <a:lnTo>
                    <a:pt x="733" y="7240"/>
                  </a:lnTo>
                  <a:lnTo>
                    <a:pt x="691" y="7303"/>
                  </a:lnTo>
                  <a:lnTo>
                    <a:pt x="607" y="7324"/>
                  </a:lnTo>
                  <a:lnTo>
                    <a:pt x="607" y="7366"/>
                  </a:lnTo>
                  <a:lnTo>
                    <a:pt x="607" y="7429"/>
                  </a:lnTo>
                  <a:lnTo>
                    <a:pt x="419" y="7512"/>
                  </a:lnTo>
                  <a:lnTo>
                    <a:pt x="315" y="7512"/>
                  </a:lnTo>
                  <a:lnTo>
                    <a:pt x="294" y="7554"/>
                  </a:lnTo>
                  <a:lnTo>
                    <a:pt x="335" y="7638"/>
                  </a:lnTo>
                  <a:lnTo>
                    <a:pt x="419" y="7638"/>
                  </a:lnTo>
                  <a:lnTo>
                    <a:pt x="482" y="7659"/>
                  </a:lnTo>
                  <a:lnTo>
                    <a:pt x="482" y="7722"/>
                  </a:lnTo>
                  <a:lnTo>
                    <a:pt x="398" y="7722"/>
                  </a:lnTo>
                  <a:lnTo>
                    <a:pt x="377" y="7680"/>
                  </a:lnTo>
                  <a:lnTo>
                    <a:pt x="335" y="7722"/>
                  </a:lnTo>
                  <a:lnTo>
                    <a:pt x="294" y="7784"/>
                  </a:lnTo>
                  <a:lnTo>
                    <a:pt x="189" y="7847"/>
                  </a:lnTo>
                  <a:lnTo>
                    <a:pt x="105" y="7868"/>
                  </a:lnTo>
                  <a:lnTo>
                    <a:pt x="168" y="7931"/>
                  </a:lnTo>
                  <a:lnTo>
                    <a:pt x="273" y="7973"/>
                  </a:lnTo>
                  <a:lnTo>
                    <a:pt x="315" y="8035"/>
                  </a:lnTo>
                  <a:lnTo>
                    <a:pt x="419" y="8266"/>
                  </a:lnTo>
                  <a:lnTo>
                    <a:pt x="482" y="8307"/>
                  </a:lnTo>
                  <a:lnTo>
                    <a:pt x="587" y="8307"/>
                  </a:lnTo>
                  <a:lnTo>
                    <a:pt x="628" y="8349"/>
                  </a:lnTo>
                  <a:lnTo>
                    <a:pt x="649" y="8391"/>
                  </a:lnTo>
                  <a:lnTo>
                    <a:pt x="607" y="8454"/>
                  </a:lnTo>
                  <a:lnTo>
                    <a:pt x="545" y="8496"/>
                  </a:lnTo>
                  <a:lnTo>
                    <a:pt x="524" y="8559"/>
                  </a:lnTo>
                  <a:lnTo>
                    <a:pt x="587" y="8621"/>
                  </a:lnTo>
                  <a:lnTo>
                    <a:pt x="691" y="8663"/>
                  </a:lnTo>
                  <a:lnTo>
                    <a:pt x="817" y="8621"/>
                  </a:lnTo>
                  <a:lnTo>
                    <a:pt x="921" y="8559"/>
                  </a:lnTo>
                  <a:lnTo>
                    <a:pt x="963" y="8496"/>
                  </a:lnTo>
                  <a:lnTo>
                    <a:pt x="1005" y="8475"/>
                  </a:lnTo>
                  <a:lnTo>
                    <a:pt x="1047" y="8496"/>
                  </a:lnTo>
                  <a:lnTo>
                    <a:pt x="1068" y="8559"/>
                  </a:lnTo>
                  <a:lnTo>
                    <a:pt x="1005" y="8684"/>
                  </a:lnTo>
                  <a:lnTo>
                    <a:pt x="900" y="8726"/>
                  </a:lnTo>
                  <a:lnTo>
                    <a:pt x="796" y="8768"/>
                  </a:lnTo>
                  <a:lnTo>
                    <a:pt x="754" y="8810"/>
                  </a:lnTo>
                  <a:lnTo>
                    <a:pt x="796" y="8893"/>
                  </a:lnTo>
                  <a:lnTo>
                    <a:pt x="900" y="8914"/>
                  </a:lnTo>
                  <a:lnTo>
                    <a:pt x="963" y="8872"/>
                  </a:lnTo>
                  <a:lnTo>
                    <a:pt x="1110" y="8810"/>
                  </a:lnTo>
                  <a:lnTo>
                    <a:pt x="1151" y="8831"/>
                  </a:lnTo>
                  <a:lnTo>
                    <a:pt x="1151" y="8872"/>
                  </a:lnTo>
                  <a:lnTo>
                    <a:pt x="963" y="8935"/>
                  </a:lnTo>
                  <a:lnTo>
                    <a:pt x="838" y="8998"/>
                  </a:lnTo>
                  <a:lnTo>
                    <a:pt x="817" y="9040"/>
                  </a:lnTo>
                  <a:lnTo>
                    <a:pt x="1005" y="9228"/>
                  </a:lnTo>
                  <a:lnTo>
                    <a:pt x="1131" y="9291"/>
                  </a:lnTo>
                  <a:lnTo>
                    <a:pt x="1277" y="9291"/>
                  </a:lnTo>
                  <a:lnTo>
                    <a:pt x="1340" y="9228"/>
                  </a:lnTo>
                  <a:lnTo>
                    <a:pt x="1361" y="9103"/>
                  </a:lnTo>
                  <a:lnTo>
                    <a:pt x="1319" y="9040"/>
                  </a:lnTo>
                  <a:lnTo>
                    <a:pt x="1277" y="8998"/>
                  </a:lnTo>
                  <a:lnTo>
                    <a:pt x="1319" y="8977"/>
                  </a:lnTo>
                  <a:lnTo>
                    <a:pt x="1361" y="8977"/>
                  </a:lnTo>
                  <a:lnTo>
                    <a:pt x="1444" y="9082"/>
                  </a:lnTo>
                  <a:lnTo>
                    <a:pt x="1465" y="9103"/>
                  </a:lnTo>
                  <a:lnTo>
                    <a:pt x="1465" y="9144"/>
                  </a:lnTo>
                  <a:lnTo>
                    <a:pt x="1570" y="9207"/>
                  </a:lnTo>
                  <a:lnTo>
                    <a:pt x="1758" y="9228"/>
                  </a:lnTo>
                  <a:lnTo>
                    <a:pt x="1884" y="9228"/>
                  </a:lnTo>
                  <a:lnTo>
                    <a:pt x="1988" y="9144"/>
                  </a:lnTo>
                  <a:lnTo>
                    <a:pt x="2051" y="9123"/>
                  </a:lnTo>
                  <a:lnTo>
                    <a:pt x="2114" y="9144"/>
                  </a:lnTo>
                  <a:lnTo>
                    <a:pt x="2114" y="9228"/>
                  </a:lnTo>
                  <a:lnTo>
                    <a:pt x="2177" y="9291"/>
                  </a:lnTo>
                  <a:lnTo>
                    <a:pt x="2219" y="9291"/>
                  </a:lnTo>
                  <a:lnTo>
                    <a:pt x="2281" y="9312"/>
                  </a:lnTo>
                  <a:lnTo>
                    <a:pt x="2302" y="9458"/>
                  </a:lnTo>
                  <a:lnTo>
                    <a:pt x="2260" y="9458"/>
                  </a:lnTo>
                  <a:lnTo>
                    <a:pt x="2114" y="9542"/>
                  </a:lnTo>
                  <a:lnTo>
                    <a:pt x="2114" y="9626"/>
                  </a:lnTo>
                  <a:lnTo>
                    <a:pt x="2156" y="9667"/>
                  </a:lnTo>
                  <a:lnTo>
                    <a:pt x="2156" y="9730"/>
                  </a:lnTo>
                  <a:lnTo>
                    <a:pt x="2072" y="9667"/>
                  </a:lnTo>
                  <a:lnTo>
                    <a:pt x="2051" y="9647"/>
                  </a:lnTo>
                  <a:lnTo>
                    <a:pt x="1968" y="9626"/>
                  </a:lnTo>
                  <a:lnTo>
                    <a:pt x="1884" y="9542"/>
                  </a:lnTo>
                  <a:lnTo>
                    <a:pt x="1696" y="9458"/>
                  </a:lnTo>
                  <a:lnTo>
                    <a:pt x="1465" y="9458"/>
                  </a:lnTo>
                  <a:lnTo>
                    <a:pt x="1319" y="9437"/>
                  </a:lnTo>
                  <a:lnTo>
                    <a:pt x="1110" y="9500"/>
                  </a:lnTo>
                  <a:lnTo>
                    <a:pt x="1110" y="9542"/>
                  </a:lnTo>
                  <a:lnTo>
                    <a:pt x="1214" y="9626"/>
                  </a:lnTo>
                  <a:lnTo>
                    <a:pt x="1361" y="9647"/>
                  </a:lnTo>
                  <a:lnTo>
                    <a:pt x="1486" y="9667"/>
                  </a:lnTo>
                  <a:lnTo>
                    <a:pt x="1654" y="9772"/>
                  </a:lnTo>
                  <a:lnTo>
                    <a:pt x="1842" y="9856"/>
                  </a:lnTo>
                  <a:lnTo>
                    <a:pt x="1947" y="9856"/>
                  </a:lnTo>
                  <a:lnTo>
                    <a:pt x="2009" y="9877"/>
                  </a:lnTo>
                  <a:lnTo>
                    <a:pt x="1884" y="9940"/>
                  </a:lnTo>
                  <a:lnTo>
                    <a:pt x="1654" y="9940"/>
                  </a:lnTo>
                  <a:lnTo>
                    <a:pt x="1444" y="9814"/>
                  </a:lnTo>
                  <a:lnTo>
                    <a:pt x="1361" y="9751"/>
                  </a:lnTo>
                  <a:lnTo>
                    <a:pt x="1214" y="9751"/>
                  </a:lnTo>
                  <a:lnTo>
                    <a:pt x="1005" y="9647"/>
                  </a:lnTo>
                  <a:lnTo>
                    <a:pt x="796" y="9647"/>
                  </a:lnTo>
                  <a:lnTo>
                    <a:pt x="649" y="9563"/>
                  </a:lnTo>
                  <a:lnTo>
                    <a:pt x="482" y="9521"/>
                  </a:lnTo>
                  <a:lnTo>
                    <a:pt x="294" y="9605"/>
                  </a:lnTo>
                  <a:lnTo>
                    <a:pt x="294" y="9730"/>
                  </a:lnTo>
                  <a:lnTo>
                    <a:pt x="231" y="9667"/>
                  </a:lnTo>
                  <a:lnTo>
                    <a:pt x="168" y="9667"/>
                  </a:lnTo>
                  <a:lnTo>
                    <a:pt x="105" y="9730"/>
                  </a:lnTo>
                  <a:lnTo>
                    <a:pt x="63" y="9730"/>
                  </a:lnTo>
                  <a:lnTo>
                    <a:pt x="1" y="9814"/>
                  </a:lnTo>
                  <a:lnTo>
                    <a:pt x="1" y="9877"/>
                  </a:lnTo>
                  <a:lnTo>
                    <a:pt x="1" y="9960"/>
                  </a:lnTo>
                  <a:lnTo>
                    <a:pt x="63" y="9940"/>
                  </a:lnTo>
                  <a:lnTo>
                    <a:pt x="105" y="9940"/>
                  </a:lnTo>
                  <a:lnTo>
                    <a:pt x="147" y="9960"/>
                  </a:lnTo>
                  <a:lnTo>
                    <a:pt x="63" y="10023"/>
                  </a:lnTo>
                  <a:lnTo>
                    <a:pt x="22" y="10086"/>
                  </a:lnTo>
                  <a:lnTo>
                    <a:pt x="63" y="10191"/>
                  </a:lnTo>
                  <a:lnTo>
                    <a:pt x="189" y="10253"/>
                  </a:lnTo>
                  <a:lnTo>
                    <a:pt x="273" y="10170"/>
                  </a:lnTo>
                  <a:lnTo>
                    <a:pt x="315" y="10149"/>
                  </a:lnTo>
                  <a:lnTo>
                    <a:pt x="377" y="10149"/>
                  </a:lnTo>
                  <a:lnTo>
                    <a:pt x="440" y="10023"/>
                  </a:lnTo>
                  <a:lnTo>
                    <a:pt x="503" y="9981"/>
                  </a:lnTo>
                  <a:lnTo>
                    <a:pt x="587" y="9981"/>
                  </a:lnTo>
                  <a:lnTo>
                    <a:pt x="524" y="10044"/>
                  </a:lnTo>
                  <a:lnTo>
                    <a:pt x="482" y="10170"/>
                  </a:lnTo>
                  <a:lnTo>
                    <a:pt x="398" y="10232"/>
                  </a:lnTo>
                  <a:lnTo>
                    <a:pt x="315" y="10274"/>
                  </a:lnTo>
                  <a:lnTo>
                    <a:pt x="356" y="10442"/>
                  </a:lnTo>
                  <a:lnTo>
                    <a:pt x="503" y="10588"/>
                  </a:lnTo>
                  <a:lnTo>
                    <a:pt x="566" y="10546"/>
                  </a:lnTo>
                  <a:lnTo>
                    <a:pt x="607" y="10546"/>
                  </a:lnTo>
                  <a:lnTo>
                    <a:pt x="775" y="10609"/>
                  </a:lnTo>
                  <a:lnTo>
                    <a:pt x="879" y="10609"/>
                  </a:lnTo>
                  <a:lnTo>
                    <a:pt x="879" y="10672"/>
                  </a:lnTo>
                  <a:lnTo>
                    <a:pt x="817" y="10756"/>
                  </a:lnTo>
                  <a:lnTo>
                    <a:pt x="733" y="10797"/>
                  </a:lnTo>
                  <a:lnTo>
                    <a:pt x="712" y="10776"/>
                  </a:lnTo>
                  <a:lnTo>
                    <a:pt x="545" y="10776"/>
                  </a:lnTo>
                  <a:lnTo>
                    <a:pt x="482" y="10797"/>
                  </a:lnTo>
                  <a:lnTo>
                    <a:pt x="419" y="10881"/>
                  </a:lnTo>
                  <a:lnTo>
                    <a:pt x="273" y="10881"/>
                  </a:lnTo>
                  <a:lnTo>
                    <a:pt x="210" y="10923"/>
                  </a:lnTo>
                  <a:lnTo>
                    <a:pt x="210" y="11069"/>
                  </a:lnTo>
                  <a:lnTo>
                    <a:pt x="294" y="11174"/>
                  </a:lnTo>
                  <a:lnTo>
                    <a:pt x="335" y="11237"/>
                  </a:lnTo>
                  <a:lnTo>
                    <a:pt x="419" y="11425"/>
                  </a:lnTo>
                  <a:lnTo>
                    <a:pt x="545" y="11488"/>
                  </a:lnTo>
                  <a:lnTo>
                    <a:pt x="503" y="11509"/>
                  </a:lnTo>
                  <a:lnTo>
                    <a:pt x="503" y="11530"/>
                  </a:lnTo>
                  <a:lnTo>
                    <a:pt x="587" y="11592"/>
                  </a:lnTo>
                  <a:lnTo>
                    <a:pt x="670" y="11697"/>
                  </a:lnTo>
                  <a:lnTo>
                    <a:pt x="754" y="11760"/>
                  </a:lnTo>
                  <a:lnTo>
                    <a:pt x="859" y="11823"/>
                  </a:lnTo>
                  <a:lnTo>
                    <a:pt x="963" y="11927"/>
                  </a:lnTo>
                  <a:lnTo>
                    <a:pt x="1047" y="11969"/>
                  </a:lnTo>
                  <a:lnTo>
                    <a:pt x="1068" y="11948"/>
                  </a:lnTo>
                  <a:lnTo>
                    <a:pt x="1068" y="11864"/>
                  </a:lnTo>
                  <a:lnTo>
                    <a:pt x="1047" y="11718"/>
                  </a:lnTo>
                  <a:lnTo>
                    <a:pt x="1047" y="11634"/>
                  </a:lnTo>
                  <a:lnTo>
                    <a:pt x="1110" y="11592"/>
                  </a:lnTo>
                  <a:lnTo>
                    <a:pt x="1131" y="11488"/>
                  </a:lnTo>
                  <a:lnTo>
                    <a:pt x="1131" y="11404"/>
                  </a:lnTo>
                  <a:lnTo>
                    <a:pt x="1172" y="11383"/>
                  </a:lnTo>
                  <a:lnTo>
                    <a:pt x="1214" y="11383"/>
                  </a:lnTo>
                  <a:lnTo>
                    <a:pt x="1235" y="11488"/>
                  </a:lnTo>
                  <a:lnTo>
                    <a:pt x="1277" y="11592"/>
                  </a:lnTo>
                  <a:lnTo>
                    <a:pt x="1277" y="11655"/>
                  </a:lnTo>
                  <a:lnTo>
                    <a:pt x="1319" y="11718"/>
                  </a:lnTo>
                  <a:lnTo>
                    <a:pt x="1340" y="11697"/>
                  </a:lnTo>
                  <a:lnTo>
                    <a:pt x="1361" y="11634"/>
                  </a:lnTo>
                  <a:lnTo>
                    <a:pt x="1444" y="11634"/>
                  </a:lnTo>
                  <a:lnTo>
                    <a:pt x="1549" y="11551"/>
                  </a:lnTo>
                  <a:lnTo>
                    <a:pt x="1570" y="11592"/>
                  </a:lnTo>
                  <a:lnTo>
                    <a:pt x="1654" y="11592"/>
                  </a:lnTo>
                  <a:lnTo>
                    <a:pt x="1675" y="11634"/>
                  </a:lnTo>
                  <a:lnTo>
                    <a:pt x="1612" y="11718"/>
                  </a:lnTo>
                  <a:lnTo>
                    <a:pt x="1549" y="11823"/>
                  </a:lnTo>
                  <a:lnTo>
                    <a:pt x="1549" y="11927"/>
                  </a:lnTo>
                  <a:lnTo>
                    <a:pt x="1633" y="11948"/>
                  </a:lnTo>
                  <a:lnTo>
                    <a:pt x="1675" y="11927"/>
                  </a:lnTo>
                  <a:lnTo>
                    <a:pt x="1737" y="11739"/>
                  </a:lnTo>
                  <a:lnTo>
                    <a:pt x="1758" y="11655"/>
                  </a:lnTo>
                  <a:lnTo>
                    <a:pt x="1842" y="11697"/>
                  </a:lnTo>
                  <a:lnTo>
                    <a:pt x="1926" y="11823"/>
                  </a:lnTo>
                  <a:lnTo>
                    <a:pt x="1968" y="11844"/>
                  </a:lnTo>
                  <a:lnTo>
                    <a:pt x="2051" y="11802"/>
                  </a:lnTo>
                  <a:lnTo>
                    <a:pt x="2051" y="11718"/>
                  </a:lnTo>
                  <a:lnTo>
                    <a:pt x="2093" y="11634"/>
                  </a:lnTo>
                  <a:lnTo>
                    <a:pt x="2198" y="11634"/>
                  </a:lnTo>
                  <a:lnTo>
                    <a:pt x="2240" y="11655"/>
                  </a:lnTo>
                  <a:lnTo>
                    <a:pt x="2240" y="11760"/>
                  </a:lnTo>
                  <a:lnTo>
                    <a:pt x="2177" y="11864"/>
                  </a:lnTo>
                  <a:lnTo>
                    <a:pt x="2177" y="11969"/>
                  </a:lnTo>
                  <a:lnTo>
                    <a:pt x="2240" y="11927"/>
                  </a:lnTo>
                  <a:lnTo>
                    <a:pt x="2344" y="11844"/>
                  </a:lnTo>
                  <a:lnTo>
                    <a:pt x="2386" y="11739"/>
                  </a:lnTo>
                  <a:lnTo>
                    <a:pt x="2470" y="11655"/>
                  </a:lnTo>
                  <a:lnTo>
                    <a:pt x="2595" y="11634"/>
                  </a:lnTo>
                  <a:lnTo>
                    <a:pt x="2700" y="11655"/>
                  </a:lnTo>
                  <a:lnTo>
                    <a:pt x="2784" y="11739"/>
                  </a:lnTo>
                  <a:lnTo>
                    <a:pt x="2909" y="11802"/>
                  </a:lnTo>
                  <a:lnTo>
                    <a:pt x="3076" y="11927"/>
                  </a:lnTo>
                  <a:lnTo>
                    <a:pt x="3181" y="11948"/>
                  </a:lnTo>
                  <a:lnTo>
                    <a:pt x="3223" y="11906"/>
                  </a:lnTo>
                  <a:lnTo>
                    <a:pt x="3286" y="11906"/>
                  </a:lnTo>
                  <a:lnTo>
                    <a:pt x="3390" y="12011"/>
                  </a:lnTo>
                  <a:lnTo>
                    <a:pt x="3516" y="12116"/>
                  </a:lnTo>
                  <a:lnTo>
                    <a:pt x="3495" y="12220"/>
                  </a:lnTo>
                  <a:lnTo>
                    <a:pt x="3495" y="12241"/>
                  </a:lnTo>
                  <a:lnTo>
                    <a:pt x="3537" y="12241"/>
                  </a:lnTo>
                  <a:lnTo>
                    <a:pt x="3558" y="12220"/>
                  </a:lnTo>
                  <a:lnTo>
                    <a:pt x="3620" y="12241"/>
                  </a:lnTo>
                  <a:lnTo>
                    <a:pt x="3662" y="12325"/>
                  </a:lnTo>
                  <a:lnTo>
                    <a:pt x="3746" y="12367"/>
                  </a:lnTo>
                  <a:lnTo>
                    <a:pt x="3809" y="12429"/>
                  </a:lnTo>
                  <a:lnTo>
                    <a:pt x="3830" y="12492"/>
                  </a:lnTo>
                  <a:lnTo>
                    <a:pt x="3851" y="12534"/>
                  </a:lnTo>
                  <a:lnTo>
                    <a:pt x="3913" y="12534"/>
                  </a:lnTo>
                  <a:lnTo>
                    <a:pt x="3913" y="12471"/>
                  </a:lnTo>
                  <a:lnTo>
                    <a:pt x="3955" y="12471"/>
                  </a:lnTo>
                  <a:lnTo>
                    <a:pt x="4018" y="12492"/>
                  </a:lnTo>
                  <a:lnTo>
                    <a:pt x="4039" y="12576"/>
                  </a:lnTo>
                  <a:lnTo>
                    <a:pt x="4164" y="12681"/>
                  </a:lnTo>
                  <a:lnTo>
                    <a:pt x="4248" y="12785"/>
                  </a:lnTo>
                  <a:lnTo>
                    <a:pt x="4290" y="12806"/>
                  </a:lnTo>
                  <a:lnTo>
                    <a:pt x="4353" y="12869"/>
                  </a:lnTo>
                  <a:lnTo>
                    <a:pt x="4332" y="12953"/>
                  </a:lnTo>
                  <a:lnTo>
                    <a:pt x="4353" y="12973"/>
                  </a:lnTo>
                  <a:lnTo>
                    <a:pt x="4353" y="13015"/>
                  </a:lnTo>
                  <a:lnTo>
                    <a:pt x="4290" y="13078"/>
                  </a:lnTo>
                  <a:lnTo>
                    <a:pt x="4248" y="13183"/>
                  </a:lnTo>
                  <a:lnTo>
                    <a:pt x="4164" y="13225"/>
                  </a:lnTo>
                  <a:lnTo>
                    <a:pt x="4164" y="13266"/>
                  </a:lnTo>
                  <a:lnTo>
                    <a:pt x="4269" y="13266"/>
                  </a:lnTo>
                  <a:lnTo>
                    <a:pt x="4290" y="13287"/>
                  </a:lnTo>
                  <a:lnTo>
                    <a:pt x="4269" y="13329"/>
                  </a:lnTo>
                  <a:lnTo>
                    <a:pt x="4227" y="13371"/>
                  </a:lnTo>
                  <a:lnTo>
                    <a:pt x="4123" y="13476"/>
                  </a:lnTo>
                  <a:lnTo>
                    <a:pt x="4081" y="13497"/>
                  </a:lnTo>
                  <a:lnTo>
                    <a:pt x="4081" y="13538"/>
                  </a:lnTo>
                  <a:lnTo>
                    <a:pt x="4144" y="13601"/>
                  </a:lnTo>
                  <a:lnTo>
                    <a:pt x="4185" y="13685"/>
                  </a:lnTo>
                  <a:lnTo>
                    <a:pt x="4185" y="13727"/>
                  </a:lnTo>
                  <a:lnTo>
                    <a:pt x="4374" y="13894"/>
                  </a:lnTo>
                  <a:lnTo>
                    <a:pt x="4416" y="13957"/>
                  </a:lnTo>
                  <a:lnTo>
                    <a:pt x="4416" y="14061"/>
                  </a:lnTo>
                  <a:lnTo>
                    <a:pt x="4457" y="14124"/>
                  </a:lnTo>
                  <a:lnTo>
                    <a:pt x="4416" y="14166"/>
                  </a:lnTo>
                  <a:lnTo>
                    <a:pt x="4416" y="14250"/>
                  </a:lnTo>
                  <a:lnTo>
                    <a:pt x="4478" y="14333"/>
                  </a:lnTo>
                  <a:lnTo>
                    <a:pt x="4520" y="14333"/>
                  </a:lnTo>
                  <a:lnTo>
                    <a:pt x="4562" y="14354"/>
                  </a:lnTo>
                  <a:lnTo>
                    <a:pt x="4583" y="14438"/>
                  </a:lnTo>
                  <a:lnTo>
                    <a:pt x="4667" y="14543"/>
                  </a:lnTo>
                  <a:lnTo>
                    <a:pt x="4709" y="14585"/>
                  </a:lnTo>
                  <a:lnTo>
                    <a:pt x="4709" y="14668"/>
                  </a:lnTo>
                  <a:lnTo>
                    <a:pt x="4688" y="14752"/>
                  </a:lnTo>
                  <a:lnTo>
                    <a:pt x="4604" y="14773"/>
                  </a:lnTo>
                  <a:lnTo>
                    <a:pt x="4520" y="14857"/>
                  </a:lnTo>
                  <a:lnTo>
                    <a:pt x="4499" y="14940"/>
                  </a:lnTo>
                  <a:lnTo>
                    <a:pt x="4457" y="15003"/>
                  </a:lnTo>
                  <a:lnTo>
                    <a:pt x="4395" y="15003"/>
                  </a:lnTo>
                  <a:lnTo>
                    <a:pt x="4290" y="15087"/>
                  </a:lnTo>
                  <a:lnTo>
                    <a:pt x="4269" y="15149"/>
                  </a:lnTo>
                  <a:lnTo>
                    <a:pt x="4311" y="15170"/>
                  </a:lnTo>
                  <a:lnTo>
                    <a:pt x="4374" y="15149"/>
                  </a:lnTo>
                  <a:lnTo>
                    <a:pt x="4416" y="15087"/>
                  </a:lnTo>
                  <a:lnTo>
                    <a:pt x="4478" y="15087"/>
                  </a:lnTo>
                  <a:lnTo>
                    <a:pt x="4583" y="14982"/>
                  </a:lnTo>
                  <a:lnTo>
                    <a:pt x="4688" y="14982"/>
                  </a:lnTo>
                  <a:lnTo>
                    <a:pt x="4667" y="15108"/>
                  </a:lnTo>
                  <a:lnTo>
                    <a:pt x="4625" y="15170"/>
                  </a:lnTo>
                  <a:lnTo>
                    <a:pt x="4667" y="15254"/>
                  </a:lnTo>
                  <a:lnTo>
                    <a:pt x="4667" y="15317"/>
                  </a:lnTo>
                  <a:lnTo>
                    <a:pt x="4709" y="15421"/>
                  </a:lnTo>
                  <a:lnTo>
                    <a:pt x="4729" y="15526"/>
                  </a:lnTo>
                  <a:lnTo>
                    <a:pt x="4688" y="15631"/>
                  </a:lnTo>
                  <a:lnTo>
                    <a:pt x="4688" y="15694"/>
                  </a:lnTo>
                  <a:lnTo>
                    <a:pt x="4709" y="15777"/>
                  </a:lnTo>
                  <a:lnTo>
                    <a:pt x="4709" y="15798"/>
                  </a:lnTo>
                  <a:lnTo>
                    <a:pt x="4667" y="15735"/>
                  </a:lnTo>
                  <a:lnTo>
                    <a:pt x="4604" y="15777"/>
                  </a:lnTo>
                  <a:lnTo>
                    <a:pt x="4625" y="15903"/>
                  </a:lnTo>
                  <a:lnTo>
                    <a:pt x="4688" y="16007"/>
                  </a:lnTo>
                  <a:lnTo>
                    <a:pt x="4688" y="16049"/>
                  </a:lnTo>
                  <a:lnTo>
                    <a:pt x="4667" y="16049"/>
                  </a:lnTo>
                  <a:lnTo>
                    <a:pt x="4604" y="16112"/>
                  </a:lnTo>
                  <a:lnTo>
                    <a:pt x="4625" y="16196"/>
                  </a:lnTo>
                  <a:lnTo>
                    <a:pt x="4667" y="16238"/>
                  </a:lnTo>
                  <a:lnTo>
                    <a:pt x="4729" y="16238"/>
                  </a:lnTo>
                  <a:lnTo>
                    <a:pt x="4792" y="16300"/>
                  </a:lnTo>
                  <a:lnTo>
                    <a:pt x="4792" y="16342"/>
                  </a:lnTo>
                  <a:lnTo>
                    <a:pt x="4729" y="16405"/>
                  </a:lnTo>
                  <a:lnTo>
                    <a:pt x="4729" y="16468"/>
                  </a:lnTo>
                  <a:lnTo>
                    <a:pt x="4667" y="16551"/>
                  </a:lnTo>
                  <a:lnTo>
                    <a:pt x="4604" y="16572"/>
                  </a:lnTo>
                  <a:lnTo>
                    <a:pt x="4520" y="16551"/>
                  </a:lnTo>
                  <a:lnTo>
                    <a:pt x="4478" y="16572"/>
                  </a:lnTo>
                  <a:lnTo>
                    <a:pt x="4478" y="16635"/>
                  </a:lnTo>
                  <a:lnTo>
                    <a:pt x="4562" y="16656"/>
                  </a:lnTo>
                  <a:lnTo>
                    <a:pt x="4625" y="16656"/>
                  </a:lnTo>
                  <a:lnTo>
                    <a:pt x="4688" y="16719"/>
                  </a:lnTo>
                  <a:lnTo>
                    <a:pt x="4729" y="16719"/>
                  </a:lnTo>
                  <a:lnTo>
                    <a:pt x="4813" y="16740"/>
                  </a:lnTo>
                  <a:lnTo>
                    <a:pt x="4855" y="16782"/>
                  </a:lnTo>
                  <a:lnTo>
                    <a:pt x="4855" y="16886"/>
                  </a:lnTo>
                  <a:lnTo>
                    <a:pt x="4876" y="17033"/>
                  </a:lnTo>
                  <a:lnTo>
                    <a:pt x="4771" y="17137"/>
                  </a:lnTo>
                  <a:lnTo>
                    <a:pt x="4750" y="17200"/>
                  </a:lnTo>
                  <a:lnTo>
                    <a:pt x="4792" y="17263"/>
                  </a:lnTo>
                  <a:lnTo>
                    <a:pt x="4709" y="17409"/>
                  </a:lnTo>
                  <a:lnTo>
                    <a:pt x="4604" y="17472"/>
                  </a:lnTo>
                  <a:lnTo>
                    <a:pt x="4541" y="17472"/>
                  </a:lnTo>
                  <a:lnTo>
                    <a:pt x="4478" y="17409"/>
                  </a:lnTo>
                  <a:lnTo>
                    <a:pt x="4436" y="17409"/>
                  </a:lnTo>
                  <a:lnTo>
                    <a:pt x="4332" y="17493"/>
                  </a:lnTo>
                  <a:lnTo>
                    <a:pt x="4290" y="17577"/>
                  </a:lnTo>
                  <a:lnTo>
                    <a:pt x="4332" y="17598"/>
                  </a:lnTo>
                  <a:lnTo>
                    <a:pt x="4374" y="17598"/>
                  </a:lnTo>
                  <a:lnTo>
                    <a:pt x="4541" y="17618"/>
                  </a:lnTo>
                  <a:lnTo>
                    <a:pt x="4583" y="17577"/>
                  </a:lnTo>
                  <a:lnTo>
                    <a:pt x="4604" y="17556"/>
                  </a:lnTo>
                  <a:lnTo>
                    <a:pt x="4646" y="17577"/>
                  </a:lnTo>
                  <a:lnTo>
                    <a:pt x="4646" y="17618"/>
                  </a:lnTo>
                  <a:lnTo>
                    <a:pt x="4667" y="17660"/>
                  </a:lnTo>
                  <a:lnTo>
                    <a:pt x="4604" y="17702"/>
                  </a:lnTo>
                  <a:lnTo>
                    <a:pt x="4562" y="17702"/>
                  </a:lnTo>
                  <a:lnTo>
                    <a:pt x="4541" y="17723"/>
                  </a:lnTo>
                  <a:lnTo>
                    <a:pt x="4541" y="17807"/>
                  </a:lnTo>
                  <a:lnTo>
                    <a:pt x="4499" y="17828"/>
                  </a:lnTo>
                  <a:lnTo>
                    <a:pt x="4436" y="17828"/>
                  </a:lnTo>
                  <a:lnTo>
                    <a:pt x="4290" y="17932"/>
                  </a:lnTo>
                  <a:lnTo>
                    <a:pt x="4185" y="17995"/>
                  </a:lnTo>
                  <a:lnTo>
                    <a:pt x="4185" y="18037"/>
                  </a:lnTo>
                  <a:lnTo>
                    <a:pt x="4269" y="18121"/>
                  </a:lnTo>
                  <a:lnTo>
                    <a:pt x="4395" y="18142"/>
                  </a:lnTo>
                  <a:lnTo>
                    <a:pt x="4499" y="18121"/>
                  </a:lnTo>
                  <a:lnTo>
                    <a:pt x="4583" y="18016"/>
                  </a:lnTo>
                  <a:lnTo>
                    <a:pt x="4646" y="17911"/>
                  </a:lnTo>
                  <a:lnTo>
                    <a:pt x="4688" y="17870"/>
                  </a:lnTo>
                  <a:lnTo>
                    <a:pt x="4709" y="17870"/>
                  </a:lnTo>
                  <a:lnTo>
                    <a:pt x="4709" y="17911"/>
                  </a:lnTo>
                  <a:lnTo>
                    <a:pt x="4604" y="18079"/>
                  </a:lnTo>
                  <a:lnTo>
                    <a:pt x="4478" y="18204"/>
                  </a:lnTo>
                  <a:lnTo>
                    <a:pt x="4436" y="18183"/>
                  </a:lnTo>
                  <a:lnTo>
                    <a:pt x="4269" y="18204"/>
                  </a:lnTo>
                  <a:lnTo>
                    <a:pt x="4227" y="18225"/>
                  </a:lnTo>
                  <a:lnTo>
                    <a:pt x="4164" y="18309"/>
                  </a:lnTo>
                  <a:lnTo>
                    <a:pt x="4144" y="18288"/>
                  </a:lnTo>
                  <a:lnTo>
                    <a:pt x="4039" y="18288"/>
                  </a:lnTo>
                  <a:lnTo>
                    <a:pt x="3934" y="18330"/>
                  </a:lnTo>
                  <a:lnTo>
                    <a:pt x="3934" y="18393"/>
                  </a:lnTo>
                  <a:lnTo>
                    <a:pt x="3955" y="18414"/>
                  </a:lnTo>
                  <a:lnTo>
                    <a:pt x="3976" y="18455"/>
                  </a:lnTo>
                  <a:lnTo>
                    <a:pt x="3955" y="18539"/>
                  </a:lnTo>
                  <a:lnTo>
                    <a:pt x="4018" y="18665"/>
                  </a:lnTo>
                  <a:lnTo>
                    <a:pt x="4039" y="18665"/>
                  </a:lnTo>
                  <a:lnTo>
                    <a:pt x="4060" y="18602"/>
                  </a:lnTo>
                  <a:lnTo>
                    <a:pt x="4123" y="18602"/>
                  </a:lnTo>
                  <a:lnTo>
                    <a:pt x="4164" y="18644"/>
                  </a:lnTo>
                  <a:lnTo>
                    <a:pt x="4185" y="18707"/>
                  </a:lnTo>
                  <a:lnTo>
                    <a:pt x="4185" y="18769"/>
                  </a:lnTo>
                  <a:lnTo>
                    <a:pt x="4248" y="18832"/>
                  </a:lnTo>
                  <a:lnTo>
                    <a:pt x="4374" y="18832"/>
                  </a:lnTo>
                  <a:lnTo>
                    <a:pt x="4457" y="18769"/>
                  </a:lnTo>
                  <a:lnTo>
                    <a:pt x="4478" y="18748"/>
                  </a:lnTo>
                  <a:lnTo>
                    <a:pt x="4541" y="18748"/>
                  </a:lnTo>
                  <a:lnTo>
                    <a:pt x="4646" y="18727"/>
                  </a:lnTo>
                  <a:lnTo>
                    <a:pt x="4688" y="18665"/>
                  </a:lnTo>
                  <a:lnTo>
                    <a:pt x="4709" y="18560"/>
                  </a:lnTo>
                  <a:lnTo>
                    <a:pt x="4688" y="18497"/>
                  </a:lnTo>
                  <a:lnTo>
                    <a:pt x="4646" y="18434"/>
                  </a:lnTo>
                  <a:lnTo>
                    <a:pt x="4750" y="18434"/>
                  </a:lnTo>
                  <a:lnTo>
                    <a:pt x="4750" y="18393"/>
                  </a:lnTo>
                  <a:lnTo>
                    <a:pt x="4771" y="18225"/>
                  </a:lnTo>
                  <a:lnTo>
                    <a:pt x="4813" y="18309"/>
                  </a:lnTo>
                  <a:lnTo>
                    <a:pt x="4876" y="18351"/>
                  </a:lnTo>
                  <a:lnTo>
                    <a:pt x="4918" y="18351"/>
                  </a:lnTo>
                  <a:lnTo>
                    <a:pt x="4981" y="18288"/>
                  </a:lnTo>
                  <a:lnTo>
                    <a:pt x="4981" y="18121"/>
                  </a:lnTo>
                  <a:lnTo>
                    <a:pt x="4981" y="18016"/>
                  </a:lnTo>
                  <a:lnTo>
                    <a:pt x="4918" y="17911"/>
                  </a:lnTo>
                  <a:lnTo>
                    <a:pt x="4897" y="17828"/>
                  </a:lnTo>
                  <a:lnTo>
                    <a:pt x="4918" y="17618"/>
                  </a:lnTo>
                  <a:lnTo>
                    <a:pt x="4960" y="17577"/>
                  </a:lnTo>
                  <a:lnTo>
                    <a:pt x="4981" y="17577"/>
                  </a:lnTo>
                  <a:lnTo>
                    <a:pt x="4981" y="17660"/>
                  </a:lnTo>
                  <a:lnTo>
                    <a:pt x="4960" y="17723"/>
                  </a:lnTo>
                  <a:lnTo>
                    <a:pt x="4981" y="17828"/>
                  </a:lnTo>
                  <a:lnTo>
                    <a:pt x="5022" y="17932"/>
                  </a:lnTo>
                  <a:lnTo>
                    <a:pt x="5022" y="18079"/>
                  </a:lnTo>
                  <a:lnTo>
                    <a:pt x="5001" y="18204"/>
                  </a:lnTo>
                  <a:lnTo>
                    <a:pt x="5001" y="18309"/>
                  </a:lnTo>
                  <a:lnTo>
                    <a:pt x="5064" y="18309"/>
                  </a:lnTo>
                  <a:lnTo>
                    <a:pt x="5085" y="18288"/>
                  </a:lnTo>
                  <a:lnTo>
                    <a:pt x="5169" y="18225"/>
                  </a:lnTo>
                  <a:lnTo>
                    <a:pt x="5169" y="18183"/>
                  </a:lnTo>
                  <a:lnTo>
                    <a:pt x="5273" y="18037"/>
                  </a:lnTo>
                  <a:lnTo>
                    <a:pt x="5378" y="17995"/>
                  </a:lnTo>
                  <a:lnTo>
                    <a:pt x="5420" y="17995"/>
                  </a:lnTo>
                  <a:lnTo>
                    <a:pt x="5420" y="18016"/>
                  </a:lnTo>
                  <a:lnTo>
                    <a:pt x="5336" y="18079"/>
                  </a:lnTo>
                  <a:lnTo>
                    <a:pt x="5294" y="18121"/>
                  </a:lnTo>
                  <a:lnTo>
                    <a:pt x="5232" y="18246"/>
                  </a:lnTo>
                  <a:lnTo>
                    <a:pt x="5169" y="18330"/>
                  </a:lnTo>
                  <a:lnTo>
                    <a:pt x="5169" y="18393"/>
                  </a:lnTo>
                  <a:lnTo>
                    <a:pt x="5211" y="18414"/>
                  </a:lnTo>
                  <a:lnTo>
                    <a:pt x="5294" y="18414"/>
                  </a:lnTo>
                  <a:lnTo>
                    <a:pt x="5336" y="18434"/>
                  </a:lnTo>
                  <a:lnTo>
                    <a:pt x="5399" y="18518"/>
                  </a:lnTo>
                  <a:lnTo>
                    <a:pt x="5483" y="18539"/>
                  </a:lnTo>
                  <a:lnTo>
                    <a:pt x="5587" y="18518"/>
                  </a:lnTo>
                  <a:lnTo>
                    <a:pt x="5650" y="18455"/>
                  </a:lnTo>
                  <a:lnTo>
                    <a:pt x="5713" y="18455"/>
                  </a:lnTo>
                  <a:lnTo>
                    <a:pt x="5734" y="18497"/>
                  </a:lnTo>
                  <a:lnTo>
                    <a:pt x="5734" y="18539"/>
                  </a:lnTo>
                  <a:lnTo>
                    <a:pt x="5608" y="18623"/>
                  </a:lnTo>
                  <a:lnTo>
                    <a:pt x="5420" y="18665"/>
                  </a:lnTo>
                  <a:lnTo>
                    <a:pt x="5294" y="18665"/>
                  </a:lnTo>
                  <a:lnTo>
                    <a:pt x="5211" y="18727"/>
                  </a:lnTo>
                  <a:lnTo>
                    <a:pt x="5169" y="18769"/>
                  </a:lnTo>
                  <a:lnTo>
                    <a:pt x="5169" y="18832"/>
                  </a:lnTo>
                  <a:lnTo>
                    <a:pt x="5190" y="18853"/>
                  </a:lnTo>
                  <a:lnTo>
                    <a:pt x="5315" y="18832"/>
                  </a:lnTo>
                  <a:lnTo>
                    <a:pt x="5378" y="18853"/>
                  </a:lnTo>
                  <a:lnTo>
                    <a:pt x="5420" y="18832"/>
                  </a:lnTo>
                  <a:lnTo>
                    <a:pt x="5504" y="18769"/>
                  </a:lnTo>
                  <a:lnTo>
                    <a:pt x="5629" y="18769"/>
                  </a:lnTo>
                  <a:lnTo>
                    <a:pt x="5650" y="18811"/>
                  </a:lnTo>
                  <a:lnTo>
                    <a:pt x="5629" y="18853"/>
                  </a:lnTo>
                  <a:lnTo>
                    <a:pt x="5545" y="18874"/>
                  </a:lnTo>
                  <a:lnTo>
                    <a:pt x="5483" y="18937"/>
                  </a:lnTo>
                  <a:lnTo>
                    <a:pt x="5336" y="18937"/>
                  </a:lnTo>
                  <a:lnTo>
                    <a:pt x="5294" y="19020"/>
                  </a:lnTo>
                  <a:lnTo>
                    <a:pt x="5273" y="19083"/>
                  </a:lnTo>
                  <a:lnTo>
                    <a:pt x="5211" y="19146"/>
                  </a:lnTo>
                  <a:lnTo>
                    <a:pt x="5211" y="19188"/>
                  </a:lnTo>
                  <a:lnTo>
                    <a:pt x="5273" y="19188"/>
                  </a:lnTo>
                  <a:lnTo>
                    <a:pt x="5420" y="19062"/>
                  </a:lnTo>
                  <a:lnTo>
                    <a:pt x="5483" y="19041"/>
                  </a:lnTo>
                  <a:lnTo>
                    <a:pt x="5545" y="19041"/>
                  </a:lnTo>
                  <a:lnTo>
                    <a:pt x="5587" y="19020"/>
                  </a:lnTo>
                  <a:lnTo>
                    <a:pt x="5629" y="19020"/>
                  </a:lnTo>
                  <a:lnTo>
                    <a:pt x="5692" y="19083"/>
                  </a:lnTo>
                  <a:lnTo>
                    <a:pt x="5692" y="19146"/>
                  </a:lnTo>
                  <a:lnTo>
                    <a:pt x="5650" y="19188"/>
                  </a:lnTo>
                  <a:lnTo>
                    <a:pt x="5587" y="19146"/>
                  </a:lnTo>
                  <a:lnTo>
                    <a:pt x="5525" y="19125"/>
                  </a:lnTo>
                  <a:lnTo>
                    <a:pt x="5399" y="19167"/>
                  </a:lnTo>
                  <a:lnTo>
                    <a:pt x="5378" y="19230"/>
                  </a:lnTo>
                  <a:lnTo>
                    <a:pt x="5399" y="19271"/>
                  </a:lnTo>
                  <a:lnTo>
                    <a:pt x="5587" y="19271"/>
                  </a:lnTo>
                  <a:lnTo>
                    <a:pt x="5650" y="19230"/>
                  </a:lnTo>
                  <a:lnTo>
                    <a:pt x="5713" y="19230"/>
                  </a:lnTo>
                  <a:lnTo>
                    <a:pt x="5797" y="19334"/>
                  </a:lnTo>
                  <a:lnTo>
                    <a:pt x="5797" y="19397"/>
                  </a:lnTo>
                  <a:lnTo>
                    <a:pt x="5734" y="19439"/>
                  </a:lnTo>
                  <a:lnTo>
                    <a:pt x="5525" y="19355"/>
                  </a:lnTo>
                  <a:lnTo>
                    <a:pt x="5420" y="19292"/>
                  </a:lnTo>
                  <a:lnTo>
                    <a:pt x="5399" y="19355"/>
                  </a:lnTo>
                  <a:lnTo>
                    <a:pt x="5420" y="19439"/>
                  </a:lnTo>
                  <a:lnTo>
                    <a:pt x="5525" y="19502"/>
                  </a:lnTo>
                  <a:lnTo>
                    <a:pt x="5629" y="19648"/>
                  </a:lnTo>
                  <a:lnTo>
                    <a:pt x="5692" y="19753"/>
                  </a:lnTo>
                  <a:lnTo>
                    <a:pt x="5629" y="19753"/>
                  </a:lnTo>
                  <a:lnTo>
                    <a:pt x="5545" y="19648"/>
                  </a:lnTo>
                  <a:lnTo>
                    <a:pt x="5525" y="19648"/>
                  </a:lnTo>
                  <a:lnTo>
                    <a:pt x="5504" y="19690"/>
                  </a:lnTo>
                  <a:lnTo>
                    <a:pt x="5525" y="19774"/>
                  </a:lnTo>
                  <a:lnTo>
                    <a:pt x="5650" y="19878"/>
                  </a:lnTo>
                  <a:lnTo>
                    <a:pt x="5797" y="19983"/>
                  </a:lnTo>
                  <a:lnTo>
                    <a:pt x="5797" y="20025"/>
                  </a:lnTo>
                  <a:lnTo>
                    <a:pt x="5734" y="20025"/>
                  </a:lnTo>
                  <a:lnTo>
                    <a:pt x="5734" y="20087"/>
                  </a:lnTo>
                  <a:lnTo>
                    <a:pt x="5692" y="20087"/>
                  </a:lnTo>
                  <a:lnTo>
                    <a:pt x="5587" y="19983"/>
                  </a:lnTo>
                  <a:lnTo>
                    <a:pt x="5545" y="19983"/>
                  </a:lnTo>
                  <a:lnTo>
                    <a:pt x="5545" y="20025"/>
                  </a:lnTo>
                  <a:lnTo>
                    <a:pt x="5650" y="20171"/>
                  </a:lnTo>
                  <a:lnTo>
                    <a:pt x="5713" y="20213"/>
                  </a:lnTo>
                  <a:lnTo>
                    <a:pt x="5755" y="20213"/>
                  </a:lnTo>
                  <a:lnTo>
                    <a:pt x="5817" y="20192"/>
                  </a:lnTo>
                  <a:lnTo>
                    <a:pt x="5838" y="20213"/>
                  </a:lnTo>
                  <a:lnTo>
                    <a:pt x="5797" y="20297"/>
                  </a:lnTo>
                  <a:lnTo>
                    <a:pt x="5734" y="20318"/>
                  </a:lnTo>
                  <a:lnTo>
                    <a:pt x="5629" y="20276"/>
                  </a:lnTo>
                  <a:lnTo>
                    <a:pt x="5545" y="20192"/>
                  </a:lnTo>
                  <a:lnTo>
                    <a:pt x="5441" y="20108"/>
                  </a:lnTo>
                  <a:lnTo>
                    <a:pt x="5378" y="20004"/>
                  </a:lnTo>
                  <a:lnTo>
                    <a:pt x="5294" y="19795"/>
                  </a:lnTo>
                  <a:lnTo>
                    <a:pt x="5232" y="19711"/>
                  </a:lnTo>
                  <a:lnTo>
                    <a:pt x="5169" y="19690"/>
                  </a:lnTo>
                  <a:lnTo>
                    <a:pt x="5085" y="19648"/>
                  </a:lnTo>
                  <a:lnTo>
                    <a:pt x="4981" y="19606"/>
                  </a:lnTo>
                  <a:lnTo>
                    <a:pt x="4876" y="19606"/>
                  </a:lnTo>
                  <a:lnTo>
                    <a:pt x="4813" y="19585"/>
                  </a:lnTo>
                  <a:lnTo>
                    <a:pt x="4750" y="19585"/>
                  </a:lnTo>
                  <a:lnTo>
                    <a:pt x="4646" y="19564"/>
                  </a:lnTo>
                  <a:lnTo>
                    <a:pt x="4541" y="19460"/>
                  </a:lnTo>
                  <a:lnTo>
                    <a:pt x="4436" y="19460"/>
                  </a:lnTo>
                  <a:lnTo>
                    <a:pt x="4353" y="19439"/>
                  </a:lnTo>
                  <a:lnTo>
                    <a:pt x="4290" y="19460"/>
                  </a:lnTo>
                  <a:lnTo>
                    <a:pt x="4185" y="19460"/>
                  </a:lnTo>
                  <a:lnTo>
                    <a:pt x="4060" y="19564"/>
                  </a:lnTo>
                  <a:lnTo>
                    <a:pt x="4060" y="19606"/>
                  </a:lnTo>
                  <a:lnTo>
                    <a:pt x="4123" y="19669"/>
                  </a:lnTo>
                  <a:lnTo>
                    <a:pt x="4185" y="19753"/>
                  </a:lnTo>
                  <a:lnTo>
                    <a:pt x="4248" y="19878"/>
                  </a:lnTo>
                  <a:lnTo>
                    <a:pt x="4248" y="19962"/>
                  </a:lnTo>
                  <a:lnTo>
                    <a:pt x="4353" y="20067"/>
                  </a:lnTo>
                  <a:lnTo>
                    <a:pt x="4499" y="20108"/>
                  </a:lnTo>
                  <a:lnTo>
                    <a:pt x="4709" y="20192"/>
                  </a:lnTo>
                  <a:lnTo>
                    <a:pt x="4855" y="20276"/>
                  </a:lnTo>
                  <a:lnTo>
                    <a:pt x="4897" y="20380"/>
                  </a:lnTo>
                  <a:lnTo>
                    <a:pt x="4897" y="20422"/>
                  </a:lnTo>
                  <a:lnTo>
                    <a:pt x="4981" y="20443"/>
                  </a:lnTo>
                  <a:lnTo>
                    <a:pt x="5064" y="20443"/>
                  </a:lnTo>
                  <a:lnTo>
                    <a:pt x="5127" y="20527"/>
                  </a:lnTo>
                  <a:lnTo>
                    <a:pt x="5211" y="20548"/>
                  </a:lnTo>
                  <a:lnTo>
                    <a:pt x="5273" y="20527"/>
                  </a:lnTo>
                  <a:lnTo>
                    <a:pt x="5315" y="20590"/>
                  </a:lnTo>
                  <a:lnTo>
                    <a:pt x="5399" y="20590"/>
                  </a:lnTo>
                  <a:lnTo>
                    <a:pt x="5441" y="20548"/>
                  </a:lnTo>
                  <a:lnTo>
                    <a:pt x="5504" y="20631"/>
                  </a:lnTo>
                  <a:lnTo>
                    <a:pt x="5608" y="20631"/>
                  </a:lnTo>
                  <a:lnTo>
                    <a:pt x="5692" y="20548"/>
                  </a:lnTo>
                  <a:lnTo>
                    <a:pt x="5797" y="20548"/>
                  </a:lnTo>
                  <a:lnTo>
                    <a:pt x="5838" y="20590"/>
                  </a:lnTo>
                  <a:lnTo>
                    <a:pt x="5838" y="20652"/>
                  </a:lnTo>
                  <a:lnTo>
                    <a:pt x="5755" y="20652"/>
                  </a:lnTo>
                  <a:lnTo>
                    <a:pt x="5692" y="20694"/>
                  </a:lnTo>
                  <a:lnTo>
                    <a:pt x="5692" y="20736"/>
                  </a:lnTo>
                  <a:lnTo>
                    <a:pt x="5755" y="20736"/>
                  </a:lnTo>
                  <a:lnTo>
                    <a:pt x="5817" y="20820"/>
                  </a:lnTo>
                  <a:lnTo>
                    <a:pt x="5734" y="20862"/>
                  </a:lnTo>
                  <a:lnTo>
                    <a:pt x="5734" y="20903"/>
                  </a:lnTo>
                  <a:lnTo>
                    <a:pt x="5650" y="20924"/>
                  </a:lnTo>
                  <a:lnTo>
                    <a:pt x="5608" y="20966"/>
                  </a:lnTo>
                  <a:lnTo>
                    <a:pt x="5504" y="21029"/>
                  </a:lnTo>
                  <a:lnTo>
                    <a:pt x="5483" y="21071"/>
                  </a:lnTo>
                  <a:lnTo>
                    <a:pt x="5504" y="21113"/>
                  </a:lnTo>
                  <a:lnTo>
                    <a:pt x="5608" y="21113"/>
                  </a:lnTo>
                  <a:lnTo>
                    <a:pt x="5692" y="21134"/>
                  </a:lnTo>
                  <a:lnTo>
                    <a:pt x="5713" y="21175"/>
                  </a:lnTo>
                  <a:lnTo>
                    <a:pt x="5629" y="21175"/>
                  </a:lnTo>
                  <a:lnTo>
                    <a:pt x="5587" y="21217"/>
                  </a:lnTo>
                  <a:lnTo>
                    <a:pt x="5545" y="21175"/>
                  </a:lnTo>
                  <a:lnTo>
                    <a:pt x="5504" y="21238"/>
                  </a:lnTo>
                  <a:lnTo>
                    <a:pt x="5420" y="21364"/>
                  </a:lnTo>
                  <a:lnTo>
                    <a:pt x="5378" y="21364"/>
                  </a:lnTo>
                  <a:lnTo>
                    <a:pt x="5315" y="21427"/>
                  </a:lnTo>
                  <a:lnTo>
                    <a:pt x="5315" y="21468"/>
                  </a:lnTo>
                  <a:lnTo>
                    <a:pt x="5399" y="21489"/>
                  </a:lnTo>
                  <a:lnTo>
                    <a:pt x="5441" y="21489"/>
                  </a:lnTo>
                  <a:lnTo>
                    <a:pt x="5504" y="21468"/>
                  </a:lnTo>
                  <a:lnTo>
                    <a:pt x="5525" y="21489"/>
                  </a:lnTo>
                  <a:lnTo>
                    <a:pt x="5545" y="21552"/>
                  </a:lnTo>
                  <a:lnTo>
                    <a:pt x="5608" y="21552"/>
                  </a:lnTo>
                  <a:lnTo>
                    <a:pt x="5650" y="21573"/>
                  </a:lnTo>
                  <a:lnTo>
                    <a:pt x="5650" y="21636"/>
                  </a:lnTo>
                  <a:lnTo>
                    <a:pt x="5545" y="21657"/>
                  </a:lnTo>
                  <a:lnTo>
                    <a:pt x="5483" y="21678"/>
                  </a:lnTo>
                  <a:lnTo>
                    <a:pt x="5483" y="21699"/>
                  </a:lnTo>
                  <a:lnTo>
                    <a:pt x="5608" y="21699"/>
                  </a:lnTo>
                  <a:lnTo>
                    <a:pt x="5650" y="21761"/>
                  </a:lnTo>
                  <a:lnTo>
                    <a:pt x="5650" y="21803"/>
                  </a:lnTo>
                  <a:lnTo>
                    <a:pt x="5608" y="21803"/>
                  </a:lnTo>
                  <a:lnTo>
                    <a:pt x="5545" y="21782"/>
                  </a:lnTo>
                  <a:lnTo>
                    <a:pt x="5525" y="21803"/>
                  </a:lnTo>
                  <a:lnTo>
                    <a:pt x="5483" y="21803"/>
                  </a:lnTo>
                  <a:lnTo>
                    <a:pt x="5420" y="21761"/>
                  </a:lnTo>
                  <a:lnTo>
                    <a:pt x="5336" y="21761"/>
                  </a:lnTo>
                  <a:lnTo>
                    <a:pt x="5232" y="21740"/>
                  </a:lnTo>
                  <a:lnTo>
                    <a:pt x="5232" y="21678"/>
                  </a:lnTo>
                  <a:lnTo>
                    <a:pt x="5273" y="21657"/>
                  </a:lnTo>
                  <a:lnTo>
                    <a:pt x="5211" y="21552"/>
                  </a:lnTo>
                  <a:lnTo>
                    <a:pt x="5190" y="21531"/>
                  </a:lnTo>
                  <a:lnTo>
                    <a:pt x="5127" y="21552"/>
                  </a:lnTo>
                  <a:lnTo>
                    <a:pt x="5127" y="21657"/>
                  </a:lnTo>
                  <a:lnTo>
                    <a:pt x="5064" y="21866"/>
                  </a:lnTo>
                  <a:lnTo>
                    <a:pt x="5001" y="21950"/>
                  </a:lnTo>
                  <a:lnTo>
                    <a:pt x="5022" y="21992"/>
                  </a:lnTo>
                  <a:lnTo>
                    <a:pt x="5085" y="21992"/>
                  </a:lnTo>
                  <a:lnTo>
                    <a:pt x="5169" y="21950"/>
                  </a:lnTo>
                  <a:lnTo>
                    <a:pt x="5190" y="21950"/>
                  </a:lnTo>
                  <a:lnTo>
                    <a:pt x="5169" y="21992"/>
                  </a:lnTo>
                  <a:lnTo>
                    <a:pt x="5085" y="22054"/>
                  </a:lnTo>
                  <a:lnTo>
                    <a:pt x="5022" y="22096"/>
                  </a:lnTo>
                  <a:lnTo>
                    <a:pt x="4981" y="22117"/>
                  </a:lnTo>
                  <a:lnTo>
                    <a:pt x="4981" y="22180"/>
                  </a:lnTo>
                  <a:lnTo>
                    <a:pt x="4855" y="22159"/>
                  </a:lnTo>
                  <a:lnTo>
                    <a:pt x="4750" y="22159"/>
                  </a:lnTo>
                  <a:lnTo>
                    <a:pt x="4646" y="22180"/>
                  </a:lnTo>
                  <a:lnTo>
                    <a:pt x="4604" y="22159"/>
                  </a:lnTo>
                  <a:lnTo>
                    <a:pt x="4478" y="22159"/>
                  </a:lnTo>
                  <a:lnTo>
                    <a:pt x="4395" y="22180"/>
                  </a:lnTo>
                  <a:lnTo>
                    <a:pt x="4248" y="22264"/>
                  </a:lnTo>
                  <a:lnTo>
                    <a:pt x="4123" y="22284"/>
                  </a:lnTo>
                  <a:lnTo>
                    <a:pt x="4144" y="22305"/>
                  </a:lnTo>
                  <a:lnTo>
                    <a:pt x="4248" y="22284"/>
                  </a:lnTo>
                  <a:lnTo>
                    <a:pt x="4290" y="22284"/>
                  </a:lnTo>
                  <a:lnTo>
                    <a:pt x="4248" y="22326"/>
                  </a:lnTo>
                  <a:lnTo>
                    <a:pt x="4185" y="22368"/>
                  </a:lnTo>
                  <a:lnTo>
                    <a:pt x="4227" y="22410"/>
                  </a:lnTo>
                  <a:lnTo>
                    <a:pt x="4290" y="22431"/>
                  </a:lnTo>
                  <a:lnTo>
                    <a:pt x="4353" y="22515"/>
                  </a:lnTo>
                  <a:lnTo>
                    <a:pt x="4457" y="22494"/>
                  </a:lnTo>
                  <a:lnTo>
                    <a:pt x="4541" y="22515"/>
                  </a:lnTo>
                  <a:lnTo>
                    <a:pt x="4583" y="22494"/>
                  </a:lnTo>
                  <a:lnTo>
                    <a:pt x="4709" y="22494"/>
                  </a:lnTo>
                  <a:lnTo>
                    <a:pt x="4750" y="22473"/>
                  </a:lnTo>
                  <a:lnTo>
                    <a:pt x="4667" y="22410"/>
                  </a:lnTo>
                  <a:lnTo>
                    <a:pt x="4646" y="22389"/>
                  </a:lnTo>
                  <a:lnTo>
                    <a:pt x="4688" y="22326"/>
                  </a:lnTo>
                  <a:lnTo>
                    <a:pt x="4855" y="22326"/>
                  </a:lnTo>
                  <a:lnTo>
                    <a:pt x="4918" y="22305"/>
                  </a:lnTo>
                  <a:lnTo>
                    <a:pt x="5001" y="22305"/>
                  </a:lnTo>
                  <a:lnTo>
                    <a:pt x="5001" y="22326"/>
                  </a:lnTo>
                  <a:lnTo>
                    <a:pt x="4960" y="22368"/>
                  </a:lnTo>
                  <a:lnTo>
                    <a:pt x="4918" y="22431"/>
                  </a:lnTo>
                  <a:lnTo>
                    <a:pt x="4918" y="22515"/>
                  </a:lnTo>
                  <a:lnTo>
                    <a:pt x="4792" y="22577"/>
                  </a:lnTo>
                  <a:lnTo>
                    <a:pt x="4792" y="22619"/>
                  </a:lnTo>
                  <a:lnTo>
                    <a:pt x="4813" y="22682"/>
                  </a:lnTo>
                  <a:lnTo>
                    <a:pt x="5064" y="22849"/>
                  </a:lnTo>
                  <a:lnTo>
                    <a:pt x="5169" y="22933"/>
                  </a:lnTo>
                  <a:lnTo>
                    <a:pt x="5169" y="22954"/>
                  </a:lnTo>
                  <a:lnTo>
                    <a:pt x="5085" y="22954"/>
                  </a:lnTo>
                  <a:lnTo>
                    <a:pt x="5064" y="22933"/>
                  </a:lnTo>
                  <a:lnTo>
                    <a:pt x="4960" y="22891"/>
                  </a:lnTo>
                  <a:lnTo>
                    <a:pt x="4813" y="22808"/>
                  </a:lnTo>
                  <a:lnTo>
                    <a:pt x="4771" y="22745"/>
                  </a:lnTo>
                  <a:lnTo>
                    <a:pt x="4667" y="22745"/>
                  </a:lnTo>
                  <a:lnTo>
                    <a:pt x="4604" y="22787"/>
                  </a:lnTo>
                  <a:lnTo>
                    <a:pt x="4541" y="22808"/>
                  </a:lnTo>
                  <a:lnTo>
                    <a:pt x="4332" y="22682"/>
                  </a:lnTo>
                  <a:lnTo>
                    <a:pt x="4290" y="22598"/>
                  </a:lnTo>
                  <a:lnTo>
                    <a:pt x="4248" y="22515"/>
                  </a:lnTo>
                  <a:lnTo>
                    <a:pt x="4227" y="22515"/>
                  </a:lnTo>
                  <a:lnTo>
                    <a:pt x="4248" y="22619"/>
                  </a:lnTo>
                  <a:lnTo>
                    <a:pt x="4269" y="22703"/>
                  </a:lnTo>
                  <a:lnTo>
                    <a:pt x="4248" y="22724"/>
                  </a:lnTo>
                  <a:lnTo>
                    <a:pt x="4144" y="22619"/>
                  </a:lnTo>
                  <a:lnTo>
                    <a:pt x="4039" y="22494"/>
                  </a:lnTo>
                  <a:lnTo>
                    <a:pt x="3913" y="22431"/>
                  </a:lnTo>
                  <a:lnTo>
                    <a:pt x="3851" y="22473"/>
                  </a:lnTo>
                  <a:lnTo>
                    <a:pt x="3872" y="22515"/>
                  </a:lnTo>
                  <a:lnTo>
                    <a:pt x="3955" y="22536"/>
                  </a:lnTo>
                  <a:lnTo>
                    <a:pt x="3976" y="22619"/>
                  </a:lnTo>
                  <a:lnTo>
                    <a:pt x="4123" y="22745"/>
                  </a:lnTo>
                  <a:lnTo>
                    <a:pt x="4164" y="22808"/>
                  </a:lnTo>
                  <a:lnTo>
                    <a:pt x="4227" y="22808"/>
                  </a:lnTo>
                  <a:lnTo>
                    <a:pt x="4290" y="22828"/>
                  </a:lnTo>
                  <a:lnTo>
                    <a:pt x="4332" y="22891"/>
                  </a:lnTo>
                  <a:lnTo>
                    <a:pt x="4164" y="22891"/>
                  </a:lnTo>
                  <a:lnTo>
                    <a:pt x="4060" y="22828"/>
                  </a:lnTo>
                  <a:lnTo>
                    <a:pt x="3976" y="22787"/>
                  </a:lnTo>
                  <a:lnTo>
                    <a:pt x="3934" y="22787"/>
                  </a:lnTo>
                  <a:lnTo>
                    <a:pt x="3913" y="22849"/>
                  </a:lnTo>
                  <a:lnTo>
                    <a:pt x="3913" y="22912"/>
                  </a:lnTo>
                  <a:lnTo>
                    <a:pt x="3851" y="22954"/>
                  </a:lnTo>
                  <a:lnTo>
                    <a:pt x="3830" y="22954"/>
                  </a:lnTo>
                  <a:lnTo>
                    <a:pt x="3830" y="23017"/>
                  </a:lnTo>
                  <a:lnTo>
                    <a:pt x="3767" y="23059"/>
                  </a:lnTo>
                  <a:lnTo>
                    <a:pt x="3725" y="23100"/>
                  </a:lnTo>
                  <a:lnTo>
                    <a:pt x="3600" y="23247"/>
                  </a:lnTo>
                  <a:lnTo>
                    <a:pt x="3600" y="23310"/>
                  </a:lnTo>
                  <a:lnTo>
                    <a:pt x="3627" y="23324"/>
                  </a:lnTo>
                  <a:lnTo>
                    <a:pt x="3627" y="23324"/>
                  </a:lnTo>
                  <a:lnTo>
                    <a:pt x="3558" y="23352"/>
                  </a:lnTo>
                  <a:lnTo>
                    <a:pt x="3495" y="23414"/>
                  </a:lnTo>
                  <a:lnTo>
                    <a:pt x="3390" y="23456"/>
                  </a:lnTo>
                  <a:lnTo>
                    <a:pt x="3328" y="23561"/>
                  </a:lnTo>
                  <a:lnTo>
                    <a:pt x="3328" y="23644"/>
                  </a:lnTo>
                  <a:lnTo>
                    <a:pt x="3348" y="23665"/>
                  </a:lnTo>
                  <a:lnTo>
                    <a:pt x="3432" y="23624"/>
                  </a:lnTo>
                  <a:lnTo>
                    <a:pt x="3537" y="23582"/>
                  </a:lnTo>
                  <a:lnTo>
                    <a:pt x="3600" y="23624"/>
                  </a:lnTo>
                  <a:lnTo>
                    <a:pt x="3620" y="23644"/>
                  </a:lnTo>
                  <a:lnTo>
                    <a:pt x="3725" y="23644"/>
                  </a:lnTo>
                  <a:lnTo>
                    <a:pt x="3913" y="23582"/>
                  </a:lnTo>
                  <a:lnTo>
                    <a:pt x="4060" y="23582"/>
                  </a:lnTo>
                  <a:lnTo>
                    <a:pt x="4185" y="23644"/>
                  </a:lnTo>
                  <a:lnTo>
                    <a:pt x="4185" y="23686"/>
                  </a:lnTo>
                  <a:lnTo>
                    <a:pt x="4144" y="23728"/>
                  </a:lnTo>
                  <a:lnTo>
                    <a:pt x="4018" y="23686"/>
                  </a:lnTo>
                  <a:lnTo>
                    <a:pt x="3934" y="23728"/>
                  </a:lnTo>
                  <a:lnTo>
                    <a:pt x="3558" y="23686"/>
                  </a:lnTo>
                  <a:lnTo>
                    <a:pt x="3453" y="23686"/>
                  </a:lnTo>
                  <a:lnTo>
                    <a:pt x="3432" y="23728"/>
                  </a:lnTo>
                  <a:lnTo>
                    <a:pt x="3286" y="23728"/>
                  </a:lnTo>
                  <a:lnTo>
                    <a:pt x="3286" y="23770"/>
                  </a:lnTo>
                  <a:lnTo>
                    <a:pt x="3307" y="23791"/>
                  </a:lnTo>
                  <a:lnTo>
                    <a:pt x="3411" y="23791"/>
                  </a:lnTo>
                  <a:lnTo>
                    <a:pt x="3432" y="23833"/>
                  </a:lnTo>
                  <a:lnTo>
                    <a:pt x="3390" y="23854"/>
                  </a:lnTo>
                  <a:lnTo>
                    <a:pt x="3307" y="23833"/>
                  </a:lnTo>
                  <a:lnTo>
                    <a:pt x="3202" y="23833"/>
                  </a:lnTo>
                  <a:lnTo>
                    <a:pt x="3202" y="23854"/>
                  </a:lnTo>
                  <a:lnTo>
                    <a:pt x="3244" y="23896"/>
                  </a:lnTo>
                  <a:lnTo>
                    <a:pt x="3348" y="23896"/>
                  </a:lnTo>
                  <a:lnTo>
                    <a:pt x="3620" y="23979"/>
                  </a:lnTo>
                  <a:lnTo>
                    <a:pt x="3704" y="23979"/>
                  </a:lnTo>
                  <a:lnTo>
                    <a:pt x="3746" y="23958"/>
                  </a:lnTo>
                  <a:lnTo>
                    <a:pt x="3830" y="23958"/>
                  </a:lnTo>
                  <a:lnTo>
                    <a:pt x="3851" y="23979"/>
                  </a:lnTo>
                  <a:lnTo>
                    <a:pt x="3851" y="24063"/>
                  </a:lnTo>
                  <a:lnTo>
                    <a:pt x="3872" y="24147"/>
                  </a:lnTo>
                  <a:lnTo>
                    <a:pt x="3830" y="24168"/>
                  </a:lnTo>
                  <a:lnTo>
                    <a:pt x="3746" y="24147"/>
                  </a:lnTo>
                  <a:lnTo>
                    <a:pt x="3725" y="24168"/>
                  </a:lnTo>
                  <a:lnTo>
                    <a:pt x="3704" y="24147"/>
                  </a:lnTo>
                  <a:lnTo>
                    <a:pt x="3600" y="24168"/>
                  </a:lnTo>
                  <a:lnTo>
                    <a:pt x="3600" y="24209"/>
                  </a:lnTo>
                  <a:lnTo>
                    <a:pt x="3620" y="24251"/>
                  </a:lnTo>
                  <a:lnTo>
                    <a:pt x="3662" y="24251"/>
                  </a:lnTo>
                  <a:lnTo>
                    <a:pt x="3746" y="24272"/>
                  </a:lnTo>
                  <a:lnTo>
                    <a:pt x="3767" y="24293"/>
                  </a:lnTo>
                  <a:lnTo>
                    <a:pt x="3662" y="24356"/>
                  </a:lnTo>
                  <a:lnTo>
                    <a:pt x="3600" y="24356"/>
                  </a:lnTo>
                  <a:lnTo>
                    <a:pt x="3495" y="24293"/>
                  </a:lnTo>
                  <a:lnTo>
                    <a:pt x="3390" y="24335"/>
                  </a:lnTo>
                  <a:lnTo>
                    <a:pt x="3390" y="24377"/>
                  </a:lnTo>
                  <a:lnTo>
                    <a:pt x="3411" y="24460"/>
                  </a:lnTo>
                  <a:lnTo>
                    <a:pt x="3453" y="24481"/>
                  </a:lnTo>
                  <a:lnTo>
                    <a:pt x="3516" y="24460"/>
                  </a:lnTo>
                  <a:lnTo>
                    <a:pt x="3620" y="24460"/>
                  </a:lnTo>
                  <a:lnTo>
                    <a:pt x="3704" y="24502"/>
                  </a:lnTo>
                  <a:lnTo>
                    <a:pt x="3725" y="24565"/>
                  </a:lnTo>
                  <a:lnTo>
                    <a:pt x="3495" y="24565"/>
                  </a:lnTo>
                  <a:lnTo>
                    <a:pt x="3432" y="24586"/>
                  </a:lnTo>
                  <a:lnTo>
                    <a:pt x="3348" y="24544"/>
                  </a:lnTo>
                  <a:lnTo>
                    <a:pt x="3307" y="24544"/>
                  </a:lnTo>
                  <a:lnTo>
                    <a:pt x="3244" y="24607"/>
                  </a:lnTo>
                  <a:lnTo>
                    <a:pt x="3244" y="24816"/>
                  </a:lnTo>
                  <a:lnTo>
                    <a:pt x="3223" y="24879"/>
                  </a:lnTo>
                  <a:lnTo>
                    <a:pt x="3244" y="24921"/>
                  </a:lnTo>
                  <a:lnTo>
                    <a:pt x="3328" y="24921"/>
                  </a:lnTo>
                  <a:lnTo>
                    <a:pt x="3558" y="24816"/>
                  </a:lnTo>
                  <a:lnTo>
                    <a:pt x="3620" y="24774"/>
                  </a:lnTo>
                  <a:lnTo>
                    <a:pt x="3809" y="24712"/>
                  </a:lnTo>
                  <a:lnTo>
                    <a:pt x="3913" y="24670"/>
                  </a:lnTo>
                  <a:lnTo>
                    <a:pt x="3976" y="24544"/>
                  </a:lnTo>
                  <a:lnTo>
                    <a:pt x="4123" y="24398"/>
                  </a:lnTo>
                  <a:lnTo>
                    <a:pt x="4395" y="24272"/>
                  </a:lnTo>
                  <a:lnTo>
                    <a:pt x="4541" y="24230"/>
                  </a:lnTo>
                  <a:lnTo>
                    <a:pt x="4604" y="24251"/>
                  </a:lnTo>
                  <a:lnTo>
                    <a:pt x="4604" y="24293"/>
                  </a:lnTo>
                  <a:lnTo>
                    <a:pt x="4562" y="24335"/>
                  </a:lnTo>
                  <a:lnTo>
                    <a:pt x="4478" y="24335"/>
                  </a:lnTo>
                  <a:lnTo>
                    <a:pt x="4332" y="24377"/>
                  </a:lnTo>
                  <a:lnTo>
                    <a:pt x="4144" y="24460"/>
                  </a:lnTo>
                  <a:lnTo>
                    <a:pt x="3955" y="24670"/>
                  </a:lnTo>
                  <a:lnTo>
                    <a:pt x="3872" y="24774"/>
                  </a:lnTo>
                  <a:lnTo>
                    <a:pt x="3725" y="24795"/>
                  </a:lnTo>
                  <a:lnTo>
                    <a:pt x="3641" y="24816"/>
                  </a:lnTo>
                  <a:lnTo>
                    <a:pt x="3495" y="24921"/>
                  </a:lnTo>
                  <a:lnTo>
                    <a:pt x="3328" y="24984"/>
                  </a:lnTo>
                  <a:lnTo>
                    <a:pt x="3244" y="25005"/>
                  </a:lnTo>
                  <a:lnTo>
                    <a:pt x="3223" y="25067"/>
                  </a:lnTo>
                  <a:lnTo>
                    <a:pt x="3307" y="25067"/>
                  </a:lnTo>
                  <a:lnTo>
                    <a:pt x="3348" y="25025"/>
                  </a:lnTo>
                  <a:lnTo>
                    <a:pt x="3411" y="25067"/>
                  </a:lnTo>
                  <a:lnTo>
                    <a:pt x="3411" y="25109"/>
                  </a:lnTo>
                  <a:lnTo>
                    <a:pt x="3516" y="25067"/>
                  </a:lnTo>
                  <a:lnTo>
                    <a:pt x="3558" y="25005"/>
                  </a:lnTo>
                  <a:lnTo>
                    <a:pt x="3620" y="25005"/>
                  </a:lnTo>
                  <a:lnTo>
                    <a:pt x="3704" y="25088"/>
                  </a:lnTo>
                  <a:lnTo>
                    <a:pt x="3746" y="25088"/>
                  </a:lnTo>
                  <a:lnTo>
                    <a:pt x="3830" y="25025"/>
                  </a:lnTo>
                  <a:lnTo>
                    <a:pt x="3934" y="24963"/>
                  </a:lnTo>
                  <a:lnTo>
                    <a:pt x="4018" y="24963"/>
                  </a:lnTo>
                  <a:lnTo>
                    <a:pt x="4039" y="24984"/>
                  </a:lnTo>
                  <a:lnTo>
                    <a:pt x="4018" y="25025"/>
                  </a:lnTo>
                  <a:lnTo>
                    <a:pt x="3934" y="25025"/>
                  </a:lnTo>
                  <a:lnTo>
                    <a:pt x="3851" y="25109"/>
                  </a:lnTo>
                  <a:lnTo>
                    <a:pt x="3767" y="25130"/>
                  </a:lnTo>
                  <a:lnTo>
                    <a:pt x="3662" y="25130"/>
                  </a:lnTo>
                  <a:lnTo>
                    <a:pt x="3620" y="25088"/>
                  </a:lnTo>
                  <a:lnTo>
                    <a:pt x="3558" y="25109"/>
                  </a:lnTo>
                  <a:lnTo>
                    <a:pt x="3516" y="25172"/>
                  </a:lnTo>
                  <a:lnTo>
                    <a:pt x="3390" y="25214"/>
                  </a:lnTo>
                  <a:lnTo>
                    <a:pt x="3348" y="25235"/>
                  </a:lnTo>
                  <a:lnTo>
                    <a:pt x="3432" y="25297"/>
                  </a:lnTo>
                  <a:lnTo>
                    <a:pt x="3495" y="25297"/>
                  </a:lnTo>
                  <a:lnTo>
                    <a:pt x="3600" y="25339"/>
                  </a:lnTo>
                  <a:lnTo>
                    <a:pt x="3516" y="25423"/>
                  </a:lnTo>
                  <a:lnTo>
                    <a:pt x="3516" y="25486"/>
                  </a:lnTo>
                  <a:lnTo>
                    <a:pt x="3600" y="25507"/>
                  </a:lnTo>
                  <a:lnTo>
                    <a:pt x="3558" y="25549"/>
                  </a:lnTo>
                  <a:lnTo>
                    <a:pt x="3600" y="25611"/>
                  </a:lnTo>
                  <a:lnTo>
                    <a:pt x="3537" y="25611"/>
                  </a:lnTo>
                  <a:lnTo>
                    <a:pt x="3453" y="25695"/>
                  </a:lnTo>
                  <a:lnTo>
                    <a:pt x="3495" y="25758"/>
                  </a:lnTo>
                  <a:lnTo>
                    <a:pt x="3537" y="25758"/>
                  </a:lnTo>
                  <a:lnTo>
                    <a:pt x="3600" y="25716"/>
                  </a:lnTo>
                  <a:lnTo>
                    <a:pt x="3620" y="25716"/>
                  </a:lnTo>
                  <a:lnTo>
                    <a:pt x="3641" y="25821"/>
                  </a:lnTo>
                  <a:lnTo>
                    <a:pt x="3641" y="25904"/>
                  </a:lnTo>
                  <a:lnTo>
                    <a:pt x="3558" y="25946"/>
                  </a:lnTo>
                  <a:lnTo>
                    <a:pt x="3558" y="26113"/>
                  </a:lnTo>
                  <a:lnTo>
                    <a:pt x="3620" y="26176"/>
                  </a:lnTo>
                  <a:lnTo>
                    <a:pt x="3704" y="26176"/>
                  </a:lnTo>
                  <a:lnTo>
                    <a:pt x="3767" y="26134"/>
                  </a:lnTo>
                  <a:lnTo>
                    <a:pt x="3809" y="26051"/>
                  </a:lnTo>
                  <a:lnTo>
                    <a:pt x="3851" y="26072"/>
                  </a:lnTo>
                  <a:lnTo>
                    <a:pt x="3913" y="26030"/>
                  </a:lnTo>
                  <a:lnTo>
                    <a:pt x="3955" y="26030"/>
                  </a:lnTo>
                  <a:lnTo>
                    <a:pt x="4018" y="26072"/>
                  </a:lnTo>
                  <a:lnTo>
                    <a:pt x="3976" y="26113"/>
                  </a:lnTo>
                  <a:lnTo>
                    <a:pt x="3872" y="26176"/>
                  </a:lnTo>
                  <a:lnTo>
                    <a:pt x="3809" y="26176"/>
                  </a:lnTo>
                  <a:lnTo>
                    <a:pt x="3641" y="26239"/>
                  </a:lnTo>
                  <a:lnTo>
                    <a:pt x="3558" y="26281"/>
                  </a:lnTo>
                  <a:lnTo>
                    <a:pt x="3558" y="26365"/>
                  </a:lnTo>
                  <a:lnTo>
                    <a:pt x="3537" y="26448"/>
                  </a:lnTo>
                  <a:lnTo>
                    <a:pt x="3620" y="26490"/>
                  </a:lnTo>
                  <a:lnTo>
                    <a:pt x="3558" y="26553"/>
                  </a:lnTo>
                  <a:lnTo>
                    <a:pt x="3537" y="26657"/>
                  </a:lnTo>
                  <a:lnTo>
                    <a:pt x="3558" y="26783"/>
                  </a:lnTo>
                  <a:lnTo>
                    <a:pt x="3620" y="26783"/>
                  </a:lnTo>
                  <a:lnTo>
                    <a:pt x="3704" y="26637"/>
                  </a:lnTo>
                  <a:lnTo>
                    <a:pt x="3746" y="26595"/>
                  </a:lnTo>
                  <a:lnTo>
                    <a:pt x="3872" y="26469"/>
                  </a:lnTo>
                  <a:lnTo>
                    <a:pt x="3934" y="26469"/>
                  </a:lnTo>
                  <a:lnTo>
                    <a:pt x="3976" y="26385"/>
                  </a:lnTo>
                  <a:lnTo>
                    <a:pt x="4060" y="26365"/>
                  </a:lnTo>
                  <a:lnTo>
                    <a:pt x="4060" y="26385"/>
                  </a:lnTo>
                  <a:lnTo>
                    <a:pt x="4018" y="26448"/>
                  </a:lnTo>
                  <a:lnTo>
                    <a:pt x="4018" y="26490"/>
                  </a:lnTo>
                  <a:lnTo>
                    <a:pt x="4039" y="26532"/>
                  </a:lnTo>
                  <a:lnTo>
                    <a:pt x="4123" y="26490"/>
                  </a:lnTo>
                  <a:lnTo>
                    <a:pt x="4248" y="26365"/>
                  </a:lnTo>
                  <a:lnTo>
                    <a:pt x="4269" y="26323"/>
                  </a:lnTo>
                  <a:lnTo>
                    <a:pt x="4332" y="26385"/>
                  </a:lnTo>
                  <a:lnTo>
                    <a:pt x="4374" y="26385"/>
                  </a:lnTo>
                  <a:lnTo>
                    <a:pt x="4436" y="26344"/>
                  </a:lnTo>
                  <a:lnTo>
                    <a:pt x="4499" y="26344"/>
                  </a:lnTo>
                  <a:lnTo>
                    <a:pt x="4499" y="26365"/>
                  </a:lnTo>
                  <a:lnTo>
                    <a:pt x="4436" y="26448"/>
                  </a:lnTo>
                  <a:lnTo>
                    <a:pt x="4436" y="26637"/>
                  </a:lnTo>
                  <a:lnTo>
                    <a:pt x="4478" y="26657"/>
                  </a:lnTo>
                  <a:lnTo>
                    <a:pt x="4541" y="26741"/>
                  </a:lnTo>
                  <a:lnTo>
                    <a:pt x="4499" y="26762"/>
                  </a:lnTo>
                  <a:lnTo>
                    <a:pt x="4436" y="26741"/>
                  </a:lnTo>
                  <a:lnTo>
                    <a:pt x="4332" y="26637"/>
                  </a:lnTo>
                  <a:lnTo>
                    <a:pt x="4269" y="26553"/>
                  </a:lnTo>
                  <a:lnTo>
                    <a:pt x="4227" y="26553"/>
                  </a:lnTo>
                  <a:lnTo>
                    <a:pt x="4164" y="26574"/>
                  </a:lnTo>
                  <a:lnTo>
                    <a:pt x="4081" y="26574"/>
                  </a:lnTo>
                  <a:lnTo>
                    <a:pt x="4060" y="26637"/>
                  </a:lnTo>
                  <a:lnTo>
                    <a:pt x="4123" y="26678"/>
                  </a:lnTo>
                  <a:lnTo>
                    <a:pt x="4164" y="26678"/>
                  </a:lnTo>
                  <a:lnTo>
                    <a:pt x="4248" y="26783"/>
                  </a:lnTo>
                  <a:lnTo>
                    <a:pt x="4290" y="26804"/>
                  </a:lnTo>
                  <a:lnTo>
                    <a:pt x="4269" y="26867"/>
                  </a:lnTo>
                  <a:lnTo>
                    <a:pt x="4185" y="26783"/>
                  </a:lnTo>
                  <a:lnTo>
                    <a:pt x="4144" y="26762"/>
                  </a:lnTo>
                  <a:lnTo>
                    <a:pt x="4060" y="26762"/>
                  </a:lnTo>
                  <a:lnTo>
                    <a:pt x="3955" y="26888"/>
                  </a:lnTo>
                  <a:lnTo>
                    <a:pt x="3872" y="26950"/>
                  </a:lnTo>
                  <a:lnTo>
                    <a:pt x="3704" y="26950"/>
                  </a:lnTo>
                  <a:lnTo>
                    <a:pt x="3662" y="26971"/>
                  </a:lnTo>
                  <a:lnTo>
                    <a:pt x="3725" y="26992"/>
                  </a:lnTo>
                  <a:lnTo>
                    <a:pt x="3830" y="26992"/>
                  </a:lnTo>
                  <a:lnTo>
                    <a:pt x="3892" y="26971"/>
                  </a:lnTo>
                  <a:lnTo>
                    <a:pt x="4060" y="26950"/>
                  </a:lnTo>
                  <a:lnTo>
                    <a:pt x="4164" y="26888"/>
                  </a:lnTo>
                  <a:lnTo>
                    <a:pt x="4248" y="26909"/>
                  </a:lnTo>
                  <a:lnTo>
                    <a:pt x="4353" y="26909"/>
                  </a:lnTo>
                  <a:lnTo>
                    <a:pt x="4311" y="26950"/>
                  </a:lnTo>
                  <a:lnTo>
                    <a:pt x="4248" y="27013"/>
                  </a:lnTo>
                  <a:lnTo>
                    <a:pt x="4102" y="27013"/>
                  </a:lnTo>
                  <a:lnTo>
                    <a:pt x="3976" y="27055"/>
                  </a:lnTo>
                  <a:lnTo>
                    <a:pt x="3767" y="27055"/>
                  </a:lnTo>
                  <a:lnTo>
                    <a:pt x="3662" y="27076"/>
                  </a:lnTo>
                  <a:lnTo>
                    <a:pt x="3641" y="27160"/>
                  </a:lnTo>
                  <a:lnTo>
                    <a:pt x="3662" y="27222"/>
                  </a:lnTo>
                  <a:lnTo>
                    <a:pt x="3767" y="27264"/>
                  </a:lnTo>
                  <a:lnTo>
                    <a:pt x="3872" y="27222"/>
                  </a:lnTo>
                  <a:lnTo>
                    <a:pt x="3892" y="27264"/>
                  </a:lnTo>
                  <a:lnTo>
                    <a:pt x="3830" y="27306"/>
                  </a:lnTo>
                  <a:lnTo>
                    <a:pt x="3725" y="27306"/>
                  </a:lnTo>
                  <a:lnTo>
                    <a:pt x="3662" y="27390"/>
                  </a:lnTo>
                  <a:lnTo>
                    <a:pt x="3683" y="27473"/>
                  </a:lnTo>
                  <a:lnTo>
                    <a:pt x="3767" y="27515"/>
                  </a:lnTo>
                  <a:lnTo>
                    <a:pt x="3830" y="27473"/>
                  </a:lnTo>
                  <a:lnTo>
                    <a:pt x="3851" y="27411"/>
                  </a:lnTo>
                  <a:lnTo>
                    <a:pt x="3934" y="27411"/>
                  </a:lnTo>
                  <a:lnTo>
                    <a:pt x="3976" y="27432"/>
                  </a:lnTo>
                  <a:lnTo>
                    <a:pt x="4060" y="27432"/>
                  </a:lnTo>
                  <a:lnTo>
                    <a:pt x="4144" y="27411"/>
                  </a:lnTo>
                  <a:lnTo>
                    <a:pt x="4185" y="27390"/>
                  </a:lnTo>
                  <a:lnTo>
                    <a:pt x="4227" y="27411"/>
                  </a:lnTo>
                  <a:lnTo>
                    <a:pt x="4164" y="27473"/>
                  </a:lnTo>
                  <a:lnTo>
                    <a:pt x="4039" y="27515"/>
                  </a:lnTo>
                  <a:lnTo>
                    <a:pt x="3976" y="27494"/>
                  </a:lnTo>
                  <a:lnTo>
                    <a:pt x="3913" y="27473"/>
                  </a:lnTo>
                  <a:lnTo>
                    <a:pt x="3851" y="27473"/>
                  </a:lnTo>
                  <a:lnTo>
                    <a:pt x="3913" y="27515"/>
                  </a:lnTo>
                  <a:lnTo>
                    <a:pt x="3976" y="27515"/>
                  </a:lnTo>
                  <a:lnTo>
                    <a:pt x="4039" y="27536"/>
                  </a:lnTo>
                  <a:lnTo>
                    <a:pt x="3976" y="27578"/>
                  </a:lnTo>
                  <a:lnTo>
                    <a:pt x="3851" y="27578"/>
                  </a:lnTo>
                  <a:lnTo>
                    <a:pt x="3746" y="27641"/>
                  </a:lnTo>
                  <a:lnTo>
                    <a:pt x="3809" y="27704"/>
                  </a:lnTo>
                  <a:lnTo>
                    <a:pt x="3851" y="27704"/>
                  </a:lnTo>
                  <a:lnTo>
                    <a:pt x="3913" y="27683"/>
                  </a:lnTo>
                  <a:lnTo>
                    <a:pt x="4039" y="27683"/>
                  </a:lnTo>
                  <a:lnTo>
                    <a:pt x="4081" y="27704"/>
                  </a:lnTo>
                  <a:lnTo>
                    <a:pt x="4144" y="27704"/>
                  </a:lnTo>
                  <a:lnTo>
                    <a:pt x="4081" y="27746"/>
                  </a:lnTo>
                  <a:lnTo>
                    <a:pt x="3955" y="27787"/>
                  </a:lnTo>
                  <a:lnTo>
                    <a:pt x="3872" y="27746"/>
                  </a:lnTo>
                  <a:lnTo>
                    <a:pt x="3809" y="27787"/>
                  </a:lnTo>
                  <a:lnTo>
                    <a:pt x="3767" y="27829"/>
                  </a:lnTo>
                  <a:lnTo>
                    <a:pt x="3809" y="27892"/>
                  </a:lnTo>
                  <a:lnTo>
                    <a:pt x="3851" y="27892"/>
                  </a:lnTo>
                  <a:lnTo>
                    <a:pt x="3934" y="27829"/>
                  </a:lnTo>
                  <a:lnTo>
                    <a:pt x="4018" y="27829"/>
                  </a:lnTo>
                  <a:lnTo>
                    <a:pt x="4081" y="27892"/>
                  </a:lnTo>
                  <a:lnTo>
                    <a:pt x="4081" y="27934"/>
                  </a:lnTo>
                  <a:lnTo>
                    <a:pt x="3934" y="27997"/>
                  </a:lnTo>
                  <a:lnTo>
                    <a:pt x="3892" y="28038"/>
                  </a:lnTo>
                  <a:lnTo>
                    <a:pt x="3955" y="28143"/>
                  </a:lnTo>
                  <a:lnTo>
                    <a:pt x="3997" y="28143"/>
                  </a:lnTo>
                  <a:lnTo>
                    <a:pt x="4039" y="28122"/>
                  </a:lnTo>
                  <a:lnTo>
                    <a:pt x="4102" y="28122"/>
                  </a:lnTo>
                  <a:lnTo>
                    <a:pt x="4164" y="28206"/>
                  </a:lnTo>
                  <a:lnTo>
                    <a:pt x="4185" y="28143"/>
                  </a:lnTo>
                  <a:lnTo>
                    <a:pt x="4227" y="28122"/>
                  </a:lnTo>
                  <a:lnTo>
                    <a:pt x="4269" y="28143"/>
                  </a:lnTo>
                  <a:lnTo>
                    <a:pt x="4248" y="28206"/>
                  </a:lnTo>
                  <a:lnTo>
                    <a:pt x="4206" y="28248"/>
                  </a:lnTo>
                  <a:lnTo>
                    <a:pt x="4269" y="28310"/>
                  </a:lnTo>
                  <a:lnTo>
                    <a:pt x="4164" y="28436"/>
                  </a:lnTo>
                  <a:lnTo>
                    <a:pt x="4144" y="28436"/>
                  </a:lnTo>
                  <a:lnTo>
                    <a:pt x="4081" y="28520"/>
                  </a:lnTo>
                  <a:lnTo>
                    <a:pt x="4039" y="28582"/>
                  </a:lnTo>
                  <a:lnTo>
                    <a:pt x="4039" y="28624"/>
                  </a:lnTo>
                  <a:lnTo>
                    <a:pt x="4102" y="28624"/>
                  </a:lnTo>
                  <a:lnTo>
                    <a:pt x="4164" y="28582"/>
                  </a:lnTo>
                  <a:lnTo>
                    <a:pt x="4248" y="28624"/>
                  </a:lnTo>
                  <a:lnTo>
                    <a:pt x="4269" y="28687"/>
                  </a:lnTo>
                  <a:lnTo>
                    <a:pt x="4227" y="28750"/>
                  </a:lnTo>
                  <a:lnTo>
                    <a:pt x="4227" y="28771"/>
                  </a:lnTo>
                  <a:lnTo>
                    <a:pt x="4290" y="28771"/>
                  </a:lnTo>
                  <a:lnTo>
                    <a:pt x="4353" y="28792"/>
                  </a:lnTo>
                  <a:lnTo>
                    <a:pt x="4353" y="28854"/>
                  </a:lnTo>
                  <a:lnTo>
                    <a:pt x="4290" y="28896"/>
                  </a:lnTo>
                  <a:lnTo>
                    <a:pt x="4353" y="28959"/>
                  </a:lnTo>
                  <a:lnTo>
                    <a:pt x="4332" y="29043"/>
                  </a:lnTo>
                  <a:lnTo>
                    <a:pt x="4248" y="29085"/>
                  </a:lnTo>
                  <a:lnTo>
                    <a:pt x="4206" y="29147"/>
                  </a:lnTo>
                  <a:lnTo>
                    <a:pt x="4311" y="29147"/>
                  </a:lnTo>
                  <a:lnTo>
                    <a:pt x="4374" y="29085"/>
                  </a:lnTo>
                  <a:lnTo>
                    <a:pt x="4395" y="29043"/>
                  </a:lnTo>
                  <a:lnTo>
                    <a:pt x="4520" y="28980"/>
                  </a:lnTo>
                  <a:lnTo>
                    <a:pt x="4562" y="29001"/>
                  </a:lnTo>
                  <a:lnTo>
                    <a:pt x="4499" y="29064"/>
                  </a:lnTo>
                  <a:lnTo>
                    <a:pt x="4541" y="29106"/>
                  </a:lnTo>
                  <a:lnTo>
                    <a:pt x="4457" y="29168"/>
                  </a:lnTo>
                  <a:lnTo>
                    <a:pt x="4395" y="29210"/>
                  </a:lnTo>
                  <a:lnTo>
                    <a:pt x="4332" y="29210"/>
                  </a:lnTo>
                  <a:lnTo>
                    <a:pt x="4248" y="29252"/>
                  </a:lnTo>
                  <a:lnTo>
                    <a:pt x="4185" y="29294"/>
                  </a:lnTo>
                  <a:lnTo>
                    <a:pt x="4248" y="29357"/>
                  </a:lnTo>
                  <a:lnTo>
                    <a:pt x="4332" y="29294"/>
                  </a:lnTo>
                  <a:lnTo>
                    <a:pt x="4374" y="29252"/>
                  </a:lnTo>
                  <a:lnTo>
                    <a:pt x="4478" y="29273"/>
                  </a:lnTo>
                  <a:lnTo>
                    <a:pt x="4499" y="29294"/>
                  </a:lnTo>
                  <a:lnTo>
                    <a:pt x="4457" y="29357"/>
                  </a:lnTo>
                  <a:lnTo>
                    <a:pt x="4332" y="29398"/>
                  </a:lnTo>
                  <a:lnTo>
                    <a:pt x="4332" y="29503"/>
                  </a:lnTo>
                  <a:lnTo>
                    <a:pt x="4269" y="29566"/>
                  </a:lnTo>
                  <a:lnTo>
                    <a:pt x="4185" y="29587"/>
                  </a:lnTo>
                  <a:lnTo>
                    <a:pt x="4164" y="29629"/>
                  </a:lnTo>
                  <a:lnTo>
                    <a:pt x="4248" y="29691"/>
                  </a:lnTo>
                  <a:lnTo>
                    <a:pt x="4374" y="29670"/>
                  </a:lnTo>
                  <a:lnTo>
                    <a:pt x="4457" y="29608"/>
                  </a:lnTo>
                  <a:lnTo>
                    <a:pt x="4562" y="29587"/>
                  </a:lnTo>
                  <a:lnTo>
                    <a:pt x="4625" y="29587"/>
                  </a:lnTo>
                  <a:lnTo>
                    <a:pt x="4667" y="29629"/>
                  </a:lnTo>
                  <a:lnTo>
                    <a:pt x="4625" y="29691"/>
                  </a:lnTo>
                  <a:lnTo>
                    <a:pt x="4562" y="29691"/>
                  </a:lnTo>
                  <a:lnTo>
                    <a:pt x="4416" y="29733"/>
                  </a:lnTo>
                  <a:lnTo>
                    <a:pt x="4416" y="29775"/>
                  </a:lnTo>
                  <a:lnTo>
                    <a:pt x="4499" y="29775"/>
                  </a:lnTo>
                  <a:lnTo>
                    <a:pt x="4541" y="29817"/>
                  </a:lnTo>
                  <a:lnTo>
                    <a:pt x="4457" y="29901"/>
                  </a:lnTo>
                  <a:lnTo>
                    <a:pt x="4478" y="29984"/>
                  </a:lnTo>
                  <a:lnTo>
                    <a:pt x="4562" y="30005"/>
                  </a:lnTo>
                  <a:lnTo>
                    <a:pt x="4688" y="29901"/>
                  </a:lnTo>
                  <a:lnTo>
                    <a:pt x="4750" y="29880"/>
                  </a:lnTo>
                  <a:lnTo>
                    <a:pt x="4771" y="29901"/>
                  </a:lnTo>
                  <a:lnTo>
                    <a:pt x="4855" y="29984"/>
                  </a:lnTo>
                  <a:lnTo>
                    <a:pt x="4855" y="30089"/>
                  </a:lnTo>
                  <a:lnTo>
                    <a:pt x="4918" y="30131"/>
                  </a:lnTo>
                  <a:lnTo>
                    <a:pt x="4918" y="30152"/>
                  </a:lnTo>
                  <a:lnTo>
                    <a:pt x="4876" y="30214"/>
                  </a:lnTo>
                  <a:lnTo>
                    <a:pt x="4792" y="30214"/>
                  </a:lnTo>
                  <a:lnTo>
                    <a:pt x="4750" y="30298"/>
                  </a:lnTo>
                  <a:lnTo>
                    <a:pt x="4771" y="30340"/>
                  </a:lnTo>
                  <a:lnTo>
                    <a:pt x="4918" y="30361"/>
                  </a:lnTo>
                  <a:lnTo>
                    <a:pt x="4981" y="30340"/>
                  </a:lnTo>
                  <a:lnTo>
                    <a:pt x="4960" y="30298"/>
                  </a:lnTo>
                  <a:lnTo>
                    <a:pt x="4960" y="30235"/>
                  </a:lnTo>
                  <a:lnTo>
                    <a:pt x="5001" y="30214"/>
                  </a:lnTo>
                  <a:lnTo>
                    <a:pt x="5064" y="30235"/>
                  </a:lnTo>
                  <a:lnTo>
                    <a:pt x="5127" y="30194"/>
                  </a:lnTo>
                  <a:lnTo>
                    <a:pt x="5211" y="30152"/>
                  </a:lnTo>
                  <a:lnTo>
                    <a:pt x="5273" y="30214"/>
                  </a:lnTo>
                  <a:lnTo>
                    <a:pt x="5315" y="30235"/>
                  </a:lnTo>
                  <a:lnTo>
                    <a:pt x="5378" y="30214"/>
                  </a:lnTo>
                  <a:lnTo>
                    <a:pt x="5420" y="30131"/>
                  </a:lnTo>
                  <a:lnTo>
                    <a:pt x="5483" y="30089"/>
                  </a:lnTo>
                  <a:lnTo>
                    <a:pt x="5545" y="30089"/>
                  </a:lnTo>
                  <a:lnTo>
                    <a:pt x="5629" y="30047"/>
                  </a:lnTo>
                  <a:lnTo>
                    <a:pt x="5713" y="30089"/>
                  </a:lnTo>
                  <a:lnTo>
                    <a:pt x="5755" y="30026"/>
                  </a:lnTo>
                  <a:lnTo>
                    <a:pt x="5755" y="29984"/>
                  </a:lnTo>
                  <a:lnTo>
                    <a:pt x="5713" y="29922"/>
                  </a:lnTo>
                  <a:lnTo>
                    <a:pt x="5713" y="29880"/>
                  </a:lnTo>
                  <a:lnTo>
                    <a:pt x="5755" y="29838"/>
                  </a:lnTo>
                  <a:lnTo>
                    <a:pt x="5817" y="29880"/>
                  </a:lnTo>
                  <a:lnTo>
                    <a:pt x="5859" y="29942"/>
                  </a:lnTo>
                  <a:lnTo>
                    <a:pt x="5859" y="30047"/>
                  </a:lnTo>
                  <a:lnTo>
                    <a:pt x="5797" y="30131"/>
                  </a:lnTo>
                  <a:lnTo>
                    <a:pt x="5734" y="30152"/>
                  </a:lnTo>
                  <a:lnTo>
                    <a:pt x="5692" y="30214"/>
                  </a:lnTo>
                  <a:lnTo>
                    <a:pt x="5713" y="30235"/>
                  </a:lnTo>
                  <a:lnTo>
                    <a:pt x="5838" y="30194"/>
                  </a:lnTo>
                  <a:lnTo>
                    <a:pt x="6027" y="30089"/>
                  </a:lnTo>
                  <a:lnTo>
                    <a:pt x="6131" y="29922"/>
                  </a:lnTo>
                  <a:lnTo>
                    <a:pt x="6173" y="29922"/>
                  </a:lnTo>
                  <a:lnTo>
                    <a:pt x="6215" y="30005"/>
                  </a:lnTo>
                  <a:lnTo>
                    <a:pt x="6215" y="30110"/>
                  </a:lnTo>
                  <a:lnTo>
                    <a:pt x="6131" y="30131"/>
                  </a:lnTo>
                  <a:lnTo>
                    <a:pt x="6048" y="30194"/>
                  </a:lnTo>
                  <a:lnTo>
                    <a:pt x="5964" y="30256"/>
                  </a:lnTo>
                  <a:lnTo>
                    <a:pt x="5859" y="30298"/>
                  </a:lnTo>
                  <a:lnTo>
                    <a:pt x="5838" y="30319"/>
                  </a:lnTo>
                  <a:lnTo>
                    <a:pt x="5859" y="30340"/>
                  </a:lnTo>
                  <a:lnTo>
                    <a:pt x="5964" y="30319"/>
                  </a:lnTo>
                  <a:lnTo>
                    <a:pt x="6110" y="30235"/>
                  </a:lnTo>
                  <a:lnTo>
                    <a:pt x="6131" y="30256"/>
                  </a:lnTo>
                  <a:lnTo>
                    <a:pt x="6027" y="30361"/>
                  </a:lnTo>
                  <a:lnTo>
                    <a:pt x="5943" y="30403"/>
                  </a:lnTo>
                  <a:lnTo>
                    <a:pt x="5943" y="30507"/>
                  </a:lnTo>
                  <a:lnTo>
                    <a:pt x="5797" y="30612"/>
                  </a:lnTo>
                  <a:lnTo>
                    <a:pt x="5755" y="30654"/>
                  </a:lnTo>
                  <a:lnTo>
                    <a:pt x="5817" y="30654"/>
                  </a:lnTo>
                  <a:lnTo>
                    <a:pt x="5859" y="30612"/>
                  </a:lnTo>
                  <a:lnTo>
                    <a:pt x="5901" y="30612"/>
                  </a:lnTo>
                  <a:lnTo>
                    <a:pt x="5901" y="30633"/>
                  </a:lnTo>
                  <a:lnTo>
                    <a:pt x="5922" y="30738"/>
                  </a:lnTo>
                  <a:lnTo>
                    <a:pt x="5943" y="30654"/>
                  </a:lnTo>
                  <a:lnTo>
                    <a:pt x="6027" y="30612"/>
                  </a:lnTo>
                  <a:lnTo>
                    <a:pt x="6048" y="30549"/>
                  </a:lnTo>
                  <a:lnTo>
                    <a:pt x="6110" y="30549"/>
                  </a:lnTo>
                  <a:lnTo>
                    <a:pt x="6131" y="30570"/>
                  </a:lnTo>
                  <a:lnTo>
                    <a:pt x="6048" y="30654"/>
                  </a:lnTo>
                  <a:lnTo>
                    <a:pt x="6027" y="30738"/>
                  </a:lnTo>
                  <a:lnTo>
                    <a:pt x="6048" y="30759"/>
                  </a:lnTo>
                  <a:lnTo>
                    <a:pt x="6131" y="30738"/>
                  </a:lnTo>
                  <a:lnTo>
                    <a:pt x="6173" y="30654"/>
                  </a:lnTo>
                  <a:lnTo>
                    <a:pt x="6236" y="30654"/>
                  </a:lnTo>
                  <a:lnTo>
                    <a:pt x="6320" y="30633"/>
                  </a:lnTo>
                  <a:lnTo>
                    <a:pt x="6236" y="30738"/>
                  </a:lnTo>
                  <a:lnTo>
                    <a:pt x="6215" y="30842"/>
                  </a:lnTo>
                  <a:lnTo>
                    <a:pt x="6110" y="30926"/>
                  </a:lnTo>
                  <a:lnTo>
                    <a:pt x="6110" y="30989"/>
                  </a:lnTo>
                  <a:lnTo>
                    <a:pt x="6131" y="31031"/>
                  </a:lnTo>
                  <a:lnTo>
                    <a:pt x="6236" y="30947"/>
                  </a:lnTo>
                  <a:lnTo>
                    <a:pt x="6320" y="30738"/>
                  </a:lnTo>
                  <a:lnTo>
                    <a:pt x="6382" y="30675"/>
                  </a:lnTo>
                  <a:lnTo>
                    <a:pt x="6424" y="30717"/>
                  </a:lnTo>
                  <a:lnTo>
                    <a:pt x="6320" y="30863"/>
                  </a:lnTo>
                  <a:lnTo>
                    <a:pt x="6320" y="30947"/>
                  </a:lnTo>
                  <a:lnTo>
                    <a:pt x="6257" y="31031"/>
                  </a:lnTo>
                  <a:lnTo>
                    <a:pt x="6236" y="31135"/>
                  </a:lnTo>
                  <a:lnTo>
                    <a:pt x="6278" y="31156"/>
                  </a:lnTo>
                  <a:lnTo>
                    <a:pt x="6341" y="31093"/>
                  </a:lnTo>
                  <a:lnTo>
                    <a:pt x="6341" y="31031"/>
                  </a:lnTo>
                  <a:lnTo>
                    <a:pt x="6361" y="30968"/>
                  </a:lnTo>
                  <a:lnTo>
                    <a:pt x="6424" y="30968"/>
                  </a:lnTo>
                  <a:lnTo>
                    <a:pt x="6487" y="30989"/>
                  </a:lnTo>
                  <a:lnTo>
                    <a:pt x="6487" y="30842"/>
                  </a:lnTo>
                  <a:lnTo>
                    <a:pt x="6550" y="30842"/>
                  </a:lnTo>
                  <a:lnTo>
                    <a:pt x="6592" y="30759"/>
                  </a:lnTo>
                  <a:lnTo>
                    <a:pt x="6654" y="30759"/>
                  </a:lnTo>
                  <a:lnTo>
                    <a:pt x="6654" y="30821"/>
                  </a:lnTo>
                  <a:lnTo>
                    <a:pt x="6633" y="30821"/>
                  </a:lnTo>
                  <a:lnTo>
                    <a:pt x="6592" y="30926"/>
                  </a:lnTo>
                  <a:lnTo>
                    <a:pt x="6592" y="30968"/>
                  </a:lnTo>
                  <a:lnTo>
                    <a:pt x="6759" y="30968"/>
                  </a:lnTo>
                  <a:lnTo>
                    <a:pt x="7010" y="31093"/>
                  </a:lnTo>
                  <a:lnTo>
                    <a:pt x="7052" y="31093"/>
                  </a:lnTo>
                  <a:lnTo>
                    <a:pt x="7052" y="31051"/>
                  </a:lnTo>
                  <a:lnTo>
                    <a:pt x="7094" y="30989"/>
                  </a:lnTo>
                  <a:lnTo>
                    <a:pt x="7157" y="30968"/>
                  </a:lnTo>
                  <a:lnTo>
                    <a:pt x="7157" y="30926"/>
                  </a:lnTo>
                  <a:lnTo>
                    <a:pt x="7094" y="30884"/>
                  </a:lnTo>
                  <a:lnTo>
                    <a:pt x="7073" y="30863"/>
                  </a:lnTo>
                  <a:lnTo>
                    <a:pt x="6989" y="30863"/>
                  </a:lnTo>
                  <a:lnTo>
                    <a:pt x="6968" y="30884"/>
                  </a:lnTo>
                  <a:lnTo>
                    <a:pt x="6968" y="30842"/>
                  </a:lnTo>
                  <a:lnTo>
                    <a:pt x="6989" y="30821"/>
                  </a:lnTo>
                  <a:lnTo>
                    <a:pt x="6989" y="30759"/>
                  </a:lnTo>
                  <a:lnTo>
                    <a:pt x="6885" y="30717"/>
                  </a:lnTo>
                  <a:lnTo>
                    <a:pt x="6696" y="30633"/>
                  </a:lnTo>
                  <a:lnTo>
                    <a:pt x="6675" y="30570"/>
                  </a:lnTo>
                  <a:lnTo>
                    <a:pt x="6696" y="30549"/>
                  </a:lnTo>
                  <a:lnTo>
                    <a:pt x="6780" y="30570"/>
                  </a:lnTo>
                  <a:lnTo>
                    <a:pt x="6843" y="30549"/>
                  </a:lnTo>
                  <a:lnTo>
                    <a:pt x="6864" y="30549"/>
                  </a:lnTo>
                  <a:lnTo>
                    <a:pt x="6885" y="30612"/>
                  </a:lnTo>
                  <a:lnTo>
                    <a:pt x="6968" y="30675"/>
                  </a:lnTo>
                  <a:lnTo>
                    <a:pt x="7052" y="30738"/>
                  </a:lnTo>
                  <a:lnTo>
                    <a:pt x="7115" y="30738"/>
                  </a:lnTo>
                  <a:lnTo>
                    <a:pt x="7219" y="30675"/>
                  </a:lnTo>
                  <a:lnTo>
                    <a:pt x="7303" y="30633"/>
                  </a:lnTo>
                  <a:lnTo>
                    <a:pt x="7324" y="30570"/>
                  </a:lnTo>
                  <a:lnTo>
                    <a:pt x="7261" y="30549"/>
                  </a:lnTo>
                  <a:lnTo>
                    <a:pt x="7157" y="30549"/>
                  </a:lnTo>
                  <a:lnTo>
                    <a:pt x="7094" y="30528"/>
                  </a:lnTo>
                  <a:lnTo>
                    <a:pt x="7094" y="30466"/>
                  </a:lnTo>
                  <a:lnTo>
                    <a:pt x="7219" y="30466"/>
                  </a:lnTo>
                  <a:lnTo>
                    <a:pt x="7303" y="30424"/>
                  </a:lnTo>
                  <a:lnTo>
                    <a:pt x="7303" y="30403"/>
                  </a:lnTo>
                  <a:lnTo>
                    <a:pt x="7219" y="30340"/>
                  </a:lnTo>
                  <a:lnTo>
                    <a:pt x="7157" y="30319"/>
                  </a:lnTo>
                  <a:lnTo>
                    <a:pt x="7157" y="30298"/>
                  </a:lnTo>
                  <a:lnTo>
                    <a:pt x="7198" y="30298"/>
                  </a:lnTo>
                  <a:lnTo>
                    <a:pt x="7219" y="30256"/>
                  </a:lnTo>
                  <a:lnTo>
                    <a:pt x="7198" y="30235"/>
                  </a:lnTo>
                  <a:lnTo>
                    <a:pt x="7094" y="30214"/>
                  </a:lnTo>
                  <a:lnTo>
                    <a:pt x="7052" y="30152"/>
                  </a:lnTo>
                  <a:lnTo>
                    <a:pt x="7073" y="30131"/>
                  </a:lnTo>
                  <a:lnTo>
                    <a:pt x="7157" y="30152"/>
                  </a:lnTo>
                  <a:lnTo>
                    <a:pt x="7261" y="30194"/>
                  </a:lnTo>
                  <a:lnTo>
                    <a:pt x="7408" y="30152"/>
                  </a:lnTo>
                  <a:lnTo>
                    <a:pt x="7491" y="30110"/>
                  </a:lnTo>
                  <a:lnTo>
                    <a:pt x="7512" y="30047"/>
                  </a:lnTo>
                  <a:lnTo>
                    <a:pt x="7491" y="30005"/>
                  </a:lnTo>
                  <a:lnTo>
                    <a:pt x="7387" y="29984"/>
                  </a:lnTo>
                  <a:lnTo>
                    <a:pt x="7198" y="29942"/>
                  </a:lnTo>
                  <a:lnTo>
                    <a:pt x="7115" y="29901"/>
                  </a:lnTo>
                  <a:lnTo>
                    <a:pt x="7115" y="29880"/>
                  </a:lnTo>
                  <a:lnTo>
                    <a:pt x="7177" y="29880"/>
                  </a:lnTo>
                  <a:lnTo>
                    <a:pt x="7261" y="29901"/>
                  </a:lnTo>
                  <a:lnTo>
                    <a:pt x="7408" y="29901"/>
                  </a:lnTo>
                  <a:lnTo>
                    <a:pt x="7491" y="29838"/>
                  </a:lnTo>
                  <a:lnTo>
                    <a:pt x="7491" y="29775"/>
                  </a:lnTo>
                  <a:lnTo>
                    <a:pt x="7408" y="29712"/>
                  </a:lnTo>
                  <a:lnTo>
                    <a:pt x="7324" y="29691"/>
                  </a:lnTo>
                  <a:lnTo>
                    <a:pt x="7303" y="29629"/>
                  </a:lnTo>
                  <a:lnTo>
                    <a:pt x="7366" y="29629"/>
                  </a:lnTo>
                  <a:lnTo>
                    <a:pt x="7408" y="29670"/>
                  </a:lnTo>
                  <a:lnTo>
                    <a:pt x="7429" y="29712"/>
                  </a:lnTo>
                  <a:lnTo>
                    <a:pt x="7512" y="29691"/>
                  </a:lnTo>
                  <a:lnTo>
                    <a:pt x="7575" y="29629"/>
                  </a:lnTo>
                  <a:lnTo>
                    <a:pt x="7575" y="29587"/>
                  </a:lnTo>
                  <a:lnTo>
                    <a:pt x="7512" y="29566"/>
                  </a:lnTo>
                  <a:lnTo>
                    <a:pt x="7429" y="29503"/>
                  </a:lnTo>
                  <a:lnTo>
                    <a:pt x="7429" y="29482"/>
                  </a:lnTo>
                  <a:lnTo>
                    <a:pt x="7491" y="29461"/>
                  </a:lnTo>
                  <a:lnTo>
                    <a:pt x="7512" y="29503"/>
                  </a:lnTo>
                  <a:lnTo>
                    <a:pt x="7575" y="29524"/>
                  </a:lnTo>
                  <a:lnTo>
                    <a:pt x="7638" y="29461"/>
                  </a:lnTo>
                  <a:lnTo>
                    <a:pt x="7638" y="29419"/>
                  </a:lnTo>
                  <a:lnTo>
                    <a:pt x="7533" y="29398"/>
                  </a:lnTo>
                  <a:lnTo>
                    <a:pt x="7470" y="29357"/>
                  </a:lnTo>
                  <a:lnTo>
                    <a:pt x="7429" y="29294"/>
                  </a:lnTo>
                  <a:lnTo>
                    <a:pt x="7491" y="29294"/>
                  </a:lnTo>
                  <a:lnTo>
                    <a:pt x="7575" y="29357"/>
                  </a:lnTo>
                  <a:lnTo>
                    <a:pt x="7638" y="29357"/>
                  </a:lnTo>
                  <a:lnTo>
                    <a:pt x="7701" y="29398"/>
                  </a:lnTo>
                  <a:lnTo>
                    <a:pt x="7742" y="29398"/>
                  </a:lnTo>
                  <a:lnTo>
                    <a:pt x="7784" y="29315"/>
                  </a:lnTo>
                  <a:lnTo>
                    <a:pt x="7784" y="29273"/>
                  </a:lnTo>
                  <a:lnTo>
                    <a:pt x="7826" y="29210"/>
                  </a:lnTo>
                  <a:lnTo>
                    <a:pt x="7826" y="29168"/>
                  </a:lnTo>
                  <a:lnTo>
                    <a:pt x="7805" y="29106"/>
                  </a:lnTo>
                  <a:lnTo>
                    <a:pt x="7826" y="29001"/>
                  </a:lnTo>
                  <a:lnTo>
                    <a:pt x="7826" y="28959"/>
                  </a:lnTo>
                  <a:lnTo>
                    <a:pt x="7742" y="28854"/>
                  </a:lnTo>
                  <a:lnTo>
                    <a:pt x="7617" y="28750"/>
                  </a:lnTo>
                  <a:lnTo>
                    <a:pt x="7512" y="28729"/>
                  </a:lnTo>
                  <a:lnTo>
                    <a:pt x="7470" y="28666"/>
                  </a:lnTo>
                  <a:lnTo>
                    <a:pt x="7470" y="28645"/>
                  </a:lnTo>
                  <a:lnTo>
                    <a:pt x="7533" y="28645"/>
                  </a:lnTo>
                  <a:lnTo>
                    <a:pt x="7596" y="28666"/>
                  </a:lnTo>
                  <a:lnTo>
                    <a:pt x="7722" y="28771"/>
                  </a:lnTo>
                  <a:lnTo>
                    <a:pt x="7805" y="28854"/>
                  </a:lnTo>
                  <a:lnTo>
                    <a:pt x="7889" y="28854"/>
                  </a:lnTo>
                  <a:lnTo>
                    <a:pt x="7910" y="28834"/>
                  </a:lnTo>
                  <a:lnTo>
                    <a:pt x="7889" y="28687"/>
                  </a:lnTo>
                  <a:lnTo>
                    <a:pt x="7826" y="28582"/>
                  </a:lnTo>
                  <a:lnTo>
                    <a:pt x="7701" y="28562"/>
                  </a:lnTo>
                  <a:lnTo>
                    <a:pt x="7533" y="28478"/>
                  </a:lnTo>
                  <a:lnTo>
                    <a:pt x="7491" y="28457"/>
                  </a:lnTo>
                  <a:lnTo>
                    <a:pt x="7491" y="28415"/>
                  </a:lnTo>
                  <a:lnTo>
                    <a:pt x="7533" y="28415"/>
                  </a:lnTo>
                  <a:lnTo>
                    <a:pt x="7596" y="28436"/>
                  </a:lnTo>
                  <a:lnTo>
                    <a:pt x="7638" y="28478"/>
                  </a:lnTo>
                  <a:lnTo>
                    <a:pt x="7742" y="28478"/>
                  </a:lnTo>
                  <a:lnTo>
                    <a:pt x="7805" y="28415"/>
                  </a:lnTo>
                  <a:lnTo>
                    <a:pt x="7826" y="28352"/>
                  </a:lnTo>
                  <a:lnTo>
                    <a:pt x="7826" y="28269"/>
                  </a:lnTo>
                  <a:lnTo>
                    <a:pt x="7847" y="28269"/>
                  </a:lnTo>
                  <a:lnTo>
                    <a:pt x="7910" y="28310"/>
                  </a:lnTo>
                  <a:lnTo>
                    <a:pt x="7910" y="28331"/>
                  </a:lnTo>
                  <a:lnTo>
                    <a:pt x="7910" y="28373"/>
                  </a:lnTo>
                  <a:lnTo>
                    <a:pt x="8014" y="28436"/>
                  </a:lnTo>
                  <a:lnTo>
                    <a:pt x="8056" y="28436"/>
                  </a:lnTo>
                  <a:lnTo>
                    <a:pt x="8119" y="28478"/>
                  </a:lnTo>
                  <a:lnTo>
                    <a:pt x="8161" y="28478"/>
                  </a:lnTo>
                  <a:lnTo>
                    <a:pt x="8203" y="28436"/>
                  </a:lnTo>
                  <a:lnTo>
                    <a:pt x="8245" y="28373"/>
                  </a:lnTo>
                  <a:lnTo>
                    <a:pt x="8266" y="28352"/>
                  </a:lnTo>
                  <a:lnTo>
                    <a:pt x="8245" y="28310"/>
                  </a:lnTo>
                  <a:lnTo>
                    <a:pt x="8161" y="28269"/>
                  </a:lnTo>
                  <a:lnTo>
                    <a:pt x="8014" y="28269"/>
                  </a:lnTo>
                  <a:lnTo>
                    <a:pt x="7994" y="28248"/>
                  </a:lnTo>
                  <a:lnTo>
                    <a:pt x="7994" y="28227"/>
                  </a:lnTo>
                  <a:lnTo>
                    <a:pt x="7994" y="28164"/>
                  </a:lnTo>
                  <a:lnTo>
                    <a:pt x="7931" y="28122"/>
                  </a:lnTo>
                  <a:lnTo>
                    <a:pt x="7931" y="28059"/>
                  </a:lnTo>
                  <a:lnTo>
                    <a:pt x="7994" y="28018"/>
                  </a:lnTo>
                  <a:lnTo>
                    <a:pt x="8014" y="28018"/>
                  </a:lnTo>
                  <a:lnTo>
                    <a:pt x="8056" y="28059"/>
                  </a:lnTo>
                  <a:lnTo>
                    <a:pt x="8056" y="28143"/>
                  </a:lnTo>
                  <a:lnTo>
                    <a:pt x="8119" y="28206"/>
                  </a:lnTo>
                  <a:lnTo>
                    <a:pt x="8245" y="28206"/>
                  </a:lnTo>
                  <a:lnTo>
                    <a:pt x="8307" y="28164"/>
                  </a:lnTo>
                  <a:lnTo>
                    <a:pt x="8307" y="28122"/>
                  </a:lnTo>
                  <a:lnTo>
                    <a:pt x="8266" y="28059"/>
                  </a:lnTo>
                  <a:lnTo>
                    <a:pt x="8161" y="28018"/>
                  </a:lnTo>
                  <a:lnTo>
                    <a:pt x="8098" y="27955"/>
                  </a:lnTo>
                  <a:lnTo>
                    <a:pt x="8056" y="27850"/>
                  </a:lnTo>
                  <a:lnTo>
                    <a:pt x="8098" y="27850"/>
                  </a:lnTo>
                  <a:lnTo>
                    <a:pt x="8140" y="27913"/>
                  </a:lnTo>
                  <a:lnTo>
                    <a:pt x="8245" y="27955"/>
                  </a:lnTo>
                  <a:lnTo>
                    <a:pt x="8307" y="27997"/>
                  </a:lnTo>
                  <a:lnTo>
                    <a:pt x="8370" y="28059"/>
                  </a:lnTo>
                  <a:lnTo>
                    <a:pt x="8412" y="28038"/>
                  </a:lnTo>
                  <a:lnTo>
                    <a:pt x="8412" y="27997"/>
                  </a:lnTo>
                  <a:lnTo>
                    <a:pt x="8370" y="27934"/>
                  </a:lnTo>
                  <a:lnTo>
                    <a:pt x="8266" y="27892"/>
                  </a:lnTo>
                  <a:lnTo>
                    <a:pt x="8203" y="27829"/>
                  </a:lnTo>
                  <a:lnTo>
                    <a:pt x="8203" y="27746"/>
                  </a:lnTo>
                  <a:lnTo>
                    <a:pt x="8245" y="27704"/>
                  </a:lnTo>
                  <a:lnTo>
                    <a:pt x="8266" y="27641"/>
                  </a:lnTo>
                  <a:lnTo>
                    <a:pt x="8328" y="27641"/>
                  </a:lnTo>
                  <a:lnTo>
                    <a:pt x="8349" y="27704"/>
                  </a:lnTo>
                  <a:lnTo>
                    <a:pt x="8475" y="27808"/>
                  </a:lnTo>
                  <a:lnTo>
                    <a:pt x="8558" y="27808"/>
                  </a:lnTo>
                  <a:lnTo>
                    <a:pt x="8621" y="27787"/>
                  </a:lnTo>
                  <a:lnTo>
                    <a:pt x="8684" y="27787"/>
                  </a:lnTo>
                  <a:lnTo>
                    <a:pt x="8768" y="27746"/>
                  </a:lnTo>
                  <a:lnTo>
                    <a:pt x="8789" y="27683"/>
                  </a:lnTo>
                  <a:lnTo>
                    <a:pt x="8768" y="27641"/>
                  </a:lnTo>
                  <a:lnTo>
                    <a:pt x="8684" y="27620"/>
                  </a:lnTo>
                  <a:lnTo>
                    <a:pt x="8621" y="27578"/>
                  </a:lnTo>
                  <a:lnTo>
                    <a:pt x="8517" y="27515"/>
                  </a:lnTo>
                  <a:lnTo>
                    <a:pt x="8454" y="27515"/>
                  </a:lnTo>
                  <a:lnTo>
                    <a:pt x="8370" y="27494"/>
                  </a:lnTo>
                  <a:lnTo>
                    <a:pt x="8412" y="27432"/>
                  </a:lnTo>
                  <a:lnTo>
                    <a:pt x="8433" y="27411"/>
                  </a:lnTo>
                  <a:lnTo>
                    <a:pt x="8517" y="27411"/>
                  </a:lnTo>
                  <a:lnTo>
                    <a:pt x="8579" y="27494"/>
                  </a:lnTo>
                  <a:lnTo>
                    <a:pt x="8642" y="27515"/>
                  </a:lnTo>
                  <a:lnTo>
                    <a:pt x="8684" y="27515"/>
                  </a:lnTo>
                  <a:lnTo>
                    <a:pt x="8768" y="27620"/>
                  </a:lnTo>
                  <a:lnTo>
                    <a:pt x="8851" y="27641"/>
                  </a:lnTo>
                  <a:lnTo>
                    <a:pt x="8893" y="27620"/>
                  </a:lnTo>
                  <a:lnTo>
                    <a:pt x="8935" y="27578"/>
                  </a:lnTo>
                  <a:lnTo>
                    <a:pt x="8935" y="27515"/>
                  </a:lnTo>
                  <a:lnTo>
                    <a:pt x="8935" y="27411"/>
                  </a:lnTo>
                  <a:lnTo>
                    <a:pt x="8893" y="27369"/>
                  </a:lnTo>
                  <a:lnTo>
                    <a:pt x="8851" y="27327"/>
                  </a:lnTo>
                  <a:lnTo>
                    <a:pt x="8851" y="27306"/>
                  </a:lnTo>
                  <a:lnTo>
                    <a:pt x="8956" y="27306"/>
                  </a:lnTo>
                  <a:lnTo>
                    <a:pt x="8977" y="27222"/>
                  </a:lnTo>
                  <a:lnTo>
                    <a:pt x="8977" y="27181"/>
                  </a:lnTo>
                  <a:lnTo>
                    <a:pt x="8935" y="27181"/>
                  </a:lnTo>
                  <a:lnTo>
                    <a:pt x="8872" y="27201"/>
                  </a:lnTo>
                  <a:lnTo>
                    <a:pt x="8830" y="27160"/>
                  </a:lnTo>
                  <a:lnTo>
                    <a:pt x="8768" y="27097"/>
                  </a:lnTo>
                  <a:lnTo>
                    <a:pt x="8684" y="27097"/>
                  </a:lnTo>
                  <a:lnTo>
                    <a:pt x="8558" y="27013"/>
                  </a:lnTo>
                  <a:lnTo>
                    <a:pt x="8538" y="26992"/>
                  </a:lnTo>
                  <a:lnTo>
                    <a:pt x="8579" y="26950"/>
                  </a:lnTo>
                  <a:lnTo>
                    <a:pt x="8684" y="26950"/>
                  </a:lnTo>
                  <a:lnTo>
                    <a:pt x="8789" y="26971"/>
                  </a:lnTo>
                  <a:lnTo>
                    <a:pt x="8872" y="26971"/>
                  </a:lnTo>
                  <a:lnTo>
                    <a:pt x="8893" y="26909"/>
                  </a:lnTo>
                  <a:lnTo>
                    <a:pt x="8956" y="26909"/>
                  </a:lnTo>
                  <a:lnTo>
                    <a:pt x="9040" y="26971"/>
                  </a:lnTo>
                  <a:lnTo>
                    <a:pt x="9061" y="26867"/>
                  </a:lnTo>
                  <a:lnTo>
                    <a:pt x="9040" y="26699"/>
                  </a:lnTo>
                  <a:lnTo>
                    <a:pt x="8998" y="26595"/>
                  </a:lnTo>
                  <a:lnTo>
                    <a:pt x="8956" y="26553"/>
                  </a:lnTo>
                  <a:lnTo>
                    <a:pt x="8935" y="26469"/>
                  </a:lnTo>
                  <a:lnTo>
                    <a:pt x="8935" y="26427"/>
                  </a:lnTo>
                  <a:lnTo>
                    <a:pt x="8977" y="26365"/>
                  </a:lnTo>
                  <a:lnTo>
                    <a:pt x="8956" y="26260"/>
                  </a:lnTo>
                  <a:lnTo>
                    <a:pt x="8956" y="26218"/>
                  </a:lnTo>
                  <a:lnTo>
                    <a:pt x="8977" y="26155"/>
                  </a:lnTo>
                  <a:lnTo>
                    <a:pt x="8998" y="26176"/>
                  </a:lnTo>
                  <a:lnTo>
                    <a:pt x="9040" y="26239"/>
                  </a:lnTo>
                  <a:lnTo>
                    <a:pt x="9102" y="26260"/>
                  </a:lnTo>
                  <a:lnTo>
                    <a:pt x="9102" y="26218"/>
                  </a:lnTo>
                  <a:lnTo>
                    <a:pt x="9165" y="26176"/>
                  </a:lnTo>
                  <a:lnTo>
                    <a:pt x="9207" y="26218"/>
                  </a:lnTo>
                  <a:lnTo>
                    <a:pt x="9249" y="26344"/>
                  </a:lnTo>
                  <a:lnTo>
                    <a:pt x="9291" y="26365"/>
                  </a:lnTo>
                  <a:lnTo>
                    <a:pt x="9374" y="26365"/>
                  </a:lnTo>
                  <a:lnTo>
                    <a:pt x="9479" y="26239"/>
                  </a:lnTo>
                  <a:lnTo>
                    <a:pt x="9521" y="26113"/>
                  </a:lnTo>
                  <a:lnTo>
                    <a:pt x="9521" y="26009"/>
                  </a:lnTo>
                  <a:lnTo>
                    <a:pt x="9500" y="25925"/>
                  </a:lnTo>
                  <a:lnTo>
                    <a:pt x="9500" y="25862"/>
                  </a:lnTo>
                  <a:lnTo>
                    <a:pt x="9563" y="25841"/>
                  </a:lnTo>
                  <a:lnTo>
                    <a:pt x="9605" y="25841"/>
                  </a:lnTo>
                  <a:lnTo>
                    <a:pt x="9626" y="25800"/>
                  </a:lnTo>
                  <a:lnTo>
                    <a:pt x="9667" y="25758"/>
                  </a:lnTo>
                  <a:lnTo>
                    <a:pt x="9688" y="25821"/>
                  </a:lnTo>
                  <a:lnTo>
                    <a:pt x="9730" y="25883"/>
                  </a:lnTo>
                  <a:lnTo>
                    <a:pt x="9814" y="25883"/>
                  </a:lnTo>
                  <a:lnTo>
                    <a:pt x="9877" y="25841"/>
                  </a:lnTo>
                  <a:lnTo>
                    <a:pt x="9877" y="25800"/>
                  </a:lnTo>
                  <a:lnTo>
                    <a:pt x="9877" y="25737"/>
                  </a:lnTo>
                  <a:lnTo>
                    <a:pt x="9898" y="25737"/>
                  </a:lnTo>
                  <a:lnTo>
                    <a:pt x="9918" y="25800"/>
                  </a:lnTo>
                  <a:lnTo>
                    <a:pt x="9939" y="25883"/>
                  </a:lnTo>
                  <a:lnTo>
                    <a:pt x="9981" y="25925"/>
                  </a:lnTo>
                  <a:lnTo>
                    <a:pt x="10044" y="25862"/>
                  </a:lnTo>
                  <a:lnTo>
                    <a:pt x="10107" y="25821"/>
                  </a:lnTo>
                  <a:lnTo>
                    <a:pt x="10149" y="25800"/>
                  </a:lnTo>
                  <a:lnTo>
                    <a:pt x="10211" y="25841"/>
                  </a:lnTo>
                  <a:lnTo>
                    <a:pt x="10295" y="25841"/>
                  </a:lnTo>
                  <a:lnTo>
                    <a:pt x="10358" y="25800"/>
                  </a:lnTo>
                  <a:lnTo>
                    <a:pt x="10400" y="25716"/>
                  </a:lnTo>
                  <a:lnTo>
                    <a:pt x="10421" y="25674"/>
                  </a:lnTo>
                  <a:lnTo>
                    <a:pt x="10421" y="25632"/>
                  </a:lnTo>
                  <a:lnTo>
                    <a:pt x="10358" y="25549"/>
                  </a:lnTo>
                  <a:lnTo>
                    <a:pt x="10316" y="25423"/>
                  </a:lnTo>
                  <a:lnTo>
                    <a:pt x="10295" y="25339"/>
                  </a:lnTo>
                  <a:lnTo>
                    <a:pt x="10337" y="25297"/>
                  </a:lnTo>
                  <a:lnTo>
                    <a:pt x="10358" y="25318"/>
                  </a:lnTo>
                  <a:lnTo>
                    <a:pt x="10400" y="25423"/>
                  </a:lnTo>
                  <a:lnTo>
                    <a:pt x="10442" y="25423"/>
                  </a:lnTo>
                  <a:lnTo>
                    <a:pt x="10525" y="25339"/>
                  </a:lnTo>
                  <a:lnTo>
                    <a:pt x="10546" y="25256"/>
                  </a:lnTo>
                  <a:lnTo>
                    <a:pt x="10609" y="25193"/>
                  </a:lnTo>
                  <a:lnTo>
                    <a:pt x="10630" y="25130"/>
                  </a:lnTo>
                  <a:lnTo>
                    <a:pt x="10546" y="25046"/>
                  </a:lnTo>
                  <a:lnTo>
                    <a:pt x="10546" y="25005"/>
                  </a:lnTo>
                  <a:lnTo>
                    <a:pt x="10609" y="24942"/>
                  </a:lnTo>
                  <a:lnTo>
                    <a:pt x="10651" y="24921"/>
                  </a:lnTo>
                  <a:lnTo>
                    <a:pt x="10672" y="24942"/>
                  </a:lnTo>
                  <a:lnTo>
                    <a:pt x="10672" y="24984"/>
                  </a:lnTo>
                  <a:lnTo>
                    <a:pt x="10735" y="25046"/>
                  </a:lnTo>
                  <a:lnTo>
                    <a:pt x="10839" y="25088"/>
                  </a:lnTo>
                  <a:lnTo>
                    <a:pt x="10881" y="25109"/>
                  </a:lnTo>
                  <a:lnTo>
                    <a:pt x="10839" y="25172"/>
                  </a:lnTo>
                  <a:lnTo>
                    <a:pt x="10755" y="25214"/>
                  </a:lnTo>
                  <a:lnTo>
                    <a:pt x="10714" y="25318"/>
                  </a:lnTo>
                  <a:lnTo>
                    <a:pt x="10714" y="25402"/>
                  </a:lnTo>
                  <a:lnTo>
                    <a:pt x="10839" y="25549"/>
                  </a:lnTo>
                  <a:lnTo>
                    <a:pt x="10881" y="25590"/>
                  </a:lnTo>
                  <a:lnTo>
                    <a:pt x="10923" y="25507"/>
                  </a:lnTo>
                  <a:lnTo>
                    <a:pt x="10923" y="25444"/>
                  </a:lnTo>
                  <a:lnTo>
                    <a:pt x="10944" y="25381"/>
                  </a:lnTo>
                  <a:lnTo>
                    <a:pt x="10965" y="25277"/>
                  </a:lnTo>
                  <a:lnTo>
                    <a:pt x="10986" y="25277"/>
                  </a:lnTo>
                  <a:lnTo>
                    <a:pt x="11027" y="25318"/>
                  </a:lnTo>
                  <a:lnTo>
                    <a:pt x="10986" y="25402"/>
                  </a:lnTo>
                  <a:lnTo>
                    <a:pt x="10986" y="25444"/>
                  </a:lnTo>
                  <a:lnTo>
                    <a:pt x="11048" y="25549"/>
                  </a:lnTo>
                  <a:lnTo>
                    <a:pt x="11132" y="25590"/>
                  </a:lnTo>
                  <a:lnTo>
                    <a:pt x="11195" y="25528"/>
                  </a:lnTo>
                  <a:lnTo>
                    <a:pt x="11279" y="25528"/>
                  </a:lnTo>
                  <a:lnTo>
                    <a:pt x="11299" y="25486"/>
                  </a:lnTo>
                  <a:lnTo>
                    <a:pt x="11299" y="25423"/>
                  </a:lnTo>
                  <a:lnTo>
                    <a:pt x="11341" y="25381"/>
                  </a:lnTo>
                  <a:lnTo>
                    <a:pt x="11362" y="25381"/>
                  </a:lnTo>
                  <a:lnTo>
                    <a:pt x="11383" y="25402"/>
                  </a:lnTo>
                  <a:lnTo>
                    <a:pt x="11362" y="25444"/>
                  </a:lnTo>
                  <a:lnTo>
                    <a:pt x="11362" y="25507"/>
                  </a:lnTo>
                  <a:lnTo>
                    <a:pt x="11404" y="25549"/>
                  </a:lnTo>
                  <a:lnTo>
                    <a:pt x="11488" y="25549"/>
                  </a:lnTo>
                  <a:lnTo>
                    <a:pt x="11571" y="25444"/>
                  </a:lnTo>
                  <a:lnTo>
                    <a:pt x="11718" y="25339"/>
                  </a:lnTo>
                  <a:lnTo>
                    <a:pt x="11781" y="25339"/>
                  </a:lnTo>
                  <a:lnTo>
                    <a:pt x="11823" y="25318"/>
                  </a:lnTo>
                  <a:lnTo>
                    <a:pt x="11823" y="25235"/>
                  </a:lnTo>
                  <a:lnTo>
                    <a:pt x="11781" y="25172"/>
                  </a:lnTo>
                  <a:lnTo>
                    <a:pt x="11718" y="25130"/>
                  </a:lnTo>
                  <a:lnTo>
                    <a:pt x="11676" y="25088"/>
                  </a:lnTo>
                  <a:lnTo>
                    <a:pt x="11697" y="25067"/>
                  </a:lnTo>
                  <a:lnTo>
                    <a:pt x="11760" y="25067"/>
                  </a:lnTo>
                  <a:lnTo>
                    <a:pt x="11781" y="25109"/>
                  </a:lnTo>
                  <a:lnTo>
                    <a:pt x="11885" y="25172"/>
                  </a:lnTo>
                  <a:lnTo>
                    <a:pt x="11927" y="25172"/>
                  </a:lnTo>
                  <a:lnTo>
                    <a:pt x="11927" y="25088"/>
                  </a:lnTo>
                  <a:lnTo>
                    <a:pt x="11990" y="25088"/>
                  </a:lnTo>
                  <a:lnTo>
                    <a:pt x="12011" y="25130"/>
                  </a:lnTo>
                  <a:lnTo>
                    <a:pt x="12011" y="25193"/>
                  </a:lnTo>
                  <a:lnTo>
                    <a:pt x="12032" y="25214"/>
                  </a:lnTo>
                  <a:lnTo>
                    <a:pt x="12095" y="25193"/>
                  </a:lnTo>
                  <a:lnTo>
                    <a:pt x="12220" y="25046"/>
                  </a:lnTo>
                  <a:lnTo>
                    <a:pt x="12241" y="25025"/>
                  </a:lnTo>
                  <a:lnTo>
                    <a:pt x="12241" y="25005"/>
                  </a:lnTo>
                  <a:lnTo>
                    <a:pt x="12283" y="24921"/>
                  </a:lnTo>
                  <a:lnTo>
                    <a:pt x="12304" y="24879"/>
                  </a:lnTo>
                  <a:lnTo>
                    <a:pt x="12346" y="24837"/>
                  </a:lnTo>
                  <a:lnTo>
                    <a:pt x="12346" y="24837"/>
                  </a:lnTo>
                  <a:lnTo>
                    <a:pt x="12325" y="24900"/>
                  </a:lnTo>
                  <a:lnTo>
                    <a:pt x="12346" y="24942"/>
                  </a:lnTo>
                  <a:lnTo>
                    <a:pt x="12387" y="24984"/>
                  </a:lnTo>
                  <a:lnTo>
                    <a:pt x="12429" y="24942"/>
                  </a:lnTo>
                  <a:lnTo>
                    <a:pt x="12513" y="24837"/>
                  </a:lnTo>
                  <a:lnTo>
                    <a:pt x="12534" y="24774"/>
                  </a:lnTo>
                  <a:lnTo>
                    <a:pt x="12513" y="24691"/>
                  </a:lnTo>
                  <a:lnTo>
                    <a:pt x="12513" y="24607"/>
                  </a:lnTo>
                  <a:lnTo>
                    <a:pt x="12639" y="24481"/>
                  </a:lnTo>
                  <a:lnTo>
                    <a:pt x="12722" y="24460"/>
                  </a:lnTo>
                  <a:lnTo>
                    <a:pt x="12764" y="24398"/>
                  </a:lnTo>
                  <a:lnTo>
                    <a:pt x="12743" y="24356"/>
                  </a:lnTo>
                  <a:lnTo>
                    <a:pt x="12722" y="24293"/>
                  </a:lnTo>
                  <a:lnTo>
                    <a:pt x="12722" y="24272"/>
                  </a:lnTo>
                  <a:lnTo>
                    <a:pt x="12764" y="24293"/>
                  </a:lnTo>
                  <a:lnTo>
                    <a:pt x="12827" y="24314"/>
                  </a:lnTo>
                  <a:lnTo>
                    <a:pt x="12869" y="24314"/>
                  </a:lnTo>
                  <a:lnTo>
                    <a:pt x="12911" y="24251"/>
                  </a:lnTo>
                  <a:lnTo>
                    <a:pt x="12869" y="24188"/>
                  </a:lnTo>
                  <a:lnTo>
                    <a:pt x="12827" y="24147"/>
                  </a:lnTo>
                  <a:lnTo>
                    <a:pt x="12869" y="24168"/>
                  </a:lnTo>
                  <a:lnTo>
                    <a:pt x="12931" y="24209"/>
                  </a:lnTo>
                  <a:lnTo>
                    <a:pt x="12931" y="24168"/>
                  </a:lnTo>
                  <a:lnTo>
                    <a:pt x="12952" y="24084"/>
                  </a:lnTo>
                  <a:lnTo>
                    <a:pt x="13036" y="24084"/>
                  </a:lnTo>
                  <a:lnTo>
                    <a:pt x="13120" y="24042"/>
                  </a:lnTo>
                  <a:lnTo>
                    <a:pt x="13120" y="23958"/>
                  </a:lnTo>
                  <a:lnTo>
                    <a:pt x="13120" y="23937"/>
                  </a:lnTo>
                  <a:lnTo>
                    <a:pt x="13141" y="23875"/>
                  </a:lnTo>
                  <a:lnTo>
                    <a:pt x="13224" y="23875"/>
                  </a:lnTo>
                  <a:lnTo>
                    <a:pt x="13266" y="23854"/>
                  </a:lnTo>
                  <a:lnTo>
                    <a:pt x="13350" y="23749"/>
                  </a:lnTo>
                  <a:lnTo>
                    <a:pt x="13434" y="23707"/>
                  </a:lnTo>
                  <a:lnTo>
                    <a:pt x="13476" y="23707"/>
                  </a:lnTo>
                  <a:lnTo>
                    <a:pt x="13496" y="23728"/>
                  </a:lnTo>
                  <a:lnTo>
                    <a:pt x="13580" y="23707"/>
                  </a:lnTo>
                  <a:lnTo>
                    <a:pt x="13643" y="23624"/>
                  </a:lnTo>
                  <a:lnTo>
                    <a:pt x="13664" y="23477"/>
                  </a:lnTo>
                  <a:lnTo>
                    <a:pt x="13643" y="23352"/>
                  </a:lnTo>
                  <a:lnTo>
                    <a:pt x="13580" y="23352"/>
                  </a:lnTo>
                  <a:lnTo>
                    <a:pt x="13559" y="23331"/>
                  </a:lnTo>
                  <a:lnTo>
                    <a:pt x="13580" y="23247"/>
                  </a:lnTo>
                  <a:lnTo>
                    <a:pt x="13580" y="23142"/>
                  </a:lnTo>
                  <a:lnTo>
                    <a:pt x="13559" y="23059"/>
                  </a:lnTo>
                  <a:lnTo>
                    <a:pt x="13496" y="23017"/>
                  </a:lnTo>
                  <a:lnTo>
                    <a:pt x="13476" y="22912"/>
                  </a:lnTo>
                  <a:lnTo>
                    <a:pt x="13455" y="22870"/>
                  </a:lnTo>
                  <a:lnTo>
                    <a:pt x="13455" y="22787"/>
                  </a:lnTo>
                  <a:lnTo>
                    <a:pt x="13496" y="22787"/>
                  </a:lnTo>
                  <a:lnTo>
                    <a:pt x="13559" y="22808"/>
                  </a:lnTo>
                  <a:lnTo>
                    <a:pt x="13580" y="22912"/>
                  </a:lnTo>
                  <a:lnTo>
                    <a:pt x="13643" y="22996"/>
                  </a:lnTo>
                  <a:lnTo>
                    <a:pt x="13643" y="23080"/>
                  </a:lnTo>
                  <a:lnTo>
                    <a:pt x="13685" y="23184"/>
                  </a:lnTo>
                  <a:lnTo>
                    <a:pt x="13748" y="23205"/>
                  </a:lnTo>
                  <a:lnTo>
                    <a:pt x="13789" y="23247"/>
                  </a:lnTo>
                  <a:lnTo>
                    <a:pt x="13768" y="23331"/>
                  </a:lnTo>
                  <a:lnTo>
                    <a:pt x="13789" y="23414"/>
                  </a:lnTo>
                  <a:lnTo>
                    <a:pt x="13873" y="23456"/>
                  </a:lnTo>
                  <a:lnTo>
                    <a:pt x="13915" y="23456"/>
                  </a:lnTo>
                  <a:lnTo>
                    <a:pt x="13915" y="23414"/>
                  </a:lnTo>
                  <a:lnTo>
                    <a:pt x="13957" y="23352"/>
                  </a:lnTo>
                  <a:lnTo>
                    <a:pt x="13999" y="23352"/>
                  </a:lnTo>
                  <a:lnTo>
                    <a:pt x="14061" y="23435"/>
                  </a:lnTo>
                  <a:lnTo>
                    <a:pt x="14229" y="23435"/>
                  </a:lnTo>
                  <a:lnTo>
                    <a:pt x="14292" y="23393"/>
                  </a:lnTo>
                  <a:lnTo>
                    <a:pt x="14312" y="23414"/>
                  </a:lnTo>
                  <a:lnTo>
                    <a:pt x="14375" y="23414"/>
                  </a:lnTo>
                  <a:lnTo>
                    <a:pt x="14438" y="23352"/>
                  </a:lnTo>
                  <a:lnTo>
                    <a:pt x="14480" y="23289"/>
                  </a:lnTo>
                  <a:lnTo>
                    <a:pt x="14522" y="23289"/>
                  </a:lnTo>
                  <a:lnTo>
                    <a:pt x="14522" y="23226"/>
                  </a:lnTo>
                  <a:lnTo>
                    <a:pt x="14584" y="23205"/>
                  </a:lnTo>
                  <a:lnTo>
                    <a:pt x="14626" y="23226"/>
                  </a:lnTo>
                  <a:lnTo>
                    <a:pt x="14731" y="23352"/>
                  </a:lnTo>
                  <a:lnTo>
                    <a:pt x="14752" y="23414"/>
                  </a:lnTo>
                  <a:lnTo>
                    <a:pt x="14815" y="23414"/>
                  </a:lnTo>
                  <a:lnTo>
                    <a:pt x="14856" y="23352"/>
                  </a:lnTo>
                  <a:lnTo>
                    <a:pt x="14919" y="23331"/>
                  </a:lnTo>
                  <a:lnTo>
                    <a:pt x="14919" y="23226"/>
                  </a:lnTo>
                  <a:lnTo>
                    <a:pt x="14940" y="23226"/>
                  </a:lnTo>
                  <a:lnTo>
                    <a:pt x="14961" y="23247"/>
                  </a:lnTo>
                  <a:lnTo>
                    <a:pt x="15024" y="23247"/>
                  </a:lnTo>
                  <a:lnTo>
                    <a:pt x="15024" y="23205"/>
                  </a:lnTo>
                  <a:lnTo>
                    <a:pt x="15066" y="23205"/>
                  </a:lnTo>
                  <a:lnTo>
                    <a:pt x="15108" y="23226"/>
                  </a:lnTo>
                  <a:lnTo>
                    <a:pt x="15170" y="23226"/>
                  </a:lnTo>
                  <a:lnTo>
                    <a:pt x="15212" y="23184"/>
                  </a:lnTo>
                  <a:lnTo>
                    <a:pt x="15212" y="23121"/>
                  </a:lnTo>
                  <a:lnTo>
                    <a:pt x="15254" y="23100"/>
                  </a:lnTo>
                  <a:lnTo>
                    <a:pt x="15338" y="23100"/>
                  </a:lnTo>
                  <a:lnTo>
                    <a:pt x="15359" y="23080"/>
                  </a:lnTo>
                  <a:lnTo>
                    <a:pt x="15359" y="23017"/>
                  </a:lnTo>
                  <a:lnTo>
                    <a:pt x="15380" y="23017"/>
                  </a:lnTo>
                  <a:lnTo>
                    <a:pt x="15380" y="23080"/>
                  </a:lnTo>
                  <a:lnTo>
                    <a:pt x="15442" y="23100"/>
                  </a:lnTo>
                  <a:lnTo>
                    <a:pt x="15484" y="23038"/>
                  </a:lnTo>
                  <a:lnTo>
                    <a:pt x="15526" y="22975"/>
                  </a:lnTo>
                  <a:lnTo>
                    <a:pt x="15547" y="22975"/>
                  </a:lnTo>
                  <a:lnTo>
                    <a:pt x="15589" y="23038"/>
                  </a:lnTo>
                  <a:lnTo>
                    <a:pt x="15652" y="23080"/>
                  </a:lnTo>
                  <a:lnTo>
                    <a:pt x="15693" y="22975"/>
                  </a:lnTo>
                  <a:lnTo>
                    <a:pt x="15735" y="22975"/>
                  </a:lnTo>
                  <a:lnTo>
                    <a:pt x="15756" y="23017"/>
                  </a:lnTo>
                  <a:lnTo>
                    <a:pt x="15798" y="23038"/>
                  </a:lnTo>
                  <a:lnTo>
                    <a:pt x="15861" y="23038"/>
                  </a:lnTo>
                  <a:lnTo>
                    <a:pt x="15882" y="22975"/>
                  </a:lnTo>
                  <a:lnTo>
                    <a:pt x="15944" y="22933"/>
                  </a:lnTo>
                  <a:lnTo>
                    <a:pt x="16007" y="22933"/>
                  </a:lnTo>
                  <a:lnTo>
                    <a:pt x="16112" y="22891"/>
                  </a:lnTo>
                  <a:lnTo>
                    <a:pt x="16175" y="22891"/>
                  </a:lnTo>
                  <a:lnTo>
                    <a:pt x="16196" y="22933"/>
                  </a:lnTo>
                  <a:lnTo>
                    <a:pt x="16258" y="22933"/>
                  </a:lnTo>
                  <a:lnTo>
                    <a:pt x="16279" y="22870"/>
                  </a:lnTo>
                  <a:lnTo>
                    <a:pt x="16321" y="22808"/>
                  </a:lnTo>
                  <a:lnTo>
                    <a:pt x="16426" y="22808"/>
                  </a:lnTo>
                  <a:lnTo>
                    <a:pt x="16468" y="22766"/>
                  </a:lnTo>
                  <a:lnTo>
                    <a:pt x="16572" y="22724"/>
                  </a:lnTo>
                  <a:lnTo>
                    <a:pt x="16614" y="22703"/>
                  </a:lnTo>
                  <a:lnTo>
                    <a:pt x="16614" y="22661"/>
                  </a:lnTo>
                  <a:lnTo>
                    <a:pt x="16572" y="22577"/>
                  </a:lnTo>
                  <a:lnTo>
                    <a:pt x="16572" y="22515"/>
                  </a:lnTo>
                  <a:lnTo>
                    <a:pt x="16719" y="22577"/>
                  </a:lnTo>
                  <a:lnTo>
                    <a:pt x="16802" y="22619"/>
                  </a:lnTo>
                  <a:lnTo>
                    <a:pt x="16823" y="22682"/>
                  </a:lnTo>
                  <a:lnTo>
                    <a:pt x="16886" y="22703"/>
                  </a:lnTo>
                  <a:lnTo>
                    <a:pt x="16991" y="22619"/>
                  </a:lnTo>
                  <a:lnTo>
                    <a:pt x="16991" y="22536"/>
                  </a:lnTo>
                  <a:lnTo>
                    <a:pt x="16928" y="22515"/>
                  </a:lnTo>
                  <a:lnTo>
                    <a:pt x="16928" y="22473"/>
                  </a:lnTo>
                  <a:lnTo>
                    <a:pt x="17012" y="22431"/>
                  </a:lnTo>
                  <a:lnTo>
                    <a:pt x="17033" y="22494"/>
                  </a:lnTo>
                  <a:lnTo>
                    <a:pt x="17116" y="22515"/>
                  </a:lnTo>
                  <a:lnTo>
                    <a:pt x="17158" y="22410"/>
                  </a:lnTo>
                  <a:lnTo>
                    <a:pt x="17137" y="22326"/>
                  </a:lnTo>
                  <a:lnTo>
                    <a:pt x="17137" y="22264"/>
                  </a:lnTo>
                  <a:lnTo>
                    <a:pt x="17200" y="22264"/>
                  </a:lnTo>
                  <a:lnTo>
                    <a:pt x="17221" y="22305"/>
                  </a:lnTo>
                  <a:lnTo>
                    <a:pt x="17305" y="22326"/>
                  </a:lnTo>
                  <a:lnTo>
                    <a:pt x="17346" y="22284"/>
                  </a:lnTo>
                  <a:lnTo>
                    <a:pt x="17409" y="22264"/>
                  </a:lnTo>
                  <a:lnTo>
                    <a:pt x="17451" y="22264"/>
                  </a:lnTo>
                  <a:lnTo>
                    <a:pt x="17451" y="22180"/>
                  </a:lnTo>
                  <a:lnTo>
                    <a:pt x="17430" y="22117"/>
                  </a:lnTo>
                  <a:lnTo>
                    <a:pt x="17451" y="22096"/>
                  </a:lnTo>
                  <a:lnTo>
                    <a:pt x="17514" y="22117"/>
                  </a:lnTo>
                  <a:lnTo>
                    <a:pt x="17556" y="22180"/>
                  </a:lnTo>
                  <a:lnTo>
                    <a:pt x="17639" y="22159"/>
                  </a:lnTo>
                  <a:lnTo>
                    <a:pt x="17681" y="22096"/>
                  </a:lnTo>
                  <a:lnTo>
                    <a:pt x="17681" y="22012"/>
                  </a:lnTo>
                  <a:lnTo>
                    <a:pt x="17660" y="21992"/>
                  </a:lnTo>
                  <a:lnTo>
                    <a:pt x="17660" y="21950"/>
                  </a:lnTo>
                  <a:lnTo>
                    <a:pt x="17681" y="21908"/>
                  </a:lnTo>
                  <a:lnTo>
                    <a:pt x="17786" y="21908"/>
                  </a:lnTo>
                  <a:lnTo>
                    <a:pt x="17849" y="21950"/>
                  </a:lnTo>
                  <a:lnTo>
                    <a:pt x="17869" y="21887"/>
                  </a:lnTo>
                  <a:lnTo>
                    <a:pt x="17890" y="21845"/>
                  </a:lnTo>
                  <a:lnTo>
                    <a:pt x="17953" y="21866"/>
                  </a:lnTo>
                  <a:lnTo>
                    <a:pt x="17995" y="21908"/>
                  </a:lnTo>
                  <a:lnTo>
                    <a:pt x="18058" y="21950"/>
                  </a:lnTo>
                  <a:lnTo>
                    <a:pt x="18079" y="21908"/>
                  </a:lnTo>
                  <a:lnTo>
                    <a:pt x="18079" y="21866"/>
                  </a:lnTo>
                  <a:lnTo>
                    <a:pt x="18037" y="21803"/>
                  </a:lnTo>
                  <a:lnTo>
                    <a:pt x="18037" y="21761"/>
                  </a:lnTo>
                  <a:lnTo>
                    <a:pt x="18100" y="21699"/>
                  </a:lnTo>
                  <a:lnTo>
                    <a:pt x="18162" y="21740"/>
                  </a:lnTo>
                  <a:lnTo>
                    <a:pt x="18288" y="21699"/>
                  </a:lnTo>
                  <a:lnTo>
                    <a:pt x="18393" y="21636"/>
                  </a:lnTo>
                  <a:lnTo>
                    <a:pt x="18455" y="21531"/>
                  </a:lnTo>
                  <a:lnTo>
                    <a:pt x="18455" y="21489"/>
                  </a:lnTo>
                  <a:lnTo>
                    <a:pt x="18309" y="21552"/>
                  </a:lnTo>
                  <a:lnTo>
                    <a:pt x="18183" y="21552"/>
                  </a:lnTo>
                  <a:lnTo>
                    <a:pt x="18141" y="21531"/>
                  </a:lnTo>
                  <a:lnTo>
                    <a:pt x="17890" y="21531"/>
                  </a:lnTo>
                  <a:lnTo>
                    <a:pt x="17765" y="21489"/>
                  </a:lnTo>
                  <a:lnTo>
                    <a:pt x="17639" y="21447"/>
                  </a:lnTo>
                  <a:lnTo>
                    <a:pt x="17472" y="21427"/>
                  </a:lnTo>
                  <a:lnTo>
                    <a:pt x="17325" y="21280"/>
                  </a:lnTo>
                  <a:lnTo>
                    <a:pt x="17263" y="21238"/>
                  </a:lnTo>
                  <a:lnTo>
                    <a:pt x="17221" y="21238"/>
                  </a:lnTo>
                  <a:lnTo>
                    <a:pt x="17095" y="21301"/>
                  </a:lnTo>
                  <a:lnTo>
                    <a:pt x="17053" y="21259"/>
                  </a:lnTo>
                  <a:lnTo>
                    <a:pt x="17095" y="21217"/>
                  </a:lnTo>
                  <a:lnTo>
                    <a:pt x="17095" y="21175"/>
                  </a:lnTo>
                  <a:lnTo>
                    <a:pt x="17033" y="21238"/>
                  </a:lnTo>
                  <a:lnTo>
                    <a:pt x="16886" y="21343"/>
                  </a:lnTo>
                  <a:lnTo>
                    <a:pt x="16802" y="21385"/>
                  </a:lnTo>
                  <a:lnTo>
                    <a:pt x="16635" y="21385"/>
                  </a:lnTo>
                  <a:lnTo>
                    <a:pt x="16593" y="21427"/>
                  </a:lnTo>
                  <a:lnTo>
                    <a:pt x="16530" y="21385"/>
                  </a:lnTo>
                  <a:lnTo>
                    <a:pt x="16489" y="21364"/>
                  </a:lnTo>
                  <a:cubicBezTo>
                    <a:pt x="16489" y="21364"/>
                    <a:pt x="16426" y="21385"/>
                    <a:pt x="16405" y="21385"/>
                  </a:cubicBezTo>
                  <a:lnTo>
                    <a:pt x="16321" y="21385"/>
                  </a:lnTo>
                  <a:lnTo>
                    <a:pt x="16196" y="21531"/>
                  </a:lnTo>
                  <a:lnTo>
                    <a:pt x="16154" y="21594"/>
                  </a:lnTo>
                  <a:lnTo>
                    <a:pt x="16091" y="21531"/>
                  </a:lnTo>
                  <a:lnTo>
                    <a:pt x="16049" y="21489"/>
                  </a:lnTo>
                  <a:lnTo>
                    <a:pt x="15861" y="21489"/>
                  </a:lnTo>
                  <a:lnTo>
                    <a:pt x="15777" y="21468"/>
                  </a:lnTo>
                  <a:lnTo>
                    <a:pt x="15735" y="21489"/>
                  </a:lnTo>
                  <a:lnTo>
                    <a:pt x="15672" y="21447"/>
                  </a:lnTo>
                  <a:lnTo>
                    <a:pt x="15735" y="21364"/>
                  </a:lnTo>
                  <a:lnTo>
                    <a:pt x="15840" y="21364"/>
                  </a:lnTo>
                  <a:lnTo>
                    <a:pt x="15882" y="21427"/>
                  </a:lnTo>
                  <a:lnTo>
                    <a:pt x="15965" y="21447"/>
                  </a:lnTo>
                  <a:lnTo>
                    <a:pt x="16049" y="21385"/>
                  </a:lnTo>
                  <a:lnTo>
                    <a:pt x="16175" y="21364"/>
                  </a:lnTo>
                  <a:lnTo>
                    <a:pt x="16258" y="21280"/>
                  </a:lnTo>
                  <a:lnTo>
                    <a:pt x="16321" y="21280"/>
                  </a:lnTo>
                  <a:lnTo>
                    <a:pt x="16426" y="21322"/>
                  </a:lnTo>
                  <a:lnTo>
                    <a:pt x="16530" y="21280"/>
                  </a:lnTo>
                  <a:lnTo>
                    <a:pt x="16572" y="21238"/>
                  </a:lnTo>
                  <a:lnTo>
                    <a:pt x="16530" y="21175"/>
                  </a:lnTo>
                  <a:lnTo>
                    <a:pt x="16489" y="21175"/>
                  </a:lnTo>
                  <a:lnTo>
                    <a:pt x="16468" y="21134"/>
                  </a:lnTo>
                  <a:lnTo>
                    <a:pt x="16405" y="21134"/>
                  </a:lnTo>
                  <a:lnTo>
                    <a:pt x="16300" y="21155"/>
                  </a:lnTo>
                  <a:lnTo>
                    <a:pt x="16216" y="21134"/>
                  </a:lnTo>
                  <a:lnTo>
                    <a:pt x="16049" y="21134"/>
                  </a:lnTo>
                  <a:lnTo>
                    <a:pt x="15944" y="21155"/>
                  </a:lnTo>
                  <a:lnTo>
                    <a:pt x="15840" y="21155"/>
                  </a:lnTo>
                  <a:lnTo>
                    <a:pt x="15693" y="21134"/>
                  </a:lnTo>
                  <a:lnTo>
                    <a:pt x="15672" y="21071"/>
                  </a:lnTo>
                  <a:lnTo>
                    <a:pt x="15631" y="21050"/>
                  </a:lnTo>
                  <a:lnTo>
                    <a:pt x="15526" y="21071"/>
                  </a:lnTo>
                  <a:lnTo>
                    <a:pt x="15380" y="21071"/>
                  </a:lnTo>
                  <a:lnTo>
                    <a:pt x="15212" y="21175"/>
                  </a:lnTo>
                  <a:lnTo>
                    <a:pt x="15170" y="21155"/>
                  </a:lnTo>
                  <a:lnTo>
                    <a:pt x="15212" y="21071"/>
                  </a:lnTo>
                  <a:lnTo>
                    <a:pt x="15275" y="21008"/>
                  </a:lnTo>
                  <a:lnTo>
                    <a:pt x="15463" y="21008"/>
                  </a:lnTo>
                  <a:lnTo>
                    <a:pt x="15672" y="20903"/>
                  </a:lnTo>
                  <a:lnTo>
                    <a:pt x="15756" y="20841"/>
                  </a:lnTo>
                  <a:lnTo>
                    <a:pt x="15756" y="20757"/>
                  </a:lnTo>
                  <a:lnTo>
                    <a:pt x="15777" y="20715"/>
                  </a:lnTo>
                  <a:lnTo>
                    <a:pt x="15861" y="20715"/>
                  </a:lnTo>
                  <a:lnTo>
                    <a:pt x="15903" y="20694"/>
                  </a:lnTo>
                  <a:lnTo>
                    <a:pt x="15965" y="20611"/>
                  </a:lnTo>
                  <a:lnTo>
                    <a:pt x="15944" y="20548"/>
                  </a:lnTo>
                  <a:lnTo>
                    <a:pt x="15882" y="20506"/>
                  </a:lnTo>
                  <a:lnTo>
                    <a:pt x="15798" y="20485"/>
                  </a:lnTo>
                  <a:lnTo>
                    <a:pt x="15777" y="20443"/>
                  </a:lnTo>
                  <a:lnTo>
                    <a:pt x="15861" y="20401"/>
                  </a:lnTo>
                  <a:lnTo>
                    <a:pt x="15903" y="20401"/>
                  </a:lnTo>
                  <a:lnTo>
                    <a:pt x="15903" y="20422"/>
                  </a:lnTo>
                  <a:lnTo>
                    <a:pt x="15986" y="20443"/>
                  </a:lnTo>
                  <a:lnTo>
                    <a:pt x="16007" y="20422"/>
                  </a:lnTo>
                  <a:lnTo>
                    <a:pt x="15986" y="20380"/>
                  </a:lnTo>
                  <a:lnTo>
                    <a:pt x="15965" y="20339"/>
                  </a:lnTo>
                  <a:lnTo>
                    <a:pt x="15965" y="20234"/>
                  </a:lnTo>
                  <a:lnTo>
                    <a:pt x="16007" y="20276"/>
                  </a:lnTo>
                  <a:lnTo>
                    <a:pt x="16049" y="20318"/>
                  </a:lnTo>
                  <a:lnTo>
                    <a:pt x="16049" y="20401"/>
                  </a:lnTo>
                  <a:lnTo>
                    <a:pt x="16091" y="20506"/>
                  </a:lnTo>
                  <a:lnTo>
                    <a:pt x="16175" y="20548"/>
                  </a:lnTo>
                  <a:lnTo>
                    <a:pt x="16279" y="20527"/>
                  </a:lnTo>
                  <a:lnTo>
                    <a:pt x="16405" y="20527"/>
                  </a:lnTo>
                  <a:lnTo>
                    <a:pt x="16698" y="20401"/>
                  </a:lnTo>
                  <a:lnTo>
                    <a:pt x="16781" y="20401"/>
                  </a:lnTo>
                  <a:lnTo>
                    <a:pt x="16844" y="20380"/>
                  </a:lnTo>
                  <a:lnTo>
                    <a:pt x="16907" y="20297"/>
                  </a:lnTo>
                  <a:lnTo>
                    <a:pt x="16991" y="20276"/>
                  </a:lnTo>
                  <a:lnTo>
                    <a:pt x="17033" y="20171"/>
                  </a:lnTo>
                  <a:lnTo>
                    <a:pt x="16991" y="20067"/>
                  </a:lnTo>
                  <a:lnTo>
                    <a:pt x="16949" y="19983"/>
                  </a:lnTo>
                  <a:lnTo>
                    <a:pt x="16907" y="19983"/>
                  </a:lnTo>
                  <a:lnTo>
                    <a:pt x="16802" y="19920"/>
                  </a:lnTo>
                  <a:lnTo>
                    <a:pt x="16530" y="19857"/>
                  </a:lnTo>
                  <a:lnTo>
                    <a:pt x="16489" y="19857"/>
                  </a:lnTo>
                  <a:lnTo>
                    <a:pt x="16384" y="19899"/>
                  </a:lnTo>
                  <a:lnTo>
                    <a:pt x="16321" y="19857"/>
                  </a:lnTo>
                  <a:lnTo>
                    <a:pt x="16321" y="19732"/>
                  </a:lnTo>
                  <a:lnTo>
                    <a:pt x="16300" y="19690"/>
                  </a:lnTo>
                  <a:lnTo>
                    <a:pt x="16196" y="19753"/>
                  </a:lnTo>
                  <a:lnTo>
                    <a:pt x="16112" y="19753"/>
                  </a:lnTo>
                  <a:lnTo>
                    <a:pt x="16007" y="19815"/>
                  </a:lnTo>
                  <a:lnTo>
                    <a:pt x="15944" y="19815"/>
                  </a:lnTo>
                  <a:lnTo>
                    <a:pt x="15861" y="19774"/>
                  </a:lnTo>
                  <a:lnTo>
                    <a:pt x="15861" y="19690"/>
                  </a:lnTo>
                  <a:lnTo>
                    <a:pt x="15944" y="19753"/>
                  </a:lnTo>
                  <a:lnTo>
                    <a:pt x="16007" y="19690"/>
                  </a:lnTo>
                  <a:lnTo>
                    <a:pt x="16070" y="19648"/>
                  </a:lnTo>
                  <a:lnTo>
                    <a:pt x="16196" y="19648"/>
                  </a:lnTo>
                  <a:lnTo>
                    <a:pt x="16216" y="19585"/>
                  </a:lnTo>
                  <a:lnTo>
                    <a:pt x="16175" y="19523"/>
                  </a:lnTo>
                  <a:lnTo>
                    <a:pt x="16091" y="19418"/>
                  </a:lnTo>
                  <a:lnTo>
                    <a:pt x="16049" y="19376"/>
                  </a:lnTo>
                  <a:lnTo>
                    <a:pt x="15944" y="19376"/>
                  </a:lnTo>
                  <a:lnTo>
                    <a:pt x="15965" y="19355"/>
                  </a:lnTo>
                  <a:lnTo>
                    <a:pt x="16070" y="19292"/>
                  </a:lnTo>
                  <a:lnTo>
                    <a:pt x="16070" y="19251"/>
                  </a:lnTo>
                  <a:lnTo>
                    <a:pt x="16070" y="19146"/>
                  </a:lnTo>
                  <a:lnTo>
                    <a:pt x="16091" y="19104"/>
                  </a:lnTo>
                  <a:lnTo>
                    <a:pt x="16154" y="19167"/>
                  </a:lnTo>
                  <a:lnTo>
                    <a:pt x="16175" y="19313"/>
                  </a:lnTo>
                  <a:lnTo>
                    <a:pt x="16216" y="19355"/>
                  </a:lnTo>
                  <a:lnTo>
                    <a:pt x="16216" y="19418"/>
                  </a:lnTo>
                  <a:lnTo>
                    <a:pt x="16363" y="19543"/>
                  </a:lnTo>
                  <a:lnTo>
                    <a:pt x="16363" y="19585"/>
                  </a:lnTo>
                  <a:lnTo>
                    <a:pt x="16426" y="19669"/>
                  </a:lnTo>
                  <a:lnTo>
                    <a:pt x="16489" y="19690"/>
                  </a:lnTo>
                  <a:lnTo>
                    <a:pt x="16572" y="19669"/>
                  </a:lnTo>
                  <a:lnTo>
                    <a:pt x="16614" y="19648"/>
                  </a:lnTo>
                  <a:lnTo>
                    <a:pt x="16698" y="19690"/>
                  </a:lnTo>
                  <a:lnTo>
                    <a:pt x="16802" y="19669"/>
                  </a:lnTo>
                  <a:lnTo>
                    <a:pt x="16886" y="19648"/>
                  </a:lnTo>
                  <a:lnTo>
                    <a:pt x="16928" y="19690"/>
                  </a:lnTo>
                  <a:lnTo>
                    <a:pt x="16928" y="19774"/>
                  </a:lnTo>
                  <a:lnTo>
                    <a:pt x="17116" y="20004"/>
                  </a:lnTo>
                  <a:lnTo>
                    <a:pt x="17200" y="20067"/>
                  </a:lnTo>
                  <a:lnTo>
                    <a:pt x="17221" y="20004"/>
                  </a:lnTo>
                  <a:lnTo>
                    <a:pt x="17325" y="19983"/>
                  </a:lnTo>
                  <a:lnTo>
                    <a:pt x="17346" y="19983"/>
                  </a:lnTo>
                  <a:lnTo>
                    <a:pt x="17367" y="20025"/>
                  </a:lnTo>
                  <a:lnTo>
                    <a:pt x="17346" y="20108"/>
                  </a:lnTo>
                  <a:lnTo>
                    <a:pt x="17325" y="20213"/>
                  </a:lnTo>
                  <a:lnTo>
                    <a:pt x="17346" y="20339"/>
                  </a:lnTo>
                  <a:lnTo>
                    <a:pt x="17409" y="20422"/>
                  </a:lnTo>
                  <a:lnTo>
                    <a:pt x="17451" y="20527"/>
                  </a:lnTo>
                  <a:lnTo>
                    <a:pt x="17472" y="20715"/>
                  </a:lnTo>
                  <a:lnTo>
                    <a:pt x="17535" y="20757"/>
                  </a:lnTo>
                  <a:lnTo>
                    <a:pt x="17618" y="20841"/>
                  </a:lnTo>
                  <a:lnTo>
                    <a:pt x="17681" y="21029"/>
                  </a:lnTo>
                  <a:lnTo>
                    <a:pt x="17828" y="21134"/>
                  </a:lnTo>
                  <a:lnTo>
                    <a:pt x="17869" y="21175"/>
                  </a:lnTo>
                  <a:lnTo>
                    <a:pt x="17953" y="21155"/>
                  </a:lnTo>
                  <a:lnTo>
                    <a:pt x="18037" y="21134"/>
                  </a:lnTo>
                  <a:lnTo>
                    <a:pt x="18100" y="21134"/>
                  </a:lnTo>
                  <a:lnTo>
                    <a:pt x="18141" y="21113"/>
                  </a:lnTo>
                  <a:lnTo>
                    <a:pt x="18141" y="21029"/>
                  </a:lnTo>
                  <a:lnTo>
                    <a:pt x="18141" y="20903"/>
                  </a:lnTo>
                  <a:lnTo>
                    <a:pt x="18141" y="20757"/>
                  </a:lnTo>
                  <a:lnTo>
                    <a:pt x="18162" y="20652"/>
                  </a:lnTo>
                  <a:lnTo>
                    <a:pt x="18183" y="20611"/>
                  </a:lnTo>
                  <a:lnTo>
                    <a:pt x="18204" y="20611"/>
                  </a:lnTo>
                  <a:lnTo>
                    <a:pt x="18246" y="20652"/>
                  </a:lnTo>
                  <a:lnTo>
                    <a:pt x="18204" y="20736"/>
                  </a:lnTo>
                  <a:lnTo>
                    <a:pt x="18204" y="20820"/>
                  </a:lnTo>
                  <a:lnTo>
                    <a:pt x="18267" y="20924"/>
                  </a:lnTo>
                  <a:lnTo>
                    <a:pt x="18204" y="21008"/>
                  </a:lnTo>
                  <a:lnTo>
                    <a:pt x="18204" y="21071"/>
                  </a:lnTo>
                  <a:lnTo>
                    <a:pt x="18267" y="21113"/>
                  </a:lnTo>
                  <a:lnTo>
                    <a:pt x="18309" y="21071"/>
                  </a:lnTo>
                  <a:lnTo>
                    <a:pt x="18393" y="21050"/>
                  </a:lnTo>
                  <a:lnTo>
                    <a:pt x="18455" y="21071"/>
                  </a:lnTo>
                  <a:lnTo>
                    <a:pt x="18476" y="21134"/>
                  </a:lnTo>
                  <a:lnTo>
                    <a:pt x="18455" y="21175"/>
                  </a:lnTo>
                  <a:lnTo>
                    <a:pt x="18476" y="21217"/>
                  </a:lnTo>
                  <a:lnTo>
                    <a:pt x="18581" y="21217"/>
                  </a:lnTo>
                  <a:lnTo>
                    <a:pt x="18623" y="21155"/>
                  </a:lnTo>
                  <a:lnTo>
                    <a:pt x="18623" y="21071"/>
                  </a:lnTo>
                  <a:lnTo>
                    <a:pt x="18602" y="21008"/>
                  </a:lnTo>
                  <a:lnTo>
                    <a:pt x="18602" y="20820"/>
                  </a:lnTo>
                  <a:lnTo>
                    <a:pt x="18623" y="20736"/>
                  </a:lnTo>
                  <a:lnTo>
                    <a:pt x="18623" y="20631"/>
                  </a:lnTo>
                  <a:lnTo>
                    <a:pt x="18665" y="20590"/>
                  </a:lnTo>
                  <a:lnTo>
                    <a:pt x="18623" y="20527"/>
                  </a:lnTo>
                  <a:lnTo>
                    <a:pt x="18581" y="20527"/>
                  </a:lnTo>
                  <a:lnTo>
                    <a:pt x="18602" y="20485"/>
                  </a:lnTo>
                  <a:lnTo>
                    <a:pt x="18623" y="20422"/>
                  </a:lnTo>
                  <a:lnTo>
                    <a:pt x="18602" y="20401"/>
                  </a:lnTo>
                  <a:lnTo>
                    <a:pt x="18497" y="20443"/>
                  </a:lnTo>
                  <a:lnTo>
                    <a:pt x="18497" y="20401"/>
                  </a:lnTo>
                  <a:lnTo>
                    <a:pt x="18518" y="20339"/>
                  </a:lnTo>
                  <a:lnTo>
                    <a:pt x="18623" y="20318"/>
                  </a:lnTo>
                  <a:lnTo>
                    <a:pt x="18685" y="20276"/>
                  </a:lnTo>
                  <a:lnTo>
                    <a:pt x="18685" y="20171"/>
                  </a:lnTo>
                  <a:lnTo>
                    <a:pt x="18665" y="20108"/>
                  </a:lnTo>
                  <a:lnTo>
                    <a:pt x="18602" y="20129"/>
                  </a:lnTo>
                  <a:lnTo>
                    <a:pt x="18581" y="20087"/>
                  </a:lnTo>
                  <a:lnTo>
                    <a:pt x="18623" y="20004"/>
                  </a:lnTo>
                  <a:lnTo>
                    <a:pt x="18685" y="19899"/>
                  </a:lnTo>
                  <a:lnTo>
                    <a:pt x="18685" y="19857"/>
                  </a:lnTo>
                  <a:lnTo>
                    <a:pt x="18623" y="19857"/>
                  </a:lnTo>
                  <a:lnTo>
                    <a:pt x="18560" y="19899"/>
                  </a:lnTo>
                  <a:lnTo>
                    <a:pt x="18476" y="20025"/>
                  </a:lnTo>
                  <a:lnTo>
                    <a:pt x="18455" y="20171"/>
                  </a:lnTo>
                  <a:lnTo>
                    <a:pt x="18393" y="20192"/>
                  </a:lnTo>
                  <a:lnTo>
                    <a:pt x="18393" y="20129"/>
                  </a:lnTo>
                  <a:lnTo>
                    <a:pt x="18413" y="20004"/>
                  </a:lnTo>
                  <a:lnTo>
                    <a:pt x="18413" y="19962"/>
                  </a:lnTo>
                  <a:lnTo>
                    <a:pt x="18393" y="19899"/>
                  </a:lnTo>
                  <a:lnTo>
                    <a:pt x="18393" y="19857"/>
                  </a:lnTo>
                  <a:lnTo>
                    <a:pt x="18413" y="19774"/>
                  </a:lnTo>
                  <a:lnTo>
                    <a:pt x="18497" y="19690"/>
                  </a:lnTo>
                  <a:lnTo>
                    <a:pt x="18581" y="19648"/>
                  </a:lnTo>
                  <a:lnTo>
                    <a:pt x="18602" y="19564"/>
                  </a:lnTo>
                  <a:lnTo>
                    <a:pt x="18560" y="19502"/>
                  </a:lnTo>
                  <a:lnTo>
                    <a:pt x="18476" y="19502"/>
                  </a:lnTo>
                  <a:lnTo>
                    <a:pt x="18413" y="19564"/>
                  </a:lnTo>
                  <a:lnTo>
                    <a:pt x="18393" y="19606"/>
                  </a:lnTo>
                  <a:lnTo>
                    <a:pt x="18372" y="19648"/>
                  </a:lnTo>
                  <a:lnTo>
                    <a:pt x="18393" y="19543"/>
                  </a:lnTo>
                  <a:lnTo>
                    <a:pt x="18413" y="19481"/>
                  </a:lnTo>
                  <a:lnTo>
                    <a:pt x="18393" y="19460"/>
                  </a:lnTo>
                  <a:lnTo>
                    <a:pt x="18351" y="19481"/>
                  </a:lnTo>
                  <a:lnTo>
                    <a:pt x="18246" y="19564"/>
                  </a:lnTo>
                  <a:lnTo>
                    <a:pt x="18162" y="19648"/>
                  </a:lnTo>
                  <a:lnTo>
                    <a:pt x="18162" y="19606"/>
                  </a:lnTo>
                  <a:lnTo>
                    <a:pt x="18183" y="19543"/>
                  </a:lnTo>
                  <a:lnTo>
                    <a:pt x="18246" y="19460"/>
                  </a:lnTo>
                  <a:lnTo>
                    <a:pt x="18288" y="19397"/>
                  </a:lnTo>
                  <a:lnTo>
                    <a:pt x="18351" y="19292"/>
                  </a:lnTo>
                  <a:lnTo>
                    <a:pt x="18351" y="19271"/>
                  </a:lnTo>
                  <a:lnTo>
                    <a:pt x="18288" y="19230"/>
                  </a:lnTo>
                  <a:lnTo>
                    <a:pt x="18267" y="19167"/>
                  </a:lnTo>
                  <a:lnTo>
                    <a:pt x="18204" y="19167"/>
                  </a:lnTo>
                  <a:lnTo>
                    <a:pt x="18162" y="19125"/>
                  </a:lnTo>
                  <a:lnTo>
                    <a:pt x="18141" y="19041"/>
                  </a:lnTo>
                  <a:lnTo>
                    <a:pt x="18079" y="19020"/>
                  </a:lnTo>
                  <a:lnTo>
                    <a:pt x="17995" y="18937"/>
                  </a:lnTo>
                  <a:lnTo>
                    <a:pt x="17953" y="18937"/>
                  </a:lnTo>
                  <a:lnTo>
                    <a:pt x="17932" y="18916"/>
                  </a:lnTo>
                  <a:lnTo>
                    <a:pt x="17869" y="18916"/>
                  </a:lnTo>
                  <a:lnTo>
                    <a:pt x="17869" y="18853"/>
                  </a:lnTo>
                  <a:lnTo>
                    <a:pt x="17849" y="18811"/>
                  </a:lnTo>
                  <a:lnTo>
                    <a:pt x="17660" y="18665"/>
                  </a:lnTo>
                  <a:lnTo>
                    <a:pt x="17639" y="18623"/>
                  </a:lnTo>
                  <a:lnTo>
                    <a:pt x="17535" y="18560"/>
                  </a:lnTo>
                  <a:lnTo>
                    <a:pt x="17430" y="18560"/>
                  </a:lnTo>
                  <a:lnTo>
                    <a:pt x="17325" y="18602"/>
                  </a:lnTo>
                  <a:lnTo>
                    <a:pt x="17242" y="18707"/>
                  </a:lnTo>
                  <a:lnTo>
                    <a:pt x="17242" y="18644"/>
                  </a:lnTo>
                  <a:lnTo>
                    <a:pt x="17221" y="18560"/>
                  </a:lnTo>
                  <a:lnTo>
                    <a:pt x="17053" y="18518"/>
                  </a:lnTo>
                  <a:lnTo>
                    <a:pt x="16949" y="18518"/>
                  </a:lnTo>
                  <a:lnTo>
                    <a:pt x="16844" y="18539"/>
                  </a:lnTo>
                  <a:lnTo>
                    <a:pt x="16823" y="18518"/>
                  </a:lnTo>
                  <a:lnTo>
                    <a:pt x="16907" y="18434"/>
                  </a:lnTo>
                  <a:lnTo>
                    <a:pt x="16949" y="18476"/>
                  </a:lnTo>
                  <a:lnTo>
                    <a:pt x="17137" y="18476"/>
                  </a:lnTo>
                  <a:lnTo>
                    <a:pt x="17221" y="18497"/>
                  </a:lnTo>
                  <a:lnTo>
                    <a:pt x="17325" y="18497"/>
                  </a:lnTo>
                  <a:lnTo>
                    <a:pt x="17430" y="18476"/>
                  </a:lnTo>
                  <a:lnTo>
                    <a:pt x="17472" y="18393"/>
                  </a:lnTo>
                  <a:lnTo>
                    <a:pt x="17514" y="18204"/>
                  </a:lnTo>
                  <a:lnTo>
                    <a:pt x="17472" y="18121"/>
                  </a:lnTo>
                  <a:lnTo>
                    <a:pt x="17451" y="18100"/>
                  </a:lnTo>
                  <a:lnTo>
                    <a:pt x="17409" y="18100"/>
                  </a:lnTo>
                  <a:lnTo>
                    <a:pt x="17263" y="17995"/>
                  </a:lnTo>
                  <a:lnTo>
                    <a:pt x="17221" y="17974"/>
                  </a:lnTo>
                  <a:lnTo>
                    <a:pt x="17158" y="17974"/>
                  </a:lnTo>
                  <a:lnTo>
                    <a:pt x="17053" y="18058"/>
                  </a:lnTo>
                  <a:lnTo>
                    <a:pt x="17012" y="18058"/>
                  </a:lnTo>
                  <a:lnTo>
                    <a:pt x="16928" y="18079"/>
                  </a:lnTo>
                  <a:lnTo>
                    <a:pt x="16886" y="18162"/>
                  </a:lnTo>
                  <a:lnTo>
                    <a:pt x="16844" y="18162"/>
                  </a:lnTo>
                  <a:lnTo>
                    <a:pt x="16844" y="18079"/>
                  </a:lnTo>
                  <a:lnTo>
                    <a:pt x="16823" y="18016"/>
                  </a:lnTo>
                  <a:lnTo>
                    <a:pt x="16781" y="18016"/>
                  </a:lnTo>
                  <a:lnTo>
                    <a:pt x="16635" y="18058"/>
                  </a:lnTo>
                  <a:lnTo>
                    <a:pt x="16593" y="18079"/>
                  </a:lnTo>
                  <a:lnTo>
                    <a:pt x="16530" y="18079"/>
                  </a:lnTo>
                  <a:lnTo>
                    <a:pt x="16572" y="18058"/>
                  </a:lnTo>
                  <a:lnTo>
                    <a:pt x="16677" y="17995"/>
                  </a:lnTo>
                  <a:lnTo>
                    <a:pt x="16781" y="17974"/>
                  </a:lnTo>
                  <a:lnTo>
                    <a:pt x="16802" y="17911"/>
                  </a:lnTo>
                  <a:lnTo>
                    <a:pt x="16781" y="17870"/>
                  </a:lnTo>
                  <a:lnTo>
                    <a:pt x="16719" y="17849"/>
                  </a:lnTo>
                  <a:lnTo>
                    <a:pt x="16677" y="17870"/>
                  </a:lnTo>
                  <a:lnTo>
                    <a:pt x="16719" y="17807"/>
                  </a:lnTo>
                  <a:lnTo>
                    <a:pt x="16781" y="17807"/>
                  </a:lnTo>
                  <a:lnTo>
                    <a:pt x="16823" y="17849"/>
                  </a:lnTo>
                  <a:lnTo>
                    <a:pt x="16928" y="17953"/>
                  </a:lnTo>
                  <a:lnTo>
                    <a:pt x="17012" y="17974"/>
                  </a:lnTo>
                  <a:lnTo>
                    <a:pt x="17095" y="17953"/>
                  </a:lnTo>
                  <a:lnTo>
                    <a:pt x="17200" y="17870"/>
                  </a:lnTo>
                  <a:lnTo>
                    <a:pt x="17367" y="17870"/>
                  </a:lnTo>
                  <a:lnTo>
                    <a:pt x="17430" y="17786"/>
                  </a:lnTo>
                  <a:lnTo>
                    <a:pt x="17472" y="17765"/>
                  </a:lnTo>
                  <a:lnTo>
                    <a:pt x="17514" y="17702"/>
                  </a:lnTo>
                  <a:lnTo>
                    <a:pt x="17472" y="17639"/>
                  </a:lnTo>
                  <a:lnTo>
                    <a:pt x="17409" y="17577"/>
                  </a:lnTo>
                  <a:lnTo>
                    <a:pt x="17263" y="17556"/>
                  </a:lnTo>
                  <a:lnTo>
                    <a:pt x="17200" y="17493"/>
                  </a:lnTo>
                  <a:lnTo>
                    <a:pt x="17137" y="17451"/>
                  </a:lnTo>
                  <a:lnTo>
                    <a:pt x="17033" y="17451"/>
                  </a:lnTo>
                  <a:lnTo>
                    <a:pt x="16928" y="17430"/>
                  </a:lnTo>
                  <a:lnTo>
                    <a:pt x="16844" y="17451"/>
                  </a:lnTo>
                  <a:lnTo>
                    <a:pt x="16823" y="17493"/>
                  </a:lnTo>
                  <a:lnTo>
                    <a:pt x="16740" y="17556"/>
                  </a:lnTo>
                  <a:lnTo>
                    <a:pt x="16677" y="17535"/>
                  </a:lnTo>
                  <a:lnTo>
                    <a:pt x="16593" y="17493"/>
                  </a:lnTo>
                  <a:lnTo>
                    <a:pt x="16489" y="17493"/>
                  </a:lnTo>
                  <a:lnTo>
                    <a:pt x="16468" y="17556"/>
                  </a:lnTo>
                  <a:lnTo>
                    <a:pt x="16426" y="17598"/>
                  </a:lnTo>
                  <a:lnTo>
                    <a:pt x="16384" y="17577"/>
                  </a:lnTo>
                  <a:lnTo>
                    <a:pt x="16321" y="17535"/>
                  </a:lnTo>
                  <a:lnTo>
                    <a:pt x="16300" y="17535"/>
                  </a:lnTo>
                  <a:lnTo>
                    <a:pt x="16279" y="17472"/>
                  </a:lnTo>
                  <a:lnTo>
                    <a:pt x="16321" y="17430"/>
                  </a:lnTo>
                  <a:lnTo>
                    <a:pt x="16426" y="17388"/>
                  </a:lnTo>
                  <a:lnTo>
                    <a:pt x="16572" y="17430"/>
                  </a:lnTo>
                  <a:lnTo>
                    <a:pt x="16740" y="17430"/>
                  </a:lnTo>
                  <a:lnTo>
                    <a:pt x="16802" y="17367"/>
                  </a:lnTo>
                  <a:lnTo>
                    <a:pt x="16802" y="17326"/>
                  </a:lnTo>
                  <a:lnTo>
                    <a:pt x="16740" y="17221"/>
                  </a:lnTo>
                  <a:lnTo>
                    <a:pt x="16635" y="17137"/>
                  </a:lnTo>
                  <a:lnTo>
                    <a:pt x="16530" y="17074"/>
                  </a:lnTo>
                  <a:lnTo>
                    <a:pt x="16489" y="17012"/>
                  </a:lnTo>
                  <a:lnTo>
                    <a:pt x="16489" y="16907"/>
                  </a:lnTo>
                  <a:lnTo>
                    <a:pt x="16509" y="16865"/>
                  </a:lnTo>
                  <a:lnTo>
                    <a:pt x="16572" y="16907"/>
                  </a:lnTo>
                  <a:lnTo>
                    <a:pt x="16593" y="16949"/>
                  </a:lnTo>
                  <a:lnTo>
                    <a:pt x="16593" y="17012"/>
                  </a:lnTo>
                  <a:lnTo>
                    <a:pt x="16677" y="17054"/>
                  </a:lnTo>
                  <a:lnTo>
                    <a:pt x="16802" y="17158"/>
                  </a:lnTo>
                  <a:lnTo>
                    <a:pt x="16823" y="17221"/>
                  </a:lnTo>
                  <a:lnTo>
                    <a:pt x="16886" y="17242"/>
                  </a:lnTo>
                  <a:lnTo>
                    <a:pt x="16928" y="17242"/>
                  </a:lnTo>
                  <a:lnTo>
                    <a:pt x="17012" y="17326"/>
                  </a:lnTo>
                  <a:lnTo>
                    <a:pt x="17095" y="17326"/>
                  </a:lnTo>
                  <a:lnTo>
                    <a:pt x="17200" y="17284"/>
                  </a:lnTo>
                  <a:lnTo>
                    <a:pt x="17263" y="17242"/>
                  </a:lnTo>
                  <a:lnTo>
                    <a:pt x="17346" y="17221"/>
                  </a:lnTo>
                  <a:lnTo>
                    <a:pt x="17409" y="17158"/>
                  </a:lnTo>
                  <a:lnTo>
                    <a:pt x="17472" y="17116"/>
                  </a:lnTo>
                  <a:lnTo>
                    <a:pt x="17556" y="17074"/>
                  </a:lnTo>
                  <a:lnTo>
                    <a:pt x="17606" y="17074"/>
                  </a:lnTo>
                  <a:lnTo>
                    <a:pt x="17618" y="17116"/>
                  </a:lnTo>
                  <a:lnTo>
                    <a:pt x="17618" y="17074"/>
                  </a:lnTo>
                  <a:lnTo>
                    <a:pt x="17618" y="17033"/>
                  </a:lnTo>
                  <a:lnTo>
                    <a:pt x="17577" y="16970"/>
                  </a:lnTo>
                  <a:lnTo>
                    <a:pt x="17588" y="17010"/>
                  </a:lnTo>
                  <a:lnTo>
                    <a:pt x="17472" y="16844"/>
                  </a:lnTo>
                  <a:lnTo>
                    <a:pt x="17409" y="16802"/>
                  </a:lnTo>
                  <a:lnTo>
                    <a:pt x="17409" y="16740"/>
                  </a:lnTo>
                  <a:lnTo>
                    <a:pt x="17430" y="16719"/>
                  </a:lnTo>
                  <a:lnTo>
                    <a:pt x="17472" y="16719"/>
                  </a:lnTo>
                  <a:lnTo>
                    <a:pt x="17535" y="16761"/>
                  </a:lnTo>
                  <a:lnTo>
                    <a:pt x="17535" y="16823"/>
                  </a:lnTo>
                  <a:lnTo>
                    <a:pt x="17577" y="16865"/>
                  </a:lnTo>
                  <a:lnTo>
                    <a:pt x="17681" y="17074"/>
                  </a:lnTo>
                  <a:lnTo>
                    <a:pt x="17869" y="17284"/>
                  </a:lnTo>
                  <a:lnTo>
                    <a:pt x="17890" y="17326"/>
                  </a:lnTo>
                  <a:lnTo>
                    <a:pt x="17932" y="17263"/>
                  </a:lnTo>
                  <a:lnTo>
                    <a:pt x="17932" y="17179"/>
                  </a:lnTo>
                  <a:lnTo>
                    <a:pt x="17953" y="17012"/>
                  </a:lnTo>
                  <a:lnTo>
                    <a:pt x="17953" y="16907"/>
                  </a:lnTo>
                  <a:lnTo>
                    <a:pt x="17995" y="16844"/>
                  </a:lnTo>
                  <a:lnTo>
                    <a:pt x="18058" y="16844"/>
                  </a:lnTo>
                  <a:lnTo>
                    <a:pt x="18100" y="16865"/>
                  </a:lnTo>
                  <a:lnTo>
                    <a:pt x="18100" y="16949"/>
                  </a:lnTo>
                  <a:lnTo>
                    <a:pt x="18141" y="17012"/>
                  </a:lnTo>
                  <a:lnTo>
                    <a:pt x="18183" y="17012"/>
                  </a:lnTo>
                  <a:lnTo>
                    <a:pt x="18372" y="17074"/>
                  </a:lnTo>
                  <a:lnTo>
                    <a:pt x="18518" y="17179"/>
                  </a:lnTo>
                  <a:lnTo>
                    <a:pt x="18602" y="17221"/>
                  </a:lnTo>
                  <a:lnTo>
                    <a:pt x="18665" y="17179"/>
                  </a:lnTo>
                  <a:lnTo>
                    <a:pt x="18706" y="17179"/>
                  </a:lnTo>
                  <a:lnTo>
                    <a:pt x="18769" y="17221"/>
                  </a:lnTo>
                  <a:lnTo>
                    <a:pt x="18769" y="17263"/>
                  </a:lnTo>
                  <a:lnTo>
                    <a:pt x="18602" y="17284"/>
                  </a:lnTo>
                  <a:lnTo>
                    <a:pt x="18581" y="17326"/>
                  </a:lnTo>
                  <a:lnTo>
                    <a:pt x="18476" y="17221"/>
                  </a:lnTo>
                  <a:lnTo>
                    <a:pt x="18288" y="17116"/>
                  </a:lnTo>
                  <a:lnTo>
                    <a:pt x="18246" y="17074"/>
                  </a:lnTo>
                  <a:lnTo>
                    <a:pt x="18204" y="17054"/>
                  </a:lnTo>
                  <a:lnTo>
                    <a:pt x="18162" y="17054"/>
                  </a:lnTo>
                  <a:lnTo>
                    <a:pt x="18121" y="17074"/>
                  </a:lnTo>
                  <a:lnTo>
                    <a:pt x="18121" y="17137"/>
                  </a:lnTo>
                  <a:lnTo>
                    <a:pt x="18183" y="17221"/>
                  </a:lnTo>
                  <a:lnTo>
                    <a:pt x="18413" y="17430"/>
                  </a:lnTo>
                  <a:lnTo>
                    <a:pt x="18518" y="17535"/>
                  </a:lnTo>
                  <a:lnTo>
                    <a:pt x="18685" y="17598"/>
                  </a:lnTo>
                  <a:lnTo>
                    <a:pt x="18790" y="17681"/>
                  </a:lnTo>
                  <a:lnTo>
                    <a:pt x="18832" y="17702"/>
                  </a:lnTo>
                  <a:lnTo>
                    <a:pt x="18916" y="17681"/>
                  </a:lnTo>
                  <a:lnTo>
                    <a:pt x="18937" y="17639"/>
                  </a:lnTo>
                  <a:lnTo>
                    <a:pt x="18999" y="17556"/>
                  </a:lnTo>
                  <a:lnTo>
                    <a:pt x="19125" y="17556"/>
                  </a:lnTo>
                  <a:lnTo>
                    <a:pt x="19167" y="17493"/>
                  </a:lnTo>
                  <a:lnTo>
                    <a:pt x="19167" y="17430"/>
                  </a:lnTo>
                  <a:lnTo>
                    <a:pt x="19250" y="17367"/>
                  </a:lnTo>
                  <a:lnTo>
                    <a:pt x="19313" y="17367"/>
                  </a:lnTo>
                  <a:lnTo>
                    <a:pt x="19376" y="17388"/>
                  </a:lnTo>
                  <a:lnTo>
                    <a:pt x="19460" y="17430"/>
                  </a:lnTo>
                  <a:lnTo>
                    <a:pt x="19564" y="17388"/>
                  </a:lnTo>
                  <a:lnTo>
                    <a:pt x="19669" y="17388"/>
                  </a:lnTo>
                  <a:lnTo>
                    <a:pt x="19690" y="17346"/>
                  </a:lnTo>
                  <a:lnTo>
                    <a:pt x="19732" y="17221"/>
                  </a:lnTo>
                  <a:lnTo>
                    <a:pt x="19732" y="17116"/>
                  </a:lnTo>
                  <a:lnTo>
                    <a:pt x="19774" y="17033"/>
                  </a:lnTo>
                  <a:lnTo>
                    <a:pt x="19857" y="16907"/>
                  </a:lnTo>
                  <a:lnTo>
                    <a:pt x="19857" y="16823"/>
                  </a:lnTo>
                  <a:lnTo>
                    <a:pt x="19836" y="16761"/>
                  </a:lnTo>
                  <a:lnTo>
                    <a:pt x="19753" y="16740"/>
                  </a:lnTo>
                  <a:lnTo>
                    <a:pt x="19648" y="16761"/>
                  </a:lnTo>
                  <a:lnTo>
                    <a:pt x="19627" y="16802"/>
                  </a:lnTo>
                  <a:lnTo>
                    <a:pt x="19585" y="16761"/>
                  </a:lnTo>
                  <a:lnTo>
                    <a:pt x="19543" y="16761"/>
                  </a:lnTo>
                  <a:lnTo>
                    <a:pt x="19522" y="16802"/>
                  </a:lnTo>
                  <a:lnTo>
                    <a:pt x="19439" y="16740"/>
                  </a:lnTo>
                  <a:lnTo>
                    <a:pt x="19376" y="16656"/>
                  </a:lnTo>
                  <a:lnTo>
                    <a:pt x="19334" y="16614"/>
                  </a:lnTo>
                  <a:lnTo>
                    <a:pt x="19313" y="16530"/>
                  </a:lnTo>
                  <a:lnTo>
                    <a:pt x="19271" y="16530"/>
                  </a:lnTo>
                  <a:lnTo>
                    <a:pt x="19250" y="16614"/>
                  </a:lnTo>
                  <a:lnTo>
                    <a:pt x="19250" y="16719"/>
                  </a:lnTo>
                  <a:lnTo>
                    <a:pt x="19313" y="16740"/>
                  </a:lnTo>
                  <a:lnTo>
                    <a:pt x="19313" y="16823"/>
                  </a:lnTo>
                  <a:lnTo>
                    <a:pt x="19250" y="16907"/>
                  </a:lnTo>
                  <a:lnTo>
                    <a:pt x="19229" y="17012"/>
                  </a:lnTo>
                  <a:lnTo>
                    <a:pt x="19209" y="16949"/>
                  </a:lnTo>
                  <a:lnTo>
                    <a:pt x="19229" y="16823"/>
                  </a:lnTo>
                  <a:lnTo>
                    <a:pt x="19209" y="16719"/>
                  </a:lnTo>
                  <a:lnTo>
                    <a:pt x="19146" y="16698"/>
                  </a:lnTo>
                  <a:lnTo>
                    <a:pt x="19125" y="16551"/>
                  </a:lnTo>
                  <a:lnTo>
                    <a:pt x="19062" y="16530"/>
                  </a:lnTo>
                  <a:lnTo>
                    <a:pt x="19041" y="16489"/>
                  </a:lnTo>
                  <a:lnTo>
                    <a:pt x="19041" y="16447"/>
                  </a:lnTo>
                  <a:lnTo>
                    <a:pt x="19104" y="16426"/>
                  </a:lnTo>
                  <a:lnTo>
                    <a:pt x="19161" y="16311"/>
                  </a:lnTo>
                  <a:lnTo>
                    <a:pt x="19146" y="16279"/>
                  </a:lnTo>
                  <a:lnTo>
                    <a:pt x="19104" y="16238"/>
                  </a:lnTo>
                  <a:lnTo>
                    <a:pt x="19146" y="16217"/>
                  </a:lnTo>
                  <a:lnTo>
                    <a:pt x="19229" y="16217"/>
                  </a:lnTo>
                  <a:lnTo>
                    <a:pt x="19271" y="16175"/>
                  </a:lnTo>
                  <a:lnTo>
                    <a:pt x="19313" y="16091"/>
                  </a:lnTo>
                  <a:lnTo>
                    <a:pt x="19313" y="15966"/>
                  </a:lnTo>
                  <a:lnTo>
                    <a:pt x="19271" y="15903"/>
                  </a:lnTo>
                  <a:lnTo>
                    <a:pt x="19271" y="15861"/>
                  </a:lnTo>
                  <a:lnTo>
                    <a:pt x="19334" y="15861"/>
                  </a:lnTo>
                  <a:lnTo>
                    <a:pt x="19376" y="15903"/>
                  </a:lnTo>
                  <a:lnTo>
                    <a:pt x="19439" y="15986"/>
                  </a:lnTo>
                  <a:lnTo>
                    <a:pt x="19481" y="16007"/>
                  </a:lnTo>
                  <a:lnTo>
                    <a:pt x="19564" y="16007"/>
                  </a:lnTo>
                  <a:lnTo>
                    <a:pt x="19648" y="15966"/>
                  </a:lnTo>
                  <a:lnTo>
                    <a:pt x="19732" y="15986"/>
                  </a:lnTo>
                  <a:lnTo>
                    <a:pt x="19794" y="16028"/>
                  </a:lnTo>
                  <a:lnTo>
                    <a:pt x="19899" y="16070"/>
                  </a:lnTo>
                  <a:lnTo>
                    <a:pt x="20046" y="16175"/>
                  </a:lnTo>
                  <a:lnTo>
                    <a:pt x="20046" y="16238"/>
                  </a:lnTo>
                  <a:lnTo>
                    <a:pt x="20066" y="16321"/>
                  </a:lnTo>
                  <a:lnTo>
                    <a:pt x="20108" y="16384"/>
                  </a:lnTo>
                  <a:lnTo>
                    <a:pt x="20150" y="16447"/>
                  </a:lnTo>
                  <a:lnTo>
                    <a:pt x="20192" y="16489"/>
                  </a:lnTo>
                  <a:lnTo>
                    <a:pt x="20318" y="16405"/>
                  </a:lnTo>
                  <a:lnTo>
                    <a:pt x="20422" y="16238"/>
                  </a:lnTo>
                  <a:lnTo>
                    <a:pt x="20485" y="16133"/>
                  </a:lnTo>
                  <a:lnTo>
                    <a:pt x="20422" y="16091"/>
                  </a:lnTo>
                  <a:lnTo>
                    <a:pt x="20401" y="15986"/>
                  </a:lnTo>
                  <a:lnTo>
                    <a:pt x="20464" y="15924"/>
                  </a:lnTo>
                  <a:lnTo>
                    <a:pt x="20464" y="15882"/>
                  </a:lnTo>
                  <a:lnTo>
                    <a:pt x="20359" y="15861"/>
                  </a:lnTo>
                  <a:lnTo>
                    <a:pt x="20276" y="15903"/>
                  </a:lnTo>
                  <a:lnTo>
                    <a:pt x="20255" y="15966"/>
                  </a:lnTo>
                  <a:lnTo>
                    <a:pt x="20108" y="15882"/>
                  </a:lnTo>
                  <a:lnTo>
                    <a:pt x="20046" y="15777"/>
                  </a:lnTo>
                  <a:lnTo>
                    <a:pt x="19899" y="15756"/>
                  </a:lnTo>
                  <a:lnTo>
                    <a:pt x="19857" y="15777"/>
                  </a:lnTo>
                  <a:lnTo>
                    <a:pt x="19794" y="15714"/>
                  </a:lnTo>
                  <a:lnTo>
                    <a:pt x="19794" y="15673"/>
                  </a:lnTo>
                  <a:lnTo>
                    <a:pt x="19857" y="15673"/>
                  </a:lnTo>
                  <a:lnTo>
                    <a:pt x="19899" y="15589"/>
                  </a:lnTo>
                  <a:lnTo>
                    <a:pt x="19941" y="15401"/>
                  </a:lnTo>
                  <a:lnTo>
                    <a:pt x="19962" y="15380"/>
                  </a:lnTo>
                  <a:lnTo>
                    <a:pt x="19962" y="15296"/>
                  </a:lnTo>
                  <a:lnTo>
                    <a:pt x="19836" y="15254"/>
                  </a:lnTo>
                  <a:lnTo>
                    <a:pt x="19774" y="15254"/>
                  </a:lnTo>
                  <a:lnTo>
                    <a:pt x="19669" y="15359"/>
                  </a:lnTo>
                  <a:lnTo>
                    <a:pt x="19564" y="15380"/>
                  </a:lnTo>
                  <a:lnTo>
                    <a:pt x="19460" y="15359"/>
                  </a:lnTo>
                  <a:lnTo>
                    <a:pt x="19439" y="15296"/>
                  </a:lnTo>
                  <a:lnTo>
                    <a:pt x="19418" y="15191"/>
                  </a:lnTo>
                  <a:lnTo>
                    <a:pt x="19376" y="15149"/>
                  </a:lnTo>
                  <a:lnTo>
                    <a:pt x="19376" y="15066"/>
                  </a:lnTo>
                  <a:lnTo>
                    <a:pt x="19460" y="15129"/>
                  </a:lnTo>
                  <a:lnTo>
                    <a:pt x="19481" y="15170"/>
                  </a:lnTo>
                  <a:lnTo>
                    <a:pt x="19460" y="15233"/>
                  </a:lnTo>
                  <a:lnTo>
                    <a:pt x="19481" y="15296"/>
                  </a:lnTo>
                  <a:lnTo>
                    <a:pt x="19564" y="15359"/>
                  </a:lnTo>
                  <a:lnTo>
                    <a:pt x="19648" y="15359"/>
                  </a:lnTo>
                  <a:lnTo>
                    <a:pt x="19753" y="15254"/>
                  </a:lnTo>
                  <a:lnTo>
                    <a:pt x="19836" y="15233"/>
                  </a:lnTo>
                  <a:lnTo>
                    <a:pt x="19941" y="15233"/>
                  </a:lnTo>
                  <a:lnTo>
                    <a:pt x="19983" y="15275"/>
                  </a:lnTo>
                  <a:lnTo>
                    <a:pt x="20046" y="15275"/>
                  </a:lnTo>
                  <a:lnTo>
                    <a:pt x="20066" y="15233"/>
                  </a:lnTo>
                  <a:lnTo>
                    <a:pt x="20046" y="15170"/>
                  </a:lnTo>
                  <a:lnTo>
                    <a:pt x="19836" y="14961"/>
                  </a:lnTo>
                  <a:lnTo>
                    <a:pt x="19669" y="14836"/>
                  </a:lnTo>
                  <a:lnTo>
                    <a:pt x="19522" y="14836"/>
                  </a:lnTo>
                  <a:lnTo>
                    <a:pt x="19355" y="14752"/>
                  </a:lnTo>
                  <a:lnTo>
                    <a:pt x="19271" y="14647"/>
                  </a:lnTo>
                  <a:lnTo>
                    <a:pt x="19271" y="14564"/>
                  </a:lnTo>
                  <a:lnTo>
                    <a:pt x="19271" y="14522"/>
                  </a:lnTo>
                  <a:lnTo>
                    <a:pt x="19334" y="14564"/>
                  </a:lnTo>
                  <a:lnTo>
                    <a:pt x="19376" y="14668"/>
                  </a:lnTo>
                  <a:lnTo>
                    <a:pt x="19460" y="14731"/>
                  </a:lnTo>
                  <a:lnTo>
                    <a:pt x="19585" y="14731"/>
                  </a:lnTo>
                  <a:lnTo>
                    <a:pt x="19627" y="14668"/>
                  </a:lnTo>
                  <a:lnTo>
                    <a:pt x="19627" y="14626"/>
                  </a:lnTo>
                  <a:lnTo>
                    <a:pt x="19522" y="14522"/>
                  </a:lnTo>
                  <a:lnTo>
                    <a:pt x="19481" y="14459"/>
                  </a:lnTo>
                  <a:lnTo>
                    <a:pt x="19481" y="14438"/>
                  </a:lnTo>
                  <a:lnTo>
                    <a:pt x="19522" y="14438"/>
                  </a:lnTo>
                  <a:lnTo>
                    <a:pt x="19564" y="14459"/>
                  </a:lnTo>
                  <a:lnTo>
                    <a:pt x="19690" y="14626"/>
                  </a:lnTo>
                  <a:lnTo>
                    <a:pt x="19753" y="14731"/>
                  </a:lnTo>
                  <a:lnTo>
                    <a:pt x="19753" y="14773"/>
                  </a:lnTo>
                  <a:lnTo>
                    <a:pt x="19857" y="14857"/>
                  </a:lnTo>
                  <a:lnTo>
                    <a:pt x="19962" y="14940"/>
                  </a:lnTo>
                  <a:lnTo>
                    <a:pt x="20087" y="15087"/>
                  </a:lnTo>
                  <a:lnTo>
                    <a:pt x="20171" y="15129"/>
                  </a:lnTo>
                  <a:lnTo>
                    <a:pt x="20213" y="15087"/>
                  </a:lnTo>
                  <a:lnTo>
                    <a:pt x="20276" y="15129"/>
                  </a:lnTo>
                  <a:lnTo>
                    <a:pt x="20297" y="15170"/>
                  </a:lnTo>
                  <a:lnTo>
                    <a:pt x="20213" y="15233"/>
                  </a:lnTo>
                  <a:lnTo>
                    <a:pt x="20276" y="15296"/>
                  </a:lnTo>
                  <a:lnTo>
                    <a:pt x="20318" y="15359"/>
                  </a:lnTo>
                  <a:lnTo>
                    <a:pt x="20380" y="15359"/>
                  </a:lnTo>
                  <a:lnTo>
                    <a:pt x="20422" y="15275"/>
                  </a:lnTo>
                  <a:lnTo>
                    <a:pt x="20485" y="15087"/>
                  </a:lnTo>
                  <a:lnTo>
                    <a:pt x="20506" y="15045"/>
                  </a:lnTo>
                  <a:lnTo>
                    <a:pt x="20527" y="14982"/>
                  </a:lnTo>
                  <a:lnTo>
                    <a:pt x="20506" y="14877"/>
                  </a:lnTo>
                  <a:lnTo>
                    <a:pt x="20506" y="14836"/>
                  </a:lnTo>
                  <a:lnTo>
                    <a:pt x="20506" y="14710"/>
                  </a:lnTo>
                  <a:lnTo>
                    <a:pt x="20464" y="14626"/>
                  </a:lnTo>
                  <a:lnTo>
                    <a:pt x="20464" y="14564"/>
                  </a:lnTo>
                  <a:lnTo>
                    <a:pt x="20464" y="14543"/>
                  </a:lnTo>
                  <a:lnTo>
                    <a:pt x="20506" y="14564"/>
                  </a:lnTo>
                  <a:lnTo>
                    <a:pt x="20590" y="14605"/>
                  </a:lnTo>
                  <a:lnTo>
                    <a:pt x="20610" y="14605"/>
                  </a:lnTo>
                  <a:lnTo>
                    <a:pt x="20590" y="14543"/>
                  </a:lnTo>
                  <a:lnTo>
                    <a:pt x="20506" y="14459"/>
                  </a:lnTo>
                  <a:lnTo>
                    <a:pt x="20464" y="14354"/>
                  </a:lnTo>
                  <a:lnTo>
                    <a:pt x="20401" y="14313"/>
                  </a:lnTo>
                  <a:lnTo>
                    <a:pt x="20318" y="14292"/>
                  </a:lnTo>
                  <a:lnTo>
                    <a:pt x="19962" y="14292"/>
                  </a:lnTo>
                  <a:lnTo>
                    <a:pt x="19920" y="14208"/>
                  </a:lnTo>
                  <a:lnTo>
                    <a:pt x="19836" y="14145"/>
                  </a:lnTo>
                  <a:lnTo>
                    <a:pt x="19648" y="14145"/>
                  </a:lnTo>
                  <a:lnTo>
                    <a:pt x="19564" y="14187"/>
                  </a:lnTo>
                  <a:lnTo>
                    <a:pt x="19502" y="14187"/>
                  </a:lnTo>
                  <a:lnTo>
                    <a:pt x="19460" y="14124"/>
                  </a:lnTo>
                  <a:lnTo>
                    <a:pt x="19439" y="14103"/>
                  </a:lnTo>
                  <a:lnTo>
                    <a:pt x="19460" y="14041"/>
                  </a:lnTo>
                  <a:lnTo>
                    <a:pt x="19502" y="14103"/>
                  </a:lnTo>
                  <a:lnTo>
                    <a:pt x="19543" y="14124"/>
                  </a:lnTo>
                  <a:lnTo>
                    <a:pt x="19669" y="14103"/>
                  </a:lnTo>
                  <a:lnTo>
                    <a:pt x="19836" y="14082"/>
                  </a:lnTo>
                  <a:lnTo>
                    <a:pt x="19878" y="14124"/>
                  </a:lnTo>
                  <a:lnTo>
                    <a:pt x="19941" y="14103"/>
                  </a:lnTo>
                  <a:lnTo>
                    <a:pt x="20025" y="14082"/>
                  </a:lnTo>
                  <a:lnTo>
                    <a:pt x="20087" y="14103"/>
                  </a:lnTo>
                  <a:lnTo>
                    <a:pt x="20150" y="14124"/>
                  </a:lnTo>
                  <a:lnTo>
                    <a:pt x="20192" y="14103"/>
                  </a:lnTo>
                  <a:lnTo>
                    <a:pt x="20234" y="14082"/>
                  </a:lnTo>
                  <a:lnTo>
                    <a:pt x="20234" y="14020"/>
                  </a:lnTo>
                  <a:lnTo>
                    <a:pt x="20234" y="13915"/>
                  </a:lnTo>
                  <a:lnTo>
                    <a:pt x="20234" y="13873"/>
                  </a:lnTo>
                  <a:lnTo>
                    <a:pt x="20171" y="13831"/>
                  </a:lnTo>
                  <a:lnTo>
                    <a:pt x="20129" y="13873"/>
                  </a:lnTo>
                  <a:lnTo>
                    <a:pt x="20066" y="13894"/>
                  </a:lnTo>
                  <a:lnTo>
                    <a:pt x="19983" y="13873"/>
                  </a:lnTo>
                  <a:lnTo>
                    <a:pt x="19857" y="13873"/>
                  </a:lnTo>
                  <a:lnTo>
                    <a:pt x="19815" y="13810"/>
                  </a:lnTo>
                  <a:lnTo>
                    <a:pt x="19711" y="13706"/>
                  </a:lnTo>
                  <a:lnTo>
                    <a:pt x="19606" y="13727"/>
                  </a:lnTo>
                  <a:lnTo>
                    <a:pt x="19564" y="13789"/>
                  </a:lnTo>
                  <a:lnTo>
                    <a:pt x="19543" y="13789"/>
                  </a:lnTo>
                  <a:lnTo>
                    <a:pt x="19543" y="13685"/>
                  </a:lnTo>
                  <a:lnTo>
                    <a:pt x="19543" y="13601"/>
                  </a:lnTo>
                  <a:lnTo>
                    <a:pt x="19522" y="13538"/>
                  </a:lnTo>
                  <a:lnTo>
                    <a:pt x="19313" y="13538"/>
                  </a:lnTo>
                  <a:lnTo>
                    <a:pt x="19229" y="13497"/>
                  </a:lnTo>
                  <a:lnTo>
                    <a:pt x="19250" y="13455"/>
                  </a:lnTo>
                  <a:lnTo>
                    <a:pt x="19313" y="13455"/>
                  </a:lnTo>
                  <a:lnTo>
                    <a:pt x="19418" y="13476"/>
                  </a:lnTo>
                  <a:lnTo>
                    <a:pt x="19460" y="13455"/>
                  </a:lnTo>
                  <a:lnTo>
                    <a:pt x="19460" y="13392"/>
                  </a:lnTo>
                  <a:lnTo>
                    <a:pt x="19439" y="13371"/>
                  </a:lnTo>
                  <a:lnTo>
                    <a:pt x="19481" y="13308"/>
                  </a:lnTo>
                  <a:lnTo>
                    <a:pt x="19460" y="13266"/>
                  </a:lnTo>
                  <a:lnTo>
                    <a:pt x="19439" y="13204"/>
                  </a:lnTo>
                  <a:lnTo>
                    <a:pt x="19481" y="13162"/>
                  </a:lnTo>
                  <a:lnTo>
                    <a:pt x="19460" y="13078"/>
                  </a:lnTo>
                  <a:lnTo>
                    <a:pt x="19460" y="12994"/>
                  </a:lnTo>
                  <a:lnTo>
                    <a:pt x="19522" y="12973"/>
                  </a:lnTo>
                  <a:lnTo>
                    <a:pt x="19543" y="12994"/>
                  </a:lnTo>
                  <a:lnTo>
                    <a:pt x="19543" y="13078"/>
                  </a:lnTo>
                  <a:lnTo>
                    <a:pt x="19585" y="13141"/>
                  </a:lnTo>
                  <a:lnTo>
                    <a:pt x="19648" y="13162"/>
                  </a:lnTo>
                  <a:lnTo>
                    <a:pt x="19732" y="13078"/>
                  </a:lnTo>
                  <a:lnTo>
                    <a:pt x="19857" y="12953"/>
                  </a:lnTo>
                  <a:lnTo>
                    <a:pt x="19941" y="12932"/>
                  </a:lnTo>
                  <a:lnTo>
                    <a:pt x="19941" y="12890"/>
                  </a:lnTo>
                  <a:lnTo>
                    <a:pt x="19899" y="12869"/>
                  </a:lnTo>
                  <a:lnTo>
                    <a:pt x="19794" y="12848"/>
                  </a:lnTo>
                  <a:lnTo>
                    <a:pt x="19732" y="12848"/>
                  </a:lnTo>
                  <a:lnTo>
                    <a:pt x="19690" y="12827"/>
                  </a:lnTo>
                  <a:lnTo>
                    <a:pt x="19774" y="12785"/>
                  </a:lnTo>
                  <a:lnTo>
                    <a:pt x="19878" y="12785"/>
                  </a:lnTo>
                  <a:lnTo>
                    <a:pt x="19941" y="12827"/>
                  </a:lnTo>
                  <a:lnTo>
                    <a:pt x="19983" y="12827"/>
                  </a:lnTo>
                  <a:lnTo>
                    <a:pt x="19983" y="12764"/>
                  </a:lnTo>
                  <a:lnTo>
                    <a:pt x="19962" y="12743"/>
                  </a:lnTo>
                  <a:lnTo>
                    <a:pt x="20046" y="12722"/>
                  </a:lnTo>
                  <a:lnTo>
                    <a:pt x="20150" y="12722"/>
                  </a:lnTo>
                  <a:lnTo>
                    <a:pt x="20213" y="12785"/>
                  </a:lnTo>
                  <a:lnTo>
                    <a:pt x="20276" y="12827"/>
                  </a:lnTo>
                  <a:lnTo>
                    <a:pt x="20318" y="12785"/>
                  </a:lnTo>
                  <a:lnTo>
                    <a:pt x="20380" y="12827"/>
                  </a:lnTo>
                  <a:lnTo>
                    <a:pt x="20422" y="12890"/>
                  </a:lnTo>
                  <a:lnTo>
                    <a:pt x="20401" y="12973"/>
                  </a:lnTo>
                  <a:lnTo>
                    <a:pt x="20422" y="13036"/>
                  </a:lnTo>
                  <a:lnTo>
                    <a:pt x="20506" y="13057"/>
                  </a:lnTo>
                  <a:lnTo>
                    <a:pt x="20527" y="13036"/>
                  </a:lnTo>
                  <a:lnTo>
                    <a:pt x="20590" y="13057"/>
                  </a:lnTo>
                  <a:lnTo>
                    <a:pt x="20631" y="13141"/>
                  </a:lnTo>
                  <a:lnTo>
                    <a:pt x="20778" y="13183"/>
                  </a:lnTo>
                  <a:lnTo>
                    <a:pt x="20820" y="13266"/>
                  </a:lnTo>
                  <a:lnTo>
                    <a:pt x="20841" y="13287"/>
                  </a:lnTo>
                  <a:lnTo>
                    <a:pt x="20882" y="13245"/>
                  </a:lnTo>
                  <a:lnTo>
                    <a:pt x="20903" y="13141"/>
                  </a:lnTo>
                  <a:lnTo>
                    <a:pt x="20945" y="13057"/>
                  </a:lnTo>
                  <a:lnTo>
                    <a:pt x="21008" y="12890"/>
                  </a:lnTo>
                  <a:lnTo>
                    <a:pt x="21008" y="12848"/>
                  </a:lnTo>
                  <a:lnTo>
                    <a:pt x="21029" y="12722"/>
                  </a:lnTo>
                  <a:lnTo>
                    <a:pt x="21050" y="12555"/>
                  </a:lnTo>
                  <a:lnTo>
                    <a:pt x="21092" y="12513"/>
                  </a:lnTo>
                  <a:lnTo>
                    <a:pt x="21092" y="12429"/>
                  </a:lnTo>
                  <a:lnTo>
                    <a:pt x="21050" y="12346"/>
                  </a:lnTo>
                  <a:lnTo>
                    <a:pt x="20987" y="12304"/>
                  </a:lnTo>
                  <a:lnTo>
                    <a:pt x="20924" y="12241"/>
                  </a:lnTo>
                  <a:lnTo>
                    <a:pt x="20882" y="12241"/>
                  </a:lnTo>
                  <a:lnTo>
                    <a:pt x="20841" y="12199"/>
                  </a:lnTo>
                  <a:lnTo>
                    <a:pt x="20841" y="12136"/>
                  </a:lnTo>
                  <a:lnTo>
                    <a:pt x="20757" y="12136"/>
                  </a:lnTo>
                  <a:lnTo>
                    <a:pt x="20694" y="12220"/>
                  </a:lnTo>
                  <a:lnTo>
                    <a:pt x="20590" y="12325"/>
                  </a:lnTo>
                  <a:lnTo>
                    <a:pt x="20506" y="12346"/>
                  </a:lnTo>
                  <a:lnTo>
                    <a:pt x="20464" y="12304"/>
                  </a:lnTo>
                  <a:lnTo>
                    <a:pt x="20485" y="12241"/>
                  </a:lnTo>
                  <a:lnTo>
                    <a:pt x="20485" y="12157"/>
                  </a:lnTo>
                  <a:lnTo>
                    <a:pt x="20485" y="12136"/>
                  </a:lnTo>
                  <a:lnTo>
                    <a:pt x="20380" y="12116"/>
                  </a:lnTo>
                  <a:lnTo>
                    <a:pt x="20297" y="12116"/>
                  </a:lnTo>
                  <a:lnTo>
                    <a:pt x="20276" y="12053"/>
                  </a:lnTo>
                  <a:lnTo>
                    <a:pt x="20338" y="12032"/>
                  </a:lnTo>
                  <a:lnTo>
                    <a:pt x="20338" y="12011"/>
                  </a:lnTo>
                  <a:lnTo>
                    <a:pt x="20255" y="11948"/>
                  </a:lnTo>
                  <a:lnTo>
                    <a:pt x="20213" y="11906"/>
                  </a:lnTo>
                  <a:lnTo>
                    <a:pt x="20255" y="11885"/>
                  </a:lnTo>
                  <a:lnTo>
                    <a:pt x="20276" y="11906"/>
                  </a:lnTo>
                  <a:lnTo>
                    <a:pt x="20359" y="11927"/>
                  </a:lnTo>
                  <a:lnTo>
                    <a:pt x="20359" y="11885"/>
                  </a:lnTo>
                  <a:lnTo>
                    <a:pt x="20297" y="11802"/>
                  </a:lnTo>
                  <a:lnTo>
                    <a:pt x="20276" y="11718"/>
                  </a:lnTo>
                  <a:lnTo>
                    <a:pt x="20297" y="11676"/>
                  </a:lnTo>
                  <a:lnTo>
                    <a:pt x="20359" y="11634"/>
                  </a:lnTo>
                  <a:lnTo>
                    <a:pt x="20380" y="11676"/>
                  </a:lnTo>
                  <a:lnTo>
                    <a:pt x="20443" y="11697"/>
                  </a:lnTo>
                  <a:lnTo>
                    <a:pt x="20464" y="11739"/>
                  </a:lnTo>
                  <a:lnTo>
                    <a:pt x="20590" y="11885"/>
                  </a:lnTo>
                  <a:lnTo>
                    <a:pt x="20673" y="11927"/>
                  </a:lnTo>
                  <a:lnTo>
                    <a:pt x="20757" y="11906"/>
                  </a:lnTo>
                  <a:lnTo>
                    <a:pt x="20799" y="11844"/>
                  </a:lnTo>
                  <a:lnTo>
                    <a:pt x="20757" y="11718"/>
                  </a:lnTo>
                  <a:lnTo>
                    <a:pt x="20652" y="11613"/>
                  </a:lnTo>
                  <a:lnTo>
                    <a:pt x="20569" y="11572"/>
                  </a:lnTo>
                  <a:lnTo>
                    <a:pt x="20464" y="11530"/>
                  </a:lnTo>
                  <a:lnTo>
                    <a:pt x="20443" y="11404"/>
                  </a:lnTo>
                  <a:lnTo>
                    <a:pt x="20380" y="11320"/>
                  </a:lnTo>
                  <a:lnTo>
                    <a:pt x="20338" y="11258"/>
                  </a:lnTo>
                  <a:lnTo>
                    <a:pt x="20255" y="11216"/>
                  </a:lnTo>
                  <a:lnTo>
                    <a:pt x="20171" y="11174"/>
                  </a:lnTo>
                  <a:lnTo>
                    <a:pt x="20171" y="11111"/>
                  </a:lnTo>
                  <a:lnTo>
                    <a:pt x="20234" y="11069"/>
                  </a:lnTo>
                  <a:lnTo>
                    <a:pt x="20234" y="11007"/>
                  </a:lnTo>
                  <a:lnTo>
                    <a:pt x="20192" y="10986"/>
                  </a:lnTo>
                  <a:lnTo>
                    <a:pt x="20192" y="10944"/>
                  </a:lnTo>
                  <a:lnTo>
                    <a:pt x="20255" y="10881"/>
                  </a:lnTo>
                  <a:lnTo>
                    <a:pt x="20297" y="10881"/>
                  </a:lnTo>
                  <a:lnTo>
                    <a:pt x="20359" y="10860"/>
                  </a:lnTo>
                  <a:lnTo>
                    <a:pt x="20443" y="10881"/>
                  </a:lnTo>
                  <a:lnTo>
                    <a:pt x="20485" y="10944"/>
                  </a:lnTo>
                  <a:lnTo>
                    <a:pt x="20401" y="10986"/>
                  </a:lnTo>
                  <a:lnTo>
                    <a:pt x="20464" y="10986"/>
                  </a:lnTo>
                  <a:lnTo>
                    <a:pt x="20548" y="11048"/>
                  </a:lnTo>
                  <a:lnTo>
                    <a:pt x="20548" y="11090"/>
                  </a:lnTo>
                  <a:lnTo>
                    <a:pt x="20569" y="11174"/>
                  </a:lnTo>
                  <a:lnTo>
                    <a:pt x="20652" y="11195"/>
                  </a:lnTo>
                  <a:lnTo>
                    <a:pt x="20757" y="11111"/>
                  </a:lnTo>
                  <a:lnTo>
                    <a:pt x="20799" y="10986"/>
                  </a:lnTo>
                  <a:lnTo>
                    <a:pt x="20820" y="10860"/>
                  </a:lnTo>
                  <a:lnTo>
                    <a:pt x="20882" y="10776"/>
                  </a:lnTo>
                  <a:lnTo>
                    <a:pt x="20903" y="10735"/>
                  </a:lnTo>
                  <a:lnTo>
                    <a:pt x="20882" y="10588"/>
                  </a:lnTo>
                  <a:lnTo>
                    <a:pt x="20966" y="10525"/>
                  </a:lnTo>
                  <a:lnTo>
                    <a:pt x="21029" y="10463"/>
                  </a:lnTo>
                  <a:lnTo>
                    <a:pt x="21071" y="10316"/>
                  </a:lnTo>
                  <a:lnTo>
                    <a:pt x="21029" y="10212"/>
                  </a:lnTo>
                  <a:lnTo>
                    <a:pt x="20987" y="10128"/>
                  </a:lnTo>
                  <a:lnTo>
                    <a:pt x="21029" y="9919"/>
                  </a:lnTo>
                  <a:lnTo>
                    <a:pt x="21092" y="9751"/>
                  </a:lnTo>
                  <a:lnTo>
                    <a:pt x="21092" y="9605"/>
                  </a:lnTo>
                  <a:lnTo>
                    <a:pt x="21175" y="9521"/>
                  </a:lnTo>
                  <a:lnTo>
                    <a:pt x="21175" y="9437"/>
                  </a:lnTo>
                  <a:lnTo>
                    <a:pt x="21196" y="9312"/>
                  </a:lnTo>
                  <a:lnTo>
                    <a:pt x="21196" y="9165"/>
                  </a:lnTo>
                  <a:lnTo>
                    <a:pt x="21280" y="9082"/>
                  </a:lnTo>
                  <a:lnTo>
                    <a:pt x="21343" y="8956"/>
                  </a:lnTo>
                  <a:lnTo>
                    <a:pt x="21531" y="8684"/>
                  </a:lnTo>
                  <a:lnTo>
                    <a:pt x="21615" y="8538"/>
                  </a:lnTo>
                  <a:lnTo>
                    <a:pt x="21761" y="8391"/>
                  </a:lnTo>
                  <a:lnTo>
                    <a:pt x="21824" y="8287"/>
                  </a:lnTo>
                  <a:lnTo>
                    <a:pt x="21908" y="8224"/>
                  </a:lnTo>
                  <a:lnTo>
                    <a:pt x="21950" y="8077"/>
                  </a:lnTo>
                  <a:lnTo>
                    <a:pt x="22075" y="7973"/>
                  </a:lnTo>
                  <a:lnTo>
                    <a:pt x="22117" y="7952"/>
                  </a:lnTo>
                  <a:lnTo>
                    <a:pt x="22075" y="7910"/>
                  </a:lnTo>
                  <a:lnTo>
                    <a:pt x="22012" y="7847"/>
                  </a:lnTo>
                  <a:lnTo>
                    <a:pt x="21908" y="7826"/>
                  </a:lnTo>
                  <a:lnTo>
                    <a:pt x="21845" y="7763"/>
                  </a:lnTo>
                  <a:lnTo>
                    <a:pt x="21803" y="7722"/>
                  </a:lnTo>
                  <a:lnTo>
                    <a:pt x="21719" y="7743"/>
                  </a:lnTo>
                  <a:lnTo>
                    <a:pt x="21552" y="7805"/>
                  </a:lnTo>
                  <a:lnTo>
                    <a:pt x="21406" y="7847"/>
                  </a:lnTo>
                  <a:lnTo>
                    <a:pt x="21280" y="7910"/>
                  </a:lnTo>
                  <a:lnTo>
                    <a:pt x="21196" y="8015"/>
                  </a:lnTo>
                  <a:lnTo>
                    <a:pt x="21092" y="8056"/>
                  </a:lnTo>
                  <a:lnTo>
                    <a:pt x="21071" y="8119"/>
                  </a:lnTo>
                  <a:lnTo>
                    <a:pt x="21008" y="8140"/>
                  </a:lnTo>
                  <a:lnTo>
                    <a:pt x="20903" y="8077"/>
                  </a:lnTo>
                  <a:lnTo>
                    <a:pt x="20862" y="8035"/>
                  </a:lnTo>
                  <a:lnTo>
                    <a:pt x="20862" y="7973"/>
                  </a:lnTo>
                  <a:lnTo>
                    <a:pt x="20924" y="7973"/>
                  </a:lnTo>
                  <a:lnTo>
                    <a:pt x="20987" y="7952"/>
                  </a:lnTo>
                  <a:lnTo>
                    <a:pt x="20987" y="7847"/>
                  </a:lnTo>
                  <a:lnTo>
                    <a:pt x="20966" y="7805"/>
                  </a:lnTo>
                  <a:lnTo>
                    <a:pt x="20882" y="7805"/>
                  </a:lnTo>
                  <a:lnTo>
                    <a:pt x="20820" y="7763"/>
                  </a:lnTo>
                  <a:lnTo>
                    <a:pt x="20903" y="7743"/>
                  </a:lnTo>
                  <a:lnTo>
                    <a:pt x="20966" y="7701"/>
                  </a:lnTo>
                  <a:lnTo>
                    <a:pt x="21071" y="7617"/>
                  </a:lnTo>
                  <a:lnTo>
                    <a:pt x="21134" y="7491"/>
                  </a:lnTo>
                  <a:lnTo>
                    <a:pt x="21238" y="7408"/>
                  </a:lnTo>
                  <a:lnTo>
                    <a:pt x="21322" y="7408"/>
                  </a:lnTo>
                  <a:lnTo>
                    <a:pt x="21447" y="7429"/>
                  </a:lnTo>
                  <a:lnTo>
                    <a:pt x="21698" y="7617"/>
                  </a:lnTo>
                  <a:lnTo>
                    <a:pt x="21761" y="7659"/>
                  </a:lnTo>
                  <a:lnTo>
                    <a:pt x="21970" y="7659"/>
                  </a:lnTo>
                  <a:lnTo>
                    <a:pt x="22075" y="7638"/>
                  </a:lnTo>
                  <a:lnTo>
                    <a:pt x="22180" y="7659"/>
                  </a:lnTo>
                  <a:lnTo>
                    <a:pt x="22389" y="7617"/>
                  </a:lnTo>
                  <a:lnTo>
                    <a:pt x="22494" y="7554"/>
                  </a:lnTo>
                  <a:lnTo>
                    <a:pt x="22494" y="7491"/>
                  </a:lnTo>
                  <a:lnTo>
                    <a:pt x="22473" y="7429"/>
                  </a:lnTo>
                  <a:lnTo>
                    <a:pt x="22515" y="7429"/>
                  </a:lnTo>
                  <a:lnTo>
                    <a:pt x="22598" y="7408"/>
                  </a:lnTo>
                  <a:lnTo>
                    <a:pt x="22682" y="7324"/>
                  </a:lnTo>
                  <a:lnTo>
                    <a:pt x="22682" y="7240"/>
                  </a:lnTo>
                  <a:lnTo>
                    <a:pt x="22640" y="7178"/>
                  </a:lnTo>
                  <a:lnTo>
                    <a:pt x="22535" y="7136"/>
                  </a:lnTo>
                  <a:lnTo>
                    <a:pt x="22473" y="7094"/>
                  </a:lnTo>
                  <a:lnTo>
                    <a:pt x="22431" y="7073"/>
                  </a:lnTo>
                  <a:lnTo>
                    <a:pt x="22347" y="7073"/>
                  </a:lnTo>
                  <a:lnTo>
                    <a:pt x="22263" y="7136"/>
                  </a:lnTo>
                  <a:lnTo>
                    <a:pt x="22222" y="7136"/>
                  </a:lnTo>
                  <a:lnTo>
                    <a:pt x="22138" y="7073"/>
                  </a:lnTo>
                  <a:lnTo>
                    <a:pt x="21908" y="7073"/>
                  </a:lnTo>
                  <a:lnTo>
                    <a:pt x="21761" y="7031"/>
                  </a:lnTo>
                  <a:lnTo>
                    <a:pt x="21657" y="6989"/>
                  </a:lnTo>
                  <a:lnTo>
                    <a:pt x="21594" y="6989"/>
                  </a:lnTo>
                  <a:lnTo>
                    <a:pt x="21510" y="7010"/>
                  </a:lnTo>
                  <a:lnTo>
                    <a:pt x="21196" y="7010"/>
                  </a:lnTo>
                  <a:lnTo>
                    <a:pt x="21092" y="6968"/>
                  </a:lnTo>
                  <a:lnTo>
                    <a:pt x="21196" y="6968"/>
                  </a:lnTo>
                  <a:lnTo>
                    <a:pt x="21301" y="6989"/>
                  </a:lnTo>
                  <a:lnTo>
                    <a:pt x="21406" y="6927"/>
                  </a:lnTo>
                  <a:lnTo>
                    <a:pt x="21531" y="6906"/>
                  </a:lnTo>
                  <a:lnTo>
                    <a:pt x="21636" y="6927"/>
                  </a:lnTo>
                  <a:lnTo>
                    <a:pt x="21740" y="6968"/>
                  </a:lnTo>
                  <a:lnTo>
                    <a:pt x="21782" y="6927"/>
                  </a:lnTo>
                  <a:lnTo>
                    <a:pt x="21845" y="6885"/>
                  </a:lnTo>
                  <a:lnTo>
                    <a:pt x="21950" y="6885"/>
                  </a:lnTo>
                  <a:lnTo>
                    <a:pt x="21991" y="6822"/>
                  </a:lnTo>
                  <a:lnTo>
                    <a:pt x="22054" y="6801"/>
                  </a:lnTo>
                  <a:lnTo>
                    <a:pt x="22138" y="6822"/>
                  </a:lnTo>
                  <a:lnTo>
                    <a:pt x="22180" y="6822"/>
                  </a:lnTo>
                  <a:lnTo>
                    <a:pt x="22201" y="6780"/>
                  </a:lnTo>
                  <a:lnTo>
                    <a:pt x="22242" y="6759"/>
                  </a:lnTo>
                  <a:lnTo>
                    <a:pt x="22284" y="6759"/>
                  </a:lnTo>
                  <a:lnTo>
                    <a:pt x="22305" y="6780"/>
                  </a:lnTo>
                  <a:lnTo>
                    <a:pt x="22368" y="6801"/>
                  </a:lnTo>
                  <a:lnTo>
                    <a:pt x="22410" y="6822"/>
                  </a:lnTo>
                  <a:lnTo>
                    <a:pt x="22515" y="6822"/>
                  </a:lnTo>
                  <a:lnTo>
                    <a:pt x="22619" y="6864"/>
                  </a:lnTo>
                  <a:lnTo>
                    <a:pt x="22703" y="6906"/>
                  </a:lnTo>
                  <a:lnTo>
                    <a:pt x="22891" y="6906"/>
                  </a:lnTo>
                  <a:lnTo>
                    <a:pt x="22996" y="6822"/>
                  </a:lnTo>
                  <a:lnTo>
                    <a:pt x="23184" y="6759"/>
                  </a:lnTo>
                  <a:lnTo>
                    <a:pt x="23331" y="6759"/>
                  </a:lnTo>
                  <a:lnTo>
                    <a:pt x="23351" y="6675"/>
                  </a:lnTo>
                  <a:lnTo>
                    <a:pt x="23351" y="6592"/>
                  </a:lnTo>
                  <a:lnTo>
                    <a:pt x="23310" y="6571"/>
                  </a:lnTo>
                  <a:lnTo>
                    <a:pt x="23247" y="6487"/>
                  </a:lnTo>
                  <a:lnTo>
                    <a:pt x="23247" y="6445"/>
                  </a:lnTo>
                  <a:lnTo>
                    <a:pt x="23226" y="6403"/>
                  </a:lnTo>
                  <a:lnTo>
                    <a:pt x="23226" y="6362"/>
                  </a:lnTo>
                  <a:lnTo>
                    <a:pt x="23289" y="6257"/>
                  </a:lnTo>
                  <a:lnTo>
                    <a:pt x="23351" y="6194"/>
                  </a:lnTo>
                  <a:lnTo>
                    <a:pt x="23414" y="6194"/>
                  </a:lnTo>
                  <a:lnTo>
                    <a:pt x="23561" y="6299"/>
                  </a:lnTo>
                  <a:lnTo>
                    <a:pt x="23644" y="6341"/>
                  </a:lnTo>
                  <a:lnTo>
                    <a:pt x="23707" y="6299"/>
                  </a:lnTo>
                  <a:lnTo>
                    <a:pt x="23749" y="6236"/>
                  </a:lnTo>
                  <a:lnTo>
                    <a:pt x="23854" y="6069"/>
                  </a:lnTo>
                  <a:lnTo>
                    <a:pt x="23958" y="5985"/>
                  </a:lnTo>
                  <a:lnTo>
                    <a:pt x="24042" y="5964"/>
                  </a:lnTo>
                  <a:lnTo>
                    <a:pt x="24063" y="5922"/>
                  </a:lnTo>
                  <a:lnTo>
                    <a:pt x="24167" y="5838"/>
                  </a:lnTo>
                  <a:lnTo>
                    <a:pt x="24272" y="5776"/>
                  </a:lnTo>
                  <a:lnTo>
                    <a:pt x="24335" y="5713"/>
                  </a:lnTo>
                  <a:lnTo>
                    <a:pt x="24335" y="5566"/>
                  </a:lnTo>
                  <a:lnTo>
                    <a:pt x="24272" y="5420"/>
                  </a:lnTo>
                  <a:lnTo>
                    <a:pt x="24188" y="5336"/>
                  </a:lnTo>
                  <a:lnTo>
                    <a:pt x="24167" y="5253"/>
                  </a:lnTo>
                  <a:lnTo>
                    <a:pt x="24021" y="5127"/>
                  </a:lnTo>
                  <a:lnTo>
                    <a:pt x="24021" y="5085"/>
                  </a:lnTo>
                  <a:lnTo>
                    <a:pt x="23958" y="5002"/>
                  </a:lnTo>
                  <a:lnTo>
                    <a:pt x="23854" y="4939"/>
                  </a:lnTo>
                  <a:lnTo>
                    <a:pt x="23812" y="4939"/>
                  </a:lnTo>
                  <a:lnTo>
                    <a:pt x="23728" y="4876"/>
                  </a:lnTo>
                  <a:lnTo>
                    <a:pt x="23623" y="4813"/>
                  </a:lnTo>
                  <a:lnTo>
                    <a:pt x="23498" y="4813"/>
                  </a:lnTo>
                  <a:lnTo>
                    <a:pt x="23331" y="4771"/>
                  </a:lnTo>
                  <a:lnTo>
                    <a:pt x="23184" y="4688"/>
                  </a:lnTo>
                  <a:lnTo>
                    <a:pt x="23038" y="4667"/>
                  </a:lnTo>
                  <a:lnTo>
                    <a:pt x="22975" y="4688"/>
                  </a:lnTo>
                  <a:lnTo>
                    <a:pt x="22828" y="4688"/>
                  </a:lnTo>
                  <a:lnTo>
                    <a:pt x="22682" y="4730"/>
                  </a:lnTo>
                  <a:lnTo>
                    <a:pt x="22619" y="4792"/>
                  </a:lnTo>
                  <a:lnTo>
                    <a:pt x="22515" y="4834"/>
                  </a:lnTo>
                  <a:lnTo>
                    <a:pt x="22410" y="4792"/>
                  </a:lnTo>
                  <a:lnTo>
                    <a:pt x="22389" y="4730"/>
                  </a:lnTo>
                  <a:lnTo>
                    <a:pt x="22347" y="4771"/>
                  </a:lnTo>
                  <a:lnTo>
                    <a:pt x="22305" y="4834"/>
                  </a:lnTo>
                  <a:lnTo>
                    <a:pt x="22347" y="4918"/>
                  </a:lnTo>
                  <a:lnTo>
                    <a:pt x="22347" y="5022"/>
                  </a:lnTo>
                  <a:lnTo>
                    <a:pt x="22284" y="5106"/>
                  </a:lnTo>
                  <a:lnTo>
                    <a:pt x="22242" y="5106"/>
                  </a:lnTo>
                  <a:lnTo>
                    <a:pt x="22242" y="5148"/>
                  </a:lnTo>
                  <a:lnTo>
                    <a:pt x="22263" y="5211"/>
                  </a:lnTo>
                  <a:lnTo>
                    <a:pt x="22242" y="5294"/>
                  </a:lnTo>
                  <a:lnTo>
                    <a:pt x="22138" y="5336"/>
                  </a:lnTo>
                  <a:lnTo>
                    <a:pt x="22033" y="5336"/>
                  </a:lnTo>
                  <a:lnTo>
                    <a:pt x="21970" y="5253"/>
                  </a:lnTo>
                  <a:lnTo>
                    <a:pt x="21970" y="5190"/>
                  </a:lnTo>
                  <a:lnTo>
                    <a:pt x="21929" y="5148"/>
                  </a:lnTo>
                  <a:lnTo>
                    <a:pt x="21866" y="5211"/>
                  </a:lnTo>
                  <a:lnTo>
                    <a:pt x="21866" y="5315"/>
                  </a:lnTo>
                  <a:lnTo>
                    <a:pt x="21887" y="5336"/>
                  </a:lnTo>
                  <a:lnTo>
                    <a:pt x="21845" y="5420"/>
                  </a:lnTo>
                  <a:lnTo>
                    <a:pt x="21824" y="5525"/>
                  </a:lnTo>
                  <a:lnTo>
                    <a:pt x="21782" y="5566"/>
                  </a:lnTo>
                  <a:lnTo>
                    <a:pt x="21782" y="5504"/>
                  </a:lnTo>
                  <a:lnTo>
                    <a:pt x="21824" y="5441"/>
                  </a:lnTo>
                  <a:lnTo>
                    <a:pt x="21782" y="5315"/>
                  </a:lnTo>
                  <a:lnTo>
                    <a:pt x="21740" y="5232"/>
                  </a:lnTo>
                  <a:lnTo>
                    <a:pt x="21761" y="5148"/>
                  </a:lnTo>
                  <a:lnTo>
                    <a:pt x="21761" y="5064"/>
                  </a:lnTo>
                  <a:lnTo>
                    <a:pt x="21719" y="5002"/>
                  </a:lnTo>
                  <a:lnTo>
                    <a:pt x="21719" y="4918"/>
                  </a:lnTo>
                  <a:lnTo>
                    <a:pt x="21657" y="4939"/>
                  </a:lnTo>
                  <a:lnTo>
                    <a:pt x="21636" y="5002"/>
                  </a:lnTo>
                  <a:lnTo>
                    <a:pt x="21552" y="5064"/>
                  </a:lnTo>
                  <a:lnTo>
                    <a:pt x="21552" y="5148"/>
                  </a:lnTo>
                  <a:lnTo>
                    <a:pt x="21531" y="5253"/>
                  </a:lnTo>
                  <a:lnTo>
                    <a:pt x="21364" y="5420"/>
                  </a:lnTo>
                  <a:lnTo>
                    <a:pt x="21301" y="5483"/>
                  </a:lnTo>
                  <a:lnTo>
                    <a:pt x="21217" y="5483"/>
                  </a:lnTo>
                  <a:lnTo>
                    <a:pt x="21154" y="5546"/>
                  </a:lnTo>
                  <a:lnTo>
                    <a:pt x="21050" y="5629"/>
                  </a:lnTo>
                  <a:lnTo>
                    <a:pt x="20945" y="5629"/>
                  </a:lnTo>
                  <a:lnTo>
                    <a:pt x="20841" y="5734"/>
                  </a:lnTo>
                  <a:lnTo>
                    <a:pt x="20694" y="5818"/>
                  </a:lnTo>
                  <a:lnTo>
                    <a:pt x="20422" y="5818"/>
                  </a:lnTo>
                  <a:lnTo>
                    <a:pt x="20422" y="5859"/>
                  </a:lnTo>
                  <a:lnTo>
                    <a:pt x="20359" y="5901"/>
                  </a:lnTo>
                  <a:lnTo>
                    <a:pt x="20255" y="5901"/>
                  </a:lnTo>
                  <a:lnTo>
                    <a:pt x="20171" y="5880"/>
                  </a:lnTo>
                  <a:lnTo>
                    <a:pt x="20087" y="5943"/>
                  </a:lnTo>
                  <a:lnTo>
                    <a:pt x="19711" y="6131"/>
                  </a:lnTo>
                  <a:lnTo>
                    <a:pt x="19522" y="6278"/>
                  </a:lnTo>
                  <a:lnTo>
                    <a:pt x="19502" y="6382"/>
                  </a:lnTo>
                  <a:lnTo>
                    <a:pt x="19439" y="6403"/>
                  </a:lnTo>
                  <a:lnTo>
                    <a:pt x="19229" y="6571"/>
                  </a:lnTo>
                  <a:lnTo>
                    <a:pt x="19125" y="6675"/>
                  </a:lnTo>
                  <a:lnTo>
                    <a:pt x="19104" y="6613"/>
                  </a:lnTo>
                  <a:lnTo>
                    <a:pt x="19083" y="6613"/>
                  </a:lnTo>
                  <a:lnTo>
                    <a:pt x="18978" y="6696"/>
                  </a:lnTo>
                  <a:lnTo>
                    <a:pt x="18895" y="6822"/>
                  </a:lnTo>
                  <a:lnTo>
                    <a:pt x="18790" y="6968"/>
                  </a:lnTo>
                  <a:lnTo>
                    <a:pt x="18769" y="7031"/>
                  </a:lnTo>
                  <a:lnTo>
                    <a:pt x="18727" y="7094"/>
                  </a:lnTo>
                  <a:lnTo>
                    <a:pt x="18706" y="7031"/>
                  </a:lnTo>
                  <a:lnTo>
                    <a:pt x="18748" y="6906"/>
                  </a:lnTo>
                  <a:lnTo>
                    <a:pt x="18748" y="6801"/>
                  </a:lnTo>
                  <a:lnTo>
                    <a:pt x="18748" y="6696"/>
                  </a:lnTo>
                  <a:lnTo>
                    <a:pt x="18853" y="6696"/>
                  </a:lnTo>
                  <a:lnTo>
                    <a:pt x="18895" y="6654"/>
                  </a:lnTo>
                  <a:lnTo>
                    <a:pt x="19020" y="6550"/>
                  </a:lnTo>
                  <a:lnTo>
                    <a:pt x="19104" y="6508"/>
                  </a:lnTo>
                  <a:lnTo>
                    <a:pt x="19209" y="6403"/>
                  </a:lnTo>
                  <a:lnTo>
                    <a:pt x="19355" y="6278"/>
                  </a:lnTo>
                  <a:lnTo>
                    <a:pt x="19418" y="6194"/>
                  </a:lnTo>
                  <a:lnTo>
                    <a:pt x="19522" y="6152"/>
                  </a:lnTo>
                  <a:lnTo>
                    <a:pt x="19627" y="5985"/>
                  </a:lnTo>
                  <a:lnTo>
                    <a:pt x="19669" y="5922"/>
                  </a:lnTo>
                  <a:lnTo>
                    <a:pt x="19648" y="5838"/>
                  </a:lnTo>
                  <a:lnTo>
                    <a:pt x="19669" y="5776"/>
                  </a:lnTo>
                  <a:lnTo>
                    <a:pt x="19690" y="5818"/>
                  </a:lnTo>
                  <a:lnTo>
                    <a:pt x="19753" y="5838"/>
                  </a:lnTo>
                  <a:lnTo>
                    <a:pt x="19836" y="5755"/>
                  </a:lnTo>
                  <a:lnTo>
                    <a:pt x="19941" y="5713"/>
                  </a:lnTo>
                  <a:lnTo>
                    <a:pt x="19941" y="5629"/>
                  </a:lnTo>
                  <a:lnTo>
                    <a:pt x="20004" y="5504"/>
                  </a:lnTo>
                  <a:lnTo>
                    <a:pt x="20066" y="5462"/>
                  </a:lnTo>
                  <a:lnTo>
                    <a:pt x="20150" y="5504"/>
                  </a:lnTo>
                  <a:lnTo>
                    <a:pt x="20213" y="5420"/>
                  </a:lnTo>
                  <a:lnTo>
                    <a:pt x="20297" y="5399"/>
                  </a:lnTo>
                  <a:lnTo>
                    <a:pt x="20318" y="5420"/>
                  </a:lnTo>
                  <a:lnTo>
                    <a:pt x="20401" y="5420"/>
                  </a:lnTo>
                  <a:lnTo>
                    <a:pt x="20715" y="5127"/>
                  </a:lnTo>
                  <a:lnTo>
                    <a:pt x="20778" y="5022"/>
                  </a:lnTo>
                  <a:lnTo>
                    <a:pt x="20799" y="4897"/>
                  </a:lnTo>
                  <a:lnTo>
                    <a:pt x="20882" y="4709"/>
                  </a:lnTo>
                  <a:lnTo>
                    <a:pt x="20987" y="4583"/>
                  </a:lnTo>
                  <a:lnTo>
                    <a:pt x="20987" y="4458"/>
                  </a:lnTo>
                  <a:lnTo>
                    <a:pt x="20987" y="4269"/>
                  </a:lnTo>
                  <a:lnTo>
                    <a:pt x="20945" y="4165"/>
                  </a:lnTo>
                  <a:lnTo>
                    <a:pt x="20882" y="4144"/>
                  </a:lnTo>
                  <a:lnTo>
                    <a:pt x="20736" y="4165"/>
                  </a:lnTo>
                  <a:lnTo>
                    <a:pt x="20590" y="4165"/>
                  </a:lnTo>
                  <a:lnTo>
                    <a:pt x="20464" y="4102"/>
                  </a:lnTo>
                  <a:lnTo>
                    <a:pt x="20318" y="4102"/>
                  </a:lnTo>
                  <a:lnTo>
                    <a:pt x="20255" y="4165"/>
                  </a:lnTo>
                  <a:lnTo>
                    <a:pt x="20213" y="4248"/>
                  </a:lnTo>
                  <a:lnTo>
                    <a:pt x="20255" y="4290"/>
                  </a:lnTo>
                  <a:lnTo>
                    <a:pt x="20213" y="4353"/>
                  </a:lnTo>
                  <a:lnTo>
                    <a:pt x="20213" y="4499"/>
                  </a:lnTo>
                  <a:lnTo>
                    <a:pt x="20171" y="4646"/>
                  </a:lnTo>
                  <a:lnTo>
                    <a:pt x="20066" y="4792"/>
                  </a:lnTo>
                  <a:lnTo>
                    <a:pt x="20004" y="4730"/>
                  </a:lnTo>
                  <a:lnTo>
                    <a:pt x="19941" y="4709"/>
                  </a:lnTo>
                  <a:lnTo>
                    <a:pt x="19899" y="4709"/>
                  </a:lnTo>
                  <a:lnTo>
                    <a:pt x="19857" y="4771"/>
                  </a:lnTo>
                  <a:lnTo>
                    <a:pt x="19794" y="4792"/>
                  </a:lnTo>
                  <a:lnTo>
                    <a:pt x="19732" y="4730"/>
                  </a:lnTo>
                  <a:lnTo>
                    <a:pt x="19669" y="4730"/>
                  </a:lnTo>
                  <a:cubicBezTo>
                    <a:pt x="19669" y="4730"/>
                    <a:pt x="19481" y="4688"/>
                    <a:pt x="19481" y="4646"/>
                  </a:cubicBezTo>
                  <a:lnTo>
                    <a:pt x="19271" y="4646"/>
                  </a:lnTo>
                  <a:lnTo>
                    <a:pt x="19167" y="4709"/>
                  </a:lnTo>
                  <a:lnTo>
                    <a:pt x="19020" y="4730"/>
                  </a:lnTo>
                  <a:lnTo>
                    <a:pt x="18895" y="4792"/>
                  </a:lnTo>
                  <a:lnTo>
                    <a:pt x="18832" y="4750"/>
                  </a:lnTo>
                  <a:lnTo>
                    <a:pt x="18832" y="4709"/>
                  </a:lnTo>
                  <a:lnTo>
                    <a:pt x="18853" y="4625"/>
                  </a:lnTo>
                  <a:lnTo>
                    <a:pt x="18853" y="4541"/>
                  </a:lnTo>
                  <a:lnTo>
                    <a:pt x="18895" y="4478"/>
                  </a:lnTo>
                  <a:lnTo>
                    <a:pt x="18916" y="4478"/>
                  </a:lnTo>
                  <a:lnTo>
                    <a:pt x="18957" y="4499"/>
                  </a:lnTo>
                  <a:lnTo>
                    <a:pt x="19020" y="4499"/>
                  </a:lnTo>
                  <a:lnTo>
                    <a:pt x="19146" y="4437"/>
                  </a:lnTo>
                  <a:lnTo>
                    <a:pt x="19439" y="4416"/>
                  </a:lnTo>
                  <a:lnTo>
                    <a:pt x="19481" y="4395"/>
                  </a:lnTo>
                  <a:lnTo>
                    <a:pt x="19543" y="4290"/>
                  </a:lnTo>
                  <a:lnTo>
                    <a:pt x="19564" y="4206"/>
                  </a:lnTo>
                  <a:lnTo>
                    <a:pt x="19648" y="4165"/>
                  </a:lnTo>
                  <a:lnTo>
                    <a:pt x="19669" y="4102"/>
                  </a:lnTo>
                  <a:lnTo>
                    <a:pt x="19627" y="4060"/>
                  </a:lnTo>
                  <a:lnTo>
                    <a:pt x="19627" y="3997"/>
                  </a:lnTo>
                  <a:lnTo>
                    <a:pt x="19313" y="3997"/>
                  </a:lnTo>
                  <a:lnTo>
                    <a:pt x="19125" y="3955"/>
                  </a:lnTo>
                  <a:lnTo>
                    <a:pt x="19020" y="3893"/>
                  </a:lnTo>
                  <a:lnTo>
                    <a:pt x="18937" y="3872"/>
                  </a:lnTo>
                  <a:lnTo>
                    <a:pt x="18685" y="3893"/>
                  </a:lnTo>
                  <a:lnTo>
                    <a:pt x="18560" y="3872"/>
                  </a:lnTo>
                  <a:lnTo>
                    <a:pt x="18455" y="3830"/>
                  </a:lnTo>
                  <a:lnTo>
                    <a:pt x="18288" y="3830"/>
                  </a:lnTo>
                  <a:lnTo>
                    <a:pt x="18162" y="3851"/>
                  </a:lnTo>
                  <a:lnTo>
                    <a:pt x="18100" y="3830"/>
                  </a:lnTo>
                  <a:lnTo>
                    <a:pt x="17995" y="3788"/>
                  </a:lnTo>
                  <a:lnTo>
                    <a:pt x="17932" y="3788"/>
                  </a:lnTo>
                  <a:lnTo>
                    <a:pt x="17849" y="3893"/>
                  </a:lnTo>
                  <a:lnTo>
                    <a:pt x="17849" y="3976"/>
                  </a:lnTo>
                  <a:lnTo>
                    <a:pt x="17765" y="4039"/>
                  </a:lnTo>
                  <a:lnTo>
                    <a:pt x="17744" y="4039"/>
                  </a:lnTo>
                  <a:lnTo>
                    <a:pt x="17765" y="3955"/>
                  </a:lnTo>
                  <a:lnTo>
                    <a:pt x="17765" y="3934"/>
                  </a:lnTo>
                  <a:lnTo>
                    <a:pt x="17681" y="3934"/>
                  </a:lnTo>
                  <a:lnTo>
                    <a:pt x="17451" y="3997"/>
                  </a:lnTo>
                  <a:lnTo>
                    <a:pt x="17305" y="4060"/>
                  </a:lnTo>
                  <a:lnTo>
                    <a:pt x="17221" y="4144"/>
                  </a:lnTo>
                  <a:lnTo>
                    <a:pt x="17158" y="4186"/>
                  </a:lnTo>
                  <a:lnTo>
                    <a:pt x="17053" y="4186"/>
                  </a:lnTo>
                  <a:lnTo>
                    <a:pt x="16949" y="4206"/>
                  </a:lnTo>
                  <a:lnTo>
                    <a:pt x="16886" y="4269"/>
                  </a:lnTo>
                  <a:lnTo>
                    <a:pt x="16781" y="4290"/>
                  </a:lnTo>
                  <a:lnTo>
                    <a:pt x="16698" y="4374"/>
                  </a:lnTo>
                  <a:lnTo>
                    <a:pt x="16698" y="4458"/>
                  </a:lnTo>
                  <a:lnTo>
                    <a:pt x="16635" y="4520"/>
                  </a:lnTo>
                  <a:lnTo>
                    <a:pt x="16593" y="4520"/>
                  </a:lnTo>
                  <a:lnTo>
                    <a:pt x="16530" y="4458"/>
                  </a:lnTo>
                  <a:lnTo>
                    <a:pt x="16530" y="4374"/>
                  </a:lnTo>
                  <a:lnTo>
                    <a:pt x="16509" y="4290"/>
                  </a:lnTo>
                  <a:lnTo>
                    <a:pt x="16468" y="4248"/>
                  </a:lnTo>
                  <a:lnTo>
                    <a:pt x="16468" y="4165"/>
                  </a:lnTo>
                  <a:lnTo>
                    <a:pt x="16509" y="4081"/>
                  </a:lnTo>
                  <a:lnTo>
                    <a:pt x="16593" y="4081"/>
                  </a:lnTo>
                  <a:lnTo>
                    <a:pt x="16698" y="4039"/>
                  </a:lnTo>
                  <a:lnTo>
                    <a:pt x="16802" y="4039"/>
                  </a:lnTo>
                  <a:lnTo>
                    <a:pt x="16886" y="3997"/>
                  </a:lnTo>
                  <a:lnTo>
                    <a:pt x="16928" y="3955"/>
                  </a:lnTo>
                  <a:lnTo>
                    <a:pt x="17012" y="3934"/>
                  </a:lnTo>
                  <a:lnTo>
                    <a:pt x="17158" y="3893"/>
                  </a:lnTo>
                  <a:lnTo>
                    <a:pt x="17263" y="3851"/>
                  </a:lnTo>
                  <a:lnTo>
                    <a:pt x="17346" y="3788"/>
                  </a:lnTo>
                  <a:lnTo>
                    <a:pt x="17472" y="3788"/>
                  </a:lnTo>
                  <a:lnTo>
                    <a:pt x="17556" y="3746"/>
                  </a:lnTo>
                  <a:lnTo>
                    <a:pt x="17577" y="3662"/>
                  </a:lnTo>
                  <a:lnTo>
                    <a:pt x="17556" y="3621"/>
                  </a:lnTo>
                  <a:lnTo>
                    <a:pt x="17514" y="3558"/>
                  </a:lnTo>
                  <a:lnTo>
                    <a:pt x="17346" y="3558"/>
                  </a:lnTo>
                  <a:lnTo>
                    <a:pt x="17346" y="3516"/>
                  </a:lnTo>
                  <a:lnTo>
                    <a:pt x="17430" y="3516"/>
                  </a:lnTo>
                  <a:lnTo>
                    <a:pt x="17451" y="3537"/>
                  </a:lnTo>
                  <a:lnTo>
                    <a:pt x="17535" y="3537"/>
                  </a:lnTo>
                  <a:lnTo>
                    <a:pt x="17577" y="3558"/>
                  </a:lnTo>
                  <a:lnTo>
                    <a:pt x="17618" y="3662"/>
                  </a:lnTo>
                  <a:lnTo>
                    <a:pt x="17639" y="3662"/>
                  </a:lnTo>
                  <a:lnTo>
                    <a:pt x="17660" y="3641"/>
                  </a:lnTo>
                  <a:lnTo>
                    <a:pt x="17765" y="3579"/>
                  </a:lnTo>
                  <a:lnTo>
                    <a:pt x="17890" y="3621"/>
                  </a:lnTo>
                  <a:lnTo>
                    <a:pt x="17974" y="3579"/>
                  </a:lnTo>
                  <a:lnTo>
                    <a:pt x="18058" y="3537"/>
                  </a:lnTo>
                  <a:lnTo>
                    <a:pt x="18141" y="3516"/>
                  </a:lnTo>
                  <a:lnTo>
                    <a:pt x="18246" y="3537"/>
                  </a:lnTo>
                  <a:lnTo>
                    <a:pt x="18351" y="3537"/>
                  </a:lnTo>
                  <a:lnTo>
                    <a:pt x="18455" y="3516"/>
                  </a:lnTo>
                  <a:lnTo>
                    <a:pt x="18518" y="3537"/>
                  </a:lnTo>
                  <a:lnTo>
                    <a:pt x="18602" y="3579"/>
                  </a:lnTo>
                  <a:lnTo>
                    <a:pt x="18769" y="3579"/>
                  </a:lnTo>
                  <a:lnTo>
                    <a:pt x="18790" y="3621"/>
                  </a:lnTo>
                  <a:lnTo>
                    <a:pt x="18832" y="3621"/>
                  </a:lnTo>
                  <a:lnTo>
                    <a:pt x="18978" y="3725"/>
                  </a:lnTo>
                  <a:lnTo>
                    <a:pt x="19041" y="3746"/>
                  </a:lnTo>
                  <a:lnTo>
                    <a:pt x="19146" y="3725"/>
                  </a:lnTo>
                  <a:lnTo>
                    <a:pt x="19209" y="3662"/>
                  </a:lnTo>
                  <a:lnTo>
                    <a:pt x="19292" y="3662"/>
                  </a:lnTo>
                  <a:lnTo>
                    <a:pt x="19355" y="3683"/>
                  </a:lnTo>
                  <a:lnTo>
                    <a:pt x="19439" y="3683"/>
                  </a:lnTo>
                  <a:lnTo>
                    <a:pt x="19502" y="3725"/>
                  </a:lnTo>
                  <a:lnTo>
                    <a:pt x="19564" y="3725"/>
                  </a:lnTo>
                  <a:lnTo>
                    <a:pt x="19732" y="3662"/>
                  </a:lnTo>
                  <a:lnTo>
                    <a:pt x="19815" y="3621"/>
                  </a:lnTo>
                  <a:lnTo>
                    <a:pt x="19920" y="3621"/>
                  </a:lnTo>
                  <a:lnTo>
                    <a:pt x="19983" y="3662"/>
                  </a:lnTo>
                  <a:lnTo>
                    <a:pt x="20046" y="3662"/>
                  </a:lnTo>
                  <a:lnTo>
                    <a:pt x="20129" y="3621"/>
                  </a:lnTo>
                  <a:lnTo>
                    <a:pt x="20234" y="3641"/>
                  </a:lnTo>
                  <a:lnTo>
                    <a:pt x="20338" y="3641"/>
                  </a:lnTo>
                  <a:lnTo>
                    <a:pt x="20338" y="3579"/>
                  </a:lnTo>
                  <a:lnTo>
                    <a:pt x="20276" y="3558"/>
                  </a:lnTo>
                  <a:lnTo>
                    <a:pt x="20276" y="3516"/>
                  </a:lnTo>
                  <a:lnTo>
                    <a:pt x="20297" y="3474"/>
                  </a:lnTo>
                  <a:lnTo>
                    <a:pt x="20359" y="3537"/>
                  </a:lnTo>
                  <a:lnTo>
                    <a:pt x="20401" y="3579"/>
                  </a:lnTo>
                  <a:lnTo>
                    <a:pt x="20485" y="3579"/>
                  </a:lnTo>
                  <a:lnTo>
                    <a:pt x="20548" y="3558"/>
                  </a:lnTo>
                  <a:lnTo>
                    <a:pt x="20694" y="3558"/>
                  </a:lnTo>
                  <a:lnTo>
                    <a:pt x="20903" y="3474"/>
                  </a:lnTo>
                  <a:lnTo>
                    <a:pt x="21008" y="3432"/>
                  </a:lnTo>
                  <a:lnTo>
                    <a:pt x="21029" y="3369"/>
                  </a:lnTo>
                  <a:lnTo>
                    <a:pt x="21029" y="3328"/>
                  </a:lnTo>
                  <a:lnTo>
                    <a:pt x="21092" y="3307"/>
                  </a:lnTo>
                  <a:lnTo>
                    <a:pt x="21134" y="3328"/>
                  </a:lnTo>
                  <a:lnTo>
                    <a:pt x="21217" y="3307"/>
                  </a:lnTo>
                  <a:lnTo>
                    <a:pt x="21322" y="3223"/>
                  </a:lnTo>
                  <a:lnTo>
                    <a:pt x="21406" y="3202"/>
                  </a:lnTo>
                  <a:lnTo>
                    <a:pt x="21406" y="3118"/>
                  </a:lnTo>
                  <a:lnTo>
                    <a:pt x="21426" y="3056"/>
                  </a:lnTo>
                  <a:lnTo>
                    <a:pt x="21489" y="3035"/>
                  </a:lnTo>
                  <a:lnTo>
                    <a:pt x="21489" y="2930"/>
                  </a:lnTo>
                  <a:lnTo>
                    <a:pt x="21447" y="2888"/>
                  </a:lnTo>
                  <a:lnTo>
                    <a:pt x="21343" y="2805"/>
                  </a:lnTo>
                  <a:lnTo>
                    <a:pt x="21217" y="2742"/>
                  </a:lnTo>
                  <a:lnTo>
                    <a:pt x="21113" y="2637"/>
                  </a:lnTo>
                  <a:lnTo>
                    <a:pt x="21092" y="2574"/>
                  </a:lnTo>
                  <a:lnTo>
                    <a:pt x="21029" y="2512"/>
                  </a:lnTo>
                  <a:lnTo>
                    <a:pt x="20882" y="2491"/>
                  </a:lnTo>
                  <a:lnTo>
                    <a:pt x="20799" y="2407"/>
                  </a:lnTo>
                  <a:lnTo>
                    <a:pt x="20778" y="2323"/>
                  </a:lnTo>
                  <a:lnTo>
                    <a:pt x="20715" y="2302"/>
                  </a:lnTo>
                  <a:lnTo>
                    <a:pt x="20694" y="2323"/>
                  </a:lnTo>
                  <a:lnTo>
                    <a:pt x="20610" y="2365"/>
                  </a:lnTo>
                  <a:lnTo>
                    <a:pt x="20569" y="2323"/>
                  </a:lnTo>
                  <a:lnTo>
                    <a:pt x="20548" y="2261"/>
                  </a:lnTo>
                  <a:lnTo>
                    <a:pt x="20485" y="2198"/>
                  </a:lnTo>
                  <a:lnTo>
                    <a:pt x="20255" y="2198"/>
                  </a:lnTo>
                  <a:lnTo>
                    <a:pt x="20171" y="2219"/>
                  </a:lnTo>
                  <a:lnTo>
                    <a:pt x="20171" y="2302"/>
                  </a:lnTo>
                  <a:lnTo>
                    <a:pt x="20171" y="2365"/>
                  </a:lnTo>
                  <a:lnTo>
                    <a:pt x="20129" y="2302"/>
                  </a:lnTo>
                  <a:lnTo>
                    <a:pt x="20066" y="2302"/>
                  </a:lnTo>
                  <a:lnTo>
                    <a:pt x="19920" y="2386"/>
                  </a:lnTo>
                  <a:lnTo>
                    <a:pt x="19836" y="2407"/>
                  </a:lnTo>
                  <a:lnTo>
                    <a:pt x="19711" y="2365"/>
                  </a:lnTo>
                  <a:lnTo>
                    <a:pt x="19606" y="2365"/>
                  </a:lnTo>
                  <a:lnTo>
                    <a:pt x="19522" y="2323"/>
                  </a:lnTo>
                  <a:lnTo>
                    <a:pt x="19460" y="2261"/>
                  </a:lnTo>
                  <a:lnTo>
                    <a:pt x="19460" y="2177"/>
                  </a:lnTo>
                  <a:lnTo>
                    <a:pt x="19522" y="2177"/>
                  </a:lnTo>
                  <a:lnTo>
                    <a:pt x="19564" y="2219"/>
                  </a:lnTo>
                  <a:lnTo>
                    <a:pt x="19669" y="2261"/>
                  </a:lnTo>
                  <a:lnTo>
                    <a:pt x="19711" y="2219"/>
                  </a:lnTo>
                  <a:lnTo>
                    <a:pt x="19711" y="2177"/>
                  </a:lnTo>
                  <a:lnTo>
                    <a:pt x="19606" y="2093"/>
                  </a:lnTo>
                  <a:lnTo>
                    <a:pt x="19606" y="2009"/>
                  </a:lnTo>
                  <a:lnTo>
                    <a:pt x="19627" y="1989"/>
                  </a:lnTo>
                  <a:lnTo>
                    <a:pt x="19669" y="2072"/>
                  </a:lnTo>
                  <a:lnTo>
                    <a:pt x="19774" y="2114"/>
                  </a:lnTo>
                  <a:lnTo>
                    <a:pt x="19857" y="2156"/>
                  </a:lnTo>
                  <a:lnTo>
                    <a:pt x="20025" y="2093"/>
                  </a:lnTo>
                  <a:lnTo>
                    <a:pt x="20171" y="1968"/>
                  </a:lnTo>
                  <a:lnTo>
                    <a:pt x="20171" y="1884"/>
                  </a:lnTo>
                  <a:lnTo>
                    <a:pt x="20150" y="1842"/>
                  </a:lnTo>
                  <a:lnTo>
                    <a:pt x="20087" y="1800"/>
                  </a:lnTo>
                  <a:lnTo>
                    <a:pt x="20087" y="1758"/>
                  </a:lnTo>
                  <a:lnTo>
                    <a:pt x="20150" y="1696"/>
                  </a:lnTo>
                  <a:lnTo>
                    <a:pt x="20150" y="1675"/>
                  </a:lnTo>
                  <a:lnTo>
                    <a:pt x="20046" y="1591"/>
                  </a:lnTo>
                  <a:lnTo>
                    <a:pt x="19962" y="1486"/>
                  </a:lnTo>
                  <a:lnTo>
                    <a:pt x="19920" y="1465"/>
                  </a:lnTo>
                  <a:lnTo>
                    <a:pt x="19857" y="1486"/>
                  </a:lnTo>
                  <a:lnTo>
                    <a:pt x="19774" y="1570"/>
                  </a:lnTo>
                  <a:lnTo>
                    <a:pt x="19627" y="1654"/>
                  </a:lnTo>
                  <a:lnTo>
                    <a:pt x="19439" y="1654"/>
                  </a:lnTo>
                  <a:lnTo>
                    <a:pt x="19334" y="1737"/>
                  </a:lnTo>
                  <a:lnTo>
                    <a:pt x="19292" y="1737"/>
                  </a:lnTo>
                  <a:lnTo>
                    <a:pt x="19229" y="1675"/>
                  </a:lnTo>
                  <a:lnTo>
                    <a:pt x="19188" y="1654"/>
                  </a:lnTo>
                  <a:lnTo>
                    <a:pt x="19104" y="1675"/>
                  </a:lnTo>
                  <a:lnTo>
                    <a:pt x="19020" y="1696"/>
                  </a:lnTo>
                  <a:lnTo>
                    <a:pt x="18937" y="1675"/>
                  </a:lnTo>
                  <a:lnTo>
                    <a:pt x="18874" y="1633"/>
                  </a:lnTo>
                  <a:lnTo>
                    <a:pt x="18769" y="1591"/>
                  </a:lnTo>
                  <a:lnTo>
                    <a:pt x="18685" y="1549"/>
                  </a:lnTo>
                  <a:lnTo>
                    <a:pt x="18581" y="1528"/>
                  </a:lnTo>
                  <a:lnTo>
                    <a:pt x="18476" y="1445"/>
                  </a:lnTo>
                  <a:lnTo>
                    <a:pt x="18309" y="1424"/>
                  </a:lnTo>
                  <a:lnTo>
                    <a:pt x="18100" y="1445"/>
                  </a:lnTo>
                  <a:lnTo>
                    <a:pt x="17995" y="1465"/>
                  </a:lnTo>
                  <a:lnTo>
                    <a:pt x="17849" y="1528"/>
                  </a:lnTo>
                  <a:lnTo>
                    <a:pt x="17723" y="1549"/>
                  </a:lnTo>
                  <a:lnTo>
                    <a:pt x="17577" y="1570"/>
                  </a:lnTo>
                  <a:lnTo>
                    <a:pt x="17472" y="1549"/>
                  </a:lnTo>
                  <a:lnTo>
                    <a:pt x="17346" y="1570"/>
                  </a:lnTo>
                  <a:lnTo>
                    <a:pt x="17325" y="1591"/>
                  </a:lnTo>
                  <a:lnTo>
                    <a:pt x="17346" y="1737"/>
                  </a:lnTo>
                  <a:lnTo>
                    <a:pt x="17346" y="1800"/>
                  </a:lnTo>
                  <a:lnTo>
                    <a:pt x="17305" y="1800"/>
                  </a:lnTo>
                  <a:lnTo>
                    <a:pt x="17242" y="1779"/>
                  </a:lnTo>
                  <a:lnTo>
                    <a:pt x="17158" y="1654"/>
                  </a:lnTo>
                  <a:lnTo>
                    <a:pt x="17137" y="1570"/>
                  </a:lnTo>
                  <a:lnTo>
                    <a:pt x="17095" y="1549"/>
                  </a:lnTo>
                  <a:lnTo>
                    <a:pt x="17012" y="1570"/>
                  </a:lnTo>
                  <a:lnTo>
                    <a:pt x="16698" y="1570"/>
                  </a:lnTo>
                  <a:cubicBezTo>
                    <a:pt x="16698" y="1570"/>
                    <a:pt x="16593" y="1633"/>
                    <a:pt x="16572" y="1633"/>
                  </a:cubicBezTo>
                  <a:lnTo>
                    <a:pt x="16489" y="1737"/>
                  </a:lnTo>
                  <a:lnTo>
                    <a:pt x="16426" y="1884"/>
                  </a:lnTo>
                  <a:lnTo>
                    <a:pt x="16384" y="1968"/>
                  </a:lnTo>
                  <a:lnTo>
                    <a:pt x="16363" y="1968"/>
                  </a:lnTo>
                  <a:lnTo>
                    <a:pt x="16363" y="1905"/>
                  </a:lnTo>
                  <a:lnTo>
                    <a:pt x="16405" y="1800"/>
                  </a:lnTo>
                  <a:lnTo>
                    <a:pt x="16426" y="1737"/>
                  </a:lnTo>
                  <a:lnTo>
                    <a:pt x="16405" y="1696"/>
                  </a:lnTo>
                  <a:lnTo>
                    <a:pt x="16321" y="1737"/>
                  </a:lnTo>
                  <a:lnTo>
                    <a:pt x="16196" y="1737"/>
                  </a:lnTo>
                  <a:lnTo>
                    <a:pt x="16154" y="1779"/>
                  </a:lnTo>
                  <a:lnTo>
                    <a:pt x="16154" y="1842"/>
                  </a:lnTo>
                  <a:lnTo>
                    <a:pt x="16112" y="1884"/>
                  </a:lnTo>
                  <a:lnTo>
                    <a:pt x="16112" y="1989"/>
                  </a:lnTo>
                  <a:lnTo>
                    <a:pt x="16049" y="2009"/>
                  </a:lnTo>
                  <a:lnTo>
                    <a:pt x="16007" y="1968"/>
                  </a:lnTo>
                  <a:lnTo>
                    <a:pt x="16007" y="1905"/>
                  </a:lnTo>
                  <a:lnTo>
                    <a:pt x="16070" y="1842"/>
                  </a:lnTo>
                  <a:lnTo>
                    <a:pt x="16070" y="1675"/>
                  </a:lnTo>
                  <a:lnTo>
                    <a:pt x="16091" y="1591"/>
                  </a:lnTo>
                  <a:lnTo>
                    <a:pt x="16300" y="1465"/>
                  </a:lnTo>
                  <a:lnTo>
                    <a:pt x="16426" y="1382"/>
                  </a:lnTo>
                  <a:lnTo>
                    <a:pt x="16593" y="1382"/>
                  </a:lnTo>
                  <a:lnTo>
                    <a:pt x="16719" y="1424"/>
                  </a:lnTo>
                  <a:lnTo>
                    <a:pt x="16823" y="1424"/>
                  </a:lnTo>
                  <a:lnTo>
                    <a:pt x="16844" y="1382"/>
                  </a:lnTo>
                  <a:lnTo>
                    <a:pt x="17116" y="1382"/>
                  </a:lnTo>
                  <a:lnTo>
                    <a:pt x="17200" y="1340"/>
                  </a:lnTo>
                  <a:lnTo>
                    <a:pt x="17221" y="1256"/>
                  </a:lnTo>
                  <a:lnTo>
                    <a:pt x="17158" y="1256"/>
                  </a:lnTo>
                  <a:lnTo>
                    <a:pt x="17095" y="1173"/>
                  </a:lnTo>
                  <a:lnTo>
                    <a:pt x="17095" y="1068"/>
                  </a:lnTo>
                  <a:lnTo>
                    <a:pt x="17200" y="1005"/>
                  </a:lnTo>
                  <a:lnTo>
                    <a:pt x="17263" y="963"/>
                  </a:lnTo>
                  <a:lnTo>
                    <a:pt x="17346" y="963"/>
                  </a:lnTo>
                  <a:lnTo>
                    <a:pt x="17367" y="1026"/>
                  </a:lnTo>
                  <a:lnTo>
                    <a:pt x="17346" y="1068"/>
                  </a:lnTo>
                  <a:lnTo>
                    <a:pt x="17305" y="1068"/>
                  </a:lnTo>
                  <a:lnTo>
                    <a:pt x="17346" y="1152"/>
                  </a:lnTo>
                  <a:lnTo>
                    <a:pt x="17346" y="1256"/>
                  </a:lnTo>
                  <a:lnTo>
                    <a:pt x="17409" y="1340"/>
                  </a:lnTo>
                  <a:lnTo>
                    <a:pt x="17556" y="1340"/>
                  </a:lnTo>
                  <a:lnTo>
                    <a:pt x="17681" y="1277"/>
                  </a:lnTo>
                  <a:lnTo>
                    <a:pt x="17765" y="1277"/>
                  </a:lnTo>
                  <a:lnTo>
                    <a:pt x="17869" y="1319"/>
                  </a:lnTo>
                  <a:lnTo>
                    <a:pt x="17953" y="1277"/>
                  </a:lnTo>
                  <a:lnTo>
                    <a:pt x="18141" y="1214"/>
                  </a:lnTo>
                  <a:lnTo>
                    <a:pt x="18267" y="1214"/>
                  </a:lnTo>
                  <a:lnTo>
                    <a:pt x="18309" y="1256"/>
                  </a:lnTo>
                  <a:lnTo>
                    <a:pt x="18393" y="1256"/>
                  </a:lnTo>
                  <a:lnTo>
                    <a:pt x="18455" y="1214"/>
                  </a:lnTo>
                  <a:lnTo>
                    <a:pt x="18581" y="1214"/>
                  </a:lnTo>
                  <a:lnTo>
                    <a:pt x="18685" y="1256"/>
                  </a:lnTo>
                  <a:lnTo>
                    <a:pt x="18769" y="1256"/>
                  </a:lnTo>
                  <a:lnTo>
                    <a:pt x="18853" y="1277"/>
                  </a:lnTo>
                  <a:lnTo>
                    <a:pt x="19083" y="1382"/>
                  </a:lnTo>
                  <a:lnTo>
                    <a:pt x="19209" y="1382"/>
                  </a:lnTo>
                  <a:lnTo>
                    <a:pt x="19313" y="1361"/>
                  </a:lnTo>
                  <a:lnTo>
                    <a:pt x="19439" y="1361"/>
                  </a:lnTo>
                  <a:lnTo>
                    <a:pt x="19481" y="1277"/>
                  </a:lnTo>
                  <a:lnTo>
                    <a:pt x="19564" y="1235"/>
                  </a:lnTo>
                  <a:lnTo>
                    <a:pt x="19669" y="1256"/>
                  </a:lnTo>
                  <a:lnTo>
                    <a:pt x="19774" y="1256"/>
                  </a:lnTo>
                  <a:lnTo>
                    <a:pt x="19836" y="1173"/>
                  </a:lnTo>
                  <a:lnTo>
                    <a:pt x="19836" y="1131"/>
                  </a:lnTo>
                  <a:lnTo>
                    <a:pt x="19669" y="1026"/>
                  </a:lnTo>
                  <a:lnTo>
                    <a:pt x="19585" y="963"/>
                  </a:lnTo>
                  <a:lnTo>
                    <a:pt x="19543" y="859"/>
                  </a:lnTo>
                  <a:lnTo>
                    <a:pt x="19439" y="796"/>
                  </a:lnTo>
                  <a:lnTo>
                    <a:pt x="19250" y="733"/>
                  </a:lnTo>
                  <a:lnTo>
                    <a:pt x="19167" y="649"/>
                  </a:lnTo>
                  <a:lnTo>
                    <a:pt x="19062" y="628"/>
                  </a:lnTo>
                  <a:lnTo>
                    <a:pt x="18957" y="649"/>
                  </a:lnTo>
                  <a:lnTo>
                    <a:pt x="18916" y="608"/>
                  </a:lnTo>
                  <a:lnTo>
                    <a:pt x="18853" y="545"/>
                  </a:lnTo>
                  <a:lnTo>
                    <a:pt x="18727" y="587"/>
                  </a:lnTo>
                  <a:lnTo>
                    <a:pt x="18685" y="524"/>
                  </a:lnTo>
                  <a:lnTo>
                    <a:pt x="18455" y="503"/>
                  </a:lnTo>
                  <a:lnTo>
                    <a:pt x="18309" y="398"/>
                  </a:lnTo>
                  <a:lnTo>
                    <a:pt x="18246" y="398"/>
                  </a:lnTo>
                  <a:lnTo>
                    <a:pt x="18058" y="294"/>
                  </a:lnTo>
                  <a:lnTo>
                    <a:pt x="17995" y="294"/>
                  </a:lnTo>
                  <a:lnTo>
                    <a:pt x="17995" y="315"/>
                  </a:lnTo>
                  <a:lnTo>
                    <a:pt x="17932" y="336"/>
                  </a:lnTo>
                  <a:lnTo>
                    <a:pt x="17765" y="231"/>
                  </a:lnTo>
                  <a:lnTo>
                    <a:pt x="17744" y="168"/>
                  </a:lnTo>
                  <a:lnTo>
                    <a:pt x="17681" y="105"/>
                  </a:lnTo>
                  <a:lnTo>
                    <a:pt x="17597" y="126"/>
                  </a:lnTo>
                  <a:lnTo>
                    <a:pt x="17535" y="126"/>
                  </a:lnTo>
                  <a:lnTo>
                    <a:pt x="17472" y="84"/>
                  </a:lnTo>
                  <a:lnTo>
                    <a:pt x="17263" y="84"/>
                  </a:lnTo>
                  <a:lnTo>
                    <a:pt x="17158" y="22"/>
                  </a:lnTo>
                  <a:lnTo>
                    <a:pt x="17074" y="84"/>
                  </a:lnTo>
                  <a:lnTo>
                    <a:pt x="17033" y="84"/>
                  </a:lnTo>
                  <a:lnTo>
                    <a:pt x="17012" y="64"/>
                  </a:lnTo>
                  <a:lnTo>
                    <a:pt x="16928" y="1"/>
                  </a:lnTo>
                  <a:lnTo>
                    <a:pt x="16740" y="22"/>
                  </a:lnTo>
                  <a:lnTo>
                    <a:pt x="16614"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6B65"/>
                </a:solidFill>
              </a:endParaRPr>
            </a:p>
          </p:txBody>
        </p:sp>
        <p:grpSp>
          <p:nvGrpSpPr>
            <p:cNvPr id="960" name="Google Shape;960;p54"/>
            <p:cNvGrpSpPr/>
            <p:nvPr/>
          </p:nvGrpSpPr>
          <p:grpSpPr>
            <a:xfrm>
              <a:off x="2905224" y="2311071"/>
              <a:ext cx="596721" cy="528992"/>
              <a:chOff x="1922950" y="1410350"/>
              <a:chExt cx="1252825" cy="1162875"/>
            </a:xfrm>
          </p:grpSpPr>
          <p:sp>
            <p:nvSpPr>
              <p:cNvPr id="961" name="Google Shape;961;p54"/>
              <p:cNvSpPr/>
              <p:nvPr/>
            </p:nvSpPr>
            <p:spPr>
              <a:xfrm>
                <a:off x="1988325" y="2333100"/>
                <a:ext cx="52325" cy="65925"/>
              </a:xfrm>
              <a:custGeom>
                <a:rect b="b" l="l" r="r" t="t"/>
                <a:pathLst>
                  <a:path extrusionOk="0" h="2637" w="2093">
                    <a:moveTo>
                      <a:pt x="210" y="0"/>
                    </a:moveTo>
                    <a:lnTo>
                      <a:pt x="189" y="63"/>
                    </a:lnTo>
                    <a:lnTo>
                      <a:pt x="1" y="21"/>
                    </a:lnTo>
                    <a:lnTo>
                      <a:pt x="63" y="188"/>
                    </a:lnTo>
                    <a:lnTo>
                      <a:pt x="105" y="209"/>
                    </a:lnTo>
                    <a:lnTo>
                      <a:pt x="168" y="335"/>
                    </a:lnTo>
                    <a:lnTo>
                      <a:pt x="440" y="377"/>
                    </a:lnTo>
                    <a:lnTo>
                      <a:pt x="314" y="439"/>
                    </a:lnTo>
                    <a:lnTo>
                      <a:pt x="189" y="439"/>
                    </a:lnTo>
                    <a:lnTo>
                      <a:pt x="105" y="544"/>
                    </a:lnTo>
                    <a:lnTo>
                      <a:pt x="168" y="607"/>
                    </a:lnTo>
                    <a:lnTo>
                      <a:pt x="105" y="732"/>
                    </a:lnTo>
                    <a:lnTo>
                      <a:pt x="126" y="774"/>
                    </a:lnTo>
                    <a:lnTo>
                      <a:pt x="273" y="732"/>
                    </a:lnTo>
                    <a:lnTo>
                      <a:pt x="293" y="837"/>
                    </a:lnTo>
                    <a:lnTo>
                      <a:pt x="419" y="837"/>
                    </a:lnTo>
                    <a:lnTo>
                      <a:pt x="419" y="942"/>
                    </a:lnTo>
                    <a:lnTo>
                      <a:pt x="524" y="1025"/>
                    </a:lnTo>
                    <a:lnTo>
                      <a:pt x="649" y="963"/>
                    </a:lnTo>
                    <a:lnTo>
                      <a:pt x="503" y="1130"/>
                    </a:lnTo>
                    <a:lnTo>
                      <a:pt x="545" y="1276"/>
                    </a:lnTo>
                    <a:lnTo>
                      <a:pt x="649" y="1255"/>
                    </a:lnTo>
                    <a:lnTo>
                      <a:pt x="649" y="1151"/>
                    </a:lnTo>
                    <a:lnTo>
                      <a:pt x="817" y="1109"/>
                    </a:lnTo>
                    <a:lnTo>
                      <a:pt x="817" y="1109"/>
                    </a:lnTo>
                    <a:lnTo>
                      <a:pt x="754" y="1235"/>
                    </a:lnTo>
                    <a:lnTo>
                      <a:pt x="691" y="1339"/>
                    </a:lnTo>
                    <a:lnTo>
                      <a:pt x="691" y="1423"/>
                    </a:lnTo>
                    <a:lnTo>
                      <a:pt x="733" y="1423"/>
                    </a:lnTo>
                    <a:lnTo>
                      <a:pt x="796" y="1548"/>
                    </a:lnTo>
                    <a:lnTo>
                      <a:pt x="963" y="1528"/>
                    </a:lnTo>
                    <a:lnTo>
                      <a:pt x="963" y="1632"/>
                    </a:lnTo>
                    <a:lnTo>
                      <a:pt x="1047" y="1632"/>
                    </a:lnTo>
                    <a:lnTo>
                      <a:pt x="1068" y="1737"/>
                    </a:lnTo>
                    <a:lnTo>
                      <a:pt x="1047" y="1820"/>
                    </a:lnTo>
                    <a:lnTo>
                      <a:pt x="1172" y="1967"/>
                    </a:lnTo>
                    <a:lnTo>
                      <a:pt x="1256" y="1883"/>
                    </a:lnTo>
                    <a:lnTo>
                      <a:pt x="1319" y="1946"/>
                    </a:lnTo>
                    <a:lnTo>
                      <a:pt x="1423" y="1946"/>
                    </a:lnTo>
                    <a:lnTo>
                      <a:pt x="1256" y="2113"/>
                    </a:lnTo>
                    <a:lnTo>
                      <a:pt x="1465" y="2323"/>
                    </a:lnTo>
                    <a:lnTo>
                      <a:pt x="1549" y="2364"/>
                    </a:lnTo>
                    <a:lnTo>
                      <a:pt x="1591" y="2427"/>
                    </a:lnTo>
                    <a:lnTo>
                      <a:pt x="1946" y="2636"/>
                    </a:lnTo>
                    <a:lnTo>
                      <a:pt x="1988" y="2595"/>
                    </a:lnTo>
                    <a:lnTo>
                      <a:pt x="2093" y="2616"/>
                    </a:lnTo>
                    <a:lnTo>
                      <a:pt x="2009" y="2302"/>
                    </a:lnTo>
                    <a:lnTo>
                      <a:pt x="2051" y="2176"/>
                    </a:lnTo>
                    <a:lnTo>
                      <a:pt x="2009" y="2072"/>
                    </a:lnTo>
                    <a:lnTo>
                      <a:pt x="2009" y="1820"/>
                    </a:lnTo>
                    <a:lnTo>
                      <a:pt x="1946" y="1695"/>
                    </a:lnTo>
                    <a:lnTo>
                      <a:pt x="1674" y="1548"/>
                    </a:lnTo>
                    <a:lnTo>
                      <a:pt x="1653" y="1214"/>
                    </a:lnTo>
                    <a:lnTo>
                      <a:pt x="1528" y="1004"/>
                    </a:lnTo>
                    <a:lnTo>
                      <a:pt x="1486" y="774"/>
                    </a:lnTo>
                    <a:lnTo>
                      <a:pt x="1444" y="732"/>
                    </a:lnTo>
                    <a:lnTo>
                      <a:pt x="1319" y="711"/>
                    </a:lnTo>
                    <a:lnTo>
                      <a:pt x="1130" y="607"/>
                    </a:lnTo>
                    <a:lnTo>
                      <a:pt x="1005" y="607"/>
                    </a:lnTo>
                    <a:lnTo>
                      <a:pt x="858" y="544"/>
                    </a:lnTo>
                    <a:lnTo>
                      <a:pt x="817" y="439"/>
                    </a:lnTo>
                    <a:lnTo>
                      <a:pt x="628" y="377"/>
                    </a:lnTo>
                    <a:lnTo>
                      <a:pt x="545" y="251"/>
                    </a:lnTo>
                    <a:lnTo>
                      <a:pt x="524" y="167"/>
                    </a:lnTo>
                    <a:lnTo>
                      <a:pt x="398" y="167"/>
                    </a:lnTo>
                    <a:lnTo>
                      <a:pt x="314" y="21"/>
                    </a:lnTo>
                    <a:lnTo>
                      <a:pt x="210"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2" name="Google Shape;962;p54"/>
              <p:cNvSpPr/>
              <p:nvPr/>
            </p:nvSpPr>
            <p:spPr>
              <a:xfrm>
                <a:off x="1953800" y="2242075"/>
                <a:ext cx="23050" cy="54425"/>
              </a:xfrm>
              <a:custGeom>
                <a:rect b="b" l="l" r="r" t="t"/>
                <a:pathLst>
                  <a:path extrusionOk="0" h="2177" w="922">
                    <a:moveTo>
                      <a:pt x="210" y="0"/>
                    </a:moveTo>
                    <a:lnTo>
                      <a:pt x="21" y="314"/>
                    </a:lnTo>
                    <a:lnTo>
                      <a:pt x="42" y="523"/>
                    </a:lnTo>
                    <a:lnTo>
                      <a:pt x="1" y="628"/>
                    </a:lnTo>
                    <a:lnTo>
                      <a:pt x="1" y="733"/>
                    </a:lnTo>
                    <a:lnTo>
                      <a:pt x="105" y="754"/>
                    </a:lnTo>
                    <a:lnTo>
                      <a:pt x="189" y="837"/>
                    </a:lnTo>
                    <a:lnTo>
                      <a:pt x="189" y="942"/>
                    </a:lnTo>
                    <a:lnTo>
                      <a:pt x="126" y="921"/>
                    </a:lnTo>
                    <a:lnTo>
                      <a:pt x="21" y="900"/>
                    </a:lnTo>
                    <a:lnTo>
                      <a:pt x="21" y="984"/>
                    </a:lnTo>
                    <a:lnTo>
                      <a:pt x="105" y="1047"/>
                    </a:lnTo>
                    <a:lnTo>
                      <a:pt x="21" y="1193"/>
                    </a:lnTo>
                    <a:lnTo>
                      <a:pt x="105" y="1214"/>
                    </a:lnTo>
                    <a:lnTo>
                      <a:pt x="210" y="1339"/>
                    </a:lnTo>
                    <a:lnTo>
                      <a:pt x="84" y="1319"/>
                    </a:lnTo>
                    <a:lnTo>
                      <a:pt x="21" y="1402"/>
                    </a:lnTo>
                    <a:lnTo>
                      <a:pt x="42" y="1507"/>
                    </a:lnTo>
                    <a:lnTo>
                      <a:pt x="210" y="1528"/>
                    </a:lnTo>
                    <a:lnTo>
                      <a:pt x="147" y="1611"/>
                    </a:lnTo>
                    <a:lnTo>
                      <a:pt x="189" y="1758"/>
                    </a:lnTo>
                    <a:lnTo>
                      <a:pt x="356" y="2135"/>
                    </a:lnTo>
                    <a:lnTo>
                      <a:pt x="503" y="2176"/>
                    </a:lnTo>
                    <a:lnTo>
                      <a:pt x="565" y="2072"/>
                    </a:lnTo>
                    <a:lnTo>
                      <a:pt x="524" y="1988"/>
                    </a:lnTo>
                    <a:lnTo>
                      <a:pt x="440" y="1988"/>
                    </a:lnTo>
                    <a:lnTo>
                      <a:pt x="398" y="1863"/>
                    </a:lnTo>
                    <a:lnTo>
                      <a:pt x="335" y="1653"/>
                    </a:lnTo>
                    <a:lnTo>
                      <a:pt x="356" y="1507"/>
                    </a:lnTo>
                    <a:lnTo>
                      <a:pt x="314" y="1402"/>
                    </a:lnTo>
                    <a:lnTo>
                      <a:pt x="398" y="1235"/>
                    </a:lnTo>
                    <a:lnTo>
                      <a:pt x="545" y="1235"/>
                    </a:lnTo>
                    <a:lnTo>
                      <a:pt x="524" y="1109"/>
                    </a:lnTo>
                    <a:lnTo>
                      <a:pt x="419" y="1109"/>
                    </a:lnTo>
                    <a:lnTo>
                      <a:pt x="335" y="1130"/>
                    </a:lnTo>
                    <a:lnTo>
                      <a:pt x="231" y="1130"/>
                    </a:lnTo>
                    <a:lnTo>
                      <a:pt x="314" y="1026"/>
                    </a:lnTo>
                    <a:lnTo>
                      <a:pt x="419" y="1026"/>
                    </a:lnTo>
                    <a:lnTo>
                      <a:pt x="545" y="921"/>
                    </a:lnTo>
                    <a:lnTo>
                      <a:pt x="565" y="733"/>
                    </a:lnTo>
                    <a:lnTo>
                      <a:pt x="670" y="607"/>
                    </a:lnTo>
                    <a:lnTo>
                      <a:pt x="712" y="419"/>
                    </a:lnTo>
                    <a:lnTo>
                      <a:pt x="921" y="210"/>
                    </a:lnTo>
                    <a:lnTo>
                      <a:pt x="858" y="189"/>
                    </a:lnTo>
                    <a:lnTo>
                      <a:pt x="670" y="272"/>
                    </a:lnTo>
                    <a:lnTo>
                      <a:pt x="545" y="461"/>
                    </a:lnTo>
                    <a:lnTo>
                      <a:pt x="461" y="628"/>
                    </a:lnTo>
                    <a:lnTo>
                      <a:pt x="335" y="670"/>
                    </a:lnTo>
                    <a:lnTo>
                      <a:pt x="335" y="586"/>
                    </a:lnTo>
                    <a:lnTo>
                      <a:pt x="252" y="523"/>
                    </a:lnTo>
                    <a:lnTo>
                      <a:pt x="461" y="461"/>
                    </a:lnTo>
                    <a:lnTo>
                      <a:pt x="565" y="377"/>
                    </a:lnTo>
                    <a:lnTo>
                      <a:pt x="607" y="231"/>
                    </a:lnTo>
                    <a:lnTo>
                      <a:pt x="607" y="168"/>
                    </a:lnTo>
                    <a:lnTo>
                      <a:pt x="503" y="105"/>
                    </a:lnTo>
                    <a:lnTo>
                      <a:pt x="440" y="189"/>
                    </a:lnTo>
                    <a:lnTo>
                      <a:pt x="356" y="210"/>
                    </a:lnTo>
                    <a:lnTo>
                      <a:pt x="398" y="63"/>
                    </a:lnTo>
                    <a:lnTo>
                      <a:pt x="210"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3" name="Google Shape;963;p54"/>
              <p:cNvSpPr/>
              <p:nvPr/>
            </p:nvSpPr>
            <p:spPr>
              <a:xfrm>
                <a:off x="2552225" y="1885325"/>
                <a:ext cx="48150" cy="48675"/>
              </a:xfrm>
              <a:custGeom>
                <a:rect b="b" l="l" r="r" t="t"/>
                <a:pathLst>
                  <a:path extrusionOk="0" h="1947" w="1926">
                    <a:moveTo>
                      <a:pt x="1402" y="0"/>
                    </a:moveTo>
                    <a:lnTo>
                      <a:pt x="1256" y="21"/>
                    </a:lnTo>
                    <a:lnTo>
                      <a:pt x="1067" y="189"/>
                    </a:lnTo>
                    <a:lnTo>
                      <a:pt x="984" y="356"/>
                    </a:lnTo>
                    <a:lnTo>
                      <a:pt x="1046" y="544"/>
                    </a:lnTo>
                    <a:lnTo>
                      <a:pt x="942" y="524"/>
                    </a:lnTo>
                    <a:lnTo>
                      <a:pt x="900" y="356"/>
                    </a:lnTo>
                    <a:lnTo>
                      <a:pt x="858" y="356"/>
                    </a:lnTo>
                    <a:lnTo>
                      <a:pt x="837" y="503"/>
                    </a:lnTo>
                    <a:lnTo>
                      <a:pt x="753" y="503"/>
                    </a:lnTo>
                    <a:lnTo>
                      <a:pt x="795" y="607"/>
                    </a:lnTo>
                    <a:lnTo>
                      <a:pt x="753" y="712"/>
                    </a:lnTo>
                    <a:lnTo>
                      <a:pt x="649" y="712"/>
                    </a:lnTo>
                    <a:lnTo>
                      <a:pt x="586" y="816"/>
                    </a:lnTo>
                    <a:lnTo>
                      <a:pt x="419" y="775"/>
                    </a:lnTo>
                    <a:lnTo>
                      <a:pt x="335" y="837"/>
                    </a:lnTo>
                    <a:lnTo>
                      <a:pt x="251" y="816"/>
                    </a:lnTo>
                    <a:lnTo>
                      <a:pt x="0" y="963"/>
                    </a:lnTo>
                    <a:lnTo>
                      <a:pt x="21" y="1088"/>
                    </a:lnTo>
                    <a:lnTo>
                      <a:pt x="147" y="1235"/>
                    </a:lnTo>
                    <a:lnTo>
                      <a:pt x="230" y="1172"/>
                    </a:lnTo>
                    <a:lnTo>
                      <a:pt x="209" y="1088"/>
                    </a:lnTo>
                    <a:lnTo>
                      <a:pt x="251" y="1026"/>
                    </a:lnTo>
                    <a:lnTo>
                      <a:pt x="356" y="1130"/>
                    </a:lnTo>
                    <a:lnTo>
                      <a:pt x="314" y="1277"/>
                    </a:lnTo>
                    <a:lnTo>
                      <a:pt x="440" y="1381"/>
                    </a:lnTo>
                    <a:lnTo>
                      <a:pt x="523" y="1256"/>
                    </a:lnTo>
                    <a:lnTo>
                      <a:pt x="544" y="1340"/>
                    </a:lnTo>
                    <a:lnTo>
                      <a:pt x="523" y="1423"/>
                    </a:lnTo>
                    <a:lnTo>
                      <a:pt x="649" y="1591"/>
                    </a:lnTo>
                    <a:lnTo>
                      <a:pt x="753" y="1612"/>
                    </a:lnTo>
                    <a:lnTo>
                      <a:pt x="795" y="1779"/>
                    </a:lnTo>
                    <a:lnTo>
                      <a:pt x="879" y="1863"/>
                    </a:lnTo>
                    <a:lnTo>
                      <a:pt x="963" y="1716"/>
                    </a:lnTo>
                    <a:lnTo>
                      <a:pt x="984" y="1821"/>
                    </a:lnTo>
                    <a:lnTo>
                      <a:pt x="1109" y="1946"/>
                    </a:lnTo>
                    <a:lnTo>
                      <a:pt x="1214" y="1925"/>
                    </a:lnTo>
                    <a:lnTo>
                      <a:pt x="1318" y="1925"/>
                    </a:lnTo>
                    <a:lnTo>
                      <a:pt x="1423" y="1821"/>
                    </a:lnTo>
                    <a:lnTo>
                      <a:pt x="1507" y="1800"/>
                    </a:lnTo>
                    <a:lnTo>
                      <a:pt x="1632" y="1695"/>
                    </a:lnTo>
                    <a:lnTo>
                      <a:pt x="1695" y="1800"/>
                    </a:lnTo>
                    <a:lnTo>
                      <a:pt x="1737" y="1758"/>
                    </a:lnTo>
                    <a:lnTo>
                      <a:pt x="1925" y="1653"/>
                    </a:lnTo>
                    <a:lnTo>
                      <a:pt x="1925" y="1549"/>
                    </a:lnTo>
                    <a:lnTo>
                      <a:pt x="1800" y="1591"/>
                    </a:lnTo>
                    <a:lnTo>
                      <a:pt x="1716" y="1507"/>
                    </a:lnTo>
                    <a:lnTo>
                      <a:pt x="1841" y="1277"/>
                    </a:lnTo>
                    <a:lnTo>
                      <a:pt x="1883" y="1151"/>
                    </a:lnTo>
                    <a:lnTo>
                      <a:pt x="1737" y="1235"/>
                    </a:lnTo>
                    <a:lnTo>
                      <a:pt x="1674" y="1402"/>
                    </a:lnTo>
                    <a:lnTo>
                      <a:pt x="1674" y="1277"/>
                    </a:lnTo>
                    <a:lnTo>
                      <a:pt x="1737" y="1026"/>
                    </a:lnTo>
                    <a:lnTo>
                      <a:pt x="1695" y="649"/>
                    </a:lnTo>
                    <a:lnTo>
                      <a:pt x="1528" y="544"/>
                    </a:lnTo>
                    <a:lnTo>
                      <a:pt x="1528" y="419"/>
                    </a:lnTo>
                    <a:lnTo>
                      <a:pt x="1423" y="419"/>
                    </a:lnTo>
                    <a:lnTo>
                      <a:pt x="1360" y="524"/>
                    </a:lnTo>
                    <a:lnTo>
                      <a:pt x="1360" y="398"/>
                    </a:lnTo>
                    <a:lnTo>
                      <a:pt x="1423" y="314"/>
                    </a:lnTo>
                    <a:lnTo>
                      <a:pt x="1381" y="210"/>
                    </a:lnTo>
                    <a:lnTo>
                      <a:pt x="1402" y="105"/>
                    </a:lnTo>
                    <a:lnTo>
                      <a:pt x="1402"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4" name="Google Shape;964;p54"/>
              <p:cNvSpPr/>
              <p:nvPr/>
            </p:nvSpPr>
            <p:spPr>
              <a:xfrm>
                <a:off x="2722750" y="1634775"/>
                <a:ext cx="145950" cy="133925"/>
              </a:xfrm>
              <a:custGeom>
                <a:rect b="b" l="l" r="r" t="t"/>
                <a:pathLst>
                  <a:path extrusionOk="0" h="5357" w="5838">
                    <a:moveTo>
                      <a:pt x="502" y="0"/>
                    </a:moveTo>
                    <a:lnTo>
                      <a:pt x="440" y="84"/>
                    </a:lnTo>
                    <a:lnTo>
                      <a:pt x="230" y="105"/>
                    </a:lnTo>
                    <a:lnTo>
                      <a:pt x="210" y="126"/>
                    </a:lnTo>
                    <a:lnTo>
                      <a:pt x="147" y="126"/>
                    </a:lnTo>
                    <a:lnTo>
                      <a:pt x="105" y="230"/>
                    </a:lnTo>
                    <a:lnTo>
                      <a:pt x="189" y="335"/>
                    </a:lnTo>
                    <a:lnTo>
                      <a:pt x="230" y="439"/>
                    </a:lnTo>
                    <a:lnTo>
                      <a:pt x="147" y="439"/>
                    </a:lnTo>
                    <a:lnTo>
                      <a:pt x="21" y="272"/>
                    </a:lnTo>
                    <a:lnTo>
                      <a:pt x="0" y="398"/>
                    </a:lnTo>
                    <a:lnTo>
                      <a:pt x="21" y="502"/>
                    </a:lnTo>
                    <a:lnTo>
                      <a:pt x="147" y="544"/>
                    </a:lnTo>
                    <a:lnTo>
                      <a:pt x="251" y="732"/>
                    </a:lnTo>
                    <a:lnTo>
                      <a:pt x="356" y="732"/>
                    </a:lnTo>
                    <a:lnTo>
                      <a:pt x="293" y="816"/>
                    </a:lnTo>
                    <a:lnTo>
                      <a:pt x="210" y="816"/>
                    </a:lnTo>
                    <a:lnTo>
                      <a:pt x="189" y="921"/>
                    </a:lnTo>
                    <a:lnTo>
                      <a:pt x="314" y="1109"/>
                    </a:lnTo>
                    <a:lnTo>
                      <a:pt x="440" y="1151"/>
                    </a:lnTo>
                    <a:lnTo>
                      <a:pt x="419" y="1235"/>
                    </a:lnTo>
                    <a:lnTo>
                      <a:pt x="398" y="1172"/>
                    </a:lnTo>
                    <a:lnTo>
                      <a:pt x="210" y="1151"/>
                    </a:lnTo>
                    <a:lnTo>
                      <a:pt x="210" y="1235"/>
                    </a:lnTo>
                    <a:lnTo>
                      <a:pt x="147" y="1255"/>
                    </a:lnTo>
                    <a:lnTo>
                      <a:pt x="105" y="1360"/>
                    </a:lnTo>
                    <a:lnTo>
                      <a:pt x="251" y="1276"/>
                    </a:lnTo>
                    <a:lnTo>
                      <a:pt x="335" y="1360"/>
                    </a:lnTo>
                    <a:lnTo>
                      <a:pt x="523" y="1276"/>
                    </a:lnTo>
                    <a:lnTo>
                      <a:pt x="544" y="1360"/>
                    </a:lnTo>
                    <a:lnTo>
                      <a:pt x="649" y="1381"/>
                    </a:lnTo>
                    <a:lnTo>
                      <a:pt x="670" y="1465"/>
                    </a:lnTo>
                    <a:lnTo>
                      <a:pt x="837" y="1590"/>
                    </a:lnTo>
                    <a:lnTo>
                      <a:pt x="879" y="1590"/>
                    </a:lnTo>
                    <a:lnTo>
                      <a:pt x="879" y="1527"/>
                    </a:lnTo>
                    <a:lnTo>
                      <a:pt x="942" y="1548"/>
                    </a:lnTo>
                    <a:lnTo>
                      <a:pt x="1046" y="1486"/>
                    </a:lnTo>
                    <a:lnTo>
                      <a:pt x="1130" y="1527"/>
                    </a:lnTo>
                    <a:lnTo>
                      <a:pt x="1151" y="1590"/>
                    </a:lnTo>
                    <a:lnTo>
                      <a:pt x="1130" y="1674"/>
                    </a:lnTo>
                    <a:lnTo>
                      <a:pt x="1130" y="1883"/>
                    </a:lnTo>
                    <a:lnTo>
                      <a:pt x="1067" y="2051"/>
                    </a:lnTo>
                    <a:lnTo>
                      <a:pt x="1067" y="2113"/>
                    </a:lnTo>
                    <a:lnTo>
                      <a:pt x="1151" y="2260"/>
                    </a:lnTo>
                    <a:lnTo>
                      <a:pt x="1088" y="2385"/>
                    </a:lnTo>
                    <a:lnTo>
                      <a:pt x="1088" y="2469"/>
                    </a:lnTo>
                    <a:lnTo>
                      <a:pt x="1067" y="2595"/>
                    </a:lnTo>
                    <a:lnTo>
                      <a:pt x="879" y="2699"/>
                    </a:lnTo>
                    <a:lnTo>
                      <a:pt x="754" y="2741"/>
                    </a:lnTo>
                    <a:lnTo>
                      <a:pt x="733" y="2825"/>
                    </a:lnTo>
                    <a:lnTo>
                      <a:pt x="628" y="2992"/>
                    </a:lnTo>
                    <a:lnTo>
                      <a:pt x="628" y="3055"/>
                    </a:lnTo>
                    <a:lnTo>
                      <a:pt x="523" y="3118"/>
                    </a:lnTo>
                    <a:lnTo>
                      <a:pt x="461" y="3222"/>
                    </a:lnTo>
                    <a:lnTo>
                      <a:pt x="461" y="3348"/>
                    </a:lnTo>
                    <a:lnTo>
                      <a:pt x="544" y="3369"/>
                    </a:lnTo>
                    <a:lnTo>
                      <a:pt x="544" y="3452"/>
                    </a:lnTo>
                    <a:lnTo>
                      <a:pt x="440" y="3473"/>
                    </a:lnTo>
                    <a:lnTo>
                      <a:pt x="419" y="3578"/>
                    </a:lnTo>
                    <a:lnTo>
                      <a:pt x="461" y="3641"/>
                    </a:lnTo>
                    <a:lnTo>
                      <a:pt x="398" y="3745"/>
                    </a:lnTo>
                    <a:lnTo>
                      <a:pt x="356" y="3850"/>
                    </a:lnTo>
                    <a:lnTo>
                      <a:pt x="419" y="3955"/>
                    </a:lnTo>
                    <a:lnTo>
                      <a:pt x="502" y="3976"/>
                    </a:lnTo>
                    <a:lnTo>
                      <a:pt x="502" y="4059"/>
                    </a:lnTo>
                    <a:lnTo>
                      <a:pt x="565" y="4143"/>
                    </a:lnTo>
                    <a:lnTo>
                      <a:pt x="628" y="4143"/>
                    </a:lnTo>
                    <a:lnTo>
                      <a:pt x="649" y="4038"/>
                    </a:lnTo>
                    <a:lnTo>
                      <a:pt x="670" y="3955"/>
                    </a:lnTo>
                    <a:lnTo>
                      <a:pt x="733" y="3996"/>
                    </a:lnTo>
                    <a:lnTo>
                      <a:pt x="774" y="3996"/>
                    </a:lnTo>
                    <a:lnTo>
                      <a:pt x="879" y="3871"/>
                    </a:lnTo>
                    <a:lnTo>
                      <a:pt x="942" y="3892"/>
                    </a:lnTo>
                    <a:lnTo>
                      <a:pt x="879" y="4059"/>
                    </a:lnTo>
                    <a:lnTo>
                      <a:pt x="774" y="4080"/>
                    </a:lnTo>
                    <a:lnTo>
                      <a:pt x="754" y="4143"/>
                    </a:lnTo>
                    <a:lnTo>
                      <a:pt x="816" y="4185"/>
                    </a:lnTo>
                    <a:lnTo>
                      <a:pt x="816" y="4268"/>
                    </a:lnTo>
                    <a:lnTo>
                      <a:pt x="921" y="4394"/>
                    </a:lnTo>
                    <a:lnTo>
                      <a:pt x="1026" y="4352"/>
                    </a:lnTo>
                    <a:lnTo>
                      <a:pt x="1067" y="4394"/>
                    </a:lnTo>
                    <a:lnTo>
                      <a:pt x="1193" y="4415"/>
                    </a:lnTo>
                    <a:lnTo>
                      <a:pt x="1256" y="4352"/>
                    </a:lnTo>
                    <a:lnTo>
                      <a:pt x="1402" y="4310"/>
                    </a:lnTo>
                    <a:lnTo>
                      <a:pt x="1381" y="4164"/>
                    </a:lnTo>
                    <a:lnTo>
                      <a:pt x="1465" y="4164"/>
                    </a:lnTo>
                    <a:lnTo>
                      <a:pt x="1507" y="4101"/>
                    </a:lnTo>
                    <a:lnTo>
                      <a:pt x="1507" y="4185"/>
                    </a:lnTo>
                    <a:lnTo>
                      <a:pt x="1486" y="4206"/>
                    </a:lnTo>
                    <a:lnTo>
                      <a:pt x="1507" y="4310"/>
                    </a:lnTo>
                    <a:lnTo>
                      <a:pt x="1570" y="4289"/>
                    </a:lnTo>
                    <a:lnTo>
                      <a:pt x="1653" y="4143"/>
                    </a:lnTo>
                    <a:lnTo>
                      <a:pt x="1695" y="4080"/>
                    </a:lnTo>
                    <a:lnTo>
                      <a:pt x="1716" y="4143"/>
                    </a:lnTo>
                    <a:lnTo>
                      <a:pt x="1695" y="4268"/>
                    </a:lnTo>
                    <a:lnTo>
                      <a:pt x="1570" y="4478"/>
                    </a:lnTo>
                    <a:lnTo>
                      <a:pt x="1486" y="4520"/>
                    </a:lnTo>
                    <a:lnTo>
                      <a:pt x="1486" y="4624"/>
                    </a:lnTo>
                    <a:lnTo>
                      <a:pt x="1611" y="4666"/>
                    </a:lnTo>
                    <a:lnTo>
                      <a:pt x="1695" y="4729"/>
                    </a:lnTo>
                    <a:lnTo>
                      <a:pt x="1800" y="4729"/>
                    </a:lnTo>
                    <a:lnTo>
                      <a:pt x="1821" y="4771"/>
                    </a:lnTo>
                    <a:lnTo>
                      <a:pt x="1967" y="4792"/>
                    </a:lnTo>
                    <a:lnTo>
                      <a:pt x="1988" y="4708"/>
                    </a:lnTo>
                    <a:lnTo>
                      <a:pt x="2114" y="4708"/>
                    </a:lnTo>
                    <a:lnTo>
                      <a:pt x="2072" y="4771"/>
                    </a:lnTo>
                    <a:lnTo>
                      <a:pt x="2093" y="4833"/>
                    </a:lnTo>
                    <a:lnTo>
                      <a:pt x="2176" y="4833"/>
                    </a:lnTo>
                    <a:lnTo>
                      <a:pt x="2239" y="4917"/>
                    </a:lnTo>
                    <a:lnTo>
                      <a:pt x="2323" y="4875"/>
                    </a:lnTo>
                    <a:lnTo>
                      <a:pt x="2302" y="4792"/>
                    </a:lnTo>
                    <a:lnTo>
                      <a:pt x="2281" y="4708"/>
                    </a:lnTo>
                    <a:lnTo>
                      <a:pt x="2344" y="4603"/>
                    </a:lnTo>
                    <a:lnTo>
                      <a:pt x="2386" y="4687"/>
                    </a:lnTo>
                    <a:lnTo>
                      <a:pt x="2344" y="4792"/>
                    </a:lnTo>
                    <a:lnTo>
                      <a:pt x="2386" y="4917"/>
                    </a:lnTo>
                    <a:lnTo>
                      <a:pt x="2448" y="4917"/>
                    </a:lnTo>
                    <a:lnTo>
                      <a:pt x="2490" y="4792"/>
                    </a:lnTo>
                    <a:lnTo>
                      <a:pt x="2532" y="4729"/>
                    </a:lnTo>
                    <a:lnTo>
                      <a:pt x="2616" y="4708"/>
                    </a:lnTo>
                    <a:lnTo>
                      <a:pt x="2616" y="4792"/>
                    </a:lnTo>
                    <a:lnTo>
                      <a:pt x="2553" y="4833"/>
                    </a:lnTo>
                    <a:lnTo>
                      <a:pt x="2553" y="4917"/>
                    </a:lnTo>
                    <a:lnTo>
                      <a:pt x="2720" y="4917"/>
                    </a:lnTo>
                    <a:lnTo>
                      <a:pt x="2804" y="4875"/>
                    </a:lnTo>
                    <a:lnTo>
                      <a:pt x="2867" y="4687"/>
                    </a:lnTo>
                    <a:lnTo>
                      <a:pt x="2909" y="4792"/>
                    </a:lnTo>
                    <a:lnTo>
                      <a:pt x="2846" y="4833"/>
                    </a:lnTo>
                    <a:lnTo>
                      <a:pt x="2846" y="4938"/>
                    </a:lnTo>
                    <a:lnTo>
                      <a:pt x="2971" y="4917"/>
                    </a:lnTo>
                    <a:lnTo>
                      <a:pt x="3013" y="4771"/>
                    </a:lnTo>
                    <a:lnTo>
                      <a:pt x="3055" y="4687"/>
                    </a:lnTo>
                    <a:lnTo>
                      <a:pt x="3055" y="4687"/>
                    </a:lnTo>
                    <a:lnTo>
                      <a:pt x="3034" y="4917"/>
                    </a:lnTo>
                    <a:lnTo>
                      <a:pt x="3055" y="5001"/>
                    </a:lnTo>
                    <a:lnTo>
                      <a:pt x="3160" y="5001"/>
                    </a:lnTo>
                    <a:lnTo>
                      <a:pt x="3327" y="5105"/>
                    </a:lnTo>
                    <a:lnTo>
                      <a:pt x="3432" y="5043"/>
                    </a:lnTo>
                    <a:lnTo>
                      <a:pt x="3495" y="5022"/>
                    </a:lnTo>
                    <a:lnTo>
                      <a:pt x="3536" y="5105"/>
                    </a:lnTo>
                    <a:lnTo>
                      <a:pt x="3662" y="5084"/>
                    </a:lnTo>
                    <a:lnTo>
                      <a:pt x="3746" y="5022"/>
                    </a:lnTo>
                    <a:lnTo>
                      <a:pt x="3746" y="4896"/>
                    </a:lnTo>
                    <a:lnTo>
                      <a:pt x="3850" y="4792"/>
                    </a:lnTo>
                    <a:lnTo>
                      <a:pt x="3892" y="4729"/>
                    </a:lnTo>
                    <a:lnTo>
                      <a:pt x="3850" y="4603"/>
                    </a:lnTo>
                    <a:lnTo>
                      <a:pt x="3871" y="4520"/>
                    </a:lnTo>
                    <a:lnTo>
                      <a:pt x="3913" y="4520"/>
                    </a:lnTo>
                    <a:lnTo>
                      <a:pt x="3955" y="4666"/>
                    </a:lnTo>
                    <a:lnTo>
                      <a:pt x="3997" y="4687"/>
                    </a:lnTo>
                    <a:lnTo>
                      <a:pt x="3997" y="4729"/>
                    </a:lnTo>
                    <a:lnTo>
                      <a:pt x="3913" y="4812"/>
                    </a:lnTo>
                    <a:lnTo>
                      <a:pt x="3871" y="4980"/>
                    </a:lnTo>
                    <a:lnTo>
                      <a:pt x="3892" y="5210"/>
                    </a:lnTo>
                    <a:lnTo>
                      <a:pt x="3997" y="5252"/>
                    </a:lnTo>
                    <a:lnTo>
                      <a:pt x="4101" y="5210"/>
                    </a:lnTo>
                    <a:lnTo>
                      <a:pt x="4122" y="5315"/>
                    </a:lnTo>
                    <a:lnTo>
                      <a:pt x="4227" y="5315"/>
                    </a:lnTo>
                    <a:lnTo>
                      <a:pt x="4269" y="5357"/>
                    </a:lnTo>
                    <a:lnTo>
                      <a:pt x="4373" y="5357"/>
                    </a:lnTo>
                    <a:lnTo>
                      <a:pt x="4583" y="5231"/>
                    </a:lnTo>
                    <a:lnTo>
                      <a:pt x="4687" y="5210"/>
                    </a:lnTo>
                    <a:lnTo>
                      <a:pt x="4855" y="5315"/>
                    </a:lnTo>
                    <a:lnTo>
                      <a:pt x="4938" y="5294"/>
                    </a:lnTo>
                    <a:lnTo>
                      <a:pt x="5022" y="5336"/>
                    </a:lnTo>
                    <a:lnTo>
                      <a:pt x="5064" y="5252"/>
                    </a:lnTo>
                    <a:lnTo>
                      <a:pt x="5064" y="5210"/>
                    </a:lnTo>
                    <a:lnTo>
                      <a:pt x="5147" y="5084"/>
                    </a:lnTo>
                    <a:lnTo>
                      <a:pt x="5231" y="5043"/>
                    </a:lnTo>
                    <a:lnTo>
                      <a:pt x="5231" y="5001"/>
                    </a:lnTo>
                    <a:lnTo>
                      <a:pt x="5168" y="4875"/>
                    </a:lnTo>
                    <a:lnTo>
                      <a:pt x="5168" y="4729"/>
                    </a:lnTo>
                    <a:lnTo>
                      <a:pt x="5231" y="4812"/>
                    </a:lnTo>
                    <a:lnTo>
                      <a:pt x="5231" y="4896"/>
                    </a:lnTo>
                    <a:lnTo>
                      <a:pt x="5336" y="5022"/>
                    </a:lnTo>
                    <a:lnTo>
                      <a:pt x="5378" y="4938"/>
                    </a:lnTo>
                    <a:lnTo>
                      <a:pt x="5524" y="4938"/>
                    </a:lnTo>
                    <a:lnTo>
                      <a:pt x="5566" y="4980"/>
                    </a:lnTo>
                    <a:lnTo>
                      <a:pt x="5587" y="4896"/>
                    </a:lnTo>
                    <a:lnTo>
                      <a:pt x="5566" y="4792"/>
                    </a:lnTo>
                    <a:lnTo>
                      <a:pt x="5566" y="4708"/>
                    </a:lnTo>
                    <a:lnTo>
                      <a:pt x="5524" y="4666"/>
                    </a:lnTo>
                    <a:lnTo>
                      <a:pt x="5378" y="4687"/>
                    </a:lnTo>
                    <a:lnTo>
                      <a:pt x="5252" y="4708"/>
                    </a:lnTo>
                    <a:lnTo>
                      <a:pt x="5231" y="4603"/>
                    </a:lnTo>
                    <a:lnTo>
                      <a:pt x="5273" y="4582"/>
                    </a:lnTo>
                    <a:lnTo>
                      <a:pt x="5336" y="4603"/>
                    </a:lnTo>
                    <a:lnTo>
                      <a:pt x="5461" y="4561"/>
                    </a:lnTo>
                    <a:lnTo>
                      <a:pt x="5545" y="4457"/>
                    </a:lnTo>
                    <a:lnTo>
                      <a:pt x="5587" y="4520"/>
                    </a:lnTo>
                    <a:lnTo>
                      <a:pt x="5671" y="4499"/>
                    </a:lnTo>
                    <a:lnTo>
                      <a:pt x="5733" y="4394"/>
                    </a:lnTo>
                    <a:lnTo>
                      <a:pt x="5691" y="4310"/>
                    </a:lnTo>
                    <a:lnTo>
                      <a:pt x="5775" y="4206"/>
                    </a:lnTo>
                    <a:lnTo>
                      <a:pt x="5754" y="4143"/>
                    </a:lnTo>
                    <a:lnTo>
                      <a:pt x="5796" y="4143"/>
                    </a:lnTo>
                    <a:lnTo>
                      <a:pt x="5838" y="4080"/>
                    </a:lnTo>
                    <a:lnTo>
                      <a:pt x="5691" y="4038"/>
                    </a:lnTo>
                    <a:lnTo>
                      <a:pt x="5566" y="4059"/>
                    </a:lnTo>
                    <a:lnTo>
                      <a:pt x="5629" y="3976"/>
                    </a:lnTo>
                    <a:lnTo>
                      <a:pt x="5691" y="3955"/>
                    </a:lnTo>
                    <a:lnTo>
                      <a:pt x="5691" y="3850"/>
                    </a:lnTo>
                    <a:lnTo>
                      <a:pt x="5587" y="3766"/>
                    </a:lnTo>
                    <a:lnTo>
                      <a:pt x="5357" y="3766"/>
                    </a:lnTo>
                    <a:lnTo>
                      <a:pt x="5336" y="3724"/>
                    </a:lnTo>
                    <a:lnTo>
                      <a:pt x="5336" y="3641"/>
                    </a:lnTo>
                    <a:lnTo>
                      <a:pt x="5378" y="3620"/>
                    </a:lnTo>
                    <a:lnTo>
                      <a:pt x="5357" y="3515"/>
                    </a:lnTo>
                    <a:lnTo>
                      <a:pt x="5168" y="3348"/>
                    </a:lnTo>
                    <a:lnTo>
                      <a:pt x="5106" y="3348"/>
                    </a:lnTo>
                    <a:lnTo>
                      <a:pt x="5001" y="3432"/>
                    </a:lnTo>
                    <a:lnTo>
                      <a:pt x="4834" y="3432"/>
                    </a:lnTo>
                    <a:lnTo>
                      <a:pt x="4687" y="3452"/>
                    </a:lnTo>
                    <a:lnTo>
                      <a:pt x="4478" y="3327"/>
                    </a:lnTo>
                    <a:lnTo>
                      <a:pt x="4436" y="3243"/>
                    </a:lnTo>
                    <a:lnTo>
                      <a:pt x="4394" y="3222"/>
                    </a:lnTo>
                    <a:lnTo>
                      <a:pt x="4290" y="3264"/>
                    </a:lnTo>
                    <a:lnTo>
                      <a:pt x="4206" y="3264"/>
                    </a:lnTo>
                    <a:lnTo>
                      <a:pt x="4122" y="3306"/>
                    </a:lnTo>
                    <a:lnTo>
                      <a:pt x="4018" y="3306"/>
                    </a:lnTo>
                    <a:lnTo>
                      <a:pt x="3976" y="3411"/>
                    </a:lnTo>
                    <a:lnTo>
                      <a:pt x="3913" y="3348"/>
                    </a:lnTo>
                    <a:lnTo>
                      <a:pt x="3808" y="3264"/>
                    </a:lnTo>
                    <a:lnTo>
                      <a:pt x="3704" y="3327"/>
                    </a:lnTo>
                    <a:lnTo>
                      <a:pt x="3578" y="3348"/>
                    </a:lnTo>
                    <a:lnTo>
                      <a:pt x="3578" y="3411"/>
                    </a:lnTo>
                    <a:lnTo>
                      <a:pt x="3536" y="3452"/>
                    </a:lnTo>
                    <a:lnTo>
                      <a:pt x="3536" y="3369"/>
                    </a:lnTo>
                    <a:lnTo>
                      <a:pt x="3474" y="3327"/>
                    </a:lnTo>
                    <a:lnTo>
                      <a:pt x="3369" y="3348"/>
                    </a:lnTo>
                    <a:lnTo>
                      <a:pt x="3139" y="3327"/>
                    </a:lnTo>
                    <a:lnTo>
                      <a:pt x="3076" y="3348"/>
                    </a:lnTo>
                    <a:lnTo>
                      <a:pt x="3160" y="3432"/>
                    </a:lnTo>
                    <a:lnTo>
                      <a:pt x="3160" y="3536"/>
                    </a:lnTo>
                    <a:lnTo>
                      <a:pt x="3264" y="3620"/>
                    </a:lnTo>
                    <a:lnTo>
                      <a:pt x="3139" y="3578"/>
                    </a:lnTo>
                    <a:lnTo>
                      <a:pt x="3076" y="3515"/>
                    </a:lnTo>
                    <a:lnTo>
                      <a:pt x="3013" y="3473"/>
                    </a:lnTo>
                    <a:lnTo>
                      <a:pt x="2867" y="3536"/>
                    </a:lnTo>
                    <a:lnTo>
                      <a:pt x="2804" y="3473"/>
                    </a:lnTo>
                    <a:lnTo>
                      <a:pt x="2930" y="3432"/>
                    </a:lnTo>
                    <a:lnTo>
                      <a:pt x="2930" y="3348"/>
                    </a:lnTo>
                    <a:lnTo>
                      <a:pt x="2804" y="3222"/>
                    </a:lnTo>
                    <a:lnTo>
                      <a:pt x="2825" y="3139"/>
                    </a:lnTo>
                    <a:lnTo>
                      <a:pt x="2762" y="3097"/>
                    </a:lnTo>
                    <a:lnTo>
                      <a:pt x="2637" y="3160"/>
                    </a:lnTo>
                    <a:lnTo>
                      <a:pt x="2658" y="3243"/>
                    </a:lnTo>
                    <a:lnTo>
                      <a:pt x="2637" y="3306"/>
                    </a:lnTo>
                    <a:lnTo>
                      <a:pt x="2532" y="3264"/>
                    </a:lnTo>
                    <a:lnTo>
                      <a:pt x="2595" y="3201"/>
                    </a:lnTo>
                    <a:lnTo>
                      <a:pt x="2553" y="3139"/>
                    </a:lnTo>
                    <a:lnTo>
                      <a:pt x="2448" y="3097"/>
                    </a:lnTo>
                    <a:lnTo>
                      <a:pt x="2406" y="3139"/>
                    </a:lnTo>
                    <a:lnTo>
                      <a:pt x="2323" y="3139"/>
                    </a:lnTo>
                    <a:lnTo>
                      <a:pt x="2344" y="3034"/>
                    </a:lnTo>
                    <a:lnTo>
                      <a:pt x="2344" y="2992"/>
                    </a:lnTo>
                    <a:lnTo>
                      <a:pt x="2323" y="2888"/>
                    </a:lnTo>
                    <a:lnTo>
                      <a:pt x="2218" y="2908"/>
                    </a:lnTo>
                    <a:lnTo>
                      <a:pt x="2093" y="3034"/>
                    </a:lnTo>
                    <a:lnTo>
                      <a:pt x="2114" y="3160"/>
                    </a:lnTo>
                    <a:lnTo>
                      <a:pt x="2030" y="3160"/>
                    </a:lnTo>
                    <a:lnTo>
                      <a:pt x="1988" y="3055"/>
                    </a:lnTo>
                    <a:lnTo>
                      <a:pt x="2030" y="2992"/>
                    </a:lnTo>
                    <a:lnTo>
                      <a:pt x="2030" y="2908"/>
                    </a:lnTo>
                    <a:lnTo>
                      <a:pt x="2093" y="2720"/>
                    </a:lnTo>
                    <a:lnTo>
                      <a:pt x="2009" y="2636"/>
                    </a:lnTo>
                    <a:lnTo>
                      <a:pt x="1883" y="2699"/>
                    </a:lnTo>
                    <a:lnTo>
                      <a:pt x="1883" y="2636"/>
                    </a:lnTo>
                    <a:lnTo>
                      <a:pt x="1988" y="2616"/>
                    </a:lnTo>
                    <a:lnTo>
                      <a:pt x="2030" y="2490"/>
                    </a:lnTo>
                    <a:lnTo>
                      <a:pt x="2009" y="2385"/>
                    </a:lnTo>
                    <a:lnTo>
                      <a:pt x="1925" y="2427"/>
                    </a:lnTo>
                    <a:lnTo>
                      <a:pt x="1862" y="2385"/>
                    </a:lnTo>
                    <a:lnTo>
                      <a:pt x="1800" y="2427"/>
                    </a:lnTo>
                    <a:lnTo>
                      <a:pt x="1695" y="2427"/>
                    </a:lnTo>
                    <a:lnTo>
                      <a:pt x="1758" y="2385"/>
                    </a:lnTo>
                    <a:lnTo>
                      <a:pt x="1758" y="2323"/>
                    </a:lnTo>
                    <a:lnTo>
                      <a:pt x="1653" y="2323"/>
                    </a:lnTo>
                    <a:lnTo>
                      <a:pt x="1590" y="2406"/>
                    </a:lnTo>
                    <a:lnTo>
                      <a:pt x="1444" y="2427"/>
                    </a:lnTo>
                    <a:lnTo>
                      <a:pt x="1444" y="2364"/>
                    </a:lnTo>
                    <a:lnTo>
                      <a:pt x="1507" y="2323"/>
                    </a:lnTo>
                    <a:lnTo>
                      <a:pt x="1570" y="2218"/>
                    </a:lnTo>
                    <a:lnTo>
                      <a:pt x="1590" y="2155"/>
                    </a:lnTo>
                    <a:lnTo>
                      <a:pt x="1674" y="2155"/>
                    </a:lnTo>
                    <a:lnTo>
                      <a:pt x="1779" y="2260"/>
                    </a:lnTo>
                    <a:lnTo>
                      <a:pt x="1925" y="2260"/>
                    </a:lnTo>
                    <a:lnTo>
                      <a:pt x="1904" y="2197"/>
                    </a:lnTo>
                    <a:lnTo>
                      <a:pt x="1800" y="2071"/>
                    </a:lnTo>
                    <a:lnTo>
                      <a:pt x="1695" y="2071"/>
                    </a:lnTo>
                    <a:lnTo>
                      <a:pt x="1758" y="2009"/>
                    </a:lnTo>
                    <a:lnTo>
                      <a:pt x="1611" y="1883"/>
                    </a:lnTo>
                    <a:lnTo>
                      <a:pt x="1507" y="1841"/>
                    </a:lnTo>
                    <a:lnTo>
                      <a:pt x="1570" y="1799"/>
                    </a:lnTo>
                    <a:lnTo>
                      <a:pt x="1590" y="1737"/>
                    </a:lnTo>
                    <a:lnTo>
                      <a:pt x="1653" y="1737"/>
                    </a:lnTo>
                    <a:lnTo>
                      <a:pt x="1695" y="1841"/>
                    </a:lnTo>
                    <a:lnTo>
                      <a:pt x="1800" y="1967"/>
                    </a:lnTo>
                    <a:lnTo>
                      <a:pt x="1967" y="1988"/>
                    </a:lnTo>
                    <a:lnTo>
                      <a:pt x="2030" y="2092"/>
                    </a:lnTo>
                    <a:lnTo>
                      <a:pt x="2114" y="2009"/>
                    </a:lnTo>
                    <a:lnTo>
                      <a:pt x="2176" y="2092"/>
                    </a:lnTo>
                    <a:lnTo>
                      <a:pt x="2344" y="2155"/>
                    </a:lnTo>
                    <a:lnTo>
                      <a:pt x="2448" y="2155"/>
                    </a:lnTo>
                    <a:lnTo>
                      <a:pt x="2511" y="2051"/>
                    </a:lnTo>
                    <a:lnTo>
                      <a:pt x="2490" y="1904"/>
                    </a:lnTo>
                    <a:lnTo>
                      <a:pt x="2239" y="1758"/>
                    </a:lnTo>
                    <a:lnTo>
                      <a:pt x="2134" y="1653"/>
                    </a:lnTo>
                    <a:lnTo>
                      <a:pt x="2072" y="1653"/>
                    </a:lnTo>
                    <a:lnTo>
                      <a:pt x="2030" y="1548"/>
                    </a:lnTo>
                    <a:lnTo>
                      <a:pt x="1925" y="1444"/>
                    </a:lnTo>
                    <a:lnTo>
                      <a:pt x="1883" y="1444"/>
                    </a:lnTo>
                    <a:lnTo>
                      <a:pt x="1821" y="1381"/>
                    </a:lnTo>
                    <a:lnTo>
                      <a:pt x="1883" y="1318"/>
                    </a:lnTo>
                    <a:lnTo>
                      <a:pt x="1967" y="1339"/>
                    </a:lnTo>
                    <a:lnTo>
                      <a:pt x="2030" y="1444"/>
                    </a:lnTo>
                    <a:lnTo>
                      <a:pt x="2114" y="1444"/>
                    </a:lnTo>
                    <a:lnTo>
                      <a:pt x="2134" y="1548"/>
                    </a:lnTo>
                    <a:lnTo>
                      <a:pt x="2197" y="1548"/>
                    </a:lnTo>
                    <a:lnTo>
                      <a:pt x="2239" y="1465"/>
                    </a:lnTo>
                    <a:lnTo>
                      <a:pt x="2197" y="1276"/>
                    </a:lnTo>
                    <a:lnTo>
                      <a:pt x="2072" y="1130"/>
                    </a:lnTo>
                    <a:lnTo>
                      <a:pt x="1988" y="1130"/>
                    </a:lnTo>
                    <a:lnTo>
                      <a:pt x="1967" y="1109"/>
                    </a:lnTo>
                    <a:lnTo>
                      <a:pt x="1821" y="1109"/>
                    </a:lnTo>
                    <a:lnTo>
                      <a:pt x="1695" y="1172"/>
                    </a:lnTo>
                    <a:lnTo>
                      <a:pt x="1590" y="1172"/>
                    </a:lnTo>
                    <a:lnTo>
                      <a:pt x="1486" y="1109"/>
                    </a:lnTo>
                    <a:lnTo>
                      <a:pt x="1402" y="1130"/>
                    </a:lnTo>
                    <a:lnTo>
                      <a:pt x="1360" y="1025"/>
                    </a:lnTo>
                    <a:lnTo>
                      <a:pt x="1235" y="1214"/>
                    </a:lnTo>
                    <a:lnTo>
                      <a:pt x="1067" y="1276"/>
                    </a:lnTo>
                    <a:lnTo>
                      <a:pt x="1046" y="1381"/>
                    </a:lnTo>
                    <a:lnTo>
                      <a:pt x="963" y="1423"/>
                    </a:lnTo>
                    <a:lnTo>
                      <a:pt x="963" y="1339"/>
                    </a:lnTo>
                    <a:lnTo>
                      <a:pt x="1046" y="1235"/>
                    </a:lnTo>
                    <a:lnTo>
                      <a:pt x="1088" y="1235"/>
                    </a:lnTo>
                    <a:lnTo>
                      <a:pt x="1339" y="1004"/>
                    </a:lnTo>
                    <a:lnTo>
                      <a:pt x="1360" y="921"/>
                    </a:lnTo>
                    <a:lnTo>
                      <a:pt x="1298" y="816"/>
                    </a:lnTo>
                    <a:lnTo>
                      <a:pt x="1298" y="544"/>
                    </a:lnTo>
                    <a:lnTo>
                      <a:pt x="1339" y="523"/>
                    </a:lnTo>
                    <a:lnTo>
                      <a:pt x="1256" y="419"/>
                    </a:lnTo>
                    <a:lnTo>
                      <a:pt x="1193" y="481"/>
                    </a:lnTo>
                    <a:lnTo>
                      <a:pt x="1088" y="481"/>
                    </a:lnTo>
                    <a:lnTo>
                      <a:pt x="1026" y="419"/>
                    </a:lnTo>
                    <a:lnTo>
                      <a:pt x="1026" y="314"/>
                    </a:lnTo>
                    <a:lnTo>
                      <a:pt x="1026" y="230"/>
                    </a:lnTo>
                    <a:lnTo>
                      <a:pt x="816" y="188"/>
                    </a:lnTo>
                    <a:lnTo>
                      <a:pt x="733" y="84"/>
                    </a:lnTo>
                    <a:lnTo>
                      <a:pt x="628" y="84"/>
                    </a:lnTo>
                    <a:lnTo>
                      <a:pt x="502"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5" name="Google Shape;965;p54"/>
              <p:cNvSpPr/>
              <p:nvPr/>
            </p:nvSpPr>
            <p:spPr>
              <a:xfrm>
                <a:off x="2687175" y="1694400"/>
                <a:ext cx="33500" cy="37675"/>
              </a:xfrm>
              <a:custGeom>
                <a:rect b="b" l="l" r="r" t="t"/>
                <a:pathLst>
                  <a:path extrusionOk="0" h="1507" w="1340">
                    <a:moveTo>
                      <a:pt x="796" y="0"/>
                    </a:moveTo>
                    <a:lnTo>
                      <a:pt x="670" y="21"/>
                    </a:lnTo>
                    <a:lnTo>
                      <a:pt x="607" y="84"/>
                    </a:lnTo>
                    <a:lnTo>
                      <a:pt x="691" y="147"/>
                    </a:lnTo>
                    <a:lnTo>
                      <a:pt x="691" y="231"/>
                    </a:lnTo>
                    <a:lnTo>
                      <a:pt x="628" y="210"/>
                    </a:lnTo>
                    <a:lnTo>
                      <a:pt x="565" y="147"/>
                    </a:lnTo>
                    <a:lnTo>
                      <a:pt x="461" y="126"/>
                    </a:lnTo>
                    <a:lnTo>
                      <a:pt x="419" y="210"/>
                    </a:lnTo>
                    <a:lnTo>
                      <a:pt x="524" y="210"/>
                    </a:lnTo>
                    <a:lnTo>
                      <a:pt x="565" y="251"/>
                    </a:lnTo>
                    <a:lnTo>
                      <a:pt x="524" y="293"/>
                    </a:lnTo>
                    <a:lnTo>
                      <a:pt x="398" y="314"/>
                    </a:lnTo>
                    <a:lnTo>
                      <a:pt x="356" y="335"/>
                    </a:lnTo>
                    <a:lnTo>
                      <a:pt x="398" y="440"/>
                    </a:lnTo>
                    <a:lnTo>
                      <a:pt x="419" y="461"/>
                    </a:lnTo>
                    <a:lnTo>
                      <a:pt x="419" y="523"/>
                    </a:lnTo>
                    <a:lnTo>
                      <a:pt x="293" y="461"/>
                    </a:lnTo>
                    <a:lnTo>
                      <a:pt x="168" y="503"/>
                    </a:lnTo>
                    <a:lnTo>
                      <a:pt x="84" y="565"/>
                    </a:lnTo>
                    <a:lnTo>
                      <a:pt x="42" y="712"/>
                    </a:lnTo>
                    <a:lnTo>
                      <a:pt x="0" y="733"/>
                    </a:lnTo>
                    <a:lnTo>
                      <a:pt x="0" y="754"/>
                    </a:lnTo>
                    <a:lnTo>
                      <a:pt x="63" y="754"/>
                    </a:lnTo>
                    <a:lnTo>
                      <a:pt x="42" y="837"/>
                    </a:lnTo>
                    <a:lnTo>
                      <a:pt x="42" y="879"/>
                    </a:lnTo>
                    <a:lnTo>
                      <a:pt x="63" y="921"/>
                    </a:lnTo>
                    <a:lnTo>
                      <a:pt x="147" y="816"/>
                    </a:lnTo>
                    <a:lnTo>
                      <a:pt x="168" y="837"/>
                    </a:lnTo>
                    <a:lnTo>
                      <a:pt x="105" y="963"/>
                    </a:lnTo>
                    <a:lnTo>
                      <a:pt x="147" y="1026"/>
                    </a:lnTo>
                    <a:lnTo>
                      <a:pt x="210" y="1067"/>
                    </a:lnTo>
                    <a:lnTo>
                      <a:pt x="272" y="1047"/>
                    </a:lnTo>
                    <a:lnTo>
                      <a:pt x="293" y="1067"/>
                    </a:lnTo>
                    <a:lnTo>
                      <a:pt x="314" y="1151"/>
                    </a:lnTo>
                    <a:lnTo>
                      <a:pt x="356" y="1151"/>
                    </a:lnTo>
                    <a:lnTo>
                      <a:pt x="398" y="1088"/>
                    </a:lnTo>
                    <a:lnTo>
                      <a:pt x="461" y="1130"/>
                    </a:lnTo>
                    <a:lnTo>
                      <a:pt x="461" y="1256"/>
                    </a:lnTo>
                    <a:lnTo>
                      <a:pt x="482" y="1298"/>
                    </a:lnTo>
                    <a:lnTo>
                      <a:pt x="586" y="1277"/>
                    </a:lnTo>
                    <a:lnTo>
                      <a:pt x="607" y="1402"/>
                    </a:lnTo>
                    <a:lnTo>
                      <a:pt x="712" y="1402"/>
                    </a:lnTo>
                    <a:lnTo>
                      <a:pt x="837" y="1486"/>
                    </a:lnTo>
                    <a:lnTo>
                      <a:pt x="942" y="1486"/>
                    </a:lnTo>
                    <a:lnTo>
                      <a:pt x="1005" y="1507"/>
                    </a:lnTo>
                    <a:lnTo>
                      <a:pt x="1026" y="1486"/>
                    </a:lnTo>
                    <a:lnTo>
                      <a:pt x="1005" y="1402"/>
                    </a:lnTo>
                    <a:lnTo>
                      <a:pt x="1088" y="1381"/>
                    </a:lnTo>
                    <a:lnTo>
                      <a:pt x="1151" y="1235"/>
                    </a:lnTo>
                    <a:lnTo>
                      <a:pt x="1130" y="1088"/>
                    </a:lnTo>
                    <a:lnTo>
                      <a:pt x="1214" y="942"/>
                    </a:lnTo>
                    <a:lnTo>
                      <a:pt x="1235" y="921"/>
                    </a:lnTo>
                    <a:lnTo>
                      <a:pt x="1319" y="712"/>
                    </a:lnTo>
                    <a:lnTo>
                      <a:pt x="1319" y="565"/>
                    </a:lnTo>
                    <a:lnTo>
                      <a:pt x="1340" y="523"/>
                    </a:lnTo>
                    <a:lnTo>
                      <a:pt x="1319" y="419"/>
                    </a:lnTo>
                    <a:lnTo>
                      <a:pt x="1235" y="335"/>
                    </a:lnTo>
                    <a:lnTo>
                      <a:pt x="1235" y="210"/>
                    </a:lnTo>
                    <a:lnTo>
                      <a:pt x="1193" y="147"/>
                    </a:lnTo>
                    <a:lnTo>
                      <a:pt x="1151" y="42"/>
                    </a:lnTo>
                    <a:lnTo>
                      <a:pt x="1005" y="0"/>
                    </a:lnTo>
                    <a:lnTo>
                      <a:pt x="900" y="42"/>
                    </a:lnTo>
                    <a:lnTo>
                      <a:pt x="796"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6" name="Google Shape;966;p54"/>
              <p:cNvSpPr/>
              <p:nvPr/>
            </p:nvSpPr>
            <p:spPr>
              <a:xfrm>
                <a:off x="2605050" y="1520200"/>
                <a:ext cx="42400" cy="26175"/>
              </a:xfrm>
              <a:custGeom>
                <a:rect b="b" l="l" r="r" t="t"/>
                <a:pathLst>
                  <a:path extrusionOk="0" h="1047" w="1696">
                    <a:moveTo>
                      <a:pt x="1570" y="1"/>
                    </a:moveTo>
                    <a:lnTo>
                      <a:pt x="1486" y="64"/>
                    </a:lnTo>
                    <a:lnTo>
                      <a:pt x="1256" y="64"/>
                    </a:lnTo>
                    <a:lnTo>
                      <a:pt x="1130" y="168"/>
                    </a:lnTo>
                    <a:lnTo>
                      <a:pt x="963" y="168"/>
                    </a:lnTo>
                    <a:lnTo>
                      <a:pt x="921" y="189"/>
                    </a:lnTo>
                    <a:lnTo>
                      <a:pt x="816" y="105"/>
                    </a:lnTo>
                    <a:lnTo>
                      <a:pt x="712" y="84"/>
                    </a:lnTo>
                    <a:lnTo>
                      <a:pt x="356" y="189"/>
                    </a:lnTo>
                    <a:lnTo>
                      <a:pt x="126" y="189"/>
                    </a:lnTo>
                    <a:lnTo>
                      <a:pt x="105" y="273"/>
                    </a:lnTo>
                    <a:lnTo>
                      <a:pt x="0" y="377"/>
                    </a:lnTo>
                    <a:lnTo>
                      <a:pt x="0" y="482"/>
                    </a:lnTo>
                    <a:lnTo>
                      <a:pt x="105" y="461"/>
                    </a:lnTo>
                    <a:lnTo>
                      <a:pt x="231" y="461"/>
                    </a:lnTo>
                    <a:lnTo>
                      <a:pt x="314" y="419"/>
                    </a:lnTo>
                    <a:lnTo>
                      <a:pt x="398" y="461"/>
                    </a:lnTo>
                    <a:lnTo>
                      <a:pt x="503" y="461"/>
                    </a:lnTo>
                    <a:lnTo>
                      <a:pt x="565" y="503"/>
                    </a:lnTo>
                    <a:lnTo>
                      <a:pt x="503" y="587"/>
                    </a:lnTo>
                    <a:lnTo>
                      <a:pt x="544" y="712"/>
                    </a:lnTo>
                    <a:lnTo>
                      <a:pt x="628" y="817"/>
                    </a:lnTo>
                    <a:lnTo>
                      <a:pt x="712" y="712"/>
                    </a:lnTo>
                    <a:lnTo>
                      <a:pt x="712" y="628"/>
                    </a:lnTo>
                    <a:lnTo>
                      <a:pt x="754" y="587"/>
                    </a:lnTo>
                    <a:lnTo>
                      <a:pt x="858" y="712"/>
                    </a:lnTo>
                    <a:lnTo>
                      <a:pt x="837" y="838"/>
                    </a:lnTo>
                    <a:lnTo>
                      <a:pt x="984" y="1005"/>
                    </a:lnTo>
                    <a:lnTo>
                      <a:pt x="1088" y="984"/>
                    </a:lnTo>
                    <a:lnTo>
                      <a:pt x="1151" y="1047"/>
                    </a:lnTo>
                    <a:lnTo>
                      <a:pt x="1360" y="1047"/>
                    </a:lnTo>
                    <a:lnTo>
                      <a:pt x="1465" y="942"/>
                    </a:lnTo>
                    <a:lnTo>
                      <a:pt x="1591" y="900"/>
                    </a:lnTo>
                    <a:lnTo>
                      <a:pt x="1674" y="670"/>
                    </a:lnTo>
                    <a:lnTo>
                      <a:pt x="1591" y="503"/>
                    </a:lnTo>
                    <a:lnTo>
                      <a:pt x="1695" y="356"/>
                    </a:lnTo>
                    <a:lnTo>
                      <a:pt x="1695" y="273"/>
                    </a:lnTo>
                    <a:lnTo>
                      <a:pt x="1612" y="147"/>
                    </a:lnTo>
                    <a:lnTo>
                      <a:pt x="1653" y="64"/>
                    </a:lnTo>
                    <a:lnTo>
                      <a:pt x="1570"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7" name="Google Shape;967;p54"/>
              <p:cNvSpPr/>
              <p:nvPr/>
            </p:nvSpPr>
            <p:spPr>
              <a:xfrm>
                <a:off x="2443425" y="1547400"/>
                <a:ext cx="109875" cy="60700"/>
              </a:xfrm>
              <a:custGeom>
                <a:rect b="b" l="l" r="r" t="t"/>
                <a:pathLst>
                  <a:path extrusionOk="0" h="2428" w="4395">
                    <a:moveTo>
                      <a:pt x="4268" y="1"/>
                    </a:moveTo>
                    <a:lnTo>
                      <a:pt x="4185" y="43"/>
                    </a:lnTo>
                    <a:lnTo>
                      <a:pt x="4059" y="105"/>
                    </a:lnTo>
                    <a:lnTo>
                      <a:pt x="4059" y="252"/>
                    </a:lnTo>
                    <a:lnTo>
                      <a:pt x="4038" y="336"/>
                    </a:lnTo>
                    <a:lnTo>
                      <a:pt x="4059" y="377"/>
                    </a:lnTo>
                    <a:lnTo>
                      <a:pt x="3955" y="419"/>
                    </a:lnTo>
                    <a:lnTo>
                      <a:pt x="3934" y="315"/>
                    </a:lnTo>
                    <a:lnTo>
                      <a:pt x="3892" y="315"/>
                    </a:lnTo>
                    <a:lnTo>
                      <a:pt x="3871" y="377"/>
                    </a:lnTo>
                    <a:lnTo>
                      <a:pt x="3829" y="440"/>
                    </a:lnTo>
                    <a:lnTo>
                      <a:pt x="3766" y="357"/>
                    </a:lnTo>
                    <a:lnTo>
                      <a:pt x="3745" y="168"/>
                    </a:lnTo>
                    <a:lnTo>
                      <a:pt x="3641" y="64"/>
                    </a:lnTo>
                    <a:lnTo>
                      <a:pt x="3578" y="64"/>
                    </a:lnTo>
                    <a:lnTo>
                      <a:pt x="3557" y="126"/>
                    </a:lnTo>
                    <a:lnTo>
                      <a:pt x="3432" y="126"/>
                    </a:lnTo>
                    <a:lnTo>
                      <a:pt x="3306" y="64"/>
                    </a:lnTo>
                    <a:lnTo>
                      <a:pt x="3222" y="64"/>
                    </a:lnTo>
                    <a:lnTo>
                      <a:pt x="2992" y="43"/>
                    </a:lnTo>
                    <a:lnTo>
                      <a:pt x="2846" y="126"/>
                    </a:lnTo>
                    <a:lnTo>
                      <a:pt x="2804" y="231"/>
                    </a:lnTo>
                    <a:lnTo>
                      <a:pt x="2741" y="315"/>
                    </a:lnTo>
                    <a:lnTo>
                      <a:pt x="2699" y="273"/>
                    </a:lnTo>
                    <a:lnTo>
                      <a:pt x="2636" y="273"/>
                    </a:lnTo>
                    <a:lnTo>
                      <a:pt x="2364" y="482"/>
                    </a:lnTo>
                    <a:lnTo>
                      <a:pt x="2281" y="566"/>
                    </a:lnTo>
                    <a:lnTo>
                      <a:pt x="2197" y="566"/>
                    </a:lnTo>
                    <a:lnTo>
                      <a:pt x="2051" y="670"/>
                    </a:lnTo>
                    <a:lnTo>
                      <a:pt x="1946" y="691"/>
                    </a:lnTo>
                    <a:lnTo>
                      <a:pt x="1862" y="775"/>
                    </a:lnTo>
                    <a:lnTo>
                      <a:pt x="1841" y="859"/>
                    </a:lnTo>
                    <a:lnTo>
                      <a:pt x="1653" y="859"/>
                    </a:lnTo>
                    <a:lnTo>
                      <a:pt x="1590" y="880"/>
                    </a:lnTo>
                    <a:lnTo>
                      <a:pt x="1465" y="859"/>
                    </a:lnTo>
                    <a:lnTo>
                      <a:pt x="1423" y="901"/>
                    </a:lnTo>
                    <a:lnTo>
                      <a:pt x="1339" y="901"/>
                    </a:lnTo>
                    <a:lnTo>
                      <a:pt x="1151" y="1068"/>
                    </a:lnTo>
                    <a:lnTo>
                      <a:pt x="1025" y="1152"/>
                    </a:lnTo>
                    <a:lnTo>
                      <a:pt x="900" y="1089"/>
                    </a:lnTo>
                    <a:lnTo>
                      <a:pt x="795" y="1152"/>
                    </a:lnTo>
                    <a:lnTo>
                      <a:pt x="523" y="1193"/>
                    </a:lnTo>
                    <a:lnTo>
                      <a:pt x="398" y="1382"/>
                    </a:lnTo>
                    <a:lnTo>
                      <a:pt x="314" y="1382"/>
                    </a:lnTo>
                    <a:lnTo>
                      <a:pt x="167" y="1403"/>
                    </a:lnTo>
                    <a:lnTo>
                      <a:pt x="105" y="1528"/>
                    </a:lnTo>
                    <a:lnTo>
                      <a:pt x="209" y="1528"/>
                    </a:lnTo>
                    <a:lnTo>
                      <a:pt x="272" y="1591"/>
                    </a:lnTo>
                    <a:lnTo>
                      <a:pt x="167" y="1591"/>
                    </a:lnTo>
                    <a:lnTo>
                      <a:pt x="126" y="1633"/>
                    </a:lnTo>
                    <a:lnTo>
                      <a:pt x="209" y="1717"/>
                    </a:lnTo>
                    <a:lnTo>
                      <a:pt x="188" y="1779"/>
                    </a:lnTo>
                    <a:lnTo>
                      <a:pt x="0" y="1842"/>
                    </a:lnTo>
                    <a:lnTo>
                      <a:pt x="0" y="1905"/>
                    </a:lnTo>
                    <a:lnTo>
                      <a:pt x="126" y="1926"/>
                    </a:lnTo>
                    <a:lnTo>
                      <a:pt x="230" y="1905"/>
                    </a:lnTo>
                    <a:lnTo>
                      <a:pt x="293" y="1821"/>
                    </a:lnTo>
                    <a:lnTo>
                      <a:pt x="377" y="1800"/>
                    </a:lnTo>
                    <a:lnTo>
                      <a:pt x="481" y="1842"/>
                    </a:lnTo>
                    <a:lnTo>
                      <a:pt x="586" y="1989"/>
                    </a:lnTo>
                    <a:lnTo>
                      <a:pt x="586" y="2114"/>
                    </a:lnTo>
                    <a:lnTo>
                      <a:pt x="691" y="2156"/>
                    </a:lnTo>
                    <a:lnTo>
                      <a:pt x="732" y="2114"/>
                    </a:lnTo>
                    <a:lnTo>
                      <a:pt x="732" y="2009"/>
                    </a:lnTo>
                    <a:lnTo>
                      <a:pt x="753" y="1989"/>
                    </a:lnTo>
                    <a:lnTo>
                      <a:pt x="816" y="1821"/>
                    </a:lnTo>
                    <a:lnTo>
                      <a:pt x="858" y="1821"/>
                    </a:lnTo>
                    <a:lnTo>
                      <a:pt x="1004" y="1779"/>
                    </a:lnTo>
                    <a:lnTo>
                      <a:pt x="1067" y="1800"/>
                    </a:lnTo>
                    <a:lnTo>
                      <a:pt x="1046" y="1884"/>
                    </a:lnTo>
                    <a:lnTo>
                      <a:pt x="942" y="1926"/>
                    </a:lnTo>
                    <a:lnTo>
                      <a:pt x="900" y="2093"/>
                    </a:lnTo>
                    <a:lnTo>
                      <a:pt x="942" y="2156"/>
                    </a:lnTo>
                    <a:lnTo>
                      <a:pt x="858" y="2240"/>
                    </a:lnTo>
                    <a:lnTo>
                      <a:pt x="816" y="2323"/>
                    </a:lnTo>
                    <a:lnTo>
                      <a:pt x="858" y="2407"/>
                    </a:lnTo>
                    <a:lnTo>
                      <a:pt x="921" y="2323"/>
                    </a:lnTo>
                    <a:lnTo>
                      <a:pt x="1004" y="2344"/>
                    </a:lnTo>
                    <a:lnTo>
                      <a:pt x="1004" y="2428"/>
                    </a:lnTo>
                    <a:lnTo>
                      <a:pt x="1046" y="2428"/>
                    </a:lnTo>
                    <a:lnTo>
                      <a:pt x="1235" y="2323"/>
                    </a:lnTo>
                    <a:lnTo>
                      <a:pt x="1318" y="2219"/>
                    </a:lnTo>
                    <a:lnTo>
                      <a:pt x="1381" y="2240"/>
                    </a:lnTo>
                    <a:lnTo>
                      <a:pt x="1444" y="2135"/>
                    </a:lnTo>
                    <a:lnTo>
                      <a:pt x="1444" y="2009"/>
                    </a:lnTo>
                    <a:lnTo>
                      <a:pt x="1527" y="2009"/>
                    </a:lnTo>
                    <a:lnTo>
                      <a:pt x="1590" y="1905"/>
                    </a:lnTo>
                    <a:lnTo>
                      <a:pt x="1590" y="1779"/>
                    </a:lnTo>
                    <a:lnTo>
                      <a:pt x="1653" y="1717"/>
                    </a:lnTo>
                    <a:lnTo>
                      <a:pt x="1674" y="1779"/>
                    </a:lnTo>
                    <a:lnTo>
                      <a:pt x="1653" y="1842"/>
                    </a:lnTo>
                    <a:lnTo>
                      <a:pt x="1674" y="1926"/>
                    </a:lnTo>
                    <a:lnTo>
                      <a:pt x="1653" y="2051"/>
                    </a:lnTo>
                    <a:lnTo>
                      <a:pt x="1674" y="2198"/>
                    </a:lnTo>
                    <a:lnTo>
                      <a:pt x="1737" y="2198"/>
                    </a:lnTo>
                    <a:lnTo>
                      <a:pt x="1841" y="2051"/>
                    </a:lnTo>
                    <a:lnTo>
                      <a:pt x="1862" y="1926"/>
                    </a:lnTo>
                    <a:lnTo>
                      <a:pt x="1883" y="1884"/>
                    </a:lnTo>
                    <a:lnTo>
                      <a:pt x="1967" y="1842"/>
                    </a:lnTo>
                    <a:lnTo>
                      <a:pt x="2092" y="1696"/>
                    </a:lnTo>
                    <a:lnTo>
                      <a:pt x="2113" y="1570"/>
                    </a:lnTo>
                    <a:lnTo>
                      <a:pt x="2092" y="1465"/>
                    </a:lnTo>
                    <a:lnTo>
                      <a:pt x="2155" y="1361"/>
                    </a:lnTo>
                    <a:lnTo>
                      <a:pt x="2197" y="1486"/>
                    </a:lnTo>
                    <a:lnTo>
                      <a:pt x="2406" y="1361"/>
                    </a:lnTo>
                    <a:lnTo>
                      <a:pt x="2469" y="1193"/>
                    </a:lnTo>
                    <a:lnTo>
                      <a:pt x="2490" y="1089"/>
                    </a:lnTo>
                    <a:lnTo>
                      <a:pt x="2595" y="1068"/>
                    </a:lnTo>
                    <a:lnTo>
                      <a:pt x="2636" y="1047"/>
                    </a:lnTo>
                    <a:lnTo>
                      <a:pt x="2720" y="1089"/>
                    </a:lnTo>
                    <a:lnTo>
                      <a:pt x="2825" y="984"/>
                    </a:lnTo>
                    <a:lnTo>
                      <a:pt x="2888" y="1047"/>
                    </a:lnTo>
                    <a:lnTo>
                      <a:pt x="2825" y="1256"/>
                    </a:lnTo>
                    <a:lnTo>
                      <a:pt x="2678" y="1403"/>
                    </a:lnTo>
                    <a:lnTo>
                      <a:pt x="2636" y="1507"/>
                    </a:lnTo>
                    <a:lnTo>
                      <a:pt x="2574" y="1591"/>
                    </a:lnTo>
                    <a:lnTo>
                      <a:pt x="2574" y="1633"/>
                    </a:lnTo>
                    <a:lnTo>
                      <a:pt x="2469" y="1696"/>
                    </a:lnTo>
                    <a:lnTo>
                      <a:pt x="2323" y="1926"/>
                    </a:lnTo>
                    <a:lnTo>
                      <a:pt x="2323" y="1989"/>
                    </a:lnTo>
                    <a:lnTo>
                      <a:pt x="2385" y="2093"/>
                    </a:lnTo>
                    <a:lnTo>
                      <a:pt x="2364" y="2198"/>
                    </a:lnTo>
                    <a:lnTo>
                      <a:pt x="2427" y="2219"/>
                    </a:lnTo>
                    <a:lnTo>
                      <a:pt x="2532" y="2261"/>
                    </a:lnTo>
                    <a:lnTo>
                      <a:pt x="2616" y="2198"/>
                    </a:lnTo>
                    <a:lnTo>
                      <a:pt x="2720" y="2135"/>
                    </a:lnTo>
                    <a:lnTo>
                      <a:pt x="2741" y="2030"/>
                    </a:lnTo>
                    <a:lnTo>
                      <a:pt x="2741" y="1926"/>
                    </a:lnTo>
                    <a:lnTo>
                      <a:pt x="2825" y="1842"/>
                    </a:lnTo>
                    <a:lnTo>
                      <a:pt x="2888" y="1737"/>
                    </a:lnTo>
                    <a:lnTo>
                      <a:pt x="2950" y="1737"/>
                    </a:lnTo>
                    <a:lnTo>
                      <a:pt x="3013" y="1717"/>
                    </a:lnTo>
                    <a:lnTo>
                      <a:pt x="3097" y="1779"/>
                    </a:lnTo>
                    <a:lnTo>
                      <a:pt x="3201" y="1779"/>
                    </a:lnTo>
                    <a:lnTo>
                      <a:pt x="3243" y="1717"/>
                    </a:lnTo>
                    <a:lnTo>
                      <a:pt x="3432" y="1717"/>
                    </a:lnTo>
                    <a:lnTo>
                      <a:pt x="3515" y="1612"/>
                    </a:lnTo>
                    <a:lnTo>
                      <a:pt x="3557" y="1403"/>
                    </a:lnTo>
                    <a:lnTo>
                      <a:pt x="3662" y="1256"/>
                    </a:lnTo>
                    <a:lnTo>
                      <a:pt x="3662" y="1152"/>
                    </a:lnTo>
                    <a:lnTo>
                      <a:pt x="3683" y="1089"/>
                    </a:lnTo>
                    <a:lnTo>
                      <a:pt x="3766" y="1214"/>
                    </a:lnTo>
                    <a:lnTo>
                      <a:pt x="3871" y="1256"/>
                    </a:lnTo>
                    <a:lnTo>
                      <a:pt x="3892" y="1193"/>
                    </a:lnTo>
                    <a:lnTo>
                      <a:pt x="3892" y="1110"/>
                    </a:lnTo>
                    <a:lnTo>
                      <a:pt x="3787" y="963"/>
                    </a:lnTo>
                    <a:lnTo>
                      <a:pt x="3787" y="880"/>
                    </a:lnTo>
                    <a:lnTo>
                      <a:pt x="3934" y="775"/>
                    </a:lnTo>
                    <a:lnTo>
                      <a:pt x="4038" y="754"/>
                    </a:lnTo>
                    <a:lnTo>
                      <a:pt x="4143" y="691"/>
                    </a:lnTo>
                    <a:lnTo>
                      <a:pt x="4206" y="733"/>
                    </a:lnTo>
                    <a:lnTo>
                      <a:pt x="4289" y="733"/>
                    </a:lnTo>
                    <a:lnTo>
                      <a:pt x="4394" y="587"/>
                    </a:lnTo>
                    <a:lnTo>
                      <a:pt x="4373" y="524"/>
                    </a:lnTo>
                    <a:lnTo>
                      <a:pt x="4352" y="273"/>
                    </a:lnTo>
                    <a:lnTo>
                      <a:pt x="4373" y="231"/>
                    </a:lnTo>
                    <a:lnTo>
                      <a:pt x="4352" y="168"/>
                    </a:lnTo>
                    <a:lnTo>
                      <a:pt x="4352" y="22"/>
                    </a:lnTo>
                    <a:lnTo>
                      <a:pt x="4268"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8" name="Google Shape;968;p54"/>
              <p:cNvSpPr/>
              <p:nvPr/>
            </p:nvSpPr>
            <p:spPr>
              <a:xfrm>
                <a:off x="2580975" y="1547400"/>
                <a:ext cx="48150" cy="32475"/>
              </a:xfrm>
              <a:custGeom>
                <a:rect b="b" l="l" r="r" t="t"/>
                <a:pathLst>
                  <a:path extrusionOk="0" h="1299" w="1926">
                    <a:moveTo>
                      <a:pt x="796" y="1"/>
                    </a:moveTo>
                    <a:lnTo>
                      <a:pt x="524" y="43"/>
                    </a:lnTo>
                    <a:lnTo>
                      <a:pt x="440" y="43"/>
                    </a:lnTo>
                    <a:lnTo>
                      <a:pt x="336" y="126"/>
                    </a:lnTo>
                    <a:lnTo>
                      <a:pt x="231" y="168"/>
                    </a:lnTo>
                    <a:lnTo>
                      <a:pt x="210" y="315"/>
                    </a:lnTo>
                    <a:lnTo>
                      <a:pt x="64" y="419"/>
                    </a:lnTo>
                    <a:lnTo>
                      <a:pt x="64" y="524"/>
                    </a:lnTo>
                    <a:lnTo>
                      <a:pt x="1" y="629"/>
                    </a:lnTo>
                    <a:lnTo>
                      <a:pt x="22" y="754"/>
                    </a:lnTo>
                    <a:lnTo>
                      <a:pt x="22" y="880"/>
                    </a:lnTo>
                    <a:lnTo>
                      <a:pt x="106" y="880"/>
                    </a:lnTo>
                    <a:lnTo>
                      <a:pt x="231" y="963"/>
                    </a:lnTo>
                    <a:lnTo>
                      <a:pt x="315" y="1110"/>
                    </a:lnTo>
                    <a:lnTo>
                      <a:pt x="231" y="1193"/>
                    </a:lnTo>
                    <a:lnTo>
                      <a:pt x="252" y="1214"/>
                    </a:lnTo>
                    <a:lnTo>
                      <a:pt x="378" y="1214"/>
                    </a:lnTo>
                    <a:lnTo>
                      <a:pt x="524" y="1256"/>
                    </a:lnTo>
                    <a:lnTo>
                      <a:pt x="566" y="1214"/>
                    </a:lnTo>
                    <a:lnTo>
                      <a:pt x="691" y="1298"/>
                    </a:lnTo>
                    <a:lnTo>
                      <a:pt x="838" y="1298"/>
                    </a:lnTo>
                    <a:lnTo>
                      <a:pt x="943" y="1256"/>
                    </a:lnTo>
                    <a:lnTo>
                      <a:pt x="1068" y="1256"/>
                    </a:lnTo>
                    <a:lnTo>
                      <a:pt x="1110" y="1152"/>
                    </a:lnTo>
                    <a:lnTo>
                      <a:pt x="1110" y="1089"/>
                    </a:lnTo>
                    <a:lnTo>
                      <a:pt x="1215" y="1068"/>
                    </a:lnTo>
                    <a:lnTo>
                      <a:pt x="1256" y="984"/>
                    </a:lnTo>
                    <a:lnTo>
                      <a:pt x="1403" y="796"/>
                    </a:lnTo>
                    <a:lnTo>
                      <a:pt x="1382" y="733"/>
                    </a:lnTo>
                    <a:lnTo>
                      <a:pt x="1319" y="754"/>
                    </a:lnTo>
                    <a:lnTo>
                      <a:pt x="1215" y="733"/>
                    </a:lnTo>
                    <a:lnTo>
                      <a:pt x="1215" y="670"/>
                    </a:lnTo>
                    <a:lnTo>
                      <a:pt x="1361" y="545"/>
                    </a:lnTo>
                    <a:lnTo>
                      <a:pt x="1466" y="545"/>
                    </a:lnTo>
                    <a:lnTo>
                      <a:pt x="1738" y="440"/>
                    </a:lnTo>
                    <a:lnTo>
                      <a:pt x="1821" y="461"/>
                    </a:lnTo>
                    <a:lnTo>
                      <a:pt x="1926" y="273"/>
                    </a:lnTo>
                    <a:lnTo>
                      <a:pt x="1905" y="231"/>
                    </a:lnTo>
                    <a:lnTo>
                      <a:pt x="1779" y="210"/>
                    </a:lnTo>
                    <a:lnTo>
                      <a:pt x="1717" y="147"/>
                    </a:lnTo>
                    <a:lnTo>
                      <a:pt x="1591" y="126"/>
                    </a:lnTo>
                    <a:lnTo>
                      <a:pt x="1424" y="126"/>
                    </a:lnTo>
                    <a:lnTo>
                      <a:pt x="1403" y="105"/>
                    </a:lnTo>
                    <a:lnTo>
                      <a:pt x="1256" y="43"/>
                    </a:lnTo>
                    <a:lnTo>
                      <a:pt x="1173" y="64"/>
                    </a:lnTo>
                    <a:lnTo>
                      <a:pt x="1047" y="64"/>
                    </a:lnTo>
                    <a:lnTo>
                      <a:pt x="963" y="43"/>
                    </a:lnTo>
                    <a:lnTo>
                      <a:pt x="859" y="43"/>
                    </a:lnTo>
                    <a:lnTo>
                      <a:pt x="796"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9" name="Google Shape;969;p54"/>
              <p:cNvSpPr/>
              <p:nvPr/>
            </p:nvSpPr>
            <p:spPr>
              <a:xfrm>
                <a:off x="2474800" y="1600250"/>
                <a:ext cx="142825" cy="88425"/>
              </a:xfrm>
              <a:custGeom>
                <a:rect b="b" l="l" r="r" t="t"/>
                <a:pathLst>
                  <a:path extrusionOk="0" h="3537" w="5713">
                    <a:moveTo>
                      <a:pt x="2177" y="0"/>
                    </a:moveTo>
                    <a:lnTo>
                      <a:pt x="1863" y="84"/>
                    </a:lnTo>
                    <a:lnTo>
                      <a:pt x="1800" y="126"/>
                    </a:lnTo>
                    <a:lnTo>
                      <a:pt x="1863" y="188"/>
                    </a:lnTo>
                    <a:lnTo>
                      <a:pt x="1863" y="293"/>
                    </a:lnTo>
                    <a:lnTo>
                      <a:pt x="1988" y="356"/>
                    </a:lnTo>
                    <a:lnTo>
                      <a:pt x="2051" y="460"/>
                    </a:lnTo>
                    <a:lnTo>
                      <a:pt x="1967" y="439"/>
                    </a:lnTo>
                    <a:lnTo>
                      <a:pt x="1842" y="335"/>
                    </a:lnTo>
                    <a:lnTo>
                      <a:pt x="1758" y="335"/>
                    </a:lnTo>
                    <a:lnTo>
                      <a:pt x="1695" y="293"/>
                    </a:lnTo>
                    <a:lnTo>
                      <a:pt x="1591" y="293"/>
                    </a:lnTo>
                    <a:lnTo>
                      <a:pt x="1465" y="335"/>
                    </a:lnTo>
                    <a:lnTo>
                      <a:pt x="1381" y="335"/>
                    </a:lnTo>
                    <a:lnTo>
                      <a:pt x="1319" y="398"/>
                    </a:lnTo>
                    <a:lnTo>
                      <a:pt x="1256" y="502"/>
                    </a:lnTo>
                    <a:lnTo>
                      <a:pt x="1130" y="607"/>
                    </a:lnTo>
                    <a:lnTo>
                      <a:pt x="1214" y="711"/>
                    </a:lnTo>
                    <a:lnTo>
                      <a:pt x="1444" y="753"/>
                    </a:lnTo>
                    <a:lnTo>
                      <a:pt x="1549" y="753"/>
                    </a:lnTo>
                    <a:lnTo>
                      <a:pt x="1653" y="837"/>
                    </a:lnTo>
                    <a:lnTo>
                      <a:pt x="1737" y="837"/>
                    </a:lnTo>
                    <a:lnTo>
                      <a:pt x="1758" y="879"/>
                    </a:lnTo>
                    <a:lnTo>
                      <a:pt x="1695" y="921"/>
                    </a:lnTo>
                    <a:lnTo>
                      <a:pt x="1570" y="879"/>
                    </a:lnTo>
                    <a:lnTo>
                      <a:pt x="1319" y="858"/>
                    </a:lnTo>
                    <a:lnTo>
                      <a:pt x="1109" y="879"/>
                    </a:lnTo>
                    <a:lnTo>
                      <a:pt x="1026" y="858"/>
                    </a:lnTo>
                    <a:lnTo>
                      <a:pt x="921" y="879"/>
                    </a:lnTo>
                    <a:lnTo>
                      <a:pt x="754" y="1046"/>
                    </a:lnTo>
                    <a:lnTo>
                      <a:pt x="607" y="1193"/>
                    </a:lnTo>
                    <a:lnTo>
                      <a:pt x="628" y="1256"/>
                    </a:lnTo>
                    <a:lnTo>
                      <a:pt x="754" y="1256"/>
                    </a:lnTo>
                    <a:lnTo>
                      <a:pt x="942" y="1297"/>
                    </a:lnTo>
                    <a:lnTo>
                      <a:pt x="1068" y="1276"/>
                    </a:lnTo>
                    <a:lnTo>
                      <a:pt x="1214" y="1276"/>
                    </a:lnTo>
                    <a:lnTo>
                      <a:pt x="1256" y="1339"/>
                    </a:lnTo>
                    <a:lnTo>
                      <a:pt x="1340" y="1381"/>
                    </a:lnTo>
                    <a:lnTo>
                      <a:pt x="1214" y="1486"/>
                    </a:lnTo>
                    <a:lnTo>
                      <a:pt x="1068" y="1486"/>
                    </a:lnTo>
                    <a:lnTo>
                      <a:pt x="963" y="1569"/>
                    </a:lnTo>
                    <a:lnTo>
                      <a:pt x="837" y="1548"/>
                    </a:lnTo>
                    <a:lnTo>
                      <a:pt x="712" y="1465"/>
                    </a:lnTo>
                    <a:lnTo>
                      <a:pt x="503" y="1465"/>
                    </a:lnTo>
                    <a:lnTo>
                      <a:pt x="419" y="1444"/>
                    </a:lnTo>
                    <a:lnTo>
                      <a:pt x="314" y="1465"/>
                    </a:lnTo>
                    <a:lnTo>
                      <a:pt x="84" y="1611"/>
                    </a:lnTo>
                    <a:lnTo>
                      <a:pt x="126" y="1674"/>
                    </a:lnTo>
                    <a:lnTo>
                      <a:pt x="126" y="1800"/>
                    </a:lnTo>
                    <a:lnTo>
                      <a:pt x="0" y="1800"/>
                    </a:lnTo>
                    <a:lnTo>
                      <a:pt x="0" y="1862"/>
                    </a:lnTo>
                    <a:lnTo>
                      <a:pt x="189" y="1988"/>
                    </a:lnTo>
                    <a:lnTo>
                      <a:pt x="314" y="2134"/>
                    </a:lnTo>
                    <a:lnTo>
                      <a:pt x="377" y="2134"/>
                    </a:lnTo>
                    <a:lnTo>
                      <a:pt x="398" y="2030"/>
                    </a:lnTo>
                    <a:lnTo>
                      <a:pt x="482" y="2072"/>
                    </a:lnTo>
                    <a:lnTo>
                      <a:pt x="419" y="2134"/>
                    </a:lnTo>
                    <a:lnTo>
                      <a:pt x="544" y="2239"/>
                    </a:lnTo>
                    <a:lnTo>
                      <a:pt x="544" y="2385"/>
                    </a:lnTo>
                    <a:lnTo>
                      <a:pt x="649" y="2427"/>
                    </a:lnTo>
                    <a:lnTo>
                      <a:pt x="733" y="2344"/>
                    </a:lnTo>
                    <a:lnTo>
                      <a:pt x="733" y="2218"/>
                    </a:lnTo>
                    <a:lnTo>
                      <a:pt x="796" y="2239"/>
                    </a:lnTo>
                    <a:lnTo>
                      <a:pt x="900" y="2239"/>
                    </a:lnTo>
                    <a:lnTo>
                      <a:pt x="837" y="2323"/>
                    </a:lnTo>
                    <a:lnTo>
                      <a:pt x="837" y="2427"/>
                    </a:lnTo>
                    <a:lnTo>
                      <a:pt x="963" y="2511"/>
                    </a:lnTo>
                    <a:lnTo>
                      <a:pt x="1068" y="2490"/>
                    </a:lnTo>
                    <a:lnTo>
                      <a:pt x="1109" y="2406"/>
                    </a:lnTo>
                    <a:lnTo>
                      <a:pt x="1277" y="2323"/>
                    </a:lnTo>
                    <a:lnTo>
                      <a:pt x="1319" y="2197"/>
                    </a:lnTo>
                    <a:lnTo>
                      <a:pt x="1340" y="2176"/>
                    </a:lnTo>
                    <a:lnTo>
                      <a:pt x="1423" y="2281"/>
                    </a:lnTo>
                    <a:lnTo>
                      <a:pt x="1465" y="2197"/>
                    </a:lnTo>
                    <a:lnTo>
                      <a:pt x="1591" y="2176"/>
                    </a:lnTo>
                    <a:lnTo>
                      <a:pt x="1674" y="2176"/>
                    </a:lnTo>
                    <a:lnTo>
                      <a:pt x="1549" y="2281"/>
                    </a:lnTo>
                    <a:lnTo>
                      <a:pt x="1423" y="2344"/>
                    </a:lnTo>
                    <a:lnTo>
                      <a:pt x="1423" y="2448"/>
                    </a:lnTo>
                    <a:lnTo>
                      <a:pt x="1570" y="2511"/>
                    </a:lnTo>
                    <a:lnTo>
                      <a:pt x="1674" y="2490"/>
                    </a:lnTo>
                    <a:lnTo>
                      <a:pt x="1737" y="2532"/>
                    </a:lnTo>
                    <a:lnTo>
                      <a:pt x="1842" y="2511"/>
                    </a:lnTo>
                    <a:lnTo>
                      <a:pt x="1946" y="2490"/>
                    </a:lnTo>
                    <a:lnTo>
                      <a:pt x="2009" y="2406"/>
                    </a:lnTo>
                    <a:lnTo>
                      <a:pt x="2093" y="2490"/>
                    </a:lnTo>
                    <a:lnTo>
                      <a:pt x="2093" y="2553"/>
                    </a:lnTo>
                    <a:lnTo>
                      <a:pt x="2260" y="2553"/>
                    </a:lnTo>
                    <a:lnTo>
                      <a:pt x="2407" y="2490"/>
                    </a:lnTo>
                    <a:lnTo>
                      <a:pt x="2407" y="2553"/>
                    </a:lnTo>
                    <a:lnTo>
                      <a:pt x="2574" y="2553"/>
                    </a:lnTo>
                    <a:lnTo>
                      <a:pt x="2637" y="2490"/>
                    </a:lnTo>
                    <a:lnTo>
                      <a:pt x="2700" y="2532"/>
                    </a:lnTo>
                    <a:lnTo>
                      <a:pt x="2616" y="2595"/>
                    </a:lnTo>
                    <a:lnTo>
                      <a:pt x="2595" y="2657"/>
                    </a:lnTo>
                    <a:lnTo>
                      <a:pt x="2323" y="2657"/>
                    </a:lnTo>
                    <a:lnTo>
                      <a:pt x="2218" y="2741"/>
                    </a:lnTo>
                    <a:lnTo>
                      <a:pt x="2156" y="2720"/>
                    </a:lnTo>
                    <a:lnTo>
                      <a:pt x="2009" y="2720"/>
                    </a:lnTo>
                    <a:lnTo>
                      <a:pt x="1842" y="2657"/>
                    </a:lnTo>
                    <a:lnTo>
                      <a:pt x="1653" y="2657"/>
                    </a:lnTo>
                    <a:lnTo>
                      <a:pt x="1486" y="2741"/>
                    </a:lnTo>
                    <a:lnTo>
                      <a:pt x="1381" y="2741"/>
                    </a:lnTo>
                    <a:lnTo>
                      <a:pt x="1256" y="2720"/>
                    </a:lnTo>
                    <a:lnTo>
                      <a:pt x="1172" y="2762"/>
                    </a:lnTo>
                    <a:lnTo>
                      <a:pt x="1005" y="2720"/>
                    </a:lnTo>
                    <a:lnTo>
                      <a:pt x="837" y="2762"/>
                    </a:lnTo>
                    <a:lnTo>
                      <a:pt x="816" y="2950"/>
                    </a:lnTo>
                    <a:lnTo>
                      <a:pt x="837" y="3034"/>
                    </a:lnTo>
                    <a:lnTo>
                      <a:pt x="796" y="3160"/>
                    </a:lnTo>
                    <a:lnTo>
                      <a:pt x="921" y="3285"/>
                    </a:lnTo>
                    <a:lnTo>
                      <a:pt x="963" y="3390"/>
                    </a:lnTo>
                    <a:lnTo>
                      <a:pt x="1130" y="3432"/>
                    </a:lnTo>
                    <a:lnTo>
                      <a:pt x="1319" y="3494"/>
                    </a:lnTo>
                    <a:lnTo>
                      <a:pt x="1465" y="3494"/>
                    </a:lnTo>
                    <a:lnTo>
                      <a:pt x="1633" y="3452"/>
                    </a:lnTo>
                    <a:lnTo>
                      <a:pt x="1779" y="3452"/>
                    </a:lnTo>
                    <a:lnTo>
                      <a:pt x="1800" y="3536"/>
                    </a:lnTo>
                    <a:lnTo>
                      <a:pt x="1946" y="3536"/>
                    </a:lnTo>
                    <a:lnTo>
                      <a:pt x="2072" y="3473"/>
                    </a:lnTo>
                    <a:lnTo>
                      <a:pt x="2093" y="3473"/>
                    </a:lnTo>
                    <a:lnTo>
                      <a:pt x="2218" y="3452"/>
                    </a:lnTo>
                    <a:lnTo>
                      <a:pt x="2260" y="3369"/>
                    </a:lnTo>
                    <a:lnTo>
                      <a:pt x="2386" y="3369"/>
                    </a:lnTo>
                    <a:lnTo>
                      <a:pt x="2428" y="3348"/>
                    </a:lnTo>
                    <a:lnTo>
                      <a:pt x="2469" y="3243"/>
                    </a:lnTo>
                    <a:lnTo>
                      <a:pt x="2532" y="3222"/>
                    </a:lnTo>
                    <a:lnTo>
                      <a:pt x="2616" y="3222"/>
                    </a:lnTo>
                    <a:lnTo>
                      <a:pt x="2679" y="3139"/>
                    </a:lnTo>
                    <a:lnTo>
                      <a:pt x="2741" y="3180"/>
                    </a:lnTo>
                    <a:lnTo>
                      <a:pt x="2909" y="3180"/>
                    </a:lnTo>
                    <a:lnTo>
                      <a:pt x="2930" y="3222"/>
                    </a:lnTo>
                    <a:lnTo>
                      <a:pt x="3055" y="3222"/>
                    </a:lnTo>
                    <a:lnTo>
                      <a:pt x="3118" y="3160"/>
                    </a:lnTo>
                    <a:lnTo>
                      <a:pt x="3306" y="3076"/>
                    </a:lnTo>
                    <a:lnTo>
                      <a:pt x="3369" y="3076"/>
                    </a:lnTo>
                    <a:lnTo>
                      <a:pt x="3453" y="3055"/>
                    </a:lnTo>
                    <a:lnTo>
                      <a:pt x="3453" y="2971"/>
                    </a:lnTo>
                    <a:lnTo>
                      <a:pt x="3537" y="3013"/>
                    </a:lnTo>
                    <a:lnTo>
                      <a:pt x="3557" y="3076"/>
                    </a:lnTo>
                    <a:lnTo>
                      <a:pt x="3516" y="3160"/>
                    </a:lnTo>
                    <a:lnTo>
                      <a:pt x="3516" y="3222"/>
                    </a:lnTo>
                    <a:lnTo>
                      <a:pt x="3662" y="3264"/>
                    </a:lnTo>
                    <a:lnTo>
                      <a:pt x="3746" y="3243"/>
                    </a:lnTo>
                    <a:lnTo>
                      <a:pt x="3767" y="3160"/>
                    </a:lnTo>
                    <a:lnTo>
                      <a:pt x="3892" y="3118"/>
                    </a:lnTo>
                    <a:lnTo>
                      <a:pt x="3934" y="3118"/>
                    </a:lnTo>
                    <a:lnTo>
                      <a:pt x="3955" y="3180"/>
                    </a:lnTo>
                    <a:lnTo>
                      <a:pt x="3871" y="3264"/>
                    </a:lnTo>
                    <a:lnTo>
                      <a:pt x="3892" y="3348"/>
                    </a:lnTo>
                    <a:lnTo>
                      <a:pt x="4039" y="3390"/>
                    </a:lnTo>
                    <a:lnTo>
                      <a:pt x="4206" y="3369"/>
                    </a:lnTo>
                    <a:lnTo>
                      <a:pt x="4394" y="3285"/>
                    </a:lnTo>
                    <a:lnTo>
                      <a:pt x="4478" y="3285"/>
                    </a:lnTo>
                    <a:lnTo>
                      <a:pt x="4583" y="3264"/>
                    </a:lnTo>
                    <a:lnTo>
                      <a:pt x="4666" y="3327"/>
                    </a:lnTo>
                    <a:lnTo>
                      <a:pt x="4708" y="3285"/>
                    </a:lnTo>
                    <a:lnTo>
                      <a:pt x="4708" y="3243"/>
                    </a:lnTo>
                    <a:lnTo>
                      <a:pt x="4771" y="3222"/>
                    </a:lnTo>
                    <a:lnTo>
                      <a:pt x="4834" y="3222"/>
                    </a:lnTo>
                    <a:lnTo>
                      <a:pt x="4876" y="3139"/>
                    </a:lnTo>
                    <a:lnTo>
                      <a:pt x="4876" y="3055"/>
                    </a:lnTo>
                    <a:lnTo>
                      <a:pt x="4980" y="2971"/>
                    </a:lnTo>
                    <a:lnTo>
                      <a:pt x="5085" y="2971"/>
                    </a:lnTo>
                    <a:lnTo>
                      <a:pt x="5190" y="2804"/>
                    </a:lnTo>
                    <a:lnTo>
                      <a:pt x="5190" y="2720"/>
                    </a:lnTo>
                    <a:lnTo>
                      <a:pt x="5210" y="2657"/>
                    </a:lnTo>
                    <a:lnTo>
                      <a:pt x="5294" y="2657"/>
                    </a:lnTo>
                    <a:lnTo>
                      <a:pt x="5399" y="2616"/>
                    </a:lnTo>
                    <a:lnTo>
                      <a:pt x="5524" y="2490"/>
                    </a:lnTo>
                    <a:lnTo>
                      <a:pt x="5650" y="2218"/>
                    </a:lnTo>
                    <a:lnTo>
                      <a:pt x="5713" y="2072"/>
                    </a:lnTo>
                    <a:lnTo>
                      <a:pt x="5650" y="1967"/>
                    </a:lnTo>
                    <a:lnTo>
                      <a:pt x="5566" y="1779"/>
                    </a:lnTo>
                    <a:lnTo>
                      <a:pt x="5441" y="1695"/>
                    </a:lnTo>
                    <a:lnTo>
                      <a:pt x="5357" y="1695"/>
                    </a:lnTo>
                    <a:lnTo>
                      <a:pt x="5190" y="1820"/>
                    </a:lnTo>
                    <a:lnTo>
                      <a:pt x="5190" y="1925"/>
                    </a:lnTo>
                    <a:lnTo>
                      <a:pt x="5106" y="2072"/>
                    </a:lnTo>
                    <a:lnTo>
                      <a:pt x="5127" y="2092"/>
                    </a:lnTo>
                    <a:lnTo>
                      <a:pt x="5106" y="2134"/>
                    </a:lnTo>
                    <a:lnTo>
                      <a:pt x="5022" y="2134"/>
                    </a:lnTo>
                    <a:lnTo>
                      <a:pt x="4918" y="2239"/>
                    </a:lnTo>
                    <a:lnTo>
                      <a:pt x="4897" y="2197"/>
                    </a:lnTo>
                    <a:lnTo>
                      <a:pt x="4980" y="2009"/>
                    </a:lnTo>
                    <a:lnTo>
                      <a:pt x="5001" y="1883"/>
                    </a:lnTo>
                    <a:lnTo>
                      <a:pt x="4834" y="1800"/>
                    </a:lnTo>
                    <a:lnTo>
                      <a:pt x="4771" y="1820"/>
                    </a:lnTo>
                    <a:lnTo>
                      <a:pt x="4687" y="1904"/>
                    </a:lnTo>
                    <a:lnTo>
                      <a:pt x="4499" y="2009"/>
                    </a:lnTo>
                    <a:lnTo>
                      <a:pt x="4457" y="2113"/>
                    </a:lnTo>
                    <a:lnTo>
                      <a:pt x="4394" y="2030"/>
                    </a:lnTo>
                    <a:lnTo>
                      <a:pt x="4415" y="1925"/>
                    </a:lnTo>
                    <a:lnTo>
                      <a:pt x="4583" y="1800"/>
                    </a:lnTo>
                    <a:lnTo>
                      <a:pt x="4771" y="1695"/>
                    </a:lnTo>
                    <a:lnTo>
                      <a:pt x="4834" y="1569"/>
                    </a:lnTo>
                    <a:lnTo>
                      <a:pt x="4813" y="1507"/>
                    </a:lnTo>
                    <a:lnTo>
                      <a:pt x="4666" y="1507"/>
                    </a:lnTo>
                    <a:lnTo>
                      <a:pt x="4562" y="1548"/>
                    </a:lnTo>
                    <a:lnTo>
                      <a:pt x="4499" y="1548"/>
                    </a:lnTo>
                    <a:lnTo>
                      <a:pt x="4499" y="1486"/>
                    </a:lnTo>
                    <a:lnTo>
                      <a:pt x="4583" y="1402"/>
                    </a:lnTo>
                    <a:lnTo>
                      <a:pt x="4771" y="1276"/>
                    </a:lnTo>
                    <a:lnTo>
                      <a:pt x="4813" y="1276"/>
                    </a:lnTo>
                    <a:lnTo>
                      <a:pt x="4876" y="1235"/>
                    </a:lnTo>
                    <a:lnTo>
                      <a:pt x="4876" y="942"/>
                    </a:lnTo>
                    <a:lnTo>
                      <a:pt x="4834" y="921"/>
                    </a:lnTo>
                    <a:lnTo>
                      <a:pt x="4834" y="753"/>
                    </a:lnTo>
                    <a:lnTo>
                      <a:pt x="4876" y="649"/>
                    </a:lnTo>
                    <a:lnTo>
                      <a:pt x="4876" y="565"/>
                    </a:lnTo>
                    <a:lnTo>
                      <a:pt x="4938" y="502"/>
                    </a:lnTo>
                    <a:lnTo>
                      <a:pt x="5022" y="502"/>
                    </a:lnTo>
                    <a:lnTo>
                      <a:pt x="5085" y="419"/>
                    </a:lnTo>
                    <a:lnTo>
                      <a:pt x="5022" y="335"/>
                    </a:lnTo>
                    <a:lnTo>
                      <a:pt x="5043" y="251"/>
                    </a:lnTo>
                    <a:lnTo>
                      <a:pt x="4897" y="188"/>
                    </a:lnTo>
                    <a:lnTo>
                      <a:pt x="4813" y="188"/>
                    </a:lnTo>
                    <a:lnTo>
                      <a:pt x="4562" y="419"/>
                    </a:lnTo>
                    <a:lnTo>
                      <a:pt x="4415" y="460"/>
                    </a:lnTo>
                    <a:lnTo>
                      <a:pt x="4374" y="565"/>
                    </a:lnTo>
                    <a:lnTo>
                      <a:pt x="4394" y="628"/>
                    </a:lnTo>
                    <a:lnTo>
                      <a:pt x="4290" y="628"/>
                    </a:lnTo>
                    <a:lnTo>
                      <a:pt x="4248" y="607"/>
                    </a:lnTo>
                    <a:lnTo>
                      <a:pt x="4143" y="649"/>
                    </a:lnTo>
                    <a:lnTo>
                      <a:pt x="4039" y="816"/>
                    </a:lnTo>
                    <a:lnTo>
                      <a:pt x="4081" y="942"/>
                    </a:lnTo>
                    <a:lnTo>
                      <a:pt x="4081" y="1067"/>
                    </a:lnTo>
                    <a:lnTo>
                      <a:pt x="4143" y="1130"/>
                    </a:lnTo>
                    <a:lnTo>
                      <a:pt x="4206" y="1297"/>
                    </a:lnTo>
                    <a:lnTo>
                      <a:pt x="4143" y="1465"/>
                    </a:lnTo>
                    <a:lnTo>
                      <a:pt x="4039" y="1465"/>
                    </a:lnTo>
                    <a:lnTo>
                      <a:pt x="3871" y="1507"/>
                    </a:lnTo>
                    <a:lnTo>
                      <a:pt x="3788" y="1507"/>
                    </a:lnTo>
                    <a:lnTo>
                      <a:pt x="3746" y="1569"/>
                    </a:lnTo>
                    <a:lnTo>
                      <a:pt x="3788" y="1674"/>
                    </a:lnTo>
                    <a:lnTo>
                      <a:pt x="3788" y="1758"/>
                    </a:lnTo>
                    <a:lnTo>
                      <a:pt x="3892" y="1883"/>
                    </a:lnTo>
                    <a:lnTo>
                      <a:pt x="3955" y="2072"/>
                    </a:lnTo>
                    <a:lnTo>
                      <a:pt x="3767" y="2134"/>
                    </a:lnTo>
                    <a:lnTo>
                      <a:pt x="3788" y="2197"/>
                    </a:lnTo>
                    <a:lnTo>
                      <a:pt x="3829" y="2239"/>
                    </a:lnTo>
                    <a:lnTo>
                      <a:pt x="3746" y="2281"/>
                    </a:lnTo>
                    <a:lnTo>
                      <a:pt x="3662" y="2134"/>
                    </a:lnTo>
                    <a:lnTo>
                      <a:pt x="3453" y="2092"/>
                    </a:lnTo>
                    <a:lnTo>
                      <a:pt x="3411" y="2113"/>
                    </a:lnTo>
                    <a:lnTo>
                      <a:pt x="3265" y="2092"/>
                    </a:lnTo>
                    <a:lnTo>
                      <a:pt x="3244" y="2009"/>
                    </a:lnTo>
                    <a:lnTo>
                      <a:pt x="3202" y="1967"/>
                    </a:lnTo>
                    <a:lnTo>
                      <a:pt x="3118" y="2030"/>
                    </a:lnTo>
                    <a:lnTo>
                      <a:pt x="2993" y="2092"/>
                    </a:lnTo>
                    <a:lnTo>
                      <a:pt x="2930" y="2030"/>
                    </a:lnTo>
                    <a:lnTo>
                      <a:pt x="2930" y="1820"/>
                    </a:lnTo>
                    <a:lnTo>
                      <a:pt x="3034" y="1758"/>
                    </a:lnTo>
                    <a:lnTo>
                      <a:pt x="3118" y="1507"/>
                    </a:lnTo>
                    <a:lnTo>
                      <a:pt x="3034" y="1507"/>
                    </a:lnTo>
                    <a:lnTo>
                      <a:pt x="2909" y="1465"/>
                    </a:lnTo>
                    <a:lnTo>
                      <a:pt x="2804" y="1486"/>
                    </a:lnTo>
                    <a:lnTo>
                      <a:pt x="2783" y="1402"/>
                    </a:lnTo>
                    <a:lnTo>
                      <a:pt x="2888" y="1381"/>
                    </a:lnTo>
                    <a:lnTo>
                      <a:pt x="2993" y="1402"/>
                    </a:lnTo>
                    <a:lnTo>
                      <a:pt x="3034" y="1339"/>
                    </a:lnTo>
                    <a:lnTo>
                      <a:pt x="3013" y="1088"/>
                    </a:lnTo>
                    <a:lnTo>
                      <a:pt x="2909" y="963"/>
                    </a:lnTo>
                    <a:lnTo>
                      <a:pt x="2951" y="879"/>
                    </a:lnTo>
                    <a:lnTo>
                      <a:pt x="3013" y="858"/>
                    </a:lnTo>
                    <a:lnTo>
                      <a:pt x="3034" y="774"/>
                    </a:lnTo>
                    <a:lnTo>
                      <a:pt x="2951" y="711"/>
                    </a:lnTo>
                    <a:lnTo>
                      <a:pt x="2951" y="649"/>
                    </a:lnTo>
                    <a:lnTo>
                      <a:pt x="2909" y="565"/>
                    </a:lnTo>
                    <a:lnTo>
                      <a:pt x="2825" y="565"/>
                    </a:lnTo>
                    <a:lnTo>
                      <a:pt x="2783" y="523"/>
                    </a:lnTo>
                    <a:lnTo>
                      <a:pt x="2700" y="565"/>
                    </a:lnTo>
                    <a:lnTo>
                      <a:pt x="2490" y="565"/>
                    </a:lnTo>
                    <a:lnTo>
                      <a:pt x="2428" y="502"/>
                    </a:lnTo>
                    <a:lnTo>
                      <a:pt x="2532" y="335"/>
                    </a:lnTo>
                    <a:lnTo>
                      <a:pt x="2616" y="293"/>
                    </a:lnTo>
                    <a:lnTo>
                      <a:pt x="2574" y="126"/>
                    </a:lnTo>
                    <a:lnTo>
                      <a:pt x="2469" y="21"/>
                    </a:lnTo>
                    <a:lnTo>
                      <a:pt x="2281" y="21"/>
                    </a:lnTo>
                    <a:lnTo>
                      <a:pt x="2177"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0" name="Google Shape;970;p54"/>
              <p:cNvSpPr/>
              <p:nvPr/>
            </p:nvSpPr>
            <p:spPr>
              <a:xfrm>
                <a:off x="2638000" y="1637900"/>
                <a:ext cx="69075" cy="67500"/>
              </a:xfrm>
              <a:custGeom>
                <a:rect b="b" l="l" r="r" t="t"/>
                <a:pathLst>
                  <a:path extrusionOk="0" h="2700" w="2763">
                    <a:moveTo>
                      <a:pt x="1884" y="1"/>
                    </a:moveTo>
                    <a:lnTo>
                      <a:pt x="1758" y="84"/>
                    </a:lnTo>
                    <a:lnTo>
                      <a:pt x="1654" y="84"/>
                    </a:lnTo>
                    <a:lnTo>
                      <a:pt x="1612" y="126"/>
                    </a:lnTo>
                    <a:lnTo>
                      <a:pt x="1507" y="126"/>
                    </a:lnTo>
                    <a:lnTo>
                      <a:pt x="1423" y="189"/>
                    </a:lnTo>
                    <a:lnTo>
                      <a:pt x="1423" y="335"/>
                    </a:lnTo>
                    <a:lnTo>
                      <a:pt x="1403" y="398"/>
                    </a:lnTo>
                    <a:lnTo>
                      <a:pt x="1423" y="545"/>
                    </a:lnTo>
                    <a:lnTo>
                      <a:pt x="1528" y="649"/>
                    </a:lnTo>
                    <a:lnTo>
                      <a:pt x="1549" y="733"/>
                    </a:lnTo>
                    <a:lnTo>
                      <a:pt x="1549" y="733"/>
                    </a:lnTo>
                    <a:lnTo>
                      <a:pt x="1444" y="691"/>
                    </a:lnTo>
                    <a:lnTo>
                      <a:pt x="1361" y="691"/>
                    </a:lnTo>
                    <a:lnTo>
                      <a:pt x="1340" y="733"/>
                    </a:lnTo>
                    <a:lnTo>
                      <a:pt x="1528" y="858"/>
                    </a:lnTo>
                    <a:lnTo>
                      <a:pt x="1528" y="963"/>
                    </a:lnTo>
                    <a:lnTo>
                      <a:pt x="1423" y="1005"/>
                    </a:lnTo>
                    <a:lnTo>
                      <a:pt x="1403" y="1151"/>
                    </a:lnTo>
                    <a:lnTo>
                      <a:pt x="1444" y="1235"/>
                    </a:lnTo>
                    <a:lnTo>
                      <a:pt x="1340" y="1319"/>
                    </a:lnTo>
                    <a:lnTo>
                      <a:pt x="1235" y="1256"/>
                    </a:lnTo>
                    <a:lnTo>
                      <a:pt x="1235" y="1214"/>
                    </a:lnTo>
                    <a:lnTo>
                      <a:pt x="1256" y="1110"/>
                    </a:lnTo>
                    <a:lnTo>
                      <a:pt x="1235" y="796"/>
                    </a:lnTo>
                    <a:lnTo>
                      <a:pt x="1151" y="712"/>
                    </a:lnTo>
                    <a:lnTo>
                      <a:pt x="1131" y="628"/>
                    </a:lnTo>
                    <a:lnTo>
                      <a:pt x="1151" y="586"/>
                    </a:lnTo>
                    <a:lnTo>
                      <a:pt x="1151" y="482"/>
                    </a:lnTo>
                    <a:lnTo>
                      <a:pt x="1110" y="419"/>
                    </a:lnTo>
                    <a:lnTo>
                      <a:pt x="1089" y="314"/>
                    </a:lnTo>
                    <a:lnTo>
                      <a:pt x="1026" y="273"/>
                    </a:lnTo>
                    <a:lnTo>
                      <a:pt x="900" y="314"/>
                    </a:lnTo>
                    <a:lnTo>
                      <a:pt x="879" y="377"/>
                    </a:lnTo>
                    <a:lnTo>
                      <a:pt x="775" y="461"/>
                    </a:lnTo>
                    <a:lnTo>
                      <a:pt x="733" y="524"/>
                    </a:lnTo>
                    <a:lnTo>
                      <a:pt x="796" y="566"/>
                    </a:lnTo>
                    <a:lnTo>
                      <a:pt x="838" y="566"/>
                    </a:lnTo>
                    <a:lnTo>
                      <a:pt x="900" y="628"/>
                    </a:lnTo>
                    <a:lnTo>
                      <a:pt x="796" y="670"/>
                    </a:lnTo>
                    <a:lnTo>
                      <a:pt x="775" y="733"/>
                    </a:lnTo>
                    <a:lnTo>
                      <a:pt x="670" y="796"/>
                    </a:lnTo>
                    <a:lnTo>
                      <a:pt x="628" y="942"/>
                    </a:lnTo>
                    <a:lnTo>
                      <a:pt x="733" y="984"/>
                    </a:lnTo>
                    <a:lnTo>
                      <a:pt x="733" y="1026"/>
                    </a:lnTo>
                    <a:lnTo>
                      <a:pt x="607" y="1068"/>
                    </a:lnTo>
                    <a:lnTo>
                      <a:pt x="587" y="1172"/>
                    </a:lnTo>
                    <a:lnTo>
                      <a:pt x="628" y="1256"/>
                    </a:lnTo>
                    <a:lnTo>
                      <a:pt x="670" y="1361"/>
                    </a:lnTo>
                    <a:lnTo>
                      <a:pt x="607" y="1423"/>
                    </a:lnTo>
                    <a:lnTo>
                      <a:pt x="566" y="1382"/>
                    </a:lnTo>
                    <a:lnTo>
                      <a:pt x="566" y="1235"/>
                    </a:lnTo>
                    <a:lnTo>
                      <a:pt x="503" y="1214"/>
                    </a:lnTo>
                    <a:lnTo>
                      <a:pt x="503" y="1110"/>
                    </a:lnTo>
                    <a:lnTo>
                      <a:pt x="461" y="1130"/>
                    </a:lnTo>
                    <a:lnTo>
                      <a:pt x="294" y="1130"/>
                    </a:lnTo>
                    <a:lnTo>
                      <a:pt x="273" y="1214"/>
                    </a:lnTo>
                    <a:lnTo>
                      <a:pt x="335" y="1256"/>
                    </a:lnTo>
                    <a:lnTo>
                      <a:pt x="252" y="1298"/>
                    </a:lnTo>
                    <a:lnTo>
                      <a:pt x="168" y="1235"/>
                    </a:lnTo>
                    <a:lnTo>
                      <a:pt x="84" y="1298"/>
                    </a:lnTo>
                    <a:lnTo>
                      <a:pt x="1" y="1256"/>
                    </a:lnTo>
                    <a:lnTo>
                      <a:pt x="1" y="1402"/>
                    </a:lnTo>
                    <a:lnTo>
                      <a:pt x="63" y="1444"/>
                    </a:lnTo>
                    <a:lnTo>
                      <a:pt x="147" y="1444"/>
                    </a:lnTo>
                    <a:lnTo>
                      <a:pt x="189" y="1465"/>
                    </a:lnTo>
                    <a:lnTo>
                      <a:pt x="252" y="1444"/>
                    </a:lnTo>
                    <a:lnTo>
                      <a:pt x="356" y="1444"/>
                    </a:lnTo>
                    <a:lnTo>
                      <a:pt x="419" y="1465"/>
                    </a:lnTo>
                    <a:lnTo>
                      <a:pt x="503" y="1444"/>
                    </a:lnTo>
                    <a:lnTo>
                      <a:pt x="628" y="1507"/>
                    </a:lnTo>
                    <a:lnTo>
                      <a:pt x="796" y="1465"/>
                    </a:lnTo>
                    <a:lnTo>
                      <a:pt x="879" y="1528"/>
                    </a:lnTo>
                    <a:lnTo>
                      <a:pt x="984" y="1528"/>
                    </a:lnTo>
                    <a:lnTo>
                      <a:pt x="1444" y="1612"/>
                    </a:lnTo>
                    <a:lnTo>
                      <a:pt x="1507" y="1654"/>
                    </a:lnTo>
                    <a:lnTo>
                      <a:pt x="1423" y="1695"/>
                    </a:lnTo>
                    <a:lnTo>
                      <a:pt x="1298" y="1674"/>
                    </a:lnTo>
                    <a:lnTo>
                      <a:pt x="1151" y="1674"/>
                    </a:lnTo>
                    <a:lnTo>
                      <a:pt x="1047" y="1737"/>
                    </a:lnTo>
                    <a:lnTo>
                      <a:pt x="879" y="1758"/>
                    </a:lnTo>
                    <a:lnTo>
                      <a:pt x="921" y="1758"/>
                    </a:lnTo>
                    <a:lnTo>
                      <a:pt x="984" y="1800"/>
                    </a:lnTo>
                    <a:lnTo>
                      <a:pt x="921" y="1842"/>
                    </a:lnTo>
                    <a:lnTo>
                      <a:pt x="754" y="1779"/>
                    </a:lnTo>
                    <a:lnTo>
                      <a:pt x="670" y="1758"/>
                    </a:lnTo>
                    <a:lnTo>
                      <a:pt x="587" y="1800"/>
                    </a:lnTo>
                    <a:lnTo>
                      <a:pt x="607" y="1863"/>
                    </a:lnTo>
                    <a:lnTo>
                      <a:pt x="587" y="1905"/>
                    </a:lnTo>
                    <a:lnTo>
                      <a:pt x="524" y="1863"/>
                    </a:lnTo>
                    <a:lnTo>
                      <a:pt x="482" y="1863"/>
                    </a:lnTo>
                    <a:lnTo>
                      <a:pt x="503" y="1905"/>
                    </a:lnTo>
                    <a:lnTo>
                      <a:pt x="503" y="1967"/>
                    </a:lnTo>
                    <a:lnTo>
                      <a:pt x="566" y="2009"/>
                    </a:lnTo>
                    <a:lnTo>
                      <a:pt x="649" y="2051"/>
                    </a:lnTo>
                    <a:lnTo>
                      <a:pt x="607" y="2114"/>
                    </a:lnTo>
                    <a:lnTo>
                      <a:pt x="670" y="2198"/>
                    </a:lnTo>
                    <a:lnTo>
                      <a:pt x="607" y="2198"/>
                    </a:lnTo>
                    <a:lnTo>
                      <a:pt x="566" y="2114"/>
                    </a:lnTo>
                    <a:lnTo>
                      <a:pt x="503" y="2114"/>
                    </a:lnTo>
                    <a:lnTo>
                      <a:pt x="461" y="2218"/>
                    </a:lnTo>
                    <a:lnTo>
                      <a:pt x="461" y="2281"/>
                    </a:lnTo>
                    <a:lnTo>
                      <a:pt x="440" y="2323"/>
                    </a:lnTo>
                    <a:lnTo>
                      <a:pt x="440" y="2428"/>
                    </a:lnTo>
                    <a:lnTo>
                      <a:pt x="503" y="2491"/>
                    </a:lnTo>
                    <a:lnTo>
                      <a:pt x="607" y="2491"/>
                    </a:lnTo>
                    <a:lnTo>
                      <a:pt x="670" y="2532"/>
                    </a:lnTo>
                    <a:lnTo>
                      <a:pt x="712" y="2532"/>
                    </a:lnTo>
                    <a:lnTo>
                      <a:pt x="775" y="2470"/>
                    </a:lnTo>
                    <a:lnTo>
                      <a:pt x="900" y="2407"/>
                    </a:lnTo>
                    <a:lnTo>
                      <a:pt x="817" y="2511"/>
                    </a:lnTo>
                    <a:lnTo>
                      <a:pt x="859" y="2595"/>
                    </a:lnTo>
                    <a:lnTo>
                      <a:pt x="921" y="2595"/>
                    </a:lnTo>
                    <a:lnTo>
                      <a:pt x="1005" y="2511"/>
                    </a:lnTo>
                    <a:lnTo>
                      <a:pt x="1026" y="2574"/>
                    </a:lnTo>
                    <a:lnTo>
                      <a:pt x="1068" y="2679"/>
                    </a:lnTo>
                    <a:lnTo>
                      <a:pt x="1382" y="2700"/>
                    </a:lnTo>
                    <a:lnTo>
                      <a:pt x="1444" y="2595"/>
                    </a:lnTo>
                    <a:lnTo>
                      <a:pt x="1423" y="2511"/>
                    </a:lnTo>
                    <a:lnTo>
                      <a:pt x="1444" y="2407"/>
                    </a:lnTo>
                    <a:lnTo>
                      <a:pt x="1507" y="2365"/>
                    </a:lnTo>
                    <a:lnTo>
                      <a:pt x="1528" y="2407"/>
                    </a:lnTo>
                    <a:lnTo>
                      <a:pt x="1528" y="2511"/>
                    </a:lnTo>
                    <a:lnTo>
                      <a:pt x="1570" y="2616"/>
                    </a:lnTo>
                    <a:lnTo>
                      <a:pt x="1612" y="2574"/>
                    </a:lnTo>
                    <a:lnTo>
                      <a:pt x="1612" y="2470"/>
                    </a:lnTo>
                    <a:lnTo>
                      <a:pt x="1612" y="2407"/>
                    </a:lnTo>
                    <a:lnTo>
                      <a:pt x="1654" y="2323"/>
                    </a:lnTo>
                    <a:lnTo>
                      <a:pt x="1675" y="2281"/>
                    </a:lnTo>
                    <a:lnTo>
                      <a:pt x="1570" y="2302"/>
                    </a:lnTo>
                    <a:lnTo>
                      <a:pt x="1486" y="2344"/>
                    </a:lnTo>
                    <a:lnTo>
                      <a:pt x="1528" y="2239"/>
                    </a:lnTo>
                    <a:lnTo>
                      <a:pt x="1633" y="2198"/>
                    </a:lnTo>
                    <a:lnTo>
                      <a:pt x="1695" y="2135"/>
                    </a:lnTo>
                    <a:lnTo>
                      <a:pt x="1758" y="2072"/>
                    </a:lnTo>
                    <a:lnTo>
                      <a:pt x="1758" y="1988"/>
                    </a:lnTo>
                    <a:lnTo>
                      <a:pt x="1821" y="1967"/>
                    </a:lnTo>
                    <a:lnTo>
                      <a:pt x="1905" y="1988"/>
                    </a:lnTo>
                    <a:lnTo>
                      <a:pt x="1905" y="2072"/>
                    </a:lnTo>
                    <a:lnTo>
                      <a:pt x="1905" y="2156"/>
                    </a:lnTo>
                    <a:lnTo>
                      <a:pt x="1947" y="2093"/>
                    </a:lnTo>
                    <a:lnTo>
                      <a:pt x="2072" y="1926"/>
                    </a:lnTo>
                    <a:lnTo>
                      <a:pt x="2072" y="1863"/>
                    </a:lnTo>
                    <a:lnTo>
                      <a:pt x="1947" y="1779"/>
                    </a:lnTo>
                    <a:lnTo>
                      <a:pt x="1947" y="1737"/>
                    </a:lnTo>
                    <a:lnTo>
                      <a:pt x="1988" y="1674"/>
                    </a:lnTo>
                    <a:lnTo>
                      <a:pt x="2051" y="1716"/>
                    </a:lnTo>
                    <a:lnTo>
                      <a:pt x="2135" y="1716"/>
                    </a:lnTo>
                    <a:lnTo>
                      <a:pt x="2156" y="1612"/>
                    </a:lnTo>
                    <a:lnTo>
                      <a:pt x="2156" y="1549"/>
                    </a:lnTo>
                    <a:lnTo>
                      <a:pt x="2260" y="1423"/>
                    </a:lnTo>
                    <a:lnTo>
                      <a:pt x="2281" y="1340"/>
                    </a:lnTo>
                    <a:lnTo>
                      <a:pt x="2407" y="1214"/>
                    </a:lnTo>
                    <a:lnTo>
                      <a:pt x="2511" y="1151"/>
                    </a:lnTo>
                    <a:lnTo>
                      <a:pt x="2553" y="1089"/>
                    </a:lnTo>
                    <a:lnTo>
                      <a:pt x="2511" y="942"/>
                    </a:lnTo>
                    <a:lnTo>
                      <a:pt x="2616" y="775"/>
                    </a:lnTo>
                    <a:lnTo>
                      <a:pt x="2742" y="691"/>
                    </a:lnTo>
                    <a:lnTo>
                      <a:pt x="2763" y="586"/>
                    </a:lnTo>
                    <a:lnTo>
                      <a:pt x="2700" y="482"/>
                    </a:lnTo>
                    <a:lnTo>
                      <a:pt x="2595" y="461"/>
                    </a:lnTo>
                    <a:lnTo>
                      <a:pt x="2553" y="356"/>
                    </a:lnTo>
                    <a:lnTo>
                      <a:pt x="2595" y="356"/>
                    </a:lnTo>
                    <a:lnTo>
                      <a:pt x="2616" y="294"/>
                    </a:lnTo>
                    <a:lnTo>
                      <a:pt x="2595" y="252"/>
                    </a:lnTo>
                    <a:lnTo>
                      <a:pt x="2616" y="168"/>
                    </a:lnTo>
                    <a:lnTo>
                      <a:pt x="2595" y="84"/>
                    </a:lnTo>
                    <a:lnTo>
                      <a:pt x="2511" y="84"/>
                    </a:lnTo>
                    <a:lnTo>
                      <a:pt x="2553" y="147"/>
                    </a:lnTo>
                    <a:lnTo>
                      <a:pt x="2553" y="252"/>
                    </a:lnTo>
                    <a:lnTo>
                      <a:pt x="2470" y="273"/>
                    </a:lnTo>
                    <a:lnTo>
                      <a:pt x="2386" y="189"/>
                    </a:lnTo>
                    <a:lnTo>
                      <a:pt x="2302" y="273"/>
                    </a:lnTo>
                    <a:lnTo>
                      <a:pt x="2302" y="461"/>
                    </a:lnTo>
                    <a:lnTo>
                      <a:pt x="2260" y="503"/>
                    </a:lnTo>
                    <a:lnTo>
                      <a:pt x="2198" y="503"/>
                    </a:lnTo>
                    <a:lnTo>
                      <a:pt x="2156" y="566"/>
                    </a:lnTo>
                    <a:lnTo>
                      <a:pt x="2093" y="566"/>
                    </a:lnTo>
                    <a:lnTo>
                      <a:pt x="2093" y="482"/>
                    </a:lnTo>
                    <a:lnTo>
                      <a:pt x="2177" y="398"/>
                    </a:lnTo>
                    <a:lnTo>
                      <a:pt x="2219" y="168"/>
                    </a:lnTo>
                    <a:lnTo>
                      <a:pt x="2156" y="105"/>
                    </a:lnTo>
                    <a:lnTo>
                      <a:pt x="2072" y="126"/>
                    </a:lnTo>
                    <a:lnTo>
                      <a:pt x="1988" y="84"/>
                    </a:lnTo>
                    <a:lnTo>
                      <a:pt x="1967"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1" name="Google Shape;971;p54"/>
              <p:cNvSpPr/>
              <p:nvPr/>
            </p:nvSpPr>
            <p:spPr>
              <a:xfrm>
                <a:off x="2686125" y="1510800"/>
                <a:ext cx="62275" cy="87900"/>
              </a:xfrm>
              <a:custGeom>
                <a:rect b="b" l="l" r="r" t="t"/>
                <a:pathLst>
                  <a:path extrusionOk="0" h="3516" w="2491">
                    <a:moveTo>
                      <a:pt x="1026" y="0"/>
                    </a:moveTo>
                    <a:lnTo>
                      <a:pt x="921" y="63"/>
                    </a:lnTo>
                    <a:lnTo>
                      <a:pt x="879" y="147"/>
                    </a:lnTo>
                    <a:lnTo>
                      <a:pt x="754" y="230"/>
                    </a:lnTo>
                    <a:lnTo>
                      <a:pt x="733" y="335"/>
                    </a:lnTo>
                    <a:lnTo>
                      <a:pt x="607" y="481"/>
                    </a:lnTo>
                    <a:lnTo>
                      <a:pt x="607" y="586"/>
                    </a:lnTo>
                    <a:lnTo>
                      <a:pt x="712" y="649"/>
                    </a:lnTo>
                    <a:lnTo>
                      <a:pt x="754" y="586"/>
                    </a:lnTo>
                    <a:lnTo>
                      <a:pt x="879" y="565"/>
                    </a:lnTo>
                    <a:lnTo>
                      <a:pt x="921" y="628"/>
                    </a:lnTo>
                    <a:lnTo>
                      <a:pt x="775" y="753"/>
                    </a:lnTo>
                    <a:lnTo>
                      <a:pt x="649" y="837"/>
                    </a:lnTo>
                    <a:lnTo>
                      <a:pt x="545" y="984"/>
                    </a:lnTo>
                    <a:lnTo>
                      <a:pt x="545" y="1046"/>
                    </a:lnTo>
                    <a:lnTo>
                      <a:pt x="712" y="963"/>
                    </a:lnTo>
                    <a:lnTo>
                      <a:pt x="858" y="837"/>
                    </a:lnTo>
                    <a:lnTo>
                      <a:pt x="942" y="837"/>
                    </a:lnTo>
                    <a:lnTo>
                      <a:pt x="1026" y="774"/>
                    </a:lnTo>
                    <a:lnTo>
                      <a:pt x="1068" y="858"/>
                    </a:lnTo>
                    <a:lnTo>
                      <a:pt x="1047" y="984"/>
                    </a:lnTo>
                    <a:lnTo>
                      <a:pt x="963" y="984"/>
                    </a:lnTo>
                    <a:lnTo>
                      <a:pt x="838" y="1109"/>
                    </a:lnTo>
                    <a:lnTo>
                      <a:pt x="775" y="1193"/>
                    </a:lnTo>
                    <a:lnTo>
                      <a:pt x="838" y="1276"/>
                    </a:lnTo>
                    <a:lnTo>
                      <a:pt x="984" y="1256"/>
                    </a:lnTo>
                    <a:lnTo>
                      <a:pt x="1089" y="1297"/>
                    </a:lnTo>
                    <a:lnTo>
                      <a:pt x="963" y="1381"/>
                    </a:lnTo>
                    <a:lnTo>
                      <a:pt x="817" y="1465"/>
                    </a:lnTo>
                    <a:lnTo>
                      <a:pt x="712" y="1402"/>
                    </a:lnTo>
                    <a:lnTo>
                      <a:pt x="712" y="1486"/>
                    </a:lnTo>
                    <a:lnTo>
                      <a:pt x="838" y="1528"/>
                    </a:lnTo>
                    <a:lnTo>
                      <a:pt x="838" y="1590"/>
                    </a:lnTo>
                    <a:lnTo>
                      <a:pt x="649" y="1779"/>
                    </a:lnTo>
                    <a:lnTo>
                      <a:pt x="607" y="1779"/>
                    </a:lnTo>
                    <a:lnTo>
                      <a:pt x="545" y="1611"/>
                    </a:lnTo>
                    <a:lnTo>
                      <a:pt x="440" y="1569"/>
                    </a:lnTo>
                    <a:lnTo>
                      <a:pt x="335" y="1423"/>
                    </a:lnTo>
                    <a:lnTo>
                      <a:pt x="126" y="1528"/>
                    </a:lnTo>
                    <a:lnTo>
                      <a:pt x="126" y="1590"/>
                    </a:lnTo>
                    <a:lnTo>
                      <a:pt x="1" y="1800"/>
                    </a:lnTo>
                    <a:lnTo>
                      <a:pt x="105" y="1925"/>
                    </a:lnTo>
                    <a:lnTo>
                      <a:pt x="105" y="2051"/>
                    </a:lnTo>
                    <a:lnTo>
                      <a:pt x="189" y="2093"/>
                    </a:lnTo>
                    <a:lnTo>
                      <a:pt x="294" y="2009"/>
                    </a:lnTo>
                    <a:lnTo>
                      <a:pt x="356" y="2009"/>
                    </a:lnTo>
                    <a:lnTo>
                      <a:pt x="545" y="2051"/>
                    </a:lnTo>
                    <a:lnTo>
                      <a:pt x="733" y="2051"/>
                    </a:lnTo>
                    <a:lnTo>
                      <a:pt x="754" y="2113"/>
                    </a:lnTo>
                    <a:lnTo>
                      <a:pt x="942" y="2051"/>
                    </a:lnTo>
                    <a:lnTo>
                      <a:pt x="942" y="2134"/>
                    </a:lnTo>
                    <a:lnTo>
                      <a:pt x="838" y="2155"/>
                    </a:lnTo>
                    <a:lnTo>
                      <a:pt x="775" y="2239"/>
                    </a:lnTo>
                    <a:lnTo>
                      <a:pt x="817" y="2344"/>
                    </a:lnTo>
                    <a:lnTo>
                      <a:pt x="963" y="2323"/>
                    </a:lnTo>
                    <a:lnTo>
                      <a:pt x="1089" y="2427"/>
                    </a:lnTo>
                    <a:lnTo>
                      <a:pt x="1172" y="2616"/>
                    </a:lnTo>
                    <a:lnTo>
                      <a:pt x="1256" y="2616"/>
                    </a:lnTo>
                    <a:lnTo>
                      <a:pt x="1298" y="2657"/>
                    </a:lnTo>
                    <a:lnTo>
                      <a:pt x="1256" y="2741"/>
                    </a:lnTo>
                    <a:lnTo>
                      <a:pt x="1256" y="2867"/>
                    </a:lnTo>
                    <a:lnTo>
                      <a:pt x="1068" y="3201"/>
                    </a:lnTo>
                    <a:lnTo>
                      <a:pt x="1130" y="3390"/>
                    </a:lnTo>
                    <a:lnTo>
                      <a:pt x="1172" y="3494"/>
                    </a:lnTo>
                    <a:lnTo>
                      <a:pt x="1256" y="3494"/>
                    </a:lnTo>
                    <a:lnTo>
                      <a:pt x="1361" y="3473"/>
                    </a:lnTo>
                    <a:lnTo>
                      <a:pt x="1403" y="3515"/>
                    </a:lnTo>
                    <a:lnTo>
                      <a:pt x="1486" y="3515"/>
                    </a:lnTo>
                    <a:lnTo>
                      <a:pt x="1654" y="3411"/>
                    </a:lnTo>
                    <a:lnTo>
                      <a:pt x="1654" y="3348"/>
                    </a:lnTo>
                    <a:lnTo>
                      <a:pt x="1758" y="3285"/>
                    </a:lnTo>
                    <a:lnTo>
                      <a:pt x="1821" y="3160"/>
                    </a:lnTo>
                    <a:lnTo>
                      <a:pt x="1863" y="3034"/>
                    </a:lnTo>
                    <a:lnTo>
                      <a:pt x="1884" y="2846"/>
                    </a:lnTo>
                    <a:lnTo>
                      <a:pt x="1988" y="2678"/>
                    </a:lnTo>
                    <a:lnTo>
                      <a:pt x="1905" y="2657"/>
                    </a:lnTo>
                    <a:lnTo>
                      <a:pt x="1905" y="2574"/>
                    </a:lnTo>
                    <a:lnTo>
                      <a:pt x="1988" y="2532"/>
                    </a:lnTo>
                    <a:lnTo>
                      <a:pt x="2072" y="2365"/>
                    </a:lnTo>
                    <a:lnTo>
                      <a:pt x="2135" y="2365"/>
                    </a:lnTo>
                    <a:lnTo>
                      <a:pt x="2219" y="2260"/>
                    </a:lnTo>
                    <a:lnTo>
                      <a:pt x="2344" y="2197"/>
                    </a:lnTo>
                    <a:lnTo>
                      <a:pt x="2386" y="2030"/>
                    </a:lnTo>
                    <a:lnTo>
                      <a:pt x="2386" y="1925"/>
                    </a:lnTo>
                    <a:lnTo>
                      <a:pt x="2491" y="1841"/>
                    </a:lnTo>
                    <a:lnTo>
                      <a:pt x="2491" y="1800"/>
                    </a:lnTo>
                    <a:lnTo>
                      <a:pt x="2428" y="1695"/>
                    </a:lnTo>
                    <a:lnTo>
                      <a:pt x="2407" y="1569"/>
                    </a:lnTo>
                    <a:lnTo>
                      <a:pt x="2344" y="1569"/>
                    </a:lnTo>
                    <a:lnTo>
                      <a:pt x="2239" y="1507"/>
                    </a:lnTo>
                    <a:lnTo>
                      <a:pt x="2114" y="1507"/>
                    </a:lnTo>
                    <a:lnTo>
                      <a:pt x="2093" y="1465"/>
                    </a:lnTo>
                    <a:lnTo>
                      <a:pt x="2135" y="1360"/>
                    </a:lnTo>
                    <a:lnTo>
                      <a:pt x="2302" y="1276"/>
                    </a:lnTo>
                    <a:lnTo>
                      <a:pt x="2302" y="1193"/>
                    </a:lnTo>
                    <a:lnTo>
                      <a:pt x="2239" y="1109"/>
                    </a:lnTo>
                    <a:lnTo>
                      <a:pt x="2239" y="984"/>
                    </a:lnTo>
                    <a:lnTo>
                      <a:pt x="2281" y="879"/>
                    </a:lnTo>
                    <a:lnTo>
                      <a:pt x="2177" y="774"/>
                    </a:lnTo>
                    <a:lnTo>
                      <a:pt x="2093" y="774"/>
                    </a:lnTo>
                    <a:lnTo>
                      <a:pt x="1967" y="858"/>
                    </a:lnTo>
                    <a:lnTo>
                      <a:pt x="1779" y="900"/>
                    </a:lnTo>
                    <a:lnTo>
                      <a:pt x="1758" y="984"/>
                    </a:lnTo>
                    <a:lnTo>
                      <a:pt x="1675" y="1088"/>
                    </a:lnTo>
                    <a:lnTo>
                      <a:pt x="1591" y="1067"/>
                    </a:lnTo>
                    <a:lnTo>
                      <a:pt x="1570" y="963"/>
                    </a:lnTo>
                    <a:lnTo>
                      <a:pt x="1695" y="900"/>
                    </a:lnTo>
                    <a:lnTo>
                      <a:pt x="1758" y="837"/>
                    </a:lnTo>
                    <a:lnTo>
                      <a:pt x="1758" y="670"/>
                    </a:lnTo>
                    <a:lnTo>
                      <a:pt x="1800" y="460"/>
                    </a:lnTo>
                    <a:lnTo>
                      <a:pt x="1758" y="356"/>
                    </a:lnTo>
                    <a:lnTo>
                      <a:pt x="1695" y="272"/>
                    </a:lnTo>
                    <a:lnTo>
                      <a:pt x="1654" y="168"/>
                    </a:lnTo>
                    <a:lnTo>
                      <a:pt x="1507" y="105"/>
                    </a:lnTo>
                    <a:lnTo>
                      <a:pt x="1403" y="147"/>
                    </a:lnTo>
                    <a:lnTo>
                      <a:pt x="1277" y="105"/>
                    </a:lnTo>
                    <a:lnTo>
                      <a:pt x="1130" y="230"/>
                    </a:lnTo>
                    <a:lnTo>
                      <a:pt x="1047" y="209"/>
                    </a:lnTo>
                    <a:lnTo>
                      <a:pt x="1047" y="21"/>
                    </a:lnTo>
                    <a:lnTo>
                      <a:pt x="1026"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2" name="Google Shape;972;p54"/>
              <p:cNvSpPr/>
              <p:nvPr/>
            </p:nvSpPr>
            <p:spPr>
              <a:xfrm>
                <a:off x="2799125" y="1455875"/>
                <a:ext cx="96775" cy="158525"/>
              </a:xfrm>
              <a:custGeom>
                <a:rect b="b" l="l" r="r" t="t"/>
                <a:pathLst>
                  <a:path extrusionOk="0" h="6341" w="3871">
                    <a:moveTo>
                      <a:pt x="2385" y="0"/>
                    </a:moveTo>
                    <a:lnTo>
                      <a:pt x="2385" y="126"/>
                    </a:lnTo>
                    <a:lnTo>
                      <a:pt x="2302" y="272"/>
                    </a:lnTo>
                    <a:lnTo>
                      <a:pt x="2385" y="356"/>
                    </a:lnTo>
                    <a:lnTo>
                      <a:pt x="2490" y="356"/>
                    </a:lnTo>
                    <a:lnTo>
                      <a:pt x="2595" y="314"/>
                    </a:lnTo>
                    <a:lnTo>
                      <a:pt x="2741" y="377"/>
                    </a:lnTo>
                    <a:lnTo>
                      <a:pt x="2783" y="460"/>
                    </a:lnTo>
                    <a:lnTo>
                      <a:pt x="2888" y="481"/>
                    </a:lnTo>
                    <a:lnTo>
                      <a:pt x="2888" y="565"/>
                    </a:lnTo>
                    <a:lnTo>
                      <a:pt x="2699" y="733"/>
                    </a:lnTo>
                    <a:lnTo>
                      <a:pt x="2616" y="733"/>
                    </a:lnTo>
                    <a:lnTo>
                      <a:pt x="2490" y="649"/>
                    </a:lnTo>
                    <a:lnTo>
                      <a:pt x="2385" y="649"/>
                    </a:lnTo>
                    <a:lnTo>
                      <a:pt x="2281" y="628"/>
                    </a:lnTo>
                    <a:lnTo>
                      <a:pt x="2281" y="628"/>
                    </a:lnTo>
                    <a:lnTo>
                      <a:pt x="2323" y="733"/>
                    </a:lnTo>
                    <a:lnTo>
                      <a:pt x="2406" y="753"/>
                    </a:lnTo>
                    <a:lnTo>
                      <a:pt x="2323" y="837"/>
                    </a:lnTo>
                    <a:lnTo>
                      <a:pt x="2218" y="858"/>
                    </a:lnTo>
                    <a:lnTo>
                      <a:pt x="2072" y="691"/>
                    </a:lnTo>
                    <a:lnTo>
                      <a:pt x="1904" y="774"/>
                    </a:lnTo>
                    <a:lnTo>
                      <a:pt x="1862" y="942"/>
                    </a:lnTo>
                    <a:lnTo>
                      <a:pt x="1779" y="1005"/>
                    </a:lnTo>
                    <a:lnTo>
                      <a:pt x="1779" y="1088"/>
                    </a:lnTo>
                    <a:lnTo>
                      <a:pt x="1883" y="1109"/>
                    </a:lnTo>
                    <a:lnTo>
                      <a:pt x="1904" y="1256"/>
                    </a:lnTo>
                    <a:lnTo>
                      <a:pt x="2051" y="1318"/>
                    </a:lnTo>
                    <a:lnTo>
                      <a:pt x="2051" y="1381"/>
                    </a:lnTo>
                    <a:lnTo>
                      <a:pt x="1946" y="1381"/>
                    </a:lnTo>
                    <a:lnTo>
                      <a:pt x="1946" y="1465"/>
                    </a:lnTo>
                    <a:lnTo>
                      <a:pt x="1988" y="1528"/>
                    </a:lnTo>
                    <a:lnTo>
                      <a:pt x="1988" y="1611"/>
                    </a:lnTo>
                    <a:lnTo>
                      <a:pt x="1904" y="1590"/>
                    </a:lnTo>
                    <a:lnTo>
                      <a:pt x="1841" y="1528"/>
                    </a:lnTo>
                    <a:lnTo>
                      <a:pt x="1695" y="1507"/>
                    </a:lnTo>
                    <a:lnTo>
                      <a:pt x="1590" y="1423"/>
                    </a:lnTo>
                    <a:lnTo>
                      <a:pt x="1528" y="1402"/>
                    </a:lnTo>
                    <a:lnTo>
                      <a:pt x="1423" y="1486"/>
                    </a:lnTo>
                    <a:lnTo>
                      <a:pt x="1381" y="1569"/>
                    </a:lnTo>
                    <a:lnTo>
                      <a:pt x="1465" y="1674"/>
                    </a:lnTo>
                    <a:lnTo>
                      <a:pt x="1423" y="1779"/>
                    </a:lnTo>
                    <a:lnTo>
                      <a:pt x="1360" y="1737"/>
                    </a:lnTo>
                    <a:lnTo>
                      <a:pt x="1360" y="1674"/>
                    </a:lnTo>
                    <a:lnTo>
                      <a:pt x="1276" y="1611"/>
                    </a:lnTo>
                    <a:lnTo>
                      <a:pt x="1151" y="1569"/>
                    </a:lnTo>
                    <a:lnTo>
                      <a:pt x="1109" y="1569"/>
                    </a:lnTo>
                    <a:lnTo>
                      <a:pt x="1025" y="1486"/>
                    </a:lnTo>
                    <a:lnTo>
                      <a:pt x="942" y="1465"/>
                    </a:lnTo>
                    <a:lnTo>
                      <a:pt x="921" y="1528"/>
                    </a:lnTo>
                    <a:lnTo>
                      <a:pt x="963" y="1674"/>
                    </a:lnTo>
                    <a:lnTo>
                      <a:pt x="963" y="1800"/>
                    </a:lnTo>
                    <a:lnTo>
                      <a:pt x="1004" y="1946"/>
                    </a:lnTo>
                    <a:lnTo>
                      <a:pt x="1109" y="2009"/>
                    </a:lnTo>
                    <a:lnTo>
                      <a:pt x="1235" y="2030"/>
                    </a:lnTo>
                    <a:lnTo>
                      <a:pt x="1276" y="2093"/>
                    </a:lnTo>
                    <a:lnTo>
                      <a:pt x="1256" y="2113"/>
                    </a:lnTo>
                    <a:lnTo>
                      <a:pt x="1130" y="2113"/>
                    </a:lnTo>
                    <a:lnTo>
                      <a:pt x="1256" y="2197"/>
                    </a:lnTo>
                    <a:lnTo>
                      <a:pt x="1318" y="2260"/>
                    </a:lnTo>
                    <a:lnTo>
                      <a:pt x="1423" y="2344"/>
                    </a:lnTo>
                    <a:lnTo>
                      <a:pt x="1548" y="2344"/>
                    </a:lnTo>
                    <a:lnTo>
                      <a:pt x="1632" y="2260"/>
                    </a:lnTo>
                    <a:lnTo>
                      <a:pt x="1674" y="2260"/>
                    </a:lnTo>
                    <a:lnTo>
                      <a:pt x="1674" y="2344"/>
                    </a:lnTo>
                    <a:lnTo>
                      <a:pt x="1590" y="2427"/>
                    </a:lnTo>
                    <a:lnTo>
                      <a:pt x="1548" y="2616"/>
                    </a:lnTo>
                    <a:lnTo>
                      <a:pt x="1486" y="2616"/>
                    </a:lnTo>
                    <a:lnTo>
                      <a:pt x="1339" y="2469"/>
                    </a:lnTo>
                    <a:lnTo>
                      <a:pt x="1025" y="2427"/>
                    </a:lnTo>
                    <a:lnTo>
                      <a:pt x="921" y="2260"/>
                    </a:lnTo>
                    <a:lnTo>
                      <a:pt x="837" y="2239"/>
                    </a:lnTo>
                    <a:lnTo>
                      <a:pt x="795" y="2155"/>
                    </a:lnTo>
                    <a:lnTo>
                      <a:pt x="753" y="2155"/>
                    </a:lnTo>
                    <a:lnTo>
                      <a:pt x="712" y="2302"/>
                    </a:lnTo>
                    <a:lnTo>
                      <a:pt x="712" y="2344"/>
                    </a:lnTo>
                    <a:lnTo>
                      <a:pt x="649" y="2406"/>
                    </a:lnTo>
                    <a:lnTo>
                      <a:pt x="712" y="2574"/>
                    </a:lnTo>
                    <a:lnTo>
                      <a:pt x="628" y="2637"/>
                    </a:lnTo>
                    <a:lnTo>
                      <a:pt x="544" y="2616"/>
                    </a:lnTo>
                    <a:lnTo>
                      <a:pt x="544" y="2762"/>
                    </a:lnTo>
                    <a:lnTo>
                      <a:pt x="502" y="2783"/>
                    </a:lnTo>
                    <a:lnTo>
                      <a:pt x="502" y="3034"/>
                    </a:lnTo>
                    <a:lnTo>
                      <a:pt x="586" y="3097"/>
                    </a:lnTo>
                    <a:lnTo>
                      <a:pt x="732" y="3097"/>
                    </a:lnTo>
                    <a:lnTo>
                      <a:pt x="837" y="3160"/>
                    </a:lnTo>
                    <a:lnTo>
                      <a:pt x="942" y="3139"/>
                    </a:lnTo>
                    <a:lnTo>
                      <a:pt x="942" y="3181"/>
                    </a:lnTo>
                    <a:lnTo>
                      <a:pt x="858" y="3243"/>
                    </a:lnTo>
                    <a:lnTo>
                      <a:pt x="753" y="3181"/>
                    </a:lnTo>
                    <a:lnTo>
                      <a:pt x="586" y="3181"/>
                    </a:lnTo>
                    <a:lnTo>
                      <a:pt x="523" y="3160"/>
                    </a:lnTo>
                    <a:lnTo>
                      <a:pt x="419" y="3181"/>
                    </a:lnTo>
                    <a:lnTo>
                      <a:pt x="272" y="3369"/>
                    </a:lnTo>
                    <a:lnTo>
                      <a:pt x="230" y="3473"/>
                    </a:lnTo>
                    <a:lnTo>
                      <a:pt x="314" y="3557"/>
                    </a:lnTo>
                    <a:lnTo>
                      <a:pt x="293" y="3599"/>
                    </a:lnTo>
                    <a:lnTo>
                      <a:pt x="209" y="3620"/>
                    </a:lnTo>
                    <a:lnTo>
                      <a:pt x="209" y="3725"/>
                    </a:lnTo>
                    <a:lnTo>
                      <a:pt x="293" y="3787"/>
                    </a:lnTo>
                    <a:lnTo>
                      <a:pt x="335" y="3725"/>
                    </a:lnTo>
                    <a:lnTo>
                      <a:pt x="502" y="3725"/>
                    </a:lnTo>
                    <a:lnTo>
                      <a:pt x="586" y="3662"/>
                    </a:lnTo>
                    <a:lnTo>
                      <a:pt x="628" y="3704"/>
                    </a:lnTo>
                    <a:lnTo>
                      <a:pt x="628" y="3787"/>
                    </a:lnTo>
                    <a:lnTo>
                      <a:pt x="523" y="3808"/>
                    </a:lnTo>
                    <a:lnTo>
                      <a:pt x="440" y="3913"/>
                    </a:lnTo>
                    <a:lnTo>
                      <a:pt x="502" y="3976"/>
                    </a:lnTo>
                    <a:lnTo>
                      <a:pt x="586" y="3976"/>
                    </a:lnTo>
                    <a:lnTo>
                      <a:pt x="691" y="3892"/>
                    </a:lnTo>
                    <a:lnTo>
                      <a:pt x="753" y="3892"/>
                    </a:lnTo>
                    <a:lnTo>
                      <a:pt x="858" y="3808"/>
                    </a:lnTo>
                    <a:lnTo>
                      <a:pt x="858" y="3871"/>
                    </a:lnTo>
                    <a:lnTo>
                      <a:pt x="816" y="3934"/>
                    </a:lnTo>
                    <a:lnTo>
                      <a:pt x="858" y="3976"/>
                    </a:lnTo>
                    <a:lnTo>
                      <a:pt x="1046" y="3976"/>
                    </a:lnTo>
                    <a:lnTo>
                      <a:pt x="1067" y="4018"/>
                    </a:lnTo>
                    <a:lnTo>
                      <a:pt x="963" y="4038"/>
                    </a:lnTo>
                    <a:lnTo>
                      <a:pt x="963" y="4122"/>
                    </a:lnTo>
                    <a:lnTo>
                      <a:pt x="1067" y="4143"/>
                    </a:lnTo>
                    <a:lnTo>
                      <a:pt x="1172" y="4122"/>
                    </a:lnTo>
                    <a:lnTo>
                      <a:pt x="1318" y="4206"/>
                    </a:lnTo>
                    <a:lnTo>
                      <a:pt x="1590" y="4290"/>
                    </a:lnTo>
                    <a:lnTo>
                      <a:pt x="1632" y="4331"/>
                    </a:lnTo>
                    <a:lnTo>
                      <a:pt x="1381" y="4310"/>
                    </a:lnTo>
                    <a:lnTo>
                      <a:pt x="1276" y="4331"/>
                    </a:lnTo>
                    <a:lnTo>
                      <a:pt x="1130" y="4227"/>
                    </a:lnTo>
                    <a:lnTo>
                      <a:pt x="963" y="4290"/>
                    </a:lnTo>
                    <a:lnTo>
                      <a:pt x="963" y="4352"/>
                    </a:lnTo>
                    <a:lnTo>
                      <a:pt x="1130" y="4415"/>
                    </a:lnTo>
                    <a:lnTo>
                      <a:pt x="1339" y="4436"/>
                    </a:lnTo>
                    <a:lnTo>
                      <a:pt x="1569" y="4436"/>
                    </a:lnTo>
                    <a:lnTo>
                      <a:pt x="1653" y="4499"/>
                    </a:lnTo>
                    <a:lnTo>
                      <a:pt x="1423" y="4541"/>
                    </a:lnTo>
                    <a:lnTo>
                      <a:pt x="1339" y="4520"/>
                    </a:lnTo>
                    <a:lnTo>
                      <a:pt x="1109" y="4499"/>
                    </a:lnTo>
                    <a:lnTo>
                      <a:pt x="942" y="4457"/>
                    </a:lnTo>
                    <a:lnTo>
                      <a:pt x="900" y="4394"/>
                    </a:lnTo>
                    <a:lnTo>
                      <a:pt x="753" y="4352"/>
                    </a:lnTo>
                    <a:lnTo>
                      <a:pt x="607" y="4206"/>
                    </a:lnTo>
                    <a:lnTo>
                      <a:pt x="544" y="4248"/>
                    </a:lnTo>
                    <a:lnTo>
                      <a:pt x="481" y="4331"/>
                    </a:lnTo>
                    <a:lnTo>
                      <a:pt x="293" y="4352"/>
                    </a:lnTo>
                    <a:lnTo>
                      <a:pt x="209" y="4415"/>
                    </a:lnTo>
                    <a:lnTo>
                      <a:pt x="188" y="4624"/>
                    </a:lnTo>
                    <a:lnTo>
                      <a:pt x="314" y="4729"/>
                    </a:lnTo>
                    <a:lnTo>
                      <a:pt x="314" y="4854"/>
                    </a:lnTo>
                    <a:lnTo>
                      <a:pt x="272" y="4917"/>
                    </a:lnTo>
                    <a:lnTo>
                      <a:pt x="188" y="4729"/>
                    </a:lnTo>
                    <a:lnTo>
                      <a:pt x="126" y="4729"/>
                    </a:lnTo>
                    <a:lnTo>
                      <a:pt x="63" y="4980"/>
                    </a:lnTo>
                    <a:lnTo>
                      <a:pt x="84" y="5126"/>
                    </a:lnTo>
                    <a:lnTo>
                      <a:pt x="168" y="5147"/>
                    </a:lnTo>
                    <a:lnTo>
                      <a:pt x="188" y="5126"/>
                    </a:lnTo>
                    <a:lnTo>
                      <a:pt x="272" y="5126"/>
                    </a:lnTo>
                    <a:lnTo>
                      <a:pt x="335" y="5252"/>
                    </a:lnTo>
                    <a:lnTo>
                      <a:pt x="419" y="5273"/>
                    </a:lnTo>
                    <a:lnTo>
                      <a:pt x="335" y="5294"/>
                    </a:lnTo>
                    <a:lnTo>
                      <a:pt x="272" y="5336"/>
                    </a:lnTo>
                    <a:lnTo>
                      <a:pt x="188" y="5231"/>
                    </a:lnTo>
                    <a:lnTo>
                      <a:pt x="21" y="5252"/>
                    </a:lnTo>
                    <a:lnTo>
                      <a:pt x="0" y="5461"/>
                    </a:lnTo>
                    <a:lnTo>
                      <a:pt x="63" y="5503"/>
                    </a:lnTo>
                    <a:lnTo>
                      <a:pt x="126" y="5482"/>
                    </a:lnTo>
                    <a:lnTo>
                      <a:pt x="84" y="5566"/>
                    </a:lnTo>
                    <a:lnTo>
                      <a:pt x="84" y="5817"/>
                    </a:lnTo>
                    <a:lnTo>
                      <a:pt x="168" y="5754"/>
                    </a:lnTo>
                    <a:lnTo>
                      <a:pt x="230" y="5775"/>
                    </a:lnTo>
                    <a:lnTo>
                      <a:pt x="230" y="5963"/>
                    </a:lnTo>
                    <a:lnTo>
                      <a:pt x="398" y="6005"/>
                    </a:lnTo>
                    <a:lnTo>
                      <a:pt x="628" y="6173"/>
                    </a:lnTo>
                    <a:lnTo>
                      <a:pt x="732" y="6110"/>
                    </a:lnTo>
                    <a:lnTo>
                      <a:pt x="795" y="6005"/>
                    </a:lnTo>
                    <a:lnTo>
                      <a:pt x="753" y="5922"/>
                    </a:lnTo>
                    <a:lnTo>
                      <a:pt x="921" y="5922"/>
                    </a:lnTo>
                    <a:lnTo>
                      <a:pt x="942" y="6026"/>
                    </a:lnTo>
                    <a:lnTo>
                      <a:pt x="921" y="6131"/>
                    </a:lnTo>
                    <a:lnTo>
                      <a:pt x="942" y="6235"/>
                    </a:lnTo>
                    <a:lnTo>
                      <a:pt x="1004" y="6214"/>
                    </a:lnTo>
                    <a:lnTo>
                      <a:pt x="1067" y="5963"/>
                    </a:lnTo>
                    <a:lnTo>
                      <a:pt x="1067" y="5712"/>
                    </a:lnTo>
                    <a:lnTo>
                      <a:pt x="1130" y="5566"/>
                    </a:lnTo>
                    <a:lnTo>
                      <a:pt x="1256" y="5440"/>
                    </a:lnTo>
                    <a:lnTo>
                      <a:pt x="1318" y="5294"/>
                    </a:lnTo>
                    <a:lnTo>
                      <a:pt x="1318" y="5461"/>
                    </a:lnTo>
                    <a:lnTo>
                      <a:pt x="1172" y="5670"/>
                    </a:lnTo>
                    <a:lnTo>
                      <a:pt x="1151" y="5817"/>
                    </a:lnTo>
                    <a:lnTo>
                      <a:pt x="1172" y="5922"/>
                    </a:lnTo>
                    <a:lnTo>
                      <a:pt x="1130" y="6131"/>
                    </a:lnTo>
                    <a:lnTo>
                      <a:pt x="1172" y="6235"/>
                    </a:lnTo>
                    <a:lnTo>
                      <a:pt x="1151" y="6319"/>
                    </a:lnTo>
                    <a:lnTo>
                      <a:pt x="1214" y="6340"/>
                    </a:lnTo>
                    <a:lnTo>
                      <a:pt x="1256" y="6298"/>
                    </a:lnTo>
                    <a:lnTo>
                      <a:pt x="1339" y="6173"/>
                    </a:lnTo>
                    <a:lnTo>
                      <a:pt x="1528" y="5984"/>
                    </a:lnTo>
                    <a:lnTo>
                      <a:pt x="1590" y="5691"/>
                    </a:lnTo>
                    <a:lnTo>
                      <a:pt x="1674" y="5650"/>
                    </a:lnTo>
                    <a:lnTo>
                      <a:pt x="1674" y="5754"/>
                    </a:lnTo>
                    <a:lnTo>
                      <a:pt x="1632" y="5880"/>
                    </a:lnTo>
                    <a:lnTo>
                      <a:pt x="1632" y="5963"/>
                    </a:lnTo>
                    <a:lnTo>
                      <a:pt x="1737" y="5984"/>
                    </a:lnTo>
                    <a:lnTo>
                      <a:pt x="1862" y="5859"/>
                    </a:lnTo>
                    <a:lnTo>
                      <a:pt x="1946" y="5775"/>
                    </a:lnTo>
                    <a:lnTo>
                      <a:pt x="1946" y="5670"/>
                    </a:lnTo>
                    <a:lnTo>
                      <a:pt x="1841" y="5650"/>
                    </a:lnTo>
                    <a:lnTo>
                      <a:pt x="1841" y="5608"/>
                    </a:lnTo>
                    <a:lnTo>
                      <a:pt x="1946" y="5566"/>
                    </a:lnTo>
                    <a:lnTo>
                      <a:pt x="1946" y="5398"/>
                    </a:lnTo>
                    <a:lnTo>
                      <a:pt x="1904" y="5336"/>
                    </a:lnTo>
                    <a:lnTo>
                      <a:pt x="1904" y="5231"/>
                    </a:lnTo>
                    <a:lnTo>
                      <a:pt x="2072" y="5126"/>
                    </a:lnTo>
                    <a:lnTo>
                      <a:pt x="2113" y="4938"/>
                    </a:lnTo>
                    <a:lnTo>
                      <a:pt x="2218" y="4875"/>
                    </a:lnTo>
                    <a:lnTo>
                      <a:pt x="2281" y="4813"/>
                    </a:lnTo>
                    <a:lnTo>
                      <a:pt x="2281" y="4917"/>
                    </a:lnTo>
                    <a:lnTo>
                      <a:pt x="2281" y="4959"/>
                    </a:lnTo>
                    <a:lnTo>
                      <a:pt x="2197" y="4980"/>
                    </a:lnTo>
                    <a:lnTo>
                      <a:pt x="2113" y="5168"/>
                    </a:lnTo>
                    <a:lnTo>
                      <a:pt x="2051" y="5294"/>
                    </a:lnTo>
                    <a:lnTo>
                      <a:pt x="2009" y="5461"/>
                    </a:lnTo>
                    <a:lnTo>
                      <a:pt x="2072" y="5566"/>
                    </a:lnTo>
                    <a:lnTo>
                      <a:pt x="2092" y="5691"/>
                    </a:lnTo>
                    <a:lnTo>
                      <a:pt x="2155" y="5650"/>
                    </a:lnTo>
                    <a:lnTo>
                      <a:pt x="2260" y="5461"/>
                    </a:lnTo>
                    <a:lnTo>
                      <a:pt x="2469" y="5273"/>
                    </a:lnTo>
                    <a:lnTo>
                      <a:pt x="2532" y="5147"/>
                    </a:lnTo>
                    <a:lnTo>
                      <a:pt x="2532" y="4980"/>
                    </a:lnTo>
                    <a:lnTo>
                      <a:pt x="2616" y="4875"/>
                    </a:lnTo>
                    <a:lnTo>
                      <a:pt x="2699" y="4854"/>
                    </a:lnTo>
                    <a:lnTo>
                      <a:pt x="2699" y="4917"/>
                    </a:lnTo>
                    <a:lnTo>
                      <a:pt x="2678" y="4959"/>
                    </a:lnTo>
                    <a:lnTo>
                      <a:pt x="2678" y="5085"/>
                    </a:lnTo>
                    <a:lnTo>
                      <a:pt x="2741" y="5064"/>
                    </a:lnTo>
                    <a:lnTo>
                      <a:pt x="2888" y="4875"/>
                    </a:lnTo>
                    <a:lnTo>
                      <a:pt x="2971" y="4875"/>
                    </a:lnTo>
                    <a:lnTo>
                      <a:pt x="3139" y="4917"/>
                    </a:lnTo>
                    <a:lnTo>
                      <a:pt x="3327" y="4854"/>
                    </a:lnTo>
                    <a:lnTo>
                      <a:pt x="3432" y="4834"/>
                    </a:lnTo>
                    <a:lnTo>
                      <a:pt x="3494" y="4750"/>
                    </a:lnTo>
                    <a:lnTo>
                      <a:pt x="3620" y="4729"/>
                    </a:lnTo>
                    <a:lnTo>
                      <a:pt x="3662" y="4624"/>
                    </a:lnTo>
                    <a:lnTo>
                      <a:pt x="3662" y="4541"/>
                    </a:lnTo>
                    <a:lnTo>
                      <a:pt x="3683" y="4457"/>
                    </a:lnTo>
                    <a:lnTo>
                      <a:pt x="3620" y="4394"/>
                    </a:lnTo>
                    <a:lnTo>
                      <a:pt x="3662" y="4227"/>
                    </a:lnTo>
                    <a:lnTo>
                      <a:pt x="3662" y="3976"/>
                    </a:lnTo>
                    <a:lnTo>
                      <a:pt x="3620" y="3976"/>
                    </a:lnTo>
                    <a:lnTo>
                      <a:pt x="3536" y="4122"/>
                    </a:lnTo>
                    <a:lnTo>
                      <a:pt x="3411" y="4290"/>
                    </a:lnTo>
                    <a:lnTo>
                      <a:pt x="3348" y="4290"/>
                    </a:lnTo>
                    <a:lnTo>
                      <a:pt x="3348" y="4206"/>
                    </a:lnTo>
                    <a:lnTo>
                      <a:pt x="3432" y="4101"/>
                    </a:lnTo>
                    <a:lnTo>
                      <a:pt x="3536" y="4018"/>
                    </a:lnTo>
                    <a:lnTo>
                      <a:pt x="3557" y="3934"/>
                    </a:lnTo>
                    <a:lnTo>
                      <a:pt x="3432" y="3829"/>
                    </a:lnTo>
                    <a:lnTo>
                      <a:pt x="3411" y="3725"/>
                    </a:lnTo>
                    <a:lnTo>
                      <a:pt x="3348" y="3725"/>
                    </a:lnTo>
                    <a:lnTo>
                      <a:pt x="3306" y="3766"/>
                    </a:lnTo>
                    <a:lnTo>
                      <a:pt x="3264" y="3829"/>
                    </a:lnTo>
                    <a:lnTo>
                      <a:pt x="3201" y="3787"/>
                    </a:lnTo>
                    <a:lnTo>
                      <a:pt x="3097" y="3808"/>
                    </a:lnTo>
                    <a:lnTo>
                      <a:pt x="3013" y="3871"/>
                    </a:lnTo>
                    <a:lnTo>
                      <a:pt x="2909" y="3829"/>
                    </a:lnTo>
                    <a:lnTo>
                      <a:pt x="2950" y="3787"/>
                    </a:lnTo>
                    <a:lnTo>
                      <a:pt x="3222" y="3683"/>
                    </a:lnTo>
                    <a:lnTo>
                      <a:pt x="3327" y="3662"/>
                    </a:lnTo>
                    <a:lnTo>
                      <a:pt x="3536" y="3453"/>
                    </a:lnTo>
                    <a:lnTo>
                      <a:pt x="3578" y="3390"/>
                    </a:lnTo>
                    <a:lnTo>
                      <a:pt x="3725" y="3160"/>
                    </a:lnTo>
                    <a:lnTo>
                      <a:pt x="3766" y="2971"/>
                    </a:lnTo>
                    <a:lnTo>
                      <a:pt x="3725" y="2950"/>
                    </a:lnTo>
                    <a:lnTo>
                      <a:pt x="3641" y="2971"/>
                    </a:lnTo>
                    <a:lnTo>
                      <a:pt x="3578" y="3034"/>
                    </a:lnTo>
                    <a:lnTo>
                      <a:pt x="3536" y="2950"/>
                    </a:lnTo>
                    <a:lnTo>
                      <a:pt x="3578" y="2888"/>
                    </a:lnTo>
                    <a:lnTo>
                      <a:pt x="3641" y="2846"/>
                    </a:lnTo>
                    <a:lnTo>
                      <a:pt x="3725" y="2867"/>
                    </a:lnTo>
                    <a:lnTo>
                      <a:pt x="3766" y="2783"/>
                    </a:lnTo>
                    <a:lnTo>
                      <a:pt x="3766" y="2657"/>
                    </a:lnTo>
                    <a:lnTo>
                      <a:pt x="3871" y="2553"/>
                    </a:lnTo>
                    <a:lnTo>
                      <a:pt x="3871" y="2427"/>
                    </a:lnTo>
                    <a:lnTo>
                      <a:pt x="3850" y="2365"/>
                    </a:lnTo>
                    <a:lnTo>
                      <a:pt x="3850" y="2302"/>
                    </a:lnTo>
                    <a:lnTo>
                      <a:pt x="3745" y="2260"/>
                    </a:lnTo>
                    <a:lnTo>
                      <a:pt x="3641" y="2302"/>
                    </a:lnTo>
                    <a:lnTo>
                      <a:pt x="3494" y="2553"/>
                    </a:lnTo>
                    <a:lnTo>
                      <a:pt x="3494" y="2678"/>
                    </a:lnTo>
                    <a:lnTo>
                      <a:pt x="3557" y="2762"/>
                    </a:lnTo>
                    <a:lnTo>
                      <a:pt x="3473" y="2846"/>
                    </a:lnTo>
                    <a:lnTo>
                      <a:pt x="3432" y="2888"/>
                    </a:lnTo>
                    <a:lnTo>
                      <a:pt x="3369" y="2867"/>
                    </a:lnTo>
                    <a:lnTo>
                      <a:pt x="3411" y="2825"/>
                    </a:lnTo>
                    <a:lnTo>
                      <a:pt x="3348" y="2762"/>
                    </a:lnTo>
                    <a:lnTo>
                      <a:pt x="3348" y="2657"/>
                    </a:lnTo>
                    <a:lnTo>
                      <a:pt x="3453" y="2448"/>
                    </a:lnTo>
                    <a:lnTo>
                      <a:pt x="3432" y="2344"/>
                    </a:lnTo>
                    <a:lnTo>
                      <a:pt x="3453" y="2302"/>
                    </a:lnTo>
                    <a:lnTo>
                      <a:pt x="3473" y="2323"/>
                    </a:lnTo>
                    <a:lnTo>
                      <a:pt x="3557" y="2302"/>
                    </a:lnTo>
                    <a:lnTo>
                      <a:pt x="3536" y="2134"/>
                    </a:lnTo>
                    <a:lnTo>
                      <a:pt x="3453" y="2030"/>
                    </a:lnTo>
                    <a:lnTo>
                      <a:pt x="3348" y="2030"/>
                    </a:lnTo>
                    <a:lnTo>
                      <a:pt x="3222" y="2051"/>
                    </a:lnTo>
                    <a:lnTo>
                      <a:pt x="3160" y="2155"/>
                    </a:lnTo>
                    <a:lnTo>
                      <a:pt x="3139" y="2113"/>
                    </a:lnTo>
                    <a:lnTo>
                      <a:pt x="3118" y="2051"/>
                    </a:lnTo>
                    <a:lnTo>
                      <a:pt x="3139" y="1904"/>
                    </a:lnTo>
                    <a:lnTo>
                      <a:pt x="3055" y="1737"/>
                    </a:lnTo>
                    <a:lnTo>
                      <a:pt x="3097" y="1507"/>
                    </a:lnTo>
                    <a:lnTo>
                      <a:pt x="3097" y="1318"/>
                    </a:lnTo>
                    <a:lnTo>
                      <a:pt x="3139" y="1193"/>
                    </a:lnTo>
                    <a:lnTo>
                      <a:pt x="3160" y="1005"/>
                    </a:lnTo>
                    <a:lnTo>
                      <a:pt x="3139" y="858"/>
                    </a:lnTo>
                    <a:lnTo>
                      <a:pt x="3243" y="670"/>
                    </a:lnTo>
                    <a:lnTo>
                      <a:pt x="3243" y="523"/>
                    </a:lnTo>
                    <a:lnTo>
                      <a:pt x="3139" y="419"/>
                    </a:lnTo>
                    <a:lnTo>
                      <a:pt x="3118" y="272"/>
                    </a:lnTo>
                    <a:lnTo>
                      <a:pt x="2950" y="147"/>
                    </a:lnTo>
                    <a:lnTo>
                      <a:pt x="2909" y="63"/>
                    </a:lnTo>
                    <a:lnTo>
                      <a:pt x="2741" y="0"/>
                    </a:lnTo>
                    <a:lnTo>
                      <a:pt x="2699" y="21"/>
                    </a:lnTo>
                    <a:lnTo>
                      <a:pt x="2699" y="105"/>
                    </a:lnTo>
                    <a:lnTo>
                      <a:pt x="2678" y="126"/>
                    </a:lnTo>
                    <a:lnTo>
                      <a:pt x="2511"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3" name="Google Shape;973;p54"/>
              <p:cNvSpPr/>
              <p:nvPr/>
            </p:nvSpPr>
            <p:spPr>
              <a:xfrm>
                <a:off x="2744725" y="1557875"/>
                <a:ext cx="36625" cy="48150"/>
              </a:xfrm>
              <a:custGeom>
                <a:rect b="b" l="l" r="r" t="t"/>
                <a:pathLst>
                  <a:path extrusionOk="0" h="1926" w="1465">
                    <a:moveTo>
                      <a:pt x="711" y="0"/>
                    </a:moveTo>
                    <a:lnTo>
                      <a:pt x="586" y="105"/>
                    </a:lnTo>
                    <a:lnTo>
                      <a:pt x="502" y="168"/>
                    </a:lnTo>
                    <a:lnTo>
                      <a:pt x="502" y="356"/>
                    </a:lnTo>
                    <a:lnTo>
                      <a:pt x="419" y="419"/>
                    </a:lnTo>
                    <a:lnTo>
                      <a:pt x="356" y="377"/>
                    </a:lnTo>
                    <a:lnTo>
                      <a:pt x="272" y="544"/>
                    </a:lnTo>
                    <a:lnTo>
                      <a:pt x="272" y="733"/>
                    </a:lnTo>
                    <a:lnTo>
                      <a:pt x="188" y="837"/>
                    </a:lnTo>
                    <a:lnTo>
                      <a:pt x="272" y="963"/>
                    </a:lnTo>
                    <a:lnTo>
                      <a:pt x="147" y="963"/>
                    </a:lnTo>
                    <a:lnTo>
                      <a:pt x="167" y="1005"/>
                    </a:lnTo>
                    <a:lnTo>
                      <a:pt x="272" y="1088"/>
                    </a:lnTo>
                    <a:lnTo>
                      <a:pt x="398" y="1256"/>
                    </a:lnTo>
                    <a:lnTo>
                      <a:pt x="377" y="1360"/>
                    </a:lnTo>
                    <a:lnTo>
                      <a:pt x="356" y="1360"/>
                    </a:lnTo>
                    <a:lnTo>
                      <a:pt x="209" y="1256"/>
                    </a:lnTo>
                    <a:lnTo>
                      <a:pt x="84" y="1256"/>
                    </a:lnTo>
                    <a:lnTo>
                      <a:pt x="63" y="1318"/>
                    </a:lnTo>
                    <a:lnTo>
                      <a:pt x="0" y="1402"/>
                    </a:lnTo>
                    <a:lnTo>
                      <a:pt x="105" y="1465"/>
                    </a:lnTo>
                    <a:lnTo>
                      <a:pt x="147" y="1590"/>
                    </a:lnTo>
                    <a:lnTo>
                      <a:pt x="188" y="1632"/>
                    </a:lnTo>
                    <a:lnTo>
                      <a:pt x="105" y="1737"/>
                    </a:lnTo>
                    <a:lnTo>
                      <a:pt x="105" y="1883"/>
                    </a:lnTo>
                    <a:lnTo>
                      <a:pt x="251" y="1821"/>
                    </a:lnTo>
                    <a:lnTo>
                      <a:pt x="272" y="1737"/>
                    </a:lnTo>
                    <a:lnTo>
                      <a:pt x="356" y="1737"/>
                    </a:lnTo>
                    <a:lnTo>
                      <a:pt x="377" y="1883"/>
                    </a:lnTo>
                    <a:lnTo>
                      <a:pt x="460" y="1883"/>
                    </a:lnTo>
                    <a:lnTo>
                      <a:pt x="607" y="1842"/>
                    </a:lnTo>
                    <a:lnTo>
                      <a:pt x="711" y="1883"/>
                    </a:lnTo>
                    <a:lnTo>
                      <a:pt x="837" y="1779"/>
                    </a:lnTo>
                    <a:lnTo>
                      <a:pt x="900" y="1821"/>
                    </a:lnTo>
                    <a:lnTo>
                      <a:pt x="900" y="1925"/>
                    </a:lnTo>
                    <a:lnTo>
                      <a:pt x="983" y="1925"/>
                    </a:lnTo>
                    <a:lnTo>
                      <a:pt x="1025" y="1883"/>
                    </a:lnTo>
                    <a:lnTo>
                      <a:pt x="1235" y="1737"/>
                    </a:lnTo>
                    <a:lnTo>
                      <a:pt x="1235" y="1632"/>
                    </a:lnTo>
                    <a:lnTo>
                      <a:pt x="1214" y="1465"/>
                    </a:lnTo>
                    <a:lnTo>
                      <a:pt x="1151" y="1465"/>
                    </a:lnTo>
                    <a:lnTo>
                      <a:pt x="1109" y="1402"/>
                    </a:lnTo>
                    <a:lnTo>
                      <a:pt x="1193" y="1360"/>
                    </a:lnTo>
                    <a:lnTo>
                      <a:pt x="1297" y="1381"/>
                    </a:lnTo>
                    <a:lnTo>
                      <a:pt x="1339" y="1298"/>
                    </a:lnTo>
                    <a:lnTo>
                      <a:pt x="1465" y="1214"/>
                    </a:lnTo>
                    <a:lnTo>
                      <a:pt x="1423" y="984"/>
                    </a:lnTo>
                    <a:lnTo>
                      <a:pt x="1360" y="900"/>
                    </a:lnTo>
                    <a:lnTo>
                      <a:pt x="1360" y="837"/>
                    </a:lnTo>
                    <a:lnTo>
                      <a:pt x="1235" y="837"/>
                    </a:lnTo>
                    <a:lnTo>
                      <a:pt x="1193" y="691"/>
                    </a:lnTo>
                    <a:lnTo>
                      <a:pt x="1193" y="649"/>
                    </a:lnTo>
                    <a:lnTo>
                      <a:pt x="1130" y="586"/>
                    </a:lnTo>
                    <a:lnTo>
                      <a:pt x="1109" y="482"/>
                    </a:lnTo>
                    <a:lnTo>
                      <a:pt x="1046" y="461"/>
                    </a:lnTo>
                    <a:lnTo>
                      <a:pt x="1004" y="377"/>
                    </a:lnTo>
                    <a:lnTo>
                      <a:pt x="1025" y="272"/>
                    </a:lnTo>
                    <a:lnTo>
                      <a:pt x="983" y="168"/>
                    </a:lnTo>
                    <a:lnTo>
                      <a:pt x="837"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4" name="Google Shape;974;p54"/>
              <p:cNvSpPr/>
              <p:nvPr/>
            </p:nvSpPr>
            <p:spPr>
              <a:xfrm>
                <a:off x="2789175" y="1410350"/>
                <a:ext cx="386600" cy="302375"/>
              </a:xfrm>
              <a:custGeom>
                <a:rect b="b" l="l" r="r" t="t"/>
                <a:pathLst>
                  <a:path extrusionOk="0" h="12095" w="15464">
                    <a:moveTo>
                      <a:pt x="9625" y="1"/>
                    </a:moveTo>
                    <a:lnTo>
                      <a:pt x="9521" y="105"/>
                    </a:lnTo>
                    <a:lnTo>
                      <a:pt x="9416" y="105"/>
                    </a:lnTo>
                    <a:lnTo>
                      <a:pt x="9353" y="168"/>
                    </a:lnTo>
                    <a:lnTo>
                      <a:pt x="9416" y="252"/>
                    </a:lnTo>
                    <a:lnTo>
                      <a:pt x="9521" y="273"/>
                    </a:lnTo>
                    <a:lnTo>
                      <a:pt x="9584" y="315"/>
                    </a:lnTo>
                    <a:lnTo>
                      <a:pt x="9458" y="315"/>
                    </a:lnTo>
                    <a:lnTo>
                      <a:pt x="9395" y="377"/>
                    </a:lnTo>
                    <a:lnTo>
                      <a:pt x="9458" y="461"/>
                    </a:lnTo>
                    <a:lnTo>
                      <a:pt x="9584" y="566"/>
                    </a:lnTo>
                    <a:lnTo>
                      <a:pt x="9563" y="629"/>
                    </a:lnTo>
                    <a:lnTo>
                      <a:pt x="9521" y="691"/>
                    </a:lnTo>
                    <a:lnTo>
                      <a:pt x="9625" y="796"/>
                    </a:lnTo>
                    <a:lnTo>
                      <a:pt x="9709" y="817"/>
                    </a:lnTo>
                    <a:lnTo>
                      <a:pt x="9709" y="880"/>
                    </a:lnTo>
                    <a:lnTo>
                      <a:pt x="9605" y="901"/>
                    </a:lnTo>
                    <a:lnTo>
                      <a:pt x="9605" y="942"/>
                    </a:lnTo>
                    <a:lnTo>
                      <a:pt x="9395" y="712"/>
                    </a:lnTo>
                    <a:lnTo>
                      <a:pt x="9353" y="712"/>
                    </a:lnTo>
                    <a:lnTo>
                      <a:pt x="9312" y="796"/>
                    </a:lnTo>
                    <a:lnTo>
                      <a:pt x="9312" y="901"/>
                    </a:lnTo>
                    <a:lnTo>
                      <a:pt x="9270" y="880"/>
                    </a:lnTo>
                    <a:lnTo>
                      <a:pt x="9249" y="691"/>
                    </a:lnTo>
                    <a:lnTo>
                      <a:pt x="9270" y="566"/>
                    </a:lnTo>
                    <a:lnTo>
                      <a:pt x="9186" y="419"/>
                    </a:lnTo>
                    <a:lnTo>
                      <a:pt x="9186" y="273"/>
                    </a:lnTo>
                    <a:lnTo>
                      <a:pt x="9123" y="210"/>
                    </a:lnTo>
                    <a:lnTo>
                      <a:pt x="9081" y="252"/>
                    </a:lnTo>
                    <a:lnTo>
                      <a:pt x="8956" y="147"/>
                    </a:lnTo>
                    <a:lnTo>
                      <a:pt x="8872" y="105"/>
                    </a:lnTo>
                    <a:lnTo>
                      <a:pt x="8851" y="252"/>
                    </a:lnTo>
                    <a:lnTo>
                      <a:pt x="8872" y="461"/>
                    </a:lnTo>
                    <a:lnTo>
                      <a:pt x="8851" y="670"/>
                    </a:lnTo>
                    <a:lnTo>
                      <a:pt x="8893" y="817"/>
                    </a:lnTo>
                    <a:lnTo>
                      <a:pt x="8935" y="984"/>
                    </a:lnTo>
                    <a:lnTo>
                      <a:pt x="8935" y="1047"/>
                    </a:lnTo>
                    <a:lnTo>
                      <a:pt x="8935" y="1193"/>
                    </a:lnTo>
                    <a:lnTo>
                      <a:pt x="8872" y="1235"/>
                    </a:lnTo>
                    <a:lnTo>
                      <a:pt x="8830" y="1131"/>
                    </a:lnTo>
                    <a:lnTo>
                      <a:pt x="8788" y="984"/>
                    </a:lnTo>
                    <a:lnTo>
                      <a:pt x="8747" y="901"/>
                    </a:lnTo>
                    <a:lnTo>
                      <a:pt x="8747" y="775"/>
                    </a:lnTo>
                    <a:lnTo>
                      <a:pt x="8726" y="629"/>
                    </a:lnTo>
                    <a:lnTo>
                      <a:pt x="8684" y="482"/>
                    </a:lnTo>
                    <a:lnTo>
                      <a:pt x="8475" y="357"/>
                    </a:lnTo>
                    <a:lnTo>
                      <a:pt x="8412" y="357"/>
                    </a:lnTo>
                    <a:lnTo>
                      <a:pt x="8370" y="482"/>
                    </a:lnTo>
                    <a:lnTo>
                      <a:pt x="8349" y="524"/>
                    </a:lnTo>
                    <a:lnTo>
                      <a:pt x="8370" y="691"/>
                    </a:lnTo>
                    <a:lnTo>
                      <a:pt x="8558" y="817"/>
                    </a:lnTo>
                    <a:lnTo>
                      <a:pt x="8558" y="901"/>
                    </a:lnTo>
                    <a:lnTo>
                      <a:pt x="8370" y="880"/>
                    </a:lnTo>
                    <a:lnTo>
                      <a:pt x="8328" y="838"/>
                    </a:lnTo>
                    <a:lnTo>
                      <a:pt x="8244" y="838"/>
                    </a:lnTo>
                    <a:lnTo>
                      <a:pt x="8161" y="921"/>
                    </a:lnTo>
                    <a:lnTo>
                      <a:pt x="8244" y="1131"/>
                    </a:lnTo>
                    <a:lnTo>
                      <a:pt x="8224" y="1193"/>
                    </a:lnTo>
                    <a:lnTo>
                      <a:pt x="8077" y="1235"/>
                    </a:lnTo>
                    <a:lnTo>
                      <a:pt x="8035" y="1340"/>
                    </a:lnTo>
                    <a:lnTo>
                      <a:pt x="7952" y="1403"/>
                    </a:lnTo>
                    <a:lnTo>
                      <a:pt x="7910" y="1319"/>
                    </a:lnTo>
                    <a:lnTo>
                      <a:pt x="7910" y="1214"/>
                    </a:lnTo>
                    <a:lnTo>
                      <a:pt x="7847" y="1214"/>
                    </a:lnTo>
                    <a:lnTo>
                      <a:pt x="7784" y="1361"/>
                    </a:lnTo>
                    <a:lnTo>
                      <a:pt x="7700" y="1403"/>
                    </a:lnTo>
                    <a:lnTo>
                      <a:pt x="7680" y="1131"/>
                    </a:lnTo>
                    <a:lnTo>
                      <a:pt x="7700" y="984"/>
                    </a:lnTo>
                    <a:lnTo>
                      <a:pt x="7700" y="921"/>
                    </a:lnTo>
                    <a:lnTo>
                      <a:pt x="7491" y="838"/>
                    </a:lnTo>
                    <a:lnTo>
                      <a:pt x="7470" y="775"/>
                    </a:lnTo>
                    <a:lnTo>
                      <a:pt x="7533" y="691"/>
                    </a:lnTo>
                    <a:lnTo>
                      <a:pt x="7554" y="608"/>
                    </a:lnTo>
                    <a:lnTo>
                      <a:pt x="7470" y="566"/>
                    </a:lnTo>
                    <a:lnTo>
                      <a:pt x="7261" y="524"/>
                    </a:lnTo>
                    <a:lnTo>
                      <a:pt x="7219" y="482"/>
                    </a:lnTo>
                    <a:lnTo>
                      <a:pt x="7073" y="524"/>
                    </a:lnTo>
                    <a:lnTo>
                      <a:pt x="7031" y="629"/>
                    </a:lnTo>
                    <a:lnTo>
                      <a:pt x="7115" y="712"/>
                    </a:lnTo>
                    <a:lnTo>
                      <a:pt x="7115" y="921"/>
                    </a:lnTo>
                    <a:lnTo>
                      <a:pt x="7073" y="984"/>
                    </a:lnTo>
                    <a:lnTo>
                      <a:pt x="6968" y="942"/>
                    </a:lnTo>
                    <a:lnTo>
                      <a:pt x="6864" y="984"/>
                    </a:lnTo>
                    <a:lnTo>
                      <a:pt x="6780" y="901"/>
                    </a:lnTo>
                    <a:lnTo>
                      <a:pt x="6654" y="901"/>
                    </a:lnTo>
                    <a:lnTo>
                      <a:pt x="6633" y="1026"/>
                    </a:lnTo>
                    <a:lnTo>
                      <a:pt x="6675" y="1089"/>
                    </a:lnTo>
                    <a:lnTo>
                      <a:pt x="6738" y="1193"/>
                    </a:lnTo>
                    <a:lnTo>
                      <a:pt x="6801" y="1256"/>
                    </a:lnTo>
                    <a:lnTo>
                      <a:pt x="6801" y="1403"/>
                    </a:lnTo>
                    <a:lnTo>
                      <a:pt x="6864" y="1465"/>
                    </a:lnTo>
                    <a:lnTo>
                      <a:pt x="6905" y="1465"/>
                    </a:lnTo>
                    <a:lnTo>
                      <a:pt x="7010" y="1633"/>
                    </a:lnTo>
                    <a:lnTo>
                      <a:pt x="7010" y="1779"/>
                    </a:lnTo>
                    <a:lnTo>
                      <a:pt x="6968" y="1842"/>
                    </a:lnTo>
                    <a:lnTo>
                      <a:pt x="6989" y="1717"/>
                    </a:lnTo>
                    <a:lnTo>
                      <a:pt x="6947" y="1717"/>
                    </a:lnTo>
                    <a:lnTo>
                      <a:pt x="6843" y="1842"/>
                    </a:lnTo>
                    <a:lnTo>
                      <a:pt x="6780" y="1758"/>
                    </a:lnTo>
                    <a:lnTo>
                      <a:pt x="6780" y="1654"/>
                    </a:lnTo>
                    <a:lnTo>
                      <a:pt x="6801" y="1633"/>
                    </a:lnTo>
                    <a:lnTo>
                      <a:pt x="6780" y="1549"/>
                    </a:lnTo>
                    <a:lnTo>
                      <a:pt x="6738" y="1612"/>
                    </a:lnTo>
                    <a:lnTo>
                      <a:pt x="6654" y="1612"/>
                    </a:lnTo>
                    <a:lnTo>
                      <a:pt x="6654" y="1758"/>
                    </a:lnTo>
                    <a:lnTo>
                      <a:pt x="6592" y="1842"/>
                    </a:lnTo>
                    <a:lnTo>
                      <a:pt x="6571" y="1758"/>
                    </a:lnTo>
                    <a:lnTo>
                      <a:pt x="6508" y="1675"/>
                    </a:lnTo>
                    <a:lnTo>
                      <a:pt x="6550" y="1570"/>
                    </a:lnTo>
                    <a:lnTo>
                      <a:pt x="6550" y="1424"/>
                    </a:lnTo>
                    <a:lnTo>
                      <a:pt x="6445" y="1298"/>
                    </a:lnTo>
                    <a:lnTo>
                      <a:pt x="6382" y="1298"/>
                    </a:lnTo>
                    <a:lnTo>
                      <a:pt x="6257" y="1465"/>
                    </a:lnTo>
                    <a:lnTo>
                      <a:pt x="6215" y="1507"/>
                    </a:lnTo>
                    <a:lnTo>
                      <a:pt x="6215" y="1633"/>
                    </a:lnTo>
                    <a:lnTo>
                      <a:pt x="6257" y="1717"/>
                    </a:lnTo>
                    <a:lnTo>
                      <a:pt x="6215" y="1758"/>
                    </a:lnTo>
                    <a:lnTo>
                      <a:pt x="6131" y="1675"/>
                    </a:lnTo>
                    <a:lnTo>
                      <a:pt x="6152" y="1612"/>
                    </a:lnTo>
                    <a:lnTo>
                      <a:pt x="6110" y="1528"/>
                    </a:lnTo>
                    <a:lnTo>
                      <a:pt x="6131" y="1424"/>
                    </a:lnTo>
                    <a:lnTo>
                      <a:pt x="6110" y="1298"/>
                    </a:lnTo>
                    <a:lnTo>
                      <a:pt x="5985" y="1235"/>
                    </a:lnTo>
                    <a:lnTo>
                      <a:pt x="5985" y="1089"/>
                    </a:lnTo>
                    <a:lnTo>
                      <a:pt x="5985" y="984"/>
                    </a:lnTo>
                    <a:lnTo>
                      <a:pt x="5943" y="984"/>
                    </a:lnTo>
                    <a:lnTo>
                      <a:pt x="5796" y="1110"/>
                    </a:lnTo>
                    <a:lnTo>
                      <a:pt x="5713" y="1131"/>
                    </a:lnTo>
                    <a:lnTo>
                      <a:pt x="5692" y="1256"/>
                    </a:lnTo>
                    <a:lnTo>
                      <a:pt x="5713" y="1340"/>
                    </a:lnTo>
                    <a:lnTo>
                      <a:pt x="5692" y="1403"/>
                    </a:lnTo>
                    <a:lnTo>
                      <a:pt x="5692" y="1465"/>
                    </a:lnTo>
                    <a:lnTo>
                      <a:pt x="5608" y="1528"/>
                    </a:lnTo>
                    <a:lnTo>
                      <a:pt x="5608" y="1445"/>
                    </a:lnTo>
                    <a:lnTo>
                      <a:pt x="5629" y="1403"/>
                    </a:lnTo>
                    <a:lnTo>
                      <a:pt x="5608" y="1340"/>
                    </a:lnTo>
                    <a:lnTo>
                      <a:pt x="5524" y="1424"/>
                    </a:lnTo>
                    <a:lnTo>
                      <a:pt x="5462" y="1570"/>
                    </a:lnTo>
                    <a:lnTo>
                      <a:pt x="5399" y="1612"/>
                    </a:lnTo>
                    <a:lnTo>
                      <a:pt x="5399" y="1340"/>
                    </a:lnTo>
                    <a:lnTo>
                      <a:pt x="5420" y="1256"/>
                    </a:lnTo>
                    <a:lnTo>
                      <a:pt x="5420" y="1193"/>
                    </a:lnTo>
                    <a:lnTo>
                      <a:pt x="5336" y="1152"/>
                    </a:lnTo>
                    <a:lnTo>
                      <a:pt x="5273" y="1214"/>
                    </a:lnTo>
                    <a:lnTo>
                      <a:pt x="5022" y="1214"/>
                    </a:lnTo>
                    <a:lnTo>
                      <a:pt x="4876" y="1319"/>
                    </a:lnTo>
                    <a:lnTo>
                      <a:pt x="4771" y="1298"/>
                    </a:lnTo>
                    <a:lnTo>
                      <a:pt x="4646" y="1361"/>
                    </a:lnTo>
                    <a:lnTo>
                      <a:pt x="4583" y="1465"/>
                    </a:lnTo>
                    <a:lnTo>
                      <a:pt x="4457" y="1465"/>
                    </a:lnTo>
                    <a:lnTo>
                      <a:pt x="4353" y="1528"/>
                    </a:lnTo>
                    <a:lnTo>
                      <a:pt x="4332" y="1654"/>
                    </a:lnTo>
                    <a:lnTo>
                      <a:pt x="4248" y="1612"/>
                    </a:lnTo>
                    <a:lnTo>
                      <a:pt x="4227" y="1633"/>
                    </a:lnTo>
                    <a:lnTo>
                      <a:pt x="4248" y="1737"/>
                    </a:lnTo>
                    <a:lnTo>
                      <a:pt x="4290" y="1758"/>
                    </a:lnTo>
                    <a:lnTo>
                      <a:pt x="4269" y="1863"/>
                    </a:lnTo>
                    <a:lnTo>
                      <a:pt x="4290" y="1968"/>
                    </a:lnTo>
                    <a:lnTo>
                      <a:pt x="4415" y="1947"/>
                    </a:lnTo>
                    <a:lnTo>
                      <a:pt x="4478" y="1863"/>
                    </a:lnTo>
                    <a:lnTo>
                      <a:pt x="4478" y="1779"/>
                    </a:lnTo>
                    <a:lnTo>
                      <a:pt x="4604" y="1758"/>
                    </a:lnTo>
                    <a:lnTo>
                      <a:pt x="4667" y="1717"/>
                    </a:lnTo>
                    <a:lnTo>
                      <a:pt x="4708" y="1675"/>
                    </a:lnTo>
                    <a:lnTo>
                      <a:pt x="4750" y="1821"/>
                    </a:lnTo>
                    <a:lnTo>
                      <a:pt x="4813" y="1758"/>
                    </a:lnTo>
                    <a:lnTo>
                      <a:pt x="4855" y="1654"/>
                    </a:lnTo>
                    <a:lnTo>
                      <a:pt x="4897" y="1633"/>
                    </a:lnTo>
                    <a:lnTo>
                      <a:pt x="4876" y="1779"/>
                    </a:lnTo>
                    <a:lnTo>
                      <a:pt x="4918" y="1842"/>
                    </a:lnTo>
                    <a:lnTo>
                      <a:pt x="5064" y="1842"/>
                    </a:lnTo>
                    <a:lnTo>
                      <a:pt x="4939" y="1884"/>
                    </a:lnTo>
                    <a:lnTo>
                      <a:pt x="4771" y="1926"/>
                    </a:lnTo>
                    <a:lnTo>
                      <a:pt x="4604" y="2051"/>
                    </a:lnTo>
                    <a:lnTo>
                      <a:pt x="4478" y="2093"/>
                    </a:lnTo>
                    <a:lnTo>
                      <a:pt x="4499" y="2198"/>
                    </a:lnTo>
                    <a:lnTo>
                      <a:pt x="4499" y="2281"/>
                    </a:lnTo>
                    <a:lnTo>
                      <a:pt x="4583" y="2281"/>
                    </a:lnTo>
                    <a:lnTo>
                      <a:pt x="4667" y="2198"/>
                    </a:lnTo>
                    <a:lnTo>
                      <a:pt x="4771" y="2198"/>
                    </a:lnTo>
                    <a:lnTo>
                      <a:pt x="4918" y="2156"/>
                    </a:lnTo>
                    <a:lnTo>
                      <a:pt x="5127" y="2135"/>
                    </a:lnTo>
                    <a:lnTo>
                      <a:pt x="5378" y="2072"/>
                    </a:lnTo>
                    <a:lnTo>
                      <a:pt x="5420" y="2135"/>
                    </a:lnTo>
                    <a:lnTo>
                      <a:pt x="5420" y="2198"/>
                    </a:lnTo>
                    <a:lnTo>
                      <a:pt x="5336" y="2240"/>
                    </a:lnTo>
                    <a:lnTo>
                      <a:pt x="5273" y="2177"/>
                    </a:lnTo>
                    <a:lnTo>
                      <a:pt x="5169" y="2177"/>
                    </a:lnTo>
                    <a:lnTo>
                      <a:pt x="5064" y="2261"/>
                    </a:lnTo>
                    <a:lnTo>
                      <a:pt x="4876" y="2261"/>
                    </a:lnTo>
                    <a:lnTo>
                      <a:pt x="4708" y="2386"/>
                    </a:lnTo>
                    <a:lnTo>
                      <a:pt x="4562" y="2386"/>
                    </a:lnTo>
                    <a:lnTo>
                      <a:pt x="4541" y="2449"/>
                    </a:lnTo>
                    <a:lnTo>
                      <a:pt x="4604" y="2554"/>
                    </a:lnTo>
                    <a:lnTo>
                      <a:pt x="4708" y="2554"/>
                    </a:lnTo>
                    <a:lnTo>
                      <a:pt x="4813" y="2616"/>
                    </a:lnTo>
                    <a:lnTo>
                      <a:pt x="4750" y="2658"/>
                    </a:lnTo>
                    <a:lnTo>
                      <a:pt x="4562" y="2658"/>
                    </a:lnTo>
                    <a:lnTo>
                      <a:pt x="4478" y="2574"/>
                    </a:lnTo>
                    <a:lnTo>
                      <a:pt x="4415" y="2574"/>
                    </a:lnTo>
                    <a:lnTo>
                      <a:pt x="4353" y="2616"/>
                    </a:lnTo>
                    <a:lnTo>
                      <a:pt x="4353" y="2763"/>
                    </a:lnTo>
                    <a:lnTo>
                      <a:pt x="4290" y="2826"/>
                    </a:lnTo>
                    <a:lnTo>
                      <a:pt x="4332" y="2909"/>
                    </a:lnTo>
                    <a:lnTo>
                      <a:pt x="4415" y="2972"/>
                    </a:lnTo>
                    <a:lnTo>
                      <a:pt x="4562" y="2909"/>
                    </a:lnTo>
                    <a:lnTo>
                      <a:pt x="4750" y="3014"/>
                    </a:lnTo>
                    <a:lnTo>
                      <a:pt x="4897" y="2993"/>
                    </a:lnTo>
                    <a:lnTo>
                      <a:pt x="4918" y="3035"/>
                    </a:lnTo>
                    <a:lnTo>
                      <a:pt x="5022" y="3035"/>
                    </a:lnTo>
                    <a:lnTo>
                      <a:pt x="5169" y="3139"/>
                    </a:lnTo>
                    <a:lnTo>
                      <a:pt x="5231" y="3139"/>
                    </a:lnTo>
                    <a:lnTo>
                      <a:pt x="5315" y="3118"/>
                    </a:lnTo>
                    <a:lnTo>
                      <a:pt x="5462" y="3139"/>
                    </a:lnTo>
                    <a:lnTo>
                      <a:pt x="5545" y="3139"/>
                    </a:lnTo>
                    <a:lnTo>
                      <a:pt x="5713" y="3035"/>
                    </a:lnTo>
                    <a:lnTo>
                      <a:pt x="5943" y="3035"/>
                    </a:lnTo>
                    <a:lnTo>
                      <a:pt x="6110" y="3014"/>
                    </a:lnTo>
                    <a:lnTo>
                      <a:pt x="6173" y="2972"/>
                    </a:lnTo>
                    <a:lnTo>
                      <a:pt x="6236" y="2930"/>
                    </a:lnTo>
                    <a:lnTo>
                      <a:pt x="6320" y="2930"/>
                    </a:lnTo>
                    <a:lnTo>
                      <a:pt x="6320" y="2993"/>
                    </a:lnTo>
                    <a:lnTo>
                      <a:pt x="6278" y="3077"/>
                    </a:lnTo>
                    <a:lnTo>
                      <a:pt x="6068" y="3098"/>
                    </a:lnTo>
                    <a:lnTo>
                      <a:pt x="5838" y="3139"/>
                    </a:lnTo>
                    <a:lnTo>
                      <a:pt x="5755" y="3202"/>
                    </a:lnTo>
                    <a:lnTo>
                      <a:pt x="5650" y="3223"/>
                    </a:lnTo>
                    <a:lnTo>
                      <a:pt x="5629" y="3244"/>
                    </a:lnTo>
                    <a:lnTo>
                      <a:pt x="5462" y="3223"/>
                    </a:lnTo>
                    <a:lnTo>
                      <a:pt x="5336" y="3286"/>
                    </a:lnTo>
                    <a:lnTo>
                      <a:pt x="5231" y="3286"/>
                    </a:lnTo>
                    <a:lnTo>
                      <a:pt x="5190" y="3223"/>
                    </a:lnTo>
                    <a:lnTo>
                      <a:pt x="5085" y="3223"/>
                    </a:lnTo>
                    <a:lnTo>
                      <a:pt x="4897" y="3118"/>
                    </a:lnTo>
                    <a:lnTo>
                      <a:pt x="4562" y="3118"/>
                    </a:lnTo>
                    <a:lnTo>
                      <a:pt x="4499" y="3077"/>
                    </a:lnTo>
                    <a:lnTo>
                      <a:pt x="4374" y="3098"/>
                    </a:lnTo>
                    <a:lnTo>
                      <a:pt x="4269" y="3077"/>
                    </a:lnTo>
                    <a:lnTo>
                      <a:pt x="4227" y="3118"/>
                    </a:lnTo>
                    <a:lnTo>
                      <a:pt x="4248" y="3286"/>
                    </a:lnTo>
                    <a:lnTo>
                      <a:pt x="4290" y="3328"/>
                    </a:lnTo>
                    <a:lnTo>
                      <a:pt x="4290" y="3516"/>
                    </a:lnTo>
                    <a:lnTo>
                      <a:pt x="4353" y="3642"/>
                    </a:lnTo>
                    <a:lnTo>
                      <a:pt x="4395" y="3704"/>
                    </a:lnTo>
                    <a:lnTo>
                      <a:pt x="4478" y="3725"/>
                    </a:lnTo>
                    <a:lnTo>
                      <a:pt x="4646" y="3934"/>
                    </a:lnTo>
                    <a:lnTo>
                      <a:pt x="4708" y="3976"/>
                    </a:lnTo>
                    <a:lnTo>
                      <a:pt x="4771" y="3955"/>
                    </a:lnTo>
                    <a:lnTo>
                      <a:pt x="4897" y="3767"/>
                    </a:lnTo>
                    <a:lnTo>
                      <a:pt x="5106" y="3662"/>
                    </a:lnTo>
                    <a:lnTo>
                      <a:pt x="5315" y="3537"/>
                    </a:lnTo>
                    <a:lnTo>
                      <a:pt x="5441" y="3432"/>
                    </a:lnTo>
                    <a:lnTo>
                      <a:pt x="5503" y="3349"/>
                    </a:lnTo>
                    <a:lnTo>
                      <a:pt x="5545" y="3349"/>
                    </a:lnTo>
                    <a:lnTo>
                      <a:pt x="5817" y="3411"/>
                    </a:lnTo>
                    <a:lnTo>
                      <a:pt x="6027" y="3390"/>
                    </a:lnTo>
                    <a:lnTo>
                      <a:pt x="6173" y="3390"/>
                    </a:lnTo>
                    <a:lnTo>
                      <a:pt x="6320" y="3495"/>
                    </a:lnTo>
                    <a:lnTo>
                      <a:pt x="6571" y="3516"/>
                    </a:lnTo>
                    <a:lnTo>
                      <a:pt x="6780" y="3516"/>
                    </a:lnTo>
                    <a:lnTo>
                      <a:pt x="6864" y="3558"/>
                    </a:lnTo>
                    <a:lnTo>
                      <a:pt x="6843" y="3600"/>
                    </a:lnTo>
                    <a:lnTo>
                      <a:pt x="6654" y="3621"/>
                    </a:lnTo>
                    <a:lnTo>
                      <a:pt x="6550" y="3600"/>
                    </a:lnTo>
                    <a:lnTo>
                      <a:pt x="6361" y="3558"/>
                    </a:lnTo>
                    <a:lnTo>
                      <a:pt x="6152" y="3453"/>
                    </a:lnTo>
                    <a:lnTo>
                      <a:pt x="6047" y="3453"/>
                    </a:lnTo>
                    <a:lnTo>
                      <a:pt x="5964" y="3495"/>
                    </a:lnTo>
                    <a:lnTo>
                      <a:pt x="5734" y="3453"/>
                    </a:lnTo>
                    <a:lnTo>
                      <a:pt x="5608" y="3432"/>
                    </a:lnTo>
                    <a:lnTo>
                      <a:pt x="5545" y="3516"/>
                    </a:lnTo>
                    <a:lnTo>
                      <a:pt x="5399" y="3600"/>
                    </a:lnTo>
                    <a:lnTo>
                      <a:pt x="5294" y="3725"/>
                    </a:lnTo>
                    <a:lnTo>
                      <a:pt x="5106" y="3830"/>
                    </a:lnTo>
                    <a:lnTo>
                      <a:pt x="5022" y="3976"/>
                    </a:lnTo>
                    <a:lnTo>
                      <a:pt x="4939" y="4060"/>
                    </a:lnTo>
                    <a:lnTo>
                      <a:pt x="4918" y="4123"/>
                    </a:lnTo>
                    <a:lnTo>
                      <a:pt x="5064" y="4227"/>
                    </a:lnTo>
                    <a:lnTo>
                      <a:pt x="5190" y="4227"/>
                    </a:lnTo>
                    <a:lnTo>
                      <a:pt x="5190" y="4290"/>
                    </a:lnTo>
                    <a:lnTo>
                      <a:pt x="5294" y="4395"/>
                    </a:lnTo>
                    <a:lnTo>
                      <a:pt x="5503" y="4395"/>
                    </a:lnTo>
                    <a:lnTo>
                      <a:pt x="5755" y="4478"/>
                    </a:lnTo>
                    <a:lnTo>
                      <a:pt x="5943" y="4478"/>
                    </a:lnTo>
                    <a:lnTo>
                      <a:pt x="6110" y="4332"/>
                    </a:lnTo>
                    <a:lnTo>
                      <a:pt x="6131" y="4144"/>
                    </a:lnTo>
                    <a:lnTo>
                      <a:pt x="6278" y="4081"/>
                    </a:lnTo>
                    <a:lnTo>
                      <a:pt x="6382" y="4123"/>
                    </a:lnTo>
                    <a:lnTo>
                      <a:pt x="6257" y="4165"/>
                    </a:lnTo>
                    <a:lnTo>
                      <a:pt x="6257" y="4269"/>
                    </a:lnTo>
                    <a:lnTo>
                      <a:pt x="6361" y="4290"/>
                    </a:lnTo>
                    <a:lnTo>
                      <a:pt x="6508" y="4248"/>
                    </a:lnTo>
                    <a:lnTo>
                      <a:pt x="6654" y="4269"/>
                    </a:lnTo>
                    <a:lnTo>
                      <a:pt x="6780" y="4186"/>
                    </a:lnTo>
                    <a:lnTo>
                      <a:pt x="6884" y="4227"/>
                    </a:lnTo>
                    <a:lnTo>
                      <a:pt x="6780" y="4332"/>
                    </a:lnTo>
                    <a:lnTo>
                      <a:pt x="6571" y="4353"/>
                    </a:lnTo>
                    <a:lnTo>
                      <a:pt x="6466" y="4374"/>
                    </a:lnTo>
                    <a:lnTo>
                      <a:pt x="6320" y="4374"/>
                    </a:lnTo>
                    <a:lnTo>
                      <a:pt x="6152" y="4541"/>
                    </a:lnTo>
                    <a:lnTo>
                      <a:pt x="6173" y="4604"/>
                    </a:lnTo>
                    <a:lnTo>
                      <a:pt x="6257" y="4646"/>
                    </a:lnTo>
                    <a:lnTo>
                      <a:pt x="6445" y="4604"/>
                    </a:lnTo>
                    <a:lnTo>
                      <a:pt x="6571" y="4771"/>
                    </a:lnTo>
                    <a:lnTo>
                      <a:pt x="7010" y="4771"/>
                    </a:lnTo>
                    <a:lnTo>
                      <a:pt x="7156" y="4750"/>
                    </a:lnTo>
                    <a:lnTo>
                      <a:pt x="7554" y="4583"/>
                    </a:lnTo>
                    <a:lnTo>
                      <a:pt x="7680" y="4562"/>
                    </a:lnTo>
                    <a:lnTo>
                      <a:pt x="7889" y="4395"/>
                    </a:lnTo>
                    <a:lnTo>
                      <a:pt x="7847" y="4353"/>
                    </a:lnTo>
                    <a:lnTo>
                      <a:pt x="7805" y="4353"/>
                    </a:lnTo>
                    <a:lnTo>
                      <a:pt x="7952" y="4165"/>
                    </a:lnTo>
                    <a:lnTo>
                      <a:pt x="8056" y="4165"/>
                    </a:lnTo>
                    <a:lnTo>
                      <a:pt x="8140" y="4039"/>
                    </a:lnTo>
                    <a:lnTo>
                      <a:pt x="8161" y="4060"/>
                    </a:lnTo>
                    <a:lnTo>
                      <a:pt x="8224" y="4165"/>
                    </a:lnTo>
                    <a:lnTo>
                      <a:pt x="8265" y="4165"/>
                    </a:lnTo>
                    <a:lnTo>
                      <a:pt x="8265" y="4060"/>
                    </a:lnTo>
                    <a:lnTo>
                      <a:pt x="8579" y="3830"/>
                    </a:lnTo>
                    <a:lnTo>
                      <a:pt x="8788" y="3809"/>
                    </a:lnTo>
                    <a:lnTo>
                      <a:pt x="9123" y="3662"/>
                    </a:lnTo>
                    <a:lnTo>
                      <a:pt x="9123" y="3746"/>
                    </a:lnTo>
                    <a:lnTo>
                      <a:pt x="8851" y="3872"/>
                    </a:lnTo>
                    <a:lnTo>
                      <a:pt x="8684" y="3872"/>
                    </a:lnTo>
                    <a:lnTo>
                      <a:pt x="8370" y="4060"/>
                    </a:lnTo>
                    <a:lnTo>
                      <a:pt x="8328" y="4227"/>
                    </a:lnTo>
                    <a:lnTo>
                      <a:pt x="8203" y="4332"/>
                    </a:lnTo>
                    <a:lnTo>
                      <a:pt x="8056" y="4332"/>
                    </a:lnTo>
                    <a:lnTo>
                      <a:pt x="8014" y="4478"/>
                    </a:lnTo>
                    <a:lnTo>
                      <a:pt x="7952" y="4541"/>
                    </a:lnTo>
                    <a:lnTo>
                      <a:pt x="7952" y="4583"/>
                    </a:lnTo>
                    <a:lnTo>
                      <a:pt x="8244" y="4562"/>
                    </a:lnTo>
                    <a:lnTo>
                      <a:pt x="8328" y="4604"/>
                    </a:lnTo>
                    <a:lnTo>
                      <a:pt x="8454" y="4604"/>
                    </a:lnTo>
                    <a:lnTo>
                      <a:pt x="8579" y="4688"/>
                    </a:lnTo>
                    <a:lnTo>
                      <a:pt x="8558" y="4750"/>
                    </a:lnTo>
                    <a:lnTo>
                      <a:pt x="8663" y="4792"/>
                    </a:lnTo>
                    <a:lnTo>
                      <a:pt x="8747" y="4792"/>
                    </a:lnTo>
                    <a:lnTo>
                      <a:pt x="8788" y="4855"/>
                    </a:lnTo>
                    <a:lnTo>
                      <a:pt x="8663" y="4876"/>
                    </a:lnTo>
                    <a:lnTo>
                      <a:pt x="8558" y="4918"/>
                    </a:lnTo>
                    <a:lnTo>
                      <a:pt x="8433" y="4813"/>
                    </a:lnTo>
                    <a:lnTo>
                      <a:pt x="8224" y="4750"/>
                    </a:lnTo>
                    <a:lnTo>
                      <a:pt x="7952" y="4771"/>
                    </a:lnTo>
                    <a:lnTo>
                      <a:pt x="7554" y="4813"/>
                    </a:lnTo>
                    <a:lnTo>
                      <a:pt x="7408" y="4876"/>
                    </a:lnTo>
                    <a:lnTo>
                      <a:pt x="7303" y="4876"/>
                    </a:lnTo>
                    <a:lnTo>
                      <a:pt x="7303" y="4918"/>
                    </a:lnTo>
                    <a:lnTo>
                      <a:pt x="7324" y="4981"/>
                    </a:lnTo>
                    <a:lnTo>
                      <a:pt x="7512" y="5022"/>
                    </a:lnTo>
                    <a:lnTo>
                      <a:pt x="7680" y="5022"/>
                    </a:lnTo>
                    <a:lnTo>
                      <a:pt x="7784" y="5085"/>
                    </a:lnTo>
                    <a:lnTo>
                      <a:pt x="7784" y="5169"/>
                    </a:lnTo>
                    <a:lnTo>
                      <a:pt x="7638" y="5190"/>
                    </a:lnTo>
                    <a:lnTo>
                      <a:pt x="7533" y="5106"/>
                    </a:lnTo>
                    <a:lnTo>
                      <a:pt x="7324" y="5085"/>
                    </a:lnTo>
                    <a:lnTo>
                      <a:pt x="7219" y="5002"/>
                    </a:lnTo>
                    <a:lnTo>
                      <a:pt x="7115" y="4981"/>
                    </a:lnTo>
                    <a:lnTo>
                      <a:pt x="6947" y="5064"/>
                    </a:lnTo>
                    <a:lnTo>
                      <a:pt x="6696" y="5085"/>
                    </a:lnTo>
                    <a:lnTo>
                      <a:pt x="6508" y="5002"/>
                    </a:lnTo>
                    <a:lnTo>
                      <a:pt x="6361" y="5002"/>
                    </a:lnTo>
                    <a:lnTo>
                      <a:pt x="6215" y="4960"/>
                    </a:lnTo>
                    <a:lnTo>
                      <a:pt x="6131" y="4897"/>
                    </a:lnTo>
                    <a:lnTo>
                      <a:pt x="5922" y="4918"/>
                    </a:lnTo>
                    <a:lnTo>
                      <a:pt x="5859" y="5064"/>
                    </a:lnTo>
                    <a:lnTo>
                      <a:pt x="5922" y="5169"/>
                    </a:lnTo>
                    <a:lnTo>
                      <a:pt x="5922" y="5587"/>
                    </a:lnTo>
                    <a:lnTo>
                      <a:pt x="5943" y="5629"/>
                    </a:lnTo>
                    <a:lnTo>
                      <a:pt x="5838" y="5755"/>
                    </a:lnTo>
                    <a:lnTo>
                      <a:pt x="5838" y="5839"/>
                    </a:lnTo>
                    <a:lnTo>
                      <a:pt x="5922" y="5901"/>
                    </a:lnTo>
                    <a:lnTo>
                      <a:pt x="5985" y="6006"/>
                    </a:lnTo>
                    <a:lnTo>
                      <a:pt x="6131" y="6006"/>
                    </a:lnTo>
                    <a:lnTo>
                      <a:pt x="6236" y="6069"/>
                    </a:lnTo>
                    <a:lnTo>
                      <a:pt x="6110" y="6048"/>
                    </a:lnTo>
                    <a:lnTo>
                      <a:pt x="6027" y="6111"/>
                    </a:lnTo>
                    <a:lnTo>
                      <a:pt x="5985" y="6173"/>
                    </a:lnTo>
                    <a:lnTo>
                      <a:pt x="5964" y="6069"/>
                    </a:lnTo>
                    <a:lnTo>
                      <a:pt x="5859" y="5964"/>
                    </a:lnTo>
                    <a:lnTo>
                      <a:pt x="5817" y="5964"/>
                    </a:lnTo>
                    <a:lnTo>
                      <a:pt x="5796" y="6027"/>
                    </a:lnTo>
                    <a:lnTo>
                      <a:pt x="5713" y="5922"/>
                    </a:lnTo>
                    <a:lnTo>
                      <a:pt x="5692" y="5734"/>
                    </a:lnTo>
                    <a:lnTo>
                      <a:pt x="5692" y="5525"/>
                    </a:lnTo>
                    <a:lnTo>
                      <a:pt x="5629" y="5232"/>
                    </a:lnTo>
                    <a:lnTo>
                      <a:pt x="5503" y="5085"/>
                    </a:lnTo>
                    <a:lnTo>
                      <a:pt x="5503" y="4981"/>
                    </a:lnTo>
                    <a:lnTo>
                      <a:pt x="5231" y="4792"/>
                    </a:lnTo>
                    <a:lnTo>
                      <a:pt x="5169" y="4792"/>
                    </a:lnTo>
                    <a:lnTo>
                      <a:pt x="5001" y="4688"/>
                    </a:lnTo>
                    <a:lnTo>
                      <a:pt x="4980" y="4583"/>
                    </a:lnTo>
                    <a:lnTo>
                      <a:pt x="4876" y="4541"/>
                    </a:lnTo>
                    <a:lnTo>
                      <a:pt x="4708" y="4583"/>
                    </a:lnTo>
                    <a:lnTo>
                      <a:pt x="4353" y="4981"/>
                    </a:lnTo>
                    <a:lnTo>
                      <a:pt x="4290" y="5106"/>
                    </a:lnTo>
                    <a:lnTo>
                      <a:pt x="4290" y="5211"/>
                    </a:lnTo>
                    <a:lnTo>
                      <a:pt x="4374" y="5274"/>
                    </a:lnTo>
                    <a:lnTo>
                      <a:pt x="4499" y="5315"/>
                    </a:lnTo>
                    <a:lnTo>
                      <a:pt x="4562" y="5441"/>
                    </a:lnTo>
                    <a:lnTo>
                      <a:pt x="4562" y="5525"/>
                    </a:lnTo>
                    <a:lnTo>
                      <a:pt x="4541" y="5546"/>
                    </a:lnTo>
                    <a:lnTo>
                      <a:pt x="4457" y="5420"/>
                    </a:lnTo>
                    <a:lnTo>
                      <a:pt x="4374" y="5399"/>
                    </a:lnTo>
                    <a:lnTo>
                      <a:pt x="4290" y="5336"/>
                    </a:lnTo>
                    <a:lnTo>
                      <a:pt x="4248" y="5378"/>
                    </a:lnTo>
                    <a:lnTo>
                      <a:pt x="4164" y="5399"/>
                    </a:lnTo>
                    <a:lnTo>
                      <a:pt x="4143" y="5483"/>
                    </a:lnTo>
                    <a:lnTo>
                      <a:pt x="4185" y="5608"/>
                    </a:lnTo>
                    <a:lnTo>
                      <a:pt x="4269" y="5650"/>
                    </a:lnTo>
                    <a:lnTo>
                      <a:pt x="4332" y="5818"/>
                    </a:lnTo>
                    <a:lnTo>
                      <a:pt x="4353" y="6131"/>
                    </a:lnTo>
                    <a:lnTo>
                      <a:pt x="4269" y="6278"/>
                    </a:lnTo>
                    <a:lnTo>
                      <a:pt x="4269" y="6445"/>
                    </a:lnTo>
                    <a:lnTo>
                      <a:pt x="4185" y="6634"/>
                    </a:lnTo>
                    <a:lnTo>
                      <a:pt x="4185" y="6759"/>
                    </a:lnTo>
                    <a:lnTo>
                      <a:pt x="4227" y="6780"/>
                    </a:lnTo>
                    <a:lnTo>
                      <a:pt x="4290" y="6759"/>
                    </a:lnTo>
                    <a:lnTo>
                      <a:pt x="4290" y="6759"/>
                    </a:lnTo>
                    <a:lnTo>
                      <a:pt x="4269" y="6906"/>
                    </a:lnTo>
                    <a:lnTo>
                      <a:pt x="4185" y="7052"/>
                    </a:lnTo>
                    <a:lnTo>
                      <a:pt x="4143" y="6968"/>
                    </a:lnTo>
                    <a:lnTo>
                      <a:pt x="4123" y="6864"/>
                    </a:lnTo>
                    <a:lnTo>
                      <a:pt x="4018" y="6780"/>
                    </a:lnTo>
                    <a:lnTo>
                      <a:pt x="3934" y="6864"/>
                    </a:lnTo>
                    <a:lnTo>
                      <a:pt x="3934" y="7052"/>
                    </a:lnTo>
                    <a:lnTo>
                      <a:pt x="4081" y="7303"/>
                    </a:lnTo>
                    <a:lnTo>
                      <a:pt x="4248" y="7282"/>
                    </a:lnTo>
                    <a:lnTo>
                      <a:pt x="4353" y="7324"/>
                    </a:lnTo>
                    <a:lnTo>
                      <a:pt x="4395" y="7408"/>
                    </a:lnTo>
                    <a:lnTo>
                      <a:pt x="4583" y="7408"/>
                    </a:lnTo>
                    <a:lnTo>
                      <a:pt x="4792" y="7491"/>
                    </a:lnTo>
                    <a:lnTo>
                      <a:pt x="4876" y="7408"/>
                    </a:lnTo>
                    <a:lnTo>
                      <a:pt x="5001" y="7324"/>
                    </a:lnTo>
                    <a:lnTo>
                      <a:pt x="5001" y="7261"/>
                    </a:lnTo>
                    <a:lnTo>
                      <a:pt x="5085" y="7219"/>
                    </a:lnTo>
                    <a:lnTo>
                      <a:pt x="5085" y="7303"/>
                    </a:lnTo>
                    <a:lnTo>
                      <a:pt x="5022" y="7408"/>
                    </a:lnTo>
                    <a:lnTo>
                      <a:pt x="5022" y="7533"/>
                    </a:lnTo>
                    <a:lnTo>
                      <a:pt x="4980" y="7596"/>
                    </a:lnTo>
                    <a:lnTo>
                      <a:pt x="4876" y="7533"/>
                    </a:lnTo>
                    <a:lnTo>
                      <a:pt x="4646" y="7533"/>
                    </a:lnTo>
                    <a:lnTo>
                      <a:pt x="4541" y="7575"/>
                    </a:lnTo>
                    <a:lnTo>
                      <a:pt x="4541" y="7680"/>
                    </a:lnTo>
                    <a:lnTo>
                      <a:pt x="4583" y="7701"/>
                    </a:lnTo>
                    <a:lnTo>
                      <a:pt x="4708" y="7701"/>
                    </a:lnTo>
                    <a:lnTo>
                      <a:pt x="4750" y="7784"/>
                    </a:lnTo>
                    <a:lnTo>
                      <a:pt x="4646" y="7784"/>
                    </a:lnTo>
                    <a:lnTo>
                      <a:pt x="4646" y="7952"/>
                    </a:lnTo>
                    <a:lnTo>
                      <a:pt x="4478" y="7722"/>
                    </a:lnTo>
                    <a:lnTo>
                      <a:pt x="4395" y="7722"/>
                    </a:lnTo>
                    <a:lnTo>
                      <a:pt x="4353" y="7617"/>
                    </a:lnTo>
                    <a:lnTo>
                      <a:pt x="4290" y="7533"/>
                    </a:lnTo>
                    <a:lnTo>
                      <a:pt x="4039" y="7366"/>
                    </a:lnTo>
                    <a:lnTo>
                      <a:pt x="3976" y="7366"/>
                    </a:lnTo>
                    <a:lnTo>
                      <a:pt x="3830" y="7199"/>
                    </a:lnTo>
                    <a:lnTo>
                      <a:pt x="3830" y="7178"/>
                    </a:lnTo>
                    <a:lnTo>
                      <a:pt x="3725" y="7178"/>
                    </a:lnTo>
                    <a:lnTo>
                      <a:pt x="3620" y="7261"/>
                    </a:lnTo>
                    <a:lnTo>
                      <a:pt x="3516" y="7261"/>
                    </a:lnTo>
                    <a:lnTo>
                      <a:pt x="3432" y="7303"/>
                    </a:lnTo>
                    <a:lnTo>
                      <a:pt x="3286" y="7261"/>
                    </a:lnTo>
                    <a:lnTo>
                      <a:pt x="3034" y="7303"/>
                    </a:lnTo>
                    <a:lnTo>
                      <a:pt x="2972" y="7282"/>
                    </a:lnTo>
                    <a:lnTo>
                      <a:pt x="2783" y="7471"/>
                    </a:lnTo>
                    <a:lnTo>
                      <a:pt x="2700" y="7617"/>
                    </a:lnTo>
                    <a:lnTo>
                      <a:pt x="2700" y="7743"/>
                    </a:lnTo>
                    <a:lnTo>
                      <a:pt x="2595" y="7784"/>
                    </a:lnTo>
                    <a:lnTo>
                      <a:pt x="2490" y="7847"/>
                    </a:lnTo>
                    <a:lnTo>
                      <a:pt x="2365" y="7910"/>
                    </a:lnTo>
                    <a:lnTo>
                      <a:pt x="2344" y="7994"/>
                    </a:lnTo>
                    <a:lnTo>
                      <a:pt x="2198" y="8098"/>
                    </a:lnTo>
                    <a:lnTo>
                      <a:pt x="2177" y="8224"/>
                    </a:lnTo>
                    <a:lnTo>
                      <a:pt x="2260" y="8224"/>
                    </a:lnTo>
                    <a:lnTo>
                      <a:pt x="2281" y="8307"/>
                    </a:lnTo>
                    <a:lnTo>
                      <a:pt x="2177" y="8307"/>
                    </a:lnTo>
                    <a:lnTo>
                      <a:pt x="2093" y="8349"/>
                    </a:lnTo>
                    <a:lnTo>
                      <a:pt x="2260" y="8475"/>
                    </a:lnTo>
                    <a:lnTo>
                      <a:pt x="2407" y="8517"/>
                    </a:lnTo>
                    <a:lnTo>
                      <a:pt x="2511" y="8433"/>
                    </a:lnTo>
                    <a:lnTo>
                      <a:pt x="2490" y="8349"/>
                    </a:lnTo>
                    <a:lnTo>
                      <a:pt x="2658" y="8370"/>
                    </a:lnTo>
                    <a:lnTo>
                      <a:pt x="2825" y="8245"/>
                    </a:lnTo>
                    <a:lnTo>
                      <a:pt x="2825" y="8349"/>
                    </a:lnTo>
                    <a:lnTo>
                      <a:pt x="2700" y="8412"/>
                    </a:lnTo>
                    <a:lnTo>
                      <a:pt x="2616" y="8538"/>
                    </a:lnTo>
                    <a:lnTo>
                      <a:pt x="2616" y="8621"/>
                    </a:lnTo>
                    <a:lnTo>
                      <a:pt x="2783" y="8621"/>
                    </a:lnTo>
                    <a:lnTo>
                      <a:pt x="2888" y="8642"/>
                    </a:lnTo>
                    <a:lnTo>
                      <a:pt x="3014" y="8475"/>
                    </a:lnTo>
                    <a:lnTo>
                      <a:pt x="3202" y="8349"/>
                    </a:lnTo>
                    <a:lnTo>
                      <a:pt x="3307" y="8119"/>
                    </a:lnTo>
                    <a:lnTo>
                      <a:pt x="3453" y="7931"/>
                    </a:lnTo>
                    <a:lnTo>
                      <a:pt x="3558" y="7910"/>
                    </a:lnTo>
                    <a:lnTo>
                      <a:pt x="3558" y="7910"/>
                    </a:lnTo>
                    <a:lnTo>
                      <a:pt x="3537" y="7994"/>
                    </a:lnTo>
                    <a:lnTo>
                      <a:pt x="3453" y="8035"/>
                    </a:lnTo>
                    <a:lnTo>
                      <a:pt x="3307" y="8245"/>
                    </a:lnTo>
                    <a:lnTo>
                      <a:pt x="3348" y="8349"/>
                    </a:lnTo>
                    <a:lnTo>
                      <a:pt x="3244" y="8349"/>
                    </a:lnTo>
                    <a:lnTo>
                      <a:pt x="3181" y="8454"/>
                    </a:lnTo>
                    <a:lnTo>
                      <a:pt x="3202" y="8538"/>
                    </a:lnTo>
                    <a:lnTo>
                      <a:pt x="3286" y="8538"/>
                    </a:lnTo>
                    <a:lnTo>
                      <a:pt x="3223" y="8580"/>
                    </a:lnTo>
                    <a:lnTo>
                      <a:pt x="3139" y="8580"/>
                    </a:lnTo>
                    <a:lnTo>
                      <a:pt x="3034" y="8684"/>
                    </a:lnTo>
                    <a:lnTo>
                      <a:pt x="3076" y="8747"/>
                    </a:lnTo>
                    <a:lnTo>
                      <a:pt x="3202" y="8747"/>
                    </a:lnTo>
                    <a:lnTo>
                      <a:pt x="3118" y="8789"/>
                    </a:lnTo>
                    <a:lnTo>
                      <a:pt x="2993" y="8747"/>
                    </a:lnTo>
                    <a:lnTo>
                      <a:pt x="2888" y="8747"/>
                    </a:lnTo>
                    <a:lnTo>
                      <a:pt x="2804" y="8789"/>
                    </a:lnTo>
                    <a:lnTo>
                      <a:pt x="2721" y="8831"/>
                    </a:lnTo>
                    <a:lnTo>
                      <a:pt x="2679" y="8872"/>
                    </a:lnTo>
                    <a:lnTo>
                      <a:pt x="2721" y="8977"/>
                    </a:lnTo>
                    <a:lnTo>
                      <a:pt x="2804" y="8977"/>
                    </a:lnTo>
                    <a:lnTo>
                      <a:pt x="2867" y="8935"/>
                    </a:lnTo>
                    <a:lnTo>
                      <a:pt x="2909" y="8956"/>
                    </a:lnTo>
                    <a:lnTo>
                      <a:pt x="3014" y="8956"/>
                    </a:lnTo>
                    <a:lnTo>
                      <a:pt x="3014" y="9040"/>
                    </a:lnTo>
                    <a:lnTo>
                      <a:pt x="2930" y="9040"/>
                    </a:lnTo>
                    <a:lnTo>
                      <a:pt x="2825" y="8998"/>
                    </a:lnTo>
                    <a:lnTo>
                      <a:pt x="2783" y="9040"/>
                    </a:lnTo>
                    <a:lnTo>
                      <a:pt x="2783" y="9082"/>
                    </a:lnTo>
                    <a:lnTo>
                      <a:pt x="2888" y="9103"/>
                    </a:lnTo>
                    <a:lnTo>
                      <a:pt x="2867" y="9144"/>
                    </a:lnTo>
                    <a:lnTo>
                      <a:pt x="2783" y="9186"/>
                    </a:lnTo>
                    <a:lnTo>
                      <a:pt x="2700" y="9186"/>
                    </a:lnTo>
                    <a:lnTo>
                      <a:pt x="2700" y="9249"/>
                    </a:lnTo>
                    <a:lnTo>
                      <a:pt x="2783" y="9396"/>
                    </a:lnTo>
                    <a:lnTo>
                      <a:pt x="2867" y="9396"/>
                    </a:lnTo>
                    <a:lnTo>
                      <a:pt x="2909" y="9312"/>
                    </a:lnTo>
                    <a:lnTo>
                      <a:pt x="3034" y="9207"/>
                    </a:lnTo>
                    <a:lnTo>
                      <a:pt x="3014" y="9312"/>
                    </a:lnTo>
                    <a:lnTo>
                      <a:pt x="2909" y="9396"/>
                    </a:lnTo>
                    <a:lnTo>
                      <a:pt x="2825" y="9479"/>
                    </a:lnTo>
                    <a:lnTo>
                      <a:pt x="2804" y="9563"/>
                    </a:lnTo>
                    <a:lnTo>
                      <a:pt x="2972" y="9626"/>
                    </a:lnTo>
                    <a:lnTo>
                      <a:pt x="3097" y="9626"/>
                    </a:lnTo>
                    <a:lnTo>
                      <a:pt x="3118" y="9605"/>
                    </a:lnTo>
                    <a:lnTo>
                      <a:pt x="3181" y="9605"/>
                    </a:lnTo>
                    <a:lnTo>
                      <a:pt x="3244" y="9668"/>
                    </a:lnTo>
                    <a:lnTo>
                      <a:pt x="3432" y="9584"/>
                    </a:lnTo>
                    <a:lnTo>
                      <a:pt x="3620" y="9416"/>
                    </a:lnTo>
                    <a:lnTo>
                      <a:pt x="3620" y="9396"/>
                    </a:lnTo>
                    <a:lnTo>
                      <a:pt x="3725" y="9312"/>
                    </a:lnTo>
                    <a:lnTo>
                      <a:pt x="3934" y="9103"/>
                    </a:lnTo>
                    <a:lnTo>
                      <a:pt x="3934" y="9040"/>
                    </a:lnTo>
                    <a:lnTo>
                      <a:pt x="4018" y="8956"/>
                    </a:lnTo>
                    <a:lnTo>
                      <a:pt x="4081" y="8956"/>
                    </a:lnTo>
                    <a:lnTo>
                      <a:pt x="4018" y="9040"/>
                    </a:lnTo>
                    <a:lnTo>
                      <a:pt x="3976" y="9144"/>
                    </a:lnTo>
                    <a:lnTo>
                      <a:pt x="3809" y="9354"/>
                    </a:lnTo>
                    <a:lnTo>
                      <a:pt x="3599" y="9479"/>
                    </a:lnTo>
                    <a:lnTo>
                      <a:pt x="3453" y="9626"/>
                    </a:lnTo>
                    <a:lnTo>
                      <a:pt x="3307" y="9709"/>
                    </a:lnTo>
                    <a:lnTo>
                      <a:pt x="3223" y="9793"/>
                    </a:lnTo>
                    <a:lnTo>
                      <a:pt x="3286" y="9877"/>
                    </a:lnTo>
                    <a:lnTo>
                      <a:pt x="3223" y="9898"/>
                    </a:lnTo>
                    <a:lnTo>
                      <a:pt x="3076" y="9772"/>
                    </a:lnTo>
                    <a:lnTo>
                      <a:pt x="2825" y="9772"/>
                    </a:lnTo>
                    <a:lnTo>
                      <a:pt x="2825" y="9835"/>
                    </a:lnTo>
                    <a:lnTo>
                      <a:pt x="2783" y="9814"/>
                    </a:lnTo>
                    <a:lnTo>
                      <a:pt x="2700" y="9688"/>
                    </a:lnTo>
                    <a:lnTo>
                      <a:pt x="2490" y="9584"/>
                    </a:lnTo>
                    <a:lnTo>
                      <a:pt x="2407" y="9605"/>
                    </a:lnTo>
                    <a:lnTo>
                      <a:pt x="2365" y="9563"/>
                    </a:lnTo>
                    <a:lnTo>
                      <a:pt x="2407" y="9416"/>
                    </a:lnTo>
                    <a:lnTo>
                      <a:pt x="2407" y="9082"/>
                    </a:lnTo>
                    <a:lnTo>
                      <a:pt x="2365" y="8872"/>
                    </a:lnTo>
                    <a:lnTo>
                      <a:pt x="2239" y="8726"/>
                    </a:lnTo>
                    <a:lnTo>
                      <a:pt x="2156" y="8726"/>
                    </a:lnTo>
                    <a:lnTo>
                      <a:pt x="2030" y="8663"/>
                    </a:lnTo>
                    <a:lnTo>
                      <a:pt x="1946" y="8684"/>
                    </a:lnTo>
                    <a:lnTo>
                      <a:pt x="1821" y="8684"/>
                    </a:lnTo>
                    <a:lnTo>
                      <a:pt x="1737" y="8726"/>
                    </a:lnTo>
                    <a:lnTo>
                      <a:pt x="1633" y="8747"/>
                    </a:lnTo>
                    <a:lnTo>
                      <a:pt x="1633" y="8831"/>
                    </a:lnTo>
                    <a:lnTo>
                      <a:pt x="1654" y="8935"/>
                    </a:lnTo>
                    <a:lnTo>
                      <a:pt x="1633" y="8977"/>
                    </a:lnTo>
                    <a:lnTo>
                      <a:pt x="1612" y="9165"/>
                    </a:lnTo>
                    <a:lnTo>
                      <a:pt x="1654" y="9249"/>
                    </a:lnTo>
                    <a:lnTo>
                      <a:pt x="1716" y="9249"/>
                    </a:lnTo>
                    <a:lnTo>
                      <a:pt x="1716" y="9312"/>
                    </a:lnTo>
                    <a:lnTo>
                      <a:pt x="1612" y="9396"/>
                    </a:lnTo>
                    <a:lnTo>
                      <a:pt x="1570" y="9458"/>
                    </a:lnTo>
                    <a:lnTo>
                      <a:pt x="1654" y="9563"/>
                    </a:lnTo>
                    <a:lnTo>
                      <a:pt x="1737" y="9563"/>
                    </a:lnTo>
                    <a:lnTo>
                      <a:pt x="1758" y="9500"/>
                    </a:lnTo>
                    <a:lnTo>
                      <a:pt x="1884" y="9563"/>
                    </a:lnTo>
                    <a:lnTo>
                      <a:pt x="1863" y="9584"/>
                    </a:lnTo>
                    <a:lnTo>
                      <a:pt x="1737" y="9584"/>
                    </a:lnTo>
                    <a:lnTo>
                      <a:pt x="1737" y="9605"/>
                    </a:lnTo>
                    <a:lnTo>
                      <a:pt x="1821" y="9668"/>
                    </a:lnTo>
                    <a:lnTo>
                      <a:pt x="1821" y="9709"/>
                    </a:lnTo>
                    <a:lnTo>
                      <a:pt x="1737" y="9772"/>
                    </a:lnTo>
                    <a:lnTo>
                      <a:pt x="1716" y="9793"/>
                    </a:lnTo>
                    <a:lnTo>
                      <a:pt x="1779" y="9814"/>
                    </a:lnTo>
                    <a:lnTo>
                      <a:pt x="1842" y="9877"/>
                    </a:lnTo>
                    <a:lnTo>
                      <a:pt x="1946" y="9877"/>
                    </a:lnTo>
                    <a:lnTo>
                      <a:pt x="1967" y="9898"/>
                    </a:lnTo>
                    <a:lnTo>
                      <a:pt x="1926" y="9940"/>
                    </a:lnTo>
                    <a:lnTo>
                      <a:pt x="1821" y="9940"/>
                    </a:lnTo>
                    <a:lnTo>
                      <a:pt x="1779" y="9981"/>
                    </a:lnTo>
                    <a:lnTo>
                      <a:pt x="1654" y="9877"/>
                    </a:lnTo>
                    <a:lnTo>
                      <a:pt x="1612" y="9898"/>
                    </a:lnTo>
                    <a:lnTo>
                      <a:pt x="1570" y="9940"/>
                    </a:lnTo>
                    <a:lnTo>
                      <a:pt x="1507" y="9940"/>
                    </a:lnTo>
                    <a:lnTo>
                      <a:pt x="1444" y="9835"/>
                    </a:lnTo>
                    <a:lnTo>
                      <a:pt x="1361" y="9814"/>
                    </a:lnTo>
                    <a:lnTo>
                      <a:pt x="1298" y="9877"/>
                    </a:lnTo>
                    <a:lnTo>
                      <a:pt x="1110" y="9877"/>
                    </a:lnTo>
                    <a:lnTo>
                      <a:pt x="984" y="9793"/>
                    </a:lnTo>
                    <a:lnTo>
                      <a:pt x="879" y="9793"/>
                    </a:lnTo>
                    <a:lnTo>
                      <a:pt x="817" y="9835"/>
                    </a:lnTo>
                    <a:lnTo>
                      <a:pt x="817" y="9919"/>
                    </a:lnTo>
                    <a:lnTo>
                      <a:pt x="733" y="9940"/>
                    </a:lnTo>
                    <a:lnTo>
                      <a:pt x="628" y="9981"/>
                    </a:lnTo>
                    <a:lnTo>
                      <a:pt x="586" y="10044"/>
                    </a:lnTo>
                    <a:lnTo>
                      <a:pt x="419" y="10086"/>
                    </a:lnTo>
                    <a:lnTo>
                      <a:pt x="377" y="10107"/>
                    </a:lnTo>
                    <a:lnTo>
                      <a:pt x="273" y="10128"/>
                    </a:lnTo>
                    <a:lnTo>
                      <a:pt x="189" y="10212"/>
                    </a:lnTo>
                    <a:lnTo>
                      <a:pt x="168" y="10316"/>
                    </a:lnTo>
                    <a:lnTo>
                      <a:pt x="168" y="10358"/>
                    </a:lnTo>
                    <a:lnTo>
                      <a:pt x="147" y="10442"/>
                    </a:lnTo>
                    <a:lnTo>
                      <a:pt x="1" y="10525"/>
                    </a:lnTo>
                    <a:lnTo>
                      <a:pt x="1" y="10609"/>
                    </a:lnTo>
                    <a:lnTo>
                      <a:pt x="42" y="10651"/>
                    </a:lnTo>
                    <a:lnTo>
                      <a:pt x="42" y="10818"/>
                    </a:lnTo>
                    <a:lnTo>
                      <a:pt x="63" y="10860"/>
                    </a:lnTo>
                    <a:lnTo>
                      <a:pt x="189" y="10860"/>
                    </a:lnTo>
                    <a:lnTo>
                      <a:pt x="252" y="10735"/>
                    </a:lnTo>
                    <a:lnTo>
                      <a:pt x="294" y="10735"/>
                    </a:lnTo>
                    <a:lnTo>
                      <a:pt x="273" y="10756"/>
                    </a:lnTo>
                    <a:lnTo>
                      <a:pt x="210" y="10860"/>
                    </a:lnTo>
                    <a:lnTo>
                      <a:pt x="273" y="10881"/>
                    </a:lnTo>
                    <a:lnTo>
                      <a:pt x="356" y="10818"/>
                    </a:lnTo>
                    <a:lnTo>
                      <a:pt x="356" y="10651"/>
                    </a:lnTo>
                    <a:lnTo>
                      <a:pt x="398" y="10421"/>
                    </a:lnTo>
                    <a:lnTo>
                      <a:pt x="482" y="10400"/>
                    </a:lnTo>
                    <a:lnTo>
                      <a:pt x="566" y="10337"/>
                    </a:lnTo>
                    <a:lnTo>
                      <a:pt x="419" y="10567"/>
                    </a:lnTo>
                    <a:lnTo>
                      <a:pt x="419" y="10672"/>
                    </a:lnTo>
                    <a:lnTo>
                      <a:pt x="398" y="10714"/>
                    </a:lnTo>
                    <a:lnTo>
                      <a:pt x="377" y="10839"/>
                    </a:lnTo>
                    <a:lnTo>
                      <a:pt x="314" y="10944"/>
                    </a:lnTo>
                    <a:lnTo>
                      <a:pt x="377" y="10986"/>
                    </a:lnTo>
                    <a:lnTo>
                      <a:pt x="419" y="10986"/>
                    </a:lnTo>
                    <a:lnTo>
                      <a:pt x="503" y="11069"/>
                    </a:lnTo>
                    <a:lnTo>
                      <a:pt x="607" y="11069"/>
                    </a:lnTo>
                    <a:lnTo>
                      <a:pt x="628" y="10965"/>
                    </a:lnTo>
                    <a:lnTo>
                      <a:pt x="607" y="10944"/>
                    </a:lnTo>
                    <a:lnTo>
                      <a:pt x="670" y="10839"/>
                    </a:lnTo>
                    <a:lnTo>
                      <a:pt x="691" y="10735"/>
                    </a:lnTo>
                    <a:lnTo>
                      <a:pt x="733" y="10672"/>
                    </a:lnTo>
                    <a:lnTo>
                      <a:pt x="733" y="10756"/>
                    </a:lnTo>
                    <a:lnTo>
                      <a:pt x="775" y="10818"/>
                    </a:lnTo>
                    <a:lnTo>
                      <a:pt x="712" y="10944"/>
                    </a:lnTo>
                    <a:lnTo>
                      <a:pt x="712" y="11028"/>
                    </a:lnTo>
                    <a:lnTo>
                      <a:pt x="712" y="11090"/>
                    </a:lnTo>
                    <a:lnTo>
                      <a:pt x="796" y="11195"/>
                    </a:lnTo>
                    <a:lnTo>
                      <a:pt x="838" y="11237"/>
                    </a:lnTo>
                    <a:lnTo>
                      <a:pt x="921" y="11153"/>
                    </a:lnTo>
                    <a:lnTo>
                      <a:pt x="900" y="11069"/>
                    </a:lnTo>
                    <a:lnTo>
                      <a:pt x="900" y="11048"/>
                    </a:lnTo>
                    <a:lnTo>
                      <a:pt x="921" y="11028"/>
                    </a:lnTo>
                    <a:lnTo>
                      <a:pt x="1005" y="11028"/>
                    </a:lnTo>
                    <a:lnTo>
                      <a:pt x="1047" y="10965"/>
                    </a:lnTo>
                    <a:lnTo>
                      <a:pt x="1026" y="10860"/>
                    </a:lnTo>
                    <a:lnTo>
                      <a:pt x="984" y="10818"/>
                    </a:lnTo>
                    <a:lnTo>
                      <a:pt x="984" y="10735"/>
                    </a:lnTo>
                    <a:lnTo>
                      <a:pt x="1026" y="10756"/>
                    </a:lnTo>
                    <a:lnTo>
                      <a:pt x="1110" y="10923"/>
                    </a:lnTo>
                    <a:lnTo>
                      <a:pt x="1110" y="10986"/>
                    </a:lnTo>
                    <a:lnTo>
                      <a:pt x="1047" y="11090"/>
                    </a:lnTo>
                    <a:lnTo>
                      <a:pt x="1005" y="11090"/>
                    </a:lnTo>
                    <a:lnTo>
                      <a:pt x="942" y="11195"/>
                    </a:lnTo>
                    <a:lnTo>
                      <a:pt x="984" y="11258"/>
                    </a:lnTo>
                    <a:lnTo>
                      <a:pt x="1026" y="11258"/>
                    </a:lnTo>
                    <a:lnTo>
                      <a:pt x="1089" y="11279"/>
                    </a:lnTo>
                    <a:lnTo>
                      <a:pt x="1110" y="11341"/>
                    </a:lnTo>
                    <a:lnTo>
                      <a:pt x="1151" y="11341"/>
                    </a:lnTo>
                    <a:lnTo>
                      <a:pt x="1340" y="11446"/>
                    </a:lnTo>
                    <a:lnTo>
                      <a:pt x="1402" y="11446"/>
                    </a:lnTo>
                    <a:lnTo>
                      <a:pt x="1402" y="11551"/>
                    </a:lnTo>
                    <a:lnTo>
                      <a:pt x="1612" y="11551"/>
                    </a:lnTo>
                    <a:lnTo>
                      <a:pt x="1674" y="11593"/>
                    </a:lnTo>
                    <a:lnTo>
                      <a:pt x="1737" y="11572"/>
                    </a:lnTo>
                    <a:lnTo>
                      <a:pt x="1779" y="11488"/>
                    </a:lnTo>
                    <a:lnTo>
                      <a:pt x="1716" y="11362"/>
                    </a:lnTo>
                    <a:lnTo>
                      <a:pt x="1654" y="11174"/>
                    </a:lnTo>
                    <a:lnTo>
                      <a:pt x="1716" y="11048"/>
                    </a:lnTo>
                    <a:lnTo>
                      <a:pt x="1758" y="10986"/>
                    </a:lnTo>
                    <a:lnTo>
                      <a:pt x="1779" y="11048"/>
                    </a:lnTo>
                    <a:lnTo>
                      <a:pt x="1821" y="11174"/>
                    </a:lnTo>
                    <a:lnTo>
                      <a:pt x="1821" y="11279"/>
                    </a:lnTo>
                    <a:lnTo>
                      <a:pt x="1842" y="11341"/>
                    </a:lnTo>
                    <a:lnTo>
                      <a:pt x="1926" y="11341"/>
                    </a:lnTo>
                    <a:lnTo>
                      <a:pt x="1946" y="11279"/>
                    </a:lnTo>
                    <a:lnTo>
                      <a:pt x="2030" y="11279"/>
                    </a:lnTo>
                    <a:lnTo>
                      <a:pt x="2051" y="11237"/>
                    </a:lnTo>
                    <a:lnTo>
                      <a:pt x="2072" y="11153"/>
                    </a:lnTo>
                    <a:lnTo>
                      <a:pt x="2135" y="11090"/>
                    </a:lnTo>
                    <a:lnTo>
                      <a:pt x="2156" y="10965"/>
                    </a:lnTo>
                    <a:lnTo>
                      <a:pt x="2177" y="10923"/>
                    </a:lnTo>
                    <a:lnTo>
                      <a:pt x="2198" y="10923"/>
                    </a:lnTo>
                    <a:lnTo>
                      <a:pt x="2260" y="11048"/>
                    </a:lnTo>
                    <a:lnTo>
                      <a:pt x="2239" y="11090"/>
                    </a:lnTo>
                    <a:lnTo>
                      <a:pt x="2177" y="11195"/>
                    </a:lnTo>
                    <a:lnTo>
                      <a:pt x="2156" y="11279"/>
                    </a:lnTo>
                    <a:lnTo>
                      <a:pt x="2198" y="11341"/>
                    </a:lnTo>
                    <a:lnTo>
                      <a:pt x="2198" y="11404"/>
                    </a:lnTo>
                    <a:lnTo>
                      <a:pt x="2302" y="11488"/>
                    </a:lnTo>
                    <a:lnTo>
                      <a:pt x="2386" y="11446"/>
                    </a:lnTo>
                    <a:lnTo>
                      <a:pt x="2490" y="11279"/>
                    </a:lnTo>
                    <a:lnTo>
                      <a:pt x="2449" y="11174"/>
                    </a:lnTo>
                    <a:lnTo>
                      <a:pt x="2470" y="11028"/>
                    </a:lnTo>
                    <a:lnTo>
                      <a:pt x="2574" y="10944"/>
                    </a:lnTo>
                    <a:lnTo>
                      <a:pt x="2679" y="10923"/>
                    </a:lnTo>
                    <a:lnTo>
                      <a:pt x="2574" y="11028"/>
                    </a:lnTo>
                    <a:lnTo>
                      <a:pt x="2553" y="11132"/>
                    </a:lnTo>
                    <a:lnTo>
                      <a:pt x="2595" y="11237"/>
                    </a:lnTo>
                    <a:lnTo>
                      <a:pt x="2511" y="11446"/>
                    </a:lnTo>
                    <a:lnTo>
                      <a:pt x="2511" y="11509"/>
                    </a:lnTo>
                    <a:lnTo>
                      <a:pt x="2595" y="11593"/>
                    </a:lnTo>
                    <a:lnTo>
                      <a:pt x="2700" y="11572"/>
                    </a:lnTo>
                    <a:lnTo>
                      <a:pt x="2783" y="11593"/>
                    </a:lnTo>
                    <a:lnTo>
                      <a:pt x="2867" y="11572"/>
                    </a:lnTo>
                    <a:lnTo>
                      <a:pt x="2867" y="11446"/>
                    </a:lnTo>
                    <a:lnTo>
                      <a:pt x="2930" y="11362"/>
                    </a:lnTo>
                    <a:lnTo>
                      <a:pt x="2909" y="11279"/>
                    </a:lnTo>
                    <a:lnTo>
                      <a:pt x="2825" y="11132"/>
                    </a:lnTo>
                    <a:lnTo>
                      <a:pt x="2909" y="10944"/>
                    </a:lnTo>
                    <a:lnTo>
                      <a:pt x="2909" y="10818"/>
                    </a:lnTo>
                    <a:lnTo>
                      <a:pt x="2972" y="10923"/>
                    </a:lnTo>
                    <a:lnTo>
                      <a:pt x="2930" y="11028"/>
                    </a:lnTo>
                    <a:lnTo>
                      <a:pt x="2909" y="11090"/>
                    </a:lnTo>
                    <a:lnTo>
                      <a:pt x="2993" y="11258"/>
                    </a:lnTo>
                    <a:lnTo>
                      <a:pt x="3076" y="11279"/>
                    </a:lnTo>
                    <a:lnTo>
                      <a:pt x="3118" y="11300"/>
                    </a:lnTo>
                    <a:lnTo>
                      <a:pt x="3034" y="11341"/>
                    </a:lnTo>
                    <a:lnTo>
                      <a:pt x="2993" y="11488"/>
                    </a:lnTo>
                    <a:lnTo>
                      <a:pt x="3014" y="11551"/>
                    </a:lnTo>
                    <a:lnTo>
                      <a:pt x="3181" y="11593"/>
                    </a:lnTo>
                    <a:lnTo>
                      <a:pt x="3244" y="11551"/>
                    </a:lnTo>
                    <a:lnTo>
                      <a:pt x="3348" y="11697"/>
                    </a:lnTo>
                    <a:lnTo>
                      <a:pt x="3348" y="11802"/>
                    </a:lnTo>
                    <a:lnTo>
                      <a:pt x="3286" y="11906"/>
                    </a:lnTo>
                    <a:lnTo>
                      <a:pt x="3181" y="11990"/>
                    </a:lnTo>
                    <a:lnTo>
                      <a:pt x="3223" y="12011"/>
                    </a:lnTo>
                    <a:lnTo>
                      <a:pt x="3286" y="12095"/>
                    </a:lnTo>
                    <a:lnTo>
                      <a:pt x="3369" y="12095"/>
                    </a:lnTo>
                    <a:lnTo>
                      <a:pt x="3495" y="12074"/>
                    </a:lnTo>
                    <a:lnTo>
                      <a:pt x="3537" y="12095"/>
                    </a:lnTo>
                    <a:lnTo>
                      <a:pt x="3725" y="11927"/>
                    </a:lnTo>
                    <a:lnTo>
                      <a:pt x="3830" y="11969"/>
                    </a:lnTo>
                    <a:lnTo>
                      <a:pt x="3871" y="11990"/>
                    </a:lnTo>
                    <a:lnTo>
                      <a:pt x="4039" y="11823"/>
                    </a:lnTo>
                    <a:lnTo>
                      <a:pt x="4123" y="11802"/>
                    </a:lnTo>
                    <a:lnTo>
                      <a:pt x="4227" y="11655"/>
                    </a:lnTo>
                    <a:lnTo>
                      <a:pt x="4290" y="11593"/>
                    </a:lnTo>
                    <a:lnTo>
                      <a:pt x="4332" y="11613"/>
                    </a:lnTo>
                    <a:lnTo>
                      <a:pt x="4290" y="11781"/>
                    </a:lnTo>
                    <a:lnTo>
                      <a:pt x="4269" y="11906"/>
                    </a:lnTo>
                    <a:lnTo>
                      <a:pt x="4290" y="11927"/>
                    </a:lnTo>
                    <a:lnTo>
                      <a:pt x="4395" y="11865"/>
                    </a:lnTo>
                    <a:lnTo>
                      <a:pt x="4478" y="11718"/>
                    </a:lnTo>
                    <a:lnTo>
                      <a:pt x="4583" y="11655"/>
                    </a:lnTo>
                    <a:lnTo>
                      <a:pt x="4687" y="11655"/>
                    </a:lnTo>
                    <a:lnTo>
                      <a:pt x="4813" y="11446"/>
                    </a:lnTo>
                    <a:lnTo>
                      <a:pt x="4876" y="11237"/>
                    </a:lnTo>
                    <a:lnTo>
                      <a:pt x="4855" y="11153"/>
                    </a:lnTo>
                    <a:lnTo>
                      <a:pt x="4876" y="11048"/>
                    </a:lnTo>
                    <a:lnTo>
                      <a:pt x="4792" y="11028"/>
                    </a:lnTo>
                    <a:lnTo>
                      <a:pt x="4750" y="11048"/>
                    </a:lnTo>
                    <a:lnTo>
                      <a:pt x="4667" y="11048"/>
                    </a:lnTo>
                    <a:lnTo>
                      <a:pt x="4541" y="11132"/>
                    </a:lnTo>
                    <a:lnTo>
                      <a:pt x="4478" y="11195"/>
                    </a:lnTo>
                    <a:lnTo>
                      <a:pt x="4374" y="11195"/>
                    </a:lnTo>
                    <a:lnTo>
                      <a:pt x="4457" y="11090"/>
                    </a:lnTo>
                    <a:lnTo>
                      <a:pt x="4478" y="11028"/>
                    </a:lnTo>
                    <a:lnTo>
                      <a:pt x="4374" y="11048"/>
                    </a:lnTo>
                    <a:lnTo>
                      <a:pt x="4353" y="10986"/>
                    </a:lnTo>
                    <a:lnTo>
                      <a:pt x="4374" y="10923"/>
                    </a:lnTo>
                    <a:lnTo>
                      <a:pt x="4457" y="10923"/>
                    </a:lnTo>
                    <a:lnTo>
                      <a:pt x="4499" y="10735"/>
                    </a:lnTo>
                    <a:lnTo>
                      <a:pt x="4562" y="10651"/>
                    </a:lnTo>
                    <a:lnTo>
                      <a:pt x="4541" y="10546"/>
                    </a:lnTo>
                    <a:lnTo>
                      <a:pt x="4395" y="10463"/>
                    </a:lnTo>
                    <a:lnTo>
                      <a:pt x="4185" y="10525"/>
                    </a:lnTo>
                    <a:lnTo>
                      <a:pt x="4060" y="10630"/>
                    </a:lnTo>
                    <a:lnTo>
                      <a:pt x="4123" y="10504"/>
                    </a:lnTo>
                    <a:lnTo>
                      <a:pt x="4039" y="10358"/>
                    </a:lnTo>
                    <a:lnTo>
                      <a:pt x="3892" y="10295"/>
                    </a:lnTo>
                    <a:lnTo>
                      <a:pt x="3830" y="10316"/>
                    </a:lnTo>
                    <a:lnTo>
                      <a:pt x="3767" y="10358"/>
                    </a:lnTo>
                    <a:lnTo>
                      <a:pt x="3725" y="10358"/>
                    </a:lnTo>
                    <a:lnTo>
                      <a:pt x="3599" y="10525"/>
                    </a:lnTo>
                    <a:lnTo>
                      <a:pt x="3495" y="10525"/>
                    </a:lnTo>
                    <a:lnTo>
                      <a:pt x="3558" y="10337"/>
                    </a:lnTo>
                    <a:lnTo>
                      <a:pt x="3453" y="10232"/>
                    </a:lnTo>
                    <a:lnTo>
                      <a:pt x="3809" y="10232"/>
                    </a:lnTo>
                    <a:lnTo>
                      <a:pt x="3830" y="10191"/>
                    </a:lnTo>
                    <a:lnTo>
                      <a:pt x="3725" y="10044"/>
                    </a:lnTo>
                    <a:lnTo>
                      <a:pt x="3767" y="9981"/>
                    </a:lnTo>
                    <a:lnTo>
                      <a:pt x="3830" y="9793"/>
                    </a:lnTo>
                    <a:lnTo>
                      <a:pt x="3830" y="9709"/>
                    </a:lnTo>
                    <a:lnTo>
                      <a:pt x="3934" y="9605"/>
                    </a:lnTo>
                    <a:lnTo>
                      <a:pt x="3934" y="9668"/>
                    </a:lnTo>
                    <a:lnTo>
                      <a:pt x="3955" y="9730"/>
                    </a:lnTo>
                    <a:lnTo>
                      <a:pt x="3934" y="9835"/>
                    </a:lnTo>
                    <a:lnTo>
                      <a:pt x="3871" y="9898"/>
                    </a:lnTo>
                    <a:lnTo>
                      <a:pt x="3934" y="10128"/>
                    </a:lnTo>
                    <a:lnTo>
                      <a:pt x="4164" y="10421"/>
                    </a:lnTo>
                    <a:lnTo>
                      <a:pt x="4332" y="10442"/>
                    </a:lnTo>
                    <a:lnTo>
                      <a:pt x="4353" y="10421"/>
                    </a:lnTo>
                    <a:lnTo>
                      <a:pt x="4478" y="10421"/>
                    </a:lnTo>
                    <a:lnTo>
                      <a:pt x="4771" y="10546"/>
                    </a:lnTo>
                    <a:lnTo>
                      <a:pt x="4813" y="10525"/>
                    </a:lnTo>
                    <a:lnTo>
                      <a:pt x="4897" y="10358"/>
                    </a:lnTo>
                    <a:lnTo>
                      <a:pt x="4980" y="10295"/>
                    </a:lnTo>
                    <a:lnTo>
                      <a:pt x="5022" y="10295"/>
                    </a:lnTo>
                    <a:lnTo>
                      <a:pt x="4980" y="10358"/>
                    </a:lnTo>
                    <a:lnTo>
                      <a:pt x="5064" y="10400"/>
                    </a:lnTo>
                    <a:lnTo>
                      <a:pt x="5169" y="10337"/>
                    </a:lnTo>
                    <a:lnTo>
                      <a:pt x="5190" y="10253"/>
                    </a:lnTo>
                    <a:lnTo>
                      <a:pt x="5211" y="10212"/>
                    </a:lnTo>
                    <a:lnTo>
                      <a:pt x="5273" y="10253"/>
                    </a:lnTo>
                    <a:lnTo>
                      <a:pt x="5399" y="10212"/>
                    </a:lnTo>
                    <a:lnTo>
                      <a:pt x="5399" y="10086"/>
                    </a:lnTo>
                    <a:lnTo>
                      <a:pt x="5545" y="9981"/>
                    </a:lnTo>
                    <a:lnTo>
                      <a:pt x="5545" y="9877"/>
                    </a:lnTo>
                    <a:lnTo>
                      <a:pt x="5524" y="9835"/>
                    </a:lnTo>
                    <a:lnTo>
                      <a:pt x="5420" y="9835"/>
                    </a:lnTo>
                    <a:lnTo>
                      <a:pt x="5524" y="9730"/>
                    </a:lnTo>
                    <a:lnTo>
                      <a:pt x="5545" y="9521"/>
                    </a:lnTo>
                    <a:lnTo>
                      <a:pt x="5713" y="9500"/>
                    </a:lnTo>
                    <a:lnTo>
                      <a:pt x="5943" y="9563"/>
                    </a:lnTo>
                    <a:lnTo>
                      <a:pt x="6027" y="9626"/>
                    </a:lnTo>
                    <a:lnTo>
                      <a:pt x="6173" y="9626"/>
                    </a:lnTo>
                    <a:lnTo>
                      <a:pt x="6278" y="9563"/>
                    </a:lnTo>
                    <a:lnTo>
                      <a:pt x="6382" y="9563"/>
                    </a:lnTo>
                    <a:lnTo>
                      <a:pt x="6466" y="9668"/>
                    </a:lnTo>
                    <a:lnTo>
                      <a:pt x="6571" y="9626"/>
                    </a:lnTo>
                    <a:lnTo>
                      <a:pt x="6675" y="9521"/>
                    </a:lnTo>
                    <a:lnTo>
                      <a:pt x="6759" y="9479"/>
                    </a:lnTo>
                    <a:lnTo>
                      <a:pt x="6759" y="9396"/>
                    </a:lnTo>
                    <a:lnTo>
                      <a:pt x="6633" y="9396"/>
                    </a:lnTo>
                    <a:lnTo>
                      <a:pt x="6278" y="9207"/>
                    </a:lnTo>
                    <a:lnTo>
                      <a:pt x="6257" y="9144"/>
                    </a:lnTo>
                    <a:lnTo>
                      <a:pt x="6340" y="9082"/>
                    </a:lnTo>
                    <a:lnTo>
                      <a:pt x="6445" y="9103"/>
                    </a:lnTo>
                    <a:lnTo>
                      <a:pt x="6487" y="9165"/>
                    </a:lnTo>
                    <a:lnTo>
                      <a:pt x="6592" y="9144"/>
                    </a:lnTo>
                    <a:lnTo>
                      <a:pt x="6780" y="9291"/>
                    </a:lnTo>
                    <a:lnTo>
                      <a:pt x="6864" y="9270"/>
                    </a:lnTo>
                    <a:lnTo>
                      <a:pt x="6989" y="9165"/>
                    </a:lnTo>
                    <a:lnTo>
                      <a:pt x="7073" y="9144"/>
                    </a:lnTo>
                    <a:lnTo>
                      <a:pt x="7115" y="9061"/>
                    </a:lnTo>
                    <a:lnTo>
                      <a:pt x="7094" y="8935"/>
                    </a:lnTo>
                    <a:lnTo>
                      <a:pt x="6968" y="8831"/>
                    </a:lnTo>
                    <a:lnTo>
                      <a:pt x="6884" y="8831"/>
                    </a:lnTo>
                    <a:lnTo>
                      <a:pt x="6864" y="8747"/>
                    </a:lnTo>
                    <a:lnTo>
                      <a:pt x="6738" y="8684"/>
                    </a:lnTo>
                    <a:lnTo>
                      <a:pt x="6738" y="8642"/>
                    </a:lnTo>
                    <a:lnTo>
                      <a:pt x="6864" y="8663"/>
                    </a:lnTo>
                    <a:lnTo>
                      <a:pt x="6947" y="8684"/>
                    </a:lnTo>
                    <a:lnTo>
                      <a:pt x="6968" y="8768"/>
                    </a:lnTo>
                    <a:lnTo>
                      <a:pt x="7031" y="8789"/>
                    </a:lnTo>
                    <a:lnTo>
                      <a:pt x="7156" y="8789"/>
                    </a:lnTo>
                    <a:lnTo>
                      <a:pt x="7198" y="8852"/>
                    </a:lnTo>
                    <a:lnTo>
                      <a:pt x="7387" y="8726"/>
                    </a:lnTo>
                    <a:lnTo>
                      <a:pt x="7428" y="8726"/>
                    </a:lnTo>
                    <a:lnTo>
                      <a:pt x="7470" y="8538"/>
                    </a:lnTo>
                    <a:lnTo>
                      <a:pt x="7596" y="8328"/>
                    </a:lnTo>
                    <a:lnTo>
                      <a:pt x="7596" y="8224"/>
                    </a:lnTo>
                    <a:lnTo>
                      <a:pt x="7512" y="8161"/>
                    </a:lnTo>
                    <a:lnTo>
                      <a:pt x="7387" y="8056"/>
                    </a:lnTo>
                    <a:lnTo>
                      <a:pt x="7198" y="8056"/>
                    </a:lnTo>
                    <a:lnTo>
                      <a:pt x="7094" y="8119"/>
                    </a:lnTo>
                    <a:lnTo>
                      <a:pt x="7094" y="8035"/>
                    </a:lnTo>
                    <a:lnTo>
                      <a:pt x="7219" y="7994"/>
                    </a:lnTo>
                    <a:lnTo>
                      <a:pt x="7366" y="7994"/>
                    </a:lnTo>
                    <a:lnTo>
                      <a:pt x="7387" y="7931"/>
                    </a:lnTo>
                    <a:lnTo>
                      <a:pt x="7198" y="7784"/>
                    </a:lnTo>
                    <a:lnTo>
                      <a:pt x="7115" y="7743"/>
                    </a:lnTo>
                    <a:lnTo>
                      <a:pt x="7010" y="7743"/>
                    </a:lnTo>
                    <a:lnTo>
                      <a:pt x="6968" y="7722"/>
                    </a:lnTo>
                    <a:lnTo>
                      <a:pt x="6947" y="7743"/>
                    </a:lnTo>
                    <a:lnTo>
                      <a:pt x="6843" y="7784"/>
                    </a:lnTo>
                    <a:lnTo>
                      <a:pt x="6801" y="7743"/>
                    </a:lnTo>
                    <a:lnTo>
                      <a:pt x="6780" y="7784"/>
                    </a:lnTo>
                    <a:lnTo>
                      <a:pt x="6675" y="7784"/>
                    </a:lnTo>
                    <a:lnTo>
                      <a:pt x="6675" y="7701"/>
                    </a:lnTo>
                    <a:lnTo>
                      <a:pt x="6696" y="7638"/>
                    </a:lnTo>
                    <a:lnTo>
                      <a:pt x="6487" y="7533"/>
                    </a:lnTo>
                    <a:lnTo>
                      <a:pt x="6466" y="7491"/>
                    </a:lnTo>
                    <a:lnTo>
                      <a:pt x="6466" y="7491"/>
                    </a:lnTo>
                    <a:lnTo>
                      <a:pt x="6571" y="7533"/>
                    </a:lnTo>
                    <a:lnTo>
                      <a:pt x="6759" y="7575"/>
                    </a:lnTo>
                    <a:lnTo>
                      <a:pt x="6843" y="7617"/>
                    </a:lnTo>
                    <a:lnTo>
                      <a:pt x="6801" y="7701"/>
                    </a:lnTo>
                    <a:lnTo>
                      <a:pt x="6801" y="7701"/>
                    </a:lnTo>
                    <a:lnTo>
                      <a:pt x="6989" y="7638"/>
                    </a:lnTo>
                    <a:lnTo>
                      <a:pt x="7198" y="7638"/>
                    </a:lnTo>
                    <a:lnTo>
                      <a:pt x="7324" y="7743"/>
                    </a:lnTo>
                    <a:lnTo>
                      <a:pt x="7366" y="7722"/>
                    </a:lnTo>
                    <a:lnTo>
                      <a:pt x="7387" y="7596"/>
                    </a:lnTo>
                    <a:lnTo>
                      <a:pt x="7115" y="7512"/>
                    </a:lnTo>
                    <a:lnTo>
                      <a:pt x="6905" y="7491"/>
                    </a:lnTo>
                    <a:lnTo>
                      <a:pt x="6759" y="7429"/>
                    </a:lnTo>
                    <a:lnTo>
                      <a:pt x="6780" y="7387"/>
                    </a:lnTo>
                    <a:lnTo>
                      <a:pt x="6884" y="7366"/>
                    </a:lnTo>
                    <a:lnTo>
                      <a:pt x="6989" y="7429"/>
                    </a:lnTo>
                    <a:lnTo>
                      <a:pt x="7219" y="7491"/>
                    </a:lnTo>
                    <a:lnTo>
                      <a:pt x="7408" y="7491"/>
                    </a:lnTo>
                    <a:lnTo>
                      <a:pt x="7470" y="7596"/>
                    </a:lnTo>
                    <a:lnTo>
                      <a:pt x="7470" y="7722"/>
                    </a:lnTo>
                    <a:lnTo>
                      <a:pt x="7491" y="7805"/>
                    </a:lnTo>
                    <a:lnTo>
                      <a:pt x="7638" y="7910"/>
                    </a:lnTo>
                    <a:lnTo>
                      <a:pt x="7805" y="7952"/>
                    </a:lnTo>
                    <a:lnTo>
                      <a:pt x="7889" y="8035"/>
                    </a:lnTo>
                    <a:lnTo>
                      <a:pt x="7910" y="8035"/>
                    </a:lnTo>
                    <a:lnTo>
                      <a:pt x="7993" y="7994"/>
                    </a:lnTo>
                    <a:lnTo>
                      <a:pt x="7952" y="7847"/>
                    </a:lnTo>
                    <a:lnTo>
                      <a:pt x="7993" y="7743"/>
                    </a:lnTo>
                    <a:lnTo>
                      <a:pt x="7952" y="7701"/>
                    </a:lnTo>
                    <a:lnTo>
                      <a:pt x="8056" y="7617"/>
                    </a:lnTo>
                    <a:lnTo>
                      <a:pt x="7993" y="7575"/>
                    </a:lnTo>
                    <a:lnTo>
                      <a:pt x="7680" y="7491"/>
                    </a:lnTo>
                    <a:lnTo>
                      <a:pt x="7554" y="7512"/>
                    </a:lnTo>
                    <a:lnTo>
                      <a:pt x="7512" y="7512"/>
                    </a:lnTo>
                    <a:lnTo>
                      <a:pt x="7408" y="7408"/>
                    </a:lnTo>
                    <a:lnTo>
                      <a:pt x="7282" y="7387"/>
                    </a:lnTo>
                    <a:lnTo>
                      <a:pt x="7198" y="7282"/>
                    </a:lnTo>
                    <a:lnTo>
                      <a:pt x="7115" y="7282"/>
                    </a:lnTo>
                    <a:lnTo>
                      <a:pt x="7073" y="7324"/>
                    </a:lnTo>
                    <a:lnTo>
                      <a:pt x="6989" y="7324"/>
                    </a:lnTo>
                    <a:lnTo>
                      <a:pt x="7010" y="7219"/>
                    </a:lnTo>
                    <a:lnTo>
                      <a:pt x="6864" y="7178"/>
                    </a:lnTo>
                    <a:lnTo>
                      <a:pt x="6843" y="7094"/>
                    </a:lnTo>
                    <a:lnTo>
                      <a:pt x="6947" y="7073"/>
                    </a:lnTo>
                    <a:lnTo>
                      <a:pt x="6989" y="7115"/>
                    </a:lnTo>
                    <a:lnTo>
                      <a:pt x="7094" y="7157"/>
                    </a:lnTo>
                    <a:lnTo>
                      <a:pt x="7156" y="7073"/>
                    </a:lnTo>
                    <a:lnTo>
                      <a:pt x="7115" y="7010"/>
                    </a:lnTo>
                    <a:lnTo>
                      <a:pt x="7156" y="6968"/>
                    </a:lnTo>
                    <a:lnTo>
                      <a:pt x="7219" y="7052"/>
                    </a:lnTo>
                    <a:lnTo>
                      <a:pt x="7219" y="7178"/>
                    </a:lnTo>
                    <a:lnTo>
                      <a:pt x="7324" y="7219"/>
                    </a:lnTo>
                    <a:lnTo>
                      <a:pt x="7638" y="7303"/>
                    </a:lnTo>
                    <a:lnTo>
                      <a:pt x="7700" y="7261"/>
                    </a:lnTo>
                    <a:lnTo>
                      <a:pt x="7554" y="7052"/>
                    </a:lnTo>
                    <a:lnTo>
                      <a:pt x="7408" y="6989"/>
                    </a:lnTo>
                    <a:lnTo>
                      <a:pt x="7303" y="6947"/>
                    </a:lnTo>
                    <a:lnTo>
                      <a:pt x="7303" y="6864"/>
                    </a:lnTo>
                    <a:lnTo>
                      <a:pt x="7324" y="6801"/>
                    </a:lnTo>
                    <a:lnTo>
                      <a:pt x="7408" y="6906"/>
                    </a:lnTo>
                    <a:lnTo>
                      <a:pt x="7554" y="6906"/>
                    </a:lnTo>
                    <a:lnTo>
                      <a:pt x="7638" y="6968"/>
                    </a:lnTo>
                    <a:lnTo>
                      <a:pt x="7680" y="7073"/>
                    </a:lnTo>
                    <a:lnTo>
                      <a:pt x="7721" y="7052"/>
                    </a:lnTo>
                    <a:lnTo>
                      <a:pt x="7805" y="7157"/>
                    </a:lnTo>
                    <a:lnTo>
                      <a:pt x="7910" y="7199"/>
                    </a:lnTo>
                    <a:lnTo>
                      <a:pt x="7952" y="7261"/>
                    </a:lnTo>
                    <a:lnTo>
                      <a:pt x="8014" y="7282"/>
                    </a:lnTo>
                    <a:lnTo>
                      <a:pt x="8077" y="7178"/>
                    </a:lnTo>
                    <a:lnTo>
                      <a:pt x="8203" y="7178"/>
                    </a:lnTo>
                    <a:lnTo>
                      <a:pt x="8307" y="7282"/>
                    </a:lnTo>
                    <a:lnTo>
                      <a:pt x="8349" y="7261"/>
                    </a:lnTo>
                    <a:lnTo>
                      <a:pt x="8349" y="7157"/>
                    </a:lnTo>
                    <a:lnTo>
                      <a:pt x="8412" y="7157"/>
                    </a:lnTo>
                    <a:lnTo>
                      <a:pt x="8516" y="7261"/>
                    </a:lnTo>
                    <a:lnTo>
                      <a:pt x="8642" y="7261"/>
                    </a:lnTo>
                    <a:lnTo>
                      <a:pt x="8684" y="7199"/>
                    </a:lnTo>
                    <a:lnTo>
                      <a:pt x="8684" y="6885"/>
                    </a:lnTo>
                    <a:lnTo>
                      <a:pt x="8433" y="6634"/>
                    </a:lnTo>
                    <a:lnTo>
                      <a:pt x="8349" y="6634"/>
                    </a:lnTo>
                    <a:lnTo>
                      <a:pt x="8307" y="6655"/>
                    </a:lnTo>
                    <a:lnTo>
                      <a:pt x="8224" y="6634"/>
                    </a:lnTo>
                    <a:lnTo>
                      <a:pt x="8244" y="6571"/>
                    </a:lnTo>
                    <a:lnTo>
                      <a:pt x="8433" y="6550"/>
                    </a:lnTo>
                    <a:lnTo>
                      <a:pt x="8516" y="6571"/>
                    </a:lnTo>
                    <a:lnTo>
                      <a:pt x="8558" y="6550"/>
                    </a:lnTo>
                    <a:lnTo>
                      <a:pt x="8642" y="6592"/>
                    </a:lnTo>
                    <a:lnTo>
                      <a:pt x="8642" y="6696"/>
                    </a:lnTo>
                    <a:lnTo>
                      <a:pt x="8684" y="6759"/>
                    </a:lnTo>
                    <a:lnTo>
                      <a:pt x="8851" y="6780"/>
                    </a:lnTo>
                    <a:lnTo>
                      <a:pt x="8851" y="6968"/>
                    </a:lnTo>
                    <a:lnTo>
                      <a:pt x="8893" y="7052"/>
                    </a:lnTo>
                    <a:lnTo>
                      <a:pt x="8998" y="7052"/>
                    </a:lnTo>
                    <a:lnTo>
                      <a:pt x="9060" y="7094"/>
                    </a:lnTo>
                    <a:lnTo>
                      <a:pt x="9353" y="7115"/>
                    </a:lnTo>
                    <a:lnTo>
                      <a:pt x="9500" y="7115"/>
                    </a:lnTo>
                    <a:lnTo>
                      <a:pt x="9688" y="6947"/>
                    </a:lnTo>
                    <a:lnTo>
                      <a:pt x="9709" y="6864"/>
                    </a:lnTo>
                    <a:lnTo>
                      <a:pt x="9605" y="6801"/>
                    </a:lnTo>
                    <a:lnTo>
                      <a:pt x="9563" y="6843"/>
                    </a:lnTo>
                    <a:lnTo>
                      <a:pt x="9500" y="6780"/>
                    </a:lnTo>
                    <a:lnTo>
                      <a:pt x="9563" y="6759"/>
                    </a:lnTo>
                    <a:lnTo>
                      <a:pt x="9709" y="6696"/>
                    </a:lnTo>
                    <a:lnTo>
                      <a:pt x="9835" y="6738"/>
                    </a:lnTo>
                    <a:lnTo>
                      <a:pt x="9981" y="6675"/>
                    </a:lnTo>
                    <a:lnTo>
                      <a:pt x="10002" y="6571"/>
                    </a:lnTo>
                    <a:lnTo>
                      <a:pt x="9918" y="6466"/>
                    </a:lnTo>
                    <a:lnTo>
                      <a:pt x="9625" y="6466"/>
                    </a:lnTo>
                    <a:lnTo>
                      <a:pt x="9395" y="6424"/>
                    </a:lnTo>
                    <a:lnTo>
                      <a:pt x="9416" y="6362"/>
                    </a:lnTo>
                    <a:lnTo>
                      <a:pt x="9521" y="6362"/>
                    </a:lnTo>
                    <a:lnTo>
                      <a:pt x="9563" y="6257"/>
                    </a:lnTo>
                    <a:lnTo>
                      <a:pt x="9605" y="6278"/>
                    </a:lnTo>
                    <a:lnTo>
                      <a:pt x="9625" y="6383"/>
                    </a:lnTo>
                    <a:lnTo>
                      <a:pt x="9709" y="6383"/>
                    </a:lnTo>
                    <a:lnTo>
                      <a:pt x="9772" y="6341"/>
                    </a:lnTo>
                    <a:lnTo>
                      <a:pt x="9981" y="6424"/>
                    </a:lnTo>
                    <a:lnTo>
                      <a:pt x="10044" y="6362"/>
                    </a:lnTo>
                    <a:lnTo>
                      <a:pt x="10149" y="6445"/>
                    </a:lnTo>
                    <a:lnTo>
                      <a:pt x="10211" y="6445"/>
                    </a:lnTo>
                    <a:lnTo>
                      <a:pt x="10316" y="6320"/>
                    </a:lnTo>
                    <a:lnTo>
                      <a:pt x="10295" y="6236"/>
                    </a:lnTo>
                    <a:lnTo>
                      <a:pt x="10149" y="6152"/>
                    </a:lnTo>
                    <a:lnTo>
                      <a:pt x="10211" y="6048"/>
                    </a:lnTo>
                    <a:lnTo>
                      <a:pt x="10253" y="6006"/>
                    </a:lnTo>
                    <a:lnTo>
                      <a:pt x="10232" y="5839"/>
                    </a:lnTo>
                    <a:lnTo>
                      <a:pt x="10316" y="5901"/>
                    </a:lnTo>
                    <a:lnTo>
                      <a:pt x="10316" y="6006"/>
                    </a:lnTo>
                    <a:lnTo>
                      <a:pt x="10253" y="6069"/>
                    </a:lnTo>
                    <a:lnTo>
                      <a:pt x="10295" y="6152"/>
                    </a:lnTo>
                    <a:lnTo>
                      <a:pt x="10358" y="6173"/>
                    </a:lnTo>
                    <a:lnTo>
                      <a:pt x="10441" y="6111"/>
                    </a:lnTo>
                    <a:lnTo>
                      <a:pt x="10734" y="6111"/>
                    </a:lnTo>
                    <a:lnTo>
                      <a:pt x="10776" y="6027"/>
                    </a:lnTo>
                    <a:lnTo>
                      <a:pt x="10923" y="5922"/>
                    </a:lnTo>
                    <a:lnTo>
                      <a:pt x="10881" y="5797"/>
                    </a:lnTo>
                    <a:lnTo>
                      <a:pt x="10944" y="5755"/>
                    </a:lnTo>
                    <a:lnTo>
                      <a:pt x="11048" y="5755"/>
                    </a:lnTo>
                    <a:lnTo>
                      <a:pt x="11132" y="5650"/>
                    </a:lnTo>
                    <a:lnTo>
                      <a:pt x="11216" y="5692"/>
                    </a:lnTo>
                    <a:lnTo>
                      <a:pt x="11299" y="5629"/>
                    </a:lnTo>
                    <a:lnTo>
                      <a:pt x="11550" y="5608"/>
                    </a:lnTo>
                    <a:lnTo>
                      <a:pt x="11613" y="5483"/>
                    </a:lnTo>
                    <a:lnTo>
                      <a:pt x="11822" y="5420"/>
                    </a:lnTo>
                    <a:lnTo>
                      <a:pt x="11927" y="5336"/>
                    </a:lnTo>
                    <a:lnTo>
                      <a:pt x="12073" y="5336"/>
                    </a:lnTo>
                    <a:lnTo>
                      <a:pt x="12136" y="5315"/>
                    </a:lnTo>
                    <a:lnTo>
                      <a:pt x="12262" y="5315"/>
                    </a:lnTo>
                    <a:lnTo>
                      <a:pt x="12429" y="5232"/>
                    </a:lnTo>
                    <a:lnTo>
                      <a:pt x="12555" y="5106"/>
                    </a:lnTo>
                    <a:lnTo>
                      <a:pt x="12659" y="5085"/>
                    </a:lnTo>
                    <a:lnTo>
                      <a:pt x="12743" y="4960"/>
                    </a:lnTo>
                    <a:lnTo>
                      <a:pt x="12952" y="4918"/>
                    </a:lnTo>
                    <a:lnTo>
                      <a:pt x="13036" y="4876"/>
                    </a:lnTo>
                    <a:lnTo>
                      <a:pt x="13224" y="4771"/>
                    </a:lnTo>
                    <a:lnTo>
                      <a:pt x="13308" y="4604"/>
                    </a:lnTo>
                    <a:lnTo>
                      <a:pt x="13371" y="4458"/>
                    </a:lnTo>
                    <a:lnTo>
                      <a:pt x="13182" y="4458"/>
                    </a:lnTo>
                    <a:lnTo>
                      <a:pt x="13057" y="4478"/>
                    </a:lnTo>
                    <a:lnTo>
                      <a:pt x="12973" y="4437"/>
                    </a:lnTo>
                    <a:lnTo>
                      <a:pt x="12848" y="4458"/>
                    </a:lnTo>
                    <a:lnTo>
                      <a:pt x="12659" y="4646"/>
                    </a:lnTo>
                    <a:lnTo>
                      <a:pt x="12387" y="4667"/>
                    </a:lnTo>
                    <a:lnTo>
                      <a:pt x="11927" y="4709"/>
                    </a:lnTo>
                    <a:lnTo>
                      <a:pt x="11801" y="4688"/>
                    </a:lnTo>
                    <a:lnTo>
                      <a:pt x="11488" y="4688"/>
                    </a:lnTo>
                    <a:lnTo>
                      <a:pt x="11299" y="4771"/>
                    </a:lnTo>
                    <a:lnTo>
                      <a:pt x="11299" y="4667"/>
                    </a:lnTo>
                    <a:lnTo>
                      <a:pt x="11174" y="4667"/>
                    </a:lnTo>
                    <a:lnTo>
                      <a:pt x="11216" y="4562"/>
                    </a:lnTo>
                    <a:lnTo>
                      <a:pt x="11362" y="4562"/>
                    </a:lnTo>
                    <a:lnTo>
                      <a:pt x="11446" y="4583"/>
                    </a:lnTo>
                    <a:lnTo>
                      <a:pt x="11550" y="4541"/>
                    </a:lnTo>
                    <a:lnTo>
                      <a:pt x="11571" y="4604"/>
                    </a:lnTo>
                    <a:lnTo>
                      <a:pt x="11718" y="4604"/>
                    </a:lnTo>
                    <a:lnTo>
                      <a:pt x="11906" y="4583"/>
                    </a:lnTo>
                    <a:lnTo>
                      <a:pt x="12032" y="4583"/>
                    </a:lnTo>
                    <a:lnTo>
                      <a:pt x="12346" y="4541"/>
                    </a:lnTo>
                    <a:lnTo>
                      <a:pt x="12848" y="4332"/>
                    </a:lnTo>
                    <a:lnTo>
                      <a:pt x="12931" y="4269"/>
                    </a:lnTo>
                    <a:lnTo>
                      <a:pt x="12848" y="4186"/>
                    </a:lnTo>
                    <a:lnTo>
                      <a:pt x="12638" y="4144"/>
                    </a:lnTo>
                    <a:lnTo>
                      <a:pt x="12262" y="4081"/>
                    </a:lnTo>
                    <a:lnTo>
                      <a:pt x="12199" y="3976"/>
                    </a:lnTo>
                    <a:lnTo>
                      <a:pt x="12199" y="3976"/>
                    </a:lnTo>
                    <a:lnTo>
                      <a:pt x="12346" y="4060"/>
                    </a:lnTo>
                    <a:lnTo>
                      <a:pt x="12450" y="4039"/>
                    </a:lnTo>
                    <a:lnTo>
                      <a:pt x="12450" y="3976"/>
                    </a:lnTo>
                    <a:lnTo>
                      <a:pt x="12325" y="3851"/>
                    </a:lnTo>
                    <a:lnTo>
                      <a:pt x="12304" y="3725"/>
                    </a:lnTo>
                    <a:lnTo>
                      <a:pt x="12408" y="3851"/>
                    </a:lnTo>
                    <a:lnTo>
                      <a:pt x="12597" y="4060"/>
                    </a:lnTo>
                    <a:lnTo>
                      <a:pt x="12638" y="4060"/>
                    </a:lnTo>
                    <a:lnTo>
                      <a:pt x="12722" y="4018"/>
                    </a:lnTo>
                    <a:lnTo>
                      <a:pt x="12764" y="4081"/>
                    </a:lnTo>
                    <a:lnTo>
                      <a:pt x="12973" y="4081"/>
                    </a:lnTo>
                    <a:lnTo>
                      <a:pt x="13057" y="4144"/>
                    </a:lnTo>
                    <a:lnTo>
                      <a:pt x="13141" y="4144"/>
                    </a:lnTo>
                    <a:lnTo>
                      <a:pt x="13287" y="4165"/>
                    </a:lnTo>
                    <a:lnTo>
                      <a:pt x="13371" y="4123"/>
                    </a:lnTo>
                    <a:lnTo>
                      <a:pt x="13308" y="4081"/>
                    </a:lnTo>
                    <a:lnTo>
                      <a:pt x="13162" y="4060"/>
                    </a:lnTo>
                    <a:lnTo>
                      <a:pt x="13162" y="3976"/>
                    </a:lnTo>
                    <a:lnTo>
                      <a:pt x="13350" y="4018"/>
                    </a:lnTo>
                    <a:lnTo>
                      <a:pt x="13475" y="4060"/>
                    </a:lnTo>
                    <a:lnTo>
                      <a:pt x="13601" y="4165"/>
                    </a:lnTo>
                    <a:lnTo>
                      <a:pt x="13664" y="4144"/>
                    </a:lnTo>
                    <a:lnTo>
                      <a:pt x="13706" y="4018"/>
                    </a:lnTo>
                    <a:lnTo>
                      <a:pt x="13810" y="4081"/>
                    </a:lnTo>
                    <a:lnTo>
                      <a:pt x="13978" y="4081"/>
                    </a:lnTo>
                    <a:lnTo>
                      <a:pt x="14124" y="4039"/>
                    </a:lnTo>
                    <a:lnTo>
                      <a:pt x="14229" y="4018"/>
                    </a:lnTo>
                    <a:lnTo>
                      <a:pt x="14354" y="3914"/>
                    </a:lnTo>
                    <a:lnTo>
                      <a:pt x="14710" y="3746"/>
                    </a:lnTo>
                    <a:lnTo>
                      <a:pt x="14794" y="3662"/>
                    </a:lnTo>
                    <a:lnTo>
                      <a:pt x="14794" y="3621"/>
                    </a:lnTo>
                    <a:lnTo>
                      <a:pt x="14877" y="3600"/>
                    </a:lnTo>
                    <a:lnTo>
                      <a:pt x="15003" y="3621"/>
                    </a:lnTo>
                    <a:lnTo>
                      <a:pt x="15045" y="3558"/>
                    </a:lnTo>
                    <a:lnTo>
                      <a:pt x="15275" y="3432"/>
                    </a:lnTo>
                    <a:lnTo>
                      <a:pt x="15400" y="3181"/>
                    </a:lnTo>
                    <a:lnTo>
                      <a:pt x="15463" y="2909"/>
                    </a:lnTo>
                    <a:lnTo>
                      <a:pt x="15442" y="2721"/>
                    </a:lnTo>
                    <a:lnTo>
                      <a:pt x="15379" y="2595"/>
                    </a:lnTo>
                    <a:lnTo>
                      <a:pt x="15233" y="2512"/>
                    </a:lnTo>
                    <a:lnTo>
                      <a:pt x="15149" y="2512"/>
                    </a:lnTo>
                    <a:lnTo>
                      <a:pt x="15128" y="2554"/>
                    </a:lnTo>
                    <a:lnTo>
                      <a:pt x="15024" y="2554"/>
                    </a:lnTo>
                    <a:lnTo>
                      <a:pt x="14961" y="2658"/>
                    </a:lnTo>
                    <a:lnTo>
                      <a:pt x="14877" y="2700"/>
                    </a:lnTo>
                    <a:lnTo>
                      <a:pt x="14835" y="2658"/>
                    </a:lnTo>
                    <a:lnTo>
                      <a:pt x="14961" y="2470"/>
                    </a:lnTo>
                    <a:lnTo>
                      <a:pt x="15003" y="2386"/>
                    </a:lnTo>
                    <a:lnTo>
                      <a:pt x="15107" y="2302"/>
                    </a:lnTo>
                    <a:lnTo>
                      <a:pt x="15128" y="2156"/>
                    </a:lnTo>
                    <a:lnTo>
                      <a:pt x="15066" y="2051"/>
                    </a:lnTo>
                    <a:lnTo>
                      <a:pt x="15024" y="2030"/>
                    </a:lnTo>
                    <a:lnTo>
                      <a:pt x="15107" y="1968"/>
                    </a:lnTo>
                    <a:lnTo>
                      <a:pt x="15170" y="1737"/>
                    </a:lnTo>
                    <a:lnTo>
                      <a:pt x="15066" y="1717"/>
                    </a:lnTo>
                    <a:lnTo>
                      <a:pt x="14940" y="1737"/>
                    </a:lnTo>
                    <a:lnTo>
                      <a:pt x="14919" y="1842"/>
                    </a:lnTo>
                    <a:lnTo>
                      <a:pt x="14856" y="1884"/>
                    </a:lnTo>
                    <a:lnTo>
                      <a:pt x="14794" y="1926"/>
                    </a:lnTo>
                    <a:lnTo>
                      <a:pt x="14731" y="1863"/>
                    </a:lnTo>
                    <a:lnTo>
                      <a:pt x="14794" y="1779"/>
                    </a:lnTo>
                    <a:lnTo>
                      <a:pt x="14794" y="1717"/>
                    </a:lnTo>
                    <a:lnTo>
                      <a:pt x="14835" y="1633"/>
                    </a:lnTo>
                    <a:lnTo>
                      <a:pt x="14814" y="1570"/>
                    </a:lnTo>
                    <a:lnTo>
                      <a:pt x="14689" y="1654"/>
                    </a:lnTo>
                    <a:lnTo>
                      <a:pt x="14626" y="1779"/>
                    </a:lnTo>
                    <a:lnTo>
                      <a:pt x="14584" y="1821"/>
                    </a:lnTo>
                    <a:lnTo>
                      <a:pt x="14522" y="1758"/>
                    </a:lnTo>
                    <a:lnTo>
                      <a:pt x="14584" y="1633"/>
                    </a:lnTo>
                    <a:lnTo>
                      <a:pt x="14542" y="1549"/>
                    </a:lnTo>
                    <a:lnTo>
                      <a:pt x="14417" y="1549"/>
                    </a:lnTo>
                    <a:lnTo>
                      <a:pt x="14270" y="1633"/>
                    </a:lnTo>
                    <a:lnTo>
                      <a:pt x="14208" y="1737"/>
                    </a:lnTo>
                    <a:lnTo>
                      <a:pt x="14082" y="1737"/>
                    </a:lnTo>
                    <a:lnTo>
                      <a:pt x="14019" y="1779"/>
                    </a:lnTo>
                    <a:lnTo>
                      <a:pt x="13978" y="1884"/>
                    </a:lnTo>
                    <a:lnTo>
                      <a:pt x="13894" y="1884"/>
                    </a:lnTo>
                    <a:lnTo>
                      <a:pt x="13789" y="1842"/>
                    </a:lnTo>
                    <a:lnTo>
                      <a:pt x="13580" y="1821"/>
                    </a:lnTo>
                    <a:lnTo>
                      <a:pt x="13308" y="1821"/>
                    </a:lnTo>
                    <a:lnTo>
                      <a:pt x="13496" y="1758"/>
                    </a:lnTo>
                    <a:lnTo>
                      <a:pt x="13559" y="1717"/>
                    </a:lnTo>
                    <a:lnTo>
                      <a:pt x="13643" y="1737"/>
                    </a:lnTo>
                    <a:lnTo>
                      <a:pt x="13747" y="1737"/>
                    </a:lnTo>
                    <a:lnTo>
                      <a:pt x="13894" y="1654"/>
                    </a:lnTo>
                    <a:lnTo>
                      <a:pt x="14019" y="1633"/>
                    </a:lnTo>
                    <a:lnTo>
                      <a:pt x="14124" y="1507"/>
                    </a:lnTo>
                    <a:lnTo>
                      <a:pt x="14333" y="1403"/>
                    </a:lnTo>
                    <a:lnTo>
                      <a:pt x="14396" y="1340"/>
                    </a:lnTo>
                    <a:lnTo>
                      <a:pt x="14354" y="1298"/>
                    </a:lnTo>
                    <a:lnTo>
                      <a:pt x="14270" y="1298"/>
                    </a:lnTo>
                    <a:lnTo>
                      <a:pt x="14061" y="1152"/>
                    </a:lnTo>
                    <a:lnTo>
                      <a:pt x="14019" y="1089"/>
                    </a:lnTo>
                    <a:lnTo>
                      <a:pt x="13978" y="1089"/>
                    </a:lnTo>
                    <a:lnTo>
                      <a:pt x="13873" y="1131"/>
                    </a:lnTo>
                    <a:lnTo>
                      <a:pt x="13810" y="1193"/>
                    </a:lnTo>
                    <a:lnTo>
                      <a:pt x="13747" y="1152"/>
                    </a:lnTo>
                    <a:lnTo>
                      <a:pt x="13706" y="1089"/>
                    </a:lnTo>
                    <a:lnTo>
                      <a:pt x="13789" y="1005"/>
                    </a:lnTo>
                    <a:lnTo>
                      <a:pt x="13768" y="921"/>
                    </a:lnTo>
                    <a:lnTo>
                      <a:pt x="13601" y="942"/>
                    </a:lnTo>
                    <a:lnTo>
                      <a:pt x="13538" y="1047"/>
                    </a:lnTo>
                    <a:lnTo>
                      <a:pt x="13454" y="1026"/>
                    </a:lnTo>
                    <a:lnTo>
                      <a:pt x="13454" y="901"/>
                    </a:lnTo>
                    <a:lnTo>
                      <a:pt x="13308" y="942"/>
                    </a:lnTo>
                    <a:lnTo>
                      <a:pt x="13266" y="1005"/>
                    </a:lnTo>
                    <a:lnTo>
                      <a:pt x="13224" y="921"/>
                    </a:lnTo>
                    <a:lnTo>
                      <a:pt x="13287" y="838"/>
                    </a:lnTo>
                    <a:lnTo>
                      <a:pt x="13245" y="775"/>
                    </a:lnTo>
                    <a:lnTo>
                      <a:pt x="13308" y="775"/>
                    </a:lnTo>
                    <a:lnTo>
                      <a:pt x="13371" y="691"/>
                    </a:lnTo>
                    <a:lnTo>
                      <a:pt x="13287" y="608"/>
                    </a:lnTo>
                    <a:lnTo>
                      <a:pt x="13078" y="587"/>
                    </a:lnTo>
                    <a:lnTo>
                      <a:pt x="12910" y="503"/>
                    </a:lnTo>
                    <a:lnTo>
                      <a:pt x="12785" y="524"/>
                    </a:lnTo>
                    <a:lnTo>
                      <a:pt x="12659" y="629"/>
                    </a:lnTo>
                    <a:lnTo>
                      <a:pt x="12638" y="733"/>
                    </a:lnTo>
                    <a:lnTo>
                      <a:pt x="12597" y="775"/>
                    </a:lnTo>
                    <a:lnTo>
                      <a:pt x="12513" y="670"/>
                    </a:lnTo>
                    <a:lnTo>
                      <a:pt x="12638" y="524"/>
                    </a:lnTo>
                    <a:lnTo>
                      <a:pt x="12659" y="461"/>
                    </a:lnTo>
                    <a:lnTo>
                      <a:pt x="12513" y="461"/>
                    </a:lnTo>
                    <a:lnTo>
                      <a:pt x="12387" y="377"/>
                    </a:lnTo>
                    <a:lnTo>
                      <a:pt x="12262" y="377"/>
                    </a:lnTo>
                    <a:lnTo>
                      <a:pt x="12199" y="482"/>
                    </a:lnTo>
                    <a:lnTo>
                      <a:pt x="12011" y="608"/>
                    </a:lnTo>
                    <a:lnTo>
                      <a:pt x="11885" y="733"/>
                    </a:lnTo>
                    <a:lnTo>
                      <a:pt x="11801" y="775"/>
                    </a:lnTo>
                    <a:lnTo>
                      <a:pt x="11781" y="712"/>
                    </a:lnTo>
                    <a:lnTo>
                      <a:pt x="11822" y="587"/>
                    </a:lnTo>
                    <a:lnTo>
                      <a:pt x="11822" y="419"/>
                    </a:lnTo>
                    <a:lnTo>
                      <a:pt x="11781" y="377"/>
                    </a:lnTo>
                    <a:lnTo>
                      <a:pt x="11739" y="273"/>
                    </a:lnTo>
                    <a:lnTo>
                      <a:pt x="11592" y="189"/>
                    </a:lnTo>
                    <a:lnTo>
                      <a:pt x="11467" y="210"/>
                    </a:lnTo>
                    <a:lnTo>
                      <a:pt x="11341" y="189"/>
                    </a:lnTo>
                    <a:lnTo>
                      <a:pt x="11278" y="85"/>
                    </a:lnTo>
                    <a:lnTo>
                      <a:pt x="11153" y="64"/>
                    </a:lnTo>
                    <a:lnTo>
                      <a:pt x="10985" y="105"/>
                    </a:lnTo>
                    <a:lnTo>
                      <a:pt x="10881" y="85"/>
                    </a:lnTo>
                    <a:lnTo>
                      <a:pt x="10818" y="64"/>
                    </a:lnTo>
                    <a:lnTo>
                      <a:pt x="10734" y="1"/>
                    </a:lnTo>
                    <a:lnTo>
                      <a:pt x="10651" y="64"/>
                    </a:lnTo>
                    <a:lnTo>
                      <a:pt x="10630" y="210"/>
                    </a:lnTo>
                    <a:lnTo>
                      <a:pt x="10734" y="461"/>
                    </a:lnTo>
                    <a:lnTo>
                      <a:pt x="10651" y="670"/>
                    </a:lnTo>
                    <a:lnTo>
                      <a:pt x="10651" y="817"/>
                    </a:lnTo>
                    <a:lnTo>
                      <a:pt x="10609" y="880"/>
                    </a:lnTo>
                    <a:lnTo>
                      <a:pt x="10525" y="838"/>
                    </a:lnTo>
                    <a:lnTo>
                      <a:pt x="10400" y="880"/>
                    </a:lnTo>
                    <a:lnTo>
                      <a:pt x="10337" y="817"/>
                    </a:lnTo>
                    <a:lnTo>
                      <a:pt x="10421" y="733"/>
                    </a:lnTo>
                    <a:lnTo>
                      <a:pt x="10358" y="566"/>
                    </a:lnTo>
                    <a:lnTo>
                      <a:pt x="10421" y="461"/>
                    </a:lnTo>
                    <a:lnTo>
                      <a:pt x="10441" y="315"/>
                    </a:lnTo>
                    <a:lnTo>
                      <a:pt x="10400" y="273"/>
                    </a:lnTo>
                    <a:lnTo>
                      <a:pt x="10232" y="398"/>
                    </a:lnTo>
                    <a:lnTo>
                      <a:pt x="10232" y="461"/>
                    </a:lnTo>
                    <a:lnTo>
                      <a:pt x="10149" y="482"/>
                    </a:lnTo>
                    <a:lnTo>
                      <a:pt x="10107" y="419"/>
                    </a:lnTo>
                    <a:lnTo>
                      <a:pt x="10149" y="273"/>
                    </a:lnTo>
                    <a:lnTo>
                      <a:pt x="10107" y="210"/>
                    </a:lnTo>
                    <a:lnTo>
                      <a:pt x="10044" y="252"/>
                    </a:lnTo>
                    <a:lnTo>
                      <a:pt x="9981" y="398"/>
                    </a:lnTo>
                    <a:lnTo>
                      <a:pt x="9897" y="398"/>
                    </a:lnTo>
                    <a:lnTo>
                      <a:pt x="9877" y="357"/>
                    </a:lnTo>
                    <a:lnTo>
                      <a:pt x="9918" y="252"/>
                    </a:lnTo>
                    <a:lnTo>
                      <a:pt x="9918" y="105"/>
                    </a:lnTo>
                    <a:lnTo>
                      <a:pt x="9897" y="64"/>
                    </a:lnTo>
                    <a:lnTo>
                      <a:pt x="9625"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5" name="Google Shape;975;p54"/>
              <p:cNvSpPr/>
              <p:nvPr/>
            </p:nvSpPr>
            <p:spPr>
              <a:xfrm>
                <a:off x="2905300" y="2401625"/>
                <a:ext cx="91575" cy="98875"/>
              </a:xfrm>
              <a:custGeom>
                <a:rect b="b" l="l" r="r" t="t"/>
                <a:pathLst>
                  <a:path extrusionOk="0" h="3955" w="3663">
                    <a:moveTo>
                      <a:pt x="2909" y="2155"/>
                    </a:moveTo>
                    <a:lnTo>
                      <a:pt x="2872" y="2165"/>
                    </a:lnTo>
                    <a:lnTo>
                      <a:pt x="2872" y="2165"/>
                    </a:lnTo>
                    <a:lnTo>
                      <a:pt x="2878" y="2166"/>
                    </a:lnTo>
                    <a:lnTo>
                      <a:pt x="2878" y="2166"/>
                    </a:lnTo>
                    <a:lnTo>
                      <a:pt x="2930" y="2155"/>
                    </a:lnTo>
                    <a:close/>
                    <a:moveTo>
                      <a:pt x="2323" y="0"/>
                    </a:moveTo>
                    <a:lnTo>
                      <a:pt x="2260" y="42"/>
                    </a:lnTo>
                    <a:lnTo>
                      <a:pt x="2219" y="84"/>
                    </a:lnTo>
                    <a:lnTo>
                      <a:pt x="2135" y="84"/>
                    </a:lnTo>
                    <a:lnTo>
                      <a:pt x="2072" y="147"/>
                    </a:lnTo>
                    <a:lnTo>
                      <a:pt x="2009" y="188"/>
                    </a:lnTo>
                    <a:lnTo>
                      <a:pt x="1905" y="188"/>
                    </a:lnTo>
                    <a:lnTo>
                      <a:pt x="1779" y="293"/>
                    </a:lnTo>
                    <a:lnTo>
                      <a:pt x="1675" y="377"/>
                    </a:lnTo>
                    <a:lnTo>
                      <a:pt x="1675" y="460"/>
                    </a:lnTo>
                    <a:lnTo>
                      <a:pt x="1612" y="460"/>
                    </a:lnTo>
                    <a:lnTo>
                      <a:pt x="1570" y="419"/>
                    </a:lnTo>
                    <a:lnTo>
                      <a:pt x="1570" y="460"/>
                    </a:lnTo>
                    <a:lnTo>
                      <a:pt x="1591" y="481"/>
                    </a:lnTo>
                    <a:lnTo>
                      <a:pt x="1591" y="523"/>
                    </a:lnTo>
                    <a:lnTo>
                      <a:pt x="1528" y="586"/>
                    </a:lnTo>
                    <a:lnTo>
                      <a:pt x="1423" y="670"/>
                    </a:lnTo>
                    <a:lnTo>
                      <a:pt x="1382" y="691"/>
                    </a:lnTo>
                    <a:lnTo>
                      <a:pt x="1402" y="711"/>
                    </a:lnTo>
                    <a:lnTo>
                      <a:pt x="1382" y="774"/>
                    </a:lnTo>
                    <a:lnTo>
                      <a:pt x="1319" y="774"/>
                    </a:lnTo>
                    <a:lnTo>
                      <a:pt x="1319" y="816"/>
                    </a:lnTo>
                    <a:lnTo>
                      <a:pt x="1382" y="837"/>
                    </a:lnTo>
                    <a:lnTo>
                      <a:pt x="1319" y="879"/>
                    </a:lnTo>
                    <a:lnTo>
                      <a:pt x="1256" y="879"/>
                    </a:lnTo>
                    <a:lnTo>
                      <a:pt x="1193" y="942"/>
                    </a:lnTo>
                    <a:lnTo>
                      <a:pt x="1193" y="1004"/>
                    </a:lnTo>
                    <a:lnTo>
                      <a:pt x="1214" y="1004"/>
                    </a:lnTo>
                    <a:lnTo>
                      <a:pt x="1256" y="1025"/>
                    </a:lnTo>
                    <a:lnTo>
                      <a:pt x="1193" y="1046"/>
                    </a:lnTo>
                    <a:lnTo>
                      <a:pt x="1151" y="1046"/>
                    </a:lnTo>
                    <a:lnTo>
                      <a:pt x="1089" y="1151"/>
                    </a:lnTo>
                    <a:lnTo>
                      <a:pt x="1068" y="1214"/>
                    </a:lnTo>
                    <a:lnTo>
                      <a:pt x="942" y="1402"/>
                    </a:lnTo>
                    <a:lnTo>
                      <a:pt x="942" y="1444"/>
                    </a:lnTo>
                    <a:lnTo>
                      <a:pt x="984" y="1507"/>
                    </a:lnTo>
                    <a:lnTo>
                      <a:pt x="984" y="1548"/>
                    </a:lnTo>
                    <a:lnTo>
                      <a:pt x="963" y="1548"/>
                    </a:lnTo>
                    <a:lnTo>
                      <a:pt x="942" y="1527"/>
                    </a:lnTo>
                    <a:lnTo>
                      <a:pt x="900" y="1527"/>
                    </a:lnTo>
                    <a:lnTo>
                      <a:pt x="796" y="1569"/>
                    </a:lnTo>
                    <a:lnTo>
                      <a:pt x="754" y="1653"/>
                    </a:lnTo>
                    <a:lnTo>
                      <a:pt x="754" y="1716"/>
                    </a:lnTo>
                    <a:lnTo>
                      <a:pt x="796" y="1716"/>
                    </a:lnTo>
                    <a:lnTo>
                      <a:pt x="858" y="1758"/>
                    </a:lnTo>
                    <a:lnTo>
                      <a:pt x="838" y="1779"/>
                    </a:lnTo>
                    <a:lnTo>
                      <a:pt x="838" y="1841"/>
                    </a:lnTo>
                    <a:lnTo>
                      <a:pt x="775" y="1883"/>
                    </a:lnTo>
                    <a:lnTo>
                      <a:pt x="649" y="1862"/>
                    </a:lnTo>
                    <a:lnTo>
                      <a:pt x="628" y="1883"/>
                    </a:lnTo>
                    <a:lnTo>
                      <a:pt x="628" y="1946"/>
                    </a:lnTo>
                    <a:lnTo>
                      <a:pt x="545" y="2030"/>
                    </a:lnTo>
                    <a:lnTo>
                      <a:pt x="482" y="2134"/>
                    </a:lnTo>
                    <a:lnTo>
                      <a:pt x="440" y="2197"/>
                    </a:lnTo>
                    <a:lnTo>
                      <a:pt x="419" y="2197"/>
                    </a:lnTo>
                    <a:lnTo>
                      <a:pt x="419" y="2134"/>
                    </a:lnTo>
                    <a:lnTo>
                      <a:pt x="377" y="2197"/>
                    </a:lnTo>
                    <a:lnTo>
                      <a:pt x="335" y="2134"/>
                    </a:lnTo>
                    <a:lnTo>
                      <a:pt x="356" y="2072"/>
                    </a:lnTo>
                    <a:lnTo>
                      <a:pt x="440" y="2030"/>
                    </a:lnTo>
                    <a:lnTo>
                      <a:pt x="461" y="1967"/>
                    </a:lnTo>
                    <a:lnTo>
                      <a:pt x="440" y="1988"/>
                    </a:lnTo>
                    <a:lnTo>
                      <a:pt x="356" y="2051"/>
                    </a:lnTo>
                    <a:lnTo>
                      <a:pt x="231" y="2134"/>
                    </a:lnTo>
                    <a:lnTo>
                      <a:pt x="168" y="2260"/>
                    </a:lnTo>
                    <a:lnTo>
                      <a:pt x="231" y="2260"/>
                    </a:lnTo>
                    <a:lnTo>
                      <a:pt x="314" y="2239"/>
                    </a:lnTo>
                    <a:lnTo>
                      <a:pt x="461" y="2197"/>
                    </a:lnTo>
                    <a:lnTo>
                      <a:pt x="586" y="2197"/>
                    </a:lnTo>
                    <a:lnTo>
                      <a:pt x="524" y="2281"/>
                    </a:lnTo>
                    <a:lnTo>
                      <a:pt x="419" y="2406"/>
                    </a:lnTo>
                    <a:lnTo>
                      <a:pt x="335" y="2511"/>
                    </a:lnTo>
                    <a:lnTo>
                      <a:pt x="210" y="2595"/>
                    </a:lnTo>
                    <a:lnTo>
                      <a:pt x="105" y="2699"/>
                    </a:lnTo>
                    <a:lnTo>
                      <a:pt x="22" y="2699"/>
                    </a:lnTo>
                    <a:lnTo>
                      <a:pt x="1" y="2762"/>
                    </a:lnTo>
                    <a:lnTo>
                      <a:pt x="22" y="2804"/>
                    </a:lnTo>
                    <a:lnTo>
                      <a:pt x="1" y="2888"/>
                    </a:lnTo>
                    <a:lnTo>
                      <a:pt x="22" y="2929"/>
                    </a:lnTo>
                    <a:lnTo>
                      <a:pt x="63" y="2929"/>
                    </a:lnTo>
                    <a:lnTo>
                      <a:pt x="168" y="2971"/>
                    </a:lnTo>
                    <a:lnTo>
                      <a:pt x="314" y="2929"/>
                    </a:lnTo>
                    <a:lnTo>
                      <a:pt x="377" y="2888"/>
                    </a:lnTo>
                    <a:lnTo>
                      <a:pt x="482" y="2888"/>
                    </a:lnTo>
                    <a:lnTo>
                      <a:pt x="566" y="2825"/>
                    </a:lnTo>
                    <a:lnTo>
                      <a:pt x="586" y="2783"/>
                    </a:lnTo>
                    <a:lnTo>
                      <a:pt x="586" y="2804"/>
                    </a:lnTo>
                    <a:lnTo>
                      <a:pt x="545" y="2888"/>
                    </a:lnTo>
                    <a:lnTo>
                      <a:pt x="670" y="2908"/>
                    </a:lnTo>
                    <a:lnTo>
                      <a:pt x="754" y="2888"/>
                    </a:lnTo>
                    <a:lnTo>
                      <a:pt x="796" y="2929"/>
                    </a:lnTo>
                    <a:lnTo>
                      <a:pt x="963" y="2929"/>
                    </a:lnTo>
                    <a:lnTo>
                      <a:pt x="1047" y="2908"/>
                    </a:lnTo>
                    <a:lnTo>
                      <a:pt x="1068" y="2971"/>
                    </a:lnTo>
                    <a:lnTo>
                      <a:pt x="1110" y="3013"/>
                    </a:lnTo>
                    <a:lnTo>
                      <a:pt x="1214" y="3013"/>
                    </a:lnTo>
                    <a:lnTo>
                      <a:pt x="1256" y="2992"/>
                    </a:lnTo>
                    <a:lnTo>
                      <a:pt x="1277" y="3013"/>
                    </a:lnTo>
                    <a:lnTo>
                      <a:pt x="1361" y="3013"/>
                    </a:lnTo>
                    <a:lnTo>
                      <a:pt x="1402" y="2992"/>
                    </a:lnTo>
                    <a:lnTo>
                      <a:pt x="1402" y="2950"/>
                    </a:lnTo>
                    <a:lnTo>
                      <a:pt x="1486" y="2950"/>
                    </a:lnTo>
                    <a:lnTo>
                      <a:pt x="1507" y="2992"/>
                    </a:lnTo>
                    <a:lnTo>
                      <a:pt x="1570" y="2992"/>
                    </a:lnTo>
                    <a:lnTo>
                      <a:pt x="1591" y="2929"/>
                    </a:lnTo>
                    <a:lnTo>
                      <a:pt x="1633" y="2929"/>
                    </a:lnTo>
                    <a:lnTo>
                      <a:pt x="1695" y="2971"/>
                    </a:lnTo>
                    <a:lnTo>
                      <a:pt x="1716" y="2908"/>
                    </a:lnTo>
                    <a:lnTo>
                      <a:pt x="1716" y="2867"/>
                    </a:lnTo>
                    <a:lnTo>
                      <a:pt x="1716" y="2783"/>
                    </a:lnTo>
                    <a:lnTo>
                      <a:pt x="1737" y="2804"/>
                    </a:lnTo>
                    <a:lnTo>
                      <a:pt x="1779" y="2762"/>
                    </a:lnTo>
                    <a:lnTo>
                      <a:pt x="1821" y="2762"/>
                    </a:lnTo>
                    <a:lnTo>
                      <a:pt x="1800" y="2783"/>
                    </a:lnTo>
                    <a:lnTo>
                      <a:pt x="1779" y="2888"/>
                    </a:lnTo>
                    <a:lnTo>
                      <a:pt x="1800" y="2908"/>
                    </a:lnTo>
                    <a:lnTo>
                      <a:pt x="1821" y="2867"/>
                    </a:lnTo>
                    <a:lnTo>
                      <a:pt x="1884" y="2783"/>
                    </a:lnTo>
                    <a:lnTo>
                      <a:pt x="1905" y="2783"/>
                    </a:lnTo>
                    <a:lnTo>
                      <a:pt x="1905" y="2867"/>
                    </a:lnTo>
                    <a:lnTo>
                      <a:pt x="1884" y="2908"/>
                    </a:lnTo>
                    <a:lnTo>
                      <a:pt x="1884" y="2971"/>
                    </a:lnTo>
                    <a:lnTo>
                      <a:pt x="1947" y="2929"/>
                    </a:lnTo>
                    <a:lnTo>
                      <a:pt x="1988" y="2929"/>
                    </a:lnTo>
                    <a:lnTo>
                      <a:pt x="1988" y="2971"/>
                    </a:lnTo>
                    <a:lnTo>
                      <a:pt x="1884" y="3034"/>
                    </a:lnTo>
                    <a:lnTo>
                      <a:pt x="1779" y="3097"/>
                    </a:lnTo>
                    <a:lnTo>
                      <a:pt x="1800" y="3118"/>
                    </a:lnTo>
                    <a:lnTo>
                      <a:pt x="1821" y="3097"/>
                    </a:lnTo>
                    <a:lnTo>
                      <a:pt x="1884" y="3097"/>
                    </a:lnTo>
                    <a:lnTo>
                      <a:pt x="1905" y="3118"/>
                    </a:lnTo>
                    <a:lnTo>
                      <a:pt x="1947" y="3118"/>
                    </a:lnTo>
                    <a:lnTo>
                      <a:pt x="1988" y="3139"/>
                    </a:lnTo>
                    <a:lnTo>
                      <a:pt x="2030" y="3118"/>
                    </a:lnTo>
                    <a:lnTo>
                      <a:pt x="2114" y="3097"/>
                    </a:lnTo>
                    <a:lnTo>
                      <a:pt x="2135" y="3013"/>
                    </a:lnTo>
                    <a:lnTo>
                      <a:pt x="2135" y="2971"/>
                    </a:lnTo>
                    <a:lnTo>
                      <a:pt x="2198" y="2992"/>
                    </a:lnTo>
                    <a:lnTo>
                      <a:pt x="2260" y="3013"/>
                    </a:lnTo>
                    <a:lnTo>
                      <a:pt x="2323" y="3076"/>
                    </a:lnTo>
                    <a:lnTo>
                      <a:pt x="2365" y="3034"/>
                    </a:lnTo>
                    <a:lnTo>
                      <a:pt x="2428" y="3013"/>
                    </a:lnTo>
                    <a:lnTo>
                      <a:pt x="2511" y="3013"/>
                    </a:lnTo>
                    <a:lnTo>
                      <a:pt x="2449" y="3076"/>
                    </a:lnTo>
                    <a:lnTo>
                      <a:pt x="2449" y="3097"/>
                    </a:lnTo>
                    <a:lnTo>
                      <a:pt x="2344" y="3139"/>
                    </a:lnTo>
                    <a:lnTo>
                      <a:pt x="2239" y="3139"/>
                    </a:lnTo>
                    <a:lnTo>
                      <a:pt x="2198" y="3201"/>
                    </a:lnTo>
                    <a:lnTo>
                      <a:pt x="2198" y="3243"/>
                    </a:lnTo>
                    <a:lnTo>
                      <a:pt x="2156" y="3285"/>
                    </a:lnTo>
                    <a:lnTo>
                      <a:pt x="2135" y="3327"/>
                    </a:lnTo>
                    <a:lnTo>
                      <a:pt x="2051" y="3327"/>
                    </a:lnTo>
                    <a:lnTo>
                      <a:pt x="2009" y="3348"/>
                    </a:lnTo>
                    <a:lnTo>
                      <a:pt x="1988" y="3411"/>
                    </a:lnTo>
                    <a:lnTo>
                      <a:pt x="1926" y="3432"/>
                    </a:lnTo>
                    <a:lnTo>
                      <a:pt x="1821" y="3452"/>
                    </a:lnTo>
                    <a:lnTo>
                      <a:pt x="1737" y="3515"/>
                    </a:lnTo>
                    <a:lnTo>
                      <a:pt x="1716" y="3557"/>
                    </a:lnTo>
                    <a:lnTo>
                      <a:pt x="1737" y="3599"/>
                    </a:lnTo>
                    <a:lnTo>
                      <a:pt x="1779" y="3620"/>
                    </a:lnTo>
                    <a:lnTo>
                      <a:pt x="1842" y="3620"/>
                    </a:lnTo>
                    <a:lnTo>
                      <a:pt x="1884" y="3557"/>
                    </a:lnTo>
                    <a:lnTo>
                      <a:pt x="1905" y="3536"/>
                    </a:lnTo>
                    <a:lnTo>
                      <a:pt x="1947" y="3536"/>
                    </a:lnTo>
                    <a:lnTo>
                      <a:pt x="1947" y="3599"/>
                    </a:lnTo>
                    <a:lnTo>
                      <a:pt x="1988" y="3620"/>
                    </a:lnTo>
                    <a:lnTo>
                      <a:pt x="2051" y="3599"/>
                    </a:lnTo>
                    <a:lnTo>
                      <a:pt x="2114" y="3536"/>
                    </a:lnTo>
                    <a:lnTo>
                      <a:pt x="2135" y="3494"/>
                    </a:lnTo>
                    <a:lnTo>
                      <a:pt x="2156" y="3494"/>
                    </a:lnTo>
                    <a:lnTo>
                      <a:pt x="2198" y="3432"/>
                    </a:lnTo>
                    <a:lnTo>
                      <a:pt x="2219" y="3348"/>
                    </a:lnTo>
                    <a:lnTo>
                      <a:pt x="2260" y="3327"/>
                    </a:lnTo>
                    <a:lnTo>
                      <a:pt x="2365" y="3222"/>
                    </a:lnTo>
                    <a:lnTo>
                      <a:pt x="2428" y="3201"/>
                    </a:lnTo>
                    <a:lnTo>
                      <a:pt x="2470" y="3222"/>
                    </a:lnTo>
                    <a:lnTo>
                      <a:pt x="2553" y="3222"/>
                    </a:lnTo>
                    <a:lnTo>
                      <a:pt x="2511" y="3285"/>
                    </a:lnTo>
                    <a:lnTo>
                      <a:pt x="2553" y="3285"/>
                    </a:lnTo>
                    <a:lnTo>
                      <a:pt x="2616" y="3243"/>
                    </a:lnTo>
                    <a:lnTo>
                      <a:pt x="2658" y="3118"/>
                    </a:lnTo>
                    <a:lnTo>
                      <a:pt x="2721" y="3013"/>
                    </a:lnTo>
                    <a:lnTo>
                      <a:pt x="2721" y="2908"/>
                    </a:lnTo>
                    <a:lnTo>
                      <a:pt x="2742" y="2888"/>
                    </a:lnTo>
                    <a:lnTo>
                      <a:pt x="2763" y="2888"/>
                    </a:lnTo>
                    <a:lnTo>
                      <a:pt x="2825" y="2929"/>
                    </a:lnTo>
                    <a:lnTo>
                      <a:pt x="2846" y="2929"/>
                    </a:lnTo>
                    <a:lnTo>
                      <a:pt x="2888" y="2971"/>
                    </a:lnTo>
                    <a:lnTo>
                      <a:pt x="2888" y="3076"/>
                    </a:lnTo>
                    <a:lnTo>
                      <a:pt x="2867" y="3139"/>
                    </a:lnTo>
                    <a:lnTo>
                      <a:pt x="2846" y="3222"/>
                    </a:lnTo>
                    <a:lnTo>
                      <a:pt x="2867" y="3285"/>
                    </a:lnTo>
                    <a:lnTo>
                      <a:pt x="2846" y="3327"/>
                    </a:lnTo>
                    <a:lnTo>
                      <a:pt x="2763" y="3411"/>
                    </a:lnTo>
                    <a:lnTo>
                      <a:pt x="2721" y="3557"/>
                    </a:lnTo>
                    <a:lnTo>
                      <a:pt x="2721" y="3641"/>
                    </a:lnTo>
                    <a:lnTo>
                      <a:pt x="2679" y="3662"/>
                    </a:lnTo>
                    <a:lnTo>
                      <a:pt x="2679" y="3745"/>
                    </a:lnTo>
                    <a:lnTo>
                      <a:pt x="2742" y="3766"/>
                    </a:lnTo>
                    <a:lnTo>
                      <a:pt x="2825" y="3724"/>
                    </a:lnTo>
                    <a:lnTo>
                      <a:pt x="2888" y="3557"/>
                    </a:lnTo>
                    <a:lnTo>
                      <a:pt x="2951" y="3557"/>
                    </a:lnTo>
                    <a:lnTo>
                      <a:pt x="3035" y="3452"/>
                    </a:lnTo>
                    <a:lnTo>
                      <a:pt x="3076" y="3411"/>
                    </a:lnTo>
                    <a:lnTo>
                      <a:pt x="3097" y="3432"/>
                    </a:lnTo>
                    <a:lnTo>
                      <a:pt x="3202" y="3432"/>
                    </a:lnTo>
                    <a:lnTo>
                      <a:pt x="3202" y="3494"/>
                    </a:lnTo>
                    <a:lnTo>
                      <a:pt x="3139" y="3515"/>
                    </a:lnTo>
                    <a:lnTo>
                      <a:pt x="3035" y="3620"/>
                    </a:lnTo>
                    <a:lnTo>
                      <a:pt x="3035" y="3704"/>
                    </a:lnTo>
                    <a:lnTo>
                      <a:pt x="2993" y="3766"/>
                    </a:lnTo>
                    <a:lnTo>
                      <a:pt x="3035" y="3808"/>
                    </a:lnTo>
                    <a:lnTo>
                      <a:pt x="3035" y="3913"/>
                    </a:lnTo>
                    <a:lnTo>
                      <a:pt x="3076" y="3955"/>
                    </a:lnTo>
                    <a:lnTo>
                      <a:pt x="3097" y="3871"/>
                    </a:lnTo>
                    <a:lnTo>
                      <a:pt x="3160" y="3829"/>
                    </a:lnTo>
                    <a:lnTo>
                      <a:pt x="3202" y="3829"/>
                    </a:lnTo>
                    <a:lnTo>
                      <a:pt x="3265" y="3913"/>
                    </a:lnTo>
                    <a:lnTo>
                      <a:pt x="3307" y="3934"/>
                    </a:lnTo>
                    <a:lnTo>
                      <a:pt x="3390" y="3871"/>
                    </a:lnTo>
                    <a:lnTo>
                      <a:pt x="3390" y="3829"/>
                    </a:lnTo>
                    <a:lnTo>
                      <a:pt x="3411" y="3829"/>
                    </a:lnTo>
                    <a:lnTo>
                      <a:pt x="3453" y="3766"/>
                    </a:lnTo>
                    <a:lnTo>
                      <a:pt x="3453" y="3704"/>
                    </a:lnTo>
                    <a:lnTo>
                      <a:pt x="3474" y="3704"/>
                    </a:lnTo>
                    <a:lnTo>
                      <a:pt x="3495" y="3641"/>
                    </a:lnTo>
                    <a:lnTo>
                      <a:pt x="3474" y="3599"/>
                    </a:lnTo>
                    <a:lnTo>
                      <a:pt x="3495" y="3494"/>
                    </a:lnTo>
                    <a:lnTo>
                      <a:pt x="3599" y="3348"/>
                    </a:lnTo>
                    <a:lnTo>
                      <a:pt x="3662" y="3243"/>
                    </a:lnTo>
                    <a:lnTo>
                      <a:pt x="3662" y="3097"/>
                    </a:lnTo>
                    <a:lnTo>
                      <a:pt x="3662" y="3034"/>
                    </a:lnTo>
                    <a:lnTo>
                      <a:pt x="3620" y="3034"/>
                    </a:lnTo>
                    <a:lnTo>
                      <a:pt x="3620" y="3097"/>
                    </a:lnTo>
                    <a:lnTo>
                      <a:pt x="3579" y="3180"/>
                    </a:lnTo>
                    <a:lnTo>
                      <a:pt x="3495" y="3222"/>
                    </a:lnTo>
                    <a:lnTo>
                      <a:pt x="3411" y="3306"/>
                    </a:lnTo>
                    <a:lnTo>
                      <a:pt x="3369" y="3327"/>
                    </a:lnTo>
                    <a:lnTo>
                      <a:pt x="3348" y="3243"/>
                    </a:lnTo>
                    <a:lnTo>
                      <a:pt x="3369" y="3180"/>
                    </a:lnTo>
                    <a:lnTo>
                      <a:pt x="3369" y="3097"/>
                    </a:lnTo>
                    <a:lnTo>
                      <a:pt x="3474" y="3013"/>
                    </a:lnTo>
                    <a:lnTo>
                      <a:pt x="3495" y="2971"/>
                    </a:lnTo>
                    <a:lnTo>
                      <a:pt x="3579" y="2888"/>
                    </a:lnTo>
                    <a:lnTo>
                      <a:pt x="3599" y="2888"/>
                    </a:lnTo>
                    <a:lnTo>
                      <a:pt x="3662" y="2867"/>
                    </a:lnTo>
                    <a:lnTo>
                      <a:pt x="3620" y="2804"/>
                    </a:lnTo>
                    <a:lnTo>
                      <a:pt x="3579" y="2867"/>
                    </a:lnTo>
                    <a:lnTo>
                      <a:pt x="3516" y="2867"/>
                    </a:lnTo>
                    <a:lnTo>
                      <a:pt x="3453" y="2888"/>
                    </a:lnTo>
                    <a:lnTo>
                      <a:pt x="3390" y="2888"/>
                    </a:lnTo>
                    <a:lnTo>
                      <a:pt x="3307" y="2929"/>
                    </a:lnTo>
                    <a:lnTo>
                      <a:pt x="3286" y="2992"/>
                    </a:lnTo>
                    <a:lnTo>
                      <a:pt x="3181" y="3076"/>
                    </a:lnTo>
                    <a:lnTo>
                      <a:pt x="3181" y="3118"/>
                    </a:lnTo>
                    <a:lnTo>
                      <a:pt x="3139" y="3180"/>
                    </a:lnTo>
                    <a:lnTo>
                      <a:pt x="3055" y="3097"/>
                    </a:lnTo>
                    <a:lnTo>
                      <a:pt x="3055" y="3034"/>
                    </a:lnTo>
                    <a:lnTo>
                      <a:pt x="3035" y="2971"/>
                    </a:lnTo>
                    <a:lnTo>
                      <a:pt x="3035" y="2888"/>
                    </a:lnTo>
                    <a:lnTo>
                      <a:pt x="3076" y="2929"/>
                    </a:lnTo>
                    <a:lnTo>
                      <a:pt x="3097" y="2929"/>
                    </a:lnTo>
                    <a:lnTo>
                      <a:pt x="3181" y="2825"/>
                    </a:lnTo>
                    <a:lnTo>
                      <a:pt x="3139" y="2825"/>
                    </a:lnTo>
                    <a:lnTo>
                      <a:pt x="3055" y="2804"/>
                    </a:lnTo>
                    <a:lnTo>
                      <a:pt x="3181" y="2804"/>
                    </a:lnTo>
                    <a:lnTo>
                      <a:pt x="3076" y="2783"/>
                    </a:lnTo>
                    <a:lnTo>
                      <a:pt x="3035" y="2720"/>
                    </a:lnTo>
                    <a:lnTo>
                      <a:pt x="3035" y="2678"/>
                    </a:lnTo>
                    <a:lnTo>
                      <a:pt x="3055" y="2657"/>
                    </a:lnTo>
                    <a:lnTo>
                      <a:pt x="3160" y="2657"/>
                    </a:lnTo>
                    <a:lnTo>
                      <a:pt x="3181" y="2616"/>
                    </a:lnTo>
                    <a:lnTo>
                      <a:pt x="3265" y="2553"/>
                    </a:lnTo>
                    <a:lnTo>
                      <a:pt x="3286" y="2448"/>
                    </a:lnTo>
                    <a:lnTo>
                      <a:pt x="3369" y="2448"/>
                    </a:lnTo>
                    <a:lnTo>
                      <a:pt x="3390" y="2469"/>
                    </a:lnTo>
                    <a:lnTo>
                      <a:pt x="3495" y="2406"/>
                    </a:lnTo>
                    <a:lnTo>
                      <a:pt x="3516" y="2344"/>
                    </a:lnTo>
                    <a:lnTo>
                      <a:pt x="3516" y="2260"/>
                    </a:lnTo>
                    <a:lnTo>
                      <a:pt x="3495" y="2197"/>
                    </a:lnTo>
                    <a:lnTo>
                      <a:pt x="3411" y="2281"/>
                    </a:lnTo>
                    <a:lnTo>
                      <a:pt x="3369" y="2302"/>
                    </a:lnTo>
                    <a:lnTo>
                      <a:pt x="3348" y="2281"/>
                    </a:lnTo>
                    <a:lnTo>
                      <a:pt x="3286" y="2281"/>
                    </a:lnTo>
                    <a:lnTo>
                      <a:pt x="3286" y="2344"/>
                    </a:lnTo>
                    <a:lnTo>
                      <a:pt x="3286" y="2406"/>
                    </a:lnTo>
                    <a:lnTo>
                      <a:pt x="3244" y="2448"/>
                    </a:lnTo>
                    <a:lnTo>
                      <a:pt x="3181" y="2448"/>
                    </a:lnTo>
                    <a:lnTo>
                      <a:pt x="3097" y="2490"/>
                    </a:lnTo>
                    <a:lnTo>
                      <a:pt x="3055" y="2511"/>
                    </a:lnTo>
                    <a:lnTo>
                      <a:pt x="3055" y="2574"/>
                    </a:lnTo>
                    <a:lnTo>
                      <a:pt x="2993" y="2595"/>
                    </a:lnTo>
                    <a:lnTo>
                      <a:pt x="3035" y="2553"/>
                    </a:lnTo>
                    <a:lnTo>
                      <a:pt x="3035" y="2469"/>
                    </a:lnTo>
                    <a:lnTo>
                      <a:pt x="2993" y="2490"/>
                    </a:lnTo>
                    <a:lnTo>
                      <a:pt x="2951" y="2490"/>
                    </a:lnTo>
                    <a:lnTo>
                      <a:pt x="2993" y="2469"/>
                    </a:lnTo>
                    <a:lnTo>
                      <a:pt x="3055" y="2406"/>
                    </a:lnTo>
                    <a:lnTo>
                      <a:pt x="3076" y="2385"/>
                    </a:lnTo>
                    <a:lnTo>
                      <a:pt x="3035" y="2364"/>
                    </a:lnTo>
                    <a:lnTo>
                      <a:pt x="3076" y="2302"/>
                    </a:lnTo>
                    <a:lnTo>
                      <a:pt x="3097" y="2239"/>
                    </a:lnTo>
                    <a:lnTo>
                      <a:pt x="3055" y="2197"/>
                    </a:lnTo>
                    <a:lnTo>
                      <a:pt x="2993" y="2260"/>
                    </a:lnTo>
                    <a:lnTo>
                      <a:pt x="3035" y="2197"/>
                    </a:lnTo>
                    <a:lnTo>
                      <a:pt x="3035" y="2155"/>
                    </a:lnTo>
                    <a:lnTo>
                      <a:pt x="2993" y="2155"/>
                    </a:lnTo>
                    <a:lnTo>
                      <a:pt x="2930" y="2176"/>
                    </a:lnTo>
                    <a:lnTo>
                      <a:pt x="2878" y="2166"/>
                    </a:lnTo>
                    <a:lnTo>
                      <a:pt x="2878" y="2166"/>
                    </a:lnTo>
                    <a:lnTo>
                      <a:pt x="2825" y="2176"/>
                    </a:lnTo>
                    <a:lnTo>
                      <a:pt x="2872" y="2165"/>
                    </a:lnTo>
                    <a:lnTo>
                      <a:pt x="2872" y="2165"/>
                    </a:lnTo>
                    <a:lnTo>
                      <a:pt x="2825" y="2155"/>
                    </a:lnTo>
                    <a:lnTo>
                      <a:pt x="2909" y="2155"/>
                    </a:lnTo>
                    <a:lnTo>
                      <a:pt x="2993" y="2113"/>
                    </a:lnTo>
                    <a:lnTo>
                      <a:pt x="3035" y="2072"/>
                    </a:lnTo>
                    <a:lnTo>
                      <a:pt x="3076" y="2072"/>
                    </a:lnTo>
                    <a:lnTo>
                      <a:pt x="3139" y="2051"/>
                    </a:lnTo>
                    <a:lnTo>
                      <a:pt x="3139" y="1967"/>
                    </a:lnTo>
                    <a:lnTo>
                      <a:pt x="3181" y="1904"/>
                    </a:lnTo>
                    <a:lnTo>
                      <a:pt x="3181" y="1862"/>
                    </a:lnTo>
                    <a:lnTo>
                      <a:pt x="3097" y="1800"/>
                    </a:lnTo>
                    <a:lnTo>
                      <a:pt x="2993" y="1716"/>
                    </a:lnTo>
                    <a:lnTo>
                      <a:pt x="2888" y="1716"/>
                    </a:lnTo>
                    <a:lnTo>
                      <a:pt x="2783" y="1737"/>
                    </a:lnTo>
                    <a:lnTo>
                      <a:pt x="2742" y="1737"/>
                    </a:lnTo>
                    <a:lnTo>
                      <a:pt x="2742" y="1779"/>
                    </a:lnTo>
                    <a:lnTo>
                      <a:pt x="2679" y="1862"/>
                    </a:lnTo>
                    <a:lnTo>
                      <a:pt x="2658" y="1946"/>
                    </a:lnTo>
                    <a:lnTo>
                      <a:pt x="2679" y="1841"/>
                    </a:lnTo>
                    <a:lnTo>
                      <a:pt x="2658" y="1820"/>
                    </a:lnTo>
                    <a:lnTo>
                      <a:pt x="2679" y="1758"/>
                    </a:lnTo>
                    <a:lnTo>
                      <a:pt x="2742" y="1674"/>
                    </a:lnTo>
                    <a:lnTo>
                      <a:pt x="2721" y="1674"/>
                    </a:lnTo>
                    <a:lnTo>
                      <a:pt x="2637" y="1737"/>
                    </a:lnTo>
                    <a:lnTo>
                      <a:pt x="2574" y="1779"/>
                    </a:lnTo>
                    <a:lnTo>
                      <a:pt x="2553" y="1862"/>
                    </a:lnTo>
                    <a:lnTo>
                      <a:pt x="2532" y="1841"/>
                    </a:lnTo>
                    <a:lnTo>
                      <a:pt x="2491" y="1862"/>
                    </a:lnTo>
                    <a:lnTo>
                      <a:pt x="2449" y="1883"/>
                    </a:lnTo>
                    <a:lnTo>
                      <a:pt x="2428" y="1862"/>
                    </a:lnTo>
                    <a:lnTo>
                      <a:pt x="2344" y="1925"/>
                    </a:lnTo>
                    <a:lnTo>
                      <a:pt x="2323" y="2030"/>
                    </a:lnTo>
                    <a:lnTo>
                      <a:pt x="2239" y="2072"/>
                    </a:lnTo>
                    <a:lnTo>
                      <a:pt x="2239" y="2072"/>
                    </a:lnTo>
                    <a:lnTo>
                      <a:pt x="2281" y="2030"/>
                    </a:lnTo>
                    <a:lnTo>
                      <a:pt x="2323" y="1883"/>
                    </a:lnTo>
                    <a:lnTo>
                      <a:pt x="2365" y="1779"/>
                    </a:lnTo>
                    <a:lnTo>
                      <a:pt x="2344" y="1758"/>
                    </a:lnTo>
                    <a:lnTo>
                      <a:pt x="2281" y="1779"/>
                    </a:lnTo>
                    <a:lnTo>
                      <a:pt x="2260" y="1841"/>
                    </a:lnTo>
                    <a:lnTo>
                      <a:pt x="2219" y="1883"/>
                    </a:lnTo>
                    <a:lnTo>
                      <a:pt x="2177" y="1841"/>
                    </a:lnTo>
                    <a:lnTo>
                      <a:pt x="2239" y="1779"/>
                    </a:lnTo>
                    <a:lnTo>
                      <a:pt x="2260" y="1737"/>
                    </a:lnTo>
                    <a:lnTo>
                      <a:pt x="2260" y="1716"/>
                    </a:lnTo>
                    <a:lnTo>
                      <a:pt x="2177" y="1737"/>
                    </a:lnTo>
                    <a:lnTo>
                      <a:pt x="2072" y="1820"/>
                    </a:lnTo>
                    <a:lnTo>
                      <a:pt x="2030" y="1820"/>
                    </a:lnTo>
                    <a:lnTo>
                      <a:pt x="2009" y="1737"/>
                    </a:lnTo>
                    <a:lnTo>
                      <a:pt x="1967" y="1737"/>
                    </a:lnTo>
                    <a:lnTo>
                      <a:pt x="1905" y="1820"/>
                    </a:lnTo>
                    <a:lnTo>
                      <a:pt x="1842" y="1820"/>
                    </a:lnTo>
                    <a:lnTo>
                      <a:pt x="1842" y="1779"/>
                    </a:lnTo>
                    <a:lnTo>
                      <a:pt x="1947" y="1737"/>
                    </a:lnTo>
                    <a:lnTo>
                      <a:pt x="2009" y="1632"/>
                    </a:lnTo>
                    <a:lnTo>
                      <a:pt x="2030" y="1548"/>
                    </a:lnTo>
                    <a:lnTo>
                      <a:pt x="1947" y="1548"/>
                    </a:lnTo>
                    <a:lnTo>
                      <a:pt x="1863" y="1611"/>
                    </a:lnTo>
                    <a:lnTo>
                      <a:pt x="1863" y="1611"/>
                    </a:lnTo>
                    <a:lnTo>
                      <a:pt x="1926" y="1527"/>
                    </a:lnTo>
                    <a:lnTo>
                      <a:pt x="2009" y="1444"/>
                    </a:lnTo>
                    <a:lnTo>
                      <a:pt x="2114" y="1444"/>
                    </a:lnTo>
                    <a:lnTo>
                      <a:pt x="2156" y="1423"/>
                    </a:lnTo>
                    <a:lnTo>
                      <a:pt x="2239" y="1381"/>
                    </a:lnTo>
                    <a:lnTo>
                      <a:pt x="2281" y="1339"/>
                    </a:lnTo>
                    <a:lnTo>
                      <a:pt x="2281" y="1276"/>
                    </a:lnTo>
                    <a:lnTo>
                      <a:pt x="2260" y="1318"/>
                    </a:lnTo>
                    <a:lnTo>
                      <a:pt x="2156" y="1339"/>
                    </a:lnTo>
                    <a:lnTo>
                      <a:pt x="2114" y="1318"/>
                    </a:lnTo>
                    <a:lnTo>
                      <a:pt x="2030" y="1235"/>
                    </a:lnTo>
                    <a:lnTo>
                      <a:pt x="1967" y="1235"/>
                    </a:lnTo>
                    <a:lnTo>
                      <a:pt x="1926" y="1255"/>
                    </a:lnTo>
                    <a:lnTo>
                      <a:pt x="1967" y="1151"/>
                    </a:lnTo>
                    <a:lnTo>
                      <a:pt x="2009" y="1130"/>
                    </a:lnTo>
                    <a:lnTo>
                      <a:pt x="2009" y="1109"/>
                    </a:lnTo>
                    <a:lnTo>
                      <a:pt x="1947" y="1130"/>
                    </a:lnTo>
                    <a:lnTo>
                      <a:pt x="1863" y="1193"/>
                    </a:lnTo>
                    <a:lnTo>
                      <a:pt x="1821" y="1255"/>
                    </a:lnTo>
                    <a:lnTo>
                      <a:pt x="1737" y="1339"/>
                    </a:lnTo>
                    <a:lnTo>
                      <a:pt x="1695" y="1360"/>
                    </a:lnTo>
                    <a:lnTo>
                      <a:pt x="1654" y="1423"/>
                    </a:lnTo>
                    <a:lnTo>
                      <a:pt x="1591" y="1465"/>
                    </a:lnTo>
                    <a:lnTo>
                      <a:pt x="1528" y="1548"/>
                    </a:lnTo>
                    <a:lnTo>
                      <a:pt x="1528" y="1444"/>
                    </a:lnTo>
                    <a:lnTo>
                      <a:pt x="1549" y="1360"/>
                    </a:lnTo>
                    <a:lnTo>
                      <a:pt x="1612" y="1297"/>
                    </a:lnTo>
                    <a:lnTo>
                      <a:pt x="1612" y="1235"/>
                    </a:lnTo>
                    <a:lnTo>
                      <a:pt x="1654" y="1130"/>
                    </a:lnTo>
                    <a:lnTo>
                      <a:pt x="1737" y="1046"/>
                    </a:lnTo>
                    <a:lnTo>
                      <a:pt x="1737" y="1004"/>
                    </a:lnTo>
                    <a:lnTo>
                      <a:pt x="1800" y="942"/>
                    </a:lnTo>
                    <a:lnTo>
                      <a:pt x="1821" y="921"/>
                    </a:lnTo>
                    <a:lnTo>
                      <a:pt x="1863" y="816"/>
                    </a:lnTo>
                    <a:lnTo>
                      <a:pt x="1947" y="774"/>
                    </a:lnTo>
                    <a:lnTo>
                      <a:pt x="2009" y="711"/>
                    </a:lnTo>
                    <a:lnTo>
                      <a:pt x="2051" y="691"/>
                    </a:lnTo>
                    <a:lnTo>
                      <a:pt x="2072" y="670"/>
                    </a:lnTo>
                    <a:lnTo>
                      <a:pt x="2072" y="607"/>
                    </a:lnTo>
                    <a:lnTo>
                      <a:pt x="2114" y="565"/>
                    </a:lnTo>
                    <a:lnTo>
                      <a:pt x="2135" y="481"/>
                    </a:lnTo>
                    <a:lnTo>
                      <a:pt x="2135" y="523"/>
                    </a:lnTo>
                    <a:lnTo>
                      <a:pt x="2114" y="586"/>
                    </a:lnTo>
                    <a:lnTo>
                      <a:pt x="2135" y="628"/>
                    </a:lnTo>
                    <a:lnTo>
                      <a:pt x="2219" y="523"/>
                    </a:lnTo>
                    <a:lnTo>
                      <a:pt x="2323" y="419"/>
                    </a:lnTo>
                    <a:lnTo>
                      <a:pt x="2344" y="377"/>
                    </a:lnTo>
                    <a:lnTo>
                      <a:pt x="2323" y="314"/>
                    </a:lnTo>
                    <a:lnTo>
                      <a:pt x="2260" y="314"/>
                    </a:lnTo>
                    <a:lnTo>
                      <a:pt x="2219" y="377"/>
                    </a:lnTo>
                    <a:lnTo>
                      <a:pt x="2177" y="293"/>
                    </a:lnTo>
                    <a:lnTo>
                      <a:pt x="2156" y="272"/>
                    </a:lnTo>
                    <a:lnTo>
                      <a:pt x="2177" y="209"/>
                    </a:lnTo>
                    <a:lnTo>
                      <a:pt x="2239" y="188"/>
                    </a:lnTo>
                    <a:lnTo>
                      <a:pt x="2323" y="209"/>
                    </a:lnTo>
                    <a:lnTo>
                      <a:pt x="2386" y="272"/>
                    </a:lnTo>
                    <a:lnTo>
                      <a:pt x="2449" y="251"/>
                    </a:lnTo>
                    <a:lnTo>
                      <a:pt x="2491" y="188"/>
                    </a:lnTo>
                    <a:lnTo>
                      <a:pt x="2491" y="42"/>
                    </a:lnTo>
                    <a:lnTo>
                      <a:pt x="2428" y="42"/>
                    </a:lnTo>
                    <a:lnTo>
                      <a:pt x="2365" y="63"/>
                    </a:lnTo>
                    <a:lnTo>
                      <a:pt x="2365" y="105"/>
                    </a:lnTo>
                    <a:lnTo>
                      <a:pt x="2323" y="105"/>
                    </a:lnTo>
                    <a:lnTo>
                      <a:pt x="2323" y="63"/>
                    </a:lnTo>
                    <a:lnTo>
                      <a:pt x="2323"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6" name="Google Shape;976;p54"/>
              <p:cNvSpPr/>
              <p:nvPr/>
            </p:nvSpPr>
            <p:spPr>
              <a:xfrm>
                <a:off x="1922950" y="1659350"/>
                <a:ext cx="1050900" cy="913875"/>
              </a:xfrm>
              <a:custGeom>
                <a:rect b="b" l="l" r="r" t="t"/>
                <a:pathLst>
                  <a:path extrusionOk="0" h="36555" w="42036">
                    <a:moveTo>
                      <a:pt x="4310" y="26929"/>
                    </a:moveTo>
                    <a:lnTo>
                      <a:pt x="4310" y="27055"/>
                    </a:lnTo>
                    <a:lnTo>
                      <a:pt x="4268" y="27159"/>
                    </a:lnTo>
                    <a:lnTo>
                      <a:pt x="4101" y="27264"/>
                    </a:lnTo>
                    <a:lnTo>
                      <a:pt x="4076" y="27268"/>
                    </a:lnTo>
                    <a:lnTo>
                      <a:pt x="4076" y="27268"/>
                    </a:lnTo>
                    <a:lnTo>
                      <a:pt x="4101" y="27243"/>
                    </a:lnTo>
                    <a:lnTo>
                      <a:pt x="4185" y="27117"/>
                    </a:lnTo>
                    <a:lnTo>
                      <a:pt x="4289" y="27034"/>
                    </a:lnTo>
                    <a:lnTo>
                      <a:pt x="4310" y="26929"/>
                    </a:lnTo>
                    <a:close/>
                    <a:moveTo>
                      <a:pt x="40508" y="27473"/>
                    </a:moveTo>
                    <a:lnTo>
                      <a:pt x="40299" y="27557"/>
                    </a:lnTo>
                    <a:lnTo>
                      <a:pt x="40090" y="27599"/>
                    </a:lnTo>
                    <a:lnTo>
                      <a:pt x="40132" y="27536"/>
                    </a:lnTo>
                    <a:lnTo>
                      <a:pt x="40404" y="27473"/>
                    </a:lnTo>
                    <a:close/>
                    <a:moveTo>
                      <a:pt x="19459" y="0"/>
                    </a:moveTo>
                    <a:lnTo>
                      <a:pt x="19187" y="105"/>
                    </a:lnTo>
                    <a:lnTo>
                      <a:pt x="18810" y="105"/>
                    </a:lnTo>
                    <a:lnTo>
                      <a:pt x="18727" y="63"/>
                    </a:lnTo>
                    <a:lnTo>
                      <a:pt x="18392" y="84"/>
                    </a:lnTo>
                    <a:lnTo>
                      <a:pt x="18308" y="63"/>
                    </a:lnTo>
                    <a:lnTo>
                      <a:pt x="18120" y="105"/>
                    </a:lnTo>
                    <a:lnTo>
                      <a:pt x="18078" y="210"/>
                    </a:lnTo>
                    <a:lnTo>
                      <a:pt x="18120" y="272"/>
                    </a:lnTo>
                    <a:lnTo>
                      <a:pt x="18078" y="377"/>
                    </a:lnTo>
                    <a:lnTo>
                      <a:pt x="18078" y="524"/>
                    </a:lnTo>
                    <a:lnTo>
                      <a:pt x="18036" y="775"/>
                    </a:lnTo>
                    <a:lnTo>
                      <a:pt x="18120" y="879"/>
                    </a:lnTo>
                    <a:lnTo>
                      <a:pt x="18036" y="942"/>
                    </a:lnTo>
                    <a:lnTo>
                      <a:pt x="17911" y="942"/>
                    </a:lnTo>
                    <a:lnTo>
                      <a:pt x="17764" y="1109"/>
                    </a:lnTo>
                    <a:lnTo>
                      <a:pt x="17701" y="1214"/>
                    </a:lnTo>
                    <a:lnTo>
                      <a:pt x="17471" y="1298"/>
                    </a:lnTo>
                    <a:lnTo>
                      <a:pt x="17367" y="1444"/>
                    </a:lnTo>
                    <a:lnTo>
                      <a:pt x="17095" y="1633"/>
                    </a:lnTo>
                    <a:lnTo>
                      <a:pt x="16990" y="1674"/>
                    </a:lnTo>
                    <a:lnTo>
                      <a:pt x="16990" y="1758"/>
                    </a:lnTo>
                    <a:lnTo>
                      <a:pt x="17074" y="1925"/>
                    </a:lnTo>
                    <a:lnTo>
                      <a:pt x="17074" y="2072"/>
                    </a:lnTo>
                    <a:lnTo>
                      <a:pt x="16760" y="2030"/>
                    </a:lnTo>
                    <a:lnTo>
                      <a:pt x="16739" y="1946"/>
                    </a:lnTo>
                    <a:lnTo>
                      <a:pt x="16718" y="2135"/>
                    </a:lnTo>
                    <a:lnTo>
                      <a:pt x="16613" y="2281"/>
                    </a:lnTo>
                    <a:lnTo>
                      <a:pt x="16530" y="2302"/>
                    </a:lnTo>
                    <a:lnTo>
                      <a:pt x="16509" y="2365"/>
                    </a:lnTo>
                    <a:lnTo>
                      <a:pt x="16300" y="2407"/>
                    </a:lnTo>
                    <a:lnTo>
                      <a:pt x="16237" y="2574"/>
                    </a:lnTo>
                    <a:lnTo>
                      <a:pt x="16132" y="2595"/>
                    </a:lnTo>
                    <a:lnTo>
                      <a:pt x="16028" y="2700"/>
                    </a:lnTo>
                    <a:lnTo>
                      <a:pt x="15944" y="2700"/>
                    </a:lnTo>
                    <a:lnTo>
                      <a:pt x="15923" y="2804"/>
                    </a:lnTo>
                    <a:lnTo>
                      <a:pt x="15776" y="2888"/>
                    </a:lnTo>
                    <a:lnTo>
                      <a:pt x="15672" y="2993"/>
                    </a:lnTo>
                    <a:lnTo>
                      <a:pt x="15588" y="2972"/>
                    </a:lnTo>
                    <a:lnTo>
                      <a:pt x="15588" y="3076"/>
                    </a:lnTo>
                    <a:lnTo>
                      <a:pt x="15776" y="3139"/>
                    </a:lnTo>
                    <a:lnTo>
                      <a:pt x="15986" y="3139"/>
                    </a:lnTo>
                    <a:lnTo>
                      <a:pt x="15986" y="3244"/>
                    </a:lnTo>
                    <a:lnTo>
                      <a:pt x="15839" y="3202"/>
                    </a:lnTo>
                    <a:lnTo>
                      <a:pt x="15944" y="3516"/>
                    </a:lnTo>
                    <a:lnTo>
                      <a:pt x="16028" y="3599"/>
                    </a:lnTo>
                    <a:lnTo>
                      <a:pt x="16007" y="3725"/>
                    </a:lnTo>
                    <a:lnTo>
                      <a:pt x="15944" y="3871"/>
                    </a:lnTo>
                    <a:lnTo>
                      <a:pt x="16007" y="4018"/>
                    </a:lnTo>
                    <a:lnTo>
                      <a:pt x="15902" y="4185"/>
                    </a:lnTo>
                    <a:lnTo>
                      <a:pt x="15902" y="4394"/>
                    </a:lnTo>
                    <a:lnTo>
                      <a:pt x="15902" y="4457"/>
                    </a:lnTo>
                    <a:lnTo>
                      <a:pt x="15986" y="4457"/>
                    </a:lnTo>
                    <a:lnTo>
                      <a:pt x="16028" y="4478"/>
                    </a:lnTo>
                    <a:lnTo>
                      <a:pt x="16111" y="4394"/>
                    </a:lnTo>
                    <a:lnTo>
                      <a:pt x="16237" y="4374"/>
                    </a:lnTo>
                    <a:lnTo>
                      <a:pt x="16341" y="4394"/>
                    </a:lnTo>
                    <a:lnTo>
                      <a:pt x="16509" y="4374"/>
                    </a:lnTo>
                    <a:lnTo>
                      <a:pt x="16676" y="4227"/>
                    </a:lnTo>
                    <a:lnTo>
                      <a:pt x="16760" y="4185"/>
                    </a:lnTo>
                    <a:lnTo>
                      <a:pt x="16760" y="4143"/>
                    </a:lnTo>
                    <a:lnTo>
                      <a:pt x="16864" y="4060"/>
                    </a:lnTo>
                    <a:lnTo>
                      <a:pt x="16927" y="4143"/>
                    </a:lnTo>
                    <a:lnTo>
                      <a:pt x="16927" y="4269"/>
                    </a:lnTo>
                    <a:lnTo>
                      <a:pt x="16844" y="4353"/>
                    </a:lnTo>
                    <a:lnTo>
                      <a:pt x="16927" y="4457"/>
                    </a:lnTo>
                    <a:lnTo>
                      <a:pt x="17032" y="4457"/>
                    </a:lnTo>
                    <a:lnTo>
                      <a:pt x="17178" y="4374"/>
                    </a:lnTo>
                    <a:lnTo>
                      <a:pt x="17346" y="4374"/>
                    </a:lnTo>
                    <a:lnTo>
                      <a:pt x="17450" y="4248"/>
                    </a:lnTo>
                    <a:lnTo>
                      <a:pt x="17597" y="4081"/>
                    </a:lnTo>
                    <a:lnTo>
                      <a:pt x="17576" y="4018"/>
                    </a:lnTo>
                    <a:lnTo>
                      <a:pt x="17701" y="3850"/>
                    </a:lnTo>
                    <a:lnTo>
                      <a:pt x="17722" y="3767"/>
                    </a:lnTo>
                    <a:lnTo>
                      <a:pt x="17890" y="3620"/>
                    </a:lnTo>
                    <a:lnTo>
                      <a:pt x="18015" y="3557"/>
                    </a:lnTo>
                    <a:lnTo>
                      <a:pt x="18036" y="3453"/>
                    </a:lnTo>
                    <a:lnTo>
                      <a:pt x="18099" y="3306"/>
                    </a:lnTo>
                    <a:lnTo>
                      <a:pt x="18204" y="3453"/>
                    </a:lnTo>
                    <a:lnTo>
                      <a:pt x="18350" y="3453"/>
                    </a:lnTo>
                    <a:lnTo>
                      <a:pt x="18497" y="3348"/>
                    </a:lnTo>
                    <a:lnTo>
                      <a:pt x="18643" y="3327"/>
                    </a:lnTo>
                    <a:lnTo>
                      <a:pt x="18706" y="3181"/>
                    </a:lnTo>
                    <a:lnTo>
                      <a:pt x="18769" y="3181"/>
                    </a:lnTo>
                    <a:lnTo>
                      <a:pt x="18873" y="3076"/>
                    </a:lnTo>
                    <a:lnTo>
                      <a:pt x="18936" y="2909"/>
                    </a:lnTo>
                    <a:lnTo>
                      <a:pt x="19124" y="2867"/>
                    </a:lnTo>
                    <a:lnTo>
                      <a:pt x="19187" y="2846"/>
                    </a:lnTo>
                    <a:lnTo>
                      <a:pt x="19250" y="2888"/>
                    </a:lnTo>
                    <a:lnTo>
                      <a:pt x="19333" y="2846"/>
                    </a:lnTo>
                    <a:lnTo>
                      <a:pt x="19543" y="2846"/>
                    </a:lnTo>
                    <a:lnTo>
                      <a:pt x="19668" y="2762"/>
                    </a:lnTo>
                    <a:lnTo>
                      <a:pt x="19773" y="2762"/>
                    </a:lnTo>
                    <a:lnTo>
                      <a:pt x="20024" y="2658"/>
                    </a:lnTo>
                    <a:lnTo>
                      <a:pt x="20233" y="2616"/>
                    </a:lnTo>
                    <a:lnTo>
                      <a:pt x="20296" y="2595"/>
                    </a:lnTo>
                    <a:cubicBezTo>
                      <a:pt x="20338" y="2679"/>
                      <a:pt x="20442" y="2741"/>
                      <a:pt x="20526" y="2762"/>
                    </a:cubicBezTo>
                    <a:lnTo>
                      <a:pt x="20401" y="2783"/>
                    </a:lnTo>
                    <a:lnTo>
                      <a:pt x="19877" y="2993"/>
                    </a:lnTo>
                    <a:lnTo>
                      <a:pt x="19752" y="3097"/>
                    </a:lnTo>
                    <a:lnTo>
                      <a:pt x="19438" y="3181"/>
                    </a:lnTo>
                    <a:lnTo>
                      <a:pt x="19020" y="3369"/>
                    </a:lnTo>
                    <a:lnTo>
                      <a:pt x="18852" y="3495"/>
                    </a:lnTo>
                    <a:lnTo>
                      <a:pt x="18852" y="3578"/>
                    </a:lnTo>
                    <a:lnTo>
                      <a:pt x="18957" y="3578"/>
                    </a:lnTo>
                    <a:lnTo>
                      <a:pt x="19020" y="3620"/>
                    </a:lnTo>
                    <a:lnTo>
                      <a:pt x="18915" y="3704"/>
                    </a:lnTo>
                    <a:lnTo>
                      <a:pt x="18831" y="3704"/>
                    </a:lnTo>
                    <a:lnTo>
                      <a:pt x="18643" y="3850"/>
                    </a:lnTo>
                    <a:lnTo>
                      <a:pt x="18497" y="3850"/>
                    </a:lnTo>
                    <a:lnTo>
                      <a:pt x="18413" y="3934"/>
                    </a:lnTo>
                    <a:lnTo>
                      <a:pt x="18392" y="4039"/>
                    </a:lnTo>
                    <a:lnTo>
                      <a:pt x="18225" y="4143"/>
                    </a:lnTo>
                    <a:lnTo>
                      <a:pt x="18162" y="4227"/>
                    </a:lnTo>
                    <a:lnTo>
                      <a:pt x="18162" y="4353"/>
                    </a:lnTo>
                    <a:lnTo>
                      <a:pt x="18225" y="4311"/>
                    </a:lnTo>
                    <a:lnTo>
                      <a:pt x="18308" y="4374"/>
                    </a:lnTo>
                    <a:lnTo>
                      <a:pt x="18266" y="4457"/>
                    </a:lnTo>
                    <a:lnTo>
                      <a:pt x="18287" y="4478"/>
                    </a:lnTo>
                    <a:lnTo>
                      <a:pt x="18371" y="4457"/>
                    </a:lnTo>
                    <a:lnTo>
                      <a:pt x="18476" y="4415"/>
                    </a:lnTo>
                    <a:lnTo>
                      <a:pt x="18580" y="4415"/>
                    </a:lnTo>
                    <a:lnTo>
                      <a:pt x="18643" y="4457"/>
                    </a:lnTo>
                    <a:lnTo>
                      <a:pt x="18622" y="4541"/>
                    </a:lnTo>
                    <a:lnTo>
                      <a:pt x="18497" y="4583"/>
                    </a:lnTo>
                    <a:lnTo>
                      <a:pt x="18371" y="4520"/>
                    </a:lnTo>
                    <a:lnTo>
                      <a:pt x="18287" y="4562"/>
                    </a:lnTo>
                    <a:lnTo>
                      <a:pt x="18308" y="4666"/>
                    </a:lnTo>
                    <a:lnTo>
                      <a:pt x="18517" y="4771"/>
                    </a:lnTo>
                    <a:lnTo>
                      <a:pt x="18601" y="4729"/>
                    </a:lnTo>
                    <a:lnTo>
                      <a:pt x="18622" y="4646"/>
                    </a:lnTo>
                    <a:lnTo>
                      <a:pt x="18685" y="4646"/>
                    </a:lnTo>
                    <a:lnTo>
                      <a:pt x="18727" y="4687"/>
                    </a:lnTo>
                    <a:lnTo>
                      <a:pt x="18685" y="4771"/>
                    </a:lnTo>
                    <a:lnTo>
                      <a:pt x="18789" y="4771"/>
                    </a:lnTo>
                    <a:lnTo>
                      <a:pt x="18957" y="4792"/>
                    </a:lnTo>
                    <a:lnTo>
                      <a:pt x="19145" y="4750"/>
                    </a:lnTo>
                    <a:lnTo>
                      <a:pt x="19250" y="4750"/>
                    </a:lnTo>
                    <a:lnTo>
                      <a:pt x="19417" y="4834"/>
                    </a:lnTo>
                    <a:lnTo>
                      <a:pt x="19543" y="4792"/>
                    </a:lnTo>
                    <a:lnTo>
                      <a:pt x="19647" y="4855"/>
                    </a:lnTo>
                    <a:lnTo>
                      <a:pt x="19689" y="4959"/>
                    </a:lnTo>
                    <a:lnTo>
                      <a:pt x="19773" y="4959"/>
                    </a:lnTo>
                    <a:lnTo>
                      <a:pt x="19752" y="5001"/>
                    </a:lnTo>
                    <a:lnTo>
                      <a:pt x="19668" y="5001"/>
                    </a:lnTo>
                    <a:lnTo>
                      <a:pt x="19522" y="4897"/>
                    </a:lnTo>
                    <a:lnTo>
                      <a:pt x="19313" y="4897"/>
                    </a:lnTo>
                    <a:lnTo>
                      <a:pt x="19250" y="4959"/>
                    </a:lnTo>
                    <a:lnTo>
                      <a:pt x="19375" y="5001"/>
                    </a:lnTo>
                    <a:lnTo>
                      <a:pt x="19417" y="5064"/>
                    </a:lnTo>
                    <a:lnTo>
                      <a:pt x="19229" y="5064"/>
                    </a:lnTo>
                    <a:lnTo>
                      <a:pt x="19145" y="4980"/>
                    </a:lnTo>
                    <a:lnTo>
                      <a:pt x="18894" y="5001"/>
                    </a:lnTo>
                    <a:lnTo>
                      <a:pt x="18810" y="5064"/>
                    </a:lnTo>
                    <a:lnTo>
                      <a:pt x="18727" y="5001"/>
                    </a:lnTo>
                    <a:lnTo>
                      <a:pt x="18643" y="5001"/>
                    </a:lnTo>
                    <a:lnTo>
                      <a:pt x="18580" y="5043"/>
                    </a:lnTo>
                    <a:lnTo>
                      <a:pt x="18497" y="5043"/>
                    </a:lnTo>
                    <a:lnTo>
                      <a:pt x="18225" y="5064"/>
                    </a:lnTo>
                    <a:lnTo>
                      <a:pt x="18183" y="5085"/>
                    </a:lnTo>
                    <a:lnTo>
                      <a:pt x="17973" y="5127"/>
                    </a:lnTo>
                    <a:lnTo>
                      <a:pt x="17953" y="5273"/>
                    </a:lnTo>
                    <a:lnTo>
                      <a:pt x="17973" y="5587"/>
                    </a:lnTo>
                    <a:lnTo>
                      <a:pt x="17994" y="5629"/>
                    </a:lnTo>
                    <a:lnTo>
                      <a:pt x="17994" y="5754"/>
                    </a:lnTo>
                    <a:lnTo>
                      <a:pt x="17953" y="5796"/>
                    </a:lnTo>
                    <a:lnTo>
                      <a:pt x="17953" y="5859"/>
                    </a:lnTo>
                    <a:lnTo>
                      <a:pt x="17994" y="5922"/>
                    </a:lnTo>
                    <a:lnTo>
                      <a:pt x="18099" y="5901"/>
                    </a:lnTo>
                    <a:lnTo>
                      <a:pt x="18141" y="5901"/>
                    </a:lnTo>
                    <a:lnTo>
                      <a:pt x="18225" y="5943"/>
                    </a:lnTo>
                    <a:lnTo>
                      <a:pt x="18329" y="5943"/>
                    </a:lnTo>
                    <a:lnTo>
                      <a:pt x="18371" y="5901"/>
                    </a:lnTo>
                    <a:lnTo>
                      <a:pt x="18392" y="5901"/>
                    </a:lnTo>
                    <a:lnTo>
                      <a:pt x="18476" y="5922"/>
                    </a:lnTo>
                    <a:lnTo>
                      <a:pt x="18517" y="5964"/>
                    </a:lnTo>
                    <a:lnTo>
                      <a:pt x="18559" y="5943"/>
                    </a:lnTo>
                    <a:lnTo>
                      <a:pt x="18622" y="6006"/>
                    </a:lnTo>
                    <a:lnTo>
                      <a:pt x="18622" y="6047"/>
                    </a:lnTo>
                    <a:lnTo>
                      <a:pt x="18706" y="6068"/>
                    </a:lnTo>
                    <a:lnTo>
                      <a:pt x="18789" y="6047"/>
                    </a:lnTo>
                    <a:lnTo>
                      <a:pt x="18852" y="6047"/>
                    </a:lnTo>
                    <a:lnTo>
                      <a:pt x="18915" y="6110"/>
                    </a:lnTo>
                    <a:lnTo>
                      <a:pt x="19041" y="6110"/>
                    </a:lnTo>
                    <a:lnTo>
                      <a:pt x="19124" y="6068"/>
                    </a:lnTo>
                    <a:lnTo>
                      <a:pt x="19229" y="6131"/>
                    </a:lnTo>
                    <a:lnTo>
                      <a:pt x="19333" y="6068"/>
                    </a:lnTo>
                    <a:lnTo>
                      <a:pt x="19417" y="6110"/>
                    </a:lnTo>
                    <a:lnTo>
                      <a:pt x="19543" y="6110"/>
                    </a:lnTo>
                    <a:lnTo>
                      <a:pt x="19647" y="6068"/>
                    </a:lnTo>
                    <a:lnTo>
                      <a:pt x="19752" y="6131"/>
                    </a:lnTo>
                    <a:lnTo>
                      <a:pt x="19773" y="6215"/>
                    </a:lnTo>
                    <a:lnTo>
                      <a:pt x="19857" y="6152"/>
                    </a:lnTo>
                    <a:lnTo>
                      <a:pt x="19877" y="6257"/>
                    </a:lnTo>
                    <a:lnTo>
                      <a:pt x="19982" y="6340"/>
                    </a:lnTo>
                    <a:lnTo>
                      <a:pt x="19982" y="6382"/>
                    </a:lnTo>
                    <a:lnTo>
                      <a:pt x="20003" y="6445"/>
                    </a:lnTo>
                    <a:lnTo>
                      <a:pt x="20108" y="6445"/>
                    </a:lnTo>
                    <a:lnTo>
                      <a:pt x="20191" y="6466"/>
                    </a:lnTo>
                    <a:lnTo>
                      <a:pt x="20212" y="6550"/>
                    </a:lnTo>
                    <a:lnTo>
                      <a:pt x="20275" y="6570"/>
                    </a:lnTo>
                    <a:lnTo>
                      <a:pt x="20359" y="6654"/>
                    </a:lnTo>
                    <a:lnTo>
                      <a:pt x="20317" y="6696"/>
                    </a:lnTo>
                    <a:lnTo>
                      <a:pt x="20317" y="6780"/>
                    </a:lnTo>
                    <a:lnTo>
                      <a:pt x="20422" y="6884"/>
                    </a:lnTo>
                    <a:lnTo>
                      <a:pt x="20589" y="6989"/>
                    </a:lnTo>
                    <a:lnTo>
                      <a:pt x="20589" y="7052"/>
                    </a:lnTo>
                    <a:lnTo>
                      <a:pt x="20568" y="7073"/>
                    </a:lnTo>
                    <a:lnTo>
                      <a:pt x="20589" y="7114"/>
                    </a:lnTo>
                    <a:lnTo>
                      <a:pt x="20526" y="7094"/>
                    </a:lnTo>
                    <a:lnTo>
                      <a:pt x="20317" y="7052"/>
                    </a:lnTo>
                    <a:lnTo>
                      <a:pt x="20170" y="6989"/>
                    </a:lnTo>
                    <a:lnTo>
                      <a:pt x="20087" y="7010"/>
                    </a:lnTo>
                    <a:lnTo>
                      <a:pt x="20003" y="6989"/>
                    </a:lnTo>
                    <a:lnTo>
                      <a:pt x="19982" y="7010"/>
                    </a:lnTo>
                    <a:lnTo>
                      <a:pt x="19898" y="7010"/>
                    </a:lnTo>
                    <a:lnTo>
                      <a:pt x="19836" y="6905"/>
                    </a:lnTo>
                    <a:lnTo>
                      <a:pt x="19752" y="6905"/>
                    </a:lnTo>
                    <a:lnTo>
                      <a:pt x="19689" y="6801"/>
                    </a:lnTo>
                    <a:lnTo>
                      <a:pt x="19647" y="6780"/>
                    </a:lnTo>
                    <a:lnTo>
                      <a:pt x="19522" y="6801"/>
                    </a:lnTo>
                    <a:lnTo>
                      <a:pt x="19438" y="6780"/>
                    </a:lnTo>
                    <a:lnTo>
                      <a:pt x="19375" y="6738"/>
                    </a:lnTo>
                    <a:lnTo>
                      <a:pt x="19250" y="6675"/>
                    </a:lnTo>
                    <a:lnTo>
                      <a:pt x="19229" y="6591"/>
                    </a:lnTo>
                    <a:lnTo>
                      <a:pt x="19166" y="6591"/>
                    </a:lnTo>
                    <a:lnTo>
                      <a:pt x="19124" y="6570"/>
                    </a:lnTo>
                    <a:lnTo>
                      <a:pt x="18999" y="6570"/>
                    </a:lnTo>
                    <a:lnTo>
                      <a:pt x="18936" y="6550"/>
                    </a:lnTo>
                    <a:lnTo>
                      <a:pt x="18685" y="6550"/>
                    </a:lnTo>
                    <a:lnTo>
                      <a:pt x="18517" y="6529"/>
                    </a:lnTo>
                    <a:lnTo>
                      <a:pt x="18413" y="6487"/>
                    </a:lnTo>
                    <a:lnTo>
                      <a:pt x="17973" y="6487"/>
                    </a:lnTo>
                    <a:lnTo>
                      <a:pt x="17890" y="6529"/>
                    </a:lnTo>
                    <a:lnTo>
                      <a:pt x="17764" y="6550"/>
                    </a:lnTo>
                    <a:lnTo>
                      <a:pt x="17701" y="6633"/>
                    </a:lnTo>
                    <a:lnTo>
                      <a:pt x="17701" y="6801"/>
                    </a:lnTo>
                    <a:lnTo>
                      <a:pt x="17597" y="6968"/>
                    </a:lnTo>
                    <a:lnTo>
                      <a:pt x="17639" y="7156"/>
                    </a:lnTo>
                    <a:lnTo>
                      <a:pt x="17597" y="7219"/>
                    </a:lnTo>
                    <a:lnTo>
                      <a:pt x="17639" y="7282"/>
                    </a:lnTo>
                    <a:lnTo>
                      <a:pt x="17701" y="7303"/>
                    </a:lnTo>
                    <a:lnTo>
                      <a:pt x="17681" y="7366"/>
                    </a:lnTo>
                    <a:lnTo>
                      <a:pt x="17639" y="7387"/>
                    </a:lnTo>
                    <a:lnTo>
                      <a:pt x="17701" y="7617"/>
                    </a:lnTo>
                    <a:lnTo>
                      <a:pt x="17785" y="7700"/>
                    </a:lnTo>
                    <a:lnTo>
                      <a:pt x="17806" y="7742"/>
                    </a:lnTo>
                    <a:lnTo>
                      <a:pt x="17973" y="7847"/>
                    </a:lnTo>
                    <a:lnTo>
                      <a:pt x="18015" y="7910"/>
                    </a:lnTo>
                    <a:lnTo>
                      <a:pt x="18120" y="7889"/>
                    </a:lnTo>
                    <a:lnTo>
                      <a:pt x="18183" y="7951"/>
                    </a:lnTo>
                    <a:lnTo>
                      <a:pt x="18266" y="7993"/>
                    </a:lnTo>
                    <a:lnTo>
                      <a:pt x="18392" y="7931"/>
                    </a:lnTo>
                    <a:lnTo>
                      <a:pt x="18476" y="7931"/>
                    </a:lnTo>
                    <a:lnTo>
                      <a:pt x="18538" y="8014"/>
                    </a:lnTo>
                    <a:lnTo>
                      <a:pt x="18685" y="8014"/>
                    </a:lnTo>
                    <a:lnTo>
                      <a:pt x="18748" y="8140"/>
                    </a:lnTo>
                    <a:lnTo>
                      <a:pt x="18831" y="8161"/>
                    </a:lnTo>
                    <a:lnTo>
                      <a:pt x="18852" y="8223"/>
                    </a:lnTo>
                    <a:lnTo>
                      <a:pt x="18727" y="8265"/>
                    </a:lnTo>
                    <a:lnTo>
                      <a:pt x="18727" y="8349"/>
                    </a:lnTo>
                    <a:lnTo>
                      <a:pt x="18685" y="8412"/>
                    </a:lnTo>
                    <a:lnTo>
                      <a:pt x="18685" y="8454"/>
                    </a:lnTo>
                    <a:lnTo>
                      <a:pt x="18622" y="8537"/>
                    </a:lnTo>
                    <a:lnTo>
                      <a:pt x="18497" y="8621"/>
                    </a:lnTo>
                    <a:lnTo>
                      <a:pt x="18497" y="8663"/>
                    </a:lnTo>
                    <a:lnTo>
                      <a:pt x="18434" y="8747"/>
                    </a:lnTo>
                    <a:lnTo>
                      <a:pt x="18517" y="8788"/>
                    </a:lnTo>
                    <a:lnTo>
                      <a:pt x="18517" y="8935"/>
                    </a:lnTo>
                    <a:lnTo>
                      <a:pt x="18580" y="9060"/>
                    </a:lnTo>
                    <a:lnTo>
                      <a:pt x="18580" y="9144"/>
                    </a:lnTo>
                    <a:lnTo>
                      <a:pt x="18434" y="9165"/>
                    </a:lnTo>
                    <a:lnTo>
                      <a:pt x="18497" y="9207"/>
                    </a:lnTo>
                    <a:lnTo>
                      <a:pt x="18685" y="9249"/>
                    </a:lnTo>
                    <a:lnTo>
                      <a:pt x="18748" y="9207"/>
                    </a:lnTo>
                    <a:lnTo>
                      <a:pt x="18810" y="9207"/>
                    </a:lnTo>
                    <a:lnTo>
                      <a:pt x="18831" y="9270"/>
                    </a:lnTo>
                    <a:lnTo>
                      <a:pt x="18894" y="9207"/>
                    </a:lnTo>
                    <a:lnTo>
                      <a:pt x="18936" y="9207"/>
                    </a:lnTo>
                    <a:lnTo>
                      <a:pt x="18999" y="9249"/>
                    </a:lnTo>
                    <a:lnTo>
                      <a:pt x="19145" y="9249"/>
                    </a:lnTo>
                    <a:lnTo>
                      <a:pt x="19333" y="9311"/>
                    </a:lnTo>
                    <a:lnTo>
                      <a:pt x="19417" y="9249"/>
                    </a:lnTo>
                    <a:lnTo>
                      <a:pt x="19564" y="9249"/>
                    </a:lnTo>
                    <a:lnTo>
                      <a:pt x="19585" y="9291"/>
                    </a:lnTo>
                    <a:lnTo>
                      <a:pt x="19626" y="9291"/>
                    </a:lnTo>
                    <a:lnTo>
                      <a:pt x="19668" y="9270"/>
                    </a:lnTo>
                    <a:lnTo>
                      <a:pt x="19752" y="9249"/>
                    </a:lnTo>
                    <a:lnTo>
                      <a:pt x="19794" y="9270"/>
                    </a:lnTo>
                    <a:lnTo>
                      <a:pt x="19836" y="9353"/>
                    </a:lnTo>
                    <a:lnTo>
                      <a:pt x="19877" y="9353"/>
                    </a:lnTo>
                    <a:lnTo>
                      <a:pt x="19940" y="9311"/>
                    </a:lnTo>
                    <a:lnTo>
                      <a:pt x="19982" y="9353"/>
                    </a:lnTo>
                    <a:lnTo>
                      <a:pt x="20003" y="9416"/>
                    </a:lnTo>
                    <a:lnTo>
                      <a:pt x="20066" y="9416"/>
                    </a:lnTo>
                    <a:lnTo>
                      <a:pt x="20108" y="9374"/>
                    </a:lnTo>
                    <a:lnTo>
                      <a:pt x="20254" y="9353"/>
                    </a:lnTo>
                    <a:lnTo>
                      <a:pt x="20296" y="9270"/>
                    </a:lnTo>
                    <a:lnTo>
                      <a:pt x="20401" y="9249"/>
                    </a:lnTo>
                    <a:lnTo>
                      <a:pt x="20484" y="9249"/>
                    </a:lnTo>
                    <a:lnTo>
                      <a:pt x="20589" y="9144"/>
                    </a:lnTo>
                    <a:lnTo>
                      <a:pt x="20714" y="9081"/>
                    </a:lnTo>
                    <a:lnTo>
                      <a:pt x="20819" y="9060"/>
                    </a:lnTo>
                    <a:lnTo>
                      <a:pt x="20840" y="8998"/>
                    </a:lnTo>
                    <a:lnTo>
                      <a:pt x="20924" y="8998"/>
                    </a:lnTo>
                    <a:lnTo>
                      <a:pt x="21028" y="9039"/>
                    </a:lnTo>
                    <a:lnTo>
                      <a:pt x="21112" y="9039"/>
                    </a:lnTo>
                    <a:lnTo>
                      <a:pt x="21196" y="9081"/>
                    </a:lnTo>
                    <a:lnTo>
                      <a:pt x="21405" y="9081"/>
                    </a:lnTo>
                    <a:lnTo>
                      <a:pt x="21635" y="8935"/>
                    </a:lnTo>
                    <a:lnTo>
                      <a:pt x="21656" y="8851"/>
                    </a:lnTo>
                    <a:lnTo>
                      <a:pt x="21719" y="8851"/>
                    </a:lnTo>
                    <a:lnTo>
                      <a:pt x="21740" y="8893"/>
                    </a:lnTo>
                    <a:lnTo>
                      <a:pt x="21761" y="8851"/>
                    </a:lnTo>
                    <a:lnTo>
                      <a:pt x="21844" y="8788"/>
                    </a:lnTo>
                    <a:lnTo>
                      <a:pt x="21844" y="8726"/>
                    </a:lnTo>
                    <a:lnTo>
                      <a:pt x="21865" y="8663"/>
                    </a:lnTo>
                    <a:lnTo>
                      <a:pt x="21928" y="8684"/>
                    </a:lnTo>
                    <a:lnTo>
                      <a:pt x="21991" y="8684"/>
                    </a:lnTo>
                    <a:lnTo>
                      <a:pt x="22054" y="8642"/>
                    </a:lnTo>
                    <a:lnTo>
                      <a:pt x="22054" y="8579"/>
                    </a:lnTo>
                    <a:lnTo>
                      <a:pt x="22095" y="8621"/>
                    </a:lnTo>
                    <a:lnTo>
                      <a:pt x="22158" y="8621"/>
                    </a:lnTo>
                    <a:lnTo>
                      <a:pt x="22179" y="8663"/>
                    </a:lnTo>
                    <a:lnTo>
                      <a:pt x="22179" y="8726"/>
                    </a:lnTo>
                    <a:lnTo>
                      <a:pt x="22242" y="8767"/>
                    </a:lnTo>
                    <a:lnTo>
                      <a:pt x="22158" y="8830"/>
                    </a:lnTo>
                    <a:lnTo>
                      <a:pt x="22158" y="8893"/>
                    </a:lnTo>
                    <a:lnTo>
                      <a:pt x="22095" y="8977"/>
                    </a:lnTo>
                    <a:lnTo>
                      <a:pt x="22054" y="8998"/>
                    </a:lnTo>
                    <a:lnTo>
                      <a:pt x="22054" y="9060"/>
                    </a:lnTo>
                    <a:lnTo>
                      <a:pt x="22137" y="9081"/>
                    </a:lnTo>
                    <a:lnTo>
                      <a:pt x="22200" y="9165"/>
                    </a:lnTo>
                    <a:lnTo>
                      <a:pt x="22242" y="9144"/>
                    </a:lnTo>
                    <a:lnTo>
                      <a:pt x="22305" y="9144"/>
                    </a:lnTo>
                    <a:lnTo>
                      <a:pt x="22409" y="9186"/>
                    </a:lnTo>
                    <a:lnTo>
                      <a:pt x="22409" y="9207"/>
                    </a:lnTo>
                    <a:cubicBezTo>
                      <a:pt x="22367" y="9207"/>
                      <a:pt x="22305" y="9249"/>
                      <a:pt x="22263" y="9270"/>
                    </a:cubicBezTo>
                    <a:lnTo>
                      <a:pt x="22242" y="9270"/>
                    </a:lnTo>
                    <a:cubicBezTo>
                      <a:pt x="22137" y="9291"/>
                      <a:pt x="22054" y="9353"/>
                      <a:pt x="21949" y="9374"/>
                    </a:cubicBezTo>
                    <a:cubicBezTo>
                      <a:pt x="21886" y="9374"/>
                      <a:pt x="21865" y="9395"/>
                      <a:pt x="21844" y="9458"/>
                    </a:cubicBezTo>
                    <a:lnTo>
                      <a:pt x="21551" y="9521"/>
                    </a:lnTo>
                    <a:lnTo>
                      <a:pt x="21133" y="9563"/>
                    </a:lnTo>
                    <a:lnTo>
                      <a:pt x="21007" y="9521"/>
                    </a:lnTo>
                    <a:lnTo>
                      <a:pt x="20903" y="9521"/>
                    </a:lnTo>
                    <a:lnTo>
                      <a:pt x="20735" y="9730"/>
                    </a:lnTo>
                    <a:lnTo>
                      <a:pt x="20631" y="9793"/>
                    </a:lnTo>
                    <a:lnTo>
                      <a:pt x="20589" y="9876"/>
                    </a:lnTo>
                    <a:lnTo>
                      <a:pt x="20673" y="9918"/>
                    </a:lnTo>
                    <a:lnTo>
                      <a:pt x="20735" y="9876"/>
                    </a:lnTo>
                    <a:lnTo>
                      <a:pt x="20798" y="9876"/>
                    </a:lnTo>
                    <a:lnTo>
                      <a:pt x="20777" y="9981"/>
                    </a:lnTo>
                    <a:lnTo>
                      <a:pt x="20694" y="10023"/>
                    </a:lnTo>
                    <a:lnTo>
                      <a:pt x="20714" y="10086"/>
                    </a:lnTo>
                    <a:lnTo>
                      <a:pt x="20882" y="10107"/>
                    </a:lnTo>
                    <a:lnTo>
                      <a:pt x="20903" y="10148"/>
                    </a:lnTo>
                    <a:lnTo>
                      <a:pt x="21028" y="10127"/>
                    </a:lnTo>
                    <a:lnTo>
                      <a:pt x="21028" y="10044"/>
                    </a:lnTo>
                    <a:lnTo>
                      <a:pt x="20945" y="9981"/>
                    </a:lnTo>
                    <a:lnTo>
                      <a:pt x="20945" y="9897"/>
                    </a:lnTo>
                    <a:lnTo>
                      <a:pt x="21028" y="9876"/>
                    </a:lnTo>
                    <a:lnTo>
                      <a:pt x="21049" y="9918"/>
                    </a:lnTo>
                    <a:lnTo>
                      <a:pt x="21133" y="9918"/>
                    </a:lnTo>
                    <a:lnTo>
                      <a:pt x="21238" y="10002"/>
                    </a:lnTo>
                    <a:lnTo>
                      <a:pt x="21321" y="9981"/>
                    </a:lnTo>
                    <a:lnTo>
                      <a:pt x="21342" y="9876"/>
                    </a:lnTo>
                    <a:lnTo>
                      <a:pt x="21426" y="9814"/>
                    </a:lnTo>
                    <a:lnTo>
                      <a:pt x="21426" y="9918"/>
                    </a:lnTo>
                    <a:lnTo>
                      <a:pt x="21530" y="10023"/>
                    </a:lnTo>
                    <a:lnTo>
                      <a:pt x="21551" y="9981"/>
                    </a:lnTo>
                    <a:lnTo>
                      <a:pt x="21551" y="9897"/>
                    </a:lnTo>
                    <a:lnTo>
                      <a:pt x="21656" y="9897"/>
                    </a:lnTo>
                    <a:lnTo>
                      <a:pt x="21677" y="9814"/>
                    </a:lnTo>
                    <a:lnTo>
                      <a:pt x="21761" y="9814"/>
                    </a:lnTo>
                    <a:lnTo>
                      <a:pt x="21886" y="9772"/>
                    </a:lnTo>
                    <a:cubicBezTo>
                      <a:pt x="21932" y="9802"/>
                      <a:pt x="21989" y="9822"/>
                      <a:pt x="22041" y="9822"/>
                    </a:cubicBezTo>
                    <a:cubicBezTo>
                      <a:pt x="22060" y="9822"/>
                      <a:pt x="22079" y="9819"/>
                      <a:pt x="22095" y="9814"/>
                    </a:cubicBezTo>
                    <a:cubicBezTo>
                      <a:pt x="22116" y="9814"/>
                      <a:pt x="22132" y="9808"/>
                      <a:pt x="22142" y="9803"/>
                    </a:cubicBezTo>
                    <a:lnTo>
                      <a:pt x="22142" y="9803"/>
                    </a:lnTo>
                    <a:lnTo>
                      <a:pt x="22095" y="9835"/>
                    </a:lnTo>
                    <a:lnTo>
                      <a:pt x="22158" y="9918"/>
                    </a:lnTo>
                    <a:lnTo>
                      <a:pt x="22033" y="10044"/>
                    </a:lnTo>
                    <a:lnTo>
                      <a:pt x="21949" y="10002"/>
                    </a:lnTo>
                    <a:lnTo>
                      <a:pt x="21886" y="10044"/>
                    </a:lnTo>
                    <a:lnTo>
                      <a:pt x="21782" y="10044"/>
                    </a:lnTo>
                    <a:lnTo>
                      <a:pt x="21740" y="10002"/>
                    </a:lnTo>
                    <a:lnTo>
                      <a:pt x="21656" y="10002"/>
                    </a:lnTo>
                    <a:lnTo>
                      <a:pt x="21551" y="10190"/>
                    </a:lnTo>
                    <a:lnTo>
                      <a:pt x="21572" y="10316"/>
                    </a:lnTo>
                    <a:lnTo>
                      <a:pt x="21572" y="10462"/>
                    </a:lnTo>
                    <a:lnTo>
                      <a:pt x="21551" y="10316"/>
                    </a:lnTo>
                    <a:lnTo>
                      <a:pt x="21510" y="10316"/>
                    </a:lnTo>
                    <a:lnTo>
                      <a:pt x="21468" y="10232"/>
                    </a:lnTo>
                    <a:lnTo>
                      <a:pt x="21405" y="10232"/>
                    </a:lnTo>
                    <a:lnTo>
                      <a:pt x="21342" y="10337"/>
                    </a:lnTo>
                    <a:lnTo>
                      <a:pt x="21196" y="10379"/>
                    </a:lnTo>
                    <a:lnTo>
                      <a:pt x="21133" y="10400"/>
                    </a:lnTo>
                    <a:lnTo>
                      <a:pt x="21133" y="10316"/>
                    </a:lnTo>
                    <a:lnTo>
                      <a:pt x="21091" y="10316"/>
                    </a:lnTo>
                    <a:lnTo>
                      <a:pt x="21007" y="10420"/>
                    </a:lnTo>
                    <a:lnTo>
                      <a:pt x="20924" y="10441"/>
                    </a:lnTo>
                    <a:lnTo>
                      <a:pt x="20882" y="10400"/>
                    </a:lnTo>
                    <a:lnTo>
                      <a:pt x="20798" y="10400"/>
                    </a:lnTo>
                    <a:lnTo>
                      <a:pt x="20735" y="10483"/>
                    </a:lnTo>
                    <a:lnTo>
                      <a:pt x="20735" y="10504"/>
                    </a:lnTo>
                    <a:lnTo>
                      <a:pt x="20589" y="10525"/>
                    </a:lnTo>
                    <a:lnTo>
                      <a:pt x="20505" y="10588"/>
                    </a:lnTo>
                    <a:lnTo>
                      <a:pt x="20505" y="10692"/>
                    </a:lnTo>
                    <a:lnTo>
                      <a:pt x="20526" y="10797"/>
                    </a:lnTo>
                    <a:lnTo>
                      <a:pt x="20422" y="11069"/>
                    </a:lnTo>
                    <a:lnTo>
                      <a:pt x="20380" y="11278"/>
                    </a:lnTo>
                    <a:lnTo>
                      <a:pt x="20380" y="11362"/>
                    </a:lnTo>
                    <a:lnTo>
                      <a:pt x="20484" y="11446"/>
                    </a:lnTo>
                    <a:lnTo>
                      <a:pt x="20463" y="11488"/>
                    </a:lnTo>
                    <a:lnTo>
                      <a:pt x="20359" y="11529"/>
                    </a:lnTo>
                    <a:lnTo>
                      <a:pt x="20359" y="11592"/>
                    </a:lnTo>
                    <a:lnTo>
                      <a:pt x="20422" y="11697"/>
                    </a:lnTo>
                    <a:lnTo>
                      <a:pt x="20422" y="11801"/>
                    </a:lnTo>
                    <a:lnTo>
                      <a:pt x="20380" y="11864"/>
                    </a:lnTo>
                    <a:lnTo>
                      <a:pt x="20359" y="11801"/>
                    </a:lnTo>
                    <a:lnTo>
                      <a:pt x="20275" y="11864"/>
                    </a:lnTo>
                    <a:lnTo>
                      <a:pt x="20212" y="11843"/>
                    </a:lnTo>
                    <a:lnTo>
                      <a:pt x="20254" y="11760"/>
                    </a:lnTo>
                    <a:lnTo>
                      <a:pt x="20296" y="11739"/>
                    </a:lnTo>
                    <a:lnTo>
                      <a:pt x="20296" y="11634"/>
                    </a:lnTo>
                    <a:lnTo>
                      <a:pt x="20212" y="11634"/>
                    </a:lnTo>
                    <a:lnTo>
                      <a:pt x="20087" y="11864"/>
                    </a:lnTo>
                    <a:lnTo>
                      <a:pt x="20066" y="12115"/>
                    </a:lnTo>
                    <a:lnTo>
                      <a:pt x="20108" y="12408"/>
                    </a:lnTo>
                    <a:lnTo>
                      <a:pt x="20108" y="12785"/>
                    </a:lnTo>
                    <a:lnTo>
                      <a:pt x="20087" y="12408"/>
                    </a:lnTo>
                    <a:lnTo>
                      <a:pt x="20045" y="12220"/>
                    </a:lnTo>
                    <a:lnTo>
                      <a:pt x="19982" y="12178"/>
                    </a:lnTo>
                    <a:lnTo>
                      <a:pt x="20045" y="12073"/>
                    </a:lnTo>
                    <a:lnTo>
                      <a:pt x="20045" y="11990"/>
                    </a:lnTo>
                    <a:lnTo>
                      <a:pt x="19898" y="11906"/>
                    </a:lnTo>
                    <a:lnTo>
                      <a:pt x="19961" y="11780"/>
                    </a:lnTo>
                    <a:lnTo>
                      <a:pt x="19961" y="11571"/>
                    </a:lnTo>
                    <a:lnTo>
                      <a:pt x="19877" y="11446"/>
                    </a:lnTo>
                    <a:lnTo>
                      <a:pt x="19877" y="11236"/>
                    </a:lnTo>
                    <a:lnTo>
                      <a:pt x="19961" y="11111"/>
                    </a:lnTo>
                    <a:lnTo>
                      <a:pt x="20045" y="10923"/>
                    </a:lnTo>
                    <a:lnTo>
                      <a:pt x="20045" y="10755"/>
                    </a:lnTo>
                    <a:lnTo>
                      <a:pt x="20003" y="10755"/>
                    </a:lnTo>
                    <a:lnTo>
                      <a:pt x="19961" y="10839"/>
                    </a:lnTo>
                    <a:lnTo>
                      <a:pt x="19940" y="10964"/>
                    </a:lnTo>
                    <a:lnTo>
                      <a:pt x="19857" y="11048"/>
                    </a:lnTo>
                    <a:lnTo>
                      <a:pt x="19836" y="11027"/>
                    </a:lnTo>
                    <a:lnTo>
                      <a:pt x="19794" y="10902"/>
                    </a:lnTo>
                    <a:lnTo>
                      <a:pt x="19877" y="10713"/>
                    </a:lnTo>
                    <a:lnTo>
                      <a:pt x="19898" y="10609"/>
                    </a:lnTo>
                    <a:lnTo>
                      <a:pt x="19836" y="10546"/>
                    </a:lnTo>
                    <a:lnTo>
                      <a:pt x="19752" y="10630"/>
                    </a:lnTo>
                    <a:lnTo>
                      <a:pt x="19731" y="10609"/>
                    </a:lnTo>
                    <a:lnTo>
                      <a:pt x="19689" y="10546"/>
                    </a:lnTo>
                    <a:lnTo>
                      <a:pt x="19731" y="10483"/>
                    </a:lnTo>
                    <a:lnTo>
                      <a:pt x="19731" y="10337"/>
                    </a:lnTo>
                    <a:lnTo>
                      <a:pt x="19668" y="10337"/>
                    </a:lnTo>
                    <a:lnTo>
                      <a:pt x="19668" y="10295"/>
                    </a:lnTo>
                    <a:lnTo>
                      <a:pt x="19689" y="10232"/>
                    </a:lnTo>
                    <a:lnTo>
                      <a:pt x="19689" y="10127"/>
                    </a:lnTo>
                    <a:lnTo>
                      <a:pt x="19585" y="10169"/>
                    </a:lnTo>
                    <a:lnTo>
                      <a:pt x="19271" y="10274"/>
                    </a:lnTo>
                    <a:lnTo>
                      <a:pt x="19103" y="10379"/>
                    </a:lnTo>
                    <a:lnTo>
                      <a:pt x="19041" y="10337"/>
                    </a:lnTo>
                    <a:lnTo>
                      <a:pt x="19041" y="10295"/>
                    </a:lnTo>
                    <a:lnTo>
                      <a:pt x="18999" y="10295"/>
                    </a:lnTo>
                    <a:lnTo>
                      <a:pt x="18915" y="10379"/>
                    </a:lnTo>
                    <a:lnTo>
                      <a:pt x="18831" y="10379"/>
                    </a:lnTo>
                    <a:lnTo>
                      <a:pt x="18789" y="10295"/>
                    </a:lnTo>
                    <a:lnTo>
                      <a:pt x="18622" y="10420"/>
                    </a:lnTo>
                    <a:lnTo>
                      <a:pt x="18622" y="10337"/>
                    </a:lnTo>
                    <a:lnTo>
                      <a:pt x="18517" y="10295"/>
                    </a:lnTo>
                    <a:lnTo>
                      <a:pt x="18476" y="10295"/>
                    </a:lnTo>
                    <a:lnTo>
                      <a:pt x="18476" y="10337"/>
                    </a:lnTo>
                    <a:lnTo>
                      <a:pt x="18308" y="10337"/>
                    </a:lnTo>
                    <a:lnTo>
                      <a:pt x="18078" y="10232"/>
                    </a:lnTo>
                    <a:lnTo>
                      <a:pt x="17890" y="10232"/>
                    </a:lnTo>
                    <a:lnTo>
                      <a:pt x="17701" y="10127"/>
                    </a:lnTo>
                    <a:lnTo>
                      <a:pt x="17555" y="10127"/>
                    </a:lnTo>
                    <a:lnTo>
                      <a:pt x="17555" y="10023"/>
                    </a:lnTo>
                    <a:lnTo>
                      <a:pt x="17429" y="9918"/>
                    </a:lnTo>
                    <a:lnTo>
                      <a:pt x="17346" y="9981"/>
                    </a:lnTo>
                    <a:lnTo>
                      <a:pt x="17241" y="9897"/>
                    </a:lnTo>
                    <a:lnTo>
                      <a:pt x="17220" y="9772"/>
                    </a:lnTo>
                    <a:lnTo>
                      <a:pt x="17116" y="9709"/>
                    </a:lnTo>
                    <a:lnTo>
                      <a:pt x="17053" y="9667"/>
                    </a:lnTo>
                    <a:lnTo>
                      <a:pt x="17157" y="9646"/>
                    </a:lnTo>
                    <a:lnTo>
                      <a:pt x="17283" y="9646"/>
                    </a:lnTo>
                    <a:lnTo>
                      <a:pt x="17283" y="9500"/>
                    </a:lnTo>
                    <a:lnTo>
                      <a:pt x="17388" y="9437"/>
                    </a:lnTo>
                    <a:lnTo>
                      <a:pt x="17367" y="9353"/>
                    </a:lnTo>
                    <a:lnTo>
                      <a:pt x="17471" y="9353"/>
                    </a:lnTo>
                    <a:lnTo>
                      <a:pt x="17639" y="9395"/>
                    </a:lnTo>
                    <a:lnTo>
                      <a:pt x="17681" y="9374"/>
                    </a:lnTo>
                    <a:lnTo>
                      <a:pt x="17681" y="9332"/>
                    </a:lnTo>
                    <a:lnTo>
                      <a:pt x="17806" y="9332"/>
                    </a:lnTo>
                    <a:lnTo>
                      <a:pt x="18078" y="9395"/>
                    </a:lnTo>
                    <a:lnTo>
                      <a:pt x="18183" y="9291"/>
                    </a:lnTo>
                    <a:lnTo>
                      <a:pt x="18183" y="9165"/>
                    </a:lnTo>
                    <a:lnTo>
                      <a:pt x="18225" y="9060"/>
                    </a:lnTo>
                    <a:lnTo>
                      <a:pt x="18183" y="8935"/>
                    </a:lnTo>
                    <a:lnTo>
                      <a:pt x="18183" y="8809"/>
                    </a:lnTo>
                    <a:lnTo>
                      <a:pt x="18120" y="8705"/>
                    </a:lnTo>
                    <a:lnTo>
                      <a:pt x="18078" y="8537"/>
                    </a:lnTo>
                    <a:lnTo>
                      <a:pt x="17994" y="8516"/>
                    </a:lnTo>
                    <a:lnTo>
                      <a:pt x="17973" y="8433"/>
                    </a:lnTo>
                    <a:lnTo>
                      <a:pt x="17806" y="8286"/>
                    </a:lnTo>
                    <a:lnTo>
                      <a:pt x="17764" y="8286"/>
                    </a:lnTo>
                    <a:lnTo>
                      <a:pt x="17743" y="8349"/>
                    </a:lnTo>
                    <a:lnTo>
                      <a:pt x="17681" y="8349"/>
                    </a:lnTo>
                    <a:lnTo>
                      <a:pt x="17660" y="8286"/>
                    </a:lnTo>
                    <a:lnTo>
                      <a:pt x="17492" y="8203"/>
                    </a:lnTo>
                    <a:lnTo>
                      <a:pt x="17492" y="8244"/>
                    </a:lnTo>
                    <a:lnTo>
                      <a:pt x="17597" y="8328"/>
                    </a:lnTo>
                    <a:lnTo>
                      <a:pt x="17576" y="8391"/>
                    </a:lnTo>
                    <a:lnTo>
                      <a:pt x="17639" y="8454"/>
                    </a:lnTo>
                    <a:lnTo>
                      <a:pt x="17576" y="8558"/>
                    </a:lnTo>
                    <a:lnTo>
                      <a:pt x="17492" y="8454"/>
                    </a:lnTo>
                    <a:lnTo>
                      <a:pt x="17492" y="8349"/>
                    </a:lnTo>
                    <a:lnTo>
                      <a:pt x="17388" y="8349"/>
                    </a:lnTo>
                    <a:lnTo>
                      <a:pt x="17220" y="8244"/>
                    </a:lnTo>
                    <a:lnTo>
                      <a:pt x="17178" y="8182"/>
                    </a:lnTo>
                    <a:lnTo>
                      <a:pt x="17137" y="8223"/>
                    </a:lnTo>
                    <a:lnTo>
                      <a:pt x="17053" y="8182"/>
                    </a:lnTo>
                    <a:lnTo>
                      <a:pt x="17011" y="8077"/>
                    </a:lnTo>
                    <a:lnTo>
                      <a:pt x="16906" y="7993"/>
                    </a:lnTo>
                    <a:lnTo>
                      <a:pt x="16739" y="7993"/>
                    </a:lnTo>
                    <a:lnTo>
                      <a:pt x="16551" y="7805"/>
                    </a:lnTo>
                    <a:lnTo>
                      <a:pt x="16404" y="7721"/>
                    </a:lnTo>
                    <a:lnTo>
                      <a:pt x="16383" y="7617"/>
                    </a:lnTo>
                    <a:lnTo>
                      <a:pt x="15902" y="7345"/>
                    </a:lnTo>
                    <a:lnTo>
                      <a:pt x="15776" y="7135"/>
                    </a:lnTo>
                    <a:lnTo>
                      <a:pt x="15776" y="6968"/>
                    </a:lnTo>
                    <a:lnTo>
                      <a:pt x="15672" y="6717"/>
                    </a:lnTo>
                    <a:lnTo>
                      <a:pt x="15672" y="6612"/>
                    </a:lnTo>
                    <a:lnTo>
                      <a:pt x="15567" y="6612"/>
                    </a:lnTo>
                    <a:lnTo>
                      <a:pt x="15442" y="6508"/>
                    </a:lnTo>
                    <a:lnTo>
                      <a:pt x="15337" y="6508"/>
                    </a:lnTo>
                    <a:lnTo>
                      <a:pt x="15253" y="6424"/>
                    </a:lnTo>
                    <a:lnTo>
                      <a:pt x="15149" y="6403"/>
                    </a:lnTo>
                    <a:lnTo>
                      <a:pt x="15065" y="6319"/>
                    </a:lnTo>
                    <a:lnTo>
                      <a:pt x="14940" y="6361"/>
                    </a:lnTo>
                    <a:lnTo>
                      <a:pt x="14793" y="6487"/>
                    </a:lnTo>
                    <a:lnTo>
                      <a:pt x="14688" y="6696"/>
                    </a:lnTo>
                    <a:lnTo>
                      <a:pt x="14584" y="6738"/>
                    </a:lnTo>
                    <a:lnTo>
                      <a:pt x="14479" y="6801"/>
                    </a:lnTo>
                    <a:lnTo>
                      <a:pt x="14375" y="6801"/>
                    </a:lnTo>
                    <a:lnTo>
                      <a:pt x="14312" y="6738"/>
                    </a:lnTo>
                    <a:lnTo>
                      <a:pt x="14144" y="6696"/>
                    </a:lnTo>
                    <a:lnTo>
                      <a:pt x="14061" y="6633"/>
                    </a:lnTo>
                    <a:lnTo>
                      <a:pt x="14144" y="6529"/>
                    </a:lnTo>
                    <a:lnTo>
                      <a:pt x="14207" y="6466"/>
                    </a:lnTo>
                    <a:lnTo>
                      <a:pt x="14270" y="6466"/>
                    </a:lnTo>
                    <a:lnTo>
                      <a:pt x="14375" y="6361"/>
                    </a:lnTo>
                    <a:lnTo>
                      <a:pt x="14458" y="6319"/>
                    </a:lnTo>
                    <a:lnTo>
                      <a:pt x="14479" y="6257"/>
                    </a:lnTo>
                    <a:lnTo>
                      <a:pt x="14458" y="6215"/>
                    </a:lnTo>
                    <a:lnTo>
                      <a:pt x="14375" y="6236"/>
                    </a:lnTo>
                    <a:lnTo>
                      <a:pt x="14333" y="6194"/>
                    </a:lnTo>
                    <a:lnTo>
                      <a:pt x="14354" y="6110"/>
                    </a:lnTo>
                    <a:lnTo>
                      <a:pt x="14458" y="6006"/>
                    </a:lnTo>
                    <a:lnTo>
                      <a:pt x="14437" y="5943"/>
                    </a:lnTo>
                    <a:lnTo>
                      <a:pt x="14542" y="5838"/>
                    </a:lnTo>
                    <a:lnTo>
                      <a:pt x="14542" y="5754"/>
                    </a:lnTo>
                    <a:lnTo>
                      <a:pt x="14521" y="5629"/>
                    </a:lnTo>
                    <a:lnTo>
                      <a:pt x="14375" y="5650"/>
                    </a:lnTo>
                    <a:lnTo>
                      <a:pt x="14375" y="5734"/>
                    </a:lnTo>
                    <a:lnTo>
                      <a:pt x="14165" y="5880"/>
                    </a:lnTo>
                    <a:lnTo>
                      <a:pt x="14061" y="5838"/>
                    </a:lnTo>
                    <a:lnTo>
                      <a:pt x="14165" y="6047"/>
                    </a:lnTo>
                    <a:lnTo>
                      <a:pt x="14103" y="6131"/>
                    </a:lnTo>
                    <a:lnTo>
                      <a:pt x="14061" y="6026"/>
                    </a:lnTo>
                    <a:lnTo>
                      <a:pt x="13914" y="6026"/>
                    </a:lnTo>
                    <a:lnTo>
                      <a:pt x="13810" y="6131"/>
                    </a:lnTo>
                    <a:lnTo>
                      <a:pt x="13893" y="6152"/>
                    </a:lnTo>
                    <a:lnTo>
                      <a:pt x="13851" y="6298"/>
                    </a:lnTo>
                    <a:lnTo>
                      <a:pt x="13747" y="6236"/>
                    </a:lnTo>
                    <a:lnTo>
                      <a:pt x="13642" y="6319"/>
                    </a:lnTo>
                    <a:lnTo>
                      <a:pt x="13684" y="6403"/>
                    </a:lnTo>
                    <a:lnTo>
                      <a:pt x="13789" y="6403"/>
                    </a:lnTo>
                    <a:lnTo>
                      <a:pt x="13831" y="6466"/>
                    </a:lnTo>
                    <a:lnTo>
                      <a:pt x="13642" y="6570"/>
                    </a:lnTo>
                    <a:lnTo>
                      <a:pt x="13579" y="6424"/>
                    </a:lnTo>
                    <a:lnTo>
                      <a:pt x="13433" y="6361"/>
                    </a:lnTo>
                    <a:lnTo>
                      <a:pt x="13391" y="6236"/>
                    </a:lnTo>
                    <a:lnTo>
                      <a:pt x="13391" y="5713"/>
                    </a:lnTo>
                    <a:lnTo>
                      <a:pt x="13496" y="5503"/>
                    </a:lnTo>
                    <a:lnTo>
                      <a:pt x="13475" y="5148"/>
                    </a:lnTo>
                    <a:lnTo>
                      <a:pt x="13538" y="5001"/>
                    </a:lnTo>
                    <a:lnTo>
                      <a:pt x="13517" y="4562"/>
                    </a:lnTo>
                    <a:lnTo>
                      <a:pt x="13517" y="4625"/>
                    </a:lnTo>
                    <a:lnTo>
                      <a:pt x="13370" y="4687"/>
                    </a:lnTo>
                    <a:lnTo>
                      <a:pt x="13266" y="4855"/>
                    </a:lnTo>
                    <a:lnTo>
                      <a:pt x="13349" y="4938"/>
                    </a:lnTo>
                    <a:lnTo>
                      <a:pt x="13287" y="5001"/>
                    </a:lnTo>
                    <a:lnTo>
                      <a:pt x="13349" y="5148"/>
                    </a:lnTo>
                    <a:lnTo>
                      <a:pt x="13307" y="5315"/>
                    </a:lnTo>
                    <a:lnTo>
                      <a:pt x="13245" y="5294"/>
                    </a:lnTo>
                    <a:lnTo>
                      <a:pt x="13161" y="5210"/>
                    </a:lnTo>
                    <a:lnTo>
                      <a:pt x="13119" y="5294"/>
                    </a:lnTo>
                    <a:lnTo>
                      <a:pt x="13119" y="5378"/>
                    </a:lnTo>
                    <a:lnTo>
                      <a:pt x="13056" y="5315"/>
                    </a:lnTo>
                    <a:lnTo>
                      <a:pt x="12952" y="5399"/>
                    </a:lnTo>
                    <a:lnTo>
                      <a:pt x="12952" y="5482"/>
                    </a:lnTo>
                    <a:lnTo>
                      <a:pt x="12889" y="5482"/>
                    </a:lnTo>
                    <a:lnTo>
                      <a:pt x="12638" y="5608"/>
                    </a:lnTo>
                    <a:lnTo>
                      <a:pt x="12491" y="5775"/>
                    </a:lnTo>
                    <a:lnTo>
                      <a:pt x="12429" y="5692"/>
                    </a:lnTo>
                    <a:lnTo>
                      <a:pt x="12429" y="5587"/>
                    </a:lnTo>
                    <a:lnTo>
                      <a:pt x="12575" y="5524"/>
                    </a:lnTo>
                    <a:lnTo>
                      <a:pt x="12596" y="5420"/>
                    </a:lnTo>
                    <a:lnTo>
                      <a:pt x="12491" y="5420"/>
                    </a:lnTo>
                    <a:lnTo>
                      <a:pt x="12387" y="5482"/>
                    </a:lnTo>
                    <a:lnTo>
                      <a:pt x="12178" y="5482"/>
                    </a:lnTo>
                    <a:lnTo>
                      <a:pt x="12052" y="5566"/>
                    </a:lnTo>
                    <a:lnTo>
                      <a:pt x="11780" y="5566"/>
                    </a:lnTo>
                    <a:lnTo>
                      <a:pt x="11424" y="5817"/>
                    </a:lnTo>
                    <a:lnTo>
                      <a:pt x="11257" y="5880"/>
                    </a:lnTo>
                    <a:lnTo>
                      <a:pt x="11111" y="6089"/>
                    </a:lnTo>
                    <a:lnTo>
                      <a:pt x="11090" y="5985"/>
                    </a:lnTo>
                    <a:lnTo>
                      <a:pt x="11215" y="5796"/>
                    </a:lnTo>
                    <a:lnTo>
                      <a:pt x="11173" y="5713"/>
                    </a:lnTo>
                    <a:lnTo>
                      <a:pt x="10985" y="5817"/>
                    </a:lnTo>
                    <a:lnTo>
                      <a:pt x="10964" y="5775"/>
                    </a:lnTo>
                    <a:lnTo>
                      <a:pt x="10880" y="5796"/>
                    </a:lnTo>
                    <a:lnTo>
                      <a:pt x="10797" y="5838"/>
                    </a:lnTo>
                    <a:lnTo>
                      <a:pt x="10734" y="5775"/>
                    </a:lnTo>
                    <a:lnTo>
                      <a:pt x="10629" y="5796"/>
                    </a:lnTo>
                    <a:lnTo>
                      <a:pt x="10587" y="5880"/>
                    </a:lnTo>
                    <a:lnTo>
                      <a:pt x="10315" y="6047"/>
                    </a:lnTo>
                    <a:lnTo>
                      <a:pt x="10211" y="6047"/>
                    </a:lnTo>
                    <a:lnTo>
                      <a:pt x="10022" y="6110"/>
                    </a:lnTo>
                    <a:lnTo>
                      <a:pt x="9897" y="6257"/>
                    </a:lnTo>
                    <a:lnTo>
                      <a:pt x="9939" y="6361"/>
                    </a:lnTo>
                    <a:lnTo>
                      <a:pt x="9834" y="6340"/>
                    </a:lnTo>
                    <a:lnTo>
                      <a:pt x="9792" y="6403"/>
                    </a:lnTo>
                    <a:lnTo>
                      <a:pt x="9688" y="6361"/>
                    </a:lnTo>
                    <a:lnTo>
                      <a:pt x="9657" y="6408"/>
                    </a:lnTo>
                    <a:lnTo>
                      <a:pt x="9657" y="6408"/>
                    </a:lnTo>
                    <a:lnTo>
                      <a:pt x="9583" y="6319"/>
                    </a:lnTo>
                    <a:lnTo>
                      <a:pt x="9625" y="6215"/>
                    </a:lnTo>
                    <a:lnTo>
                      <a:pt x="9709" y="6215"/>
                    </a:lnTo>
                    <a:lnTo>
                      <a:pt x="9792" y="6110"/>
                    </a:lnTo>
                    <a:lnTo>
                      <a:pt x="9897" y="6026"/>
                    </a:lnTo>
                    <a:lnTo>
                      <a:pt x="9939" y="6068"/>
                    </a:lnTo>
                    <a:lnTo>
                      <a:pt x="10022" y="6026"/>
                    </a:lnTo>
                    <a:lnTo>
                      <a:pt x="10043" y="5943"/>
                    </a:lnTo>
                    <a:lnTo>
                      <a:pt x="10169" y="5838"/>
                    </a:lnTo>
                    <a:lnTo>
                      <a:pt x="10211" y="5901"/>
                    </a:lnTo>
                    <a:lnTo>
                      <a:pt x="10462" y="5796"/>
                    </a:lnTo>
                    <a:lnTo>
                      <a:pt x="10546" y="5650"/>
                    </a:lnTo>
                    <a:lnTo>
                      <a:pt x="10671" y="5608"/>
                    </a:lnTo>
                    <a:lnTo>
                      <a:pt x="10880" y="5629"/>
                    </a:lnTo>
                    <a:lnTo>
                      <a:pt x="10901" y="5587"/>
                    </a:lnTo>
                    <a:lnTo>
                      <a:pt x="11090" y="5587"/>
                    </a:lnTo>
                    <a:lnTo>
                      <a:pt x="11278" y="5503"/>
                    </a:lnTo>
                    <a:lnTo>
                      <a:pt x="11320" y="5587"/>
                    </a:lnTo>
                    <a:lnTo>
                      <a:pt x="11383" y="5587"/>
                    </a:lnTo>
                    <a:lnTo>
                      <a:pt x="11445" y="5524"/>
                    </a:lnTo>
                    <a:lnTo>
                      <a:pt x="11529" y="5524"/>
                    </a:lnTo>
                    <a:lnTo>
                      <a:pt x="11675" y="5503"/>
                    </a:lnTo>
                    <a:lnTo>
                      <a:pt x="11738" y="5399"/>
                    </a:lnTo>
                    <a:lnTo>
                      <a:pt x="11989" y="5315"/>
                    </a:lnTo>
                    <a:lnTo>
                      <a:pt x="12240" y="5231"/>
                    </a:lnTo>
                    <a:lnTo>
                      <a:pt x="12261" y="5127"/>
                    </a:lnTo>
                    <a:lnTo>
                      <a:pt x="12324" y="5127"/>
                    </a:lnTo>
                    <a:lnTo>
                      <a:pt x="12366" y="5085"/>
                    </a:lnTo>
                    <a:lnTo>
                      <a:pt x="12324" y="5022"/>
                    </a:lnTo>
                    <a:lnTo>
                      <a:pt x="12324" y="4918"/>
                    </a:lnTo>
                    <a:lnTo>
                      <a:pt x="12240" y="4876"/>
                    </a:lnTo>
                    <a:lnTo>
                      <a:pt x="12219" y="4918"/>
                    </a:lnTo>
                    <a:lnTo>
                      <a:pt x="12219" y="5001"/>
                    </a:lnTo>
                    <a:lnTo>
                      <a:pt x="12115" y="5022"/>
                    </a:lnTo>
                    <a:lnTo>
                      <a:pt x="12073" y="4980"/>
                    </a:lnTo>
                    <a:lnTo>
                      <a:pt x="12031" y="4980"/>
                    </a:lnTo>
                    <a:lnTo>
                      <a:pt x="12010" y="4938"/>
                    </a:lnTo>
                    <a:lnTo>
                      <a:pt x="11885" y="4938"/>
                    </a:lnTo>
                    <a:lnTo>
                      <a:pt x="11696" y="5001"/>
                    </a:lnTo>
                    <a:lnTo>
                      <a:pt x="11634" y="5106"/>
                    </a:lnTo>
                    <a:lnTo>
                      <a:pt x="11571" y="5169"/>
                    </a:lnTo>
                    <a:lnTo>
                      <a:pt x="11508" y="5085"/>
                    </a:lnTo>
                    <a:lnTo>
                      <a:pt x="11466" y="5085"/>
                    </a:lnTo>
                    <a:lnTo>
                      <a:pt x="11362" y="5169"/>
                    </a:lnTo>
                    <a:lnTo>
                      <a:pt x="11090" y="5252"/>
                    </a:lnTo>
                    <a:lnTo>
                      <a:pt x="10755" y="5273"/>
                    </a:lnTo>
                    <a:lnTo>
                      <a:pt x="10692" y="5210"/>
                    </a:lnTo>
                    <a:lnTo>
                      <a:pt x="10629" y="5210"/>
                    </a:lnTo>
                    <a:lnTo>
                      <a:pt x="10650" y="5273"/>
                    </a:lnTo>
                    <a:lnTo>
                      <a:pt x="10587" y="5315"/>
                    </a:lnTo>
                    <a:lnTo>
                      <a:pt x="10483" y="5294"/>
                    </a:lnTo>
                    <a:lnTo>
                      <a:pt x="10420" y="5294"/>
                    </a:lnTo>
                    <a:lnTo>
                      <a:pt x="10357" y="5420"/>
                    </a:lnTo>
                    <a:lnTo>
                      <a:pt x="10211" y="5587"/>
                    </a:lnTo>
                    <a:lnTo>
                      <a:pt x="10148" y="5524"/>
                    </a:lnTo>
                    <a:lnTo>
                      <a:pt x="10043" y="5524"/>
                    </a:lnTo>
                    <a:lnTo>
                      <a:pt x="10022" y="5503"/>
                    </a:lnTo>
                    <a:lnTo>
                      <a:pt x="9897" y="5503"/>
                    </a:lnTo>
                    <a:lnTo>
                      <a:pt x="9813" y="5566"/>
                    </a:lnTo>
                    <a:lnTo>
                      <a:pt x="9730" y="5566"/>
                    </a:lnTo>
                    <a:lnTo>
                      <a:pt x="9688" y="5629"/>
                    </a:lnTo>
                    <a:lnTo>
                      <a:pt x="9583" y="5671"/>
                    </a:lnTo>
                    <a:lnTo>
                      <a:pt x="9478" y="5734"/>
                    </a:lnTo>
                    <a:lnTo>
                      <a:pt x="9311" y="5817"/>
                    </a:lnTo>
                    <a:lnTo>
                      <a:pt x="9123" y="5880"/>
                    </a:lnTo>
                    <a:lnTo>
                      <a:pt x="9081" y="5985"/>
                    </a:lnTo>
                    <a:lnTo>
                      <a:pt x="9081" y="6152"/>
                    </a:lnTo>
                    <a:lnTo>
                      <a:pt x="9102" y="6466"/>
                    </a:lnTo>
                    <a:lnTo>
                      <a:pt x="9081" y="6633"/>
                    </a:lnTo>
                    <a:lnTo>
                      <a:pt x="9018" y="6612"/>
                    </a:lnTo>
                    <a:lnTo>
                      <a:pt x="8955" y="6654"/>
                    </a:lnTo>
                    <a:lnTo>
                      <a:pt x="8704" y="6863"/>
                    </a:lnTo>
                    <a:lnTo>
                      <a:pt x="8788" y="6759"/>
                    </a:lnTo>
                    <a:lnTo>
                      <a:pt x="8893" y="6633"/>
                    </a:lnTo>
                    <a:lnTo>
                      <a:pt x="8914" y="6550"/>
                    </a:lnTo>
                    <a:lnTo>
                      <a:pt x="8872" y="6529"/>
                    </a:lnTo>
                    <a:lnTo>
                      <a:pt x="8872" y="6445"/>
                    </a:lnTo>
                    <a:lnTo>
                      <a:pt x="8746" y="6257"/>
                    </a:lnTo>
                    <a:lnTo>
                      <a:pt x="8662" y="6257"/>
                    </a:lnTo>
                    <a:lnTo>
                      <a:pt x="8600" y="6173"/>
                    </a:lnTo>
                    <a:lnTo>
                      <a:pt x="8537" y="6152"/>
                    </a:lnTo>
                    <a:lnTo>
                      <a:pt x="8537" y="6006"/>
                    </a:lnTo>
                    <a:lnTo>
                      <a:pt x="8390" y="5817"/>
                    </a:lnTo>
                    <a:lnTo>
                      <a:pt x="8370" y="5817"/>
                    </a:lnTo>
                    <a:lnTo>
                      <a:pt x="8286" y="5796"/>
                    </a:lnTo>
                    <a:lnTo>
                      <a:pt x="8265" y="5692"/>
                    </a:lnTo>
                    <a:lnTo>
                      <a:pt x="8181" y="5629"/>
                    </a:lnTo>
                    <a:lnTo>
                      <a:pt x="8139" y="5671"/>
                    </a:lnTo>
                    <a:lnTo>
                      <a:pt x="8035" y="5587"/>
                    </a:lnTo>
                    <a:lnTo>
                      <a:pt x="7846" y="5378"/>
                    </a:lnTo>
                    <a:lnTo>
                      <a:pt x="7805" y="5190"/>
                    </a:lnTo>
                    <a:lnTo>
                      <a:pt x="7805" y="5001"/>
                    </a:lnTo>
                    <a:lnTo>
                      <a:pt x="7763" y="4980"/>
                    </a:lnTo>
                    <a:lnTo>
                      <a:pt x="7721" y="5043"/>
                    </a:lnTo>
                    <a:lnTo>
                      <a:pt x="7658" y="5001"/>
                    </a:lnTo>
                    <a:lnTo>
                      <a:pt x="7616" y="4876"/>
                    </a:lnTo>
                    <a:lnTo>
                      <a:pt x="7658" y="4750"/>
                    </a:lnTo>
                    <a:lnTo>
                      <a:pt x="7637" y="4729"/>
                    </a:lnTo>
                    <a:lnTo>
                      <a:pt x="7658" y="4646"/>
                    </a:lnTo>
                    <a:lnTo>
                      <a:pt x="7533" y="4520"/>
                    </a:lnTo>
                    <a:lnTo>
                      <a:pt x="7533" y="4415"/>
                    </a:lnTo>
                    <a:lnTo>
                      <a:pt x="7428" y="4332"/>
                    </a:lnTo>
                    <a:lnTo>
                      <a:pt x="7386" y="4332"/>
                    </a:lnTo>
                    <a:lnTo>
                      <a:pt x="7323" y="4248"/>
                    </a:lnTo>
                    <a:lnTo>
                      <a:pt x="7219" y="4164"/>
                    </a:lnTo>
                    <a:lnTo>
                      <a:pt x="7114" y="4164"/>
                    </a:lnTo>
                    <a:lnTo>
                      <a:pt x="6800" y="3934"/>
                    </a:lnTo>
                    <a:lnTo>
                      <a:pt x="6717" y="3934"/>
                    </a:lnTo>
                    <a:lnTo>
                      <a:pt x="6696" y="3850"/>
                    </a:lnTo>
                    <a:lnTo>
                      <a:pt x="0" y="16091"/>
                    </a:lnTo>
                    <a:lnTo>
                      <a:pt x="377" y="16091"/>
                    </a:lnTo>
                    <a:lnTo>
                      <a:pt x="502" y="16153"/>
                    </a:lnTo>
                    <a:lnTo>
                      <a:pt x="711" y="16007"/>
                    </a:lnTo>
                    <a:lnTo>
                      <a:pt x="1004" y="16049"/>
                    </a:lnTo>
                    <a:lnTo>
                      <a:pt x="858" y="16300"/>
                    </a:lnTo>
                    <a:lnTo>
                      <a:pt x="921" y="16446"/>
                    </a:lnTo>
                    <a:lnTo>
                      <a:pt x="1025" y="16718"/>
                    </a:lnTo>
                    <a:lnTo>
                      <a:pt x="1172" y="17388"/>
                    </a:lnTo>
                    <a:lnTo>
                      <a:pt x="1235" y="17534"/>
                    </a:lnTo>
                    <a:lnTo>
                      <a:pt x="1130" y="17702"/>
                    </a:lnTo>
                    <a:lnTo>
                      <a:pt x="1130" y="17765"/>
                    </a:lnTo>
                    <a:lnTo>
                      <a:pt x="1172" y="17765"/>
                    </a:lnTo>
                    <a:lnTo>
                      <a:pt x="1381" y="17744"/>
                    </a:lnTo>
                    <a:lnTo>
                      <a:pt x="1569" y="17723"/>
                    </a:lnTo>
                    <a:lnTo>
                      <a:pt x="1695" y="17639"/>
                    </a:lnTo>
                    <a:lnTo>
                      <a:pt x="1862" y="17409"/>
                    </a:lnTo>
                    <a:lnTo>
                      <a:pt x="1988" y="17283"/>
                    </a:lnTo>
                    <a:lnTo>
                      <a:pt x="2197" y="17200"/>
                    </a:lnTo>
                    <a:lnTo>
                      <a:pt x="2260" y="17179"/>
                    </a:lnTo>
                    <a:lnTo>
                      <a:pt x="2469" y="17116"/>
                    </a:lnTo>
                    <a:lnTo>
                      <a:pt x="2636" y="17116"/>
                    </a:lnTo>
                    <a:lnTo>
                      <a:pt x="2783" y="17221"/>
                    </a:lnTo>
                    <a:lnTo>
                      <a:pt x="2783" y="17325"/>
                    </a:lnTo>
                    <a:lnTo>
                      <a:pt x="2804" y="17409"/>
                    </a:lnTo>
                    <a:lnTo>
                      <a:pt x="2720" y="17555"/>
                    </a:lnTo>
                    <a:lnTo>
                      <a:pt x="2699" y="17639"/>
                    </a:lnTo>
                    <a:lnTo>
                      <a:pt x="2825" y="17974"/>
                    </a:lnTo>
                    <a:lnTo>
                      <a:pt x="2804" y="18078"/>
                    </a:lnTo>
                    <a:lnTo>
                      <a:pt x="2846" y="18288"/>
                    </a:lnTo>
                    <a:lnTo>
                      <a:pt x="2992" y="18455"/>
                    </a:lnTo>
                    <a:lnTo>
                      <a:pt x="3013" y="18664"/>
                    </a:lnTo>
                    <a:lnTo>
                      <a:pt x="3055" y="18748"/>
                    </a:lnTo>
                    <a:lnTo>
                      <a:pt x="3097" y="18853"/>
                    </a:lnTo>
                    <a:lnTo>
                      <a:pt x="3034" y="18957"/>
                    </a:lnTo>
                    <a:lnTo>
                      <a:pt x="3034" y="19062"/>
                    </a:lnTo>
                    <a:lnTo>
                      <a:pt x="3055" y="19146"/>
                    </a:lnTo>
                    <a:lnTo>
                      <a:pt x="3013" y="19501"/>
                    </a:lnTo>
                    <a:lnTo>
                      <a:pt x="3013" y="19920"/>
                    </a:lnTo>
                    <a:lnTo>
                      <a:pt x="3034" y="20338"/>
                    </a:lnTo>
                    <a:lnTo>
                      <a:pt x="2929" y="20380"/>
                    </a:lnTo>
                    <a:lnTo>
                      <a:pt x="2929" y="20464"/>
                    </a:lnTo>
                    <a:lnTo>
                      <a:pt x="2971" y="20464"/>
                    </a:lnTo>
                    <a:lnTo>
                      <a:pt x="3055" y="20527"/>
                    </a:lnTo>
                    <a:lnTo>
                      <a:pt x="3076" y="20568"/>
                    </a:lnTo>
                    <a:lnTo>
                      <a:pt x="3034" y="20589"/>
                    </a:lnTo>
                    <a:lnTo>
                      <a:pt x="2971" y="20652"/>
                    </a:lnTo>
                    <a:lnTo>
                      <a:pt x="3013" y="20736"/>
                    </a:lnTo>
                    <a:lnTo>
                      <a:pt x="3055" y="20778"/>
                    </a:lnTo>
                    <a:lnTo>
                      <a:pt x="3076" y="20861"/>
                    </a:lnTo>
                    <a:lnTo>
                      <a:pt x="3055" y="20903"/>
                    </a:lnTo>
                    <a:lnTo>
                      <a:pt x="3055" y="20966"/>
                    </a:lnTo>
                    <a:lnTo>
                      <a:pt x="3160" y="20966"/>
                    </a:lnTo>
                    <a:lnTo>
                      <a:pt x="3243" y="20987"/>
                    </a:lnTo>
                    <a:lnTo>
                      <a:pt x="3348" y="21154"/>
                    </a:lnTo>
                    <a:lnTo>
                      <a:pt x="3369" y="21217"/>
                    </a:lnTo>
                    <a:lnTo>
                      <a:pt x="3452" y="21280"/>
                    </a:lnTo>
                    <a:lnTo>
                      <a:pt x="3578" y="21363"/>
                    </a:lnTo>
                    <a:lnTo>
                      <a:pt x="3641" y="21468"/>
                    </a:lnTo>
                    <a:lnTo>
                      <a:pt x="3641" y="21573"/>
                    </a:lnTo>
                    <a:lnTo>
                      <a:pt x="3683" y="21594"/>
                    </a:lnTo>
                    <a:lnTo>
                      <a:pt x="3704" y="21635"/>
                    </a:lnTo>
                    <a:lnTo>
                      <a:pt x="3683" y="21698"/>
                    </a:lnTo>
                    <a:lnTo>
                      <a:pt x="3683" y="21740"/>
                    </a:lnTo>
                    <a:lnTo>
                      <a:pt x="3641" y="21782"/>
                    </a:lnTo>
                    <a:lnTo>
                      <a:pt x="3641" y="21845"/>
                    </a:lnTo>
                    <a:lnTo>
                      <a:pt x="3641" y="21887"/>
                    </a:lnTo>
                    <a:lnTo>
                      <a:pt x="3662" y="21907"/>
                    </a:lnTo>
                    <a:lnTo>
                      <a:pt x="3599" y="22033"/>
                    </a:lnTo>
                    <a:lnTo>
                      <a:pt x="3452" y="22326"/>
                    </a:lnTo>
                    <a:lnTo>
                      <a:pt x="3432" y="22514"/>
                    </a:lnTo>
                    <a:lnTo>
                      <a:pt x="3285" y="22661"/>
                    </a:lnTo>
                    <a:lnTo>
                      <a:pt x="3285" y="22744"/>
                    </a:lnTo>
                    <a:lnTo>
                      <a:pt x="3327" y="22744"/>
                    </a:lnTo>
                    <a:lnTo>
                      <a:pt x="3494" y="22535"/>
                    </a:lnTo>
                    <a:lnTo>
                      <a:pt x="3536" y="22410"/>
                    </a:lnTo>
                    <a:lnTo>
                      <a:pt x="3662" y="22305"/>
                    </a:lnTo>
                    <a:lnTo>
                      <a:pt x="3683" y="22347"/>
                    </a:lnTo>
                    <a:lnTo>
                      <a:pt x="3766" y="22368"/>
                    </a:lnTo>
                    <a:lnTo>
                      <a:pt x="3766" y="22431"/>
                    </a:lnTo>
                    <a:lnTo>
                      <a:pt x="3599" y="22514"/>
                    </a:lnTo>
                    <a:lnTo>
                      <a:pt x="3557" y="22619"/>
                    </a:lnTo>
                    <a:lnTo>
                      <a:pt x="3390" y="22786"/>
                    </a:lnTo>
                    <a:lnTo>
                      <a:pt x="3390" y="22828"/>
                    </a:lnTo>
                    <a:lnTo>
                      <a:pt x="3473" y="22828"/>
                    </a:lnTo>
                    <a:lnTo>
                      <a:pt x="3432" y="22870"/>
                    </a:lnTo>
                    <a:lnTo>
                      <a:pt x="3285" y="22849"/>
                    </a:lnTo>
                    <a:lnTo>
                      <a:pt x="3222" y="22870"/>
                    </a:lnTo>
                    <a:lnTo>
                      <a:pt x="3160" y="23037"/>
                    </a:lnTo>
                    <a:lnTo>
                      <a:pt x="3055" y="23142"/>
                    </a:lnTo>
                    <a:lnTo>
                      <a:pt x="3076" y="23268"/>
                    </a:lnTo>
                    <a:lnTo>
                      <a:pt x="3034" y="23247"/>
                    </a:lnTo>
                    <a:lnTo>
                      <a:pt x="2971" y="23184"/>
                    </a:lnTo>
                    <a:lnTo>
                      <a:pt x="2908" y="23247"/>
                    </a:lnTo>
                    <a:lnTo>
                      <a:pt x="2908" y="23393"/>
                    </a:lnTo>
                    <a:lnTo>
                      <a:pt x="3013" y="23393"/>
                    </a:lnTo>
                    <a:lnTo>
                      <a:pt x="3034" y="23477"/>
                    </a:lnTo>
                    <a:lnTo>
                      <a:pt x="2971" y="23665"/>
                    </a:lnTo>
                    <a:lnTo>
                      <a:pt x="2950" y="23937"/>
                    </a:lnTo>
                    <a:lnTo>
                      <a:pt x="3013" y="24125"/>
                    </a:lnTo>
                    <a:lnTo>
                      <a:pt x="3076" y="24293"/>
                    </a:lnTo>
                    <a:lnTo>
                      <a:pt x="3160" y="24314"/>
                    </a:lnTo>
                    <a:lnTo>
                      <a:pt x="3180" y="24230"/>
                    </a:lnTo>
                    <a:lnTo>
                      <a:pt x="3264" y="24146"/>
                    </a:lnTo>
                    <a:lnTo>
                      <a:pt x="3452" y="24104"/>
                    </a:lnTo>
                    <a:lnTo>
                      <a:pt x="3557" y="24021"/>
                    </a:lnTo>
                    <a:lnTo>
                      <a:pt x="3662" y="23895"/>
                    </a:lnTo>
                    <a:lnTo>
                      <a:pt x="3704" y="23895"/>
                    </a:lnTo>
                    <a:lnTo>
                      <a:pt x="3704" y="24021"/>
                    </a:lnTo>
                    <a:lnTo>
                      <a:pt x="3662" y="24125"/>
                    </a:lnTo>
                    <a:lnTo>
                      <a:pt x="3599" y="24146"/>
                    </a:lnTo>
                    <a:lnTo>
                      <a:pt x="3536" y="24251"/>
                    </a:lnTo>
                    <a:lnTo>
                      <a:pt x="3536" y="24314"/>
                    </a:lnTo>
                    <a:lnTo>
                      <a:pt x="3641" y="24397"/>
                    </a:lnTo>
                    <a:lnTo>
                      <a:pt x="3704" y="24460"/>
                    </a:lnTo>
                    <a:lnTo>
                      <a:pt x="3808" y="24460"/>
                    </a:lnTo>
                    <a:lnTo>
                      <a:pt x="3892" y="24502"/>
                    </a:lnTo>
                    <a:lnTo>
                      <a:pt x="3955" y="24544"/>
                    </a:lnTo>
                    <a:lnTo>
                      <a:pt x="3808" y="24502"/>
                    </a:lnTo>
                    <a:lnTo>
                      <a:pt x="3683" y="24502"/>
                    </a:lnTo>
                    <a:lnTo>
                      <a:pt x="3578" y="24439"/>
                    </a:lnTo>
                    <a:lnTo>
                      <a:pt x="3432" y="24439"/>
                    </a:lnTo>
                    <a:lnTo>
                      <a:pt x="3369" y="24523"/>
                    </a:lnTo>
                    <a:lnTo>
                      <a:pt x="3369" y="24607"/>
                    </a:lnTo>
                    <a:lnTo>
                      <a:pt x="3432" y="24669"/>
                    </a:lnTo>
                    <a:lnTo>
                      <a:pt x="3452" y="24920"/>
                    </a:lnTo>
                    <a:lnTo>
                      <a:pt x="3494" y="24983"/>
                    </a:lnTo>
                    <a:lnTo>
                      <a:pt x="3557" y="24983"/>
                    </a:lnTo>
                    <a:lnTo>
                      <a:pt x="3641" y="24941"/>
                    </a:lnTo>
                    <a:lnTo>
                      <a:pt x="3683" y="24983"/>
                    </a:lnTo>
                    <a:lnTo>
                      <a:pt x="3641" y="25046"/>
                    </a:lnTo>
                    <a:lnTo>
                      <a:pt x="3599" y="25088"/>
                    </a:lnTo>
                    <a:lnTo>
                      <a:pt x="3683" y="25151"/>
                    </a:lnTo>
                    <a:lnTo>
                      <a:pt x="3683" y="25192"/>
                    </a:lnTo>
                    <a:lnTo>
                      <a:pt x="3662" y="25255"/>
                    </a:lnTo>
                    <a:lnTo>
                      <a:pt x="3557" y="25234"/>
                    </a:lnTo>
                    <a:lnTo>
                      <a:pt x="3411" y="25276"/>
                    </a:lnTo>
                    <a:lnTo>
                      <a:pt x="3264" y="25381"/>
                    </a:lnTo>
                    <a:lnTo>
                      <a:pt x="3243" y="25423"/>
                    </a:lnTo>
                    <a:lnTo>
                      <a:pt x="3306" y="25485"/>
                    </a:lnTo>
                    <a:lnTo>
                      <a:pt x="3452" y="25423"/>
                    </a:lnTo>
                    <a:lnTo>
                      <a:pt x="3536" y="25465"/>
                    </a:lnTo>
                    <a:lnTo>
                      <a:pt x="3452" y="25485"/>
                    </a:lnTo>
                    <a:lnTo>
                      <a:pt x="3432" y="25548"/>
                    </a:lnTo>
                    <a:lnTo>
                      <a:pt x="3515" y="25632"/>
                    </a:lnTo>
                    <a:lnTo>
                      <a:pt x="3662" y="25590"/>
                    </a:lnTo>
                    <a:lnTo>
                      <a:pt x="3829" y="25465"/>
                    </a:lnTo>
                    <a:lnTo>
                      <a:pt x="3934" y="25297"/>
                    </a:lnTo>
                    <a:lnTo>
                      <a:pt x="4038" y="25297"/>
                    </a:lnTo>
                    <a:lnTo>
                      <a:pt x="4143" y="25213"/>
                    </a:lnTo>
                    <a:lnTo>
                      <a:pt x="4164" y="25109"/>
                    </a:lnTo>
                    <a:lnTo>
                      <a:pt x="4185" y="25088"/>
                    </a:lnTo>
                    <a:lnTo>
                      <a:pt x="4206" y="25172"/>
                    </a:lnTo>
                    <a:lnTo>
                      <a:pt x="4143" y="25339"/>
                    </a:lnTo>
                    <a:lnTo>
                      <a:pt x="4038" y="25402"/>
                    </a:lnTo>
                    <a:lnTo>
                      <a:pt x="3913" y="25465"/>
                    </a:lnTo>
                    <a:lnTo>
                      <a:pt x="3892" y="25548"/>
                    </a:lnTo>
                    <a:lnTo>
                      <a:pt x="3955" y="25611"/>
                    </a:lnTo>
                    <a:lnTo>
                      <a:pt x="4038" y="25590"/>
                    </a:lnTo>
                    <a:lnTo>
                      <a:pt x="4164" y="25590"/>
                    </a:lnTo>
                    <a:lnTo>
                      <a:pt x="4268" y="25611"/>
                    </a:lnTo>
                    <a:lnTo>
                      <a:pt x="4122" y="25611"/>
                    </a:lnTo>
                    <a:lnTo>
                      <a:pt x="4017" y="25674"/>
                    </a:lnTo>
                    <a:lnTo>
                      <a:pt x="4017" y="25820"/>
                    </a:lnTo>
                    <a:lnTo>
                      <a:pt x="4059" y="25967"/>
                    </a:lnTo>
                    <a:lnTo>
                      <a:pt x="4017" y="25988"/>
                    </a:lnTo>
                    <a:lnTo>
                      <a:pt x="3976" y="25904"/>
                    </a:lnTo>
                    <a:lnTo>
                      <a:pt x="3976" y="25757"/>
                    </a:lnTo>
                    <a:lnTo>
                      <a:pt x="3913" y="25674"/>
                    </a:lnTo>
                    <a:lnTo>
                      <a:pt x="3850" y="25716"/>
                    </a:lnTo>
                    <a:lnTo>
                      <a:pt x="3578" y="25904"/>
                    </a:lnTo>
                    <a:lnTo>
                      <a:pt x="3536" y="25988"/>
                    </a:lnTo>
                    <a:lnTo>
                      <a:pt x="3369" y="26071"/>
                    </a:lnTo>
                    <a:lnTo>
                      <a:pt x="3327" y="26134"/>
                    </a:lnTo>
                    <a:lnTo>
                      <a:pt x="3348" y="26218"/>
                    </a:lnTo>
                    <a:lnTo>
                      <a:pt x="3348" y="26301"/>
                    </a:lnTo>
                    <a:lnTo>
                      <a:pt x="3369" y="26322"/>
                    </a:lnTo>
                    <a:lnTo>
                      <a:pt x="3452" y="26281"/>
                    </a:lnTo>
                    <a:lnTo>
                      <a:pt x="3557" y="26218"/>
                    </a:lnTo>
                    <a:lnTo>
                      <a:pt x="3599" y="26113"/>
                    </a:lnTo>
                    <a:lnTo>
                      <a:pt x="3662" y="26134"/>
                    </a:lnTo>
                    <a:lnTo>
                      <a:pt x="3704" y="26197"/>
                    </a:lnTo>
                    <a:lnTo>
                      <a:pt x="3892" y="26218"/>
                    </a:lnTo>
                    <a:lnTo>
                      <a:pt x="3871" y="26239"/>
                    </a:lnTo>
                    <a:lnTo>
                      <a:pt x="3766" y="26218"/>
                    </a:lnTo>
                    <a:lnTo>
                      <a:pt x="3599" y="26218"/>
                    </a:lnTo>
                    <a:lnTo>
                      <a:pt x="3536" y="26281"/>
                    </a:lnTo>
                    <a:lnTo>
                      <a:pt x="3536" y="26322"/>
                    </a:lnTo>
                    <a:lnTo>
                      <a:pt x="3557" y="26385"/>
                    </a:lnTo>
                    <a:lnTo>
                      <a:pt x="3473" y="26406"/>
                    </a:lnTo>
                    <a:lnTo>
                      <a:pt x="3432" y="26385"/>
                    </a:lnTo>
                    <a:lnTo>
                      <a:pt x="3264" y="26427"/>
                    </a:lnTo>
                    <a:lnTo>
                      <a:pt x="3264" y="26490"/>
                    </a:lnTo>
                    <a:lnTo>
                      <a:pt x="3390" y="26490"/>
                    </a:lnTo>
                    <a:lnTo>
                      <a:pt x="3473" y="26532"/>
                    </a:lnTo>
                    <a:lnTo>
                      <a:pt x="3578" y="26532"/>
                    </a:lnTo>
                    <a:lnTo>
                      <a:pt x="3515" y="26594"/>
                    </a:lnTo>
                    <a:lnTo>
                      <a:pt x="3390" y="26594"/>
                    </a:lnTo>
                    <a:lnTo>
                      <a:pt x="3327" y="26532"/>
                    </a:lnTo>
                    <a:lnTo>
                      <a:pt x="3222" y="26553"/>
                    </a:lnTo>
                    <a:lnTo>
                      <a:pt x="3180" y="26657"/>
                    </a:lnTo>
                    <a:lnTo>
                      <a:pt x="3243" y="26720"/>
                    </a:lnTo>
                    <a:lnTo>
                      <a:pt x="3327" y="26720"/>
                    </a:lnTo>
                    <a:lnTo>
                      <a:pt x="3452" y="26699"/>
                    </a:lnTo>
                    <a:lnTo>
                      <a:pt x="3536" y="26741"/>
                    </a:lnTo>
                    <a:lnTo>
                      <a:pt x="3683" y="26741"/>
                    </a:lnTo>
                    <a:lnTo>
                      <a:pt x="3662" y="26804"/>
                    </a:lnTo>
                    <a:lnTo>
                      <a:pt x="3557" y="26825"/>
                    </a:lnTo>
                    <a:lnTo>
                      <a:pt x="3452" y="26804"/>
                    </a:lnTo>
                    <a:lnTo>
                      <a:pt x="3432" y="26825"/>
                    </a:lnTo>
                    <a:lnTo>
                      <a:pt x="3452" y="26845"/>
                    </a:lnTo>
                    <a:lnTo>
                      <a:pt x="3662" y="26845"/>
                    </a:lnTo>
                    <a:lnTo>
                      <a:pt x="3662" y="26908"/>
                    </a:lnTo>
                    <a:lnTo>
                      <a:pt x="3536" y="26929"/>
                    </a:lnTo>
                    <a:lnTo>
                      <a:pt x="3390" y="26908"/>
                    </a:lnTo>
                    <a:lnTo>
                      <a:pt x="3327" y="26845"/>
                    </a:lnTo>
                    <a:lnTo>
                      <a:pt x="3264" y="26908"/>
                    </a:lnTo>
                    <a:lnTo>
                      <a:pt x="3327" y="27013"/>
                    </a:lnTo>
                    <a:lnTo>
                      <a:pt x="3452" y="27076"/>
                    </a:lnTo>
                    <a:lnTo>
                      <a:pt x="3473" y="27013"/>
                    </a:lnTo>
                    <a:lnTo>
                      <a:pt x="3557" y="27013"/>
                    </a:lnTo>
                    <a:lnTo>
                      <a:pt x="3641" y="27055"/>
                    </a:lnTo>
                    <a:lnTo>
                      <a:pt x="3787" y="27034"/>
                    </a:lnTo>
                    <a:lnTo>
                      <a:pt x="3850" y="27076"/>
                    </a:lnTo>
                    <a:lnTo>
                      <a:pt x="3766" y="27117"/>
                    </a:lnTo>
                    <a:lnTo>
                      <a:pt x="3766" y="27159"/>
                    </a:lnTo>
                    <a:lnTo>
                      <a:pt x="3871" y="27159"/>
                    </a:lnTo>
                    <a:lnTo>
                      <a:pt x="3892" y="27243"/>
                    </a:lnTo>
                    <a:lnTo>
                      <a:pt x="4026" y="27276"/>
                    </a:lnTo>
                    <a:lnTo>
                      <a:pt x="3976" y="27285"/>
                    </a:lnTo>
                    <a:lnTo>
                      <a:pt x="3871" y="27285"/>
                    </a:lnTo>
                    <a:lnTo>
                      <a:pt x="3787" y="27369"/>
                    </a:lnTo>
                    <a:lnTo>
                      <a:pt x="3787" y="27431"/>
                    </a:lnTo>
                    <a:lnTo>
                      <a:pt x="3871" y="27473"/>
                    </a:lnTo>
                    <a:lnTo>
                      <a:pt x="3913" y="27431"/>
                    </a:lnTo>
                    <a:lnTo>
                      <a:pt x="3976" y="27389"/>
                    </a:lnTo>
                    <a:lnTo>
                      <a:pt x="3996" y="27452"/>
                    </a:lnTo>
                    <a:lnTo>
                      <a:pt x="4017" y="27452"/>
                    </a:lnTo>
                    <a:lnTo>
                      <a:pt x="4080" y="27369"/>
                    </a:lnTo>
                    <a:lnTo>
                      <a:pt x="4185" y="27306"/>
                    </a:lnTo>
                    <a:lnTo>
                      <a:pt x="4185" y="27369"/>
                    </a:lnTo>
                    <a:lnTo>
                      <a:pt x="4164" y="27410"/>
                    </a:lnTo>
                    <a:lnTo>
                      <a:pt x="4164" y="27473"/>
                    </a:lnTo>
                    <a:lnTo>
                      <a:pt x="4206" y="27494"/>
                    </a:lnTo>
                    <a:lnTo>
                      <a:pt x="4289" y="27557"/>
                    </a:lnTo>
                    <a:lnTo>
                      <a:pt x="4373" y="27557"/>
                    </a:lnTo>
                    <a:lnTo>
                      <a:pt x="4499" y="27369"/>
                    </a:lnTo>
                    <a:lnTo>
                      <a:pt x="4520" y="27159"/>
                    </a:lnTo>
                    <a:lnTo>
                      <a:pt x="4582" y="27055"/>
                    </a:lnTo>
                    <a:lnTo>
                      <a:pt x="4645" y="27034"/>
                    </a:lnTo>
                    <a:lnTo>
                      <a:pt x="4645" y="27097"/>
                    </a:lnTo>
                    <a:lnTo>
                      <a:pt x="4603" y="27159"/>
                    </a:lnTo>
                    <a:lnTo>
                      <a:pt x="4603" y="27306"/>
                    </a:lnTo>
                    <a:lnTo>
                      <a:pt x="4499" y="27473"/>
                    </a:lnTo>
                    <a:lnTo>
                      <a:pt x="4415" y="27557"/>
                    </a:lnTo>
                    <a:lnTo>
                      <a:pt x="4436" y="27599"/>
                    </a:lnTo>
                    <a:lnTo>
                      <a:pt x="4582" y="27599"/>
                    </a:lnTo>
                    <a:lnTo>
                      <a:pt x="4687" y="27578"/>
                    </a:lnTo>
                    <a:lnTo>
                      <a:pt x="4708" y="27599"/>
                    </a:lnTo>
                    <a:lnTo>
                      <a:pt x="4624" y="27682"/>
                    </a:lnTo>
                    <a:lnTo>
                      <a:pt x="4582" y="27808"/>
                    </a:lnTo>
                    <a:lnTo>
                      <a:pt x="4415" y="27913"/>
                    </a:lnTo>
                    <a:lnTo>
                      <a:pt x="4415" y="27975"/>
                    </a:lnTo>
                    <a:lnTo>
                      <a:pt x="4499" y="28122"/>
                    </a:lnTo>
                    <a:lnTo>
                      <a:pt x="4624" y="28185"/>
                    </a:lnTo>
                    <a:lnTo>
                      <a:pt x="4708" y="28122"/>
                    </a:lnTo>
                    <a:lnTo>
                      <a:pt x="4792" y="28122"/>
                    </a:lnTo>
                    <a:lnTo>
                      <a:pt x="4812" y="28226"/>
                    </a:lnTo>
                    <a:lnTo>
                      <a:pt x="4875" y="28331"/>
                    </a:lnTo>
                    <a:lnTo>
                      <a:pt x="4875" y="28415"/>
                    </a:lnTo>
                    <a:lnTo>
                      <a:pt x="4812" y="28415"/>
                    </a:lnTo>
                    <a:lnTo>
                      <a:pt x="4771" y="28310"/>
                    </a:lnTo>
                    <a:lnTo>
                      <a:pt x="4708" y="28310"/>
                    </a:lnTo>
                    <a:lnTo>
                      <a:pt x="4708" y="28415"/>
                    </a:lnTo>
                    <a:lnTo>
                      <a:pt x="4812" y="28561"/>
                    </a:lnTo>
                    <a:lnTo>
                      <a:pt x="4938" y="28498"/>
                    </a:lnTo>
                    <a:lnTo>
                      <a:pt x="5085" y="28436"/>
                    </a:lnTo>
                    <a:lnTo>
                      <a:pt x="5147" y="28352"/>
                    </a:lnTo>
                    <a:lnTo>
                      <a:pt x="5147" y="28352"/>
                    </a:lnTo>
                    <a:lnTo>
                      <a:pt x="5126" y="28519"/>
                    </a:lnTo>
                    <a:lnTo>
                      <a:pt x="5022" y="28750"/>
                    </a:lnTo>
                    <a:lnTo>
                      <a:pt x="5043" y="28938"/>
                    </a:lnTo>
                    <a:lnTo>
                      <a:pt x="5126" y="28959"/>
                    </a:lnTo>
                    <a:lnTo>
                      <a:pt x="20087" y="30444"/>
                    </a:lnTo>
                    <a:lnTo>
                      <a:pt x="20212" y="30507"/>
                    </a:lnTo>
                    <a:lnTo>
                      <a:pt x="20359" y="30507"/>
                    </a:lnTo>
                    <a:lnTo>
                      <a:pt x="20484" y="30612"/>
                    </a:lnTo>
                    <a:lnTo>
                      <a:pt x="20484" y="30674"/>
                    </a:lnTo>
                    <a:lnTo>
                      <a:pt x="20568" y="30737"/>
                    </a:lnTo>
                    <a:lnTo>
                      <a:pt x="20589" y="30779"/>
                    </a:lnTo>
                    <a:lnTo>
                      <a:pt x="20694" y="30821"/>
                    </a:lnTo>
                    <a:lnTo>
                      <a:pt x="20714" y="30842"/>
                    </a:lnTo>
                    <a:lnTo>
                      <a:pt x="20840" y="30884"/>
                    </a:lnTo>
                    <a:lnTo>
                      <a:pt x="20903" y="30946"/>
                    </a:lnTo>
                    <a:lnTo>
                      <a:pt x="20945" y="30946"/>
                    </a:lnTo>
                    <a:lnTo>
                      <a:pt x="21049" y="30926"/>
                    </a:lnTo>
                    <a:lnTo>
                      <a:pt x="21133" y="30946"/>
                    </a:lnTo>
                    <a:lnTo>
                      <a:pt x="21238" y="30946"/>
                    </a:lnTo>
                    <a:lnTo>
                      <a:pt x="21363" y="31051"/>
                    </a:lnTo>
                    <a:lnTo>
                      <a:pt x="21447" y="31051"/>
                    </a:lnTo>
                    <a:lnTo>
                      <a:pt x="21510" y="31198"/>
                    </a:lnTo>
                    <a:lnTo>
                      <a:pt x="21719" y="31239"/>
                    </a:lnTo>
                    <a:lnTo>
                      <a:pt x="21823" y="31260"/>
                    </a:lnTo>
                    <a:lnTo>
                      <a:pt x="21886" y="31344"/>
                    </a:lnTo>
                    <a:lnTo>
                      <a:pt x="21970" y="31407"/>
                    </a:lnTo>
                    <a:lnTo>
                      <a:pt x="22158" y="31407"/>
                    </a:lnTo>
                    <a:lnTo>
                      <a:pt x="22263" y="31344"/>
                    </a:lnTo>
                    <a:lnTo>
                      <a:pt x="22305" y="31407"/>
                    </a:lnTo>
                    <a:lnTo>
                      <a:pt x="22367" y="31511"/>
                    </a:lnTo>
                    <a:lnTo>
                      <a:pt x="22618" y="31532"/>
                    </a:lnTo>
                    <a:lnTo>
                      <a:pt x="22681" y="31574"/>
                    </a:lnTo>
                    <a:lnTo>
                      <a:pt x="22807" y="31616"/>
                    </a:lnTo>
                    <a:lnTo>
                      <a:pt x="22890" y="31658"/>
                    </a:lnTo>
                    <a:lnTo>
                      <a:pt x="25192" y="32725"/>
                    </a:lnTo>
                    <a:lnTo>
                      <a:pt x="25339" y="32913"/>
                    </a:lnTo>
                    <a:lnTo>
                      <a:pt x="25694" y="33206"/>
                    </a:lnTo>
                    <a:lnTo>
                      <a:pt x="26050" y="34985"/>
                    </a:lnTo>
                    <a:lnTo>
                      <a:pt x="26008" y="35738"/>
                    </a:lnTo>
                    <a:lnTo>
                      <a:pt x="25945" y="35864"/>
                    </a:lnTo>
                    <a:lnTo>
                      <a:pt x="25903" y="36010"/>
                    </a:lnTo>
                    <a:lnTo>
                      <a:pt x="25820" y="36136"/>
                    </a:lnTo>
                    <a:lnTo>
                      <a:pt x="25611" y="36240"/>
                    </a:lnTo>
                    <a:lnTo>
                      <a:pt x="25506" y="36366"/>
                    </a:lnTo>
                    <a:lnTo>
                      <a:pt x="25611" y="36554"/>
                    </a:lnTo>
                    <a:lnTo>
                      <a:pt x="27598" y="36031"/>
                    </a:lnTo>
                    <a:lnTo>
                      <a:pt x="27849" y="35947"/>
                    </a:lnTo>
                    <a:lnTo>
                      <a:pt x="27912" y="35654"/>
                    </a:lnTo>
                    <a:lnTo>
                      <a:pt x="28979" y="35340"/>
                    </a:lnTo>
                    <a:lnTo>
                      <a:pt x="29461" y="34985"/>
                    </a:lnTo>
                    <a:lnTo>
                      <a:pt x="29565" y="34901"/>
                    </a:lnTo>
                    <a:lnTo>
                      <a:pt x="29712" y="34880"/>
                    </a:lnTo>
                    <a:lnTo>
                      <a:pt x="29984" y="34650"/>
                    </a:lnTo>
                    <a:lnTo>
                      <a:pt x="30088" y="34545"/>
                    </a:lnTo>
                    <a:lnTo>
                      <a:pt x="30214" y="34483"/>
                    </a:lnTo>
                    <a:lnTo>
                      <a:pt x="30318" y="34378"/>
                    </a:lnTo>
                    <a:lnTo>
                      <a:pt x="30528" y="34357"/>
                    </a:lnTo>
                    <a:lnTo>
                      <a:pt x="32202" y="34378"/>
                    </a:lnTo>
                    <a:lnTo>
                      <a:pt x="32327" y="34252"/>
                    </a:lnTo>
                    <a:lnTo>
                      <a:pt x="32390" y="34252"/>
                    </a:lnTo>
                    <a:lnTo>
                      <a:pt x="32432" y="34190"/>
                    </a:lnTo>
                    <a:lnTo>
                      <a:pt x="32515" y="34190"/>
                    </a:lnTo>
                    <a:lnTo>
                      <a:pt x="32620" y="34231"/>
                    </a:lnTo>
                    <a:lnTo>
                      <a:pt x="32704" y="34169"/>
                    </a:lnTo>
                    <a:lnTo>
                      <a:pt x="32725" y="34085"/>
                    </a:lnTo>
                    <a:lnTo>
                      <a:pt x="32913" y="33876"/>
                    </a:lnTo>
                    <a:lnTo>
                      <a:pt x="32976" y="33855"/>
                    </a:lnTo>
                    <a:lnTo>
                      <a:pt x="33143" y="33667"/>
                    </a:lnTo>
                    <a:lnTo>
                      <a:pt x="33185" y="33541"/>
                    </a:lnTo>
                    <a:lnTo>
                      <a:pt x="33227" y="33415"/>
                    </a:lnTo>
                    <a:lnTo>
                      <a:pt x="33373" y="33332"/>
                    </a:lnTo>
                    <a:lnTo>
                      <a:pt x="33373" y="33227"/>
                    </a:lnTo>
                    <a:lnTo>
                      <a:pt x="33478" y="33102"/>
                    </a:lnTo>
                    <a:lnTo>
                      <a:pt x="33687" y="32871"/>
                    </a:lnTo>
                    <a:lnTo>
                      <a:pt x="33750" y="32767"/>
                    </a:lnTo>
                    <a:lnTo>
                      <a:pt x="33854" y="32662"/>
                    </a:lnTo>
                    <a:lnTo>
                      <a:pt x="33875" y="32662"/>
                    </a:lnTo>
                    <a:lnTo>
                      <a:pt x="33959" y="32704"/>
                    </a:lnTo>
                    <a:lnTo>
                      <a:pt x="34022" y="32788"/>
                    </a:lnTo>
                    <a:lnTo>
                      <a:pt x="34168" y="32767"/>
                    </a:lnTo>
                    <a:lnTo>
                      <a:pt x="34315" y="32809"/>
                    </a:lnTo>
                    <a:lnTo>
                      <a:pt x="34378" y="32767"/>
                    </a:lnTo>
                    <a:lnTo>
                      <a:pt x="34608" y="32976"/>
                    </a:lnTo>
                    <a:lnTo>
                      <a:pt x="34608" y="33143"/>
                    </a:lnTo>
                    <a:lnTo>
                      <a:pt x="34482" y="33876"/>
                    </a:lnTo>
                    <a:lnTo>
                      <a:pt x="34440" y="33959"/>
                    </a:lnTo>
                    <a:lnTo>
                      <a:pt x="34503" y="33959"/>
                    </a:lnTo>
                    <a:lnTo>
                      <a:pt x="34524" y="34043"/>
                    </a:lnTo>
                    <a:lnTo>
                      <a:pt x="34587" y="34085"/>
                    </a:lnTo>
                    <a:lnTo>
                      <a:pt x="34587" y="34190"/>
                    </a:lnTo>
                    <a:lnTo>
                      <a:pt x="34587" y="34252"/>
                    </a:lnTo>
                    <a:lnTo>
                      <a:pt x="34587" y="34294"/>
                    </a:lnTo>
                    <a:lnTo>
                      <a:pt x="34545" y="34357"/>
                    </a:lnTo>
                    <a:lnTo>
                      <a:pt x="34587" y="34378"/>
                    </a:lnTo>
                    <a:lnTo>
                      <a:pt x="34733" y="34399"/>
                    </a:lnTo>
                    <a:lnTo>
                      <a:pt x="34859" y="34378"/>
                    </a:lnTo>
                    <a:lnTo>
                      <a:pt x="34901" y="34462"/>
                    </a:lnTo>
                    <a:lnTo>
                      <a:pt x="34963" y="34483"/>
                    </a:lnTo>
                    <a:lnTo>
                      <a:pt x="35026" y="34399"/>
                    </a:lnTo>
                    <a:lnTo>
                      <a:pt x="35110" y="34462"/>
                    </a:lnTo>
                    <a:lnTo>
                      <a:pt x="35235" y="34441"/>
                    </a:lnTo>
                    <a:lnTo>
                      <a:pt x="35277" y="34336"/>
                    </a:lnTo>
                    <a:lnTo>
                      <a:pt x="35382" y="34231"/>
                    </a:lnTo>
                    <a:lnTo>
                      <a:pt x="35382" y="34231"/>
                    </a:lnTo>
                    <a:lnTo>
                      <a:pt x="35319" y="34336"/>
                    </a:lnTo>
                    <a:lnTo>
                      <a:pt x="35340" y="34336"/>
                    </a:lnTo>
                    <a:lnTo>
                      <a:pt x="35319" y="34378"/>
                    </a:lnTo>
                    <a:lnTo>
                      <a:pt x="35361" y="34399"/>
                    </a:lnTo>
                    <a:lnTo>
                      <a:pt x="35633" y="34336"/>
                    </a:lnTo>
                    <a:lnTo>
                      <a:pt x="35675" y="34252"/>
                    </a:lnTo>
                    <a:lnTo>
                      <a:pt x="35842" y="34252"/>
                    </a:lnTo>
                    <a:lnTo>
                      <a:pt x="35968" y="34127"/>
                    </a:lnTo>
                    <a:lnTo>
                      <a:pt x="36072" y="34085"/>
                    </a:lnTo>
                    <a:lnTo>
                      <a:pt x="36198" y="33918"/>
                    </a:lnTo>
                    <a:lnTo>
                      <a:pt x="36198" y="33980"/>
                    </a:lnTo>
                    <a:lnTo>
                      <a:pt x="36282" y="33939"/>
                    </a:lnTo>
                    <a:lnTo>
                      <a:pt x="36282" y="33980"/>
                    </a:lnTo>
                    <a:lnTo>
                      <a:pt x="36156" y="34127"/>
                    </a:lnTo>
                    <a:lnTo>
                      <a:pt x="36051" y="34148"/>
                    </a:lnTo>
                    <a:lnTo>
                      <a:pt x="35947" y="34294"/>
                    </a:lnTo>
                    <a:lnTo>
                      <a:pt x="36072" y="34336"/>
                    </a:lnTo>
                    <a:lnTo>
                      <a:pt x="36156" y="34231"/>
                    </a:lnTo>
                    <a:lnTo>
                      <a:pt x="36261" y="34231"/>
                    </a:lnTo>
                    <a:lnTo>
                      <a:pt x="36323" y="34273"/>
                    </a:lnTo>
                    <a:lnTo>
                      <a:pt x="36575" y="34294"/>
                    </a:lnTo>
                    <a:lnTo>
                      <a:pt x="36742" y="34294"/>
                    </a:lnTo>
                    <a:lnTo>
                      <a:pt x="36616" y="34357"/>
                    </a:lnTo>
                    <a:lnTo>
                      <a:pt x="36470" y="34378"/>
                    </a:lnTo>
                    <a:lnTo>
                      <a:pt x="36365" y="34399"/>
                    </a:lnTo>
                    <a:lnTo>
                      <a:pt x="36323" y="34483"/>
                    </a:lnTo>
                    <a:lnTo>
                      <a:pt x="36323" y="34545"/>
                    </a:lnTo>
                    <a:lnTo>
                      <a:pt x="36261" y="34483"/>
                    </a:lnTo>
                    <a:lnTo>
                      <a:pt x="36219" y="34378"/>
                    </a:lnTo>
                    <a:lnTo>
                      <a:pt x="36156" y="34357"/>
                    </a:lnTo>
                    <a:lnTo>
                      <a:pt x="35968" y="34399"/>
                    </a:lnTo>
                    <a:lnTo>
                      <a:pt x="35779" y="34545"/>
                    </a:lnTo>
                    <a:lnTo>
                      <a:pt x="35549" y="34587"/>
                    </a:lnTo>
                    <a:lnTo>
                      <a:pt x="35340" y="34713"/>
                    </a:lnTo>
                    <a:lnTo>
                      <a:pt x="35319" y="34817"/>
                    </a:lnTo>
                    <a:lnTo>
                      <a:pt x="35173" y="34922"/>
                    </a:lnTo>
                    <a:lnTo>
                      <a:pt x="35110" y="35110"/>
                    </a:lnTo>
                    <a:lnTo>
                      <a:pt x="35110" y="35236"/>
                    </a:lnTo>
                    <a:lnTo>
                      <a:pt x="35131" y="35340"/>
                    </a:lnTo>
                    <a:lnTo>
                      <a:pt x="35152" y="35445"/>
                    </a:lnTo>
                    <a:lnTo>
                      <a:pt x="35215" y="35424"/>
                    </a:lnTo>
                    <a:lnTo>
                      <a:pt x="35256" y="35445"/>
                    </a:lnTo>
                    <a:lnTo>
                      <a:pt x="35256" y="35592"/>
                    </a:lnTo>
                    <a:lnTo>
                      <a:pt x="35361" y="35654"/>
                    </a:lnTo>
                    <a:lnTo>
                      <a:pt x="35403" y="35612"/>
                    </a:lnTo>
                    <a:lnTo>
                      <a:pt x="35466" y="35654"/>
                    </a:lnTo>
                    <a:lnTo>
                      <a:pt x="35507" y="35612"/>
                    </a:lnTo>
                    <a:lnTo>
                      <a:pt x="35507" y="35508"/>
                    </a:lnTo>
                    <a:lnTo>
                      <a:pt x="35570" y="35487"/>
                    </a:lnTo>
                    <a:lnTo>
                      <a:pt x="35654" y="35487"/>
                    </a:lnTo>
                    <a:lnTo>
                      <a:pt x="35779" y="35382"/>
                    </a:lnTo>
                    <a:lnTo>
                      <a:pt x="35884" y="35340"/>
                    </a:lnTo>
                    <a:lnTo>
                      <a:pt x="36031" y="35131"/>
                    </a:lnTo>
                    <a:lnTo>
                      <a:pt x="36219" y="35006"/>
                    </a:lnTo>
                    <a:lnTo>
                      <a:pt x="36177" y="34964"/>
                    </a:lnTo>
                    <a:lnTo>
                      <a:pt x="36240" y="34817"/>
                    </a:lnTo>
                    <a:lnTo>
                      <a:pt x="36323" y="34817"/>
                    </a:lnTo>
                    <a:lnTo>
                      <a:pt x="36386" y="34755"/>
                    </a:lnTo>
                    <a:lnTo>
                      <a:pt x="36428" y="34755"/>
                    </a:lnTo>
                    <a:lnTo>
                      <a:pt x="36491" y="34880"/>
                    </a:lnTo>
                    <a:lnTo>
                      <a:pt x="36637" y="34901"/>
                    </a:lnTo>
                    <a:lnTo>
                      <a:pt x="36637" y="34859"/>
                    </a:lnTo>
                    <a:lnTo>
                      <a:pt x="36721" y="34859"/>
                    </a:lnTo>
                    <a:lnTo>
                      <a:pt x="36909" y="34755"/>
                    </a:lnTo>
                    <a:lnTo>
                      <a:pt x="37077" y="34692"/>
                    </a:lnTo>
                    <a:lnTo>
                      <a:pt x="37286" y="34650"/>
                    </a:lnTo>
                    <a:lnTo>
                      <a:pt x="37391" y="34650"/>
                    </a:lnTo>
                    <a:lnTo>
                      <a:pt x="37663" y="34483"/>
                    </a:lnTo>
                    <a:lnTo>
                      <a:pt x="37809" y="34441"/>
                    </a:lnTo>
                    <a:lnTo>
                      <a:pt x="37914" y="34441"/>
                    </a:lnTo>
                    <a:lnTo>
                      <a:pt x="37997" y="34462"/>
                    </a:lnTo>
                    <a:lnTo>
                      <a:pt x="38081" y="34399"/>
                    </a:lnTo>
                    <a:lnTo>
                      <a:pt x="38018" y="34357"/>
                    </a:lnTo>
                    <a:lnTo>
                      <a:pt x="37935" y="34357"/>
                    </a:lnTo>
                    <a:lnTo>
                      <a:pt x="37830" y="34294"/>
                    </a:lnTo>
                    <a:lnTo>
                      <a:pt x="37872" y="34294"/>
                    </a:lnTo>
                    <a:lnTo>
                      <a:pt x="37956" y="34273"/>
                    </a:lnTo>
                    <a:lnTo>
                      <a:pt x="37956" y="34231"/>
                    </a:lnTo>
                    <a:lnTo>
                      <a:pt x="37663" y="34169"/>
                    </a:lnTo>
                    <a:lnTo>
                      <a:pt x="37537" y="34148"/>
                    </a:lnTo>
                    <a:lnTo>
                      <a:pt x="37558" y="34085"/>
                    </a:lnTo>
                    <a:lnTo>
                      <a:pt x="37537" y="33980"/>
                    </a:lnTo>
                    <a:lnTo>
                      <a:pt x="37370" y="34085"/>
                    </a:lnTo>
                    <a:lnTo>
                      <a:pt x="37349" y="34148"/>
                    </a:lnTo>
                    <a:lnTo>
                      <a:pt x="37160" y="34106"/>
                    </a:lnTo>
                    <a:lnTo>
                      <a:pt x="37139" y="34064"/>
                    </a:lnTo>
                    <a:lnTo>
                      <a:pt x="36993" y="34022"/>
                    </a:lnTo>
                    <a:lnTo>
                      <a:pt x="36930" y="34043"/>
                    </a:lnTo>
                    <a:lnTo>
                      <a:pt x="36826" y="33980"/>
                    </a:lnTo>
                    <a:lnTo>
                      <a:pt x="36637" y="33980"/>
                    </a:lnTo>
                    <a:lnTo>
                      <a:pt x="36491" y="33876"/>
                    </a:lnTo>
                    <a:lnTo>
                      <a:pt x="36616" y="33834"/>
                    </a:lnTo>
                    <a:lnTo>
                      <a:pt x="36637" y="33750"/>
                    </a:lnTo>
                    <a:lnTo>
                      <a:pt x="36491" y="33750"/>
                    </a:lnTo>
                    <a:lnTo>
                      <a:pt x="36428" y="33708"/>
                    </a:lnTo>
                    <a:lnTo>
                      <a:pt x="36323" y="33708"/>
                    </a:lnTo>
                    <a:lnTo>
                      <a:pt x="36282" y="33541"/>
                    </a:lnTo>
                    <a:lnTo>
                      <a:pt x="36219" y="33499"/>
                    </a:lnTo>
                    <a:lnTo>
                      <a:pt x="36219" y="33332"/>
                    </a:lnTo>
                    <a:lnTo>
                      <a:pt x="36261" y="33227"/>
                    </a:lnTo>
                    <a:lnTo>
                      <a:pt x="36177" y="33143"/>
                    </a:lnTo>
                    <a:lnTo>
                      <a:pt x="36261" y="33039"/>
                    </a:lnTo>
                    <a:lnTo>
                      <a:pt x="36261" y="32997"/>
                    </a:lnTo>
                    <a:lnTo>
                      <a:pt x="36051" y="32997"/>
                    </a:lnTo>
                    <a:lnTo>
                      <a:pt x="36114" y="32913"/>
                    </a:lnTo>
                    <a:lnTo>
                      <a:pt x="36198" y="32913"/>
                    </a:lnTo>
                    <a:lnTo>
                      <a:pt x="36365" y="32620"/>
                    </a:lnTo>
                    <a:lnTo>
                      <a:pt x="36470" y="32558"/>
                    </a:lnTo>
                    <a:lnTo>
                      <a:pt x="36428" y="32474"/>
                    </a:lnTo>
                    <a:lnTo>
                      <a:pt x="36365" y="32474"/>
                    </a:lnTo>
                    <a:lnTo>
                      <a:pt x="36323" y="32411"/>
                    </a:lnTo>
                    <a:lnTo>
                      <a:pt x="36219" y="32411"/>
                    </a:lnTo>
                    <a:lnTo>
                      <a:pt x="36114" y="32495"/>
                    </a:lnTo>
                    <a:lnTo>
                      <a:pt x="35989" y="32558"/>
                    </a:lnTo>
                    <a:lnTo>
                      <a:pt x="35947" y="32474"/>
                    </a:lnTo>
                    <a:lnTo>
                      <a:pt x="35905" y="32369"/>
                    </a:lnTo>
                    <a:lnTo>
                      <a:pt x="35675" y="32307"/>
                    </a:lnTo>
                    <a:lnTo>
                      <a:pt x="35528" y="32286"/>
                    </a:lnTo>
                    <a:lnTo>
                      <a:pt x="35361" y="32307"/>
                    </a:lnTo>
                    <a:lnTo>
                      <a:pt x="35528" y="32244"/>
                    </a:lnTo>
                    <a:lnTo>
                      <a:pt x="35654" y="32265"/>
                    </a:lnTo>
                    <a:lnTo>
                      <a:pt x="35779" y="32244"/>
                    </a:lnTo>
                    <a:lnTo>
                      <a:pt x="35863" y="32181"/>
                    </a:lnTo>
                    <a:lnTo>
                      <a:pt x="35989" y="32244"/>
                    </a:lnTo>
                    <a:lnTo>
                      <a:pt x="36093" y="32307"/>
                    </a:lnTo>
                    <a:lnTo>
                      <a:pt x="36219" y="32307"/>
                    </a:lnTo>
                    <a:lnTo>
                      <a:pt x="36386" y="32202"/>
                    </a:lnTo>
                    <a:lnTo>
                      <a:pt x="36470" y="32202"/>
                    </a:lnTo>
                    <a:lnTo>
                      <a:pt x="36575" y="32097"/>
                    </a:lnTo>
                    <a:lnTo>
                      <a:pt x="36700" y="32076"/>
                    </a:lnTo>
                    <a:lnTo>
                      <a:pt x="36784" y="31867"/>
                    </a:lnTo>
                    <a:lnTo>
                      <a:pt x="36721" y="31825"/>
                    </a:lnTo>
                    <a:lnTo>
                      <a:pt x="36805" y="31783"/>
                    </a:lnTo>
                    <a:lnTo>
                      <a:pt x="36742" y="31721"/>
                    </a:lnTo>
                    <a:lnTo>
                      <a:pt x="36616" y="31658"/>
                    </a:lnTo>
                    <a:lnTo>
                      <a:pt x="36533" y="31658"/>
                    </a:lnTo>
                    <a:lnTo>
                      <a:pt x="36575" y="31637"/>
                    </a:lnTo>
                    <a:lnTo>
                      <a:pt x="36575" y="31616"/>
                    </a:lnTo>
                    <a:lnTo>
                      <a:pt x="36742" y="31637"/>
                    </a:lnTo>
                    <a:lnTo>
                      <a:pt x="36742" y="31574"/>
                    </a:lnTo>
                    <a:lnTo>
                      <a:pt x="36512" y="31449"/>
                    </a:lnTo>
                    <a:lnTo>
                      <a:pt x="36303" y="31365"/>
                    </a:lnTo>
                    <a:lnTo>
                      <a:pt x="35905" y="31365"/>
                    </a:lnTo>
                    <a:lnTo>
                      <a:pt x="35800" y="31428"/>
                    </a:lnTo>
                    <a:lnTo>
                      <a:pt x="35675" y="31428"/>
                    </a:lnTo>
                    <a:lnTo>
                      <a:pt x="35319" y="31553"/>
                    </a:lnTo>
                    <a:lnTo>
                      <a:pt x="35026" y="31616"/>
                    </a:lnTo>
                    <a:lnTo>
                      <a:pt x="34859" y="31679"/>
                    </a:lnTo>
                    <a:lnTo>
                      <a:pt x="34712" y="31721"/>
                    </a:lnTo>
                    <a:lnTo>
                      <a:pt x="34440" y="31867"/>
                    </a:lnTo>
                    <a:lnTo>
                      <a:pt x="34064" y="32139"/>
                    </a:lnTo>
                    <a:lnTo>
                      <a:pt x="33771" y="32390"/>
                    </a:lnTo>
                    <a:lnTo>
                      <a:pt x="33666" y="32453"/>
                    </a:lnTo>
                    <a:lnTo>
                      <a:pt x="33541" y="32579"/>
                    </a:lnTo>
                    <a:lnTo>
                      <a:pt x="33373" y="32767"/>
                    </a:lnTo>
                    <a:lnTo>
                      <a:pt x="33185" y="32892"/>
                    </a:lnTo>
                    <a:lnTo>
                      <a:pt x="32934" y="33018"/>
                    </a:lnTo>
                    <a:lnTo>
                      <a:pt x="32641" y="33143"/>
                    </a:lnTo>
                    <a:lnTo>
                      <a:pt x="32515" y="33143"/>
                    </a:lnTo>
                    <a:lnTo>
                      <a:pt x="32704" y="33102"/>
                    </a:lnTo>
                    <a:lnTo>
                      <a:pt x="33018" y="32976"/>
                    </a:lnTo>
                    <a:lnTo>
                      <a:pt x="33038" y="32892"/>
                    </a:lnTo>
                    <a:lnTo>
                      <a:pt x="33290" y="32725"/>
                    </a:lnTo>
                    <a:lnTo>
                      <a:pt x="33373" y="32599"/>
                    </a:lnTo>
                    <a:lnTo>
                      <a:pt x="33436" y="32453"/>
                    </a:lnTo>
                    <a:lnTo>
                      <a:pt x="33541" y="32411"/>
                    </a:lnTo>
                    <a:lnTo>
                      <a:pt x="33666" y="32286"/>
                    </a:lnTo>
                    <a:lnTo>
                      <a:pt x="33813" y="32202"/>
                    </a:lnTo>
                    <a:lnTo>
                      <a:pt x="33875" y="31993"/>
                    </a:lnTo>
                    <a:lnTo>
                      <a:pt x="34106" y="31888"/>
                    </a:lnTo>
                    <a:lnTo>
                      <a:pt x="34231" y="31679"/>
                    </a:lnTo>
                    <a:lnTo>
                      <a:pt x="34294" y="31658"/>
                    </a:lnTo>
                    <a:lnTo>
                      <a:pt x="34315" y="31595"/>
                    </a:lnTo>
                    <a:lnTo>
                      <a:pt x="34440" y="31532"/>
                    </a:lnTo>
                    <a:lnTo>
                      <a:pt x="34545" y="31491"/>
                    </a:lnTo>
                    <a:lnTo>
                      <a:pt x="34608" y="31386"/>
                    </a:lnTo>
                    <a:lnTo>
                      <a:pt x="34712" y="31344"/>
                    </a:lnTo>
                    <a:lnTo>
                      <a:pt x="34754" y="31386"/>
                    </a:lnTo>
                    <a:lnTo>
                      <a:pt x="34838" y="31365"/>
                    </a:lnTo>
                    <a:lnTo>
                      <a:pt x="34922" y="31239"/>
                    </a:lnTo>
                    <a:lnTo>
                      <a:pt x="35131" y="31239"/>
                    </a:lnTo>
                    <a:lnTo>
                      <a:pt x="35235" y="31177"/>
                    </a:lnTo>
                    <a:lnTo>
                      <a:pt x="35424" y="31177"/>
                    </a:lnTo>
                    <a:lnTo>
                      <a:pt x="35487" y="31072"/>
                    </a:lnTo>
                    <a:lnTo>
                      <a:pt x="35528" y="30946"/>
                    </a:lnTo>
                    <a:lnTo>
                      <a:pt x="35570" y="30905"/>
                    </a:lnTo>
                    <a:lnTo>
                      <a:pt x="35570" y="30821"/>
                    </a:lnTo>
                    <a:lnTo>
                      <a:pt x="35696" y="30758"/>
                    </a:lnTo>
                    <a:lnTo>
                      <a:pt x="35905" y="30591"/>
                    </a:lnTo>
                    <a:lnTo>
                      <a:pt x="36010" y="30549"/>
                    </a:lnTo>
                    <a:lnTo>
                      <a:pt x="36072" y="30507"/>
                    </a:lnTo>
                    <a:lnTo>
                      <a:pt x="36010" y="30444"/>
                    </a:lnTo>
                    <a:lnTo>
                      <a:pt x="36072" y="30382"/>
                    </a:lnTo>
                    <a:lnTo>
                      <a:pt x="36156" y="30319"/>
                    </a:lnTo>
                    <a:lnTo>
                      <a:pt x="36261" y="30423"/>
                    </a:lnTo>
                    <a:lnTo>
                      <a:pt x="36386" y="30486"/>
                    </a:lnTo>
                    <a:lnTo>
                      <a:pt x="36616" y="30444"/>
                    </a:lnTo>
                    <a:lnTo>
                      <a:pt x="36805" y="30528"/>
                    </a:lnTo>
                    <a:lnTo>
                      <a:pt x="36888" y="30528"/>
                    </a:lnTo>
                    <a:lnTo>
                      <a:pt x="36951" y="30549"/>
                    </a:lnTo>
                    <a:lnTo>
                      <a:pt x="37098" y="30486"/>
                    </a:lnTo>
                    <a:lnTo>
                      <a:pt x="37160" y="30549"/>
                    </a:lnTo>
                    <a:lnTo>
                      <a:pt x="37265" y="30549"/>
                    </a:lnTo>
                    <a:lnTo>
                      <a:pt x="37349" y="30507"/>
                    </a:lnTo>
                    <a:lnTo>
                      <a:pt x="37474" y="30591"/>
                    </a:lnTo>
                    <a:lnTo>
                      <a:pt x="37663" y="30612"/>
                    </a:lnTo>
                    <a:lnTo>
                      <a:pt x="37746" y="30570"/>
                    </a:lnTo>
                    <a:lnTo>
                      <a:pt x="37788" y="30570"/>
                    </a:lnTo>
                    <a:lnTo>
                      <a:pt x="37893" y="30633"/>
                    </a:lnTo>
                    <a:lnTo>
                      <a:pt x="38039" y="30674"/>
                    </a:lnTo>
                    <a:lnTo>
                      <a:pt x="38081" y="30633"/>
                    </a:lnTo>
                    <a:lnTo>
                      <a:pt x="38248" y="30716"/>
                    </a:lnTo>
                    <a:lnTo>
                      <a:pt x="38311" y="30716"/>
                    </a:lnTo>
                    <a:lnTo>
                      <a:pt x="38416" y="30674"/>
                    </a:lnTo>
                    <a:lnTo>
                      <a:pt x="38500" y="30695"/>
                    </a:lnTo>
                    <a:lnTo>
                      <a:pt x="38479" y="30737"/>
                    </a:lnTo>
                    <a:lnTo>
                      <a:pt x="38583" y="30779"/>
                    </a:lnTo>
                    <a:lnTo>
                      <a:pt x="38834" y="30695"/>
                    </a:lnTo>
                    <a:lnTo>
                      <a:pt x="38897" y="30695"/>
                    </a:lnTo>
                    <a:lnTo>
                      <a:pt x="39023" y="30633"/>
                    </a:lnTo>
                    <a:lnTo>
                      <a:pt x="39085" y="30674"/>
                    </a:lnTo>
                    <a:lnTo>
                      <a:pt x="39253" y="30674"/>
                    </a:lnTo>
                    <a:lnTo>
                      <a:pt x="39336" y="30716"/>
                    </a:lnTo>
                    <a:lnTo>
                      <a:pt x="39441" y="30674"/>
                    </a:lnTo>
                    <a:lnTo>
                      <a:pt x="39462" y="30591"/>
                    </a:lnTo>
                    <a:lnTo>
                      <a:pt x="39608" y="30591"/>
                    </a:lnTo>
                    <a:lnTo>
                      <a:pt x="39671" y="30528"/>
                    </a:lnTo>
                    <a:lnTo>
                      <a:pt x="39734" y="30570"/>
                    </a:lnTo>
                    <a:lnTo>
                      <a:pt x="39818" y="30465"/>
                    </a:lnTo>
                    <a:lnTo>
                      <a:pt x="39922" y="30402"/>
                    </a:lnTo>
                    <a:lnTo>
                      <a:pt x="39943" y="30361"/>
                    </a:lnTo>
                    <a:lnTo>
                      <a:pt x="40048" y="30382"/>
                    </a:lnTo>
                    <a:lnTo>
                      <a:pt x="40132" y="30214"/>
                    </a:lnTo>
                    <a:lnTo>
                      <a:pt x="40132" y="30110"/>
                    </a:lnTo>
                    <a:lnTo>
                      <a:pt x="40194" y="30110"/>
                    </a:lnTo>
                    <a:lnTo>
                      <a:pt x="40278" y="30047"/>
                    </a:lnTo>
                    <a:lnTo>
                      <a:pt x="40299" y="29963"/>
                    </a:lnTo>
                    <a:lnTo>
                      <a:pt x="40257" y="29942"/>
                    </a:lnTo>
                    <a:lnTo>
                      <a:pt x="40278" y="29879"/>
                    </a:lnTo>
                    <a:lnTo>
                      <a:pt x="40383" y="29879"/>
                    </a:lnTo>
                    <a:lnTo>
                      <a:pt x="40487" y="29858"/>
                    </a:lnTo>
                    <a:lnTo>
                      <a:pt x="40487" y="29775"/>
                    </a:lnTo>
                    <a:lnTo>
                      <a:pt x="40508" y="29754"/>
                    </a:lnTo>
                    <a:lnTo>
                      <a:pt x="40571" y="29838"/>
                    </a:lnTo>
                    <a:lnTo>
                      <a:pt x="40696" y="29858"/>
                    </a:lnTo>
                    <a:lnTo>
                      <a:pt x="40801" y="29775"/>
                    </a:lnTo>
                    <a:lnTo>
                      <a:pt x="40822" y="29838"/>
                    </a:lnTo>
                    <a:lnTo>
                      <a:pt x="40906" y="29838"/>
                    </a:lnTo>
                    <a:lnTo>
                      <a:pt x="40989" y="29775"/>
                    </a:lnTo>
                    <a:lnTo>
                      <a:pt x="41031" y="29838"/>
                    </a:lnTo>
                    <a:lnTo>
                      <a:pt x="41136" y="29796"/>
                    </a:lnTo>
                    <a:lnTo>
                      <a:pt x="41178" y="29754"/>
                    </a:lnTo>
                    <a:lnTo>
                      <a:pt x="41241" y="29754"/>
                    </a:lnTo>
                    <a:lnTo>
                      <a:pt x="41324" y="29649"/>
                    </a:lnTo>
                    <a:lnTo>
                      <a:pt x="41387" y="29649"/>
                    </a:lnTo>
                    <a:lnTo>
                      <a:pt x="41492" y="29545"/>
                    </a:lnTo>
                    <a:lnTo>
                      <a:pt x="41617" y="29545"/>
                    </a:lnTo>
                    <a:lnTo>
                      <a:pt x="41764" y="29440"/>
                    </a:lnTo>
                    <a:lnTo>
                      <a:pt x="41826" y="29356"/>
                    </a:lnTo>
                    <a:lnTo>
                      <a:pt x="41910" y="29356"/>
                    </a:lnTo>
                    <a:lnTo>
                      <a:pt x="41931" y="29252"/>
                    </a:lnTo>
                    <a:lnTo>
                      <a:pt x="41973" y="29147"/>
                    </a:lnTo>
                    <a:lnTo>
                      <a:pt x="41910" y="29126"/>
                    </a:lnTo>
                    <a:lnTo>
                      <a:pt x="41805" y="29147"/>
                    </a:lnTo>
                    <a:lnTo>
                      <a:pt x="41722" y="29105"/>
                    </a:lnTo>
                    <a:lnTo>
                      <a:pt x="41764" y="29105"/>
                    </a:lnTo>
                    <a:lnTo>
                      <a:pt x="41868" y="29126"/>
                    </a:lnTo>
                    <a:lnTo>
                      <a:pt x="41952" y="29105"/>
                    </a:lnTo>
                    <a:lnTo>
                      <a:pt x="41868" y="29001"/>
                    </a:lnTo>
                    <a:lnTo>
                      <a:pt x="41764" y="29001"/>
                    </a:lnTo>
                    <a:lnTo>
                      <a:pt x="41617" y="28917"/>
                    </a:lnTo>
                    <a:lnTo>
                      <a:pt x="41554" y="28812"/>
                    </a:lnTo>
                    <a:lnTo>
                      <a:pt x="41554" y="28812"/>
                    </a:lnTo>
                    <a:lnTo>
                      <a:pt x="41701" y="28896"/>
                    </a:lnTo>
                    <a:lnTo>
                      <a:pt x="41805" y="28833"/>
                    </a:lnTo>
                    <a:lnTo>
                      <a:pt x="41826" y="28729"/>
                    </a:lnTo>
                    <a:lnTo>
                      <a:pt x="41910" y="28708"/>
                    </a:lnTo>
                    <a:lnTo>
                      <a:pt x="41952" y="28603"/>
                    </a:lnTo>
                    <a:lnTo>
                      <a:pt x="41764" y="28540"/>
                    </a:lnTo>
                    <a:lnTo>
                      <a:pt x="41847" y="28478"/>
                    </a:lnTo>
                    <a:lnTo>
                      <a:pt x="41931" y="28498"/>
                    </a:lnTo>
                    <a:lnTo>
                      <a:pt x="42015" y="28415"/>
                    </a:lnTo>
                    <a:lnTo>
                      <a:pt x="41973" y="28331"/>
                    </a:lnTo>
                    <a:lnTo>
                      <a:pt x="41826" y="28268"/>
                    </a:lnTo>
                    <a:lnTo>
                      <a:pt x="41805" y="28164"/>
                    </a:lnTo>
                    <a:lnTo>
                      <a:pt x="41847" y="28122"/>
                    </a:lnTo>
                    <a:lnTo>
                      <a:pt x="41952" y="28185"/>
                    </a:lnTo>
                    <a:lnTo>
                      <a:pt x="41931" y="28101"/>
                    </a:lnTo>
                    <a:lnTo>
                      <a:pt x="41764" y="28017"/>
                    </a:lnTo>
                    <a:lnTo>
                      <a:pt x="41617" y="28017"/>
                    </a:lnTo>
                    <a:lnTo>
                      <a:pt x="41638" y="27954"/>
                    </a:lnTo>
                    <a:lnTo>
                      <a:pt x="41701" y="27913"/>
                    </a:lnTo>
                    <a:lnTo>
                      <a:pt x="41659" y="27871"/>
                    </a:lnTo>
                    <a:lnTo>
                      <a:pt x="41533" y="27871"/>
                    </a:lnTo>
                    <a:lnTo>
                      <a:pt x="41387" y="27954"/>
                    </a:lnTo>
                    <a:lnTo>
                      <a:pt x="41345" y="28059"/>
                    </a:lnTo>
                    <a:lnTo>
                      <a:pt x="41303" y="28101"/>
                    </a:lnTo>
                    <a:lnTo>
                      <a:pt x="41241" y="27996"/>
                    </a:lnTo>
                    <a:lnTo>
                      <a:pt x="41094" y="27996"/>
                    </a:lnTo>
                    <a:lnTo>
                      <a:pt x="41157" y="27913"/>
                    </a:lnTo>
                    <a:lnTo>
                      <a:pt x="41220" y="27913"/>
                    </a:lnTo>
                    <a:lnTo>
                      <a:pt x="41345" y="27808"/>
                    </a:lnTo>
                    <a:lnTo>
                      <a:pt x="41387" y="27703"/>
                    </a:lnTo>
                    <a:lnTo>
                      <a:pt x="41303" y="27536"/>
                    </a:lnTo>
                    <a:lnTo>
                      <a:pt x="41115" y="27473"/>
                    </a:lnTo>
                    <a:lnTo>
                      <a:pt x="40885" y="27494"/>
                    </a:lnTo>
                    <a:lnTo>
                      <a:pt x="40801" y="27536"/>
                    </a:lnTo>
                    <a:lnTo>
                      <a:pt x="40822" y="27557"/>
                    </a:lnTo>
                    <a:lnTo>
                      <a:pt x="40969" y="27557"/>
                    </a:lnTo>
                    <a:lnTo>
                      <a:pt x="41010" y="27578"/>
                    </a:lnTo>
                    <a:lnTo>
                      <a:pt x="40885" y="27578"/>
                    </a:lnTo>
                    <a:lnTo>
                      <a:pt x="40717" y="27557"/>
                    </a:lnTo>
                    <a:lnTo>
                      <a:pt x="40550" y="27641"/>
                    </a:lnTo>
                    <a:lnTo>
                      <a:pt x="40404" y="27661"/>
                    </a:lnTo>
                    <a:lnTo>
                      <a:pt x="40299" y="27787"/>
                    </a:lnTo>
                    <a:lnTo>
                      <a:pt x="40257" y="27892"/>
                    </a:lnTo>
                    <a:lnTo>
                      <a:pt x="40173" y="27892"/>
                    </a:lnTo>
                    <a:lnTo>
                      <a:pt x="40048" y="27996"/>
                    </a:lnTo>
                    <a:lnTo>
                      <a:pt x="39860" y="27996"/>
                    </a:lnTo>
                    <a:lnTo>
                      <a:pt x="39755" y="28205"/>
                    </a:lnTo>
                    <a:lnTo>
                      <a:pt x="39671" y="28205"/>
                    </a:lnTo>
                    <a:lnTo>
                      <a:pt x="39629" y="28268"/>
                    </a:lnTo>
                    <a:lnTo>
                      <a:pt x="39567" y="28268"/>
                    </a:lnTo>
                    <a:lnTo>
                      <a:pt x="39525" y="28185"/>
                    </a:lnTo>
                    <a:lnTo>
                      <a:pt x="39608" y="28101"/>
                    </a:lnTo>
                    <a:lnTo>
                      <a:pt x="39671" y="28122"/>
                    </a:lnTo>
                    <a:lnTo>
                      <a:pt x="39713" y="28059"/>
                    </a:lnTo>
                    <a:lnTo>
                      <a:pt x="39462" y="27871"/>
                    </a:lnTo>
                    <a:lnTo>
                      <a:pt x="39441" y="27808"/>
                    </a:lnTo>
                    <a:lnTo>
                      <a:pt x="39357" y="27787"/>
                    </a:lnTo>
                    <a:lnTo>
                      <a:pt x="39399" y="27745"/>
                    </a:lnTo>
                    <a:lnTo>
                      <a:pt x="39399" y="27641"/>
                    </a:lnTo>
                    <a:lnTo>
                      <a:pt x="39525" y="27850"/>
                    </a:lnTo>
                    <a:lnTo>
                      <a:pt x="39734" y="27975"/>
                    </a:lnTo>
                    <a:lnTo>
                      <a:pt x="39776" y="27913"/>
                    </a:lnTo>
                    <a:lnTo>
                      <a:pt x="39818" y="27808"/>
                    </a:lnTo>
                    <a:lnTo>
                      <a:pt x="39943" y="27808"/>
                    </a:lnTo>
                    <a:lnTo>
                      <a:pt x="40027" y="27745"/>
                    </a:lnTo>
                    <a:lnTo>
                      <a:pt x="40194" y="27641"/>
                    </a:lnTo>
                    <a:lnTo>
                      <a:pt x="40404" y="27578"/>
                    </a:lnTo>
                    <a:lnTo>
                      <a:pt x="40613" y="27557"/>
                    </a:lnTo>
                    <a:lnTo>
                      <a:pt x="40592" y="27494"/>
                    </a:lnTo>
                    <a:lnTo>
                      <a:pt x="40508" y="27473"/>
                    </a:lnTo>
                    <a:lnTo>
                      <a:pt x="40613" y="27473"/>
                    </a:lnTo>
                    <a:lnTo>
                      <a:pt x="40717" y="27369"/>
                    </a:lnTo>
                    <a:lnTo>
                      <a:pt x="40906" y="27285"/>
                    </a:lnTo>
                    <a:lnTo>
                      <a:pt x="40969" y="27348"/>
                    </a:lnTo>
                    <a:lnTo>
                      <a:pt x="41199" y="27285"/>
                    </a:lnTo>
                    <a:lnTo>
                      <a:pt x="41199" y="27243"/>
                    </a:lnTo>
                    <a:lnTo>
                      <a:pt x="41387" y="27222"/>
                    </a:lnTo>
                    <a:lnTo>
                      <a:pt x="41282" y="27117"/>
                    </a:lnTo>
                    <a:lnTo>
                      <a:pt x="41010" y="27034"/>
                    </a:lnTo>
                    <a:lnTo>
                      <a:pt x="41073" y="26971"/>
                    </a:lnTo>
                    <a:lnTo>
                      <a:pt x="41136" y="26971"/>
                    </a:lnTo>
                    <a:lnTo>
                      <a:pt x="41199" y="26866"/>
                    </a:lnTo>
                    <a:lnTo>
                      <a:pt x="41115" y="26845"/>
                    </a:lnTo>
                    <a:lnTo>
                      <a:pt x="40969" y="26908"/>
                    </a:lnTo>
                    <a:lnTo>
                      <a:pt x="40885" y="27013"/>
                    </a:lnTo>
                    <a:lnTo>
                      <a:pt x="40759" y="26929"/>
                    </a:lnTo>
                    <a:lnTo>
                      <a:pt x="40613" y="26950"/>
                    </a:lnTo>
                    <a:lnTo>
                      <a:pt x="40592" y="26866"/>
                    </a:lnTo>
                    <a:lnTo>
                      <a:pt x="40676" y="26845"/>
                    </a:lnTo>
                    <a:lnTo>
                      <a:pt x="40676" y="26657"/>
                    </a:lnTo>
                    <a:lnTo>
                      <a:pt x="40696" y="26615"/>
                    </a:lnTo>
                    <a:lnTo>
                      <a:pt x="40550" y="26720"/>
                    </a:lnTo>
                    <a:lnTo>
                      <a:pt x="40550" y="26657"/>
                    </a:lnTo>
                    <a:lnTo>
                      <a:pt x="40592" y="26615"/>
                    </a:lnTo>
                    <a:lnTo>
                      <a:pt x="40550" y="26594"/>
                    </a:lnTo>
                    <a:lnTo>
                      <a:pt x="40341" y="26762"/>
                    </a:lnTo>
                    <a:lnTo>
                      <a:pt x="40257" y="26845"/>
                    </a:lnTo>
                    <a:lnTo>
                      <a:pt x="40194" y="26845"/>
                    </a:lnTo>
                    <a:lnTo>
                      <a:pt x="40278" y="26762"/>
                    </a:lnTo>
                    <a:lnTo>
                      <a:pt x="40445" y="26636"/>
                    </a:lnTo>
                    <a:lnTo>
                      <a:pt x="40383" y="26594"/>
                    </a:lnTo>
                    <a:lnTo>
                      <a:pt x="40236" y="26657"/>
                    </a:lnTo>
                    <a:lnTo>
                      <a:pt x="40194" y="26636"/>
                    </a:lnTo>
                    <a:lnTo>
                      <a:pt x="40257" y="26594"/>
                    </a:lnTo>
                    <a:lnTo>
                      <a:pt x="40341" y="26532"/>
                    </a:lnTo>
                    <a:lnTo>
                      <a:pt x="40341" y="26490"/>
                    </a:lnTo>
                    <a:lnTo>
                      <a:pt x="40194" y="26511"/>
                    </a:lnTo>
                    <a:lnTo>
                      <a:pt x="40090" y="26615"/>
                    </a:lnTo>
                    <a:lnTo>
                      <a:pt x="39985" y="26741"/>
                    </a:lnTo>
                    <a:lnTo>
                      <a:pt x="39943" y="26720"/>
                    </a:lnTo>
                    <a:lnTo>
                      <a:pt x="39985" y="26615"/>
                    </a:lnTo>
                    <a:lnTo>
                      <a:pt x="40090" y="26532"/>
                    </a:lnTo>
                    <a:lnTo>
                      <a:pt x="40090" y="26490"/>
                    </a:lnTo>
                    <a:lnTo>
                      <a:pt x="40027" y="26490"/>
                    </a:lnTo>
                    <a:lnTo>
                      <a:pt x="39818" y="26699"/>
                    </a:lnTo>
                    <a:lnTo>
                      <a:pt x="39713" y="26720"/>
                    </a:lnTo>
                    <a:lnTo>
                      <a:pt x="39608" y="26636"/>
                    </a:lnTo>
                    <a:lnTo>
                      <a:pt x="39734" y="26657"/>
                    </a:lnTo>
                    <a:lnTo>
                      <a:pt x="39839" y="26594"/>
                    </a:lnTo>
                    <a:lnTo>
                      <a:pt x="40027" y="26343"/>
                    </a:lnTo>
                    <a:lnTo>
                      <a:pt x="40152" y="26281"/>
                    </a:lnTo>
                    <a:lnTo>
                      <a:pt x="40069" y="26197"/>
                    </a:lnTo>
                    <a:lnTo>
                      <a:pt x="40090" y="26092"/>
                    </a:lnTo>
                    <a:lnTo>
                      <a:pt x="40069" y="26071"/>
                    </a:lnTo>
                    <a:lnTo>
                      <a:pt x="39964" y="26218"/>
                    </a:lnTo>
                    <a:lnTo>
                      <a:pt x="39922" y="26218"/>
                    </a:lnTo>
                    <a:lnTo>
                      <a:pt x="39922" y="26176"/>
                    </a:lnTo>
                    <a:lnTo>
                      <a:pt x="39964" y="26092"/>
                    </a:lnTo>
                    <a:lnTo>
                      <a:pt x="39964" y="25925"/>
                    </a:lnTo>
                    <a:lnTo>
                      <a:pt x="39880" y="25904"/>
                    </a:lnTo>
                    <a:lnTo>
                      <a:pt x="39860" y="25883"/>
                    </a:lnTo>
                    <a:lnTo>
                      <a:pt x="39755" y="25967"/>
                    </a:lnTo>
                    <a:lnTo>
                      <a:pt x="39734" y="25904"/>
                    </a:lnTo>
                    <a:lnTo>
                      <a:pt x="39755" y="25820"/>
                    </a:lnTo>
                    <a:lnTo>
                      <a:pt x="39734" y="25799"/>
                    </a:lnTo>
                    <a:lnTo>
                      <a:pt x="39650" y="25799"/>
                    </a:lnTo>
                    <a:lnTo>
                      <a:pt x="39713" y="25757"/>
                    </a:lnTo>
                    <a:lnTo>
                      <a:pt x="39650" y="25695"/>
                    </a:lnTo>
                    <a:lnTo>
                      <a:pt x="39650" y="25611"/>
                    </a:lnTo>
                    <a:lnTo>
                      <a:pt x="39608" y="25611"/>
                    </a:lnTo>
                    <a:lnTo>
                      <a:pt x="39441" y="25653"/>
                    </a:lnTo>
                    <a:lnTo>
                      <a:pt x="39441" y="25695"/>
                    </a:lnTo>
                    <a:lnTo>
                      <a:pt x="39357" y="25716"/>
                    </a:lnTo>
                    <a:lnTo>
                      <a:pt x="39148" y="25674"/>
                    </a:lnTo>
                    <a:lnTo>
                      <a:pt x="39316" y="25674"/>
                    </a:lnTo>
                    <a:lnTo>
                      <a:pt x="39357" y="25590"/>
                    </a:lnTo>
                    <a:lnTo>
                      <a:pt x="39504" y="25569"/>
                    </a:lnTo>
                    <a:lnTo>
                      <a:pt x="39525" y="25506"/>
                    </a:lnTo>
                    <a:lnTo>
                      <a:pt x="39462" y="25444"/>
                    </a:lnTo>
                    <a:lnTo>
                      <a:pt x="39357" y="25339"/>
                    </a:lnTo>
                    <a:lnTo>
                      <a:pt x="39357" y="25234"/>
                    </a:lnTo>
                    <a:lnTo>
                      <a:pt x="39211" y="25151"/>
                    </a:lnTo>
                    <a:lnTo>
                      <a:pt x="39357" y="25151"/>
                    </a:lnTo>
                    <a:lnTo>
                      <a:pt x="39525" y="25234"/>
                    </a:lnTo>
                    <a:lnTo>
                      <a:pt x="39650" y="25234"/>
                    </a:lnTo>
                    <a:lnTo>
                      <a:pt x="39650" y="25151"/>
                    </a:lnTo>
                    <a:lnTo>
                      <a:pt x="39546" y="25088"/>
                    </a:lnTo>
                    <a:lnTo>
                      <a:pt x="39567" y="25046"/>
                    </a:lnTo>
                    <a:lnTo>
                      <a:pt x="39650" y="25067"/>
                    </a:lnTo>
                    <a:lnTo>
                      <a:pt x="39776" y="24962"/>
                    </a:lnTo>
                    <a:lnTo>
                      <a:pt x="39860" y="24920"/>
                    </a:lnTo>
                    <a:lnTo>
                      <a:pt x="39880" y="24816"/>
                    </a:lnTo>
                    <a:lnTo>
                      <a:pt x="39776" y="24711"/>
                    </a:lnTo>
                    <a:lnTo>
                      <a:pt x="39713" y="24732"/>
                    </a:lnTo>
                    <a:lnTo>
                      <a:pt x="39608" y="24711"/>
                    </a:lnTo>
                    <a:lnTo>
                      <a:pt x="39671" y="24648"/>
                    </a:lnTo>
                    <a:lnTo>
                      <a:pt x="39713" y="24565"/>
                    </a:lnTo>
                    <a:lnTo>
                      <a:pt x="39650" y="24523"/>
                    </a:lnTo>
                    <a:lnTo>
                      <a:pt x="39525" y="24523"/>
                    </a:lnTo>
                    <a:lnTo>
                      <a:pt x="39462" y="24502"/>
                    </a:lnTo>
                    <a:lnTo>
                      <a:pt x="39399" y="24523"/>
                    </a:lnTo>
                    <a:lnTo>
                      <a:pt x="39316" y="24439"/>
                    </a:lnTo>
                    <a:lnTo>
                      <a:pt x="39420" y="24439"/>
                    </a:lnTo>
                    <a:lnTo>
                      <a:pt x="39462" y="24397"/>
                    </a:lnTo>
                    <a:lnTo>
                      <a:pt x="39546" y="24418"/>
                    </a:lnTo>
                    <a:lnTo>
                      <a:pt x="39650" y="24314"/>
                    </a:lnTo>
                    <a:lnTo>
                      <a:pt x="39608" y="24125"/>
                    </a:lnTo>
                    <a:lnTo>
                      <a:pt x="39504" y="24021"/>
                    </a:lnTo>
                    <a:lnTo>
                      <a:pt x="39441" y="24104"/>
                    </a:lnTo>
                    <a:lnTo>
                      <a:pt x="39336" y="24084"/>
                    </a:lnTo>
                    <a:lnTo>
                      <a:pt x="39253" y="24146"/>
                    </a:lnTo>
                    <a:lnTo>
                      <a:pt x="39295" y="24042"/>
                    </a:lnTo>
                    <a:lnTo>
                      <a:pt x="39420" y="23979"/>
                    </a:lnTo>
                    <a:lnTo>
                      <a:pt x="39504" y="23979"/>
                    </a:lnTo>
                    <a:lnTo>
                      <a:pt x="39504" y="23874"/>
                    </a:lnTo>
                    <a:lnTo>
                      <a:pt x="39399" y="23832"/>
                    </a:lnTo>
                    <a:lnTo>
                      <a:pt x="39316" y="23874"/>
                    </a:lnTo>
                    <a:lnTo>
                      <a:pt x="39190" y="23874"/>
                    </a:lnTo>
                    <a:lnTo>
                      <a:pt x="39002" y="23937"/>
                    </a:lnTo>
                    <a:lnTo>
                      <a:pt x="39002" y="23937"/>
                    </a:lnTo>
                    <a:lnTo>
                      <a:pt x="39148" y="23728"/>
                    </a:lnTo>
                    <a:lnTo>
                      <a:pt x="39253" y="23728"/>
                    </a:lnTo>
                    <a:lnTo>
                      <a:pt x="39357" y="23686"/>
                    </a:lnTo>
                    <a:lnTo>
                      <a:pt x="39357" y="23623"/>
                    </a:lnTo>
                    <a:lnTo>
                      <a:pt x="39441" y="23560"/>
                    </a:lnTo>
                    <a:lnTo>
                      <a:pt x="39420" y="23519"/>
                    </a:lnTo>
                    <a:lnTo>
                      <a:pt x="39295" y="23581"/>
                    </a:lnTo>
                    <a:lnTo>
                      <a:pt x="39106" y="23581"/>
                    </a:lnTo>
                    <a:lnTo>
                      <a:pt x="38939" y="23665"/>
                    </a:lnTo>
                    <a:lnTo>
                      <a:pt x="38939" y="23665"/>
                    </a:lnTo>
                    <a:lnTo>
                      <a:pt x="39002" y="23581"/>
                    </a:lnTo>
                    <a:lnTo>
                      <a:pt x="38981" y="23498"/>
                    </a:lnTo>
                    <a:lnTo>
                      <a:pt x="39023" y="23414"/>
                    </a:lnTo>
                    <a:lnTo>
                      <a:pt x="39106" y="23477"/>
                    </a:lnTo>
                    <a:lnTo>
                      <a:pt x="39295" y="23477"/>
                    </a:lnTo>
                    <a:lnTo>
                      <a:pt x="39399" y="23351"/>
                    </a:lnTo>
                    <a:lnTo>
                      <a:pt x="39399" y="23205"/>
                    </a:lnTo>
                    <a:lnTo>
                      <a:pt x="39295" y="23268"/>
                    </a:lnTo>
                    <a:lnTo>
                      <a:pt x="39211" y="23247"/>
                    </a:lnTo>
                    <a:lnTo>
                      <a:pt x="39316" y="23142"/>
                    </a:lnTo>
                    <a:lnTo>
                      <a:pt x="39336" y="23037"/>
                    </a:lnTo>
                    <a:lnTo>
                      <a:pt x="39253" y="22996"/>
                    </a:lnTo>
                    <a:lnTo>
                      <a:pt x="39002" y="23079"/>
                    </a:lnTo>
                    <a:lnTo>
                      <a:pt x="38918" y="23037"/>
                    </a:lnTo>
                    <a:lnTo>
                      <a:pt x="38981" y="22954"/>
                    </a:lnTo>
                    <a:lnTo>
                      <a:pt x="39106" y="22975"/>
                    </a:lnTo>
                    <a:lnTo>
                      <a:pt x="39211" y="22954"/>
                    </a:lnTo>
                    <a:lnTo>
                      <a:pt x="39295" y="22828"/>
                    </a:lnTo>
                    <a:lnTo>
                      <a:pt x="39211" y="22765"/>
                    </a:lnTo>
                    <a:lnTo>
                      <a:pt x="39211" y="22682"/>
                    </a:lnTo>
                    <a:lnTo>
                      <a:pt x="39127" y="22765"/>
                    </a:lnTo>
                    <a:lnTo>
                      <a:pt x="39085" y="22765"/>
                    </a:lnTo>
                    <a:lnTo>
                      <a:pt x="39044" y="22682"/>
                    </a:lnTo>
                    <a:lnTo>
                      <a:pt x="38981" y="22619"/>
                    </a:lnTo>
                    <a:lnTo>
                      <a:pt x="39044" y="22577"/>
                    </a:lnTo>
                    <a:lnTo>
                      <a:pt x="39106" y="22640"/>
                    </a:lnTo>
                    <a:lnTo>
                      <a:pt x="39148" y="22577"/>
                    </a:lnTo>
                    <a:lnTo>
                      <a:pt x="39148" y="22452"/>
                    </a:lnTo>
                    <a:lnTo>
                      <a:pt x="39044" y="22347"/>
                    </a:lnTo>
                    <a:lnTo>
                      <a:pt x="39023" y="22242"/>
                    </a:lnTo>
                    <a:lnTo>
                      <a:pt x="39106" y="22200"/>
                    </a:lnTo>
                    <a:lnTo>
                      <a:pt x="39106" y="22096"/>
                    </a:lnTo>
                    <a:lnTo>
                      <a:pt x="39023" y="22096"/>
                    </a:lnTo>
                    <a:lnTo>
                      <a:pt x="39044" y="22033"/>
                    </a:lnTo>
                    <a:lnTo>
                      <a:pt x="39085" y="21928"/>
                    </a:lnTo>
                    <a:lnTo>
                      <a:pt x="39002" y="21928"/>
                    </a:lnTo>
                    <a:lnTo>
                      <a:pt x="38918" y="21907"/>
                    </a:lnTo>
                    <a:lnTo>
                      <a:pt x="38918" y="21887"/>
                    </a:lnTo>
                    <a:lnTo>
                      <a:pt x="38981" y="21887"/>
                    </a:lnTo>
                    <a:lnTo>
                      <a:pt x="39044" y="21803"/>
                    </a:lnTo>
                    <a:lnTo>
                      <a:pt x="38981" y="21740"/>
                    </a:lnTo>
                    <a:lnTo>
                      <a:pt x="38981" y="21677"/>
                    </a:lnTo>
                    <a:lnTo>
                      <a:pt x="39044" y="21615"/>
                    </a:lnTo>
                    <a:lnTo>
                      <a:pt x="39023" y="21573"/>
                    </a:lnTo>
                    <a:lnTo>
                      <a:pt x="38918" y="21615"/>
                    </a:lnTo>
                    <a:lnTo>
                      <a:pt x="38918" y="21615"/>
                    </a:lnTo>
                    <a:lnTo>
                      <a:pt x="39023" y="21531"/>
                    </a:lnTo>
                    <a:lnTo>
                      <a:pt x="38981" y="21489"/>
                    </a:lnTo>
                    <a:lnTo>
                      <a:pt x="38876" y="21510"/>
                    </a:lnTo>
                    <a:lnTo>
                      <a:pt x="38772" y="21635"/>
                    </a:lnTo>
                    <a:lnTo>
                      <a:pt x="38792" y="21719"/>
                    </a:lnTo>
                    <a:lnTo>
                      <a:pt x="38730" y="21824"/>
                    </a:lnTo>
                    <a:lnTo>
                      <a:pt x="38604" y="21949"/>
                    </a:lnTo>
                    <a:lnTo>
                      <a:pt x="38604" y="22033"/>
                    </a:lnTo>
                    <a:lnTo>
                      <a:pt x="38520" y="22096"/>
                    </a:lnTo>
                    <a:lnTo>
                      <a:pt x="38520" y="22200"/>
                    </a:lnTo>
                    <a:lnTo>
                      <a:pt x="38458" y="22117"/>
                    </a:lnTo>
                    <a:lnTo>
                      <a:pt x="38395" y="22138"/>
                    </a:lnTo>
                    <a:lnTo>
                      <a:pt x="38311" y="22326"/>
                    </a:lnTo>
                    <a:lnTo>
                      <a:pt x="38311" y="22410"/>
                    </a:lnTo>
                    <a:lnTo>
                      <a:pt x="38416" y="22410"/>
                    </a:lnTo>
                    <a:lnTo>
                      <a:pt x="38479" y="22472"/>
                    </a:lnTo>
                    <a:lnTo>
                      <a:pt x="38479" y="22556"/>
                    </a:lnTo>
                    <a:lnTo>
                      <a:pt x="38374" y="22452"/>
                    </a:lnTo>
                    <a:lnTo>
                      <a:pt x="38311" y="22452"/>
                    </a:lnTo>
                    <a:lnTo>
                      <a:pt x="38290" y="22535"/>
                    </a:lnTo>
                    <a:lnTo>
                      <a:pt x="38207" y="22640"/>
                    </a:lnTo>
                    <a:lnTo>
                      <a:pt x="38144" y="22682"/>
                    </a:lnTo>
                    <a:lnTo>
                      <a:pt x="38102" y="22849"/>
                    </a:lnTo>
                    <a:lnTo>
                      <a:pt x="37997" y="22870"/>
                    </a:lnTo>
                    <a:lnTo>
                      <a:pt x="37935" y="22975"/>
                    </a:lnTo>
                    <a:lnTo>
                      <a:pt x="37935" y="23037"/>
                    </a:lnTo>
                    <a:lnTo>
                      <a:pt x="37872" y="23037"/>
                    </a:lnTo>
                    <a:lnTo>
                      <a:pt x="37872" y="23205"/>
                    </a:lnTo>
                    <a:lnTo>
                      <a:pt x="37788" y="23393"/>
                    </a:lnTo>
                    <a:lnTo>
                      <a:pt x="37788" y="23393"/>
                    </a:lnTo>
                    <a:lnTo>
                      <a:pt x="37830" y="23268"/>
                    </a:lnTo>
                    <a:lnTo>
                      <a:pt x="37788" y="23100"/>
                    </a:lnTo>
                    <a:lnTo>
                      <a:pt x="37725" y="23037"/>
                    </a:lnTo>
                    <a:lnTo>
                      <a:pt x="37558" y="23142"/>
                    </a:lnTo>
                    <a:lnTo>
                      <a:pt x="37474" y="23247"/>
                    </a:lnTo>
                    <a:lnTo>
                      <a:pt x="37453" y="23351"/>
                    </a:lnTo>
                    <a:lnTo>
                      <a:pt x="37349" y="23372"/>
                    </a:lnTo>
                    <a:lnTo>
                      <a:pt x="37307" y="23414"/>
                    </a:lnTo>
                    <a:lnTo>
                      <a:pt x="37265" y="23372"/>
                    </a:lnTo>
                    <a:lnTo>
                      <a:pt x="37202" y="23372"/>
                    </a:lnTo>
                    <a:lnTo>
                      <a:pt x="37098" y="23456"/>
                    </a:lnTo>
                    <a:lnTo>
                      <a:pt x="36993" y="23456"/>
                    </a:lnTo>
                    <a:lnTo>
                      <a:pt x="36847" y="23560"/>
                    </a:lnTo>
                    <a:lnTo>
                      <a:pt x="36826" y="23686"/>
                    </a:lnTo>
                    <a:lnTo>
                      <a:pt x="36700" y="23832"/>
                    </a:lnTo>
                    <a:lnTo>
                      <a:pt x="36742" y="23728"/>
                    </a:lnTo>
                    <a:lnTo>
                      <a:pt x="36742" y="23623"/>
                    </a:lnTo>
                    <a:lnTo>
                      <a:pt x="36784" y="23581"/>
                    </a:lnTo>
                    <a:lnTo>
                      <a:pt x="36784" y="23351"/>
                    </a:lnTo>
                    <a:lnTo>
                      <a:pt x="36805" y="23247"/>
                    </a:lnTo>
                    <a:lnTo>
                      <a:pt x="36784" y="23247"/>
                    </a:lnTo>
                    <a:lnTo>
                      <a:pt x="36365" y="23456"/>
                    </a:lnTo>
                    <a:lnTo>
                      <a:pt x="36198" y="23770"/>
                    </a:lnTo>
                    <a:lnTo>
                      <a:pt x="36072" y="23812"/>
                    </a:lnTo>
                    <a:lnTo>
                      <a:pt x="36156" y="23707"/>
                    </a:lnTo>
                    <a:lnTo>
                      <a:pt x="36177" y="23581"/>
                    </a:lnTo>
                    <a:lnTo>
                      <a:pt x="36303" y="23393"/>
                    </a:lnTo>
                    <a:lnTo>
                      <a:pt x="36303" y="23268"/>
                    </a:lnTo>
                    <a:lnTo>
                      <a:pt x="36323" y="23142"/>
                    </a:lnTo>
                    <a:lnTo>
                      <a:pt x="36282" y="23037"/>
                    </a:lnTo>
                    <a:lnTo>
                      <a:pt x="36177" y="22933"/>
                    </a:lnTo>
                    <a:lnTo>
                      <a:pt x="36072" y="22933"/>
                    </a:lnTo>
                    <a:lnTo>
                      <a:pt x="36093" y="23058"/>
                    </a:lnTo>
                    <a:lnTo>
                      <a:pt x="36072" y="23058"/>
                    </a:lnTo>
                    <a:lnTo>
                      <a:pt x="35968" y="22975"/>
                    </a:lnTo>
                    <a:lnTo>
                      <a:pt x="35842" y="22765"/>
                    </a:lnTo>
                    <a:lnTo>
                      <a:pt x="36051" y="22870"/>
                    </a:lnTo>
                    <a:lnTo>
                      <a:pt x="36093" y="22849"/>
                    </a:lnTo>
                    <a:lnTo>
                      <a:pt x="35989" y="22807"/>
                    </a:lnTo>
                    <a:lnTo>
                      <a:pt x="35863" y="22598"/>
                    </a:lnTo>
                    <a:lnTo>
                      <a:pt x="35842" y="22577"/>
                    </a:lnTo>
                    <a:lnTo>
                      <a:pt x="35968" y="22431"/>
                    </a:lnTo>
                    <a:lnTo>
                      <a:pt x="35989" y="22347"/>
                    </a:lnTo>
                    <a:lnTo>
                      <a:pt x="36093" y="22179"/>
                    </a:lnTo>
                    <a:lnTo>
                      <a:pt x="36093" y="21970"/>
                    </a:lnTo>
                    <a:lnTo>
                      <a:pt x="35947" y="21845"/>
                    </a:lnTo>
                    <a:lnTo>
                      <a:pt x="35738" y="21803"/>
                    </a:lnTo>
                    <a:lnTo>
                      <a:pt x="35466" y="21656"/>
                    </a:lnTo>
                    <a:lnTo>
                      <a:pt x="35466" y="21656"/>
                    </a:lnTo>
                    <a:lnTo>
                      <a:pt x="35759" y="21761"/>
                    </a:lnTo>
                    <a:lnTo>
                      <a:pt x="36010" y="21803"/>
                    </a:lnTo>
                    <a:lnTo>
                      <a:pt x="36051" y="21615"/>
                    </a:lnTo>
                    <a:lnTo>
                      <a:pt x="36093" y="21531"/>
                    </a:lnTo>
                    <a:lnTo>
                      <a:pt x="36114" y="21698"/>
                    </a:lnTo>
                    <a:lnTo>
                      <a:pt x="36177" y="21594"/>
                    </a:lnTo>
                    <a:lnTo>
                      <a:pt x="36093" y="21363"/>
                    </a:lnTo>
                    <a:lnTo>
                      <a:pt x="36198" y="21196"/>
                    </a:lnTo>
                    <a:lnTo>
                      <a:pt x="36365" y="21175"/>
                    </a:lnTo>
                    <a:lnTo>
                      <a:pt x="36386" y="20987"/>
                    </a:lnTo>
                    <a:lnTo>
                      <a:pt x="36386" y="20778"/>
                    </a:lnTo>
                    <a:lnTo>
                      <a:pt x="36303" y="20778"/>
                    </a:lnTo>
                    <a:lnTo>
                      <a:pt x="36282" y="20966"/>
                    </a:lnTo>
                    <a:lnTo>
                      <a:pt x="36156" y="21071"/>
                    </a:lnTo>
                    <a:lnTo>
                      <a:pt x="36093" y="20987"/>
                    </a:lnTo>
                    <a:lnTo>
                      <a:pt x="36114" y="20778"/>
                    </a:lnTo>
                    <a:lnTo>
                      <a:pt x="35968" y="20715"/>
                    </a:lnTo>
                    <a:lnTo>
                      <a:pt x="35842" y="20778"/>
                    </a:lnTo>
                    <a:lnTo>
                      <a:pt x="35779" y="20715"/>
                    </a:lnTo>
                    <a:lnTo>
                      <a:pt x="35696" y="20757"/>
                    </a:lnTo>
                    <a:lnTo>
                      <a:pt x="35528" y="20589"/>
                    </a:lnTo>
                    <a:lnTo>
                      <a:pt x="35424" y="20652"/>
                    </a:lnTo>
                    <a:lnTo>
                      <a:pt x="35424" y="20547"/>
                    </a:lnTo>
                    <a:lnTo>
                      <a:pt x="35319" y="20652"/>
                    </a:lnTo>
                    <a:lnTo>
                      <a:pt x="35319" y="20547"/>
                    </a:lnTo>
                    <a:lnTo>
                      <a:pt x="35173" y="20401"/>
                    </a:lnTo>
                    <a:lnTo>
                      <a:pt x="35277" y="20401"/>
                    </a:lnTo>
                    <a:lnTo>
                      <a:pt x="35340" y="20296"/>
                    </a:lnTo>
                    <a:lnTo>
                      <a:pt x="35445" y="20380"/>
                    </a:lnTo>
                    <a:lnTo>
                      <a:pt x="35466" y="20296"/>
                    </a:lnTo>
                    <a:lnTo>
                      <a:pt x="35361" y="20171"/>
                    </a:lnTo>
                    <a:lnTo>
                      <a:pt x="35277" y="20255"/>
                    </a:lnTo>
                    <a:lnTo>
                      <a:pt x="35173" y="20171"/>
                    </a:lnTo>
                    <a:lnTo>
                      <a:pt x="35277" y="20150"/>
                    </a:lnTo>
                    <a:lnTo>
                      <a:pt x="35235" y="20024"/>
                    </a:lnTo>
                    <a:lnTo>
                      <a:pt x="35110" y="19920"/>
                    </a:lnTo>
                    <a:lnTo>
                      <a:pt x="35026" y="19962"/>
                    </a:lnTo>
                    <a:lnTo>
                      <a:pt x="35026" y="19878"/>
                    </a:lnTo>
                    <a:lnTo>
                      <a:pt x="35110" y="19773"/>
                    </a:lnTo>
                    <a:lnTo>
                      <a:pt x="35110" y="19606"/>
                    </a:lnTo>
                    <a:lnTo>
                      <a:pt x="35005" y="19606"/>
                    </a:lnTo>
                    <a:lnTo>
                      <a:pt x="34859" y="19501"/>
                    </a:lnTo>
                    <a:lnTo>
                      <a:pt x="34859" y="19397"/>
                    </a:lnTo>
                    <a:lnTo>
                      <a:pt x="34650" y="19229"/>
                    </a:lnTo>
                    <a:lnTo>
                      <a:pt x="34503" y="19313"/>
                    </a:lnTo>
                    <a:lnTo>
                      <a:pt x="34398" y="19313"/>
                    </a:lnTo>
                    <a:lnTo>
                      <a:pt x="34336" y="19397"/>
                    </a:lnTo>
                    <a:lnTo>
                      <a:pt x="34210" y="19334"/>
                    </a:lnTo>
                    <a:lnTo>
                      <a:pt x="34210" y="19480"/>
                    </a:lnTo>
                    <a:lnTo>
                      <a:pt x="34126" y="19376"/>
                    </a:lnTo>
                    <a:lnTo>
                      <a:pt x="34043" y="19376"/>
                    </a:lnTo>
                    <a:lnTo>
                      <a:pt x="34001" y="19292"/>
                    </a:lnTo>
                    <a:lnTo>
                      <a:pt x="33896" y="19292"/>
                    </a:lnTo>
                    <a:lnTo>
                      <a:pt x="33729" y="19397"/>
                    </a:lnTo>
                    <a:lnTo>
                      <a:pt x="33562" y="19397"/>
                    </a:lnTo>
                    <a:lnTo>
                      <a:pt x="33708" y="19334"/>
                    </a:lnTo>
                    <a:lnTo>
                      <a:pt x="33729" y="19229"/>
                    </a:lnTo>
                    <a:lnTo>
                      <a:pt x="33603" y="19229"/>
                    </a:lnTo>
                    <a:lnTo>
                      <a:pt x="33352" y="19104"/>
                    </a:lnTo>
                    <a:lnTo>
                      <a:pt x="33164" y="18999"/>
                    </a:lnTo>
                    <a:lnTo>
                      <a:pt x="32976" y="18999"/>
                    </a:lnTo>
                    <a:lnTo>
                      <a:pt x="32913" y="18957"/>
                    </a:lnTo>
                    <a:lnTo>
                      <a:pt x="32829" y="18978"/>
                    </a:lnTo>
                    <a:lnTo>
                      <a:pt x="32746" y="18978"/>
                    </a:lnTo>
                    <a:lnTo>
                      <a:pt x="32662" y="19062"/>
                    </a:lnTo>
                    <a:lnTo>
                      <a:pt x="32662" y="19125"/>
                    </a:lnTo>
                    <a:lnTo>
                      <a:pt x="32578" y="19125"/>
                    </a:lnTo>
                    <a:lnTo>
                      <a:pt x="32536" y="19104"/>
                    </a:lnTo>
                    <a:lnTo>
                      <a:pt x="32453" y="19166"/>
                    </a:lnTo>
                    <a:lnTo>
                      <a:pt x="32453" y="19313"/>
                    </a:lnTo>
                    <a:lnTo>
                      <a:pt x="32369" y="19480"/>
                    </a:lnTo>
                    <a:lnTo>
                      <a:pt x="32369" y="19690"/>
                    </a:lnTo>
                    <a:lnTo>
                      <a:pt x="32453" y="19794"/>
                    </a:lnTo>
                    <a:lnTo>
                      <a:pt x="32515" y="19794"/>
                    </a:lnTo>
                    <a:lnTo>
                      <a:pt x="32515" y="19836"/>
                    </a:lnTo>
                    <a:lnTo>
                      <a:pt x="32557" y="19857"/>
                    </a:lnTo>
                    <a:lnTo>
                      <a:pt x="32557" y="20003"/>
                    </a:lnTo>
                    <a:lnTo>
                      <a:pt x="32515" y="20045"/>
                    </a:lnTo>
                    <a:lnTo>
                      <a:pt x="32432" y="20045"/>
                    </a:lnTo>
                    <a:lnTo>
                      <a:pt x="32411" y="20171"/>
                    </a:lnTo>
                    <a:lnTo>
                      <a:pt x="32243" y="20380"/>
                    </a:lnTo>
                    <a:lnTo>
                      <a:pt x="32013" y="20568"/>
                    </a:lnTo>
                    <a:lnTo>
                      <a:pt x="32013" y="20652"/>
                    </a:lnTo>
                    <a:lnTo>
                      <a:pt x="32055" y="20673"/>
                    </a:lnTo>
                    <a:lnTo>
                      <a:pt x="32243" y="20652"/>
                    </a:lnTo>
                    <a:lnTo>
                      <a:pt x="32327" y="20652"/>
                    </a:lnTo>
                    <a:lnTo>
                      <a:pt x="32243" y="20694"/>
                    </a:lnTo>
                    <a:lnTo>
                      <a:pt x="32202" y="20861"/>
                    </a:lnTo>
                    <a:lnTo>
                      <a:pt x="32202" y="20903"/>
                    </a:lnTo>
                    <a:lnTo>
                      <a:pt x="32327" y="20945"/>
                    </a:lnTo>
                    <a:lnTo>
                      <a:pt x="32222" y="20966"/>
                    </a:lnTo>
                    <a:lnTo>
                      <a:pt x="32139" y="21050"/>
                    </a:lnTo>
                    <a:lnTo>
                      <a:pt x="32160" y="21112"/>
                    </a:lnTo>
                    <a:lnTo>
                      <a:pt x="32222" y="21175"/>
                    </a:lnTo>
                    <a:lnTo>
                      <a:pt x="32118" y="21301"/>
                    </a:lnTo>
                    <a:lnTo>
                      <a:pt x="32118" y="21363"/>
                    </a:lnTo>
                    <a:lnTo>
                      <a:pt x="32264" y="21363"/>
                    </a:lnTo>
                    <a:lnTo>
                      <a:pt x="32306" y="21426"/>
                    </a:lnTo>
                    <a:lnTo>
                      <a:pt x="32160" y="21635"/>
                    </a:lnTo>
                    <a:lnTo>
                      <a:pt x="32034" y="21698"/>
                    </a:lnTo>
                    <a:lnTo>
                      <a:pt x="32034" y="21824"/>
                    </a:lnTo>
                    <a:lnTo>
                      <a:pt x="32097" y="21887"/>
                    </a:lnTo>
                    <a:lnTo>
                      <a:pt x="32013" y="21845"/>
                    </a:lnTo>
                    <a:lnTo>
                      <a:pt x="31930" y="21719"/>
                    </a:lnTo>
                    <a:lnTo>
                      <a:pt x="31888" y="21719"/>
                    </a:lnTo>
                    <a:lnTo>
                      <a:pt x="31741" y="21887"/>
                    </a:lnTo>
                    <a:lnTo>
                      <a:pt x="31741" y="21928"/>
                    </a:lnTo>
                    <a:lnTo>
                      <a:pt x="31804" y="21949"/>
                    </a:lnTo>
                    <a:lnTo>
                      <a:pt x="31804" y="22033"/>
                    </a:lnTo>
                    <a:lnTo>
                      <a:pt x="31720" y="22117"/>
                    </a:lnTo>
                    <a:lnTo>
                      <a:pt x="31616" y="22117"/>
                    </a:lnTo>
                    <a:lnTo>
                      <a:pt x="31302" y="22431"/>
                    </a:lnTo>
                    <a:lnTo>
                      <a:pt x="31197" y="22472"/>
                    </a:lnTo>
                    <a:lnTo>
                      <a:pt x="31113" y="22724"/>
                    </a:lnTo>
                    <a:lnTo>
                      <a:pt x="31155" y="22786"/>
                    </a:lnTo>
                    <a:lnTo>
                      <a:pt x="31260" y="22828"/>
                    </a:lnTo>
                    <a:lnTo>
                      <a:pt x="31281" y="22954"/>
                    </a:lnTo>
                    <a:lnTo>
                      <a:pt x="31406" y="23037"/>
                    </a:lnTo>
                    <a:lnTo>
                      <a:pt x="31595" y="23288"/>
                    </a:lnTo>
                    <a:lnTo>
                      <a:pt x="31616" y="23602"/>
                    </a:lnTo>
                    <a:lnTo>
                      <a:pt x="31595" y="23937"/>
                    </a:lnTo>
                    <a:lnTo>
                      <a:pt x="31678" y="24125"/>
                    </a:lnTo>
                    <a:lnTo>
                      <a:pt x="31637" y="24251"/>
                    </a:lnTo>
                    <a:lnTo>
                      <a:pt x="31637" y="24460"/>
                    </a:lnTo>
                    <a:lnTo>
                      <a:pt x="31595" y="24523"/>
                    </a:lnTo>
                    <a:lnTo>
                      <a:pt x="31490" y="24816"/>
                    </a:lnTo>
                    <a:lnTo>
                      <a:pt x="31427" y="24962"/>
                    </a:lnTo>
                    <a:lnTo>
                      <a:pt x="31490" y="24962"/>
                    </a:lnTo>
                    <a:lnTo>
                      <a:pt x="31511" y="24858"/>
                    </a:lnTo>
                    <a:lnTo>
                      <a:pt x="31595" y="24816"/>
                    </a:lnTo>
                    <a:lnTo>
                      <a:pt x="31595" y="24962"/>
                    </a:lnTo>
                    <a:lnTo>
                      <a:pt x="31699" y="25088"/>
                    </a:lnTo>
                    <a:lnTo>
                      <a:pt x="31616" y="25192"/>
                    </a:lnTo>
                    <a:lnTo>
                      <a:pt x="31511" y="25192"/>
                    </a:lnTo>
                    <a:lnTo>
                      <a:pt x="31469" y="25151"/>
                    </a:lnTo>
                    <a:lnTo>
                      <a:pt x="31385" y="25151"/>
                    </a:lnTo>
                    <a:lnTo>
                      <a:pt x="31218" y="25402"/>
                    </a:lnTo>
                    <a:lnTo>
                      <a:pt x="31093" y="25465"/>
                    </a:lnTo>
                    <a:lnTo>
                      <a:pt x="31072" y="25569"/>
                    </a:lnTo>
                    <a:lnTo>
                      <a:pt x="30800" y="25674"/>
                    </a:lnTo>
                    <a:lnTo>
                      <a:pt x="30737" y="25757"/>
                    </a:lnTo>
                    <a:lnTo>
                      <a:pt x="30737" y="25799"/>
                    </a:lnTo>
                    <a:lnTo>
                      <a:pt x="30360" y="25925"/>
                    </a:lnTo>
                    <a:lnTo>
                      <a:pt x="30130" y="26029"/>
                    </a:lnTo>
                    <a:lnTo>
                      <a:pt x="30067" y="26092"/>
                    </a:lnTo>
                    <a:lnTo>
                      <a:pt x="29942" y="26092"/>
                    </a:lnTo>
                    <a:lnTo>
                      <a:pt x="29837" y="26176"/>
                    </a:lnTo>
                    <a:lnTo>
                      <a:pt x="29607" y="26197"/>
                    </a:lnTo>
                    <a:lnTo>
                      <a:pt x="29440" y="26281"/>
                    </a:lnTo>
                    <a:lnTo>
                      <a:pt x="29481" y="26322"/>
                    </a:lnTo>
                    <a:lnTo>
                      <a:pt x="29481" y="26427"/>
                    </a:lnTo>
                    <a:lnTo>
                      <a:pt x="29523" y="26511"/>
                    </a:lnTo>
                    <a:lnTo>
                      <a:pt x="29523" y="26615"/>
                    </a:lnTo>
                    <a:lnTo>
                      <a:pt x="29586" y="26699"/>
                    </a:lnTo>
                    <a:lnTo>
                      <a:pt x="29523" y="26720"/>
                    </a:lnTo>
                    <a:lnTo>
                      <a:pt x="29544" y="26804"/>
                    </a:lnTo>
                    <a:lnTo>
                      <a:pt x="29607" y="26825"/>
                    </a:lnTo>
                    <a:lnTo>
                      <a:pt x="29523" y="26866"/>
                    </a:lnTo>
                    <a:lnTo>
                      <a:pt x="29586" y="26971"/>
                    </a:lnTo>
                    <a:lnTo>
                      <a:pt x="29523" y="27013"/>
                    </a:lnTo>
                    <a:lnTo>
                      <a:pt x="29544" y="27117"/>
                    </a:lnTo>
                    <a:lnTo>
                      <a:pt x="29502" y="27159"/>
                    </a:lnTo>
                    <a:lnTo>
                      <a:pt x="29481" y="27348"/>
                    </a:lnTo>
                    <a:lnTo>
                      <a:pt x="29502" y="27452"/>
                    </a:lnTo>
                    <a:lnTo>
                      <a:pt x="29419" y="27745"/>
                    </a:lnTo>
                    <a:lnTo>
                      <a:pt x="29440" y="27808"/>
                    </a:lnTo>
                    <a:lnTo>
                      <a:pt x="29502" y="27850"/>
                    </a:lnTo>
                    <a:lnTo>
                      <a:pt x="29502" y="27913"/>
                    </a:lnTo>
                    <a:lnTo>
                      <a:pt x="29544" y="27975"/>
                    </a:lnTo>
                    <a:lnTo>
                      <a:pt x="29440" y="28101"/>
                    </a:lnTo>
                    <a:lnTo>
                      <a:pt x="29440" y="28226"/>
                    </a:lnTo>
                    <a:lnTo>
                      <a:pt x="29523" y="28268"/>
                    </a:lnTo>
                    <a:lnTo>
                      <a:pt x="29544" y="28436"/>
                    </a:lnTo>
                    <a:lnTo>
                      <a:pt x="29607" y="28498"/>
                    </a:lnTo>
                    <a:lnTo>
                      <a:pt x="29481" y="28624"/>
                    </a:lnTo>
                    <a:lnTo>
                      <a:pt x="29419" y="28791"/>
                    </a:lnTo>
                    <a:lnTo>
                      <a:pt x="29377" y="28812"/>
                    </a:lnTo>
                    <a:lnTo>
                      <a:pt x="29314" y="28791"/>
                    </a:lnTo>
                    <a:lnTo>
                      <a:pt x="29314" y="28896"/>
                    </a:lnTo>
                    <a:lnTo>
                      <a:pt x="29377" y="28959"/>
                    </a:lnTo>
                    <a:lnTo>
                      <a:pt x="29314" y="29042"/>
                    </a:lnTo>
                    <a:lnTo>
                      <a:pt x="29293" y="29231"/>
                    </a:lnTo>
                    <a:lnTo>
                      <a:pt x="29314" y="29356"/>
                    </a:lnTo>
                    <a:lnTo>
                      <a:pt x="29419" y="29482"/>
                    </a:lnTo>
                    <a:lnTo>
                      <a:pt x="29523" y="29545"/>
                    </a:lnTo>
                    <a:lnTo>
                      <a:pt x="29335" y="29524"/>
                    </a:lnTo>
                    <a:lnTo>
                      <a:pt x="29209" y="29419"/>
                    </a:lnTo>
                    <a:lnTo>
                      <a:pt x="29230" y="29252"/>
                    </a:lnTo>
                    <a:lnTo>
                      <a:pt x="29189" y="29042"/>
                    </a:lnTo>
                    <a:lnTo>
                      <a:pt x="29105" y="29022"/>
                    </a:lnTo>
                    <a:lnTo>
                      <a:pt x="29084" y="28959"/>
                    </a:lnTo>
                    <a:lnTo>
                      <a:pt x="29105" y="28854"/>
                    </a:lnTo>
                    <a:lnTo>
                      <a:pt x="29063" y="28854"/>
                    </a:lnTo>
                    <a:lnTo>
                      <a:pt x="28875" y="29105"/>
                    </a:lnTo>
                    <a:lnTo>
                      <a:pt x="28875" y="29210"/>
                    </a:lnTo>
                    <a:lnTo>
                      <a:pt x="28854" y="29314"/>
                    </a:lnTo>
                    <a:lnTo>
                      <a:pt x="28749" y="29314"/>
                    </a:lnTo>
                    <a:lnTo>
                      <a:pt x="28644" y="29210"/>
                    </a:lnTo>
                    <a:lnTo>
                      <a:pt x="28477" y="29147"/>
                    </a:lnTo>
                    <a:lnTo>
                      <a:pt x="28352" y="29252"/>
                    </a:lnTo>
                    <a:lnTo>
                      <a:pt x="28184" y="29335"/>
                    </a:lnTo>
                    <a:lnTo>
                      <a:pt x="28184" y="29335"/>
                    </a:lnTo>
                    <a:lnTo>
                      <a:pt x="28393" y="29147"/>
                    </a:lnTo>
                    <a:lnTo>
                      <a:pt x="28456" y="29001"/>
                    </a:lnTo>
                    <a:lnTo>
                      <a:pt x="28435" y="28917"/>
                    </a:lnTo>
                    <a:lnTo>
                      <a:pt x="28393" y="28729"/>
                    </a:lnTo>
                    <a:lnTo>
                      <a:pt x="28331" y="28624"/>
                    </a:lnTo>
                    <a:lnTo>
                      <a:pt x="28289" y="28540"/>
                    </a:lnTo>
                    <a:lnTo>
                      <a:pt x="28268" y="28540"/>
                    </a:lnTo>
                    <a:lnTo>
                      <a:pt x="28142" y="28478"/>
                    </a:lnTo>
                    <a:lnTo>
                      <a:pt x="28038" y="28415"/>
                    </a:lnTo>
                    <a:lnTo>
                      <a:pt x="28038" y="28331"/>
                    </a:lnTo>
                    <a:lnTo>
                      <a:pt x="28017" y="28289"/>
                    </a:lnTo>
                    <a:lnTo>
                      <a:pt x="28038" y="28185"/>
                    </a:lnTo>
                    <a:lnTo>
                      <a:pt x="27954" y="28080"/>
                    </a:lnTo>
                    <a:lnTo>
                      <a:pt x="27870" y="28017"/>
                    </a:lnTo>
                    <a:lnTo>
                      <a:pt x="27870" y="27892"/>
                    </a:lnTo>
                    <a:lnTo>
                      <a:pt x="27766" y="27808"/>
                    </a:lnTo>
                    <a:lnTo>
                      <a:pt x="27724" y="27703"/>
                    </a:lnTo>
                    <a:lnTo>
                      <a:pt x="27766" y="27473"/>
                    </a:lnTo>
                    <a:lnTo>
                      <a:pt x="27870" y="27369"/>
                    </a:lnTo>
                    <a:lnTo>
                      <a:pt x="27933" y="27222"/>
                    </a:lnTo>
                    <a:lnTo>
                      <a:pt x="27933" y="27117"/>
                    </a:lnTo>
                    <a:lnTo>
                      <a:pt x="28080" y="26866"/>
                    </a:lnTo>
                    <a:lnTo>
                      <a:pt x="28080" y="26615"/>
                    </a:lnTo>
                    <a:lnTo>
                      <a:pt x="28059" y="26594"/>
                    </a:lnTo>
                    <a:lnTo>
                      <a:pt x="28038" y="26448"/>
                    </a:lnTo>
                    <a:lnTo>
                      <a:pt x="28121" y="26301"/>
                    </a:lnTo>
                    <a:lnTo>
                      <a:pt x="28184" y="26197"/>
                    </a:lnTo>
                    <a:lnTo>
                      <a:pt x="28184" y="26092"/>
                    </a:lnTo>
                    <a:lnTo>
                      <a:pt x="28352" y="25799"/>
                    </a:lnTo>
                    <a:lnTo>
                      <a:pt x="28331" y="25611"/>
                    </a:lnTo>
                    <a:lnTo>
                      <a:pt x="28268" y="25611"/>
                    </a:lnTo>
                    <a:lnTo>
                      <a:pt x="28247" y="25653"/>
                    </a:lnTo>
                    <a:lnTo>
                      <a:pt x="28247" y="25590"/>
                    </a:lnTo>
                    <a:lnTo>
                      <a:pt x="28163" y="25590"/>
                    </a:lnTo>
                    <a:lnTo>
                      <a:pt x="28038" y="25653"/>
                    </a:lnTo>
                    <a:lnTo>
                      <a:pt x="27849" y="25611"/>
                    </a:lnTo>
                    <a:lnTo>
                      <a:pt x="27661" y="25569"/>
                    </a:lnTo>
                    <a:lnTo>
                      <a:pt x="27619" y="25569"/>
                    </a:lnTo>
                    <a:lnTo>
                      <a:pt x="27556" y="25506"/>
                    </a:lnTo>
                    <a:lnTo>
                      <a:pt x="27326" y="25506"/>
                    </a:lnTo>
                    <a:lnTo>
                      <a:pt x="27201" y="25548"/>
                    </a:lnTo>
                    <a:lnTo>
                      <a:pt x="27138" y="25506"/>
                    </a:lnTo>
                    <a:lnTo>
                      <a:pt x="26971" y="25506"/>
                    </a:lnTo>
                    <a:lnTo>
                      <a:pt x="26929" y="25485"/>
                    </a:lnTo>
                    <a:lnTo>
                      <a:pt x="26971" y="25444"/>
                    </a:lnTo>
                    <a:lnTo>
                      <a:pt x="26803" y="25297"/>
                    </a:lnTo>
                    <a:lnTo>
                      <a:pt x="26782" y="25234"/>
                    </a:lnTo>
                    <a:lnTo>
                      <a:pt x="26594" y="25046"/>
                    </a:lnTo>
                    <a:lnTo>
                      <a:pt x="26510" y="25025"/>
                    </a:lnTo>
                    <a:lnTo>
                      <a:pt x="26343" y="24879"/>
                    </a:lnTo>
                    <a:lnTo>
                      <a:pt x="26259" y="24858"/>
                    </a:lnTo>
                    <a:lnTo>
                      <a:pt x="26029" y="24711"/>
                    </a:lnTo>
                    <a:lnTo>
                      <a:pt x="25966" y="24648"/>
                    </a:lnTo>
                    <a:lnTo>
                      <a:pt x="25903" y="24753"/>
                    </a:lnTo>
                    <a:lnTo>
                      <a:pt x="25903" y="24711"/>
                    </a:lnTo>
                    <a:lnTo>
                      <a:pt x="25820" y="24523"/>
                    </a:lnTo>
                    <a:lnTo>
                      <a:pt x="25736" y="24439"/>
                    </a:lnTo>
                    <a:lnTo>
                      <a:pt x="25736" y="24335"/>
                    </a:lnTo>
                    <a:lnTo>
                      <a:pt x="25631" y="24293"/>
                    </a:lnTo>
                    <a:lnTo>
                      <a:pt x="25527" y="24104"/>
                    </a:lnTo>
                    <a:lnTo>
                      <a:pt x="25443" y="24084"/>
                    </a:lnTo>
                    <a:lnTo>
                      <a:pt x="25255" y="23895"/>
                    </a:lnTo>
                    <a:lnTo>
                      <a:pt x="25150" y="23874"/>
                    </a:lnTo>
                    <a:lnTo>
                      <a:pt x="25087" y="23812"/>
                    </a:lnTo>
                    <a:lnTo>
                      <a:pt x="24815" y="23728"/>
                    </a:lnTo>
                    <a:lnTo>
                      <a:pt x="24627" y="23581"/>
                    </a:lnTo>
                    <a:lnTo>
                      <a:pt x="24376" y="23393"/>
                    </a:lnTo>
                    <a:lnTo>
                      <a:pt x="24167" y="23414"/>
                    </a:lnTo>
                    <a:lnTo>
                      <a:pt x="23748" y="23560"/>
                    </a:lnTo>
                    <a:lnTo>
                      <a:pt x="23330" y="23686"/>
                    </a:lnTo>
                    <a:lnTo>
                      <a:pt x="23142" y="23686"/>
                    </a:lnTo>
                    <a:lnTo>
                      <a:pt x="23016" y="23623"/>
                    </a:lnTo>
                    <a:lnTo>
                      <a:pt x="23016" y="23623"/>
                    </a:lnTo>
                    <a:lnTo>
                      <a:pt x="23142" y="23665"/>
                    </a:lnTo>
                    <a:lnTo>
                      <a:pt x="23330" y="23602"/>
                    </a:lnTo>
                    <a:lnTo>
                      <a:pt x="23665" y="23268"/>
                    </a:lnTo>
                    <a:lnTo>
                      <a:pt x="23727" y="23163"/>
                    </a:lnTo>
                    <a:lnTo>
                      <a:pt x="23665" y="22933"/>
                    </a:lnTo>
                    <a:lnTo>
                      <a:pt x="23581" y="22828"/>
                    </a:lnTo>
                    <a:lnTo>
                      <a:pt x="23665" y="22577"/>
                    </a:lnTo>
                    <a:lnTo>
                      <a:pt x="23665" y="22347"/>
                    </a:lnTo>
                    <a:lnTo>
                      <a:pt x="23581" y="22200"/>
                    </a:lnTo>
                    <a:lnTo>
                      <a:pt x="23581" y="22054"/>
                    </a:lnTo>
                    <a:lnTo>
                      <a:pt x="23644" y="21928"/>
                    </a:lnTo>
                    <a:lnTo>
                      <a:pt x="23644" y="21824"/>
                    </a:lnTo>
                    <a:lnTo>
                      <a:pt x="23539" y="21782"/>
                    </a:lnTo>
                    <a:lnTo>
                      <a:pt x="23204" y="21782"/>
                    </a:lnTo>
                    <a:lnTo>
                      <a:pt x="23037" y="22054"/>
                    </a:lnTo>
                    <a:lnTo>
                      <a:pt x="22828" y="22305"/>
                    </a:lnTo>
                    <a:lnTo>
                      <a:pt x="22577" y="22326"/>
                    </a:lnTo>
                    <a:lnTo>
                      <a:pt x="22409" y="22452"/>
                    </a:lnTo>
                    <a:lnTo>
                      <a:pt x="22472" y="22347"/>
                    </a:lnTo>
                    <a:lnTo>
                      <a:pt x="22786" y="22263"/>
                    </a:lnTo>
                    <a:lnTo>
                      <a:pt x="22932" y="22117"/>
                    </a:lnTo>
                    <a:lnTo>
                      <a:pt x="23037" y="21845"/>
                    </a:lnTo>
                    <a:lnTo>
                      <a:pt x="22995" y="21824"/>
                    </a:lnTo>
                    <a:lnTo>
                      <a:pt x="22995" y="21677"/>
                    </a:lnTo>
                    <a:lnTo>
                      <a:pt x="22932" y="21594"/>
                    </a:lnTo>
                    <a:lnTo>
                      <a:pt x="22953" y="21489"/>
                    </a:lnTo>
                    <a:lnTo>
                      <a:pt x="22932" y="21405"/>
                    </a:lnTo>
                    <a:lnTo>
                      <a:pt x="22807" y="21384"/>
                    </a:lnTo>
                    <a:lnTo>
                      <a:pt x="22849" y="21322"/>
                    </a:lnTo>
                    <a:lnTo>
                      <a:pt x="22953" y="21301"/>
                    </a:lnTo>
                    <a:lnTo>
                      <a:pt x="22995" y="21196"/>
                    </a:lnTo>
                    <a:lnTo>
                      <a:pt x="23100" y="21008"/>
                    </a:lnTo>
                    <a:lnTo>
                      <a:pt x="23100" y="20861"/>
                    </a:lnTo>
                    <a:lnTo>
                      <a:pt x="23037" y="20799"/>
                    </a:lnTo>
                    <a:lnTo>
                      <a:pt x="23121" y="20568"/>
                    </a:lnTo>
                    <a:lnTo>
                      <a:pt x="23204" y="20527"/>
                    </a:lnTo>
                    <a:lnTo>
                      <a:pt x="23246" y="20359"/>
                    </a:lnTo>
                    <a:lnTo>
                      <a:pt x="23330" y="20255"/>
                    </a:lnTo>
                    <a:lnTo>
                      <a:pt x="23372" y="20045"/>
                    </a:lnTo>
                    <a:lnTo>
                      <a:pt x="23476" y="19941"/>
                    </a:lnTo>
                    <a:lnTo>
                      <a:pt x="23435" y="19815"/>
                    </a:lnTo>
                    <a:lnTo>
                      <a:pt x="23435" y="19731"/>
                    </a:lnTo>
                    <a:lnTo>
                      <a:pt x="23560" y="19815"/>
                    </a:lnTo>
                    <a:lnTo>
                      <a:pt x="23665" y="19711"/>
                    </a:lnTo>
                    <a:lnTo>
                      <a:pt x="23665" y="19606"/>
                    </a:lnTo>
                    <a:lnTo>
                      <a:pt x="23790" y="19585"/>
                    </a:lnTo>
                    <a:lnTo>
                      <a:pt x="23958" y="19397"/>
                    </a:lnTo>
                    <a:lnTo>
                      <a:pt x="24062" y="19334"/>
                    </a:lnTo>
                    <a:lnTo>
                      <a:pt x="24041" y="19229"/>
                    </a:lnTo>
                    <a:lnTo>
                      <a:pt x="24125" y="19166"/>
                    </a:lnTo>
                    <a:lnTo>
                      <a:pt x="24188" y="19166"/>
                    </a:lnTo>
                    <a:lnTo>
                      <a:pt x="24230" y="19083"/>
                    </a:lnTo>
                    <a:lnTo>
                      <a:pt x="24167" y="18999"/>
                    </a:lnTo>
                    <a:lnTo>
                      <a:pt x="24292" y="18915"/>
                    </a:lnTo>
                    <a:lnTo>
                      <a:pt x="24376" y="18769"/>
                    </a:lnTo>
                    <a:lnTo>
                      <a:pt x="24481" y="18769"/>
                    </a:lnTo>
                    <a:lnTo>
                      <a:pt x="24481" y="18706"/>
                    </a:lnTo>
                    <a:lnTo>
                      <a:pt x="24543" y="18664"/>
                    </a:lnTo>
                    <a:lnTo>
                      <a:pt x="24397" y="18560"/>
                    </a:lnTo>
                    <a:lnTo>
                      <a:pt x="24460" y="18539"/>
                    </a:lnTo>
                    <a:lnTo>
                      <a:pt x="24460" y="18455"/>
                    </a:lnTo>
                    <a:lnTo>
                      <a:pt x="24543" y="18476"/>
                    </a:lnTo>
                    <a:lnTo>
                      <a:pt x="24669" y="18581"/>
                    </a:lnTo>
                    <a:lnTo>
                      <a:pt x="24690" y="18643"/>
                    </a:lnTo>
                    <a:lnTo>
                      <a:pt x="24753" y="18602"/>
                    </a:lnTo>
                    <a:lnTo>
                      <a:pt x="24711" y="18539"/>
                    </a:lnTo>
                    <a:lnTo>
                      <a:pt x="24606" y="18476"/>
                    </a:lnTo>
                    <a:lnTo>
                      <a:pt x="24795" y="18392"/>
                    </a:lnTo>
                    <a:lnTo>
                      <a:pt x="24836" y="18330"/>
                    </a:lnTo>
                    <a:lnTo>
                      <a:pt x="24983" y="18330"/>
                    </a:lnTo>
                    <a:lnTo>
                      <a:pt x="25004" y="18350"/>
                    </a:lnTo>
                    <a:lnTo>
                      <a:pt x="25025" y="18267"/>
                    </a:lnTo>
                    <a:lnTo>
                      <a:pt x="25004" y="18225"/>
                    </a:lnTo>
                    <a:lnTo>
                      <a:pt x="25087" y="18225"/>
                    </a:lnTo>
                    <a:lnTo>
                      <a:pt x="25108" y="18350"/>
                    </a:lnTo>
                    <a:lnTo>
                      <a:pt x="25192" y="18246"/>
                    </a:lnTo>
                    <a:lnTo>
                      <a:pt x="25192" y="18225"/>
                    </a:lnTo>
                    <a:lnTo>
                      <a:pt x="25108" y="18162"/>
                    </a:lnTo>
                    <a:lnTo>
                      <a:pt x="25108" y="18058"/>
                    </a:lnTo>
                    <a:lnTo>
                      <a:pt x="25150" y="18120"/>
                    </a:lnTo>
                    <a:lnTo>
                      <a:pt x="25359" y="18162"/>
                    </a:lnTo>
                    <a:lnTo>
                      <a:pt x="25339" y="18078"/>
                    </a:lnTo>
                    <a:lnTo>
                      <a:pt x="25234" y="18037"/>
                    </a:lnTo>
                    <a:lnTo>
                      <a:pt x="25213" y="17953"/>
                    </a:lnTo>
                    <a:lnTo>
                      <a:pt x="25255" y="17932"/>
                    </a:lnTo>
                    <a:lnTo>
                      <a:pt x="25297" y="17848"/>
                    </a:lnTo>
                    <a:lnTo>
                      <a:pt x="25318" y="18016"/>
                    </a:lnTo>
                    <a:lnTo>
                      <a:pt x="25422" y="17974"/>
                    </a:lnTo>
                    <a:lnTo>
                      <a:pt x="25506" y="18016"/>
                    </a:lnTo>
                    <a:lnTo>
                      <a:pt x="25590" y="17953"/>
                    </a:lnTo>
                    <a:lnTo>
                      <a:pt x="25464" y="17744"/>
                    </a:lnTo>
                    <a:lnTo>
                      <a:pt x="25401" y="17514"/>
                    </a:lnTo>
                    <a:lnTo>
                      <a:pt x="25297" y="17388"/>
                    </a:lnTo>
                    <a:lnTo>
                      <a:pt x="25297" y="17283"/>
                    </a:lnTo>
                    <a:lnTo>
                      <a:pt x="25255" y="17200"/>
                    </a:lnTo>
                    <a:lnTo>
                      <a:pt x="25297" y="17137"/>
                    </a:lnTo>
                    <a:lnTo>
                      <a:pt x="25359" y="17221"/>
                    </a:lnTo>
                    <a:lnTo>
                      <a:pt x="25422" y="17409"/>
                    </a:lnTo>
                    <a:lnTo>
                      <a:pt x="25569" y="17597"/>
                    </a:lnTo>
                    <a:lnTo>
                      <a:pt x="25841" y="17639"/>
                    </a:lnTo>
                    <a:lnTo>
                      <a:pt x="25945" y="17723"/>
                    </a:lnTo>
                    <a:lnTo>
                      <a:pt x="26071" y="17723"/>
                    </a:lnTo>
                    <a:lnTo>
                      <a:pt x="26155" y="17660"/>
                    </a:lnTo>
                    <a:lnTo>
                      <a:pt x="26259" y="17660"/>
                    </a:lnTo>
                    <a:lnTo>
                      <a:pt x="26406" y="17514"/>
                    </a:lnTo>
                    <a:lnTo>
                      <a:pt x="26448" y="17242"/>
                    </a:lnTo>
                    <a:lnTo>
                      <a:pt x="26238" y="16990"/>
                    </a:lnTo>
                    <a:lnTo>
                      <a:pt x="26196" y="16823"/>
                    </a:lnTo>
                    <a:lnTo>
                      <a:pt x="26134" y="16739"/>
                    </a:lnTo>
                    <a:lnTo>
                      <a:pt x="26071" y="16739"/>
                    </a:lnTo>
                    <a:lnTo>
                      <a:pt x="25945" y="16886"/>
                    </a:lnTo>
                    <a:lnTo>
                      <a:pt x="25715" y="16907"/>
                    </a:lnTo>
                    <a:lnTo>
                      <a:pt x="25652" y="16928"/>
                    </a:lnTo>
                    <a:lnTo>
                      <a:pt x="25652" y="16907"/>
                    </a:lnTo>
                    <a:lnTo>
                      <a:pt x="25631" y="16823"/>
                    </a:lnTo>
                    <a:lnTo>
                      <a:pt x="25715" y="16865"/>
                    </a:lnTo>
                    <a:lnTo>
                      <a:pt x="25841" y="16823"/>
                    </a:lnTo>
                    <a:lnTo>
                      <a:pt x="25966" y="16718"/>
                    </a:lnTo>
                    <a:lnTo>
                      <a:pt x="25945" y="16677"/>
                    </a:lnTo>
                    <a:lnTo>
                      <a:pt x="25736" y="16551"/>
                    </a:lnTo>
                    <a:lnTo>
                      <a:pt x="25506" y="16300"/>
                    </a:lnTo>
                    <a:lnTo>
                      <a:pt x="25443" y="16300"/>
                    </a:lnTo>
                    <a:lnTo>
                      <a:pt x="25422" y="16363"/>
                    </a:lnTo>
                    <a:lnTo>
                      <a:pt x="25464" y="16446"/>
                    </a:lnTo>
                    <a:lnTo>
                      <a:pt x="25443" y="16488"/>
                    </a:lnTo>
                    <a:lnTo>
                      <a:pt x="25339" y="16405"/>
                    </a:lnTo>
                    <a:lnTo>
                      <a:pt x="25297" y="16258"/>
                    </a:lnTo>
                    <a:lnTo>
                      <a:pt x="25401" y="16279"/>
                    </a:lnTo>
                    <a:lnTo>
                      <a:pt x="25401" y="16091"/>
                    </a:lnTo>
                    <a:lnTo>
                      <a:pt x="25443" y="16195"/>
                    </a:lnTo>
                    <a:lnTo>
                      <a:pt x="25611" y="16342"/>
                    </a:lnTo>
                    <a:lnTo>
                      <a:pt x="25694" y="16363"/>
                    </a:lnTo>
                    <a:lnTo>
                      <a:pt x="25757" y="16551"/>
                    </a:lnTo>
                    <a:lnTo>
                      <a:pt x="25966" y="16677"/>
                    </a:lnTo>
                    <a:lnTo>
                      <a:pt x="26217" y="16760"/>
                    </a:lnTo>
                    <a:lnTo>
                      <a:pt x="26322" y="16907"/>
                    </a:lnTo>
                    <a:lnTo>
                      <a:pt x="26427" y="16970"/>
                    </a:lnTo>
                    <a:lnTo>
                      <a:pt x="26448" y="17032"/>
                    </a:lnTo>
                    <a:lnTo>
                      <a:pt x="26573" y="17095"/>
                    </a:lnTo>
                    <a:lnTo>
                      <a:pt x="26636" y="17137"/>
                    </a:lnTo>
                    <a:lnTo>
                      <a:pt x="26636" y="17011"/>
                    </a:lnTo>
                    <a:lnTo>
                      <a:pt x="26740" y="16970"/>
                    </a:lnTo>
                    <a:lnTo>
                      <a:pt x="26657" y="16907"/>
                    </a:lnTo>
                    <a:lnTo>
                      <a:pt x="26678" y="16802"/>
                    </a:lnTo>
                    <a:lnTo>
                      <a:pt x="26761" y="16928"/>
                    </a:lnTo>
                    <a:lnTo>
                      <a:pt x="26782" y="17011"/>
                    </a:lnTo>
                    <a:lnTo>
                      <a:pt x="26866" y="17032"/>
                    </a:lnTo>
                    <a:lnTo>
                      <a:pt x="26992" y="16865"/>
                    </a:lnTo>
                    <a:lnTo>
                      <a:pt x="26992" y="16656"/>
                    </a:lnTo>
                    <a:lnTo>
                      <a:pt x="26950" y="16572"/>
                    </a:lnTo>
                    <a:lnTo>
                      <a:pt x="26992" y="16405"/>
                    </a:lnTo>
                    <a:lnTo>
                      <a:pt x="27054" y="16593"/>
                    </a:lnTo>
                    <a:lnTo>
                      <a:pt x="27054" y="16698"/>
                    </a:lnTo>
                    <a:lnTo>
                      <a:pt x="27117" y="16467"/>
                    </a:lnTo>
                    <a:lnTo>
                      <a:pt x="27222" y="16405"/>
                    </a:lnTo>
                    <a:lnTo>
                      <a:pt x="27264" y="16467"/>
                    </a:lnTo>
                    <a:lnTo>
                      <a:pt x="27284" y="16488"/>
                    </a:lnTo>
                    <a:lnTo>
                      <a:pt x="27201" y="16593"/>
                    </a:lnTo>
                    <a:lnTo>
                      <a:pt x="27264" y="16614"/>
                    </a:lnTo>
                    <a:lnTo>
                      <a:pt x="27284" y="16698"/>
                    </a:lnTo>
                    <a:lnTo>
                      <a:pt x="27368" y="16614"/>
                    </a:lnTo>
                    <a:lnTo>
                      <a:pt x="27431" y="16656"/>
                    </a:lnTo>
                    <a:lnTo>
                      <a:pt x="27577" y="16802"/>
                    </a:lnTo>
                    <a:lnTo>
                      <a:pt x="27598" y="16760"/>
                    </a:lnTo>
                    <a:lnTo>
                      <a:pt x="27682" y="16760"/>
                    </a:lnTo>
                    <a:lnTo>
                      <a:pt x="27724" y="16802"/>
                    </a:lnTo>
                    <a:lnTo>
                      <a:pt x="27828" y="16781"/>
                    </a:lnTo>
                    <a:lnTo>
                      <a:pt x="27933" y="16593"/>
                    </a:lnTo>
                    <a:lnTo>
                      <a:pt x="28100" y="16509"/>
                    </a:lnTo>
                    <a:lnTo>
                      <a:pt x="28456" y="16153"/>
                    </a:lnTo>
                    <a:lnTo>
                      <a:pt x="28477" y="16070"/>
                    </a:lnTo>
                    <a:lnTo>
                      <a:pt x="28540" y="16049"/>
                    </a:lnTo>
                    <a:lnTo>
                      <a:pt x="28561" y="16091"/>
                    </a:lnTo>
                    <a:lnTo>
                      <a:pt x="28728" y="15881"/>
                    </a:lnTo>
                    <a:lnTo>
                      <a:pt x="28833" y="15840"/>
                    </a:lnTo>
                    <a:lnTo>
                      <a:pt x="28958" y="15735"/>
                    </a:lnTo>
                    <a:lnTo>
                      <a:pt x="29000" y="15672"/>
                    </a:lnTo>
                    <a:lnTo>
                      <a:pt x="28979" y="15547"/>
                    </a:lnTo>
                    <a:lnTo>
                      <a:pt x="28561" y="15442"/>
                    </a:lnTo>
                    <a:lnTo>
                      <a:pt x="28331" y="15400"/>
                    </a:lnTo>
                    <a:lnTo>
                      <a:pt x="28121" y="15317"/>
                    </a:lnTo>
                    <a:lnTo>
                      <a:pt x="28038" y="15128"/>
                    </a:lnTo>
                    <a:lnTo>
                      <a:pt x="27912" y="14898"/>
                    </a:lnTo>
                    <a:lnTo>
                      <a:pt x="27849" y="14898"/>
                    </a:lnTo>
                    <a:lnTo>
                      <a:pt x="27828" y="14710"/>
                    </a:lnTo>
                    <a:lnTo>
                      <a:pt x="27808" y="14689"/>
                    </a:lnTo>
                    <a:lnTo>
                      <a:pt x="27828" y="14626"/>
                    </a:lnTo>
                    <a:lnTo>
                      <a:pt x="27870" y="14626"/>
                    </a:lnTo>
                    <a:lnTo>
                      <a:pt x="27912" y="14563"/>
                    </a:lnTo>
                    <a:lnTo>
                      <a:pt x="27828" y="14501"/>
                    </a:lnTo>
                    <a:lnTo>
                      <a:pt x="27598" y="14501"/>
                    </a:lnTo>
                    <a:lnTo>
                      <a:pt x="27326" y="14417"/>
                    </a:lnTo>
                    <a:lnTo>
                      <a:pt x="27243" y="14417"/>
                    </a:lnTo>
                    <a:lnTo>
                      <a:pt x="27201" y="14480"/>
                    </a:lnTo>
                    <a:lnTo>
                      <a:pt x="27117" y="14396"/>
                    </a:lnTo>
                    <a:lnTo>
                      <a:pt x="27117" y="14312"/>
                    </a:lnTo>
                    <a:lnTo>
                      <a:pt x="27222" y="14354"/>
                    </a:lnTo>
                    <a:lnTo>
                      <a:pt x="27494" y="14375"/>
                    </a:lnTo>
                    <a:lnTo>
                      <a:pt x="27640" y="14480"/>
                    </a:lnTo>
                    <a:lnTo>
                      <a:pt x="27870" y="14480"/>
                    </a:lnTo>
                    <a:lnTo>
                      <a:pt x="28017" y="14584"/>
                    </a:lnTo>
                    <a:lnTo>
                      <a:pt x="28142" y="14814"/>
                    </a:lnTo>
                    <a:lnTo>
                      <a:pt x="28247" y="14835"/>
                    </a:lnTo>
                    <a:lnTo>
                      <a:pt x="28289" y="14898"/>
                    </a:lnTo>
                    <a:lnTo>
                      <a:pt x="28247" y="14919"/>
                    </a:lnTo>
                    <a:lnTo>
                      <a:pt x="28184" y="14919"/>
                    </a:lnTo>
                    <a:lnTo>
                      <a:pt x="28184" y="14982"/>
                    </a:lnTo>
                    <a:lnTo>
                      <a:pt x="28372" y="15045"/>
                    </a:lnTo>
                    <a:lnTo>
                      <a:pt x="28435" y="15191"/>
                    </a:lnTo>
                    <a:lnTo>
                      <a:pt x="28498" y="15296"/>
                    </a:lnTo>
                    <a:lnTo>
                      <a:pt x="28875" y="15358"/>
                    </a:lnTo>
                    <a:lnTo>
                      <a:pt x="28979" y="15317"/>
                    </a:lnTo>
                    <a:lnTo>
                      <a:pt x="29021" y="15191"/>
                    </a:lnTo>
                    <a:lnTo>
                      <a:pt x="29105" y="15128"/>
                    </a:lnTo>
                    <a:lnTo>
                      <a:pt x="29189" y="15149"/>
                    </a:lnTo>
                    <a:lnTo>
                      <a:pt x="29314" y="15003"/>
                    </a:lnTo>
                    <a:lnTo>
                      <a:pt x="29335" y="14982"/>
                    </a:lnTo>
                    <a:lnTo>
                      <a:pt x="29502" y="15128"/>
                    </a:lnTo>
                    <a:lnTo>
                      <a:pt x="29481" y="15149"/>
                    </a:lnTo>
                    <a:lnTo>
                      <a:pt x="29377" y="15317"/>
                    </a:lnTo>
                    <a:lnTo>
                      <a:pt x="29377" y="15400"/>
                    </a:lnTo>
                    <a:lnTo>
                      <a:pt x="29293" y="15505"/>
                    </a:lnTo>
                    <a:lnTo>
                      <a:pt x="29293" y="15568"/>
                    </a:lnTo>
                    <a:lnTo>
                      <a:pt x="29189" y="15756"/>
                    </a:lnTo>
                    <a:lnTo>
                      <a:pt x="29230" y="15840"/>
                    </a:lnTo>
                    <a:lnTo>
                      <a:pt x="29189" y="15861"/>
                    </a:lnTo>
                    <a:lnTo>
                      <a:pt x="29168" y="15965"/>
                    </a:lnTo>
                    <a:lnTo>
                      <a:pt x="29168" y="16070"/>
                    </a:lnTo>
                    <a:lnTo>
                      <a:pt x="29000" y="16195"/>
                    </a:lnTo>
                    <a:lnTo>
                      <a:pt x="28958" y="16300"/>
                    </a:lnTo>
                    <a:lnTo>
                      <a:pt x="28958" y="16467"/>
                    </a:lnTo>
                    <a:lnTo>
                      <a:pt x="28916" y="16509"/>
                    </a:lnTo>
                    <a:lnTo>
                      <a:pt x="28916" y="16677"/>
                    </a:lnTo>
                    <a:lnTo>
                      <a:pt x="28854" y="16760"/>
                    </a:lnTo>
                    <a:lnTo>
                      <a:pt x="28707" y="16760"/>
                    </a:lnTo>
                    <a:lnTo>
                      <a:pt x="28540" y="16823"/>
                    </a:lnTo>
                    <a:lnTo>
                      <a:pt x="28540" y="16928"/>
                    </a:lnTo>
                    <a:lnTo>
                      <a:pt x="28477" y="17116"/>
                    </a:lnTo>
                    <a:lnTo>
                      <a:pt x="28498" y="17242"/>
                    </a:lnTo>
                    <a:lnTo>
                      <a:pt x="28561" y="17242"/>
                    </a:lnTo>
                    <a:lnTo>
                      <a:pt x="28582" y="17137"/>
                    </a:lnTo>
                    <a:lnTo>
                      <a:pt x="28644" y="17116"/>
                    </a:lnTo>
                    <a:lnTo>
                      <a:pt x="28686" y="17137"/>
                    </a:lnTo>
                    <a:lnTo>
                      <a:pt x="28770" y="17200"/>
                    </a:lnTo>
                    <a:lnTo>
                      <a:pt x="28854" y="17200"/>
                    </a:lnTo>
                    <a:lnTo>
                      <a:pt x="28896" y="17179"/>
                    </a:lnTo>
                    <a:lnTo>
                      <a:pt x="28958" y="17179"/>
                    </a:lnTo>
                    <a:lnTo>
                      <a:pt x="29000" y="17221"/>
                    </a:lnTo>
                    <a:lnTo>
                      <a:pt x="29021" y="17304"/>
                    </a:lnTo>
                    <a:lnTo>
                      <a:pt x="28958" y="17409"/>
                    </a:lnTo>
                    <a:lnTo>
                      <a:pt x="28979" y="17514"/>
                    </a:lnTo>
                    <a:lnTo>
                      <a:pt x="28896" y="17597"/>
                    </a:lnTo>
                    <a:lnTo>
                      <a:pt x="28896" y="17744"/>
                    </a:lnTo>
                    <a:lnTo>
                      <a:pt x="28916" y="17806"/>
                    </a:lnTo>
                    <a:lnTo>
                      <a:pt x="28979" y="17765"/>
                    </a:lnTo>
                    <a:lnTo>
                      <a:pt x="29021" y="17806"/>
                    </a:lnTo>
                    <a:lnTo>
                      <a:pt x="29105" y="17806"/>
                    </a:lnTo>
                    <a:lnTo>
                      <a:pt x="29168" y="17744"/>
                    </a:lnTo>
                    <a:lnTo>
                      <a:pt x="29272" y="17744"/>
                    </a:lnTo>
                    <a:lnTo>
                      <a:pt x="29293" y="17702"/>
                    </a:lnTo>
                    <a:lnTo>
                      <a:pt x="29377" y="17639"/>
                    </a:lnTo>
                    <a:lnTo>
                      <a:pt x="29440" y="17639"/>
                    </a:lnTo>
                    <a:lnTo>
                      <a:pt x="29544" y="17555"/>
                    </a:lnTo>
                    <a:lnTo>
                      <a:pt x="29586" y="17430"/>
                    </a:lnTo>
                    <a:lnTo>
                      <a:pt x="29649" y="17346"/>
                    </a:lnTo>
                    <a:lnTo>
                      <a:pt x="29712" y="17283"/>
                    </a:lnTo>
                    <a:lnTo>
                      <a:pt x="29753" y="17283"/>
                    </a:lnTo>
                    <a:lnTo>
                      <a:pt x="29816" y="17325"/>
                    </a:lnTo>
                    <a:lnTo>
                      <a:pt x="29900" y="17283"/>
                    </a:lnTo>
                    <a:lnTo>
                      <a:pt x="29942" y="17242"/>
                    </a:lnTo>
                    <a:lnTo>
                      <a:pt x="30025" y="17242"/>
                    </a:lnTo>
                    <a:lnTo>
                      <a:pt x="30067" y="17095"/>
                    </a:lnTo>
                    <a:lnTo>
                      <a:pt x="30067" y="16970"/>
                    </a:lnTo>
                    <a:lnTo>
                      <a:pt x="30172" y="16886"/>
                    </a:lnTo>
                    <a:lnTo>
                      <a:pt x="30214" y="16802"/>
                    </a:lnTo>
                    <a:lnTo>
                      <a:pt x="30277" y="16802"/>
                    </a:lnTo>
                    <a:lnTo>
                      <a:pt x="30339" y="16865"/>
                    </a:lnTo>
                    <a:lnTo>
                      <a:pt x="30381" y="16802"/>
                    </a:lnTo>
                    <a:lnTo>
                      <a:pt x="30444" y="16781"/>
                    </a:lnTo>
                    <a:lnTo>
                      <a:pt x="30486" y="16802"/>
                    </a:lnTo>
                    <a:lnTo>
                      <a:pt x="30528" y="16907"/>
                    </a:lnTo>
                    <a:lnTo>
                      <a:pt x="30444" y="16970"/>
                    </a:lnTo>
                    <a:lnTo>
                      <a:pt x="30381" y="17011"/>
                    </a:lnTo>
                    <a:lnTo>
                      <a:pt x="30465" y="17074"/>
                    </a:lnTo>
                    <a:lnTo>
                      <a:pt x="30632" y="17074"/>
                    </a:lnTo>
                    <a:lnTo>
                      <a:pt x="30695" y="17095"/>
                    </a:lnTo>
                    <a:lnTo>
                      <a:pt x="30737" y="17179"/>
                    </a:lnTo>
                    <a:lnTo>
                      <a:pt x="30653" y="17283"/>
                    </a:lnTo>
                    <a:lnTo>
                      <a:pt x="30569" y="17304"/>
                    </a:lnTo>
                    <a:lnTo>
                      <a:pt x="30569" y="17430"/>
                    </a:lnTo>
                    <a:lnTo>
                      <a:pt x="30653" y="17451"/>
                    </a:lnTo>
                    <a:lnTo>
                      <a:pt x="30695" y="17430"/>
                    </a:lnTo>
                    <a:lnTo>
                      <a:pt x="30779" y="17430"/>
                    </a:lnTo>
                    <a:lnTo>
                      <a:pt x="30800" y="17451"/>
                    </a:lnTo>
                    <a:lnTo>
                      <a:pt x="30883" y="17430"/>
                    </a:lnTo>
                    <a:lnTo>
                      <a:pt x="30904" y="17514"/>
                    </a:lnTo>
                    <a:lnTo>
                      <a:pt x="31009" y="17514"/>
                    </a:lnTo>
                    <a:lnTo>
                      <a:pt x="31072" y="17555"/>
                    </a:lnTo>
                    <a:lnTo>
                      <a:pt x="31113" y="17555"/>
                    </a:lnTo>
                    <a:lnTo>
                      <a:pt x="31260" y="17639"/>
                    </a:lnTo>
                    <a:lnTo>
                      <a:pt x="31302" y="17618"/>
                    </a:lnTo>
                    <a:lnTo>
                      <a:pt x="31365" y="17493"/>
                    </a:lnTo>
                    <a:lnTo>
                      <a:pt x="31406" y="17451"/>
                    </a:lnTo>
                    <a:lnTo>
                      <a:pt x="31490" y="17346"/>
                    </a:lnTo>
                    <a:lnTo>
                      <a:pt x="31595" y="17346"/>
                    </a:lnTo>
                    <a:lnTo>
                      <a:pt x="31616" y="17304"/>
                    </a:lnTo>
                    <a:lnTo>
                      <a:pt x="31532" y="17283"/>
                    </a:lnTo>
                    <a:lnTo>
                      <a:pt x="31490" y="17200"/>
                    </a:lnTo>
                    <a:lnTo>
                      <a:pt x="31574" y="17179"/>
                    </a:lnTo>
                    <a:lnTo>
                      <a:pt x="31595" y="17095"/>
                    </a:lnTo>
                    <a:lnTo>
                      <a:pt x="31511" y="17053"/>
                    </a:lnTo>
                    <a:lnTo>
                      <a:pt x="31469" y="16990"/>
                    </a:lnTo>
                    <a:lnTo>
                      <a:pt x="31406" y="17011"/>
                    </a:lnTo>
                    <a:lnTo>
                      <a:pt x="31406" y="17095"/>
                    </a:lnTo>
                    <a:lnTo>
                      <a:pt x="31365" y="17116"/>
                    </a:lnTo>
                    <a:lnTo>
                      <a:pt x="31302" y="17095"/>
                    </a:lnTo>
                    <a:lnTo>
                      <a:pt x="31197" y="17032"/>
                    </a:lnTo>
                    <a:lnTo>
                      <a:pt x="31197" y="16970"/>
                    </a:lnTo>
                    <a:lnTo>
                      <a:pt x="31155" y="16990"/>
                    </a:lnTo>
                    <a:lnTo>
                      <a:pt x="31072" y="17074"/>
                    </a:lnTo>
                    <a:lnTo>
                      <a:pt x="30883" y="17074"/>
                    </a:lnTo>
                    <a:lnTo>
                      <a:pt x="30800" y="17011"/>
                    </a:lnTo>
                    <a:lnTo>
                      <a:pt x="30904" y="16970"/>
                    </a:lnTo>
                    <a:lnTo>
                      <a:pt x="30988" y="16970"/>
                    </a:lnTo>
                    <a:lnTo>
                      <a:pt x="31072" y="16907"/>
                    </a:lnTo>
                    <a:lnTo>
                      <a:pt x="31072" y="16823"/>
                    </a:lnTo>
                    <a:lnTo>
                      <a:pt x="31051" y="16802"/>
                    </a:lnTo>
                    <a:lnTo>
                      <a:pt x="31051" y="16677"/>
                    </a:lnTo>
                    <a:lnTo>
                      <a:pt x="31072" y="16593"/>
                    </a:lnTo>
                    <a:lnTo>
                      <a:pt x="31072" y="16551"/>
                    </a:lnTo>
                    <a:lnTo>
                      <a:pt x="31009" y="16488"/>
                    </a:lnTo>
                    <a:lnTo>
                      <a:pt x="31009" y="16405"/>
                    </a:lnTo>
                    <a:lnTo>
                      <a:pt x="30862" y="16258"/>
                    </a:lnTo>
                    <a:lnTo>
                      <a:pt x="30737" y="16195"/>
                    </a:lnTo>
                    <a:lnTo>
                      <a:pt x="30737" y="16153"/>
                    </a:lnTo>
                    <a:lnTo>
                      <a:pt x="30695" y="16028"/>
                    </a:lnTo>
                    <a:lnTo>
                      <a:pt x="30632" y="16028"/>
                    </a:lnTo>
                    <a:lnTo>
                      <a:pt x="30590" y="15944"/>
                    </a:lnTo>
                    <a:lnTo>
                      <a:pt x="30632" y="15819"/>
                    </a:lnTo>
                    <a:lnTo>
                      <a:pt x="30590" y="15735"/>
                    </a:lnTo>
                    <a:lnTo>
                      <a:pt x="30465" y="15735"/>
                    </a:lnTo>
                    <a:lnTo>
                      <a:pt x="30277" y="15651"/>
                    </a:lnTo>
                    <a:lnTo>
                      <a:pt x="30235" y="15547"/>
                    </a:lnTo>
                    <a:lnTo>
                      <a:pt x="30277" y="15505"/>
                    </a:lnTo>
                    <a:lnTo>
                      <a:pt x="30277" y="15442"/>
                    </a:lnTo>
                    <a:lnTo>
                      <a:pt x="30214" y="15358"/>
                    </a:lnTo>
                    <a:lnTo>
                      <a:pt x="30172" y="15296"/>
                    </a:lnTo>
                    <a:lnTo>
                      <a:pt x="30151" y="15296"/>
                    </a:lnTo>
                    <a:lnTo>
                      <a:pt x="30046" y="15421"/>
                    </a:lnTo>
                    <a:lnTo>
                      <a:pt x="30025" y="15526"/>
                    </a:lnTo>
                    <a:lnTo>
                      <a:pt x="29963" y="15568"/>
                    </a:lnTo>
                    <a:lnTo>
                      <a:pt x="29921" y="15526"/>
                    </a:lnTo>
                    <a:lnTo>
                      <a:pt x="29921" y="15400"/>
                    </a:lnTo>
                    <a:lnTo>
                      <a:pt x="29858" y="15296"/>
                    </a:lnTo>
                    <a:lnTo>
                      <a:pt x="29900" y="15212"/>
                    </a:lnTo>
                    <a:lnTo>
                      <a:pt x="30025" y="15212"/>
                    </a:lnTo>
                    <a:lnTo>
                      <a:pt x="30005" y="15128"/>
                    </a:lnTo>
                    <a:lnTo>
                      <a:pt x="30025" y="15024"/>
                    </a:lnTo>
                    <a:lnTo>
                      <a:pt x="30005" y="14919"/>
                    </a:lnTo>
                    <a:lnTo>
                      <a:pt x="29900" y="14940"/>
                    </a:lnTo>
                    <a:lnTo>
                      <a:pt x="29900" y="14877"/>
                    </a:lnTo>
                    <a:lnTo>
                      <a:pt x="29963" y="14773"/>
                    </a:lnTo>
                    <a:lnTo>
                      <a:pt x="29921" y="14731"/>
                    </a:lnTo>
                    <a:lnTo>
                      <a:pt x="29712" y="14814"/>
                    </a:lnTo>
                    <a:cubicBezTo>
                      <a:pt x="29691" y="14773"/>
                      <a:pt x="29628" y="14731"/>
                      <a:pt x="29607" y="14689"/>
                    </a:cubicBezTo>
                    <a:lnTo>
                      <a:pt x="29712" y="14605"/>
                    </a:lnTo>
                    <a:lnTo>
                      <a:pt x="29795" y="14584"/>
                    </a:lnTo>
                    <a:lnTo>
                      <a:pt x="29858" y="14417"/>
                    </a:lnTo>
                    <a:lnTo>
                      <a:pt x="29816" y="14312"/>
                    </a:lnTo>
                    <a:lnTo>
                      <a:pt x="29691" y="14291"/>
                    </a:lnTo>
                    <a:lnTo>
                      <a:pt x="29628" y="14208"/>
                    </a:lnTo>
                    <a:lnTo>
                      <a:pt x="29628" y="14103"/>
                    </a:lnTo>
                    <a:lnTo>
                      <a:pt x="29691" y="14082"/>
                    </a:lnTo>
                    <a:lnTo>
                      <a:pt x="29649" y="13998"/>
                    </a:lnTo>
                    <a:lnTo>
                      <a:pt x="29691" y="13915"/>
                    </a:lnTo>
                    <a:lnTo>
                      <a:pt x="29816" y="13998"/>
                    </a:lnTo>
                    <a:lnTo>
                      <a:pt x="29921" y="13977"/>
                    </a:lnTo>
                    <a:lnTo>
                      <a:pt x="30025" y="14061"/>
                    </a:lnTo>
                    <a:lnTo>
                      <a:pt x="30151" y="14061"/>
                    </a:lnTo>
                    <a:lnTo>
                      <a:pt x="30318" y="13977"/>
                    </a:lnTo>
                    <a:lnTo>
                      <a:pt x="30318" y="14019"/>
                    </a:lnTo>
                    <a:lnTo>
                      <a:pt x="30360" y="14061"/>
                    </a:lnTo>
                    <a:lnTo>
                      <a:pt x="30339" y="14082"/>
                    </a:lnTo>
                    <a:lnTo>
                      <a:pt x="30277" y="14249"/>
                    </a:lnTo>
                    <a:lnTo>
                      <a:pt x="30277" y="14312"/>
                    </a:lnTo>
                    <a:lnTo>
                      <a:pt x="30360" y="14291"/>
                    </a:lnTo>
                    <a:lnTo>
                      <a:pt x="30381" y="14354"/>
                    </a:lnTo>
                    <a:lnTo>
                      <a:pt x="30465" y="14375"/>
                    </a:lnTo>
                    <a:lnTo>
                      <a:pt x="30590" y="14459"/>
                    </a:lnTo>
                    <a:lnTo>
                      <a:pt x="30632" y="14354"/>
                    </a:lnTo>
                    <a:lnTo>
                      <a:pt x="30528" y="14249"/>
                    </a:lnTo>
                    <a:lnTo>
                      <a:pt x="30590" y="14145"/>
                    </a:lnTo>
                    <a:lnTo>
                      <a:pt x="30632" y="14208"/>
                    </a:lnTo>
                    <a:lnTo>
                      <a:pt x="30695" y="14249"/>
                    </a:lnTo>
                    <a:lnTo>
                      <a:pt x="30737" y="14354"/>
                    </a:lnTo>
                    <a:lnTo>
                      <a:pt x="30904" y="14501"/>
                    </a:lnTo>
                    <a:lnTo>
                      <a:pt x="30967" y="14501"/>
                    </a:lnTo>
                    <a:lnTo>
                      <a:pt x="30967" y="14417"/>
                    </a:lnTo>
                    <a:lnTo>
                      <a:pt x="30946" y="14375"/>
                    </a:lnTo>
                    <a:lnTo>
                      <a:pt x="30988" y="14291"/>
                    </a:lnTo>
                    <a:lnTo>
                      <a:pt x="30967" y="14145"/>
                    </a:lnTo>
                    <a:lnTo>
                      <a:pt x="30904" y="14103"/>
                    </a:lnTo>
                    <a:lnTo>
                      <a:pt x="30946" y="13957"/>
                    </a:lnTo>
                    <a:lnTo>
                      <a:pt x="30862" y="13768"/>
                    </a:lnTo>
                    <a:lnTo>
                      <a:pt x="30758" y="13726"/>
                    </a:lnTo>
                    <a:lnTo>
                      <a:pt x="30758" y="13622"/>
                    </a:lnTo>
                    <a:lnTo>
                      <a:pt x="30695" y="13580"/>
                    </a:lnTo>
                    <a:lnTo>
                      <a:pt x="30549" y="13685"/>
                    </a:lnTo>
                    <a:lnTo>
                      <a:pt x="30486" y="13685"/>
                    </a:lnTo>
                    <a:lnTo>
                      <a:pt x="30590" y="13538"/>
                    </a:lnTo>
                    <a:lnTo>
                      <a:pt x="30695" y="13538"/>
                    </a:lnTo>
                    <a:lnTo>
                      <a:pt x="30737" y="13559"/>
                    </a:lnTo>
                    <a:lnTo>
                      <a:pt x="30841" y="13517"/>
                    </a:lnTo>
                    <a:lnTo>
                      <a:pt x="30925" y="13622"/>
                    </a:lnTo>
                    <a:lnTo>
                      <a:pt x="30967" y="13643"/>
                    </a:lnTo>
                    <a:lnTo>
                      <a:pt x="30967" y="13873"/>
                    </a:lnTo>
                    <a:lnTo>
                      <a:pt x="31009" y="13873"/>
                    </a:lnTo>
                    <a:lnTo>
                      <a:pt x="31155" y="13768"/>
                    </a:lnTo>
                    <a:lnTo>
                      <a:pt x="31051" y="13936"/>
                    </a:lnTo>
                    <a:lnTo>
                      <a:pt x="31051" y="13998"/>
                    </a:lnTo>
                    <a:lnTo>
                      <a:pt x="30967" y="14040"/>
                    </a:lnTo>
                    <a:lnTo>
                      <a:pt x="30967" y="14082"/>
                    </a:lnTo>
                    <a:lnTo>
                      <a:pt x="31051" y="14166"/>
                    </a:lnTo>
                    <a:lnTo>
                      <a:pt x="31072" y="14291"/>
                    </a:lnTo>
                    <a:lnTo>
                      <a:pt x="31009" y="14375"/>
                    </a:lnTo>
                    <a:lnTo>
                      <a:pt x="31072" y="14417"/>
                    </a:lnTo>
                    <a:lnTo>
                      <a:pt x="31365" y="14354"/>
                    </a:lnTo>
                    <a:lnTo>
                      <a:pt x="31406" y="14249"/>
                    </a:lnTo>
                    <a:lnTo>
                      <a:pt x="31511" y="14249"/>
                    </a:lnTo>
                    <a:lnTo>
                      <a:pt x="31574" y="14270"/>
                    </a:lnTo>
                    <a:lnTo>
                      <a:pt x="31720" y="14082"/>
                    </a:lnTo>
                    <a:lnTo>
                      <a:pt x="31804" y="14082"/>
                    </a:lnTo>
                    <a:lnTo>
                      <a:pt x="31846" y="13998"/>
                    </a:lnTo>
                    <a:lnTo>
                      <a:pt x="31950" y="13936"/>
                    </a:lnTo>
                    <a:lnTo>
                      <a:pt x="31992" y="13789"/>
                    </a:lnTo>
                    <a:lnTo>
                      <a:pt x="32055" y="13747"/>
                    </a:lnTo>
                    <a:lnTo>
                      <a:pt x="32243" y="13747"/>
                    </a:lnTo>
                    <a:lnTo>
                      <a:pt x="32348" y="13789"/>
                    </a:lnTo>
                    <a:lnTo>
                      <a:pt x="32411" y="13726"/>
                    </a:lnTo>
                    <a:lnTo>
                      <a:pt x="32369" y="13622"/>
                    </a:lnTo>
                    <a:lnTo>
                      <a:pt x="32536" y="13475"/>
                    </a:lnTo>
                    <a:lnTo>
                      <a:pt x="32557" y="13413"/>
                    </a:lnTo>
                    <a:lnTo>
                      <a:pt x="32620" y="13371"/>
                    </a:lnTo>
                    <a:lnTo>
                      <a:pt x="32641" y="13245"/>
                    </a:lnTo>
                    <a:lnTo>
                      <a:pt x="32515" y="13015"/>
                    </a:lnTo>
                    <a:lnTo>
                      <a:pt x="32536" y="12931"/>
                    </a:lnTo>
                    <a:lnTo>
                      <a:pt x="32411" y="12827"/>
                    </a:lnTo>
                    <a:lnTo>
                      <a:pt x="32369" y="12701"/>
                    </a:lnTo>
                    <a:lnTo>
                      <a:pt x="32432" y="12596"/>
                    </a:lnTo>
                    <a:lnTo>
                      <a:pt x="32557" y="12534"/>
                    </a:lnTo>
                    <a:lnTo>
                      <a:pt x="32578" y="12471"/>
                    </a:lnTo>
                    <a:lnTo>
                      <a:pt x="32557" y="12471"/>
                    </a:lnTo>
                    <a:lnTo>
                      <a:pt x="32474" y="12534"/>
                    </a:lnTo>
                    <a:lnTo>
                      <a:pt x="32453" y="12534"/>
                    </a:lnTo>
                    <a:lnTo>
                      <a:pt x="32453" y="12471"/>
                    </a:lnTo>
                    <a:lnTo>
                      <a:pt x="32536" y="12366"/>
                    </a:lnTo>
                    <a:lnTo>
                      <a:pt x="32432" y="12366"/>
                    </a:lnTo>
                    <a:lnTo>
                      <a:pt x="32515" y="12283"/>
                    </a:lnTo>
                    <a:lnTo>
                      <a:pt x="32536" y="12199"/>
                    </a:lnTo>
                    <a:lnTo>
                      <a:pt x="32453" y="12157"/>
                    </a:lnTo>
                    <a:lnTo>
                      <a:pt x="32348" y="12115"/>
                    </a:lnTo>
                    <a:lnTo>
                      <a:pt x="32411" y="12094"/>
                    </a:lnTo>
                    <a:lnTo>
                      <a:pt x="32411" y="11990"/>
                    </a:lnTo>
                    <a:lnTo>
                      <a:pt x="32474" y="11990"/>
                    </a:lnTo>
                    <a:lnTo>
                      <a:pt x="32515" y="12052"/>
                    </a:lnTo>
                    <a:lnTo>
                      <a:pt x="32620" y="12052"/>
                    </a:lnTo>
                    <a:lnTo>
                      <a:pt x="32683" y="12157"/>
                    </a:lnTo>
                    <a:lnTo>
                      <a:pt x="32766" y="12178"/>
                    </a:lnTo>
                    <a:lnTo>
                      <a:pt x="32829" y="12094"/>
                    </a:lnTo>
                    <a:lnTo>
                      <a:pt x="32892" y="12115"/>
                    </a:lnTo>
                    <a:lnTo>
                      <a:pt x="33059" y="12073"/>
                    </a:lnTo>
                    <a:lnTo>
                      <a:pt x="33185" y="11990"/>
                    </a:lnTo>
                    <a:lnTo>
                      <a:pt x="33143" y="11948"/>
                    </a:lnTo>
                    <a:lnTo>
                      <a:pt x="33206" y="11843"/>
                    </a:lnTo>
                    <a:lnTo>
                      <a:pt x="33185" y="11801"/>
                    </a:lnTo>
                    <a:lnTo>
                      <a:pt x="33143" y="11801"/>
                    </a:lnTo>
                    <a:lnTo>
                      <a:pt x="33143" y="11739"/>
                    </a:lnTo>
                    <a:lnTo>
                      <a:pt x="33080" y="11697"/>
                    </a:lnTo>
                    <a:lnTo>
                      <a:pt x="32934" y="11697"/>
                    </a:lnTo>
                    <a:lnTo>
                      <a:pt x="32997" y="11655"/>
                    </a:lnTo>
                    <a:lnTo>
                      <a:pt x="33101" y="11634"/>
                    </a:lnTo>
                    <a:lnTo>
                      <a:pt x="33290" y="11488"/>
                    </a:lnTo>
                    <a:lnTo>
                      <a:pt x="33373" y="11383"/>
                    </a:lnTo>
                    <a:lnTo>
                      <a:pt x="33352" y="11341"/>
                    </a:lnTo>
                    <a:lnTo>
                      <a:pt x="33290" y="11320"/>
                    </a:lnTo>
                    <a:lnTo>
                      <a:pt x="33269" y="11236"/>
                    </a:lnTo>
                    <a:lnTo>
                      <a:pt x="33080" y="11174"/>
                    </a:lnTo>
                    <a:lnTo>
                      <a:pt x="32976" y="11216"/>
                    </a:lnTo>
                    <a:lnTo>
                      <a:pt x="32934" y="11174"/>
                    </a:lnTo>
                    <a:lnTo>
                      <a:pt x="33038" y="11153"/>
                    </a:lnTo>
                    <a:lnTo>
                      <a:pt x="33038" y="11027"/>
                    </a:lnTo>
                    <a:lnTo>
                      <a:pt x="32808" y="10860"/>
                    </a:lnTo>
                    <a:lnTo>
                      <a:pt x="32808" y="10818"/>
                    </a:lnTo>
                    <a:lnTo>
                      <a:pt x="32871" y="10818"/>
                    </a:lnTo>
                    <a:lnTo>
                      <a:pt x="32955" y="10902"/>
                    </a:lnTo>
                    <a:lnTo>
                      <a:pt x="33038" y="10860"/>
                    </a:lnTo>
                    <a:lnTo>
                      <a:pt x="32955" y="10797"/>
                    </a:lnTo>
                    <a:lnTo>
                      <a:pt x="33018" y="10755"/>
                    </a:lnTo>
                    <a:lnTo>
                      <a:pt x="33018" y="10713"/>
                    </a:lnTo>
                    <a:lnTo>
                      <a:pt x="32871" y="10651"/>
                    </a:lnTo>
                    <a:lnTo>
                      <a:pt x="32766" y="10588"/>
                    </a:lnTo>
                    <a:lnTo>
                      <a:pt x="32662" y="10651"/>
                    </a:lnTo>
                    <a:lnTo>
                      <a:pt x="32515" y="10588"/>
                    </a:lnTo>
                    <a:cubicBezTo>
                      <a:pt x="32536" y="10546"/>
                      <a:pt x="32536" y="10525"/>
                      <a:pt x="32536" y="10504"/>
                    </a:cubicBezTo>
                    <a:lnTo>
                      <a:pt x="32599" y="10504"/>
                    </a:lnTo>
                    <a:lnTo>
                      <a:pt x="32620" y="10483"/>
                    </a:lnTo>
                    <a:lnTo>
                      <a:pt x="32599" y="10420"/>
                    </a:lnTo>
                    <a:lnTo>
                      <a:pt x="32536" y="10420"/>
                    </a:lnTo>
                    <a:cubicBezTo>
                      <a:pt x="32536" y="10400"/>
                      <a:pt x="32536" y="10339"/>
                      <a:pt x="32517" y="10317"/>
                    </a:cubicBezTo>
                    <a:lnTo>
                      <a:pt x="32517" y="10317"/>
                    </a:lnTo>
                    <a:cubicBezTo>
                      <a:pt x="32518" y="10308"/>
                      <a:pt x="32523" y="10287"/>
                      <a:pt x="32536" y="10274"/>
                    </a:cubicBezTo>
                    <a:cubicBezTo>
                      <a:pt x="32536" y="10274"/>
                      <a:pt x="32536" y="10232"/>
                      <a:pt x="32557" y="10232"/>
                    </a:cubicBezTo>
                    <a:lnTo>
                      <a:pt x="32641" y="10316"/>
                    </a:lnTo>
                    <a:lnTo>
                      <a:pt x="32746" y="10274"/>
                    </a:lnTo>
                    <a:lnTo>
                      <a:pt x="32934" y="10232"/>
                    </a:lnTo>
                    <a:lnTo>
                      <a:pt x="32976" y="10337"/>
                    </a:lnTo>
                    <a:lnTo>
                      <a:pt x="33080" y="10379"/>
                    </a:lnTo>
                    <a:lnTo>
                      <a:pt x="33143" y="10441"/>
                    </a:lnTo>
                    <a:lnTo>
                      <a:pt x="33185" y="10420"/>
                    </a:lnTo>
                    <a:lnTo>
                      <a:pt x="33352" y="10525"/>
                    </a:lnTo>
                    <a:lnTo>
                      <a:pt x="33394" y="10483"/>
                    </a:lnTo>
                    <a:lnTo>
                      <a:pt x="33457" y="10504"/>
                    </a:lnTo>
                    <a:lnTo>
                      <a:pt x="33499" y="10420"/>
                    </a:lnTo>
                    <a:lnTo>
                      <a:pt x="33478" y="10337"/>
                    </a:lnTo>
                    <a:lnTo>
                      <a:pt x="33394" y="10295"/>
                    </a:lnTo>
                    <a:lnTo>
                      <a:pt x="33310" y="10190"/>
                    </a:lnTo>
                    <a:lnTo>
                      <a:pt x="33269" y="10107"/>
                    </a:lnTo>
                    <a:lnTo>
                      <a:pt x="33059" y="9918"/>
                    </a:lnTo>
                    <a:lnTo>
                      <a:pt x="33038" y="9855"/>
                    </a:lnTo>
                    <a:lnTo>
                      <a:pt x="33038" y="9855"/>
                    </a:lnTo>
                    <a:lnTo>
                      <a:pt x="33101" y="9897"/>
                    </a:lnTo>
                    <a:lnTo>
                      <a:pt x="33143" y="9960"/>
                    </a:lnTo>
                    <a:lnTo>
                      <a:pt x="33206" y="9981"/>
                    </a:lnTo>
                    <a:lnTo>
                      <a:pt x="33310" y="10107"/>
                    </a:lnTo>
                    <a:lnTo>
                      <a:pt x="33394" y="10127"/>
                    </a:lnTo>
                    <a:lnTo>
                      <a:pt x="33415" y="10190"/>
                    </a:lnTo>
                    <a:lnTo>
                      <a:pt x="33499" y="10295"/>
                    </a:lnTo>
                    <a:lnTo>
                      <a:pt x="33603" y="10400"/>
                    </a:lnTo>
                    <a:lnTo>
                      <a:pt x="33624" y="10462"/>
                    </a:lnTo>
                    <a:lnTo>
                      <a:pt x="33687" y="10504"/>
                    </a:lnTo>
                    <a:lnTo>
                      <a:pt x="33792" y="10609"/>
                    </a:lnTo>
                    <a:lnTo>
                      <a:pt x="33834" y="10713"/>
                    </a:lnTo>
                    <a:lnTo>
                      <a:pt x="33938" y="10713"/>
                    </a:lnTo>
                    <a:lnTo>
                      <a:pt x="33980" y="10672"/>
                    </a:lnTo>
                    <a:lnTo>
                      <a:pt x="33917" y="10546"/>
                    </a:lnTo>
                    <a:lnTo>
                      <a:pt x="33834" y="10337"/>
                    </a:lnTo>
                    <a:lnTo>
                      <a:pt x="34001" y="10358"/>
                    </a:lnTo>
                    <a:lnTo>
                      <a:pt x="34189" y="10462"/>
                    </a:lnTo>
                    <a:lnTo>
                      <a:pt x="34357" y="10462"/>
                    </a:lnTo>
                    <a:lnTo>
                      <a:pt x="34357" y="10567"/>
                    </a:lnTo>
                    <a:lnTo>
                      <a:pt x="34336" y="10630"/>
                    </a:lnTo>
                    <a:lnTo>
                      <a:pt x="34440" y="10713"/>
                    </a:lnTo>
                    <a:lnTo>
                      <a:pt x="34545" y="10713"/>
                    </a:lnTo>
                    <a:lnTo>
                      <a:pt x="34566" y="10734"/>
                    </a:lnTo>
                    <a:lnTo>
                      <a:pt x="34838" y="10734"/>
                    </a:lnTo>
                    <a:lnTo>
                      <a:pt x="34922" y="10672"/>
                    </a:lnTo>
                    <a:lnTo>
                      <a:pt x="34984" y="10546"/>
                    </a:lnTo>
                    <a:lnTo>
                      <a:pt x="34984" y="10441"/>
                    </a:lnTo>
                    <a:lnTo>
                      <a:pt x="35026" y="10337"/>
                    </a:lnTo>
                    <a:lnTo>
                      <a:pt x="34963" y="10295"/>
                    </a:lnTo>
                    <a:lnTo>
                      <a:pt x="34880" y="10086"/>
                    </a:lnTo>
                    <a:lnTo>
                      <a:pt x="34838" y="10086"/>
                    </a:lnTo>
                    <a:lnTo>
                      <a:pt x="34754" y="9939"/>
                    </a:lnTo>
                    <a:lnTo>
                      <a:pt x="34775" y="9814"/>
                    </a:lnTo>
                    <a:lnTo>
                      <a:pt x="34838" y="9793"/>
                    </a:lnTo>
                    <a:lnTo>
                      <a:pt x="34838" y="9709"/>
                    </a:lnTo>
                    <a:lnTo>
                      <a:pt x="34859" y="9688"/>
                    </a:lnTo>
                    <a:lnTo>
                      <a:pt x="34922" y="9730"/>
                    </a:lnTo>
                    <a:lnTo>
                      <a:pt x="34943" y="9835"/>
                    </a:lnTo>
                    <a:lnTo>
                      <a:pt x="34984" y="9730"/>
                    </a:lnTo>
                    <a:lnTo>
                      <a:pt x="34984" y="9583"/>
                    </a:lnTo>
                    <a:lnTo>
                      <a:pt x="35047" y="9542"/>
                    </a:lnTo>
                    <a:lnTo>
                      <a:pt x="35089" y="9500"/>
                    </a:lnTo>
                    <a:lnTo>
                      <a:pt x="35089" y="9604"/>
                    </a:lnTo>
                    <a:lnTo>
                      <a:pt x="35131" y="9667"/>
                    </a:lnTo>
                    <a:lnTo>
                      <a:pt x="35089" y="9709"/>
                    </a:lnTo>
                    <a:lnTo>
                      <a:pt x="34984" y="9772"/>
                    </a:lnTo>
                    <a:lnTo>
                      <a:pt x="34963" y="9897"/>
                    </a:lnTo>
                    <a:lnTo>
                      <a:pt x="35026" y="9918"/>
                    </a:lnTo>
                    <a:lnTo>
                      <a:pt x="35068" y="10002"/>
                    </a:lnTo>
                    <a:lnTo>
                      <a:pt x="35068" y="10086"/>
                    </a:lnTo>
                    <a:lnTo>
                      <a:pt x="35194" y="10232"/>
                    </a:lnTo>
                    <a:lnTo>
                      <a:pt x="35256" y="10274"/>
                    </a:lnTo>
                    <a:lnTo>
                      <a:pt x="35256" y="10190"/>
                    </a:lnTo>
                    <a:lnTo>
                      <a:pt x="35298" y="10169"/>
                    </a:lnTo>
                    <a:lnTo>
                      <a:pt x="35361" y="10211"/>
                    </a:lnTo>
                    <a:lnTo>
                      <a:pt x="35466" y="10169"/>
                    </a:lnTo>
                    <a:lnTo>
                      <a:pt x="35487" y="10211"/>
                    </a:lnTo>
                    <a:lnTo>
                      <a:pt x="35466" y="10253"/>
                    </a:lnTo>
                    <a:lnTo>
                      <a:pt x="35466" y="10358"/>
                    </a:lnTo>
                    <a:lnTo>
                      <a:pt x="35403" y="10525"/>
                    </a:lnTo>
                    <a:lnTo>
                      <a:pt x="35403" y="10567"/>
                    </a:lnTo>
                    <a:lnTo>
                      <a:pt x="35298" y="10734"/>
                    </a:lnTo>
                    <a:lnTo>
                      <a:pt x="35235" y="10923"/>
                    </a:lnTo>
                    <a:lnTo>
                      <a:pt x="35235" y="10964"/>
                    </a:lnTo>
                    <a:lnTo>
                      <a:pt x="35256" y="10964"/>
                    </a:lnTo>
                    <a:lnTo>
                      <a:pt x="35298" y="10860"/>
                    </a:lnTo>
                    <a:lnTo>
                      <a:pt x="35403" y="10902"/>
                    </a:lnTo>
                    <a:lnTo>
                      <a:pt x="35403" y="10923"/>
                    </a:lnTo>
                    <a:lnTo>
                      <a:pt x="35487" y="10923"/>
                    </a:lnTo>
                    <a:lnTo>
                      <a:pt x="35549" y="11006"/>
                    </a:lnTo>
                    <a:lnTo>
                      <a:pt x="35696" y="11027"/>
                    </a:lnTo>
                    <a:lnTo>
                      <a:pt x="35591" y="11069"/>
                    </a:lnTo>
                    <a:lnTo>
                      <a:pt x="35570" y="11132"/>
                    </a:lnTo>
                    <a:lnTo>
                      <a:pt x="35507" y="11153"/>
                    </a:lnTo>
                    <a:lnTo>
                      <a:pt x="35466" y="11111"/>
                    </a:lnTo>
                    <a:lnTo>
                      <a:pt x="35382" y="11132"/>
                    </a:lnTo>
                    <a:lnTo>
                      <a:pt x="35403" y="11216"/>
                    </a:lnTo>
                    <a:lnTo>
                      <a:pt x="35466" y="11236"/>
                    </a:lnTo>
                    <a:lnTo>
                      <a:pt x="35487" y="11257"/>
                    </a:lnTo>
                    <a:lnTo>
                      <a:pt x="35591" y="11257"/>
                    </a:lnTo>
                    <a:lnTo>
                      <a:pt x="35591" y="11341"/>
                    </a:lnTo>
                    <a:lnTo>
                      <a:pt x="35612" y="11383"/>
                    </a:lnTo>
                    <a:lnTo>
                      <a:pt x="35612" y="11467"/>
                    </a:lnTo>
                    <a:lnTo>
                      <a:pt x="35675" y="11550"/>
                    </a:lnTo>
                    <a:lnTo>
                      <a:pt x="35779" y="11571"/>
                    </a:lnTo>
                    <a:lnTo>
                      <a:pt x="35821" y="11655"/>
                    </a:lnTo>
                    <a:lnTo>
                      <a:pt x="35863" y="11739"/>
                    </a:lnTo>
                    <a:lnTo>
                      <a:pt x="35821" y="11843"/>
                    </a:lnTo>
                    <a:lnTo>
                      <a:pt x="35759" y="11906"/>
                    </a:lnTo>
                    <a:lnTo>
                      <a:pt x="35675" y="11906"/>
                    </a:lnTo>
                    <a:lnTo>
                      <a:pt x="35612" y="11948"/>
                    </a:lnTo>
                    <a:lnTo>
                      <a:pt x="35570" y="11906"/>
                    </a:lnTo>
                    <a:lnTo>
                      <a:pt x="35487" y="11885"/>
                    </a:lnTo>
                    <a:lnTo>
                      <a:pt x="35445" y="11906"/>
                    </a:lnTo>
                    <a:lnTo>
                      <a:pt x="35361" y="12011"/>
                    </a:lnTo>
                    <a:lnTo>
                      <a:pt x="35403" y="12052"/>
                    </a:lnTo>
                    <a:lnTo>
                      <a:pt x="35403" y="12094"/>
                    </a:lnTo>
                    <a:lnTo>
                      <a:pt x="35361" y="12178"/>
                    </a:lnTo>
                    <a:lnTo>
                      <a:pt x="35382" y="12220"/>
                    </a:lnTo>
                    <a:lnTo>
                      <a:pt x="35445" y="12220"/>
                    </a:lnTo>
                    <a:lnTo>
                      <a:pt x="35466" y="12199"/>
                    </a:lnTo>
                    <a:lnTo>
                      <a:pt x="35549" y="12178"/>
                    </a:lnTo>
                    <a:lnTo>
                      <a:pt x="35654" y="12178"/>
                    </a:lnTo>
                    <a:lnTo>
                      <a:pt x="35717" y="12115"/>
                    </a:lnTo>
                    <a:lnTo>
                      <a:pt x="35800" y="12115"/>
                    </a:lnTo>
                    <a:lnTo>
                      <a:pt x="35863" y="12011"/>
                    </a:lnTo>
                    <a:lnTo>
                      <a:pt x="35905" y="11990"/>
                    </a:lnTo>
                    <a:lnTo>
                      <a:pt x="35926" y="12115"/>
                    </a:lnTo>
                    <a:lnTo>
                      <a:pt x="35989" y="12157"/>
                    </a:lnTo>
                    <a:lnTo>
                      <a:pt x="36072" y="12094"/>
                    </a:lnTo>
                    <a:lnTo>
                      <a:pt x="36135" y="11969"/>
                    </a:lnTo>
                    <a:lnTo>
                      <a:pt x="36240" y="11885"/>
                    </a:lnTo>
                    <a:lnTo>
                      <a:pt x="36303" y="11948"/>
                    </a:lnTo>
                    <a:lnTo>
                      <a:pt x="36303" y="11990"/>
                    </a:lnTo>
                    <a:lnTo>
                      <a:pt x="36219" y="12011"/>
                    </a:lnTo>
                    <a:lnTo>
                      <a:pt x="36177" y="12073"/>
                    </a:lnTo>
                    <a:lnTo>
                      <a:pt x="36219" y="12094"/>
                    </a:lnTo>
                    <a:lnTo>
                      <a:pt x="36219" y="12157"/>
                    </a:lnTo>
                    <a:lnTo>
                      <a:pt x="36093" y="12199"/>
                    </a:lnTo>
                    <a:lnTo>
                      <a:pt x="36072" y="12220"/>
                    </a:lnTo>
                    <a:lnTo>
                      <a:pt x="36219" y="12199"/>
                    </a:lnTo>
                    <a:lnTo>
                      <a:pt x="36240" y="12283"/>
                    </a:lnTo>
                    <a:lnTo>
                      <a:pt x="36135" y="12366"/>
                    </a:lnTo>
                    <a:lnTo>
                      <a:pt x="36177" y="12492"/>
                    </a:lnTo>
                    <a:lnTo>
                      <a:pt x="36219" y="12513"/>
                    </a:lnTo>
                    <a:lnTo>
                      <a:pt x="36282" y="12617"/>
                    </a:lnTo>
                    <a:lnTo>
                      <a:pt x="36407" y="12596"/>
                    </a:lnTo>
                    <a:lnTo>
                      <a:pt x="36428" y="12534"/>
                    </a:lnTo>
                    <a:lnTo>
                      <a:pt x="36407" y="12471"/>
                    </a:lnTo>
                    <a:lnTo>
                      <a:pt x="36407" y="12387"/>
                    </a:lnTo>
                    <a:lnTo>
                      <a:pt x="36449" y="12366"/>
                    </a:lnTo>
                    <a:lnTo>
                      <a:pt x="36595" y="12471"/>
                    </a:lnTo>
                    <a:lnTo>
                      <a:pt x="36595" y="12534"/>
                    </a:lnTo>
                    <a:lnTo>
                      <a:pt x="36533" y="12638"/>
                    </a:lnTo>
                    <a:lnTo>
                      <a:pt x="36616" y="12701"/>
                    </a:lnTo>
                    <a:lnTo>
                      <a:pt x="36637" y="12743"/>
                    </a:lnTo>
                    <a:lnTo>
                      <a:pt x="36491" y="12827"/>
                    </a:lnTo>
                    <a:lnTo>
                      <a:pt x="36449" y="12889"/>
                    </a:lnTo>
                    <a:lnTo>
                      <a:pt x="36533" y="12952"/>
                    </a:lnTo>
                    <a:lnTo>
                      <a:pt x="36763" y="12952"/>
                    </a:lnTo>
                    <a:lnTo>
                      <a:pt x="36826" y="12994"/>
                    </a:lnTo>
                    <a:lnTo>
                      <a:pt x="36826" y="13099"/>
                    </a:lnTo>
                    <a:lnTo>
                      <a:pt x="36826" y="13161"/>
                    </a:lnTo>
                    <a:lnTo>
                      <a:pt x="36867" y="13140"/>
                    </a:lnTo>
                    <a:lnTo>
                      <a:pt x="36867" y="13057"/>
                    </a:lnTo>
                    <a:lnTo>
                      <a:pt x="36930" y="12994"/>
                    </a:lnTo>
                    <a:lnTo>
                      <a:pt x="36972" y="12994"/>
                    </a:lnTo>
                    <a:lnTo>
                      <a:pt x="36972" y="13057"/>
                    </a:lnTo>
                    <a:lnTo>
                      <a:pt x="36930" y="13161"/>
                    </a:lnTo>
                    <a:lnTo>
                      <a:pt x="36930" y="13245"/>
                    </a:lnTo>
                    <a:lnTo>
                      <a:pt x="36847" y="13266"/>
                    </a:lnTo>
                    <a:lnTo>
                      <a:pt x="36805" y="13433"/>
                    </a:lnTo>
                    <a:lnTo>
                      <a:pt x="36805" y="13475"/>
                    </a:lnTo>
                    <a:lnTo>
                      <a:pt x="36867" y="13517"/>
                    </a:lnTo>
                    <a:lnTo>
                      <a:pt x="36867" y="13622"/>
                    </a:lnTo>
                    <a:lnTo>
                      <a:pt x="36826" y="13726"/>
                    </a:lnTo>
                    <a:lnTo>
                      <a:pt x="36826" y="13831"/>
                    </a:lnTo>
                    <a:lnTo>
                      <a:pt x="36847" y="13852"/>
                    </a:lnTo>
                    <a:lnTo>
                      <a:pt x="36847" y="13873"/>
                    </a:lnTo>
                    <a:lnTo>
                      <a:pt x="36826" y="14082"/>
                    </a:lnTo>
                    <a:lnTo>
                      <a:pt x="36763" y="14166"/>
                    </a:lnTo>
                    <a:lnTo>
                      <a:pt x="36826" y="14270"/>
                    </a:lnTo>
                    <a:lnTo>
                      <a:pt x="36805" y="14354"/>
                    </a:lnTo>
                    <a:lnTo>
                      <a:pt x="36637" y="14396"/>
                    </a:lnTo>
                    <a:lnTo>
                      <a:pt x="36491" y="14375"/>
                    </a:lnTo>
                    <a:lnTo>
                      <a:pt x="36428" y="14396"/>
                    </a:lnTo>
                    <a:lnTo>
                      <a:pt x="36407" y="14480"/>
                    </a:lnTo>
                    <a:lnTo>
                      <a:pt x="36198" y="14626"/>
                    </a:lnTo>
                    <a:lnTo>
                      <a:pt x="36198" y="14710"/>
                    </a:lnTo>
                    <a:lnTo>
                      <a:pt x="36344" y="14793"/>
                    </a:lnTo>
                    <a:lnTo>
                      <a:pt x="36303" y="14793"/>
                    </a:lnTo>
                    <a:lnTo>
                      <a:pt x="36219" y="14814"/>
                    </a:lnTo>
                    <a:lnTo>
                      <a:pt x="36303" y="14814"/>
                    </a:lnTo>
                    <a:lnTo>
                      <a:pt x="36177" y="14982"/>
                    </a:lnTo>
                    <a:lnTo>
                      <a:pt x="36093" y="15024"/>
                    </a:lnTo>
                    <a:lnTo>
                      <a:pt x="35884" y="15149"/>
                    </a:lnTo>
                    <a:lnTo>
                      <a:pt x="35738" y="15296"/>
                    </a:lnTo>
                    <a:lnTo>
                      <a:pt x="35675" y="15296"/>
                    </a:lnTo>
                    <a:lnTo>
                      <a:pt x="35633" y="15337"/>
                    </a:lnTo>
                    <a:lnTo>
                      <a:pt x="35591" y="15463"/>
                    </a:lnTo>
                    <a:lnTo>
                      <a:pt x="35675" y="15568"/>
                    </a:lnTo>
                    <a:lnTo>
                      <a:pt x="35696" y="15672"/>
                    </a:lnTo>
                    <a:lnTo>
                      <a:pt x="35800" y="15840"/>
                    </a:lnTo>
                    <a:lnTo>
                      <a:pt x="35842" y="16133"/>
                    </a:lnTo>
                    <a:lnTo>
                      <a:pt x="35779" y="16174"/>
                    </a:lnTo>
                    <a:lnTo>
                      <a:pt x="35738" y="16153"/>
                    </a:lnTo>
                    <a:lnTo>
                      <a:pt x="35675" y="16195"/>
                    </a:lnTo>
                    <a:lnTo>
                      <a:pt x="35654" y="16300"/>
                    </a:lnTo>
                    <a:lnTo>
                      <a:pt x="35633" y="16195"/>
                    </a:lnTo>
                    <a:lnTo>
                      <a:pt x="35633" y="16049"/>
                    </a:lnTo>
                    <a:lnTo>
                      <a:pt x="35570" y="15986"/>
                    </a:lnTo>
                    <a:lnTo>
                      <a:pt x="35466" y="16049"/>
                    </a:lnTo>
                    <a:lnTo>
                      <a:pt x="35424" y="16153"/>
                    </a:lnTo>
                    <a:lnTo>
                      <a:pt x="35319" y="16216"/>
                    </a:lnTo>
                    <a:lnTo>
                      <a:pt x="35235" y="16174"/>
                    </a:lnTo>
                    <a:lnTo>
                      <a:pt x="35256" y="16112"/>
                    </a:lnTo>
                    <a:lnTo>
                      <a:pt x="35256" y="16070"/>
                    </a:lnTo>
                    <a:lnTo>
                      <a:pt x="35047" y="16070"/>
                    </a:lnTo>
                    <a:lnTo>
                      <a:pt x="35005" y="16174"/>
                    </a:lnTo>
                    <a:lnTo>
                      <a:pt x="34922" y="16258"/>
                    </a:lnTo>
                    <a:lnTo>
                      <a:pt x="34796" y="16216"/>
                    </a:lnTo>
                    <a:lnTo>
                      <a:pt x="34712" y="16216"/>
                    </a:lnTo>
                    <a:lnTo>
                      <a:pt x="34650" y="16174"/>
                    </a:lnTo>
                    <a:lnTo>
                      <a:pt x="34587" y="16174"/>
                    </a:lnTo>
                    <a:lnTo>
                      <a:pt x="34503" y="16258"/>
                    </a:lnTo>
                    <a:lnTo>
                      <a:pt x="34357" y="16195"/>
                    </a:lnTo>
                    <a:lnTo>
                      <a:pt x="34315" y="16174"/>
                    </a:lnTo>
                    <a:lnTo>
                      <a:pt x="34231" y="16070"/>
                    </a:lnTo>
                    <a:lnTo>
                      <a:pt x="34106" y="15986"/>
                    </a:lnTo>
                    <a:lnTo>
                      <a:pt x="33980" y="15965"/>
                    </a:lnTo>
                    <a:lnTo>
                      <a:pt x="33834" y="15777"/>
                    </a:lnTo>
                    <a:lnTo>
                      <a:pt x="33813" y="15840"/>
                    </a:lnTo>
                    <a:lnTo>
                      <a:pt x="33813" y="15902"/>
                    </a:lnTo>
                    <a:lnTo>
                      <a:pt x="33792" y="15965"/>
                    </a:lnTo>
                    <a:lnTo>
                      <a:pt x="33750" y="15944"/>
                    </a:lnTo>
                    <a:lnTo>
                      <a:pt x="33708" y="15965"/>
                    </a:lnTo>
                    <a:lnTo>
                      <a:pt x="33708" y="16049"/>
                    </a:lnTo>
                    <a:lnTo>
                      <a:pt x="33771" y="16112"/>
                    </a:lnTo>
                    <a:lnTo>
                      <a:pt x="33750" y="16195"/>
                    </a:lnTo>
                    <a:lnTo>
                      <a:pt x="33687" y="16195"/>
                    </a:lnTo>
                    <a:lnTo>
                      <a:pt x="33582" y="16216"/>
                    </a:lnTo>
                    <a:lnTo>
                      <a:pt x="33499" y="16300"/>
                    </a:lnTo>
                    <a:lnTo>
                      <a:pt x="33373" y="16300"/>
                    </a:lnTo>
                    <a:lnTo>
                      <a:pt x="33290" y="16384"/>
                    </a:lnTo>
                    <a:lnTo>
                      <a:pt x="33290" y="16488"/>
                    </a:lnTo>
                    <a:lnTo>
                      <a:pt x="33206" y="16530"/>
                    </a:lnTo>
                    <a:lnTo>
                      <a:pt x="33164" y="16677"/>
                    </a:lnTo>
                    <a:lnTo>
                      <a:pt x="33248" y="16886"/>
                    </a:lnTo>
                    <a:lnTo>
                      <a:pt x="33352" y="16990"/>
                    </a:lnTo>
                    <a:lnTo>
                      <a:pt x="33394" y="16949"/>
                    </a:lnTo>
                    <a:lnTo>
                      <a:pt x="33499" y="17095"/>
                    </a:lnTo>
                    <a:lnTo>
                      <a:pt x="33478" y="17158"/>
                    </a:lnTo>
                    <a:lnTo>
                      <a:pt x="33666" y="17158"/>
                    </a:lnTo>
                    <a:lnTo>
                      <a:pt x="33771" y="17200"/>
                    </a:lnTo>
                    <a:lnTo>
                      <a:pt x="33813" y="17137"/>
                    </a:lnTo>
                    <a:lnTo>
                      <a:pt x="33917" y="17137"/>
                    </a:lnTo>
                    <a:lnTo>
                      <a:pt x="33980" y="17095"/>
                    </a:lnTo>
                    <a:lnTo>
                      <a:pt x="34106" y="17095"/>
                    </a:lnTo>
                    <a:lnTo>
                      <a:pt x="34189" y="17053"/>
                    </a:lnTo>
                    <a:lnTo>
                      <a:pt x="34273" y="17095"/>
                    </a:lnTo>
                    <a:lnTo>
                      <a:pt x="34315" y="17032"/>
                    </a:lnTo>
                    <a:lnTo>
                      <a:pt x="34315" y="16928"/>
                    </a:lnTo>
                    <a:lnTo>
                      <a:pt x="34336" y="16865"/>
                    </a:lnTo>
                    <a:lnTo>
                      <a:pt x="34398" y="16865"/>
                    </a:lnTo>
                    <a:lnTo>
                      <a:pt x="34503" y="17032"/>
                    </a:lnTo>
                    <a:lnTo>
                      <a:pt x="34587" y="17032"/>
                    </a:lnTo>
                    <a:lnTo>
                      <a:pt x="34650" y="17116"/>
                    </a:lnTo>
                    <a:lnTo>
                      <a:pt x="34796" y="17137"/>
                    </a:lnTo>
                    <a:lnTo>
                      <a:pt x="34817" y="17074"/>
                    </a:lnTo>
                    <a:lnTo>
                      <a:pt x="34901" y="16970"/>
                    </a:lnTo>
                    <a:lnTo>
                      <a:pt x="34943" y="16970"/>
                    </a:lnTo>
                    <a:lnTo>
                      <a:pt x="35026" y="16886"/>
                    </a:lnTo>
                    <a:lnTo>
                      <a:pt x="35131" y="16865"/>
                    </a:lnTo>
                    <a:lnTo>
                      <a:pt x="35110" y="16928"/>
                    </a:lnTo>
                    <a:lnTo>
                      <a:pt x="35110" y="17032"/>
                    </a:lnTo>
                    <a:lnTo>
                      <a:pt x="35026" y="17137"/>
                    </a:lnTo>
                    <a:lnTo>
                      <a:pt x="35026" y="17262"/>
                    </a:lnTo>
                    <a:lnTo>
                      <a:pt x="35131" y="17221"/>
                    </a:lnTo>
                    <a:lnTo>
                      <a:pt x="35173" y="17032"/>
                    </a:lnTo>
                    <a:lnTo>
                      <a:pt x="35215" y="17074"/>
                    </a:lnTo>
                    <a:lnTo>
                      <a:pt x="35256" y="17032"/>
                    </a:lnTo>
                    <a:lnTo>
                      <a:pt x="35340" y="17074"/>
                    </a:lnTo>
                    <a:lnTo>
                      <a:pt x="35256" y="17200"/>
                    </a:lnTo>
                    <a:lnTo>
                      <a:pt x="35277" y="17283"/>
                    </a:lnTo>
                    <a:lnTo>
                      <a:pt x="35277" y="17179"/>
                    </a:lnTo>
                    <a:lnTo>
                      <a:pt x="35466" y="17011"/>
                    </a:lnTo>
                    <a:lnTo>
                      <a:pt x="35487" y="17074"/>
                    </a:lnTo>
                    <a:lnTo>
                      <a:pt x="35361" y="17179"/>
                    </a:lnTo>
                    <a:lnTo>
                      <a:pt x="35361" y="17242"/>
                    </a:lnTo>
                    <a:lnTo>
                      <a:pt x="35445" y="17304"/>
                    </a:lnTo>
                    <a:lnTo>
                      <a:pt x="35487" y="17451"/>
                    </a:lnTo>
                    <a:lnTo>
                      <a:pt x="35487" y="17555"/>
                    </a:lnTo>
                    <a:lnTo>
                      <a:pt x="35507" y="17660"/>
                    </a:lnTo>
                    <a:lnTo>
                      <a:pt x="35612" y="17639"/>
                    </a:lnTo>
                    <a:lnTo>
                      <a:pt x="35612" y="17765"/>
                    </a:lnTo>
                    <a:lnTo>
                      <a:pt x="35675" y="17827"/>
                    </a:lnTo>
                    <a:lnTo>
                      <a:pt x="35759" y="17681"/>
                    </a:lnTo>
                    <a:lnTo>
                      <a:pt x="35717" y="17869"/>
                    </a:lnTo>
                    <a:lnTo>
                      <a:pt x="35654" y="17953"/>
                    </a:lnTo>
                    <a:lnTo>
                      <a:pt x="35759" y="18058"/>
                    </a:lnTo>
                    <a:lnTo>
                      <a:pt x="35759" y="17974"/>
                    </a:lnTo>
                    <a:lnTo>
                      <a:pt x="35800" y="17869"/>
                    </a:lnTo>
                    <a:lnTo>
                      <a:pt x="35863" y="17848"/>
                    </a:lnTo>
                    <a:lnTo>
                      <a:pt x="35863" y="17848"/>
                    </a:lnTo>
                    <a:lnTo>
                      <a:pt x="35821" y="17890"/>
                    </a:lnTo>
                    <a:lnTo>
                      <a:pt x="35863" y="18037"/>
                    </a:lnTo>
                    <a:lnTo>
                      <a:pt x="35926" y="18162"/>
                    </a:lnTo>
                    <a:lnTo>
                      <a:pt x="36093" y="18141"/>
                    </a:lnTo>
                    <a:lnTo>
                      <a:pt x="36031" y="18183"/>
                    </a:lnTo>
                    <a:lnTo>
                      <a:pt x="35821" y="18309"/>
                    </a:lnTo>
                    <a:lnTo>
                      <a:pt x="35675" y="18309"/>
                    </a:lnTo>
                    <a:lnTo>
                      <a:pt x="35654" y="18371"/>
                    </a:lnTo>
                    <a:lnTo>
                      <a:pt x="35759" y="18413"/>
                    </a:lnTo>
                    <a:lnTo>
                      <a:pt x="35759" y="18560"/>
                    </a:lnTo>
                    <a:lnTo>
                      <a:pt x="35821" y="18664"/>
                    </a:lnTo>
                    <a:lnTo>
                      <a:pt x="35905" y="18727"/>
                    </a:lnTo>
                    <a:lnTo>
                      <a:pt x="35989" y="18727"/>
                    </a:lnTo>
                    <a:lnTo>
                      <a:pt x="35989" y="18790"/>
                    </a:lnTo>
                    <a:lnTo>
                      <a:pt x="36093" y="18874"/>
                    </a:lnTo>
                    <a:lnTo>
                      <a:pt x="36156" y="18915"/>
                    </a:lnTo>
                    <a:lnTo>
                      <a:pt x="36219" y="18915"/>
                    </a:lnTo>
                    <a:lnTo>
                      <a:pt x="36407" y="19041"/>
                    </a:lnTo>
                    <a:lnTo>
                      <a:pt x="36512" y="19041"/>
                    </a:lnTo>
                    <a:lnTo>
                      <a:pt x="36512" y="19104"/>
                    </a:lnTo>
                    <a:lnTo>
                      <a:pt x="36575" y="19125"/>
                    </a:lnTo>
                    <a:lnTo>
                      <a:pt x="36595" y="19083"/>
                    </a:lnTo>
                    <a:lnTo>
                      <a:pt x="36616" y="19041"/>
                    </a:lnTo>
                    <a:lnTo>
                      <a:pt x="36721" y="19104"/>
                    </a:lnTo>
                    <a:lnTo>
                      <a:pt x="36679" y="19125"/>
                    </a:lnTo>
                    <a:lnTo>
                      <a:pt x="36616" y="19187"/>
                    </a:lnTo>
                    <a:lnTo>
                      <a:pt x="36679" y="19292"/>
                    </a:lnTo>
                    <a:lnTo>
                      <a:pt x="36742" y="19334"/>
                    </a:lnTo>
                    <a:lnTo>
                      <a:pt x="36805" y="19334"/>
                    </a:lnTo>
                    <a:lnTo>
                      <a:pt x="36805" y="19418"/>
                    </a:lnTo>
                    <a:lnTo>
                      <a:pt x="36930" y="19543"/>
                    </a:lnTo>
                    <a:lnTo>
                      <a:pt x="37014" y="19543"/>
                    </a:lnTo>
                    <a:lnTo>
                      <a:pt x="37056" y="19606"/>
                    </a:lnTo>
                    <a:lnTo>
                      <a:pt x="37098" y="19648"/>
                    </a:lnTo>
                    <a:lnTo>
                      <a:pt x="37265" y="19731"/>
                    </a:lnTo>
                    <a:lnTo>
                      <a:pt x="37328" y="19711"/>
                    </a:lnTo>
                    <a:lnTo>
                      <a:pt x="37370" y="19731"/>
                    </a:lnTo>
                    <a:lnTo>
                      <a:pt x="37453" y="19731"/>
                    </a:lnTo>
                    <a:lnTo>
                      <a:pt x="37537" y="19773"/>
                    </a:lnTo>
                    <a:lnTo>
                      <a:pt x="37558" y="19857"/>
                    </a:lnTo>
                    <a:lnTo>
                      <a:pt x="37725" y="19983"/>
                    </a:lnTo>
                    <a:lnTo>
                      <a:pt x="37788" y="19983"/>
                    </a:lnTo>
                    <a:lnTo>
                      <a:pt x="37872" y="20045"/>
                    </a:lnTo>
                    <a:lnTo>
                      <a:pt x="38060" y="20087"/>
                    </a:lnTo>
                    <a:lnTo>
                      <a:pt x="38165" y="20150"/>
                    </a:lnTo>
                    <a:lnTo>
                      <a:pt x="38269" y="20150"/>
                    </a:lnTo>
                    <a:lnTo>
                      <a:pt x="38290" y="20129"/>
                    </a:lnTo>
                    <a:lnTo>
                      <a:pt x="38290" y="20066"/>
                    </a:lnTo>
                    <a:lnTo>
                      <a:pt x="38207" y="19983"/>
                    </a:lnTo>
                    <a:lnTo>
                      <a:pt x="38165" y="19920"/>
                    </a:lnTo>
                    <a:lnTo>
                      <a:pt x="38207" y="19857"/>
                    </a:lnTo>
                    <a:lnTo>
                      <a:pt x="38290" y="19878"/>
                    </a:lnTo>
                    <a:lnTo>
                      <a:pt x="38311" y="19815"/>
                    </a:lnTo>
                    <a:lnTo>
                      <a:pt x="38290" y="19752"/>
                    </a:lnTo>
                    <a:lnTo>
                      <a:pt x="38248" y="19773"/>
                    </a:lnTo>
                    <a:lnTo>
                      <a:pt x="38207" y="19731"/>
                    </a:lnTo>
                    <a:lnTo>
                      <a:pt x="38248" y="19606"/>
                    </a:lnTo>
                    <a:lnTo>
                      <a:pt x="38207" y="19564"/>
                    </a:lnTo>
                    <a:lnTo>
                      <a:pt x="38102" y="19669"/>
                    </a:lnTo>
                    <a:lnTo>
                      <a:pt x="38102" y="19627"/>
                    </a:lnTo>
                    <a:lnTo>
                      <a:pt x="38081" y="19543"/>
                    </a:lnTo>
                    <a:lnTo>
                      <a:pt x="38018" y="19543"/>
                    </a:lnTo>
                    <a:lnTo>
                      <a:pt x="38123" y="19439"/>
                    </a:lnTo>
                    <a:lnTo>
                      <a:pt x="38102" y="19313"/>
                    </a:lnTo>
                    <a:lnTo>
                      <a:pt x="38060" y="19292"/>
                    </a:lnTo>
                    <a:lnTo>
                      <a:pt x="37956" y="19292"/>
                    </a:lnTo>
                    <a:lnTo>
                      <a:pt x="37976" y="19187"/>
                    </a:lnTo>
                    <a:lnTo>
                      <a:pt x="37935" y="19083"/>
                    </a:lnTo>
                    <a:lnTo>
                      <a:pt x="37893" y="18999"/>
                    </a:lnTo>
                    <a:lnTo>
                      <a:pt x="37788" y="18999"/>
                    </a:lnTo>
                    <a:lnTo>
                      <a:pt x="37851" y="18915"/>
                    </a:lnTo>
                    <a:lnTo>
                      <a:pt x="37767" y="18894"/>
                    </a:lnTo>
                    <a:lnTo>
                      <a:pt x="37725" y="18894"/>
                    </a:lnTo>
                    <a:lnTo>
                      <a:pt x="37746" y="18832"/>
                    </a:lnTo>
                    <a:lnTo>
                      <a:pt x="37663" y="18727"/>
                    </a:lnTo>
                    <a:lnTo>
                      <a:pt x="37663" y="18748"/>
                    </a:lnTo>
                    <a:lnTo>
                      <a:pt x="37621" y="18748"/>
                    </a:lnTo>
                    <a:lnTo>
                      <a:pt x="37621" y="18602"/>
                    </a:lnTo>
                    <a:lnTo>
                      <a:pt x="37621" y="18539"/>
                    </a:lnTo>
                    <a:lnTo>
                      <a:pt x="37621" y="18476"/>
                    </a:lnTo>
                    <a:lnTo>
                      <a:pt x="37453" y="18350"/>
                    </a:lnTo>
                    <a:lnTo>
                      <a:pt x="37432" y="18225"/>
                    </a:lnTo>
                    <a:lnTo>
                      <a:pt x="37432" y="18120"/>
                    </a:lnTo>
                    <a:lnTo>
                      <a:pt x="37516" y="18162"/>
                    </a:lnTo>
                    <a:lnTo>
                      <a:pt x="37558" y="18078"/>
                    </a:lnTo>
                    <a:lnTo>
                      <a:pt x="37663" y="18120"/>
                    </a:lnTo>
                    <a:lnTo>
                      <a:pt x="37663" y="18225"/>
                    </a:lnTo>
                    <a:lnTo>
                      <a:pt x="37746" y="18371"/>
                    </a:lnTo>
                    <a:lnTo>
                      <a:pt x="37872" y="18434"/>
                    </a:lnTo>
                    <a:lnTo>
                      <a:pt x="37935" y="18476"/>
                    </a:lnTo>
                    <a:lnTo>
                      <a:pt x="37935" y="18560"/>
                    </a:lnTo>
                    <a:lnTo>
                      <a:pt x="37976" y="18602"/>
                    </a:lnTo>
                    <a:lnTo>
                      <a:pt x="37976" y="18539"/>
                    </a:lnTo>
                    <a:lnTo>
                      <a:pt x="37935" y="18392"/>
                    </a:lnTo>
                    <a:lnTo>
                      <a:pt x="37935" y="18350"/>
                    </a:lnTo>
                    <a:lnTo>
                      <a:pt x="37976" y="18309"/>
                    </a:lnTo>
                    <a:lnTo>
                      <a:pt x="38018" y="18392"/>
                    </a:lnTo>
                    <a:lnTo>
                      <a:pt x="38018" y="18455"/>
                    </a:lnTo>
                    <a:lnTo>
                      <a:pt x="38081" y="18497"/>
                    </a:lnTo>
                    <a:lnTo>
                      <a:pt x="38123" y="18685"/>
                    </a:lnTo>
                    <a:lnTo>
                      <a:pt x="38207" y="18706"/>
                    </a:lnTo>
                    <a:lnTo>
                      <a:pt x="38207" y="18769"/>
                    </a:lnTo>
                    <a:lnTo>
                      <a:pt x="38290" y="18832"/>
                    </a:lnTo>
                    <a:lnTo>
                      <a:pt x="38374" y="19020"/>
                    </a:lnTo>
                    <a:lnTo>
                      <a:pt x="38416" y="18936"/>
                    </a:lnTo>
                    <a:lnTo>
                      <a:pt x="38395" y="18832"/>
                    </a:lnTo>
                    <a:lnTo>
                      <a:pt x="38395" y="18664"/>
                    </a:lnTo>
                    <a:lnTo>
                      <a:pt x="38416" y="18560"/>
                    </a:lnTo>
                    <a:lnTo>
                      <a:pt x="38416" y="18643"/>
                    </a:lnTo>
                    <a:lnTo>
                      <a:pt x="38479" y="18811"/>
                    </a:lnTo>
                    <a:lnTo>
                      <a:pt x="38479" y="18915"/>
                    </a:lnTo>
                    <a:lnTo>
                      <a:pt x="38479" y="18999"/>
                    </a:lnTo>
                    <a:lnTo>
                      <a:pt x="38520" y="19020"/>
                    </a:lnTo>
                    <a:lnTo>
                      <a:pt x="38604" y="19083"/>
                    </a:lnTo>
                    <a:lnTo>
                      <a:pt x="38625" y="18999"/>
                    </a:lnTo>
                    <a:lnTo>
                      <a:pt x="38583" y="18957"/>
                    </a:lnTo>
                    <a:lnTo>
                      <a:pt x="38583" y="18894"/>
                    </a:lnTo>
                    <a:lnTo>
                      <a:pt x="38667" y="18915"/>
                    </a:lnTo>
                    <a:lnTo>
                      <a:pt x="38688" y="19020"/>
                    </a:lnTo>
                    <a:lnTo>
                      <a:pt x="38688" y="19104"/>
                    </a:lnTo>
                    <a:lnTo>
                      <a:pt x="38709" y="19125"/>
                    </a:lnTo>
                    <a:lnTo>
                      <a:pt x="38709" y="19062"/>
                    </a:lnTo>
                    <a:lnTo>
                      <a:pt x="38772" y="19020"/>
                    </a:lnTo>
                    <a:lnTo>
                      <a:pt x="38772" y="19187"/>
                    </a:lnTo>
                    <a:lnTo>
                      <a:pt x="38813" y="19271"/>
                    </a:lnTo>
                    <a:lnTo>
                      <a:pt x="38897" y="19271"/>
                    </a:lnTo>
                    <a:lnTo>
                      <a:pt x="38939" y="19208"/>
                    </a:lnTo>
                    <a:lnTo>
                      <a:pt x="38939" y="19313"/>
                    </a:lnTo>
                    <a:lnTo>
                      <a:pt x="38918" y="19376"/>
                    </a:lnTo>
                    <a:lnTo>
                      <a:pt x="38981" y="19543"/>
                    </a:lnTo>
                    <a:lnTo>
                      <a:pt x="39023" y="19627"/>
                    </a:lnTo>
                    <a:lnTo>
                      <a:pt x="39127" y="19627"/>
                    </a:lnTo>
                    <a:lnTo>
                      <a:pt x="39127" y="19543"/>
                    </a:lnTo>
                    <a:lnTo>
                      <a:pt x="39106" y="19522"/>
                    </a:lnTo>
                    <a:lnTo>
                      <a:pt x="39106" y="19397"/>
                    </a:lnTo>
                    <a:lnTo>
                      <a:pt x="39044" y="19187"/>
                    </a:lnTo>
                    <a:lnTo>
                      <a:pt x="39127" y="19187"/>
                    </a:lnTo>
                    <a:lnTo>
                      <a:pt x="39169" y="19271"/>
                    </a:lnTo>
                    <a:lnTo>
                      <a:pt x="39274" y="19292"/>
                    </a:lnTo>
                    <a:lnTo>
                      <a:pt x="39316" y="19271"/>
                    </a:lnTo>
                    <a:lnTo>
                      <a:pt x="39253" y="19166"/>
                    </a:lnTo>
                    <a:lnTo>
                      <a:pt x="39295" y="19083"/>
                    </a:lnTo>
                    <a:lnTo>
                      <a:pt x="39295" y="18894"/>
                    </a:lnTo>
                    <a:lnTo>
                      <a:pt x="39211" y="18706"/>
                    </a:lnTo>
                    <a:lnTo>
                      <a:pt x="39232" y="18560"/>
                    </a:lnTo>
                    <a:lnTo>
                      <a:pt x="39232" y="18392"/>
                    </a:lnTo>
                    <a:lnTo>
                      <a:pt x="39253" y="18560"/>
                    </a:lnTo>
                    <a:lnTo>
                      <a:pt x="39232" y="18664"/>
                    </a:lnTo>
                    <a:lnTo>
                      <a:pt x="39253" y="18790"/>
                    </a:lnTo>
                    <a:lnTo>
                      <a:pt x="39420" y="18957"/>
                    </a:lnTo>
                    <a:lnTo>
                      <a:pt x="39441" y="18894"/>
                    </a:lnTo>
                    <a:lnTo>
                      <a:pt x="39420" y="18769"/>
                    </a:lnTo>
                    <a:lnTo>
                      <a:pt x="39462" y="18664"/>
                    </a:lnTo>
                    <a:lnTo>
                      <a:pt x="39462" y="18497"/>
                    </a:lnTo>
                    <a:lnTo>
                      <a:pt x="39546" y="18455"/>
                    </a:lnTo>
                    <a:lnTo>
                      <a:pt x="39525" y="18434"/>
                    </a:lnTo>
                    <a:lnTo>
                      <a:pt x="39399" y="18246"/>
                    </a:lnTo>
                    <a:lnTo>
                      <a:pt x="39357" y="18120"/>
                    </a:lnTo>
                    <a:lnTo>
                      <a:pt x="39316" y="18078"/>
                    </a:lnTo>
                    <a:lnTo>
                      <a:pt x="39336" y="18016"/>
                    </a:lnTo>
                    <a:lnTo>
                      <a:pt x="39253" y="17869"/>
                    </a:lnTo>
                    <a:lnTo>
                      <a:pt x="39190" y="17786"/>
                    </a:lnTo>
                    <a:lnTo>
                      <a:pt x="39316" y="17765"/>
                    </a:lnTo>
                    <a:lnTo>
                      <a:pt x="39336" y="17723"/>
                    </a:lnTo>
                    <a:lnTo>
                      <a:pt x="39420" y="17639"/>
                    </a:lnTo>
                    <a:lnTo>
                      <a:pt x="39357" y="17576"/>
                    </a:lnTo>
                    <a:lnTo>
                      <a:pt x="39295" y="17618"/>
                    </a:lnTo>
                    <a:lnTo>
                      <a:pt x="39148" y="17639"/>
                    </a:lnTo>
                    <a:lnTo>
                      <a:pt x="39106" y="17597"/>
                    </a:lnTo>
                    <a:lnTo>
                      <a:pt x="39127" y="17555"/>
                    </a:lnTo>
                    <a:lnTo>
                      <a:pt x="39148" y="17514"/>
                    </a:lnTo>
                    <a:lnTo>
                      <a:pt x="39232" y="17430"/>
                    </a:lnTo>
                    <a:lnTo>
                      <a:pt x="39253" y="17325"/>
                    </a:lnTo>
                    <a:lnTo>
                      <a:pt x="39211" y="17242"/>
                    </a:lnTo>
                    <a:lnTo>
                      <a:pt x="39148" y="17242"/>
                    </a:lnTo>
                    <a:lnTo>
                      <a:pt x="39148" y="17304"/>
                    </a:lnTo>
                    <a:lnTo>
                      <a:pt x="39106" y="17388"/>
                    </a:lnTo>
                    <a:lnTo>
                      <a:pt x="39106" y="17304"/>
                    </a:lnTo>
                    <a:lnTo>
                      <a:pt x="39085" y="17325"/>
                    </a:lnTo>
                    <a:lnTo>
                      <a:pt x="38939" y="17346"/>
                    </a:lnTo>
                    <a:lnTo>
                      <a:pt x="38918" y="17304"/>
                    </a:lnTo>
                    <a:lnTo>
                      <a:pt x="39002" y="17242"/>
                    </a:lnTo>
                    <a:lnTo>
                      <a:pt x="39023" y="17200"/>
                    </a:lnTo>
                    <a:lnTo>
                      <a:pt x="38981" y="17137"/>
                    </a:lnTo>
                    <a:lnTo>
                      <a:pt x="38939" y="17032"/>
                    </a:lnTo>
                    <a:lnTo>
                      <a:pt x="38876" y="16990"/>
                    </a:lnTo>
                    <a:lnTo>
                      <a:pt x="38813" y="17011"/>
                    </a:lnTo>
                    <a:lnTo>
                      <a:pt x="38813" y="17116"/>
                    </a:lnTo>
                    <a:lnTo>
                      <a:pt x="38792" y="17179"/>
                    </a:lnTo>
                    <a:lnTo>
                      <a:pt x="38772" y="17137"/>
                    </a:lnTo>
                    <a:lnTo>
                      <a:pt x="38772" y="17011"/>
                    </a:lnTo>
                    <a:lnTo>
                      <a:pt x="38730" y="16928"/>
                    </a:lnTo>
                    <a:lnTo>
                      <a:pt x="38688" y="16928"/>
                    </a:lnTo>
                    <a:lnTo>
                      <a:pt x="38709" y="16865"/>
                    </a:lnTo>
                    <a:lnTo>
                      <a:pt x="38667" y="16865"/>
                    </a:lnTo>
                    <a:lnTo>
                      <a:pt x="38667" y="16823"/>
                    </a:lnTo>
                    <a:lnTo>
                      <a:pt x="38688" y="16823"/>
                    </a:lnTo>
                    <a:lnTo>
                      <a:pt x="38667" y="16760"/>
                    </a:lnTo>
                    <a:lnTo>
                      <a:pt x="38604" y="16718"/>
                    </a:lnTo>
                    <a:lnTo>
                      <a:pt x="38625" y="16677"/>
                    </a:lnTo>
                    <a:lnTo>
                      <a:pt x="38730" y="16677"/>
                    </a:lnTo>
                    <a:lnTo>
                      <a:pt x="38792" y="16656"/>
                    </a:lnTo>
                    <a:lnTo>
                      <a:pt x="38730" y="16593"/>
                    </a:lnTo>
                    <a:lnTo>
                      <a:pt x="38625" y="16593"/>
                    </a:lnTo>
                    <a:lnTo>
                      <a:pt x="38583" y="16572"/>
                    </a:lnTo>
                    <a:lnTo>
                      <a:pt x="38625" y="16488"/>
                    </a:lnTo>
                    <a:lnTo>
                      <a:pt x="38730" y="16446"/>
                    </a:lnTo>
                    <a:lnTo>
                      <a:pt x="38730" y="16405"/>
                    </a:lnTo>
                    <a:lnTo>
                      <a:pt x="38688" y="16363"/>
                    </a:lnTo>
                    <a:lnTo>
                      <a:pt x="38520" y="16363"/>
                    </a:lnTo>
                    <a:lnTo>
                      <a:pt x="38500" y="16405"/>
                    </a:lnTo>
                    <a:lnTo>
                      <a:pt x="38458" y="16488"/>
                    </a:lnTo>
                    <a:lnTo>
                      <a:pt x="38248" y="16530"/>
                    </a:lnTo>
                    <a:lnTo>
                      <a:pt x="38353" y="16467"/>
                    </a:lnTo>
                    <a:lnTo>
                      <a:pt x="38500" y="16321"/>
                    </a:lnTo>
                    <a:lnTo>
                      <a:pt x="38562" y="16216"/>
                    </a:lnTo>
                    <a:lnTo>
                      <a:pt x="38562" y="16174"/>
                    </a:lnTo>
                    <a:lnTo>
                      <a:pt x="38458" y="16174"/>
                    </a:lnTo>
                    <a:lnTo>
                      <a:pt x="38395" y="16153"/>
                    </a:lnTo>
                    <a:lnTo>
                      <a:pt x="38458" y="16091"/>
                    </a:lnTo>
                    <a:lnTo>
                      <a:pt x="38416" y="16049"/>
                    </a:lnTo>
                    <a:lnTo>
                      <a:pt x="38374" y="16070"/>
                    </a:lnTo>
                    <a:lnTo>
                      <a:pt x="38374" y="15986"/>
                    </a:lnTo>
                    <a:lnTo>
                      <a:pt x="38416" y="15923"/>
                    </a:lnTo>
                    <a:lnTo>
                      <a:pt x="38416" y="15819"/>
                    </a:lnTo>
                    <a:lnTo>
                      <a:pt x="38290" y="15777"/>
                    </a:lnTo>
                    <a:lnTo>
                      <a:pt x="38207" y="15756"/>
                    </a:lnTo>
                    <a:lnTo>
                      <a:pt x="38081" y="15756"/>
                    </a:lnTo>
                    <a:lnTo>
                      <a:pt x="38039" y="15693"/>
                    </a:lnTo>
                    <a:lnTo>
                      <a:pt x="38165" y="15693"/>
                    </a:lnTo>
                    <a:lnTo>
                      <a:pt x="38269" y="15672"/>
                    </a:lnTo>
                    <a:lnTo>
                      <a:pt x="38311" y="15630"/>
                    </a:lnTo>
                    <a:lnTo>
                      <a:pt x="38374" y="15693"/>
                    </a:lnTo>
                    <a:lnTo>
                      <a:pt x="38395" y="15756"/>
                    </a:lnTo>
                    <a:lnTo>
                      <a:pt x="38500" y="15756"/>
                    </a:lnTo>
                    <a:lnTo>
                      <a:pt x="38604" y="15798"/>
                    </a:lnTo>
                    <a:lnTo>
                      <a:pt x="38625" y="15881"/>
                    </a:lnTo>
                    <a:lnTo>
                      <a:pt x="38604" y="15965"/>
                    </a:lnTo>
                    <a:lnTo>
                      <a:pt x="38625" y="16049"/>
                    </a:lnTo>
                    <a:lnTo>
                      <a:pt x="38730" y="16174"/>
                    </a:lnTo>
                    <a:lnTo>
                      <a:pt x="38772" y="16174"/>
                    </a:lnTo>
                    <a:lnTo>
                      <a:pt x="38792" y="16070"/>
                    </a:lnTo>
                    <a:lnTo>
                      <a:pt x="38834" y="16133"/>
                    </a:lnTo>
                    <a:lnTo>
                      <a:pt x="38981" y="16153"/>
                    </a:lnTo>
                    <a:lnTo>
                      <a:pt x="39023" y="16133"/>
                    </a:lnTo>
                    <a:lnTo>
                      <a:pt x="39023" y="16070"/>
                    </a:lnTo>
                    <a:lnTo>
                      <a:pt x="38981" y="16049"/>
                    </a:lnTo>
                    <a:lnTo>
                      <a:pt x="38981" y="15965"/>
                    </a:lnTo>
                    <a:lnTo>
                      <a:pt x="38939" y="15861"/>
                    </a:lnTo>
                    <a:lnTo>
                      <a:pt x="38876" y="15777"/>
                    </a:lnTo>
                    <a:lnTo>
                      <a:pt x="38792" y="15756"/>
                    </a:lnTo>
                    <a:lnTo>
                      <a:pt x="38813" y="15672"/>
                    </a:lnTo>
                    <a:lnTo>
                      <a:pt x="38813" y="15589"/>
                    </a:lnTo>
                    <a:lnTo>
                      <a:pt x="38772" y="15547"/>
                    </a:lnTo>
                    <a:lnTo>
                      <a:pt x="38792" y="15526"/>
                    </a:lnTo>
                    <a:lnTo>
                      <a:pt x="38834" y="15547"/>
                    </a:lnTo>
                    <a:lnTo>
                      <a:pt x="38876" y="15651"/>
                    </a:lnTo>
                    <a:lnTo>
                      <a:pt x="38918" y="15693"/>
                    </a:lnTo>
                    <a:lnTo>
                      <a:pt x="39002" y="15672"/>
                    </a:lnTo>
                    <a:lnTo>
                      <a:pt x="38981" y="15651"/>
                    </a:lnTo>
                    <a:lnTo>
                      <a:pt x="39002" y="15630"/>
                    </a:lnTo>
                    <a:lnTo>
                      <a:pt x="39085" y="15651"/>
                    </a:lnTo>
                    <a:lnTo>
                      <a:pt x="39044" y="15547"/>
                    </a:lnTo>
                    <a:lnTo>
                      <a:pt x="39002" y="15442"/>
                    </a:lnTo>
                    <a:lnTo>
                      <a:pt x="38897" y="15379"/>
                    </a:lnTo>
                    <a:lnTo>
                      <a:pt x="39002" y="15379"/>
                    </a:lnTo>
                    <a:lnTo>
                      <a:pt x="39044" y="15442"/>
                    </a:lnTo>
                    <a:lnTo>
                      <a:pt x="39106" y="15484"/>
                    </a:lnTo>
                    <a:lnTo>
                      <a:pt x="39190" y="15463"/>
                    </a:lnTo>
                    <a:lnTo>
                      <a:pt x="39148" y="15421"/>
                    </a:lnTo>
                    <a:lnTo>
                      <a:pt x="39148" y="15337"/>
                    </a:lnTo>
                    <a:lnTo>
                      <a:pt x="39190" y="15337"/>
                    </a:lnTo>
                    <a:lnTo>
                      <a:pt x="39232" y="15379"/>
                    </a:lnTo>
                    <a:lnTo>
                      <a:pt x="39295" y="15421"/>
                    </a:lnTo>
                    <a:lnTo>
                      <a:pt x="39295" y="15463"/>
                    </a:lnTo>
                    <a:lnTo>
                      <a:pt x="39232" y="15484"/>
                    </a:lnTo>
                    <a:lnTo>
                      <a:pt x="39232" y="15589"/>
                    </a:lnTo>
                    <a:lnTo>
                      <a:pt x="39232" y="15630"/>
                    </a:lnTo>
                    <a:lnTo>
                      <a:pt x="39295" y="15630"/>
                    </a:lnTo>
                    <a:lnTo>
                      <a:pt x="39336" y="15651"/>
                    </a:lnTo>
                    <a:lnTo>
                      <a:pt x="39336" y="15693"/>
                    </a:lnTo>
                    <a:lnTo>
                      <a:pt x="39295" y="15735"/>
                    </a:lnTo>
                    <a:lnTo>
                      <a:pt x="39253" y="15777"/>
                    </a:lnTo>
                    <a:lnTo>
                      <a:pt x="39316" y="15798"/>
                    </a:lnTo>
                    <a:lnTo>
                      <a:pt x="39357" y="15777"/>
                    </a:lnTo>
                    <a:lnTo>
                      <a:pt x="39399" y="15798"/>
                    </a:lnTo>
                    <a:lnTo>
                      <a:pt x="39357" y="15881"/>
                    </a:lnTo>
                    <a:lnTo>
                      <a:pt x="39399" y="15944"/>
                    </a:lnTo>
                    <a:lnTo>
                      <a:pt x="39441" y="15965"/>
                    </a:lnTo>
                    <a:lnTo>
                      <a:pt x="39525" y="15944"/>
                    </a:lnTo>
                    <a:lnTo>
                      <a:pt x="39734" y="15798"/>
                    </a:lnTo>
                    <a:lnTo>
                      <a:pt x="39818" y="15672"/>
                    </a:lnTo>
                    <a:lnTo>
                      <a:pt x="39818" y="15756"/>
                    </a:lnTo>
                    <a:lnTo>
                      <a:pt x="39755" y="15798"/>
                    </a:lnTo>
                    <a:lnTo>
                      <a:pt x="39734" y="15861"/>
                    </a:lnTo>
                    <a:lnTo>
                      <a:pt x="39629" y="15902"/>
                    </a:lnTo>
                    <a:lnTo>
                      <a:pt x="39462" y="16070"/>
                    </a:lnTo>
                    <a:lnTo>
                      <a:pt x="39462" y="16112"/>
                    </a:lnTo>
                    <a:lnTo>
                      <a:pt x="39546" y="16153"/>
                    </a:lnTo>
                    <a:lnTo>
                      <a:pt x="39650" y="16112"/>
                    </a:lnTo>
                    <a:lnTo>
                      <a:pt x="39818" y="16007"/>
                    </a:lnTo>
                    <a:lnTo>
                      <a:pt x="39880" y="16007"/>
                    </a:lnTo>
                    <a:lnTo>
                      <a:pt x="40027" y="15965"/>
                    </a:lnTo>
                    <a:lnTo>
                      <a:pt x="40069" y="15881"/>
                    </a:lnTo>
                    <a:lnTo>
                      <a:pt x="40132" y="15861"/>
                    </a:lnTo>
                    <a:lnTo>
                      <a:pt x="40236" y="15777"/>
                    </a:lnTo>
                    <a:lnTo>
                      <a:pt x="40278" y="15777"/>
                    </a:lnTo>
                    <a:lnTo>
                      <a:pt x="40278" y="15840"/>
                    </a:lnTo>
                    <a:lnTo>
                      <a:pt x="40236" y="15861"/>
                    </a:lnTo>
                    <a:lnTo>
                      <a:pt x="40152" y="15965"/>
                    </a:lnTo>
                    <a:lnTo>
                      <a:pt x="40090" y="16070"/>
                    </a:lnTo>
                    <a:lnTo>
                      <a:pt x="40027" y="16112"/>
                    </a:lnTo>
                    <a:lnTo>
                      <a:pt x="39943" y="16195"/>
                    </a:lnTo>
                    <a:lnTo>
                      <a:pt x="39839" y="16216"/>
                    </a:lnTo>
                    <a:lnTo>
                      <a:pt x="39776" y="16258"/>
                    </a:lnTo>
                    <a:lnTo>
                      <a:pt x="39713" y="16384"/>
                    </a:lnTo>
                    <a:lnTo>
                      <a:pt x="39713" y="16426"/>
                    </a:lnTo>
                    <a:lnTo>
                      <a:pt x="39734" y="16467"/>
                    </a:lnTo>
                    <a:lnTo>
                      <a:pt x="39776" y="16426"/>
                    </a:lnTo>
                    <a:lnTo>
                      <a:pt x="39860" y="16426"/>
                    </a:lnTo>
                    <a:lnTo>
                      <a:pt x="39943" y="16467"/>
                    </a:lnTo>
                    <a:lnTo>
                      <a:pt x="39860" y="16488"/>
                    </a:lnTo>
                    <a:lnTo>
                      <a:pt x="39776" y="16509"/>
                    </a:lnTo>
                    <a:lnTo>
                      <a:pt x="39734" y="16551"/>
                    </a:lnTo>
                    <a:lnTo>
                      <a:pt x="39734" y="16593"/>
                    </a:lnTo>
                    <a:lnTo>
                      <a:pt x="39776" y="16614"/>
                    </a:lnTo>
                    <a:lnTo>
                      <a:pt x="39860" y="16593"/>
                    </a:lnTo>
                    <a:lnTo>
                      <a:pt x="39922" y="16572"/>
                    </a:lnTo>
                    <a:lnTo>
                      <a:pt x="39839" y="16677"/>
                    </a:lnTo>
                    <a:lnTo>
                      <a:pt x="39755" y="16698"/>
                    </a:lnTo>
                    <a:lnTo>
                      <a:pt x="39734" y="16739"/>
                    </a:lnTo>
                    <a:lnTo>
                      <a:pt x="39755" y="16781"/>
                    </a:lnTo>
                    <a:lnTo>
                      <a:pt x="39839" y="16802"/>
                    </a:lnTo>
                    <a:lnTo>
                      <a:pt x="39922" y="16781"/>
                    </a:lnTo>
                    <a:lnTo>
                      <a:pt x="39985" y="16781"/>
                    </a:lnTo>
                    <a:lnTo>
                      <a:pt x="40027" y="16802"/>
                    </a:lnTo>
                    <a:lnTo>
                      <a:pt x="39964" y="16823"/>
                    </a:lnTo>
                    <a:lnTo>
                      <a:pt x="39964" y="16865"/>
                    </a:lnTo>
                    <a:lnTo>
                      <a:pt x="39860" y="16907"/>
                    </a:lnTo>
                    <a:lnTo>
                      <a:pt x="39839" y="16970"/>
                    </a:lnTo>
                    <a:lnTo>
                      <a:pt x="39860" y="17032"/>
                    </a:lnTo>
                    <a:lnTo>
                      <a:pt x="39922" y="17116"/>
                    </a:lnTo>
                    <a:lnTo>
                      <a:pt x="39922" y="17200"/>
                    </a:lnTo>
                    <a:lnTo>
                      <a:pt x="39943" y="17221"/>
                    </a:lnTo>
                    <a:lnTo>
                      <a:pt x="39985" y="17137"/>
                    </a:lnTo>
                    <a:lnTo>
                      <a:pt x="40048" y="17032"/>
                    </a:lnTo>
                    <a:lnTo>
                      <a:pt x="40090" y="16990"/>
                    </a:lnTo>
                    <a:lnTo>
                      <a:pt x="40132" y="16990"/>
                    </a:lnTo>
                    <a:lnTo>
                      <a:pt x="40090" y="17032"/>
                    </a:lnTo>
                    <a:lnTo>
                      <a:pt x="40090" y="17095"/>
                    </a:lnTo>
                    <a:lnTo>
                      <a:pt x="40048" y="17116"/>
                    </a:lnTo>
                    <a:lnTo>
                      <a:pt x="40048" y="17137"/>
                    </a:lnTo>
                    <a:lnTo>
                      <a:pt x="40090" y="17200"/>
                    </a:lnTo>
                    <a:lnTo>
                      <a:pt x="40069" y="17242"/>
                    </a:lnTo>
                    <a:lnTo>
                      <a:pt x="40132" y="17304"/>
                    </a:lnTo>
                    <a:lnTo>
                      <a:pt x="40152" y="17304"/>
                    </a:lnTo>
                    <a:lnTo>
                      <a:pt x="40173" y="17242"/>
                    </a:lnTo>
                    <a:lnTo>
                      <a:pt x="40257" y="17221"/>
                    </a:lnTo>
                    <a:lnTo>
                      <a:pt x="40278" y="17221"/>
                    </a:lnTo>
                    <a:lnTo>
                      <a:pt x="40278" y="17283"/>
                    </a:lnTo>
                    <a:lnTo>
                      <a:pt x="40236" y="17325"/>
                    </a:lnTo>
                    <a:lnTo>
                      <a:pt x="40236" y="17346"/>
                    </a:lnTo>
                    <a:lnTo>
                      <a:pt x="40278" y="17388"/>
                    </a:lnTo>
                    <a:lnTo>
                      <a:pt x="40278" y="17430"/>
                    </a:lnTo>
                    <a:lnTo>
                      <a:pt x="40299" y="17451"/>
                    </a:lnTo>
                    <a:lnTo>
                      <a:pt x="40299" y="17514"/>
                    </a:lnTo>
                    <a:lnTo>
                      <a:pt x="40362" y="17534"/>
                    </a:lnTo>
                    <a:lnTo>
                      <a:pt x="40383" y="17493"/>
                    </a:lnTo>
                    <a:lnTo>
                      <a:pt x="40487" y="17451"/>
                    </a:lnTo>
                    <a:lnTo>
                      <a:pt x="40508" y="17388"/>
                    </a:lnTo>
                    <a:lnTo>
                      <a:pt x="40508" y="17325"/>
                    </a:lnTo>
                    <a:lnTo>
                      <a:pt x="40445" y="17242"/>
                    </a:lnTo>
                    <a:lnTo>
                      <a:pt x="40466" y="17242"/>
                    </a:lnTo>
                    <a:lnTo>
                      <a:pt x="40508" y="17283"/>
                    </a:lnTo>
                    <a:lnTo>
                      <a:pt x="40550" y="17283"/>
                    </a:lnTo>
                    <a:lnTo>
                      <a:pt x="40550" y="17221"/>
                    </a:lnTo>
                    <a:lnTo>
                      <a:pt x="40508" y="17137"/>
                    </a:lnTo>
                    <a:lnTo>
                      <a:pt x="40508" y="17095"/>
                    </a:lnTo>
                    <a:lnTo>
                      <a:pt x="40571" y="17074"/>
                    </a:lnTo>
                    <a:lnTo>
                      <a:pt x="40571" y="16990"/>
                    </a:lnTo>
                    <a:lnTo>
                      <a:pt x="40571" y="16928"/>
                    </a:lnTo>
                    <a:lnTo>
                      <a:pt x="40508" y="16928"/>
                    </a:lnTo>
                    <a:lnTo>
                      <a:pt x="40466" y="16886"/>
                    </a:lnTo>
                    <a:lnTo>
                      <a:pt x="40466" y="16865"/>
                    </a:lnTo>
                    <a:lnTo>
                      <a:pt x="40487" y="16886"/>
                    </a:lnTo>
                    <a:lnTo>
                      <a:pt x="40571" y="16907"/>
                    </a:lnTo>
                    <a:lnTo>
                      <a:pt x="40613" y="16865"/>
                    </a:lnTo>
                    <a:lnTo>
                      <a:pt x="40592" y="16802"/>
                    </a:lnTo>
                    <a:lnTo>
                      <a:pt x="40550" y="16802"/>
                    </a:lnTo>
                    <a:lnTo>
                      <a:pt x="40508" y="16781"/>
                    </a:lnTo>
                    <a:lnTo>
                      <a:pt x="40592" y="16781"/>
                    </a:lnTo>
                    <a:lnTo>
                      <a:pt x="40655" y="16718"/>
                    </a:lnTo>
                    <a:lnTo>
                      <a:pt x="40655" y="16572"/>
                    </a:lnTo>
                    <a:lnTo>
                      <a:pt x="40676" y="16509"/>
                    </a:lnTo>
                    <a:lnTo>
                      <a:pt x="40696" y="16572"/>
                    </a:lnTo>
                    <a:lnTo>
                      <a:pt x="40696" y="16656"/>
                    </a:lnTo>
                    <a:lnTo>
                      <a:pt x="40717" y="16718"/>
                    </a:lnTo>
                    <a:lnTo>
                      <a:pt x="40696" y="16802"/>
                    </a:lnTo>
                    <a:lnTo>
                      <a:pt x="40759" y="16823"/>
                    </a:lnTo>
                    <a:lnTo>
                      <a:pt x="40822" y="16802"/>
                    </a:lnTo>
                    <a:lnTo>
                      <a:pt x="40864" y="16760"/>
                    </a:lnTo>
                    <a:lnTo>
                      <a:pt x="40906" y="16718"/>
                    </a:lnTo>
                    <a:lnTo>
                      <a:pt x="40906" y="16823"/>
                    </a:lnTo>
                    <a:lnTo>
                      <a:pt x="40927" y="16865"/>
                    </a:lnTo>
                    <a:lnTo>
                      <a:pt x="40989" y="16865"/>
                    </a:lnTo>
                    <a:lnTo>
                      <a:pt x="41010" y="16823"/>
                    </a:lnTo>
                    <a:lnTo>
                      <a:pt x="41010" y="16698"/>
                    </a:lnTo>
                    <a:lnTo>
                      <a:pt x="41010" y="16593"/>
                    </a:lnTo>
                    <a:lnTo>
                      <a:pt x="40969" y="16572"/>
                    </a:lnTo>
                    <a:lnTo>
                      <a:pt x="40927" y="16551"/>
                    </a:lnTo>
                    <a:lnTo>
                      <a:pt x="41010" y="16572"/>
                    </a:lnTo>
                    <a:lnTo>
                      <a:pt x="41094" y="16614"/>
                    </a:lnTo>
                    <a:lnTo>
                      <a:pt x="41115" y="16698"/>
                    </a:lnTo>
                    <a:lnTo>
                      <a:pt x="41178" y="16698"/>
                    </a:lnTo>
                    <a:lnTo>
                      <a:pt x="41199" y="16656"/>
                    </a:lnTo>
                    <a:lnTo>
                      <a:pt x="41199" y="16509"/>
                    </a:lnTo>
                    <a:lnTo>
                      <a:pt x="41136" y="16446"/>
                    </a:lnTo>
                    <a:lnTo>
                      <a:pt x="41031" y="16363"/>
                    </a:lnTo>
                    <a:lnTo>
                      <a:pt x="41010" y="16300"/>
                    </a:lnTo>
                    <a:lnTo>
                      <a:pt x="41031" y="16300"/>
                    </a:lnTo>
                    <a:lnTo>
                      <a:pt x="41094" y="16363"/>
                    </a:lnTo>
                    <a:lnTo>
                      <a:pt x="41199" y="16446"/>
                    </a:lnTo>
                    <a:lnTo>
                      <a:pt x="41220" y="16509"/>
                    </a:lnTo>
                    <a:lnTo>
                      <a:pt x="41387" y="16509"/>
                    </a:lnTo>
                    <a:lnTo>
                      <a:pt x="41408" y="16446"/>
                    </a:lnTo>
                    <a:lnTo>
                      <a:pt x="41387" y="16384"/>
                    </a:lnTo>
                    <a:lnTo>
                      <a:pt x="41324" y="16363"/>
                    </a:lnTo>
                    <a:lnTo>
                      <a:pt x="41282" y="16300"/>
                    </a:lnTo>
                    <a:lnTo>
                      <a:pt x="41178" y="16300"/>
                    </a:lnTo>
                    <a:lnTo>
                      <a:pt x="41115" y="16258"/>
                    </a:lnTo>
                    <a:lnTo>
                      <a:pt x="41136" y="16153"/>
                    </a:lnTo>
                    <a:lnTo>
                      <a:pt x="41178" y="16195"/>
                    </a:lnTo>
                    <a:lnTo>
                      <a:pt x="41241" y="16258"/>
                    </a:lnTo>
                    <a:lnTo>
                      <a:pt x="41324" y="16258"/>
                    </a:lnTo>
                    <a:lnTo>
                      <a:pt x="41345" y="16195"/>
                    </a:lnTo>
                    <a:lnTo>
                      <a:pt x="41324" y="16133"/>
                    </a:lnTo>
                    <a:lnTo>
                      <a:pt x="41282" y="16091"/>
                    </a:lnTo>
                    <a:lnTo>
                      <a:pt x="41282" y="16049"/>
                    </a:lnTo>
                    <a:lnTo>
                      <a:pt x="41324" y="16028"/>
                    </a:lnTo>
                    <a:lnTo>
                      <a:pt x="41345" y="16049"/>
                    </a:lnTo>
                    <a:lnTo>
                      <a:pt x="41429" y="16091"/>
                    </a:lnTo>
                    <a:lnTo>
                      <a:pt x="41429" y="16153"/>
                    </a:lnTo>
                    <a:lnTo>
                      <a:pt x="41408" y="16237"/>
                    </a:lnTo>
                    <a:lnTo>
                      <a:pt x="41513" y="16258"/>
                    </a:lnTo>
                    <a:lnTo>
                      <a:pt x="41617" y="16279"/>
                    </a:lnTo>
                    <a:lnTo>
                      <a:pt x="41701" y="16258"/>
                    </a:lnTo>
                    <a:lnTo>
                      <a:pt x="41764" y="16258"/>
                    </a:lnTo>
                    <a:lnTo>
                      <a:pt x="41826" y="16174"/>
                    </a:lnTo>
                    <a:lnTo>
                      <a:pt x="41826" y="16133"/>
                    </a:lnTo>
                    <a:lnTo>
                      <a:pt x="41638" y="16133"/>
                    </a:lnTo>
                    <a:lnTo>
                      <a:pt x="41617" y="16091"/>
                    </a:lnTo>
                    <a:lnTo>
                      <a:pt x="41659" y="16049"/>
                    </a:lnTo>
                    <a:lnTo>
                      <a:pt x="41743" y="16070"/>
                    </a:lnTo>
                    <a:lnTo>
                      <a:pt x="41805" y="16049"/>
                    </a:lnTo>
                    <a:lnTo>
                      <a:pt x="41764" y="15986"/>
                    </a:lnTo>
                    <a:lnTo>
                      <a:pt x="41722" y="15965"/>
                    </a:lnTo>
                    <a:lnTo>
                      <a:pt x="41743" y="15944"/>
                    </a:lnTo>
                    <a:lnTo>
                      <a:pt x="41722" y="15881"/>
                    </a:lnTo>
                    <a:lnTo>
                      <a:pt x="41659" y="15861"/>
                    </a:lnTo>
                    <a:lnTo>
                      <a:pt x="41596" y="15881"/>
                    </a:lnTo>
                    <a:lnTo>
                      <a:pt x="41638" y="15819"/>
                    </a:lnTo>
                    <a:lnTo>
                      <a:pt x="41701" y="15756"/>
                    </a:lnTo>
                    <a:lnTo>
                      <a:pt x="41722" y="15777"/>
                    </a:lnTo>
                    <a:lnTo>
                      <a:pt x="41764" y="15819"/>
                    </a:lnTo>
                    <a:lnTo>
                      <a:pt x="41826" y="15881"/>
                    </a:lnTo>
                    <a:lnTo>
                      <a:pt x="41826" y="15965"/>
                    </a:lnTo>
                    <a:lnTo>
                      <a:pt x="41952" y="15965"/>
                    </a:lnTo>
                    <a:lnTo>
                      <a:pt x="42015" y="15944"/>
                    </a:lnTo>
                    <a:lnTo>
                      <a:pt x="42036" y="15923"/>
                    </a:lnTo>
                    <a:lnTo>
                      <a:pt x="42015" y="15840"/>
                    </a:lnTo>
                    <a:lnTo>
                      <a:pt x="41931" y="15777"/>
                    </a:lnTo>
                    <a:lnTo>
                      <a:pt x="41931" y="15714"/>
                    </a:lnTo>
                    <a:lnTo>
                      <a:pt x="41910" y="15651"/>
                    </a:lnTo>
                    <a:lnTo>
                      <a:pt x="41805" y="15651"/>
                    </a:lnTo>
                    <a:lnTo>
                      <a:pt x="41847" y="15547"/>
                    </a:lnTo>
                    <a:lnTo>
                      <a:pt x="41805" y="15463"/>
                    </a:lnTo>
                    <a:lnTo>
                      <a:pt x="41701" y="15463"/>
                    </a:lnTo>
                    <a:lnTo>
                      <a:pt x="41743" y="15400"/>
                    </a:lnTo>
                    <a:lnTo>
                      <a:pt x="41722" y="15358"/>
                    </a:lnTo>
                    <a:lnTo>
                      <a:pt x="41596" y="15442"/>
                    </a:lnTo>
                    <a:lnTo>
                      <a:pt x="41533" y="15526"/>
                    </a:lnTo>
                    <a:lnTo>
                      <a:pt x="41554" y="15651"/>
                    </a:lnTo>
                    <a:lnTo>
                      <a:pt x="41533" y="15651"/>
                    </a:lnTo>
                    <a:lnTo>
                      <a:pt x="41492" y="15609"/>
                    </a:lnTo>
                    <a:lnTo>
                      <a:pt x="41492" y="15442"/>
                    </a:lnTo>
                    <a:lnTo>
                      <a:pt x="41450" y="15421"/>
                    </a:lnTo>
                    <a:lnTo>
                      <a:pt x="41408" y="15442"/>
                    </a:lnTo>
                    <a:lnTo>
                      <a:pt x="41408" y="15526"/>
                    </a:lnTo>
                    <a:lnTo>
                      <a:pt x="41324" y="15651"/>
                    </a:lnTo>
                    <a:lnTo>
                      <a:pt x="41282" y="15714"/>
                    </a:lnTo>
                    <a:lnTo>
                      <a:pt x="41282" y="15714"/>
                    </a:lnTo>
                    <a:lnTo>
                      <a:pt x="41303" y="15630"/>
                    </a:lnTo>
                    <a:lnTo>
                      <a:pt x="41303" y="15505"/>
                    </a:lnTo>
                    <a:lnTo>
                      <a:pt x="41387" y="15358"/>
                    </a:lnTo>
                    <a:lnTo>
                      <a:pt x="41387" y="15296"/>
                    </a:lnTo>
                    <a:lnTo>
                      <a:pt x="41282" y="15317"/>
                    </a:lnTo>
                    <a:lnTo>
                      <a:pt x="41178" y="15442"/>
                    </a:lnTo>
                    <a:lnTo>
                      <a:pt x="41178" y="15505"/>
                    </a:lnTo>
                    <a:lnTo>
                      <a:pt x="41094" y="15568"/>
                    </a:lnTo>
                    <a:lnTo>
                      <a:pt x="41010" y="15568"/>
                    </a:lnTo>
                    <a:lnTo>
                      <a:pt x="41010" y="15505"/>
                    </a:lnTo>
                    <a:lnTo>
                      <a:pt x="41073" y="15400"/>
                    </a:lnTo>
                    <a:lnTo>
                      <a:pt x="41199" y="15337"/>
                    </a:lnTo>
                    <a:lnTo>
                      <a:pt x="41241" y="15233"/>
                    </a:lnTo>
                    <a:lnTo>
                      <a:pt x="41303" y="15149"/>
                    </a:lnTo>
                    <a:lnTo>
                      <a:pt x="41345" y="15149"/>
                    </a:lnTo>
                    <a:lnTo>
                      <a:pt x="41429" y="15086"/>
                    </a:lnTo>
                    <a:lnTo>
                      <a:pt x="41450" y="15024"/>
                    </a:lnTo>
                    <a:lnTo>
                      <a:pt x="41387" y="15003"/>
                    </a:lnTo>
                    <a:lnTo>
                      <a:pt x="41282" y="15086"/>
                    </a:lnTo>
                    <a:lnTo>
                      <a:pt x="41199" y="15149"/>
                    </a:lnTo>
                    <a:lnTo>
                      <a:pt x="41115" y="15191"/>
                    </a:lnTo>
                    <a:lnTo>
                      <a:pt x="41010" y="15296"/>
                    </a:lnTo>
                    <a:lnTo>
                      <a:pt x="41073" y="15191"/>
                    </a:lnTo>
                    <a:lnTo>
                      <a:pt x="41136" y="15086"/>
                    </a:lnTo>
                    <a:lnTo>
                      <a:pt x="41115" y="15086"/>
                    </a:lnTo>
                    <a:lnTo>
                      <a:pt x="41010" y="15107"/>
                    </a:lnTo>
                    <a:lnTo>
                      <a:pt x="40969" y="15149"/>
                    </a:lnTo>
                    <a:lnTo>
                      <a:pt x="40801" y="15128"/>
                    </a:lnTo>
                    <a:lnTo>
                      <a:pt x="40696" y="15128"/>
                    </a:lnTo>
                    <a:lnTo>
                      <a:pt x="40655" y="15086"/>
                    </a:lnTo>
                    <a:lnTo>
                      <a:pt x="40759" y="15086"/>
                    </a:lnTo>
                    <a:lnTo>
                      <a:pt x="40969" y="15024"/>
                    </a:lnTo>
                    <a:lnTo>
                      <a:pt x="40864" y="14982"/>
                    </a:lnTo>
                    <a:lnTo>
                      <a:pt x="40780" y="14919"/>
                    </a:lnTo>
                    <a:lnTo>
                      <a:pt x="40864" y="14919"/>
                    </a:lnTo>
                    <a:lnTo>
                      <a:pt x="40927" y="14898"/>
                    </a:lnTo>
                    <a:lnTo>
                      <a:pt x="40885" y="14793"/>
                    </a:lnTo>
                    <a:lnTo>
                      <a:pt x="40801" y="14773"/>
                    </a:lnTo>
                    <a:lnTo>
                      <a:pt x="40801" y="14731"/>
                    </a:lnTo>
                    <a:lnTo>
                      <a:pt x="40885" y="14689"/>
                    </a:lnTo>
                    <a:lnTo>
                      <a:pt x="40885" y="14605"/>
                    </a:lnTo>
                    <a:lnTo>
                      <a:pt x="40864" y="14480"/>
                    </a:lnTo>
                    <a:lnTo>
                      <a:pt x="40822" y="14417"/>
                    </a:lnTo>
                    <a:lnTo>
                      <a:pt x="40696" y="14480"/>
                    </a:lnTo>
                    <a:lnTo>
                      <a:pt x="40655" y="14521"/>
                    </a:lnTo>
                    <a:lnTo>
                      <a:pt x="40592" y="14501"/>
                    </a:lnTo>
                    <a:lnTo>
                      <a:pt x="40571" y="14521"/>
                    </a:lnTo>
                    <a:lnTo>
                      <a:pt x="40550" y="14501"/>
                    </a:lnTo>
                    <a:lnTo>
                      <a:pt x="40592" y="14417"/>
                    </a:lnTo>
                    <a:lnTo>
                      <a:pt x="40613" y="14312"/>
                    </a:lnTo>
                    <a:lnTo>
                      <a:pt x="40759" y="14291"/>
                    </a:lnTo>
                    <a:lnTo>
                      <a:pt x="40801" y="14249"/>
                    </a:lnTo>
                    <a:lnTo>
                      <a:pt x="40801" y="14103"/>
                    </a:lnTo>
                    <a:lnTo>
                      <a:pt x="40780" y="14061"/>
                    </a:lnTo>
                    <a:lnTo>
                      <a:pt x="40696" y="14145"/>
                    </a:lnTo>
                    <a:lnTo>
                      <a:pt x="40571" y="14249"/>
                    </a:lnTo>
                    <a:lnTo>
                      <a:pt x="40508" y="14312"/>
                    </a:lnTo>
                    <a:lnTo>
                      <a:pt x="40445" y="14375"/>
                    </a:lnTo>
                    <a:lnTo>
                      <a:pt x="40445" y="14480"/>
                    </a:lnTo>
                    <a:lnTo>
                      <a:pt x="40445" y="14563"/>
                    </a:lnTo>
                    <a:lnTo>
                      <a:pt x="40278" y="14291"/>
                    </a:lnTo>
                    <a:lnTo>
                      <a:pt x="40278" y="14187"/>
                    </a:lnTo>
                    <a:lnTo>
                      <a:pt x="40278" y="14082"/>
                    </a:lnTo>
                    <a:lnTo>
                      <a:pt x="40341" y="13998"/>
                    </a:lnTo>
                    <a:lnTo>
                      <a:pt x="40424" y="13873"/>
                    </a:lnTo>
                    <a:lnTo>
                      <a:pt x="40466" y="13789"/>
                    </a:lnTo>
                    <a:lnTo>
                      <a:pt x="40424" y="13768"/>
                    </a:lnTo>
                    <a:lnTo>
                      <a:pt x="40362" y="13831"/>
                    </a:lnTo>
                    <a:lnTo>
                      <a:pt x="40299" y="13894"/>
                    </a:lnTo>
                    <a:lnTo>
                      <a:pt x="40299" y="13936"/>
                    </a:lnTo>
                    <a:lnTo>
                      <a:pt x="40194" y="13977"/>
                    </a:lnTo>
                    <a:lnTo>
                      <a:pt x="40152" y="14061"/>
                    </a:lnTo>
                    <a:lnTo>
                      <a:pt x="40152" y="14103"/>
                    </a:lnTo>
                    <a:lnTo>
                      <a:pt x="40069" y="14249"/>
                    </a:lnTo>
                    <a:lnTo>
                      <a:pt x="40027" y="14270"/>
                    </a:lnTo>
                    <a:lnTo>
                      <a:pt x="40027" y="14187"/>
                    </a:lnTo>
                    <a:lnTo>
                      <a:pt x="40069" y="14082"/>
                    </a:lnTo>
                    <a:lnTo>
                      <a:pt x="40173" y="13894"/>
                    </a:lnTo>
                    <a:lnTo>
                      <a:pt x="40215" y="13852"/>
                    </a:lnTo>
                    <a:lnTo>
                      <a:pt x="40194" y="13768"/>
                    </a:lnTo>
                    <a:lnTo>
                      <a:pt x="40111" y="13768"/>
                    </a:lnTo>
                    <a:lnTo>
                      <a:pt x="40048" y="13852"/>
                    </a:lnTo>
                    <a:lnTo>
                      <a:pt x="40048" y="13936"/>
                    </a:lnTo>
                    <a:lnTo>
                      <a:pt x="40006" y="13957"/>
                    </a:lnTo>
                    <a:lnTo>
                      <a:pt x="40006" y="13873"/>
                    </a:lnTo>
                    <a:lnTo>
                      <a:pt x="40069" y="13747"/>
                    </a:lnTo>
                    <a:lnTo>
                      <a:pt x="40090" y="13685"/>
                    </a:lnTo>
                    <a:lnTo>
                      <a:pt x="40048" y="13622"/>
                    </a:lnTo>
                    <a:lnTo>
                      <a:pt x="39943" y="13580"/>
                    </a:lnTo>
                    <a:lnTo>
                      <a:pt x="39964" y="13559"/>
                    </a:lnTo>
                    <a:lnTo>
                      <a:pt x="39901" y="13517"/>
                    </a:lnTo>
                    <a:lnTo>
                      <a:pt x="39776" y="13517"/>
                    </a:lnTo>
                    <a:lnTo>
                      <a:pt x="39692" y="13538"/>
                    </a:lnTo>
                    <a:lnTo>
                      <a:pt x="39734" y="13454"/>
                    </a:lnTo>
                    <a:lnTo>
                      <a:pt x="39818" y="13433"/>
                    </a:lnTo>
                    <a:lnTo>
                      <a:pt x="39713" y="13413"/>
                    </a:lnTo>
                    <a:lnTo>
                      <a:pt x="39567" y="13413"/>
                    </a:lnTo>
                    <a:lnTo>
                      <a:pt x="39504" y="13517"/>
                    </a:lnTo>
                    <a:lnTo>
                      <a:pt x="39504" y="13433"/>
                    </a:lnTo>
                    <a:lnTo>
                      <a:pt x="39671" y="13350"/>
                    </a:lnTo>
                    <a:lnTo>
                      <a:pt x="39818" y="13329"/>
                    </a:lnTo>
                    <a:lnTo>
                      <a:pt x="39860" y="13371"/>
                    </a:lnTo>
                    <a:lnTo>
                      <a:pt x="39964" y="13392"/>
                    </a:lnTo>
                    <a:lnTo>
                      <a:pt x="39985" y="13350"/>
                    </a:lnTo>
                    <a:lnTo>
                      <a:pt x="40027" y="13266"/>
                    </a:lnTo>
                    <a:lnTo>
                      <a:pt x="39943" y="13266"/>
                    </a:lnTo>
                    <a:lnTo>
                      <a:pt x="39839" y="13245"/>
                    </a:lnTo>
                    <a:lnTo>
                      <a:pt x="39734" y="13182"/>
                    </a:lnTo>
                    <a:lnTo>
                      <a:pt x="39650" y="13182"/>
                    </a:lnTo>
                    <a:lnTo>
                      <a:pt x="39650" y="13287"/>
                    </a:lnTo>
                    <a:lnTo>
                      <a:pt x="39608" y="13287"/>
                    </a:lnTo>
                    <a:lnTo>
                      <a:pt x="39608" y="13245"/>
                    </a:lnTo>
                    <a:lnTo>
                      <a:pt x="39629" y="13182"/>
                    </a:lnTo>
                    <a:lnTo>
                      <a:pt x="39629" y="13140"/>
                    </a:lnTo>
                    <a:lnTo>
                      <a:pt x="39525" y="13140"/>
                    </a:lnTo>
                    <a:lnTo>
                      <a:pt x="39525" y="13182"/>
                    </a:lnTo>
                    <a:lnTo>
                      <a:pt x="39462" y="13224"/>
                    </a:lnTo>
                    <a:lnTo>
                      <a:pt x="39441" y="13161"/>
                    </a:lnTo>
                    <a:lnTo>
                      <a:pt x="39441" y="13078"/>
                    </a:lnTo>
                    <a:lnTo>
                      <a:pt x="39399" y="13057"/>
                    </a:lnTo>
                    <a:lnTo>
                      <a:pt x="39357" y="13078"/>
                    </a:lnTo>
                    <a:lnTo>
                      <a:pt x="39316" y="13036"/>
                    </a:lnTo>
                    <a:lnTo>
                      <a:pt x="39232" y="12994"/>
                    </a:lnTo>
                    <a:lnTo>
                      <a:pt x="39148" y="12994"/>
                    </a:lnTo>
                    <a:lnTo>
                      <a:pt x="39232" y="12910"/>
                    </a:lnTo>
                    <a:lnTo>
                      <a:pt x="39295" y="12868"/>
                    </a:lnTo>
                    <a:lnTo>
                      <a:pt x="39441" y="12973"/>
                    </a:lnTo>
                    <a:lnTo>
                      <a:pt x="39504" y="12973"/>
                    </a:lnTo>
                    <a:lnTo>
                      <a:pt x="39462" y="12931"/>
                    </a:lnTo>
                    <a:lnTo>
                      <a:pt x="39169" y="12764"/>
                    </a:lnTo>
                    <a:lnTo>
                      <a:pt x="39044" y="12743"/>
                    </a:lnTo>
                    <a:lnTo>
                      <a:pt x="39023" y="12722"/>
                    </a:lnTo>
                    <a:lnTo>
                      <a:pt x="39106" y="12722"/>
                    </a:lnTo>
                    <a:lnTo>
                      <a:pt x="39316" y="12806"/>
                    </a:lnTo>
                    <a:lnTo>
                      <a:pt x="39441" y="12806"/>
                    </a:lnTo>
                    <a:lnTo>
                      <a:pt x="39650" y="12848"/>
                    </a:lnTo>
                    <a:lnTo>
                      <a:pt x="39692" y="12848"/>
                    </a:lnTo>
                    <a:lnTo>
                      <a:pt x="39671" y="12806"/>
                    </a:lnTo>
                    <a:lnTo>
                      <a:pt x="39671" y="12722"/>
                    </a:lnTo>
                    <a:lnTo>
                      <a:pt x="39629" y="12659"/>
                    </a:lnTo>
                    <a:lnTo>
                      <a:pt x="39546" y="12638"/>
                    </a:lnTo>
                    <a:lnTo>
                      <a:pt x="39462" y="12596"/>
                    </a:lnTo>
                    <a:lnTo>
                      <a:pt x="39483" y="12555"/>
                    </a:lnTo>
                    <a:lnTo>
                      <a:pt x="39546" y="12555"/>
                    </a:lnTo>
                    <a:lnTo>
                      <a:pt x="39567" y="12617"/>
                    </a:lnTo>
                    <a:lnTo>
                      <a:pt x="39629" y="12638"/>
                    </a:lnTo>
                    <a:lnTo>
                      <a:pt x="39671" y="12617"/>
                    </a:lnTo>
                    <a:lnTo>
                      <a:pt x="39776" y="12617"/>
                    </a:lnTo>
                    <a:lnTo>
                      <a:pt x="39797" y="12596"/>
                    </a:lnTo>
                    <a:lnTo>
                      <a:pt x="39797" y="12534"/>
                    </a:lnTo>
                    <a:lnTo>
                      <a:pt x="39734" y="12513"/>
                    </a:lnTo>
                    <a:lnTo>
                      <a:pt x="39734" y="12450"/>
                    </a:lnTo>
                    <a:lnTo>
                      <a:pt x="39671" y="12387"/>
                    </a:lnTo>
                    <a:lnTo>
                      <a:pt x="39588" y="12408"/>
                    </a:lnTo>
                    <a:lnTo>
                      <a:pt x="39525" y="12450"/>
                    </a:lnTo>
                    <a:lnTo>
                      <a:pt x="39378" y="12450"/>
                    </a:lnTo>
                    <a:lnTo>
                      <a:pt x="39357" y="12513"/>
                    </a:lnTo>
                    <a:lnTo>
                      <a:pt x="39316" y="12513"/>
                    </a:lnTo>
                    <a:lnTo>
                      <a:pt x="39274" y="12429"/>
                    </a:lnTo>
                    <a:lnTo>
                      <a:pt x="39378" y="12387"/>
                    </a:lnTo>
                    <a:lnTo>
                      <a:pt x="39525" y="12387"/>
                    </a:lnTo>
                    <a:lnTo>
                      <a:pt x="39567" y="12345"/>
                    </a:lnTo>
                    <a:lnTo>
                      <a:pt x="39692" y="12345"/>
                    </a:lnTo>
                    <a:lnTo>
                      <a:pt x="39734" y="12304"/>
                    </a:lnTo>
                    <a:lnTo>
                      <a:pt x="39650" y="12283"/>
                    </a:lnTo>
                    <a:lnTo>
                      <a:pt x="39546" y="12241"/>
                    </a:lnTo>
                    <a:lnTo>
                      <a:pt x="39525" y="12199"/>
                    </a:lnTo>
                    <a:lnTo>
                      <a:pt x="39588" y="12241"/>
                    </a:lnTo>
                    <a:lnTo>
                      <a:pt x="39776" y="12241"/>
                    </a:lnTo>
                    <a:lnTo>
                      <a:pt x="39839" y="12283"/>
                    </a:lnTo>
                    <a:lnTo>
                      <a:pt x="39964" y="12429"/>
                    </a:lnTo>
                    <a:lnTo>
                      <a:pt x="40048" y="12450"/>
                    </a:lnTo>
                    <a:lnTo>
                      <a:pt x="40090" y="12429"/>
                    </a:lnTo>
                    <a:lnTo>
                      <a:pt x="40111" y="12492"/>
                    </a:lnTo>
                    <a:lnTo>
                      <a:pt x="40173" y="12513"/>
                    </a:lnTo>
                    <a:lnTo>
                      <a:pt x="40215" y="12450"/>
                    </a:lnTo>
                    <a:lnTo>
                      <a:pt x="40278" y="12450"/>
                    </a:lnTo>
                    <a:lnTo>
                      <a:pt x="40320" y="12555"/>
                    </a:lnTo>
                    <a:lnTo>
                      <a:pt x="40404" y="12555"/>
                    </a:lnTo>
                    <a:lnTo>
                      <a:pt x="40466" y="12534"/>
                    </a:lnTo>
                    <a:lnTo>
                      <a:pt x="40466" y="12408"/>
                    </a:lnTo>
                    <a:lnTo>
                      <a:pt x="40404" y="12324"/>
                    </a:lnTo>
                    <a:lnTo>
                      <a:pt x="40383" y="12241"/>
                    </a:lnTo>
                    <a:lnTo>
                      <a:pt x="40278" y="12199"/>
                    </a:lnTo>
                    <a:lnTo>
                      <a:pt x="40194" y="12136"/>
                    </a:lnTo>
                    <a:lnTo>
                      <a:pt x="40152" y="12115"/>
                    </a:lnTo>
                    <a:lnTo>
                      <a:pt x="40090" y="12136"/>
                    </a:lnTo>
                    <a:lnTo>
                      <a:pt x="40048" y="12178"/>
                    </a:lnTo>
                    <a:lnTo>
                      <a:pt x="39964" y="12115"/>
                    </a:lnTo>
                    <a:lnTo>
                      <a:pt x="39797" y="11990"/>
                    </a:lnTo>
                    <a:lnTo>
                      <a:pt x="39692" y="11969"/>
                    </a:lnTo>
                    <a:lnTo>
                      <a:pt x="39483" y="11990"/>
                    </a:lnTo>
                    <a:lnTo>
                      <a:pt x="39420" y="11969"/>
                    </a:lnTo>
                    <a:lnTo>
                      <a:pt x="39588" y="11927"/>
                    </a:lnTo>
                    <a:lnTo>
                      <a:pt x="39671" y="11864"/>
                    </a:lnTo>
                    <a:lnTo>
                      <a:pt x="39755" y="11864"/>
                    </a:lnTo>
                    <a:lnTo>
                      <a:pt x="39776" y="11885"/>
                    </a:lnTo>
                    <a:lnTo>
                      <a:pt x="39860" y="11885"/>
                    </a:lnTo>
                    <a:lnTo>
                      <a:pt x="39943" y="11822"/>
                    </a:lnTo>
                    <a:lnTo>
                      <a:pt x="40006" y="11780"/>
                    </a:lnTo>
                    <a:lnTo>
                      <a:pt x="40173" y="11780"/>
                    </a:lnTo>
                    <a:lnTo>
                      <a:pt x="40257" y="11822"/>
                    </a:lnTo>
                    <a:lnTo>
                      <a:pt x="40383" y="11822"/>
                    </a:lnTo>
                    <a:lnTo>
                      <a:pt x="40424" y="11760"/>
                    </a:lnTo>
                    <a:lnTo>
                      <a:pt x="40466" y="11676"/>
                    </a:lnTo>
                    <a:lnTo>
                      <a:pt x="40404" y="11592"/>
                    </a:lnTo>
                    <a:lnTo>
                      <a:pt x="40383" y="11467"/>
                    </a:lnTo>
                    <a:lnTo>
                      <a:pt x="40278" y="11236"/>
                    </a:lnTo>
                    <a:lnTo>
                      <a:pt x="40257" y="11090"/>
                    </a:lnTo>
                    <a:lnTo>
                      <a:pt x="40194" y="11132"/>
                    </a:lnTo>
                    <a:lnTo>
                      <a:pt x="40173" y="11090"/>
                    </a:lnTo>
                    <a:lnTo>
                      <a:pt x="40090" y="11132"/>
                    </a:lnTo>
                    <a:lnTo>
                      <a:pt x="40090" y="11174"/>
                    </a:lnTo>
                    <a:lnTo>
                      <a:pt x="40048" y="11278"/>
                    </a:lnTo>
                    <a:lnTo>
                      <a:pt x="40069" y="11299"/>
                    </a:lnTo>
                    <a:lnTo>
                      <a:pt x="40069" y="11383"/>
                    </a:lnTo>
                    <a:lnTo>
                      <a:pt x="40006" y="11404"/>
                    </a:lnTo>
                    <a:lnTo>
                      <a:pt x="39901" y="11467"/>
                    </a:lnTo>
                    <a:lnTo>
                      <a:pt x="39839" y="11550"/>
                    </a:lnTo>
                    <a:lnTo>
                      <a:pt x="39734" y="11508"/>
                    </a:lnTo>
                    <a:lnTo>
                      <a:pt x="39650" y="11488"/>
                    </a:lnTo>
                    <a:lnTo>
                      <a:pt x="39546" y="11508"/>
                    </a:lnTo>
                    <a:lnTo>
                      <a:pt x="39462" y="11613"/>
                    </a:lnTo>
                    <a:lnTo>
                      <a:pt x="39357" y="11718"/>
                    </a:lnTo>
                    <a:lnTo>
                      <a:pt x="39316" y="11697"/>
                    </a:lnTo>
                    <a:lnTo>
                      <a:pt x="39232" y="11676"/>
                    </a:lnTo>
                    <a:lnTo>
                      <a:pt x="39127" y="11697"/>
                    </a:lnTo>
                    <a:lnTo>
                      <a:pt x="39085" y="11697"/>
                    </a:lnTo>
                    <a:lnTo>
                      <a:pt x="39190" y="11592"/>
                    </a:lnTo>
                    <a:lnTo>
                      <a:pt x="39232" y="11571"/>
                    </a:lnTo>
                    <a:lnTo>
                      <a:pt x="39316" y="11613"/>
                    </a:lnTo>
                    <a:lnTo>
                      <a:pt x="39420" y="11571"/>
                    </a:lnTo>
                    <a:lnTo>
                      <a:pt x="39462" y="11467"/>
                    </a:lnTo>
                    <a:lnTo>
                      <a:pt x="39546" y="11404"/>
                    </a:lnTo>
                    <a:lnTo>
                      <a:pt x="39588" y="11404"/>
                    </a:lnTo>
                    <a:lnTo>
                      <a:pt x="39692" y="11362"/>
                    </a:lnTo>
                    <a:lnTo>
                      <a:pt x="39776" y="11299"/>
                    </a:lnTo>
                    <a:lnTo>
                      <a:pt x="39776" y="11174"/>
                    </a:lnTo>
                    <a:lnTo>
                      <a:pt x="39776" y="11132"/>
                    </a:lnTo>
                    <a:lnTo>
                      <a:pt x="39692" y="11132"/>
                    </a:lnTo>
                    <a:lnTo>
                      <a:pt x="39629" y="11153"/>
                    </a:lnTo>
                    <a:lnTo>
                      <a:pt x="39546" y="11132"/>
                    </a:lnTo>
                    <a:lnTo>
                      <a:pt x="39420" y="11132"/>
                    </a:lnTo>
                    <a:lnTo>
                      <a:pt x="39253" y="11278"/>
                    </a:lnTo>
                    <a:lnTo>
                      <a:pt x="39148" y="11383"/>
                    </a:lnTo>
                    <a:lnTo>
                      <a:pt x="38960" y="11404"/>
                    </a:lnTo>
                    <a:lnTo>
                      <a:pt x="39023" y="11362"/>
                    </a:lnTo>
                    <a:lnTo>
                      <a:pt x="39148" y="11341"/>
                    </a:lnTo>
                    <a:lnTo>
                      <a:pt x="39169" y="11257"/>
                    </a:lnTo>
                    <a:lnTo>
                      <a:pt x="39127" y="11236"/>
                    </a:lnTo>
                    <a:lnTo>
                      <a:pt x="39023" y="11236"/>
                    </a:lnTo>
                    <a:lnTo>
                      <a:pt x="39190" y="11153"/>
                    </a:lnTo>
                    <a:lnTo>
                      <a:pt x="39295" y="11153"/>
                    </a:lnTo>
                    <a:lnTo>
                      <a:pt x="39441" y="11048"/>
                    </a:lnTo>
                    <a:lnTo>
                      <a:pt x="39567" y="11048"/>
                    </a:lnTo>
                    <a:lnTo>
                      <a:pt x="39650" y="11027"/>
                    </a:lnTo>
                    <a:lnTo>
                      <a:pt x="39839" y="11027"/>
                    </a:lnTo>
                    <a:lnTo>
                      <a:pt x="39922" y="10944"/>
                    </a:lnTo>
                    <a:lnTo>
                      <a:pt x="39964" y="10881"/>
                    </a:lnTo>
                    <a:lnTo>
                      <a:pt x="39985" y="10839"/>
                    </a:lnTo>
                    <a:lnTo>
                      <a:pt x="40069" y="10818"/>
                    </a:lnTo>
                    <a:lnTo>
                      <a:pt x="40069" y="10923"/>
                    </a:lnTo>
                    <a:lnTo>
                      <a:pt x="40132" y="10944"/>
                    </a:lnTo>
                    <a:lnTo>
                      <a:pt x="40236" y="10839"/>
                    </a:lnTo>
                    <a:lnTo>
                      <a:pt x="40257" y="10734"/>
                    </a:lnTo>
                    <a:lnTo>
                      <a:pt x="40236" y="10672"/>
                    </a:lnTo>
                    <a:lnTo>
                      <a:pt x="40152" y="10630"/>
                    </a:lnTo>
                    <a:lnTo>
                      <a:pt x="40090" y="10525"/>
                    </a:lnTo>
                    <a:lnTo>
                      <a:pt x="39964" y="10400"/>
                    </a:lnTo>
                    <a:lnTo>
                      <a:pt x="39922" y="10295"/>
                    </a:lnTo>
                    <a:lnTo>
                      <a:pt x="39839" y="10295"/>
                    </a:lnTo>
                    <a:lnTo>
                      <a:pt x="39755" y="10337"/>
                    </a:lnTo>
                    <a:lnTo>
                      <a:pt x="39713" y="10400"/>
                    </a:lnTo>
                    <a:lnTo>
                      <a:pt x="39629" y="10420"/>
                    </a:lnTo>
                    <a:lnTo>
                      <a:pt x="39525" y="10504"/>
                    </a:lnTo>
                    <a:lnTo>
                      <a:pt x="39420" y="10504"/>
                    </a:lnTo>
                    <a:lnTo>
                      <a:pt x="39336" y="10567"/>
                    </a:lnTo>
                    <a:lnTo>
                      <a:pt x="39316" y="10546"/>
                    </a:lnTo>
                    <a:lnTo>
                      <a:pt x="39336" y="10441"/>
                    </a:lnTo>
                    <a:lnTo>
                      <a:pt x="39420" y="10400"/>
                    </a:lnTo>
                    <a:lnTo>
                      <a:pt x="39525" y="10400"/>
                    </a:lnTo>
                    <a:lnTo>
                      <a:pt x="39650" y="10253"/>
                    </a:lnTo>
                    <a:lnTo>
                      <a:pt x="39713" y="10190"/>
                    </a:lnTo>
                    <a:lnTo>
                      <a:pt x="39713" y="10127"/>
                    </a:lnTo>
                    <a:lnTo>
                      <a:pt x="39629" y="10148"/>
                    </a:lnTo>
                    <a:lnTo>
                      <a:pt x="39462" y="10211"/>
                    </a:lnTo>
                    <a:lnTo>
                      <a:pt x="39316" y="10316"/>
                    </a:lnTo>
                    <a:lnTo>
                      <a:pt x="39253" y="10316"/>
                    </a:lnTo>
                    <a:lnTo>
                      <a:pt x="39211" y="10358"/>
                    </a:lnTo>
                    <a:lnTo>
                      <a:pt x="39169" y="10441"/>
                    </a:lnTo>
                    <a:lnTo>
                      <a:pt x="39106" y="10630"/>
                    </a:lnTo>
                    <a:lnTo>
                      <a:pt x="38918" y="10839"/>
                    </a:lnTo>
                    <a:lnTo>
                      <a:pt x="38730" y="10944"/>
                    </a:lnTo>
                    <a:lnTo>
                      <a:pt x="38730" y="10923"/>
                    </a:lnTo>
                    <a:lnTo>
                      <a:pt x="38813" y="10839"/>
                    </a:lnTo>
                    <a:lnTo>
                      <a:pt x="38939" y="10713"/>
                    </a:lnTo>
                    <a:lnTo>
                      <a:pt x="39023" y="10567"/>
                    </a:lnTo>
                    <a:lnTo>
                      <a:pt x="39064" y="10525"/>
                    </a:lnTo>
                    <a:lnTo>
                      <a:pt x="39064" y="10462"/>
                    </a:lnTo>
                    <a:lnTo>
                      <a:pt x="39023" y="10462"/>
                    </a:lnTo>
                    <a:lnTo>
                      <a:pt x="39002" y="10441"/>
                    </a:lnTo>
                    <a:lnTo>
                      <a:pt x="38939" y="10462"/>
                    </a:lnTo>
                    <a:lnTo>
                      <a:pt x="38855" y="10609"/>
                    </a:lnTo>
                    <a:lnTo>
                      <a:pt x="38730" y="10734"/>
                    </a:lnTo>
                    <a:lnTo>
                      <a:pt x="38688" y="10734"/>
                    </a:lnTo>
                    <a:lnTo>
                      <a:pt x="38709" y="10651"/>
                    </a:lnTo>
                    <a:lnTo>
                      <a:pt x="38730" y="10567"/>
                    </a:lnTo>
                    <a:lnTo>
                      <a:pt x="38834" y="10462"/>
                    </a:lnTo>
                    <a:lnTo>
                      <a:pt x="38876" y="10400"/>
                    </a:lnTo>
                    <a:lnTo>
                      <a:pt x="38918" y="10316"/>
                    </a:lnTo>
                    <a:lnTo>
                      <a:pt x="39002" y="10316"/>
                    </a:lnTo>
                    <a:lnTo>
                      <a:pt x="39044" y="10337"/>
                    </a:lnTo>
                    <a:lnTo>
                      <a:pt x="39148" y="10337"/>
                    </a:lnTo>
                    <a:lnTo>
                      <a:pt x="39190" y="10295"/>
                    </a:lnTo>
                    <a:lnTo>
                      <a:pt x="39253" y="10211"/>
                    </a:lnTo>
                    <a:lnTo>
                      <a:pt x="39357" y="10148"/>
                    </a:lnTo>
                    <a:lnTo>
                      <a:pt x="39462" y="10023"/>
                    </a:lnTo>
                    <a:lnTo>
                      <a:pt x="39525" y="9918"/>
                    </a:lnTo>
                    <a:lnTo>
                      <a:pt x="39483" y="9814"/>
                    </a:lnTo>
                    <a:lnTo>
                      <a:pt x="39525" y="9730"/>
                    </a:lnTo>
                    <a:lnTo>
                      <a:pt x="39483" y="9709"/>
                    </a:lnTo>
                    <a:lnTo>
                      <a:pt x="39336" y="9793"/>
                    </a:lnTo>
                    <a:lnTo>
                      <a:pt x="39274" y="9876"/>
                    </a:lnTo>
                    <a:lnTo>
                      <a:pt x="39274" y="9981"/>
                    </a:lnTo>
                    <a:lnTo>
                      <a:pt x="39253" y="10107"/>
                    </a:lnTo>
                    <a:lnTo>
                      <a:pt x="39211" y="10127"/>
                    </a:lnTo>
                    <a:lnTo>
                      <a:pt x="39232" y="10086"/>
                    </a:lnTo>
                    <a:lnTo>
                      <a:pt x="39232" y="10023"/>
                    </a:lnTo>
                    <a:lnTo>
                      <a:pt x="39148" y="9981"/>
                    </a:lnTo>
                    <a:lnTo>
                      <a:pt x="39044" y="9981"/>
                    </a:lnTo>
                    <a:lnTo>
                      <a:pt x="38939" y="10044"/>
                    </a:lnTo>
                    <a:lnTo>
                      <a:pt x="38855" y="10023"/>
                    </a:lnTo>
                    <a:lnTo>
                      <a:pt x="38730" y="10044"/>
                    </a:lnTo>
                    <a:lnTo>
                      <a:pt x="38625" y="10107"/>
                    </a:lnTo>
                    <a:lnTo>
                      <a:pt x="38500" y="10107"/>
                    </a:lnTo>
                    <a:lnTo>
                      <a:pt x="38583" y="10044"/>
                    </a:lnTo>
                    <a:lnTo>
                      <a:pt x="38688" y="10002"/>
                    </a:lnTo>
                    <a:lnTo>
                      <a:pt x="38772" y="9897"/>
                    </a:lnTo>
                    <a:lnTo>
                      <a:pt x="38730" y="9814"/>
                    </a:lnTo>
                    <a:lnTo>
                      <a:pt x="38688" y="9814"/>
                    </a:lnTo>
                    <a:lnTo>
                      <a:pt x="38541" y="9835"/>
                    </a:lnTo>
                    <a:lnTo>
                      <a:pt x="38604" y="9772"/>
                    </a:lnTo>
                    <a:lnTo>
                      <a:pt x="38688" y="9772"/>
                    </a:lnTo>
                    <a:lnTo>
                      <a:pt x="38772" y="9709"/>
                    </a:lnTo>
                    <a:lnTo>
                      <a:pt x="38813" y="9604"/>
                    </a:lnTo>
                    <a:lnTo>
                      <a:pt x="38897" y="9583"/>
                    </a:lnTo>
                    <a:lnTo>
                      <a:pt x="38939" y="9521"/>
                    </a:lnTo>
                    <a:lnTo>
                      <a:pt x="39002" y="9521"/>
                    </a:lnTo>
                    <a:lnTo>
                      <a:pt x="39106" y="9604"/>
                    </a:lnTo>
                    <a:lnTo>
                      <a:pt x="39169" y="9667"/>
                    </a:lnTo>
                    <a:lnTo>
                      <a:pt x="39253" y="9667"/>
                    </a:lnTo>
                    <a:lnTo>
                      <a:pt x="39357" y="9521"/>
                    </a:lnTo>
                    <a:lnTo>
                      <a:pt x="39441" y="9458"/>
                    </a:lnTo>
                    <a:lnTo>
                      <a:pt x="39441" y="9395"/>
                    </a:lnTo>
                    <a:lnTo>
                      <a:pt x="39336" y="9270"/>
                    </a:lnTo>
                    <a:lnTo>
                      <a:pt x="39316" y="9165"/>
                    </a:lnTo>
                    <a:lnTo>
                      <a:pt x="39274" y="9060"/>
                    </a:lnTo>
                    <a:lnTo>
                      <a:pt x="39169" y="8956"/>
                    </a:lnTo>
                    <a:lnTo>
                      <a:pt x="39106" y="8893"/>
                    </a:lnTo>
                    <a:lnTo>
                      <a:pt x="39023" y="8726"/>
                    </a:lnTo>
                    <a:lnTo>
                      <a:pt x="38960" y="8747"/>
                    </a:lnTo>
                    <a:lnTo>
                      <a:pt x="38960" y="8830"/>
                    </a:lnTo>
                    <a:lnTo>
                      <a:pt x="38918" y="8893"/>
                    </a:lnTo>
                    <a:lnTo>
                      <a:pt x="38855" y="8935"/>
                    </a:lnTo>
                    <a:lnTo>
                      <a:pt x="38834" y="8977"/>
                    </a:lnTo>
                    <a:lnTo>
                      <a:pt x="38834" y="9060"/>
                    </a:lnTo>
                    <a:lnTo>
                      <a:pt x="38751" y="9102"/>
                    </a:lnTo>
                    <a:lnTo>
                      <a:pt x="38709" y="9186"/>
                    </a:lnTo>
                    <a:lnTo>
                      <a:pt x="38709" y="9291"/>
                    </a:lnTo>
                    <a:lnTo>
                      <a:pt x="38583" y="9353"/>
                    </a:lnTo>
                    <a:lnTo>
                      <a:pt x="38500" y="9458"/>
                    </a:lnTo>
                    <a:lnTo>
                      <a:pt x="38479" y="9542"/>
                    </a:lnTo>
                    <a:lnTo>
                      <a:pt x="38416" y="9604"/>
                    </a:lnTo>
                    <a:lnTo>
                      <a:pt x="38374" y="9583"/>
                    </a:lnTo>
                    <a:lnTo>
                      <a:pt x="38395" y="9458"/>
                    </a:lnTo>
                    <a:lnTo>
                      <a:pt x="38500" y="9291"/>
                    </a:lnTo>
                    <a:lnTo>
                      <a:pt x="38583" y="9270"/>
                    </a:lnTo>
                    <a:lnTo>
                      <a:pt x="38583" y="9228"/>
                    </a:lnTo>
                    <a:lnTo>
                      <a:pt x="38541" y="9186"/>
                    </a:lnTo>
                    <a:lnTo>
                      <a:pt x="38500" y="9123"/>
                    </a:lnTo>
                    <a:lnTo>
                      <a:pt x="38186" y="9332"/>
                    </a:lnTo>
                    <a:lnTo>
                      <a:pt x="38060" y="9500"/>
                    </a:lnTo>
                    <a:lnTo>
                      <a:pt x="37997" y="9583"/>
                    </a:lnTo>
                    <a:lnTo>
                      <a:pt x="37893" y="9604"/>
                    </a:lnTo>
                    <a:lnTo>
                      <a:pt x="37893" y="9583"/>
                    </a:lnTo>
                    <a:lnTo>
                      <a:pt x="37956" y="9542"/>
                    </a:lnTo>
                    <a:lnTo>
                      <a:pt x="38039" y="9374"/>
                    </a:lnTo>
                    <a:lnTo>
                      <a:pt x="38060" y="9291"/>
                    </a:lnTo>
                    <a:lnTo>
                      <a:pt x="38186" y="9165"/>
                    </a:lnTo>
                    <a:lnTo>
                      <a:pt x="38248" y="9081"/>
                    </a:lnTo>
                    <a:lnTo>
                      <a:pt x="38207" y="9019"/>
                    </a:lnTo>
                    <a:lnTo>
                      <a:pt x="38207" y="8935"/>
                    </a:lnTo>
                    <a:lnTo>
                      <a:pt x="38081" y="9019"/>
                    </a:lnTo>
                    <a:lnTo>
                      <a:pt x="37935" y="9144"/>
                    </a:lnTo>
                    <a:lnTo>
                      <a:pt x="37893" y="9249"/>
                    </a:lnTo>
                    <a:lnTo>
                      <a:pt x="37809" y="9353"/>
                    </a:lnTo>
                    <a:lnTo>
                      <a:pt x="37788" y="9332"/>
                    </a:lnTo>
                    <a:lnTo>
                      <a:pt x="37809" y="9228"/>
                    </a:lnTo>
                    <a:lnTo>
                      <a:pt x="37872" y="9123"/>
                    </a:lnTo>
                    <a:lnTo>
                      <a:pt x="37809" y="9081"/>
                    </a:lnTo>
                    <a:lnTo>
                      <a:pt x="37809" y="9039"/>
                    </a:lnTo>
                    <a:lnTo>
                      <a:pt x="37893" y="9019"/>
                    </a:lnTo>
                    <a:lnTo>
                      <a:pt x="38081" y="8872"/>
                    </a:lnTo>
                    <a:lnTo>
                      <a:pt x="38269" y="8726"/>
                    </a:lnTo>
                    <a:lnTo>
                      <a:pt x="38269" y="8642"/>
                    </a:lnTo>
                    <a:lnTo>
                      <a:pt x="38186" y="8642"/>
                    </a:lnTo>
                    <a:lnTo>
                      <a:pt x="38060" y="8726"/>
                    </a:lnTo>
                    <a:lnTo>
                      <a:pt x="38018" y="8809"/>
                    </a:lnTo>
                    <a:lnTo>
                      <a:pt x="37914" y="8851"/>
                    </a:lnTo>
                    <a:lnTo>
                      <a:pt x="37914" y="8809"/>
                    </a:lnTo>
                    <a:lnTo>
                      <a:pt x="37893" y="8747"/>
                    </a:lnTo>
                    <a:lnTo>
                      <a:pt x="37704" y="8872"/>
                    </a:lnTo>
                    <a:lnTo>
                      <a:pt x="37642" y="8977"/>
                    </a:lnTo>
                    <a:lnTo>
                      <a:pt x="37558" y="9165"/>
                    </a:lnTo>
                    <a:lnTo>
                      <a:pt x="37432" y="9249"/>
                    </a:lnTo>
                    <a:lnTo>
                      <a:pt x="37349" y="9249"/>
                    </a:lnTo>
                    <a:lnTo>
                      <a:pt x="37432" y="9165"/>
                    </a:lnTo>
                    <a:lnTo>
                      <a:pt x="37558" y="9060"/>
                    </a:lnTo>
                    <a:lnTo>
                      <a:pt x="37600" y="8956"/>
                    </a:lnTo>
                    <a:lnTo>
                      <a:pt x="37579" y="8935"/>
                    </a:lnTo>
                    <a:lnTo>
                      <a:pt x="37495" y="8935"/>
                    </a:lnTo>
                    <a:lnTo>
                      <a:pt x="37600" y="8851"/>
                    </a:lnTo>
                    <a:lnTo>
                      <a:pt x="37746" y="8830"/>
                    </a:lnTo>
                    <a:lnTo>
                      <a:pt x="37788" y="8767"/>
                    </a:lnTo>
                    <a:lnTo>
                      <a:pt x="37767" y="8726"/>
                    </a:lnTo>
                    <a:lnTo>
                      <a:pt x="37683" y="8747"/>
                    </a:lnTo>
                    <a:lnTo>
                      <a:pt x="37558" y="8767"/>
                    </a:lnTo>
                    <a:lnTo>
                      <a:pt x="37474" y="8851"/>
                    </a:lnTo>
                    <a:lnTo>
                      <a:pt x="37391" y="8830"/>
                    </a:lnTo>
                    <a:lnTo>
                      <a:pt x="37600" y="8726"/>
                    </a:lnTo>
                    <a:lnTo>
                      <a:pt x="37579" y="8663"/>
                    </a:lnTo>
                    <a:lnTo>
                      <a:pt x="37474" y="8663"/>
                    </a:lnTo>
                    <a:lnTo>
                      <a:pt x="37537" y="8600"/>
                    </a:lnTo>
                    <a:lnTo>
                      <a:pt x="37642" y="8600"/>
                    </a:lnTo>
                    <a:lnTo>
                      <a:pt x="37683" y="8642"/>
                    </a:lnTo>
                    <a:lnTo>
                      <a:pt x="37809" y="8642"/>
                    </a:lnTo>
                    <a:lnTo>
                      <a:pt x="37872" y="8537"/>
                    </a:lnTo>
                    <a:lnTo>
                      <a:pt x="37997" y="8495"/>
                    </a:lnTo>
                    <a:lnTo>
                      <a:pt x="37997" y="8412"/>
                    </a:lnTo>
                    <a:lnTo>
                      <a:pt x="38060" y="8328"/>
                    </a:lnTo>
                    <a:lnTo>
                      <a:pt x="38060" y="8286"/>
                    </a:lnTo>
                    <a:lnTo>
                      <a:pt x="37976" y="8286"/>
                    </a:lnTo>
                    <a:lnTo>
                      <a:pt x="37914" y="8223"/>
                    </a:lnTo>
                    <a:lnTo>
                      <a:pt x="37809" y="8203"/>
                    </a:lnTo>
                    <a:lnTo>
                      <a:pt x="37683" y="8307"/>
                    </a:lnTo>
                    <a:lnTo>
                      <a:pt x="37537" y="8349"/>
                    </a:lnTo>
                    <a:lnTo>
                      <a:pt x="37453" y="8495"/>
                    </a:lnTo>
                    <a:lnTo>
                      <a:pt x="37244" y="8705"/>
                    </a:lnTo>
                    <a:lnTo>
                      <a:pt x="37181" y="8705"/>
                    </a:lnTo>
                    <a:lnTo>
                      <a:pt x="37223" y="8621"/>
                    </a:lnTo>
                    <a:lnTo>
                      <a:pt x="37265" y="8621"/>
                    </a:lnTo>
                    <a:lnTo>
                      <a:pt x="37370" y="8537"/>
                    </a:lnTo>
                    <a:lnTo>
                      <a:pt x="37495" y="8349"/>
                    </a:lnTo>
                    <a:lnTo>
                      <a:pt x="37642" y="8286"/>
                    </a:lnTo>
                    <a:lnTo>
                      <a:pt x="37704" y="8203"/>
                    </a:lnTo>
                    <a:lnTo>
                      <a:pt x="37683" y="8140"/>
                    </a:lnTo>
                    <a:lnTo>
                      <a:pt x="37495" y="8140"/>
                    </a:lnTo>
                    <a:lnTo>
                      <a:pt x="37328" y="8286"/>
                    </a:lnTo>
                    <a:lnTo>
                      <a:pt x="37495" y="8119"/>
                    </a:lnTo>
                    <a:lnTo>
                      <a:pt x="37663" y="8077"/>
                    </a:lnTo>
                    <a:lnTo>
                      <a:pt x="37767" y="8098"/>
                    </a:lnTo>
                    <a:lnTo>
                      <a:pt x="37851" y="8119"/>
                    </a:lnTo>
                    <a:lnTo>
                      <a:pt x="37956" y="8014"/>
                    </a:lnTo>
                    <a:lnTo>
                      <a:pt x="37956" y="7931"/>
                    </a:lnTo>
                    <a:lnTo>
                      <a:pt x="37914" y="7889"/>
                    </a:lnTo>
                    <a:lnTo>
                      <a:pt x="37914" y="7805"/>
                    </a:lnTo>
                    <a:lnTo>
                      <a:pt x="37914" y="7721"/>
                    </a:lnTo>
                    <a:lnTo>
                      <a:pt x="37788" y="7679"/>
                    </a:lnTo>
                    <a:lnTo>
                      <a:pt x="37746" y="7596"/>
                    </a:lnTo>
                    <a:lnTo>
                      <a:pt x="37642" y="7575"/>
                    </a:lnTo>
                    <a:lnTo>
                      <a:pt x="37600" y="7617"/>
                    </a:lnTo>
                    <a:lnTo>
                      <a:pt x="37558" y="7617"/>
                    </a:lnTo>
                    <a:lnTo>
                      <a:pt x="37558" y="7533"/>
                    </a:lnTo>
                    <a:lnTo>
                      <a:pt x="37474" y="7512"/>
                    </a:lnTo>
                    <a:lnTo>
                      <a:pt x="37391" y="7428"/>
                    </a:lnTo>
                    <a:lnTo>
                      <a:pt x="37391" y="7366"/>
                    </a:lnTo>
                    <a:lnTo>
                      <a:pt x="37244" y="7282"/>
                    </a:lnTo>
                    <a:lnTo>
                      <a:pt x="37181" y="7282"/>
                    </a:lnTo>
                    <a:lnTo>
                      <a:pt x="37139" y="7219"/>
                    </a:lnTo>
                    <a:lnTo>
                      <a:pt x="37014" y="7219"/>
                    </a:lnTo>
                    <a:lnTo>
                      <a:pt x="36826" y="7261"/>
                    </a:lnTo>
                    <a:lnTo>
                      <a:pt x="36721" y="7366"/>
                    </a:lnTo>
                    <a:lnTo>
                      <a:pt x="36595" y="7366"/>
                    </a:lnTo>
                    <a:lnTo>
                      <a:pt x="36491" y="7533"/>
                    </a:lnTo>
                    <a:lnTo>
                      <a:pt x="36512" y="7596"/>
                    </a:lnTo>
                    <a:lnTo>
                      <a:pt x="36595" y="7617"/>
                    </a:lnTo>
                    <a:lnTo>
                      <a:pt x="36805" y="7805"/>
                    </a:lnTo>
                    <a:lnTo>
                      <a:pt x="36826" y="7847"/>
                    </a:lnTo>
                    <a:lnTo>
                      <a:pt x="36909" y="7889"/>
                    </a:lnTo>
                    <a:lnTo>
                      <a:pt x="36951" y="7993"/>
                    </a:lnTo>
                    <a:lnTo>
                      <a:pt x="36909" y="7993"/>
                    </a:lnTo>
                    <a:lnTo>
                      <a:pt x="36826" y="7931"/>
                    </a:lnTo>
                    <a:lnTo>
                      <a:pt x="36700" y="7931"/>
                    </a:lnTo>
                    <a:lnTo>
                      <a:pt x="36700" y="7847"/>
                    </a:lnTo>
                    <a:lnTo>
                      <a:pt x="36512" y="7679"/>
                    </a:lnTo>
                    <a:lnTo>
                      <a:pt x="36428" y="7700"/>
                    </a:lnTo>
                    <a:lnTo>
                      <a:pt x="36386" y="7721"/>
                    </a:lnTo>
                    <a:lnTo>
                      <a:pt x="36386" y="7721"/>
                    </a:lnTo>
                    <a:lnTo>
                      <a:pt x="36407" y="7638"/>
                    </a:lnTo>
                    <a:lnTo>
                      <a:pt x="36428" y="7533"/>
                    </a:lnTo>
                    <a:lnTo>
                      <a:pt x="36303" y="7491"/>
                    </a:lnTo>
                    <a:lnTo>
                      <a:pt x="36240" y="7512"/>
                    </a:lnTo>
                    <a:lnTo>
                      <a:pt x="36240" y="7721"/>
                    </a:lnTo>
                    <a:lnTo>
                      <a:pt x="36303" y="7826"/>
                    </a:lnTo>
                    <a:lnTo>
                      <a:pt x="36323" y="7951"/>
                    </a:lnTo>
                    <a:lnTo>
                      <a:pt x="36303" y="8035"/>
                    </a:lnTo>
                    <a:lnTo>
                      <a:pt x="36303" y="7931"/>
                    </a:lnTo>
                    <a:lnTo>
                      <a:pt x="36219" y="7784"/>
                    </a:lnTo>
                    <a:lnTo>
                      <a:pt x="36135" y="7889"/>
                    </a:lnTo>
                    <a:lnTo>
                      <a:pt x="36093" y="7993"/>
                    </a:lnTo>
                    <a:lnTo>
                      <a:pt x="36135" y="8056"/>
                    </a:lnTo>
                    <a:lnTo>
                      <a:pt x="36072" y="8119"/>
                    </a:lnTo>
                    <a:lnTo>
                      <a:pt x="35968" y="8056"/>
                    </a:lnTo>
                    <a:lnTo>
                      <a:pt x="35863" y="8035"/>
                    </a:lnTo>
                    <a:lnTo>
                      <a:pt x="35905" y="7951"/>
                    </a:lnTo>
                    <a:lnTo>
                      <a:pt x="36010" y="7889"/>
                    </a:lnTo>
                    <a:lnTo>
                      <a:pt x="36135" y="7700"/>
                    </a:lnTo>
                    <a:lnTo>
                      <a:pt x="36177" y="7596"/>
                    </a:lnTo>
                    <a:lnTo>
                      <a:pt x="36093" y="7512"/>
                    </a:lnTo>
                    <a:lnTo>
                      <a:pt x="36072" y="7407"/>
                    </a:lnTo>
                    <a:lnTo>
                      <a:pt x="35926" y="7533"/>
                    </a:lnTo>
                    <a:lnTo>
                      <a:pt x="35884" y="7596"/>
                    </a:lnTo>
                    <a:lnTo>
                      <a:pt x="35863" y="7533"/>
                    </a:lnTo>
                    <a:lnTo>
                      <a:pt x="35884" y="7407"/>
                    </a:lnTo>
                    <a:lnTo>
                      <a:pt x="35779" y="7387"/>
                    </a:lnTo>
                    <a:lnTo>
                      <a:pt x="35717" y="7407"/>
                    </a:lnTo>
                    <a:lnTo>
                      <a:pt x="35696" y="7491"/>
                    </a:lnTo>
                    <a:lnTo>
                      <a:pt x="35717" y="7617"/>
                    </a:lnTo>
                    <a:lnTo>
                      <a:pt x="35717" y="7742"/>
                    </a:lnTo>
                    <a:lnTo>
                      <a:pt x="35675" y="7700"/>
                    </a:lnTo>
                    <a:lnTo>
                      <a:pt x="35675" y="7533"/>
                    </a:lnTo>
                    <a:lnTo>
                      <a:pt x="35654" y="7512"/>
                    </a:lnTo>
                    <a:lnTo>
                      <a:pt x="35591" y="7617"/>
                    </a:lnTo>
                    <a:lnTo>
                      <a:pt x="35487" y="7638"/>
                    </a:lnTo>
                    <a:lnTo>
                      <a:pt x="35487" y="7721"/>
                    </a:lnTo>
                    <a:lnTo>
                      <a:pt x="35403" y="7826"/>
                    </a:lnTo>
                    <a:lnTo>
                      <a:pt x="35340" y="7847"/>
                    </a:lnTo>
                    <a:lnTo>
                      <a:pt x="35277" y="7931"/>
                    </a:lnTo>
                    <a:lnTo>
                      <a:pt x="35173" y="7931"/>
                    </a:lnTo>
                    <a:lnTo>
                      <a:pt x="35256" y="7847"/>
                    </a:lnTo>
                    <a:lnTo>
                      <a:pt x="35256" y="7784"/>
                    </a:lnTo>
                    <a:lnTo>
                      <a:pt x="35194" y="7721"/>
                    </a:lnTo>
                    <a:lnTo>
                      <a:pt x="35152" y="7721"/>
                    </a:lnTo>
                    <a:lnTo>
                      <a:pt x="35152" y="7679"/>
                    </a:lnTo>
                    <a:lnTo>
                      <a:pt x="35235" y="7679"/>
                    </a:lnTo>
                    <a:lnTo>
                      <a:pt x="35277" y="7700"/>
                    </a:lnTo>
                    <a:lnTo>
                      <a:pt x="35298" y="7638"/>
                    </a:lnTo>
                    <a:lnTo>
                      <a:pt x="35298" y="7596"/>
                    </a:lnTo>
                    <a:lnTo>
                      <a:pt x="35298" y="7554"/>
                    </a:lnTo>
                    <a:lnTo>
                      <a:pt x="35403" y="7491"/>
                    </a:lnTo>
                    <a:lnTo>
                      <a:pt x="35570" y="7345"/>
                    </a:lnTo>
                    <a:lnTo>
                      <a:pt x="35591" y="7261"/>
                    </a:lnTo>
                    <a:lnTo>
                      <a:pt x="35675" y="7177"/>
                    </a:lnTo>
                    <a:lnTo>
                      <a:pt x="35570" y="7177"/>
                    </a:lnTo>
                    <a:lnTo>
                      <a:pt x="35403" y="7282"/>
                    </a:lnTo>
                    <a:lnTo>
                      <a:pt x="35277" y="7407"/>
                    </a:lnTo>
                    <a:lnTo>
                      <a:pt x="35194" y="7407"/>
                    </a:lnTo>
                    <a:lnTo>
                      <a:pt x="35277" y="7324"/>
                    </a:lnTo>
                    <a:lnTo>
                      <a:pt x="35361" y="7219"/>
                    </a:lnTo>
                    <a:lnTo>
                      <a:pt x="35445" y="7156"/>
                    </a:lnTo>
                    <a:lnTo>
                      <a:pt x="35549" y="7114"/>
                    </a:lnTo>
                    <a:lnTo>
                      <a:pt x="35612" y="7052"/>
                    </a:lnTo>
                    <a:lnTo>
                      <a:pt x="35696" y="7052"/>
                    </a:lnTo>
                    <a:lnTo>
                      <a:pt x="35779" y="6905"/>
                    </a:lnTo>
                    <a:lnTo>
                      <a:pt x="35779" y="6863"/>
                    </a:lnTo>
                    <a:lnTo>
                      <a:pt x="35696" y="6780"/>
                    </a:lnTo>
                    <a:lnTo>
                      <a:pt x="35696" y="6675"/>
                    </a:lnTo>
                    <a:lnTo>
                      <a:pt x="35717" y="6591"/>
                    </a:lnTo>
                    <a:lnTo>
                      <a:pt x="35884" y="6424"/>
                    </a:lnTo>
                    <a:lnTo>
                      <a:pt x="35905" y="6361"/>
                    </a:lnTo>
                    <a:lnTo>
                      <a:pt x="35863" y="6257"/>
                    </a:lnTo>
                    <a:lnTo>
                      <a:pt x="35842" y="6194"/>
                    </a:lnTo>
                    <a:lnTo>
                      <a:pt x="35800" y="6131"/>
                    </a:lnTo>
                    <a:lnTo>
                      <a:pt x="35884" y="6006"/>
                    </a:lnTo>
                    <a:lnTo>
                      <a:pt x="35968" y="5922"/>
                    </a:lnTo>
                    <a:lnTo>
                      <a:pt x="35989" y="5838"/>
                    </a:lnTo>
                    <a:lnTo>
                      <a:pt x="36010" y="5587"/>
                    </a:lnTo>
                    <a:lnTo>
                      <a:pt x="36051" y="5524"/>
                    </a:lnTo>
                    <a:lnTo>
                      <a:pt x="36010" y="5462"/>
                    </a:lnTo>
                    <a:lnTo>
                      <a:pt x="35842" y="5399"/>
                    </a:lnTo>
                    <a:lnTo>
                      <a:pt x="35654" y="5399"/>
                    </a:lnTo>
                    <a:lnTo>
                      <a:pt x="35487" y="5357"/>
                    </a:lnTo>
                    <a:lnTo>
                      <a:pt x="35361" y="5420"/>
                    </a:lnTo>
                    <a:lnTo>
                      <a:pt x="35235" y="5420"/>
                    </a:lnTo>
                    <a:lnTo>
                      <a:pt x="35068" y="5503"/>
                    </a:lnTo>
                    <a:lnTo>
                      <a:pt x="34796" y="5587"/>
                    </a:lnTo>
                    <a:lnTo>
                      <a:pt x="34754" y="5671"/>
                    </a:lnTo>
                    <a:lnTo>
                      <a:pt x="34859" y="5796"/>
                    </a:lnTo>
                    <a:lnTo>
                      <a:pt x="34859" y="5880"/>
                    </a:lnTo>
                    <a:lnTo>
                      <a:pt x="34817" y="5922"/>
                    </a:lnTo>
                    <a:lnTo>
                      <a:pt x="34754" y="5775"/>
                    </a:lnTo>
                    <a:lnTo>
                      <a:pt x="34712" y="5713"/>
                    </a:lnTo>
                    <a:lnTo>
                      <a:pt x="34650" y="5587"/>
                    </a:lnTo>
                    <a:lnTo>
                      <a:pt x="34524" y="5587"/>
                    </a:lnTo>
                    <a:lnTo>
                      <a:pt x="34440" y="5671"/>
                    </a:lnTo>
                    <a:lnTo>
                      <a:pt x="34440" y="5734"/>
                    </a:lnTo>
                    <a:lnTo>
                      <a:pt x="34398" y="5796"/>
                    </a:lnTo>
                    <a:lnTo>
                      <a:pt x="34378" y="5713"/>
                    </a:lnTo>
                    <a:lnTo>
                      <a:pt x="34398" y="5608"/>
                    </a:lnTo>
                    <a:lnTo>
                      <a:pt x="34336" y="5587"/>
                    </a:lnTo>
                    <a:lnTo>
                      <a:pt x="34189" y="5608"/>
                    </a:lnTo>
                    <a:lnTo>
                      <a:pt x="34126" y="5713"/>
                    </a:lnTo>
                    <a:lnTo>
                      <a:pt x="34126" y="5796"/>
                    </a:lnTo>
                    <a:lnTo>
                      <a:pt x="34273" y="5901"/>
                    </a:lnTo>
                    <a:lnTo>
                      <a:pt x="34378" y="6047"/>
                    </a:lnTo>
                    <a:lnTo>
                      <a:pt x="34503" y="6131"/>
                    </a:lnTo>
                    <a:lnTo>
                      <a:pt x="34440" y="6131"/>
                    </a:lnTo>
                    <a:lnTo>
                      <a:pt x="34294" y="6047"/>
                    </a:lnTo>
                    <a:lnTo>
                      <a:pt x="34106" y="5880"/>
                    </a:lnTo>
                    <a:lnTo>
                      <a:pt x="34064" y="5880"/>
                    </a:lnTo>
                    <a:lnTo>
                      <a:pt x="34022" y="5922"/>
                    </a:lnTo>
                    <a:lnTo>
                      <a:pt x="33854" y="5922"/>
                    </a:lnTo>
                    <a:lnTo>
                      <a:pt x="33813" y="5943"/>
                    </a:lnTo>
                    <a:lnTo>
                      <a:pt x="33875" y="6006"/>
                    </a:lnTo>
                    <a:lnTo>
                      <a:pt x="34001" y="6006"/>
                    </a:lnTo>
                    <a:lnTo>
                      <a:pt x="34022" y="6047"/>
                    </a:lnTo>
                    <a:lnTo>
                      <a:pt x="34064" y="6152"/>
                    </a:lnTo>
                    <a:lnTo>
                      <a:pt x="34210" y="6257"/>
                    </a:lnTo>
                    <a:lnTo>
                      <a:pt x="34231" y="6340"/>
                    </a:lnTo>
                    <a:lnTo>
                      <a:pt x="34315" y="6424"/>
                    </a:lnTo>
                    <a:lnTo>
                      <a:pt x="34210" y="6424"/>
                    </a:lnTo>
                    <a:lnTo>
                      <a:pt x="34126" y="6319"/>
                    </a:lnTo>
                    <a:lnTo>
                      <a:pt x="33980" y="6236"/>
                    </a:lnTo>
                    <a:lnTo>
                      <a:pt x="33980" y="6152"/>
                    </a:lnTo>
                    <a:lnTo>
                      <a:pt x="33875" y="6047"/>
                    </a:lnTo>
                    <a:lnTo>
                      <a:pt x="33750" y="6047"/>
                    </a:lnTo>
                    <a:lnTo>
                      <a:pt x="33666" y="6131"/>
                    </a:lnTo>
                    <a:lnTo>
                      <a:pt x="33666" y="6215"/>
                    </a:lnTo>
                    <a:lnTo>
                      <a:pt x="33582" y="6361"/>
                    </a:lnTo>
                    <a:lnTo>
                      <a:pt x="33541" y="6529"/>
                    </a:lnTo>
                    <a:lnTo>
                      <a:pt x="33603" y="6633"/>
                    </a:lnTo>
                    <a:lnTo>
                      <a:pt x="33478" y="6675"/>
                    </a:lnTo>
                    <a:lnTo>
                      <a:pt x="33478" y="6759"/>
                    </a:lnTo>
                    <a:lnTo>
                      <a:pt x="33541" y="6822"/>
                    </a:lnTo>
                    <a:lnTo>
                      <a:pt x="33562" y="6926"/>
                    </a:lnTo>
                    <a:lnTo>
                      <a:pt x="33645" y="6926"/>
                    </a:lnTo>
                    <a:lnTo>
                      <a:pt x="33813" y="6780"/>
                    </a:lnTo>
                    <a:lnTo>
                      <a:pt x="33896" y="6780"/>
                    </a:lnTo>
                    <a:lnTo>
                      <a:pt x="33917" y="6842"/>
                    </a:lnTo>
                    <a:lnTo>
                      <a:pt x="33813" y="6863"/>
                    </a:lnTo>
                    <a:lnTo>
                      <a:pt x="33771" y="6884"/>
                    </a:lnTo>
                    <a:lnTo>
                      <a:pt x="33771" y="6947"/>
                    </a:lnTo>
                    <a:lnTo>
                      <a:pt x="33687" y="6947"/>
                    </a:lnTo>
                    <a:lnTo>
                      <a:pt x="33603" y="7052"/>
                    </a:lnTo>
                    <a:lnTo>
                      <a:pt x="33603" y="7156"/>
                    </a:lnTo>
                    <a:lnTo>
                      <a:pt x="33541" y="7240"/>
                    </a:lnTo>
                    <a:lnTo>
                      <a:pt x="33478" y="7177"/>
                    </a:lnTo>
                    <a:lnTo>
                      <a:pt x="33499" y="7094"/>
                    </a:lnTo>
                    <a:lnTo>
                      <a:pt x="33436" y="6947"/>
                    </a:lnTo>
                    <a:lnTo>
                      <a:pt x="33352" y="6926"/>
                    </a:lnTo>
                    <a:lnTo>
                      <a:pt x="33290" y="7031"/>
                    </a:lnTo>
                    <a:lnTo>
                      <a:pt x="33331" y="7094"/>
                    </a:lnTo>
                    <a:lnTo>
                      <a:pt x="33269" y="7177"/>
                    </a:lnTo>
                    <a:lnTo>
                      <a:pt x="33164" y="7198"/>
                    </a:lnTo>
                    <a:lnTo>
                      <a:pt x="33122" y="7261"/>
                    </a:lnTo>
                    <a:lnTo>
                      <a:pt x="33080" y="7177"/>
                    </a:lnTo>
                    <a:lnTo>
                      <a:pt x="33038" y="7198"/>
                    </a:lnTo>
                    <a:lnTo>
                      <a:pt x="33059" y="7303"/>
                    </a:lnTo>
                    <a:lnTo>
                      <a:pt x="33122" y="7407"/>
                    </a:lnTo>
                    <a:lnTo>
                      <a:pt x="33122" y="7554"/>
                    </a:lnTo>
                    <a:lnTo>
                      <a:pt x="33143" y="7575"/>
                    </a:lnTo>
                    <a:lnTo>
                      <a:pt x="33143" y="7700"/>
                    </a:lnTo>
                    <a:lnTo>
                      <a:pt x="33227" y="7721"/>
                    </a:lnTo>
                    <a:lnTo>
                      <a:pt x="33290" y="7784"/>
                    </a:lnTo>
                    <a:lnTo>
                      <a:pt x="33269" y="7868"/>
                    </a:lnTo>
                    <a:lnTo>
                      <a:pt x="33290" y="7931"/>
                    </a:lnTo>
                    <a:lnTo>
                      <a:pt x="33290" y="8035"/>
                    </a:lnTo>
                    <a:lnTo>
                      <a:pt x="33185" y="8119"/>
                    </a:lnTo>
                    <a:lnTo>
                      <a:pt x="33143" y="8203"/>
                    </a:lnTo>
                    <a:lnTo>
                      <a:pt x="33122" y="8412"/>
                    </a:lnTo>
                    <a:lnTo>
                      <a:pt x="33059" y="8454"/>
                    </a:lnTo>
                    <a:lnTo>
                      <a:pt x="32934" y="8663"/>
                    </a:lnTo>
                    <a:lnTo>
                      <a:pt x="32934" y="8747"/>
                    </a:lnTo>
                    <a:lnTo>
                      <a:pt x="32808" y="8872"/>
                    </a:lnTo>
                    <a:lnTo>
                      <a:pt x="32829" y="8830"/>
                    </a:lnTo>
                    <a:lnTo>
                      <a:pt x="32829" y="8726"/>
                    </a:lnTo>
                    <a:lnTo>
                      <a:pt x="32871" y="8558"/>
                    </a:lnTo>
                    <a:lnTo>
                      <a:pt x="32955" y="8495"/>
                    </a:lnTo>
                    <a:lnTo>
                      <a:pt x="32934" y="8433"/>
                    </a:lnTo>
                    <a:lnTo>
                      <a:pt x="32913" y="8454"/>
                    </a:lnTo>
                    <a:lnTo>
                      <a:pt x="32829" y="8454"/>
                    </a:lnTo>
                    <a:lnTo>
                      <a:pt x="32746" y="8391"/>
                    </a:lnTo>
                    <a:lnTo>
                      <a:pt x="32704" y="8349"/>
                    </a:lnTo>
                    <a:lnTo>
                      <a:pt x="32746" y="8328"/>
                    </a:lnTo>
                    <a:lnTo>
                      <a:pt x="32829" y="8307"/>
                    </a:lnTo>
                    <a:lnTo>
                      <a:pt x="32913" y="8307"/>
                    </a:lnTo>
                    <a:lnTo>
                      <a:pt x="32913" y="8244"/>
                    </a:lnTo>
                    <a:lnTo>
                      <a:pt x="32955" y="8244"/>
                    </a:lnTo>
                    <a:lnTo>
                      <a:pt x="32976" y="8349"/>
                    </a:lnTo>
                    <a:lnTo>
                      <a:pt x="33038" y="8244"/>
                    </a:lnTo>
                    <a:lnTo>
                      <a:pt x="33038" y="8140"/>
                    </a:lnTo>
                    <a:lnTo>
                      <a:pt x="32934" y="8098"/>
                    </a:lnTo>
                    <a:lnTo>
                      <a:pt x="32913" y="8035"/>
                    </a:lnTo>
                    <a:lnTo>
                      <a:pt x="32808" y="7910"/>
                    </a:lnTo>
                    <a:lnTo>
                      <a:pt x="32808" y="7763"/>
                    </a:lnTo>
                    <a:lnTo>
                      <a:pt x="32746" y="7679"/>
                    </a:lnTo>
                    <a:lnTo>
                      <a:pt x="32725" y="7512"/>
                    </a:lnTo>
                    <a:lnTo>
                      <a:pt x="32704" y="7491"/>
                    </a:lnTo>
                    <a:lnTo>
                      <a:pt x="32704" y="7407"/>
                    </a:lnTo>
                    <a:lnTo>
                      <a:pt x="32746" y="7366"/>
                    </a:lnTo>
                    <a:lnTo>
                      <a:pt x="32829" y="7198"/>
                    </a:lnTo>
                    <a:lnTo>
                      <a:pt x="32829" y="7094"/>
                    </a:lnTo>
                    <a:lnTo>
                      <a:pt x="32934" y="6989"/>
                    </a:lnTo>
                    <a:lnTo>
                      <a:pt x="33018" y="6884"/>
                    </a:lnTo>
                    <a:lnTo>
                      <a:pt x="33122" y="6842"/>
                    </a:lnTo>
                    <a:lnTo>
                      <a:pt x="33122" y="6738"/>
                    </a:lnTo>
                    <a:lnTo>
                      <a:pt x="33059" y="6654"/>
                    </a:lnTo>
                    <a:lnTo>
                      <a:pt x="33018" y="6550"/>
                    </a:lnTo>
                    <a:lnTo>
                      <a:pt x="33038" y="6424"/>
                    </a:lnTo>
                    <a:lnTo>
                      <a:pt x="33143" y="6215"/>
                    </a:lnTo>
                    <a:lnTo>
                      <a:pt x="33227" y="6173"/>
                    </a:lnTo>
                    <a:lnTo>
                      <a:pt x="33394" y="6068"/>
                    </a:lnTo>
                    <a:lnTo>
                      <a:pt x="33603" y="5817"/>
                    </a:lnTo>
                    <a:lnTo>
                      <a:pt x="33813" y="5608"/>
                    </a:lnTo>
                    <a:lnTo>
                      <a:pt x="33959" y="5587"/>
                    </a:lnTo>
                    <a:lnTo>
                      <a:pt x="34064" y="5441"/>
                    </a:lnTo>
                    <a:lnTo>
                      <a:pt x="34106" y="5378"/>
                    </a:lnTo>
                    <a:lnTo>
                      <a:pt x="34210" y="5378"/>
                    </a:lnTo>
                    <a:lnTo>
                      <a:pt x="34398" y="5294"/>
                    </a:lnTo>
                    <a:lnTo>
                      <a:pt x="34545" y="5231"/>
                    </a:lnTo>
                    <a:lnTo>
                      <a:pt x="34587" y="5169"/>
                    </a:lnTo>
                    <a:lnTo>
                      <a:pt x="34545" y="5085"/>
                    </a:lnTo>
                    <a:lnTo>
                      <a:pt x="34315" y="4980"/>
                    </a:lnTo>
                    <a:lnTo>
                      <a:pt x="34189" y="4897"/>
                    </a:lnTo>
                    <a:lnTo>
                      <a:pt x="34001" y="4897"/>
                    </a:lnTo>
                    <a:lnTo>
                      <a:pt x="33959" y="4876"/>
                    </a:lnTo>
                    <a:lnTo>
                      <a:pt x="33875" y="4897"/>
                    </a:lnTo>
                    <a:lnTo>
                      <a:pt x="33708" y="4876"/>
                    </a:lnTo>
                    <a:lnTo>
                      <a:pt x="33645" y="4897"/>
                    </a:lnTo>
                    <a:lnTo>
                      <a:pt x="33436" y="4897"/>
                    </a:lnTo>
                    <a:lnTo>
                      <a:pt x="33122" y="5001"/>
                    </a:lnTo>
                    <a:lnTo>
                      <a:pt x="32934" y="5190"/>
                    </a:lnTo>
                    <a:lnTo>
                      <a:pt x="32725" y="5273"/>
                    </a:lnTo>
                    <a:lnTo>
                      <a:pt x="32704" y="5378"/>
                    </a:lnTo>
                    <a:lnTo>
                      <a:pt x="32725" y="5482"/>
                    </a:lnTo>
                    <a:lnTo>
                      <a:pt x="32641" y="5441"/>
                    </a:lnTo>
                    <a:lnTo>
                      <a:pt x="32557" y="5441"/>
                    </a:lnTo>
                    <a:lnTo>
                      <a:pt x="32494" y="5545"/>
                    </a:lnTo>
                    <a:lnTo>
                      <a:pt x="32348" y="5545"/>
                    </a:lnTo>
                    <a:lnTo>
                      <a:pt x="32243" y="5692"/>
                    </a:lnTo>
                    <a:lnTo>
                      <a:pt x="32243" y="5796"/>
                    </a:lnTo>
                    <a:lnTo>
                      <a:pt x="32181" y="5796"/>
                    </a:lnTo>
                    <a:lnTo>
                      <a:pt x="32034" y="6006"/>
                    </a:lnTo>
                    <a:lnTo>
                      <a:pt x="32097" y="6068"/>
                    </a:lnTo>
                    <a:lnTo>
                      <a:pt x="32034" y="6152"/>
                    </a:lnTo>
                    <a:lnTo>
                      <a:pt x="31992" y="6068"/>
                    </a:lnTo>
                    <a:lnTo>
                      <a:pt x="31930" y="6068"/>
                    </a:lnTo>
                    <a:lnTo>
                      <a:pt x="31888" y="6257"/>
                    </a:lnTo>
                    <a:lnTo>
                      <a:pt x="31762" y="6257"/>
                    </a:lnTo>
                    <a:lnTo>
                      <a:pt x="31678" y="6361"/>
                    </a:lnTo>
                    <a:lnTo>
                      <a:pt x="31616" y="6424"/>
                    </a:lnTo>
                    <a:lnTo>
                      <a:pt x="31553" y="6570"/>
                    </a:lnTo>
                    <a:lnTo>
                      <a:pt x="31448" y="6759"/>
                    </a:lnTo>
                    <a:lnTo>
                      <a:pt x="31448" y="6863"/>
                    </a:lnTo>
                    <a:lnTo>
                      <a:pt x="31490" y="6842"/>
                    </a:lnTo>
                    <a:lnTo>
                      <a:pt x="31511" y="6842"/>
                    </a:lnTo>
                    <a:lnTo>
                      <a:pt x="31490" y="6905"/>
                    </a:lnTo>
                    <a:lnTo>
                      <a:pt x="31406" y="6905"/>
                    </a:lnTo>
                    <a:lnTo>
                      <a:pt x="31260" y="6989"/>
                    </a:lnTo>
                    <a:lnTo>
                      <a:pt x="31239" y="7094"/>
                    </a:lnTo>
                    <a:lnTo>
                      <a:pt x="31155" y="7114"/>
                    </a:lnTo>
                    <a:lnTo>
                      <a:pt x="31134" y="7198"/>
                    </a:lnTo>
                    <a:lnTo>
                      <a:pt x="31134" y="7407"/>
                    </a:lnTo>
                    <a:lnTo>
                      <a:pt x="31072" y="7512"/>
                    </a:lnTo>
                    <a:lnTo>
                      <a:pt x="30988" y="7512"/>
                    </a:lnTo>
                    <a:lnTo>
                      <a:pt x="30967" y="7659"/>
                    </a:lnTo>
                    <a:lnTo>
                      <a:pt x="30967" y="7721"/>
                    </a:lnTo>
                    <a:lnTo>
                      <a:pt x="30862" y="7784"/>
                    </a:lnTo>
                    <a:lnTo>
                      <a:pt x="30821" y="7972"/>
                    </a:lnTo>
                    <a:lnTo>
                      <a:pt x="30862" y="8077"/>
                    </a:lnTo>
                    <a:lnTo>
                      <a:pt x="31072" y="8182"/>
                    </a:lnTo>
                    <a:lnTo>
                      <a:pt x="31176" y="8182"/>
                    </a:lnTo>
                    <a:lnTo>
                      <a:pt x="31302" y="8244"/>
                    </a:lnTo>
                    <a:lnTo>
                      <a:pt x="31385" y="8244"/>
                    </a:lnTo>
                    <a:lnTo>
                      <a:pt x="31511" y="8328"/>
                    </a:lnTo>
                    <a:lnTo>
                      <a:pt x="31678" y="8328"/>
                    </a:lnTo>
                    <a:lnTo>
                      <a:pt x="31699" y="8495"/>
                    </a:lnTo>
                    <a:lnTo>
                      <a:pt x="31867" y="8558"/>
                    </a:lnTo>
                    <a:lnTo>
                      <a:pt x="31888" y="8642"/>
                    </a:lnTo>
                    <a:lnTo>
                      <a:pt x="31971" y="8705"/>
                    </a:lnTo>
                    <a:lnTo>
                      <a:pt x="31804" y="8705"/>
                    </a:lnTo>
                    <a:lnTo>
                      <a:pt x="31762" y="8726"/>
                    </a:lnTo>
                    <a:lnTo>
                      <a:pt x="31574" y="8726"/>
                    </a:lnTo>
                    <a:lnTo>
                      <a:pt x="31365" y="8642"/>
                    </a:lnTo>
                    <a:lnTo>
                      <a:pt x="31344" y="8537"/>
                    </a:lnTo>
                    <a:lnTo>
                      <a:pt x="31239" y="8454"/>
                    </a:lnTo>
                    <a:lnTo>
                      <a:pt x="31051" y="8454"/>
                    </a:lnTo>
                    <a:lnTo>
                      <a:pt x="30988" y="8412"/>
                    </a:lnTo>
                    <a:lnTo>
                      <a:pt x="30883" y="8391"/>
                    </a:lnTo>
                    <a:lnTo>
                      <a:pt x="30862" y="8433"/>
                    </a:lnTo>
                    <a:lnTo>
                      <a:pt x="30925" y="8558"/>
                    </a:lnTo>
                    <a:lnTo>
                      <a:pt x="30925" y="8642"/>
                    </a:lnTo>
                    <a:lnTo>
                      <a:pt x="30841" y="8642"/>
                    </a:lnTo>
                    <a:lnTo>
                      <a:pt x="30821" y="8726"/>
                    </a:lnTo>
                    <a:lnTo>
                      <a:pt x="30862" y="8914"/>
                    </a:lnTo>
                    <a:lnTo>
                      <a:pt x="30883" y="9039"/>
                    </a:lnTo>
                    <a:lnTo>
                      <a:pt x="30862" y="9165"/>
                    </a:lnTo>
                    <a:lnTo>
                      <a:pt x="30883" y="9270"/>
                    </a:lnTo>
                    <a:lnTo>
                      <a:pt x="31030" y="9353"/>
                    </a:lnTo>
                    <a:lnTo>
                      <a:pt x="31134" y="9458"/>
                    </a:lnTo>
                    <a:lnTo>
                      <a:pt x="31134" y="9500"/>
                    </a:lnTo>
                    <a:lnTo>
                      <a:pt x="31072" y="9458"/>
                    </a:lnTo>
                    <a:lnTo>
                      <a:pt x="31051" y="9458"/>
                    </a:lnTo>
                    <a:lnTo>
                      <a:pt x="31072" y="9563"/>
                    </a:lnTo>
                    <a:lnTo>
                      <a:pt x="31155" y="9667"/>
                    </a:lnTo>
                    <a:lnTo>
                      <a:pt x="31197" y="9667"/>
                    </a:lnTo>
                    <a:lnTo>
                      <a:pt x="31197" y="9583"/>
                    </a:lnTo>
                    <a:lnTo>
                      <a:pt x="31281" y="9563"/>
                    </a:lnTo>
                    <a:lnTo>
                      <a:pt x="31385" y="9583"/>
                    </a:lnTo>
                    <a:lnTo>
                      <a:pt x="31469" y="9667"/>
                    </a:lnTo>
                    <a:lnTo>
                      <a:pt x="31553" y="9688"/>
                    </a:lnTo>
                    <a:lnTo>
                      <a:pt x="31574" y="9646"/>
                    </a:lnTo>
                    <a:lnTo>
                      <a:pt x="31553" y="9583"/>
                    </a:lnTo>
                    <a:lnTo>
                      <a:pt x="31574" y="9500"/>
                    </a:lnTo>
                    <a:lnTo>
                      <a:pt x="31616" y="9479"/>
                    </a:lnTo>
                    <a:lnTo>
                      <a:pt x="31678" y="9542"/>
                    </a:lnTo>
                    <a:lnTo>
                      <a:pt x="31657" y="9646"/>
                    </a:lnTo>
                    <a:lnTo>
                      <a:pt x="31678" y="9709"/>
                    </a:lnTo>
                    <a:lnTo>
                      <a:pt x="31720" y="9709"/>
                    </a:lnTo>
                    <a:lnTo>
                      <a:pt x="31783" y="9583"/>
                    </a:lnTo>
                    <a:lnTo>
                      <a:pt x="31909" y="9563"/>
                    </a:lnTo>
                    <a:lnTo>
                      <a:pt x="31992" y="9479"/>
                    </a:lnTo>
                    <a:lnTo>
                      <a:pt x="32013" y="9500"/>
                    </a:lnTo>
                    <a:lnTo>
                      <a:pt x="31971" y="9583"/>
                    </a:lnTo>
                    <a:lnTo>
                      <a:pt x="31783" y="9688"/>
                    </a:lnTo>
                    <a:lnTo>
                      <a:pt x="31762" y="9793"/>
                    </a:lnTo>
                    <a:lnTo>
                      <a:pt x="31867" y="9876"/>
                    </a:lnTo>
                    <a:lnTo>
                      <a:pt x="31888" y="10023"/>
                    </a:lnTo>
                    <a:lnTo>
                      <a:pt x="32013" y="10169"/>
                    </a:lnTo>
                    <a:lnTo>
                      <a:pt x="32181" y="10169"/>
                    </a:lnTo>
                    <a:lnTo>
                      <a:pt x="32222" y="10107"/>
                    </a:lnTo>
                    <a:lnTo>
                      <a:pt x="32118" y="10023"/>
                    </a:lnTo>
                    <a:lnTo>
                      <a:pt x="32181" y="10002"/>
                    </a:lnTo>
                    <a:lnTo>
                      <a:pt x="32285" y="10023"/>
                    </a:lnTo>
                    <a:lnTo>
                      <a:pt x="32348" y="10107"/>
                    </a:lnTo>
                    <a:lnTo>
                      <a:pt x="32411" y="10086"/>
                    </a:lnTo>
                    <a:lnTo>
                      <a:pt x="32494" y="10002"/>
                    </a:lnTo>
                    <a:lnTo>
                      <a:pt x="32599" y="9897"/>
                    </a:lnTo>
                    <a:lnTo>
                      <a:pt x="32662" y="9897"/>
                    </a:lnTo>
                    <a:lnTo>
                      <a:pt x="32662" y="9960"/>
                    </a:lnTo>
                    <a:lnTo>
                      <a:pt x="32599" y="9981"/>
                    </a:lnTo>
                    <a:lnTo>
                      <a:pt x="32432" y="10127"/>
                    </a:lnTo>
                    <a:lnTo>
                      <a:pt x="32432" y="10211"/>
                    </a:lnTo>
                    <a:lnTo>
                      <a:pt x="32453" y="10232"/>
                    </a:lnTo>
                    <a:cubicBezTo>
                      <a:pt x="32411" y="10295"/>
                      <a:pt x="32390" y="10379"/>
                      <a:pt x="32348" y="10441"/>
                    </a:cubicBezTo>
                    <a:lnTo>
                      <a:pt x="32306" y="10441"/>
                    </a:lnTo>
                    <a:lnTo>
                      <a:pt x="32222" y="10504"/>
                    </a:lnTo>
                    <a:lnTo>
                      <a:pt x="32139" y="10504"/>
                    </a:lnTo>
                    <a:lnTo>
                      <a:pt x="32097" y="10420"/>
                    </a:lnTo>
                    <a:lnTo>
                      <a:pt x="31992" y="10400"/>
                    </a:lnTo>
                    <a:lnTo>
                      <a:pt x="32013" y="10441"/>
                    </a:lnTo>
                    <a:lnTo>
                      <a:pt x="32097" y="10504"/>
                    </a:lnTo>
                    <a:lnTo>
                      <a:pt x="32076" y="10609"/>
                    </a:lnTo>
                    <a:lnTo>
                      <a:pt x="31971" y="10609"/>
                    </a:lnTo>
                    <a:lnTo>
                      <a:pt x="31971" y="10630"/>
                    </a:lnTo>
                    <a:lnTo>
                      <a:pt x="31992" y="10692"/>
                    </a:lnTo>
                    <a:lnTo>
                      <a:pt x="31909" y="10755"/>
                    </a:lnTo>
                    <a:lnTo>
                      <a:pt x="31909" y="10839"/>
                    </a:lnTo>
                    <a:lnTo>
                      <a:pt x="31971" y="10923"/>
                    </a:lnTo>
                    <a:lnTo>
                      <a:pt x="31888" y="10923"/>
                    </a:lnTo>
                    <a:lnTo>
                      <a:pt x="31888" y="11027"/>
                    </a:lnTo>
                    <a:lnTo>
                      <a:pt x="31804" y="11111"/>
                    </a:lnTo>
                    <a:lnTo>
                      <a:pt x="31804" y="11278"/>
                    </a:lnTo>
                    <a:lnTo>
                      <a:pt x="31867" y="11278"/>
                    </a:lnTo>
                    <a:lnTo>
                      <a:pt x="31909" y="11383"/>
                    </a:lnTo>
                    <a:lnTo>
                      <a:pt x="31950" y="11383"/>
                    </a:lnTo>
                    <a:lnTo>
                      <a:pt x="32013" y="11488"/>
                    </a:lnTo>
                    <a:lnTo>
                      <a:pt x="31950" y="11508"/>
                    </a:lnTo>
                    <a:lnTo>
                      <a:pt x="31888" y="11508"/>
                    </a:lnTo>
                    <a:lnTo>
                      <a:pt x="31825" y="11571"/>
                    </a:lnTo>
                    <a:lnTo>
                      <a:pt x="31783" y="11508"/>
                    </a:lnTo>
                    <a:lnTo>
                      <a:pt x="31637" y="11550"/>
                    </a:lnTo>
                    <a:lnTo>
                      <a:pt x="31595" y="11634"/>
                    </a:lnTo>
                    <a:lnTo>
                      <a:pt x="31699" y="11739"/>
                    </a:lnTo>
                    <a:lnTo>
                      <a:pt x="31741" y="11739"/>
                    </a:lnTo>
                    <a:lnTo>
                      <a:pt x="31741" y="11801"/>
                    </a:lnTo>
                    <a:lnTo>
                      <a:pt x="31637" y="11843"/>
                    </a:lnTo>
                    <a:lnTo>
                      <a:pt x="31595" y="11780"/>
                    </a:lnTo>
                    <a:lnTo>
                      <a:pt x="31511" y="11864"/>
                    </a:lnTo>
                    <a:lnTo>
                      <a:pt x="31427" y="11739"/>
                    </a:lnTo>
                    <a:lnTo>
                      <a:pt x="31323" y="11801"/>
                    </a:lnTo>
                    <a:lnTo>
                      <a:pt x="31218" y="12011"/>
                    </a:lnTo>
                    <a:lnTo>
                      <a:pt x="31113" y="12262"/>
                    </a:lnTo>
                    <a:lnTo>
                      <a:pt x="30988" y="12492"/>
                    </a:lnTo>
                    <a:lnTo>
                      <a:pt x="30779" y="12638"/>
                    </a:lnTo>
                    <a:lnTo>
                      <a:pt x="30737" y="12743"/>
                    </a:lnTo>
                    <a:lnTo>
                      <a:pt x="30674" y="12743"/>
                    </a:lnTo>
                    <a:lnTo>
                      <a:pt x="30569" y="12910"/>
                    </a:lnTo>
                    <a:lnTo>
                      <a:pt x="30465" y="12952"/>
                    </a:lnTo>
                    <a:lnTo>
                      <a:pt x="30444" y="13140"/>
                    </a:lnTo>
                    <a:lnTo>
                      <a:pt x="30360" y="13224"/>
                    </a:lnTo>
                    <a:lnTo>
                      <a:pt x="30339" y="13350"/>
                    </a:lnTo>
                    <a:lnTo>
                      <a:pt x="30277" y="13350"/>
                    </a:lnTo>
                    <a:lnTo>
                      <a:pt x="30235" y="13224"/>
                    </a:lnTo>
                    <a:lnTo>
                      <a:pt x="30151" y="13224"/>
                    </a:lnTo>
                    <a:lnTo>
                      <a:pt x="30067" y="13308"/>
                    </a:lnTo>
                    <a:lnTo>
                      <a:pt x="30109" y="13350"/>
                    </a:lnTo>
                    <a:lnTo>
                      <a:pt x="30130" y="13475"/>
                    </a:lnTo>
                    <a:lnTo>
                      <a:pt x="30046" y="13475"/>
                    </a:lnTo>
                    <a:lnTo>
                      <a:pt x="29963" y="13413"/>
                    </a:lnTo>
                    <a:lnTo>
                      <a:pt x="30005" y="13308"/>
                    </a:lnTo>
                    <a:lnTo>
                      <a:pt x="29921" y="13140"/>
                    </a:lnTo>
                    <a:lnTo>
                      <a:pt x="29837" y="12743"/>
                    </a:lnTo>
                    <a:lnTo>
                      <a:pt x="29837" y="12576"/>
                    </a:lnTo>
                    <a:lnTo>
                      <a:pt x="29816" y="12492"/>
                    </a:lnTo>
                    <a:lnTo>
                      <a:pt x="29858" y="12366"/>
                    </a:lnTo>
                    <a:lnTo>
                      <a:pt x="29942" y="12262"/>
                    </a:lnTo>
                    <a:lnTo>
                      <a:pt x="29921" y="12115"/>
                    </a:lnTo>
                    <a:lnTo>
                      <a:pt x="29963" y="12011"/>
                    </a:lnTo>
                    <a:lnTo>
                      <a:pt x="30046" y="11969"/>
                    </a:lnTo>
                    <a:lnTo>
                      <a:pt x="30130" y="12011"/>
                    </a:lnTo>
                    <a:lnTo>
                      <a:pt x="30214" y="11990"/>
                    </a:lnTo>
                    <a:lnTo>
                      <a:pt x="30277" y="11885"/>
                    </a:lnTo>
                    <a:lnTo>
                      <a:pt x="30256" y="11655"/>
                    </a:lnTo>
                    <a:lnTo>
                      <a:pt x="30318" y="11550"/>
                    </a:lnTo>
                    <a:lnTo>
                      <a:pt x="30318" y="11153"/>
                    </a:lnTo>
                    <a:lnTo>
                      <a:pt x="30214" y="11027"/>
                    </a:lnTo>
                    <a:lnTo>
                      <a:pt x="30172" y="10860"/>
                    </a:lnTo>
                    <a:lnTo>
                      <a:pt x="30109" y="10692"/>
                    </a:lnTo>
                    <a:lnTo>
                      <a:pt x="30067" y="10588"/>
                    </a:lnTo>
                    <a:lnTo>
                      <a:pt x="30025" y="10525"/>
                    </a:lnTo>
                    <a:lnTo>
                      <a:pt x="29963" y="10525"/>
                    </a:lnTo>
                    <a:lnTo>
                      <a:pt x="29921" y="10630"/>
                    </a:lnTo>
                    <a:lnTo>
                      <a:pt x="29795" y="10839"/>
                    </a:lnTo>
                    <a:lnTo>
                      <a:pt x="29628" y="10964"/>
                    </a:lnTo>
                    <a:lnTo>
                      <a:pt x="29607" y="11069"/>
                    </a:lnTo>
                    <a:lnTo>
                      <a:pt x="29607" y="11278"/>
                    </a:lnTo>
                    <a:lnTo>
                      <a:pt x="29544" y="11341"/>
                    </a:lnTo>
                    <a:lnTo>
                      <a:pt x="29481" y="11278"/>
                    </a:lnTo>
                    <a:lnTo>
                      <a:pt x="29398" y="11362"/>
                    </a:lnTo>
                    <a:lnTo>
                      <a:pt x="29419" y="11383"/>
                    </a:lnTo>
                    <a:lnTo>
                      <a:pt x="29398" y="11446"/>
                    </a:lnTo>
                    <a:lnTo>
                      <a:pt x="29230" y="11529"/>
                    </a:lnTo>
                    <a:lnTo>
                      <a:pt x="29189" y="11592"/>
                    </a:lnTo>
                    <a:lnTo>
                      <a:pt x="29084" y="11697"/>
                    </a:lnTo>
                    <a:lnTo>
                      <a:pt x="29000" y="11697"/>
                    </a:lnTo>
                    <a:lnTo>
                      <a:pt x="29000" y="11634"/>
                    </a:lnTo>
                    <a:lnTo>
                      <a:pt x="29084" y="11592"/>
                    </a:lnTo>
                    <a:lnTo>
                      <a:pt x="29084" y="11467"/>
                    </a:lnTo>
                    <a:lnTo>
                      <a:pt x="29042" y="11425"/>
                    </a:lnTo>
                    <a:lnTo>
                      <a:pt x="29147" y="11278"/>
                    </a:lnTo>
                    <a:lnTo>
                      <a:pt x="29168" y="11174"/>
                    </a:lnTo>
                    <a:lnTo>
                      <a:pt x="29168" y="11069"/>
                    </a:lnTo>
                    <a:lnTo>
                      <a:pt x="29251" y="11027"/>
                    </a:lnTo>
                    <a:lnTo>
                      <a:pt x="29251" y="10923"/>
                    </a:lnTo>
                    <a:lnTo>
                      <a:pt x="29209" y="10902"/>
                    </a:lnTo>
                    <a:lnTo>
                      <a:pt x="29251" y="10755"/>
                    </a:lnTo>
                    <a:lnTo>
                      <a:pt x="29147" y="10609"/>
                    </a:lnTo>
                    <a:lnTo>
                      <a:pt x="29147" y="10525"/>
                    </a:lnTo>
                    <a:lnTo>
                      <a:pt x="29084" y="10420"/>
                    </a:lnTo>
                    <a:lnTo>
                      <a:pt x="29084" y="10379"/>
                    </a:lnTo>
                    <a:lnTo>
                      <a:pt x="29147" y="10400"/>
                    </a:lnTo>
                    <a:lnTo>
                      <a:pt x="29189" y="10400"/>
                    </a:lnTo>
                    <a:lnTo>
                      <a:pt x="29209" y="10525"/>
                    </a:lnTo>
                    <a:lnTo>
                      <a:pt x="29272" y="10504"/>
                    </a:lnTo>
                    <a:lnTo>
                      <a:pt x="29377" y="10379"/>
                    </a:lnTo>
                    <a:lnTo>
                      <a:pt x="29481" y="10379"/>
                    </a:lnTo>
                    <a:lnTo>
                      <a:pt x="29565" y="10295"/>
                    </a:lnTo>
                    <a:lnTo>
                      <a:pt x="29481" y="10232"/>
                    </a:lnTo>
                    <a:lnTo>
                      <a:pt x="29377" y="10316"/>
                    </a:lnTo>
                    <a:lnTo>
                      <a:pt x="29293" y="10232"/>
                    </a:lnTo>
                    <a:lnTo>
                      <a:pt x="29189" y="10211"/>
                    </a:lnTo>
                    <a:lnTo>
                      <a:pt x="29189" y="10107"/>
                    </a:lnTo>
                    <a:lnTo>
                      <a:pt x="29230" y="10065"/>
                    </a:lnTo>
                    <a:lnTo>
                      <a:pt x="29209" y="10002"/>
                    </a:lnTo>
                    <a:lnTo>
                      <a:pt x="29126" y="10023"/>
                    </a:lnTo>
                    <a:lnTo>
                      <a:pt x="29105" y="10107"/>
                    </a:lnTo>
                    <a:lnTo>
                      <a:pt x="28958" y="10169"/>
                    </a:lnTo>
                    <a:lnTo>
                      <a:pt x="28854" y="10065"/>
                    </a:lnTo>
                    <a:lnTo>
                      <a:pt x="28854" y="9939"/>
                    </a:lnTo>
                    <a:lnTo>
                      <a:pt x="28770" y="9918"/>
                    </a:lnTo>
                    <a:lnTo>
                      <a:pt x="28665" y="9939"/>
                    </a:lnTo>
                    <a:lnTo>
                      <a:pt x="28603" y="9897"/>
                    </a:lnTo>
                    <a:lnTo>
                      <a:pt x="28644" y="9793"/>
                    </a:lnTo>
                    <a:lnTo>
                      <a:pt x="28707" y="9772"/>
                    </a:lnTo>
                    <a:lnTo>
                      <a:pt x="28749" y="9709"/>
                    </a:lnTo>
                    <a:lnTo>
                      <a:pt x="28812" y="9709"/>
                    </a:lnTo>
                    <a:lnTo>
                      <a:pt x="29126" y="9500"/>
                    </a:lnTo>
                    <a:lnTo>
                      <a:pt x="29168" y="9458"/>
                    </a:lnTo>
                    <a:lnTo>
                      <a:pt x="29042" y="9332"/>
                    </a:lnTo>
                    <a:lnTo>
                      <a:pt x="28875" y="9353"/>
                    </a:lnTo>
                    <a:lnTo>
                      <a:pt x="28875" y="9332"/>
                    </a:lnTo>
                    <a:lnTo>
                      <a:pt x="28979" y="9270"/>
                    </a:lnTo>
                    <a:lnTo>
                      <a:pt x="29042" y="9144"/>
                    </a:lnTo>
                    <a:lnTo>
                      <a:pt x="29168" y="9081"/>
                    </a:lnTo>
                    <a:lnTo>
                      <a:pt x="29147" y="9228"/>
                    </a:lnTo>
                    <a:lnTo>
                      <a:pt x="29189" y="9332"/>
                    </a:lnTo>
                    <a:lnTo>
                      <a:pt x="29293" y="9291"/>
                    </a:lnTo>
                    <a:lnTo>
                      <a:pt x="29377" y="9332"/>
                    </a:lnTo>
                    <a:lnTo>
                      <a:pt x="29461" y="9249"/>
                    </a:lnTo>
                    <a:lnTo>
                      <a:pt x="29461" y="9144"/>
                    </a:lnTo>
                    <a:lnTo>
                      <a:pt x="29377" y="9039"/>
                    </a:lnTo>
                    <a:lnTo>
                      <a:pt x="29293" y="9019"/>
                    </a:lnTo>
                    <a:lnTo>
                      <a:pt x="29293" y="8935"/>
                    </a:lnTo>
                    <a:lnTo>
                      <a:pt x="29314" y="8830"/>
                    </a:lnTo>
                    <a:lnTo>
                      <a:pt x="29293" y="8726"/>
                    </a:lnTo>
                    <a:lnTo>
                      <a:pt x="29314" y="8663"/>
                    </a:lnTo>
                    <a:lnTo>
                      <a:pt x="29314" y="8600"/>
                    </a:lnTo>
                    <a:lnTo>
                      <a:pt x="29209" y="8454"/>
                    </a:lnTo>
                    <a:lnTo>
                      <a:pt x="29272" y="8349"/>
                    </a:lnTo>
                    <a:lnTo>
                      <a:pt x="29209" y="8244"/>
                    </a:lnTo>
                    <a:lnTo>
                      <a:pt x="29272" y="8223"/>
                    </a:lnTo>
                    <a:lnTo>
                      <a:pt x="29272" y="8077"/>
                    </a:lnTo>
                    <a:lnTo>
                      <a:pt x="29356" y="7931"/>
                    </a:lnTo>
                    <a:lnTo>
                      <a:pt x="29356" y="7847"/>
                    </a:lnTo>
                    <a:lnTo>
                      <a:pt x="29419" y="7742"/>
                    </a:lnTo>
                    <a:lnTo>
                      <a:pt x="29419" y="7700"/>
                    </a:lnTo>
                    <a:lnTo>
                      <a:pt x="29356" y="7659"/>
                    </a:lnTo>
                    <a:lnTo>
                      <a:pt x="29377" y="7449"/>
                    </a:lnTo>
                    <a:lnTo>
                      <a:pt x="29356" y="7324"/>
                    </a:lnTo>
                    <a:lnTo>
                      <a:pt x="29251" y="7261"/>
                    </a:lnTo>
                    <a:lnTo>
                      <a:pt x="29272" y="7177"/>
                    </a:lnTo>
                    <a:lnTo>
                      <a:pt x="29251" y="7073"/>
                    </a:lnTo>
                    <a:lnTo>
                      <a:pt x="29293" y="7052"/>
                    </a:lnTo>
                    <a:lnTo>
                      <a:pt x="29335" y="6947"/>
                    </a:lnTo>
                    <a:lnTo>
                      <a:pt x="29272" y="6884"/>
                    </a:lnTo>
                    <a:lnTo>
                      <a:pt x="29230" y="6863"/>
                    </a:lnTo>
                    <a:cubicBezTo>
                      <a:pt x="29272" y="6842"/>
                      <a:pt x="29293" y="6801"/>
                      <a:pt x="29293" y="6759"/>
                    </a:cubicBezTo>
                    <a:cubicBezTo>
                      <a:pt x="29314" y="6696"/>
                      <a:pt x="29335" y="6654"/>
                      <a:pt x="29335" y="6591"/>
                    </a:cubicBezTo>
                    <a:lnTo>
                      <a:pt x="29377" y="6550"/>
                    </a:lnTo>
                    <a:lnTo>
                      <a:pt x="29377" y="6445"/>
                    </a:lnTo>
                    <a:lnTo>
                      <a:pt x="29440" y="6445"/>
                    </a:lnTo>
                    <a:lnTo>
                      <a:pt x="29523" y="6361"/>
                    </a:lnTo>
                    <a:lnTo>
                      <a:pt x="29586" y="6257"/>
                    </a:lnTo>
                    <a:lnTo>
                      <a:pt x="29649" y="6215"/>
                    </a:lnTo>
                    <a:lnTo>
                      <a:pt x="29753" y="6215"/>
                    </a:lnTo>
                    <a:lnTo>
                      <a:pt x="29816" y="6131"/>
                    </a:lnTo>
                    <a:lnTo>
                      <a:pt x="29900" y="6068"/>
                    </a:lnTo>
                    <a:lnTo>
                      <a:pt x="29942" y="5964"/>
                    </a:lnTo>
                    <a:lnTo>
                      <a:pt x="29942" y="5838"/>
                    </a:lnTo>
                    <a:lnTo>
                      <a:pt x="29900" y="5796"/>
                    </a:lnTo>
                    <a:lnTo>
                      <a:pt x="29963" y="5713"/>
                    </a:lnTo>
                    <a:lnTo>
                      <a:pt x="30005" y="5629"/>
                    </a:lnTo>
                    <a:lnTo>
                      <a:pt x="29795" y="5629"/>
                    </a:lnTo>
                    <a:lnTo>
                      <a:pt x="29733" y="5587"/>
                    </a:lnTo>
                    <a:lnTo>
                      <a:pt x="29753" y="5503"/>
                    </a:lnTo>
                    <a:lnTo>
                      <a:pt x="29837" y="5503"/>
                    </a:lnTo>
                    <a:lnTo>
                      <a:pt x="29921" y="5545"/>
                    </a:lnTo>
                    <a:lnTo>
                      <a:pt x="30025" y="5545"/>
                    </a:lnTo>
                    <a:lnTo>
                      <a:pt x="30130" y="5587"/>
                    </a:lnTo>
                    <a:lnTo>
                      <a:pt x="30214" y="5524"/>
                    </a:lnTo>
                    <a:lnTo>
                      <a:pt x="30297" y="5545"/>
                    </a:lnTo>
                    <a:lnTo>
                      <a:pt x="30318" y="5650"/>
                    </a:lnTo>
                    <a:lnTo>
                      <a:pt x="30465" y="5796"/>
                    </a:lnTo>
                    <a:lnTo>
                      <a:pt x="30549" y="5796"/>
                    </a:lnTo>
                    <a:lnTo>
                      <a:pt x="30569" y="5838"/>
                    </a:lnTo>
                    <a:lnTo>
                      <a:pt x="30653" y="5859"/>
                    </a:lnTo>
                    <a:lnTo>
                      <a:pt x="30779" y="5817"/>
                    </a:lnTo>
                    <a:lnTo>
                      <a:pt x="30988" y="5692"/>
                    </a:lnTo>
                    <a:lnTo>
                      <a:pt x="31134" y="5524"/>
                    </a:lnTo>
                    <a:lnTo>
                      <a:pt x="31302" y="5399"/>
                    </a:lnTo>
                    <a:lnTo>
                      <a:pt x="31365" y="5315"/>
                    </a:lnTo>
                    <a:lnTo>
                      <a:pt x="31302" y="5294"/>
                    </a:lnTo>
                    <a:lnTo>
                      <a:pt x="31344" y="5231"/>
                    </a:lnTo>
                    <a:lnTo>
                      <a:pt x="31469" y="5231"/>
                    </a:lnTo>
                    <a:lnTo>
                      <a:pt x="31595" y="5085"/>
                    </a:lnTo>
                    <a:lnTo>
                      <a:pt x="31825" y="4897"/>
                    </a:lnTo>
                    <a:lnTo>
                      <a:pt x="31825" y="4855"/>
                    </a:lnTo>
                    <a:lnTo>
                      <a:pt x="31930" y="4834"/>
                    </a:lnTo>
                    <a:lnTo>
                      <a:pt x="32013" y="4687"/>
                    </a:lnTo>
                    <a:lnTo>
                      <a:pt x="32181" y="4541"/>
                    </a:lnTo>
                    <a:lnTo>
                      <a:pt x="32222" y="4415"/>
                    </a:lnTo>
                    <a:lnTo>
                      <a:pt x="32285" y="4415"/>
                    </a:lnTo>
                    <a:lnTo>
                      <a:pt x="32327" y="4436"/>
                    </a:lnTo>
                    <a:lnTo>
                      <a:pt x="32327" y="4436"/>
                    </a:lnTo>
                    <a:lnTo>
                      <a:pt x="32306" y="4353"/>
                    </a:lnTo>
                    <a:lnTo>
                      <a:pt x="32222" y="4311"/>
                    </a:lnTo>
                    <a:lnTo>
                      <a:pt x="32222" y="4227"/>
                    </a:lnTo>
                    <a:lnTo>
                      <a:pt x="32076" y="4122"/>
                    </a:lnTo>
                    <a:lnTo>
                      <a:pt x="31804" y="4081"/>
                    </a:lnTo>
                    <a:lnTo>
                      <a:pt x="31657" y="4060"/>
                    </a:lnTo>
                    <a:lnTo>
                      <a:pt x="31574" y="4081"/>
                    </a:lnTo>
                    <a:lnTo>
                      <a:pt x="31511" y="4060"/>
                    </a:lnTo>
                    <a:lnTo>
                      <a:pt x="31511" y="3976"/>
                    </a:lnTo>
                    <a:lnTo>
                      <a:pt x="31469" y="3871"/>
                    </a:lnTo>
                    <a:lnTo>
                      <a:pt x="31406" y="3871"/>
                    </a:lnTo>
                    <a:lnTo>
                      <a:pt x="31385" y="3850"/>
                    </a:lnTo>
                    <a:lnTo>
                      <a:pt x="31281" y="3829"/>
                    </a:lnTo>
                    <a:lnTo>
                      <a:pt x="31197" y="3704"/>
                    </a:lnTo>
                    <a:lnTo>
                      <a:pt x="31051" y="3704"/>
                    </a:lnTo>
                    <a:lnTo>
                      <a:pt x="30967" y="3788"/>
                    </a:lnTo>
                    <a:lnTo>
                      <a:pt x="30946" y="3704"/>
                    </a:lnTo>
                    <a:lnTo>
                      <a:pt x="30841" y="3704"/>
                    </a:lnTo>
                    <a:lnTo>
                      <a:pt x="30779" y="3641"/>
                    </a:lnTo>
                    <a:lnTo>
                      <a:pt x="30674" y="3662"/>
                    </a:lnTo>
                    <a:lnTo>
                      <a:pt x="30507" y="3662"/>
                    </a:lnTo>
                    <a:lnTo>
                      <a:pt x="30235" y="3725"/>
                    </a:lnTo>
                    <a:lnTo>
                      <a:pt x="30130" y="3871"/>
                    </a:lnTo>
                    <a:lnTo>
                      <a:pt x="30214" y="3976"/>
                    </a:lnTo>
                    <a:lnTo>
                      <a:pt x="30130" y="4018"/>
                    </a:lnTo>
                    <a:lnTo>
                      <a:pt x="30109" y="4060"/>
                    </a:lnTo>
                    <a:lnTo>
                      <a:pt x="30193" y="4164"/>
                    </a:lnTo>
                    <a:lnTo>
                      <a:pt x="30214" y="4290"/>
                    </a:lnTo>
                    <a:lnTo>
                      <a:pt x="30088" y="4290"/>
                    </a:lnTo>
                    <a:lnTo>
                      <a:pt x="30046" y="4185"/>
                    </a:lnTo>
                    <a:lnTo>
                      <a:pt x="29984" y="4060"/>
                    </a:lnTo>
                    <a:lnTo>
                      <a:pt x="29900" y="4039"/>
                    </a:lnTo>
                    <a:lnTo>
                      <a:pt x="29816" y="4164"/>
                    </a:lnTo>
                    <a:lnTo>
                      <a:pt x="29837" y="4227"/>
                    </a:lnTo>
                    <a:lnTo>
                      <a:pt x="29837" y="4290"/>
                    </a:lnTo>
                    <a:lnTo>
                      <a:pt x="29733" y="4332"/>
                    </a:lnTo>
                    <a:lnTo>
                      <a:pt x="29712" y="4478"/>
                    </a:lnTo>
                    <a:lnTo>
                      <a:pt x="29565" y="4646"/>
                    </a:lnTo>
                    <a:lnTo>
                      <a:pt x="29523" y="4771"/>
                    </a:lnTo>
                    <a:lnTo>
                      <a:pt x="29502" y="4855"/>
                    </a:lnTo>
                    <a:lnTo>
                      <a:pt x="29565" y="4876"/>
                    </a:lnTo>
                    <a:lnTo>
                      <a:pt x="29461" y="4959"/>
                    </a:lnTo>
                    <a:lnTo>
                      <a:pt x="29461" y="5064"/>
                    </a:lnTo>
                    <a:lnTo>
                      <a:pt x="29377" y="5106"/>
                    </a:lnTo>
                    <a:lnTo>
                      <a:pt x="29272" y="5357"/>
                    </a:lnTo>
                    <a:lnTo>
                      <a:pt x="29272" y="5482"/>
                    </a:lnTo>
                    <a:lnTo>
                      <a:pt x="29209" y="5566"/>
                    </a:lnTo>
                    <a:lnTo>
                      <a:pt x="29293" y="5629"/>
                    </a:lnTo>
                    <a:lnTo>
                      <a:pt x="29293" y="5713"/>
                    </a:lnTo>
                    <a:lnTo>
                      <a:pt x="29251" y="5734"/>
                    </a:lnTo>
                    <a:lnTo>
                      <a:pt x="29251" y="5838"/>
                    </a:lnTo>
                    <a:lnTo>
                      <a:pt x="29189" y="6026"/>
                    </a:lnTo>
                    <a:lnTo>
                      <a:pt x="29063" y="6215"/>
                    </a:lnTo>
                    <a:lnTo>
                      <a:pt x="29084" y="6257"/>
                    </a:lnTo>
                    <a:lnTo>
                      <a:pt x="29189" y="6257"/>
                    </a:lnTo>
                    <a:lnTo>
                      <a:pt x="29209" y="6319"/>
                    </a:lnTo>
                    <a:cubicBezTo>
                      <a:pt x="29189" y="6319"/>
                      <a:pt x="29168" y="6340"/>
                      <a:pt x="29168" y="6340"/>
                    </a:cubicBezTo>
                    <a:lnTo>
                      <a:pt x="29105" y="6319"/>
                    </a:lnTo>
                    <a:lnTo>
                      <a:pt x="29042" y="6361"/>
                    </a:lnTo>
                    <a:lnTo>
                      <a:pt x="28958" y="6508"/>
                    </a:lnTo>
                    <a:lnTo>
                      <a:pt x="29042" y="6508"/>
                    </a:lnTo>
                    <a:cubicBezTo>
                      <a:pt x="29000" y="6529"/>
                      <a:pt x="28979" y="6550"/>
                      <a:pt x="28979" y="6612"/>
                    </a:cubicBezTo>
                    <a:lnTo>
                      <a:pt x="28875" y="6570"/>
                    </a:lnTo>
                    <a:lnTo>
                      <a:pt x="28791" y="6633"/>
                    </a:lnTo>
                    <a:lnTo>
                      <a:pt x="28791" y="6738"/>
                    </a:lnTo>
                    <a:lnTo>
                      <a:pt x="28644" y="6842"/>
                    </a:lnTo>
                    <a:lnTo>
                      <a:pt x="28582" y="6884"/>
                    </a:lnTo>
                    <a:cubicBezTo>
                      <a:pt x="28665" y="6612"/>
                      <a:pt x="28728" y="6257"/>
                      <a:pt x="28749" y="5943"/>
                    </a:cubicBezTo>
                    <a:lnTo>
                      <a:pt x="28937" y="5838"/>
                    </a:lnTo>
                    <a:lnTo>
                      <a:pt x="28937" y="5734"/>
                    </a:lnTo>
                    <a:lnTo>
                      <a:pt x="29000" y="5566"/>
                    </a:lnTo>
                    <a:lnTo>
                      <a:pt x="29000" y="5399"/>
                    </a:lnTo>
                    <a:lnTo>
                      <a:pt x="29063" y="5315"/>
                    </a:lnTo>
                    <a:lnTo>
                      <a:pt x="28979" y="5315"/>
                    </a:lnTo>
                    <a:lnTo>
                      <a:pt x="28937" y="5378"/>
                    </a:lnTo>
                    <a:lnTo>
                      <a:pt x="28791" y="5420"/>
                    </a:lnTo>
                    <a:lnTo>
                      <a:pt x="28728" y="5545"/>
                    </a:lnTo>
                    <a:lnTo>
                      <a:pt x="28686" y="5503"/>
                    </a:lnTo>
                    <a:lnTo>
                      <a:pt x="28686" y="5399"/>
                    </a:lnTo>
                    <a:lnTo>
                      <a:pt x="28770" y="5357"/>
                    </a:lnTo>
                    <a:lnTo>
                      <a:pt x="28770" y="5231"/>
                    </a:lnTo>
                    <a:lnTo>
                      <a:pt x="28749" y="5169"/>
                    </a:lnTo>
                    <a:lnTo>
                      <a:pt x="28665" y="5127"/>
                    </a:lnTo>
                    <a:lnTo>
                      <a:pt x="28749" y="5127"/>
                    </a:lnTo>
                    <a:lnTo>
                      <a:pt x="28791" y="5106"/>
                    </a:lnTo>
                    <a:lnTo>
                      <a:pt x="28770" y="4980"/>
                    </a:lnTo>
                    <a:lnTo>
                      <a:pt x="28582" y="4876"/>
                    </a:lnTo>
                    <a:lnTo>
                      <a:pt x="28540" y="4897"/>
                    </a:lnTo>
                    <a:lnTo>
                      <a:pt x="28352" y="4918"/>
                    </a:lnTo>
                    <a:lnTo>
                      <a:pt x="28331" y="4980"/>
                    </a:lnTo>
                    <a:lnTo>
                      <a:pt x="28247" y="4980"/>
                    </a:lnTo>
                    <a:lnTo>
                      <a:pt x="28247" y="4897"/>
                    </a:lnTo>
                    <a:lnTo>
                      <a:pt x="28331" y="4771"/>
                    </a:lnTo>
                    <a:lnTo>
                      <a:pt x="28414" y="4771"/>
                    </a:lnTo>
                    <a:lnTo>
                      <a:pt x="28540" y="4666"/>
                    </a:lnTo>
                    <a:lnTo>
                      <a:pt x="28749" y="4604"/>
                    </a:lnTo>
                    <a:lnTo>
                      <a:pt x="28791" y="4562"/>
                    </a:lnTo>
                    <a:lnTo>
                      <a:pt x="28937" y="4541"/>
                    </a:lnTo>
                    <a:lnTo>
                      <a:pt x="29000" y="4541"/>
                    </a:lnTo>
                    <a:lnTo>
                      <a:pt x="29063" y="4583"/>
                    </a:lnTo>
                    <a:lnTo>
                      <a:pt x="29105" y="4562"/>
                    </a:lnTo>
                    <a:lnTo>
                      <a:pt x="29147" y="4394"/>
                    </a:lnTo>
                    <a:lnTo>
                      <a:pt x="29189" y="4332"/>
                    </a:lnTo>
                    <a:lnTo>
                      <a:pt x="29063" y="4248"/>
                    </a:lnTo>
                    <a:lnTo>
                      <a:pt x="29042" y="4185"/>
                    </a:lnTo>
                    <a:lnTo>
                      <a:pt x="29105" y="4164"/>
                    </a:lnTo>
                    <a:lnTo>
                      <a:pt x="29168" y="4122"/>
                    </a:lnTo>
                    <a:lnTo>
                      <a:pt x="29189" y="4164"/>
                    </a:lnTo>
                    <a:lnTo>
                      <a:pt x="29272" y="4185"/>
                    </a:lnTo>
                    <a:lnTo>
                      <a:pt x="29419" y="4122"/>
                    </a:lnTo>
                    <a:lnTo>
                      <a:pt x="29481" y="4039"/>
                    </a:lnTo>
                    <a:lnTo>
                      <a:pt x="29461" y="3955"/>
                    </a:lnTo>
                    <a:lnTo>
                      <a:pt x="29481" y="3913"/>
                    </a:lnTo>
                    <a:lnTo>
                      <a:pt x="29461" y="3829"/>
                    </a:lnTo>
                    <a:lnTo>
                      <a:pt x="29377" y="3850"/>
                    </a:lnTo>
                    <a:lnTo>
                      <a:pt x="29293" y="3746"/>
                    </a:lnTo>
                    <a:lnTo>
                      <a:pt x="29042" y="3746"/>
                    </a:lnTo>
                    <a:lnTo>
                      <a:pt x="28958" y="3725"/>
                    </a:lnTo>
                    <a:lnTo>
                      <a:pt x="28896" y="3767"/>
                    </a:lnTo>
                    <a:lnTo>
                      <a:pt x="28770" y="3767"/>
                    </a:lnTo>
                    <a:lnTo>
                      <a:pt x="28665" y="3725"/>
                    </a:lnTo>
                    <a:lnTo>
                      <a:pt x="28582" y="3746"/>
                    </a:lnTo>
                    <a:lnTo>
                      <a:pt x="28519" y="3641"/>
                    </a:lnTo>
                    <a:lnTo>
                      <a:pt x="28435" y="3599"/>
                    </a:lnTo>
                    <a:lnTo>
                      <a:pt x="28435" y="3516"/>
                    </a:lnTo>
                    <a:lnTo>
                      <a:pt x="28477" y="3453"/>
                    </a:lnTo>
                    <a:lnTo>
                      <a:pt x="28456" y="3411"/>
                    </a:lnTo>
                    <a:lnTo>
                      <a:pt x="28310" y="3390"/>
                    </a:lnTo>
                    <a:lnTo>
                      <a:pt x="28226" y="3432"/>
                    </a:lnTo>
                    <a:lnTo>
                      <a:pt x="28163" y="3495"/>
                    </a:lnTo>
                    <a:lnTo>
                      <a:pt x="28226" y="3537"/>
                    </a:lnTo>
                    <a:lnTo>
                      <a:pt x="28331" y="3537"/>
                    </a:lnTo>
                    <a:lnTo>
                      <a:pt x="28268" y="3641"/>
                    </a:lnTo>
                    <a:lnTo>
                      <a:pt x="28142" y="3620"/>
                    </a:lnTo>
                    <a:lnTo>
                      <a:pt x="28059" y="3495"/>
                    </a:lnTo>
                    <a:lnTo>
                      <a:pt x="28017" y="3516"/>
                    </a:lnTo>
                    <a:lnTo>
                      <a:pt x="27954" y="3495"/>
                    </a:lnTo>
                    <a:lnTo>
                      <a:pt x="27849" y="3537"/>
                    </a:lnTo>
                    <a:lnTo>
                      <a:pt x="27828" y="3641"/>
                    </a:lnTo>
                    <a:lnTo>
                      <a:pt x="27787" y="3662"/>
                    </a:lnTo>
                    <a:lnTo>
                      <a:pt x="27808" y="3767"/>
                    </a:lnTo>
                    <a:lnTo>
                      <a:pt x="27808" y="3871"/>
                    </a:lnTo>
                    <a:lnTo>
                      <a:pt x="27891" y="3934"/>
                    </a:lnTo>
                    <a:lnTo>
                      <a:pt x="27891" y="4060"/>
                    </a:lnTo>
                    <a:lnTo>
                      <a:pt x="27828" y="4122"/>
                    </a:lnTo>
                    <a:lnTo>
                      <a:pt x="27808" y="4248"/>
                    </a:lnTo>
                    <a:lnTo>
                      <a:pt x="27787" y="4248"/>
                    </a:lnTo>
                    <a:lnTo>
                      <a:pt x="27745" y="4018"/>
                    </a:lnTo>
                    <a:lnTo>
                      <a:pt x="27703" y="3913"/>
                    </a:lnTo>
                    <a:lnTo>
                      <a:pt x="27619" y="3850"/>
                    </a:lnTo>
                    <a:lnTo>
                      <a:pt x="27598" y="3934"/>
                    </a:lnTo>
                    <a:lnTo>
                      <a:pt x="27515" y="3934"/>
                    </a:lnTo>
                    <a:lnTo>
                      <a:pt x="27431" y="4018"/>
                    </a:lnTo>
                    <a:lnTo>
                      <a:pt x="27431" y="4143"/>
                    </a:lnTo>
                    <a:lnTo>
                      <a:pt x="27515" y="4248"/>
                    </a:lnTo>
                    <a:lnTo>
                      <a:pt x="27515" y="4332"/>
                    </a:lnTo>
                    <a:lnTo>
                      <a:pt x="27619" y="4457"/>
                    </a:lnTo>
                    <a:lnTo>
                      <a:pt x="27745" y="4457"/>
                    </a:lnTo>
                    <a:lnTo>
                      <a:pt x="27808" y="4353"/>
                    </a:lnTo>
                    <a:lnTo>
                      <a:pt x="27828" y="4353"/>
                    </a:lnTo>
                    <a:lnTo>
                      <a:pt x="27849" y="4457"/>
                    </a:lnTo>
                    <a:lnTo>
                      <a:pt x="27933" y="4583"/>
                    </a:lnTo>
                    <a:lnTo>
                      <a:pt x="27933" y="4666"/>
                    </a:lnTo>
                    <a:lnTo>
                      <a:pt x="27849" y="4666"/>
                    </a:lnTo>
                    <a:lnTo>
                      <a:pt x="27808" y="4562"/>
                    </a:lnTo>
                    <a:lnTo>
                      <a:pt x="27724" y="4541"/>
                    </a:lnTo>
                    <a:lnTo>
                      <a:pt x="27619" y="4562"/>
                    </a:lnTo>
                    <a:lnTo>
                      <a:pt x="27577" y="4604"/>
                    </a:lnTo>
                    <a:lnTo>
                      <a:pt x="27619" y="4708"/>
                    </a:lnTo>
                    <a:lnTo>
                      <a:pt x="27598" y="4792"/>
                    </a:lnTo>
                    <a:lnTo>
                      <a:pt x="27515" y="4876"/>
                    </a:lnTo>
                    <a:lnTo>
                      <a:pt x="27536" y="4959"/>
                    </a:lnTo>
                    <a:lnTo>
                      <a:pt x="27473" y="5085"/>
                    </a:lnTo>
                    <a:lnTo>
                      <a:pt x="27410" y="5127"/>
                    </a:lnTo>
                    <a:lnTo>
                      <a:pt x="27431" y="5231"/>
                    </a:lnTo>
                    <a:lnTo>
                      <a:pt x="27389" y="5294"/>
                    </a:lnTo>
                    <a:lnTo>
                      <a:pt x="27284" y="5273"/>
                    </a:lnTo>
                    <a:lnTo>
                      <a:pt x="27201" y="5169"/>
                    </a:lnTo>
                    <a:lnTo>
                      <a:pt x="27201" y="5064"/>
                    </a:lnTo>
                    <a:lnTo>
                      <a:pt x="27075" y="4897"/>
                    </a:lnTo>
                    <a:lnTo>
                      <a:pt x="27075" y="4792"/>
                    </a:lnTo>
                    <a:lnTo>
                      <a:pt x="27054" y="4708"/>
                    </a:lnTo>
                    <a:lnTo>
                      <a:pt x="26950" y="4687"/>
                    </a:lnTo>
                    <a:lnTo>
                      <a:pt x="26950" y="4646"/>
                    </a:lnTo>
                    <a:lnTo>
                      <a:pt x="26992" y="4604"/>
                    </a:lnTo>
                    <a:lnTo>
                      <a:pt x="27033" y="4562"/>
                    </a:lnTo>
                    <a:lnTo>
                      <a:pt x="26992" y="4478"/>
                    </a:lnTo>
                    <a:lnTo>
                      <a:pt x="26887" y="4457"/>
                    </a:lnTo>
                    <a:lnTo>
                      <a:pt x="26740" y="4499"/>
                    </a:lnTo>
                    <a:lnTo>
                      <a:pt x="26699" y="4457"/>
                    </a:lnTo>
                    <a:lnTo>
                      <a:pt x="26657" y="4478"/>
                    </a:lnTo>
                    <a:lnTo>
                      <a:pt x="26594" y="4562"/>
                    </a:lnTo>
                    <a:lnTo>
                      <a:pt x="26489" y="4604"/>
                    </a:lnTo>
                    <a:lnTo>
                      <a:pt x="26364" y="4792"/>
                    </a:lnTo>
                    <a:lnTo>
                      <a:pt x="26427" y="4876"/>
                    </a:lnTo>
                    <a:lnTo>
                      <a:pt x="26427" y="5064"/>
                    </a:lnTo>
                    <a:lnTo>
                      <a:pt x="26385" y="5127"/>
                    </a:lnTo>
                    <a:lnTo>
                      <a:pt x="26448" y="5210"/>
                    </a:lnTo>
                    <a:lnTo>
                      <a:pt x="26427" y="5378"/>
                    </a:lnTo>
                    <a:lnTo>
                      <a:pt x="26322" y="5420"/>
                    </a:lnTo>
                    <a:lnTo>
                      <a:pt x="26322" y="5545"/>
                    </a:lnTo>
                    <a:lnTo>
                      <a:pt x="26364" y="5608"/>
                    </a:lnTo>
                    <a:lnTo>
                      <a:pt x="26448" y="5587"/>
                    </a:lnTo>
                    <a:lnTo>
                      <a:pt x="26489" y="5629"/>
                    </a:lnTo>
                    <a:lnTo>
                      <a:pt x="26573" y="5587"/>
                    </a:lnTo>
                    <a:lnTo>
                      <a:pt x="26636" y="5608"/>
                    </a:lnTo>
                    <a:lnTo>
                      <a:pt x="26636" y="5734"/>
                    </a:lnTo>
                    <a:lnTo>
                      <a:pt x="26657" y="5796"/>
                    </a:lnTo>
                    <a:lnTo>
                      <a:pt x="26699" y="5796"/>
                    </a:lnTo>
                    <a:lnTo>
                      <a:pt x="26782" y="5922"/>
                    </a:lnTo>
                    <a:lnTo>
                      <a:pt x="26782" y="6110"/>
                    </a:lnTo>
                    <a:lnTo>
                      <a:pt x="26887" y="6236"/>
                    </a:lnTo>
                    <a:lnTo>
                      <a:pt x="26887" y="6319"/>
                    </a:lnTo>
                    <a:lnTo>
                      <a:pt x="26929" y="6424"/>
                    </a:lnTo>
                    <a:lnTo>
                      <a:pt x="27012" y="6466"/>
                    </a:lnTo>
                    <a:lnTo>
                      <a:pt x="26992" y="6550"/>
                    </a:lnTo>
                    <a:lnTo>
                      <a:pt x="27012" y="6696"/>
                    </a:lnTo>
                    <a:lnTo>
                      <a:pt x="26929" y="6842"/>
                    </a:lnTo>
                    <a:lnTo>
                      <a:pt x="27012" y="6905"/>
                    </a:lnTo>
                    <a:lnTo>
                      <a:pt x="27033" y="7052"/>
                    </a:lnTo>
                    <a:lnTo>
                      <a:pt x="27012" y="7156"/>
                    </a:lnTo>
                    <a:lnTo>
                      <a:pt x="27033" y="7198"/>
                    </a:lnTo>
                    <a:lnTo>
                      <a:pt x="27117" y="7156"/>
                    </a:lnTo>
                    <a:lnTo>
                      <a:pt x="27180" y="7198"/>
                    </a:lnTo>
                    <a:lnTo>
                      <a:pt x="27180" y="7324"/>
                    </a:lnTo>
                    <a:lnTo>
                      <a:pt x="27264" y="7387"/>
                    </a:lnTo>
                    <a:lnTo>
                      <a:pt x="27410" y="7324"/>
                    </a:lnTo>
                    <a:lnTo>
                      <a:pt x="27452" y="7198"/>
                    </a:lnTo>
                    <a:lnTo>
                      <a:pt x="27598" y="7114"/>
                    </a:lnTo>
                    <a:lnTo>
                      <a:pt x="27619" y="7010"/>
                    </a:lnTo>
                    <a:lnTo>
                      <a:pt x="27556" y="6968"/>
                    </a:lnTo>
                    <a:lnTo>
                      <a:pt x="27494" y="6759"/>
                    </a:lnTo>
                    <a:lnTo>
                      <a:pt x="27515" y="6654"/>
                    </a:lnTo>
                    <a:lnTo>
                      <a:pt x="27703" y="6466"/>
                    </a:lnTo>
                    <a:lnTo>
                      <a:pt x="27703" y="6550"/>
                    </a:lnTo>
                    <a:lnTo>
                      <a:pt x="27598" y="6675"/>
                    </a:lnTo>
                    <a:lnTo>
                      <a:pt x="27640" y="6905"/>
                    </a:lnTo>
                    <a:lnTo>
                      <a:pt x="27724" y="6947"/>
                    </a:lnTo>
                    <a:lnTo>
                      <a:pt x="27828" y="6884"/>
                    </a:lnTo>
                    <a:lnTo>
                      <a:pt x="27954" y="6968"/>
                    </a:lnTo>
                    <a:lnTo>
                      <a:pt x="28121" y="6905"/>
                    </a:lnTo>
                    <a:lnTo>
                      <a:pt x="28121" y="6842"/>
                    </a:lnTo>
                    <a:lnTo>
                      <a:pt x="28247" y="6780"/>
                    </a:lnTo>
                    <a:lnTo>
                      <a:pt x="28352" y="6780"/>
                    </a:lnTo>
                    <a:lnTo>
                      <a:pt x="28435" y="6738"/>
                    </a:lnTo>
                    <a:lnTo>
                      <a:pt x="28477" y="6780"/>
                    </a:lnTo>
                    <a:lnTo>
                      <a:pt x="28498" y="6759"/>
                    </a:lnTo>
                    <a:lnTo>
                      <a:pt x="28498" y="6759"/>
                    </a:lnTo>
                    <a:cubicBezTo>
                      <a:pt x="28477" y="6863"/>
                      <a:pt x="28456" y="6989"/>
                      <a:pt x="28456" y="7094"/>
                    </a:cubicBezTo>
                    <a:lnTo>
                      <a:pt x="28435" y="7114"/>
                    </a:lnTo>
                    <a:lnTo>
                      <a:pt x="28456" y="7156"/>
                    </a:lnTo>
                    <a:lnTo>
                      <a:pt x="28456" y="7219"/>
                    </a:lnTo>
                    <a:cubicBezTo>
                      <a:pt x="28456" y="7283"/>
                      <a:pt x="28503" y="7308"/>
                      <a:pt x="28554" y="7308"/>
                    </a:cubicBezTo>
                    <a:cubicBezTo>
                      <a:pt x="28586" y="7308"/>
                      <a:pt x="28620" y="7298"/>
                      <a:pt x="28644" y="7282"/>
                    </a:cubicBezTo>
                    <a:lnTo>
                      <a:pt x="28707" y="7282"/>
                    </a:lnTo>
                    <a:lnTo>
                      <a:pt x="28707" y="7324"/>
                    </a:lnTo>
                    <a:lnTo>
                      <a:pt x="28582" y="7533"/>
                    </a:lnTo>
                    <a:lnTo>
                      <a:pt x="28561" y="7617"/>
                    </a:lnTo>
                    <a:lnTo>
                      <a:pt x="28456" y="7679"/>
                    </a:lnTo>
                    <a:lnTo>
                      <a:pt x="28477" y="7596"/>
                    </a:lnTo>
                    <a:lnTo>
                      <a:pt x="28435" y="7533"/>
                    </a:lnTo>
                    <a:lnTo>
                      <a:pt x="28477" y="7407"/>
                    </a:lnTo>
                    <a:lnTo>
                      <a:pt x="28393" y="7324"/>
                    </a:lnTo>
                    <a:lnTo>
                      <a:pt x="28268" y="7387"/>
                    </a:lnTo>
                    <a:lnTo>
                      <a:pt x="28184" y="7512"/>
                    </a:lnTo>
                    <a:lnTo>
                      <a:pt x="28121" y="7512"/>
                    </a:lnTo>
                    <a:lnTo>
                      <a:pt x="28038" y="7679"/>
                    </a:lnTo>
                    <a:lnTo>
                      <a:pt x="27954" y="7700"/>
                    </a:lnTo>
                    <a:lnTo>
                      <a:pt x="27870" y="7910"/>
                    </a:lnTo>
                    <a:lnTo>
                      <a:pt x="27724" y="8056"/>
                    </a:lnTo>
                    <a:lnTo>
                      <a:pt x="27703" y="8203"/>
                    </a:lnTo>
                    <a:lnTo>
                      <a:pt x="27745" y="8328"/>
                    </a:lnTo>
                    <a:lnTo>
                      <a:pt x="27745" y="8412"/>
                    </a:lnTo>
                    <a:lnTo>
                      <a:pt x="27808" y="8433"/>
                    </a:lnTo>
                    <a:lnTo>
                      <a:pt x="27870" y="8370"/>
                    </a:lnTo>
                    <a:lnTo>
                      <a:pt x="27933" y="8370"/>
                    </a:lnTo>
                    <a:lnTo>
                      <a:pt x="27933" y="8454"/>
                    </a:lnTo>
                    <a:lnTo>
                      <a:pt x="27828" y="8537"/>
                    </a:lnTo>
                    <a:lnTo>
                      <a:pt x="27828" y="8579"/>
                    </a:lnTo>
                    <a:lnTo>
                      <a:pt x="27724" y="8579"/>
                    </a:lnTo>
                    <a:lnTo>
                      <a:pt x="27619" y="8642"/>
                    </a:lnTo>
                    <a:lnTo>
                      <a:pt x="27431" y="8830"/>
                    </a:lnTo>
                    <a:lnTo>
                      <a:pt x="27347" y="8935"/>
                    </a:lnTo>
                    <a:lnTo>
                      <a:pt x="27326" y="9207"/>
                    </a:lnTo>
                    <a:lnTo>
                      <a:pt x="27389" y="9311"/>
                    </a:lnTo>
                    <a:lnTo>
                      <a:pt x="27389" y="9395"/>
                    </a:lnTo>
                    <a:lnTo>
                      <a:pt x="27326" y="9500"/>
                    </a:lnTo>
                    <a:lnTo>
                      <a:pt x="27347" y="9563"/>
                    </a:lnTo>
                    <a:lnTo>
                      <a:pt x="27389" y="9625"/>
                    </a:lnTo>
                    <a:lnTo>
                      <a:pt x="27452" y="9625"/>
                    </a:lnTo>
                    <a:lnTo>
                      <a:pt x="27515" y="9667"/>
                    </a:lnTo>
                    <a:lnTo>
                      <a:pt x="27536" y="9793"/>
                    </a:lnTo>
                    <a:lnTo>
                      <a:pt x="27640" y="9835"/>
                    </a:lnTo>
                    <a:lnTo>
                      <a:pt x="27703" y="9939"/>
                    </a:lnTo>
                    <a:lnTo>
                      <a:pt x="27745" y="9939"/>
                    </a:lnTo>
                    <a:lnTo>
                      <a:pt x="27828" y="9814"/>
                    </a:lnTo>
                    <a:lnTo>
                      <a:pt x="27808" y="9939"/>
                    </a:lnTo>
                    <a:lnTo>
                      <a:pt x="27849" y="10107"/>
                    </a:lnTo>
                    <a:lnTo>
                      <a:pt x="28017" y="10127"/>
                    </a:lnTo>
                    <a:lnTo>
                      <a:pt x="28080" y="10190"/>
                    </a:lnTo>
                    <a:lnTo>
                      <a:pt x="28184" y="10190"/>
                    </a:lnTo>
                    <a:lnTo>
                      <a:pt x="28331" y="10211"/>
                    </a:lnTo>
                    <a:lnTo>
                      <a:pt x="28331" y="10295"/>
                    </a:lnTo>
                    <a:lnTo>
                      <a:pt x="28226" y="10504"/>
                    </a:lnTo>
                    <a:lnTo>
                      <a:pt x="28121" y="10546"/>
                    </a:lnTo>
                    <a:lnTo>
                      <a:pt x="28080" y="10525"/>
                    </a:lnTo>
                    <a:lnTo>
                      <a:pt x="28121" y="10420"/>
                    </a:lnTo>
                    <a:lnTo>
                      <a:pt x="28226" y="10379"/>
                    </a:lnTo>
                    <a:lnTo>
                      <a:pt x="28080" y="10337"/>
                    </a:lnTo>
                    <a:lnTo>
                      <a:pt x="27954" y="10379"/>
                    </a:lnTo>
                    <a:lnTo>
                      <a:pt x="27849" y="10504"/>
                    </a:lnTo>
                    <a:lnTo>
                      <a:pt x="27912" y="10546"/>
                    </a:lnTo>
                    <a:lnTo>
                      <a:pt x="27912" y="10630"/>
                    </a:lnTo>
                    <a:lnTo>
                      <a:pt x="27745" y="10713"/>
                    </a:lnTo>
                    <a:lnTo>
                      <a:pt x="27661" y="10797"/>
                    </a:lnTo>
                    <a:lnTo>
                      <a:pt x="27598" y="10797"/>
                    </a:lnTo>
                    <a:lnTo>
                      <a:pt x="27515" y="10944"/>
                    </a:lnTo>
                    <a:lnTo>
                      <a:pt x="27536" y="11006"/>
                    </a:lnTo>
                    <a:lnTo>
                      <a:pt x="27619" y="11006"/>
                    </a:lnTo>
                    <a:lnTo>
                      <a:pt x="27661" y="11048"/>
                    </a:lnTo>
                    <a:lnTo>
                      <a:pt x="27766" y="11027"/>
                    </a:lnTo>
                    <a:lnTo>
                      <a:pt x="27828" y="10923"/>
                    </a:lnTo>
                    <a:lnTo>
                      <a:pt x="27808" y="10860"/>
                    </a:lnTo>
                    <a:lnTo>
                      <a:pt x="27870" y="10839"/>
                    </a:lnTo>
                    <a:lnTo>
                      <a:pt x="27954" y="10797"/>
                    </a:lnTo>
                    <a:lnTo>
                      <a:pt x="28017" y="10839"/>
                    </a:lnTo>
                    <a:lnTo>
                      <a:pt x="27975" y="10944"/>
                    </a:lnTo>
                    <a:lnTo>
                      <a:pt x="27912" y="11069"/>
                    </a:lnTo>
                    <a:lnTo>
                      <a:pt x="27870" y="11236"/>
                    </a:lnTo>
                    <a:lnTo>
                      <a:pt x="27870" y="11320"/>
                    </a:lnTo>
                    <a:lnTo>
                      <a:pt x="27808" y="11383"/>
                    </a:lnTo>
                    <a:lnTo>
                      <a:pt x="27640" y="11425"/>
                    </a:lnTo>
                    <a:lnTo>
                      <a:pt x="27536" y="11529"/>
                    </a:lnTo>
                    <a:lnTo>
                      <a:pt x="27452" y="11550"/>
                    </a:lnTo>
                    <a:lnTo>
                      <a:pt x="27452" y="11592"/>
                    </a:lnTo>
                    <a:lnTo>
                      <a:pt x="27410" y="11697"/>
                    </a:lnTo>
                    <a:lnTo>
                      <a:pt x="27138" y="11801"/>
                    </a:lnTo>
                    <a:lnTo>
                      <a:pt x="27075" y="11906"/>
                    </a:lnTo>
                    <a:lnTo>
                      <a:pt x="26971" y="11948"/>
                    </a:lnTo>
                    <a:lnTo>
                      <a:pt x="26929" y="11885"/>
                    </a:lnTo>
                    <a:lnTo>
                      <a:pt x="26887" y="11885"/>
                    </a:lnTo>
                    <a:lnTo>
                      <a:pt x="26866" y="11843"/>
                    </a:lnTo>
                    <a:lnTo>
                      <a:pt x="26803" y="11906"/>
                    </a:lnTo>
                    <a:lnTo>
                      <a:pt x="26720" y="11948"/>
                    </a:lnTo>
                    <a:lnTo>
                      <a:pt x="26720" y="11948"/>
                    </a:lnTo>
                    <a:lnTo>
                      <a:pt x="26761" y="11885"/>
                    </a:lnTo>
                    <a:lnTo>
                      <a:pt x="26720" y="11843"/>
                    </a:lnTo>
                    <a:lnTo>
                      <a:pt x="26615" y="11948"/>
                    </a:lnTo>
                    <a:lnTo>
                      <a:pt x="26573" y="12094"/>
                    </a:lnTo>
                    <a:lnTo>
                      <a:pt x="26468" y="12262"/>
                    </a:lnTo>
                    <a:lnTo>
                      <a:pt x="26448" y="12304"/>
                    </a:lnTo>
                    <a:lnTo>
                      <a:pt x="26489" y="12387"/>
                    </a:lnTo>
                    <a:lnTo>
                      <a:pt x="26489" y="12471"/>
                    </a:lnTo>
                    <a:lnTo>
                      <a:pt x="26406" y="12617"/>
                    </a:lnTo>
                    <a:lnTo>
                      <a:pt x="26406" y="12701"/>
                    </a:lnTo>
                    <a:lnTo>
                      <a:pt x="26468" y="12785"/>
                    </a:lnTo>
                    <a:lnTo>
                      <a:pt x="26385" y="12827"/>
                    </a:lnTo>
                    <a:lnTo>
                      <a:pt x="26343" y="12952"/>
                    </a:lnTo>
                    <a:lnTo>
                      <a:pt x="26364" y="12952"/>
                    </a:lnTo>
                    <a:lnTo>
                      <a:pt x="26448" y="12931"/>
                    </a:lnTo>
                    <a:lnTo>
                      <a:pt x="26489" y="12848"/>
                    </a:lnTo>
                    <a:lnTo>
                      <a:pt x="26594" y="12889"/>
                    </a:lnTo>
                    <a:lnTo>
                      <a:pt x="26699" y="12806"/>
                    </a:lnTo>
                    <a:lnTo>
                      <a:pt x="26615" y="12910"/>
                    </a:lnTo>
                    <a:lnTo>
                      <a:pt x="26510" y="12910"/>
                    </a:lnTo>
                    <a:lnTo>
                      <a:pt x="26406" y="13015"/>
                    </a:lnTo>
                    <a:lnTo>
                      <a:pt x="26259" y="13057"/>
                    </a:lnTo>
                    <a:lnTo>
                      <a:pt x="26259" y="13203"/>
                    </a:lnTo>
                    <a:lnTo>
                      <a:pt x="26176" y="13266"/>
                    </a:lnTo>
                    <a:lnTo>
                      <a:pt x="26071" y="13203"/>
                    </a:lnTo>
                    <a:lnTo>
                      <a:pt x="25945" y="13203"/>
                    </a:lnTo>
                    <a:lnTo>
                      <a:pt x="25862" y="13120"/>
                    </a:lnTo>
                    <a:lnTo>
                      <a:pt x="25778" y="13161"/>
                    </a:lnTo>
                    <a:lnTo>
                      <a:pt x="25820" y="13350"/>
                    </a:lnTo>
                    <a:lnTo>
                      <a:pt x="25631" y="13245"/>
                    </a:lnTo>
                    <a:lnTo>
                      <a:pt x="25694" y="12994"/>
                    </a:lnTo>
                    <a:lnTo>
                      <a:pt x="25631" y="12827"/>
                    </a:lnTo>
                    <a:lnTo>
                      <a:pt x="25548" y="12722"/>
                    </a:lnTo>
                    <a:lnTo>
                      <a:pt x="25590" y="12555"/>
                    </a:lnTo>
                    <a:lnTo>
                      <a:pt x="25631" y="12555"/>
                    </a:lnTo>
                    <a:lnTo>
                      <a:pt x="25673" y="12722"/>
                    </a:lnTo>
                    <a:lnTo>
                      <a:pt x="25820" y="12638"/>
                    </a:lnTo>
                    <a:lnTo>
                      <a:pt x="25862" y="12743"/>
                    </a:lnTo>
                    <a:lnTo>
                      <a:pt x="25987" y="12806"/>
                    </a:lnTo>
                    <a:lnTo>
                      <a:pt x="26071" y="12722"/>
                    </a:lnTo>
                    <a:lnTo>
                      <a:pt x="26071" y="12638"/>
                    </a:lnTo>
                    <a:lnTo>
                      <a:pt x="26134" y="12492"/>
                    </a:lnTo>
                    <a:lnTo>
                      <a:pt x="26029" y="12513"/>
                    </a:lnTo>
                    <a:lnTo>
                      <a:pt x="25945" y="12492"/>
                    </a:lnTo>
                    <a:lnTo>
                      <a:pt x="26029" y="12429"/>
                    </a:lnTo>
                    <a:lnTo>
                      <a:pt x="26092" y="12304"/>
                    </a:lnTo>
                    <a:lnTo>
                      <a:pt x="26029" y="12304"/>
                    </a:lnTo>
                    <a:lnTo>
                      <a:pt x="25945" y="12387"/>
                    </a:lnTo>
                    <a:lnTo>
                      <a:pt x="25778" y="12429"/>
                    </a:lnTo>
                    <a:lnTo>
                      <a:pt x="25778" y="12345"/>
                    </a:lnTo>
                    <a:lnTo>
                      <a:pt x="25924" y="12283"/>
                    </a:lnTo>
                    <a:lnTo>
                      <a:pt x="25924" y="12178"/>
                    </a:lnTo>
                    <a:lnTo>
                      <a:pt x="25841" y="12178"/>
                    </a:lnTo>
                    <a:lnTo>
                      <a:pt x="25736" y="12220"/>
                    </a:lnTo>
                    <a:lnTo>
                      <a:pt x="25736" y="12136"/>
                    </a:lnTo>
                    <a:lnTo>
                      <a:pt x="25778" y="11969"/>
                    </a:lnTo>
                    <a:lnTo>
                      <a:pt x="25862" y="11864"/>
                    </a:lnTo>
                    <a:lnTo>
                      <a:pt x="25883" y="11969"/>
                    </a:lnTo>
                    <a:lnTo>
                      <a:pt x="25945" y="11906"/>
                    </a:lnTo>
                    <a:lnTo>
                      <a:pt x="25945" y="11822"/>
                    </a:lnTo>
                    <a:lnTo>
                      <a:pt x="26092" y="11676"/>
                    </a:lnTo>
                    <a:lnTo>
                      <a:pt x="26092" y="11592"/>
                    </a:lnTo>
                    <a:lnTo>
                      <a:pt x="26280" y="11488"/>
                    </a:lnTo>
                    <a:lnTo>
                      <a:pt x="26280" y="11362"/>
                    </a:lnTo>
                    <a:lnTo>
                      <a:pt x="26364" y="11299"/>
                    </a:lnTo>
                    <a:lnTo>
                      <a:pt x="26448" y="11278"/>
                    </a:lnTo>
                    <a:lnTo>
                      <a:pt x="26448" y="11236"/>
                    </a:lnTo>
                    <a:lnTo>
                      <a:pt x="26343" y="11236"/>
                    </a:lnTo>
                    <a:lnTo>
                      <a:pt x="26196" y="11257"/>
                    </a:lnTo>
                    <a:lnTo>
                      <a:pt x="26155" y="11425"/>
                    </a:lnTo>
                    <a:lnTo>
                      <a:pt x="26029" y="11488"/>
                    </a:lnTo>
                    <a:lnTo>
                      <a:pt x="25945" y="11467"/>
                    </a:lnTo>
                    <a:lnTo>
                      <a:pt x="25966" y="11425"/>
                    </a:lnTo>
                    <a:lnTo>
                      <a:pt x="26113" y="11362"/>
                    </a:lnTo>
                    <a:lnTo>
                      <a:pt x="26134" y="11257"/>
                    </a:lnTo>
                    <a:lnTo>
                      <a:pt x="26050" y="11216"/>
                    </a:lnTo>
                    <a:lnTo>
                      <a:pt x="25966" y="11236"/>
                    </a:lnTo>
                    <a:lnTo>
                      <a:pt x="25883" y="11153"/>
                    </a:lnTo>
                    <a:lnTo>
                      <a:pt x="25924" y="11069"/>
                    </a:lnTo>
                    <a:lnTo>
                      <a:pt x="25945" y="10944"/>
                    </a:lnTo>
                    <a:lnTo>
                      <a:pt x="25862" y="10860"/>
                    </a:lnTo>
                    <a:lnTo>
                      <a:pt x="25820" y="10902"/>
                    </a:lnTo>
                    <a:lnTo>
                      <a:pt x="25778" y="10964"/>
                    </a:lnTo>
                    <a:lnTo>
                      <a:pt x="25778" y="10902"/>
                    </a:lnTo>
                    <a:lnTo>
                      <a:pt x="25820" y="10818"/>
                    </a:lnTo>
                    <a:lnTo>
                      <a:pt x="25757" y="10713"/>
                    </a:lnTo>
                    <a:lnTo>
                      <a:pt x="25652" y="10713"/>
                    </a:lnTo>
                    <a:lnTo>
                      <a:pt x="25631" y="10902"/>
                    </a:lnTo>
                    <a:lnTo>
                      <a:pt x="25527" y="10964"/>
                    </a:lnTo>
                    <a:lnTo>
                      <a:pt x="25506" y="11027"/>
                    </a:lnTo>
                    <a:lnTo>
                      <a:pt x="25443" y="10985"/>
                    </a:lnTo>
                    <a:lnTo>
                      <a:pt x="25443" y="10923"/>
                    </a:lnTo>
                    <a:lnTo>
                      <a:pt x="25401" y="10839"/>
                    </a:lnTo>
                    <a:lnTo>
                      <a:pt x="25318" y="10839"/>
                    </a:lnTo>
                    <a:lnTo>
                      <a:pt x="25297" y="10923"/>
                    </a:lnTo>
                    <a:lnTo>
                      <a:pt x="25318" y="10964"/>
                    </a:lnTo>
                    <a:lnTo>
                      <a:pt x="25297" y="11027"/>
                    </a:lnTo>
                    <a:lnTo>
                      <a:pt x="25339" y="11132"/>
                    </a:lnTo>
                    <a:lnTo>
                      <a:pt x="25339" y="11195"/>
                    </a:lnTo>
                    <a:lnTo>
                      <a:pt x="25297" y="11257"/>
                    </a:lnTo>
                    <a:lnTo>
                      <a:pt x="25234" y="11195"/>
                    </a:lnTo>
                    <a:lnTo>
                      <a:pt x="25234" y="11132"/>
                    </a:lnTo>
                    <a:lnTo>
                      <a:pt x="25192" y="11132"/>
                    </a:lnTo>
                    <a:lnTo>
                      <a:pt x="25171" y="11195"/>
                    </a:lnTo>
                    <a:lnTo>
                      <a:pt x="25213" y="11446"/>
                    </a:lnTo>
                    <a:lnTo>
                      <a:pt x="25234" y="11592"/>
                    </a:lnTo>
                    <a:lnTo>
                      <a:pt x="25401" y="11676"/>
                    </a:lnTo>
                    <a:lnTo>
                      <a:pt x="25443" y="11760"/>
                    </a:lnTo>
                    <a:lnTo>
                      <a:pt x="25443" y="11990"/>
                    </a:lnTo>
                    <a:lnTo>
                      <a:pt x="25422" y="11864"/>
                    </a:lnTo>
                    <a:lnTo>
                      <a:pt x="25339" y="11801"/>
                    </a:lnTo>
                    <a:lnTo>
                      <a:pt x="25192" y="11613"/>
                    </a:lnTo>
                    <a:lnTo>
                      <a:pt x="25171" y="11467"/>
                    </a:lnTo>
                    <a:lnTo>
                      <a:pt x="25108" y="11278"/>
                    </a:lnTo>
                    <a:lnTo>
                      <a:pt x="25025" y="11278"/>
                    </a:lnTo>
                    <a:lnTo>
                      <a:pt x="24983" y="11341"/>
                    </a:lnTo>
                    <a:lnTo>
                      <a:pt x="25004" y="11488"/>
                    </a:lnTo>
                    <a:lnTo>
                      <a:pt x="25087" y="11592"/>
                    </a:lnTo>
                    <a:lnTo>
                      <a:pt x="25108" y="11718"/>
                    </a:lnTo>
                    <a:lnTo>
                      <a:pt x="25067" y="11760"/>
                    </a:lnTo>
                    <a:lnTo>
                      <a:pt x="24983" y="11655"/>
                    </a:lnTo>
                    <a:lnTo>
                      <a:pt x="24774" y="11697"/>
                    </a:lnTo>
                    <a:lnTo>
                      <a:pt x="24711" y="11760"/>
                    </a:lnTo>
                    <a:lnTo>
                      <a:pt x="24648" y="11676"/>
                    </a:lnTo>
                    <a:lnTo>
                      <a:pt x="24564" y="11655"/>
                    </a:lnTo>
                    <a:lnTo>
                      <a:pt x="24376" y="11488"/>
                    </a:lnTo>
                    <a:lnTo>
                      <a:pt x="24146" y="11488"/>
                    </a:lnTo>
                    <a:lnTo>
                      <a:pt x="24125" y="11404"/>
                    </a:lnTo>
                    <a:lnTo>
                      <a:pt x="24083" y="11404"/>
                    </a:lnTo>
                    <a:lnTo>
                      <a:pt x="23937" y="11488"/>
                    </a:lnTo>
                    <a:lnTo>
                      <a:pt x="23874" y="11571"/>
                    </a:lnTo>
                    <a:lnTo>
                      <a:pt x="23707" y="11571"/>
                    </a:lnTo>
                    <a:lnTo>
                      <a:pt x="23560" y="11655"/>
                    </a:lnTo>
                    <a:lnTo>
                      <a:pt x="23435" y="11550"/>
                    </a:lnTo>
                    <a:lnTo>
                      <a:pt x="23414" y="11550"/>
                    </a:lnTo>
                    <a:lnTo>
                      <a:pt x="23393" y="11446"/>
                    </a:lnTo>
                    <a:lnTo>
                      <a:pt x="23330" y="11404"/>
                    </a:lnTo>
                    <a:lnTo>
                      <a:pt x="23204" y="11488"/>
                    </a:lnTo>
                    <a:lnTo>
                      <a:pt x="23204" y="11404"/>
                    </a:lnTo>
                    <a:lnTo>
                      <a:pt x="23037" y="11257"/>
                    </a:lnTo>
                    <a:lnTo>
                      <a:pt x="23016" y="11174"/>
                    </a:lnTo>
                    <a:lnTo>
                      <a:pt x="22974" y="11153"/>
                    </a:lnTo>
                    <a:lnTo>
                      <a:pt x="22974" y="11069"/>
                    </a:lnTo>
                    <a:lnTo>
                      <a:pt x="22995" y="11027"/>
                    </a:lnTo>
                    <a:lnTo>
                      <a:pt x="22932" y="10944"/>
                    </a:lnTo>
                    <a:lnTo>
                      <a:pt x="22890" y="10964"/>
                    </a:lnTo>
                    <a:lnTo>
                      <a:pt x="22870" y="10944"/>
                    </a:lnTo>
                    <a:lnTo>
                      <a:pt x="22870" y="10860"/>
                    </a:lnTo>
                    <a:lnTo>
                      <a:pt x="22807" y="10839"/>
                    </a:lnTo>
                    <a:lnTo>
                      <a:pt x="22702" y="10881"/>
                    </a:lnTo>
                    <a:lnTo>
                      <a:pt x="22577" y="10881"/>
                    </a:lnTo>
                    <a:lnTo>
                      <a:pt x="22493" y="10818"/>
                    </a:lnTo>
                    <a:lnTo>
                      <a:pt x="22451" y="10818"/>
                    </a:lnTo>
                    <a:lnTo>
                      <a:pt x="22409" y="10755"/>
                    </a:lnTo>
                    <a:lnTo>
                      <a:pt x="22305" y="10713"/>
                    </a:lnTo>
                    <a:lnTo>
                      <a:pt x="22200" y="10713"/>
                    </a:lnTo>
                    <a:lnTo>
                      <a:pt x="22263" y="10630"/>
                    </a:lnTo>
                    <a:lnTo>
                      <a:pt x="22263" y="10546"/>
                    </a:lnTo>
                    <a:lnTo>
                      <a:pt x="22346" y="10462"/>
                    </a:lnTo>
                    <a:lnTo>
                      <a:pt x="22346" y="10420"/>
                    </a:lnTo>
                    <a:lnTo>
                      <a:pt x="22263" y="10400"/>
                    </a:lnTo>
                    <a:lnTo>
                      <a:pt x="22179" y="10400"/>
                    </a:lnTo>
                    <a:lnTo>
                      <a:pt x="22158" y="10148"/>
                    </a:lnTo>
                    <a:lnTo>
                      <a:pt x="22095" y="10127"/>
                    </a:lnTo>
                    <a:lnTo>
                      <a:pt x="22095" y="10086"/>
                    </a:lnTo>
                    <a:lnTo>
                      <a:pt x="22179" y="10023"/>
                    </a:lnTo>
                    <a:lnTo>
                      <a:pt x="22200" y="9981"/>
                    </a:lnTo>
                    <a:lnTo>
                      <a:pt x="22158" y="9939"/>
                    </a:lnTo>
                    <a:lnTo>
                      <a:pt x="22179" y="9876"/>
                    </a:lnTo>
                    <a:lnTo>
                      <a:pt x="22179" y="9772"/>
                    </a:lnTo>
                    <a:cubicBezTo>
                      <a:pt x="22284" y="9709"/>
                      <a:pt x="22388" y="9688"/>
                      <a:pt x="22493" y="9604"/>
                    </a:cubicBezTo>
                    <a:lnTo>
                      <a:pt x="22514" y="9625"/>
                    </a:lnTo>
                    <a:lnTo>
                      <a:pt x="22598" y="9604"/>
                    </a:lnTo>
                    <a:lnTo>
                      <a:pt x="22681" y="9500"/>
                    </a:lnTo>
                    <a:lnTo>
                      <a:pt x="22702" y="9500"/>
                    </a:lnTo>
                    <a:lnTo>
                      <a:pt x="22702" y="9604"/>
                    </a:lnTo>
                    <a:lnTo>
                      <a:pt x="22765" y="9709"/>
                    </a:lnTo>
                    <a:lnTo>
                      <a:pt x="22828" y="9730"/>
                    </a:lnTo>
                    <a:lnTo>
                      <a:pt x="22911" y="9688"/>
                    </a:lnTo>
                    <a:lnTo>
                      <a:pt x="22995" y="9709"/>
                    </a:lnTo>
                    <a:lnTo>
                      <a:pt x="23037" y="9793"/>
                    </a:lnTo>
                    <a:lnTo>
                      <a:pt x="23121" y="9793"/>
                    </a:lnTo>
                    <a:lnTo>
                      <a:pt x="23183" y="9835"/>
                    </a:lnTo>
                    <a:lnTo>
                      <a:pt x="23225" y="9835"/>
                    </a:lnTo>
                    <a:lnTo>
                      <a:pt x="23225" y="9730"/>
                    </a:lnTo>
                    <a:lnTo>
                      <a:pt x="23288" y="9730"/>
                    </a:lnTo>
                    <a:lnTo>
                      <a:pt x="23351" y="9709"/>
                    </a:lnTo>
                    <a:lnTo>
                      <a:pt x="23414" y="9730"/>
                    </a:lnTo>
                    <a:lnTo>
                      <a:pt x="23414" y="9814"/>
                    </a:lnTo>
                    <a:lnTo>
                      <a:pt x="23455" y="9835"/>
                    </a:lnTo>
                    <a:lnTo>
                      <a:pt x="23539" y="9814"/>
                    </a:lnTo>
                    <a:lnTo>
                      <a:pt x="23602" y="9730"/>
                    </a:lnTo>
                    <a:lnTo>
                      <a:pt x="23644" y="9772"/>
                    </a:lnTo>
                    <a:lnTo>
                      <a:pt x="23665" y="9835"/>
                    </a:lnTo>
                    <a:lnTo>
                      <a:pt x="23727" y="9835"/>
                    </a:lnTo>
                    <a:lnTo>
                      <a:pt x="23748" y="9793"/>
                    </a:lnTo>
                    <a:lnTo>
                      <a:pt x="23769" y="9793"/>
                    </a:lnTo>
                    <a:lnTo>
                      <a:pt x="23832" y="9709"/>
                    </a:lnTo>
                    <a:lnTo>
                      <a:pt x="23916" y="9709"/>
                    </a:lnTo>
                    <a:lnTo>
                      <a:pt x="23937" y="9772"/>
                    </a:lnTo>
                    <a:lnTo>
                      <a:pt x="23979" y="9793"/>
                    </a:lnTo>
                    <a:lnTo>
                      <a:pt x="24041" y="9772"/>
                    </a:lnTo>
                    <a:lnTo>
                      <a:pt x="24041" y="9709"/>
                    </a:lnTo>
                    <a:lnTo>
                      <a:pt x="24020" y="9667"/>
                    </a:lnTo>
                    <a:lnTo>
                      <a:pt x="24083" y="9583"/>
                    </a:lnTo>
                    <a:lnTo>
                      <a:pt x="24083" y="9521"/>
                    </a:lnTo>
                    <a:lnTo>
                      <a:pt x="24146" y="9458"/>
                    </a:lnTo>
                    <a:lnTo>
                      <a:pt x="24146" y="9374"/>
                    </a:lnTo>
                    <a:lnTo>
                      <a:pt x="24062" y="9374"/>
                    </a:lnTo>
                    <a:lnTo>
                      <a:pt x="24041" y="9291"/>
                    </a:lnTo>
                    <a:lnTo>
                      <a:pt x="24062" y="9186"/>
                    </a:lnTo>
                    <a:lnTo>
                      <a:pt x="24146" y="9165"/>
                    </a:lnTo>
                    <a:lnTo>
                      <a:pt x="24146" y="9060"/>
                    </a:lnTo>
                    <a:lnTo>
                      <a:pt x="24041" y="8998"/>
                    </a:lnTo>
                    <a:lnTo>
                      <a:pt x="23958" y="9039"/>
                    </a:lnTo>
                    <a:lnTo>
                      <a:pt x="23958" y="9102"/>
                    </a:lnTo>
                    <a:lnTo>
                      <a:pt x="23916" y="9165"/>
                    </a:lnTo>
                    <a:lnTo>
                      <a:pt x="23832" y="9102"/>
                    </a:lnTo>
                    <a:lnTo>
                      <a:pt x="23707" y="9102"/>
                    </a:lnTo>
                    <a:lnTo>
                      <a:pt x="23560" y="9249"/>
                    </a:lnTo>
                    <a:lnTo>
                      <a:pt x="23455" y="9311"/>
                    </a:lnTo>
                    <a:lnTo>
                      <a:pt x="23455" y="9270"/>
                    </a:lnTo>
                    <a:lnTo>
                      <a:pt x="23602" y="9186"/>
                    </a:lnTo>
                    <a:lnTo>
                      <a:pt x="23644" y="9102"/>
                    </a:lnTo>
                    <a:lnTo>
                      <a:pt x="23644" y="8977"/>
                    </a:lnTo>
                    <a:lnTo>
                      <a:pt x="23602" y="9060"/>
                    </a:lnTo>
                    <a:lnTo>
                      <a:pt x="23539" y="9039"/>
                    </a:lnTo>
                    <a:lnTo>
                      <a:pt x="23539" y="8935"/>
                    </a:lnTo>
                    <a:lnTo>
                      <a:pt x="23644" y="8851"/>
                    </a:lnTo>
                    <a:lnTo>
                      <a:pt x="23560" y="8726"/>
                    </a:lnTo>
                    <a:lnTo>
                      <a:pt x="23644" y="8642"/>
                    </a:lnTo>
                    <a:lnTo>
                      <a:pt x="23727" y="8642"/>
                    </a:lnTo>
                    <a:lnTo>
                      <a:pt x="23707" y="8684"/>
                    </a:lnTo>
                    <a:lnTo>
                      <a:pt x="23748" y="8851"/>
                    </a:lnTo>
                    <a:lnTo>
                      <a:pt x="23832" y="8935"/>
                    </a:lnTo>
                    <a:lnTo>
                      <a:pt x="23874" y="8893"/>
                    </a:lnTo>
                    <a:lnTo>
                      <a:pt x="23979" y="8893"/>
                    </a:lnTo>
                    <a:lnTo>
                      <a:pt x="24041" y="8767"/>
                    </a:lnTo>
                    <a:lnTo>
                      <a:pt x="23979" y="8726"/>
                    </a:lnTo>
                    <a:lnTo>
                      <a:pt x="23979" y="8663"/>
                    </a:lnTo>
                    <a:lnTo>
                      <a:pt x="24062" y="8663"/>
                    </a:lnTo>
                    <a:lnTo>
                      <a:pt x="24083" y="8726"/>
                    </a:lnTo>
                    <a:lnTo>
                      <a:pt x="24146" y="8684"/>
                    </a:lnTo>
                    <a:lnTo>
                      <a:pt x="24251" y="8621"/>
                    </a:lnTo>
                    <a:lnTo>
                      <a:pt x="24271" y="8475"/>
                    </a:lnTo>
                    <a:lnTo>
                      <a:pt x="24292" y="8579"/>
                    </a:lnTo>
                    <a:lnTo>
                      <a:pt x="24355" y="8579"/>
                    </a:lnTo>
                    <a:lnTo>
                      <a:pt x="24460" y="8516"/>
                    </a:lnTo>
                    <a:lnTo>
                      <a:pt x="24376" y="8684"/>
                    </a:lnTo>
                    <a:lnTo>
                      <a:pt x="24376" y="8851"/>
                    </a:lnTo>
                    <a:lnTo>
                      <a:pt x="24439" y="8830"/>
                    </a:lnTo>
                    <a:lnTo>
                      <a:pt x="24481" y="8851"/>
                    </a:lnTo>
                    <a:lnTo>
                      <a:pt x="24439" y="8935"/>
                    </a:lnTo>
                    <a:lnTo>
                      <a:pt x="24502" y="8935"/>
                    </a:lnTo>
                    <a:lnTo>
                      <a:pt x="24564" y="8788"/>
                    </a:lnTo>
                    <a:lnTo>
                      <a:pt x="24606" y="8747"/>
                    </a:lnTo>
                    <a:lnTo>
                      <a:pt x="24690" y="8579"/>
                    </a:lnTo>
                    <a:lnTo>
                      <a:pt x="24774" y="8558"/>
                    </a:lnTo>
                    <a:lnTo>
                      <a:pt x="24753" y="8684"/>
                    </a:lnTo>
                    <a:lnTo>
                      <a:pt x="24648" y="8788"/>
                    </a:lnTo>
                    <a:lnTo>
                      <a:pt x="24669" y="8977"/>
                    </a:lnTo>
                    <a:lnTo>
                      <a:pt x="24753" y="8977"/>
                    </a:lnTo>
                    <a:lnTo>
                      <a:pt x="24815" y="9039"/>
                    </a:lnTo>
                    <a:lnTo>
                      <a:pt x="24878" y="8956"/>
                    </a:lnTo>
                    <a:lnTo>
                      <a:pt x="25004" y="8851"/>
                    </a:lnTo>
                    <a:lnTo>
                      <a:pt x="25067" y="8684"/>
                    </a:lnTo>
                    <a:lnTo>
                      <a:pt x="25108" y="8558"/>
                    </a:lnTo>
                    <a:lnTo>
                      <a:pt x="25087" y="8433"/>
                    </a:lnTo>
                    <a:lnTo>
                      <a:pt x="25129" y="8370"/>
                    </a:lnTo>
                    <a:lnTo>
                      <a:pt x="25108" y="8328"/>
                    </a:lnTo>
                    <a:lnTo>
                      <a:pt x="25025" y="8328"/>
                    </a:lnTo>
                    <a:lnTo>
                      <a:pt x="24983" y="8307"/>
                    </a:lnTo>
                    <a:lnTo>
                      <a:pt x="24899" y="8349"/>
                    </a:lnTo>
                    <a:lnTo>
                      <a:pt x="24899" y="8223"/>
                    </a:lnTo>
                    <a:lnTo>
                      <a:pt x="24941" y="8203"/>
                    </a:lnTo>
                    <a:lnTo>
                      <a:pt x="24920" y="8140"/>
                    </a:lnTo>
                    <a:lnTo>
                      <a:pt x="24815" y="8140"/>
                    </a:lnTo>
                    <a:lnTo>
                      <a:pt x="24795" y="8098"/>
                    </a:lnTo>
                    <a:lnTo>
                      <a:pt x="24690" y="8014"/>
                    </a:lnTo>
                    <a:lnTo>
                      <a:pt x="24690" y="7931"/>
                    </a:lnTo>
                    <a:lnTo>
                      <a:pt x="24606" y="7742"/>
                    </a:lnTo>
                    <a:lnTo>
                      <a:pt x="24585" y="7617"/>
                    </a:lnTo>
                    <a:lnTo>
                      <a:pt x="24627" y="7491"/>
                    </a:lnTo>
                    <a:lnTo>
                      <a:pt x="24585" y="7324"/>
                    </a:lnTo>
                    <a:lnTo>
                      <a:pt x="24502" y="7470"/>
                    </a:lnTo>
                    <a:lnTo>
                      <a:pt x="24502" y="7575"/>
                    </a:lnTo>
                    <a:lnTo>
                      <a:pt x="24418" y="7428"/>
                    </a:lnTo>
                    <a:lnTo>
                      <a:pt x="24292" y="7366"/>
                    </a:lnTo>
                    <a:lnTo>
                      <a:pt x="24271" y="7114"/>
                    </a:lnTo>
                    <a:lnTo>
                      <a:pt x="24188" y="7073"/>
                    </a:lnTo>
                    <a:lnTo>
                      <a:pt x="24167" y="6884"/>
                    </a:lnTo>
                    <a:lnTo>
                      <a:pt x="24083" y="6780"/>
                    </a:lnTo>
                    <a:lnTo>
                      <a:pt x="24083" y="6675"/>
                    </a:lnTo>
                    <a:lnTo>
                      <a:pt x="24041" y="6591"/>
                    </a:lnTo>
                    <a:lnTo>
                      <a:pt x="24041" y="6529"/>
                    </a:lnTo>
                    <a:lnTo>
                      <a:pt x="24146" y="6529"/>
                    </a:lnTo>
                    <a:lnTo>
                      <a:pt x="24167" y="6382"/>
                    </a:lnTo>
                    <a:lnTo>
                      <a:pt x="24251" y="6382"/>
                    </a:lnTo>
                    <a:lnTo>
                      <a:pt x="24271" y="6424"/>
                    </a:lnTo>
                    <a:lnTo>
                      <a:pt x="24355" y="6361"/>
                    </a:lnTo>
                    <a:lnTo>
                      <a:pt x="24355" y="6257"/>
                    </a:lnTo>
                    <a:lnTo>
                      <a:pt x="24460" y="6026"/>
                    </a:lnTo>
                    <a:lnTo>
                      <a:pt x="24460" y="5922"/>
                    </a:lnTo>
                    <a:lnTo>
                      <a:pt x="24481" y="5880"/>
                    </a:lnTo>
                    <a:lnTo>
                      <a:pt x="24397" y="5692"/>
                    </a:lnTo>
                    <a:lnTo>
                      <a:pt x="24460" y="5566"/>
                    </a:lnTo>
                    <a:lnTo>
                      <a:pt x="24523" y="5566"/>
                    </a:lnTo>
                    <a:lnTo>
                      <a:pt x="24523" y="5399"/>
                    </a:lnTo>
                    <a:lnTo>
                      <a:pt x="24627" y="5252"/>
                    </a:lnTo>
                    <a:lnTo>
                      <a:pt x="24627" y="5148"/>
                    </a:lnTo>
                    <a:lnTo>
                      <a:pt x="24690" y="5064"/>
                    </a:lnTo>
                    <a:lnTo>
                      <a:pt x="24690" y="4855"/>
                    </a:lnTo>
                    <a:lnTo>
                      <a:pt x="24774" y="4834"/>
                    </a:lnTo>
                    <a:lnTo>
                      <a:pt x="24774" y="4729"/>
                    </a:lnTo>
                    <a:lnTo>
                      <a:pt x="24899" y="4583"/>
                    </a:lnTo>
                    <a:lnTo>
                      <a:pt x="24899" y="4478"/>
                    </a:lnTo>
                    <a:cubicBezTo>
                      <a:pt x="24918" y="4516"/>
                      <a:pt x="24966" y="4536"/>
                      <a:pt x="25020" y="4536"/>
                    </a:cubicBezTo>
                    <a:cubicBezTo>
                      <a:pt x="25085" y="4536"/>
                      <a:pt x="25158" y="4505"/>
                      <a:pt x="25192" y="4436"/>
                    </a:cubicBezTo>
                    <a:lnTo>
                      <a:pt x="25255" y="4122"/>
                    </a:lnTo>
                    <a:lnTo>
                      <a:pt x="25359" y="4122"/>
                    </a:lnTo>
                    <a:lnTo>
                      <a:pt x="25506" y="3955"/>
                    </a:lnTo>
                    <a:lnTo>
                      <a:pt x="25652" y="3892"/>
                    </a:lnTo>
                    <a:lnTo>
                      <a:pt x="25820" y="3725"/>
                    </a:lnTo>
                    <a:lnTo>
                      <a:pt x="25862" y="3725"/>
                    </a:lnTo>
                    <a:lnTo>
                      <a:pt x="25987" y="3599"/>
                    </a:lnTo>
                    <a:lnTo>
                      <a:pt x="25987" y="3516"/>
                    </a:lnTo>
                    <a:lnTo>
                      <a:pt x="26050" y="3474"/>
                    </a:lnTo>
                    <a:lnTo>
                      <a:pt x="26050" y="3390"/>
                    </a:lnTo>
                    <a:lnTo>
                      <a:pt x="25966" y="3285"/>
                    </a:lnTo>
                    <a:lnTo>
                      <a:pt x="25987" y="3223"/>
                    </a:lnTo>
                    <a:lnTo>
                      <a:pt x="25987" y="3160"/>
                    </a:lnTo>
                    <a:lnTo>
                      <a:pt x="25883" y="2993"/>
                    </a:lnTo>
                    <a:lnTo>
                      <a:pt x="25820" y="2993"/>
                    </a:lnTo>
                    <a:lnTo>
                      <a:pt x="25736" y="3013"/>
                    </a:lnTo>
                    <a:lnTo>
                      <a:pt x="25631" y="2972"/>
                    </a:lnTo>
                    <a:lnTo>
                      <a:pt x="25548" y="2993"/>
                    </a:lnTo>
                    <a:lnTo>
                      <a:pt x="25443" y="2909"/>
                    </a:lnTo>
                    <a:lnTo>
                      <a:pt x="25359" y="2909"/>
                    </a:lnTo>
                    <a:lnTo>
                      <a:pt x="25297" y="2846"/>
                    </a:lnTo>
                    <a:lnTo>
                      <a:pt x="25129" y="2867"/>
                    </a:lnTo>
                    <a:lnTo>
                      <a:pt x="25025" y="2972"/>
                    </a:lnTo>
                    <a:lnTo>
                      <a:pt x="24941" y="2993"/>
                    </a:lnTo>
                    <a:lnTo>
                      <a:pt x="24774" y="3118"/>
                    </a:lnTo>
                    <a:lnTo>
                      <a:pt x="24774" y="3181"/>
                    </a:lnTo>
                    <a:lnTo>
                      <a:pt x="24878" y="3265"/>
                    </a:lnTo>
                    <a:lnTo>
                      <a:pt x="24941" y="3390"/>
                    </a:lnTo>
                    <a:lnTo>
                      <a:pt x="24941" y="3516"/>
                    </a:lnTo>
                    <a:lnTo>
                      <a:pt x="24983" y="3641"/>
                    </a:lnTo>
                    <a:lnTo>
                      <a:pt x="24941" y="3704"/>
                    </a:lnTo>
                    <a:lnTo>
                      <a:pt x="24941" y="3809"/>
                    </a:lnTo>
                    <a:lnTo>
                      <a:pt x="25025" y="3913"/>
                    </a:lnTo>
                    <a:lnTo>
                      <a:pt x="25025" y="3934"/>
                    </a:lnTo>
                    <a:lnTo>
                      <a:pt x="25004" y="3955"/>
                    </a:lnTo>
                    <a:cubicBezTo>
                      <a:pt x="24983" y="4018"/>
                      <a:pt x="24941" y="4081"/>
                      <a:pt x="24920" y="4143"/>
                    </a:cubicBezTo>
                    <a:lnTo>
                      <a:pt x="24899" y="4081"/>
                    </a:lnTo>
                    <a:lnTo>
                      <a:pt x="24920" y="4018"/>
                    </a:lnTo>
                    <a:lnTo>
                      <a:pt x="24920" y="3934"/>
                    </a:lnTo>
                    <a:lnTo>
                      <a:pt x="24815" y="3871"/>
                    </a:lnTo>
                    <a:lnTo>
                      <a:pt x="24774" y="3725"/>
                    </a:lnTo>
                    <a:lnTo>
                      <a:pt x="24795" y="3662"/>
                    </a:lnTo>
                    <a:lnTo>
                      <a:pt x="24711" y="3495"/>
                    </a:lnTo>
                    <a:lnTo>
                      <a:pt x="24606" y="3474"/>
                    </a:lnTo>
                    <a:lnTo>
                      <a:pt x="24564" y="3411"/>
                    </a:lnTo>
                    <a:lnTo>
                      <a:pt x="24502" y="3411"/>
                    </a:lnTo>
                    <a:lnTo>
                      <a:pt x="24481" y="3578"/>
                    </a:lnTo>
                    <a:lnTo>
                      <a:pt x="24418" y="3578"/>
                    </a:lnTo>
                    <a:lnTo>
                      <a:pt x="24292" y="3369"/>
                    </a:lnTo>
                    <a:lnTo>
                      <a:pt x="24209" y="3369"/>
                    </a:lnTo>
                    <a:lnTo>
                      <a:pt x="24146" y="3285"/>
                    </a:lnTo>
                    <a:lnTo>
                      <a:pt x="24062" y="3327"/>
                    </a:lnTo>
                    <a:lnTo>
                      <a:pt x="24083" y="3495"/>
                    </a:lnTo>
                    <a:lnTo>
                      <a:pt x="24041" y="3516"/>
                    </a:lnTo>
                    <a:lnTo>
                      <a:pt x="23958" y="3495"/>
                    </a:lnTo>
                    <a:lnTo>
                      <a:pt x="23895" y="3620"/>
                    </a:lnTo>
                    <a:lnTo>
                      <a:pt x="23895" y="3704"/>
                    </a:lnTo>
                    <a:lnTo>
                      <a:pt x="23832" y="3746"/>
                    </a:lnTo>
                    <a:lnTo>
                      <a:pt x="23748" y="4039"/>
                    </a:lnTo>
                    <a:lnTo>
                      <a:pt x="23748" y="4143"/>
                    </a:lnTo>
                    <a:lnTo>
                      <a:pt x="23686" y="4227"/>
                    </a:lnTo>
                    <a:lnTo>
                      <a:pt x="23686" y="4353"/>
                    </a:lnTo>
                    <a:lnTo>
                      <a:pt x="23665" y="4374"/>
                    </a:lnTo>
                    <a:lnTo>
                      <a:pt x="23665" y="4478"/>
                    </a:lnTo>
                    <a:lnTo>
                      <a:pt x="23581" y="4541"/>
                    </a:lnTo>
                    <a:lnTo>
                      <a:pt x="23581" y="4771"/>
                    </a:lnTo>
                    <a:lnTo>
                      <a:pt x="23518" y="4813"/>
                    </a:lnTo>
                    <a:lnTo>
                      <a:pt x="23455" y="4792"/>
                    </a:lnTo>
                    <a:lnTo>
                      <a:pt x="23372" y="4980"/>
                    </a:lnTo>
                    <a:lnTo>
                      <a:pt x="23414" y="5064"/>
                    </a:lnTo>
                    <a:lnTo>
                      <a:pt x="23372" y="5169"/>
                    </a:lnTo>
                    <a:lnTo>
                      <a:pt x="23372" y="5273"/>
                    </a:lnTo>
                    <a:lnTo>
                      <a:pt x="23309" y="5378"/>
                    </a:lnTo>
                    <a:lnTo>
                      <a:pt x="23351" y="5462"/>
                    </a:lnTo>
                    <a:lnTo>
                      <a:pt x="23330" y="5524"/>
                    </a:lnTo>
                    <a:lnTo>
                      <a:pt x="23204" y="5524"/>
                    </a:lnTo>
                    <a:lnTo>
                      <a:pt x="23246" y="5587"/>
                    </a:lnTo>
                    <a:lnTo>
                      <a:pt x="23351" y="5629"/>
                    </a:lnTo>
                    <a:lnTo>
                      <a:pt x="23351" y="5734"/>
                    </a:lnTo>
                    <a:lnTo>
                      <a:pt x="23267" y="5713"/>
                    </a:lnTo>
                    <a:lnTo>
                      <a:pt x="23204" y="5734"/>
                    </a:lnTo>
                    <a:lnTo>
                      <a:pt x="23121" y="5796"/>
                    </a:lnTo>
                    <a:lnTo>
                      <a:pt x="23037" y="5754"/>
                    </a:lnTo>
                    <a:lnTo>
                      <a:pt x="22995" y="5817"/>
                    </a:lnTo>
                    <a:lnTo>
                      <a:pt x="22995" y="5922"/>
                    </a:lnTo>
                    <a:lnTo>
                      <a:pt x="22932" y="5964"/>
                    </a:lnTo>
                    <a:lnTo>
                      <a:pt x="22849" y="5922"/>
                    </a:lnTo>
                    <a:lnTo>
                      <a:pt x="22849" y="5817"/>
                    </a:lnTo>
                    <a:lnTo>
                      <a:pt x="22890" y="5734"/>
                    </a:lnTo>
                    <a:lnTo>
                      <a:pt x="22828" y="5650"/>
                    </a:lnTo>
                    <a:lnTo>
                      <a:pt x="22828" y="5482"/>
                    </a:lnTo>
                    <a:lnTo>
                      <a:pt x="22911" y="5294"/>
                    </a:lnTo>
                    <a:lnTo>
                      <a:pt x="22932" y="5169"/>
                    </a:lnTo>
                    <a:lnTo>
                      <a:pt x="23016" y="5085"/>
                    </a:lnTo>
                    <a:lnTo>
                      <a:pt x="23016" y="4980"/>
                    </a:lnTo>
                    <a:lnTo>
                      <a:pt x="23037" y="4876"/>
                    </a:lnTo>
                    <a:lnTo>
                      <a:pt x="23100" y="4646"/>
                    </a:lnTo>
                    <a:lnTo>
                      <a:pt x="23225" y="4562"/>
                    </a:lnTo>
                    <a:lnTo>
                      <a:pt x="23225" y="4436"/>
                    </a:lnTo>
                    <a:lnTo>
                      <a:pt x="23100" y="4436"/>
                    </a:lnTo>
                    <a:lnTo>
                      <a:pt x="23100" y="4353"/>
                    </a:lnTo>
                    <a:lnTo>
                      <a:pt x="23163" y="4269"/>
                    </a:lnTo>
                    <a:lnTo>
                      <a:pt x="23163" y="4039"/>
                    </a:lnTo>
                    <a:lnTo>
                      <a:pt x="23121" y="3976"/>
                    </a:lnTo>
                    <a:lnTo>
                      <a:pt x="23058" y="3850"/>
                    </a:lnTo>
                    <a:lnTo>
                      <a:pt x="23100" y="3809"/>
                    </a:lnTo>
                    <a:lnTo>
                      <a:pt x="23100" y="3662"/>
                    </a:lnTo>
                    <a:lnTo>
                      <a:pt x="23016" y="3662"/>
                    </a:lnTo>
                    <a:lnTo>
                      <a:pt x="22911" y="3537"/>
                    </a:lnTo>
                    <a:lnTo>
                      <a:pt x="22744" y="3599"/>
                    </a:lnTo>
                    <a:lnTo>
                      <a:pt x="22723" y="3725"/>
                    </a:lnTo>
                    <a:lnTo>
                      <a:pt x="22828" y="3809"/>
                    </a:lnTo>
                    <a:lnTo>
                      <a:pt x="22828" y="3913"/>
                    </a:lnTo>
                    <a:lnTo>
                      <a:pt x="22890" y="3976"/>
                    </a:lnTo>
                    <a:lnTo>
                      <a:pt x="22890" y="4060"/>
                    </a:lnTo>
                    <a:lnTo>
                      <a:pt x="22807" y="4060"/>
                    </a:lnTo>
                    <a:lnTo>
                      <a:pt x="22786" y="3955"/>
                    </a:lnTo>
                    <a:lnTo>
                      <a:pt x="22702" y="3955"/>
                    </a:lnTo>
                    <a:lnTo>
                      <a:pt x="22639" y="4081"/>
                    </a:lnTo>
                    <a:lnTo>
                      <a:pt x="22702" y="4122"/>
                    </a:lnTo>
                    <a:lnTo>
                      <a:pt x="22723" y="4227"/>
                    </a:lnTo>
                    <a:lnTo>
                      <a:pt x="22786" y="4353"/>
                    </a:lnTo>
                    <a:lnTo>
                      <a:pt x="22723" y="4394"/>
                    </a:lnTo>
                    <a:lnTo>
                      <a:pt x="22702" y="4353"/>
                    </a:lnTo>
                    <a:lnTo>
                      <a:pt x="22639" y="4290"/>
                    </a:lnTo>
                    <a:lnTo>
                      <a:pt x="22618" y="4436"/>
                    </a:lnTo>
                    <a:lnTo>
                      <a:pt x="22514" y="4353"/>
                    </a:lnTo>
                    <a:lnTo>
                      <a:pt x="22514" y="4248"/>
                    </a:lnTo>
                    <a:lnTo>
                      <a:pt x="22430" y="4248"/>
                    </a:lnTo>
                    <a:lnTo>
                      <a:pt x="22388" y="4353"/>
                    </a:lnTo>
                    <a:lnTo>
                      <a:pt x="22326" y="4332"/>
                    </a:lnTo>
                    <a:lnTo>
                      <a:pt x="22326" y="4185"/>
                    </a:lnTo>
                    <a:lnTo>
                      <a:pt x="22409" y="4122"/>
                    </a:lnTo>
                    <a:lnTo>
                      <a:pt x="22388" y="4081"/>
                    </a:lnTo>
                    <a:lnTo>
                      <a:pt x="22221" y="4143"/>
                    </a:lnTo>
                    <a:lnTo>
                      <a:pt x="22095" y="4269"/>
                    </a:lnTo>
                    <a:lnTo>
                      <a:pt x="22012" y="4143"/>
                    </a:lnTo>
                    <a:lnTo>
                      <a:pt x="21949" y="4143"/>
                    </a:lnTo>
                    <a:lnTo>
                      <a:pt x="21865" y="4227"/>
                    </a:lnTo>
                    <a:lnTo>
                      <a:pt x="21740" y="4227"/>
                    </a:lnTo>
                    <a:lnTo>
                      <a:pt x="21698" y="4164"/>
                    </a:lnTo>
                    <a:lnTo>
                      <a:pt x="21572" y="4185"/>
                    </a:lnTo>
                    <a:lnTo>
                      <a:pt x="21530" y="4143"/>
                    </a:lnTo>
                    <a:lnTo>
                      <a:pt x="21635" y="4060"/>
                    </a:lnTo>
                    <a:lnTo>
                      <a:pt x="21782" y="4039"/>
                    </a:lnTo>
                    <a:lnTo>
                      <a:pt x="21865" y="4060"/>
                    </a:lnTo>
                    <a:lnTo>
                      <a:pt x="21991" y="4039"/>
                    </a:lnTo>
                    <a:lnTo>
                      <a:pt x="21991" y="3955"/>
                    </a:lnTo>
                    <a:lnTo>
                      <a:pt x="22074" y="3934"/>
                    </a:lnTo>
                    <a:lnTo>
                      <a:pt x="22158" y="3955"/>
                    </a:lnTo>
                    <a:lnTo>
                      <a:pt x="22263" y="3850"/>
                    </a:lnTo>
                    <a:lnTo>
                      <a:pt x="22263" y="3746"/>
                    </a:lnTo>
                    <a:lnTo>
                      <a:pt x="22284" y="3662"/>
                    </a:lnTo>
                    <a:lnTo>
                      <a:pt x="22200" y="3599"/>
                    </a:lnTo>
                    <a:lnTo>
                      <a:pt x="22095" y="3411"/>
                    </a:lnTo>
                    <a:lnTo>
                      <a:pt x="21970" y="3348"/>
                    </a:lnTo>
                    <a:lnTo>
                      <a:pt x="21949" y="3285"/>
                    </a:lnTo>
                    <a:lnTo>
                      <a:pt x="21761" y="3118"/>
                    </a:lnTo>
                    <a:lnTo>
                      <a:pt x="21740" y="3076"/>
                    </a:lnTo>
                    <a:lnTo>
                      <a:pt x="21635" y="3076"/>
                    </a:lnTo>
                    <a:lnTo>
                      <a:pt x="21489" y="3139"/>
                    </a:lnTo>
                    <a:lnTo>
                      <a:pt x="21426" y="3139"/>
                    </a:lnTo>
                    <a:lnTo>
                      <a:pt x="21238" y="3327"/>
                    </a:lnTo>
                    <a:lnTo>
                      <a:pt x="21279" y="3390"/>
                    </a:lnTo>
                    <a:lnTo>
                      <a:pt x="21279" y="3453"/>
                    </a:lnTo>
                    <a:lnTo>
                      <a:pt x="21217" y="3495"/>
                    </a:lnTo>
                    <a:lnTo>
                      <a:pt x="21133" y="3516"/>
                    </a:lnTo>
                    <a:lnTo>
                      <a:pt x="21133" y="3453"/>
                    </a:lnTo>
                    <a:lnTo>
                      <a:pt x="21049" y="3495"/>
                    </a:lnTo>
                    <a:lnTo>
                      <a:pt x="20966" y="3432"/>
                    </a:lnTo>
                    <a:lnTo>
                      <a:pt x="20861" y="3432"/>
                    </a:lnTo>
                    <a:lnTo>
                      <a:pt x="20819" y="3495"/>
                    </a:lnTo>
                    <a:lnTo>
                      <a:pt x="20714" y="3495"/>
                    </a:lnTo>
                    <a:lnTo>
                      <a:pt x="20652" y="3432"/>
                    </a:lnTo>
                    <a:lnTo>
                      <a:pt x="20714" y="3390"/>
                    </a:lnTo>
                    <a:lnTo>
                      <a:pt x="20861" y="3348"/>
                    </a:lnTo>
                    <a:lnTo>
                      <a:pt x="20924" y="3244"/>
                    </a:lnTo>
                    <a:lnTo>
                      <a:pt x="21028" y="3223"/>
                    </a:lnTo>
                    <a:lnTo>
                      <a:pt x="21112" y="3244"/>
                    </a:lnTo>
                    <a:lnTo>
                      <a:pt x="21175" y="3139"/>
                    </a:lnTo>
                    <a:lnTo>
                      <a:pt x="21175" y="3013"/>
                    </a:lnTo>
                    <a:lnTo>
                      <a:pt x="21238" y="2972"/>
                    </a:lnTo>
                    <a:lnTo>
                      <a:pt x="21321" y="2972"/>
                    </a:lnTo>
                    <a:lnTo>
                      <a:pt x="21384" y="2804"/>
                    </a:lnTo>
                    <a:lnTo>
                      <a:pt x="21384" y="2616"/>
                    </a:lnTo>
                    <a:lnTo>
                      <a:pt x="21426" y="2553"/>
                    </a:lnTo>
                    <a:lnTo>
                      <a:pt x="21384" y="2449"/>
                    </a:lnTo>
                    <a:lnTo>
                      <a:pt x="21279" y="2449"/>
                    </a:lnTo>
                    <a:lnTo>
                      <a:pt x="21112" y="2490"/>
                    </a:lnTo>
                    <a:lnTo>
                      <a:pt x="20903" y="2553"/>
                    </a:lnTo>
                    <a:lnTo>
                      <a:pt x="20694" y="2616"/>
                    </a:lnTo>
                    <a:lnTo>
                      <a:pt x="20547" y="2658"/>
                    </a:lnTo>
                    <a:cubicBezTo>
                      <a:pt x="20652" y="2616"/>
                      <a:pt x="20798" y="2574"/>
                      <a:pt x="20903" y="2511"/>
                    </a:cubicBezTo>
                    <a:cubicBezTo>
                      <a:pt x="20945" y="2511"/>
                      <a:pt x="21028" y="2490"/>
                      <a:pt x="21070" y="2490"/>
                    </a:cubicBezTo>
                    <a:cubicBezTo>
                      <a:pt x="21217" y="2469"/>
                      <a:pt x="21238" y="2344"/>
                      <a:pt x="21175" y="2239"/>
                    </a:cubicBezTo>
                    <a:lnTo>
                      <a:pt x="21238" y="2177"/>
                    </a:lnTo>
                    <a:lnTo>
                      <a:pt x="21217" y="2072"/>
                    </a:lnTo>
                    <a:lnTo>
                      <a:pt x="21217" y="1967"/>
                    </a:lnTo>
                    <a:lnTo>
                      <a:pt x="21154" y="1884"/>
                    </a:lnTo>
                    <a:lnTo>
                      <a:pt x="21217" y="1842"/>
                    </a:lnTo>
                    <a:lnTo>
                      <a:pt x="21217" y="1674"/>
                    </a:lnTo>
                    <a:lnTo>
                      <a:pt x="21133" y="1507"/>
                    </a:lnTo>
                    <a:lnTo>
                      <a:pt x="21175" y="1402"/>
                    </a:lnTo>
                    <a:lnTo>
                      <a:pt x="21154" y="1109"/>
                    </a:lnTo>
                    <a:lnTo>
                      <a:pt x="20945" y="879"/>
                    </a:lnTo>
                    <a:lnTo>
                      <a:pt x="20924" y="775"/>
                    </a:lnTo>
                    <a:lnTo>
                      <a:pt x="20840" y="733"/>
                    </a:lnTo>
                    <a:lnTo>
                      <a:pt x="20694" y="796"/>
                    </a:lnTo>
                    <a:lnTo>
                      <a:pt x="20526" y="775"/>
                    </a:lnTo>
                    <a:lnTo>
                      <a:pt x="20442" y="837"/>
                    </a:lnTo>
                    <a:lnTo>
                      <a:pt x="20442" y="984"/>
                    </a:lnTo>
                    <a:lnTo>
                      <a:pt x="20212" y="1109"/>
                    </a:lnTo>
                    <a:lnTo>
                      <a:pt x="20212" y="1047"/>
                    </a:lnTo>
                    <a:lnTo>
                      <a:pt x="20380" y="900"/>
                    </a:lnTo>
                    <a:lnTo>
                      <a:pt x="20422" y="754"/>
                    </a:lnTo>
                    <a:lnTo>
                      <a:pt x="20317" y="670"/>
                    </a:lnTo>
                    <a:lnTo>
                      <a:pt x="20212" y="712"/>
                    </a:lnTo>
                    <a:lnTo>
                      <a:pt x="20129" y="733"/>
                    </a:lnTo>
                    <a:lnTo>
                      <a:pt x="20212" y="670"/>
                    </a:lnTo>
                    <a:lnTo>
                      <a:pt x="20191" y="586"/>
                    </a:lnTo>
                    <a:lnTo>
                      <a:pt x="19898" y="419"/>
                    </a:lnTo>
                    <a:lnTo>
                      <a:pt x="19815" y="293"/>
                    </a:lnTo>
                    <a:lnTo>
                      <a:pt x="19752" y="252"/>
                    </a:lnTo>
                    <a:lnTo>
                      <a:pt x="19773" y="105"/>
                    </a:lnTo>
                    <a:lnTo>
                      <a:pt x="19459"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6CBC2"/>
                  </a:solidFill>
                </a:endParaRPr>
              </a:p>
            </p:txBody>
          </p:sp>
        </p:grpSp>
        <p:sp>
          <p:nvSpPr>
            <p:cNvPr id="977" name="Google Shape;977;p54"/>
            <p:cNvSpPr/>
            <p:nvPr/>
          </p:nvSpPr>
          <p:spPr>
            <a:xfrm>
              <a:off x="3216902" y="3020658"/>
              <a:ext cx="15456" cy="5959"/>
            </a:xfrm>
            <a:custGeom>
              <a:rect b="b" l="l" r="r" t="t"/>
              <a:pathLst>
                <a:path extrusionOk="0" h="524" w="1298">
                  <a:moveTo>
                    <a:pt x="503" y="0"/>
                  </a:moveTo>
                  <a:lnTo>
                    <a:pt x="293" y="42"/>
                  </a:lnTo>
                  <a:lnTo>
                    <a:pt x="168" y="21"/>
                  </a:lnTo>
                  <a:lnTo>
                    <a:pt x="63" y="42"/>
                  </a:lnTo>
                  <a:lnTo>
                    <a:pt x="1" y="147"/>
                  </a:lnTo>
                  <a:lnTo>
                    <a:pt x="105" y="230"/>
                  </a:lnTo>
                  <a:lnTo>
                    <a:pt x="189" y="209"/>
                  </a:lnTo>
                  <a:lnTo>
                    <a:pt x="252" y="230"/>
                  </a:lnTo>
                  <a:lnTo>
                    <a:pt x="314" y="377"/>
                  </a:lnTo>
                  <a:lnTo>
                    <a:pt x="398" y="439"/>
                  </a:lnTo>
                  <a:lnTo>
                    <a:pt x="524" y="439"/>
                  </a:lnTo>
                  <a:lnTo>
                    <a:pt x="607" y="523"/>
                  </a:lnTo>
                  <a:lnTo>
                    <a:pt x="775" y="523"/>
                  </a:lnTo>
                  <a:lnTo>
                    <a:pt x="775" y="377"/>
                  </a:lnTo>
                  <a:lnTo>
                    <a:pt x="879" y="377"/>
                  </a:lnTo>
                  <a:lnTo>
                    <a:pt x="900" y="439"/>
                  </a:lnTo>
                  <a:lnTo>
                    <a:pt x="984" y="439"/>
                  </a:lnTo>
                  <a:lnTo>
                    <a:pt x="1005" y="335"/>
                  </a:lnTo>
                  <a:lnTo>
                    <a:pt x="1089" y="377"/>
                  </a:lnTo>
                  <a:lnTo>
                    <a:pt x="1298" y="377"/>
                  </a:lnTo>
                  <a:lnTo>
                    <a:pt x="1298" y="335"/>
                  </a:lnTo>
                  <a:lnTo>
                    <a:pt x="1193" y="230"/>
                  </a:lnTo>
                  <a:lnTo>
                    <a:pt x="1047" y="209"/>
                  </a:lnTo>
                  <a:lnTo>
                    <a:pt x="942" y="21"/>
                  </a:lnTo>
                  <a:lnTo>
                    <a:pt x="503"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8" name="Google Shape;978;p54"/>
            <p:cNvSpPr/>
            <p:nvPr/>
          </p:nvSpPr>
          <p:spPr>
            <a:xfrm>
              <a:off x="3243063" y="3010423"/>
              <a:ext cx="19695" cy="13340"/>
            </a:xfrm>
            <a:custGeom>
              <a:rect b="b" l="l" r="r" t="t"/>
              <a:pathLst>
                <a:path extrusionOk="0" h="1173" w="1654">
                  <a:moveTo>
                    <a:pt x="1089" y="0"/>
                  </a:moveTo>
                  <a:lnTo>
                    <a:pt x="1005" y="63"/>
                  </a:lnTo>
                  <a:lnTo>
                    <a:pt x="900" y="21"/>
                  </a:lnTo>
                  <a:lnTo>
                    <a:pt x="691" y="21"/>
                  </a:lnTo>
                  <a:lnTo>
                    <a:pt x="649" y="84"/>
                  </a:lnTo>
                  <a:lnTo>
                    <a:pt x="754" y="168"/>
                  </a:lnTo>
                  <a:lnTo>
                    <a:pt x="1068" y="272"/>
                  </a:lnTo>
                  <a:lnTo>
                    <a:pt x="1047" y="314"/>
                  </a:lnTo>
                  <a:lnTo>
                    <a:pt x="1109" y="398"/>
                  </a:lnTo>
                  <a:lnTo>
                    <a:pt x="1047" y="544"/>
                  </a:lnTo>
                  <a:lnTo>
                    <a:pt x="1109" y="649"/>
                  </a:lnTo>
                  <a:lnTo>
                    <a:pt x="1214" y="691"/>
                  </a:lnTo>
                  <a:lnTo>
                    <a:pt x="1340" y="795"/>
                  </a:lnTo>
                  <a:lnTo>
                    <a:pt x="1319" y="858"/>
                  </a:lnTo>
                  <a:lnTo>
                    <a:pt x="1068" y="858"/>
                  </a:lnTo>
                  <a:lnTo>
                    <a:pt x="1026" y="900"/>
                  </a:lnTo>
                  <a:lnTo>
                    <a:pt x="921" y="858"/>
                  </a:lnTo>
                  <a:lnTo>
                    <a:pt x="796" y="858"/>
                  </a:lnTo>
                  <a:lnTo>
                    <a:pt x="649" y="816"/>
                  </a:lnTo>
                  <a:lnTo>
                    <a:pt x="524" y="858"/>
                  </a:lnTo>
                  <a:lnTo>
                    <a:pt x="524" y="816"/>
                  </a:lnTo>
                  <a:lnTo>
                    <a:pt x="482" y="795"/>
                  </a:lnTo>
                  <a:lnTo>
                    <a:pt x="293" y="837"/>
                  </a:lnTo>
                  <a:lnTo>
                    <a:pt x="189" y="733"/>
                  </a:lnTo>
                  <a:lnTo>
                    <a:pt x="63" y="795"/>
                  </a:lnTo>
                  <a:lnTo>
                    <a:pt x="0" y="858"/>
                  </a:lnTo>
                  <a:lnTo>
                    <a:pt x="63" y="963"/>
                  </a:lnTo>
                  <a:lnTo>
                    <a:pt x="189" y="1005"/>
                  </a:lnTo>
                  <a:lnTo>
                    <a:pt x="314" y="1151"/>
                  </a:lnTo>
                  <a:lnTo>
                    <a:pt x="377" y="1172"/>
                  </a:lnTo>
                  <a:lnTo>
                    <a:pt x="377" y="1067"/>
                  </a:lnTo>
                  <a:lnTo>
                    <a:pt x="419" y="1026"/>
                  </a:lnTo>
                  <a:lnTo>
                    <a:pt x="691" y="1026"/>
                  </a:lnTo>
                  <a:lnTo>
                    <a:pt x="796" y="1067"/>
                  </a:lnTo>
                  <a:lnTo>
                    <a:pt x="1109" y="1067"/>
                  </a:lnTo>
                  <a:lnTo>
                    <a:pt x="1151" y="1047"/>
                  </a:lnTo>
                  <a:lnTo>
                    <a:pt x="1256" y="1109"/>
                  </a:lnTo>
                  <a:lnTo>
                    <a:pt x="1340" y="1109"/>
                  </a:lnTo>
                  <a:lnTo>
                    <a:pt x="1340" y="1047"/>
                  </a:lnTo>
                  <a:lnTo>
                    <a:pt x="1570" y="921"/>
                  </a:lnTo>
                  <a:lnTo>
                    <a:pt x="1570" y="837"/>
                  </a:lnTo>
                  <a:lnTo>
                    <a:pt x="1570" y="733"/>
                  </a:lnTo>
                  <a:lnTo>
                    <a:pt x="1528" y="607"/>
                  </a:lnTo>
                  <a:lnTo>
                    <a:pt x="1549" y="544"/>
                  </a:lnTo>
                  <a:lnTo>
                    <a:pt x="1633" y="502"/>
                  </a:lnTo>
                  <a:lnTo>
                    <a:pt x="1653" y="377"/>
                  </a:lnTo>
                  <a:lnTo>
                    <a:pt x="1612" y="293"/>
                  </a:lnTo>
                  <a:lnTo>
                    <a:pt x="1653" y="189"/>
                  </a:lnTo>
                  <a:lnTo>
                    <a:pt x="1633" y="126"/>
                  </a:lnTo>
                  <a:lnTo>
                    <a:pt x="1528" y="105"/>
                  </a:lnTo>
                  <a:lnTo>
                    <a:pt x="1423" y="126"/>
                  </a:lnTo>
                  <a:lnTo>
                    <a:pt x="1319" y="21"/>
                  </a:lnTo>
                  <a:lnTo>
                    <a:pt x="1089"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9" name="Google Shape;979;p54"/>
            <p:cNvSpPr/>
            <p:nvPr/>
          </p:nvSpPr>
          <p:spPr>
            <a:xfrm>
              <a:off x="3173297" y="2986859"/>
              <a:ext cx="73267" cy="24997"/>
            </a:xfrm>
            <a:custGeom>
              <a:rect b="b" l="l" r="r" t="t"/>
              <a:pathLst>
                <a:path extrusionOk="0" h="2198" w="6153">
                  <a:moveTo>
                    <a:pt x="1570" y="1"/>
                  </a:moveTo>
                  <a:lnTo>
                    <a:pt x="1445" y="106"/>
                  </a:lnTo>
                  <a:lnTo>
                    <a:pt x="1131" y="106"/>
                  </a:lnTo>
                  <a:lnTo>
                    <a:pt x="901" y="168"/>
                  </a:lnTo>
                  <a:lnTo>
                    <a:pt x="817" y="252"/>
                  </a:lnTo>
                  <a:lnTo>
                    <a:pt x="566" y="315"/>
                  </a:lnTo>
                  <a:lnTo>
                    <a:pt x="482" y="419"/>
                  </a:lnTo>
                  <a:lnTo>
                    <a:pt x="377" y="482"/>
                  </a:lnTo>
                  <a:lnTo>
                    <a:pt x="357" y="608"/>
                  </a:lnTo>
                  <a:lnTo>
                    <a:pt x="419" y="712"/>
                  </a:lnTo>
                  <a:lnTo>
                    <a:pt x="398" y="775"/>
                  </a:lnTo>
                  <a:lnTo>
                    <a:pt x="294" y="712"/>
                  </a:lnTo>
                  <a:lnTo>
                    <a:pt x="85" y="817"/>
                  </a:lnTo>
                  <a:lnTo>
                    <a:pt x="1" y="796"/>
                  </a:lnTo>
                  <a:lnTo>
                    <a:pt x="1" y="880"/>
                  </a:lnTo>
                  <a:lnTo>
                    <a:pt x="105" y="922"/>
                  </a:lnTo>
                  <a:lnTo>
                    <a:pt x="252" y="796"/>
                  </a:lnTo>
                  <a:lnTo>
                    <a:pt x="273" y="817"/>
                  </a:lnTo>
                  <a:lnTo>
                    <a:pt x="273" y="922"/>
                  </a:lnTo>
                  <a:lnTo>
                    <a:pt x="419" y="817"/>
                  </a:lnTo>
                  <a:lnTo>
                    <a:pt x="524" y="817"/>
                  </a:lnTo>
                  <a:lnTo>
                    <a:pt x="629" y="629"/>
                  </a:lnTo>
                  <a:lnTo>
                    <a:pt x="796" y="670"/>
                  </a:lnTo>
                  <a:lnTo>
                    <a:pt x="838" y="608"/>
                  </a:lnTo>
                  <a:lnTo>
                    <a:pt x="922" y="691"/>
                  </a:lnTo>
                  <a:lnTo>
                    <a:pt x="1026" y="670"/>
                  </a:lnTo>
                  <a:lnTo>
                    <a:pt x="1214" y="461"/>
                  </a:lnTo>
                  <a:lnTo>
                    <a:pt x="1319" y="419"/>
                  </a:lnTo>
                  <a:lnTo>
                    <a:pt x="1361" y="357"/>
                  </a:lnTo>
                  <a:lnTo>
                    <a:pt x="1528" y="378"/>
                  </a:lnTo>
                  <a:lnTo>
                    <a:pt x="1654" y="378"/>
                  </a:lnTo>
                  <a:lnTo>
                    <a:pt x="1884" y="398"/>
                  </a:lnTo>
                  <a:lnTo>
                    <a:pt x="1968" y="461"/>
                  </a:lnTo>
                  <a:lnTo>
                    <a:pt x="1884" y="503"/>
                  </a:lnTo>
                  <a:lnTo>
                    <a:pt x="1758" y="503"/>
                  </a:lnTo>
                  <a:lnTo>
                    <a:pt x="1675" y="566"/>
                  </a:lnTo>
                  <a:lnTo>
                    <a:pt x="1758" y="629"/>
                  </a:lnTo>
                  <a:lnTo>
                    <a:pt x="2093" y="691"/>
                  </a:lnTo>
                  <a:lnTo>
                    <a:pt x="2177" y="670"/>
                  </a:lnTo>
                  <a:lnTo>
                    <a:pt x="2282" y="670"/>
                  </a:lnTo>
                  <a:lnTo>
                    <a:pt x="2386" y="733"/>
                  </a:lnTo>
                  <a:lnTo>
                    <a:pt x="2554" y="775"/>
                  </a:lnTo>
                  <a:lnTo>
                    <a:pt x="2616" y="775"/>
                  </a:lnTo>
                  <a:lnTo>
                    <a:pt x="2658" y="691"/>
                  </a:lnTo>
                  <a:lnTo>
                    <a:pt x="2721" y="775"/>
                  </a:lnTo>
                  <a:lnTo>
                    <a:pt x="2763" y="817"/>
                  </a:lnTo>
                  <a:lnTo>
                    <a:pt x="2930" y="942"/>
                  </a:lnTo>
                  <a:lnTo>
                    <a:pt x="3077" y="984"/>
                  </a:lnTo>
                  <a:lnTo>
                    <a:pt x="3139" y="942"/>
                  </a:lnTo>
                  <a:lnTo>
                    <a:pt x="3244" y="1026"/>
                  </a:lnTo>
                  <a:lnTo>
                    <a:pt x="3349" y="1005"/>
                  </a:lnTo>
                  <a:lnTo>
                    <a:pt x="3432" y="1047"/>
                  </a:lnTo>
                  <a:lnTo>
                    <a:pt x="3600" y="1005"/>
                  </a:lnTo>
                  <a:lnTo>
                    <a:pt x="3663" y="1026"/>
                  </a:lnTo>
                  <a:lnTo>
                    <a:pt x="3746" y="1361"/>
                  </a:lnTo>
                  <a:lnTo>
                    <a:pt x="3955" y="1570"/>
                  </a:lnTo>
                  <a:lnTo>
                    <a:pt x="4039" y="1612"/>
                  </a:lnTo>
                  <a:lnTo>
                    <a:pt x="4081" y="1549"/>
                  </a:lnTo>
                  <a:lnTo>
                    <a:pt x="4227" y="1633"/>
                  </a:lnTo>
                  <a:lnTo>
                    <a:pt x="4437" y="1633"/>
                  </a:lnTo>
                  <a:lnTo>
                    <a:pt x="4458" y="1675"/>
                  </a:lnTo>
                  <a:lnTo>
                    <a:pt x="4541" y="1738"/>
                  </a:lnTo>
                  <a:lnTo>
                    <a:pt x="4541" y="1842"/>
                  </a:lnTo>
                  <a:lnTo>
                    <a:pt x="4374" y="1863"/>
                  </a:lnTo>
                  <a:lnTo>
                    <a:pt x="4186" y="2051"/>
                  </a:lnTo>
                  <a:lnTo>
                    <a:pt x="4186" y="2156"/>
                  </a:lnTo>
                  <a:lnTo>
                    <a:pt x="4374" y="2177"/>
                  </a:lnTo>
                  <a:lnTo>
                    <a:pt x="4541" y="2135"/>
                  </a:lnTo>
                  <a:lnTo>
                    <a:pt x="4604" y="2156"/>
                  </a:lnTo>
                  <a:lnTo>
                    <a:pt x="4897" y="2093"/>
                  </a:lnTo>
                  <a:lnTo>
                    <a:pt x="5064" y="2093"/>
                  </a:lnTo>
                  <a:lnTo>
                    <a:pt x="5274" y="2198"/>
                  </a:lnTo>
                  <a:lnTo>
                    <a:pt x="5546" y="2135"/>
                  </a:lnTo>
                  <a:lnTo>
                    <a:pt x="5587" y="2072"/>
                  </a:lnTo>
                  <a:lnTo>
                    <a:pt x="5650" y="2072"/>
                  </a:lnTo>
                  <a:lnTo>
                    <a:pt x="5734" y="2030"/>
                  </a:lnTo>
                  <a:lnTo>
                    <a:pt x="5943" y="2051"/>
                  </a:lnTo>
                  <a:lnTo>
                    <a:pt x="6069" y="1989"/>
                  </a:lnTo>
                  <a:lnTo>
                    <a:pt x="6152" y="1884"/>
                  </a:lnTo>
                  <a:lnTo>
                    <a:pt x="6111" y="1842"/>
                  </a:lnTo>
                  <a:lnTo>
                    <a:pt x="6006" y="1821"/>
                  </a:lnTo>
                  <a:lnTo>
                    <a:pt x="5922" y="1654"/>
                  </a:lnTo>
                  <a:lnTo>
                    <a:pt x="5692" y="1549"/>
                  </a:lnTo>
                  <a:lnTo>
                    <a:pt x="5378" y="1549"/>
                  </a:lnTo>
                  <a:lnTo>
                    <a:pt x="5295" y="1528"/>
                  </a:lnTo>
                  <a:lnTo>
                    <a:pt x="5336" y="1466"/>
                  </a:lnTo>
                  <a:lnTo>
                    <a:pt x="5399" y="1319"/>
                  </a:lnTo>
                  <a:lnTo>
                    <a:pt x="5315" y="1298"/>
                  </a:lnTo>
                  <a:lnTo>
                    <a:pt x="5232" y="1340"/>
                  </a:lnTo>
                  <a:lnTo>
                    <a:pt x="5127" y="1340"/>
                  </a:lnTo>
                  <a:lnTo>
                    <a:pt x="4918" y="1194"/>
                  </a:lnTo>
                  <a:lnTo>
                    <a:pt x="4855" y="1235"/>
                  </a:lnTo>
                  <a:lnTo>
                    <a:pt x="4771" y="1152"/>
                  </a:lnTo>
                  <a:lnTo>
                    <a:pt x="4604" y="1026"/>
                  </a:lnTo>
                  <a:lnTo>
                    <a:pt x="4541" y="1131"/>
                  </a:lnTo>
                  <a:lnTo>
                    <a:pt x="4479" y="1089"/>
                  </a:lnTo>
                  <a:lnTo>
                    <a:pt x="4499" y="1005"/>
                  </a:lnTo>
                  <a:lnTo>
                    <a:pt x="4437" y="984"/>
                  </a:lnTo>
                  <a:lnTo>
                    <a:pt x="4395" y="1047"/>
                  </a:lnTo>
                  <a:lnTo>
                    <a:pt x="4332" y="984"/>
                  </a:lnTo>
                  <a:lnTo>
                    <a:pt x="4123" y="922"/>
                  </a:lnTo>
                  <a:lnTo>
                    <a:pt x="3955" y="796"/>
                  </a:lnTo>
                  <a:lnTo>
                    <a:pt x="3830" y="712"/>
                  </a:lnTo>
                  <a:lnTo>
                    <a:pt x="3704" y="587"/>
                  </a:lnTo>
                  <a:lnTo>
                    <a:pt x="3349" y="587"/>
                  </a:lnTo>
                  <a:lnTo>
                    <a:pt x="3244" y="524"/>
                  </a:lnTo>
                  <a:lnTo>
                    <a:pt x="3202" y="398"/>
                  </a:lnTo>
                  <a:lnTo>
                    <a:pt x="3077" y="252"/>
                  </a:lnTo>
                  <a:lnTo>
                    <a:pt x="2972" y="273"/>
                  </a:lnTo>
                  <a:lnTo>
                    <a:pt x="2909" y="210"/>
                  </a:lnTo>
                  <a:lnTo>
                    <a:pt x="2491" y="147"/>
                  </a:lnTo>
                  <a:lnTo>
                    <a:pt x="2365" y="210"/>
                  </a:lnTo>
                  <a:lnTo>
                    <a:pt x="2177" y="168"/>
                  </a:lnTo>
                  <a:lnTo>
                    <a:pt x="2072" y="43"/>
                  </a:lnTo>
                  <a:lnTo>
                    <a:pt x="1821"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0" name="Google Shape;980;p54"/>
            <p:cNvSpPr/>
            <p:nvPr/>
          </p:nvSpPr>
          <p:spPr>
            <a:xfrm>
              <a:off x="3371128" y="3527019"/>
              <a:ext cx="18695" cy="10247"/>
            </a:xfrm>
            <a:custGeom>
              <a:rect b="b" l="l" r="r" t="t"/>
              <a:pathLst>
                <a:path extrusionOk="0" h="901" w="1570">
                  <a:moveTo>
                    <a:pt x="1025" y="0"/>
                  </a:moveTo>
                  <a:lnTo>
                    <a:pt x="984" y="84"/>
                  </a:lnTo>
                  <a:lnTo>
                    <a:pt x="921" y="105"/>
                  </a:lnTo>
                  <a:lnTo>
                    <a:pt x="942" y="189"/>
                  </a:lnTo>
                  <a:lnTo>
                    <a:pt x="921" y="252"/>
                  </a:lnTo>
                  <a:lnTo>
                    <a:pt x="691" y="314"/>
                  </a:lnTo>
                  <a:lnTo>
                    <a:pt x="733" y="273"/>
                  </a:lnTo>
                  <a:lnTo>
                    <a:pt x="774" y="126"/>
                  </a:lnTo>
                  <a:lnTo>
                    <a:pt x="733" y="63"/>
                  </a:lnTo>
                  <a:lnTo>
                    <a:pt x="649" y="84"/>
                  </a:lnTo>
                  <a:lnTo>
                    <a:pt x="607" y="168"/>
                  </a:lnTo>
                  <a:lnTo>
                    <a:pt x="544" y="168"/>
                  </a:lnTo>
                  <a:lnTo>
                    <a:pt x="461" y="84"/>
                  </a:lnTo>
                  <a:lnTo>
                    <a:pt x="377" y="84"/>
                  </a:lnTo>
                  <a:lnTo>
                    <a:pt x="377" y="252"/>
                  </a:lnTo>
                  <a:lnTo>
                    <a:pt x="272" y="210"/>
                  </a:lnTo>
                  <a:lnTo>
                    <a:pt x="168" y="105"/>
                  </a:lnTo>
                  <a:lnTo>
                    <a:pt x="105" y="168"/>
                  </a:lnTo>
                  <a:lnTo>
                    <a:pt x="230" y="356"/>
                  </a:lnTo>
                  <a:lnTo>
                    <a:pt x="377" y="377"/>
                  </a:lnTo>
                  <a:lnTo>
                    <a:pt x="377" y="419"/>
                  </a:lnTo>
                  <a:lnTo>
                    <a:pt x="230" y="419"/>
                  </a:lnTo>
                  <a:lnTo>
                    <a:pt x="168" y="482"/>
                  </a:lnTo>
                  <a:lnTo>
                    <a:pt x="189" y="565"/>
                  </a:lnTo>
                  <a:lnTo>
                    <a:pt x="84" y="670"/>
                  </a:lnTo>
                  <a:lnTo>
                    <a:pt x="0" y="670"/>
                  </a:lnTo>
                  <a:lnTo>
                    <a:pt x="0" y="712"/>
                  </a:lnTo>
                  <a:lnTo>
                    <a:pt x="126" y="796"/>
                  </a:lnTo>
                  <a:lnTo>
                    <a:pt x="189" y="712"/>
                  </a:lnTo>
                  <a:lnTo>
                    <a:pt x="293" y="796"/>
                  </a:lnTo>
                  <a:lnTo>
                    <a:pt x="377" y="691"/>
                  </a:lnTo>
                  <a:lnTo>
                    <a:pt x="230" y="628"/>
                  </a:lnTo>
                  <a:lnTo>
                    <a:pt x="335" y="586"/>
                  </a:lnTo>
                  <a:lnTo>
                    <a:pt x="523" y="607"/>
                  </a:lnTo>
                  <a:lnTo>
                    <a:pt x="649" y="565"/>
                  </a:lnTo>
                  <a:lnTo>
                    <a:pt x="649" y="461"/>
                  </a:lnTo>
                  <a:cubicBezTo>
                    <a:pt x="649" y="461"/>
                    <a:pt x="667" y="470"/>
                    <a:pt x="680" y="470"/>
                  </a:cubicBezTo>
                  <a:cubicBezTo>
                    <a:pt x="686" y="470"/>
                    <a:pt x="691" y="468"/>
                    <a:pt x="691" y="461"/>
                  </a:cubicBezTo>
                  <a:cubicBezTo>
                    <a:pt x="795" y="398"/>
                    <a:pt x="900" y="377"/>
                    <a:pt x="1005" y="314"/>
                  </a:cubicBezTo>
                  <a:lnTo>
                    <a:pt x="1046" y="398"/>
                  </a:lnTo>
                  <a:lnTo>
                    <a:pt x="1025" y="461"/>
                  </a:lnTo>
                  <a:lnTo>
                    <a:pt x="942" y="419"/>
                  </a:lnTo>
                  <a:lnTo>
                    <a:pt x="858" y="461"/>
                  </a:lnTo>
                  <a:lnTo>
                    <a:pt x="691" y="712"/>
                  </a:lnTo>
                  <a:lnTo>
                    <a:pt x="753" y="733"/>
                  </a:lnTo>
                  <a:lnTo>
                    <a:pt x="837" y="879"/>
                  </a:lnTo>
                  <a:lnTo>
                    <a:pt x="921" y="900"/>
                  </a:lnTo>
                  <a:lnTo>
                    <a:pt x="921" y="837"/>
                  </a:lnTo>
                  <a:lnTo>
                    <a:pt x="837" y="733"/>
                  </a:lnTo>
                  <a:lnTo>
                    <a:pt x="858" y="712"/>
                  </a:lnTo>
                  <a:lnTo>
                    <a:pt x="963" y="775"/>
                  </a:lnTo>
                  <a:lnTo>
                    <a:pt x="1025" y="733"/>
                  </a:lnTo>
                  <a:lnTo>
                    <a:pt x="963" y="691"/>
                  </a:lnTo>
                  <a:lnTo>
                    <a:pt x="963" y="607"/>
                  </a:lnTo>
                  <a:lnTo>
                    <a:pt x="1067" y="628"/>
                  </a:lnTo>
                  <a:lnTo>
                    <a:pt x="1172" y="607"/>
                  </a:lnTo>
                  <a:lnTo>
                    <a:pt x="1172" y="586"/>
                  </a:lnTo>
                  <a:lnTo>
                    <a:pt x="1088" y="586"/>
                  </a:lnTo>
                  <a:lnTo>
                    <a:pt x="1046" y="524"/>
                  </a:lnTo>
                  <a:lnTo>
                    <a:pt x="1088" y="503"/>
                  </a:lnTo>
                  <a:lnTo>
                    <a:pt x="1193" y="524"/>
                  </a:lnTo>
                  <a:lnTo>
                    <a:pt x="1339" y="503"/>
                  </a:lnTo>
                  <a:lnTo>
                    <a:pt x="1444" y="419"/>
                  </a:lnTo>
                  <a:lnTo>
                    <a:pt x="1549" y="398"/>
                  </a:lnTo>
                  <a:lnTo>
                    <a:pt x="1507" y="314"/>
                  </a:lnTo>
                  <a:lnTo>
                    <a:pt x="1465" y="293"/>
                  </a:lnTo>
                  <a:lnTo>
                    <a:pt x="1444" y="273"/>
                  </a:lnTo>
                  <a:lnTo>
                    <a:pt x="1486" y="210"/>
                  </a:lnTo>
                  <a:lnTo>
                    <a:pt x="1569" y="189"/>
                  </a:lnTo>
                  <a:lnTo>
                    <a:pt x="1528" y="126"/>
                  </a:lnTo>
                  <a:lnTo>
                    <a:pt x="1381" y="105"/>
                  </a:lnTo>
                  <a:lnTo>
                    <a:pt x="1318" y="126"/>
                  </a:lnTo>
                  <a:lnTo>
                    <a:pt x="1339" y="189"/>
                  </a:lnTo>
                  <a:lnTo>
                    <a:pt x="1256" y="210"/>
                  </a:lnTo>
                  <a:lnTo>
                    <a:pt x="1172" y="105"/>
                  </a:lnTo>
                  <a:lnTo>
                    <a:pt x="1172" y="42"/>
                  </a:lnTo>
                  <a:lnTo>
                    <a:pt x="1025"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1" name="Google Shape;981;p54"/>
            <p:cNvSpPr/>
            <p:nvPr/>
          </p:nvSpPr>
          <p:spPr>
            <a:xfrm>
              <a:off x="3183264" y="3080853"/>
              <a:ext cx="38140" cy="16672"/>
            </a:xfrm>
            <a:custGeom>
              <a:rect b="b" l="l" r="r" t="t"/>
              <a:pathLst>
                <a:path extrusionOk="0" h="1466" w="3203">
                  <a:moveTo>
                    <a:pt x="2072" y="1"/>
                  </a:moveTo>
                  <a:lnTo>
                    <a:pt x="2030" y="43"/>
                  </a:lnTo>
                  <a:lnTo>
                    <a:pt x="1863" y="147"/>
                  </a:lnTo>
                  <a:lnTo>
                    <a:pt x="1675" y="189"/>
                  </a:lnTo>
                  <a:lnTo>
                    <a:pt x="1319" y="377"/>
                  </a:lnTo>
                  <a:lnTo>
                    <a:pt x="1214" y="461"/>
                  </a:lnTo>
                  <a:lnTo>
                    <a:pt x="1131" y="482"/>
                  </a:lnTo>
                  <a:lnTo>
                    <a:pt x="921" y="482"/>
                  </a:lnTo>
                  <a:lnTo>
                    <a:pt x="733" y="315"/>
                  </a:lnTo>
                  <a:lnTo>
                    <a:pt x="608" y="273"/>
                  </a:lnTo>
                  <a:lnTo>
                    <a:pt x="566" y="294"/>
                  </a:lnTo>
                  <a:lnTo>
                    <a:pt x="629" y="356"/>
                  </a:lnTo>
                  <a:lnTo>
                    <a:pt x="629" y="398"/>
                  </a:lnTo>
                  <a:lnTo>
                    <a:pt x="566" y="419"/>
                  </a:lnTo>
                  <a:lnTo>
                    <a:pt x="461" y="377"/>
                  </a:lnTo>
                  <a:lnTo>
                    <a:pt x="419" y="315"/>
                  </a:lnTo>
                  <a:lnTo>
                    <a:pt x="461" y="294"/>
                  </a:lnTo>
                  <a:lnTo>
                    <a:pt x="482" y="294"/>
                  </a:lnTo>
                  <a:lnTo>
                    <a:pt x="461" y="252"/>
                  </a:lnTo>
                  <a:lnTo>
                    <a:pt x="398" y="252"/>
                  </a:lnTo>
                  <a:lnTo>
                    <a:pt x="315" y="210"/>
                  </a:lnTo>
                  <a:lnTo>
                    <a:pt x="273" y="168"/>
                  </a:lnTo>
                  <a:lnTo>
                    <a:pt x="252" y="84"/>
                  </a:lnTo>
                  <a:lnTo>
                    <a:pt x="147" y="84"/>
                  </a:lnTo>
                  <a:lnTo>
                    <a:pt x="85" y="147"/>
                  </a:lnTo>
                  <a:lnTo>
                    <a:pt x="85" y="252"/>
                  </a:lnTo>
                  <a:lnTo>
                    <a:pt x="43" y="315"/>
                  </a:lnTo>
                  <a:lnTo>
                    <a:pt x="1" y="398"/>
                  </a:lnTo>
                  <a:lnTo>
                    <a:pt x="85" y="419"/>
                  </a:lnTo>
                  <a:lnTo>
                    <a:pt x="147" y="524"/>
                  </a:lnTo>
                  <a:lnTo>
                    <a:pt x="64" y="587"/>
                  </a:lnTo>
                  <a:lnTo>
                    <a:pt x="43" y="691"/>
                  </a:lnTo>
                  <a:lnTo>
                    <a:pt x="43" y="733"/>
                  </a:lnTo>
                  <a:lnTo>
                    <a:pt x="64" y="796"/>
                  </a:lnTo>
                  <a:lnTo>
                    <a:pt x="168" y="796"/>
                  </a:lnTo>
                  <a:lnTo>
                    <a:pt x="252" y="817"/>
                  </a:lnTo>
                  <a:lnTo>
                    <a:pt x="357" y="796"/>
                  </a:lnTo>
                  <a:lnTo>
                    <a:pt x="398" y="733"/>
                  </a:lnTo>
                  <a:lnTo>
                    <a:pt x="461" y="796"/>
                  </a:lnTo>
                  <a:lnTo>
                    <a:pt x="461" y="838"/>
                  </a:lnTo>
                  <a:lnTo>
                    <a:pt x="524" y="880"/>
                  </a:lnTo>
                  <a:lnTo>
                    <a:pt x="733" y="900"/>
                  </a:lnTo>
                  <a:lnTo>
                    <a:pt x="775" y="1026"/>
                  </a:lnTo>
                  <a:lnTo>
                    <a:pt x="817" y="1193"/>
                  </a:lnTo>
                  <a:lnTo>
                    <a:pt x="921" y="1235"/>
                  </a:lnTo>
                  <a:lnTo>
                    <a:pt x="1026" y="1235"/>
                  </a:lnTo>
                  <a:lnTo>
                    <a:pt x="1047" y="1152"/>
                  </a:lnTo>
                  <a:lnTo>
                    <a:pt x="1005" y="1131"/>
                  </a:lnTo>
                  <a:lnTo>
                    <a:pt x="1047" y="1047"/>
                  </a:lnTo>
                  <a:lnTo>
                    <a:pt x="1131" y="1089"/>
                  </a:lnTo>
                  <a:lnTo>
                    <a:pt x="1152" y="1131"/>
                  </a:lnTo>
                  <a:lnTo>
                    <a:pt x="1131" y="1193"/>
                  </a:lnTo>
                  <a:lnTo>
                    <a:pt x="1152" y="1319"/>
                  </a:lnTo>
                  <a:lnTo>
                    <a:pt x="1152" y="1403"/>
                  </a:lnTo>
                  <a:lnTo>
                    <a:pt x="1193" y="1444"/>
                  </a:lnTo>
                  <a:lnTo>
                    <a:pt x="1340" y="1465"/>
                  </a:lnTo>
                  <a:lnTo>
                    <a:pt x="1424" y="1361"/>
                  </a:lnTo>
                  <a:lnTo>
                    <a:pt x="1507" y="1298"/>
                  </a:lnTo>
                  <a:lnTo>
                    <a:pt x="1612" y="1319"/>
                  </a:lnTo>
                  <a:lnTo>
                    <a:pt x="1654" y="1298"/>
                  </a:lnTo>
                  <a:lnTo>
                    <a:pt x="1654" y="1152"/>
                  </a:lnTo>
                  <a:lnTo>
                    <a:pt x="1570" y="1089"/>
                  </a:lnTo>
                  <a:lnTo>
                    <a:pt x="1465" y="1026"/>
                  </a:lnTo>
                  <a:lnTo>
                    <a:pt x="1445" y="921"/>
                  </a:lnTo>
                  <a:lnTo>
                    <a:pt x="1445" y="880"/>
                  </a:lnTo>
                  <a:lnTo>
                    <a:pt x="1549" y="817"/>
                  </a:lnTo>
                  <a:lnTo>
                    <a:pt x="1737" y="775"/>
                  </a:lnTo>
                  <a:lnTo>
                    <a:pt x="1884" y="628"/>
                  </a:lnTo>
                  <a:lnTo>
                    <a:pt x="1884" y="587"/>
                  </a:lnTo>
                  <a:lnTo>
                    <a:pt x="1863" y="566"/>
                  </a:lnTo>
                  <a:lnTo>
                    <a:pt x="1863" y="419"/>
                  </a:lnTo>
                  <a:lnTo>
                    <a:pt x="2051" y="356"/>
                  </a:lnTo>
                  <a:lnTo>
                    <a:pt x="2177" y="315"/>
                  </a:lnTo>
                  <a:lnTo>
                    <a:pt x="2261" y="377"/>
                  </a:lnTo>
                  <a:lnTo>
                    <a:pt x="2365" y="482"/>
                  </a:lnTo>
                  <a:lnTo>
                    <a:pt x="2449" y="482"/>
                  </a:lnTo>
                  <a:lnTo>
                    <a:pt x="2553" y="608"/>
                  </a:lnTo>
                  <a:lnTo>
                    <a:pt x="2574" y="712"/>
                  </a:lnTo>
                  <a:lnTo>
                    <a:pt x="2616" y="775"/>
                  </a:lnTo>
                  <a:lnTo>
                    <a:pt x="2679" y="733"/>
                  </a:lnTo>
                  <a:lnTo>
                    <a:pt x="2763" y="670"/>
                  </a:lnTo>
                  <a:lnTo>
                    <a:pt x="2805" y="670"/>
                  </a:lnTo>
                  <a:lnTo>
                    <a:pt x="2826" y="733"/>
                  </a:lnTo>
                  <a:lnTo>
                    <a:pt x="2784" y="796"/>
                  </a:lnTo>
                  <a:lnTo>
                    <a:pt x="2721" y="796"/>
                  </a:lnTo>
                  <a:lnTo>
                    <a:pt x="2616" y="942"/>
                  </a:lnTo>
                  <a:lnTo>
                    <a:pt x="2595" y="984"/>
                  </a:lnTo>
                  <a:lnTo>
                    <a:pt x="2616" y="1131"/>
                  </a:lnTo>
                  <a:lnTo>
                    <a:pt x="2763" y="1319"/>
                  </a:lnTo>
                  <a:lnTo>
                    <a:pt x="2888" y="1424"/>
                  </a:lnTo>
                  <a:lnTo>
                    <a:pt x="2972" y="1235"/>
                  </a:lnTo>
                  <a:lnTo>
                    <a:pt x="3014" y="1235"/>
                  </a:lnTo>
                  <a:lnTo>
                    <a:pt x="3098" y="1193"/>
                  </a:lnTo>
                  <a:lnTo>
                    <a:pt x="3118" y="1047"/>
                  </a:lnTo>
                  <a:lnTo>
                    <a:pt x="3202" y="900"/>
                  </a:lnTo>
                  <a:lnTo>
                    <a:pt x="3139" y="733"/>
                  </a:lnTo>
                  <a:lnTo>
                    <a:pt x="3139" y="691"/>
                  </a:lnTo>
                  <a:lnTo>
                    <a:pt x="3181" y="587"/>
                  </a:lnTo>
                  <a:lnTo>
                    <a:pt x="3118" y="524"/>
                  </a:lnTo>
                  <a:lnTo>
                    <a:pt x="3035" y="482"/>
                  </a:lnTo>
                  <a:lnTo>
                    <a:pt x="3014" y="419"/>
                  </a:lnTo>
                  <a:lnTo>
                    <a:pt x="2909" y="294"/>
                  </a:lnTo>
                  <a:lnTo>
                    <a:pt x="2679" y="168"/>
                  </a:lnTo>
                  <a:lnTo>
                    <a:pt x="2512" y="147"/>
                  </a:lnTo>
                  <a:lnTo>
                    <a:pt x="2281" y="147"/>
                  </a:lnTo>
                  <a:lnTo>
                    <a:pt x="2198" y="105"/>
                  </a:lnTo>
                  <a:lnTo>
                    <a:pt x="2156" y="63"/>
                  </a:lnTo>
                  <a:lnTo>
                    <a:pt x="2072"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2" name="Google Shape;982;p54"/>
            <p:cNvSpPr/>
            <p:nvPr/>
          </p:nvSpPr>
          <p:spPr>
            <a:xfrm>
              <a:off x="3163092" y="3070629"/>
              <a:ext cx="23172" cy="20709"/>
            </a:xfrm>
            <a:custGeom>
              <a:rect b="b" l="l" r="r" t="t"/>
              <a:pathLst>
                <a:path extrusionOk="0" h="1821" w="1946">
                  <a:moveTo>
                    <a:pt x="293" y="0"/>
                  </a:moveTo>
                  <a:lnTo>
                    <a:pt x="105" y="21"/>
                  </a:lnTo>
                  <a:lnTo>
                    <a:pt x="105" y="42"/>
                  </a:lnTo>
                  <a:lnTo>
                    <a:pt x="63" y="63"/>
                  </a:lnTo>
                  <a:lnTo>
                    <a:pt x="84" y="63"/>
                  </a:lnTo>
                  <a:lnTo>
                    <a:pt x="63" y="209"/>
                  </a:lnTo>
                  <a:lnTo>
                    <a:pt x="0" y="230"/>
                  </a:lnTo>
                  <a:lnTo>
                    <a:pt x="63" y="251"/>
                  </a:lnTo>
                  <a:lnTo>
                    <a:pt x="126" y="272"/>
                  </a:lnTo>
                  <a:lnTo>
                    <a:pt x="167" y="377"/>
                  </a:lnTo>
                  <a:lnTo>
                    <a:pt x="63" y="460"/>
                  </a:lnTo>
                  <a:lnTo>
                    <a:pt x="0" y="586"/>
                  </a:lnTo>
                  <a:lnTo>
                    <a:pt x="21" y="690"/>
                  </a:lnTo>
                  <a:lnTo>
                    <a:pt x="188" y="837"/>
                  </a:lnTo>
                  <a:lnTo>
                    <a:pt x="335" y="837"/>
                  </a:lnTo>
                  <a:lnTo>
                    <a:pt x="418" y="879"/>
                  </a:lnTo>
                  <a:lnTo>
                    <a:pt x="481" y="983"/>
                  </a:lnTo>
                  <a:lnTo>
                    <a:pt x="523" y="983"/>
                  </a:lnTo>
                  <a:lnTo>
                    <a:pt x="607" y="879"/>
                  </a:lnTo>
                  <a:lnTo>
                    <a:pt x="586" y="774"/>
                  </a:lnTo>
                  <a:lnTo>
                    <a:pt x="418" y="670"/>
                  </a:lnTo>
                  <a:lnTo>
                    <a:pt x="377" y="586"/>
                  </a:lnTo>
                  <a:lnTo>
                    <a:pt x="418" y="565"/>
                  </a:lnTo>
                  <a:lnTo>
                    <a:pt x="523" y="649"/>
                  </a:lnTo>
                  <a:lnTo>
                    <a:pt x="628" y="690"/>
                  </a:lnTo>
                  <a:lnTo>
                    <a:pt x="649" y="774"/>
                  </a:lnTo>
                  <a:lnTo>
                    <a:pt x="753" y="858"/>
                  </a:lnTo>
                  <a:lnTo>
                    <a:pt x="795" y="983"/>
                  </a:lnTo>
                  <a:lnTo>
                    <a:pt x="921" y="1067"/>
                  </a:lnTo>
                  <a:lnTo>
                    <a:pt x="1025" y="1151"/>
                  </a:lnTo>
                  <a:lnTo>
                    <a:pt x="1109" y="1193"/>
                  </a:lnTo>
                  <a:lnTo>
                    <a:pt x="1234" y="1318"/>
                  </a:lnTo>
                  <a:lnTo>
                    <a:pt x="1255" y="1402"/>
                  </a:lnTo>
                  <a:lnTo>
                    <a:pt x="1172" y="1486"/>
                  </a:lnTo>
                  <a:lnTo>
                    <a:pt x="1172" y="1569"/>
                  </a:lnTo>
                  <a:lnTo>
                    <a:pt x="1234" y="1632"/>
                  </a:lnTo>
                  <a:lnTo>
                    <a:pt x="1360" y="1695"/>
                  </a:lnTo>
                  <a:lnTo>
                    <a:pt x="1444" y="1737"/>
                  </a:lnTo>
                  <a:lnTo>
                    <a:pt x="1486" y="1716"/>
                  </a:lnTo>
                  <a:lnTo>
                    <a:pt x="1527" y="1632"/>
                  </a:lnTo>
                  <a:lnTo>
                    <a:pt x="1465" y="1569"/>
                  </a:lnTo>
                  <a:lnTo>
                    <a:pt x="1360" y="1507"/>
                  </a:lnTo>
                  <a:lnTo>
                    <a:pt x="1360" y="1486"/>
                  </a:lnTo>
                  <a:lnTo>
                    <a:pt x="1381" y="1465"/>
                  </a:lnTo>
                  <a:lnTo>
                    <a:pt x="1465" y="1507"/>
                  </a:lnTo>
                  <a:lnTo>
                    <a:pt x="1548" y="1632"/>
                  </a:lnTo>
                  <a:lnTo>
                    <a:pt x="1548" y="1737"/>
                  </a:lnTo>
                  <a:lnTo>
                    <a:pt x="1590" y="1737"/>
                  </a:lnTo>
                  <a:lnTo>
                    <a:pt x="1632" y="1779"/>
                  </a:lnTo>
                  <a:lnTo>
                    <a:pt x="1674" y="1820"/>
                  </a:lnTo>
                  <a:lnTo>
                    <a:pt x="1737" y="1820"/>
                  </a:lnTo>
                  <a:lnTo>
                    <a:pt x="1758" y="1779"/>
                  </a:lnTo>
                  <a:lnTo>
                    <a:pt x="1758" y="1695"/>
                  </a:lnTo>
                  <a:lnTo>
                    <a:pt x="1737" y="1632"/>
                  </a:lnTo>
                  <a:lnTo>
                    <a:pt x="1737" y="1590"/>
                  </a:lnTo>
                  <a:lnTo>
                    <a:pt x="1758" y="1486"/>
                  </a:lnTo>
                  <a:lnTo>
                    <a:pt x="1841" y="1423"/>
                  </a:lnTo>
                  <a:lnTo>
                    <a:pt x="1779" y="1318"/>
                  </a:lnTo>
                  <a:lnTo>
                    <a:pt x="1695" y="1297"/>
                  </a:lnTo>
                  <a:lnTo>
                    <a:pt x="1737" y="1214"/>
                  </a:lnTo>
                  <a:lnTo>
                    <a:pt x="1779" y="1151"/>
                  </a:lnTo>
                  <a:lnTo>
                    <a:pt x="1779" y="1046"/>
                  </a:lnTo>
                  <a:lnTo>
                    <a:pt x="1841" y="983"/>
                  </a:lnTo>
                  <a:lnTo>
                    <a:pt x="1946" y="983"/>
                  </a:lnTo>
                  <a:lnTo>
                    <a:pt x="1946" y="962"/>
                  </a:lnTo>
                  <a:lnTo>
                    <a:pt x="1862" y="900"/>
                  </a:lnTo>
                  <a:lnTo>
                    <a:pt x="1758" y="879"/>
                  </a:lnTo>
                  <a:lnTo>
                    <a:pt x="1695" y="795"/>
                  </a:lnTo>
                  <a:lnTo>
                    <a:pt x="1653" y="732"/>
                  </a:lnTo>
                  <a:lnTo>
                    <a:pt x="1548" y="586"/>
                  </a:lnTo>
                  <a:lnTo>
                    <a:pt x="1465" y="481"/>
                  </a:lnTo>
                  <a:lnTo>
                    <a:pt x="1465" y="356"/>
                  </a:lnTo>
                  <a:lnTo>
                    <a:pt x="1423" y="251"/>
                  </a:lnTo>
                  <a:lnTo>
                    <a:pt x="1360" y="272"/>
                  </a:lnTo>
                  <a:lnTo>
                    <a:pt x="1339" y="335"/>
                  </a:lnTo>
                  <a:lnTo>
                    <a:pt x="1234" y="335"/>
                  </a:lnTo>
                  <a:lnTo>
                    <a:pt x="1255" y="272"/>
                  </a:lnTo>
                  <a:lnTo>
                    <a:pt x="1172" y="272"/>
                  </a:lnTo>
                  <a:lnTo>
                    <a:pt x="1130" y="314"/>
                  </a:lnTo>
                  <a:lnTo>
                    <a:pt x="1025" y="209"/>
                  </a:lnTo>
                  <a:lnTo>
                    <a:pt x="1025" y="146"/>
                  </a:lnTo>
                  <a:lnTo>
                    <a:pt x="942" y="126"/>
                  </a:lnTo>
                  <a:lnTo>
                    <a:pt x="858" y="42"/>
                  </a:lnTo>
                  <a:lnTo>
                    <a:pt x="711" y="42"/>
                  </a:lnTo>
                  <a:lnTo>
                    <a:pt x="607" y="63"/>
                  </a:lnTo>
                  <a:lnTo>
                    <a:pt x="293"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3" name="Google Shape;983;p54"/>
            <p:cNvSpPr/>
            <p:nvPr/>
          </p:nvSpPr>
          <p:spPr>
            <a:xfrm>
              <a:off x="3150875" y="3043494"/>
              <a:ext cx="32150" cy="30467"/>
            </a:xfrm>
            <a:custGeom>
              <a:rect b="b" l="l" r="r" t="t"/>
              <a:pathLst>
                <a:path extrusionOk="0" h="2679" w="2700">
                  <a:moveTo>
                    <a:pt x="2470" y="1"/>
                  </a:moveTo>
                  <a:lnTo>
                    <a:pt x="2407" y="22"/>
                  </a:lnTo>
                  <a:lnTo>
                    <a:pt x="2386" y="105"/>
                  </a:lnTo>
                  <a:lnTo>
                    <a:pt x="2302" y="126"/>
                  </a:lnTo>
                  <a:lnTo>
                    <a:pt x="2198" y="210"/>
                  </a:lnTo>
                  <a:lnTo>
                    <a:pt x="2093" y="210"/>
                  </a:lnTo>
                  <a:lnTo>
                    <a:pt x="2072" y="294"/>
                  </a:lnTo>
                  <a:lnTo>
                    <a:pt x="1988" y="252"/>
                  </a:lnTo>
                  <a:lnTo>
                    <a:pt x="1884" y="294"/>
                  </a:lnTo>
                  <a:lnTo>
                    <a:pt x="1863" y="231"/>
                  </a:lnTo>
                  <a:lnTo>
                    <a:pt x="1779" y="189"/>
                  </a:lnTo>
                  <a:lnTo>
                    <a:pt x="1737" y="189"/>
                  </a:lnTo>
                  <a:lnTo>
                    <a:pt x="1696" y="294"/>
                  </a:lnTo>
                  <a:lnTo>
                    <a:pt x="1591" y="294"/>
                  </a:lnTo>
                  <a:lnTo>
                    <a:pt x="1528" y="419"/>
                  </a:lnTo>
                  <a:lnTo>
                    <a:pt x="1528" y="461"/>
                  </a:lnTo>
                  <a:lnTo>
                    <a:pt x="1465" y="503"/>
                  </a:lnTo>
                  <a:lnTo>
                    <a:pt x="1361" y="587"/>
                  </a:lnTo>
                  <a:lnTo>
                    <a:pt x="1235" y="649"/>
                  </a:lnTo>
                  <a:lnTo>
                    <a:pt x="1214" y="691"/>
                  </a:lnTo>
                  <a:lnTo>
                    <a:pt x="1131" y="670"/>
                  </a:lnTo>
                  <a:lnTo>
                    <a:pt x="1068" y="691"/>
                  </a:lnTo>
                  <a:lnTo>
                    <a:pt x="1005" y="649"/>
                  </a:lnTo>
                  <a:lnTo>
                    <a:pt x="859" y="628"/>
                  </a:lnTo>
                  <a:lnTo>
                    <a:pt x="691" y="733"/>
                  </a:lnTo>
                  <a:lnTo>
                    <a:pt x="503" y="754"/>
                  </a:lnTo>
                  <a:lnTo>
                    <a:pt x="503" y="859"/>
                  </a:lnTo>
                  <a:lnTo>
                    <a:pt x="503" y="942"/>
                  </a:lnTo>
                  <a:lnTo>
                    <a:pt x="482" y="1089"/>
                  </a:lnTo>
                  <a:lnTo>
                    <a:pt x="419" y="1172"/>
                  </a:lnTo>
                  <a:lnTo>
                    <a:pt x="294" y="1172"/>
                  </a:lnTo>
                  <a:lnTo>
                    <a:pt x="189" y="1193"/>
                  </a:lnTo>
                  <a:lnTo>
                    <a:pt x="189" y="1256"/>
                  </a:lnTo>
                  <a:lnTo>
                    <a:pt x="126" y="1256"/>
                  </a:lnTo>
                  <a:lnTo>
                    <a:pt x="22" y="1214"/>
                  </a:lnTo>
                  <a:lnTo>
                    <a:pt x="1" y="1256"/>
                  </a:lnTo>
                  <a:lnTo>
                    <a:pt x="210" y="1507"/>
                  </a:lnTo>
                  <a:lnTo>
                    <a:pt x="315" y="1591"/>
                  </a:lnTo>
                  <a:lnTo>
                    <a:pt x="315" y="1675"/>
                  </a:lnTo>
                  <a:lnTo>
                    <a:pt x="482" y="1821"/>
                  </a:lnTo>
                  <a:lnTo>
                    <a:pt x="628" y="2030"/>
                  </a:lnTo>
                  <a:lnTo>
                    <a:pt x="900" y="2323"/>
                  </a:lnTo>
                  <a:lnTo>
                    <a:pt x="963" y="2323"/>
                  </a:lnTo>
                  <a:lnTo>
                    <a:pt x="1026" y="2344"/>
                  </a:lnTo>
                  <a:lnTo>
                    <a:pt x="1068" y="2323"/>
                  </a:lnTo>
                  <a:lnTo>
                    <a:pt x="1068" y="2407"/>
                  </a:lnTo>
                  <a:lnTo>
                    <a:pt x="1131" y="2407"/>
                  </a:lnTo>
                  <a:lnTo>
                    <a:pt x="1319" y="2386"/>
                  </a:lnTo>
                  <a:lnTo>
                    <a:pt x="1633" y="2449"/>
                  </a:lnTo>
                  <a:lnTo>
                    <a:pt x="1737" y="2428"/>
                  </a:lnTo>
                  <a:lnTo>
                    <a:pt x="1884" y="2428"/>
                  </a:lnTo>
                  <a:lnTo>
                    <a:pt x="1947" y="2512"/>
                  </a:lnTo>
                  <a:lnTo>
                    <a:pt x="2009" y="2532"/>
                  </a:lnTo>
                  <a:lnTo>
                    <a:pt x="2009" y="2595"/>
                  </a:lnTo>
                  <a:lnTo>
                    <a:pt x="2156" y="2679"/>
                  </a:lnTo>
                  <a:lnTo>
                    <a:pt x="2198" y="2658"/>
                  </a:lnTo>
                  <a:lnTo>
                    <a:pt x="2260" y="2658"/>
                  </a:lnTo>
                  <a:lnTo>
                    <a:pt x="2302" y="2637"/>
                  </a:lnTo>
                  <a:lnTo>
                    <a:pt x="2281" y="2553"/>
                  </a:lnTo>
                  <a:lnTo>
                    <a:pt x="2219" y="2470"/>
                  </a:lnTo>
                  <a:lnTo>
                    <a:pt x="2198" y="2344"/>
                  </a:lnTo>
                  <a:lnTo>
                    <a:pt x="2281" y="2219"/>
                  </a:lnTo>
                  <a:lnTo>
                    <a:pt x="2302" y="2135"/>
                  </a:lnTo>
                  <a:lnTo>
                    <a:pt x="2302" y="2009"/>
                  </a:lnTo>
                  <a:lnTo>
                    <a:pt x="2281" y="2093"/>
                  </a:lnTo>
                  <a:lnTo>
                    <a:pt x="2260" y="2135"/>
                  </a:lnTo>
                  <a:lnTo>
                    <a:pt x="2198" y="2156"/>
                  </a:lnTo>
                  <a:lnTo>
                    <a:pt x="2198" y="2093"/>
                  </a:lnTo>
                  <a:lnTo>
                    <a:pt x="2219" y="2009"/>
                  </a:lnTo>
                  <a:lnTo>
                    <a:pt x="2281" y="1884"/>
                  </a:lnTo>
                  <a:lnTo>
                    <a:pt x="2260" y="1800"/>
                  </a:lnTo>
                  <a:lnTo>
                    <a:pt x="2260" y="1716"/>
                  </a:lnTo>
                  <a:lnTo>
                    <a:pt x="2344" y="1528"/>
                  </a:lnTo>
                  <a:lnTo>
                    <a:pt x="2386" y="1528"/>
                  </a:lnTo>
                  <a:lnTo>
                    <a:pt x="2365" y="1591"/>
                  </a:lnTo>
                  <a:lnTo>
                    <a:pt x="2365" y="1675"/>
                  </a:lnTo>
                  <a:lnTo>
                    <a:pt x="2365" y="1800"/>
                  </a:lnTo>
                  <a:lnTo>
                    <a:pt x="2386" y="1800"/>
                  </a:lnTo>
                  <a:lnTo>
                    <a:pt x="2428" y="1716"/>
                  </a:lnTo>
                  <a:lnTo>
                    <a:pt x="2470" y="1486"/>
                  </a:lnTo>
                  <a:lnTo>
                    <a:pt x="2470" y="1214"/>
                  </a:lnTo>
                  <a:lnTo>
                    <a:pt x="2491" y="1172"/>
                  </a:lnTo>
                  <a:lnTo>
                    <a:pt x="2428" y="1089"/>
                  </a:lnTo>
                  <a:lnTo>
                    <a:pt x="2407" y="1068"/>
                  </a:lnTo>
                  <a:lnTo>
                    <a:pt x="2407" y="1005"/>
                  </a:lnTo>
                  <a:lnTo>
                    <a:pt x="2470" y="963"/>
                  </a:lnTo>
                  <a:lnTo>
                    <a:pt x="2491" y="963"/>
                  </a:lnTo>
                  <a:lnTo>
                    <a:pt x="2512" y="984"/>
                  </a:lnTo>
                  <a:lnTo>
                    <a:pt x="2533" y="838"/>
                  </a:lnTo>
                  <a:lnTo>
                    <a:pt x="2637" y="691"/>
                  </a:lnTo>
                  <a:lnTo>
                    <a:pt x="2700" y="628"/>
                  </a:lnTo>
                  <a:lnTo>
                    <a:pt x="2700" y="566"/>
                  </a:lnTo>
                  <a:lnTo>
                    <a:pt x="2637" y="524"/>
                  </a:lnTo>
                  <a:lnTo>
                    <a:pt x="2637" y="461"/>
                  </a:lnTo>
                  <a:lnTo>
                    <a:pt x="2679" y="377"/>
                  </a:lnTo>
                  <a:lnTo>
                    <a:pt x="2637" y="273"/>
                  </a:lnTo>
                  <a:lnTo>
                    <a:pt x="2637" y="126"/>
                  </a:lnTo>
                  <a:lnTo>
                    <a:pt x="2679" y="63"/>
                  </a:lnTo>
                  <a:lnTo>
                    <a:pt x="2700" y="43"/>
                  </a:lnTo>
                  <a:lnTo>
                    <a:pt x="2533" y="43"/>
                  </a:lnTo>
                  <a:lnTo>
                    <a:pt x="2512"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4" name="Google Shape;984;p54"/>
            <p:cNvSpPr/>
            <p:nvPr/>
          </p:nvSpPr>
          <p:spPr>
            <a:xfrm>
              <a:off x="3140409" y="3037308"/>
              <a:ext cx="43617" cy="20948"/>
            </a:xfrm>
            <a:custGeom>
              <a:rect b="b" l="l" r="r" t="t"/>
              <a:pathLst>
                <a:path extrusionOk="0" h="1842" w="3663">
                  <a:moveTo>
                    <a:pt x="1926" y="1"/>
                  </a:moveTo>
                  <a:lnTo>
                    <a:pt x="1905" y="43"/>
                  </a:lnTo>
                  <a:lnTo>
                    <a:pt x="1968" y="105"/>
                  </a:lnTo>
                  <a:lnTo>
                    <a:pt x="1863" y="126"/>
                  </a:lnTo>
                  <a:lnTo>
                    <a:pt x="1800" y="168"/>
                  </a:lnTo>
                  <a:lnTo>
                    <a:pt x="1696" y="147"/>
                  </a:lnTo>
                  <a:lnTo>
                    <a:pt x="1507" y="168"/>
                  </a:lnTo>
                  <a:lnTo>
                    <a:pt x="943" y="168"/>
                  </a:lnTo>
                  <a:lnTo>
                    <a:pt x="775" y="252"/>
                  </a:lnTo>
                  <a:lnTo>
                    <a:pt x="712" y="210"/>
                  </a:lnTo>
                  <a:lnTo>
                    <a:pt x="712" y="252"/>
                  </a:lnTo>
                  <a:lnTo>
                    <a:pt x="629" y="315"/>
                  </a:lnTo>
                  <a:lnTo>
                    <a:pt x="566" y="419"/>
                  </a:lnTo>
                  <a:lnTo>
                    <a:pt x="419" y="482"/>
                  </a:lnTo>
                  <a:lnTo>
                    <a:pt x="336" y="482"/>
                  </a:lnTo>
                  <a:lnTo>
                    <a:pt x="189" y="649"/>
                  </a:lnTo>
                  <a:lnTo>
                    <a:pt x="106" y="754"/>
                  </a:lnTo>
                  <a:lnTo>
                    <a:pt x="126" y="838"/>
                  </a:lnTo>
                  <a:lnTo>
                    <a:pt x="43" y="984"/>
                  </a:lnTo>
                  <a:lnTo>
                    <a:pt x="1" y="1047"/>
                  </a:lnTo>
                  <a:lnTo>
                    <a:pt x="43" y="1005"/>
                  </a:lnTo>
                  <a:lnTo>
                    <a:pt x="126" y="1047"/>
                  </a:lnTo>
                  <a:lnTo>
                    <a:pt x="147" y="1068"/>
                  </a:lnTo>
                  <a:lnTo>
                    <a:pt x="210" y="1089"/>
                  </a:lnTo>
                  <a:lnTo>
                    <a:pt x="252" y="1151"/>
                  </a:lnTo>
                  <a:lnTo>
                    <a:pt x="399" y="1110"/>
                  </a:lnTo>
                  <a:lnTo>
                    <a:pt x="503" y="1151"/>
                  </a:lnTo>
                  <a:lnTo>
                    <a:pt x="566" y="1256"/>
                  </a:lnTo>
                  <a:lnTo>
                    <a:pt x="608" y="1298"/>
                  </a:lnTo>
                  <a:lnTo>
                    <a:pt x="650" y="1361"/>
                  </a:lnTo>
                  <a:lnTo>
                    <a:pt x="671" y="1298"/>
                  </a:lnTo>
                  <a:lnTo>
                    <a:pt x="712" y="1256"/>
                  </a:lnTo>
                  <a:lnTo>
                    <a:pt x="817" y="1214"/>
                  </a:lnTo>
                  <a:lnTo>
                    <a:pt x="859" y="1256"/>
                  </a:lnTo>
                  <a:lnTo>
                    <a:pt x="943" y="1277"/>
                  </a:lnTo>
                  <a:lnTo>
                    <a:pt x="943" y="1382"/>
                  </a:lnTo>
                  <a:lnTo>
                    <a:pt x="922" y="1486"/>
                  </a:lnTo>
                  <a:lnTo>
                    <a:pt x="922" y="1507"/>
                  </a:lnTo>
                  <a:lnTo>
                    <a:pt x="880" y="1612"/>
                  </a:lnTo>
                  <a:lnTo>
                    <a:pt x="922" y="1675"/>
                  </a:lnTo>
                  <a:lnTo>
                    <a:pt x="963" y="1696"/>
                  </a:lnTo>
                  <a:lnTo>
                    <a:pt x="984" y="1716"/>
                  </a:lnTo>
                  <a:lnTo>
                    <a:pt x="1047" y="1716"/>
                  </a:lnTo>
                  <a:lnTo>
                    <a:pt x="1068" y="1696"/>
                  </a:lnTo>
                  <a:lnTo>
                    <a:pt x="1131" y="1716"/>
                  </a:lnTo>
                  <a:lnTo>
                    <a:pt x="1131" y="1800"/>
                  </a:lnTo>
                  <a:lnTo>
                    <a:pt x="1152" y="1842"/>
                  </a:lnTo>
                  <a:lnTo>
                    <a:pt x="1256" y="1821"/>
                  </a:lnTo>
                  <a:lnTo>
                    <a:pt x="1382" y="1821"/>
                  </a:lnTo>
                  <a:lnTo>
                    <a:pt x="1445" y="1737"/>
                  </a:lnTo>
                  <a:lnTo>
                    <a:pt x="1445" y="1591"/>
                  </a:lnTo>
                  <a:lnTo>
                    <a:pt x="1445" y="1507"/>
                  </a:lnTo>
                  <a:lnTo>
                    <a:pt x="1445" y="1403"/>
                  </a:lnTo>
                  <a:lnTo>
                    <a:pt x="1612" y="1382"/>
                  </a:lnTo>
                  <a:lnTo>
                    <a:pt x="1800" y="1277"/>
                  </a:lnTo>
                  <a:lnTo>
                    <a:pt x="1926" y="1298"/>
                  </a:lnTo>
                  <a:lnTo>
                    <a:pt x="2010" y="1361"/>
                  </a:lnTo>
                  <a:lnTo>
                    <a:pt x="2072" y="1361"/>
                  </a:lnTo>
                  <a:lnTo>
                    <a:pt x="2135" y="1382"/>
                  </a:lnTo>
                  <a:lnTo>
                    <a:pt x="2177" y="1298"/>
                  </a:lnTo>
                  <a:lnTo>
                    <a:pt x="2303" y="1277"/>
                  </a:lnTo>
                  <a:lnTo>
                    <a:pt x="2407" y="1151"/>
                  </a:lnTo>
                  <a:lnTo>
                    <a:pt x="2449" y="1110"/>
                  </a:lnTo>
                  <a:lnTo>
                    <a:pt x="2491" y="1068"/>
                  </a:lnTo>
                  <a:lnTo>
                    <a:pt x="2554" y="900"/>
                  </a:lnTo>
                  <a:lnTo>
                    <a:pt x="2658" y="900"/>
                  </a:lnTo>
                  <a:lnTo>
                    <a:pt x="2700" y="796"/>
                  </a:lnTo>
                  <a:lnTo>
                    <a:pt x="2742" y="796"/>
                  </a:lnTo>
                  <a:lnTo>
                    <a:pt x="2826" y="879"/>
                  </a:lnTo>
                  <a:lnTo>
                    <a:pt x="2847" y="900"/>
                  </a:lnTo>
                  <a:lnTo>
                    <a:pt x="2951" y="900"/>
                  </a:lnTo>
                  <a:lnTo>
                    <a:pt x="3035" y="942"/>
                  </a:lnTo>
                  <a:lnTo>
                    <a:pt x="3056" y="859"/>
                  </a:lnTo>
                  <a:lnTo>
                    <a:pt x="3139" y="859"/>
                  </a:lnTo>
                  <a:lnTo>
                    <a:pt x="3244" y="775"/>
                  </a:lnTo>
                  <a:lnTo>
                    <a:pt x="3328" y="754"/>
                  </a:lnTo>
                  <a:lnTo>
                    <a:pt x="3349" y="670"/>
                  </a:lnTo>
                  <a:lnTo>
                    <a:pt x="3391" y="649"/>
                  </a:lnTo>
                  <a:lnTo>
                    <a:pt x="3453" y="649"/>
                  </a:lnTo>
                  <a:lnTo>
                    <a:pt x="3474" y="670"/>
                  </a:lnTo>
                  <a:lnTo>
                    <a:pt x="3642" y="670"/>
                  </a:lnTo>
                  <a:lnTo>
                    <a:pt x="3663" y="628"/>
                  </a:lnTo>
                  <a:lnTo>
                    <a:pt x="3642" y="566"/>
                  </a:lnTo>
                  <a:lnTo>
                    <a:pt x="3495" y="461"/>
                  </a:lnTo>
                  <a:lnTo>
                    <a:pt x="3370" y="419"/>
                  </a:lnTo>
                  <a:lnTo>
                    <a:pt x="3370" y="419"/>
                  </a:lnTo>
                  <a:lnTo>
                    <a:pt x="3432" y="524"/>
                  </a:lnTo>
                  <a:lnTo>
                    <a:pt x="3286" y="524"/>
                  </a:lnTo>
                  <a:lnTo>
                    <a:pt x="3139" y="482"/>
                  </a:lnTo>
                  <a:lnTo>
                    <a:pt x="3077" y="461"/>
                  </a:lnTo>
                  <a:lnTo>
                    <a:pt x="2972" y="440"/>
                  </a:lnTo>
                  <a:lnTo>
                    <a:pt x="2867" y="440"/>
                  </a:lnTo>
                  <a:lnTo>
                    <a:pt x="2909" y="377"/>
                  </a:lnTo>
                  <a:lnTo>
                    <a:pt x="2972" y="377"/>
                  </a:lnTo>
                  <a:lnTo>
                    <a:pt x="2972" y="315"/>
                  </a:lnTo>
                  <a:lnTo>
                    <a:pt x="3035" y="315"/>
                  </a:lnTo>
                  <a:lnTo>
                    <a:pt x="3119" y="335"/>
                  </a:lnTo>
                  <a:lnTo>
                    <a:pt x="3265" y="377"/>
                  </a:lnTo>
                  <a:lnTo>
                    <a:pt x="3286" y="356"/>
                  </a:lnTo>
                  <a:lnTo>
                    <a:pt x="3181" y="273"/>
                  </a:lnTo>
                  <a:lnTo>
                    <a:pt x="3035" y="210"/>
                  </a:lnTo>
                  <a:lnTo>
                    <a:pt x="2951" y="168"/>
                  </a:lnTo>
                  <a:lnTo>
                    <a:pt x="2847" y="210"/>
                  </a:lnTo>
                  <a:lnTo>
                    <a:pt x="2805" y="168"/>
                  </a:lnTo>
                  <a:lnTo>
                    <a:pt x="2763" y="252"/>
                  </a:lnTo>
                  <a:lnTo>
                    <a:pt x="2700" y="210"/>
                  </a:lnTo>
                  <a:lnTo>
                    <a:pt x="2428" y="168"/>
                  </a:lnTo>
                  <a:lnTo>
                    <a:pt x="2198" y="147"/>
                  </a:lnTo>
                  <a:lnTo>
                    <a:pt x="2072" y="43"/>
                  </a:lnTo>
                  <a:lnTo>
                    <a:pt x="1926"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5" name="Google Shape;985;p54"/>
            <p:cNvSpPr/>
            <p:nvPr/>
          </p:nvSpPr>
          <p:spPr>
            <a:xfrm>
              <a:off x="3134431" y="3048737"/>
              <a:ext cx="17206" cy="9519"/>
            </a:xfrm>
            <a:custGeom>
              <a:rect b="b" l="l" r="r" t="t"/>
              <a:pathLst>
                <a:path extrusionOk="0" h="837" w="1445">
                  <a:moveTo>
                    <a:pt x="545" y="0"/>
                  </a:moveTo>
                  <a:lnTo>
                    <a:pt x="503" y="42"/>
                  </a:lnTo>
                  <a:lnTo>
                    <a:pt x="398" y="105"/>
                  </a:lnTo>
                  <a:lnTo>
                    <a:pt x="398" y="167"/>
                  </a:lnTo>
                  <a:lnTo>
                    <a:pt x="294" y="188"/>
                  </a:lnTo>
                  <a:lnTo>
                    <a:pt x="168" y="251"/>
                  </a:lnTo>
                  <a:lnTo>
                    <a:pt x="64" y="356"/>
                  </a:lnTo>
                  <a:lnTo>
                    <a:pt x="64" y="398"/>
                  </a:lnTo>
                  <a:lnTo>
                    <a:pt x="1" y="481"/>
                  </a:lnTo>
                  <a:lnTo>
                    <a:pt x="168" y="481"/>
                  </a:lnTo>
                  <a:lnTo>
                    <a:pt x="273" y="586"/>
                  </a:lnTo>
                  <a:lnTo>
                    <a:pt x="398" y="607"/>
                  </a:lnTo>
                  <a:lnTo>
                    <a:pt x="440" y="607"/>
                  </a:lnTo>
                  <a:lnTo>
                    <a:pt x="649" y="691"/>
                  </a:lnTo>
                  <a:lnTo>
                    <a:pt x="838" y="795"/>
                  </a:lnTo>
                  <a:lnTo>
                    <a:pt x="859" y="732"/>
                  </a:lnTo>
                  <a:lnTo>
                    <a:pt x="796" y="691"/>
                  </a:lnTo>
                  <a:lnTo>
                    <a:pt x="817" y="670"/>
                  </a:lnTo>
                  <a:lnTo>
                    <a:pt x="921" y="670"/>
                  </a:lnTo>
                  <a:lnTo>
                    <a:pt x="1005" y="795"/>
                  </a:lnTo>
                  <a:lnTo>
                    <a:pt x="1068" y="837"/>
                  </a:lnTo>
                  <a:lnTo>
                    <a:pt x="1340" y="837"/>
                  </a:lnTo>
                  <a:lnTo>
                    <a:pt x="1424" y="732"/>
                  </a:lnTo>
                  <a:lnTo>
                    <a:pt x="1382" y="691"/>
                  </a:lnTo>
                  <a:lnTo>
                    <a:pt x="1424" y="670"/>
                  </a:lnTo>
                  <a:lnTo>
                    <a:pt x="1382" y="607"/>
                  </a:lnTo>
                  <a:lnTo>
                    <a:pt x="1424" y="502"/>
                  </a:lnTo>
                  <a:lnTo>
                    <a:pt x="1424" y="481"/>
                  </a:lnTo>
                  <a:lnTo>
                    <a:pt x="1445" y="377"/>
                  </a:lnTo>
                  <a:lnTo>
                    <a:pt x="1445" y="272"/>
                  </a:lnTo>
                  <a:lnTo>
                    <a:pt x="1361" y="251"/>
                  </a:lnTo>
                  <a:lnTo>
                    <a:pt x="1319" y="209"/>
                  </a:lnTo>
                  <a:lnTo>
                    <a:pt x="1214" y="251"/>
                  </a:lnTo>
                  <a:lnTo>
                    <a:pt x="1173" y="293"/>
                  </a:lnTo>
                  <a:lnTo>
                    <a:pt x="1152" y="356"/>
                  </a:lnTo>
                  <a:lnTo>
                    <a:pt x="1110" y="293"/>
                  </a:lnTo>
                  <a:lnTo>
                    <a:pt x="1068" y="251"/>
                  </a:lnTo>
                  <a:lnTo>
                    <a:pt x="1005" y="146"/>
                  </a:lnTo>
                  <a:lnTo>
                    <a:pt x="901" y="105"/>
                  </a:lnTo>
                  <a:lnTo>
                    <a:pt x="754" y="146"/>
                  </a:lnTo>
                  <a:lnTo>
                    <a:pt x="712" y="84"/>
                  </a:lnTo>
                  <a:lnTo>
                    <a:pt x="649" y="63"/>
                  </a:lnTo>
                  <a:lnTo>
                    <a:pt x="628" y="42"/>
                  </a:lnTo>
                  <a:lnTo>
                    <a:pt x="545"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6" name="Google Shape;986;p54"/>
            <p:cNvSpPr/>
            <p:nvPr/>
          </p:nvSpPr>
          <p:spPr>
            <a:xfrm>
              <a:off x="3142159" y="3021841"/>
              <a:ext cx="7978" cy="16672"/>
            </a:xfrm>
            <a:custGeom>
              <a:rect b="b" l="l" r="r" t="t"/>
              <a:pathLst>
                <a:path extrusionOk="0" h="1466" w="670">
                  <a:moveTo>
                    <a:pt x="398" y="1"/>
                  </a:moveTo>
                  <a:lnTo>
                    <a:pt x="377" y="43"/>
                  </a:lnTo>
                  <a:lnTo>
                    <a:pt x="356" y="147"/>
                  </a:lnTo>
                  <a:lnTo>
                    <a:pt x="272" y="231"/>
                  </a:lnTo>
                  <a:lnTo>
                    <a:pt x="272" y="252"/>
                  </a:lnTo>
                  <a:lnTo>
                    <a:pt x="210" y="273"/>
                  </a:lnTo>
                  <a:lnTo>
                    <a:pt x="189" y="315"/>
                  </a:lnTo>
                  <a:lnTo>
                    <a:pt x="168" y="273"/>
                  </a:lnTo>
                  <a:lnTo>
                    <a:pt x="168" y="231"/>
                  </a:lnTo>
                  <a:lnTo>
                    <a:pt x="84" y="231"/>
                  </a:lnTo>
                  <a:lnTo>
                    <a:pt x="42" y="273"/>
                  </a:lnTo>
                  <a:lnTo>
                    <a:pt x="0" y="356"/>
                  </a:lnTo>
                  <a:lnTo>
                    <a:pt x="0" y="1423"/>
                  </a:lnTo>
                  <a:lnTo>
                    <a:pt x="84" y="1423"/>
                  </a:lnTo>
                  <a:lnTo>
                    <a:pt x="105" y="1465"/>
                  </a:lnTo>
                  <a:lnTo>
                    <a:pt x="168" y="1465"/>
                  </a:lnTo>
                  <a:lnTo>
                    <a:pt x="210" y="1361"/>
                  </a:lnTo>
                  <a:lnTo>
                    <a:pt x="314" y="1256"/>
                  </a:lnTo>
                  <a:lnTo>
                    <a:pt x="398" y="1298"/>
                  </a:lnTo>
                  <a:lnTo>
                    <a:pt x="565" y="1068"/>
                  </a:lnTo>
                  <a:lnTo>
                    <a:pt x="607" y="900"/>
                  </a:lnTo>
                  <a:lnTo>
                    <a:pt x="607" y="733"/>
                  </a:lnTo>
                  <a:lnTo>
                    <a:pt x="565" y="670"/>
                  </a:lnTo>
                  <a:lnTo>
                    <a:pt x="586" y="482"/>
                  </a:lnTo>
                  <a:lnTo>
                    <a:pt x="628" y="377"/>
                  </a:lnTo>
                  <a:lnTo>
                    <a:pt x="670" y="105"/>
                  </a:lnTo>
                  <a:lnTo>
                    <a:pt x="670" y="43"/>
                  </a:lnTo>
                  <a:lnTo>
                    <a:pt x="670" y="1"/>
                  </a:lnTo>
                  <a:lnTo>
                    <a:pt x="586" y="1"/>
                  </a:lnTo>
                  <a:lnTo>
                    <a:pt x="524" y="43"/>
                  </a:lnTo>
                  <a:lnTo>
                    <a:pt x="503"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7" name="Google Shape;987;p54"/>
            <p:cNvSpPr/>
            <p:nvPr/>
          </p:nvSpPr>
          <p:spPr>
            <a:xfrm>
              <a:off x="3120487" y="3025651"/>
              <a:ext cx="28411" cy="28568"/>
            </a:xfrm>
            <a:custGeom>
              <a:rect b="b" l="l" r="r" t="t"/>
              <a:pathLst>
                <a:path extrusionOk="0" h="2512" w="2386">
                  <a:moveTo>
                    <a:pt x="837" y="0"/>
                  </a:moveTo>
                  <a:lnTo>
                    <a:pt x="816" y="314"/>
                  </a:lnTo>
                  <a:lnTo>
                    <a:pt x="565" y="335"/>
                  </a:lnTo>
                  <a:lnTo>
                    <a:pt x="649" y="419"/>
                  </a:lnTo>
                  <a:lnTo>
                    <a:pt x="670" y="461"/>
                  </a:lnTo>
                  <a:lnTo>
                    <a:pt x="774" y="565"/>
                  </a:lnTo>
                  <a:lnTo>
                    <a:pt x="858" y="649"/>
                  </a:lnTo>
                  <a:lnTo>
                    <a:pt x="942" y="649"/>
                  </a:lnTo>
                  <a:lnTo>
                    <a:pt x="963" y="712"/>
                  </a:lnTo>
                  <a:lnTo>
                    <a:pt x="983" y="816"/>
                  </a:lnTo>
                  <a:lnTo>
                    <a:pt x="1025" y="837"/>
                  </a:lnTo>
                  <a:lnTo>
                    <a:pt x="1130" y="858"/>
                  </a:lnTo>
                  <a:lnTo>
                    <a:pt x="1193" y="879"/>
                  </a:lnTo>
                  <a:lnTo>
                    <a:pt x="1193" y="963"/>
                  </a:lnTo>
                  <a:lnTo>
                    <a:pt x="1130" y="1026"/>
                  </a:lnTo>
                  <a:lnTo>
                    <a:pt x="398" y="1026"/>
                  </a:lnTo>
                  <a:lnTo>
                    <a:pt x="42" y="1570"/>
                  </a:lnTo>
                  <a:lnTo>
                    <a:pt x="42" y="1674"/>
                  </a:lnTo>
                  <a:lnTo>
                    <a:pt x="84" y="1695"/>
                  </a:lnTo>
                  <a:lnTo>
                    <a:pt x="42" y="1758"/>
                  </a:lnTo>
                  <a:lnTo>
                    <a:pt x="84" y="1800"/>
                  </a:lnTo>
                  <a:lnTo>
                    <a:pt x="105" y="1821"/>
                  </a:lnTo>
                  <a:lnTo>
                    <a:pt x="105" y="1863"/>
                  </a:lnTo>
                  <a:lnTo>
                    <a:pt x="42" y="1904"/>
                  </a:lnTo>
                  <a:lnTo>
                    <a:pt x="21" y="1967"/>
                  </a:lnTo>
                  <a:lnTo>
                    <a:pt x="0" y="1988"/>
                  </a:lnTo>
                  <a:lnTo>
                    <a:pt x="105" y="2093"/>
                  </a:lnTo>
                  <a:lnTo>
                    <a:pt x="147" y="2218"/>
                  </a:lnTo>
                  <a:lnTo>
                    <a:pt x="251" y="2218"/>
                  </a:lnTo>
                  <a:lnTo>
                    <a:pt x="335" y="2323"/>
                  </a:lnTo>
                  <a:lnTo>
                    <a:pt x="628" y="2428"/>
                  </a:lnTo>
                  <a:lnTo>
                    <a:pt x="942" y="2428"/>
                  </a:lnTo>
                  <a:lnTo>
                    <a:pt x="1172" y="2511"/>
                  </a:lnTo>
                  <a:lnTo>
                    <a:pt x="1235" y="2428"/>
                  </a:lnTo>
                  <a:lnTo>
                    <a:pt x="1235" y="2386"/>
                  </a:lnTo>
                  <a:lnTo>
                    <a:pt x="1339" y="2281"/>
                  </a:lnTo>
                  <a:lnTo>
                    <a:pt x="1465" y="2218"/>
                  </a:lnTo>
                  <a:lnTo>
                    <a:pt x="1569" y="2197"/>
                  </a:lnTo>
                  <a:lnTo>
                    <a:pt x="1569" y="2135"/>
                  </a:lnTo>
                  <a:lnTo>
                    <a:pt x="1716" y="2009"/>
                  </a:lnTo>
                  <a:lnTo>
                    <a:pt x="1799" y="1863"/>
                  </a:lnTo>
                  <a:lnTo>
                    <a:pt x="1779" y="1779"/>
                  </a:lnTo>
                  <a:lnTo>
                    <a:pt x="1862" y="1674"/>
                  </a:lnTo>
                  <a:lnTo>
                    <a:pt x="2009" y="1507"/>
                  </a:lnTo>
                  <a:lnTo>
                    <a:pt x="2092" y="1507"/>
                  </a:lnTo>
                  <a:lnTo>
                    <a:pt x="2239" y="1444"/>
                  </a:lnTo>
                  <a:lnTo>
                    <a:pt x="2302" y="1340"/>
                  </a:lnTo>
                  <a:lnTo>
                    <a:pt x="2385" y="1277"/>
                  </a:lnTo>
                  <a:lnTo>
                    <a:pt x="2385" y="1235"/>
                  </a:lnTo>
                  <a:lnTo>
                    <a:pt x="2344" y="1172"/>
                  </a:lnTo>
                  <a:lnTo>
                    <a:pt x="2239" y="1172"/>
                  </a:lnTo>
                  <a:lnTo>
                    <a:pt x="2218" y="1256"/>
                  </a:lnTo>
                  <a:lnTo>
                    <a:pt x="2113" y="1172"/>
                  </a:lnTo>
                  <a:lnTo>
                    <a:pt x="2030" y="1172"/>
                  </a:lnTo>
                  <a:lnTo>
                    <a:pt x="1988" y="1130"/>
                  </a:lnTo>
                  <a:lnTo>
                    <a:pt x="1925" y="1130"/>
                  </a:lnTo>
                  <a:lnTo>
                    <a:pt x="1904" y="1088"/>
                  </a:lnTo>
                  <a:lnTo>
                    <a:pt x="1820" y="1088"/>
                  </a:lnTo>
                  <a:lnTo>
                    <a:pt x="1820" y="21"/>
                  </a:lnTo>
                  <a:lnTo>
                    <a:pt x="837"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8" name="Google Shape;988;p54"/>
            <p:cNvSpPr/>
            <p:nvPr/>
          </p:nvSpPr>
          <p:spPr>
            <a:xfrm>
              <a:off x="2965761" y="2909287"/>
              <a:ext cx="196343" cy="138983"/>
            </a:xfrm>
            <a:custGeom>
              <a:rect b="b" l="l" r="r" t="t"/>
              <a:pathLst>
                <a:path extrusionOk="0" h="12221" w="16489">
                  <a:moveTo>
                    <a:pt x="1381" y="1"/>
                  </a:moveTo>
                  <a:lnTo>
                    <a:pt x="1" y="22"/>
                  </a:lnTo>
                  <a:lnTo>
                    <a:pt x="21" y="168"/>
                  </a:lnTo>
                  <a:lnTo>
                    <a:pt x="105" y="482"/>
                  </a:lnTo>
                  <a:lnTo>
                    <a:pt x="168" y="587"/>
                  </a:lnTo>
                  <a:lnTo>
                    <a:pt x="231" y="691"/>
                  </a:lnTo>
                  <a:lnTo>
                    <a:pt x="168" y="712"/>
                  </a:lnTo>
                  <a:lnTo>
                    <a:pt x="168" y="796"/>
                  </a:lnTo>
                  <a:lnTo>
                    <a:pt x="189" y="901"/>
                  </a:lnTo>
                  <a:lnTo>
                    <a:pt x="356" y="1110"/>
                  </a:lnTo>
                  <a:lnTo>
                    <a:pt x="356" y="1152"/>
                  </a:lnTo>
                  <a:lnTo>
                    <a:pt x="314" y="1173"/>
                  </a:lnTo>
                  <a:lnTo>
                    <a:pt x="335" y="1256"/>
                  </a:lnTo>
                  <a:lnTo>
                    <a:pt x="461" y="1361"/>
                  </a:lnTo>
                  <a:lnTo>
                    <a:pt x="482" y="1486"/>
                  </a:lnTo>
                  <a:lnTo>
                    <a:pt x="440" y="1549"/>
                  </a:lnTo>
                  <a:lnTo>
                    <a:pt x="440" y="1654"/>
                  </a:lnTo>
                  <a:lnTo>
                    <a:pt x="524" y="1696"/>
                  </a:lnTo>
                  <a:lnTo>
                    <a:pt x="545" y="1779"/>
                  </a:lnTo>
                  <a:lnTo>
                    <a:pt x="545" y="1968"/>
                  </a:lnTo>
                  <a:lnTo>
                    <a:pt x="586" y="2114"/>
                  </a:lnTo>
                  <a:lnTo>
                    <a:pt x="691" y="2219"/>
                  </a:lnTo>
                  <a:lnTo>
                    <a:pt x="754" y="2219"/>
                  </a:lnTo>
                  <a:lnTo>
                    <a:pt x="942" y="2386"/>
                  </a:lnTo>
                  <a:lnTo>
                    <a:pt x="1005" y="2512"/>
                  </a:lnTo>
                  <a:lnTo>
                    <a:pt x="1047" y="2595"/>
                  </a:lnTo>
                  <a:lnTo>
                    <a:pt x="1172" y="2721"/>
                  </a:lnTo>
                  <a:lnTo>
                    <a:pt x="1214" y="2909"/>
                  </a:lnTo>
                  <a:lnTo>
                    <a:pt x="1277" y="2930"/>
                  </a:lnTo>
                  <a:lnTo>
                    <a:pt x="1361" y="3056"/>
                  </a:lnTo>
                  <a:lnTo>
                    <a:pt x="1298" y="3139"/>
                  </a:lnTo>
                  <a:lnTo>
                    <a:pt x="1277" y="3202"/>
                  </a:lnTo>
                  <a:lnTo>
                    <a:pt x="1319" y="3265"/>
                  </a:lnTo>
                  <a:lnTo>
                    <a:pt x="1298" y="3349"/>
                  </a:lnTo>
                  <a:lnTo>
                    <a:pt x="1214" y="3328"/>
                  </a:lnTo>
                  <a:lnTo>
                    <a:pt x="1172" y="3411"/>
                  </a:lnTo>
                  <a:lnTo>
                    <a:pt x="1193" y="3432"/>
                  </a:lnTo>
                  <a:lnTo>
                    <a:pt x="1277" y="3432"/>
                  </a:lnTo>
                  <a:lnTo>
                    <a:pt x="1277" y="3516"/>
                  </a:lnTo>
                  <a:lnTo>
                    <a:pt x="1214" y="3558"/>
                  </a:lnTo>
                  <a:lnTo>
                    <a:pt x="1151" y="3516"/>
                  </a:lnTo>
                  <a:lnTo>
                    <a:pt x="1005" y="3516"/>
                  </a:lnTo>
                  <a:lnTo>
                    <a:pt x="900" y="3453"/>
                  </a:lnTo>
                  <a:lnTo>
                    <a:pt x="775" y="3474"/>
                  </a:lnTo>
                  <a:lnTo>
                    <a:pt x="712" y="3516"/>
                  </a:lnTo>
                  <a:lnTo>
                    <a:pt x="858" y="3662"/>
                  </a:lnTo>
                  <a:lnTo>
                    <a:pt x="963" y="3725"/>
                  </a:lnTo>
                  <a:lnTo>
                    <a:pt x="963" y="3830"/>
                  </a:lnTo>
                  <a:lnTo>
                    <a:pt x="1005" y="3934"/>
                  </a:lnTo>
                  <a:lnTo>
                    <a:pt x="1109" y="3955"/>
                  </a:lnTo>
                  <a:lnTo>
                    <a:pt x="1235" y="4039"/>
                  </a:lnTo>
                  <a:lnTo>
                    <a:pt x="1235" y="4081"/>
                  </a:lnTo>
                  <a:lnTo>
                    <a:pt x="1319" y="4081"/>
                  </a:lnTo>
                  <a:lnTo>
                    <a:pt x="1402" y="4102"/>
                  </a:lnTo>
                  <a:lnTo>
                    <a:pt x="1381" y="4144"/>
                  </a:lnTo>
                  <a:lnTo>
                    <a:pt x="1423" y="4206"/>
                  </a:lnTo>
                  <a:lnTo>
                    <a:pt x="1507" y="4186"/>
                  </a:lnTo>
                  <a:lnTo>
                    <a:pt x="1591" y="4186"/>
                  </a:lnTo>
                  <a:lnTo>
                    <a:pt x="1674" y="4081"/>
                  </a:lnTo>
                  <a:lnTo>
                    <a:pt x="1716" y="4081"/>
                  </a:lnTo>
                  <a:lnTo>
                    <a:pt x="1695" y="4186"/>
                  </a:lnTo>
                  <a:lnTo>
                    <a:pt x="1716" y="4374"/>
                  </a:lnTo>
                  <a:lnTo>
                    <a:pt x="1905" y="4562"/>
                  </a:lnTo>
                  <a:lnTo>
                    <a:pt x="2009" y="4583"/>
                  </a:lnTo>
                  <a:lnTo>
                    <a:pt x="2051" y="4583"/>
                  </a:lnTo>
                  <a:lnTo>
                    <a:pt x="2114" y="4667"/>
                  </a:lnTo>
                  <a:lnTo>
                    <a:pt x="2197" y="4897"/>
                  </a:lnTo>
                  <a:lnTo>
                    <a:pt x="2197" y="5127"/>
                  </a:lnTo>
                  <a:lnTo>
                    <a:pt x="2156" y="5315"/>
                  </a:lnTo>
                  <a:lnTo>
                    <a:pt x="2051" y="5462"/>
                  </a:lnTo>
                  <a:lnTo>
                    <a:pt x="2093" y="5546"/>
                  </a:lnTo>
                  <a:lnTo>
                    <a:pt x="2197" y="5650"/>
                  </a:lnTo>
                  <a:lnTo>
                    <a:pt x="2239" y="5629"/>
                  </a:lnTo>
                  <a:lnTo>
                    <a:pt x="2260" y="5713"/>
                  </a:lnTo>
                  <a:lnTo>
                    <a:pt x="2407" y="5734"/>
                  </a:lnTo>
                  <a:lnTo>
                    <a:pt x="2449" y="5859"/>
                  </a:lnTo>
                  <a:lnTo>
                    <a:pt x="2679" y="6131"/>
                  </a:lnTo>
                  <a:lnTo>
                    <a:pt x="2762" y="6152"/>
                  </a:lnTo>
                  <a:lnTo>
                    <a:pt x="2804" y="6236"/>
                  </a:lnTo>
                  <a:lnTo>
                    <a:pt x="2888" y="6341"/>
                  </a:lnTo>
                  <a:lnTo>
                    <a:pt x="3034" y="6362"/>
                  </a:lnTo>
                  <a:lnTo>
                    <a:pt x="3076" y="6445"/>
                  </a:lnTo>
                  <a:lnTo>
                    <a:pt x="3076" y="6571"/>
                  </a:lnTo>
                  <a:lnTo>
                    <a:pt x="3160" y="6655"/>
                  </a:lnTo>
                  <a:lnTo>
                    <a:pt x="3160" y="6717"/>
                  </a:lnTo>
                  <a:lnTo>
                    <a:pt x="3202" y="6822"/>
                  </a:lnTo>
                  <a:lnTo>
                    <a:pt x="3286" y="6864"/>
                  </a:lnTo>
                  <a:lnTo>
                    <a:pt x="3474" y="6780"/>
                  </a:lnTo>
                  <a:lnTo>
                    <a:pt x="3578" y="6613"/>
                  </a:lnTo>
                  <a:lnTo>
                    <a:pt x="3578" y="6487"/>
                  </a:lnTo>
                  <a:lnTo>
                    <a:pt x="3495" y="6445"/>
                  </a:lnTo>
                  <a:lnTo>
                    <a:pt x="3474" y="6341"/>
                  </a:lnTo>
                  <a:lnTo>
                    <a:pt x="3411" y="6278"/>
                  </a:lnTo>
                  <a:lnTo>
                    <a:pt x="3390" y="6173"/>
                  </a:lnTo>
                  <a:lnTo>
                    <a:pt x="3286" y="6131"/>
                  </a:lnTo>
                  <a:lnTo>
                    <a:pt x="3265" y="6048"/>
                  </a:lnTo>
                  <a:lnTo>
                    <a:pt x="3202" y="5964"/>
                  </a:lnTo>
                  <a:lnTo>
                    <a:pt x="3139" y="5943"/>
                  </a:lnTo>
                  <a:lnTo>
                    <a:pt x="3097" y="5964"/>
                  </a:lnTo>
                  <a:lnTo>
                    <a:pt x="3097" y="6048"/>
                  </a:lnTo>
                  <a:lnTo>
                    <a:pt x="3055" y="6069"/>
                  </a:lnTo>
                  <a:lnTo>
                    <a:pt x="3055" y="5985"/>
                  </a:lnTo>
                  <a:lnTo>
                    <a:pt x="2972" y="5943"/>
                  </a:lnTo>
                  <a:lnTo>
                    <a:pt x="2867" y="5818"/>
                  </a:lnTo>
                  <a:lnTo>
                    <a:pt x="2846" y="5734"/>
                  </a:lnTo>
                  <a:lnTo>
                    <a:pt x="2888" y="5629"/>
                  </a:lnTo>
                  <a:lnTo>
                    <a:pt x="2888" y="5504"/>
                  </a:lnTo>
                  <a:lnTo>
                    <a:pt x="2804" y="5399"/>
                  </a:lnTo>
                  <a:lnTo>
                    <a:pt x="2846" y="5294"/>
                  </a:lnTo>
                  <a:lnTo>
                    <a:pt x="2846" y="5232"/>
                  </a:lnTo>
                  <a:lnTo>
                    <a:pt x="2783" y="5148"/>
                  </a:lnTo>
                  <a:lnTo>
                    <a:pt x="2783" y="5085"/>
                  </a:lnTo>
                  <a:lnTo>
                    <a:pt x="2721" y="5002"/>
                  </a:lnTo>
                  <a:lnTo>
                    <a:pt x="2721" y="4897"/>
                  </a:lnTo>
                  <a:lnTo>
                    <a:pt x="2679" y="4834"/>
                  </a:lnTo>
                  <a:lnTo>
                    <a:pt x="2679" y="4688"/>
                  </a:lnTo>
                  <a:lnTo>
                    <a:pt x="2721" y="4604"/>
                  </a:lnTo>
                  <a:lnTo>
                    <a:pt x="2658" y="4395"/>
                  </a:lnTo>
                  <a:lnTo>
                    <a:pt x="2616" y="4290"/>
                  </a:lnTo>
                  <a:lnTo>
                    <a:pt x="2553" y="4206"/>
                  </a:lnTo>
                  <a:lnTo>
                    <a:pt x="2532" y="4186"/>
                  </a:lnTo>
                  <a:lnTo>
                    <a:pt x="2532" y="4248"/>
                  </a:lnTo>
                  <a:lnTo>
                    <a:pt x="2532" y="4290"/>
                  </a:lnTo>
                  <a:lnTo>
                    <a:pt x="2469" y="4353"/>
                  </a:lnTo>
                  <a:lnTo>
                    <a:pt x="2365" y="4186"/>
                  </a:lnTo>
                  <a:lnTo>
                    <a:pt x="2365" y="4102"/>
                  </a:lnTo>
                  <a:lnTo>
                    <a:pt x="2407" y="4039"/>
                  </a:lnTo>
                  <a:lnTo>
                    <a:pt x="2365" y="3976"/>
                  </a:lnTo>
                  <a:lnTo>
                    <a:pt x="2323" y="3955"/>
                  </a:lnTo>
                  <a:lnTo>
                    <a:pt x="2281" y="3746"/>
                  </a:lnTo>
                  <a:lnTo>
                    <a:pt x="2197" y="3579"/>
                  </a:lnTo>
                  <a:lnTo>
                    <a:pt x="2135" y="3558"/>
                  </a:lnTo>
                  <a:lnTo>
                    <a:pt x="2030" y="3453"/>
                  </a:lnTo>
                  <a:lnTo>
                    <a:pt x="2030" y="3328"/>
                  </a:lnTo>
                  <a:lnTo>
                    <a:pt x="2051" y="3202"/>
                  </a:lnTo>
                  <a:lnTo>
                    <a:pt x="1946" y="3056"/>
                  </a:lnTo>
                  <a:lnTo>
                    <a:pt x="1884" y="3035"/>
                  </a:lnTo>
                  <a:lnTo>
                    <a:pt x="1821" y="2993"/>
                  </a:lnTo>
                  <a:lnTo>
                    <a:pt x="1821" y="2846"/>
                  </a:lnTo>
                  <a:lnTo>
                    <a:pt x="1737" y="2784"/>
                  </a:lnTo>
                  <a:lnTo>
                    <a:pt x="1633" y="2742"/>
                  </a:lnTo>
                  <a:lnTo>
                    <a:pt x="1612" y="2637"/>
                  </a:lnTo>
                  <a:lnTo>
                    <a:pt x="1633" y="2574"/>
                  </a:lnTo>
                  <a:lnTo>
                    <a:pt x="1612" y="2407"/>
                  </a:lnTo>
                  <a:lnTo>
                    <a:pt x="1465" y="2302"/>
                  </a:lnTo>
                  <a:lnTo>
                    <a:pt x="1402" y="2219"/>
                  </a:lnTo>
                  <a:lnTo>
                    <a:pt x="1319" y="2198"/>
                  </a:lnTo>
                  <a:lnTo>
                    <a:pt x="1319" y="2093"/>
                  </a:lnTo>
                  <a:lnTo>
                    <a:pt x="1235" y="1947"/>
                  </a:lnTo>
                  <a:lnTo>
                    <a:pt x="1193" y="1863"/>
                  </a:lnTo>
                  <a:lnTo>
                    <a:pt x="1235" y="1779"/>
                  </a:lnTo>
                  <a:lnTo>
                    <a:pt x="1214" y="1361"/>
                  </a:lnTo>
                  <a:lnTo>
                    <a:pt x="1193" y="1131"/>
                  </a:lnTo>
                  <a:lnTo>
                    <a:pt x="1235" y="1005"/>
                  </a:lnTo>
                  <a:lnTo>
                    <a:pt x="1298" y="796"/>
                  </a:lnTo>
                  <a:lnTo>
                    <a:pt x="1277" y="691"/>
                  </a:lnTo>
                  <a:lnTo>
                    <a:pt x="1235" y="545"/>
                  </a:lnTo>
                  <a:lnTo>
                    <a:pt x="1319" y="691"/>
                  </a:lnTo>
                  <a:lnTo>
                    <a:pt x="1486" y="754"/>
                  </a:lnTo>
                  <a:lnTo>
                    <a:pt x="1570" y="921"/>
                  </a:lnTo>
                  <a:lnTo>
                    <a:pt x="1633" y="963"/>
                  </a:lnTo>
                  <a:lnTo>
                    <a:pt x="1737" y="963"/>
                  </a:lnTo>
                  <a:lnTo>
                    <a:pt x="1800" y="921"/>
                  </a:lnTo>
                  <a:lnTo>
                    <a:pt x="1884" y="1026"/>
                  </a:lnTo>
                  <a:lnTo>
                    <a:pt x="1925" y="1068"/>
                  </a:lnTo>
                  <a:lnTo>
                    <a:pt x="2030" y="1068"/>
                  </a:lnTo>
                  <a:lnTo>
                    <a:pt x="2156" y="1152"/>
                  </a:lnTo>
                  <a:lnTo>
                    <a:pt x="2156" y="1214"/>
                  </a:lnTo>
                  <a:lnTo>
                    <a:pt x="2093" y="1319"/>
                  </a:lnTo>
                  <a:lnTo>
                    <a:pt x="2093" y="1382"/>
                  </a:lnTo>
                  <a:lnTo>
                    <a:pt x="2135" y="1549"/>
                  </a:lnTo>
                  <a:lnTo>
                    <a:pt x="2156" y="1737"/>
                  </a:lnTo>
                  <a:lnTo>
                    <a:pt x="2218" y="1842"/>
                  </a:lnTo>
                  <a:lnTo>
                    <a:pt x="2239" y="1968"/>
                  </a:lnTo>
                  <a:lnTo>
                    <a:pt x="2218" y="2051"/>
                  </a:lnTo>
                  <a:lnTo>
                    <a:pt x="2239" y="2156"/>
                  </a:lnTo>
                  <a:lnTo>
                    <a:pt x="2407" y="2323"/>
                  </a:lnTo>
                  <a:lnTo>
                    <a:pt x="2365" y="2386"/>
                  </a:lnTo>
                  <a:lnTo>
                    <a:pt x="2344" y="2470"/>
                  </a:lnTo>
                  <a:lnTo>
                    <a:pt x="2407" y="2533"/>
                  </a:lnTo>
                  <a:lnTo>
                    <a:pt x="2428" y="2533"/>
                  </a:lnTo>
                  <a:lnTo>
                    <a:pt x="2469" y="2595"/>
                  </a:lnTo>
                  <a:lnTo>
                    <a:pt x="2532" y="2784"/>
                  </a:lnTo>
                  <a:lnTo>
                    <a:pt x="2616" y="2805"/>
                  </a:lnTo>
                  <a:lnTo>
                    <a:pt x="2658" y="2909"/>
                  </a:lnTo>
                  <a:lnTo>
                    <a:pt x="2658" y="3035"/>
                  </a:lnTo>
                  <a:lnTo>
                    <a:pt x="2721" y="3097"/>
                  </a:lnTo>
                  <a:lnTo>
                    <a:pt x="2783" y="3118"/>
                  </a:lnTo>
                  <a:lnTo>
                    <a:pt x="2846" y="3244"/>
                  </a:lnTo>
                  <a:lnTo>
                    <a:pt x="2867" y="3349"/>
                  </a:lnTo>
                  <a:lnTo>
                    <a:pt x="2951" y="3411"/>
                  </a:lnTo>
                  <a:lnTo>
                    <a:pt x="2972" y="3453"/>
                  </a:lnTo>
                  <a:lnTo>
                    <a:pt x="3055" y="3453"/>
                  </a:lnTo>
                  <a:lnTo>
                    <a:pt x="3097" y="3516"/>
                  </a:lnTo>
                  <a:lnTo>
                    <a:pt x="3181" y="3453"/>
                  </a:lnTo>
                  <a:lnTo>
                    <a:pt x="3244" y="3516"/>
                  </a:lnTo>
                  <a:lnTo>
                    <a:pt x="3244" y="3642"/>
                  </a:lnTo>
                  <a:lnTo>
                    <a:pt x="3181" y="3725"/>
                  </a:lnTo>
                  <a:lnTo>
                    <a:pt x="3202" y="3872"/>
                  </a:lnTo>
                  <a:lnTo>
                    <a:pt x="3390" y="4060"/>
                  </a:lnTo>
                  <a:lnTo>
                    <a:pt x="3474" y="4039"/>
                  </a:lnTo>
                  <a:lnTo>
                    <a:pt x="3558" y="4060"/>
                  </a:lnTo>
                  <a:lnTo>
                    <a:pt x="3516" y="4165"/>
                  </a:lnTo>
                  <a:lnTo>
                    <a:pt x="3578" y="4269"/>
                  </a:lnTo>
                  <a:lnTo>
                    <a:pt x="3683" y="4290"/>
                  </a:lnTo>
                  <a:lnTo>
                    <a:pt x="3767" y="4290"/>
                  </a:lnTo>
                  <a:lnTo>
                    <a:pt x="3850" y="4395"/>
                  </a:lnTo>
                  <a:lnTo>
                    <a:pt x="3892" y="4499"/>
                  </a:lnTo>
                  <a:lnTo>
                    <a:pt x="3976" y="4520"/>
                  </a:lnTo>
                  <a:lnTo>
                    <a:pt x="3997" y="4499"/>
                  </a:lnTo>
                  <a:lnTo>
                    <a:pt x="4018" y="4520"/>
                  </a:lnTo>
                  <a:lnTo>
                    <a:pt x="4039" y="4604"/>
                  </a:lnTo>
                  <a:lnTo>
                    <a:pt x="3997" y="4667"/>
                  </a:lnTo>
                  <a:lnTo>
                    <a:pt x="3934" y="4604"/>
                  </a:lnTo>
                  <a:lnTo>
                    <a:pt x="3850" y="4625"/>
                  </a:lnTo>
                  <a:lnTo>
                    <a:pt x="3767" y="4730"/>
                  </a:lnTo>
                  <a:lnTo>
                    <a:pt x="3704" y="4897"/>
                  </a:lnTo>
                  <a:lnTo>
                    <a:pt x="3725" y="5002"/>
                  </a:lnTo>
                  <a:lnTo>
                    <a:pt x="3809" y="5085"/>
                  </a:lnTo>
                  <a:lnTo>
                    <a:pt x="3913" y="5085"/>
                  </a:lnTo>
                  <a:lnTo>
                    <a:pt x="3997" y="5148"/>
                  </a:lnTo>
                  <a:lnTo>
                    <a:pt x="4206" y="5315"/>
                  </a:lnTo>
                  <a:lnTo>
                    <a:pt x="4353" y="5357"/>
                  </a:lnTo>
                  <a:lnTo>
                    <a:pt x="4415" y="5357"/>
                  </a:lnTo>
                  <a:lnTo>
                    <a:pt x="4436" y="5420"/>
                  </a:lnTo>
                  <a:lnTo>
                    <a:pt x="4499" y="5525"/>
                  </a:lnTo>
                  <a:lnTo>
                    <a:pt x="4541" y="5608"/>
                  </a:lnTo>
                  <a:lnTo>
                    <a:pt x="4499" y="5713"/>
                  </a:lnTo>
                  <a:lnTo>
                    <a:pt x="4415" y="5734"/>
                  </a:lnTo>
                  <a:lnTo>
                    <a:pt x="4436" y="5776"/>
                  </a:lnTo>
                  <a:lnTo>
                    <a:pt x="4520" y="5838"/>
                  </a:lnTo>
                  <a:lnTo>
                    <a:pt x="4708" y="5880"/>
                  </a:lnTo>
                  <a:lnTo>
                    <a:pt x="4708" y="5964"/>
                  </a:lnTo>
                  <a:lnTo>
                    <a:pt x="4750" y="5985"/>
                  </a:lnTo>
                  <a:lnTo>
                    <a:pt x="4897" y="6131"/>
                  </a:lnTo>
                  <a:lnTo>
                    <a:pt x="5085" y="6362"/>
                  </a:lnTo>
                  <a:lnTo>
                    <a:pt x="5231" y="6592"/>
                  </a:lnTo>
                  <a:lnTo>
                    <a:pt x="5399" y="6801"/>
                  </a:lnTo>
                  <a:lnTo>
                    <a:pt x="5399" y="6906"/>
                  </a:lnTo>
                  <a:lnTo>
                    <a:pt x="5608" y="7178"/>
                  </a:lnTo>
                  <a:lnTo>
                    <a:pt x="5650" y="7282"/>
                  </a:lnTo>
                  <a:lnTo>
                    <a:pt x="5587" y="7408"/>
                  </a:lnTo>
                  <a:lnTo>
                    <a:pt x="5650" y="7491"/>
                  </a:lnTo>
                  <a:lnTo>
                    <a:pt x="5692" y="7638"/>
                  </a:lnTo>
                  <a:lnTo>
                    <a:pt x="5817" y="7952"/>
                  </a:lnTo>
                  <a:lnTo>
                    <a:pt x="5817" y="8077"/>
                  </a:lnTo>
                  <a:lnTo>
                    <a:pt x="5775" y="8182"/>
                  </a:lnTo>
                  <a:lnTo>
                    <a:pt x="5650" y="8287"/>
                  </a:lnTo>
                  <a:lnTo>
                    <a:pt x="5608" y="8370"/>
                  </a:lnTo>
                  <a:lnTo>
                    <a:pt x="5671" y="8370"/>
                  </a:lnTo>
                  <a:lnTo>
                    <a:pt x="5754" y="8454"/>
                  </a:lnTo>
                  <a:lnTo>
                    <a:pt x="5692" y="8496"/>
                  </a:lnTo>
                  <a:lnTo>
                    <a:pt x="5566" y="8496"/>
                  </a:lnTo>
                  <a:lnTo>
                    <a:pt x="5482" y="8538"/>
                  </a:lnTo>
                  <a:lnTo>
                    <a:pt x="5482" y="8579"/>
                  </a:lnTo>
                  <a:lnTo>
                    <a:pt x="5566" y="8789"/>
                  </a:lnTo>
                  <a:lnTo>
                    <a:pt x="5650" y="8872"/>
                  </a:lnTo>
                  <a:lnTo>
                    <a:pt x="5650" y="8956"/>
                  </a:lnTo>
                  <a:lnTo>
                    <a:pt x="5754" y="9103"/>
                  </a:lnTo>
                  <a:lnTo>
                    <a:pt x="5796" y="9228"/>
                  </a:lnTo>
                  <a:lnTo>
                    <a:pt x="5859" y="9291"/>
                  </a:lnTo>
                  <a:lnTo>
                    <a:pt x="5922" y="9291"/>
                  </a:lnTo>
                  <a:lnTo>
                    <a:pt x="5943" y="9333"/>
                  </a:lnTo>
                  <a:lnTo>
                    <a:pt x="6131" y="9395"/>
                  </a:lnTo>
                  <a:lnTo>
                    <a:pt x="6278" y="9375"/>
                  </a:lnTo>
                  <a:lnTo>
                    <a:pt x="6340" y="9375"/>
                  </a:lnTo>
                  <a:lnTo>
                    <a:pt x="6299" y="9437"/>
                  </a:lnTo>
                  <a:lnTo>
                    <a:pt x="6299" y="9500"/>
                  </a:lnTo>
                  <a:lnTo>
                    <a:pt x="6424" y="9542"/>
                  </a:lnTo>
                  <a:lnTo>
                    <a:pt x="6591" y="9688"/>
                  </a:lnTo>
                  <a:lnTo>
                    <a:pt x="6696" y="9835"/>
                  </a:lnTo>
                  <a:lnTo>
                    <a:pt x="6759" y="9960"/>
                  </a:lnTo>
                  <a:lnTo>
                    <a:pt x="6863" y="10023"/>
                  </a:lnTo>
                  <a:lnTo>
                    <a:pt x="6926" y="10002"/>
                  </a:lnTo>
                  <a:lnTo>
                    <a:pt x="7031" y="10044"/>
                  </a:lnTo>
                  <a:lnTo>
                    <a:pt x="7115" y="10044"/>
                  </a:lnTo>
                  <a:lnTo>
                    <a:pt x="7345" y="10149"/>
                  </a:lnTo>
                  <a:lnTo>
                    <a:pt x="7428" y="10149"/>
                  </a:lnTo>
                  <a:lnTo>
                    <a:pt x="7449" y="10107"/>
                  </a:lnTo>
                  <a:lnTo>
                    <a:pt x="7512" y="10107"/>
                  </a:lnTo>
                  <a:lnTo>
                    <a:pt x="7575" y="10170"/>
                  </a:lnTo>
                  <a:lnTo>
                    <a:pt x="7847" y="10442"/>
                  </a:lnTo>
                  <a:lnTo>
                    <a:pt x="7910" y="10442"/>
                  </a:lnTo>
                  <a:lnTo>
                    <a:pt x="8098" y="10630"/>
                  </a:lnTo>
                  <a:lnTo>
                    <a:pt x="8328" y="10735"/>
                  </a:lnTo>
                  <a:lnTo>
                    <a:pt x="8621" y="10756"/>
                  </a:lnTo>
                  <a:lnTo>
                    <a:pt x="8747" y="10839"/>
                  </a:lnTo>
                  <a:lnTo>
                    <a:pt x="8830" y="10965"/>
                  </a:lnTo>
                  <a:lnTo>
                    <a:pt x="8998" y="10965"/>
                  </a:lnTo>
                  <a:lnTo>
                    <a:pt x="9144" y="11048"/>
                  </a:lnTo>
                  <a:lnTo>
                    <a:pt x="9228" y="10986"/>
                  </a:lnTo>
                  <a:lnTo>
                    <a:pt x="9249" y="11007"/>
                  </a:lnTo>
                  <a:lnTo>
                    <a:pt x="9332" y="11153"/>
                  </a:lnTo>
                  <a:lnTo>
                    <a:pt x="9479" y="11216"/>
                  </a:lnTo>
                  <a:lnTo>
                    <a:pt x="9625" y="11216"/>
                  </a:lnTo>
                  <a:lnTo>
                    <a:pt x="9730" y="11279"/>
                  </a:lnTo>
                  <a:lnTo>
                    <a:pt x="9960" y="11362"/>
                  </a:lnTo>
                  <a:lnTo>
                    <a:pt x="10148" y="11362"/>
                  </a:lnTo>
                  <a:lnTo>
                    <a:pt x="10295" y="11467"/>
                  </a:lnTo>
                  <a:lnTo>
                    <a:pt x="10588" y="11572"/>
                  </a:lnTo>
                  <a:lnTo>
                    <a:pt x="10692" y="11530"/>
                  </a:lnTo>
                  <a:lnTo>
                    <a:pt x="11006" y="11404"/>
                  </a:lnTo>
                  <a:lnTo>
                    <a:pt x="11111" y="11404"/>
                  </a:lnTo>
                  <a:lnTo>
                    <a:pt x="11299" y="11300"/>
                  </a:lnTo>
                  <a:lnTo>
                    <a:pt x="11404" y="11279"/>
                  </a:lnTo>
                  <a:lnTo>
                    <a:pt x="11613" y="11279"/>
                  </a:lnTo>
                  <a:lnTo>
                    <a:pt x="11613" y="11258"/>
                  </a:lnTo>
                  <a:lnTo>
                    <a:pt x="11467" y="11216"/>
                  </a:lnTo>
                  <a:lnTo>
                    <a:pt x="11404" y="11216"/>
                  </a:lnTo>
                  <a:lnTo>
                    <a:pt x="11404" y="11174"/>
                  </a:lnTo>
                  <a:lnTo>
                    <a:pt x="11529" y="11090"/>
                  </a:lnTo>
                  <a:lnTo>
                    <a:pt x="11550" y="11111"/>
                  </a:lnTo>
                  <a:lnTo>
                    <a:pt x="11550" y="11195"/>
                  </a:lnTo>
                  <a:lnTo>
                    <a:pt x="11634" y="11153"/>
                  </a:lnTo>
                  <a:lnTo>
                    <a:pt x="11718" y="11153"/>
                  </a:lnTo>
                  <a:lnTo>
                    <a:pt x="11718" y="11195"/>
                  </a:lnTo>
                  <a:lnTo>
                    <a:pt x="11655" y="11195"/>
                  </a:lnTo>
                  <a:lnTo>
                    <a:pt x="11634" y="11216"/>
                  </a:lnTo>
                  <a:lnTo>
                    <a:pt x="11655" y="11258"/>
                  </a:lnTo>
                  <a:lnTo>
                    <a:pt x="11760" y="11258"/>
                  </a:lnTo>
                  <a:lnTo>
                    <a:pt x="11864" y="11279"/>
                  </a:lnTo>
                  <a:lnTo>
                    <a:pt x="12032" y="11404"/>
                  </a:lnTo>
                  <a:lnTo>
                    <a:pt x="12094" y="11467"/>
                  </a:lnTo>
                  <a:lnTo>
                    <a:pt x="12094" y="11425"/>
                  </a:lnTo>
                  <a:lnTo>
                    <a:pt x="11969" y="11300"/>
                  </a:lnTo>
                  <a:lnTo>
                    <a:pt x="11780" y="11216"/>
                  </a:lnTo>
                  <a:lnTo>
                    <a:pt x="11780" y="11174"/>
                  </a:lnTo>
                  <a:lnTo>
                    <a:pt x="11822" y="11174"/>
                  </a:lnTo>
                  <a:lnTo>
                    <a:pt x="11843" y="11195"/>
                  </a:lnTo>
                  <a:lnTo>
                    <a:pt x="11948" y="11216"/>
                  </a:lnTo>
                  <a:lnTo>
                    <a:pt x="12053" y="11300"/>
                  </a:lnTo>
                  <a:lnTo>
                    <a:pt x="12157" y="11425"/>
                  </a:lnTo>
                  <a:lnTo>
                    <a:pt x="12157" y="11488"/>
                  </a:lnTo>
                  <a:lnTo>
                    <a:pt x="12199" y="11530"/>
                  </a:lnTo>
                  <a:lnTo>
                    <a:pt x="12597" y="11885"/>
                  </a:lnTo>
                  <a:lnTo>
                    <a:pt x="12722" y="11906"/>
                  </a:lnTo>
                  <a:lnTo>
                    <a:pt x="12764" y="11990"/>
                  </a:lnTo>
                  <a:lnTo>
                    <a:pt x="12910" y="12116"/>
                  </a:lnTo>
                  <a:lnTo>
                    <a:pt x="12994" y="12220"/>
                  </a:lnTo>
                  <a:lnTo>
                    <a:pt x="13015" y="12199"/>
                  </a:lnTo>
                  <a:lnTo>
                    <a:pt x="13036" y="12136"/>
                  </a:lnTo>
                  <a:lnTo>
                    <a:pt x="13099" y="12095"/>
                  </a:lnTo>
                  <a:lnTo>
                    <a:pt x="13099" y="12053"/>
                  </a:lnTo>
                  <a:lnTo>
                    <a:pt x="13078" y="12032"/>
                  </a:lnTo>
                  <a:lnTo>
                    <a:pt x="13036" y="11990"/>
                  </a:lnTo>
                  <a:lnTo>
                    <a:pt x="13078" y="11927"/>
                  </a:lnTo>
                  <a:lnTo>
                    <a:pt x="13036" y="11906"/>
                  </a:lnTo>
                  <a:lnTo>
                    <a:pt x="13036" y="11802"/>
                  </a:lnTo>
                  <a:lnTo>
                    <a:pt x="13392" y="11258"/>
                  </a:lnTo>
                  <a:lnTo>
                    <a:pt x="14124" y="11258"/>
                  </a:lnTo>
                  <a:lnTo>
                    <a:pt x="14187" y="11195"/>
                  </a:lnTo>
                  <a:lnTo>
                    <a:pt x="14187" y="11111"/>
                  </a:lnTo>
                  <a:lnTo>
                    <a:pt x="14124" y="11090"/>
                  </a:lnTo>
                  <a:lnTo>
                    <a:pt x="14019" y="11069"/>
                  </a:lnTo>
                  <a:lnTo>
                    <a:pt x="13977" y="11048"/>
                  </a:lnTo>
                  <a:lnTo>
                    <a:pt x="13957" y="10944"/>
                  </a:lnTo>
                  <a:lnTo>
                    <a:pt x="13936" y="10881"/>
                  </a:lnTo>
                  <a:lnTo>
                    <a:pt x="13852" y="10881"/>
                  </a:lnTo>
                  <a:lnTo>
                    <a:pt x="13768" y="10797"/>
                  </a:lnTo>
                  <a:lnTo>
                    <a:pt x="13664" y="10693"/>
                  </a:lnTo>
                  <a:lnTo>
                    <a:pt x="13643" y="10651"/>
                  </a:lnTo>
                  <a:lnTo>
                    <a:pt x="13559" y="10567"/>
                  </a:lnTo>
                  <a:lnTo>
                    <a:pt x="13810" y="10546"/>
                  </a:lnTo>
                  <a:lnTo>
                    <a:pt x="13831" y="10232"/>
                  </a:lnTo>
                  <a:lnTo>
                    <a:pt x="14814" y="10253"/>
                  </a:lnTo>
                  <a:lnTo>
                    <a:pt x="14856" y="10170"/>
                  </a:lnTo>
                  <a:lnTo>
                    <a:pt x="14898" y="10128"/>
                  </a:lnTo>
                  <a:lnTo>
                    <a:pt x="14982" y="10128"/>
                  </a:lnTo>
                  <a:lnTo>
                    <a:pt x="14982" y="10170"/>
                  </a:lnTo>
                  <a:lnTo>
                    <a:pt x="15003" y="10212"/>
                  </a:lnTo>
                  <a:lnTo>
                    <a:pt x="15024" y="10170"/>
                  </a:lnTo>
                  <a:lnTo>
                    <a:pt x="15086" y="10149"/>
                  </a:lnTo>
                  <a:lnTo>
                    <a:pt x="15086" y="10128"/>
                  </a:lnTo>
                  <a:lnTo>
                    <a:pt x="15170" y="10044"/>
                  </a:lnTo>
                  <a:lnTo>
                    <a:pt x="15191" y="9940"/>
                  </a:lnTo>
                  <a:lnTo>
                    <a:pt x="15212" y="9898"/>
                  </a:lnTo>
                  <a:lnTo>
                    <a:pt x="15317" y="9898"/>
                  </a:lnTo>
                  <a:lnTo>
                    <a:pt x="15421" y="9793"/>
                  </a:lnTo>
                  <a:lnTo>
                    <a:pt x="15526" y="9647"/>
                  </a:lnTo>
                  <a:lnTo>
                    <a:pt x="15610" y="9626"/>
                  </a:lnTo>
                  <a:lnTo>
                    <a:pt x="15610" y="9626"/>
                  </a:lnTo>
                  <a:lnTo>
                    <a:pt x="15589" y="9730"/>
                  </a:lnTo>
                  <a:lnTo>
                    <a:pt x="15526" y="9793"/>
                  </a:lnTo>
                  <a:lnTo>
                    <a:pt x="15547" y="9835"/>
                  </a:lnTo>
                  <a:lnTo>
                    <a:pt x="15651" y="9919"/>
                  </a:lnTo>
                  <a:lnTo>
                    <a:pt x="15714" y="10023"/>
                  </a:lnTo>
                  <a:lnTo>
                    <a:pt x="15735" y="10002"/>
                  </a:lnTo>
                  <a:lnTo>
                    <a:pt x="15840" y="9814"/>
                  </a:lnTo>
                  <a:lnTo>
                    <a:pt x="15944" y="9437"/>
                  </a:lnTo>
                  <a:lnTo>
                    <a:pt x="16007" y="9333"/>
                  </a:lnTo>
                  <a:lnTo>
                    <a:pt x="15944" y="9375"/>
                  </a:lnTo>
                  <a:lnTo>
                    <a:pt x="15902" y="9416"/>
                  </a:lnTo>
                  <a:lnTo>
                    <a:pt x="15840" y="9395"/>
                  </a:lnTo>
                  <a:lnTo>
                    <a:pt x="15840" y="9333"/>
                  </a:lnTo>
                  <a:lnTo>
                    <a:pt x="15965" y="9207"/>
                  </a:lnTo>
                  <a:lnTo>
                    <a:pt x="16007" y="9123"/>
                  </a:lnTo>
                  <a:lnTo>
                    <a:pt x="15902" y="9123"/>
                  </a:lnTo>
                  <a:lnTo>
                    <a:pt x="15819" y="9061"/>
                  </a:lnTo>
                  <a:lnTo>
                    <a:pt x="15840" y="9019"/>
                  </a:lnTo>
                  <a:lnTo>
                    <a:pt x="15965" y="8956"/>
                  </a:lnTo>
                  <a:lnTo>
                    <a:pt x="15965" y="8789"/>
                  </a:lnTo>
                  <a:lnTo>
                    <a:pt x="16028" y="8705"/>
                  </a:lnTo>
                  <a:lnTo>
                    <a:pt x="16279" y="8475"/>
                  </a:lnTo>
                  <a:lnTo>
                    <a:pt x="16426" y="8266"/>
                  </a:lnTo>
                  <a:lnTo>
                    <a:pt x="16488" y="8119"/>
                  </a:lnTo>
                  <a:lnTo>
                    <a:pt x="16488" y="8015"/>
                  </a:lnTo>
                  <a:lnTo>
                    <a:pt x="16321" y="7763"/>
                  </a:lnTo>
                  <a:lnTo>
                    <a:pt x="16216" y="7805"/>
                  </a:lnTo>
                  <a:lnTo>
                    <a:pt x="16237" y="7847"/>
                  </a:lnTo>
                  <a:lnTo>
                    <a:pt x="16174" y="7868"/>
                  </a:lnTo>
                  <a:lnTo>
                    <a:pt x="15923" y="7826"/>
                  </a:lnTo>
                  <a:lnTo>
                    <a:pt x="15693" y="7826"/>
                  </a:lnTo>
                  <a:lnTo>
                    <a:pt x="15693" y="7868"/>
                  </a:lnTo>
                  <a:lnTo>
                    <a:pt x="15547" y="7952"/>
                  </a:lnTo>
                  <a:lnTo>
                    <a:pt x="15505" y="7910"/>
                  </a:lnTo>
                  <a:lnTo>
                    <a:pt x="15379" y="7931"/>
                  </a:lnTo>
                  <a:lnTo>
                    <a:pt x="15275" y="8035"/>
                  </a:lnTo>
                  <a:lnTo>
                    <a:pt x="14793" y="8035"/>
                  </a:lnTo>
                  <a:lnTo>
                    <a:pt x="14396" y="8119"/>
                  </a:lnTo>
                  <a:lnTo>
                    <a:pt x="14396" y="8182"/>
                  </a:lnTo>
                  <a:lnTo>
                    <a:pt x="14501" y="8224"/>
                  </a:lnTo>
                  <a:lnTo>
                    <a:pt x="14291" y="8454"/>
                  </a:lnTo>
                  <a:lnTo>
                    <a:pt x="14270" y="8810"/>
                  </a:lnTo>
                  <a:lnTo>
                    <a:pt x="14291" y="8851"/>
                  </a:lnTo>
                  <a:lnTo>
                    <a:pt x="14082" y="9082"/>
                  </a:lnTo>
                  <a:lnTo>
                    <a:pt x="14082" y="9270"/>
                  </a:lnTo>
                  <a:lnTo>
                    <a:pt x="13957" y="9395"/>
                  </a:lnTo>
                  <a:lnTo>
                    <a:pt x="13873" y="9416"/>
                  </a:lnTo>
                  <a:lnTo>
                    <a:pt x="13622" y="9542"/>
                  </a:lnTo>
                  <a:lnTo>
                    <a:pt x="13643" y="9584"/>
                  </a:lnTo>
                  <a:lnTo>
                    <a:pt x="13747" y="9500"/>
                  </a:lnTo>
                  <a:lnTo>
                    <a:pt x="13726" y="9605"/>
                  </a:lnTo>
                  <a:lnTo>
                    <a:pt x="13726" y="9793"/>
                  </a:lnTo>
                  <a:lnTo>
                    <a:pt x="13622" y="9919"/>
                  </a:lnTo>
                  <a:lnTo>
                    <a:pt x="13538" y="9919"/>
                  </a:lnTo>
                  <a:lnTo>
                    <a:pt x="13517" y="9960"/>
                  </a:lnTo>
                  <a:lnTo>
                    <a:pt x="13454" y="9919"/>
                  </a:lnTo>
                  <a:lnTo>
                    <a:pt x="13329" y="9835"/>
                  </a:lnTo>
                  <a:lnTo>
                    <a:pt x="13350" y="9793"/>
                  </a:lnTo>
                  <a:lnTo>
                    <a:pt x="13454" y="9730"/>
                  </a:lnTo>
                  <a:lnTo>
                    <a:pt x="13308" y="9688"/>
                  </a:lnTo>
                  <a:lnTo>
                    <a:pt x="13245" y="9730"/>
                  </a:lnTo>
                  <a:lnTo>
                    <a:pt x="13120" y="9709"/>
                  </a:lnTo>
                  <a:lnTo>
                    <a:pt x="12973" y="9709"/>
                  </a:lnTo>
                  <a:lnTo>
                    <a:pt x="12869" y="9793"/>
                  </a:lnTo>
                  <a:lnTo>
                    <a:pt x="12722" y="9814"/>
                  </a:lnTo>
                  <a:lnTo>
                    <a:pt x="12513" y="9814"/>
                  </a:lnTo>
                  <a:lnTo>
                    <a:pt x="12492" y="9856"/>
                  </a:lnTo>
                  <a:lnTo>
                    <a:pt x="12262" y="10002"/>
                  </a:lnTo>
                  <a:lnTo>
                    <a:pt x="12178" y="10002"/>
                  </a:lnTo>
                  <a:lnTo>
                    <a:pt x="12157" y="9940"/>
                  </a:lnTo>
                  <a:lnTo>
                    <a:pt x="11948" y="10002"/>
                  </a:lnTo>
                  <a:lnTo>
                    <a:pt x="11822" y="10044"/>
                  </a:lnTo>
                  <a:lnTo>
                    <a:pt x="11760" y="9919"/>
                  </a:lnTo>
                  <a:lnTo>
                    <a:pt x="11634" y="9730"/>
                  </a:lnTo>
                  <a:lnTo>
                    <a:pt x="11467" y="9647"/>
                  </a:lnTo>
                  <a:lnTo>
                    <a:pt x="11425" y="9605"/>
                  </a:lnTo>
                  <a:lnTo>
                    <a:pt x="11257" y="9605"/>
                  </a:lnTo>
                  <a:lnTo>
                    <a:pt x="11216" y="9626"/>
                  </a:lnTo>
                  <a:lnTo>
                    <a:pt x="11132" y="9521"/>
                  </a:lnTo>
                  <a:lnTo>
                    <a:pt x="10902" y="9270"/>
                  </a:lnTo>
                  <a:lnTo>
                    <a:pt x="10881" y="9165"/>
                  </a:lnTo>
                  <a:lnTo>
                    <a:pt x="10881" y="9082"/>
                  </a:lnTo>
                  <a:lnTo>
                    <a:pt x="10776" y="8914"/>
                  </a:lnTo>
                  <a:lnTo>
                    <a:pt x="10713" y="8789"/>
                  </a:lnTo>
                  <a:lnTo>
                    <a:pt x="10400" y="8454"/>
                  </a:lnTo>
                  <a:lnTo>
                    <a:pt x="10379" y="8328"/>
                  </a:lnTo>
                  <a:lnTo>
                    <a:pt x="10316" y="8245"/>
                  </a:lnTo>
                  <a:lnTo>
                    <a:pt x="10358" y="8161"/>
                  </a:lnTo>
                  <a:lnTo>
                    <a:pt x="10316" y="8077"/>
                  </a:lnTo>
                  <a:lnTo>
                    <a:pt x="10253" y="7847"/>
                  </a:lnTo>
                  <a:lnTo>
                    <a:pt x="10169" y="7763"/>
                  </a:lnTo>
                  <a:lnTo>
                    <a:pt x="10190" y="7638"/>
                  </a:lnTo>
                  <a:lnTo>
                    <a:pt x="10316" y="7805"/>
                  </a:lnTo>
                  <a:lnTo>
                    <a:pt x="10316" y="8015"/>
                  </a:lnTo>
                  <a:lnTo>
                    <a:pt x="10379" y="7973"/>
                  </a:lnTo>
                  <a:lnTo>
                    <a:pt x="10379" y="7805"/>
                  </a:lnTo>
                  <a:lnTo>
                    <a:pt x="10211" y="7554"/>
                  </a:lnTo>
                  <a:lnTo>
                    <a:pt x="10253" y="7429"/>
                  </a:lnTo>
                  <a:lnTo>
                    <a:pt x="10190" y="7219"/>
                  </a:lnTo>
                  <a:lnTo>
                    <a:pt x="10169" y="7115"/>
                  </a:lnTo>
                  <a:lnTo>
                    <a:pt x="10253" y="7010"/>
                  </a:lnTo>
                  <a:lnTo>
                    <a:pt x="10295" y="6717"/>
                  </a:lnTo>
                  <a:lnTo>
                    <a:pt x="10253" y="6571"/>
                  </a:lnTo>
                  <a:lnTo>
                    <a:pt x="10316" y="6278"/>
                  </a:lnTo>
                  <a:lnTo>
                    <a:pt x="10316" y="6173"/>
                  </a:lnTo>
                  <a:lnTo>
                    <a:pt x="10358" y="6090"/>
                  </a:lnTo>
                  <a:lnTo>
                    <a:pt x="10316" y="6048"/>
                  </a:lnTo>
                  <a:lnTo>
                    <a:pt x="10316" y="5922"/>
                  </a:lnTo>
                  <a:lnTo>
                    <a:pt x="10379" y="5859"/>
                  </a:lnTo>
                  <a:lnTo>
                    <a:pt x="10400" y="5713"/>
                  </a:lnTo>
                  <a:lnTo>
                    <a:pt x="10420" y="5650"/>
                  </a:lnTo>
                  <a:lnTo>
                    <a:pt x="10358" y="5608"/>
                  </a:lnTo>
                  <a:lnTo>
                    <a:pt x="10420" y="5504"/>
                  </a:lnTo>
                  <a:lnTo>
                    <a:pt x="10420" y="5336"/>
                  </a:lnTo>
                  <a:lnTo>
                    <a:pt x="10525" y="5336"/>
                  </a:lnTo>
                  <a:lnTo>
                    <a:pt x="10504" y="5441"/>
                  </a:lnTo>
                  <a:lnTo>
                    <a:pt x="10504" y="5525"/>
                  </a:lnTo>
                  <a:lnTo>
                    <a:pt x="10567" y="5504"/>
                  </a:lnTo>
                  <a:lnTo>
                    <a:pt x="10588" y="5399"/>
                  </a:lnTo>
                  <a:lnTo>
                    <a:pt x="10672" y="5294"/>
                  </a:lnTo>
                  <a:lnTo>
                    <a:pt x="10692" y="5148"/>
                  </a:lnTo>
                  <a:lnTo>
                    <a:pt x="10734" y="5106"/>
                  </a:lnTo>
                  <a:lnTo>
                    <a:pt x="10776" y="4939"/>
                  </a:lnTo>
                  <a:lnTo>
                    <a:pt x="10776" y="4897"/>
                  </a:lnTo>
                  <a:lnTo>
                    <a:pt x="10692" y="4939"/>
                  </a:lnTo>
                  <a:lnTo>
                    <a:pt x="10672" y="5127"/>
                  </a:lnTo>
                  <a:lnTo>
                    <a:pt x="10567" y="5190"/>
                  </a:lnTo>
                  <a:lnTo>
                    <a:pt x="10588" y="5106"/>
                  </a:lnTo>
                  <a:lnTo>
                    <a:pt x="10525" y="5085"/>
                  </a:lnTo>
                  <a:lnTo>
                    <a:pt x="10504" y="5002"/>
                  </a:lnTo>
                  <a:lnTo>
                    <a:pt x="10400" y="5002"/>
                  </a:lnTo>
                  <a:lnTo>
                    <a:pt x="10295" y="4918"/>
                  </a:lnTo>
                  <a:lnTo>
                    <a:pt x="10107" y="4876"/>
                  </a:lnTo>
                  <a:lnTo>
                    <a:pt x="10002" y="4771"/>
                  </a:lnTo>
                  <a:lnTo>
                    <a:pt x="9939" y="4730"/>
                  </a:lnTo>
                  <a:lnTo>
                    <a:pt x="9856" y="4730"/>
                  </a:lnTo>
                  <a:lnTo>
                    <a:pt x="9793" y="4709"/>
                  </a:lnTo>
                  <a:lnTo>
                    <a:pt x="9772" y="4709"/>
                  </a:lnTo>
                  <a:lnTo>
                    <a:pt x="9730" y="4667"/>
                  </a:lnTo>
                  <a:lnTo>
                    <a:pt x="9751" y="4499"/>
                  </a:lnTo>
                  <a:lnTo>
                    <a:pt x="9625" y="4165"/>
                  </a:lnTo>
                  <a:lnTo>
                    <a:pt x="9625" y="4144"/>
                  </a:lnTo>
                  <a:lnTo>
                    <a:pt x="9625" y="4081"/>
                  </a:lnTo>
                  <a:lnTo>
                    <a:pt x="9625" y="3976"/>
                  </a:lnTo>
                  <a:lnTo>
                    <a:pt x="9646" y="3872"/>
                  </a:lnTo>
                  <a:lnTo>
                    <a:pt x="9542" y="3788"/>
                  </a:lnTo>
                  <a:lnTo>
                    <a:pt x="9479" y="3683"/>
                  </a:lnTo>
                  <a:lnTo>
                    <a:pt x="9458" y="3579"/>
                  </a:lnTo>
                  <a:lnTo>
                    <a:pt x="9374" y="3537"/>
                  </a:lnTo>
                  <a:lnTo>
                    <a:pt x="9353" y="3453"/>
                  </a:lnTo>
                  <a:lnTo>
                    <a:pt x="9312" y="3432"/>
                  </a:lnTo>
                  <a:lnTo>
                    <a:pt x="9228" y="3223"/>
                  </a:lnTo>
                  <a:lnTo>
                    <a:pt x="9207" y="3139"/>
                  </a:lnTo>
                  <a:lnTo>
                    <a:pt x="9123" y="3118"/>
                  </a:lnTo>
                  <a:lnTo>
                    <a:pt x="9123" y="2951"/>
                  </a:lnTo>
                  <a:lnTo>
                    <a:pt x="9123" y="2888"/>
                  </a:lnTo>
                  <a:lnTo>
                    <a:pt x="9060" y="2825"/>
                  </a:lnTo>
                  <a:lnTo>
                    <a:pt x="9040" y="2721"/>
                  </a:lnTo>
                  <a:lnTo>
                    <a:pt x="8935" y="2574"/>
                  </a:lnTo>
                  <a:lnTo>
                    <a:pt x="8830" y="2491"/>
                  </a:lnTo>
                  <a:lnTo>
                    <a:pt x="8788" y="2386"/>
                  </a:lnTo>
                  <a:lnTo>
                    <a:pt x="8705" y="2365"/>
                  </a:lnTo>
                  <a:lnTo>
                    <a:pt x="8621" y="2365"/>
                  </a:lnTo>
                  <a:lnTo>
                    <a:pt x="8600" y="2323"/>
                  </a:lnTo>
                  <a:lnTo>
                    <a:pt x="8579" y="2302"/>
                  </a:lnTo>
                  <a:lnTo>
                    <a:pt x="8475" y="2323"/>
                  </a:lnTo>
                  <a:lnTo>
                    <a:pt x="8370" y="2302"/>
                  </a:lnTo>
                  <a:lnTo>
                    <a:pt x="8265" y="2302"/>
                  </a:lnTo>
                  <a:lnTo>
                    <a:pt x="8223" y="2386"/>
                  </a:lnTo>
                  <a:lnTo>
                    <a:pt x="8182" y="2386"/>
                  </a:lnTo>
                  <a:lnTo>
                    <a:pt x="8161" y="2365"/>
                  </a:lnTo>
                  <a:lnTo>
                    <a:pt x="8119" y="2365"/>
                  </a:lnTo>
                  <a:lnTo>
                    <a:pt x="8035" y="2386"/>
                  </a:lnTo>
                  <a:lnTo>
                    <a:pt x="7993" y="2428"/>
                  </a:lnTo>
                  <a:lnTo>
                    <a:pt x="7910" y="2595"/>
                  </a:lnTo>
                  <a:lnTo>
                    <a:pt x="7868" y="2679"/>
                  </a:lnTo>
                  <a:lnTo>
                    <a:pt x="7868" y="2700"/>
                  </a:lnTo>
                  <a:lnTo>
                    <a:pt x="7868" y="2742"/>
                  </a:lnTo>
                  <a:lnTo>
                    <a:pt x="7805" y="2742"/>
                  </a:lnTo>
                  <a:lnTo>
                    <a:pt x="7700" y="2825"/>
                  </a:lnTo>
                  <a:lnTo>
                    <a:pt x="7700" y="2846"/>
                  </a:lnTo>
                  <a:lnTo>
                    <a:pt x="7659" y="2888"/>
                  </a:lnTo>
                  <a:lnTo>
                    <a:pt x="7596" y="2888"/>
                  </a:lnTo>
                  <a:lnTo>
                    <a:pt x="7575" y="2825"/>
                  </a:lnTo>
                  <a:lnTo>
                    <a:pt x="7449" y="2784"/>
                  </a:lnTo>
                  <a:lnTo>
                    <a:pt x="7366" y="2742"/>
                  </a:lnTo>
                  <a:lnTo>
                    <a:pt x="7345" y="2700"/>
                  </a:lnTo>
                  <a:lnTo>
                    <a:pt x="7219" y="2637"/>
                  </a:lnTo>
                  <a:lnTo>
                    <a:pt x="7156" y="2637"/>
                  </a:lnTo>
                  <a:lnTo>
                    <a:pt x="7115" y="2595"/>
                  </a:lnTo>
                  <a:lnTo>
                    <a:pt x="7115" y="2574"/>
                  </a:lnTo>
                  <a:lnTo>
                    <a:pt x="7073" y="2512"/>
                  </a:lnTo>
                  <a:lnTo>
                    <a:pt x="7031" y="2491"/>
                  </a:lnTo>
                  <a:lnTo>
                    <a:pt x="6989" y="2491"/>
                  </a:lnTo>
                  <a:lnTo>
                    <a:pt x="6947" y="2470"/>
                  </a:lnTo>
                  <a:lnTo>
                    <a:pt x="6926" y="2470"/>
                  </a:lnTo>
                  <a:lnTo>
                    <a:pt x="6926" y="2428"/>
                  </a:lnTo>
                  <a:lnTo>
                    <a:pt x="6905" y="2323"/>
                  </a:lnTo>
                  <a:lnTo>
                    <a:pt x="6822" y="2261"/>
                  </a:lnTo>
                  <a:lnTo>
                    <a:pt x="6717" y="2114"/>
                  </a:lnTo>
                  <a:lnTo>
                    <a:pt x="6717" y="2093"/>
                  </a:lnTo>
                  <a:lnTo>
                    <a:pt x="6801" y="2072"/>
                  </a:lnTo>
                  <a:lnTo>
                    <a:pt x="6822" y="2051"/>
                  </a:lnTo>
                  <a:lnTo>
                    <a:pt x="6822" y="1968"/>
                  </a:lnTo>
                  <a:lnTo>
                    <a:pt x="6738" y="1884"/>
                  </a:lnTo>
                  <a:lnTo>
                    <a:pt x="6717" y="1863"/>
                  </a:lnTo>
                  <a:lnTo>
                    <a:pt x="6696" y="1842"/>
                  </a:lnTo>
                  <a:lnTo>
                    <a:pt x="6654" y="1800"/>
                  </a:lnTo>
                  <a:lnTo>
                    <a:pt x="6633" y="1675"/>
                  </a:lnTo>
                  <a:lnTo>
                    <a:pt x="6591" y="1591"/>
                  </a:lnTo>
                  <a:lnTo>
                    <a:pt x="6508" y="1549"/>
                  </a:lnTo>
                  <a:lnTo>
                    <a:pt x="6424" y="1528"/>
                  </a:lnTo>
                  <a:lnTo>
                    <a:pt x="6466" y="1465"/>
                  </a:lnTo>
                  <a:lnTo>
                    <a:pt x="6466" y="1424"/>
                  </a:lnTo>
                  <a:lnTo>
                    <a:pt x="6403" y="1340"/>
                  </a:lnTo>
                  <a:lnTo>
                    <a:pt x="6299" y="1319"/>
                  </a:lnTo>
                  <a:lnTo>
                    <a:pt x="6319" y="1256"/>
                  </a:lnTo>
                  <a:lnTo>
                    <a:pt x="6278" y="1173"/>
                  </a:lnTo>
                  <a:lnTo>
                    <a:pt x="6215" y="1173"/>
                  </a:lnTo>
                  <a:lnTo>
                    <a:pt x="6194" y="1131"/>
                  </a:lnTo>
                  <a:lnTo>
                    <a:pt x="6131" y="1068"/>
                  </a:lnTo>
                  <a:lnTo>
                    <a:pt x="6068" y="942"/>
                  </a:lnTo>
                  <a:lnTo>
                    <a:pt x="5943" y="859"/>
                  </a:lnTo>
                  <a:lnTo>
                    <a:pt x="5022" y="838"/>
                  </a:lnTo>
                  <a:lnTo>
                    <a:pt x="4980" y="1047"/>
                  </a:lnTo>
                  <a:lnTo>
                    <a:pt x="3327" y="1005"/>
                  </a:lnTo>
                  <a:lnTo>
                    <a:pt x="1402" y="105"/>
                  </a:lnTo>
                  <a:lnTo>
                    <a:pt x="1402" y="64"/>
                  </a:lnTo>
                  <a:lnTo>
                    <a:pt x="1381"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9" name="Google Shape;989;p54"/>
            <p:cNvSpPr/>
            <p:nvPr/>
          </p:nvSpPr>
          <p:spPr>
            <a:xfrm>
              <a:off x="3378594" y="3107749"/>
              <a:ext cx="19445" cy="26657"/>
            </a:xfrm>
            <a:custGeom>
              <a:rect b="b" l="l" r="r" t="t"/>
              <a:pathLst>
                <a:path extrusionOk="0" h="2344" w="1633">
                  <a:moveTo>
                    <a:pt x="336" y="0"/>
                  </a:moveTo>
                  <a:lnTo>
                    <a:pt x="231" y="84"/>
                  </a:lnTo>
                  <a:lnTo>
                    <a:pt x="126" y="147"/>
                  </a:lnTo>
                  <a:lnTo>
                    <a:pt x="85" y="209"/>
                  </a:lnTo>
                  <a:lnTo>
                    <a:pt x="1" y="314"/>
                  </a:lnTo>
                  <a:lnTo>
                    <a:pt x="1" y="460"/>
                  </a:lnTo>
                  <a:lnTo>
                    <a:pt x="64" y="607"/>
                  </a:lnTo>
                  <a:lnTo>
                    <a:pt x="22" y="732"/>
                  </a:lnTo>
                  <a:lnTo>
                    <a:pt x="22" y="816"/>
                  </a:lnTo>
                  <a:lnTo>
                    <a:pt x="126" y="879"/>
                  </a:lnTo>
                  <a:lnTo>
                    <a:pt x="189" y="963"/>
                  </a:lnTo>
                  <a:lnTo>
                    <a:pt x="231" y="1067"/>
                  </a:lnTo>
                  <a:lnTo>
                    <a:pt x="273" y="1193"/>
                  </a:lnTo>
                  <a:lnTo>
                    <a:pt x="294" y="1256"/>
                  </a:lnTo>
                  <a:lnTo>
                    <a:pt x="273" y="1360"/>
                  </a:lnTo>
                  <a:lnTo>
                    <a:pt x="189" y="1444"/>
                  </a:lnTo>
                  <a:lnTo>
                    <a:pt x="189" y="1590"/>
                  </a:lnTo>
                  <a:lnTo>
                    <a:pt x="231" y="1653"/>
                  </a:lnTo>
                  <a:lnTo>
                    <a:pt x="189" y="1779"/>
                  </a:lnTo>
                  <a:lnTo>
                    <a:pt x="64" y="1883"/>
                  </a:lnTo>
                  <a:lnTo>
                    <a:pt x="1" y="1883"/>
                  </a:lnTo>
                  <a:lnTo>
                    <a:pt x="22" y="1925"/>
                  </a:lnTo>
                  <a:lnTo>
                    <a:pt x="85" y="2009"/>
                  </a:lnTo>
                  <a:lnTo>
                    <a:pt x="106" y="2030"/>
                  </a:lnTo>
                  <a:lnTo>
                    <a:pt x="106" y="2113"/>
                  </a:lnTo>
                  <a:lnTo>
                    <a:pt x="189" y="2197"/>
                  </a:lnTo>
                  <a:lnTo>
                    <a:pt x="294" y="2218"/>
                  </a:lnTo>
                  <a:lnTo>
                    <a:pt x="336" y="2134"/>
                  </a:lnTo>
                  <a:lnTo>
                    <a:pt x="419" y="2113"/>
                  </a:lnTo>
                  <a:lnTo>
                    <a:pt x="503" y="2113"/>
                  </a:lnTo>
                  <a:lnTo>
                    <a:pt x="503" y="2176"/>
                  </a:lnTo>
                  <a:lnTo>
                    <a:pt x="545" y="2197"/>
                  </a:lnTo>
                  <a:lnTo>
                    <a:pt x="545" y="2323"/>
                  </a:lnTo>
                  <a:lnTo>
                    <a:pt x="608" y="2344"/>
                  </a:lnTo>
                  <a:lnTo>
                    <a:pt x="712" y="2281"/>
                  </a:lnTo>
                  <a:lnTo>
                    <a:pt x="733" y="2197"/>
                  </a:lnTo>
                  <a:lnTo>
                    <a:pt x="817" y="2134"/>
                  </a:lnTo>
                  <a:lnTo>
                    <a:pt x="880" y="2113"/>
                  </a:lnTo>
                  <a:lnTo>
                    <a:pt x="963" y="1988"/>
                  </a:lnTo>
                  <a:lnTo>
                    <a:pt x="1068" y="1820"/>
                  </a:lnTo>
                  <a:lnTo>
                    <a:pt x="1173" y="1590"/>
                  </a:lnTo>
                  <a:lnTo>
                    <a:pt x="1173" y="1486"/>
                  </a:lnTo>
                  <a:lnTo>
                    <a:pt x="1340" y="1297"/>
                  </a:lnTo>
                  <a:lnTo>
                    <a:pt x="1466" y="1130"/>
                  </a:lnTo>
                  <a:lnTo>
                    <a:pt x="1528" y="1046"/>
                  </a:lnTo>
                  <a:lnTo>
                    <a:pt x="1633" y="921"/>
                  </a:lnTo>
                  <a:lnTo>
                    <a:pt x="1591" y="774"/>
                  </a:lnTo>
                  <a:lnTo>
                    <a:pt x="1487" y="649"/>
                  </a:lnTo>
                  <a:lnTo>
                    <a:pt x="1466" y="711"/>
                  </a:lnTo>
                  <a:lnTo>
                    <a:pt x="1382" y="649"/>
                  </a:lnTo>
                  <a:lnTo>
                    <a:pt x="1361" y="544"/>
                  </a:lnTo>
                  <a:lnTo>
                    <a:pt x="1173" y="335"/>
                  </a:lnTo>
                  <a:lnTo>
                    <a:pt x="1131" y="335"/>
                  </a:lnTo>
                  <a:lnTo>
                    <a:pt x="963" y="209"/>
                  </a:lnTo>
                  <a:lnTo>
                    <a:pt x="650" y="105"/>
                  </a:lnTo>
                  <a:lnTo>
                    <a:pt x="524" y="21"/>
                  </a:lnTo>
                  <a:lnTo>
                    <a:pt x="336"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0" name="Google Shape;990;p54"/>
            <p:cNvSpPr/>
            <p:nvPr/>
          </p:nvSpPr>
          <p:spPr>
            <a:xfrm>
              <a:off x="3354434" y="3105122"/>
              <a:ext cx="27661" cy="28807"/>
            </a:xfrm>
            <a:custGeom>
              <a:rect b="b" l="l" r="r" t="t"/>
              <a:pathLst>
                <a:path extrusionOk="0" h="2533" w="2323">
                  <a:moveTo>
                    <a:pt x="1632" y="1"/>
                  </a:moveTo>
                  <a:lnTo>
                    <a:pt x="1528" y="43"/>
                  </a:lnTo>
                  <a:lnTo>
                    <a:pt x="1339" y="22"/>
                  </a:lnTo>
                  <a:lnTo>
                    <a:pt x="1151" y="64"/>
                  </a:lnTo>
                  <a:lnTo>
                    <a:pt x="963" y="22"/>
                  </a:lnTo>
                  <a:lnTo>
                    <a:pt x="691" y="22"/>
                  </a:lnTo>
                  <a:lnTo>
                    <a:pt x="544" y="64"/>
                  </a:lnTo>
                  <a:lnTo>
                    <a:pt x="544" y="210"/>
                  </a:lnTo>
                  <a:lnTo>
                    <a:pt x="482" y="336"/>
                  </a:lnTo>
                  <a:lnTo>
                    <a:pt x="523" y="419"/>
                  </a:lnTo>
                  <a:lnTo>
                    <a:pt x="440" y="524"/>
                  </a:lnTo>
                  <a:lnTo>
                    <a:pt x="335" y="566"/>
                  </a:lnTo>
                  <a:lnTo>
                    <a:pt x="168" y="566"/>
                  </a:lnTo>
                  <a:lnTo>
                    <a:pt x="105" y="691"/>
                  </a:lnTo>
                  <a:lnTo>
                    <a:pt x="105" y="838"/>
                  </a:lnTo>
                  <a:lnTo>
                    <a:pt x="0" y="1068"/>
                  </a:lnTo>
                  <a:lnTo>
                    <a:pt x="21" y="1152"/>
                  </a:lnTo>
                  <a:lnTo>
                    <a:pt x="126" y="1194"/>
                  </a:lnTo>
                  <a:lnTo>
                    <a:pt x="168" y="1277"/>
                  </a:lnTo>
                  <a:lnTo>
                    <a:pt x="210" y="1319"/>
                  </a:lnTo>
                  <a:lnTo>
                    <a:pt x="272" y="1424"/>
                  </a:lnTo>
                  <a:lnTo>
                    <a:pt x="272" y="1507"/>
                  </a:lnTo>
                  <a:lnTo>
                    <a:pt x="335" y="1570"/>
                  </a:lnTo>
                  <a:lnTo>
                    <a:pt x="419" y="1570"/>
                  </a:lnTo>
                  <a:lnTo>
                    <a:pt x="461" y="1591"/>
                  </a:lnTo>
                  <a:lnTo>
                    <a:pt x="482" y="1696"/>
                  </a:lnTo>
                  <a:lnTo>
                    <a:pt x="523" y="1842"/>
                  </a:lnTo>
                  <a:lnTo>
                    <a:pt x="523" y="1989"/>
                  </a:lnTo>
                  <a:lnTo>
                    <a:pt x="586" y="2010"/>
                  </a:lnTo>
                  <a:lnTo>
                    <a:pt x="670" y="2135"/>
                  </a:lnTo>
                  <a:lnTo>
                    <a:pt x="691" y="2219"/>
                  </a:lnTo>
                  <a:lnTo>
                    <a:pt x="795" y="2261"/>
                  </a:lnTo>
                  <a:lnTo>
                    <a:pt x="795" y="2323"/>
                  </a:lnTo>
                  <a:lnTo>
                    <a:pt x="858" y="2407"/>
                  </a:lnTo>
                  <a:lnTo>
                    <a:pt x="942" y="2449"/>
                  </a:lnTo>
                  <a:lnTo>
                    <a:pt x="984" y="2449"/>
                  </a:lnTo>
                  <a:lnTo>
                    <a:pt x="1005" y="2470"/>
                  </a:lnTo>
                  <a:lnTo>
                    <a:pt x="1172" y="2533"/>
                  </a:lnTo>
                  <a:lnTo>
                    <a:pt x="1256" y="2533"/>
                  </a:lnTo>
                  <a:lnTo>
                    <a:pt x="1277" y="2470"/>
                  </a:lnTo>
                  <a:lnTo>
                    <a:pt x="1214" y="2344"/>
                  </a:lnTo>
                  <a:lnTo>
                    <a:pt x="1193" y="2303"/>
                  </a:lnTo>
                  <a:lnTo>
                    <a:pt x="1088" y="2198"/>
                  </a:lnTo>
                  <a:lnTo>
                    <a:pt x="1109" y="2093"/>
                  </a:lnTo>
                  <a:lnTo>
                    <a:pt x="1214" y="2010"/>
                  </a:lnTo>
                  <a:lnTo>
                    <a:pt x="1339" y="2031"/>
                  </a:lnTo>
                  <a:lnTo>
                    <a:pt x="1591" y="2031"/>
                  </a:lnTo>
                  <a:lnTo>
                    <a:pt x="1695" y="1989"/>
                  </a:lnTo>
                  <a:lnTo>
                    <a:pt x="1842" y="1989"/>
                  </a:lnTo>
                  <a:lnTo>
                    <a:pt x="1946" y="2093"/>
                  </a:lnTo>
                  <a:lnTo>
                    <a:pt x="2030" y="2114"/>
                  </a:lnTo>
                  <a:lnTo>
                    <a:pt x="2093" y="2114"/>
                  </a:lnTo>
                  <a:lnTo>
                    <a:pt x="2218" y="2010"/>
                  </a:lnTo>
                  <a:lnTo>
                    <a:pt x="2260" y="1884"/>
                  </a:lnTo>
                  <a:lnTo>
                    <a:pt x="2218" y="1821"/>
                  </a:lnTo>
                  <a:lnTo>
                    <a:pt x="2218" y="1675"/>
                  </a:lnTo>
                  <a:lnTo>
                    <a:pt x="2302" y="1591"/>
                  </a:lnTo>
                  <a:lnTo>
                    <a:pt x="2323" y="1487"/>
                  </a:lnTo>
                  <a:lnTo>
                    <a:pt x="2302" y="1424"/>
                  </a:lnTo>
                  <a:lnTo>
                    <a:pt x="2260" y="1298"/>
                  </a:lnTo>
                  <a:lnTo>
                    <a:pt x="2218" y="1194"/>
                  </a:lnTo>
                  <a:lnTo>
                    <a:pt x="2155" y="1110"/>
                  </a:lnTo>
                  <a:lnTo>
                    <a:pt x="2051" y="1047"/>
                  </a:lnTo>
                  <a:lnTo>
                    <a:pt x="2051" y="963"/>
                  </a:lnTo>
                  <a:lnTo>
                    <a:pt x="2093" y="838"/>
                  </a:lnTo>
                  <a:lnTo>
                    <a:pt x="2030" y="691"/>
                  </a:lnTo>
                  <a:lnTo>
                    <a:pt x="2030" y="545"/>
                  </a:lnTo>
                  <a:lnTo>
                    <a:pt x="2114" y="440"/>
                  </a:lnTo>
                  <a:lnTo>
                    <a:pt x="2155" y="378"/>
                  </a:lnTo>
                  <a:lnTo>
                    <a:pt x="2260" y="231"/>
                  </a:lnTo>
                  <a:lnTo>
                    <a:pt x="2260" y="147"/>
                  </a:lnTo>
                  <a:lnTo>
                    <a:pt x="2135" y="106"/>
                  </a:lnTo>
                  <a:lnTo>
                    <a:pt x="1946" y="64"/>
                  </a:lnTo>
                  <a:lnTo>
                    <a:pt x="1716"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1" name="Google Shape;991;p54"/>
            <p:cNvSpPr/>
            <p:nvPr/>
          </p:nvSpPr>
          <p:spPr>
            <a:xfrm>
              <a:off x="3331012" y="3088711"/>
              <a:ext cx="34639" cy="49743"/>
            </a:xfrm>
            <a:custGeom>
              <a:rect b="b" l="l" r="r" t="t"/>
              <a:pathLst>
                <a:path extrusionOk="0" h="4374" w="2909">
                  <a:moveTo>
                    <a:pt x="879" y="0"/>
                  </a:moveTo>
                  <a:lnTo>
                    <a:pt x="858" y="84"/>
                  </a:lnTo>
                  <a:lnTo>
                    <a:pt x="712" y="251"/>
                  </a:lnTo>
                  <a:lnTo>
                    <a:pt x="565" y="356"/>
                  </a:lnTo>
                  <a:lnTo>
                    <a:pt x="503" y="335"/>
                  </a:lnTo>
                  <a:lnTo>
                    <a:pt x="335" y="544"/>
                  </a:lnTo>
                  <a:lnTo>
                    <a:pt x="356" y="628"/>
                  </a:lnTo>
                  <a:lnTo>
                    <a:pt x="419" y="733"/>
                  </a:lnTo>
                  <a:lnTo>
                    <a:pt x="565" y="753"/>
                  </a:lnTo>
                  <a:lnTo>
                    <a:pt x="649" y="837"/>
                  </a:lnTo>
                  <a:lnTo>
                    <a:pt x="649" y="963"/>
                  </a:lnTo>
                  <a:lnTo>
                    <a:pt x="461" y="1046"/>
                  </a:lnTo>
                  <a:lnTo>
                    <a:pt x="398" y="1025"/>
                  </a:lnTo>
                  <a:lnTo>
                    <a:pt x="293" y="1046"/>
                  </a:lnTo>
                  <a:lnTo>
                    <a:pt x="210" y="1025"/>
                  </a:lnTo>
                  <a:lnTo>
                    <a:pt x="126" y="1088"/>
                  </a:lnTo>
                  <a:lnTo>
                    <a:pt x="105" y="1277"/>
                  </a:lnTo>
                  <a:lnTo>
                    <a:pt x="1" y="1381"/>
                  </a:lnTo>
                  <a:lnTo>
                    <a:pt x="42" y="1507"/>
                  </a:lnTo>
                  <a:lnTo>
                    <a:pt x="189" y="1716"/>
                  </a:lnTo>
                  <a:lnTo>
                    <a:pt x="419" y="1904"/>
                  </a:lnTo>
                  <a:lnTo>
                    <a:pt x="419" y="1925"/>
                  </a:lnTo>
                  <a:lnTo>
                    <a:pt x="461" y="1925"/>
                  </a:lnTo>
                  <a:lnTo>
                    <a:pt x="524" y="1988"/>
                  </a:lnTo>
                  <a:lnTo>
                    <a:pt x="565" y="1925"/>
                  </a:lnTo>
                  <a:lnTo>
                    <a:pt x="712" y="1967"/>
                  </a:lnTo>
                  <a:lnTo>
                    <a:pt x="817" y="2072"/>
                  </a:lnTo>
                  <a:lnTo>
                    <a:pt x="817" y="2218"/>
                  </a:lnTo>
                  <a:lnTo>
                    <a:pt x="733" y="2344"/>
                  </a:lnTo>
                  <a:lnTo>
                    <a:pt x="670" y="2406"/>
                  </a:lnTo>
                  <a:lnTo>
                    <a:pt x="775" y="2448"/>
                  </a:lnTo>
                  <a:lnTo>
                    <a:pt x="879" y="2448"/>
                  </a:lnTo>
                  <a:lnTo>
                    <a:pt x="942" y="2532"/>
                  </a:lnTo>
                  <a:lnTo>
                    <a:pt x="984" y="2616"/>
                  </a:lnTo>
                  <a:lnTo>
                    <a:pt x="1089" y="2616"/>
                  </a:lnTo>
                  <a:lnTo>
                    <a:pt x="1089" y="2657"/>
                  </a:lnTo>
                  <a:lnTo>
                    <a:pt x="984" y="2804"/>
                  </a:lnTo>
                  <a:lnTo>
                    <a:pt x="963" y="2950"/>
                  </a:lnTo>
                  <a:lnTo>
                    <a:pt x="837" y="3160"/>
                  </a:lnTo>
                  <a:lnTo>
                    <a:pt x="858" y="3264"/>
                  </a:lnTo>
                  <a:lnTo>
                    <a:pt x="817" y="3369"/>
                  </a:lnTo>
                  <a:lnTo>
                    <a:pt x="817" y="3474"/>
                  </a:lnTo>
                  <a:lnTo>
                    <a:pt x="837" y="3536"/>
                  </a:lnTo>
                  <a:lnTo>
                    <a:pt x="817" y="3599"/>
                  </a:lnTo>
                  <a:lnTo>
                    <a:pt x="817" y="3704"/>
                  </a:lnTo>
                  <a:lnTo>
                    <a:pt x="921" y="3808"/>
                  </a:lnTo>
                  <a:lnTo>
                    <a:pt x="1047" y="3955"/>
                  </a:lnTo>
                  <a:lnTo>
                    <a:pt x="1047" y="4018"/>
                  </a:lnTo>
                  <a:lnTo>
                    <a:pt x="1130" y="4122"/>
                  </a:lnTo>
                  <a:lnTo>
                    <a:pt x="1361" y="4331"/>
                  </a:lnTo>
                  <a:lnTo>
                    <a:pt x="1444" y="4373"/>
                  </a:lnTo>
                  <a:lnTo>
                    <a:pt x="1507" y="4290"/>
                  </a:lnTo>
                  <a:lnTo>
                    <a:pt x="1591" y="4269"/>
                  </a:lnTo>
                  <a:lnTo>
                    <a:pt x="1612" y="4290"/>
                  </a:lnTo>
                  <a:lnTo>
                    <a:pt x="1758" y="4290"/>
                  </a:lnTo>
                  <a:lnTo>
                    <a:pt x="1821" y="4185"/>
                  </a:lnTo>
                  <a:lnTo>
                    <a:pt x="1863" y="4122"/>
                  </a:lnTo>
                  <a:lnTo>
                    <a:pt x="1967" y="4101"/>
                  </a:lnTo>
                  <a:lnTo>
                    <a:pt x="2198" y="4101"/>
                  </a:lnTo>
                  <a:lnTo>
                    <a:pt x="2260" y="3913"/>
                  </a:lnTo>
                  <a:lnTo>
                    <a:pt x="2386" y="3871"/>
                  </a:lnTo>
                  <a:lnTo>
                    <a:pt x="2553" y="3871"/>
                  </a:lnTo>
                  <a:lnTo>
                    <a:pt x="2616" y="3913"/>
                  </a:lnTo>
                  <a:lnTo>
                    <a:pt x="2721" y="3892"/>
                  </a:lnTo>
                  <a:lnTo>
                    <a:pt x="2909" y="3892"/>
                  </a:lnTo>
                  <a:lnTo>
                    <a:pt x="2825" y="3850"/>
                  </a:lnTo>
                  <a:lnTo>
                    <a:pt x="2762" y="3766"/>
                  </a:lnTo>
                  <a:lnTo>
                    <a:pt x="2762" y="3704"/>
                  </a:lnTo>
                  <a:lnTo>
                    <a:pt x="2658" y="3662"/>
                  </a:lnTo>
                  <a:lnTo>
                    <a:pt x="2637" y="3578"/>
                  </a:lnTo>
                  <a:lnTo>
                    <a:pt x="2553" y="3453"/>
                  </a:lnTo>
                  <a:lnTo>
                    <a:pt x="2490" y="3432"/>
                  </a:lnTo>
                  <a:lnTo>
                    <a:pt x="2490" y="3285"/>
                  </a:lnTo>
                  <a:lnTo>
                    <a:pt x="2449" y="3139"/>
                  </a:lnTo>
                  <a:lnTo>
                    <a:pt x="2428" y="3034"/>
                  </a:lnTo>
                  <a:lnTo>
                    <a:pt x="2386" y="3013"/>
                  </a:lnTo>
                  <a:lnTo>
                    <a:pt x="2302" y="3013"/>
                  </a:lnTo>
                  <a:lnTo>
                    <a:pt x="2239" y="2950"/>
                  </a:lnTo>
                  <a:lnTo>
                    <a:pt x="2239" y="2867"/>
                  </a:lnTo>
                  <a:lnTo>
                    <a:pt x="2177" y="2762"/>
                  </a:lnTo>
                  <a:lnTo>
                    <a:pt x="2135" y="2720"/>
                  </a:lnTo>
                  <a:lnTo>
                    <a:pt x="2093" y="2637"/>
                  </a:lnTo>
                  <a:lnTo>
                    <a:pt x="1988" y="2595"/>
                  </a:lnTo>
                  <a:lnTo>
                    <a:pt x="1967" y="2511"/>
                  </a:lnTo>
                  <a:lnTo>
                    <a:pt x="2072" y="2281"/>
                  </a:lnTo>
                  <a:lnTo>
                    <a:pt x="2072" y="2134"/>
                  </a:lnTo>
                  <a:lnTo>
                    <a:pt x="2135" y="2009"/>
                  </a:lnTo>
                  <a:lnTo>
                    <a:pt x="2302" y="2009"/>
                  </a:lnTo>
                  <a:lnTo>
                    <a:pt x="2407" y="1967"/>
                  </a:lnTo>
                  <a:lnTo>
                    <a:pt x="2490" y="1862"/>
                  </a:lnTo>
                  <a:lnTo>
                    <a:pt x="2449" y="1779"/>
                  </a:lnTo>
                  <a:lnTo>
                    <a:pt x="2511" y="1653"/>
                  </a:lnTo>
                  <a:lnTo>
                    <a:pt x="2449" y="1549"/>
                  </a:lnTo>
                  <a:lnTo>
                    <a:pt x="2449" y="1381"/>
                  </a:lnTo>
                  <a:lnTo>
                    <a:pt x="2428" y="1297"/>
                  </a:lnTo>
                  <a:lnTo>
                    <a:pt x="2218" y="1256"/>
                  </a:lnTo>
                  <a:lnTo>
                    <a:pt x="2009" y="1046"/>
                  </a:lnTo>
                  <a:lnTo>
                    <a:pt x="1905" y="963"/>
                  </a:lnTo>
                  <a:lnTo>
                    <a:pt x="1863" y="984"/>
                  </a:lnTo>
                  <a:lnTo>
                    <a:pt x="1716" y="1046"/>
                  </a:lnTo>
                  <a:lnTo>
                    <a:pt x="1653" y="1130"/>
                  </a:lnTo>
                  <a:lnTo>
                    <a:pt x="1612" y="1235"/>
                  </a:lnTo>
                  <a:lnTo>
                    <a:pt x="1591" y="1088"/>
                  </a:lnTo>
                  <a:lnTo>
                    <a:pt x="1612" y="921"/>
                  </a:lnTo>
                  <a:lnTo>
                    <a:pt x="1674" y="816"/>
                  </a:lnTo>
                  <a:lnTo>
                    <a:pt x="1612" y="628"/>
                  </a:lnTo>
                  <a:lnTo>
                    <a:pt x="1507" y="565"/>
                  </a:lnTo>
                  <a:lnTo>
                    <a:pt x="1298" y="419"/>
                  </a:lnTo>
                  <a:lnTo>
                    <a:pt x="1151" y="251"/>
                  </a:lnTo>
                  <a:lnTo>
                    <a:pt x="1130" y="147"/>
                  </a:lnTo>
                  <a:lnTo>
                    <a:pt x="1026" y="42"/>
                  </a:lnTo>
                  <a:lnTo>
                    <a:pt x="921" y="21"/>
                  </a:lnTo>
                  <a:lnTo>
                    <a:pt x="879"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2" name="Google Shape;992;p54"/>
            <p:cNvSpPr/>
            <p:nvPr/>
          </p:nvSpPr>
          <p:spPr>
            <a:xfrm>
              <a:off x="3250041" y="3063487"/>
              <a:ext cx="91450" cy="78538"/>
            </a:xfrm>
            <a:custGeom>
              <a:rect b="b" l="l" r="r" t="t"/>
              <a:pathLst>
                <a:path extrusionOk="0" h="6906" w="7680">
                  <a:moveTo>
                    <a:pt x="1988" y="0"/>
                  </a:moveTo>
                  <a:lnTo>
                    <a:pt x="1821" y="63"/>
                  </a:lnTo>
                  <a:lnTo>
                    <a:pt x="1674" y="251"/>
                  </a:lnTo>
                  <a:lnTo>
                    <a:pt x="1695" y="377"/>
                  </a:lnTo>
                  <a:lnTo>
                    <a:pt x="1758" y="440"/>
                  </a:lnTo>
                  <a:lnTo>
                    <a:pt x="1863" y="356"/>
                  </a:lnTo>
                  <a:lnTo>
                    <a:pt x="1967" y="377"/>
                  </a:lnTo>
                  <a:lnTo>
                    <a:pt x="2072" y="461"/>
                  </a:lnTo>
                  <a:lnTo>
                    <a:pt x="2030" y="544"/>
                  </a:lnTo>
                  <a:lnTo>
                    <a:pt x="1925" y="565"/>
                  </a:lnTo>
                  <a:lnTo>
                    <a:pt x="1821" y="523"/>
                  </a:lnTo>
                  <a:lnTo>
                    <a:pt x="1779" y="482"/>
                  </a:lnTo>
                  <a:lnTo>
                    <a:pt x="1758" y="523"/>
                  </a:lnTo>
                  <a:lnTo>
                    <a:pt x="1758" y="565"/>
                  </a:lnTo>
                  <a:lnTo>
                    <a:pt x="1611" y="649"/>
                  </a:lnTo>
                  <a:lnTo>
                    <a:pt x="1360" y="670"/>
                  </a:lnTo>
                  <a:lnTo>
                    <a:pt x="1088" y="774"/>
                  </a:lnTo>
                  <a:lnTo>
                    <a:pt x="1026" y="879"/>
                  </a:lnTo>
                  <a:lnTo>
                    <a:pt x="1026" y="984"/>
                  </a:lnTo>
                  <a:lnTo>
                    <a:pt x="1088" y="1088"/>
                  </a:lnTo>
                  <a:lnTo>
                    <a:pt x="1088" y="1318"/>
                  </a:lnTo>
                  <a:lnTo>
                    <a:pt x="1130" y="1486"/>
                  </a:lnTo>
                  <a:lnTo>
                    <a:pt x="1151" y="1611"/>
                  </a:lnTo>
                  <a:lnTo>
                    <a:pt x="1067" y="1800"/>
                  </a:lnTo>
                  <a:lnTo>
                    <a:pt x="879" y="1925"/>
                  </a:lnTo>
                  <a:lnTo>
                    <a:pt x="775" y="1904"/>
                  </a:lnTo>
                  <a:lnTo>
                    <a:pt x="775" y="1737"/>
                  </a:lnTo>
                  <a:lnTo>
                    <a:pt x="649" y="1611"/>
                  </a:lnTo>
                  <a:lnTo>
                    <a:pt x="628" y="1486"/>
                  </a:lnTo>
                  <a:lnTo>
                    <a:pt x="733" y="1402"/>
                  </a:lnTo>
                  <a:lnTo>
                    <a:pt x="754" y="1318"/>
                  </a:lnTo>
                  <a:lnTo>
                    <a:pt x="963" y="1109"/>
                  </a:lnTo>
                  <a:lnTo>
                    <a:pt x="963" y="942"/>
                  </a:lnTo>
                  <a:lnTo>
                    <a:pt x="879" y="795"/>
                  </a:lnTo>
                  <a:lnTo>
                    <a:pt x="921" y="754"/>
                  </a:lnTo>
                  <a:lnTo>
                    <a:pt x="879" y="670"/>
                  </a:lnTo>
                  <a:lnTo>
                    <a:pt x="816" y="628"/>
                  </a:lnTo>
                  <a:lnTo>
                    <a:pt x="754" y="523"/>
                  </a:lnTo>
                  <a:lnTo>
                    <a:pt x="775" y="440"/>
                  </a:lnTo>
                  <a:lnTo>
                    <a:pt x="921" y="377"/>
                  </a:lnTo>
                  <a:lnTo>
                    <a:pt x="1067" y="356"/>
                  </a:lnTo>
                  <a:lnTo>
                    <a:pt x="1172" y="210"/>
                  </a:lnTo>
                  <a:lnTo>
                    <a:pt x="1130" y="210"/>
                  </a:lnTo>
                  <a:lnTo>
                    <a:pt x="1088" y="230"/>
                  </a:lnTo>
                  <a:lnTo>
                    <a:pt x="775" y="356"/>
                  </a:lnTo>
                  <a:lnTo>
                    <a:pt x="628" y="628"/>
                  </a:lnTo>
                  <a:lnTo>
                    <a:pt x="565" y="670"/>
                  </a:lnTo>
                  <a:lnTo>
                    <a:pt x="461" y="691"/>
                  </a:lnTo>
                  <a:lnTo>
                    <a:pt x="356" y="837"/>
                  </a:lnTo>
                  <a:lnTo>
                    <a:pt x="293" y="900"/>
                  </a:lnTo>
                  <a:lnTo>
                    <a:pt x="105" y="1172"/>
                  </a:lnTo>
                  <a:lnTo>
                    <a:pt x="84" y="1298"/>
                  </a:lnTo>
                  <a:lnTo>
                    <a:pt x="105" y="1402"/>
                  </a:lnTo>
                  <a:lnTo>
                    <a:pt x="84" y="1590"/>
                  </a:lnTo>
                  <a:lnTo>
                    <a:pt x="0" y="1779"/>
                  </a:lnTo>
                  <a:lnTo>
                    <a:pt x="0" y="1821"/>
                  </a:lnTo>
                  <a:lnTo>
                    <a:pt x="147" y="1821"/>
                  </a:lnTo>
                  <a:lnTo>
                    <a:pt x="398" y="2239"/>
                  </a:lnTo>
                  <a:lnTo>
                    <a:pt x="503" y="2407"/>
                  </a:lnTo>
                  <a:lnTo>
                    <a:pt x="523" y="2511"/>
                  </a:lnTo>
                  <a:lnTo>
                    <a:pt x="461" y="2637"/>
                  </a:lnTo>
                  <a:lnTo>
                    <a:pt x="461" y="2720"/>
                  </a:lnTo>
                  <a:lnTo>
                    <a:pt x="440" y="2762"/>
                  </a:lnTo>
                  <a:lnTo>
                    <a:pt x="440" y="2867"/>
                  </a:lnTo>
                  <a:lnTo>
                    <a:pt x="565" y="2971"/>
                  </a:lnTo>
                  <a:lnTo>
                    <a:pt x="733" y="3034"/>
                  </a:lnTo>
                  <a:lnTo>
                    <a:pt x="837" y="3055"/>
                  </a:lnTo>
                  <a:lnTo>
                    <a:pt x="963" y="3097"/>
                  </a:lnTo>
                  <a:lnTo>
                    <a:pt x="1047" y="3055"/>
                  </a:lnTo>
                  <a:lnTo>
                    <a:pt x="1193" y="3055"/>
                  </a:lnTo>
                  <a:lnTo>
                    <a:pt x="1339" y="3097"/>
                  </a:lnTo>
                  <a:lnTo>
                    <a:pt x="1381" y="3076"/>
                  </a:lnTo>
                  <a:lnTo>
                    <a:pt x="1549" y="3055"/>
                  </a:lnTo>
                  <a:lnTo>
                    <a:pt x="1716" y="3076"/>
                  </a:lnTo>
                  <a:lnTo>
                    <a:pt x="1821" y="3139"/>
                  </a:lnTo>
                  <a:lnTo>
                    <a:pt x="2281" y="3557"/>
                  </a:lnTo>
                  <a:lnTo>
                    <a:pt x="2427" y="3515"/>
                  </a:lnTo>
                  <a:lnTo>
                    <a:pt x="2448" y="3557"/>
                  </a:lnTo>
                  <a:lnTo>
                    <a:pt x="2511" y="3515"/>
                  </a:lnTo>
                  <a:lnTo>
                    <a:pt x="2637" y="3578"/>
                  </a:lnTo>
                  <a:lnTo>
                    <a:pt x="2699" y="3599"/>
                  </a:lnTo>
                  <a:lnTo>
                    <a:pt x="2825" y="3557"/>
                  </a:lnTo>
                  <a:lnTo>
                    <a:pt x="2930" y="3557"/>
                  </a:lnTo>
                  <a:lnTo>
                    <a:pt x="3076" y="3578"/>
                  </a:lnTo>
                  <a:lnTo>
                    <a:pt x="3118" y="3515"/>
                  </a:lnTo>
                  <a:lnTo>
                    <a:pt x="3223" y="3515"/>
                  </a:lnTo>
                  <a:lnTo>
                    <a:pt x="3285" y="3578"/>
                  </a:lnTo>
                  <a:lnTo>
                    <a:pt x="3348" y="3808"/>
                  </a:lnTo>
                  <a:lnTo>
                    <a:pt x="3285" y="3892"/>
                  </a:lnTo>
                  <a:lnTo>
                    <a:pt x="3285" y="3997"/>
                  </a:lnTo>
                  <a:lnTo>
                    <a:pt x="3264" y="4080"/>
                  </a:lnTo>
                  <a:lnTo>
                    <a:pt x="3118" y="4101"/>
                  </a:lnTo>
                  <a:lnTo>
                    <a:pt x="3055" y="4185"/>
                  </a:lnTo>
                  <a:lnTo>
                    <a:pt x="3076" y="4394"/>
                  </a:lnTo>
                  <a:lnTo>
                    <a:pt x="3118" y="4457"/>
                  </a:lnTo>
                  <a:lnTo>
                    <a:pt x="3055" y="4624"/>
                  </a:lnTo>
                  <a:lnTo>
                    <a:pt x="3055" y="4813"/>
                  </a:lnTo>
                  <a:lnTo>
                    <a:pt x="3139" y="4875"/>
                  </a:lnTo>
                  <a:lnTo>
                    <a:pt x="3139" y="4959"/>
                  </a:lnTo>
                  <a:lnTo>
                    <a:pt x="3244" y="5252"/>
                  </a:lnTo>
                  <a:lnTo>
                    <a:pt x="3055" y="5587"/>
                  </a:lnTo>
                  <a:lnTo>
                    <a:pt x="3076" y="5692"/>
                  </a:lnTo>
                  <a:lnTo>
                    <a:pt x="3139" y="5692"/>
                  </a:lnTo>
                  <a:lnTo>
                    <a:pt x="3223" y="5671"/>
                  </a:lnTo>
                  <a:lnTo>
                    <a:pt x="3223" y="5692"/>
                  </a:lnTo>
                  <a:lnTo>
                    <a:pt x="3244" y="5775"/>
                  </a:lnTo>
                  <a:lnTo>
                    <a:pt x="3327" y="5817"/>
                  </a:lnTo>
                  <a:lnTo>
                    <a:pt x="3369" y="5922"/>
                  </a:lnTo>
                  <a:lnTo>
                    <a:pt x="3348" y="5984"/>
                  </a:lnTo>
                  <a:lnTo>
                    <a:pt x="3390" y="6131"/>
                  </a:lnTo>
                  <a:lnTo>
                    <a:pt x="3536" y="6424"/>
                  </a:lnTo>
                  <a:lnTo>
                    <a:pt x="3536" y="6528"/>
                  </a:lnTo>
                  <a:lnTo>
                    <a:pt x="3746" y="6696"/>
                  </a:lnTo>
                  <a:lnTo>
                    <a:pt x="3976" y="6863"/>
                  </a:lnTo>
                  <a:lnTo>
                    <a:pt x="4101" y="6905"/>
                  </a:lnTo>
                  <a:lnTo>
                    <a:pt x="4332" y="6863"/>
                  </a:lnTo>
                  <a:lnTo>
                    <a:pt x="4478" y="6717"/>
                  </a:lnTo>
                  <a:lnTo>
                    <a:pt x="4687" y="6591"/>
                  </a:lnTo>
                  <a:lnTo>
                    <a:pt x="4750" y="6487"/>
                  </a:lnTo>
                  <a:lnTo>
                    <a:pt x="5064" y="6319"/>
                  </a:lnTo>
                  <a:lnTo>
                    <a:pt x="5127" y="6173"/>
                  </a:lnTo>
                  <a:lnTo>
                    <a:pt x="5168" y="6110"/>
                  </a:lnTo>
                  <a:lnTo>
                    <a:pt x="5210" y="6068"/>
                  </a:lnTo>
                  <a:lnTo>
                    <a:pt x="5482" y="6005"/>
                  </a:lnTo>
                  <a:lnTo>
                    <a:pt x="5629" y="5964"/>
                  </a:lnTo>
                  <a:lnTo>
                    <a:pt x="5587" y="5817"/>
                  </a:lnTo>
                  <a:lnTo>
                    <a:pt x="5440" y="5796"/>
                  </a:lnTo>
                  <a:lnTo>
                    <a:pt x="5252" y="5817"/>
                  </a:lnTo>
                  <a:lnTo>
                    <a:pt x="4959" y="5712"/>
                  </a:lnTo>
                  <a:lnTo>
                    <a:pt x="5022" y="5545"/>
                  </a:lnTo>
                  <a:lnTo>
                    <a:pt x="5001" y="5482"/>
                  </a:lnTo>
                  <a:lnTo>
                    <a:pt x="4938" y="5440"/>
                  </a:lnTo>
                  <a:lnTo>
                    <a:pt x="5127" y="5168"/>
                  </a:lnTo>
                  <a:lnTo>
                    <a:pt x="5064" y="5064"/>
                  </a:lnTo>
                  <a:lnTo>
                    <a:pt x="4938" y="4938"/>
                  </a:lnTo>
                  <a:lnTo>
                    <a:pt x="4834" y="4917"/>
                  </a:lnTo>
                  <a:lnTo>
                    <a:pt x="4750" y="4750"/>
                  </a:lnTo>
                  <a:lnTo>
                    <a:pt x="4917" y="4813"/>
                  </a:lnTo>
                  <a:lnTo>
                    <a:pt x="5106" y="4834"/>
                  </a:lnTo>
                  <a:lnTo>
                    <a:pt x="5273" y="4938"/>
                  </a:lnTo>
                  <a:lnTo>
                    <a:pt x="5461" y="4938"/>
                  </a:lnTo>
                  <a:lnTo>
                    <a:pt x="5733" y="4875"/>
                  </a:lnTo>
                  <a:lnTo>
                    <a:pt x="5796" y="4938"/>
                  </a:lnTo>
                  <a:lnTo>
                    <a:pt x="5985" y="4875"/>
                  </a:lnTo>
                  <a:lnTo>
                    <a:pt x="6173" y="4708"/>
                  </a:lnTo>
                  <a:lnTo>
                    <a:pt x="6319" y="4708"/>
                  </a:lnTo>
                  <a:lnTo>
                    <a:pt x="6424" y="4729"/>
                  </a:lnTo>
                  <a:lnTo>
                    <a:pt x="6675" y="4624"/>
                  </a:lnTo>
                  <a:lnTo>
                    <a:pt x="6884" y="4624"/>
                  </a:lnTo>
                  <a:lnTo>
                    <a:pt x="7156" y="4394"/>
                  </a:lnTo>
                  <a:lnTo>
                    <a:pt x="7219" y="4248"/>
                  </a:lnTo>
                  <a:lnTo>
                    <a:pt x="7219" y="4143"/>
                  </a:lnTo>
                  <a:lnTo>
                    <a:pt x="7219" y="4122"/>
                  </a:lnTo>
                  <a:lnTo>
                    <a:pt x="6989" y="3934"/>
                  </a:lnTo>
                  <a:lnTo>
                    <a:pt x="6842" y="3725"/>
                  </a:lnTo>
                  <a:lnTo>
                    <a:pt x="6801" y="3599"/>
                  </a:lnTo>
                  <a:lnTo>
                    <a:pt x="6905" y="3495"/>
                  </a:lnTo>
                  <a:lnTo>
                    <a:pt x="6926" y="3306"/>
                  </a:lnTo>
                  <a:lnTo>
                    <a:pt x="7010" y="3243"/>
                  </a:lnTo>
                  <a:lnTo>
                    <a:pt x="7093" y="3264"/>
                  </a:lnTo>
                  <a:lnTo>
                    <a:pt x="7198" y="3243"/>
                  </a:lnTo>
                  <a:lnTo>
                    <a:pt x="7261" y="3264"/>
                  </a:lnTo>
                  <a:lnTo>
                    <a:pt x="7449" y="3181"/>
                  </a:lnTo>
                  <a:lnTo>
                    <a:pt x="7449" y="3055"/>
                  </a:lnTo>
                  <a:lnTo>
                    <a:pt x="7365" y="2971"/>
                  </a:lnTo>
                  <a:lnTo>
                    <a:pt x="7219" y="2951"/>
                  </a:lnTo>
                  <a:lnTo>
                    <a:pt x="7156" y="2846"/>
                  </a:lnTo>
                  <a:lnTo>
                    <a:pt x="7135" y="2762"/>
                  </a:lnTo>
                  <a:lnTo>
                    <a:pt x="7303" y="2553"/>
                  </a:lnTo>
                  <a:lnTo>
                    <a:pt x="7365" y="2574"/>
                  </a:lnTo>
                  <a:lnTo>
                    <a:pt x="7512" y="2469"/>
                  </a:lnTo>
                  <a:lnTo>
                    <a:pt x="7658" y="2302"/>
                  </a:lnTo>
                  <a:lnTo>
                    <a:pt x="7679" y="2218"/>
                  </a:lnTo>
                  <a:lnTo>
                    <a:pt x="7658" y="2218"/>
                  </a:lnTo>
                  <a:lnTo>
                    <a:pt x="7428" y="2114"/>
                  </a:lnTo>
                  <a:lnTo>
                    <a:pt x="7345" y="2114"/>
                  </a:lnTo>
                  <a:lnTo>
                    <a:pt x="7261" y="2135"/>
                  </a:lnTo>
                  <a:lnTo>
                    <a:pt x="7156" y="2114"/>
                  </a:lnTo>
                  <a:lnTo>
                    <a:pt x="7093" y="2114"/>
                  </a:lnTo>
                  <a:lnTo>
                    <a:pt x="7010" y="2155"/>
                  </a:lnTo>
                  <a:lnTo>
                    <a:pt x="6821" y="2197"/>
                  </a:lnTo>
                  <a:lnTo>
                    <a:pt x="6675" y="2155"/>
                  </a:lnTo>
                  <a:lnTo>
                    <a:pt x="6612" y="2155"/>
                  </a:lnTo>
                  <a:lnTo>
                    <a:pt x="6717" y="2135"/>
                  </a:lnTo>
                  <a:lnTo>
                    <a:pt x="6801" y="2135"/>
                  </a:lnTo>
                  <a:lnTo>
                    <a:pt x="6884" y="2093"/>
                  </a:lnTo>
                  <a:lnTo>
                    <a:pt x="6926" y="2009"/>
                  </a:lnTo>
                  <a:lnTo>
                    <a:pt x="7052" y="1904"/>
                  </a:lnTo>
                  <a:lnTo>
                    <a:pt x="7093" y="1842"/>
                  </a:lnTo>
                  <a:lnTo>
                    <a:pt x="7010" y="1800"/>
                  </a:lnTo>
                  <a:lnTo>
                    <a:pt x="7010" y="1779"/>
                  </a:lnTo>
                  <a:lnTo>
                    <a:pt x="6989" y="1674"/>
                  </a:lnTo>
                  <a:lnTo>
                    <a:pt x="6821" y="1590"/>
                  </a:lnTo>
                  <a:lnTo>
                    <a:pt x="6612" y="1528"/>
                  </a:lnTo>
                  <a:lnTo>
                    <a:pt x="6570" y="1486"/>
                  </a:lnTo>
                  <a:lnTo>
                    <a:pt x="6487" y="1423"/>
                  </a:lnTo>
                  <a:lnTo>
                    <a:pt x="6382" y="1423"/>
                  </a:lnTo>
                  <a:lnTo>
                    <a:pt x="6361" y="1381"/>
                  </a:lnTo>
                  <a:lnTo>
                    <a:pt x="6215" y="1318"/>
                  </a:lnTo>
                  <a:lnTo>
                    <a:pt x="6173" y="1318"/>
                  </a:lnTo>
                  <a:lnTo>
                    <a:pt x="6173" y="1423"/>
                  </a:lnTo>
                  <a:lnTo>
                    <a:pt x="6089" y="1318"/>
                  </a:lnTo>
                  <a:lnTo>
                    <a:pt x="6047" y="1214"/>
                  </a:lnTo>
                  <a:lnTo>
                    <a:pt x="5943" y="1172"/>
                  </a:lnTo>
                  <a:lnTo>
                    <a:pt x="5901" y="1088"/>
                  </a:lnTo>
                  <a:lnTo>
                    <a:pt x="5964" y="1046"/>
                  </a:lnTo>
                  <a:lnTo>
                    <a:pt x="6215" y="1067"/>
                  </a:lnTo>
                  <a:lnTo>
                    <a:pt x="6319" y="984"/>
                  </a:lnTo>
                  <a:lnTo>
                    <a:pt x="6487" y="984"/>
                  </a:lnTo>
                  <a:lnTo>
                    <a:pt x="6487" y="879"/>
                  </a:lnTo>
                  <a:lnTo>
                    <a:pt x="6361" y="900"/>
                  </a:lnTo>
                  <a:lnTo>
                    <a:pt x="6089" y="858"/>
                  </a:lnTo>
                  <a:lnTo>
                    <a:pt x="5901" y="879"/>
                  </a:lnTo>
                  <a:lnTo>
                    <a:pt x="5775" y="879"/>
                  </a:lnTo>
                  <a:lnTo>
                    <a:pt x="5524" y="963"/>
                  </a:lnTo>
                  <a:lnTo>
                    <a:pt x="5440" y="942"/>
                  </a:lnTo>
                  <a:lnTo>
                    <a:pt x="5336" y="942"/>
                  </a:lnTo>
                  <a:lnTo>
                    <a:pt x="5127" y="1088"/>
                  </a:lnTo>
                  <a:lnTo>
                    <a:pt x="5022" y="1109"/>
                  </a:lnTo>
                  <a:lnTo>
                    <a:pt x="4896" y="1172"/>
                  </a:lnTo>
                  <a:lnTo>
                    <a:pt x="4834" y="1256"/>
                  </a:lnTo>
                  <a:lnTo>
                    <a:pt x="4645" y="1277"/>
                  </a:lnTo>
                  <a:lnTo>
                    <a:pt x="4604" y="1298"/>
                  </a:lnTo>
                  <a:lnTo>
                    <a:pt x="4520" y="1277"/>
                  </a:lnTo>
                  <a:lnTo>
                    <a:pt x="4269" y="1088"/>
                  </a:lnTo>
                  <a:lnTo>
                    <a:pt x="4206" y="984"/>
                  </a:lnTo>
                  <a:lnTo>
                    <a:pt x="3871" y="984"/>
                  </a:lnTo>
                  <a:lnTo>
                    <a:pt x="3327" y="1088"/>
                  </a:lnTo>
                  <a:lnTo>
                    <a:pt x="3055" y="1088"/>
                  </a:lnTo>
                  <a:lnTo>
                    <a:pt x="2951" y="1046"/>
                  </a:lnTo>
                  <a:lnTo>
                    <a:pt x="2909" y="963"/>
                  </a:lnTo>
                  <a:lnTo>
                    <a:pt x="2909" y="858"/>
                  </a:lnTo>
                  <a:lnTo>
                    <a:pt x="2972" y="858"/>
                  </a:lnTo>
                  <a:lnTo>
                    <a:pt x="2951" y="733"/>
                  </a:lnTo>
                  <a:lnTo>
                    <a:pt x="2846" y="565"/>
                  </a:lnTo>
                  <a:lnTo>
                    <a:pt x="2741" y="544"/>
                  </a:lnTo>
                  <a:lnTo>
                    <a:pt x="2448" y="565"/>
                  </a:lnTo>
                  <a:lnTo>
                    <a:pt x="2323" y="482"/>
                  </a:lnTo>
                  <a:lnTo>
                    <a:pt x="2239" y="482"/>
                  </a:lnTo>
                  <a:lnTo>
                    <a:pt x="2176" y="523"/>
                  </a:lnTo>
                  <a:lnTo>
                    <a:pt x="2072" y="356"/>
                  </a:lnTo>
                  <a:lnTo>
                    <a:pt x="2072" y="210"/>
                  </a:lnTo>
                  <a:lnTo>
                    <a:pt x="2030" y="21"/>
                  </a:lnTo>
                  <a:lnTo>
                    <a:pt x="1988"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3" name="Google Shape;993;p54"/>
            <p:cNvSpPr/>
            <p:nvPr/>
          </p:nvSpPr>
          <p:spPr>
            <a:xfrm>
              <a:off x="3209425" y="3061815"/>
              <a:ext cx="82733" cy="112565"/>
            </a:xfrm>
            <a:custGeom>
              <a:rect b="b" l="l" r="r" t="t"/>
              <a:pathLst>
                <a:path extrusionOk="0" h="9898" w="6948">
                  <a:moveTo>
                    <a:pt x="4353" y="1"/>
                  </a:moveTo>
                  <a:lnTo>
                    <a:pt x="4332" y="64"/>
                  </a:lnTo>
                  <a:lnTo>
                    <a:pt x="4290" y="105"/>
                  </a:lnTo>
                  <a:lnTo>
                    <a:pt x="4227" y="147"/>
                  </a:lnTo>
                  <a:lnTo>
                    <a:pt x="4165" y="168"/>
                  </a:lnTo>
                  <a:lnTo>
                    <a:pt x="4060" y="168"/>
                  </a:lnTo>
                  <a:lnTo>
                    <a:pt x="3976" y="189"/>
                  </a:lnTo>
                  <a:lnTo>
                    <a:pt x="3955" y="252"/>
                  </a:lnTo>
                  <a:lnTo>
                    <a:pt x="3976" y="294"/>
                  </a:lnTo>
                  <a:lnTo>
                    <a:pt x="3955" y="357"/>
                  </a:lnTo>
                  <a:lnTo>
                    <a:pt x="3809" y="419"/>
                  </a:lnTo>
                  <a:lnTo>
                    <a:pt x="3621" y="566"/>
                  </a:lnTo>
                  <a:lnTo>
                    <a:pt x="3495" y="670"/>
                  </a:lnTo>
                  <a:lnTo>
                    <a:pt x="3328" y="691"/>
                  </a:lnTo>
                  <a:lnTo>
                    <a:pt x="2972" y="691"/>
                  </a:lnTo>
                  <a:lnTo>
                    <a:pt x="2867" y="733"/>
                  </a:lnTo>
                  <a:lnTo>
                    <a:pt x="2867" y="817"/>
                  </a:lnTo>
                  <a:lnTo>
                    <a:pt x="2888" y="901"/>
                  </a:lnTo>
                  <a:lnTo>
                    <a:pt x="2888" y="1005"/>
                  </a:lnTo>
                  <a:lnTo>
                    <a:pt x="2805" y="1089"/>
                  </a:lnTo>
                  <a:lnTo>
                    <a:pt x="2721" y="1047"/>
                  </a:lnTo>
                  <a:lnTo>
                    <a:pt x="2763" y="942"/>
                  </a:lnTo>
                  <a:lnTo>
                    <a:pt x="2763" y="921"/>
                  </a:lnTo>
                  <a:lnTo>
                    <a:pt x="2825" y="901"/>
                  </a:lnTo>
                  <a:lnTo>
                    <a:pt x="2700" y="880"/>
                  </a:lnTo>
                  <a:lnTo>
                    <a:pt x="2574" y="817"/>
                  </a:lnTo>
                  <a:lnTo>
                    <a:pt x="2491" y="817"/>
                  </a:lnTo>
                  <a:lnTo>
                    <a:pt x="2302" y="942"/>
                  </a:lnTo>
                  <a:lnTo>
                    <a:pt x="2261" y="1026"/>
                  </a:lnTo>
                  <a:lnTo>
                    <a:pt x="2135" y="1152"/>
                  </a:lnTo>
                  <a:lnTo>
                    <a:pt x="1968" y="1465"/>
                  </a:lnTo>
                  <a:lnTo>
                    <a:pt x="1947" y="1549"/>
                  </a:lnTo>
                  <a:lnTo>
                    <a:pt x="1947" y="1549"/>
                  </a:lnTo>
                  <a:lnTo>
                    <a:pt x="1989" y="1528"/>
                  </a:lnTo>
                  <a:lnTo>
                    <a:pt x="2051" y="1570"/>
                  </a:lnTo>
                  <a:lnTo>
                    <a:pt x="2051" y="1654"/>
                  </a:lnTo>
                  <a:lnTo>
                    <a:pt x="2030" y="1758"/>
                  </a:lnTo>
                  <a:lnTo>
                    <a:pt x="1947" y="1821"/>
                  </a:lnTo>
                  <a:lnTo>
                    <a:pt x="1842" y="1821"/>
                  </a:lnTo>
                  <a:lnTo>
                    <a:pt x="1737" y="1863"/>
                  </a:lnTo>
                  <a:lnTo>
                    <a:pt x="1612" y="1989"/>
                  </a:lnTo>
                  <a:lnTo>
                    <a:pt x="1528" y="2051"/>
                  </a:lnTo>
                  <a:lnTo>
                    <a:pt x="1424" y="2198"/>
                  </a:lnTo>
                  <a:lnTo>
                    <a:pt x="1340" y="2198"/>
                  </a:lnTo>
                  <a:lnTo>
                    <a:pt x="1256" y="2240"/>
                  </a:lnTo>
                  <a:lnTo>
                    <a:pt x="1298" y="2344"/>
                  </a:lnTo>
                  <a:lnTo>
                    <a:pt x="1403" y="2449"/>
                  </a:lnTo>
                  <a:lnTo>
                    <a:pt x="1403" y="2574"/>
                  </a:lnTo>
                  <a:lnTo>
                    <a:pt x="1340" y="2700"/>
                  </a:lnTo>
                  <a:lnTo>
                    <a:pt x="1256" y="2700"/>
                  </a:lnTo>
                  <a:lnTo>
                    <a:pt x="1152" y="2616"/>
                  </a:lnTo>
                  <a:lnTo>
                    <a:pt x="1193" y="2574"/>
                  </a:lnTo>
                  <a:lnTo>
                    <a:pt x="1214" y="2512"/>
                  </a:lnTo>
                  <a:lnTo>
                    <a:pt x="1131" y="2470"/>
                  </a:lnTo>
                  <a:lnTo>
                    <a:pt x="1089" y="2365"/>
                  </a:lnTo>
                  <a:lnTo>
                    <a:pt x="984" y="2261"/>
                  </a:lnTo>
                  <a:lnTo>
                    <a:pt x="942" y="2365"/>
                  </a:lnTo>
                  <a:lnTo>
                    <a:pt x="942" y="2407"/>
                  </a:lnTo>
                  <a:lnTo>
                    <a:pt x="1005" y="2574"/>
                  </a:lnTo>
                  <a:lnTo>
                    <a:pt x="921" y="2721"/>
                  </a:lnTo>
                  <a:lnTo>
                    <a:pt x="901" y="2867"/>
                  </a:lnTo>
                  <a:lnTo>
                    <a:pt x="817" y="2909"/>
                  </a:lnTo>
                  <a:lnTo>
                    <a:pt x="775" y="2909"/>
                  </a:lnTo>
                  <a:lnTo>
                    <a:pt x="691" y="3098"/>
                  </a:lnTo>
                  <a:lnTo>
                    <a:pt x="712" y="3118"/>
                  </a:lnTo>
                  <a:lnTo>
                    <a:pt x="733" y="3244"/>
                  </a:lnTo>
                  <a:lnTo>
                    <a:pt x="733" y="3390"/>
                  </a:lnTo>
                  <a:lnTo>
                    <a:pt x="880" y="3516"/>
                  </a:lnTo>
                  <a:lnTo>
                    <a:pt x="901" y="3516"/>
                  </a:lnTo>
                  <a:lnTo>
                    <a:pt x="942" y="3495"/>
                  </a:lnTo>
                  <a:lnTo>
                    <a:pt x="1005" y="3537"/>
                  </a:lnTo>
                  <a:lnTo>
                    <a:pt x="1005" y="3662"/>
                  </a:lnTo>
                  <a:lnTo>
                    <a:pt x="921" y="3746"/>
                  </a:lnTo>
                  <a:lnTo>
                    <a:pt x="921" y="3809"/>
                  </a:lnTo>
                  <a:lnTo>
                    <a:pt x="1005" y="3872"/>
                  </a:lnTo>
                  <a:lnTo>
                    <a:pt x="1005" y="4039"/>
                  </a:lnTo>
                  <a:lnTo>
                    <a:pt x="921" y="4081"/>
                  </a:lnTo>
                  <a:lnTo>
                    <a:pt x="880" y="4165"/>
                  </a:lnTo>
                  <a:lnTo>
                    <a:pt x="921" y="4186"/>
                  </a:lnTo>
                  <a:lnTo>
                    <a:pt x="984" y="4290"/>
                  </a:lnTo>
                  <a:lnTo>
                    <a:pt x="942" y="4478"/>
                  </a:lnTo>
                  <a:lnTo>
                    <a:pt x="984" y="4771"/>
                  </a:lnTo>
                  <a:lnTo>
                    <a:pt x="901" y="4855"/>
                  </a:lnTo>
                  <a:lnTo>
                    <a:pt x="880" y="4918"/>
                  </a:lnTo>
                  <a:lnTo>
                    <a:pt x="942" y="5022"/>
                  </a:lnTo>
                  <a:lnTo>
                    <a:pt x="1047" y="4981"/>
                  </a:lnTo>
                  <a:lnTo>
                    <a:pt x="1047" y="4981"/>
                  </a:lnTo>
                  <a:lnTo>
                    <a:pt x="1026" y="5064"/>
                  </a:lnTo>
                  <a:lnTo>
                    <a:pt x="1089" y="5127"/>
                  </a:lnTo>
                  <a:lnTo>
                    <a:pt x="1152" y="5127"/>
                  </a:lnTo>
                  <a:lnTo>
                    <a:pt x="1152" y="5190"/>
                  </a:lnTo>
                  <a:lnTo>
                    <a:pt x="1110" y="5274"/>
                  </a:lnTo>
                  <a:lnTo>
                    <a:pt x="1047" y="5378"/>
                  </a:lnTo>
                  <a:lnTo>
                    <a:pt x="817" y="5608"/>
                  </a:lnTo>
                  <a:lnTo>
                    <a:pt x="775" y="5713"/>
                  </a:lnTo>
                  <a:lnTo>
                    <a:pt x="608" y="5859"/>
                  </a:lnTo>
                  <a:lnTo>
                    <a:pt x="398" y="5922"/>
                  </a:lnTo>
                  <a:lnTo>
                    <a:pt x="210" y="6048"/>
                  </a:lnTo>
                  <a:lnTo>
                    <a:pt x="64" y="6278"/>
                  </a:lnTo>
                  <a:lnTo>
                    <a:pt x="43" y="6466"/>
                  </a:lnTo>
                  <a:lnTo>
                    <a:pt x="1" y="6571"/>
                  </a:lnTo>
                  <a:lnTo>
                    <a:pt x="189" y="6655"/>
                  </a:lnTo>
                  <a:lnTo>
                    <a:pt x="377" y="6780"/>
                  </a:lnTo>
                  <a:lnTo>
                    <a:pt x="629" y="6947"/>
                  </a:lnTo>
                  <a:lnTo>
                    <a:pt x="733" y="6947"/>
                  </a:lnTo>
                  <a:lnTo>
                    <a:pt x="880" y="7094"/>
                  </a:lnTo>
                  <a:lnTo>
                    <a:pt x="838" y="7178"/>
                  </a:lnTo>
                  <a:lnTo>
                    <a:pt x="880" y="7261"/>
                  </a:lnTo>
                  <a:lnTo>
                    <a:pt x="1047" y="7282"/>
                  </a:lnTo>
                  <a:lnTo>
                    <a:pt x="1256" y="7366"/>
                  </a:lnTo>
                  <a:lnTo>
                    <a:pt x="1319" y="7408"/>
                  </a:lnTo>
                  <a:lnTo>
                    <a:pt x="1507" y="7471"/>
                  </a:lnTo>
                  <a:lnTo>
                    <a:pt x="1570" y="7387"/>
                  </a:lnTo>
                  <a:lnTo>
                    <a:pt x="1570" y="7282"/>
                  </a:lnTo>
                  <a:lnTo>
                    <a:pt x="1654" y="7199"/>
                  </a:lnTo>
                  <a:lnTo>
                    <a:pt x="1717" y="7199"/>
                  </a:lnTo>
                  <a:lnTo>
                    <a:pt x="1863" y="7282"/>
                  </a:lnTo>
                  <a:lnTo>
                    <a:pt x="1968" y="7303"/>
                  </a:lnTo>
                  <a:lnTo>
                    <a:pt x="1989" y="7387"/>
                  </a:lnTo>
                  <a:lnTo>
                    <a:pt x="2072" y="7429"/>
                  </a:lnTo>
                  <a:lnTo>
                    <a:pt x="2135" y="7429"/>
                  </a:lnTo>
                  <a:lnTo>
                    <a:pt x="2177" y="7512"/>
                  </a:lnTo>
                  <a:lnTo>
                    <a:pt x="2386" y="7575"/>
                  </a:lnTo>
                  <a:lnTo>
                    <a:pt x="2512" y="7596"/>
                  </a:lnTo>
                  <a:lnTo>
                    <a:pt x="2553" y="7638"/>
                  </a:lnTo>
                  <a:lnTo>
                    <a:pt x="2700" y="7805"/>
                  </a:lnTo>
                  <a:lnTo>
                    <a:pt x="2700" y="7910"/>
                  </a:lnTo>
                  <a:lnTo>
                    <a:pt x="2805" y="8098"/>
                  </a:lnTo>
                  <a:lnTo>
                    <a:pt x="2888" y="8098"/>
                  </a:lnTo>
                  <a:lnTo>
                    <a:pt x="3139" y="8203"/>
                  </a:lnTo>
                  <a:lnTo>
                    <a:pt x="3244" y="8349"/>
                  </a:lnTo>
                  <a:lnTo>
                    <a:pt x="3244" y="8517"/>
                  </a:lnTo>
                  <a:lnTo>
                    <a:pt x="3307" y="8517"/>
                  </a:lnTo>
                  <a:lnTo>
                    <a:pt x="3411" y="8559"/>
                  </a:lnTo>
                  <a:lnTo>
                    <a:pt x="3432" y="8684"/>
                  </a:lnTo>
                  <a:lnTo>
                    <a:pt x="3411" y="8768"/>
                  </a:lnTo>
                  <a:lnTo>
                    <a:pt x="3432" y="8852"/>
                  </a:lnTo>
                  <a:lnTo>
                    <a:pt x="3537" y="8872"/>
                  </a:lnTo>
                  <a:lnTo>
                    <a:pt x="3662" y="8852"/>
                  </a:lnTo>
                  <a:lnTo>
                    <a:pt x="3767" y="8872"/>
                  </a:lnTo>
                  <a:lnTo>
                    <a:pt x="3914" y="8872"/>
                  </a:lnTo>
                  <a:lnTo>
                    <a:pt x="3955" y="8831"/>
                  </a:lnTo>
                  <a:lnTo>
                    <a:pt x="4144" y="8747"/>
                  </a:lnTo>
                  <a:lnTo>
                    <a:pt x="4290" y="8768"/>
                  </a:lnTo>
                  <a:lnTo>
                    <a:pt x="4458" y="8852"/>
                  </a:lnTo>
                  <a:lnTo>
                    <a:pt x="4646" y="8747"/>
                  </a:lnTo>
                  <a:lnTo>
                    <a:pt x="4750" y="8747"/>
                  </a:lnTo>
                  <a:lnTo>
                    <a:pt x="4792" y="8831"/>
                  </a:lnTo>
                  <a:lnTo>
                    <a:pt x="4876" y="8831"/>
                  </a:lnTo>
                  <a:lnTo>
                    <a:pt x="4981" y="8872"/>
                  </a:lnTo>
                  <a:lnTo>
                    <a:pt x="5064" y="8956"/>
                  </a:lnTo>
                  <a:lnTo>
                    <a:pt x="5169" y="8935"/>
                  </a:lnTo>
                  <a:lnTo>
                    <a:pt x="5169" y="8998"/>
                  </a:lnTo>
                  <a:lnTo>
                    <a:pt x="4792" y="9626"/>
                  </a:lnTo>
                  <a:lnTo>
                    <a:pt x="4813" y="9709"/>
                  </a:lnTo>
                  <a:lnTo>
                    <a:pt x="4960" y="9688"/>
                  </a:lnTo>
                  <a:lnTo>
                    <a:pt x="5085" y="9688"/>
                  </a:lnTo>
                  <a:lnTo>
                    <a:pt x="5190" y="9772"/>
                  </a:lnTo>
                  <a:lnTo>
                    <a:pt x="5211" y="9898"/>
                  </a:lnTo>
                  <a:lnTo>
                    <a:pt x="5294" y="9584"/>
                  </a:lnTo>
                  <a:lnTo>
                    <a:pt x="5629" y="8370"/>
                  </a:lnTo>
                  <a:lnTo>
                    <a:pt x="5629" y="8308"/>
                  </a:lnTo>
                  <a:lnTo>
                    <a:pt x="5629" y="8098"/>
                  </a:lnTo>
                  <a:lnTo>
                    <a:pt x="5504" y="7847"/>
                  </a:lnTo>
                  <a:lnTo>
                    <a:pt x="5294" y="7680"/>
                  </a:lnTo>
                  <a:lnTo>
                    <a:pt x="5190" y="7533"/>
                  </a:lnTo>
                  <a:lnTo>
                    <a:pt x="5169" y="7219"/>
                  </a:lnTo>
                  <a:lnTo>
                    <a:pt x="5546" y="7094"/>
                  </a:lnTo>
                  <a:lnTo>
                    <a:pt x="5692" y="7199"/>
                  </a:lnTo>
                  <a:lnTo>
                    <a:pt x="5713" y="7094"/>
                  </a:lnTo>
                  <a:lnTo>
                    <a:pt x="5650" y="7010"/>
                  </a:lnTo>
                  <a:lnTo>
                    <a:pt x="5713" y="6968"/>
                  </a:lnTo>
                  <a:lnTo>
                    <a:pt x="5629" y="6801"/>
                  </a:lnTo>
                  <a:lnTo>
                    <a:pt x="5420" y="6738"/>
                  </a:lnTo>
                  <a:lnTo>
                    <a:pt x="5336" y="6592"/>
                  </a:lnTo>
                  <a:lnTo>
                    <a:pt x="5399" y="6424"/>
                  </a:lnTo>
                  <a:lnTo>
                    <a:pt x="6048" y="6424"/>
                  </a:lnTo>
                  <a:lnTo>
                    <a:pt x="6131" y="6341"/>
                  </a:lnTo>
                  <a:lnTo>
                    <a:pt x="6236" y="6341"/>
                  </a:lnTo>
                  <a:lnTo>
                    <a:pt x="6278" y="6383"/>
                  </a:lnTo>
                  <a:lnTo>
                    <a:pt x="6362" y="6383"/>
                  </a:lnTo>
                  <a:lnTo>
                    <a:pt x="6466" y="6257"/>
                  </a:lnTo>
                  <a:lnTo>
                    <a:pt x="6634" y="6215"/>
                  </a:lnTo>
                  <a:lnTo>
                    <a:pt x="6675" y="6320"/>
                  </a:lnTo>
                  <a:lnTo>
                    <a:pt x="6759" y="6424"/>
                  </a:lnTo>
                  <a:lnTo>
                    <a:pt x="6780" y="6550"/>
                  </a:lnTo>
                  <a:lnTo>
                    <a:pt x="6780" y="6696"/>
                  </a:lnTo>
                  <a:lnTo>
                    <a:pt x="6947" y="6675"/>
                  </a:lnTo>
                  <a:lnTo>
                    <a:pt x="6947" y="6571"/>
                  </a:lnTo>
                  <a:lnTo>
                    <a:pt x="6801" y="6278"/>
                  </a:lnTo>
                  <a:lnTo>
                    <a:pt x="6759" y="6131"/>
                  </a:lnTo>
                  <a:lnTo>
                    <a:pt x="6780" y="6069"/>
                  </a:lnTo>
                  <a:lnTo>
                    <a:pt x="6738" y="5964"/>
                  </a:lnTo>
                  <a:lnTo>
                    <a:pt x="6655" y="5922"/>
                  </a:lnTo>
                  <a:lnTo>
                    <a:pt x="6634" y="5839"/>
                  </a:lnTo>
                  <a:lnTo>
                    <a:pt x="6634" y="5818"/>
                  </a:lnTo>
                  <a:lnTo>
                    <a:pt x="6550" y="5839"/>
                  </a:lnTo>
                  <a:lnTo>
                    <a:pt x="6487" y="5839"/>
                  </a:lnTo>
                  <a:lnTo>
                    <a:pt x="6466" y="5734"/>
                  </a:lnTo>
                  <a:lnTo>
                    <a:pt x="6655" y="5399"/>
                  </a:lnTo>
                  <a:lnTo>
                    <a:pt x="6550" y="5106"/>
                  </a:lnTo>
                  <a:lnTo>
                    <a:pt x="6550" y="5022"/>
                  </a:lnTo>
                  <a:lnTo>
                    <a:pt x="6466" y="4960"/>
                  </a:lnTo>
                  <a:lnTo>
                    <a:pt x="6466" y="4771"/>
                  </a:lnTo>
                  <a:lnTo>
                    <a:pt x="6529" y="4604"/>
                  </a:lnTo>
                  <a:lnTo>
                    <a:pt x="6487" y="4541"/>
                  </a:lnTo>
                  <a:lnTo>
                    <a:pt x="6466" y="4332"/>
                  </a:lnTo>
                  <a:lnTo>
                    <a:pt x="6529" y="4248"/>
                  </a:lnTo>
                  <a:lnTo>
                    <a:pt x="6675" y="4227"/>
                  </a:lnTo>
                  <a:lnTo>
                    <a:pt x="6696" y="4144"/>
                  </a:lnTo>
                  <a:lnTo>
                    <a:pt x="6696" y="4039"/>
                  </a:lnTo>
                  <a:lnTo>
                    <a:pt x="6759" y="3955"/>
                  </a:lnTo>
                  <a:lnTo>
                    <a:pt x="6696" y="3725"/>
                  </a:lnTo>
                  <a:lnTo>
                    <a:pt x="6634" y="3662"/>
                  </a:lnTo>
                  <a:lnTo>
                    <a:pt x="6529" y="3662"/>
                  </a:lnTo>
                  <a:lnTo>
                    <a:pt x="6487" y="3725"/>
                  </a:lnTo>
                  <a:lnTo>
                    <a:pt x="6341" y="3704"/>
                  </a:lnTo>
                  <a:lnTo>
                    <a:pt x="6236" y="3704"/>
                  </a:lnTo>
                  <a:lnTo>
                    <a:pt x="6110" y="3746"/>
                  </a:lnTo>
                  <a:lnTo>
                    <a:pt x="6048" y="3725"/>
                  </a:lnTo>
                  <a:lnTo>
                    <a:pt x="5922" y="3662"/>
                  </a:lnTo>
                  <a:lnTo>
                    <a:pt x="5859" y="3704"/>
                  </a:lnTo>
                  <a:lnTo>
                    <a:pt x="5838" y="3662"/>
                  </a:lnTo>
                  <a:lnTo>
                    <a:pt x="5692" y="3704"/>
                  </a:lnTo>
                  <a:lnTo>
                    <a:pt x="5232" y="3286"/>
                  </a:lnTo>
                  <a:lnTo>
                    <a:pt x="5127" y="3223"/>
                  </a:lnTo>
                  <a:lnTo>
                    <a:pt x="4960" y="3202"/>
                  </a:lnTo>
                  <a:lnTo>
                    <a:pt x="4792" y="3223"/>
                  </a:lnTo>
                  <a:lnTo>
                    <a:pt x="4750" y="3244"/>
                  </a:lnTo>
                  <a:lnTo>
                    <a:pt x="4604" y="3202"/>
                  </a:lnTo>
                  <a:lnTo>
                    <a:pt x="4458" y="3202"/>
                  </a:lnTo>
                  <a:lnTo>
                    <a:pt x="4374" y="3244"/>
                  </a:lnTo>
                  <a:lnTo>
                    <a:pt x="4248" y="3202"/>
                  </a:lnTo>
                  <a:lnTo>
                    <a:pt x="4144" y="3181"/>
                  </a:lnTo>
                  <a:lnTo>
                    <a:pt x="3976" y="3118"/>
                  </a:lnTo>
                  <a:lnTo>
                    <a:pt x="3851" y="3014"/>
                  </a:lnTo>
                  <a:lnTo>
                    <a:pt x="3851" y="2909"/>
                  </a:lnTo>
                  <a:lnTo>
                    <a:pt x="3872" y="2867"/>
                  </a:lnTo>
                  <a:lnTo>
                    <a:pt x="3872" y="2784"/>
                  </a:lnTo>
                  <a:lnTo>
                    <a:pt x="3934" y="2658"/>
                  </a:lnTo>
                  <a:lnTo>
                    <a:pt x="3914" y="2554"/>
                  </a:lnTo>
                  <a:lnTo>
                    <a:pt x="3809" y="2386"/>
                  </a:lnTo>
                  <a:lnTo>
                    <a:pt x="3558" y="1968"/>
                  </a:lnTo>
                  <a:lnTo>
                    <a:pt x="3411" y="1968"/>
                  </a:lnTo>
                  <a:lnTo>
                    <a:pt x="3411" y="1926"/>
                  </a:lnTo>
                  <a:lnTo>
                    <a:pt x="3495" y="1737"/>
                  </a:lnTo>
                  <a:lnTo>
                    <a:pt x="3516" y="1549"/>
                  </a:lnTo>
                  <a:lnTo>
                    <a:pt x="3495" y="1445"/>
                  </a:lnTo>
                  <a:lnTo>
                    <a:pt x="3516" y="1319"/>
                  </a:lnTo>
                  <a:lnTo>
                    <a:pt x="3704" y="1047"/>
                  </a:lnTo>
                  <a:lnTo>
                    <a:pt x="3767" y="984"/>
                  </a:lnTo>
                  <a:lnTo>
                    <a:pt x="3872" y="838"/>
                  </a:lnTo>
                  <a:lnTo>
                    <a:pt x="3976" y="817"/>
                  </a:lnTo>
                  <a:lnTo>
                    <a:pt x="4039" y="775"/>
                  </a:lnTo>
                  <a:lnTo>
                    <a:pt x="4186" y="503"/>
                  </a:lnTo>
                  <a:lnTo>
                    <a:pt x="4499" y="377"/>
                  </a:lnTo>
                  <a:lnTo>
                    <a:pt x="4541" y="357"/>
                  </a:lnTo>
                  <a:lnTo>
                    <a:pt x="4604" y="357"/>
                  </a:lnTo>
                  <a:lnTo>
                    <a:pt x="4667" y="294"/>
                  </a:lnTo>
                  <a:lnTo>
                    <a:pt x="4688" y="210"/>
                  </a:lnTo>
                  <a:lnTo>
                    <a:pt x="4646" y="147"/>
                  </a:lnTo>
                  <a:lnTo>
                    <a:pt x="4437" y="43"/>
                  </a:lnTo>
                  <a:lnTo>
                    <a:pt x="4353"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4" name="Google Shape;994;p54"/>
            <p:cNvSpPr/>
            <p:nvPr/>
          </p:nvSpPr>
          <p:spPr>
            <a:xfrm>
              <a:off x="3195231" y="3136533"/>
              <a:ext cx="40867" cy="42852"/>
            </a:xfrm>
            <a:custGeom>
              <a:rect b="b" l="l" r="r" t="t"/>
              <a:pathLst>
                <a:path extrusionOk="0" h="3768" w="3432">
                  <a:moveTo>
                    <a:pt x="1193" y="1"/>
                  </a:moveTo>
                  <a:lnTo>
                    <a:pt x="1172" y="168"/>
                  </a:lnTo>
                  <a:lnTo>
                    <a:pt x="1025" y="168"/>
                  </a:lnTo>
                  <a:lnTo>
                    <a:pt x="732" y="336"/>
                  </a:lnTo>
                  <a:lnTo>
                    <a:pt x="607" y="377"/>
                  </a:lnTo>
                  <a:lnTo>
                    <a:pt x="440" y="440"/>
                  </a:lnTo>
                  <a:lnTo>
                    <a:pt x="523" y="587"/>
                  </a:lnTo>
                  <a:lnTo>
                    <a:pt x="523" y="649"/>
                  </a:lnTo>
                  <a:lnTo>
                    <a:pt x="565" y="733"/>
                  </a:lnTo>
                  <a:lnTo>
                    <a:pt x="544" y="901"/>
                  </a:lnTo>
                  <a:lnTo>
                    <a:pt x="335" y="1131"/>
                  </a:lnTo>
                  <a:lnTo>
                    <a:pt x="314" y="1235"/>
                  </a:lnTo>
                  <a:lnTo>
                    <a:pt x="356" y="1277"/>
                  </a:lnTo>
                  <a:lnTo>
                    <a:pt x="251" y="1445"/>
                  </a:lnTo>
                  <a:lnTo>
                    <a:pt x="126" y="1465"/>
                  </a:lnTo>
                  <a:lnTo>
                    <a:pt x="21" y="1591"/>
                  </a:lnTo>
                  <a:lnTo>
                    <a:pt x="84" y="1696"/>
                  </a:lnTo>
                  <a:lnTo>
                    <a:pt x="126" y="1800"/>
                  </a:lnTo>
                  <a:lnTo>
                    <a:pt x="105" y="1905"/>
                  </a:lnTo>
                  <a:lnTo>
                    <a:pt x="126" y="2072"/>
                  </a:lnTo>
                  <a:lnTo>
                    <a:pt x="84" y="2198"/>
                  </a:lnTo>
                  <a:lnTo>
                    <a:pt x="0" y="2261"/>
                  </a:lnTo>
                  <a:lnTo>
                    <a:pt x="84" y="2323"/>
                  </a:lnTo>
                  <a:lnTo>
                    <a:pt x="209" y="2386"/>
                  </a:lnTo>
                  <a:lnTo>
                    <a:pt x="314" y="2491"/>
                  </a:lnTo>
                  <a:lnTo>
                    <a:pt x="419" y="2574"/>
                  </a:lnTo>
                  <a:lnTo>
                    <a:pt x="440" y="2533"/>
                  </a:lnTo>
                  <a:lnTo>
                    <a:pt x="502" y="2386"/>
                  </a:lnTo>
                  <a:lnTo>
                    <a:pt x="544" y="2323"/>
                  </a:lnTo>
                  <a:lnTo>
                    <a:pt x="628" y="2219"/>
                  </a:lnTo>
                  <a:lnTo>
                    <a:pt x="628" y="2323"/>
                  </a:lnTo>
                  <a:lnTo>
                    <a:pt x="649" y="2428"/>
                  </a:lnTo>
                  <a:lnTo>
                    <a:pt x="649" y="2365"/>
                  </a:lnTo>
                  <a:lnTo>
                    <a:pt x="649" y="2282"/>
                  </a:lnTo>
                  <a:lnTo>
                    <a:pt x="712" y="2282"/>
                  </a:lnTo>
                  <a:lnTo>
                    <a:pt x="732" y="2428"/>
                  </a:lnTo>
                  <a:lnTo>
                    <a:pt x="712" y="2595"/>
                  </a:lnTo>
                  <a:lnTo>
                    <a:pt x="712" y="2700"/>
                  </a:lnTo>
                  <a:lnTo>
                    <a:pt x="649" y="2826"/>
                  </a:lnTo>
                  <a:lnTo>
                    <a:pt x="502" y="2951"/>
                  </a:lnTo>
                  <a:lnTo>
                    <a:pt x="544" y="2993"/>
                  </a:lnTo>
                  <a:lnTo>
                    <a:pt x="607" y="3139"/>
                  </a:lnTo>
                  <a:lnTo>
                    <a:pt x="502" y="3202"/>
                  </a:lnTo>
                  <a:lnTo>
                    <a:pt x="398" y="3328"/>
                  </a:lnTo>
                  <a:lnTo>
                    <a:pt x="419" y="3432"/>
                  </a:lnTo>
                  <a:lnTo>
                    <a:pt x="523" y="3432"/>
                  </a:lnTo>
                  <a:lnTo>
                    <a:pt x="649" y="3370"/>
                  </a:lnTo>
                  <a:lnTo>
                    <a:pt x="712" y="3453"/>
                  </a:lnTo>
                  <a:lnTo>
                    <a:pt x="879" y="3516"/>
                  </a:lnTo>
                  <a:lnTo>
                    <a:pt x="984" y="3537"/>
                  </a:lnTo>
                  <a:lnTo>
                    <a:pt x="1151" y="3767"/>
                  </a:lnTo>
                  <a:lnTo>
                    <a:pt x="1235" y="3767"/>
                  </a:lnTo>
                  <a:lnTo>
                    <a:pt x="1339" y="3662"/>
                  </a:lnTo>
                  <a:lnTo>
                    <a:pt x="1779" y="2721"/>
                  </a:lnTo>
                  <a:lnTo>
                    <a:pt x="1883" y="2637"/>
                  </a:lnTo>
                  <a:lnTo>
                    <a:pt x="2448" y="2470"/>
                  </a:lnTo>
                  <a:lnTo>
                    <a:pt x="2720" y="2282"/>
                  </a:lnTo>
                  <a:lnTo>
                    <a:pt x="3118" y="1905"/>
                  </a:lnTo>
                  <a:lnTo>
                    <a:pt x="3264" y="1549"/>
                  </a:lnTo>
                  <a:lnTo>
                    <a:pt x="3369" y="1549"/>
                  </a:lnTo>
                  <a:lnTo>
                    <a:pt x="3390" y="1486"/>
                  </a:lnTo>
                  <a:lnTo>
                    <a:pt x="3432" y="1361"/>
                  </a:lnTo>
                  <a:lnTo>
                    <a:pt x="3390" y="1235"/>
                  </a:lnTo>
                  <a:lnTo>
                    <a:pt x="3285" y="1026"/>
                  </a:lnTo>
                  <a:lnTo>
                    <a:pt x="3285" y="963"/>
                  </a:lnTo>
                  <a:lnTo>
                    <a:pt x="3264" y="859"/>
                  </a:lnTo>
                  <a:lnTo>
                    <a:pt x="3181" y="817"/>
                  </a:lnTo>
                  <a:lnTo>
                    <a:pt x="3160" y="733"/>
                  </a:lnTo>
                  <a:lnTo>
                    <a:pt x="3055" y="712"/>
                  </a:lnTo>
                  <a:lnTo>
                    <a:pt x="2909" y="629"/>
                  </a:lnTo>
                  <a:lnTo>
                    <a:pt x="2846" y="629"/>
                  </a:lnTo>
                  <a:lnTo>
                    <a:pt x="2762" y="712"/>
                  </a:lnTo>
                  <a:lnTo>
                    <a:pt x="2762" y="817"/>
                  </a:lnTo>
                  <a:lnTo>
                    <a:pt x="2699" y="901"/>
                  </a:lnTo>
                  <a:lnTo>
                    <a:pt x="2511" y="838"/>
                  </a:lnTo>
                  <a:lnTo>
                    <a:pt x="2448" y="796"/>
                  </a:lnTo>
                  <a:lnTo>
                    <a:pt x="2239" y="712"/>
                  </a:lnTo>
                  <a:lnTo>
                    <a:pt x="2072" y="691"/>
                  </a:lnTo>
                  <a:lnTo>
                    <a:pt x="2030" y="608"/>
                  </a:lnTo>
                  <a:lnTo>
                    <a:pt x="2072" y="524"/>
                  </a:lnTo>
                  <a:lnTo>
                    <a:pt x="1925" y="377"/>
                  </a:lnTo>
                  <a:lnTo>
                    <a:pt x="1821" y="377"/>
                  </a:lnTo>
                  <a:lnTo>
                    <a:pt x="1569" y="210"/>
                  </a:lnTo>
                  <a:lnTo>
                    <a:pt x="1381" y="85"/>
                  </a:lnTo>
                  <a:lnTo>
                    <a:pt x="1193"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5" name="Google Shape;995;p54"/>
            <p:cNvSpPr/>
            <p:nvPr/>
          </p:nvSpPr>
          <p:spPr>
            <a:xfrm>
              <a:off x="3192980" y="3146290"/>
              <a:ext cx="88711" cy="124938"/>
            </a:xfrm>
            <a:custGeom>
              <a:rect b="b" l="l" r="r" t="t"/>
              <a:pathLst>
                <a:path extrusionOk="0" h="10986" w="7450">
                  <a:moveTo>
                    <a:pt x="3453" y="1"/>
                  </a:moveTo>
                  <a:lnTo>
                    <a:pt x="3474" y="105"/>
                  </a:lnTo>
                  <a:lnTo>
                    <a:pt x="3474" y="168"/>
                  </a:lnTo>
                  <a:lnTo>
                    <a:pt x="3579" y="377"/>
                  </a:lnTo>
                  <a:lnTo>
                    <a:pt x="3621" y="503"/>
                  </a:lnTo>
                  <a:lnTo>
                    <a:pt x="3579" y="628"/>
                  </a:lnTo>
                  <a:lnTo>
                    <a:pt x="3558" y="691"/>
                  </a:lnTo>
                  <a:lnTo>
                    <a:pt x="3453" y="691"/>
                  </a:lnTo>
                  <a:lnTo>
                    <a:pt x="3307" y="1047"/>
                  </a:lnTo>
                  <a:lnTo>
                    <a:pt x="2909" y="1424"/>
                  </a:lnTo>
                  <a:lnTo>
                    <a:pt x="2637" y="1612"/>
                  </a:lnTo>
                  <a:lnTo>
                    <a:pt x="2072" y="1779"/>
                  </a:lnTo>
                  <a:lnTo>
                    <a:pt x="1968" y="1863"/>
                  </a:lnTo>
                  <a:lnTo>
                    <a:pt x="1528" y="2804"/>
                  </a:lnTo>
                  <a:lnTo>
                    <a:pt x="1424" y="2909"/>
                  </a:lnTo>
                  <a:lnTo>
                    <a:pt x="1340" y="2909"/>
                  </a:lnTo>
                  <a:lnTo>
                    <a:pt x="1173" y="2679"/>
                  </a:lnTo>
                  <a:lnTo>
                    <a:pt x="1068" y="2658"/>
                  </a:lnTo>
                  <a:lnTo>
                    <a:pt x="901" y="2595"/>
                  </a:lnTo>
                  <a:lnTo>
                    <a:pt x="838" y="2512"/>
                  </a:lnTo>
                  <a:lnTo>
                    <a:pt x="712" y="2574"/>
                  </a:lnTo>
                  <a:lnTo>
                    <a:pt x="608" y="2574"/>
                  </a:lnTo>
                  <a:lnTo>
                    <a:pt x="587" y="2470"/>
                  </a:lnTo>
                  <a:lnTo>
                    <a:pt x="691" y="2344"/>
                  </a:lnTo>
                  <a:lnTo>
                    <a:pt x="796" y="2281"/>
                  </a:lnTo>
                  <a:lnTo>
                    <a:pt x="733" y="2135"/>
                  </a:lnTo>
                  <a:lnTo>
                    <a:pt x="691" y="2093"/>
                  </a:lnTo>
                  <a:lnTo>
                    <a:pt x="398" y="2240"/>
                  </a:lnTo>
                  <a:lnTo>
                    <a:pt x="294" y="2344"/>
                  </a:lnTo>
                  <a:lnTo>
                    <a:pt x="105" y="2512"/>
                  </a:lnTo>
                  <a:lnTo>
                    <a:pt x="64" y="2679"/>
                  </a:lnTo>
                  <a:lnTo>
                    <a:pt x="1" y="2784"/>
                  </a:lnTo>
                  <a:lnTo>
                    <a:pt x="22" y="2825"/>
                  </a:lnTo>
                  <a:lnTo>
                    <a:pt x="105" y="2909"/>
                  </a:lnTo>
                  <a:lnTo>
                    <a:pt x="126" y="2993"/>
                  </a:lnTo>
                  <a:lnTo>
                    <a:pt x="64" y="3035"/>
                  </a:lnTo>
                  <a:lnTo>
                    <a:pt x="64" y="3097"/>
                  </a:lnTo>
                  <a:lnTo>
                    <a:pt x="189" y="3202"/>
                  </a:lnTo>
                  <a:lnTo>
                    <a:pt x="273" y="3348"/>
                  </a:lnTo>
                  <a:lnTo>
                    <a:pt x="231" y="3495"/>
                  </a:lnTo>
                  <a:lnTo>
                    <a:pt x="168" y="3495"/>
                  </a:lnTo>
                  <a:lnTo>
                    <a:pt x="85" y="3516"/>
                  </a:lnTo>
                  <a:lnTo>
                    <a:pt x="22" y="3621"/>
                  </a:lnTo>
                  <a:lnTo>
                    <a:pt x="126" y="3704"/>
                  </a:lnTo>
                  <a:lnTo>
                    <a:pt x="231" y="3746"/>
                  </a:lnTo>
                  <a:lnTo>
                    <a:pt x="419" y="3872"/>
                  </a:lnTo>
                  <a:lnTo>
                    <a:pt x="587" y="3913"/>
                  </a:lnTo>
                  <a:lnTo>
                    <a:pt x="817" y="4060"/>
                  </a:lnTo>
                  <a:lnTo>
                    <a:pt x="921" y="4081"/>
                  </a:lnTo>
                  <a:lnTo>
                    <a:pt x="963" y="4185"/>
                  </a:lnTo>
                  <a:lnTo>
                    <a:pt x="1068" y="4374"/>
                  </a:lnTo>
                  <a:lnTo>
                    <a:pt x="1110" y="4541"/>
                  </a:lnTo>
                  <a:lnTo>
                    <a:pt x="1173" y="4667"/>
                  </a:lnTo>
                  <a:lnTo>
                    <a:pt x="1424" y="4771"/>
                  </a:lnTo>
                  <a:lnTo>
                    <a:pt x="1486" y="4960"/>
                  </a:lnTo>
                  <a:lnTo>
                    <a:pt x="1549" y="5106"/>
                  </a:lnTo>
                  <a:lnTo>
                    <a:pt x="1591" y="5211"/>
                  </a:lnTo>
                  <a:lnTo>
                    <a:pt x="1633" y="5399"/>
                  </a:lnTo>
                  <a:lnTo>
                    <a:pt x="1696" y="5525"/>
                  </a:lnTo>
                  <a:lnTo>
                    <a:pt x="1800" y="5587"/>
                  </a:lnTo>
                  <a:lnTo>
                    <a:pt x="1905" y="5797"/>
                  </a:lnTo>
                  <a:lnTo>
                    <a:pt x="1905" y="5922"/>
                  </a:lnTo>
                  <a:lnTo>
                    <a:pt x="1884" y="5964"/>
                  </a:lnTo>
                  <a:lnTo>
                    <a:pt x="1989" y="6152"/>
                  </a:lnTo>
                  <a:lnTo>
                    <a:pt x="2177" y="6382"/>
                  </a:lnTo>
                  <a:lnTo>
                    <a:pt x="2219" y="6487"/>
                  </a:lnTo>
                  <a:lnTo>
                    <a:pt x="2198" y="6592"/>
                  </a:lnTo>
                  <a:lnTo>
                    <a:pt x="2219" y="6675"/>
                  </a:lnTo>
                  <a:lnTo>
                    <a:pt x="2302" y="6696"/>
                  </a:lnTo>
                  <a:lnTo>
                    <a:pt x="2491" y="6885"/>
                  </a:lnTo>
                  <a:lnTo>
                    <a:pt x="2533" y="6989"/>
                  </a:lnTo>
                  <a:lnTo>
                    <a:pt x="2574" y="7157"/>
                  </a:lnTo>
                  <a:lnTo>
                    <a:pt x="2616" y="7219"/>
                  </a:lnTo>
                  <a:lnTo>
                    <a:pt x="2784" y="7282"/>
                  </a:lnTo>
                  <a:lnTo>
                    <a:pt x="2805" y="7408"/>
                  </a:lnTo>
                  <a:lnTo>
                    <a:pt x="2951" y="7680"/>
                  </a:lnTo>
                  <a:lnTo>
                    <a:pt x="3014" y="7805"/>
                  </a:lnTo>
                  <a:lnTo>
                    <a:pt x="3202" y="8056"/>
                  </a:lnTo>
                  <a:lnTo>
                    <a:pt x="3202" y="8203"/>
                  </a:lnTo>
                  <a:lnTo>
                    <a:pt x="3139" y="8203"/>
                  </a:lnTo>
                  <a:lnTo>
                    <a:pt x="3098" y="8161"/>
                  </a:lnTo>
                  <a:lnTo>
                    <a:pt x="3098" y="8224"/>
                  </a:lnTo>
                  <a:lnTo>
                    <a:pt x="3118" y="8328"/>
                  </a:lnTo>
                  <a:lnTo>
                    <a:pt x="3118" y="8412"/>
                  </a:lnTo>
                  <a:lnTo>
                    <a:pt x="3160" y="8412"/>
                  </a:lnTo>
                  <a:lnTo>
                    <a:pt x="3244" y="8454"/>
                  </a:lnTo>
                  <a:lnTo>
                    <a:pt x="3265" y="8538"/>
                  </a:lnTo>
                  <a:lnTo>
                    <a:pt x="3244" y="8579"/>
                  </a:lnTo>
                  <a:lnTo>
                    <a:pt x="3432" y="8726"/>
                  </a:lnTo>
                  <a:lnTo>
                    <a:pt x="3621" y="8789"/>
                  </a:lnTo>
                  <a:lnTo>
                    <a:pt x="3642" y="8872"/>
                  </a:lnTo>
                  <a:lnTo>
                    <a:pt x="3725" y="8977"/>
                  </a:lnTo>
                  <a:lnTo>
                    <a:pt x="3830" y="8998"/>
                  </a:lnTo>
                  <a:lnTo>
                    <a:pt x="3872" y="9061"/>
                  </a:lnTo>
                  <a:lnTo>
                    <a:pt x="3893" y="9165"/>
                  </a:lnTo>
                  <a:lnTo>
                    <a:pt x="3976" y="9207"/>
                  </a:lnTo>
                  <a:lnTo>
                    <a:pt x="4165" y="9186"/>
                  </a:lnTo>
                  <a:lnTo>
                    <a:pt x="4206" y="9144"/>
                  </a:lnTo>
                  <a:lnTo>
                    <a:pt x="4186" y="9207"/>
                  </a:lnTo>
                  <a:lnTo>
                    <a:pt x="4269" y="9354"/>
                  </a:lnTo>
                  <a:lnTo>
                    <a:pt x="4458" y="9416"/>
                  </a:lnTo>
                  <a:lnTo>
                    <a:pt x="4562" y="9500"/>
                  </a:lnTo>
                  <a:lnTo>
                    <a:pt x="4562" y="9605"/>
                  </a:lnTo>
                  <a:lnTo>
                    <a:pt x="4667" y="9667"/>
                  </a:lnTo>
                  <a:lnTo>
                    <a:pt x="4792" y="9709"/>
                  </a:lnTo>
                  <a:lnTo>
                    <a:pt x="4834" y="9688"/>
                  </a:lnTo>
                  <a:lnTo>
                    <a:pt x="4939" y="9709"/>
                  </a:lnTo>
                  <a:lnTo>
                    <a:pt x="5148" y="9835"/>
                  </a:lnTo>
                  <a:lnTo>
                    <a:pt x="5315" y="9919"/>
                  </a:lnTo>
                  <a:lnTo>
                    <a:pt x="5420" y="9919"/>
                  </a:lnTo>
                  <a:lnTo>
                    <a:pt x="5462" y="9939"/>
                  </a:lnTo>
                  <a:lnTo>
                    <a:pt x="5504" y="10023"/>
                  </a:lnTo>
                  <a:lnTo>
                    <a:pt x="5650" y="10128"/>
                  </a:lnTo>
                  <a:lnTo>
                    <a:pt x="5755" y="10191"/>
                  </a:lnTo>
                  <a:lnTo>
                    <a:pt x="5859" y="10316"/>
                  </a:lnTo>
                  <a:lnTo>
                    <a:pt x="5943" y="10337"/>
                  </a:lnTo>
                  <a:lnTo>
                    <a:pt x="5985" y="10421"/>
                  </a:lnTo>
                  <a:lnTo>
                    <a:pt x="5964" y="10463"/>
                  </a:lnTo>
                  <a:lnTo>
                    <a:pt x="5964" y="10546"/>
                  </a:lnTo>
                  <a:lnTo>
                    <a:pt x="6090" y="10567"/>
                  </a:lnTo>
                  <a:lnTo>
                    <a:pt x="6236" y="10630"/>
                  </a:lnTo>
                  <a:lnTo>
                    <a:pt x="6403" y="10776"/>
                  </a:lnTo>
                  <a:lnTo>
                    <a:pt x="6550" y="10944"/>
                  </a:lnTo>
                  <a:lnTo>
                    <a:pt x="6655" y="10965"/>
                  </a:lnTo>
                  <a:lnTo>
                    <a:pt x="6675" y="10986"/>
                  </a:lnTo>
                  <a:lnTo>
                    <a:pt x="6801" y="10923"/>
                  </a:lnTo>
                  <a:lnTo>
                    <a:pt x="6927" y="10839"/>
                  </a:lnTo>
                  <a:lnTo>
                    <a:pt x="7010" y="10839"/>
                  </a:lnTo>
                  <a:lnTo>
                    <a:pt x="7115" y="10776"/>
                  </a:lnTo>
                  <a:lnTo>
                    <a:pt x="7178" y="10672"/>
                  </a:lnTo>
                  <a:lnTo>
                    <a:pt x="7073" y="10567"/>
                  </a:lnTo>
                  <a:lnTo>
                    <a:pt x="7094" y="10463"/>
                  </a:lnTo>
                  <a:lnTo>
                    <a:pt x="7136" y="10400"/>
                  </a:lnTo>
                  <a:lnTo>
                    <a:pt x="7240" y="10421"/>
                  </a:lnTo>
                  <a:lnTo>
                    <a:pt x="7219" y="10337"/>
                  </a:lnTo>
                  <a:lnTo>
                    <a:pt x="7136" y="10316"/>
                  </a:lnTo>
                  <a:lnTo>
                    <a:pt x="7094" y="10253"/>
                  </a:lnTo>
                  <a:lnTo>
                    <a:pt x="7199" y="10086"/>
                  </a:lnTo>
                  <a:lnTo>
                    <a:pt x="7324" y="10002"/>
                  </a:lnTo>
                  <a:lnTo>
                    <a:pt x="7429" y="9835"/>
                  </a:lnTo>
                  <a:lnTo>
                    <a:pt x="7450" y="9709"/>
                  </a:lnTo>
                  <a:lnTo>
                    <a:pt x="7282" y="9312"/>
                  </a:lnTo>
                  <a:lnTo>
                    <a:pt x="7324" y="9207"/>
                  </a:lnTo>
                  <a:lnTo>
                    <a:pt x="7324" y="9082"/>
                  </a:lnTo>
                  <a:lnTo>
                    <a:pt x="7303" y="8998"/>
                  </a:lnTo>
                  <a:lnTo>
                    <a:pt x="7282" y="8872"/>
                  </a:lnTo>
                  <a:lnTo>
                    <a:pt x="7324" y="8789"/>
                  </a:lnTo>
                  <a:lnTo>
                    <a:pt x="7387" y="8621"/>
                  </a:lnTo>
                  <a:lnTo>
                    <a:pt x="7345" y="8245"/>
                  </a:lnTo>
                  <a:lnTo>
                    <a:pt x="7303" y="8098"/>
                  </a:lnTo>
                  <a:lnTo>
                    <a:pt x="7387" y="7910"/>
                  </a:lnTo>
                  <a:lnTo>
                    <a:pt x="7387" y="7491"/>
                  </a:lnTo>
                  <a:lnTo>
                    <a:pt x="7450" y="7324"/>
                  </a:lnTo>
                  <a:lnTo>
                    <a:pt x="7450" y="7261"/>
                  </a:lnTo>
                  <a:lnTo>
                    <a:pt x="6927" y="6487"/>
                  </a:lnTo>
                  <a:lnTo>
                    <a:pt x="6906" y="6487"/>
                  </a:lnTo>
                  <a:lnTo>
                    <a:pt x="6864" y="6466"/>
                  </a:lnTo>
                  <a:lnTo>
                    <a:pt x="6675" y="6466"/>
                  </a:lnTo>
                  <a:lnTo>
                    <a:pt x="6571" y="6529"/>
                  </a:lnTo>
                  <a:lnTo>
                    <a:pt x="6445" y="6529"/>
                  </a:lnTo>
                  <a:lnTo>
                    <a:pt x="6383" y="6466"/>
                  </a:lnTo>
                  <a:lnTo>
                    <a:pt x="6362" y="6341"/>
                  </a:lnTo>
                  <a:lnTo>
                    <a:pt x="6341" y="6006"/>
                  </a:lnTo>
                  <a:lnTo>
                    <a:pt x="6341" y="5797"/>
                  </a:lnTo>
                  <a:lnTo>
                    <a:pt x="6383" y="5734"/>
                  </a:lnTo>
                  <a:lnTo>
                    <a:pt x="6403" y="5608"/>
                  </a:lnTo>
                  <a:lnTo>
                    <a:pt x="6362" y="5545"/>
                  </a:lnTo>
                  <a:lnTo>
                    <a:pt x="6152" y="5650"/>
                  </a:lnTo>
                  <a:lnTo>
                    <a:pt x="5922" y="5901"/>
                  </a:lnTo>
                  <a:lnTo>
                    <a:pt x="5608" y="5859"/>
                  </a:lnTo>
                  <a:lnTo>
                    <a:pt x="5357" y="5859"/>
                  </a:lnTo>
                  <a:lnTo>
                    <a:pt x="5315" y="5713"/>
                  </a:lnTo>
                  <a:lnTo>
                    <a:pt x="5211" y="5525"/>
                  </a:lnTo>
                  <a:lnTo>
                    <a:pt x="5023" y="5483"/>
                  </a:lnTo>
                  <a:lnTo>
                    <a:pt x="4688" y="5525"/>
                  </a:lnTo>
                  <a:lnTo>
                    <a:pt x="4813" y="5336"/>
                  </a:lnTo>
                  <a:lnTo>
                    <a:pt x="4520" y="4876"/>
                  </a:lnTo>
                  <a:lnTo>
                    <a:pt x="4374" y="4709"/>
                  </a:lnTo>
                  <a:lnTo>
                    <a:pt x="4395" y="4646"/>
                  </a:lnTo>
                  <a:lnTo>
                    <a:pt x="4374" y="4541"/>
                  </a:lnTo>
                  <a:lnTo>
                    <a:pt x="4416" y="4437"/>
                  </a:lnTo>
                  <a:lnTo>
                    <a:pt x="4416" y="4290"/>
                  </a:lnTo>
                  <a:lnTo>
                    <a:pt x="4395" y="4227"/>
                  </a:lnTo>
                  <a:lnTo>
                    <a:pt x="4458" y="4165"/>
                  </a:lnTo>
                  <a:lnTo>
                    <a:pt x="4458" y="4039"/>
                  </a:lnTo>
                  <a:lnTo>
                    <a:pt x="4625" y="3934"/>
                  </a:lnTo>
                  <a:lnTo>
                    <a:pt x="4709" y="3955"/>
                  </a:lnTo>
                  <a:lnTo>
                    <a:pt x="4792" y="3851"/>
                  </a:lnTo>
                  <a:lnTo>
                    <a:pt x="4730" y="3746"/>
                  </a:lnTo>
                  <a:lnTo>
                    <a:pt x="4688" y="3558"/>
                  </a:lnTo>
                  <a:lnTo>
                    <a:pt x="4834" y="3411"/>
                  </a:lnTo>
                  <a:lnTo>
                    <a:pt x="4813" y="3307"/>
                  </a:lnTo>
                  <a:lnTo>
                    <a:pt x="4897" y="3223"/>
                  </a:lnTo>
                  <a:lnTo>
                    <a:pt x="4876" y="3076"/>
                  </a:lnTo>
                  <a:lnTo>
                    <a:pt x="4981" y="3014"/>
                  </a:lnTo>
                  <a:lnTo>
                    <a:pt x="5106" y="2930"/>
                  </a:lnTo>
                  <a:lnTo>
                    <a:pt x="5232" y="2825"/>
                  </a:lnTo>
                  <a:lnTo>
                    <a:pt x="5295" y="2804"/>
                  </a:lnTo>
                  <a:lnTo>
                    <a:pt x="5357" y="2721"/>
                  </a:lnTo>
                  <a:lnTo>
                    <a:pt x="5650" y="2679"/>
                  </a:lnTo>
                  <a:lnTo>
                    <a:pt x="6069" y="2553"/>
                  </a:lnTo>
                  <a:lnTo>
                    <a:pt x="6090" y="2449"/>
                  </a:lnTo>
                  <a:lnTo>
                    <a:pt x="6152" y="2470"/>
                  </a:lnTo>
                  <a:lnTo>
                    <a:pt x="6299" y="2470"/>
                  </a:lnTo>
                  <a:lnTo>
                    <a:pt x="6445" y="2553"/>
                  </a:lnTo>
                  <a:lnTo>
                    <a:pt x="6445" y="2574"/>
                  </a:lnTo>
                  <a:lnTo>
                    <a:pt x="6550" y="2595"/>
                  </a:lnTo>
                  <a:lnTo>
                    <a:pt x="6592" y="2512"/>
                  </a:lnTo>
                  <a:lnTo>
                    <a:pt x="6592" y="2470"/>
                  </a:lnTo>
                  <a:lnTo>
                    <a:pt x="6571" y="2344"/>
                  </a:lnTo>
                  <a:lnTo>
                    <a:pt x="6466" y="2260"/>
                  </a:lnTo>
                  <a:lnTo>
                    <a:pt x="6341" y="2260"/>
                  </a:lnTo>
                  <a:lnTo>
                    <a:pt x="6194" y="2281"/>
                  </a:lnTo>
                  <a:lnTo>
                    <a:pt x="6173" y="2198"/>
                  </a:lnTo>
                  <a:lnTo>
                    <a:pt x="6550" y="1570"/>
                  </a:lnTo>
                  <a:lnTo>
                    <a:pt x="6550" y="1507"/>
                  </a:lnTo>
                  <a:lnTo>
                    <a:pt x="6445" y="1528"/>
                  </a:lnTo>
                  <a:lnTo>
                    <a:pt x="6362" y="1444"/>
                  </a:lnTo>
                  <a:lnTo>
                    <a:pt x="6257" y="1403"/>
                  </a:lnTo>
                  <a:lnTo>
                    <a:pt x="6173" y="1403"/>
                  </a:lnTo>
                  <a:lnTo>
                    <a:pt x="6131" y="1319"/>
                  </a:lnTo>
                  <a:lnTo>
                    <a:pt x="6027" y="1319"/>
                  </a:lnTo>
                  <a:lnTo>
                    <a:pt x="5839" y="1424"/>
                  </a:lnTo>
                  <a:lnTo>
                    <a:pt x="5671" y="1340"/>
                  </a:lnTo>
                  <a:lnTo>
                    <a:pt x="5525" y="1319"/>
                  </a:lnTo>
                  <a:lnTo>
                    <a:pt x="5336" y="1403"/>
                  </a:lnTo>
                  <a:lnTo>
                    <a:pt x="5295" y="1444"/>
                  </a:lnTo>
                  <a:lnTo>
                    <a:pt x="5148" y="1444"/>
                  </a:lnTo>
                  <a:lnTo>
                    <a:pt x="5043" y="1424"/>
                  </a:lnTo>
                  <a:lnTo>
                    <a:pt x="4918" y="1444"/>
                  </a:lnTo>
                  <a:lnTo>
                    <a:pt x="4813" y="1424"/>
                  </a:lnTo>
                  <a:lnTo>
                    <a:pt x="4792" y="1340"/>
                  </a:lnTo>
                  <a:lnTo>
                    <a:pt x="4813" y="1256"/>
                  </a:lnTo>
                  <a:lnTo>
                    <a:pt x="4792" y="1131"/>
                  </a:lnTo>
                  <a:lnTo>
                    <a:pt x="4688" y="1089"/>
                  </a:lnTo>
                  <a:lnTo>
                    <a:pt x="4625" y="1089"/>
                  </a:lnTo>
                  <a:lnTo>
                    <a:pt x="4625" y="921"/>
                  </a:lnTo>
                  <a:lnTo>
                    <a:pt x="4520" y="775"/>
                  </a:lnTo>
                  <a:lnTo>
                    <a:pt x="4269" y="670"/>
                  </a:lnTo>
                  <a:lnTo>
                    <a:pt x="4186" y="670"/>
                  </a:lnTo>
                  <a:lnTo>
                    <a:pt x="4081" y="482"/>
                  </a:lnTo>
                  <a:lnTo>
                    <a:pt x="4081" y="377"/>
                  </a:lnTo>
                  <a:lnTo>
                    <a:pt x="3934" y="210"/>
                  </a:lnTo>
                  <a:lnTo>
                    <a:pt x="3893" y="168"/>
                  </a:lnTo>
                  <a:lnTo>
                    <a:pt x="3767" y="147"/>
                  </a:lnTo>
                  <a:lnTo>
                    <a:pt x="3558" y="84"/>
                  </a:lnTo>
                  <a:lnTo>
                    <a:pt x="3516"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6" name="Google Shape;996;p54"/>
            <p:cNvSpPr/>
            <p:nvPr/>
          </p:nvSpPr>
          <p:spPr>
            <a:xfrm>
              <a:off x="3275452" y="3211250"/>
              <a:ext cx="85722" cy="91389"/>
            </a:xfrm>
            <a:custGeom>
              <a:rect b="b" l="l" r="r" t="t"/>
              <a:pathLst>
                <a:path extrusionOk="0" h="8036" w="7199">
                  <a:moveTo>
                    <a:pt x="1967" y="1"/>
                  </a:moveTo>
                  <a:lnTo>
                    <a:pt x="1779" y="85"/>
                  </a:lnTo>
                  <a:lnTo>
                    <a:pt x="1612" y="126"/>
                  </a:lnTo>
                  <a:lnTo>
                    <a:pt x="1319" y="294"/>
                  </a:lnTo>
                  <a:lnTo>
                    <a:pt x="1235" y="545"/>
                  </a:lnTo>
                  <a:lnTo>
                    <a:pt x="1047" y="608"/>
                  </a:lnTo>
                  <a:lnTo>
                    <a:pt x="921" y="608"/>
                  </a:lnTo>
                  <a:lnTo>
                    <a:pt x="796" y="712"/>
                  </a:lnTo>
                  <a:lnTo>
                    <a:pt x="712" y="712"/>
                  </a:lnTo>
                  <a:lnTo>
                    <a:pt x="524" y="775"/>
                  </a:lnTo>
                  <a:lnTo>
                    <a:pt x="1" y="775"/>
                  </a:lnTo>
                  <a:lnTo>
                    <a:pt x="524" y="1549"/>
                  </a:lnTo>
                  <a:lnTo>
                    <a:pt x="524" y="1612"/>
                  </a:lnTo>
                  <a:lnTo>
                    <a:pt x="461" y="1779"/>
                  </a:lnTo>
                  <a:lnTo>
                    <a:pt x="461" y="2198"/>
                  </a:lnTo>
                  <a:lnTo>
                    <a:pt x="377" y="2386"/>
                  </a:lnTo>
                  <a:lnTo>
                    <a:pt x="419" y="2533"/>
                  </a:lnTo>
                  <a:lnTo>
                    <a:pt x="461" y="2909"/>
                  </a:lnTo>
                  <a:lnTo>
                    <a:pt x="398" y="3077"/>
                  </a:lnTo>
                  <a:lnTo>
                    <a:pt x="356" y="3160"/>
                  </a:lnTo>
                  <a:lnTo>
                    <a:pt x="377" y="3286"/>
                  </a:lnTo>
                  <a:lnTo>
                    <a:pt x="398" y="3370"/>
                  </a:lnTo>
                  <a:lnTo>
                    <a:pt x="398" y="3495"/>
                  </a:lnTo>
                  <a:lnTo>
                    <a:pt x="356" y="3600"/>
                  </a:lnTo>
                  <a:lnTo>
                    <a:pt x="524" y="3997"/>
                  </a:lnTo>
                  <a:lnTo>
                    <a:pt x="503" y="4123"/>
                  </a:lnTo>
                  <a:lnTo>
                    <a:pt x="398" y="4290"/>
                  </a:lnTo>
                  <a:lnTo>
                    <a:pt x="273" y="4374"/>
                  </a:lnTo>
                  <a:lnTo>
                    <a:pt x="168" y="4541"/>
                  </a:lnTo>
                  <a:lnTo>
                    <a:pt x="210" y="4604"/>
                  </a:lnTo>
                  <a:lnTo>
                    <a:pt x="293" y="4625"/>
                  </a:lnTo>
                  <a:lnTo>
                    <a:pt x="314" y="4709"/>
                  </a:lnTo>
                  <a:lnTo>
                    <a:pt x="356" y="4709"/>
                  </a:lnTo>
                  <a:lnTo>
                    <a:pt x="356" y="4834"/>
                  </a:lnTo>
                  <a:lnTo>
                    <a:pt x="482" y="4939"/>
                  </a:lnTo>
                  <a:lnTo>
                    <a:pt x="524" y="5002"/>
                  </a:lnTo>
                  <a:lnTo>
                    <a:pt x="565" y="5127"/>
                  </a:lnTo>
                  <a:lnTo>
                    <a:pt x="524" y="5232"/>
                  </a:lnTo>
                  <a:lnTo>
                    <a:pt x="524" y="5274"/>
                  </a:lnTo>
                  <a:lnTo>
                    <a:pt x="586" y="5483"/>
                  </a:lnTo>
                  <a:lnTo>
                    <a:pt x="670" y="5629"/>
                  </a:lnTo>
                  <a:lnTo>
                    <a:pt x="921" y="5839"/>
                  </a:lnTo>
                  <a:lnTo>
                    <a:pt x="942" y="5901"/>
                  </a:lnTo>
                  <a:lnTo>
                    <a:pt x="879" y="6090"/>
                  </a:lnTo>
                  <a:lnTo>
                    <a:pt x="921" y="6194"/>
                  </a:lnTo>
                  <a:lnTo>
                    <a:pt x="775" y="6508"/>
                  </a:lnTo>
                  <a:lnTo>
                    <a:pt x="879" y="6613"/>
                  </a:lnTo>
                  <a:lnTo>
                    <a:pt x="1130" y="6885"/>
                  </a:lnTo>
                  <a:lnTo>
                    <a:pt x="1570" y="8036"/>
                  </a:lnTo>
                  <a:lnTo>
                    <a:pt x="1737" y="8036"/>
                  </a:lnTo>
                  <a:lnTo>
                    <a:pt x="1758" y="7952"/>
                  </a:lnTo>
                  <a:lnTo>
                    <a:pt x="1863" y="7931"/>
                  </a:lnTo>
                  <a:lnTo>
                    <a:pt x="1863" y="7952"/>
                  </a:lnTo>
                  <a:lnTo>
                    <a:pt x="1946" y="7847"/>
                  </a:lnTo>
                  <a:lnTo>
                    <a:pt x="2051" y="7638"/>
                  </a:lnTo>
                  <a:lnTo>
                    <a:pt x="2260" y="7408"/>
                  </a:lnTo>
                  <a:lnTo>
                    <a:pt x="2407" y="7345"/>
                  </a:lnTo>
                  <a:lnTo>
                    <a:pt x="2553" y="7471"/>
                  </a:lnTo>
                  <a:lnTo>
                    <a:pt x="2721" y="7450"/>
                  </a:lnTo>
                  <a:lnTo>
                    <a:pt x="2804" y="7429"/>
                  </a:lnTo>
                  <a:lnTo>
                    <a:pt x="2930" y="7471"/>
                  </a:lnTo>
                  <a:lnTo>
                    <a:pt x="3139" y="7429"/>
                  </a:lnTo>
                  <a:lnTo>
                    <a:pt x="3244" y="7450"/>
                  </a:lnTo>
                  <a:lnTo>
                    <a:pt x="3286" y="7575"/>
                  </a:lnTo>
                  <a:lnTo>
                    <a:pt x="3348" y="7847"/>
                  </a:lnTo>
                  <a:lnTo>
                    <a:pt x="3411" y="7889"/>
                  </a:lnTo>
                  <a:lnTo>
                    <a:pt x="3453" y="7847"/>
                  </a:lnTo>
                  <a:lnTo>
                    <a:pt x="3453" y="7743"/>
                  </a:lnTo>
                  <a:lnTo>
                    <a:pt x="3516" y="7617"/>
                  </a:lnTo>
                  <a:lnTo>
                    <a:pt x="3516" y="7512"/>
                  </a:lnTo>
                  <a:lnTo>
                    <a:pt x="3620" y="7366"/>
                  </a:lnTo>
                  <a:lnTo>
                    <a:pt x="4227" y="7366"/>
                  </a:lnTo>
                  <a:lnTo>
                    <a:pt x="4353" y="7471"/>
                  </a:lnTo>
                  <a:lnTo>
                    <a:pt x="4374" y="7303"/>
                  </a:lnTo>
                  <a:lnTo>
                    <a:pt x="4541" y="6989"/>
                  </a:lnTo>
                  <a:lnTo>
                    <a:pt x="4562" y="6822"/>
                  </a:lnTo>
                  <a:lnTo>
                    <a:pt x="4541" y="6675"/>
                  </a:lnTo>
                  <a:lnTo>
                    <a:pt x="4478" y="6592"/>
                  </a:lnTo>
                  <a:lnTo>
                    <a:pt x="4667" y="6299"/>
                  </a:lnTo>
                  <a:lnTo>
                    <a:pt x="4750" y="6090"/>
                  </a:lnTo>
                  <a:lnTo>
                    <a:pt x="4750" y="5985"/>
                  </a:lnTo>
                  <a:lnTo>
                    <a:pt x="4876" y="5901"/>
                  </a:lnTo>
                  <a:lnTo>
                    <a:pt x="5650" y="5692"/>
                  </a:lnTo>
                  <a:lnTo>
                    <a:pt x="6319" y="5692"/>
                  </a:lnTo>
                  <a:lnTo>
                    <a:pt x="6696" y="5985"/>
                  </a:lnTo>
                  <a:lnTo>
                    <a:pt x="6780" y="5985"/>
                  </a:lnTo>
                  <a:lnTo>
                    <a:pt x="6864" y="6069"/>
                  </a:lnTo>
                  <a:lnTo>
                    <a:pt x="6926" y="5964"/>
                  </a:lnTo>
                  <a:lnTo>
                    <a:pt x="6905" y="5880"/>
                  </a:lnTo>
                  <a:lnTo>
                    <a:pt x="7198" y="5315"/>
                  </a:lnTo>
                  <a:lnTo>
                    <a:pt x="7177" y="5043"/>
                  </a:lnTo>
                  <a:lnTo>
                    <a:pt x="6884" y="4499"/>
                  </a:lnTo>
                  <a:lnTo>
                    <a:pt x="6571" y="4437"/>
                  </a:lnTo>
                  <a:lnTo>
                    <a:pt x="6591" y="4207"/>
                  </a:lnTo>
                  <a:lnTo>
                    <a:pt x="6550" y="3851"/>
                  </a:lnTo>
                  <a:lnTo>
                    <a:pt x="5524" y="3809"/>
                  </a:lnTo>
                  <a:lnTo>
                    <a:pt x="5545" y="3558"/>
                  </a:lnTo>
                  <a:lnTo>
                    <a:pt x="5315" y="3181"/>
                  </a:lnTo>
                  <a:lnTo>
                    <a:pt x="5399" y="3056"/>
                  </a:lnTo>
                  <a:lnTo>
                    <a:pt x="5336" y="2846"/>
                  </a:lnTo>
                  <a:lnTo>
                    <a:pt x="5378" y="2554"/>
                  </a:lnTo>
                  <a:lnTo>
                    <a:pt x="5315" y="2491"/>
                  </a:lnTo>
                  <a:lnTo>
                    <a:pt x="5106" y="2323"/>
                  </a:lnTo>
                  <a:lnTo>
                    <a:pt x="4771" y="2386"/>
                  </a:lnTo>
                  <a:lnTo>
                    <a:pt x="4604" y="2302"/>
                  </a:lnTo>
                  <a:lnTo>
                    <a:pt x="4499" y="2240"/>
                  </a:lnTo>
                  <a:lnTo>
                    <a:pt x="4457" y="2093"/>
                  </a:lnTo>
                  <a:lnTo>
                    <a:pt x="4290" y="2030"/>
                  </a:lnTo>
                  <a:lnTo>
                    <a:pt x="4060" y="1968"/>
                  </a:lnTo>
                  <a:lnTo>
                    <a:pt x="3955" y="1968"/>
                  </a:lnTo>
                  <a:lnTo>
                    <a:pt x="3746" y="1717"/>
                  </a:lnTo>
                  <a:lnTo>
                    <a:pt x="3620" y="1779"/>
                  </a:lnTo>
                  <a:lnTo>
                    <a:pt x="3411" y="1570"/>
                  </a:lnTo>
                  <a:lnTo>
                    <a:pt x="3181" y="1612"/>
                  </a:lnTo>
                  <a:lnTo>
                    <a:pt x="3118" y="1696"/>
                  </a:lnTo>
                  <a:lnTo>
                    <a:pt x="2993" y="1570"/>
                  </a:lnTo>
                  <a:lnTo>
                    <a:pt x="2804" y="1466"/>
                  </a:lnTo>
                  <a:lnTo>
                    <a:pt x="2679" y="1382"/>
                  </a:lnTo>
                  <a:lnTo>
                    <a:pt x="2616" y="1235"/>
                  </a:lnTo>
                  <a:lnTo>
                    <a:pt x="2490" y="1152"/>
                  </a:lnTo>
                  <a:lnTo>
                    <a:pt x="2407" y="942"/>
                  </a:lnTo>
                  <a:lnTo>
                    <a:pt x="2449" y="838"/>
                  </a:lnTo>
                  <a:lnTo>
                    <a:pt x="2386" y="545"/>
                  </a:lnTo>
                  <a:lnTo>
                    <a:pt x="2470" y="398"/>
                  </a:lnTo>
                  <a:lnTo>
                    <a:pt x="2407" y="189"/>
                  </a:lnTo>
                  <a:lnTo>
                    <a:pt x="2407" y="43"/>
                  </a:lnTo>
                  <a:lnTo>
                    <a:pt x="2365" y="1"/>
                  </a:lnTo>
                  <a:lnTo>
                    <a:pt x="2239" y="85"/>
                  </a:lnTo>
                  <a:lnTo>
                    <a:pt x="2093"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6B65"/>
                </a:solidFill>
              </a:endParaRPr>
            </a:p>
          </p:txBody>
        </p:sp>
        <p:sp>
          <p:nvSpPr>
            <p:cNvPr id="997" name="Google Shape;997;p54"/>
            <p:cNvSpPr/>
            <p:nvPr/>
          </p:nvSpPr>
          <p:spPr>
            <a:xfrm>
              <a:off x="3327273" y="3275982"/>
              <a:ext cx="58811" cy="59262"/>
            </a:xfrm>
            <a:custGeom>
              <a:rect b="b" l="l" r="r" t="t"/>
              <a:pathLst>
                <a:path extrusionOk="0" h="5211" w="4939">
                  <a:moveTo>
                    <a:pt x="1298" y="0"/>
                  </a:moveTo>
                  <a:lnTo>
                    <a:pt x="524" y="209"/>
                  </a:lnTo>
                  <a:lnTo>
                    <a:pt x="398" y="293"/>
                  </a:lnTo>
                  <a:lnTo>
                    <a:pt x="398" y="398"/>
                  </a:lnTo>
                  <a:lnTo>
                    <a:pt x="315" y="607"/>
                  </a:lnTo>
                  <a:lnTo>
                    <a:pt x="126" y="900"/>
                  </a:lnTo>
                  <a:lnTo>
                    <a:pt x="189" y="983"/>
                  </a:lnTo>
                  <a:lnTo>
                    <a:pt x="210" y="1130"/>
                  </a:lnTo>
                  <a:lnTo>
                    <a:pt x="189" y="1297"/>
                  </a:lnTo>
                  <a:lnTo>
                    <a:pt x="22" y="1611"/>
                  </a:lnTo>
                  <a:lnTo>
                    <a:pt x="1" y="1779"/>
                  </a:lnTo>
                  <a:lnTo>
                    <a:pt x="1" y="1820"/>
                  </a:lnTo>
                  <a:lnTo>
                    <a:pt x="126" y="1946"/>
                  </a:lnTo>
                  <a:lnTo>
                    <a:pt x="231" y="1967"/>
                  </a:lnTo>
                  <a:lnTo>
                    <a:pt x="398" y="2239"/>
                  </a:lnTo>
                  <a:lnTo>
                    <a:pt x="754" y="2595"/>
                  </a:lnTo>
                  <a:lnTo>
                    <a:pt x="879" y="2595"/>
                  </a:lnTo>
                  <a:lnTo>
                    <a:pt x="1026" y="2720"/>
                  </a:lnTo>
                  <a:lnTo>
                    <a:pt x="1131" y="2888"/>
                  </a:lnTo>
                  <a:lnTo>
                    <a:pt x="1465" y="2971"/>
                  </a:lnTo>
                  <a:lnTo>
                    <a:pt x="1695" y="3097"/>
                  </a:lnTo>
                  <a:lnTo>
                    <a:pt x="1800" y="3097"/>
                  </a:lnTo>
                  <a:lnTo>
                    <a:pt x="2030" y="3327"/>
                  </a:lnTo>
                  <a:lnTo>
                    <a:pt x="2302" y="3452"/>
                  </a:lnTo>
                  <a:lnTo>
                    <a:pt x="2637" y="3515"/>
                  </a:lnTo>
                  <a:lnTo>
                    <a:pt x="2804" y="3641"/>
                  </a:lnTo>
                  <a:lnTo>
                    <a:pt x="2951" y="3808"/>
                  </a:lnTo>
                  <a:lnTo>
                    <a:pt x="3035" y="3934"/>
                  </a:lnTo>
                  <a:lnTo>
                    <a:pt x="2972" y="4059"/>
                  </a:lnTo>
                  <a:lnTo>
                    <a:pt x="2909" y="4185"/>
                  </a:lnTo>
                  <a:lnTo>
                    <a:pt x="2804" y="4269"/>
                  </a:lnTo>
                  <a:lnTo>
                    <a:pt x="2742" y="4373"/>
                  </a:lnTo>
                  <a:lnTo>
                    <a:pt x="2763" y="4478"/>
                  </a:lnTo>
                  <a:lnTo>
                    <a:pt x="2700" y="4708"/>
                  </a:lnTo>
                  <a:lnTo>
                    <a:pt x="2512" y="4896"/>
                  </a:lnTo>
                  <a:lnTo>
                    <a:pt x="2491" y="5022"/>
                  </a:lnTo>
                  <a:lnTo>
                    <a:pt x="2574" y="5022"/>
                  </a:lnTo>
                  <a:lnTo>
                    <a:pt x="2972" y="4959"/>
                  </a:lnTo>
                  <a:lnTo>
                    <a:pt x="3328" y="5064"/>
                  </a:lnTo>
                  <a:lnTo>
                    <a:pt x="3579" y="5210"/>
                  </a:lnTo>
                  <a:lnTo>
                    <a:pt x="3704" y="5168"/>
                  </a:lnTo>
                  <a:lnTo>
                    <a:pt x="3788" y="5168"/>
                  </a:lnTo>
                  <a:lnTo>
                    <a:pt x="3851" y="5210"/>
                  </a:lnTo>
                  <a:lnTo>
                    <a:pt x="3955" y="5064"/>
                  </a:lnTo>
                  <a:lnTo>
                    <a:pt x="3997" y="5022"/>
                  </a:lnTo>
                  <a:lnTo>
                    <a:pt x="4123" y="5085"/>
                  </a:lnTo>
                  <a:lnTo>
                    <a:pt x="4227" y="4959"/>
                  </a:lnTo>
                  <a:lnTo>
                    <a:pt x="4290" y="4792"/>
                  </a:lnTo>
                  <a:lnTo>
                    <a:pt x="4541" y="4603"/>
                  </a:lnTo>
                  <a:lnTo>
                    <a:pt x="4583" y="4478"/>
                  </a:lnTo>
                  <a:lnTo>
                    <a:pt x="4646" y="4352"/>
                  </a:lnTo>
                  <a:lnTo>
                    <a:pt x="4750" y="4248"/>
                  </a:lnTo>
                  <a:lnTo>
                    <a:pt x="4792" y="4038"/>
                  </a:lnTo>
                  <a:lnTo>
                    <a:pt x="4750" y="3976"/>
                  </a:lnTo>
                  <a:lnTo>
                    <a:pt x="4750" y="3829"/>
                  </a:lnTo>
                  <a:lnTo>
                    <a:pt x="4813" y="3808"/>
                  </a:lnTo>
                  <a:lnTo>
                    <a:pt x="4813" y="3724"/>
                  </a:lnTo>
                  <a:lnTo>
                    <a:pt x="4813" y="3662"/>
                  </a:lnTo>
                  <a:lnTo>
                    <a:pt x="4813" y="3599"/>
                  </a:lnTo>
                  <a:lnTo>
                    <a:pt x="4834" y="3599"/>
                  </a:lnTo>
                  <a:lnTo>
                    <a:pt x="4855" y="3515"/>
                  </a:lnTo>
                  <a:lnTo>
                    <a:pt x="4855" y="2971"/>
                  </a:lnTo>
                  <a:lnTo>
                    <a:pt x="4939" y="2888"/>
                  </a:lnTo>
                  <a:lnTo>
                    <a:pt x="4834" y="2867"/>
                  </a:lnTo>
                  <a:lnTo>
                    <a:pt x="4750" y="2783"/>
                  </a:lnTo>
                  <a:lnTo>
                    <a:pt x="4625" y="2720"/>
                  </a:lnTo>
                  <a:lnTo>
                    <a:pt x="4395" y="2867"/>
                  </a:lnTo>
                  <a:lnTo>
                    <a:pt x="4290" y="2825"/>
                  </a:lnTo>
                  <a:lnTo>
                    <a:pt x="4206" y="2616"/>
                  </a:lnTo>
                  <a:lnTo>
                    <a:pt x="4060" y="1988"/>
                  </a:lnTo>
                  <a:lnTo>
                    <a:pt x="4018" y="1862"/>
                  </a:lnTo>
                  <a:lnTo>
                    <a:pt x="3892" y="1820"/>
                  </a:lnTo>
                  <a:lnTo>
                    <a:pt x="3767" y="1716"/>
                  </a:lnTo>
                  <a:lnTo>
                    <a:pt x="3495" y="1841"/>
                  </a:lnTo>
                  <a:lnTo>
                    <a:pt x="3328" y="1758"/>
                  </a:lnTo>
                  <a:lnTo>
                    <a:pt x="3056" y="1779"/>
                  </a:lnTo>
                  <a:lnTo>
                    <a:pt x="2972" y="1737"/>
                  </a:lnTo>
                  <a:lnTo>
                    <a:pt x="2763" y="1758"/>
                  </a:lnTo>
                  <a:lnTo>
                    <a:pt x="2721" y="1632"/>
                  </a:lnTo>
                  <a:lnTo>
                    <a:pt x="2763" y="1528"/>
                  </a:lnTo>
                  <a:lnTo>
                    <a:pt x="2721" y="1360"/>
                  </a:lnTo>
                  <a:lnTo>
                    <a:pt x="2763" y="1025"/>
                  </a:lnTo>
                  <a:lnTo>
                    <a:pt x="2658" y="837"/>
                  </a:lnTo>
                  <a:lnTo>
                    <a:pt x="2658" y="670"/>
                  </a:lnTo>
                  <a:lnTo>
                    <a:pt x="2512" y="565"/>
                  </a:lnTo>
                  <a:lnTo>
                    <a:pt x="2553" y="419"/>
                  </a:lnTo>
                  <a:lnTo>
                    <a:pt x="2428" y="293"/>
                  </a:lnTo>
                  <a:lnTo>
                    <a:pt x="2344" y="293"/>
                  </a:lnTo>
                  <a:lnTo>
                    <a:pt x="1967"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6CBC2"/>
                </a:solidFill>
              </a:endParaRPr>
            </a:p>
          </p:txBody>
        </p:sp>
        <p:sp>
          <p:nvSpPr>
            <p:cNvPr id="998" name="Google Shape;998;p54"/>
            <p:cNvSpPr/>
            <p:nvPr/>
          </p:nvSpPr>
          <p:spPr>
            <a:xfrm>
              <a:off x="3363150" y="3352838"/>
              <a:ext cx="34889" cy="37848"/>
            </a:xfrm>
            <a:custGeom>
              <a:rect b="b" l="l" r="r" t="t"/>
              <a:pathLst>
                <a:path extrusionOk="0" h="3328" w="2930">
                  <a:moveTo>
                    <a:pt x="754" y="0"/>
                  </a:moveTo>
                  <a:lnTo>
                    <a:pt x="440" y="63"/>
                  </a:lnTo>
                  <a:lnTo>
                    <a:pt x="377" y="42"/>
                  </a:lnTo>
                  <a:lnTo>
                    <a:pt x="315" y="42"/>
                  </a:lnTo>
                  <a:lnTo>
                    <a:pt x="273" y="63"/>
                  </a:lnTo>
                  <a:lnTo>
                    <a:pt x="231" y="210"/>
                  </a:lnTo>
                  <a:lnTo>
                    <a:pt x="126" y="335"/>
                  </a:lnTo>
                  <a:lnTo>
                    <a:pt x="168" y="524"/>
                  </a:lnTo>
                  <a:lnTo>
                    <a:pt x="126" y="586"/>
                  </a:lnTo>
                  <a:lnTo>
                    <a:pt x="147" y="712"/>
                  </a:lnTo>
                  <a:lnTo>
                    <a:pt x="147" y="963"/>
                  </a:lnTo>
                  <a:lnTo>
                    <a:pt x="84" y="1047"/>
                  </a:lnTo>
                  <a:lnTo>
                    <a:pt x="84" y="1151"/>
                  </a:lnTo>
                  <a:lnTo>
                    <a:pt x="43" y="1277"/>
                  </a:lnTo>
                  <a:lnTo>
                    <a:pt x="84" y="1465"/>
                  </a:lnTo>
                  <a:lnTo>
                    <a:pt x="43" y="1507"/>
                  </a:lnTo>
                  <a:lnTo>
                    <a:pt x="63" y="1779"/>
                  </a:lnTo>
                  <a:lnTo>
                    <a:pt x="126" y="1967"/>
                  </a:lnTo>
                  <a:lnTo>
                    <a:pt x="84" y="2030"/>
                  </a:lnTo>
                  <a:lnTo>
                    <a:pt x="22" y="2114"/>
                  </a:lnTo>
                  <a:lnTo>
                    <a:pt x="1" y="2156"/>
                  </a:lnTo>
                  <a:lnTo>
                    <a:pt x="1" y="2428"/>
                  </a:lnTo>
                  <a:lnTo>
                    <a:pt x="63" y="2637"/>
                  </a:lnTo>
                  <a:lnTo>
                    <a:pt x="231" y="2867"/>
                  </a:lnTo>
                  <a:lnTo>
                    <a:pt x="315" y="2867"/>
                  </a:lnTo>
                  <a:lnTo>
                    <a:pt x="461" y="3034"/>
                  </a:lnTo>
                  <a:lnTo>
                    <a:pt x="545" y="3055"/>
                  </a:lnTo>
                  <a:lnTo>
                    <a:pt x="796" y="3034"/>
                  </a:lnTo>
                  <a:lnTo>
                    <a:pt x="963" y="3055"/>
                  </a:lnTo>
                  <a:lnTo>
                    <a:pt x="1089" y="3139"/>
                  </a:lnTo>
                  <a:lnTo>
                    <a:pt x="1172" y="3160"/>
                  </a:lnTo>
                  <a:lnTo>
                    <a:pt x="1277" y="3160"/>
                  </a:lnTo>
                  <a:lnTo>
                    <a:pt x="1298" y="3181"/>
                  </a:lnTo>
                  <a:lnTo>
                    <a:pt x="1277" y="3244"/>
                  </a:lnTo>
                  <a:lnTo>
                    <a:pt x="1277" y="3285"/>
                  </a:lnTo>
                  <a:lnTo>
                    <a:pt x="1382" y="3285"/>
                  </a:lnTo>
                  <a:lnTo>
                    <a:pt x="1507" y="3202"/>
                  </a:lnTo>
                  <a:lnTo>
                    <a:pt x="1654" y="3181"/>
                  </a:lnTo>
                  <a:lnTo>
                    <a:pt x="1800" y="3244"/>
                  </a:lnTo>
                  <a:lnTo>
                    <a:pt x="1842" y="3264"/>
                  </a:lnTo>
                  <a:lnTo>
                    <a:pt x="1926" y="3264"/>
                  </a:lnTo>
                  <a:lnTo>
                    <a:pt x="2009" y="3285"/>
                  </a:lnTo>
                  <a:lnTo>
                    <a:pt x="2093" y="3327"/>
                  </a:lnTo>
                  <a:lnTo>
                    <a:pt x="2135" y="3264"/>
                  </a:lnTo>
                  <a:lnTo>
                    <a:pt x="2156" y="3181"/>
                  </a:lnTo>
                  <a:lnTo>
                    <a:pt x="2177" y="3181"/>
                  </a:lnTo>
                  <a:lnTo>
                    <a:pt x="2239" y="3202"/>
                  </a:lnTo>
                  <a:lnTo>
                    <a:pt x="2449" y="3139"/>
                  </a:lnTo>
                  <a:lnTo>
                    <a:pt x="2574" y="2972"/>
                  </a:lnTo>
                  <a:lnTo>
                    <a:pt x="2637" y="2930"/>
                  </a:lnTo>
                  <a:lnTo>
                    <a:pt x="2616" y="2909"/>
                  </a:lnTo>
                  <a:lnTo>
                    <a:pt x="2658" y="2804"/>
                  </a:lnTo>
                  <a:lnTo>
                    <a:pt x="2784" y="2720"/>
                  </a:lnTo>
                  <a:lnTo>
                    <a:pt x="2784" y="2532"/>
                  </a:lnTo>
                  <a:lnTo>
                    <a:pt x="2867" y="2428"/>
                  </a:lnTo>
                  <a:lnTo>
                    <a:pt x="2930" y="2407"/>
                  </a:lnTo>
                  <a:lnTo>
                    <a:pt x="2888" y="2386"/>
                  </a:lnTo>
                  <a:lnTo>
                    <a:pt x="2825" y="2281"/>
                  </a:lnTo>
                  <a:lnTo>
                    <a:pt x="2784" y="2239"/>
                  </a:lnTo>
                  <a:lnTo>
                    <a:pt x="2784" y="2218"/>
                  </a:lnTo>
                  <a:lnTo>
                    <a:pt x="2742" y="2030"/>
                  </a:lnTo>
                  <a:lnTo>
                    <a:pt x="2846" y="1884"/>
                  </a:lnTo>
                  <a:lnTo>
                    <a:pt x="2867" y="1716"/>
                  </a:lnTo>
                  <a:lnTo>
                    <a:pt x="2742" y="1612"/>
                  </a:lnTo>
                  <a:lnTo>
                    <a:pt x="2574" y="1402"/>
                  </a:lnTo>
                  <a:lnTo>
                    <a:pt x="2449" y="1256"/>
                  </a:lnTo>
                  <a:lnTo>
                    <a:pt x="2239" y="1151"/>
                  </a:lnTo>
                  <a:lnTo>
                    <a:pt x="2114" y="1172"/>
                  </a:lnTo>
                  <a:lnTo>
                    <a:pt x="2114" y="1026"/>
                  </a:lnTo>
                  <a:lnTo>
                    <a:pt x="1988" y="879"/>
                  </a:lnTo>
                  <a:lnTo>
                    <a:pt x="1842" y="858"/>
                  </a:lnTo>
                  <a:lnTo>
                    <a:pt x="1695" y="775"/>
                  </a:lnTo>
                  <a:lnTo>
                    <a:pt x="1570" y="565"/>
                  </a:lnTo>
                  <a:lnTo>
                    <a:pt x="1486" y="565"/>
                  </a:lnTo>
                  <a:lnTo>
                    <a:pt x="1382" y="670"/>
                  </a:lnTo>
                  <a:lnTo>
                    <a:pt x="1319" y="670"/>
                  </a:lnTo>
                  <a:lnTo>
                    <a:pt x="1172" y="461"/>
                  </a:lnTo>
                  <a:lnTo>
                    <a:pt x="1110" y="314"/>
                  </a:lnTo>
                  <a:lnTo>
                    <a:pt x="984" y="251"/>
                  </a:lnTo>
                  <a:lnTo>
                    <a:pt x="859" y="63"/>
                  </a:lnTo>
                  <a:lnTo>
                    <a:pt x="754"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99" name="Google Shape;999;p54"/>
            <p:cNvGrpSpPr/>
            <p:nvPr/>
          </p:nvGrpSpPr>
          <p:grpSpPr>
            <a:xfrm>
              <a:off x="3280929" y="3294542"/>
              <a:ext cx="109894" cy="272224"/>
              <a:chOff x="2711750" y="3572300"/>
              <a:chExt cx="230725" cy="598425"/>
            </a:xfrm>
          </p:grpSpPr>
          <p:sp>
            <p:nvSpPr>
              <p:cNvPr id="1000" name="Google Shape;1000;p54"/>
              <p:cNvSpPr/>
              <p:nvPr/>
            </p:nvSpPr>
            <p:spPr>
              <a:xfrm>
                <a:off x="2711750" y="3572300"/>
                <a:ext cx="230725" cy="538800"/>
              </a:xfrm>
              <a:custGeom>
                <a:rect b="b" l="l" r="r" t="t"/>
                <a:pathLst>
                  <a:path extrusionOk="0" h="21552" w="9229">
                    <a:moveTo>
                      <a:pt x="1947" y="0"/>
                    </a:moveTo>
                    <a:lnTo>
                      <a:pt x="1800" y="42"/>
                    </a:lnTo>
                    <a:lnTo>
                      <a:pt x="1570" y="293"/>
                    </a:lnTo>
                    <a:lnTo>
                      <a:pt x="1466" y="502"/>
                    </a:lnTo>
                    <a:lnTo>
                      <a:pt x="1382" y="607"/>
                    </a:lnTo>
                    <a:lnTo>
                      <a:pt x="1466" y="753"/>
                    </a:lnTo>
                    <a:lnTo>
                      <a:pt x="1298" y="1402"/>
                    </a:lnTo>
                    <a:lnTo>
                      <a:pt x="629" y="1779"/>
                    </a:lnTo>
                    <a:lnTo>
                      <a:pt x="566" y="1925"/>
                    </a:lnTo>
                    <a:lnTo>
                      <a:pt x="691" y="2030"/>
                    </a:lnTo>
                    <a:lnTo>
                      <a:pt x="733" y="2134"/>
                    </a:lnTo>
                    <a:lnTo>
                      <a:pt x="650" y="2281"/>
                    </a:lnTo>
                    <a:lnTo>
                      <a:pt x="670" y="2448"/>
                    </a:lnTo>
                    <a:lnTo>
                      <a:pt x="796" y="2616"/>
                    </a:lnTo>
                    <a:lnTo>
                      <a:pt x="796" y="2762"/>
                    </a:lnTo>
                    <a:lnTo>
                      <a:pt x="691" y="2846"/>
                    </a:lnTo>
                    <a:lnTo>
                      <a:pt x="670" y="2950"/>
                    </a:lnTo>
                    <a:lnTo>
                      <a:pt x="754" y="3013"/>
                    </a:lnTo>
                    <a:lnTo>
                      <a:pt x="796" y="3076"/>
                    </a:lnTo>
                    <a:lnTo>
                      <a:pt x="796" y="3243"/>
                    </a:lnTo>
                    <a:lnTo>
                      <a:pt x="859" y="3285"/>
                    </a:lnTo>
                    <a:lnTo>
                      <a:pt x="775" y="3390"/>
                    </a:lnTo>
                    <a:lnTo>
                      <a:pt x="670" y="3453"/>
                    </a:lnTo>
                    <a:lnTo>
                      <a:pt x="524" y="3599"/>
                    </a:lnTo>
                    <a:lnTo>
                      <a:pt x="357" y="3997"/>
                    </a:lnTo>
                    <a:lnTo>
                      <a:pt x="252" y="4164"/>
                    </a:lnTo>
                    <a:lnTo>
                      <a:pt x="210" y="4582"/>
                    </a:lnTo>
                    <a:lnTo>
                      <a:pt x="126" y="4645"/>
                    </a:lnTo>
                    <a:lnTo>
                      <a:pt x="147" y="5022"/>
                    </a:lnTo>
                    <a:lnTo>
                      <a:pt x="252" y="5210"/>
                    </a:lnTo>
                    <a:lnTo>
                      <a:pt x="252" y="5461"/>
                    </a:lnTo>
                    <a:lnTo>
                      <a:pt x="168" y="5566"/>
                    </a:lnTo>
                    <a:lnTo>
                      <a:pt x="168" y="5859"/>
                    </a:lnTo>
                    <a:lnTo>
                      <a:pt x="22" y="5942"/>
                    </a:lnTo>
                    <a:lnTo>
                      <a:pt x="1" y="6152"/>
                    </a:lnTo>
                    <a:lnTo>
                      <a:pt x="43" y="6424"/>
                    </a:lnTo>
                    <a:lnTo>
                      <a:pt x="147" y="6570"/>
                    </a:lnTo>
                    <a:lnTo>
                      <a:pt x="168" y="6675"/>
                    </a:lnTo>
                    <a:lnTo>
                      <a:pt x="315" y="6884"/>
                    </a:lnTo>
                    <a:lnTo>
                      <a:pt x="378" y="7051"/>
                    </a:lnTo>
                    <a:lnTo>
                      <a:pt x="461" y="7407"/>
                    </a:lnTo>
                    <a:lnTo>
                      <a:pt x="545" y="7470"/>
                    </a:lnTo>
                    <a:lnTo>
                      <a:pt x="587" y="7930"/>
                    </a:lnTo>
                    <a:lnTo>
                      <a:pt x="566" y="8181"/>
                    </a:lnTo>
                    <a:lnTo>
                      <a:pt x="461" y="8202"/>
                    </a:lnTo>
                    <a:lnTo>
                      <a:pt x="357" y="8453"/>
                    </a:lnTo>
                    <a:lnTo>
                      <a:pt x="378" y="8683"/>
                    </a:lnTo>
                    <a:lnTo>
                      <a:pt x="252" y="8872"/>
                    </a:lnTo>
                    <a:lnTo>
                      <a:pt x="336" y="8935"/>
                    </a:lnTo>
                    <a:lnTo>
                      <a:pt x="440" y="9123"/>
                    </a:lnTo>
                    <a:lnTo>
                      <a:pt x="461" y="9332"/>
                    </a:lnTo>
                    <a:lnTo>
                      <a:pt x="336" y="9458"/>
                    </a:lnTo>
                    <a:lnTo>
                      <a:pt x="210" y="9709"/>
                    </a:lnTo>
                    <a:lnTo>
                      <a:pt x="210" y="10085"/>
                    </a:lnTo>
                    <a:lnTo>
                      <a:pt x="210" y="10253"/>
                    </a:lnTo>
                    <a:lnTo>
                      <a:pt x="147" y="10483"/>
                    </a:lnTo>
                    <a:lnTo>
                      <a:pt x="482" y="11173"/>
                    </a:lnTo>
                    <a:lnTo>
                      <a:pt x="419" y="11278"/>
                    </a:lnTo>
                    <a:lnTo>
                      <a:pt x="252" y="11341"/>
                    </a:lnTo>
                    <a:lnTo>
                      <a:pt x="231" y="11655"/>
                    </a:lnTo>
                    <a:lnTo>
                      <a:pt x="22" y="11948"/>
                    </a:lnTo>
                    <a:lnTo>
                      <a:pt x="43" y="12157"/>
                    </a:lnTo>
                    <a:lnTo>
                      <a:pt x="147" y="12345"/>
                    </a:lnTo>
                    <a:lnTo>
                      <a:pt x="126" y="12764"/>
                    </a:lnTo>
                    <a:lnTo>
                      <a:pt x="147" y="13119"/>
                    </a:lnTo>
                    <a:lnTo>
                      <a:pt x="210" y="13391"/>
                    </a:lnTo>
                    <a:lnTo>
                      <a:pt x="315" y="13433"/>
                    </a:lnTo>
                    <a:lnTo>
                      <a:pt x="357" y="13538"/>
                    </a:lnTo>
                    <a:lnTo>
                      <a:pt x="336" y="13705"/>
                    </a:lnTo>
                    <a:lnTo>
                      <a:pt x="210" y="13789"/>
                    </a:lnTo>
                    <a:lnTo>
                      <a:pt x="231" y="14103"/>
                    </a:lnTo>
                    <a:cubicBezTo>
                      <a:pt x="252" y="14165"/>
                      <a:pt x="252" y="14270"/>
                      <a:pt x="273" y="14354"/>
                    </a:cubicBezTo>
                    <a:lnTo>
                      <a:pt x="273" y="14375"/>
                    </a:lnTo>
                    <a:lnTo>
                      <a:pt x="461" y="14437"/>
                    </a:lnTo>
                    <a:lnTo>
                      <a:pt x="461" y="14626"/>
                    </a:lnTo>
                    <a:lnTo>
                      <a:pt x="461" y="14772"/>
                    </a:lnTo>
                    <a:lnTo>
                      <a:pt x="566" y="15002"/>
                    </a:lnTo>
                    <a:lnTo>
                      <a:pt x="608" y="15274"/>
                    </a:lnTo>
                    <a:lnTo>
                      <a:pt x="712" y="15295"/>
                    </a:lnTo>
                    <a:lnTo>
                      <a:pt x="796" y="15253"/>
                    </a:lnTo>
                    <a:lnTo>
                      <a:pt x="880" y="15274"/>
                    </a:lnTo>
                    <a:lnTo>
                      <a:pt x="880" y="15400"/>
                    </a:lnTo>
                    <a:lnTo>
                      <a:pt x="754" y="15567"/>
                    </a:lnTo>
                    <a:lnTo>
                      <a:pt x="482" y="15567"/>
                    </a:lnTo>
                    <a:lnTo>
                      <a:pt x="440" y="15672"/>
                    </a:lnTo>
                    <a:lnTo>
                      <a:pt x="524" y="15735"/>
                    </a:lnTo>
                    <a:lnTo>
                      <a:pt x="545" y="15714"/>
                    </a:lnTo>
                    <a:lnTo>
                      <a:pt x="670" y="15714"/>
                    </a:lnTo>
                    <a:lnTo>
                      <a:pt x="859" y="15839"/>
                    </a:lnTo>
                    <a:lnTo>
                      <a:pt x="984" y="16049"/>
                    </a:lnTo>
                    <a:lnTo>
                      <a:pt x="984" y="16195"/>
                    </a:lnTo>
                    <a:lnTo>
                      <a:pt x="838" y="16321"/>
                    </a:lnTo>
                    <a:lnTo>
                      <a:pt x="838" y="16425"/>
                    </a:lnTo>
                    <a:lnTo>
                      <a:pt x="901" y="16572"/>
                    </a:lnTo>
                    <a:lnTo>
                      <a:pt x="963" y="16885"/>
                    </a:lnTo>
                    <a:lnTo>
                      <a:pt x="1047" y="17137"/>
                    </a:lnTo>
                    <a:lnTo>
                      <a:pt x="942" y="17241"/>
                    </a:lnTo>
                    <a:lnTo>
                      <a:pt x="901" y="17367"/>
                    </a:lnTo>
                    <a:lnTo>
                      <a:pt x="1005" y="17618"/>
                    </a:lnTo>
                    <a:lnTo>
                      <a:pt x="901" y="17764"/>
                    </a:lnTo>
                    <a:lnTo>
                      <a:pt x="859" y="18015"/>
                    </a:lnTo>
                    <a:lnTo>
                      <a:pt x="942" y="18246"/>
                    </a:lnTo>
                    <a:lnTo>
                      <a:pt x="984" y="18559"/>
                    </a:lnTo>
                    <a:lnTo>
                      <a:pt x="942" y="18852"/>
                    </a:lnTo>
                    <a:lnTo>
                      <a:pt x="733" y="19062"/>
                    </a:lnTo>
                    <a:lnTo>
                      <a:pt x="587" y="19250"/>
                    </a:lnTo>
                    <a:lnTo>
                      <a:pt x="524" y="19752"/>
                    </a:lnTo>
                    <a:cubicBezTo>
                      <a:pt x="545" y="19815"/>
                      <a:pt x="545" y="19898"/>
                      <a:pt x="566" y="19982"/>
                    </a:cubicBezTo>
                    <a:lnTo>
                      <a:pt x="796" y="20422"/>
                    </a:lnTo>
                    <a:lnTo>
                      <a:pt x="942" y="20422"/>
                    </a:lnTo>
                    <a:lnTo>
                      <a:pt x="1047" y="20317"/>
                    </a:lnTo>
                    <a:lnTo>
                      <a:pt x="1214" y="20233"/>
                    </a:lnTo>
                    <a:lnTo>
                      <a:pt x="1361" y="20233"/>
                    </a:lnTo>
                    <a:lnTo>
                      <a:pt x="1361" y="20401"/>
                    </a:lnTo>
                    <a:lnTo>
                      <a:pt x="1382" y="20735"/>
                    </a:lnTo>
                    <a:lnTo>
                      <a:pt x="1507" y="20840"/>
                    </a:lnTo>
                    <a:lnTo>
                      <a:pt x="1570" y="21049"/>
                    </a:lnTo>
                    <a:lnTo>
                      <a:pt x="1633" y="21279"/>
                    </a:lnTo>
                    <a:lnTo>
                      <a:pt x="1926" y="21321"/>
                    </a:lnTo>
                    <a:lnTo>
                      <a:pt x="2030" y="21363"/>
                    </a:lnTo>
                    <a:lnTo>
                      <a:pt x="2449" y="21279"/>
                    </a:lnTo>
                    <a:lnTo>
                      <a:pt x="3181" y="21279"/>
                    </a:lnTo>
                    <a:lnTo>
                      <a:pt x="3244" y="21342"/>
                    </a:lnTo>
                    <a:lnTo>
                      <a:pt x="3370" y="21363"/>
                    </a:lnTo>
                    <a:lnTo>
                      <a:pt x="3516" y="21489"/>
                    </a:lnTo>
                    <a:lnTo>
                      <a:pt x="3663" y="21551"/>
                    </a:lnTo>
                    <a:lnTo>
                      <a:pt x="3704" y="21551"/>
                    </a:lnTo>
                    <a:lnTo>
                      <a:pt x="3704" y="21447"/>
                    </a:lnTo>
                    <a:lnTo>
                      <a:pt x="3600" y="21363"/>
                    </a:lnTo>
                    <a:lnTo>
                      <a:pt x="3411" y="21238"/>
                    </a:lnTo>
                    <a:lnTo>
                      <a:pt x="3391" y="21133"/>
                    </a:lnTo>
                    <a:lnTo>
                      <a:pt x="3286" y="21028"/>
                    </a:lnTo>
                    <a:lnTo>
                      <a:pt x="3202" y="21049"/>
                    </a:lnTo>
                    <a:lnTo>
                      <a:pt x="3160" y="21007"/>
                    </a:lnTo>
                    <a:lnTo>
                      <a:pt x="3244" y="20945"/>
                    </a:lnTo>
                    <a:lnTo>
                      <a:pt x="3265" y="20861"/>
                    </a:lnTo>
                    <a:lnTo>
                      <a:pt x="3244" y="20840"/>
                    </a:lnTo>
                    <a:lnTo>
                      <a:pt x="3244" y="20756"/>
                    </a:lnTo>
                    <a:lnTo>
                      <a:pt x="3139" y="20505"/>
                    </a:lnTo>
                    <a:lnTo>
                      <a:pt x="3035" y="20317"/>
                    </a:lnTo>
                    <a:lnTo>
                      <a:pt x="2993" y="20129"/>
                    </a:lnTo>
                    <a:lnTo>
                      <a:pt x="3077" y="19961"/>
                    </a:lnTo>
                    <a:lnTo>
                      <a:pt x="3202" y="19857"/>
                    </a:lnTo>
                    <a:lnTo>
                      <a:pt x="3265" y="19752"/>
                    </a:lnTo>
                    <a:lnTo>
                      <a:pt x="3202" y="19689"/>
                    </a:lnTo>
                    <a:lnTo>
                      <a:pt x="3202" y="19585"/>
                    </a:lnTo>
                    <a:lnTo>
                      <a:pt x="3160" y="19501"/>
                    </a:lnTo>
                    <a:lnTo>
                      <a:pt x="3244" y="19564"/>
                    </a:lnTo>
                    <a:lnTo>
                      <a:pt x="3307" y="19647"/>
                    </a:lnTo>
                    <a:lnTo>
                      <a:pt x="3391" y="19668"/>
                    </a:lnTo>
                    <a:lnTo>
                      <a:pt x="3516" y="19564"/>
                    </a:lnTo>
                    <a:lnTo>
                      <a:pt x="3558" y="19480"/>
                    </a:lnTo>
                    <a:lnTo>
                      <a:pt x="3663" y="19354"/>
                    </a:lnTo>
                    <a:lnTo>
                      <a:pt x="3683" y="19250"/>
                    </a:lnTo>
                    <a:lnTo>
                      <a:pt x="3663" y="19062"/>
                    </a:lnTo>
                    <a:lnTo>
                      <a:pt x="3579" y="19041"/>
                    </a:lnTo>
                    <a:lnTo>
                      <a:pt x="3516" y="19082"/>
                    </a:lnTo>
                    <a:lnTo>
                      <a:pt x="3516" y="19082"/>
                    </a:lnTo>
                    <a:lnTo>
                      <a:pt x="3558" y="19020"/>
                    </a:lnTo>
                    <a:lnTo>
                      <a:pt x="3663" y="18915"/>
                    </a:lnTo>
                    <a:lnTo>
                      <a:pt x="3704" y="18769"/>
                    </a:lnTo>
                    <a:lnTo>
                      <a:pt x="3725" y="18643"/>
                    </a:lnTo>
                    <a:lnTo>
                      <a:pt x="3872" y="18518"/>
                    </a:lnTo>
                    <a:lnTo>
                      <a:pt x="3976" y="18518"/>
                    </a:lnTo>
                    <a:lnTo>
                      <a:pt x="4018" y="18392"/>
                    </a:lnTo>
                    <a:lnTo>
                      <a:pt x="4102" y="18287"/>
                    </a:lnTo>
                    <a:lnTo>
                      <a:pt x="4144" y="18246"/>
                    </a:lnTo>
                    <a:lnTo>
                      <a:pt x="4186" y="18141"/>
                    </a:lnTo>
                    <a:lnTo>
                      <a:pt x="4248" y="18099"/>
                    </a:lnTo>
                    <a:lnTo>
                      <a:pt x="4332" y="17994"/>
                    </a:lnTo>
                    <a:lnTo>
                      <a:pt x="4311" y="17932"/>
                    </a:lnTo>
                    <a:lnTo>
                      <a:pt x="4311" y="17869"/>
                    </a:lnTo>
                    <a:lnTo>
                      <a:pt x="4395" y="17806"/>
                    </a:lnTo>
                    <a:lnTo>
                      <a:pt x="4290" y="17702"/>
                    </a:lnTo>
                    <a:lnTo>
                      <a:pt x="4207" y="17702"/>
                    </a:lnTo>
                    <a:lnTo>
                      <a:pt x="4311" y="17597"/>
                    </a:lnTo>
                    <a:lnTo>
                      <a:pt x="4311" y="17492"/>
                    </a:lnTo>
                    <a:lnTo>
                      <a:pt x="4227" y="17367"/>
                    </a:lnTo>
                    <a:lnTo>
                      <a:pt x="4227" y="17423"/>
                    </a:lnTo>
                    <a:lnTo>
                      <a:pt x="4186" y="17409"/>
                    </a:lnTo>
                    <a:lnTo>
                      <a:pt x="4123" y="17429"/>
                    </a:lnTo>
                    <a:lnTo>
                      <a:pt x="4018" y="17429"/>
                    </a:lnTo>
                    <a:lnTo>
                      <a:pt x="3830" y="17471"/>
                    </a:lnTo>
                    <a:lnTo>
                      <a:pt x="3600" y="17262"/>
                    </a:lnTo>
                    <a:lnTo>
                      <a:pt x="3453" y="17137"/>
                    </a:lnTo>
                    <a:lnTo>
                      <a:pt x="3370" y="17095"/>
                    </a:lnTo>
                    <a:lnTo>
                      <a:pt x="3265" y="16990"/>
                    </a:lnTo>
                    <a:lnTo>
                      <a:pt x="3139" y="16781"/>
                    </a:lnTo>
                    <a:lnTo>
                      <a:pt x="3139" y="16655"/>
                    </a:lnTo>
                    <a:lnTo>
                      <a:pt x="3056" y="16551"/>
                    </a:lnTo>
                    <a:lnTo>
                      <a:pt x="3056" y="16467"/>
                    </a:lnTo>
                    <a:lnTo>
                      <a:pt x="3181" y="16362"/>
                    </a:lnTo>
                    <a:lnTo>
                      <a:pt x="3244" y="16258"/>
                    </a:lnTo>
                    <a:lnTo>
                      <a:pt x="3286" y="16132"/>
                    </a:lnTo>
                    <a:lnTo>
                      <a:pt x="3370" y="16111"/>
                    </a:lnTo>
                    <a:lnTo>
                      <a:pt x="3474" y="16007"/>
                    </a:lnTo>
                    <a:lnTo>
                      <a:pt x="3600" y="15986"/>
                    </a:lnTo>
                    <a:lnTo>
                      <a:pt x="3704" y="15881"/>
                    </a:lnTo>
                    <a:lnTo>
                      <a:pt x="3872" y="15839"/>
                    </a:lnTo>
                    <a:lnTo>
                      <a:pt x="3976" y="15881"/>
                    </a:lnTo>
                    <a:lnTo>
                      <a:pt x="4144" y="15839"/>
                    </a:lnTo>
                    <a:lnTo>
                      <a:pt x="4144" y="15797"/>
                    </a:lnTo>
                    <a:lnTo>
                      <a:pt x="4102" y="15735"/>
                    </a:lnTo>
                    <a:lnTo>
                      <a:pt x="3997" y="15693"/>
                    </a:lnTo>
                    <a:lnTo>
                      <a:pt x="4018" y="15630"/>
                    </a:lnTo>
                    <a:lnTo>
                      <a:pt x="4039" y="15567"/>
                    </a:lnTo>
                    <a:lnTo>
                      <a:pt x="4207" y="15463"/>
                    </a:lnTo>
                    <a:lnTo>
                      <a:pt x="4186" y="15421"/>
                    </a:lnTo>
                    <a:lnTo>
                      <a:pt x="4227" y="15358"/>
                    </a:lnTo>
                    <a:lnTo>
                      <a:pt x="4227" y="15295"/>
                    </a:lnTo>
                    <a:lnTo>
                      <a:pt x="4102" y="15128"/>
                    </a:lnTo>
                    <a:lnTo>
                      <a:pt x="4123" y="15065"/>
                    </a:lnTo>
                    <a:lnTo>
                      <a:pt x="4123" y="14981"/>
                    </a:lnTo>
                    <a:lnTo>
                      <a:pt x="4018" y="14940"/>
                    </a:lnTo>
                    <a:lnTo>
                      <a:pt x="3997" y="14772"/>
                    </a:lnTo>
                    <a:lnTo>
                      <a:pt x="4081" y="14668"/>
                    </a:lnTo>
                    <a:lnTo>
                      <a:pt x="4123" y="14563"/>
                    </a:lnTo>
                    <a:lnTo>
                      <a:pt x="4081" y="14521"/>
                    </a:lnTo>
                    <a:lnTo>
                      <a:pt x="4144" y="14437"/>
                    </a:lnTo>
                    <a:lnTo>
                      <a:pt x="4332" y="14354"/>
                    </a:lnTo>
                    <a:lnTo>
                      <a:pt x="4458" y="14249"/>
                    </a:lnTo>
                    <a:lnTo>
                      <a:pt x="4458" y="14207"/>
                    </a:lnTo>
                    <a:lnTo>
                      <a:pt x="4311" y="14144"/>
                    </a:lnTo>
                    <a:lnTo>
                      <a:pt x="4207" y="14144"/>
                    </a:lnTo>
                    <a:lnTo>
                      <a:pt x="4144" y="14061"/>
                    </a:lnTo>
                    <a:lnTo>
                      <a:pt x="4186" y="14019"/>
                    </a:lnTo>
                    <a:lnTo>
                      <a:pt x="4290" y="13935"/>
                    </a:lnTo>
                    <a:lnTo>
                      <a:pt x="4437" y="13893"/>
                    </a:lnTo>
                    <a:lnTo>
                      <a:pt x="4562" y="13956"/>
                    </a:lnTo>
                    <a:lnTo>
                      <a:pt x="4562" y="14040"/>
                    </a:lnTo>
                    <a:lnTo>
                      <a:pt x="4541" y="14082"/>
                    </a:lnTo>
                    <a:lnTo>
                      <a:pt x="4604" y="14186"/>
                    </a:lnTo>
                    <a:lnTo>
                      <a:pt x="4667" y="14228"/>
                    </a:lnTo>
                    <a:lnTo>
                      <a:pt x="4918" y="14082"/>
                    </a:lnTo>
                    <a:lnTo>
                      <a:pt x="4939" y="13998"/>
                    </a:lnTo>
                    <a:lnTo>
                      <a:pt x="4876" y="13852"/>
                    </a:lnTo>
                    <a:lnTo>
                      <a:pt x="4813" y="13747"/>
                    </a:lnTo>
                    <a:lnTo>
                      <a:pt x="4855" y="13726"/>
                    </a:lnTo>
                    <a:lnTo>
                      <a:pt x="4876" y="13621"/>
                    </a:lnTo>
                    <a:lnTo>
                      <a:pt x="4813" y="13496"/>
                    </a:lnTo>
                    <a:lnTo>
                      <a:pt x="4730" y="13496"/>
                    </a:lnTo>
                    <a:lnTo>
                      <a:pt x="4625" y="13559"/>
                    </a:lnTo>
                    <a:lnTo>
                      <a:pt x="4541" y="13559"/>
                    </a:lnTo>
                    <a:lnTo>
                      <a:pt x="4499" y="13621"/>
                    </a:lnTo>
                    <a:lnTo>
                      <a:pt x="4520" y="13642"/>
                    </a:lnTo>
                    <a:lnTo>
                      <a:pt x="4625" y="13684"/>
                    </a:lnTo>
                    <a:lnTo>
                      <a:pt x="4625" y="13726"/>
                    </a:lnTo>
                    <a:lnTo>
                      <a:pt x="4437" y="13789"/>
                    </a:lnTo>
                    <a:lnTo>
                      <a:pt x="4353" y="13747"/>
                    </a:lnTo>
                    <a:lnTo>
                      <a:pt x="4416" y="13705"/>
                    </a:lnTo>
                    <a:lnTo>
                      <a:pt x="4499" y="13684"/>
                    </a:lnTo>
                    <a:lnTo>
                      <a:pt x="4437" y="13642"/>
                    </a:lnTo>
                    <a:lnTo>
                      <a:pt x="4248" y="13642"/>
                    </a:lnTo>
                    <a:lnTo>
                      <a:pt x="4123" y="13580"/>
                    </a:lnTo>
                    <a:lnTo>
                      <a:pt x="4102" y="13475"/>
                    </a:lnTo>
                    <a:lnTo>
                      <a:pt x="4102" y="13203"/>
                    </a:lnTo>
                    <a:lnTo>
                      <a:pt x="4039" y="12994"/>
                    </a:lnTo>
                    <a:lnTo>
                      <a:pt x="3914" y="12889"/>
                    </a:lnTo>
                    <a:lnTo>
                      <a:pt x="3914" y="12680"/>
                    </a:lnTo>
                    <a:lnTo>
                      <a:pt x="4018" y="12575"/>
                    </a:lnTo>
                    <a:lnTo>
                      <a:pt x="4102" y="12575"/>
                    </a:lnTo>
                    <a:lnTo>
                      <a:pt x="4081" y="12659"/>
                    </a:lnTo>
                    <a:lnTo>
                      <a:pt x="4102" y="12680"/>
                    </a:lnTo>
                    <a:lnTo>
                      <a:pt x="4227" y="12680"/>
                    </a:lnTo>
                    <a:lnTo>
                      <a:pt x="4437" y="12764"/>
                    </a:lnTo>
                    <a:lnTo>
                      <a:pt x="4646" y="12910"/>
                    </a:lnTo>
                    <a:lnTo>
                      <a:pt x="4834" y="12973"/>
                    </a:lnTo>
                    <a:lnTo>
                      <a:pt x="5148" y="12973"/>
                    </a:lnTo>
                    <a:lnTo>
                      <a:pt x="5336" y="12847"/>
                    </a:lnTo>
                    <a:lnTo>
                      <a:pt x="5295" y="12805"/>
                    </a:lnTo>
                    <a:lnTo>
                      <a:pt x="5441" y="12701"/>
                    </a:lnTo>
                    <a:lnTo>
                      <a:pt x="5462" y="12596"/>
                    </a:lnTo>
                    <a:lnTo>
                      <a:pt x="5441" y="12533"/>
                    </a:lnTo>
                    <a:lnTo>
                      <a:pt x="5462" y="12471"/>
                    </a:lnTo>
                    <a:lnTo>
                      <a:pt x="5483" y="12366"/>
                    </a:lnTo>
                    <a:lnTo>
                      <a:pt x="5378" y="12345"/>
                    </a:lnTo>
                    <a:lnTo>
                      <a:pt x="5295" y="12220"/>
                    </a:lnTo>
                    <a:lnTo>
                      <a:pt x="5295" y="12115"/>
                    </a:lnTo>
                    <a:lnTo>
                      <a:pt x="5357" y="12031"/>
                    </a:lnTo>
                    <a:lnTo>
                      <a:pt x="5336" y="11968"/>
                    </a:lnTo>
                    <a:lnTo>
                      <a:pt x="5441" y="11864"/>
                    </a:lnTo>
                    <a:lnTo>
                      <a:pt x="5441" y="11843"/>
                    </a:lnTo>
                    <a:lnTo>
                      <a:pt x="5483" y="11843"/>
                    </a:lnTo>
                    <a:lnTo>
                      <a:pt x="5504" y="11759"/>
                    </a:lnTo>
                    <a:lnTo>
                      <a:pt x="5483" y="11655"/>
                    </a:lnTo>
                    <a:lnTo>
                      <a:pt x="5378" y="11655"/>
                    </a:lnTo>
                    <a:lnTo>
                      <a:pt x="5378" y="11613"/>
                    </a:lnTo>
                    <a:lnTo>
                      <a:pt x="5336" y="11529"/>
                    </a:lnTo>
                    <a:lnTo>
                      <a:pt x="5336" y="11320"/>
                    </a:lnTo>
                    <a:lnTo>
                      <a:pt x="5295" y="11236"/>
                    </a:lnTo>
                    <a:lnTo>
                      <a:pt x="5295" y="11131"/>
                    </a:lnTo>
                    <a:lnTo>
                      <a:pt x="5336" y="11111"/>
                    </a:lnTo>
                    <a:lnTo>
                      <a:pt x="5378" y="11194"/>
                    </a:lnTo>
                    <a:lnTo>
                      <a:pt x="5462" y="11194"/>
                    </a:lnTo>
                    <a:lnTo>
                      <a:pt x="5608" y="11236"/>
                    </a:lnTo>
                    <a:lnTo>
                      <a:pt x="5755" y="11320"/>
                    </a:lnTo>
                    <a:lnTo>
                      <a:pt x="5859" y="11320"/>
                    </a:lnTo>
                    <a:lnTo>
                      <a:pt x="6027" y="11299"/>
                    </a:lnTo>
                    <a:lnTo>
                      <a:pt x="6215" y="11320"/>
                    </a:lnTo>
                    <a:lnTo>
                      <a:pt x="6445" y="11320"/>
                    </a:lnTo>
                    <a:lnTo>
                      <a:pt x="6843" y="11215"/>
                    </a:lnTo>
                    <a:lnTo>
                      <a:pt x="7178" y="11069"/>
                    </a:lnTo>
                    <a:lnTo>
                      <a:pt x="7220" y="10985"/>
                    </a:lnTo>
                    <a:lnTo>
                      <a:pt x="7261" y="11027"/>
                    </a:lnTo>
                    <a:lnTo>
                      <a:pt x="7492" y="10964"/>
                    </a:lnTo>
                    <a:lnTo>
                      <a:pt x="7805" y="10776"/>
                    </a:lnTo>
                    <a:lnTo>
                      <a:pt x="7868" y="10671"/>
                    </a:lnTo>
                    <a:lnTo>
                      <a:pt x="7826" y="10546"/>
                    </a:lnTo>
                    <a:lnTo>
                      <a:pt x="7889" y="10357"/>
                    </a:lnTo>
                    <a:lnTo>
                      <a:pt x="7931" y="10336"/>
                    </a:lnTo>
                    <a:lnTo>
                      <a:pt x="7973" y="10378"/>
                    </a:lnTo>
                    <a:lnTo>
                      <a:pt x="8015" y="10336"/>
                    </a:lnTo>
                    <a:lnTo>
                      <a:pt x="8077" y="10148"/>
                    </a:lnTo>
                    <a:lnTo>
                      <a:pt x="8182" y="9960"/>
                    </a:lnTo>
                    <a:lnTo>
                      <a:pt x="8203" y="9855"/>
                    </a:lnTo>
                    <a:lnTo>
                      <a:pt x="8203" y="9625"/>
                    </a:lnTo>
                    <a:lnTo>
                      <a:pt x="8182" y="9520"/>
                    </a:lnTo>
                    <a:lnTo>
                      <a:pt x="8140" y="9520"/>
                    </a:lnTo>
                    <a:lnTo>
                      <a:pt x="8077" y="9604"/>
                    </a:lnTo>
                    <a:lnTo>
                      <a:pt x="7931" y="9604"/>
                    </a:lnTo>
                    <a:lnTo>
                      <a:pt x="7784" y="9499"/>
                    </a:lnTo>
                    <a:lnTo>
                      <a:pt x="7701" y="9332"/>
                    </a:lnTo>
                    <a:lnTo>
                      <a:pt x="7701" y="9248"/>
                    </a:lnTo>
                    <a:lnTo>
                      <a:pt x="7826" y="8976"/>
                    </a:lnTo>
                    <a:lnTo>
                      <a:pt x="7826" y="8872"/>
                    </a:lnTo>
                    <a:lnTo>
                      <a:pt x="7764" y="8788"/>
                    </a:lnTo>
                    <a:lnTo>
                      <a:pt x="7471" y="8558"/>
                    </a:lnTo>
                    <a:lnTo>
                      <a:pt x="7240" y="8453"/>
                    </a:lnTo>
                    <a:lnTo>
                      <a:pt x="6989" y="8265"/>
                    </a:lnTo>
                    <a:lnTo>
                      <a:pt x="6948" y="8160"/>
                    </a:lnTo>
                    <a:lnTo>
                      <a:pt x="6968" y="8139"/>
                    </a:lnTo>
                    <a:lnTo>
                      <a:pt x="6968" y="8035"/>
                    </a:lnTo>
                    <a:lnTo>
                      <a:pt x="6885" y="7951"/>
                    </a:lnTo>
                    <a:lnTo>
                      <a:pt x="6927" y="7888"/>
                    </a:lnTo>
                    <a:lnTo>
                      <a:pt x="6864" y="7679"/>
                    </a:lnTo>
                    <a:lnTo>
                      <a:pt x="6885" y="7449"/>
                    </a:lnTo>
                    <a:lnTo>
                      <a:pt x="6927" y="7240"/>
                    </a:lnTo>
                    <a:lnTo>
                      <a:pt x="7010" y="7156"/>
                    </a:lnTo>
                    <a:lnTo>
                      <a:pt x="7031" y="7093"/>
                    </a:lnTo>
                    <a:lnTo>
                      <a:pt x="6968" y="6905"/>
                    </a:lnTo>
                    <a:lnTo>
                      <a:pt x="6948" y="6633"/>
                    </a:lnTo>
                    <a:lnTo>
                      <a:pt x="7010" y="6591"/>
                    </a:lnTo>
                    <a:lnTo>
                      <a:pt x="6948" y="6403"/>
                    </a:lnTo>
                    <a:lnTo>
                      <a:pt x="7031" y="6277"/>
                    </a:lnTo>
                    <a:lnTo>
                      <a:pt x="7031" y="6173"/>
                    </a:lnTo>
                    <a:lnTo>
                      <a:pt x="7073" y="6089"/>
                    </a:lnTo>
                    <a:lnTo>
                      <a:pt x="7115" y="5838"/>
                    </a:lnTo>
                    <a:lnTo>
                      <a:pt x="7073" y="5733"/>
                    </a:lnTo>
                    <a:lnTo>
                      <a:pt x="7136" y="5650"/>
                    </a:lnTo>
                    <a:lnTo>
                      <a:pt x="7115" y="5461"/>
                    </a:lnTo>
                    <a:lnTo>
                      <a:pt x="7220" y="5336"/>
                    </a:lnTo>
                    <a:lnTo>
                      <a:pt x="7261" y="5210"/>
                    </a:lnTo>
                    <a:lnTo>
                      <a:pt x="7261" y="5168"/>
                    </a:lnTo>
                    <a:lnTo>
                      <a:pt x="7282" y="5126"/>
                    </a:lnTo>
                    <a:lnTo>
                      <a:pt x="7387" y="5043"/>
                    </a:lnTo>
                    <a:lnTo>
                      <a:pt x="7387" y="5001"/>
                    </a:lnTo>
                    <a:lnTo>
                      <a:pt x="7492" y="4833"/>
                    </a:lnTo>
                    <a:lnTo>
                      <a:pt x="7575" y="4750"/>
                    </a:lnTo>
                    <a:lnTo>
                      <a:pt x="7680" y="4541"/>
                    </a:lnTo>
                    <a:lnTo>
                      <a:pt x="7722" y="4478"/>
                    </a:lnTo>
                    <a:lnTo>
                      <a:pt x="7805" y="4436"/>
                    </a:lnTo>
                    <a:lnTo>
                      <a:pt x="7805" y="4310"/>
                    </a:lnTo>
                    <a:lnTo>
                      <a:pt x="7826" y="4227"/>
                    </a:lnTo>
                    <a:lnTo>
                      <a:pt x="8015" y="3997"/>
                    </a:lnTo>
                    <a:lnTo>
                      <a:pt x="8098" y="3997"/>
                    </a:lnTo>
                    <a:lnTo>
                      <a:pt x="8182" y="3976"/>
                    </a:lnTo>
                    <a:lnTo>
                      <a:pt x="8182" y="3850"/>
                    </a:lnTo>
                    <a:lnTo>
                      <a:pt x="8266" y="3808"/>
                    </a:lnTo>
                    <a:lnTo>
                      <a:pt x="8475" y="3641"/>
                    </a:lnTo>
                    <a:lnTo>
                      <a:pt x="8538" y="3599"/>
                    </a:lnTo>
                    <a:lnTo>
                      <a:pt x="8600" y="3536"/>
                    </a:lnTo>
                    <a:lnTo>
                      <a:pt x="8831" y="3369"/>
                    </a:lnTo>
                    <a:lnTo>
                      <a:pt x="8852" y="3390"/>
                    </a:lnTo>
                    <a:lnTo>
                      <a:pt x="8935" y="3327"/>
                    </a:lnTo>
                    <a:lnTo>
                      <a:pt x="8956" y="3264"/>
                    </a:lnTo>
                    <a:lnTo>
                      <a:pt x="9103" y="3181"/>
                    </a:lnTo>
                    <a:lnTo>
                      <a:pt x="9207" y="3181"/>
                    </a:lnTo>
                    <a:lnTo>
                      <a:pt x="9228" y="3118"/>
                    </a:lnTo>
                    <a:lnTo>
                      <a:pt x="9207" y="2909"/>
                    </a:lnTo>
                    <a:lnTo>
                      <a:pt x="9165" y="2657"/>
                    </a:lnTo>
                    <a:lnTo>
                      <a:pt x="9165" y="2490"/>
                    </a:lnTo>
                    <a:lnTo>
                      <a:pt x="9061" y="2239"/>
                    </a:lnTo>
                    <a:lnTo>
                      <a:pt x="9061" y="2134"/>
                    </a:lnTo>
                    <a:lnTo>
                      <a:pt x="8810" y="2113"/>
                    </a:lnTo>
                    <a:lnTo>
                      <a:pt x="8705" y="2197"/>
                    </a:lnTo>
                    <a:lnTo>
                      <a:pt x="8684" y="2218"/>
                    </a:lnTo>
                    <a:lnTo>
                      <a:pt x="8684" y="2385"/>
                    </a:lnTo>
                    <a:lnTo>
                      <a:pt x="8705" y="2427"/>
                    </a:lnTo>
                    <a:lnTo>
                      <a:pt x="8705" y="2637"/>
                    </a:lnTo>
                    <a:lnTo>
                      <a:pt x="8600" y="2720"/>
                    </a:lnTo>
                    <a:lnTo>
                      <a:pt x="8517" y="2846"/>
                    </a:lnTo>
                    <a:lnTo>
                      <a:pt x="8496" y="2971"/>
                    </a:lnTo>
                    <a:lnTo>
                      <a:pt x="8224" y="3160"/>
                    </a:lnTo>
                    <a:lnTo>
                      <a:pt x="8182" y="3327"/>
                    </a:lnTo>
                    <a:lnTo>
                      <a:pt x="8077" y="3453"/>
                    </a:lnTo>
                    <a:lnTo>
                      <a:pt x="7952" y="3432"/>
                    </a:lnTo>
                    <a:lnTo>
                      <a:pt x="7889" y="3453"/>
                    </a:lnTo>
                    <a:lnTo>
                      <a:pt x="7784" y="3599"/>
                    </a:lnTo>
                    <a:lnTo>
                      <a:pt x="7743" y="3557"/>
                    </a:lnTo>
                    <a:lnTo>
                      <a:pt x="7659" y="3557"/>
                    </a:lnTo>
                    <a:lnTo>
                      <a:pt x="7533" y="3599"/>
                    </a:lnTo>
                    <a:lnTo>
                      <a:pt x="7282" y="3453"/>
                    </a:lnTo>
                    <a:lnTo>
                      <a:pt x="6948" y="3348"/>
                    </a:lnTo>
                    <a:lnTo>
                      <a:pt x="6529" y="3390"/>
                    </a:lnTo>
                    <a:lnTo>
                      <a:pt x="6424" y="3390"/>
                    </a:lnTo>
                    <a:lnTo>
                      <a:pt x="6445" y="3264"/>
                    </a:lnTo>
                    <a:lnTo>
                      <a:pt x="6634" y="3076"/>
                    </a:lnTo>
                    <a:lnTo>
                      <a:pt x="6717" y="2846"/>
                    </a:lnTo>
                    <a:lnTo>
                      <a:pt x="6696" y="2720"/>
                    </a:lnTo>
                    <a:lnTo>
                      <a:pt x="6738" y="2616"/>
                    </a:lnTo>
                    <a:lnTo>
                      <a:pt x="6843" y="2532"/>
                    </a:lnTo>
                    <a:lnTo>
                      <a:pt x="6927" y="2406"/>
                    </a:lnTo>
                    <a:lnTo>
                      <a:pt x="6948" y="2281"/>
                    </a:lnTo>
                    <a:lnTo>
                      <a:pt x="6864" y="2134"/>
                    </a:lnTo>
                    <a:lnTo>
                      <a:pt x="6696" y="2009"/>
                    </a:lnTo>
                    <a:lnTo>
                      <a:pt x="6550" y="1862"/>
                    </a:lnTo>
                    <a:lnTo>
                      <a:pt x="6215" y="1800"/>
                    </a:lnTo>
                    <a:lnTo>
                      <a:pt x="5964" y="1674"/>
                    </a:lnTo>
                    <a:lnTo>
                      <a:pt x="5692" y="1465"/>
                    </a:lnTo>
                    <a:lnTo>
                      <a:pt x="5587" y="1444"/>
                    </a:lnTo>
                    <a:lnTo>
                      <a:pt x="5357" y="1339"/>
                    </a:lnTo>
                    <a:lnTo>
                      <a:pt x="5023" y="1256"/>
                    </a:lnTo>
                    <a:lnTo>
                      <a:pt x="4939" y="1088"/>
                    </a:lnTo>
                    <a:lnTo>
                      <a:pt x="4813" y="963"/>
                    </a:lnTo>
                    <a:lnTo>
                      <a:pt x="4667" y="942"/>
                    </a:lnTo>
                    <a:lnTo>
                      <a:pt x="4311" y="565"/>
                    </a:lnTo>
                    <a:lnTo>
                      <a:pt x="4186" y="314"/>
                    </a:lnTo>
                    <a:lnTo>
                      <a:pt x="4081" y="293"/>
                    </a:lnTo>
                    <a:lnTo>
                      <a:pt x="3935" y="147"/>
                    </a:lnTo>
                    <a:lnTo>
                      <a:pt x="3914" y="126"/>
                    </a:lnTo>
                    <a:lnTo>
                      <a:pt x="3809" y="21"/>
                    </a:lnTo>
                    <a:lnTo>
                      <a:pt x="3181" y="21"/>
                    </a:lnTo>
                    <a:lnTo>
                      <a:pt x="3077" y="147"/>
                    </a:lnTo>
                    <a:lnTo>
                      <a:pt x="3077" y="251"/>
                    </a:lnTo>
                    <a:lnTo>
                      <a:pt x="2993" y="356"/>
                    </a:lnTo>
                    <a:lnTo>
                      <a:pt x="2993" y="460"/>
                    </a:lnTo>
                    <a:lnTo>
                      <a:pt x="2951" y="544"/>
                    </a:lnTo>
                    <a:lnTo>
                      <a:pt x="2888" y="460"/>
                    </a:lnTo>
                    <a:lnTo>
                      <a:pt x="2826" y="230"/>
                    </a:lnTo>
                    <a:lnTo>
                      <a:pt x="2784" y="84"/>
                    </a:lnTo>
                    <a:lnTo>
                      <a:pt x="2679" y="42"/>
                    </a:lnTo>
                    <a:lnTo>
                      <a:pt x="2470" y="105"/>
                    </a:lnTo>
                    <a:lnTo>
                      <a:pt x="2344" y="84"/>
                    </a:lnTo>
                    <a:lnTo>
                      <a:pt x="2240" y="105"/>
                    </a:lnTo>
                    <a:lnTo>
                      <a:pt x="2093" y="126"/>
                    </a:lnTo>
                    <a:lnTo>
                      <a:pt x="1947"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1" name="Google Shape;1001;p54"/>
              <p:cNvSpPr/>
              <p:nvPr/>
            </p:nvSpPr>
            <p:spPr>
              <a:xfrm>
                <a:off x="2804875" y="4134625"/>
                <a:ext cx="51800" cy="36100"/>
              </a:xfrm>
              <a:custGeom>
                <a:rect b="b" l="l" r="r" t="t"/>
                <a:pathLst>
                  <a:path extrusionOk="0" h="1444" w="2072">
                    <a:moveTo>
                      <a:pt x="0" y="0"/>
                    </a:moveTo>
                    <a:lnTo>
                      <a:pt x="272" y="1067"/>
                    </a:lnTo>
                    <a:lnTo>
                      <a:pt x="314" y="1067"/>
                    </a:lnTo>
                    <a:lnTo>
                      <a:pt x="502" y="1046"/>
                    </a:lnTo>
                    <a:lnTo>
                      <a:pt x="670" y="1046"/>
                    </a:lnTo>
                    <a:lnTo>
                      <a:pt x="816" y="1004"/>
                    </a:lnTo>
                    <a:lnTo>
                      <a:pt x="816" y="1046"/>
                    </a:lnTo>
                    <a:lnTo>
                      <a:pt x="712" y="1067"/>
                    </a:lnTo>
                    <a:lnTo>
                      <a:pt x="565" y="1130"/>
                    </a:lnTo>
                    <a:lnTo>
                      <a:pt x="293" y="1130"/>
                    </a:lnTo>
                    <a:lnTo>
                      <a:pt x="356" y="1360"/>
                    </a:lnTo>
                    <a:lnTo>
                      <a:pt x="398" y="1360"/>
                    </a:lnTo>
                    <a:lnTo>
                      <a:pt x="607" y="1276"/>
                    </a:lnTo>
                    <a:lnTo>
                      <a:pt x="837" y="1297"/>
                    </a:lnTo>
                    <a:lnTo>
                      <a:pt x="1005" y="1276"/>
                    </a:lnTo>
                    <a:lnTo>
                      <a:pt x="1235" y="1297"/>
                    </a:lnTo>
                    <a:lnTo>
                      <a:pt x="1360" y="1381"/>
                    </a:lnTo>
                    <a:lnTo>
                      <a:pt x="1507" y="1444"/>
                    </a:lnTo>
                    <a:lnTo>
                      <a:pt x="1632" y="1402"/>
                    </a:lnTo>
                    <a:lnTo>
                      <a:pt x="1737" y="1297"/>
                    </a:lnTo>
                    <a:lnTo>
                      <a:pt x="1758" y="1193"/>
                    </a:lnTo>
                    <a:lnTo>
                      <a:pt x="1883" y="1151"/>
                    </a:lnTo>
                    <a:lnTo>
                      <a:pt x="1946" y="1193"/>
                    </a:lnTo>
                    <a:lnTo>
                      <a:pt x="2072" y="1130"/>
                    </a:lnTo>
                    <a:lnTo>
                      <a:pt x="2072" y="1004"/>
                    </a:lnTo>
                    <a:lnTo>
                      <a:pt x="1967" y="983"/>
                    </a:lnTo>
                    <a:lnTo>
                      <a:pt x="1758" y="1046"/>
                    </a:lnTo>
                    <a:lnTo>
                      <a:pt x="1632" y="1004"/>
                    </a:lnTo>
                    <a:lnTo>
                      <a:pt x="1507" y="879"/>
                    </a:lnTo>
                    <a:lnTo>
                      <a:pt x="1318" y="837"/>
                    </a:lnTo>
                    <a:lnTo>
                      <a:pt x="1256" y="774"/>
                    </a:lnTo>
                    <a:lnTo>
                      <a:pt x="816" y="628"/>
                    </a:lnTo>
                    <a:lnTo>
                      <a:pt x="691" y="607"/>
                    </a:lnTo>
                    <a:lnTo>
                      <a:pt x="691" y="460"/>
                    </a:lnTo>
                    <a:lnTo>
                      <a:pt x="565" y="335"/>
                    </a:lnTo>
                    <a:lnTo>
                      <a:pt x="398" y="314"/>
                    </a:lnTo>
                    <a:lnTo>
                      <a:pt x="314" y="126"/>
                    </a:lnTo>
                    <a:lnTo>
                      <a:pt x="272" y="21"/>
                    </a:lnTo>
                    <a:lnTo>
                      <a:pt x="105" y="42"/>
                    </a:lnTo>
                    <a:lnTo>
                      <a:pt x="0"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02" name="Google Shape;1002;p54"/>
            <p:cNvSpPr/>
            <p:nvPr/>
          </p:nvSpPr>
          <p:spPr>
            <a:xfrm>
              <a:off x="4563295" y="2964728"/>
              <a:ext cx="12467" cy="27863"/>
            </a:xfrm>
            <a:custGeom>
              <a:rect b="b" l="l" r="r" t="t"/>
              <a:pathLst>
                <a:path extrusionOk="0" h="2450" w="1047">
                  <a:moveTo>
                    <a:pt x="691" y="1"/>
                  </a:moveTo>
                  <a:lnTo>
                    <a:pt x="628" y="43"/>
                  </a:lnTo>
                  <a:lnTo>
                    <a:pt x="628" y="127"/>
                  </a:lnTo>
                  <a:lnTo>
                    <a:pt x="524" y="147"/>
                  </a:lnTo>
                  <a:lnTo>
                    <a:pt x="398" y="315"/>
                  </a:lnTo>
                  <a:lnTo>
                    <a:pt x="294" y="482"/>
                  </a:lnTo>
                  <a:lnTo>
                    <a:pt x="315" y="545"/>
                  </a:lnTo>
                  <a:lnTo>
                    <a:pt x="294" y="629"/>
                  </a:lnTo>
                  <a:lnTo>
                    <a:pt x="231" y="671"/>
                  </a:lnTo>
                  <a:lnTo>
                    <a:pt x="105" y="880"/>
                  </a:lnTo>
                  <a:lnTo>
                    <a:pt x="63" y="1110"/>
                  </a:lnTo>
                  <a:lnTo>
                    <a:pt x="1" y="1152"/>
                  </a:lnTo>
                  <a:lnTo>
                    <a:pt x="63" y="1194"/>
                  </a:lnTo>
                  <a:lnTo>
                    <a:pt x="63" y="1424"/>
                  </a:lnTo>
                  <a:lnTo>
                    <a:pt x="84" y="1675"/>
                  </a:lnTo>
                  <a:lnTo>
                    <a:pt x="126" y="1696"/>
                  </a:lnTo>
                  <a:lnTo>
                    <a:pt x="168" y="1780"/>
                  </a:lnTo>
                  <a:lnTo>
                    <a:pt x="126" y="1780"/>
                  </a:lnTo>
                  <a:lnTo>
                    <a:pt x="105" y="1842"/>
                  </a:lnTo>
                  <a:lnTo>
                    <a:pt x="189" y="1947"/>
                  </a:lnTo>
                  <a:lnTo>
                    <a:pt x="231" y="1947"/>
                  </a:lnTo>
                  <a:lnTo>
                    <a:pt x="273" y="2031"/>
                  </a:lnTo>
                  <a:lnTo>
                    <a:pt x="419" y="2093"/>
                  </a:lnTo>
                  <a:lnTo>
                    <a:pt x="503" y="2219"/>
                  </a:lnTo>
                  <a:lnTo>
                    <a:pt x="503" y="2344"/>
                  </a:lnTo>
                  <a:lnTo>
                    <a:pt x="503" y="2449"/>
                  </a:lnTo>
                  <a:lnTo>
                    <a:pt x="587" y="2407"/>
                  </a:lnTo>
                  <a:lnTo>
                    <a:pt x="691" y="2449"/>
                  </a:lnTo>
                  <a:lnTo>
                    <a:pt x="691" y="2449"/>
                  </a:lnTo>
                  <a:lnTo>
                    <a:pt x="649" y="2324"/>
                  </a:lnTo>
                  <a:lnTo>
                    <a:pt x="691" y="2198"/>
                  </a:lnTo>
                  <a:lnTo>
                    <a:pt x="628" y="2010"/>
                  </a:lnTo>
                  <a:lnTo>
                    <a:pt x="712" y="1884"/>
                  </a:lnTo>
                  <a:lnTo>
                    <a:pt x="859" y="1675"/>
                  </a:lnTo>
                  <a:lnTo>
                    <a:pt x="859" y="1528"/>
                  </a:lnTo>
                  <a:lnTo>
                    <a:pt x="880" y="1487"/>
                  </a:lnTo>
                  <a:lnTo>
                    <a:pt x="838" y="1466"/>
                  </a:lnTo>
                  <a:lnTo>
                    <a:pt x="880" y="1256"/>
                  </a:lnTo>
                  <a:lnTo>
                    <a:pt x="880" y="1089"/>
                  </a:lnTo>
                  <a:lnTo>
                    <a:pt x="859" y="943"/>
                  </a:lnTo>
                  <a:lnTo>
                    <a:pt x="942" y="796"/>
                  </a:lnTo>
                  <a:lnTo>
                    <a:pt x="963" y="524"/>
                  </a:lnTo>
                  <a:lnTo>
                    <a:pt x="1005" y="357"/>
                  </a:lnTo>
                  <a:lnTo>
                    <a:pt x="1047" y="336"/>
                  </a:lnTo>
                  <a:lnTo>
                    <a:pt x="1026" y="252"/>
                  </a:lnTo>
                  <a:lnTo>
                    <a:pt x="921" y="168"/>
                  </a:lnTo>
                  <a:lnTo>
                    <a:pt x="880" y="168"/>
                  </a:lnTo>
                  <a:lnTo>
                    <a:pt x="817" y="43"/>
                  </a:lnTo>
                  <a:lnTo>
                    <a:pt x="691"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03" name="Google Shape;1003;p54"/>
            <p:cNvGrpSpPr/>
            <p:nvPr/>
          </p:nvGrpSpPr>
          <p:grpSpPr>
            <a:xfrm>
              <a:off x="3790439" y="2408636"/>
              <a:ext cx="73017" cy="75684"/>
              <a:chOff x="3781475" y="1624825"/>
              <a:chExt cx="153300" cy="166375"/>
            </a:xfrm>
          </p:grpSpPr>
          <p:sp>
            <p:nvSpPr>
              <p:cNvPr id="1004" name="Google Shape;1004;p54"/>
              <p:cNvSpPr/>
              <p:nvPr/>
            </p:nvSpPr>
            <p:spPr>
              <a:xfrm>
                <a:off x="3845300" y="1624825"/>
                <a:ext cx="89475" cy="60700"/>
              </a:xfrm>
              <a:custGeom>
                <a:rect b="b" l="l" r="r" t="t"/>
                <a:pathLst>
                  <a:path extrusionOk="0" h="2428" w="3579">
                    <a:moveTo>
                      <a:pt x="1695" y="1"/>
                    </a:moveTo>
                    <a:lnTo>
                      <a:pt x="1674" y="84"/>
                    </a:lnTo>
                    <a:lnTo>
                      <a:pt x="1716" y="168"/>
                    </a:lnTo>
                    <a:lnTo>
                      <a:pt x="1758" y="252"/>
                    </a:lnTo>
                    <a:lnTo>
                      <a:pt x="1674" y="210"/>
                    </a:lnTo>
                    <a:lnTo>
                      <a:pt x="1611" y="168"/>
                    </a:lnTo>
                    <a:lnTo>
                      <a:pt x="1570" y="189"/>
                    </a:lnTo>
                    <a:lnTo>
                      <a:pt x="1570" y="293"/>
                    </a:lnTo>
                    <a:lnTo>
                      <a:pt x="1653" y="377"/>
                    </a:lnTo>
                    <a:lnTo>
                      <a:pt x="1653" y="482"/>
                    </a:lnTo>
                    <a:lnTo>
                      <a:pt x="1611" y="586"/>
                    </a:lnTo>
                    <a:lnTo>
                      <a:pt x="1611" y="712"/>
                    </a:lnTo>
                    <a:lnTo>
                      <a:pt x="1674" y="879"/>
                    </a:lnTo>
                    <a:lnTo>
                      <a:pt x="1653" y="984"/>
                    </a:lnTo>
                    <a:lnTo>
                      <a:pt x="1591" y="984"/>
                    </a:lnTo>
                    <a:lnTo>
                      <a:pt x="1570" y="879"/>
                    </a:lnTo>
                    <a:lnTo>
                      <a:pt x="1465" y="796"/>
                    </a:lnTo>
                    <a:lnTo>
                      <a:pt x="1360" y="733"/>
                    </a:lnTo>
                    <a:lnTo>
                      <a:pt x="1339" y="670"/>
                    </a:lnTo>
                    <a:lnTo>
                      <a:pt x="1381" y="586"/>
                    </a:lnTo>
                    <a:lnTo>
                      <a:pt x="1381" y="524"/>
                    </a:lnTo>
                    <a:lnTo>
                      <a:pt x="1298" y="503"/>
                    </a:lnTo>
                    <a:lnTo>
                      <a:pt x="1193" y="565"/>
                    </a:lnTo>
                    <a:lnTo>
                      <a:pt x="1151" y="565"/>
                    </a:lnTo>
                    <a:lnTo>
                      <a:pt x="1130" y="607"/>
                    </a:lnTo>
                    <a:lnTo>
                      <a:pt x="1026" y="670"/>
                    </a:lnTo>
                    <a:lnTo>
                      <a:pt x="942" y="628"/>
                    </a:lnTo>
                    <a:lnTo>
                      <a:pt x="942" y="586"/>
                    </a:lnTo>
                    <a:lnTo>
                      <a:pt x="942" y="524"/>
                    </a:lnTo>
                    <a:lnTo>
                      <a:pt x="879" y="524"/>
                    </a:lnTo>
                    <a:lnTo>
                      <a:pt x="816" y="461"/>
                    </a:lnTo>
                    <a:lnTo>
                      <a:pt x="775" y="356"/>
                    </a:lnTo>
                    <a:lnTo>
                      <a:pt x="712" y="314"/>
                    </a:lnTo>
                    <a:lnTo>
                      <a:pt x="649" y="356"/>
                    </a:lnTo>
                    <a:lnTo>
                      <a:pt x="565" y="273"/>
                    </a:lnTo>
                    <a:lnTo>
                      <a:pt x="607" y="189"/>
                    </a:lnTo>
                    <a:lnTo>
                      <a:pt x="565" y="84"/>
                    </a:lnTo>
                    <a:lnTo>
                      <a:pt x="523" y="63"/>
                    </a:lnTo>
                    <a:lnTo>
                      <a:pt x="461" y="147"/>
                    </a:lnTo>
                    <a:lnTo>
                      <a:pt x="440" y="293"/>
                    </a:lnTo>
                    <a:lnTo>
                      <a:pt x="461" y="419"/>
                    </a:lnTo>
                    <a:lnTo>
                      <a:pt x="544" y="565"/>
                    </a:lnTo>
                    <a:lnTo>
                      <a:pt x="565" y="712"/>
                    </a:lnTo>
                    <a:lnTo>
                      <a:pt x="523" y="733"/>
                    </a:lnTo>
                    <a:lnTo>
                      <a:pt x="440" y="649"/>
                    </a:lnTo>
                    <a:lnTo>
                      <a:pt x="419" y="545"/>
                    </a:lnTo>
                    <a:lnTo>
                      <a:pt x="398" y="524"/>
                    </a:lnTo>
                    <a:lnTo>
                      <a:pt x="398" y="628"/>
                    </a:lnTo>
                    <a:lnTo>
                      <a:pt x="419" y="754"/>
                    </a:lnTo>
                    <a:lnTo>
                      <a:pt x="461" y="837"/>
                    </a:lnTo>
                    <a:lnTo>
                      <a:pt x="461" y="921"/>
                    </a:lnTo>
                    <a:lnTo>
                      <a:pt x="440" y="1005"/>
                    </a:lnTo>
                    <a:lnTo>
                      <a:pt x="419" y="984"/>
                    </a:lnTo>
                    <a:lnTo>
                      <a:pt x="356" y="837"/>
                    </a:lnTo>
                    <a:lnTo>
                      <a:pt x="314" y="796"/>
                    </a:lnTo>
                    <a:lnTo>
                      <a:pt x="105" y="817"/>
                    </a:lnTo>
                    <a:lnTo>
                      <a:pt x="21" y="775"/>
                    </a:lnTo>
                    <a:lnTo>
                      <a:pt x="0" y="775"/>
                    </a:lnTo>
                    <a:lnTo>
                      <a:pt x="63" y="879"/>
                    </a:lnTo>
                    <a:lnTo>
                      <a:pt x="126" y="879"/>
                    </a:lnTo>
                    <a:lnTo>
                      <a:pt x="189" y="921"/>
                    </a:lnTo>
                    <a:lnTo>
                      <a:pt x="168" y="984"/>
                    </a:lnTo>
                    <a:lnTo>
                      <a:pt x="189" y="1026"/>
                    </a:lnTo>
                    <a:lnTo>
                      <a:pt x="293" y="1026"/>
                    </a:lnTo>
                    <a:lnTo>
                      <a:pt x="314" y="1068"/>
                    </a:lnTo>
                    <a:lnTo>
                      <a:pt x="168" y="1172"/>
                    </a:lnTo>
                    <a:lnTo>
                      <a:pt x="168" y="1235"/>
                    </a:lnTo>
                    <a:lnTo>
                      <a:pt x="293" y="1423"/>
                    </a:lnTo>
                    <a:lnTo>
                      <a:pt x="377" y="1444"/>
                    </a:lnTo>
                    <a:lnTo>
                      <a:pt x="461" y="1486"/>
                    </a:lnTo>
                    <a:lnTo>
                      <a:pt x="607" y="1486"/>
                    </a:lnTo>
                    <a:lnTo>
                      <a:pt x="691" y="1465"/>
                    </a:lnTo>
                    <a:lnTo>
                      <a:pt x="754" y="1528"/>
                    </a:lnTo>
                    <a:lnTo>
                      <a:pt x="816" y="1528"/>
                    </a:lnTo>
                    <a:lnTo>
                      <a:pt x="942" y="1444"/>
                    </a:lnTo>
                    <a:lnTo>
                      <a:pt x="1026" y="1423"/>
                    </a:lnTo>
                    <a:lnTo>
                      <a:pt x="1235" y="1381"/>
                    </a:lnTo>
                    <a:lnTo>
                      <a:pt x="1381" y="1381"/>
                    </a:lnTo>
                    <a:lnTo>
                      <a:pt x="1465" y="1340"/>
                    </a:lnTo>
                    <a:lnTo>
                      <a:pt x="1528" y="1340"/>
                    </a:lnTo>
                    <a:lnTo>
                      <a:pt x="1570" y="1361"/>
                    </a:lnTo>
                    <a:lnTo>
                      <a:pt x="1570" y="1423"/>
                    </a:lnTo>
                    <a:lnTo>
                      <a:pt x="1549" y="1465"/>
                    </a:lnTo>
                    <a:lnTo>
                      <a:pt x="1507" y="1549"/>
                    </a:lnTo>
                    <a:lnTo>
                      <a:pt x="1465" y="1570"/>
                    </a:lnTo>
                    <a:lnTo>
                      <a:pt x="1339" y="1549"/>
                    </a:lnTo>
                    <a:lnTo>
                      <a:pt x="1214" y="1549"/>
                    </a:lnTo>
                    <a:lnTo>
                      <a:pt x="1109" y="1528"/>
                    </a:lnTo>
                    <a:lnTo>
                      <a:pt x="1067" y="1570"/>
                    </a:lnTo>
                    <a:lnTo>
                      <a:pt x="1130" y="1591"/>
                    </a:lnTo>
                    <a:lnTo>
                      <a:pt x="1298" y="1653"/>
                    </a:lnTo>
                    <a:lnTo>
                      <a:pt x="1360" y="1695"/>
                    </a:lnTo>
                    <a:lnTo>
                      <a:pt x="1360" y="1758"/>
                    </a:lnTo>
                    <a:lnTo>
                      <a:pt x="1298" y="1758"/>
                    </a:lnTo>
                    <a:lnTo>
                      <a:pt x="1172" y="1695"/>
                    </a:lnTo>
                    <a:lnTo>
                      <a:pt x="1151" y="1758"/>
                    </a:lnTo>
                    <a:lnTo>
                      <a:pt x="1088" y="1758"/>
                    </a:lnTo>
                    <a:lnTo>
                      <a:pt x="984" y="1674"/>
                    </a:lnTo>
                    <a:lnTo>
                      <a:pt x="900" y="1653"/>
                    </a:lnTo>
                    <a:lnTo>
                      <a:pt x="754" y="1695"/>
                    </a:lnTo>
                    <a:lnTo>
                      <a:pt x="754" y="1758"/>
                    </a:lnTo>
                    <a:lnTo>
                      <a:pt x="837" y="1779"/>
                    </a:lnTo>
                    <a:lnTo>
                      <a:pt x="1047" y="1967"/>
                    </a:lnTo>
                    <a:lnTo>
                      <a:pt x="1130" y="1988"/>
                    </a:lnTo>
                    <a:lnTo>
                      <a:pt x="1235" y="1946"/>
                    </a:lnTo>
                    <a:lnTo>
                      <a:pt x="1277" y="1967"/>
                    </a:lnTo>
                    <a:lnTo>
                      <a:pt x="1339" y="2072"/>
                    </a:lnTo>
                    <a:lnTo>
                      <a:pt x="1339" y="2156"/>
                    </a:lnTo>
                    <a:lnTo>
                      <a:pt x="1423" y="2177"/>
                    </a:lnTo>
                    <a:lnTo>
                      <a:pt x="1507" y="2156"/>
                    </a:lnTo>
                    <a:lnTo>
                      <a:pt x="1674" y="2156"/>
                    </a:lnTo>
                    <a:lnTo>
                      <a:pt x="1842" y="2093"/>
                    </a:lnTo>
                    <a:lnTo>
                      <a:pt x="1946" y="2093"/>
                    </a:lnTo>
                    <a:lnTo>
                      <a:pt x="2093" y="2072"/>
                    </a:lnTo>
                    <a:lnTo>
                      <a:pt x="2093" y="2114"/>
                    </a:lnTo>
                    <a:lnTo>
                      <a:pt x="2072" y="2218"/>
                    </a:lnTo>
                    <a:lnTo>
                      <a:pt x="2093" y="2323"/>
                    </a:lnTo>
                    <a:lnTo>
                      <a:pt x="2218" y="2407"/>
                    </a:lnTo>
                    <a:lnTo>
                      <a:pt x="2365" y="2428"/>
                    </a:lnTo>
                    <a:lnTo>
                      <a:pt x="2532" y="2386"/>
                    </a:lnTo>
                    <a:lnTo>
                      <a:pt x="2574" y="2323"/>
                    </a:lnTo>
                    <a:lnTo>
                      <a:pt x="2532" y="2281"/>
                    </a:lnTo>
                    <a:lnTo>
                      <a:pt x="2532" y="2218"/>
                    </a:lnTo>
                    <a:lnTo>
                      <a:pt x="2595" y="2156"/>
                    </a:lnTo>
                    <a:lnTo>
                      <a:pt x="2699" y="2051"/>
                    </a:lnTo>
                    <a:lnTo>
                      <a:pt x="2783" y="2009"/>
                    </a:lnTo>
                    <a:lnTo>
                      <a:pt x="2846" y="2072"/>
                    </a:lnTo>
                    <a:lnTo>
                      <a:pt x="2930" y="2114"/>
                    </a:lnTo>
                    <a:lnTo>
                      <a:pt x="3034" y="2114"/>
                    </a:lnTo>
                    <a:lnTo>
                      <a:pt x="3160" y="2051"/>
                    </a:lnTo>
                    <a:lnTo>
                      <a:pt x="3202" y="1988"/>
                    </a:lnTo>
                    <a:lnTo>
                      <a:pt x="3160" y="1842"/>
                    </a:lnTo>
                    <a:lnTo>
                      <a:pt x="3139" y="1758"/>
                    </a:lnTo>
                    <a:lnTo>
                      <a:pt x="3181" y="1674"/>
                    </a:lnTo>
                    <a:lnTo>
                      <a:pt x="3264" y="1591"/>
                    </a:lnTo>
                    <a:lnTo>
                      <a:pt x="3348" y="1423"/>
                    </a:lnTo>
                    <a:lnTo>
                      <a:pt x="3432" y="1319"/>
                    </a:lnTo>
                    <a:lnTo>
                      <a:pt x="3557" y="1172"/>
                    </a:lnTo>
                    <a:lnTo>
                      <a:pt x="3578" y="1068"/>
                    </a:lnTo>
                    <a:lnTo>
                      <a:pt x="3578" y="1005"/>
                    </a:lnTo>
                    <a:lnTo>
                      <a:pt x="3557" y="900"/>
                    </a:lnTo>
                    <a:lnTo>
                      <a:pt x="3536" y="817"/>
                    </a:lnTo>
                    <a:lnTo>
                      <a:pt x="3557" y="754"/>
                    </a:lnTo>
                    <a:lnTo>
                      <a:pt x="3557" y="712"/>
                    </a:lnTo>
                    <a:lnTo>
                      <a:pt x="3516" y="691"/>
                    </a:lnTo>
                    <a:lnTo>
                      <a:pt x="3348" y="691"/>
                    </a:lnTo>
                    <a:lnTo>
                      <a:pt x="3264" y="607"/>
                    </a:lnTo>
                    <a:lnTo>
                      <a:pt x="3223" y="607"/>
                    </a:lnTo>
                    <a:lnTo>
                      <a:pt x="3034" y="628"/>
                    </a:lnTo>
                    <a:lnTo>
                      <a:pt x="2930" y="607"/>
                    </a:lnTo>
                    <a:lnTo>
                      <a:pt x="2846" y="545"/>
                    </a:lnTo>
                    <a:lnTo>
                      <a:pt x="2741" y="545"/>
                    </a:lnTo>
                    <a:lnTo>
                      <a:pt x="2679" y="503"/>
                    </a:lnTo>
                    <a:lnTo>
                      <a:pt x="2679" y="440"/>
                    </a:lnTo>
                    <a:lnTo>
                      <a:pt x="2637" y="419"/>
                    </a:lnTo>
                    <a:lnTo>
                      <a:pt x="2532" y="482"/>
                    </a:lnTo>
                    <a:lnTo>
                      <a:pt x="2532" y="419"/>
                    </a:lnTo>
                    <a:lnTo>
                      <a:pt x="2532" y="335"/>
                    </a:lnTo>
                    <a:lnTo>
                      <a:pt x="2532" y="293"/>
                    </a:lnTo>
                    <a:lnTo>
                      <a:pt x="2490" y="335"/>
                    </a:lnTo>
                    <a:lnTo>
                      <a:pt x="2469" y="440"/>
                    </a:lnTo>
                    <a:lnTo>
                      <a:pt x="2407" y="482"/>
                    </a:lnTo>
                    <a:lnTo>
                      <a:pt x="2386" y="335"/>
                    </a:lnTo>
                    <a:lnTo>
                      <a:pt x="2344" y="335"/>
                    </a:lnTo>
                    <a:lnTo>
                      <a:pt x="2302" y="398"/>
                    </a:lnTo>
                    <a:lnTo>
                      <a:pt x="2323" y="440"/>
                    </a:lnTo>
                    <a:lnTo>
                      <a:pt x="2302" y="503"/>
                    </a:lnTo>
                    <a:lnTo>
                      <a:pt x="2093" y="503"/>
                    </a:lnTo>
                    <a:lnTo>
                      <a:pt x="2093" y="607"/>
                    </a:lnTo>
                    <a:lnTo>
                      <a:pt x="2072" y="691"/>
                    </a:lnTo>
                    <a:lnTo>
                      <a:pt x="1988" y="670"/>
                    </a:lnTo>
                    <a:lnTo>
                      <a:pt x="1967" y="586"/>
                    </a:lnTo>
                    <a:lnTo>
                      <a:pt x="1925" y="586"/>
                    </a:lnTo>
                    <a:lnTo>
                      <a:pt x="1925" y="670"/>
                    </a:lnTo>
                    <a:lnTo>
                      <a:pt x="1904" y="733"/>
                    </a:lnTo>
                    <a:lnTo>
                      <a:pt x="1883" y="691"/>
                    </a:lnTo>
                    <a:lnTo>
                      <a:pt x="1883" y="607"/>
                    </a:lnTo>
                    <a:lnTo>
                      <a:pt x="1904" y="482"/>
                    </a:lnTo>
                    <a:lnTo>
                      <a:pt x="1904" y="252"/>
                    </a:lnTo>
                    <a:lnTo>
                      <a:pt x="1883" y="168"/>
                    </a:lnTo>
                    <a:lnTo>
                      <a:pt x="1779" y="84"/>
                    </a:lnTo>
                    <a:lnTo>
                      <a:pt x="1716"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5" name="Google Shape;1005;p54"/>
              <p:cNvSpPr/>
              <p:nvPr/>
            </p:nvSpPr>
            <p:spPr>
              <a:xfrm>
                <a:off x="3875625" y="1704850"/>
                <a:ext cx="21475" cy="18350"/>
              </a:xfrm>
              <a:custGeom>
                <a:rect b="b" l="l" r="r" t="t"/>
                <a:pathLst>
                  <a:path extrusionOk="0" h="734" w="859">
                    <a:moveTo>
                      <a:pt x="650" y="1"/>
                    </a:moveTo>
                    <a:lnTo>
                      <a:pt x="587" y="43"/>
                    </a:lnTo>
                    <a:lnTo>
                      <a:pt x="419" y="126"/>
                    </a:lnTo>
                    <a:lnTo>
                      <a:pt x="419" y="43"/>
                    </a:lnTo>
                    <a:lnTo>
                      <a:pt x="357" y="43"/>
                    </a:lnTo>
                    <a:lnTo>
                      <a:pt x="273" y="105"/>
                    </a:lnTo>
                    <a:lnTo>
                      <a:pt x="252" y="147"/>
                    </a:lnTo>
                    <a:lnTo>
                      <a:pt x="231" y="210"/>
                    </a:lnTo>
                    <a:lnTo>
                      <a:pt x="126" y="189"/>
                    </a:lnTo>
                    <a:lnTo>
                      <a:pt x="64" y="252"/>
                    </a:lnTo>
                    <a:lnTo>
                      <a:pt x="1" y="315"/>
                    </a:lnTo>
                    <a:lnTo>
                      <a:pt x="64" y="357"/>
                    </a:lnTo>
                    <a:lnTo>
                      <a:pt x="210" y="357"/>
                    </a:lnTo>
                    <a:lnTo>
                      <a:pt x="252" y="461"/>
                    </a:lnTo>
                    <a:lnTo>
                      <a:pt x="273" y="524"/>
                    </a:lnTo>
                    <a:lnTo>
                      <a:pt x="273" y="608"/>
                    </a:lnTo>
                    <a:lnTo>
                      <a:pt x="336" y="629"/>
                    </a:lnTo>
                    <a:lnTo>
                      <a:pt x="273" y="712"/>
                    </a:lnTo>
                    <a:lnTo>
                      <a:pt x="357" y="712"/>
                    </a:lnTo>
                    <a:lnTo>
                      <a:pt x="419" y="733"/>
                    </a:lnTo>
                    <a:lnTo>
                      <a:pt x="440" y="670"/>
                    </a:lnTo>
                    <a:lnTo>
                      <a:pt x="587" y="608"/>
                    </a:lnTo>
                    <a:lnTo>
                      <a:pt x="670" y="608"/>
                    </a:lnTo>
                    <a:lnTo>
                      <a:pt x="754" y="524"/>
                    </a:lnTo>
                    <a:lnTo>
                      <a:pt x="733" y="461"/>
                    </a:lnTo>
                    <a:lnTo>
                      <a:pt x="754" y="315"/>
                    </a:lnTo>
                    <a:lnTo>
                      <a:pt x="796" y="294"/>
                    </a:lnTo>
                    <a:lnTo>
                      <a:pt x="859" y="189"/>
                    </a:lnTo>
                    <a:lnTo>
                      <a:pt x="796" y="105"/>
                    </a:lnTo>
                    <a:lnTo>
                      <a:pt x="733" y="85"/>
                    </a:lnTo>
                    <a:lnTo>
                      <a:pt x="670" y="22"/>
                    </a:lnTo>
                    <a:lnTo>
                      <a:pt x="650"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6" name="Google Shape;1006;p54"/>
              <p:cNvSpPr/>
              <p:nvPr/>
            </p:nvSpPr>
            <p:spPr>
              <a:xfrm>
                <a:off x="3883475" y="1716375"/>
                <a:ext cx="39275" cy="43425"/>
              </a:xfrm>
              <a:custGeom>
                <a:rect b="b" l="l" r="r" t="t"/>
                <a:pathLst>
                  <a:path extrusionOk="0" h="1737" w="1571">
                    <a:moveTo>
                      <a:pt x="796" y="0"/>
                    </a:moveTo>
                    <a:lnTo>
                      <a:pt x="649" y="105"/>
                    </a:lnTo>
                    <a:lnTo>
                      <a:pt x="482" y="251"/>
                    </a:lnTo>
                    <a:lnTo>
                      <a:pt x="377" y="251"/>
                    </a:lnTo>
                    <a:lnTo>
                      <a:pt x="147" y="293"/>
                    </a:lnTo>
                    <a:lnTo>
                      <a:pt x="43" y="398"/>
                    </a:lnTo>
                    <a:lnTo>
                      <a:pt x="1" y="502"/>
                    </a:lnTo>
                    <a:lnTo>
                      <a:pt x="105" y="565"/>
                    </a:lnTo>
                    <a:lnTo>
                      <a:pt x="168" y="670"/>
                    </a:lnTo>
                    <a:lnTo>
                      <a:pt x="273" y="670"/>
                    </a:lnTo>
                    <a:lnTo>
                      <a:pt x="315" y="712"/>
                    </a:lnTo>
                    <a:lnTo>
                      <a:pt x="273" y="795"/>
                    </a:lnTo>
                    <a:lnTo>
                      <a:pt x="273" y="900"/>
                    </a:lnTo>
                    <a:lnTo>
                      <a:pt x="168" y="1046"/>
                    </a:lnTo>
                    <a:lnTo>
                      <a:pt x="147" y="1235"/>
                    </a:lnTo>
                    <a:lnTo>
                      <a:pt x="64" y="1297"/>
                    </a:lnTo>
                    <a:lnTo>
                      <a:pt x="105" y="1402"/>
                    </a:lnTo>
                    <a:lnTo>
                      <a:pt x="43" y="1444"/>
                    </a:lnTo>
                    <a:lnTo>
                      <a:pt x="64" y="1548"/>
                    </a:lnTo>
                    <a:lnTo>
                      <a:pt x="126" y="1548"/>
                    </a:lnTo>
                    <a:lnTo>
                      <a:pt x="210" y="1507"/>
                    </a:lnTo>
                    <a:lnTo>
                      <a:pt x="315" y="1465"/>
                    </a:lnTo>
                    <a:lnTo>
                      <a:pt x="440" y="1402"/>
                    </a:lnTo>
                    <a:lnTo>
                      <a:pt x="524" y="1402"/>
                    </a:lnTo>
                    <a:lnTo>
                      <a:pt x="587" y="1318"/>
                    </a:lnTo>
                    <a:lnTo>
                      <a:pt x="649" y="1193"/>
                    </a:lnTo>
                    <a:lnTo>
                      <a:pt x="691" y="1151"/>
                    </a:lnTo>
                    <a:lnTo>
                      <a:pt x="796" y="1151"/>
                    </a:lnTo>
                    <a:lnTo>
                      <a:pt x="838" y="1130"/>
                    </a:lnTo>
                    <a:lnTo>
                      <a:pt x="838" y="1235"/>
                    </a:lnTo>
                    <a:lnTo>
                      <a:pt x="796" y="1423"/>
                    </a:lnTo>
                    <a:lnTo>
                      <a:pt x="796" y="1548"/>
                    </a:lnTo>
                    <a:lnTo>
                      <a:pt x="754" y="1632"/>
                    </a:lnTo>
                    <a:lnTo>
                      <a:pt x="775" y="1737"/>
                    </a:lnTo>
                    <a:lnTo>
                      <a:pt x="859" y="1737"/>
                    </a:lnTo>
                    <a:lnTo>
                      <a:pt x="942" y="1653"/>
                    </a:lnTo>
                    <a:lnTo>
                      <a:pt x="942" y="1569"/>
                    </a:lnTo>
                    <a:lnTo>
                      <a:pt x="984" y="1465"/>
                    </a:lnTo>
                    <a:lnTo>
                      <a:pt x="1089" y="1423"/>
                    </a:lnTo>
                    <a:lnTo>
                      <a:pt x="1193" y="1402"/>
                    </a:lnTo>
                    <a:lnTo>
                      <a:pt x="1277" y="1151"/>
                    </a:lnTo>
                    <a:lnTo>
                      <a:pt x="1277" y="1046"/>
                    </a:lnTo>
                    <a:lnTo>
                      <a:pt x="1382" y="900"/>
                    </a:lnTo>
                    <a:lnTo>
                      <a:pt x="1507" y="837"/>
                    </a:lnTo>
                    <a:lnTo>
                      <a:pt x="1570" y="795"/>
                    </a:lnTo>
                    <a:lnTo>
                      <a:pt x="1465" y="732"/>
                    </a:lnTo>
                    <a:lnTo>
                      <a:pt x="1403" y="691"/>
                    </a:lnTo>
                    <a:lnTo>
                      <a:pt x="1298" y="628"/>
                    </a:lnTo>
                    <a:lnTo>
                      <a:pt x="1172" y="712"/>
                    </a:lnTo>
                    <a:lnTo>
                      <a:pt x="1089" y="774"/>
                    </a:lnTo>
                    <a:lnTo>
                      <a:pt x="963" y="691"/>
                    </a:lnTo>
                    <a:lnTo>
                      <a:pt x="838" y="565"/>
                    </a:lnTo>
                    <a:lnTo>
                      <a:pt x="796" y="398"/>
                    </a:lnTo>
                    <a:lnTo>
                      <a:pt x="838" y="356"/>
                    </a:lnTo>
                    <a:lnTo>
                      <a:pt x="942" y="314"/>
                    </a:lnTo>
                    <a:lnTo>
                      <a:pt x="942" y="272"/>
                    </a:lnTo>
                    <a:lnTo>
                      <a:pt x="859" y="147"/>
                    </a:lnTo>
                    <a:lnTo>
                      <a:pt x="796"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7" name="Google Shape;1007;p54"/>
              <p:cNvSpPr/>
              <p:nvPr/>
            </p:nvSpPr>
            <p:spPr>
              <a:xfrm>
                <a:off x="3781475" y="1649925"/>
                <a:ext cx="102550" cy="141275"/>
              </a:xfrm>
              <a:custGeom>
                <a:rect b="b" l="l" r="r" t="t"/>
                <a:pathLst>
                  <a:path extrusionOk="0" h="5651" w="4102">
                    <a:moveTo>
                      <a:pt x="1988" y="1"/>
                    </a:moveTo>
                    <a:lnTo>
                      <a:pt x="1926" y="22"/>
                    </a:lnTo>
                    <a:lnTo>
                      <a:pt x="1842" y="126"/>
                    </a:lnTo>
                    <a:lnTo>
                      <a:pt x="1884" y="315"/>
                    </a:lnTo>
                    <a:lnTo>
                      <a:pt x="1821" y="419"/>
                    </a:lnTo>
                    <a:lnTo>
                      <a:pt x="1821" y="524"/>
                    </a:lnTo>
                    <a:lnTo>
                      <a:pt x="1800" y="629"/>
                    </a:lnTo>
                    <a:lnTo>
                      <a:pt x="1842" y="649"/>
                    </a:lnTo>
                    <a:lnTo>
                      <a:pt x="1884" y="733"/>
                    </a:lnTo>
                    <a:lnTo>
                      <a:pt x="1884" y="1068"/>
                    </a:lnTo>
                    <a:lnTo>
                      <a:pt x="1884" y="1235"/>
                    </a:lnTo>
                    <a:lnTo>
                      <a:pt x="1926" y="1361"/>
                    </a:lnTo>
                    <a:lnTo>
                      <a:pt x="2030" y="1507"/>
                    </a:lnTo>
                    <a:lnTo>
                      <a:pt x="2030" y="1654"/>
                    </a:lnTo>
                    <a:lnTo>
                      <a:pt x="2135" y="1779"/>
                    </a:lnTo>
                    <a:lnTo>
                      <a:pt x="2135" y="1863"/>
                    </a:lnTo>
                    <a:lnTo>
                      <a:pt x="2051" y="1863"/>
                    </a:lnTo>
                    <a:lnTo>
                      <a:pt x="2009" y="1800"/>
                    </a:lnTo>
                    <a:lnTo>
                      <a:pt x="1926" y="1612"/>
                    </a:lnTo>
                    <a:lnTo>
                      <a:pt x="1842" y="1507"/>
                    </a:lnTo>
                    <a:lnTo>
                      <a:pt x="1800" y="1507"/>
                    </a:lnTo>
                    <a:lnTo>
                      <a:pt x="1716" y="1570"/>
                    </a:lnTo>
                    <a:lnTo>
                      <a:pt x="1675" y="1549"/>
                    </a:lnTo>
                    <a:lnTo>
                      <a:pt x="1675" y="1486"/>
                    </a:lnTo>
                    <a:lnTo>
                      <a:pt x="1737" y="1403"/>
                    </a:lnTo>
                    <a:lnTo>
                      <a:pt x="1779" y="1361"/>
                    </a:lnTo>
                    <a:lnTo>
                      <a:pt x="1779" y="1256"/>
                    </a:lnTo>
                    <a:lnTo>
                      <a:pt x="1695" y="1026"/>
                    </a:lnTo>
                    <a:lnTo>
                      <a:pt x="1695" y="817"/>
                    </a:lnTo>
                    <a:lnTo>
                      <a:pt x="1675" y="733"/>
                    </a:lnTo>
                    <a:lnTo>
                      <a:pt x="1528" y="649"/>
                    </a:lnTo>
                    <a:lnTo>
                      <a:pt x="1465" y="524"/>
                    </a:lnTo>
                    <a:lnTo>
                      <a:pt x="1382" y="503"/>
                    </a:lnTo>
                    <a:lnTo>
                      <a:pt x="1319" y="545"/>
                    </a:lnTo>
                    <a:lnTo>
                      <a:pt x="1319" y="670"/>
                    </a:lnTo>
                    <a:lnTo>
                      <a:pt x="1193" y="838"/>
                    </a:lnTo>
                    <a:lnTo>
                      <a:pt x="1172" y="963"/>
                    </a:lnTo>
                    <a:lnTo>
                      <a:pt x="1193" y="1089"/>
                    </a:lnTo>
                    <a:lnTo>
                      <a:pt x="1256" y="1235"/>
                    </a:lnTo>
                    <a:lnTo>
                      <a:pt x="1277" y="1403"/>
                    </a:lnTo>
                    <a:lnTo>
                      <a:pt x="1214" y="1382"/>
                    </a:lnTo>
                    <a:lnTo>
                      <a:pt x="1172" y="1298"/>
                    </a:lnTo>
                    <a:lnTo>
                      <a:pt x="1151" y="1173"/>
                    </a:lnTo>
                    <a:lnTo>
                      <a:pt x="1172" y="1089"/>
                    </a:lnTo>
                    <a:lnTo>
                      <a:pt x="1110" y="1068"/>
                    </a:lnTo>
                    <a:lnTo>
                      <a:pt x="1068" y="984"/>
                    </a:lnTo>
                    <a:lnTo>
                      <a:pt x="1047" y="984"/>
                    </a:lnTo>
                    <a:lnTo>
                      <a:pt x="984" y="1047"/>
                    </a:lnTo>
                    <a:lnTo>
                      <a:pt x="942" y="1026"/>
                    </a:lnTo>
                    <a:lnTo>
                      <a:pt x="942" y="942"/>
                    </a:lnTo>
                    <a:lnTo>
                      <a:pt x="1047" y="859"/>
                    </a:lnTo>
                    <a:lnTo>
                      <a:pt x="1047" y="838"/>
                    </a:lnTo>
                    <a:lnTo>
                      <a:pt x="984" y="817"/>
                    </a:lnTo>
                    <a:lnTo>
                      <a:pt x="859" y="859"/>
                    </a:lnTo>
                    <a:lnTo>
                      <a:pt x="775" y="921"/>
                    </a:lnTo>
                    <a:lnTo>
                      <a:pt x="691" y="859"/>
                    </a:lnTo>
                    <a:lnTo>
                      <a:pt x="733" y="817"/>
                    </a:lnTo>
                    <a:lnTo>
                      <a:pt x="775" y="775"/>
                    </a:lnTo>
                    <a:lnTo>
                      <a:pt x="796" y="733"/>
                    </a:lnTo>
                    <a:lnTo>
                      <a:pt x="900" y="629"/>
                    </a:lnTo>
                    <a:lnTo>
                      <a:pt x="984" y="629"/>
                    </a:lnTo>
                    <a:lnTo>
                      <a:pt x="1005" y="649"/>
                    </a:lnTo>
                    <a:lnTo>
                      <a:pt x="1089" y="670"/>
                    </a:lnTo>
                    <a:lnTo>
                      <a:pt x="1151" y="608"/>
                    </a:lnTo>
                    <a:lnTo>
                      <a:pt x="1172" y="524"/>
                    </a:lnTo>
                    <a:lnTo>
                      <a:pt x="1089" y="398"/>
                    </a:lnTo>
                    <a:lnTo>
                      <a:pt x="1047" y="336"/>
                    </a:lnTo>
                    <a:lnTo>
                      <a:pt x="900" y="357"/>
                    </a:lnTo>
                    <a:lnTo>
                      <a:pt x="670" y="545"/>
                    </a:lnTo>
                    <a:lnTo>
                      <a:pt x="587" y="566"/>
                    </a:lnTo>
                    <a:lnTo>
                      <a:pt x="545" y="545"/>
                    </a:lnTo>
                    <a:lnTo>
                      <a:pt x="545" y="461"/>
                    </a:lnTo>
                    <a:lnTo>
                      <a:pt x="461" y="419"/>
                    </a:lnTo>
                    <a:lnTo>
                      <a:pt x="419" y="440"/>
                    </a:lnTo>
                    <a:lnTo>
                      <a:pt x="419" y="566"/>
                    </a:lnTo>
                    <a:lnTo>
                      <a:pt x="545" y="712"/>
                    </a:lnTo>
                    <a:lnTo>
                      <a:pt x="524" y="754"/>
                    </a:lnTo>
                    <a:lnTo>
                      <a:pt x="419" y="754"/>
                    </a:lnTo>
                    <a:lnTo>
                      <a:pt x="377" y="649"/>
                    </a:lnTo>
                    <a:lnTo>
                      <a:pt x="315" y="503"/>
                    </a:lnTo>
                    <a:lnTo>
                      <a:pt x="231" y="503"/>
                    </a:lnTo>
                    <a:lnTo>
                      <a:pt x="126" y="608"/>
                    </a:lnTo>
                    <a:lnTo>
                      <a:pt x="147" y="733"/>
                    </a:lnTo>
                    <a:lnTo>
                      <a:pt x="168" y="775"/>
                    </a:lnTo>
                    <a:lnTo>
                      <a:pt x="168" y="880"/>
                    </a:lnTo>
                    <a:lnTo>
                      <a:pt x="147" y="880"/>
                    </a:lnTo>
                    <a:lnTo>
                      <a:pt x="43" y="963"/>
                    </a:lnTo>
                    <a:lnTo>
                      <a:pt x="1" y="984"/>
                    </a:lnTo>
                    <a:lnTo>
                      <a:pt x="1" y="1089"/>
                    </a:lnTo>
                    <a:lnTo>
                      <a:pt x="22" y="1235"/>
                    </a:lnTo>
                    <a:lnTo>
                      <a:pt x="43" y="1361"/>
                    </a:lnTo>
                    <a:lnTo>
                      <a:pt x="147" y="1549"/>
                    </a:lnTo>
                    <a:lnTo>
                      <a:pt x="147" y="1612"/>
                    </a:lnTo>
                    <a:lnTo>
                      <a:pt x="231" y="1591"/>
                    </a:lnTo>
                    <a:lnTo>
                      <a:pt x="273" y="1507"/>
                    </a:lnTo>
                    <a:lnTo>
                      <a:pt x="273" y="1403"/>
                    </a:lnTo>
                    <a:lnTo>
                      <a:pt x="273" y="1298"/>
                    </a:lnTo>
                    <a:lnTo>
                      <a:pt x="335" y="1277"/>
                    </a:lnTo>
                    <a:lnTo>
                      <a:pt x="419" y="1361"/>
                    </a:lnTo>
                    <a:lnTo>
                      <a:pt x="461" y="1298"/>
                    </a:lnTo>
                    <a:lnTo>
                      <a:pt x="482" y="1340"/>
                    </a:lnTo>
                    <a:lnTo>
                      <a:pt x="440" y="1445"/>
                    </a:lnTo>
                    <a:lnTo>
                      <a:pt x="419" y="1591"/>
                    </a:lnTo>
                    <a:lnTo>
                      <a:pt x="377" y="1612"/>
                    </a:lnTo>
                    <a:lnTo>
                      <a:pt x="377" y="1675"/>
                    </a:lnTo>
                    <a:lnTo>
                      <a:pt x="482" y="1779"/>
                    </a:lnTo>
                    <a:lnTo>
                      <a:pt x="482" y="1800"/>
                    </a:lnTo>
                    <a:lnTo>
                      <a:pt x="545" y="1821"/>
                    </a:lnTo>
                    <a:lnTo>
                      <a:pt x="628" y="1821"/>
                    </a:lnTo>
                    <a:lnTo>
                      <a:pt x="649" y="1863"/>
                    </a:lnTo>
                    <a:lnTo>
                      <a:pt x="649" y="1926"/>
                    </a:lnTo>
                    <a:lnTo>
                      <a:pt x="545" y="2010"/>
                    </a:lnTo>
                    <a:lnTo>
                      <a:pt x="482" y="2010"/>
                    </a:lnTo>
                    <a:lnTo>
                      <a:pt x="482" y="1968"/>
                    </a:lnTo>
                    <a:lnTo>
                      <a:pt x="461" y="1905"/>
                    </a:lnTo>
                    <a:lnTo>
                      <a:pt x="315" y="1800"/>
                    </a:lnTo>
                    <a:lnTo>
                      <a:pt x="273" y="1821"/>
                    </a:lnTo>
                    <a:lnTo>
                      <a:pt x="273" y="1884"/>
                    </a:lnTo>
                    <a:lnTo>
                      <a:pt x="335" y="1989"/>
                    </a:lnTo>
                    <a:lnTo>
                      <a:pt x="419" y="2030"/>
                    </a:lnTo>
                    <a:lnTo>
                      <a:pt x="482" y="2093"/>
                    </a:lnTo>
                    <a:lnTo>
                      <a:pt x="482" y="2114"/>
                    </a:lnTo>
                    <a:lnTo>
                      <a:pt x="440" y="2177"/>
                    </a:lnTo>
                    <a:lnTo>
                      <a:pt x="482" y="2240"/>
                    </a:lnTo>
                    <a:lnTo>
                      <a:pt x="587" y="2302"/>
                    </a:lnTo>
                    <a:lnTo>
                      <a:pt x="670" y="2344"/>
                    </a:lnTo>
                    <a:lnTo>
                      <a:pt x="691" y="2428"/>
                    </a:lnTo>
                    <a:lnTo>
                      <a:pt x="775" y="2449"/>
                    </a:lnTo>
                    <a:lnTo>
                      <a:pt x="900" y="2449"/>
                    </a:lnTo>
                    <a:lnTo>
                      <a:pt x="942" y="2491"/>
                    </a:lnTo>
                    <a:lnTo>
                      <a:pt x="879" y="2533"/>
                    </a:lnTo>
                    <a:lnTo>
                      <a:pt x="754" y="2533"/>
                    </a:lnTo>
                    <a:lnTo>
                      <a:pt x="754" y="2637"/>
                    </a:lnTo>
                    <a:lnTo>
                      <a:pt x="796" y="2742"/>
                    </a:lnTo>
                    <a:lnTo>
                      <a:pt x="859" y="2742"/>
                    </a:lnTo>
                    <a:lnTo>
                      <a:pt x="942" y="2763"/>
                    </a:lnTo>
                    <a:lnTo>
                      <a:pt x="1068" y="2909"/>
                    </a:lnTo>
                    <a:lnTo>
                      <a:pt x="1110" y="2972"/>
                    </a:lnTo>
                    <a:lnTo>
                      <a:pt x="1068" y="3035"/>
                    </a:lnTo>
                    <a:lnTo>
                      <a:pt x="1068" y="3077"/>
                    </a:lnTo>
                    <a:lnTo>
                      <a:pt x="1382" y="3077"/>
                    </a:lnTo>
                    <a:lnTo>
                      <a:pt x="1465" y="3014"/>
                    </a:lnTo>
                    <a:lnTo>
                      <a:pt x="1465" y="2930"/>
                    </a:lnTo>
                    <a:lnTo>
                      <a:pt x="1507" y="2805"/>
                    </a:lnTo>
                    <a:lnTo>
                      <a:pt x="1591" y="2763"/>
                    </a:lnTo>
                    <a:lnTo>
                      <a:pt x="1675" y="2805"/>
                    </a:lnTo>
                    <a:lnTo>
                      <a:pt x="1675" y="2721"/>
                    </a:lnTo>
                    <a:lnTo>
                      <a:pt x="1612" y="2616"/>
                    </a:lnTo>
                    <a:lnTo>
                      <a:pt x="1570" y="2512"/>
                    </a:lnTo>
                    <a:lnTo>
                      <a:pt x="1570" y="2386"/>
                    </a:lnTo>
                    <a:lnTo>
                      <a:pt x="1528" y="2302"/>
                    </a:lnTo>
                    <a:lnTo>
                      <a:pt x="1528" y="2219"/>
                    </a:lnTo>
                    <a:lnTo>
                      <a:pt x="1591" y="2198"/>
                    </a:lnTo>
                    <a:lnTo>
                      <a:pt x="1633" y="2219"/>
                    </a:lnTo>
                    <a:lnTo>
                      <a:pt x="1695" y="2323"/>
                    </a:lnTo>
                    <a:lnTo>
                      <a:pt x="1675" y="2344"/>
                    </a:lnTo>
                    <a:lnTo>
                      <a:pt x="1695" y="2428"/>
                    </a:lnTo>
                    <a:lnTo>
                      <a:pt x="1779" y="2344"/>
                    </a:lnTo>
                    <a:lnTo>
                      <a:pt x="1779" y="2282"/>
                    </a:lnTo>
                    <a:lnTo>
                      <a:pt x="1737" y="2093"/>
                    </a:lnTo>
                    <a:lnTo>
                      <a:pt x="1800" y="2010"/>
                    </a:lnTo>
                    <a:lnTo>
                      <a:pt x="1821" y="2010"/>
                    </a:lnTo>
                    <a:lnTo>
                      <a:pt x="1884" y="2093"/>
                    </a:lnTo>
                    <a:lnTo>
                      <a:pt x="1884" y="2219"/>
                    </a:lnTo>
                    <a:lnTo>
                      <a:pt x="1926" y="2282"/>
                    </a:lnTo>
                    <a:lnTo>
                      <a:pt x="1926" y="2344"/>
                    </a:lnTo>
                    <a:lnTo>
                      <a:pt x="1842" y="2428"/>
                    </a:lnTo>
                    <a:lnTo>
                      <a:pt x="1842" y="2491"/>
                    </a:lnTo>
                    <a:lnTo>
                      <a:pt x="1884" y="2637"/>
                    </a:lnTo>
                    <a:lnTo>
                      <a:pt x="1926" y="2658"/>
                    </a:lnTo>
                    <a:lnTo>
                      <a:pt x="2009" y="2637"/>
                    </a:lnTo>
                    <a:lnTo>
                      <a:pt x="2156" y="2491"/>
                    </a:lnTo>
                    <a:lnTo>
                      <a:pt x="2219" y="2344"/>
                    </a:lnTo>
                    <a:lnTo>
                      <a:pt x="2219" y="2240"/>
                    </a:lnTo>
                    <a:lnTo>
                      <a:pt x="2239" y="2177"/>
                    </a:lnTo>
                    <a:lnTo>
                      <a:pt x="2302" y="2198"/>
                    </a:lnTo>
                    <a:lnTo>
                      <a:pt x="2344" y="2282"/>
                    </a:lnTo>
                    <a:lnTo>
                      <a:pt x="2323" y="2407"/>
                    </a:lnTo>
                    <a:lnTo>
                      <a:pt x="2260" y="2512"/>
                    </a:lnTo>
                    <a:lnTo>
                      <a:pt x="2260" y="2595"/>
                    </a:lnTo>
                    <a:lnTo>
                      <a:pt x="2344" y="2637"/>
                    </a:lnTo>
                    <a:lnTo>
                      <a:pt x="2449" y="2616"/>
                    </a:lnTo>
                    <a:lnTo>
                      <a:pt x="2532" y="2533"/>
                    </a:lnTo>
                    <a:lnTo>
                      <a:pt x="2574" y="2533"/>
                    </a:lnTo>
                    <a:lnTo>
                      <a:pt x="2574" y="2595"/>
                    </a:lnTo>
                    <a:lnTo>
                      <a:pt x="2532" y="2637"/>
                    </a:lnTo>
                    <a:lnTo>
                      <a:pt x="2428" y="2658"/>
                    </a:lnTo>
                    <a:lnTo>
                      <a:pt x="2344" y="2763"/>
                    </a:lnTo>
                    <a:lnTo>
                      <a:pt x="2156" y="2763"/>
                    </a:lnTo>
                    <a:lnTo>
                      <a:pt x="2009" y="2826"/>
                    </a:lnTo>
                    <a:lnTo>
                      <a:pt x="1988" y="2867"/>
                    </a:lnTo>
                    <a:lnTo>
                      <a:pt x="2009" y="2951"/>
                    </a:lnTo>
                    <a:lnTo>
                      <a:pt x="1884" y="3014"/>
                    </a:lnTo>
                    <a:lnTo>
                      <a:pt x="1800" y="3118"/>
                    </a:lnTo>
                    <a:lnTo>
                      <a:pt x="1716" y="3181"/>
                    </a:lnTo>
                    <a:lnTo>
                      <a:pt x="1675" y="3181"/>
                    </a:lnTo>
                    <a:lnTo>
                      <a:pt x="1570" y="3244"/>
                    </a:lnTo>
                    <a:lnTo>
                      <a:pt x="1570" y="3328"/>
                    </a:lnTo>
                    <a:lnTo>
                      <a:pt x="1507" y="3349"/>
                    </a:lnTo>
                    <a:lnTo>
                      <a:pt x="1486" y="3265"/>
                    </a:lnTo>
                    <a:lnTo>
                      <a:pt x="1465" y="3223"/>
                    </a:lnTo>
                    <a:lnTo>
                      <a:pt x="1382" y="3265"/>
                    </a:lnTo>
                    <a:lnTo>
                      <a:pt x="1298" y="3286"/>
                    </a:lnTo>
                    <a:lnTo>
                      <a:pt x="1298" y="3349"/>
                    </a:lnTo>
                    <a:lnTo>
                      <a:pt x="1277" y="3390"/>
                    </a:lnTo>
                    <a:lnTo>
                      <a:pt x="1319" y="3579"/>
                    </a:lnTo>
                    <a:lnTo>
                      <a:pt x="1319" y="3704"/>
                    </a:lnTo>
                    <a:lnTo>
                      <a:pt x="1361" y="3746"/>
                    </a:lnTo>
                    <a:lnTo>
                      <a:pt x="1465" y="3746"/>
                    </a:lnTo>
                    <a:lnTo>
                      <a:pt x="1528" y="3704"/>
                    </a:lnTo>
                    <a:lnTo>
                      <a:pt x="1633" y="3683"/>
                    </a:lnTo>
                    <a:lnTo>
                      <a:pt x="1695" y="3662"/>
                    </a:lnTo>
                    <a:lnTo>
                      <a:pt x="1779" y="3662"/>
                    </a:lnTo>
                    <a:lnTo>
                      <a:pt x="1842" y="3642"/>
                    </a:lnTo>
                    <a:lnTo>
                      <a:pt x="1926" y="3537"/>
                    </a:lnTo>
                    <a:lnTo>
                      <a:pt x="1988" y="3537"/>
                    </a:lnTo>
                    <a:lnTo>
                      <a:pt x="2009" y="3495"/>
                    </a:lnTo>
                    <a:lnTo>
                      <a:pt x="2114" y="3495"/>
                    </a:lnTo>
                    <a:lnTo>
                      <a:pt x="2135" y="3537"/>
                    </a:lnTo>
                    <a:lnTo>
                      <a:pt x="2428" y="3537"/>
                    </a:lnTo>
                    <a:lnTo>
                      <a:pt x="2470" y="3474"/>
                    </a:lnTo>
                    <a:lnTo>
                      <a:pt x="2553" y="3432"/>
                    </a:lnTo>
                    <a:lnTo>
                      <a:pt x="2616" y="3432"/>
                    </a:lnTo>
                    <a:lnTo>
                      <a:pt x="2616" y="3495"/>
                    </a:lnTo>
                    <a:lnTo>
                      <a:pt x="2553" y="3537"/>
                    </a:lnTo>
                    <a:lnTo>
                      <a:pt x="2532" y="3600"/>
                    </a:lnTo>
                    <a:lnTo>
                      <a:pt x="2449" y="3600"/>
                    </a:lnTo>
                    <a:lnTo>
                      <a:pt x="2407" y="3642"/>
                    </a:lnTo>
                    <a:lnTo>
                      <a:pt x="2239" y="3642"/>
                    </a:lnTo>
                    <a:lnTo>
                      <a:pt x="2135" y="3683"/>
                    </a:lnTo>
                    <a:lnTo>
                      <a:pt x="1947" y="3767"/>
                    </a:lnTo>
                    <a:lnTo>
                      <a:pt x="1884" y="3767"/>
                    </a:lnTo>
                    <a:lnTo>
                      <a:pt x="1800" y="3788"/>
                    </a:lnTo>
                    <a:lnTo>
                      <a:pt x="1800" y="3809"/>
                    </a:lnTo>
                    <a:lnTo>
                      <a:pt x="1905" y="3872"/>
                    </a:lnTo>
                    <a:lnTo>
                      <a:pt x="2051" y="3893"/>
                    </a:lnTo>
                    <a:lnTo>
                      <a:pt x="2135" y="3893"/>
                    </a:lnTo>
                    <a:lnTo>
                      <a:pt x="2239" y="3976"/>
                    </a:lnTo>
                    <a:lnTo>
                      <a:pt x="2239" y="4018"/>
                    </a:lnTo>
                    <a:lnTo>
                      <a:pt x="2030" y="4018"/>
                    </a:lnTo>
                    <a:lnTo>
                      <a:pt x="1947" y="4060"/>
                    </a:lnTo>
                    <a:lnTo>
                      <a:pt x="1905" y="4018"/>
                    </a:lnTo>
                    <a:lnTo>
                      <a:pt x="1800" y="3997"/>
                    </a:lnTo>
                    <a:lnTo>
                      <a:pt x="1779" y="4060"/>
                    </a:lnTo>
                    <a:lnTo>
                      <a:pt x="1737" y="4060"/>
                    </a:lnTo>
                    <a:lnTo>
                      <a:pt x="1695" y="3997"/>
                    </a:lnTo>
                    <a:lnTo>
                      <a:pt x="1633" y="3914"/>
                    </a:lnTo>
                    <a:lnTo>
                      <a:pt x="1570" y="3893"/>
                    </a:lnTo>
                    <a:lnTo>
                      <a:pt x="1423" y="3997"/>
                    </a:lnTo>
                    <a:lnTo>
                      <a:pt x="1423" y="4018"/>
                    </a:lnTo>
                    <a:lnTo>
                      <a:pt x="1486" y="4102"/>
                    </a:lnTo>
                    <a:lnTo>
                      <a:pt x="1507" y="4165"/>
                    </a:lnTo>
                    <a:lnTo>
                      <a:pt x="1486" y="4227"/>
                    </a:lnTo>
                    <a:lnTo>
                      <a:pt x="1507" y="4227"/>
                    </a:lnTo>
                    <a:lnTo>
                      <a:pt x="1486" y="4290"/>
                    </a:lnTo>
                    <a:lnTo>
                      <a:pt x="1507" y="4332"/>
                    </a:lnTo>
                    <a:lnTo>
                      <a:pt x="1591" y="4395"/>
                    </a:lnTo>
                    <a:lnTo>
                      <a:pt x="1591" y="4437"/>
                    </a:lnTo>
                    <a:lnTo>
                      <a:pt x="1612" y="4499"/>
                    </a:lnTo>
                    <a:lnTo>
                      <a:pt x="1633" y="4478"/>
                    </a:lnTo>
                    <a:lnTo>
                      <a:pt x="1716" y="4541"/>
                    </a:lnTo>
                    <a:lnTo>
                      <a:pt x="1716" y="4604"/>
                    </a:lnTo>
                    <a:lnTo>
                      <a:pt x="1779" y="4688"/>
                    </a:lnTo>
                    <a:lnTo>
                      <a:pt x="1800" y="4646"/>
                    </a:lnTo>
                    <a:lnTo>
                      <a:pt x="1884" y="4688"/>
                    </a:lnTo>
                    <a:lnTo>
                      <a:pt x="1926" y="4751"/>
                    </a:lnTo>
                    <a:lnTo>
                      <a:pt x="1988" y="4792"/>
                    </a:lnTo>
                    <a:lnTo>
                      <a:pt x="1988" y="4855"/>
                    </a:lnTo>
                    <a:lnTo>
                      <a:pt x="2114" y="4960"/>
                    </a:lnTo>
                    <a:lnTo>
                      <a:pt x="2239" y="4918"/>
                    </a:lnTo>
                    <a:lnTo>
                      <a:pt x="2260" y="4834"/>
                    </a:lnTo>
                    <a:lnTo>
                      <a:pt x="2323" y="4834"/>
                    </a:lnTo>
                    <a:lnTo>
                      <a:pt x="2344" y="4897"/>
                    </a:lnTo>
                    <a:lnTo>
                      <a:pt x="2428" y="4855"/>
                    </a:lnTo>
                    <a:lnTo>
                      <a:pt x="2449" y="4897"/>
                    </a:lnTo>
                    <a:lnTo>
                      <a:pt x="2449" y="4960"/>
                    </a:lnTo>
                    <a:lnTo>
                      <a:pt x="2407" y="5023"/>
                    </a:lnTo>
                    <a:lnTo>
                      <a:pt x="2344" y="5023"/>
                    </a:lnTo>
                    <a:lnTo>
                      <a:pt x="2239" y="5106"/>
                    </a:lnTo>
                    <a:lnTo>
                      <a:pt x="2239" y="5148"/>
                    </a:lnTo>
                    <a:lnTo>
                      <a:pt x="2428" y="5336"/>
                    </a:lnTo>
                    <a:lnTo>
                      <a:pt x="2470" y="5357"/>
                    </a:lnTo>
                    <a:lnTo>
                      <a:pt x="2532" y="5420"/>
                    </a:lnTo>
                    <a:lnTo>
                      <a:pt x="2512" y="5567"/>
                    </a:lnTo>
                    <a:lnTo>
                      <a:pt x="2532" y="5650"/>
                    </a:lnTo>
                    <a:lnTo>
                      <a:pt x="2574" y="5650"/>
                    </a:lnTo>
                    <a:lnTo>
                      <a:pt x="2616" y="5587"/>
                    </a:lnTo>
                    <a:lnTo>
                      <a:pt x="2658" y="5567"/>
                    </a:lnTo>
                    <a:lnTo>
                      <a:pt x="2721" y="5650"/>
                    </a:lnTo>
                    <a:lnTo>
                      <a:pt x="2784" y="5629"/>
                    </a:lnTo>
                    <a:lnTo>
                      <a:pt x="2867" y="5525"/>
                    </a:lnTo>
                    <a:lnTo>
                      <a:pt x="2888" y="5420"/>
                    </a:lnTo>
                    <a:lnTo>
                      <a:pt x="2930" y="5357"/>
                    </a:lnTo>
                    <a:lnTo>
                      <a:pt x="2930" y="5315"/>
                    </a:lnTo>
                    <a:lnTo>
                      <a:pt x="2867" y="5148"/>
                    </a:lnTo>
                    <a:lnTo>
                      <a:pt x="2846" y="5023"/>
                    </a:lnTo>
                    <a:lnTo>
                      <a:pt x="2888" y="4939"/>
                    </a:lnTo>
                    <a:lnTo>
                      <a:pt x="2951" y="4855"/>
                    </a:lnTo>
                    <a:lnTo>
                      <a:pt x="2951" y="4499"/>
                    </a:lnTo>
                    <a:lnTo>
                      <a:pt x="2972" y="4395"/>
                    </a:lnTo>
                    <a:lnTo>
                      <a:pt x="2972" y="4311"/>
                    </a:lnTo>
                    <a:lnTo>
                      <a:pt x="3056" y="4227"/>
                    </a:lnTo>
                    <a:lnTo>
                      <a:pt x="3056" y="4206"/>
                    </a:lnTo>
                    <a:lnTo>
                      <a:pt x="2972" y="4165"/>
                    </a:lnTo>
                    <a:lnTo>
                      <a:pt x="3056" y="4060"/>
                    </a:lnTo>
                    <a:lnTo>
                      <a:pt x="3181" y="4081"/>
                    </a:lnTo>
                    <a:lnTo>
                      <a:pt x="3202" y="4081"/>
                    </a:lnTo>
                    <a:lnTo>
                      <a:pt x="3244" y="3976"/>
                    </a:lnTo>
                    <a:lnTo>
                      <a:pt x="3244" y="3809"/>
                    </a:lnTo>
                    <a:lnTo>
                      <a:pt x="3265" y="3683"/>
                    </a:lnTo>
                    <a:lnTo>
                      <a:pt x="3265" y="3558"/>
                    </a:lnTo>
                    <a:lnTo>
                      <a:pt x="3181" y="3432"/>
                    </a:lnTo>
                    <a:lnTo>
                      <a:pt x="3181" y="3286"/>
                    </a:lnTo>
                    <a:lnTo>
                      <a:pt x="3244" y="3265"/>
                    </a:lnTo>
                    <a:lnTo>
                      <a:pt x="3348" y="3328"/>
                    </a:lnTo>
                    <a:lnTo>
                      <a:pt x="3390" y="3223"/>
                    </a:lnTo>
                    <a:lnTo>
                      <a:pt x="3369" y="3181"/>
                    </a:lnTo>
                    <a:lnTo>
                      <a:pt x="3369" y="3056"/>
                    </a:lnTo>
                    <a:lnTo>
                      <a:pt x="3390" y="2951"/>
                    </a:lnTo>
                    <a:lnTo>
                      <a:pt x="3369" y="2742"/>
                    </a:lnTo>
                    <a:lnTo>
                      <a:pt x="3348" y="2616"/>
                    </a:lnTo>
                    <a:lnTo>
                      <a:pt x="3369" y="2554"/>
                    </a:lnTo>
                    <a:lnTo>
                      <a:pt x="3495" y="2449"/>
                    </a:lnTo>
                    <a:lnTo>
                      <a:pt x="3495" y="2386"/>
                    </a:lnTo>
                    <a:lnTo>
                      <a:pt x="3474" y="2323"/>
                    </a:lnTo>
                    <a:lnTo>
                      <a:pt x="3474" y="2282"/>
                    </a:lnTo>
                    <a:lnTo>
                      <a:pt x="3579" y="2282"/>
                    </a:lnTo>
                    <a:lnTo>
                      <a:pt x="3725" y="2135"/>
                    </a:lnTo>
                    <a:lnTo>
                      <a:pt x="3830" y="2135"/>
                    </a:lnTo>
                    <a:lnTo>
                      <a:pt x="3934" y="2114"/>
                    </a:lnTo>
                    <a:lnTo>
                      <a:pt x="3997" y="2219"/>
                    </a:lnTo>
                    <a:lnTo>
                      <a:pt x="4039" y="2198"/>
                    </a:lnTo>
                    <a:lnTo>
                      <a:pt x="4081" y="2114"/>
                    </a:lnTo>
                    <a:lnTo>
                      <a:pt x="4102" y="2072"/>
                    </a:lnTo>
                    <a:lnTo>
                      <a:pt x="4102" y="1926"/>
                    </a:lnTo>
                    <a:lnTo>
                      <a:pt x="4018" y="1905"/>
                    </a:lnTo>
                    <a:lnTo>
                      <a:pt x="3767" y="1821"/>
                    </a:lnTo>
                    <a:lnTo>
                      <a:pt x="3662" y="1779"/>
                    </a:lnTo>
                    <a:lnTo>
                      <a:pt x="3495" y="1612"/>
                    </a:lnTo>
                    <a:lnTo>
                      <a:pt x="3411" y="1570"/>
                    </a:lnTo>
                    <a:lnTo>
                      <a:pt x="3286" y="1382"/>
                    </a:lnTo>
                    <a:lnTo>
                      <a:pt x="3244" y="1361"/>
                    </a:lnTo>
                    <a:lnTo>
                      <a:pt x="3097" y="1361"/>
                    </a:lnTo>
                    <a:lnTo>
                      <a:pt x="3056" y="1277"/>
                    </a:lnTo>
                    <a:lnTo>
                      <a:pt x="3056" y="1193"/>
                    </a:lnTo>
                    <a:lnTo>
                      <a:pt x="2972" y="942"/>
                    </a:lnTo>
                    <a:lnTo>
                      <a:pt x="2888" y="733"/>
                    </a:lnTo>
                    <a:lnTo>
                      <a:pt x="2742" y="608"/>
                    </a:lnTo>
                    <a:lnTo>
                      <a:pt x="2658" y="670"/>
                    </a:lnTo>
                    <a:lnTo>
                      <a:pt x="2637" y="775"/>
                    </a:lnTo>
                    <a:lnTo>
                      <a:pt x="2658" y="984"/>
                    </a:lnTo>
                    <a:lnTo>
                      <a:pt x="2658" y="1131"/>
                    </a:lnTo>
                    <a:lnTo>
                      <a:pt x="2574" y="1193"/>
                    </a:lnTo>
                    <a:lnTo>
                      <a:pt x="2553" y="1173"/>
                    </a:lnTo>
                    <a:lnTo>
                      <a:pt x="2553" y="1131"/>
                    </a:lnTo>
                    <a:lnTo>
                      <a:pt x="2553" y="963"/>
                    </a:lnTo>
                    <a:lnTo>
                      <a:pt x="2553" y="733"/>
                    </a:lnTo>
                    <a:lnTo>
                      <a:pt x="2616" y="670"/>
                    </a:lnTo>
                    <a:lnTo>
                      <a:pt x="2616" y="545"/>
                    </a:lnTo>
                    <a:lnTo>
                      <a:pt x="2553" y="419"/>
                    </a:lnTo>
                    <a:lnTo>
                      <a:pt x="2449" y="231"/>
                    </a:lnTo>
                    <a:lnTo>
                      <a:pt x="2344" y="189"/>
                    </a:lnTo>
                    <a:lnTo>
                      <a:pt x="2260" y="231"/>
                    </a:lnTo>
                    <a:lnTo>
                      <a:pt x="2219" y="315"/>
                    </a:lnTo>
                    <a:lnTo>
                      <a:pt x="2156" y="294"/>
                    </a:lnTo>
                    <a:lnTo>
                      <a:pt x="2135" y="147"/>
                    </a:lnTo>
                    <a:lnTo>
                      <a:pt x="2030"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08" name="Google Shape;1008;p54"/>
            <p:cNvSpPr/>
            <p:nvPr/>
          </p:nvSpPr>
          <p:spPr>
            <a:xfrm>
              <a:off x="4614379" y="2777935"/>
              <a:ext cx="83472" cy="139700"/>
            </a:xfrm>
            <a:custGeom>
              <a:rect b="b" l="l" r="r" t="t"/>
              <a:pathLst>
                <a:path extrusionOk="0" h="12284" w="7010">
                  <a:moveTo>
                    <a:pt x="4122" y="1"/>
                  </a:moveTo>
                  <a:lnTo>
                    <a:pt x="4122" y="43"/>
                  </a:lnTo>
                  <a:lnTo>
                    <a:pt x="4080" y="126"/>
                  </a:lnTo>
                  <a:lnTo>
                    <a:pt x="4017" y="126"/>
                  </a:lnTo>
                  <a:lnTo>
                    <a:pt x="3996" y="147"/>
                  </a:lnTo>
                  <a:lnTo>
                    <a:pt x="4059" y="231"/>
                  </a:lnTo>
                  <a:lnTo>
                    <a:pt x="4080" y="357"/>
                  </a:lnTo>
                  <a:lnTo>
                    <a:pt x="4289" y="671"/>
                  </a:lnTo>
                  <a:lnTo>
                    <a:pt x="4331" y="796"/>
                  </a:lnTo>
                  <a:lnTo>
                    <a:pt x="4331" y="1005"/>
                  </a:lnTo>
                  <a:lnTo>
                    <a:pt x="4310" y="1089"/>
                  </a:lnTo>
                  <a:lnTo>
                    <a:pt x="4373" y="1277"/>
                  </a:lnTo>
                  <a:lnTo>
                    <a:pt x="4415" y="1382"/>
                  </a:lnTo>
                  <a:lnTo>
                    <a:pt x="4415" y="1424"/>
                  </a:lnTo>
                  <a:lnTo>
                    <a:pt x="4373" y="1424"/>
                  </a:lnTo>
                  <a:lnTo>
                    <a:pt x="4289" y="1528"/>
                  </a:lnTo>
                  <a:lnTo>
                    <a:pt x="4310" y="1633"/>
                  </a:lnTo>
                  <a:lnTo>
                    <a:pt x="4373" y="1738"/>
                  </a:lnTo>
                  <a:lnTo>
                    <a:pt x="4394" y="1800"/>
                  </a:lnTo>
                  <a:lnTo>
                    <a:pt x="4457" y="1821"/>
                  </a:lnTo>
                  <a:lnTo>
                    <a:pt x="4478" y="1905"/>
                  </a:lnTo>
                  <a:lnTo>
                    <a:pt x="4457" y="1926"/>
                  </a:lnTo>
                  <a:lnTo>
                    <a:pt x="4457" y="2010"/>
                  </a:lnTo>
                  <a:lnTo>
                    <a:pt x="4394" y="2051"/>
                  </a:lnTo>
                  <a:lnTo>
                    <a:pt x="4206" y="2031"/>
                  </a:lnTo>
                  <a:lnTo>
                    <a:pt x="4017" y="1926"/>
                  </a:lnTo>
                  <a:lnTo>
                    <a:pt x="3955" y="1947"/>
                  </a:lnTo>
                  <a:lnTo>
                    <a:pt x="3892" y="2031"/>
                  </a:lnTo>
                  <a:lnTo>
                    <a:pt x="3913" y="2093"/>
                  </a:lnTo>
                  <a:lnTo>
                    <a:pt x="3976" y="2093"/>
                  </a:lnTo>
                  <a:lnTo>
                    <a:pt x="4080" y="2156"/>
                  </a:lnTo>
                  <a:lnTo>
                    <a:pt x="4080" y="2219"/>
                  </a:lnTo>
                  <a:lnTo>
                    <a:pt x="4017" y="2261"/>
                  </a:lnTo>
                  <a:lnTo>
                    <a:pt x="3976" y="2365"/>
                  </a:lnTo>
                  <a:lnTo>
                    <a:pt x="3892" y="2407"/>
                  </a:lnTo>
                  <a:lnTo>
                    <a:pt x="3871" y="2449"/>
                  </a:lnTo>
                  <a:lnTo>
                    <a:pt x="3787" y="2470"/>
                  </a:lnTo>
                  <a:lnTo>
                    <a:pt x="3745" y="2575"/>
                  </a:lnTo>
                  <a:lnTo>
                    <a:pt x="3766" y="2679"/>
                  </a:lnTo>
                  <a:lnTo>
                    <a:pt x="3766" y="2847"/>
                  </a:lnTo>
                  <a:lnTo>
                    <a:pt x="3787" y="2930"/>
                  </a:lnTo>
                  <a:lnTo>
                    <a:pt x="3871" y="2930"/>
                  </a:lnTo>
                  <a:lnTo>
                    <a:pt x="3976" y="2993"/>
                  </a:lnTo>
                  <a:lnTo>
                    <a:pt x="4059" y="3077"/>
                  </a:lnTo>
                  <a:lnTo>
                    <a:pt x="4122" y="3286"/>
                  </a:lnTo>
                  <a:lnTo>
                    <a:pt x="4164" y="3495"/>
                  </a:lnTo>
                  <a:lnTo>
                    <a:pt x="4122" y="3516"/>
                  </a:lnTo>
                  <a:lnTo>
                    <a:pt x="4185" y="3621"/>
                  </a:lnTo>
                  <a:lnTo>
                    <a:pt x="4289" y="3684"/>
                  </a:lnTo>
                  <a:lnTo>
                    <a:pt x="4415" y="3516"/>
                  </a:lnTo>
                  <a:lnTo>
                    <a:pt x="4478" y="3412"/>
                  </a:lnTo>
                  <a:lnTo>
                    <a:pt x="4478" y="3349"/>
                  </a:lnTo>
                  <a:lnTo>
                    <a:pt x="4520" y="3286"/>
                  </a:lnTo>
                  <a:lnTo>
                    <a:pt x="4540" y="3286"/>
                  </a:lnTo>
                  <a:cubicBezTo>
                    <a:pt x="4624" y="3370"/>
                    <a:pt x="4708" y="3453"/>
                    <a:pt x="4729" y="3558"/>
                  </a:cubicBezTo>
                  <a:lnTo>
                    <a:pt x="4729" y="3579"/>
                  </a:lnTo>
                  <a:lnTo>
                    <a:pt x="4687" y="3704"/>
                  </a:lnTo>
                  <a:lnTo>
                    <a:pt x="4687" y="3809"/>
                  </a:lnTo>
                  <a:lnTo>
                    <a:pt x="4729" y="3872"/>
                  </a:lnTo>
                  <a:lnTo>
                    <a:pt x="4792" y="3830"/>
                  </a:lnTo>
                  <a:lnTo>
                    <a:pt x="4917" y="3725"/>
                  </a:lnTo>
                  <a:lnTo>
                    <a:pt x="4980" y="3872"/>
                  </a:lnTo>
                  <a:lnTo>
                    <a:pt x="4917" y="3976"/>
                  </a:lnTo>
                  <a:lnTo>
                    <a:pt x="4833" y="4018"/>
                  </a:lnTo>
                  <a:lnTo>
                    <a:pt x="4771" y="3976"/>
                  </a:lnTo>
                  <a:lnTo>
                    <a:pt x="4792" y="4102"/>
                  </a:lnTo>
                  <a:lnTo>
                    <a:pt x="4729" y="4144"/>
                  </a:lnTo>
                  <a:lnTo>
                    <a:pt x="4666" y="4123"/>
                  </a:lnTo>
                  <a:lnTo>
                    <a:pt x="4624" y="4018"/>
                  </a:lnTo>
                  <a:lnTo>
                    <a:pt x="4603" y="3914"/>
                  </a:lnTo>
                  <a:lnTo>
                    <a:pt x="4582" y="3872"/>
                  </a:lnTo>
                  <a:lnTo>
                    <a:pt x="4499" y="3893"/>
                  </a:lnTo>
                  <a:lnTo>
                    <a:pt x="4457" y="3872"/>
                  </a:lnTo>
                  <a:lnTo>
                    <a:pt x="4415" y="3976"/>
                  </a:lnTo>
                  <a:lnTo>
                    <a:pt x="4478" y="4123"/>
                  </a:lnTo>
                  <a:lnTo>
                    <a:pt x="4478" y="4228"/>
                  </a:lnTo>
                  <a:lnTo>
                    <a:pt x="4394" y="4248"/>
                  </a:lnTo>
                  <a:lnTo>
                    <a:pt x="4310" y="4353"/>
                  </a:lnTo>
                  <a:lnTo>
                    <a:pt x="4310" y="4416"/>
                  </a:lnTo>
                  <a:lnTo>
                    <a:pt x="4457" y="4562"/>
                  </a:lnTo>
                  <a:lnTo>
                    <a:pt x="4499" y="4646"/>
                  </a:lnTo>
                  <a:lnTo>
                    <a:pt x="4457" y="4813"/>
                  </a:lnTo>
                  <a:lnTo>
                    <a:pt x="4373" y="4855"/>
                  </a:lnTo>
                  <a:lnTo>
                    <a:pt x="4289" y="4834"/>
                  </a:lnTo>
                  <a:lnTo>
                    <a:pt x="4268" y="4876"/>
                  </a:lnTo>
                  <a:lnTo>
                    <a:pt x="4352" y="4981"/>
                  </a:lnTo>
                  <a:lnTo>
                    <a:pt x="4415" y="4960"/>
                  </a:lnTo>
                  <a:lnTo>
                    <a:pt x="4499" y="4876"/>
                  </a:lnTo>
                  <a:lnTo>
                    <a:pt x="4603" y="5148"/>
                  </a:lnTo>
                  <a:lnTo>
                    <a:pt x="4666" y="5441"/>
                  </a:lnTo>
                  <a:lnTo>
                    <a:pt x="4624" y="5588"/>
                  </a:lnTo>
                  <a:lnTo>
                    <a:pt x="4624" y="5860"/>
                  </a:lnTo>
                  <a:lnTo>
                    <a:pt x="4520" y="6236"/>
                  </a:lnTo>
                  <a:lnTo>
                    <a:pt x="4561" y="6404"/>
                  </a:lnTo>
                  <a:lnTo>
                    <a:pt x="4499" y="6592"/>
                  </a:lnTo>
                  <a:lnTo>
                    <a:pt x="4373" y="6655"/>
                  </a:lnTo>
                  <a:lnTo>
                    <a:pt x="4310" y="6843"/>
                  </a:lnTo>
                  <a:lnTo>
                    <a:pt x="4310" y="7031"/>
                  </a:lnTo>
                  <a:lnTo>
                    <a:pt x="4248" y="7136"/>
                  </a:lnTo>
                  <a:lnTo>
                    <a:pt x="4206" y="7241"/>
                  </a:lnTo>
                  <a:lnTo>
                    <a:pt x="4080" y="7366"/>
                  </a:lnTo>
                  <a:lnTo>
                    <a:pt x="3829" y="7533"/>
                  </a:lnTo>
                  <a:lnTo>
                    <a:pt x="3724" y="7554"/>
                  </a:lnTo>
                  <a:lnTo>
                    <a:pt x="3662" y="7659"/>
                  </a:lnTo>
                  <a:lnTo>
                    <a:pt x="3536" y="7575"/>
                  </a:lnTo>
                  <a:lnTo>
                    <a:pt x="3411" y="7429"/>
                  </a:lnTo>
                  <a:lnTo>
                    <a:pt x="3411" y="7345"/>
                  </a:lnTo>
                  <a:lnTo>
                    <a:pt x="3452" y="7324"/>
                  </a:lnTo>
                  <a:lnTo>
                    <a:pt x="3515" y="7220"/>
                  </a:lnTo>
                  <a:lnTo>
                    <a:pt x="3515" y="7157"/>
                  </a:lnTo>
                  <a:lnTo>
                    <a:pt x="3578" y="7073"/>
                  </a:lnTo>
                  <a:lnTo>
                    <a:pt x="3578" y="7052"/>
                  </a:lnTo>
                  <a:lnTo>
                    <a:pt x="3452" y="7073"/>
                  </a:lnTo>
                  <a:lnTo>
                    <a:pt x="3348" y="7178"/>
                  </a:lnTo>
                  <a:lnTo>
                    <a:pt x="3222" y="7241"/>
                  </a:lnTo>
                  <a:lnTo>
                    <a:pt x="3201" y="7345"/>
                  </a:lnTo>
                  <a:lnTo>
                    <a:pt x="3264" y="7471"/>
                  </a:lnTo>
                  <a:lnTo>
                    <a:pt x="3306" y="7722"/>
                  </a:lnTo>
                  <a:lnTo>
                    <a:pt x="3264" y="7868"/>
                  </a:lnTo>
                  <a:lnTo>
                    <a:pt x="3139" y="7994"/>
                  </a:lnTo>
                  <a:lnTo>
                    <a:pt x="3139" y="8077"/>
                  </a:lnTo>
                  <a:lnTo>
                    <a:pt x="3076" y="8119"/>
                  </a:lnTo>
                  <a:lnTo>
                    <a:pt x="3055" y="8329"/>
                  </a:lnTo>
                  <a:lnTo>
                    <a:pt x="3118" y="8391"/>
                  </a:lnTo>
                  <a:lnTo>
                    <a:pt x="3118" y="8475"/>
                  </a:lnTo>
                  <a:lnTo>
                    <a:pt x="3076" y="8496"/>
                  </a:lnTo>
                  <a:lnTo>
                    <a:pt x="3118" y="8517"/>
                  </a:lnTo>
                  <a:lnTo>
                    <a:pt x="3076" y="8601"/>
                  </a:lnTo>
                  <a:lnTo>
                    <a:pt x="3034" y="8601"/>
                  </a:lnTo>
                  <a:lnTo>
                    <a:pt x="3055" y="8642"/>
                  </a:lnTo>
                  <a:lnTo>
                    <a:pt x="2992" y="8684"/>
                  </a:lnTo>
                  <a:lnTo>
                    <a:pt x="2929" y="8621"/>
                  </a:lnTo>
                  <a:lnTo>
                    <a:pt x="2846" y="8684"/>
                  </a:lnTo>
                  <a:lnTo>
                    <a:pt x="2804" y="8642"/>
                  </a:lnTo>
                  <a:lnTo>
                    <a:pt x="2762" y="8517"/>
                  </a:lnTo>
                  <a:lnTo>
                    <a:pt x="2741" y="8496"/>
                  </a:lnTo>
                  <a:lnTo>
                    <a:pt x="2657" y="8538"/>
                  </a:lnTo>
                  <a:lnTo>
                    <a:pt x="2595" y="8538"/>
                  </a:lnTo>
                  <a:lnTo>
                    <a:pt x="2553" y="8517"/>
                  </a:lnTo>
                  <a:lnTo>
                    <a:pt x="2302" y="8601"/>
                  </a:lnTo>
                  <a:lnTo>
                    <a:pt x="2176" y="8642"/>
                  </a:lnTo>
                  <a:lnTo>
                    <a:pt x="2030" y="8705"/>
                  </a:lnTo>
                  <a:lnTo>
                    <a:pt x="1883" y="8705"/>
                  </a:lnTo>
                  <a:lnTo>
                    <a:pt x="1758" y="8747"/>
                  </a:lnTo>
                  <a:lnTo>
                    <a:pt x="1695" y="8726"/>
                  </a:lnTo>
                  <a:lnTo>
                    <a:pt x="1569" y="8747"/>
                  </a:lnTo>
                  <a:lnTo>
                    <a:pt x="1360" y="8914"/>
                  </a:lnTo>
                  <a:lnTo>
                    <a:pt x="1297" y="9040"/>
                  </a:lnTo>
                  <a:lnTo>
                    <a:pt x="1235" y="9082"/>
                  </a:lnTo>
                  <a:lnTo>
                    <a:pt x="1193" y="9165"/>
                  </a:lnTo>
                  <a:lnTo>
                    <a:pt x="1046" y="9354"/>
                  </a:lnTo>
                  <a:lnTo>
                    <a:pt x="942" y="9375"/>
                  </a:lnTo>
                  <a:lnTo>
                    <a:pt x="858" y="9479"/>
                  </a:lnTo>
                  <a:lnTo>
                    <a:pt x="837" y="9563"/>
                  </a:lnTo>
                  <a:lnTo>
                    <a:pt x="753" y="9647"/>
                  </a:lnTo>
                  <a:lnTo>
                    <a:pt x="607" y="9668"/>
                  </a:lnTo>
                  <a:lnTo>
                    <a:pt x="544" y="9751"/>
                  </a:lnTo>
                  <a:lnTo>
                    <a:pt x="565" y="9940"/>
                  </a:lnTo>
                  <a:lnTo>
                    <a:pt x="628" y="9961"/>
                  </a:lnTo>
                  <a:lnTo>
                    <a:pt x="649" y="10002"/>
                  </a:lnTo>
                  <a:lnTo>
                    <a:pt x="628" y="10065"/>
                  </a:lnTo>
                  <a:lnTo>
                    <a:pt x="607" y="10044"/>
                  </a:lnTo>
                  <a:lnTo>
                    <a:pt x="481" y="10149"/>
                  </a:lnTo>
                  <a:lnTo>
                    <a:pt x="439" y="10212"/>
                  </a:lnTo>
                  <a:lnTo>
                    <a:pt x="377" y="10274"/>
                  </a:lnTo>
                  <a:lnTo>
                    <a:pt x="272" y="10379"/>
                  </a:lnTo>
                  <a:lnTo>
                    <a:pt x="209" y="10463"/>
                  </a:lnTo>
                  <a:lnTo>
                    <a:pt x="105" y="10463"/>
                  </a:lnTo>
                  <a:lnTo>
                    <a:pt x="0" y="10505"/>
                  </a:lnTo>
                  <a:lnTo>
                    <a:pt x="105" y="10505"/>
                  </a:lnTo>
                  <a:lnTo>
                    <a:pt x="167" y="10609"/>
                  </a:lnTo>
                  <a:lnTo>
                    <a:pt x="209" y="10735"/>
                  </a:lnTo>
                  <a:lnTo>
                    <a:pt x="167" y="10777"/>
                  </a:lnTo>
                  <a:lnTo>
                    <a:pt x="126" y="10693"/>
                  </a:lnTo>
                  <a:lnTo>
                    <a:pt x="84" y="10609"/>
                  </a:lnTo>
                  <a:lnTo>
                    <a:pt x="63" y="10714"/>
                  </a:lnTo>
                  <a:lnTo>
                    <a:pt x="84" y="10818"/>
                  </a:lnTo>
                  <a:lnTo>
                    <a:pt x="167" y="10839"/>
                  </a:lnTo>
                  <a:lnTo>
                    <a:pt x="167" y="10923"/>
                  </a:lnTo>
                  <a:lnTo>
                    <a:pt x="126" y="11007"/>
                  </a:lnTo>
                  <a:lnTo>
                    <a:pt x="126" y="11007"/>
                  </a:lnTo>
                  <a:lnTo>
                    <a:pt x="188" y="10965"/>
                  </a:lnTo>
                  <a:lnTo>
                    <a:pt x="230" y="10902"/>
                  </a:lnTo>
                  <a:lnTo>
                    <a:pt x="314" y="10860"/>
                  </a:lnTo>
                  <a:lnTo>
                    <a:pt x="377" y="10902"/>
                  </a:lnTo>
                  <a:lnTo>
                    <a:pt x="314" y="10944"/>
                  </a:lnTo>
                  <a:lnTo>
                    <a:pt x="377" y="10965"/>
                  </a:lnTo>
                  <a:lnTo>
                    <a:pt x="439" y="10944"/>
                  </a:lnTo>
                  <a:lnTo>
                    <a:pt x="439" y="10839"/>
                  </a:lnTo>
                  <a:lnTo>
                    <a:pt x="398" y="10798"/>
                  </a:lnTo>
                  <a:lnTo>
                    <a:pt x="293" y="10818"/>
                  </a:lnTo>
                  <a:lnTo>
                    <a:pt x="293" y="10777"/>
                  </a:lnTo>
                  <a:lnTo>
                    <a:pt x="314" y="10714"/>
                  </a:lnTo>
                  <a:lnTo>
                    <a:pt x="293" y="10630"/>
                  </a:lnTo>
                  <a:lnTo>
                    <a:pt x="335" y="10588"/>
                  </a:lnTo>
                  <a:lnTo>
                    <a:pt x="439" y="10609"/>
                  </a:lnTo>
                  <a:lnTo>
                    <a:pt x="544" y="10798"/>
                  </a:lnTo>
                  <a:lnTo>
                    <a:pt x="586" y="10923"/>
                  </a:lnTo>
                  <a:lnTo>
                    <a:pt x="628" y="10986"/>
                  </a:lnTo>
                  <a:lnTo>
                    <a:pt x="628" y="11153"/>
                  </a:lnTo>
                  <a:lnTo>
                    <a:pt x="544" y="11342"/>
                  </a:lnTo>
                  <a:lnTo>
                    <a:pt x="439" y="11342"/>
                  </a:lnTo>
                  <a:lnTo>
                    <a:pt x="481" y="11383"/>
                  </a:lnTo>
                  <a:lnTo>
                    <a:pt x="544" y="11551"/>
                  </a:lnTo>
                  <a:lnTo>
                    <a:pt x="586" y="11760"/>
                  </a:lnTo>
                  <a:lnTo>
                    <a:pt x="691" y="11865"/>
                  </a:lnTo>
                  <a:lnTo>
                    <a:pt x="691" y="11969"/>
                  </a:lnTo>
                  <a:lnTo>
                    <a:pt x="628" y="12011"/>
                  </a:lnTo>
                  <a:lnTo>
                    <a:pt x="711" y="12095"/>
                  </a:lnTo>
                  <a:lnTo>
                    <a:pt x="795" y="12095"/>
                  </a:lnTo>
                  <a:lnTo>
                    <a:pt x="858" y="12158"/>
                  </a:lnTo>
                  <a:lnTo>
                    <a:pt x="900" y="12095"/>
                  </a:lnTo>
                  <a:lnTo>
                    <a:pt x="900" y="12053"/>
                  </a:lnTo>
                  <a:lnTo>
                    <a:pt x="816" y="11906"/>
                  </a:lnTo>
                  <a:lnTo>
                    <a:pt x="816" y="11739"/>
                  </a:lnTo>
                  <a:lnTo>
                    <a:pt x="858" y="11676"/>
                  </a:lnTo>
                  <a:lnTo>
                    <a:pt x="921" y="11739"/>
                  </a:lnTo>
                  <a:lnTo>
                    <a:pt x="900" y="11781"/>
                  </a:lnTo>
                  <a:lnTo>
                    <a:pt x="900" y="11844"/>
                  </a:lnTo>
                  <a:lnTo>
                    <a:pt x="963" y="11948"/>
                  </a:lnTo>
                  <a:lnTo>
                    <a:pt x="1004" y="12095"/>
                  </a:lnTo>
                  <a:lnTo>
                    <a:pt x="963" y="12199"/>
                  </a:lnTo>
                  <a:lnTo>
                    <a:pt x="1004" y="12283"/>
                  </a:lnTo>
                  <a:lnTo>
                    <a:pt x="1109" y="12220"/>
                  </a:lnTo>
                  <a:lnTo>
                    <a:pt x="1214" y="12074"/>
                  </a:lnTo>
                  <a:lnTo>
                    <a:pt x="1109" y="11969"/>
                  </a:lnTo>
                  <a:lnTo>
                    <a:pt x="1109" y="11906"/>
                  </a:lnTo>
                  <a:lnTo>
                    <a:pt x="1151" y="11886"/>
                  </a:lnTo>
                  <a:lnTo>
                    <a:pt x="1235" y="11906"/>
                  </a:lnTo>
                  <a:lnTo>
                    <a:pt x="1276" y="11948"/>
                  </a:lnTo>
                  <a:lnTo>
                    <a:pt x="1318" y="11844"/>
                  </a:lnTo>
                  <a:lnTo>
                    <a:pt x="1318" y="11655"/>
                  </a:lnTo>
                  <a:lnTo>
                    <a:pt x="1276" y="11572"/>
                  </a:lnTo>
                  <a:lnTo>
                    <a:pt x="1276" y="11237"/>
                  </a:lnTo>
                  <a:lnTo>
                    <a:pt x="1276" y="11049"/>
                  </a:lnTo>
                  <a:lnTo>
                    <a:pt x="1339" y="10944"/>
                  </a:lnTo>
                  <a:lnTo>
                    <a:pt x="1444" y="10839"/>
                  </a:lnTo>
                  <a:lnTo>
                    <a:pt x="1423" y="10777"/>
                  </a:lnTo>
                  <a:lnTo>
                    <a:pt x="1360" y="10735"/>
                  </a:lnTo>
                  <a:lnTo>
                    <a:pt x="1360" y="10630"/>
                  </a:lnTo>
                  <a:lnTo>
                    <a:pt x="1318" y="10630"/>
                  </a:lnTo>
                  <a:lnTo>
                    <a:pt x="1339" y="10567"/>
                  </a:lnTo>
                  <a:lnTo>
                    <a:pt x="1151" y="10567"/>
                  </a:lnTo>
                  <a:lnTo>
                    <a:pt x="1130" y="10505"/>
                  </a:lnTo>
                  <a:lnTo>
                    <a:pt x="1235" y="10463"/>
                  </a:lnTo>
                  <a:lnTo>
                    <a:pt x="1255" y="10379"/>
                  </a:lnTo>
                  <a:lnTo>
                    <a:pt x="1235" y="10212"/>
                  </a:lnTo>
                  <a:lnTo>
                    <a:pt x="1151" y="10170"/>
                  </a:lnTo>
                  <a:lnTo>
                    <a:pt x="1067" y="10191"/>
                  </a:lnTo>
                  <a:lnTo>
                    <a:pt x="1067" y="10212"/>
                  </a:lnTo>
                  <a:lnTo>
                    <a:pt x="1004" y="10274"/>
                  </a:lnTo>
                  <a:lnTo>
                    <a:pt x="921" y="10274"/>
                  </a:lnTo>
                  <a:lnTo>
                    <a:pt x="795" y="10149"/>
                  </a:lnTo>
                  <a:lnTo>
                    <a:pt x="816" y="10065"/>
                  </a:lnTo>
                  <a:lnTo>
                    <a:pt x="1004" y="9982"/>
                  </a:lnTo>
                  <a:lnTo>
                    <a:pt x="1151" y="9961"/>
                  </a:lnTo>
                  <a:lnTo>
                    <a:pt x="1339" y="10002"/>
                  </a:lnTo>
                  <a:lnTo>
                    <a:pt x="1423" y="10065"/>
                  </a:lnTo>
                  <a:lnTo>
                    <a:pt x="1444" y="10002"/>
                  </a:lnTo>
                  <a:lnTo>
                    <a:pt x="1444" y="9940"/>
                  </a:lnTo>
                  <a:lnTo>
                    <a:pt x="1444" y="9835"/>
                  </a:lnTo>
                  <a:lnTo>
                    <a:pt x="1423" y="9751"/>
                  </a:lnTo>
                  <a:lnTo>
                    <a:pt x="1444" y="9689"/>
                  </a:lnTo>
                  <a:lnTo>
                    <a:pt x="1527" y="9689"/>
                  </a:lnTo>
                  <a:lnTo>
                    <a:pt x="1569" y="9772"/>
                  </a:lnTo>
                  <a:lnTo>
                    <a:pt x="1653" y="9772"/>
                  </a:lnTo>
                  <a:lnTo>
                    <a:pt x="1758" y="9730"/>
                  </a:lnTo>
                  <a:lnTo>
                    <a:pt x="1946" y="9689"/>
                  </a:lnTo>
                  <a:lnTo>
                    <a:pt x="2113" y="9647"/>
                  </a:lnTo>
                  <a:lnTo>
                    <a:pt x="2218" y="9647"/>
                  </a:lnTo>
                  <a:lnTo>
                    <a:pt x="2281" y="9668"/>
                  </a:lnTo>
                  <a:lnTo>
                    <a:pt x="2323" y="9647"/>
                  </a:lnTo>
                  <a:cubicBezTo>
                    <a:pt x="2323" y="9668"/>
                    <a:pt x="2364" y="9730"/>
                    <a:pt x="2364" y="9751"/>
                  </a:cubicBezTo>
                  <a:lnTo>
                    <a:pt x="2218" y="9856"/>
                  </a:lnTo>
                  <a:lnTo>
                    <a:pt x="2218" y="9940"/>
                  </a:lnTo>
                  <a:lnTo>
                    <a:pt x="2155" y="9877"/>
                  </a:lnTo>
                  <a:lnTo>
                    <a:pt x="2051" y="9898"/>
                  </a:lnTo>
                  <a:lnTo>
                    <a:pt x="1967" y="9961"/>
                  </a:lnTo>
                  <a:lnTo>
                    <a:pt x="1904" y="9940"/>
                  </a:lnTo>
                  <a:lnTo>
                    <a:pt x="1841" y="9772"/>
                  </a:lnTo>
                  <a:lnTo>
                    <a:pt x="1779" y="9772"/>
                  </a:lnTo>
                  <a:lnTo>
                    <a:pt x="1632" y="9961"/>
                  </a:lnTo>
                  <a:lnTo>
                    <a:pt x="1632" y="10065"/>
                  </a:lnTo>
                  <a:lnTo>
                    <a:pt x="1527" y="10128"/>
                  </a:lnTo>
                  <a:lnTo>
                    <a:pt x="1486" y="10233"/>
                  </a:lnTo>
                  <a:lnTo>
                    <a:pt x="1653" y="10295"/>
                  </a:lnTo>
                  <a:lnTo>
                    <a:pt x="1674" y="10400"/>
                  </a:lnTo>
                  <a:lnTo>
                    <a:pt x="1653" y="10421"/>
                  </a:lnTo>
                  <a:lnTo>
                    <a:pt x="1653" y="10484"/>
                  </a:lnTo>
                  <a:lnTo>
                    <a:pt x="1737" y="10609"/>
                  </a:lnTo>
                  <a:lnTo>
                    <a:pt x="1862" y="10630"/>
                  </a:lnTo>
                  <a:lnTo>
                    <a:pt x="1862" y="10714"/>
                  </a:lnTo>
                  <a:lnTo>
                    <a:pt x="1904" y="10735"/>
                  </a:lnTo>
                  <a:lnTo>
                    <a:pt x="1946" y="10693"/>
                  </a:lnTo>
                  <a:lnTo>
                    <a:pt x="2009" y="10714"/>
                  </a:lnTo>
                  <a:lnTo>
                    <a:pt x="2072" y="10693"/>
                  </a:lnTo>
                  <a:lnTo>
                    <a:pt x="2072" y="10609"/>
                  </a:lnTo>
                  <a:lnTo>
                    <a:pt x="1967" y="10505"/>
                  </a:lnTo>
                  <a:lnTo>
                    <a:pt x="2009" y="10400"/>
                  </a:lnTo>
                  <a:lnTo>
                    <a:pt x="2072" y="10254"/>
                  </a:lnTo>
                  <a:lnTo>
                    <a:pt x="2197" y="10170"/>
                  </a:lnTo>
                  <a:lnTo>
                    <a:pt x="2218" y="10107"/>
                  </a:lnTo>
                  <a:lnTo>
                    <a:pt x="2364" y="10149"/>
                  </a:lnTo>
                  <a:lnTo>
                    <a:pt x="2511" y="10254"/>
                  </a:lnTo>
                  <a:lnTo>
                    <a:pt x="2574" y="10316"/>
                  </a:lnTo>
                  <a:lnTo>
                    <a:pt x="2636" y="10295"/>
                  </a:lnTo>
                  <a:lnTo>
                    <a:pt x="2699" y="10086"/>
                  </a:lnTo>
                  <a:lnTo>
                    <a:pt x="2825" y="9961"/>
                  </a:lnTo>
                  <a:lnTo>
                    <a:pt x="2825" y="9877"/>
                  </a:lnTo>
                  <a:lnTo>
                    <a:pt x="2783" y="9814"/>
                  </a:lnTo>
                  <a:lnTo>
                    <a:pt x="2741" y="9751"/>
                  </a:lnTo>
                  <a:lnTo>
                    <a:pt x="2616" y="9647"/>
                  </a:lnTo>
                  <a:lnTo>
                    <a:pt x="2532" y="9647"/>
                  </a:lnTo>
                  <a:lnTo>
                    <a:pt x="2469" y="9584"/>
                  </a:lnTo>
                  <a:lnTo>
                    <a:pt x="2302" y="9584"/>
                  </a:lnTo>
                  <a:cubicBezTo>
                    <a:pt x="2302" y="9563"/>
                    <a:pt x="2302" y="9521"/>
                    <a:pt x="2281" y="9479"/>
                  </a:cubicBezTo>
                  <a:lnTo>
                    <a:pt x="2281" y="9458"/>
                  </a:lnTo>
                  <a:lnTo>
                    <a:pt x="2406" y="9375"/>
                  </a:lnTo>
                  <a:lnTo>
                    <a:pt x="2427" y="9333"/>
                  </a:lnTo>
                  <a:lnTo>
                    <a:pt x="2574" y="9228"/>
                  </a:lnTo>
                  <a:lnTo>
                    <a:pt x="2699" y="9165"/>
                  </a:lnTo>
                  <a:lnTo>
                    <a:pt x="2888" y="9207"/>
                  </a:lnTo>
                  <a:lnTo>
                    <a:pt x="2992" y="9165"/>
                  </a:lnTo>
                  <a:lnTo>
                    <a:pt x="3034" y="9228"/>
                  </a:lnTo>
                  <a:lnTo>
                    <a:pt x="3034" y="9333"/>
                  </a:lnTo>
                  <a:lnTo>
                    <a:pt x="2950" y="9458"/>
                  </a:lnTo>
                  <a:lnTo>
                    <a:pt x="2929" y="9563"/>
                  </a:lnTo>
                  <a:lnTo>
                    <a:pt x="2992" y="9584"/>
                  </a:lnTo>
                  <a:lnTo>
                    <a:pt x="2992" y="9689"/>
                  </a:lnTo>
                  <a:lnTo>
                    <a:pt x="2992" y="9793"/>
                  </a:lnTo>
                  <a:lnTo>
                    <a:pt x="2950" y="9856"/>
                  </a:lnTo>
                  <a:lnTo>
                    <a:pt x="2992" y="9961"/>
                  </a:lnTo>
                  <a:lnTo>
                    <a:pt x="3097" y="10002"/>
                  </a:lnTo>
                  <a:lnTo>
                    <a:pt x="3243" y="10170"/>
                  </a:lnTo>
                  <a:lnTo>
                    <a:pt x="3348" y="10191"/>
                  </a:lnTo>
                  <a:lnTo>
                    <a:pt x="3432" y="10170"/>
                  </a:lnTo>
                  <a:lnTo>
                    <a:pt x="3536" y="10002"/>
                  </a:lnTo>
                  <a:lnTo>
                    <a:pt x="3536" y="9898"/>
                  </a:lnTo>
                  <a:lnTo>
                    <a:pt x="3578" y="9856"/>
                  </a:lnTo>
                  <a:lnTo>
                    <a:pt x="3620" y="9793"/>
                  </a:lnTo>
                  <a:lnTo>
                    <a:pt x="3578" y="9710"/>
                  </a:lnTo>
                  <a:lnTo>
                    <a:pt x="3662" y="9584"/>
                  </a:lnTo>
                  <a:lnTo>
                    <a:pt x="3766" y="9563"/>
                  </a:lnTo>
                  <a:lnTo>
                    <a:pt x="3850" y="9563"/>
                  </a:lnTo>
                  <a:lnTo>
                    <a:pt x="3871" y="9500"/>
                  </a:lnTo>
                  <a:lnTo>
                    <a:pt x="3850" y="9458"/>
                  </a:lnTo>
                  <a:lnTo>
                    <a:pt x="3829" y="9333"/>
                  </a:lnTo>
                  <a:lnTo>
                    <a:pt x="3620" y="9249"/>
                  </a:lnTo>
                  <a:lnTo>
                    <a:pt x="3578" y="9186"/>
                  </a:lnTo>
                  <a:lnTo>
                    <a:pt x="3641" y="9040"/>
                  </a:lnTo>
                  <a:lnTo>
                    <a:pt x="3724" y="8977"/>
                  </a:lnTo>
                  <a:lnTo>
                    <a:pt x="3766" y="8956"/>
                  </a:lnTo>
                  <a:lnTo>
                    <a:pt x="3745" y="9019"/>
                  </a:lnTo>
                  <a:lnTo>
                    <a:pt x="3745" y="9145"/>
                  </a:lnTo>
                  <a:lnTo>
                    <a:pt x="3787" y="9165"/>
                  </a:lnTo>
                  <a:lnTo>
                    <a:pt x="3850" y="9145"/>
                  </a:lnTo>
                  <a:lnTo>
                    <a:pt x="3871" y="9124"/>
                  </a:lnTo>
                  <a:lnTo>
                    <a:pt x="3955" y="9145"/>
                  </a:lnTo>
                  <a:lnTo>
                    <a:pt x="3996" y="9186"/>
                  </a:lnTo>
                  <a:lnTo>
                    <a:pt x="4059" y="9165"/>
                  </a:lnTo>
                  <a:lnTo>
                    <a:pt x="4101" y="9165"/>
                  </a:lnTo>
                  <a:lnTo>
                    <a:pt x="4080" y="9228"/>
                  </a:lnTo>
                  <a:lnTo>
                    <a:pt x="3976" y="9249"/>
                  </a:lnTo>
                  <a:lnTo>
                    <a:pt x="3976" y="9270"/>
                  </a:lnTo>
                  <a:lnTo>
                    <a:pt x="3996" y="9291"/>
                  </a:lnTo>
                  <a:lnTo>
                    <a:pt x="4080" y="9270"/>
                  </a:lnTo>
                  <a:lnTo>
                    <a:pt x="4206" y="9186"/>
                  </a:lnTo>
                  <a:lnTo>
                    <a:pt x="4499" y="9228"/>
                  </a:lnTo>
                  <a:lnTo>
                    <a:pt x="4666" y="9186"/>
                  </a:lnTo>
                  <a:lnTo>
                    <a:pt x="4603" y="9165"/>
                  </a:lnTo>
                  <a:lnTo>
                    <a:pt x="4582" y="9061"/>
                  </a:lnTo>
                  <a:lnTo>
                    <a:pt x="4603" y="8935"/>
                  </a:lnTo>
                  <a:lnTo>
                    <a:pt x="4729" y="8873"/>
                  </a:lnTo>
                  <a:lnTo>
                    <a:pt x="4833" y="8914"/>
                  </a:lnTo>
                  <a:lnTo>
                    <a:pt x="4875" y="9019"/>
                  </a:lnTo>
                  <a:lnTo>
                    <a:pt x="4833" y="9124"/>
                  </a:lnTo>
                  <a:lnTo>
                    <a:pt x="4896" y="9186"/>
                  </a:lnTo>
                  <a:lnTo>
                    <a:pt x="4980" y="9186"/>
                  </a:lnTo>
                  <a:lnTo>
                    <a:pt x="5043" y="9061"/>
                  </a:lnTo>
                  <a:lnTo>
                    <a:pt x="4980" y="8852"/>
                  </a:lnTo>
                  <a:lnTo>
                    <a:pt x="5001" y="8726"/>
                  </a:lnTo>
                  <a:lnTo>
                    <a:pt x="5126" y="8621"/>
                  </a:lnTo>
                  <a:lnTo>
                    <a:pt x="5210" y="8621"/>
                  </a:lnTo>
                  <a:lnTo>
                    <a:pt x="5231" y="8559"/>
                  </a:lnTo>
                  <a:lnTo>
                    <a:pt x="5189" y="8496"/>
                  </a:lnTo>
                  <a:lnTo>
                    <a:pt x="5210" y="8349"/>
                  </a:lnTo>
                  <a:lnTo>
                    <a:pt x="5294" y="8308"/>
                  </a:lnTo>
                  <a:lnTo>
                    <a:pt x="5398" y="8329"/>
                  </a:lnTo>
                  <a:lnTo>
                    <a:pt x="5419" y="8391"/>
                  </a:lnTo>
                  <a:lnTo>
                    <a:pt x="5357" y="8454"/>
                  </a:lnTo>
                  <a:lnTo>
                    <a:pt x="5336" y="8621"/>
                  </a:lnTo>
                  <a:lnTo>
                    <a:pt x="5357" y="8956"/>
                  </a:lnTo>
                  <a:lnTo>
                    <a:pt x="5419" y="8998"/>
                  </a:lnTo>
                  <a:lnTo>
                    <a:pt x="5503" y="8935"/>
                  </a:lnTo>
                  <a:lnTo>
                    <a:pt x="5545" y="8831"/>
                  </a:lnTo>
                  <a:lnTo>
                    <a:pt x="5649" y="8831"/>
                  </a:lnTo>
                  <a:lnTo>
                    <a:pt x="5754" y="8726"/>
                  </a:lnTo>
                  <a:lnTo>
                    <a:pt x="5817" y="8580"/>
                  </a:lnTo>
                  <a:lnTo>
                    <a:pt x="5775" y="8475"/>
                  </a:lnTo>
                  <a:lnTo>
                    <a:pt x="5921" y="8370"/>
                  </a:lnTo>
                  <a:lnTo>
                    <a:pt x="5880" y="8287"/>
                  </a:lnTo>
                  <a:lnTo>
                    <a:pt x="5838" y="8224"/>
                  </a:lnTo>
                  <a:lnTo>
                    <a:pt x="5712" y="8057"/>
                  </a:lnTo>
                  <a:lnTo>
                    <a:pt x="5649" y="7910"/>
                  </a:lnTo>
                  <a:lnTo>
                    <a:pt x="5629" y="7638"/>
                  </a:lnTo>
                  <a:lnTo>
                    <a:pt x="5670" y="7324"/>
                  </a:lnTo>
                  <a:lnTo>
                    <a:pt x="5670" y="7115"/>
                  </a:lnTo>
                  <a:lnTo>
                    <a:pt x="5566" y="6717"/>
                  </a:lnTo>
                  <a:lnTo>
                    <a:pt x="5440" y="6529"/>
                  </a:lnTo>
                  <a:lnTo>
                    <a:pt x="5440" y="6383"/>
                  </a:lnTo>
                  <a:lnTo>
                    <a:pt x="5461" y="6194"/>
                  </a:lnTo>
                  <a:lnTo>
                    <a:pt x="5649" y="6111"/>
                  </a:lnTo>
                  <a:lnTo>
                    <a:pt x="5733" y="6111"/>
                  </a:lnTo>
                  <a:lnTo>
                    <a:pt x="5775" y="6194"/>
                  </a:lnTo>
                  <a:lnTo>
                    <a:pt x="5817" y="6132"/>
                  </a:lnTo>
                  <a:lnTo>
                    <a:pt x="5775" y="6006"/>
                  </a:lnTo>
                  <a:lnTo>
                    <a:pt x="5754" y="5922"/>
                  </a:lnTo>
                  <a:lnTo>
                    <a:pt x="5733" y="5880"/>
                  </a:lnTo>
                  <a:lnTo>
                    <a:pt x="5712" y="5776"/>
                  </a:lnTo>
                  <a:lnTo>
                    <a:pt x="5712" y="5713"/>
                  </a:lnTo>
                  <a:lnTo>
                    <a:pt x="5712" y="5650"/>
                  </a:lnTo>
                  <a:lnTo>
                    <a:pt x="5754" y="5567"/>
                  </a:lnTo>
                  <a:lnTo>
                    <a:pt x="5754" y="5546"/>
                  </a:lnTo>
                  <a:lnTo>
                    <a:pt x="5754" y="5462"/>
                  </a:lnTo>
                  <a:lnTo>
                    <a:pt x="5733" y="5399"/>
                  </a:lnTo>
                  <a:lnTo>
                    <a:pt x="5733" y="5274"/>
                  </a:lnTo>
                  <a:lnTo>
                    <a:pt x="5754" y="5190"/>
                  </a:lnTo>
                  <a:lnTo>
                    <a:pt x="5712" y="5127"/>
                  </a:lnTo>
                  <a:lnTo>
                    <a:pt x="5670" y="4876"/>
                  </a:lnTo>
                  <a:lnTo>
                    <a:pt x="5566" y="4709"/>
                  </a:lnTo>
                  <a:lnTo>
                    <a:pt x="5545" y="4709"/>
                  </a:lnTo>
                  <a:lnTo>
                    <a:pt x="5503" y="4667"/>
                  </a:lnTo>
                  <a:lnTo>
                    <a:pt x="5503" y="4437"/>
                  </a:lnTo>
                  <a:lnTo>
                    <a:pt x="5398" y="4332"/>
                  </a:lnTo>
                  <a:lnTo>
                    <a:pt x="5147" y="4081"/>
                  </a:lnTo>
                  <a:lnTo>
                    <a:pt x="5105" y="3976"/>
                  </a:lnTo>
                  <a:lnTo>
                    <a:pt x="5043" y="3788"/>
                  </a:lnTo>
                  <a:lnTo>
                    <a:pt x="5043" y="3600"/>
                  </a:lnTo>
                  <a:lnTo>
                    <a:pt x="5043" y="3558"/>
                  </a:lnTo>
                  <a:lnTo>
                    <a:pt x="4980" y="3600"/>
                  </a:lnTo>
                  <a:lnTo>
                    <a:pt x="4917" y="3600"/>
                  </a:lnTo>
                  <a:lnTo>
                    <a:pt x="4896" y="3579"/>
                  </a:lnTo>
                  <a:lnTo>
                    <a:pt x="4896" y="3558"/>
                  </a:lnTo>
                  <a:cubicBezTo>
                    <a:pt x="4854" y="3474"/>
                    <a:pt x="4812" y="3412"/>
                    <a:pt x="4750" y="3349"/>
                  </a:cubicBezTo>
                  <a:lnTo>
                    <a:pt x="4792" y="3265"/>
                  </a:lnTo>
                  <a:lnTo>
                    <a:pt x="4854" y="3160"/>
                  </a:lnTo>
                  <a:lnTo>
                    <a:pt x="4812" y="3077"/>
                  </a:lnTo>
                  <a:lnTo>
                    <a:pt x="4687" y="3077"/>
                  </a:lnTo>
                  <a:lnTo>
                    <a:pt x="4540" y="3056"/>
                  </a:lnTo>
                  <a:lnTo>
                    <a:pt x="4394" y="2888"/>
                  </a:lnTo>
                  <a:lnTo>
                    <a:pt x="4268" y="2930"/>
                  </a:lnTo>
                  <a:lnTo>
                    <a:pt x="4122" y="2847"/>
                  </a:lnTo>
                  <a:lnTo>
                    <a:pt x="4101" y="2763"/>
                  </a:lnTo>
                  <a:lnTo>
                    <a:pt x="4101" y="2658"/>
                  </a:lnTo>
                  <a:lnTo>
                    <a:pt x="4185" y="2575"/>
                  </a:lnTo>
                  <a:lnTo>
                    <a:pt x="4268" y="2575"/>
                  </a:lnTo>
                  <a:lnTo>
                    <a:pt x="4415" y="2679"/>
                  </a:lnTo>
                  <a:lnTo>
                    <a:pt x="4478" y="2721"/>
                  </a:lnTo>
                  <a:lnTo>
                    <a:pt x="4603" y="2533"/>
                  </a:lnTo>
                  <a:lnTo>
                    <a:pt x="4729" y="2428"/>
                  </a:lnTo>
                  <a:lnTo>
                    <a:pt x="4833" y="2428"/>
                  </a:lnTo>
                  <a:lnTo>
                    <a:pt x="4896" y="2470"/>
                  </a:lnTo>
                  <a:lnTo>
                    <a:pt x="4959" y="2512"/>
                  </a:lnTo>
                  <a:lnTo>
                    <a:pt x="5064" y="2470"/>
                  </a:lnTo>
                  <a:lnTo>
                    <a:pt x="5168" y="2575"/>
                  </a:lnTo>
                  <a:lnTo>
                    <a:pt x="5336" y="2721"/>
                  </a:lnTo>
                  <a:lnTo>
                    <a:pt x="5524" y="2784"/>
                  </a:lnTo>
                  <a:lnTo>
                    <a:pt x="5691" y="2847"/>
                  </a:lnTo>
                  <a:lnTo>
                    <a:pt x="5754" y="2930"/>
                  </a:lnTo>
                  <a:lnTo>
                    <a:pt x="5859" y="2972"/>
                  </a:lnTo>
                  <a:lnTo>
                    <a:pt x="5859" y="2888"/>
                  </a:lnTo>
                  <a:lnTo>
                    <a:pt x="5880" y="2784"/>
                  </a:lnTo>
                  <a:lnTo>
                    <a:pt x="5859" y="2658"/>
                  </a:lnTo>
                  <a:lnTo>
                    <a:pt x="5880" y="2470"/>
                  </a:lnTo>
                  <a:lnTo>
                    <a:pt x="5942" y="2240"/>
                  </a:lnTo>
                  <a:lnTo>
                    <a:pt x="6089" y="2031"/>
                  </a:lnTo>
                  <a:lnTo>
                    <a:pt x="6193" y="2010"/>
                  </a:lnTo>
                  <a:lnTo>
                    <a:pt x="6298" y="2031"/>
                  </a:lnTo>
                  <a:lnTo>
                    <a:pt x="6465" y="2031"/>
                  </a:lnTo>
                  <a:lnTo>
                    <a:pt x="6465" y="1989"/>
                  </a:lnTo>
                  <a:lnTo>
                    <a:pt x="6528" y="1926"/>
                  </a:lnTo>
                  <a:lnTo>
                    <a:pt x="6591" y="1947"/>
                  </a:lnTo>
                  <a:lnTo>
                    <a:pt x="6675" y="1947"/>
                  </a:lnTo>
                  <a:lnTo>
                    <a:pt x="6717" y="1905"/>
                  </a:lnTo>
                  <a:lnTo>
                    <a:pt x="6737" y="1821"/>
                  </a:lnTo>
                  <a:lnTo>
                    <a:pt x="6842" y="1779"/>
                  </a:lnTo>
                  <a:lnTo>
                    <a:pt x="6926" y="1717"/>
                  </a:lnTo>
                  <a:lnTo>
                    <a:pt x="6926" y="1612"/>
                  </a:lnTo>
                  <a:lnTo>
                    <a:pt x="6989" y="1591"/>
                  </a:lnTo>
                  <a:lnTo>
                    <a:pt x="7009" y="1507"/>
                  </a:lnTo>
                  <a:lnTo>
                    <a:pt x="6926" y="1507"/>
                  </a:lnTo>
                  <a:lnTo>
                    <a:pt x="6863" y="1591"/>
                  </a:lnTo>
                  <a:lnTo>
                    <a:pt x="6800" y="1675"/>
                  </a:lnTo>
                  <a:lnTo>
                    <a:pt x="6717" y="1675"/>
                  </a:lnTo>
                  <a:lnTo>
                    <a:pt x="6717" y="1612"/>
                  </a:lnTo>
                  <a:lnTo>
                    <a:pt x="6717" y="1528"/>
                  </a:lnTo>
                  <a:lnTo>
                    <a:pt x="6612" y="1403"/>
                  </a:lnTo>
                  <a:lnTo>
                    <a:pt x="6486" y="1319"/>
                  </a:lnTo>
                  <a:lnTo>
                    <a:pt x="6445" y="1277"/>
                  </a:lnTo>
                  <a:lnTo>
                    <a:pt x="6445" y="1110"/>
                  </a:lnTo>
                  <a:lnTo>
                    <a:pt x="6486" y="943"/>
                  </a:lnTo>
                  <a:lnTo>
                    <a:pt x="6486" y="838"/>
                  </a:lnTo>
                  <a:lnTo>
                    <a:pt x="6465" y="775"/>
                  </a:lnTo>
                  <a:lnTo>
                    <a:pt x="6445" y="796"/>
                  </a:lnTo>
                  <a:lnTo>
                    <a:pt x="6403" y="901"/>
                  </a:lnTo>
                  <a:lnTo>
                    <a:pt x="6298" y="1047"/>
                  </a:lnTo>
                  <a:lnTo>
                    <a:pt x="6131" y="1173"/>
                  </a:lnTo>
                  <a:lnTo>
                    <a:pt x="5963" y="1194"/>
                  </a:lnTo>
                  <a:lnTo>
                    <a:pt x="5901" y="1173"/>
                  </a:lnTo>
                  <a:lnTo>
                    <a:pt x="5838" y="1194"/>
                  </a:lnTo>
                  <a:lnTo>
                    <a:pt x="5733" y="1089"/>
                  </a:lnTo>
                  <a:lnTo>
                    <a:pt x="5608" y="1068"/>
                  </a:lnTo>
                  <a:lnTo>
                    <a:pt x="5419" y="984"/>
                  </a:lnTo>
                  <a:lnTo>
                    <a:pt x="5315" y="880"/>
                  </a:lnTo>
                  <a:lnTo>
                    <a:pt x="5210" y="859"/>
                  </a:lnTo>
                  <a:lnTo>
                    <a:pt x="5147" y="775"/>
                  </a:lnTo>
                  <a:lnTo>
                    <a:pt x="5001" y="671"/>
                  </a:lnTo>
                  <a:lnTo>
                    <a:pt x="4729" y="419"/>
                  </a:lnTo>
                  <a:lnTo>
                    <a:pt x="4645" y="252"/>
                  </a:lnTo>
                  <a:lnTo>
                    <a:pt x="4499" y="231"/>
                  </a:lnTo>
                  <a:lnTo>
                    <a:pt x="4310" y="64"/>
                  </a:lnTo>
                  <a:lnTo>
                    <a:pt x="4268"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9" name="Google Shape;1009;p54"/>
            <p:cNvSpPr/>
            <p:nvPr/>
          </p:nvSpPr>
          <p:spPr>
            <a:xfrm>
              <a:off x="4580490" y="2850992"/>
              <a:ext cx="28661" cy="38087"/>
            </a:xfrm>
            <a:custGeom>
              <a:rect b="b" l="l" r="r" t="t"/>
              <a:pathLst>
                <a:path extrusionOk="0" h="3349" w="2407">
                  <a:moveTo>
                    <a:pt x="1256" y="1"/>
                  </a:moveTo>
                  <a:lnTo>
                    <a:pt x="1005" y="126"/>
                  </a:lnTo>
                  <a:lnTo>
                    <a:pt x="628" y="189"/>
                  </a:lnTo>
                  <a:lnTo>
                    <a:pt x="419" y="377"/>
                  </a:lnTo>
                  <a:lnTo>
                    <a:pt x="210" y="419"/>
                  </a:lnTo>
                  <a:lnTo>
                    <a:pt x="21" y="586"/>
                  </a:lnTo>
                  <a:lnTo>
                    <a:pt x="0" y="712"/>
                  </a:lnTo>
                  <a:lnTo>
                    <a:pt x="0" y="733"/>
                  </a:lnTo>
                  <a:lnTo>
                    <a:pt x="105" y="649"/>
                  </a:lnTo>
                  <a:lnTo>
                    <a:pt x="293" y="691"/>
                  </a:lnTo>
                  <a:lnTo>
                    <a:pt x="210" y="712"/>
                  </a:lnTo>
                  <a:lnTo>
                    <a:pt x="419" y="921"/>
                  </a:lnTo>
                  <a:lnTo>
                    <a:pt x="565" y="1130"/>
                  </a:lnTo>
                  <a:lnTo>
                    <a:pt x="649" y="1130"/>
                  </a:lnTo>
                  <a:lnTo>
                    <a:pt x="607" y="1214"/>
                  </a:lnTo>
                  <a:lnTo>
                    <a:pt x="712" y="1319"/>
                  </a:lnTo>
                  <a:lnTo>
                    <a:pt x="733" y="1423"/>
                  </a:lnTo>
                  <a:lnTo>
                    <a:pt x="544" y="1361"/>
                  </a:lnTo>
                  <a:lnTo>
                    <a:pt x="524" y="1277"/>
                  </a:lnTo>
                  <a:lnTo>
                    <a:pt x="461" y="1381"/>
                  </a:lnTo>
                  <a:lnTo>
                    <a:pt x="398" y="1361"/>
                  </a:lnTo>
                  <a:lnTo>
                    <a:pt x="252" y="1549"/>
                  </a:lnTo>
                  <a:lnTo>
                    <a:pt x="524" y="1653"/>
                  </a:lnTo>
                  <a:lnTo>
                    <a:pt x="607" y="1633"/>
                  </a:lnTo>
                  <a:lnTo>
                    <a:pt x="649" y="1758"/>
                  </a:lnTo>
                  <a:lnTo>
                    <a:pt x="649" y="1988"/>
                  </a:lnTo>
                  <a:lnTo>
                    <a:pt x="712" y="2051"/>
                  </a:lnTo>
                  <a:lnTo>
                    <a:pt x="754" y="2009"/>
                  </a:lnTo>
                  <a:lnTo>
                    <a:pt x="858" y="2197"/>
                  </a:lnTo>
                  <a:lnTo>
                    <a:pt x="670" y="2323"/>
                  </a:lnTo>
                  <a:lnTo>
                    <a:pt x="670" y="2386"/>
                  </a:lnTo>
                  <a:lnTo>
                    <a:pt x="754" y="2469"/>
                  </a:lnTo>
                  <a:lnTo>
                    <a:pt x="754" y="2574"/>
                  </a:lnTo>
                  <a:lnTo>
                    <a:pt x="670" y="2595"/>
                  </a:lnTo>
                  <a:lnTo>
                    <a:pt x="670" y="2700"/>
                  </a:lnTo>
                  <a:lnTo>
                    <a:pt x="733" y="2804"/>
                  </a:lnTo>
                  <a:lnTo>
                    <a:pt x="670" y="2804"/>
                  </a:lnTo>
                  <a:lnTo>
                    <a:pt x="816" y="3097"/>
                  </a:lnTo>
                  <a:lnTo>
                    <a:pt x="879" y="3097"/>
                  </a:lnTo>
                  <a:lnTo>
                    <a:pt x="921" y="3223"/>
                  </a:lnTo>
                  <a:lnTo>
                    <a:pt x="963" y="3244"/>
                  </a:lnTo>
                  <a:lnTo>
                    <a:pt x="963" y="3348"/>
                  </a:lnTo>
                  <a:lnTo>
                    <a:pt x="1047" y="3306"/>
                  </a:lnTo>
                  <a:lnTo>
                    <a:pt x="1047" y="3139"/>
                  </a:lnTo>
                  <a:lnTo>
                    <a:pt x="1088" y="3223"/>
                  </a:lnTo>
                  <a:lnTo>
                    <a:pt x="1172" y="3118"/>
                  </a:lnTo>
                  <a:lnTo>
                    <a:pt x="1444" y="2888"/>
                  </a:lnTo>
                  <a:lnTo>
                    <a:pt x="1549" y="2846"/>
                  </a:lnTo>
                  <a:lnTo>
                    <a:pt x="1570" y="2909"/>
                  </a:lnTo>
                  <a:lnTo>
                    <a:pt x="1653" y="2825"/>
                  </a:lnTo>
                  <a:lnTo>
                    <a:pt x="1695" y="2825"/>
                  </a:lnTo>
                  <a:lnTo>
                    <a:pt x="1758" y="2930"/>
                  </a:lnTo>
                  <a:lnTo>
                    <a:pt x="1863" y="2909"/>
                  </a:lnTo>
                  <a:lnTo>
                    <a:pt x="1905" y="2951"/>
                  </a:lnTo>
                  <a:lnTo>
                    <a:pt x="1967" y="2909"/>
                  </a:lnTo>
                  <a:lnTo>
                    <a:pt x="1925" y="2825"/>
                  </a:lnTo>
                  <a:lnTo>
                    <a:pt x="2072" y="2741"/>
                  </a:lnTo>
                  <a:lnTo>
                    <a:pt x="2197" y="2741"/>
                  </a:lnTo>
                  <a:lnTo>
                    <a:pt x="2344" y="2532"/>
                  </a:lnTo>
                  <a:lnTo>
                    <a:pt x="2323" y="2490"/>
                  </a:lnTo>
                  <a:lnTo>
                    <a:pt x="2407" y="2428"/>
                  </a:lnTo>
                  <a:lnTo>
                    <a:pt x="2344" y="1988"/>
                  </a:lnTo>
                  <a:lnTo>
                    <a:pt x="2323" y="1988"/>
                  </a:lnTo>
                  <a:lnTo>
                    <a:pt x="2281" y="2009"/>
                  </a:lnTo>
                  <a:lnTo>
                    <a:pt x="2281" y="1884"/>
                  </a:lnTo>
                  <a:lnTo>
                    <a:pt x="2197" y="1486"/>
                  </a:lnTo>
                  <a:lnTo>
                    <a:pt x="2114" y="1381"/>
                  </a:lnTo>
                  <a:lnTo>
                    <a:pt x="2114" y="1130"/>
                  </a:lnTo>
                  <a:lnTo>
                    <a:pt x="1779" y="712"/>
                  </a:lnTo>
                  <a:lnTo>
                    <a:pt x="1465" y="398"/>
                  </a:lnTo>
                  <a:lnTo>
                    <a:pt x="1256"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0" name="Google Shape;1010;p54"/>
            <p:cNvSpPr/>
            <p:nvPr/>
          </p:nvSpPr>
          <p:spPr>
            <a:xfrm>
              <a:off x="4566534" y="2807208"/>
              <a:ext cx="32650" cy="53553"/>
            </a:xfrm>
            <a:custGeom>
              <a:rect b="b" l="l" r="r" t="t"/>
              <a:pathLst>
                <a:path extrusionOk="0" h="4709" w="2742">
                  <a:moveTo>
                    <a:pt x="2260" y="1"/>
                  </a:moveTo>
                  <a:lnTo>
                    <a:pt x="2177" y="42"/>
                  </a:lnTo>
                  <a:lnTo>
                    <a:pt x="2177" y="168"/>
                  </a:lnTo>
                  <a:lnTo>
                    <a:pt x="2177" y="273"/>
                  </a:lnTo>
                  <a:lnTo>
                    <a:pt x="2240" y="377"/>
                  </a:lnTo>
                  <a:lnTo>
                    <a:pt x="2177" y="482"/>
                  </a:lnTo>
                  <a:lnTo>
                    <a:pt x="2093" y="482"/>
                  </a:lnTo>
                  <a:lnTo>
                    <a:pt x="1988" y="607"/>
                  </a:lnTo>
                  <a:lnTo>
                    <a:pt x="1988" y="733"/>
                  </a:lnTo>
                  <a:lnTo>
                    <a:pt x="1737" y="921"/>
                  </a:lnTo>
                  <a:lnTo>
                    <a:pt x="1612" y="921"/>
                  </a:lnTo>
                  <a:lnTo>
                    <a:pt x="1528" y="1005"/>
                  </a:lnTo>
                  <a:lnTo>
                    <a:pt x="1633" y="1089"/>
                  </a:lnTo>
                  <a:lnTo>
                    <a:pt x="1779" y="1214"/>
                  </a:lnTo>
                  <a:lnTo>
                    <a:pt x="1779" y="1298"/>
                  </a:lnTo>
                  <a:lnTo>
                    <a:pt x="1716" y="1444"/>
                  </a:lnTo>
                  <a:lnTo>
                    <a:pt x="1570" y="1423"/>
                  </a:lnTo>
                  <a:lnTo>
                    <a:pt x="1319" y="1444"/>
                  </a:lnTo>
                  <a:lnTo>
                    <a:pt x="1193" y="1402"/>
                  </a:lnTo>
                  <a:lnTo>
                    <a:pt x="1089" y="1444"/>
                  </a:lnTo>
                  <a:lnTo>
                    <a:pt x="1005" y="1361"/>
                  </a:lnTo>
                  <a:lnTo>
                    <a:pt x="942" y="1319"/>
                  </a:lnTo>
                  <a:lnTo>
                    <a:pt x="838" y="1151"/>
                  </a:lnTo>
                  <a:lnTo>
                    <a:pt x="691" y="1298"/>
                  </a:lnTo>
                  <a:lnTo>
                    <a:pt x="691" y="1465"/>
                  </a:lnTo>
                  <a:lnTo>
                    <a:pt x="691" y="1528"/>
                  </a:lnTo>
                  <a:lnTo>
                    <a:pt x="649" y="1633"/>
                  </a:lnTo>
                  <a:lnTo>
                    <a:pt x="566" y="1926"/>
                  </a:lnTo>
                  <a:lnTo>
                    <a:pt x="461" y="1967"/>
                  </a:lnTo>
                  <a:lnTo>
                    <a:pt x="356" y="2156"/>
                  </a:lnTo>
                  <a:lnTo>
                    <a:pt x="210" y="2260"/>
                  </a:lnTo>
                  <a:lnTo>
                    <a:pt x="210" y="2365"/>
                  </a:lnTo>
                  <a:lnTo>
                    <a:pt x="147" y="2511"/>
                  </a:lnTo>
                  <a:lnTo>
                    <a:pt x="1" y="2616"/>
                  </a:lnTo>
                  <a:lnTo>
                    <a:pt x="1" y="2972"/>
                  </a:lnTo>
                  <a:lnTo>
                    <a:pt x="22" y="3014"/>
                  </a:lnTo>
                  <a:lnTo>
                    <a:pt x="43" y="2993"/>
                  </a:lnTo>
                  <a:lnTo>
                    <a:pt x="84" y="3202"/>
                  </a:lnTo>
                  <a:lnTo>
                    <a:pt x="168" y="3139"/>
                  </a:lnTo>
                  <a:lnTo>
                    <a:pt x="168" y="3034"/>
                  </a:lnTo>
                  <a:lnTo>
                    <a:pt x="315" y="3118"/>
                  </a:lnTo>
                  <a:lnTo>
                    <a:pt x="356" y="3202"/>
                  </a:lnTo>
                  <a:lnTo>
                    <a:pt x="545" y="3181"/>
                  </a:lnTo>
                  <a:lnTo>
                    <a:pt x="587" y="3097"/>
                  </a:lnTo>
                  <a:lnTo>
                    <a:pt x="670" y="3097"/>
                  </a:lnTo>
                  <a:lnTo>
                    <a:pt x="649" y="3181"/>
                  </a:lnTo>
                  <a:lnTo>
                    <a:pt x="566" y="3223"/>
                  </a:lnTo>
                  <a:lnTo>
                    <a:pt x="649" y="3348"/>
                  </a:lnTo>
                  <a:lnTo>
                    <a:pt x="524" y="3558"/>
                  </a:lnTo>
                  <a:lnTo>
                    <a:pt x="524" y="3851"/>
                  </a:lnTo>
                  <a:lnTo>
                    <a:pt x="545" y="3913"/>
                  </a:lnTo>
                  <a:lnTo>
                    <a:pt x="775" y="3913"/>
                  </a:lnTo>
                  <a:lnTo>
                    <a:pt x="880" y="3851"/>
                  </a:lnTo>
                  <a:lnTo>
                    <a:pt x="754" y="3955"/>
                  </a:lnTo>
                  <a:lnTo>
                    <a:pt x="608" y="3955"/>
                  </a:lnTo>
                  <a:lnTo>
                    <a:pt x="545" y="4143"/>
                  </a:lnTo>
                  <a:lnTo>
                    <a:pt x="524" y="4374"/>
                  </a:lnTo>
                  <a:lnTo>
                    <a:pt x="482" y="4478"/>
                  </a:lnTo>
                  <a:lnTo>
                    <a:pt x="545" y="4478"/>
                  </a:lnTo>
                  <a:lnTo>
                    <a:pt x="649" y="4436"/>
                  </a:lnTo>
                  <a:lnTo>
                    <a:pt x="775" y="4478"/>
                  </a:lnTo>
                  <a:lnTo>
                    <a:pt x="670" y="4646"/>
                  </a:lnTo>
                  <a:lnTo>
                    <a:pt x="691" y="4708"/>
                  </a:lnTo>
                  <a:lnTo>
                    <a:pt x="838" y="4604"/>
                  </a:lnTo>
                  <a:lnTo>
                    <a:pt x="900" y="4667"/>
                  </a:lnTo>
                  <a:lnTo>
                    <a:pt x="1005" y="4541"/>
                  </a:lnTo>
                  <a:lnTo>
                    <a:pt x="963" y="4478"/>
                  </a:lnTo>
                  <a:lnTo>
                    <a:pt x="1047" y="4436"/>
                  </a:lnTo>
                  <a:lnTo>
                    <a:pt x="1172" y="4562"/>
                  </a:lnTo>
                  <a:lnTo>
                    <a:pt x="1193" y="4436"/>
                  </a:lnTo>
                  <a:lnTo>
                    <a:pt x="1382" y="4269"/>
                  </a:lnTo>
                  <a:lnTo>
                    <a:pt x="1591" y="4227"/>
                  </a:lnTo>
                  <a:lnTo>
                    <a:pt x="1800" y="4039"/>
                  </a:lnTo>
                  <a:lnTo>
                    <a:pt x="2177" y="3976"/>
                  </a:lnTo>
                  <a:lnTo>
                    <a:pt x="2428" y="3851"/>
                  </a:lnTo>
                  <a:lnTo>
                    <a:pt x="2344" y="3725"/>
                  </a:lnTo>
                  <a:lnTo>
                    <a:pt x="1926" y="3495"/>
                  </a:lnTo>
                  <a:lnTo>
                    <a:pt x="1884" y="3390"/>
                  </a:lnTo>
                  <a:lnTo>
                    <a:pt x="1654" y="3348"/>
                  </a:lnTo>
                  <a:lnTo>
                    <a:pt x="1612" y="3202"/>
                  </a:lnTo>
                  <a:lnTo>
                    <a:pt x="1654" y="3118"/>
                  </a:lnTo>
                  <a:lnTo>
                    <a:pt x="1633" y="2993"/>
                  </a:lnTo>
                  <a:lnTo>
                    <a:pt x="1633" y="2867"/>
                  </a:lnTo>
                  <a:lnTo>
                    <a:pt x="1800" y="2762"/>
                  </a:lnTo>
                  <a:lnTo>
                    <a:pt x="1821" y="2616"/>
                  </a:lnTo>
                  <a:lnTo>
                    <a:pt x="1947" y="2574"/>
                  </a:lnTo>
                  <a:lnTo>
                    <a:pt x="2051" y="2574"/>
                  </a:lnTo>
                  <a:lnTo>
                    <a:pt x="2093" y="2490"/>
                  </a:lnTo>
                  <a:lnTo>
                    <a:pt x="2156" y="2449"/>
                  </a:lnTo>
                  <a:lnTo>
                    <a:pt x="2135" y="2344"/>
                  </a:lnTo>
                  <a:lnTo>
                    <a:pt x="2428" y="2051"/>
                  </a:lnTo>
                  <a:lnTo>
                    <a:pt x="2407" y="1988"/>
                  </a:lnTo>
                  <a:lnTo>
                    <a:pt x="2553" y="1863"/>
                  </a:lnTo>
                  <a:lnTo>
                    <a:pt x="2574" y="1737"/>
                  </a:lnTo>
                  <a:lnTo>
                    <a:pt x="2512" y="1654"/>
                  </a:lnTo>
                  <a:lnTo>
                    <a:pt x="2512" y="1361"/>
                  </a:lnTo>
                  <a:lnTo>
                    <a:pt x="2365" y="1256"/>
                  </a:lnTo>
                  <a:lnTo>
                    <a:pt x="2365" y="1110"/>
                  </a:lnTo>
                  <a:lnTo>
                    <a:pt x="2449" y="817"/>
                  </a:lnTo>
                  <a:lnTo>
                    <a:pt x="2449" y="691"/>
                  </a:lnTo>
                  <a:lnTo>
                    <a:pt x="2532" y="691"/>
                  </a:lnTo>
                  <a:lnTo>
                    <a:pt x="2721" y="482"/>
                  </a:lnTo>
                  <a:lnTo>
                    <a:pt x="2742" y="482"/>
                  </a:lnTo>
                  <a:lnTo>
                    <a:pt x="2637" y="356"/>
                  </a:lnTo>
                  <a:lnTo>
                    <a:pt x="2616" y="293"/>
                  </a:lnTo>
                  <a:lnTo>
                    <a:pt x="2428" y="273"/>
                  </a:lnTo>
                  <a:lnTo>
                    <a:pt x="2365" y="189"/>
                  </a:lnTo>
                  <a:lnTo>
                    <a:pt x="2365" y="84"/>
                  </a:lnTo>
                  <a:lnTo>
                    <a:pt x="2260"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1" name="Google Shape;1011;p54"/>
            <p:cNvSpPr/>
            <p:nvPr/>
          </p:nvSpPr>
          <p:spPr>
            <a:xfrm>
              <a:off x="4301938" y="2737722"/>
              <a:ext cx="211787" cy="95438"/>
            </a:xfrm>
            <a:custGeom>
              <a:rect b="b" l="l" r="r" t="t"/>
              <a:pathLst>
                <a:path extrusionOk="0" h="8392" w="17786">
                  <a:moveTo>
                    <a:pt x="5232" y="1"/>
                  </a:moveTo>
                  <a:lnTo>
                    <a:pt x="5169" y="85"/>
                  </a:lnTo>
                  <a:lnTo>
                    <a:pt x="5169" y="147"/>
                  </a:lnTo>
                  <a:lnTo>
                    <a:pt x="5190" y="252"/>
                  </a:lnTo>
                  <a:lnTo>
                    <a:pt x="5169" y="336"/>
                  </a:lnTo>
                  <a:lnTo>
                    <a:pt x="5085" y="336"/>
                  </a:lnTo>
                  <a:lnTo>
                    <a:pt x="5002" y="357"/>
                  </a:lnTo>
                  <a:lnTo>
                    <a:pt x="4918" y="461"/>
                  </a:lnTo>
                  <a:lnTo>
                    <a:pt x="4918" y="545"/>
                  </a:lnTo>
                  <a:lnTo>
                    <a:pt x="4813" y="670"/>
                  </a:lnTo>
                  <a:lnTo>
                    <a:pt x="4813" y="963"/>
                  </a:lnTo>
                  <a:lnTo>
                    <a:pt x="4855" y="1089"/>
                  </a:lnTo>
                  <a:lnTo>
                    <a:pt x="5023" y="1152"/>
                  </a:lnTo>
                  <a:lnTo>
                    <a:pt x="5085" y="1214"/>
                  </a:lnTo>
                  <a:lnTo>
                    <a:pt x="5190" y="1256"/>
                  </a:lnTo>
                  <a:lnTo>
                    <a:pt x="5211" y="1340"/>
                  </a:lnTo>
                  <a:lnTo>
                    <a:pt x="5190" y="1507"/>
                  </a:lnTo>
                  <a:lnTo>
                    <a:pt x="5190" y="1696"/>
                  </a:lnTo>
                  <a:lnTo>
                    <a:pt x="5295" y="1779"/>
                  </a:lnTo>
                  <a:lnTo>
                    <a:pt x="5378" y="1863"/>
                  </a:lnTo>
                  <a:lnTo>
                    <a:pt x="5232" y="2010"/>
                  </a:lnTo>
                  <a:lnTo>
                    <a:pt x="5043" y="2030"/>
                  </a:lnTo>
                  <a:lnTo>
                    <a:pt x="4960" y="2010"/>
                  </a:lnTo>
                  <a:lnTo>
                    <a:pt x="4918" y="2072"/>
                  </a:lnTo>
                  <a:lnTo>
                    <a:pt x="4813" y="2072"/>
                  </a:lnTo>
                  <a:lnTo>
                    <a:pt x="4709" y="2010"/>
                  </a:lnTo>
                  <a:lnTo>
                    <a:pt x="4479" y="2010"/>
                  </a:lnTo>
                  <a:lnTo>
                    <a:pt x="4374" y="2030"/>
                  </a:lnTo>
                  <a:lnTo>
                    <a:pt x="4290" y="1989"/>
                  </a:lnTo>
                  <a:lnTo>
                    <a:pt x="4186" y="1968"/>
                  </a:lnTo>
                  <a:lnTo>
                    <a:pt x="4081" y="1968"/>
                  </a:lnTo>
                  <a:lnTo>
                    <a:pt x="3955" y="2072"/>
                  </a:lnTo>
                  <a:lnTo>
                    <a:pt x="3851" y="2093"/>
                  </a:lnTo>
                  <a:lnTo>
                    <a:pt x="3767" y="2135"/>
                  </a:lnTo>
                  <a:lnTo>
                    <a:pt x="3558" y="2030"/>
                  </a:lnTo>
                  <a:lnTo>
                    <a:pt x="3453" y="1968"/>
                  </a:lnTo>
                  <a:lnTo>
                    <a:pt x="3181" y="1800"/>
                  </a:lnTo>
                  <a:lnTo>
                    <a:pt x="3139" y="1717"/>
                  </a:lnTo>
                  <a:lnTo>
                    <a:pt x="3118" y="1612"/>
                  </a:lnTo>
                  <a:lnTo>
                    <a:pt x="3077" y="1549"/>
                  </a:lnTo>
                  <a:lnTo>
                    <a:pt x="2888" y="1549"/>
                  </a:lnTo>
                  <a:lnTo>
                    <a:pt x="2805" y="1591"/>
                  </a:lnTo>
                  <a:lnTo>
                    <a:pt x="2700" y="1591"/>
                  </a:lnTo>
                  <a:lnTo>
                    <a:pt x="2658" y="1612"/>
                  </a:lnTo>
                  <a:lnTo>
                    <a:pt x="2512" y="1612"/>
                  </a:lnTo>
                  <a:lnTo>
                    <a:pt x="2470" y="1549"/>
                  </a:lnTo>
                  <a:lnTo>
                    <a:pt x="2428" y="1486"/>
                  </a:lnTo>
                  <a:lnTo>
                    <a:pt x="2365" y="1382"/>
                  </a:lnTo>
                  <a:lnTo>
                    <a:pt x="2344" y="1382"/>
                  </a:lnTo>
                  <a:lnTo>
                    <a:pt x="2261" y="1445"/>
                  </a:lnTo>
                  <a:lnTo>
                    <a:pt x="2030" y="1445"/>
                  </a:lnTo>
                  <a:lnTo>
                    <a:pt x="1905" y="1466"/>
                  </a:lnTo>
                  <a:lnTo>
                    <a:pt x="1717" y="1486"/>
                  </a:lnTo>
                  <a:lnTo>
                    <a:pt x="1633" y="1549"/>
                  </a:lnTo>
                  <a:lnTo>
                    <a:pt x="1549" y="1675"/>
                  </a:lnTo>
                  <a:lnTo>
                    <a:pt x="1466" y="1717"/>
                  </a:lnTo>
                  <a:lnTo>
                    <a:pt x="1298" y="1675"/>
                  </a:lnTo>
                  <a:lnTo>
                    <a:pt x="1256" y="1717"/>
                  </a:lnTo>
                  <a:lnTo>
                    <a:pt x="1256" y="1800"/>
                  </a:lnTo>
                  <a:lnTo>
                    <a:pt x="1319" y="1863"/>
                  </a:lnTo>
                  <a:lnTo>
                    <a:pt x="1256" y="1884"/>
                  </a:lnTo>
                  <a:lnTo>
                    <a:pt x="1193" y="2010"/>
                  </a:lnTo>
                  <a:lnTo>
                    <a:pt x="1110" y="2030"/>
                  </a:lnTo>
                  <a:lnTo>
                    <a:pt x="1005" y="2114"/>
                  </a:lnTo>
                  <a:lnTo>
                    <a:pt x="1005" y="2198"/>
                  </a:lnTo>
                  <a:lnTo>
                    <a:pt x="838" y="2282"/>
                  </a:lnTo>
                  <a:lnTo>
                    <a:pt x="817" y="2386"/>
                  </a:lnTo>
                  <a:lnTo>
                    <a:pt x="796" y="2512"/>
                  </a:lnTo>
                  <a:lnTo>
                    <a:pt x="608" y="2554"/>
                  </a:lnTo>
                  <a:lnTo>
                    <a:pt x="503" y="2658"/>
                  </a:lnTo>
                  <a:lnTo>
                    <a:pt x="482" y="2742"/>
                  </a:lnTo>
                  <a:lnTo>
                    <a:pt x="210" y="2721"/>
                  </a:lnTo>
                  <a:lnTo>
                    <a:pt x="105" y="2763"/>
                  </a:lnTo>
                  <a:lnTo>
                    <a:pt x="1" y="2972"/>
                  </a:lnTo>
                  <a:lnTo>
                    <a:pt x="1" y="3014"/>
                  </a:lnTo>
                  <a:lnTo>
                    <a:pt x="43" y="3056"/>
                  </a:lnTo>
                  <a:lnTo>
                    <a:pt x="43" y="3181"/>
                  </a:lnTo>
                  <a:lnTo>
                    <a:pt x="64" y="3223"/>
                  </a:lnTo>
                  <a:lnTo>
                    <a:pt x="105" y="3286"/>
                  </a:lnTo>
                  <a:lnTo>
                    <a:pt x="147" y="3286"/>
                  </a:lnTo>
                  <a:lnTo>
                    <a:pt x="147" y="3244"/>
                  </a:lnTo>
                  <a:lnTo>
                    <a:pt x="168" y="3244"/>
                  </a:lnTo>
                  <a:lnTo>
                    <a:pt x="189" y="3286"/>
                  </a:lnTo>
                  <a:lnTo>
                    <a:pt x="189" y="3370"/>
                  </a:lnTo>
                  <a:lnTo>
                    <a:pt x="210" y="3453"/>
                  </a:lnTo>
                  <a:lnTo>
                    <a:pt x="294" y="3495"/>
                  </a:lnTo>
                  <a:lnTo>
                    <a:pt x="336" y="3537"/>
                  </a:lnTo>
                  <a:lnTo>
                    <a:pt x="461" y="3642"/>
                  </a:lnTo>
                  <a:lnTo>
                    <a:pt x="566" y="3704"/>
                  </a:lnTo>
                  <a:lnTo>
                    <a:pt x="629" y="3788"/>
                  </a:lnTo>
                  <a:lnTo>
                    <a:pt x="629" y="3851"/>
                  </a:lnTo>
                  <a:lnTo>
                    <a:pt x="670" y="3914"/>
                  </a:lnTo>
                  <a:lnTo>
                    <a:pt x="796" y="3997"/>
                  </a:lnTo>
                  <a:lnTo>
                    <a:pt x="838" y="3997"/>
                  </a:lnTo>
                  <a:lnTo>
                    <a:pt x="859" y="3914"/>
                  </a:lnTo>
                  <a:lnTo>
                    <a:pt x="901" y="3872"/>
                  </a:lnTo>
                  <a:lnTo>
                    <a:pt x="1026" y="3809"/>
                  </a:lnTo>
                  <a:lnTo>
                    <a:pt x="1131" y="3809"/>
                  </a:lnTo>
                  <a:lnTo>
                    <a:pt x="1152" y="3872"/>
                  </a:lnTo>
                  <a:lnTo>
                    <a:pt x="1235" y="3976"/>
                  </a:lnTo>
                  <a:lnTo>
                    <a:pt x="1319" y="3997"/>
                  </a:lnTo>
                  <a:lnTo>
                    <a:pt x="1361" y="3976"/>
                  </a:lnTo>
                  <a:lnTo>
                    <a:pt x="1424" y="3914"/>
                  </a:lnTo>
                  <a:lnTo>
                    <a:pt x="1528" y="3914"/>
                  </a:lnTo>
                  <a:lnTo>
                    <a:pt x="1612" y="3955"/>
                  </a:lnTo>
                  <a:lnTo>
                    <a:pt x="1654" y="4018"/>
                  </a:lnTo>
                  <a:lnTo>
                    <a:pt x="1738" y="4060"/>
                  </a:lnTo>
                  <a:lnTo>
                    <a:pt x="1842" y="4123"/>
                  </a:lnTo>
                  <a:lnTo>
                    <a:pt x="1884" y="4207"/>
                  </a:lnTo>
                  <a:lnTo>
                    <a:pt x="1905" y="4311"/>
                  </a:lnTo>
                  <a:lnTo>
                    <a:pt x="1947" y="4416"/>
                  </a:lnTo>
                  <a:lnTo>
                    <a:pt x="1989" y="4499"/>
                  </a:lnTo>
                  <a:lnTo>
                    <a:pt x="2051" y="4604"/>
                  </a:lnTo>
                  <a:lnTo>
                    <a:pt x="2135" y="4646"/>
                  </a:lnTo>
                  <a:lnTo>
                    <a:pt x="2198" y="4709"/>
                  </a:lnTo>
                  <a:lnTo>
                    <a:pt x="2282" y="4834"/>
                  </a:lnTo>
                  <a:lnTo>
                    <a:pt x="2344" y="4897"/>
                  </a:lnTo>
                  <a:lnTo>
                    <a:pt x="2344" y="5023"/>
                  </a:lnTo>
                  <a:lnTo>
                    <a:pt x="2302" y="5106"/>
                  </a:lnTo>
                  <a:lnTo>
                    <a:pt x="2344" y="5232"/>
                  </a:lnTo>
                  <a:lnTo>
                    <a:pt x="2407" y="5315"/>
                  </a:lnTo>
                  <a:lnTo>
                    <a:pt x="2365" y="5420"/>
                  </a:lnTo>
                  <a:lnTo>
                    <a:pt x="2282" y="5483"/>
                  </a:lnTo>
                  <a:lnTo>
                    <a:pt x="2261" y="5546"/>
                  </a:lnTo>
                  <a:lnTo>
                    <a:pt x="2261" y="5629"/>
                  </a:lnTo>
                  <a:lnTo>
                    <a:pt x="2282" y="5734"/>
                  </a:lnTo>
                  <a:lnTo>
                    <a:pt x="2407" y="5901"/>
                  </a:lnTo>
                  <a:lnTo>
                    <a:pt x="2512" y="5985"/>
                  </a:lnTo>
                  <a:lnTo>
                    <a:pt x="3098" y="6111"/>
                  </a:lnTo>
                  <a:lnTo>
                    <a:pt x="3349" y="6090"/>
                  </a:lnTo>
                  <a:lnTo>
                    <a:pt x="3516" y="6090"/>
                  </a:lnTo>
                  <a:lnTo>
                    <a:pt x="3558" y="6048"/>
                  </a:lnTo>
                  <a:lnTo>
                    <a:pt x="3600" y="6048"/>
                  </a:lnTo>
                  <a:lnTo>
                    <a:pt x="3976" y="6111"/>
                  </a:lnTo>
                  <a:lnTo>
                    <a:pt x="4165" y="6257"/>
                  </a:lnTo>
                  <a:lnTo>
                    <a:pt x="4227" y="6299"/>
                  </a:lnTo>
                  <a:lnTo>
                    <a:pt x="4332" y="6320"/>
                  </a:lnTo>
                  <a:lnTo>
                    <a:pt x="4437" y="6320"/>
                  </a:lnTo>
                  <a:lnTo>
                    <a:pt x="4646" y="6487"/>
                  </a:lnTo>
                  <a:lnTo>
                    <a:pt x="4792" y="6571"/>
                  </a:lnTo>
                  <a:lnTo>
                    <a:pt x="5023" y="6571"/>
                  </a:lnTo>
                  <a:lnTo>
                    <a:pt x="5043" y="6675"/>
                  </a:lnTo>
                  <a:lnTo>
                    <a:pt x="5085" y="6738"/>
                  </a:lnTo>
                  <a:lnTo>
                    <a:pt x="5127" y="6738"/>
                  </a:lnTo>
                  <a:lnTo>
                    <a:pt x="5211" y="6780"/>
                  </a:lnTo>
                  <a:lnTo>
                    <a:pt x="5315" y="6885"/>
                  </a:lnTo>
                  <a:lnTo>
                    <a:pt x="5315" y="6948"/>
                  </a:lnTo>
                  <a:lnTo>
                    <a:pt x="5378" y="7115"/>
                  </a:lnTo>
                  <a:lnTo>
                    <a:pt x="5483" y="7240"/>
                  </a:lnTo>
                  <a:lnTo>
                    <a:pt x="5608" y="7408"/>
                  </a:lnTo>
                  <a:lnTo>
                    <a:pt x="5650" y="7533"/>
                  </a:lnTo>
                  <a:lnTo>
                    <a:pt x="5797" y="7784"/>
                  </a:lnTo>
                  <a:lnTo>
                    <a:pt x="5901" y="7826"/>
                  </a:lnTo>
                  <a:lnTo>
                    <a:pt x="6006" y="7784"/>
                  </a:lnTo>
                  <a:lnTo>
                    <a:pt x="6236" y="7764"/>
                  </a:lnTo>
                  <a:lnTo>
                    <a:pt x="6487" y="7784"/>
                  </a:lnTo>
                  <a:lnTo>
                    <a:pt x="6843" y="7764"/>
                  </a:lnTo>
                  <a:lnTo>
                    <a:pt x="7324" y="7826"/>
                  </a:lnTo>
                  <a:lnTo>
                    <a:pt x="7596" y="7784"/>
                  </a:lnTo>
                  <a:lnTo>
                    <a:pt x="7784" y="7722"/>
                  </a:lnTo>
                  <a:lnTo>
                    <a:pt x="7826" y="7659"/>
                  </a:lnTo>
                  <a:lnTo>
                    <a:pt x="7889" y="7617"/>
                  </a:lnTo>
                  <a:lnTo>
                    <a:pt x="7952" y="7638"/>
                  </a:lnTo>
                  <a:lnTo>
                    <a:pt x="8328" y="7638"/>
                  </a:lnTo>
                  <a:lnTo>
                    <a:pt x="8747" y="7659"/>
                  </a:lnTo>
                  <a:lnTo>
                    <a:pt x="8872" y="7680"/>
                  </a:lnTo>
                  <a:lnTo>
                    <a:pt x="9082" y="7868"/>
                  </a:lnTo>
                  <a:lnTo>
                    <a:pt x="9458" y="8036"/>
                  </a:lnTo>
                  <a:lnTo>
                    <a:pt x="9814" y="8161"/>
                  </a:lnTo>
                  <a:lnTo>
                    <a:pt x="9981" y="8182"/>
                  </a:lnTo>
                  <a:lnTo>
                    <a:pt x="10191" y="8287"/>
                  </a:lnTo>
                  <a:lnTo>
                    <a:pt x="10358" y="8266"/>
                  </a:lnTo>
                  <a:lnTo>
                    <a:pt x="10630" y="8182"/>
                  </a:lnTo>
                  <a:lnTo>
                    <a:pt x="10651" y="8287"/>
                  </a:lnTo>
                  <a:lnTo>
                    <a:pt x="10651" y="8349"/>
                  </a:lnTo>
                  <a:lnTo>
                    <a:pt x="10797" y="8391"/>
                  </a:lnTo>
                  <a:lnTo>
                    <a:pt x="10944" y="8391"/>
                  </a:lnTo>
                  <a:lnTo>
                    <a:pt x="11049" y="8287"/>
                  </a:lnTo>
                  <a:lnTo>
                    <a:pt x="11300" y="8098"/>
                  </a:lnTo>
                  <a:lnTo>
                    <a:pt x="11467" y="7931"/>
                  </a:lnTo>
                  <a:lnTo>
                    <a:pt x="11781" y="7826"/>
                  </a:lnTo>
                  <a:lnTo>
                    <a:pt x="12199" y="7659"/>
                  </a:lnTo>
                  <a:lnTo>
                    <a:pt x="12367" y="7617"/>
                  </a:lnTo>
                  <a:lnTo>
                    <a:pt x="12555" y="7554"/>
                  </a:lnTo>
                  <a:lnTo>
                    <a:pt x="12806" y="7533"/>
                  </a:lnTo>
                  <a:lnTo>
                    <a:pt x="12953" y="7533"/>
                  </a:lnTo>
                  <a:lnTo>
                    <a:pt x="13120" y="7408"/>
                  </a:lnTo>
                  <a:lnTo>
                    <a:pt x="13266" y="7303"/>
                  </a:lnTo>
                  <a:lnTo>
                    <a:pt x="13392" y="7303"/>
                  </a:lnTo>
                  <a:lnTo>
                    <a:pt x="13580" y="7240"/>
                  </a:lnTo>
                  <a:lnTo>
                    <a:pt x="13685" y="7240"/>
                  </a:lnTo>
                  <a:lnTo>
                    <a:pt x="13769" y="7031"/>
                  </a:lnTo>
                  <a:lnTo>
                    <a:pt x="13894" y="6801"/>
                  </a:lnTo>
                  <a:lnTo>
                    <a:pt x="14166" y="6508"/>
                  </a:lnTo>
                  <a:lnTo>
                    <a:pt x="14229" y="6403"/>
                  </a:lnTo>
                  <a:lnTo>
                    <a:pt x="14292" y="6299"/>
                  </a:lnTo>
                  <a:lnTo>
                    <a:pt x="14292" y="6215"/>
                  </a:lnTo>
                  <a:lnTo>
                    <a:pt x="14062" y="6090"/>
                  </a:lnTo>
                  <a:lnTo>
                    <a:pt x="13790" y="5901"/>
                  </a:lnTo>
                  <a:lnTo>
                    <a:pt x="13810" y="5839"/>
                  </a:lnTo>
                  <a:lnTo>
                    <a:pt x="13790" y="5692"/>
                  </a:lnTo>
                  <a:lnTo>
                    <a:pt x="13790" y="5462"/>
                  </a:lnTo>
                  <a:lnTo>
                    <a:pt x="13894" y="5336"/>
                  </a:lnTo>
                  <a:lnTo>
                    <a:pt x="14020" y="5232"/>
                  </a:lnTo>
                  <a:lnTo>
                    <a:pt x="14229" y="5169"/>
                  </a:lnTo>
                  <a:lnTo>
                    <a:pt x="14396" y="5211"/>
                  </a:lnTo>
                  <a:lnTo>
                    <a:pt x="14522" y="5274"/>
                  </a:lnTo>
                  <a:lnTo>
                    <a:pt x="14710" y="5357"/>
                  </a:lnTo>
                  <a:lnTo>
                    <a:pt x="14836" y="5378"/>
                  </a:lnTo>
                  <a:lnTo>
                    <a:pt x="14961" y="5441"/>
                  </a:lnTo>
                  <a:lnTo>
                    <a:pt x="15024" y="5441"/>
                  </a:lnTo>
                  <a:lnTo>
                    <a:pt x="15045" y="5336"/>
                  </a:lnTo>
                  <a:lnTo>
                    <a:pt x="15129" y="5253"/>
                  </a:lnTo>
                  <a:lnTo>
                    <a:pt x="15254" y="5148"/>
                  </a:lnTo>
                  <a:lnTo>
                    <a:pt x="15359" y="5064"/>
                  </a:lnTo>
                  <a:lnTo>
                    <a:pt x="15463" y="4855"/>
                  </a:lnTo>
                  <a:lnTo>
                    <a:pt x="15547" y="4813"/>
                  </a:lnTo>
                  <a:lnTo>
                    <a:pt x="15673" y="4834"/>
                  </a:lnTo>
                  <a:lnTo>
                    <a:pt x="15840" y="4834"/>
                  </a:lnTo>
                  <a:lnTo>
                    <a:pt x="16070" y="4646"/>
                  </a:lnTo>
                  <a:lnTo>
                    <a:pt x="16196" y="4625"/>
                  </a:lnTo>
                  <a:lnTo>
                    <a:pt x="16259" y="4541"/>
                  </a:lnTo>
                  <a:lnTo>
                    <a:pt x="16259" y="4437"/>
                  </a:lnTo>
                  <a:lnTo>
                    <a:pt x="16279" y="4269"/>
                  </a:lnTo>
                  <a:lnTo>
                    <a:pt x="16384" y="4102"/>
                  </a:lnTo>
                  <a:lnTo>
                    <a:pt x="16426" y="4018"/>
                  </a:lnTo>
                  <a:lnTo>
                    <a:pt x="16489" y="4060"/>
                  </a:lnTo>
                  <a:lnTo>
                    <a:pt x="16551" y="4018"/>
                  </a:lnTo>
                  <a:lnTo>
                    <a:pt x="16614" y="3976"/>
                  </a:lnTo>
                  <a:lnTo>
                    <a:pt x="16614" y="3872"/>
                  </a:lnTo>
                  <a:lnTo>
                    <a:pt x="16677" y="3851"/>
                  </a:lnTo>
                  <a:lnTo>
                    <a:pt x="16782" y="3914"/>
                  </a:lnTo>
                  <a:lnTo>
                    <a:pt x="16844" y="3872"/>
                  </a:lnTo>
                  <a:lnTo>
                    <a:pt x="17012" y="3746"/>
                  </a:lnTo>
                  <a:lnTo>
                    <a:pt x="17116" y="3600"/>
                  </a:lnTo>
                  <a:lnTo>
                    <a:pt x="17221" y="3579"/>
                  </a:lnTo>
                  <a:lnTo>
                    <a:pt x="17367" y="3662"/>
                  </a:lnTo>
                  <a:lnTo>
                    <a:pt x="17451" y="3600"/>
                  </a:lnTo>
                  <a:lnTo>
                    <a:pt x="17556" y="3579"/>
                  </a:lnTo>
                  <a:lnTo>
                    <a:pt x="17598" y="3642"/>
                  </a:lnTo>
                  <a:lnTo>
                    <a:pt x="17723" y="3662"/>
                  </a:lnTo>
                  <a:lnTo>
                    <a:pt x="17744" y="3579"/>
                  </a:lnTo>
                  <a:lnTo>
                    <a:pt x="17744" y="3495"/>
                  </a:lnTo>
                  <a:lnTo>
                    <a:pt x="17786" y="3453"/>
                  </a:lnTo>
                  <a:lnTo>
                    <a:pt x="17786" y="3349"/>
                  </a:lnTo>
                  <a:lnTo>
                    <a:pt x="17765" y="3265"/>
                  </a:lnTo>
                  <a:lnTo>
                    <a:pt x="17744" y="3160"/>
                  </a:lnTo>
                  <a:lnTo>
                    <a:pt x="17535" y="3014"/>
                  </a:lnTo>
                  <a:lnTo>
                    <a:pt x="17367" y="2805"/>
                  </a:lnTo>
                  <a:lnTo>
                    <a:pt x="17158" y="2616"/>
                  </a:lnTo>
                  <a:lnTo>
                    <a:pt x="17012" y="2428"/>
                  </a:lnTo>
                  <a:lnTo>
                    <a:pt x="16740" y="2344"/>
                  </a:lnTo>
                  <a:lnTo>
                    <a:pt x="16698" y="2407"/>
                  </a:lnTo>
                  <a:lnTo>
                    <a:pt x="16531" y="2449"/>
                  </a:lnTo>
                  <a:lnTo>
                    <a:pt x="16531" y="2554"/>
                  </a:lnTo>
                  <a:lnTo>
                    <a:pt x="16531" y="2700"/>
                  </a:lnTo>
                  <a:lnTo>
                    <a:pt x="16405" y="2909"/>
                  </a:lnTo>
                  <a:lnTo>
                    <a:pt x="16300" y="2805"/>
                  </a:lnTo>
                  <a:lnTo>
                    <a:pt x="16028" y="2742"/>
                  </a:lnTo>
                  <a:lnTo>
                    <a:pt x="15798" y="2742"/>
                  </a:lnTo>
                  <a:lnTo>
                    <a:pt x="15631" y="2909"/>
                  </a:lnTo>
                  <a:lnTo>
                    <a:pt x="15359" y="2763"/>
                  </a:lnTo>
                  <a:lnTo>
                    <a:pt x="15254" y="2595"/>
                  </a:lnTo>
                  <a:lnTo>
                    <a:pt x="15338" y="2323"/>
                  </a:lnTo>
                  <a:lnTo>
                    <a:pt x="15317" y="2219"/>
                  </a:lnTo>
                  <a:lnTo>
                    <a:pt x="15359" y="2030"/>
                  </a:lnTo>
                  <a:lnTo>
                    <a:pt x="15338" y="1863"/>
                  </a:lnTo>
                  <a:lnTo>
                    <a:pt x="15463" y="963"/>
                  </a:lnTo>
                  <a:lnTo>
                    <a:pt x="15463" y="942"/>
                  </a:lnTo>
                  <a:lnTo>
                    <a:pt x="15422" y="880"/>
                  </a:lnTo>
                  <a:lnTo>
                    <a:pt x="15212" y="838"/>
                  </a:lnTo>
                  <a:lnTo>
                    <a:pt x="14982" y="859"/>
                  </a:lnTo>
                  <a:lnTo>
                    <a:pt x="14982" y="922"/>
                  </a:lnTo>
                  <a:lnTo>
                    <a:pt x="14857" y="984"/>
                  </a:lnTo>
                  <a:lnTo>
                    <a:pt x="14752" y="984"/>
                  </a:lnTo>
                  <a:lnTo>
                    <a:pt x="14710" y="942"/>
                  </a:lnTo>
                  <a:lnTo>
                    <a:pt x="14606" y="1026"/>
                  </a:lnTo>
                  <a:lnTo>
                    <a:pt x="14501" y="963"/>
                  </a:lnTo>
                  <a:lnTo>
                    <a:pt x="14438" y="880"/>
                  </a:lnTo>
                  <a:lnTo>
                    <a:pt x="14313" y="775"/>
                  </a:lnTo>
                  <a:lnTo>
                    <a:pt x="14208" y="775"/>
                  </a:lnTo>
                  <a:lnTo>
                    <a:pt x="14020" y="838"/>
                  </a:lnTo>
                  <a:lnTo>
                    <a:pt x="13999" y="775"/>
                  </a:lnTo>
                  <a:lnTo>
                    <a:pt x="13894" y="775"/>
                  </a:lnTo>
                  <a:lnTo>
                    <a:pt x="13790" y="859"/>
                  </a:lnTo>
                  <a:lnTo>
                    <a:pt x="13769" y="984"/>
                  </a:lnTo>
                  <a:lnTo>
                    <a:pt x="13685" y="1068"/>
                  </a:lnTo>
                  <a:lnTo>
                    <a:pt x="13559" y="1131"/>
                  </a:lnTo>
                  <a:lnTo>
                    <a:pt x="13476" y="1256"/>
                  </a:lnTo>
                  <a:lnTo>
                    <a:pt x="13476" y="1298"/>
                  </a:lnTo>
                  <a:lnTo>
                    <a:pt x="13455" y="1403"/>
                  </a:lnTo>
                  <a:lnTo>
                    <a:pt x="13350" y="1507"/>
                  </a:lnTo>
                  <a:lnTo>
                    <a:pt x="12973" y="1507"/>
                  </a:lnTo>
                  <a:lnTo>
                    <a:pt x="12869" y="1612"/>
                  </a:lnTo>
                  <a:lnTo>
                    <a:pt x="12743" y="1612"/>
                  </a:lnTo>
                  <a:lnTo>
                    <a:pt x="12534" y="1758"/>
                  </a:lnTo>
                  <a:lnTo>
                    <a:pt x="12429" y="1905"/>
                  </a:lnTo>
                  <a:lnTo>
                    <a:pt x="12367" y="1905"/>
                  </a:lnTo>
                  <a:lnTo>
                    <a:pt x="12283" y="1863"/>
                  </a:lnTo>
                  <a:lnTo>
                    <a:pt x="12137" y="1863"/>
                  </a:lnTo>
                  <a:lnTo>
                    <a:pt x="12095" y="1884"/>
                  </a:lnTo>
                  <a:lnTo>
                    <a:pt x="11927" y="1905"/>
                  </a:lnTo>
                  <a:lnTo>
                    <a:pt x="11593" y="1905"/>
                  </a:lnTo>
                  <a:lnTo>
                    <a:pt x="11362" y="1863"/>
                  </a:lnTo>
                  <a:lnTo>
                    <a:pt x="11090" y="1884"/>
                  </a:lnTo>
                  <a:lnTo>
                    <a:pt x="11028" y="1884"/>
                  </a:lnTo>
                  <a:lnTo>
                    <a:pt x="10923" y="1758"/>
                  </a:lnTo>
                  <a:lnTo>
                    <a:pt x="10839" y="1758"/>
                  </a:lnTo>
                  <a:lnTo>
                    <a:pt x="10756" y="1696"/>
                  </a:lnTo>
                  <a:lnTo>
                    <a:pt x="10651" y="1612"/>
                  </a:lnTo>
                  <a:lnTo>
                    <a:pt x="10609" y="1445"/>
                  </a:lnTo>
                  <a:lnTo>
                    <a:pt x="10525" y="1382"/>
                  </a:lnTo>
                  <a:lnTo>
                    <a:pt x="10421" y="1403"/>
                  </a:lnTo>
                  <a:lnTo>
                    <a:pt x="10232" y="1403"/>
                  </a:lnTo>
                  <a:lnTo>
                    <a:pt x="10044" y="1340"/>
                  </a:lnTo>
                  <a:lnTo>
                    <a:pt x="9919" y="1173"/>
                  </a:lnTo>
                  <a:lnTo>
                    <a:pt x="9521" y="1173"/>
                  </a:lnTo>
                  <a:lnTo>
                    <a:pt x="9396" y="1089"/>
                  </a:lnTo>
                  <a:lnTo>
                    <a:pt x="9270" y="1131"/>
                  </a:lnTo>
                  <a:lnTo>
                    <a:pt x="9103" y="1152"/>
                  </a:lnTo>
                  <a:lnTo>
                    <a:pt x="8977" y="1194"/>
                  </a:lnTo>
                  <a:lnTo>
                    <a:pt x="8768" y="1214"/>
                  </a:lnTo>
                  <a:lnTo>
                    <a:pt x="8580" y="1277"/>
                  </a:lnTo>
                  <a:lnTo>
                    <a:pt x="8517" y="1382"/>
                  </a:lnTo>
                  <a:lnTo>
                    <a:pt x="8433" y="1403"/>
                  </a:lnTo>
                  <a:lnTo>
                    <a:pt x="8349" y="1382"/>
                  </a:lnTo>
                  <a:lnTo>
                    <a:pt x="8266" y="1382"/>
                  </a:lnTo>
                  <a:lnTo>
                    <a:pt x="8182" y="1445"/>
                  </a:lnTo>
                  <a:lnTo>
                    <a:pt x="8015" y="1445"/>
                  </a:lnTo>
                  <a:lnTo>
                    <a:pt x="7952" y="1466"/>
                  </a:lnTo>
                  <a:lnTo>
                    <a:pt x="7889" y="1466"/>
                  </a:lnTo>
                  <a:lnTo>
                    <a:pt x="7722" y="1361"/>
                  </a:lnTo>
                  <a:lnTo>
                    <a:pt x="7533" y="1340"/>
                  </a:lnTo>
                  <a:lnTo>
                    <a:pt x="7512" y="1256"/>
                  </a:lnTo>
                  <a:lnTo>
                    <a:pt x="7387" y="1152"/>
                  </a:lnTo>
                  <a:lnTo>
                    <a:pt x="7324" y="1152"/>
                  </a:lnTo>
                  <a:lnTo>
                    <a:pt x="7261" y="1089"/>
                  </a:lnTo>
                  <a:lnTo>
                    <a:pt x="7261" y="984"/>
                  </a:lnTo>
                  <a:lnTo>
                    <a:pt x="7199" y="859"/>
                  </a:lnTo>
                  <a:lnTo>
                    <a:pt x="7136" y="817"/>
                  </a:lnTo>
                  <a:lnTo>
                    <a:pt x="7136" y="691"/>
                  </a:lnTo>
                  <a:lnTo>
                    <a:pt x="7094" y="629"/>
                  </a:lnTo>
                  <a:lnTo>
                    <a:pt x="7094" y="566"/>
                  </a:lnTo>
                  <a:lnTo>
                    <a:pt x="7052" y="461"/>
                  </a:lnTo>
                  <a:lnTo>
                    <a:pt x="6947" y="440"/>
                  </a:lnTo>
                  <a:lnTo>
                    <a:pt x="6696" y="440"/>
                  </a:lnTo>
                  <a:lnTo>
                    <a:pt x="6592" y="419"/>
                  </a:lnTo>
                  <a:lnTo>
                    <a:pt x="6529" y="398"/>
                  </a:lnTo>
                  <a:lnTo>
                    <a:pt x="6383" y="357"/>
                  </a:lnTo>
                  <a:lnTo>
                    <a:pt x="6341" y="315"/>
                  </a:lnTo>
                  <a:lnTo>
                    <a:pt x="6257" y="252"/>
                  </a:lnTo>
                  <a:lnTo>
                    <a:pt x="5901" y="252"/>
                  </a:lnTo>
                  <a:lnTo>
                    <a:pt x="5755" y="210"/>
                  </a:lnTo>
                  <a:lnTo>
                    <a:pt x="5734" y="168"/>
                  </a:lnTo>
                  <a:lnTo>
                    <a:pt x="5567" y="105"/>
                  </a:lnTo>
                  <a:lnTo>
                    <a:pt x="5441" y="43"/>
                  </a:lnTo>
                  <a:lnTo>
                    <a:pt x="5378"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2" name="Google Shape;1012;p54"/>
            <p:cNvSpPr/>
            <p:nvPr/>
          </p:nvSpPr>
          <p:spPr>
            <a:xfrm>
              <a:off x="4718522" y="3165089"/>
              <a:ext cx="67277" cy="54986"/>
            </a:xfrm>
            <a:custGeom>
              <a:rect b="b" l="l" r="r" t="t"/>
              <a:pathLst>
                <a:path extrusionOk="0" h="4835" w="5650">
                  <a:moveTo>
                    <a:pt x="126" y="1"/>
                  </a:moveTo>
                  <a:lnTo>
                    <a:pt x="42" y="2156"/>
                  </a:lnTo>
                  <a:lnTo>
                    <a:pt x="21" y="2323"/>
                  </a:lnTo>
                  <a:lnTo>
                    <a:pt x="21" y="2407"/>
                  </a:lnTo>
                  <a:lnTo>
                    <a:pt x="21" y="2470"/>
                  </a:lnTo>
                  <a:lnTo>
                    <a:pt x="0" y="3872"/>
                  </a:lnTo>
                  <a:lnTo>
                    <a:pt x="168" y="3872"/>
                  </a:lnTo>
                  <a:lnTo>
                    <a:pt x="251" y="3892"/>
                  </a:lnTo>
                  <a:lnTo>
                    <a:pt x="356" y="3872"/>
                  </a:lnTo>
                  <a:lnTo>
                    <a:pt x="732" y="3872"/>
                  </a:lnTo>
                  <a:lnTo>
                    <a:pt x="753" y="3934"/>
                  </a:lnTo>
                  <a:lnTo>
                    <a:pt x="837" y="3997"/>
                  </a:lnTo>
                  <a:lnTo>
                    <a:pt x="942" y="4039"/>
                  </a:lnTo>
                  <a:lnTo>
                    <a:pt x="1046" y="3955"/>
                  </a:lnTo>
                  <a:lnTo>
                    <a:pt x="1256" y="3892"/>
                  </a:lnTo>
                  <a:lnTo>
                    <a:pt x="1276" y="3851"/>
                  </a:lnTo>
                  <a:lnTo>
                    <a:pt x="1318" y="3892"/>
                  </a:lnTo>
                  <a:lnTo>
                    <a:pt x="1381" y="3830"/>
                  </a:lnTo>
                  <a:lnTo>
                    <a:pt x="1360" y="3662"/>
                  </a:lnTo>
                  <a:lnTo>
                    <a:pt x="1214" y="3558"/>
                  </a:lnTo>
                  <a:lnTo>
                    <a:pt x="1046" y="3474"/>
                  </a:lnTo>
                  <a:lnTo>
                    <a:pt x="900" y="3453"/>
                  </a:lnTo>
                  <a:lnTo>
                    <a:pt x="858" y="3411"/>
                  </a:lnTo>
                  <a:lnTo>
                    <a:pt x="753" y="3369"/>
                  </a:lnTo>
                  <a:lnTo>
                    <a:pt x="732" y="3369"/>
                  </a:lnTo>
                  <a:lnTo>
                    <a:pt x="670" y="3328"/>
                  </a:lnTo>
                  <a:lnTo>
                    <a:pt x="649" y="3202"/>
                  </a:lnTo>
                  <a:lnTo>
                    <a:pt x="544" y="3056"/>
                  </a:lnTo>
                  <a:lnTo>
                    <a:pt x="440" y="3014"/>
                  </a:lnTo>
                  <a:lnTo>
                    <a:pt x="419" y="2930"/>
                  </a:lnTo>
                  <a:lnTo>
                    <a:pt x="335" y="2846"/>
                  </a:lnTo>
                  <a:lnTo>
                    <a:pt x="419" y="2909"/>
                  </a:lnTo>
                  <a:lnTo>
                    <a:pt x="440" y="3014"/>
                  </a:lnTo>
                  <a:lnTo>
                    <a:pt x="523" y="3014"/>
                  </a:lnTo>
                  <a:lnTo>
                    <a:pt x="649" y="3097"/>
                  </a:lnTo>
                  <a:lnTo>
                    <a:pt x="670" y="3202"/>
                  </a:lnTo>
                  <a:lnTo>
                    <a:pt x="670" y="3328"/>
                  </a:lnTo>
                  <a:lnTo>
                    <a:pt x="732" y="3328"/>
                  </a:lnTo>
                  <a:lnTo>
                    <a:pt x="879" y="3348"/>
                  </a:lnTo>
                  <a:lnTo>
                    <a:pt x="963" y="3432"/>
                  </a:lnTo>
                  <a:lnTo>
                    <a:pt x="1151" y="3432"/>
                  </a:lnTo>
                  <a:lnTo>
                    <a:pt x="1297" y="3369"/>
                  </a:lnTo>
                  <a:lnTo>
                    <a:pt x="1423" y="3411"/>
                  </a:lnTo>
                  <a:lnTo>
                    <a:pt x="1507" y="3348"/>
                  </a:lnTo>
                  <a:lnTo>
                    <a:pt x="1486" y="3328"/>
                  </a:lnTo>
                  <a:lnTo>
                    <a:pt x="1402" y="3244"/>
                  </a:lnTo>
                  <a:lnTo>
                    <a:pt x="1360" y="3160"/>
                  </a:lnTo>
                  <a:lnTo>
                    <a:pt x="1276" y="3202"/>
                  </a:lnTo>
                  <a:lnTo>
                    <a:pt x="1256" y="3118"/>
                  </a:lnTo>
                  <a:lnTo>
                    <a:pt x="1297" y="3160"/>
                  </a:lnTo>
                  <a:lnTo>
                    <a:pt x="1423" y="3139"/>
                  </a:lnTo>
                  <a:lnTo>
                    <a:pt x="1507" y="3244"/>
                  </a:lnTo>
                  <a:lnTo>
                    <a:pt x="1611" y="3244"/>
                  </a:lnTo>
                  <a:lnTo>
                    <a:pt x="1569" y="3202"/>
                  </a:lnTo>
                  <a:lnTo>
                    <a:pt x="1569" y="3118"/>
                  </a:lnTo>
                  <a:lnTo>
                    <a:pt x="1611" y="3056"/>
                  </a:lnTo>
                  <a:lnTo>
                    <a:pt x="1611" y="3014"/>
                  </a:lnTo>
                  <a:lnTo>
                    <a:pt x="1611" y="2930"/>
                  </a:lnTo>
                  <a:lnTo>
                    <a:pt x="1528" y="2825"/>
                  </a:lnTo>
                  <a:lnTo>
                    <a:pt x="1528" y="2804"/>
                  </a:lnTo>
                  <a:lnTo>
                    <a:pt x="1632" y="2846"/>
                  </a:lnTo>
                  <a:lnTo>
                    <a:pt x="1674" y="2909"/>
                  </a:lnTo>
                  <a:lnTo>
                    <a:pt x="1779" y="3014"/>
                  </a:lnTo>
                  <a:lnTo>
                    <a:pt x="1883" y="3035"/>
                  </a:lnTo>
                  <a:lnTo>
                    <a:pt x="1883" y="2993"/>
                  </a:lnTo>
                  <a:lnTo>
                    <a:pt x="1841" y="2909"/>
                  </a:lnTo>
                  <a:lnTo>
                    <a:pt x="1883" y="2930"/>
                  </a:lnTo>
                  <a:lnTo>
                    <a:pt x="1904" y="3035"/>
                  </a:lnTo>
                  <a:lnTo>
                    <a:pt x="1946" y="3035"/>
                  </a:lnTo>
                  <a:lnTo>
                    <a:pt x="1946" y="2951"/>
                  </a:lnTo>
                  <a:lnTo>
                    <a:pt x="1925" y="2888"/>
                  </a:lnTo>
                  <a:lnTo>
                    <a:pt x="1946" y="2784"/>
                  </a:lnTo>
                  <a:lnTo>
                    <a:pt x="2009" y="2825"/>
                  </a:lnTo>
                  <a:lnTo>
                    <a:pt x="2155" y="2888"/>
                  </a:lnTo>
                  <a:lnTo>
                    <a:pt x="2197" y="2951"/>
                  </a:lnTo>
                  <a:lnTo>
                    <a:pt x="2260" y="2993"/>
                  </a:lnTo>
                  <a:lnTo>
                    <a:pt x="2323" y="2951"/>
                  </a:lnTo>
                  <a:lnTo>
                    <a:pt x="2365" y="2993"/>
                  </a:lnTo>
                  <a:lnTo>
                    <a:pt x="2427" y="2930"/>
                  </a:lnTo>
                  <a:lnTo>
                    <a:pt x="2427" y="3014"/>
                  </a:lnTo>
                  <a:lnTo>
                    <a:pt x="2427" y="3097"/>
                  </a:lnTo>
                  <a:lnTo>
                    <a:pt x="2469" y="3097"/>
                  </a:lnTo>
                  <a:lnTo>
                    <a:pt x="2553" y="3160"/>
                  </a:lnTo>
                  <a:lnTo>
                    <a:pt x="2867" y="3244"/>
                  </a:lnTo>
                  <a:lnTo>
                    <a:pt x="2950" y="3307"/>
                  </a:lnTo>
                  <a:lnTo>
                    <a:pt x="3055" y="3411"/>
                  </a:lnTo>
                  <a:lnTo>
                    <a:pt x="3076" y="3558"/>
                  </a:lnTo>
                  <a:lnTo>
                    <a:pt x="3243" y="3746"/>
                  </a:lnTo>
                  <a:lnTo>
                    <a:pt x="3264" y="3830"/>
                  </a:lnTo>
                  <a:lnTo>
                    <a:pt x="3369" y="3872"/>
                  </a:lnTo>
                  <a:lnTo>
                    <a:pt x="3453" y="3955"/>
                  </a:lnTo>
                  <a:lnTo>
                    <a:pt x="3473" y="4039"/>
                  </a:lnTo>
                  <a:lnTo>
                    <a:pt x="3725" y="4290"/>
                  </a:lnTo>
                  <a:lnTo>
                    <a:pt x="3725" y="4374"/>
                  </a:lnTo>
                  <a:lnTo>
                    <a:pt x="3829" y="4457"/>
                  </a:lnTo>
                  <a:lnTo>
                    <a:pt x="3997" y="4499"/>
                  </a:lnTo>
                  <a:lnTo>
                    <a:pt x="4080" y="4478"/>
                  </a:lnTo>
                  <a:lnTo>
                    <a:pt x="4122" y="4478"/>
                  </a:lnTo>
                  <a:lnTo>
                    <a:pt x="4206" y="4520"/>
                  </a:lnTo>
                  <a:lnTo>
                    <a:pt x="4394" y="4499"/>
                  </a:lnTo>
                  <a:lnTo>
                    <a:pt x="4520" y="4562"/>
                  </a:lnTo>
                  <a:lnTo>
                    <a:pt x="4624" y="4520"/>
                  </a:lnTo>
                  <a:lnTo>
                    <a:pt x="4771" y="4562"/>
                  </a:lnTo>
                  <a:lnTo>
                    <a:pt x="4875" y="4604"/>
                  </a:lnTo>
                  <a:lnTo>
                    <a:pt x="5022" y="4583"/>
                  </a:lnTo>
                  <a:lnTo>
                    <a:pt x="5064" y="4667"/>
                  </a:lnTo>
                  <a:lnTo>
                    <a:pt x="5168" y="4667"/>
                  </a:lnTo>
                  <a:lnTo>
                    <a:pt x="5189" y="4688"/>
                  </a:lnTo>
                  <a:lnTo>
                    <a:pt x="5126" y="4729"/>
                  </a:lnTo>
                  <a:lnTo>
                    <a:pt x="5252" y="4771"/>
                  </a:lnTo>
                  <a:lnTo>
                    <a:pt x="5378" y="4834"/>
                  </a:lnTo>
                  <a:lnTo>
                    <a:pt x="5503" y="4813"/>
                  </a:lnTo>
                  <a:lnTo>
                    <a:pt x="5545" y="4729"/>
                  </a:lnTo>
                  <a:lnTo>
                    <a:pt x="5398" y="4667"/>
                  </a:lnTo>
                  <a:lnTo>
                    <a:pt x="5357" y="4667"/>
                  </a:lnTo>
                  <a:lnTo>
                    <a:pt x="5357" y="4604"/>
                  </a:lnTo>
                  <a:lnTo>
                    <a:pt x="5461" y="4583"/>
                  </a:lnTo>
                  <a:lnTo>
                    <a:pt x="5545" y="4604"/>
                  </a:lnTo>
                  <a:lnTo>
                    <a:pt x="5650" y="4562"/>
                  </a:lnTo>
                  <a:lnTo>
                    <a:pt x="5440" y="4499"/>
                  </a:lnTo>
                  <a:lnTo>
                    <a:pt x="5168" y="4478"/>
                  </a:lnTo>
                  <a:lnTo>
                    <a:pt x="5043" y="4395"/>
                  </a:lnTo>
                  <a:lnTo>
                    <a:pt x="4980" y="4311"/>
                  </a:lnTo>
                  <a:lnTo>
                    <a:pt x="5126" y="4269"/>
                  </a:lnTo>
                  <a:lnTo>
                    <a:pt x="5189" y="4269"/>
                  </a:lnTo>
                  <a:lnTo>
                    <a:pt x="5252" y="4248"/>
                  </a:lnTo>
                  <a:lnTo>
                    <a:pt x="5168" y="4185"/>
                  </a:lnTo>
                  <a:lnTo>
                    <a:pt x="4959" y="4185"/>
                  </a:lnTo>
                  <a:lnTo>
                    <a:pt x="4771" y="4164"/>
                  </a:lnTo>
                  <a:lnTo>
                    <a:pt x="4708" y="4081"/>
                  </a:lnTo>
                  <a:lnTo>
                    <a:pt x="4708" y="3997"/>
                  </a:lnTo>
                  <a:lnTo>
                    <a:pt x="4771" y="3934"/>
                  </a:lnTo>
                  <a:lnTo>
                    <a:pt x="4813" y="3851"/>
                  </a:lnTo>
                  <a:lnTo>
                    <a:pt x="4750" y="3788"/>
                  </a:lnTo>
                  <a:lnTo>
                    <a:pt x="4666" y="3788"/>
                  </a:lnTo>
                  <a:lnTo>
                    <a:pt x="4624" y="3830"/>
                  </a:lnTo>
                  <a:lnTo>
                    <a:pt x="4541" y="3788"/>
                  </a:lnTo>
                  <a:lnTo>
                    <a:pt x="4457" y="3830"/>
                  </a:lnTo>
                  <a:lnTo>
                    <a:pt x="4352" y="3683"/>
                  </a:lnTo>
                  <a:lnTo>
                    <a:pt x="4352" y="3537"/>
                  </a:lnTo>
                  <a:lnTo>
                    <a:pt x="4248" y="3516"/>
                  </a:lnTo>
                  <a:lnTo>
                    <a:pt x="4143" y="3244"/>
                  </a:lnTo>
                  <a:lnTo>
                    <a:pt x="4101" y="3223"/>
                  </a:lnTo>
                  <a:lnTo>
                    <a:pt x="4080" y="3139"/>
                  </a:lnTo>
                  <a:lnTo>
                    <a:pt x="3934" y="3139"/>
                  </a:lnTo>
                  <a:lnTo>
                    <a:pt x="3871" y="3097"/>
                  </a:lnTo>
                  <a:lnTo>
                    <a:pt x="3808" y="2951"/>
                  </a:lnTo>
                  <a:lnTo>
                    <a:pt x="3683" y="2825"/>
                  </a:lnTo>
                  <a:lnTo>
                    <a:pt x="3662" y="2700"/>
                  </a:lnTo>
                  <a:lnTo>
                    <a:pt x="3578" y="2616"/>
                  </a:lnTo>
                  <a:lnTo>
                    <a:pt x="3494" y="2512"/>
                  </a:lnTo>
                  <a:lnTo>
                    <a:pt x="3515" y="2470"/>
                  </a:lnTo>
                  <a:lnTo>
                    <a:pt x="3766" y="2491"/>
                  </a:lnTo>
                  <a:lnTo>
                    <a:pt x="3976" y="2386"/>
                  </a:lnTo>
                  <a:lnTo>
                    <a:pt x="4017" y="2281"/>
                  </a:lnTo>
                  <a:lnTo>
                    <a:pt x="3997" y="2156"/>
                  </a:lnTo>
                  <a:lnTo>
                    <a:pt x="3829" y="1988"/>
                  </a:lnTo>
                  <a:lnTo>
                    <a:pt x="3704" y="1968"/>
                  </a:lnTo>
                  <a:lnTo>
                    <a:pt x="3662" y="1988"/>
                  </a:lnTo>
                  <a:lnTo>
                    <a:pt x="3557" y="1947"/>
                  </a:lnTo>
                  <a:lnTo>
                    <a:pt x="3348" y="1842"/>
                  </a:lnTo>
                  <a:lnTo>
                    <a:pt x="3243" y="1737"/>
                  </a:lnTo>
                  <a:lnTo>
                    <a:pt x="3097" y="1758"/>
                  </a:lnTo>
                  <a:lnTo>
                    <a:pt x="2846" y="1654"/>
                  </a:lnTo>
                  <a:lnTo>
                    <a:pt x="2825" y="1570"/>
                  </a:lnTo>
                  <a:lnTo>
                    <a:pt x="2867" y="1444"/>
                  </a:lnTo>
                  <a:lnTo>
                    <a:pt x="2888" y="1340"/>
                  </a:lnTo>
                  <a:lnTo>
                    <a:pt x="2825" y="1235"/>
                  </a:lnTo>
                  <a:lnTo>
                    <a:pt x="2616" y="1026"/>
                  </a:lnTo>
                  <a:lnTo>
                    <a:pt x="2553" y="1026"/>
                  </a:lnTo>
                  <a:lnTo>
                    <a:pt x="2511" y="1047"/>
                  </a:lnTo>
                  <a:lnTo>
                    <a:pt x="2448" y="963"/>
                  </a:lnTo>
                  <a:lnTo>
                    <a:pt x="2344" y="900"/>
                  </a:lnTo>
                  <a:lnTo>
                    <a:pt x="2323" y="817"/>
                  </a:lnTo>
                  <a:lnTo>
                    <a:pt x="2197" y="796"/>
                  </a:lnTo>
                  <a:lnTo>
                    <a:pt x="2134" y="712"/>
                  </a:lnTo>
                  <a:lnTo>
                    <a:pt x="2092" y="712"/>
                  </a:lnTo>
                  <a:lnTo>
                    <a:pt x="1988" y="649"/>
                  </a:lnTo>
                  <a:lnTo>
                    <a:pt x="1841" y="649"/>
                  </a:lnTo>
                  <a:lnTo>
                    <a:pt x="1716" y="545"/>
                  </a:lnTo>
                  <a:lnTo>
                    <a:pt x="1590" y="524"/>
                  </a:lnTo>
                  <a:lnTo>
                    <a:pt x="1381" y="398"/>
                  </a:lnTo>
                  <a:lnTo>
                    <a:pt x="1067" y="377"/>
                  </a:lnTo>
                  <a:lnTo>
                    <a:pt x="963" y="315"/>
                  </a:lnTo>
                  <a:lnTo>
                    <a:pt x="879" y="231"/>
                  </a:lnTo>
                  <a:lnTo>
                    <a:pt x="837" y="231"/>
                  </a:lnTo>
                  <a:lnTo>
                    <a:pt x="795" y="273"/>
                  </a:lnTo>
                  <a:lnTo>
                    <a:pt x="565" y="189"/>
                  </a:lnTo>
                  <a:lnTo>
                    <a:pt x="523" y="126"/>
                  </a:lnTo>
                  <a:lnTo>
                    <a:pt x="419" y="84"/>
                  </a:lnTo>
                  <a:lnTo>
                    <a:pt x="230"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3" name="Google Shape;1013;p54"/>
            <p:cNvSpPr/>
            <p:nvPr/>
          </p:nvSpPr>
          <p:spPr>
            <a:xfrm>
              <a:off x="4567785" y="3016610"/>
              <a:ext cx="54822" cy="91389"/>
            </a:xfrm>
            <a:custGeom>
              <a:rect b="b" l="l" r="r" t="t"/>
              <a:pathLst>
                <a:path extrusionOk="0" h="8036" w="4604">
                  <a:moveTo>
                    <a:pt x="586" y="0"/>
                  </a:moveTo>
                  <a:lnTo>
                    <a:pt x="440" y="63"/>
                  </a:lnTo>
                  <a:lnTo>
                    <a:pt x="419" y="189"/>
                  </a:lnTo>
                  <a:lnTo>
                    <a:pt x="314" y="419"/>
                  </a:lnTo>
                  <a:lnTo>
                    <a:pt x="335" y="565"/>
                  </a:lnTo>
                  <a:lnTo>
                    <a:pt x="335" y="795"/>
                  </a:lnTo>
                  <a:lnTo>
                    <a:pt x="251" y="1088"/>
                  </a:lnTo>
                  <a:lnTo>
                    <a:pt x="210" y="1214"/>
                  </a:lnTo>
                  <a:lnTo>
                    <a:pt x="272" y="1402"/>
                  </a:lnTo>
                  <a:lnTo>
                    <a:pt x="272" y="1465"/>
                  </a:lnTo>
                  <a:lnTo>
                    <a:pt x="210" y="1528"/>
                  </a:lnTo>
                  <a:lnTo>
                    <a:pt x="105" y="1507"/>
                  </a:lnTo>
                  <a:lnTo>
                    <a:pt x="21" y="1402"/>
                  </a:lnTo>
                  <a:lnTo>
                    <a:pt x="0" y="1528"/>
                  </a:lnTo>
                  <a:lnTo>
                    <a:pt x="21" y="1653"/>
                  </a:lnTo>
                  <a:lnTo>
                    <a:pt x="105" y="1653"/>
                  </a:lnTo>
                  <a:lnTo>
                    <a:pt x="126" y="1716"/>
                  </a:lnTo>
                  <a:lnTo>
                    <a:pt x="63" y="1779"/>
                  </a:lnTo>
                  <a:lnTo>
                    <a:pt x="126" y="1946"/>
                  </a:lnTo>
                  <a:lnTo>
                    <a:pt x="210" y="2093"/>
                  </a:lnTo>
                  <a:lnTo>
                    <a:pt x="210" y="2302"/>
                  </a:lnTo>
                  <a:lnTo>
                    <a:pt x="251" y="2344"/>
                  </a:lnTo>
                  <a:lnTo>
                    <a:pt x="314" y="2302"/>
                  </a:lnTo>
                  <a:lnTo>
                    <a:pt x="356" y="2344"/>
                  </a:lnTo>
                  <a:lnTo>
                    <a:pt x="356" y="2448"/>
                  </a:lnTo>
                  <a:lnTo>
                    <a:pt x="461" y="2595"/>
                  </a:lnTo>
                  <a:lnTo>
                    <a:pt x="544" y="2595"/>
                  </a:lnTo>
                  <a:lnTo>
                    <a:pt x="628" y="2511"/>
                  </a:lnTo>
                  <a:lnTo>
                    <a:pt x="565" y="2448"/>
                  </a:lnTo>
                  <a:lnTo>
                    <a:pt x="565" y="2365"/>
                  </a:lnTo>
                  <a:lnTo>
                    <a:pt x="691" y="2365"/>
                  </a:lnTo>
                  <a:lnTo>
                    <a:pt x="795" y="2448"/>
                  </a:lnTo>
                  <a:lnTo>
                    <a:pt x="670" y="2595"/>
                  </a:lnTo>
                  <a:lnTo>
                    <a:pt x="628" y="2679"/>
                  </a:lnTo>
                  <a:lnTo>
                    <a:pt x="628" y="2762"/>
                  </a:lnTo>
                  <a:lnTo>
                    <a:pt x="628" y="2888"/>
                  </a:lnTo>
                  <a:lnTo>
                    <a:pt x="691" y="3013"/>
                  </a:lnTo>
                  <a:lnTo>
                    <a:pt x="733" y="2909"/>
                  </a:lnTo>
                  <a:lnTo>
                    <a:pt x="795" y="2888"/>
                  </a:lnTo>
                  <a:lnTo>
                    <a:pt x="858" y="2992"/>
                  </a:lnTo>
                  <a:lnTo>
                    <a:pt x="795" y="3097"/>
                  </a:lnTo>
                  <a:lnTo>
                    <a:pt x="795" y="3097"/>
                  </a:lnTo>
                  <a:lnTo>
                    <a:pt x="879" y="3076"/>
                  </a:lnTo>
                  <a:lnTo>
                    <a:pt x="963" y="3013"/>
                  </a:lnTo>
                  <a:cubicBezTo>
                    <a:pt x="963" y="3097"/>
                    <a:pt x="963" y="3181"/>
                    <a:pt x="984" y="3244"/>
                  </a:cubicBezTo>
                  <a:lnTo>
                    <a:pt x="900" y="3181"/>
                  </a:lnTo>
                  <a:lnTo>
                    <a:pt x="775" y="3202"/>
                  </a:lnTo>
                  <a:lnTo>
                    <a:pt x="649" y="3139"/>
                  </a:lnTo>
                  <a:lnTo>
                    <a:pt x="544" y="3202"/>
                  </a:lnTo>
                  <a:lnTo>
                    <a:pt x="565" y="3244"/>
                  </a:lnTo>
                  <a:lnTo>
                    <a:pt x="649" y="3244"/>
                  </a:lnTo>
                  <a:lnTo>
                    <a:pt x="670" y="3390"/>
                  </a:lnTo>
                  <a:lnTo>
                    <a:pt x="754" y="3411"/>
                  </a:lnTo>
                  <a:lnTo>
                    <a:pt x="816" y="3516"/>
                  </a:lnTo>
                  <a:lnTo>
                    <a:pt x="816" y="3704"/>
                  </a:lnTo>
                  <a:lnTo>
                    <a:pt x="900" y="3746"/>
                  </a:lnTo>
                  <a:lnTo>
                    <a:pt x="900" y="3850"/>
                  </a:lnTo>
                  <a:lnTo>
                    <a:pt x="1005" y="3976"/>
                  </a:lnTo>
                  <a:lnTo>
                    <a:pt x="1109" y="4018"/>
                  </a:lnTo>
                  <a:lnTo>
                    <a:pt x="1214" y="3934"/>
                  </a:lnTo>
                  <a:lnTo>
                    <a:pt x="1214" y="3850"/>
                  </a:lnTo>
                  <a:lnTo>
                    <a:pt x="1277" y="3829"/>
                  </a:lnTo>
                  <a:lnTo>
                    <a:pt x="1277" y="3725"/>
                  </a:lnTo>
                  <a:lnTo>
                    <a:pt x="1214" y="3641"/>
                  </a:lnTo>
                  <a:lnTo>
                    <a:pt x="1277" y="3557"/>
                  </a:lnTo>
                  <a:lnTo>
                    <a:pt x="1277" y="3453"/>
                  </a:lnTo>
                  <a:lnTo>
                    <a:pt x="1172" y="3411"/>
                  </a:lnTo>
                  <a:lnTo>
                    <a:pt x="1109" y="3348"/>
                  </a:lnTo>
                  <a:cubicBezTo>
                    <a:pt x="1130" y="3306"/>
                    <a:pt x="1130" y="3223"/>
                    <a:pt x="1130" y="3181"/>
                  </a:cubicBezTo>
                  <a:lnTo>
                    <a:pt x="1235" y="3097"/>
                  </a:lnTo>
                  <a:lnTo>
                    <a:pt x="1214" y="3013"/>
                  </a:lnTo>
                  <a:lnTo>
                    <a:pt x="1277" y="2930"/>
                  </a:lnTo>
                  <a:lnTo>
                    <a:pt x="1402" y="2930"/>
                  </a:lnTo>
                  <a:lnTo>
                    <a:pt x="1632" y="3034"/>
                  </a:lnTo>
                  <a:lnTo>
                    <a:pt x="1695" y="3118"/>
                  </a:lnTo>
                  <a:lnTo>
                    <a:pt x="1821" y="3202"/>
                  </a:lnTo>
                  <a:lnTo>
                    <a:pt x="1904" y="3327"/>
                  </a:lnTo>
                  <a:lnTo>
                    <a:pt x="1863" y="3306"/>
                  </a:lnTo>
                  <a:cubicBezTo>
                    <a:pt x="1800" y="3264"/>
                    <a:pt x="1716" y="3264"/>
                    <a:pt x="1632" y="3264"/>
                  </a:cubicBezTo>
                  <a:lnTo>
                    <a:pt x="1653" y="3244"/>
                  </a:lnTo>
                  <a:lnTo>
                    <a:pt x="1611" y="3139"/>
                  </a:lnTo>
                  <a:lnTo>
                    <a:pt x="1507" y="3097"/>
                  </a:lnTo>
                  <a:lnTo>
                    <a:pt x="1444" y="3181"/>
                  </a:lnTo>
                  <a:lnTo>
                    <a:pt x="1486" y="3244"/>
                  </a:lnTo>
                  <a:lnTo>
                    <a:pt x="1528" y="3285"/>
                  </a:lnTo>
                  <a:cubicBezTo>
                    <a:pt x="1507" y="3285"/>
                    <a:pt x="1486" y="3306"/>
                    <a:pt x="1444" y="3306"/>
                  </a:cubicBezTo>
                  <a:lnTo>
                    <a:pt x="1444" y="3327"/>
                  </a:lnTo>
                  <a:lnTo>
                    <a:pt x="1591" y="3327"/>
                  </a:lnTo>
                  <a:lnTo>
                    <a:pt x="1611" y="3348"/>
                  </a:lnTo>
                  <a:lnTo>
                    <a:pt x="1611" y="3327"/>
                  </a:lnTo>
                  <a:cubicBezTo>
                    <a:pt x="1695" y="3327"/>
                    <a:pt x="1758" y="3348"/>
                    <a:pt x="1842" y="3390"/>
                  </a:cubicBezTo>
                  <a:cubicBezTo>
                    <a:pt x="1850" y="3393"/>
                    <a:pt x="1858" y="3394"/>
                    <a:pt x="1866" y="3394"/>
                  </a:cubicBezTo>
                  <a:cubicBezTo>
                    <a:pt x="1915" y="3394"/>
                    <a:pt x="1946" y="3342"/>
                    <a:pt x="1946" y="3306"/>
                  </a:cubicBezTo>
                  <a:lnTo>
                    <a:pt x="1967" y="3327"/>
                  </a:lnTo>
                  <a:lnTo>
                    <a:pt x="2030" y="3327"/>
                  </a:lnTo>
                  <a:lnTo>
                    <a:pt x="2009" y="3139"/>
                  </a:lnTo>
                  <a:lnTo>
                    <a:pt x="1863" y="2930"/>
                  </a:lnTo>
                  <a:lnTo>
                    <a:pt x="1904" y="2888"/>
                  </a:lnTo>
                  <a:lnTo>
                    <a:pt x="1946" y="2888"/>
                  </a:lnTo>
                  <a:lnTo>
                    <a:pt x="2030" y="2971"/>
                  </a:lnTo>
                  <a:lnTo>
                    <a:pt x="2114" y="2992"/>
                  </a:lnTo>
                  <a:lnTo>
                    <a:pt x="2176" y="3118"/>
                  </a:lnTo>
                  <a:lnTo>
                    <a:pt x="2344" y="3181"/>
                  </a:lnTo>
                  <a:lnTo>
                    <a:pt x="2386" y="3285"/>
                  </a:lnTo>
                  <a:lnTo>
                    <a:pt x="2386" y="3411"/>
                  </a:lnTo>
                  <a:lnTo>
                    <a:pt x="2469" y="3432"/>
                  </a:lnTo>
                  <a:lnTo>
                    <a:pt x="2595" y="3599"/>
                  </a:lnTo>
                  <a:lnTo>
                    <a:pt x="2699" y="3557"/>
                  </a:lnTo>
                  <a:lnTo>
                    <a:pt x="2699" y="3516"/>
                  </a:lnTo>
                  <a:lnTo>
                    <a:pt x="2804" y="3536"/>
                  </a:lnTo>
                  <a:lnTo>
                    <a:pt x="2804" y="3599"/>
                  </a:lnTo>
                  <a:lnTo>
                    <a:pt x="2741" y="3641"/>
                  </a:lnTo>
                  <a:cubicBezTo>
                    <a:pt x="2741" y="3641"/>
                    <a:pt x="2699" y="3641"/>
                    <a:pt x="2699" y="3662"/>
                  </a:cubicBezTo>
                  <a:cubicBezTo>
                    <a:pt x="2783" y="3913"/>
                    <a:pt x="2992" y="4060"/>
                    <a:pt x="3223" y="4122"/>
                  </a:cubicBezTo>
                  <a:lnTo>
                    <a:pt x="3285" y="4122"/>
                  </a:lnTo>
                  <a:lnTo>
                    <a:pt x="3411" y="4269"/>
                  </a:lnTo>
                  <a:lnTo>
                    <a:pt x="3432" y="4290"/>
                  </a:lnTo>
                  <a:lnTo>
                    <a:pt x="3432" y="4332"/>
                  </a:lnTo>
                  <a:cubicBezTo>
                    <a:pt x="3432" y="4352"/>
                    <a:pt x="3411" y="4394"/>
                    <a:pt x="3411" y="4436"/>
                  </a:cubicBezTo>
                  <a:lnTo>
                    <a:pt x="3411" y="4436"/>
                  </a:lnTo>
                  <a:cubicBezTo>
                    <a:pt x="3411" y="4436"/>
                    <a:pt x="3411" y="4394"/>
                    <a:pt x="3453" y="4394"/>
                  </a:cubicBezTo>
                  <a:lnTo>
                    <a:pt x="3495" y="4436"/>
                  </a:lnTo>
                  <a:lnTo>
                    <a:pt x="3599" y="4478"/>
                  </a:lnTo>
                  <a:lnTo>
                    <a:pt x="3620" y="4562"/>
                  </a:lnTo>
                  <a:lnTo>
                    <a:pt x="3808" y="4562"/>
                  </a:lnTo>
                  <a:lnTo>
                    <a:pt x="3829" y="4583"/>
                  </a:lnTo>
                  <a:lnTo>
                    <a:pt x="3871" y="4562"/>
                  </a:lnTo>
                  <a:lnTo>
                    <a:pt x="3913" y="4583"/>
                  </a:lnTo>
                  <a:lnTo>
                    <a:pt x="3871" y="4499"/>
                  </a:lnTo>
                  <a:lnTo>
                    <a:pt x="3829" y="4394"/>
                  </a:lnTo>
                  <a:lnTo>
                    <a:pt x="3788" y="4352"/>
                  </a:lnTo>
                  <a:lnTo>
                    <a:pt x="3788" y="4185"/>
                  </a:lnTo>
                  <a:lnTo>
                    <a:pt x="3767" y="3976"/>
                  </a:lnTo>
                  <a:lnTo>
                    <a:pt x="3767" y="3934"/>
                  </a:lnTo>
                  <a:lnTo>
                    <a:pt x="3704" y="3913"/>
                  </a:lnTo>
                  <a:lnTo>
                    <a:pt x="3599" y="3767"/>
                  </a:lnTo>
                  <a:lnTo>
                    <a:pt x="3557" y="3662"/>
                  </a:lnTo>
                  <a:lnTo>
                    <a:pt x="3474" y="3662"/>
                  </a:lnTo>
                  <a:lnTo>
                    <a:pt x="3453" y="3704"/>
                  </a:lnTo>
                  <a:lnTo>
                    <a:pt x="3390" y="3662"/>
                  </a:lnTo>
                  <a:lnTo>
                    <a:pt x="3348" y="3662"/>
                  </a:lnTo>
                  <a:lnTo>
                    <a:pt x="3285" y="3725"/>
                  </a:lnTo>
                  <a:lnTo>
                    <a:pt x="3097" y="3725"/>
                  </a:lnTo>
                  <a:lnTo>
                    <a:pt x="3055" y="3704"/>
                  </a:lnTo>
                  <a:lnTo>
                    <a:pt x="3055" y="3767"/>
                  </a:lnTo>
                  <a:lnTo>
                    <a:pt x="3055" y="3808"/>
                  </a:lnTo>
                  <a:cubicBezTo>
                    <a:pt x="2992" y="3767"/>
                    <a:pt x="2972" y="3746"/>
                    <a:pt x="2930" y="3725"/>
                  </a:cubicBezTo>
                  <a:lnTo>
                    <a:pt x="2951" y="3620"/>
                  </a:lnTo>
                  <a:lnTo>
                    <a:pt x="2951" y="3536"/>
                  </a:lnTo>
                  <a:lnTo>
                    <a:pt x="2992" y="3495"/>
                  </a:lnTo>
                  <a:lnTo>
                    <a:pt x="2951" y="3432"/>
                  </a:lnTo>
                  <a:lnTo>
                    <a:pt x="2846" y="3432"/>
                  </a:lnTo>
                  <a:lnTo>
                    <a:pt x="2762" y="3390"/>
                  </a:lnTo>
                  <a:lnTo>
                    <a:pt x="2658" y="3390"/>
                  </a:lnTo>
                  <a:lnTo>
                    <a:pt x="2658" y="3306"/>
                  </a:lnTo>
                  <a:lnTo>
                    <a:pt x="2574" y="3097"/>
                  </a:lnTo>
                  <a:lnTo>
                    <a:pt x="2553" y="2992"/>
                  </a:lnTo>
                  <a:lnTo>
                    <a:pt x="2616" y="2971"/>
                  </a:lnTo>
                  <a:lnTo>
                    <a:pt x="2658" y="2992"/>
                  </a:lnTo>
                  <a:lnTo>
                    <a:pt x="2741" y="2992"/>
                  </a:lnTo>
                  <a:lnTo>
                    <a:pt x="2720" y="2971"/>
                  </a:lnTo>
                  <a:lnTo>
                    <a:pt x="2616" y="2888"/>
                  </a:lnTo>
                  <a:lnTo>
                    <a:pt x="2469" y="2888"/>
                  </a:lnTo>
                  <a:lnTo>
                    <a:pt x="2427" y="2783"/>
                  </a:lnTo>
                  <a:lnTo>
                    <a:pt x="2365" y="2825"/>
                  </a:lnTo>
                  <a:lnTo>
                    <a:pt x="2365" y="2930"/>
                  </a:lnTo>
                  <a:lnTo>
                    <a:pt x="2302" y="2992"/>
                  </a:lnTo>
                  <a:lnTo>
                    <a:pt x="2239" y="2930"/>
                  </a:lnTo>
                  <a:lnTo>
                    <a:pt x="2260" y="2804"/>
                  </a:lnTo>
                  <a:lnTo>
                    <a:pt x="2197" y="2679"/>
                  </a:lnTo>
                  <a:lnTo>
                    <a:pt x="2009" y="2574"/>
                  </a:lnTo>
                  <a:lnTo>
                    <a:pt x="1904" y="2574"/>
                  </a:lnTo>
                  <a:lnTo>
                    <a:pt x="1737" y="2699"/>
                  </a:lnTo>
                  <a:lnTo>
                    <a:pt x="1716" y="2783"/>
                  </a:lnTo>
                  <a:lnTo>
                    <a:pt x="1632" y="2804"/>
                  </a:lnTo>
                  <a:lnTo>
                    <a:pt x="1507" y="2762"/>
                  </a:lnTo>
                  <a:lnTo>
                    <a:pt x="1465" y="2658"/>
                  </a:lnTo>
                  <a:lnTo>
                    <a:pt x="1381" y="2574"/>
                  </a:lnTo>
                  <a:lnTo>
                    <a:pt x="1381" y="2448"/>
                  </a:lnTo>
                  <a:lnTo>
                    <a:pt x="1423" y="2365"/>
                  </a:lnTo>
                  <a:lnTo>
                    <a:pt x="1360" y="2281"/>
                  </a:lnTo>
                  <a:lnTo>
                    <a:pt x="1088" y="2239"/>
                  </a:lnTo>
                  <a:lnTo>
                    <a:pt x="1026" y="2176"/>
                  </a:lnTo>
                  <a:lnTo>
                    <a:pt x="1067" y="2051"/>
                  </a:lnTo>
                  <a:lnTo>
                    <a:pt x="1109" y="1967"/>
                  </a:lnTo>
                  <a:lnTo>
                    <a:pt x="1109" y="1842"/>
                  </a:lnTo>
                  <a:lnTo>
                    <a:pt x="1172" y="1737"/>
                  </a:lnTo>
                  <a:lnTo>
                    <a:pt x="1360" y="1549"/>
                  </a:lnTo>
                  <a:lnTo>
                    <a:pt x="1423" y="1507"/>
                  </a:lnTo>
                  <a:lnTo>
                    <a:pt x="1402" y="1570"/>
                  </a:lnTo>
                  <a:lnTo>
                    <a:pt x="1402" y="1632"/>
                  </a:lnTo>
                  <a:lnTo>
                    <a:pt x="1507" y="1465"/>
                  </a:lnTo>
                  <a:lnTo>
                    <a:pt x="1486" y="1339"/>
                  </a:lnTo>
                  <a:lnTo>
                    <a:pt x="1549" y="1193"/>
                  </a:lnTo>
                  <a:lnTo>
                    <a:pt x="1611" y="921"/>
                  </a:lnTo>
                  <a:lnTo>
                    <a:pt x="1549" y="837"/>
                  </a:lnTo>
                  <a:lnTo>
                    <a:pt x="1528" y="691"/>
                  </a:lnTo>
                  <a:lnTo>
                    <a:pt x="1465" y="649"/>
                  </a:lnTo>
                  <a:lnTo>
                    <a:pt x="1360" y="482"/>
                  </a:lnTo>
                  <a:lnTo>
                    <a:pt x="1381" y="251"/>
                  </a:lnTo>
                  <a:lnTo>
                    <a:pt x="1381" y="189"/>
                  </a:lnTo>
                  <a:lnTo>
                    <a:pt x="1381" y="105"/>
                  </a:lnTo>
                  <a:lnTo>
                    <a:pt x="1298" y="0"/>
                  </a:lnTo>
                  <a:lnTo>
                    <a:pt x="1256" y="42"/>
                  </a:lnTo>
                  <a:lnTo>
                    <a:pt x="1256" y="84"/>
                  </a:lnTo>
                  <a:lnTo>
                    <a:pt x="1172" y="168"/>
                  </a:lnTo>
                  <a:lnTo>
                    <a:pt x="1005" y="168"/>
                  </a:lnTo>
                  <a:lnTo>
                    <a:pt x="984" y="210"/>
                  </a:lnTo>
                  <a:lnTo>
                    <a:pt x="900" y="168"/>
                  </a:lnTo>
                  <a:lnTo>
                    <a:pt x="795" y="63"/>
                  </a:lnTo>
                  <a:lnTo>
                    <a:pt x="586" y="0"/>
                  </a:lnTo>
                  <a:close/>
                  <a:moveTo>
                    <a:pt x="1842" y="4060"/>
                  </a:moveTo>
                  <a:lnTo>
                    <a:pt x="1716" y="4080"/>
                  </a:lnTo>
                  <a:lnTo>
                    <a:pt x="1695" y="4164"/>
                  </a:lnTo>
                  <a:lnTo>
                    <a:pt x="1821" y="4227"/>
                  </a:lnTo>
                  <a:lnTo>
                    <a:pt x="1883" y="4248"/>
                  </a:lnTo>
                  <a:lnTo>
                    <a:pt x="1883" y="4352"/>
                  </a:lnTo>
                  <a:lnTo>
                    <a:pt x="1842" y="4457"/>
                  </a:lnTo>
                  <a:lnTo>
                    <a:pt x="1842" y="4666"/>
                  </a:lnTo>
                  <a:lnTo>
                    <a:pt x="1800" y="4792"/>
                  </a:lnTo>
                  <a:lnTo>
                    <a:pt x="1842" y="4980"/>
                  </a:lnTo>
                  <a:lnTo>
                    <a:pt x="1904" y="4959"/>
                  </a:lnTo>
                  <a:lnTo>
                    <a:pt x="1925" y="4896"/>
                  </a:lnTo>
                  <a:lnTo>
                    <a:pt x="2051" y="4813"/>
                  </a:lnTo>
                  <a:cubicBezTo>
                    <a:pt x="2093" y="4813"/>
                    <a:pt x="2114" y="4855"/>
                    <a:pt x="2135" y="4855"/>
                  </a:cubicBezTo>
                  <a:lnTo>
                    <a:pt x="2114" y="4959"/>
                  </a:lnTo>
                  <a:lnTo>
                    <a:pt x="2197" y="5001"/>
                  </a:lnTo>
                  <a:lnTo>
                    <a:pt x="2260" y="4917"/>
                  </a:lnTo>
                  <a:cubicBezTo>
                    <a:pt x="2323" y="4959"/>
                    <a:pt x="2344" y="5001"/>
                    <a:pt x="2407" y="5022"/>
                  </a:cubicBezTo>
                  <a:lnTo>
                    <a:pt x="2407" y="5106"/>
                  </a:lnTo>
                  <a:lnTo>
                    <a:pt x="2344" y="5231"/>
                  </a:lnTo>
                  <a:lnTo>
                    <a:pt x="2155" y="5294"/>
                  </a:lnTo>
                  <a:lnTo>
                    <a:pt x="2114" y="5378"/>
                  </a:lnTo>
                  <a:lnTo>
                    <a:pt x="2135" y="5545"/>
                  </a:lnTo>
                  <a:lnTo>
                    <a:pt x="2218" y="5545"/>
                  </a:lnTo>
                  <a:lnTo>
                    <a:pt x="2344" y="5629"/>
                  </a:lnTo>
                  <a:lnTo>
                    <a:pt x="2448" y="5629"/>
                  </a:lnTo>
                  <a:lnTo>
                    <a:pt x="2448" y="5754"/>
                  </a:lnTo>
                  <a:lnTo>
                    <a:pt x="2532" y="5817"/>
                  </a:lnTo>
                  <a:lnTo>
                    <a:pt x="2637" y="5754"/>
                  </a:lnTo>
                  <a:lnTo>
                    <a:pt x="2637" y="5650"/>
                  </a:lnTo>
                  <a:lnTo>
                    <a:pt x="2574" y="5587"/>
                  </a:lnTo>
                  <a:cubicBezTo>
                    <a:pt x="2616" y="5545"/>
                    <a:pt x="2637" y="5545"/>
                    <a:pt x="2658" y="5524"/>
                  </a:cubicBezTo>
                  <a:lnTo>
                    <a:pt x="2658" y="5503"/>
                  </a:lnTo>
                  <a:lnTo>
                    <a:pt x="2679" y="5587"/>
                  </a:lnTo>
                  <a:lnTo>
                    <a:pt x="2762" y="5482"/>
                  </a:lnTo>
                  <a:lnTo>
                    <a:pt x="2804" y="5231"/>
                  </a:lnTo>
                  <a:lnTo>
                    <a:pt x="2972" y="5064"/>
                  </a:lnTo>
                  <a:lnTo>
                    <a:pt x="2992" y="4959"/>
                  </a:lnTo>
                  <a:lnTo>
                    <a:pt x="2972" y="4855"/>
                  </a:lnTo>
                  <a:lnTo>
                    <a:pt x="3034" y="4771"/>
                  </a:lnTo>
                  <a:lnTo>
                    <a:pt x="3034" y="4750"/>
                  </a:lnTo>
                  <a:cubicBezTo>
                    <a:pt x="3087" y="4760"/>
                    <a:pt x="3128" y="4766"/>
                    <a:pt x="3170" y="4766"/>
                  </a:cubicBezTo>
                  <a:cubicBezTo>
                    <a:pt x="3212" y="4766"/>
                    <a:pt x="3254" y="4760"/>
                    <a:pt x="3306" y="4750"/>
                  </a:cubicBezTo>
                  <a:cubicBezTo>
                    <a:pt x="3348" y="4750"/>
                    <a:pt x="3369" y="4708"/>
                    <a:pt x="3369" y="4687"/>
                  </a:cubicBezTo>
                  <a:lnTo>
                    <a:pt x="3411" y="4750"/>
                  </a:lnTo>
                  <a:lnTo>
                    <a:pt x="3411" y="4896"/>
                  </a:lnTo>
                  <a:lnTo>
                    <a:pt x="3411" y="4917"/>
                  </a:lnTo>
                  <a:cubicBezTo>
                    <a:pt x="3390" y="4959"/>
                    <a:pt x="3390" y="4980"/>
                    <a:pt x="3411" y="4980"/>
                  </a:cubicBezTo>
                  <a:cubicBezTo>
                    <a:pt x="3453" y="5001"/>
                    <a:pt x="3453" y="5022"/>
                    <a:pt x="3474" y="5085"/>
                  </a:cubicBezTo>
                  <a:lnTo>
                    <a:pt x="3474" y="5189"/>
                  </a:lnTo>
                  <a:lnTo>
                    <a:pt x="3557" y="5231"/>
                  </a:lnTo>
                  <a:cubicBezTo>
                    <a:pt x="3599" y="5336"/>
                    <a:pt x="3683" y="5482"/>
                    <a:pt x="3704" y="5608"/>
                  </a:cubicBezTo>
                  <a:cubicBezTo>
                    <a:pt x="3716" y="5632"/>
                    <a:pt x="3750" y="5643"/>
                    <a:pt x="3780" y="5643"/>
                  </a:cubicBezTo>
                  <a:cubicBezTo>
                    <a:pt x="3801" y="5643"/>
                    <a:pt x="3821" y="5637"/>
                    <a:pt x="3829" y="5629"/>
                  </a:cubicBezTo>
                  <a:lnTo>
                    <a:pt x="3871" y="5754"/>
                  </a:lnTo>
                  <a:lnTo>
                    <a:pt x="3871" y="5838"/>
                  </a:lnTo>
                  <a:lnTo>
                    <a:pt x="3788" y="5733"/>
                  </a:lnTo>
                  <a:lnTo>
                    <a:pt x="3725" y="5733"/>
                  </a:lnTo>
                  <a:lnTo>
                    <a:pt x="3725" y="5901"/>
                  </a:lnTo>
                  <a:lnTo>
                    <a:pt x="3704" y="5943"/>
                  </a:lnTo>
                  <a:lnTo>
                    <a:pt x="3620" y="5901"/>
                  </a:lnTo>
                  <a:lnTo>
                    <a:pt x="3495" y="5838"/>
                  </a:lnTo>
                  <a:lnTo>
                    <a:pt x="3453" y="6068"/>
                  </a:lnTo>
                  <a:lnTo>
                    <a:pt x="3495" y="6110"/>
                  </a:lnTo>
                  <a:lnTo>
                    <a:pt x="3495" y="6173"/>
                  </a:lnTo>
                  <a:lnTo>
                    <a:pt x="3411" y="6215"/>
                  </a:lnTo>
                  <a:lnTo>
                    <a:pt x="3369" y="6068"/>
                  </a:lnTo>
                  <a:lnTo>
                    <a:pt x="3244" y="6131"/>
                  </a:lnTo>
                  <a:lnTo>
                    <a:pt x="3181" y="6340"/>
                  </a:lnTo>
                  <a:lnTo>
                    <a:pt x="3055" y="6424"/>
                  </a:lnTo>
                  <a:lnTo>
                    <a:pt x="2951" y="6445"/>
                  </a:lnTo>
                  <a:lnTo>
                    <a:pt x="2846" y="6549"/>
                  </a:lnTo>
                  <a:lnTo>
                    <a:pt x="2972" y="6361"/>
                  </a:lnTo>
                  <a:lnTo>
                    <a:pt x="2972" y="6173"/>
                  </a:lnTo>
                  <a:lnTo>
                    <a:pt x="2825" y="6047"/>
                  </a:lnTo>
                  <a:lnTo>
                    <a:pt x="2741" y="6047"/>
                  </a:lnTo>
                  <a:lnTo>
                    <a:pt x="2658" y="6152"/>
                  </a:lnTo>
                  <a:lnTo>
                    <a:pt x="2532" y="6215"/>
                  </a:lnTo>
                  <a:lnTo>
                    <a:pt x="2469" y="6319"/>
                  </a:lnTo>
                  <a:lnTo>
                    <a:pt x="2532" y="6424"/>
                  </a:lnTo>
                  <a:lnTo>
                    <a:pt x="2365" y="6445"/>
                  </a:lnTo>
                  <a:lnTo>
                    <a:pt x="2260" y="6424"/>
                  </a:lnTo>
                  <a:lnTo>
                    <a:pt x="2197" y="6487"/>
                  </a:lnTo>
                  <a:lnTo>
                    <a:pt x="2093" y="6529"/>
                  </a:lnTo>
                  <a:lnTo>
                    <a:pt x="1988" y="6654"/>
                  </a:lnTo>
                  <a:lnTo>
                    <a:pt x="2009" y="6738"/>
                  </a:lnTo>
                  <a:lnTo>
                    <a:pt x="1988" y="6884"/>
                  </a:lnTo>
                  <a:lnTo>
                    <a:pt x="1904" y="7052"/>
                  </a:lnTo>
                  <a:lnTo>
                    <a:pt x="2030" y="7177"/>
                  </a:lnTo>
                  <a:lnTo>
                    <a:pt x="2093" y="7093"/>
                  </a:lnTo>
                  <a:lnTo>
                    <a:pt x="2155" y="6863"/>
                  </a:lnTo>
                  <a:lnTo>
                    <a:pt x="2239" y="6801"/>
                  </a:lnTo>
                  <a:lnTo>
                    <a:pt x="2302" y="6675"/>
                  </a:lnTo>
                  <a:lnTo>
                    <a:pt x="2344" y="6654"/>
                  </a:lnTo>
                  <a:lnTo>
                    <a:pt x="2427" y="6738"/>
                  </a:lnTo>
                  <a:lnTo>
                    <a:pt x="2407" y="6863"/>
                  </a:lnTo>
                  <a:lnTo>
                    <a:pt x="2427" y="6884"/>
                  </a:lnTo>
                  <a:lnTo>
                    <a:pt x="2469" y="6863"/>
                  </a:lnTo>
                  <a:lnTo>
                    <a:pt x="2532" y="6884"/>
                  </a:lnTo>
                  <a:lnTo>
                    <a:pt x="2532" y="6780"/>
                  </a:lnTo>
                  <a:lnTo>
                    <a:pt x="2574" y="6759"/>
                  </a:lnTo>
                  <a:lnTo>
                    <a:pt x="2637" y="6780"/>
                  </a:lnTo>
                  <a:lnTo>
                    <a:pt x="2616" y="6863"/>
                  </a:lnTo>
                  <a:lnTo>
                    <a:pt x="2658" y="6863"/>
                  </a:lnTo>
                  <a:lnTo>
                    <a:pt x="2762" y="6947"/>
                  </a:lnTo>
                  <a:lnTo>
                    <a:pt x="2825" y="6947"/>
                  </a:lnTo>
                  <a:lnTo>
                    <a:pt x="2762" y="6863"/>
                  </a:lnTo>
                  <a:lnTo>
                    <a:pt x="2783" y="6801"/>
                  </a:lnTo>
                  <a:lnTo>
                    <a:pt x="2762" y="6759"/>
                  </a:lnTo>
                  <a:lnTo>
                    <a:pt x="2825" y="6696"/>
                  </a:lnTo>
                  <a:lnTo>
                    <a:pt x="2867" y="6696"/>
                  </a:lnTo>
                  <a:lnTo>
                    <a:pt x="2972" y="6801"/>
                  </a:lnTo>
                  <a:lnTo>
                    <a:pt x="3076" y="6842"/>
                  </a:lnTo>
                  <a:lnTo>
                    <a:pt x="3181" y="6905"/>
                  </a:lnTo>
                  <a:lnTo>
                    <a:pt x="3202" y="7010"/>
                  </a:lnTo>
                  <a:lnTo>
                    <a:pt x="3306" y="7093"/>
                  </a:lnTo>
                  <a:lnTo>
                    <a:pt x="3202" y="7073"/>
                  </a:lnTo>
                  <a:lnTo>
                    <a:pt x="3160" y="7093"/>
                  </a:lnTo>
                  <a:lnTo>
                    <a:pt x="3160" y="7156"/>
                  </a:lnTo>
                  <a:lnTo>
                    <a:pt x="3097" y="7219"/>
                  </a:lnTo>
                  <a:lnTo>
                    <a:pt x="3160" y="7282"/>
                  </a:lnTo>
                  <a:lnTo>
                    <a:pt x="3160" y="7365"/>
                  </a:lnTo>
                  <a:lnTo>
                    <a:pt x="3139" y="7428"/>
                  </a:lnTo>
                  <a:lnTo>
                    <a:pt x="3202" y="7533"/>
                  </a:lnTo>
                  <a:lnTo>
                    <a:pt x="3244" y="7637"/>
                  </a:lnTo>
                  <a:lnTo>
                    <a:pt x="3348" y="7784"/>
                  </a:lnTo>
                  <a:lnTo>
                    <a:pt x="3474" y="7784"/>
                  </a:lnTo>
                  <a:lnTo>
                    <a:pt x="3578" y="7847"/>
                  </a:lnTo>
                  <a:lnTo>
                    <a:pt x="3704" y="7909"/>
                  </a:lnTo>
                  <a:lnTo>
                    <a:pt x="3808" y="7847"/>
                  </a:lnTo>
                  <a:lnTo>
                    <a:pt x="3829" y="7805"/>
                  </a:lnTo>
                  <a:lnTo>
                    <a:pt x="3892" y="7742"/>
                  </a:lnTo>
                  <a:lnTo>
                    <a:pt x="3913" y="7805"/>
                  </a:lnTo>
                  <a:lnTo>
                    <a:pt x="3871" y="7889"/>
                  </a:lnTo>
                  <a:lnTo>
                    <a:pt x="3892" y="7993"/>
                  </a:lnTo>
                  <a:lnTo>
                    <a:pt x="3913" y="8035"/>
                  </a:lnTo>
                  <a:lnTo>
                    <a:pt x="3997" y="7993"/>
                  </a:lnTo>
                  <a:lnTo>
                    <a:pt x="4143" y="7784"/>
                  </a:lnTo>
                  <a:lnTo>
                    <a:pt x="4143" y="7637"/>
                  </a:lnTo>
                  <a:lnTo>
                    <a:pt x="4101" y="7575"/>
                  </a:lnTo>
                  <a:lnTo>
                    <a:pt x="4039" y="7407"/>
                  </a:lnTo>
                  <a:lnTo>
                    <a:pt x="3934" y="7324"/>
                  </a:lnTo>
                  <a:lnTo>
                    <a:pt x="3976" y="7219"/>
                  </a:lnTo>
                  <a:lnTo>
                    <a:pt x="4101" y="6989"/>
                  </a:lnTo>
                  <a:lnTo>
                    <a:pt x="4185" y="6947"/>
                  </a:lnTo>
                  <a:lnTo>
                    <a:pt x="4248" y="7052"/>
                  </a:lnTo>
                  <a:lnTo>
                    <a:pt x="4290" y="7156"/>
                  </a:lnTo>
                  <a:lnTo>
                    <a:pt x="4332" y="7219"/>
                  </a:lnTo>
                  <a:lnTo>
                    <a:pt x="4332" y="7324"/>
                  </a:lnTo>
                  <a:lnTo>
                    <a:pt x="4394" y="7512"/>
                  </a:lnTo>
                  <a:lnTo>
                    <a:pt x="4415" y="7596"/>
                  </a:lnTo>
                  <a:lnTo>
                    <a:pt x="4415" y="7512"/>
                  </a:lnTo>
                  <a:lnTo>
                    <a:pt x="4415" y="7386"/>
                  </a:lnTo>
                  <a:lnTo>
                    <a:pt x="4352" y="7219"/>
                  </a:lnTo>
                  <a:lnTo>
                    <a:pt x="4394" y="7156"/>
                  </a:lnTo>
                  <a:lnTo>
                    <a:pt x="4436" y="7156"/>
                  </a:lnTo>
                  <a:lnTo>
                    <a:pt x="4499" y="7219"/>
                  </a:lnTo>
                  <a:lnTo>
                    <a:pt x="4499" y="7156"/>
                  </a:lnTo>
                  <a:lnTo>
                    <a:pt x="4541" y="7156"/>
                  </a:lnTo>
                  <a:lnTo>
                    <a:pt x="4604" y="6989"/>
                  </a:lnTo>
                  <a:lnTo>
                    <a:pt x="4562" y="6801"/>
                  </a:lnTo>
                  <a:lnTo>
                    <a:pt x="4499" y="6696"/>
                  </a:lnTo>
                  <a:lnTo>
                    <a:pt x="4436" y="6591"/>
                  </a:lnTo>
                  <a:lnTo>
                    <a:pt x="4436" y="6466"/>
                  </a:lnTo>
                  <a:lnTo>
                    <a:pt x="4415" y="6340"/>
                  </a:lnTo>
                  <a:lnTo>
                    <a:pt x="4352" y="6424"/>
                  </a:lnTo>
                  <a:lnTo>
                    <a:pt x="4352" y="6277"/>
                  </a:lnTo>
                  <a:lnTo>
                    <a:pt x="4352" y="6215"/>
                  </a:lnTo>
                  <a:lnTo>
                    <a:pt x="4311" y="6215"/>
                  </a:lnTo>
                  <a:lnTo>
                    <a:pt x="4227" y="6131"/>
                  </a:lnTo>
                  <a:lnTo>
                    <a:pt x="4248" y="6068"/>
                  </a:lnTo>
                  <a:lnTo>
                    <a:pt x="4332" y="6068"/>
                  </a:lnTo>
                  <a:lnTo>
                    <a:pt x="4332" y="5922"/>
                  </a:lnTo>
                  <a:lnTo>
                    <a:pt x="4248" y="5796"/>
                  </a:lnTo>
                  <a:lnTo>
                    <a:pt x="4248" y="5712"/>
                  </a:lnTo>
                  <a:lnTo>
                    <a:pt x="4185" y="5796"/>
                  </a:lnTo>
                  <a:lnTo>
                    <a:pt x="4080" y="5692"/>
                  </a:lnTo>
                  <a:lnTo>
                    <a:pt x="3913" y="5545"/>
                  </a:lnTo>
                  <a:lnTo>
                    <a:pt x="3892" y="5440"/>
                  </a:lnTo>
                  <a:lnTo>
                    <a:pt x="3871" y="5440"/>
                  </a:lnTo>
                  <a:lnTo>
                    <a:pt x="3767" y="5420"/>
                  </a:lnTo>
                  <a:lnTo>
                    <a:pt x="3767" y="5503"/>
                  </a:lnTo>
                  <a:cubicBezTo>
                    <a:pt x="3725" y="5482"/>
                    <a:pt x="3725" y="5420"/>
                    <a:pt x="3704" y="5399"/>
                  </a:cubicBezTo>
                  <a:lnTo>
                    <a:pt x="3704" y="5315"/>
                  </a:lnTo>
                  <a:lnTo>
                    <a:pt x="3662" y="5210"/>
                  </a:lnTo>
                  <a:lnTo>
                    <a:pt x="3662" y="5273"/>
                  </a:lnTo>
                  <a:cubicBezTo>
                    <a:pt x="3620" y="5231"/>
                    <a:pt x="3620" y="5210"/>
                    <a:pt x="3599" y="5189"/>
                  </a:cubicBezTo>
                  <a:lnTo>
                    <a:pt x="3683" y="5168"/>
                  </a:lnTo>
                  <a:lnTo>
                    <a:pt x="3683" y="5085"/>
                  </a:lnTo>
                  <a:lnTo>
                    <a:pt x="3578" y="4896"/>
                  </a:lnTo>
                  <a:lnTo>
                    <a:pt x="3495" y="4855"/>
                  </a:lnTo>
                  <a:lnTo>
                    <a:pt x="3474" y="4666"/>
                  </a:lnTo>
                  <a:lnTo>
                    <a:pt x="3411" y="4562"/>
                  </a:lnTo>
                  <a:cubicBezTo>
                    <a:pt x="3411" y="4541"/>
                    <a:pt x="3411" y="4541"/>
                    <a:pt x="3453" y="4499"/>
                  </a:cubicBezTo>
                  <a:cubicBezTo>
                    <a:pt x="3474" y="4478"/>
                    <a:pt x="3453" y="4457"/>
                    <a:pt x="3411" y="4436"/>
                  </a:cubicBezTo>
                  <a:lnTo>
                    <a:pt x="3390" y="4457"/>
                  </a:lnTo>
                  <a:lnTo>
                    <a:pt x="3411" y="4457"/>
                  </a:lnTo>
                  <a:lnTo>
                    <a:pt x="3411" y="4478"/>
                  </a:lnTo>
                  <a:cubicBezTo>
                    <a:pt x="3411" y="4478"/>
                    <a:pt x="3390" y="4478"/>
                    <a:pt x="3390" y="4499"/>
                  </a:cubicBezTo>
                  <a:lnTo>
                    <a:pt x="3390" y="4541"/>
                  </a:lnTo>
                  <a:lnTo>
                    <a:pt x="3306" y="4562"/>
                  </a:lnTo>
                  <a:lnTo>
                    <a:pt x="3202" y="4499"/>
                  </a:lnTo>
                  <a:lnTo>
                    <a:pt x="3139" y="4499"/>
                  </a:lnTo>
                  <a:lnTo>
                    <a:pt x="3181" y="4604"/>
                  </a:lnTo>
                  <a:lnTo>
                    <a:pt x="3181" y="4666"/>
                  </a:lnTo>
                  <a:cubicBezTo>
                    <a:pt x="3097" y="4687"/>
                    <a:pt x="3055" y="4708"/>
                    <a:pt x="2972" y="4750"/>
                  </a:cubicBezTo>
                  <a:lnTo>
                    <a:pt x="2972" y="4583"/>
                  </a:lnTo>
                  <a:lnTo>
                    <a:pt x="2930" y="4604"/>
                  </a:lnTo>
                  <a:lnTo>
                    <a:pt x="2888" y="4750"/>
                  </a:lnTo>
                  <a:lnTo>
                    <a:pt x="2888" y="4792"/>
                  </a:lnTo>
                  <a:lnTo>
                    <a:pt x="2783" y="4980"/>
                  </a:lnTo>
                  <a:lnTo>
                    <a:pt x="2783" y="5106"/>
                  </a:lnTo>
                  <a:lnTo>
                    <a:pt x="2741" y="5273"/>
                  </a:lnTo>
                  <a:lnTo>
                    <a:pt x="2658" y="5378"/>
                  </a:lnTo>
                  <a:lnTo>
                    <a:pt x="2658" y="5482"/>
                  </a:lnTo>
                  <a:cubicBezTo>
                    <a:pt x="2646" y="5459"/>
                    <a:pt x="2622" y="5443"/>
                    <a:pt x="2599" y="5443"/>
                  </a:cubicBezTo>
                  <a:cubicBezTo>
                    <a:pt x="2580" y="5443"/>
                    <a:pt x="2562" y="5454"/>
                    <a:pt x="2553" y="5482"/>
                  </a:cubicBezTo>
                  <a:lnTo>
                    <a:pt x="2553" y="5315"/>
                  </a:lnTo>
                  <a:lnTo>
                    <a:pt x="2637" y="4980"/>
                  </a:lnTo>
                  <a:lnTo>
                    <a:pt x="2741" y="4876"/>
                  </a:lnTo>
                  <a:lnTo>
                    <a:pt x="2741" y="4771"/>
                  </a:lnTo>
                  <a:lnTo>
                    <a:pt x="2658" y="4687"/>
                  </a:lnTo>
                  <a:lnTo>
                    <a:pt x="2616" y="4708"/>
                  </a:lnTo>
                  <a:lnTo>
                    <a:pt x="2532" y="4687"/>
                  </a:lnTo>
                  <a:lnTo>
                    <a:pt x="2448" y="4750"/>
                  </a:lnTo>
                  <a:lnTo>
                    <a:pt x="2448" y="4855"/>
                  </a:lnTo>
                  <a:cubicBezTo>
                    <a:pt x="2427" y="4792"/>
                    <a:pt x="2365" y="4708"/>
                    <a:pt x="2323" y="4666"/>
                  </a:cubicBezTo>
                  <a:lnTo>
                    <a:pt x="2427" y="4583"/>
                  </a:lnTo>
                  <a:lnTo>
                    <a:pt x="2469" y="4457"/>
                  </a:lnTo>
                  <a:lnTo>
                    <a:pt x="2532" y="4394"/>
                  </a:lnTo>
                  <a:lnTo>
                    <a:pt x="2553" y="4290"/>
                  </a:lnTo>
                  <a:lnTo>
                    <a:pt x="2511" y="4227"/>
                  </a:lnTo>
                  <a:lnTo>
                    <a:pt x="2427" y="4269"/>
                  </a:lnTo>
                  <a:lnTo>
                    <a:pt x="2344" y="4373"/>
                  </a:lnTo>
                  <a:lnTo>
                    <a:pt x="2260" y="4269"/>
                  </a:lnTo>
                  <a:lnTo>
                    <a:pt x="2197" y="4248"/>
                  </a:lnTo>
                  <a:lnTo>
                    <a:pt x="2009" y="4248"/>
                  </a:lnTo>
                  <a:lnTo>
                    <a:pt x="2030" y="4185"/>
                  </a:lnTo>
                  <a:lnTo>
                    <a:pt x="1946" y="4164"/>
                  </a:lnTo>
                  <a:lnTo>
                    <a:pt x="1842" y="406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4" name="Google Shape;1014;p54"/>
            <p:cNvSpPr/>
            <p:nvPr/>
          </p:nvSpPr>
          <p:spPr>
            <a:xfrm>
              <a:off x="4595934" y="3205063"/>
              <a:ext cx="26673" cy="13340"/>
            </a:xfrm>
            <a:custGeom>
              <a:rect b="b" l="l" r="r" t="t"/>
              <a:pathLst>
                <a:path extrusionOk="0" h="1173" w="2240">
                  <a:moveTo>
                    <a:pt x="2177" y="1"/>
                  </a:moveTo>
                  <a:lnTo>
                    <a:pt x="1968" y="43"/>
                  </a:lnTo>
                  <a:lnTo>
                    <a:pt x="1821" y="43"/>
                  </a:lnTo>
                  <a:lnTo>
                    <a:pt x="1675" y="64"/>
                  </a:lnTo>
                  <a:lnTo>
                    <a:pt x="1570" y="64"/>
                  </a:lnTo>
                  <a:lnTo>
                    <a:pt x="1424" y="105"/>
                  </a:lnTo>
                  <a:lnTo>
                    <a:pt x="1193" y="105"/>
                  </a:lnTo>
                  <a:lnTo>
                    <a:pt x="1005" y="252"/>
                  </a:lnTo>
                  <a:lnTo>
                    <a:pt x="880" y="315"/>
                  </a:lnTo>
                  <a:lnTo>
                    <a:pt x="817" y="336"/>
                  </a:lnTo>
                  <a:lnTo>
                    <a:pt x="712" y="357"/>
                  </a:lnTo>
                  <a:lnTo>
                    <a:pt x="628" y="377"/>
                  </a:lnTo>
                  <a:lnTo>
                    <a:pt x="482" y="419"/>
                  </a:lnTo>
                  <a:lnTo>
                    <a:pt x="398" y="482"/>
                  </a:lnTo>
                  <a:lnTo>
                    <a:pt x="377" y="524"/>
                  </a:lnTo>
                  <a:lnTo>
                    <a:pt x="252" y="587"/>
                  </a:lnTo>
                  <a:lnTo>
                    <a:pt x="210" y="733"/>
                  </a:lnTo>
                  <a:lnTo>
                    <a:pt x="105" y="880"/>
                  </a:lnTo>
                  <a:lnTo>
                    <a:pt x="84" y="942"/>
                  </a:lnTo>
                  <a:lnTo>
                    <a:pt x="147" y="984"/>
                  </a:lnTo>
                  <a:lnTo>
                    <a:pt x="147" y="1047"/>
                  </a:lnTo>
                  <a:lnTo>
                    <a:pt x="84" y="1047"/>
                  </a:lnTo>
                  <a:lnTo>
                    <a:pt x="43" y="1005"/>
                  </a:lnTo>
                  <a:lnTo>
                    <a:pt x="1" y="1110"/>
                  </a:lnTo>
                  <a:lnTo>
                    <a:pt x="63" y="1173"/>
                  </a:lnTo>
                  <a:lnTo>
                    <a:pt x="252" y="1152"/>
                  </a:lnTo>
                  <a:lnTo>
                    <a:pt x="419" y="1047"/>
                  </a:lnTo>
                  <a:lnTo>
                    <a:pt x="503" y="1005"/>
                  </a:lnTo>
                  <a:lnTo>
                    <a:pt x="608" y="1005"/>
                  </a:lnTo>
                  <a:lnTo>
                    <a:pt x="712" y="942"/>
                  </a:lnTo>
                  <a:lnTo>
                    <a:pt x="796" y="838"/>
                  </a:lnTo>
                  <a:lnTo>
                    <a:pt x="1005" y="670"/>
                  </a:lnTo>
                  <a:lnTo>
                    <a:pt x="1047" y="587"/>
                  </a:lnTo>
                  <a:lnTo>
                    <a:pt x="1110" y="566"/>
                  </a:lnTo>
                  <a:lnTo>
                    <a:pt x="1131" y="566"/>
                  </a:lnTo>
                  <a:lnTo>
                    <a:pt x="1235" y="461"/>
                  </a:lnTo>
                  <a:lnTo>
                    <a:pt x="1340" y="440"/>
                  </a:lnTo>
                  <a:lnTo>
                    <a:pt x="1444" y="440"/>
                  </a:lnTo>
                  <a:lnTo>
                    <a:pt x="1675" y="419"/>
                  </a:lnTo>
                  <a:lnTo>
                    <a:pt x="1842" y="315"/>
                  </a:lnTo>
                  <a:lnTo>
                    <a:pt x="2030" y="252"/>
                  </a:lnTo>
                  <a:lnTo>
                    <a:pt x="2051" y="168"/>
                  </a:lnTo>
                  <a:lnTo>
                    <a:pt x="2135" y="168"/>
                  </a:lnTo>
                  <a:lnTo>
                    <a:pt x="2240" y="105"/>
                  </a:lnTo>
                  <a:lnTo>
                    <a:pt x="2240" y="43"/>
                  </a:lnTo>
                  <a:lnTo>
                    <a:pt x="2177"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15" name="Google Shape;1015;p54"/>
            <p:cNvGrpSpPr/>
            <p:nvPr/>
          </p:nvGrpSpPr>
          <p:grpSpPr>
            <a:xfrm>
              <a:off x="4403342" y="3107749"/>
              <a:ext cx="316680" cy="101374"/>
              <a:chOff x="5068275" y="3161675"/>
              <a:chExt cx="664875" cy="222850"/>
            </a:xfrm>
          </p:grpSpPr>
          <p:sp>
            <p:nvSpPr>
              <p:cNvPr id="1016" name="Google Shape;1016;p54"/>
              <p:cNvSpPr/>
              <p:nvPr/>
            </p:nvSpPr>
            <p:spPr>
              <a:xfrm>
                <a:off x="5408300" y="3224425"/>
                <a:ext cx="96775" cy="107800"/>
              </a:xfrm>
              <a:custGeom>
                <a:rect b="b" l="l" r="r" t="t"/>
                <a:pathLst>
                  <a:path extrusionOk="0" h="4312" w="3871">
                    <a:moveTo>
                      <a:pt x="3620" y="1"/>
                    </a:moveTo>
                    <a:lnTo>
                      <a:pt x="3515" y="43"/>
                    </a:lnTo>
                    <a:lnTo>
                      <a:pt x="3494" y="147"/>
                    </a:lnTo>
                    <a:lnTo>
                      <a:pt x="3390" y="231"/>
                    </a:lnTo>
                    <a:lnTo>
                      <a:pt x="3390" y="294"/>
                    </a:lnTo>
                    <a:lnTo>
                      <a:pt x="3285" y="357"/>
                    </a:lnTo>
                    <a:lnTo>
                      <a:pt x="3181" y="398"/>
                    </a:lnTo>
                    <a:lnTo>
                      <a:pt x="3139" y="461"/>
                    </a:lnTo>
                    <a:lnTo>
                      <a:pt x="2992" y="503"/>
                    </a:lnTo>
                    <a:lnTo>
                      <a:pt x="2720" y="440"/>
                    </a:lnTo>
                    <a:lnTo>
                      <a:pt x="2469" y="419"/>
                    </a:lnTo>
                    <a:lnTo>
                      <a:pt x="2448" y="503"/>
                    </a:lnTo>
                    <a:lnTo>
                      <a:pt x="2406" y="503"/>
                    </a:lnTo>
                    <a:lnTo>
                      <a:pt x="2260" y="398"/>
                    </a:lnTo>
                    <a:lnTo>
                      <a:pt x="2092" y="398"/>
                    </a:lnTo>
                    <a:lnTo>
                      <a:pt x="1988" y="357"/>
                    </a:lnTo>
                    <a:lnTo>
                      <a:pt x="1820" y="336"/>
                    </a:lnTo>
                    <a:lnTo>
                      <a:pt x="1737" y="398"/>
                    </a:lnTo>
                    <a:lnTo>
                      <a:pt x="1674" y="336"/>
                    </a:lnTo>
                    <a:lnTo>
                      <a:pt x="1569" y="231"/>
                    </a:lnTo>
                    <a:lnTo>
                      <a:pt x="1381" y="210"/>
                    </a:lnTo>
                    <a:lnTo>
                      <a:pt x="1276" y="210"/>
                    </a:lnTo>
                    <a:lnTo>
                      <a:pt x="1276" y="336"/>
                    </a:lnTo>
                    <a:lnTo>
                      <a:pt x="1193" y="398"/>
                    </a:lnTo>
                    <a:lnTo>
                      <a:pt x="1151" y="503"/>
                    </a:lnTo>
                    <a:lnTo>
                      <a:pt x="1067" y="566"/>
                    </a:lnTo>
                    <a:lnTo>
                      <a:pt x="900" y="524"/>
                    </a:lnTo>
                    <a:lnTo>
                      <a:pt x="774" y="545"/>
                    </a:lnTo>
                    <a:lnTo>
                      <a:pt x="712" y="608"/>
                    </a:lnTo>
                    <a:lnTo>
                      <a:pt x="753" y="650"/>
                    </a:lnTo>
                    <a:lnTo>
                      <a:pt x="586" y="775"/>
                    </a:lnTo>
                    <a:lnTo>
                      <a:pt x="586" y="942"/>
                    </a:lnTo>
                    <a:lnTo>
                      <a:pt x="628" y="1047"/>
                    </a:lnTo>
                    <a:lnTo>
                      <a:pt x="628" y="1235"/>
                    </a:lnTo>
                    <a:lnTo>
                      <a:pt x="586" y="1298"/>
                    </a:lnTo>
                    <a:lnTo>
                      <a:pt x="649" y="1445"/>
                    </a:lnTo>
                    <a:lnTo>
                      <a:pt x="670" y="1549"/>
                    </a:lnTo>
                    <a:lnTo>
                      <a:pt x="628" y="1486"/>
                    </a:lnTo>
                    <a:lnTo>
                      <a:pt x="565" y="1403"/>
                    </a:lnTo>
                    <a:lnTo>
                      <a:pt x="523" y="1445"/>
                    </a:lnTo>
                    <a:lnTo>
                      <a:pt x="440" y="1507"/>
                    </a:lnTo>
                    <a:lnTo>
                      <a:pt x="335" y="1570"/>
                    </a:lnTo>
                    <a:lnTo>
                      <a:pt x="314" y="1675"/>
                    </a:lnTo>
                    <a:lnTo>
                      <a:pt x="335" y="1800"/>
                    </a:lnTo>
                    <a:lnTo>
                      <a:pt x="314" y="1905"/>
                    </a:lnTo>
                    <a:lnTo>
                      <a:pt x="335" y="2135"/>
                    </a:lnTo>
                    <a:lnTo>
                      <a:pt x="314" y="2198"/>
                    </a:lnTo>
                    <a:lnTo>
                      <a:pt x="272" y="2303"/>
                    </a:lnTo>
                    <a:lnTo>
                      <a:pt x="188" y="2323"/>
                    </a:lnTo>
                    <a:lnTo>
                      <a:pt x="188" y="2449"/>
                    </a:lnTo>
                    <a:lnTo>
                      <a:pt x="63" y="2554"/>
                    </a:lnTo>
                    <a:lnTo>
                      <a:pt x="42" y="2721"/>
                    </a:lnTo>
                    <a:lnTo>
                      <a:pt x="42" y="2763"/>
                    </a:lnTo>
                    <a:lnTo>
                      <a:pt x="0" y="2826"/>
                    </a:lnTo>
                    <a:lnTo>
                      <a:pt x="63" y="3035"/>
                    </a:lnTo>
                    <a:lnTo>
                      <a:pt x="126" y="3139"/>
                    </a:lnTo>
                    <a:lnTo>
                      <a:pt x="168" y="3119"/>
                    </a:lnTo>
                    <a:lnTo>
                      <a:pt x="251" y="3119"/>
                    </a:lnTo>
                    <a:lnTo>
                      <a:pt x="335" y="3056"/>
                    </a:lnTo>
                    <a:lnTo>
                      <a:pt x="377" y="3077"/>
                    </a:lnTo>
                    <a:lnTo>
                      <a:pt x="419" y="3223"/>
                    </a:lnTo>
                    <a:lnTo>
                      <a:pt x="523" y="3495"/>
                    </a:lnTo>
                    <a:lnTo>
                      <a:pt x="481" y="3558"/>
                    </a:lnTo>
                    <a:lnTo>
                      <a:pt x="440" y="3704"/>
                    </a:lnTo>
                    <a:lnTo>
                      <a:pt x="356" y="3851"/>
                    </a:lnTo>
                    <a:lnTo>
                      <a:pt x="356" y="4081"/>
                    </a:lnTo>
                    <a:lnTo>
                      <a:pt x="356" y="4269"/>
                    </a:lnTo>
                    <a:lnTo>
                      <a:pt x="440" y="4269"/>
                    </a:lnTo>
                    <a:lnTo>
                      <a:pt x="523" y="4311"/>
                    </a:lnTo>
                    <a:lnTo>
                      <a:pt x="628" y="4311"/>
                    </a:lnTo>
                    <a:lnTo>
                      <a:pt x="670" y="4269"/>
                    </a:lnTo>
                    <a:lnTo>
                      <a:pt x="774" y="4290"/>
                    </a:lnTo>
                    <a:lnTo>
                      <a:pt x="879" y="4269"/>
                    </a:lnTo>
                    <a:lnTo>
                      <a:pt x="963" y="4311"/>
                    </a:lnTo>
                    <a:lnTo>
                      <a:pt x="984" y="4227"/>
                    </a:lnTo>
                    <a:lnTo>
                      <a:pt x="963" y="4102"/>
                    </a:lnTo>
                    <a:lnTo>
                      <a:pt x="879" y="4060"/>
                    </a:lnTo>
                    <a:lnTo>
                      <a:pt x="858" y="3914"/>
                    </a:lnTo>
                    <a:lnTo>
                      <a:pt x="942" y="3809"/>
                    </a:lnTo>
                    <a:lnTo>
                      <a:pt x="963" y="3600"/>
                    </a:lnTo>
                    <a:lnTo>
                      <a:pt x="942" y="3432"/>
                    </a:lnTo>
                    <a:lnTo>
                      <a:pt x="879" y="3391"/>
                    </a:lnTo>
                    <a:lnTo>
                      <a:pt x="1004" y="3223"/>
                    </a:lnTo>
                    <a:lnTo>
                      <a:pt x="1046" y="3056"/>
                    </a:lnTo>
                    <a:lnTo>
                      <a:pt x="1004" y="2909"/>
                    </a:lnTo>
                    <a:lnTo>
                      <a:pt x="942" y="2826"/>
                    </a:lnTo>
                    <a:lnTo>
                      <a:pt x="942" y="2763"/>
                    </a:lnTo>
                    <a:lnTo>
                      <a:pt x="1067" y="2700"/>
                    </a:lnTo>
                    <a:lnTo>
                      <a:pt x="1088" y="2616"/>
                    </a:lnTo>
                    <a:lnTo>
                      <a:pt x="1214" y="2595"/>
                    </a:lnTo>
                    <a:lnTo>
                      <a:pt x="1318" y="2637"/>
                    </a:lnTo>
                    <a:lnTo>
                      <a:pt x="1318" y="2700"/>
                    </a:lnTo>
                    <a:lnTo>
                      <a:pt x="1381" y="2763"/>
                    </a:lnTo>
                    <a:lnTo>
                      <a:pt x="1381" y="2909"/>
                    </a:lnTo>
                    <a:lnTo>
                      <a:pt x="1276" y="3014"/>
                    </a:lnTo>
                    <a:lnTo>
                      <a:pt x="1276" y="3119"/>
                    </a:lnTo>
                    <a:lnTo>
                      <a:pt x="1318" y="3223"/>
                    </a:lnTo>
                    <a:lnTo>
                      <a:pt x="1402" y="3244"/>
                    </a:lnTo>
                    <a:lnTo>
                      <a:pt x="1486" y="3328"/>
                    </a:lnTo>
                    <a:lnTo>
                      <a:pt x="1611" y="3391"/>
                    </a:lnTo>
                    <a:lnTo>
                      <a:pt x="1632" y="3495"/>
                    </a:lnTo>
                    <a:lnTo>
                      <a:pt x="1590" y="3495"/>
                    </a:lnTo>
                    <a:lnTo>
                      <a:pt x="1569" y="3704"/>
                    </a:lnTo>
                    <a:lnTo>
                      <a:pt x="1590" y="3851"/>
                    </a:lnTo>
                    <a:lnTo>
                      <a:pt x="1674" y="3872"/>
                    </a:lnTo>
                    <a:lnTo>
                      <a:pt x="1737" y="3851"/>
                    </a:lnTo>
                    <a:lnTo>
                      <a:pt x="1883" y="3893"/>
                    </a:lnTo>
                    <a:lnTo>
                      <a:pt x="1946" y="3872"/>
                    </a:lnTo>
                    <a:lnTo>
                      <a:pt x="1946" y="3851"/>
                    </a:lnTo>
                    <a:lnTo>
                      <a:pt x="1925" y="3746"/>
                    </a:lnTo>
                    <a:lnTo>
                      <a:pt x="2030" y="3663"/>
                    </a:lnTo>
                    <a:lnTo>
                      <a:pt x="2113" y="3642"/>
                    </a:lnTo>
                    <a:lnTo>
                      <a:pt x="2260" y="3558"/>
                    </a:lnTo>
                    <a:lnTo>
                      <a:pt x="2427" y="3579"/>
                    </a:lnTo>
                    <a:lnTo>
                      <a:pt x="2511" y="3495"/>
                    </a:lnTo>
                    <a:lnTo>
                      <a:pt x="2532" y="3537"/>
                    </a:lnTo>
                    <a:lnTo>
                      <a:pt x="2616" y="3537"/>
                    </a:lnTo>
                    <a:lnTo>
                      <a:pt x="2657" y="3453"/>
                    </a:lnTo>
                    <a:lnTo>
                      <a:pt x="2657" y="3391"/>
                    </a:lnTo>
                    <a:lnTo>
                      <a:pt x="2511" y="3370"/>
                    </a:lnTo>
                    <a:lnTo>
                      <a:pt x="2448" y="3391"/>
                    </a:lnTo>
                    <a:lnTo>
                      <a:pt x="2281" y="3391"/>
                    </a:lnTo>
                    <a:lnTo>
                      <a:pt x="2281" y="3328"/>
                    </a:lnTo>
                    <a:lnTo>
                      <a:pt x="2239" y="3328"/>
                    </a:lnTo>
                    <a:lnTo>
                      <a:pt x="2239" y="3244"/>
                    </a:lnTo>
                    <a:lnTo>
                      <a:pt x="2197" y="3244"/>
                    </a:lnTo>
                    <a:lnTo>
                      <a:pt x="2134" y="3265"/>
                    </a:lnTo>
                    <a:lnTo>
                      <a:pt x="2134" y="3223"/>
                    </a:lnTo>
                    <a:lnTo>
                      <a:pt x="2030" y="3181"/>
                    </a:lnTo>
                    <a:lnTo>
                      <a:pt x="2009" y="3119"/>
                    </a:lnTo>
                    <a:lnTo>
                      <a:pt x="2051" y="3035"/>
                    </a:lnTo>
                    <a:lnTo>
                      <a:pt x="2092" y="2972"/>
                    </a:lnTo>
                    <a:lnTo>
                      <a:pt x="2134" y="3014"/>
                    </a:lnTo>
                    <a:lnTo>
                      <a:pt x="2134" y="3014"/>
                    </a:lnTo>
                    <a:lnTo>
                      <a:pt x="2113" y="2930"/>
                    </a:lnTo>
                    <a:lnTo>
                      <a:pt x="2155" y="2930"/>
                    </a:lnTo>
                    <a:lnTo>
                      <a:pt x="2197" y="2867"/>
                    </a:lnTo>
                    <a:lnTo>
                      <a:pt x="2134" y="2826"/>
                    </a:lnTo>
                    <a:lnTo>
                      <a:pt x="2051" y="2805"/>
                    </a:lnTo>
                    <a:lnTo>
                      <a:pt x="2092" y="2742"/>
                    </a:lnTo>
                    <a:lnTo>
                      <a:pt x="2051" y="2658"/>
                    </a:lnTo>
                    <a:lnTo>
                      <a:pt x="1988" y="2616"/>
                    </a:lnTo>
                    <a:lnTo>
                      <a:pt x="1904" y="2616"/>
                    </a:lnTo>
                    <a:lnTo>
                      <a:pt x="1883" y="2491"/>
                    </a:lnTo>
                    <a:lnTo>
                      <a:pt x="1716" y="2323"/>
                    </a:lnTo>
                    <a:lnTo>
                      <a:pt x="1611" y="2240"/>
                    </a:lnTo>
                    <a:lnTo>
                      <a:pt x="1569" y="2135"/>
                    </a:lnTo>
                    <a:lnTo>
                      <a:pt x="1569" y="2093"/>
                    </a:lnTo>
                    <a:lnTo>
                      <a:pt x="1611" y="2093"/>
                    </a:lnTo>
                    <a:lnTo>
                      <a:pt x="1632" y="2177"/>
                    </a:lnTo>
                    <a:lnTo>
                      <a:pt x="1737" y="2177"/>
                    </a:lnTo>
                    <a:lnTo>
                      <a:pt x="1841" y="2093"/>
                    </a:lnTo>
                    <a:lnTo>
                      <a:pt x="1883" y="2010"/>
                    </a:lnTo>
                    <a:lnTo>
                      <a:pt x="2092" y="1926"/>
                    </a:lnTo>
                    <a:lnTo>
                      <a:pt x="2260" y="1800"/>
                    </a:lnTo>
                    <a:lnTo>
                      <a:pt x="2344" y="1675"/>
                    </a:lnTo>
                    <a:lnTo>
                      <a:pt x="2448" y="1612"/>
                    </a:lnTo>
                    <a:lnTo>
                      <a:pt x="2448" y="1549"/>
                    </a:lnTo>
                    <a:lnTo>
                      <a:pt x="2574" y="1507"/>
                    </a:lnTo>
                    <a:lnTo>
                      <a:pt x="2678" y="1570"/>
                    </a:lnTo>
                    <a:lnTo>
                      <a:pt x="2762" y="1591"/>
                    </a:lnTo>
                    <a:lnTo>
                      <a:pt x="2867" y="1445"/>
                    </a:lnTo>
                    <a:lnTo>
                      <a:pt x="2867" y="1361"/>
                    </a:lnTo>
                    <a:lnTo>
                      <a:pt x="2741" y="1298"/>
                    </a:lnTo>
                    <a:lnTo>
                      <a:pt x="2469" y="1340"/>
                    </a:lnTo>
                    <a:lnTo>
                      <a:pt x="2364" y="1403"/>
                    </a:lnTo>
                    <a:lnTo>
                      <a:pt x="2197" y="1403"/>
                    </a:lnTo>
                    <a:lnTo>
                      <a:pt x="2113" y="1445"/>
                    </a:lnTo>
                    <a:lnTo>
                      <a:pt x="2009" y="1549"/>
                    </a:lnTo>
                    <a:lnTo>
                      <a:pt x="1820" y="1549"/>
                    </a:lnTo>
                    <a:lnTo>
                      <a:pt x="1716" y="1486"/>
                    </a:lnTo>
                    <a:lnTo>
                      <a:pt x="1611" y="1466"/>
                    </a:lnTo>
                    <a:lnTo>
                      <a:pt x="1507" y="1591"/>
                    </a:lnTo>
                    <a:lnTo>
                      <a:pt x="1423" y="1800"/>
                    </a:lnTo>
                    <a:lnTo>
                      <a:pt x="1297" y="1863"/>
                    </a:lnTo>
                    <a:lnTo>
                      <a:pt x="1193" y="1821"/>
                    </a:lnTo>
                    <a:lnTo>
                      <a:pt x="1172" y="1779"/>
                    </a:lnTo>
                    <a:lnTo>
                      <a:pt x="1004" y="1612"/>
                    </a:lnTo>
                    <a:lnTo>
                      <a:pt x="858" y="1486"/>
                    </a:lnTo>
                    <a:lnTo>
                      <a:pt x="774" y="1277"/>
                    </a:lnTo>
                    <a:lnTo>
                      <a:pt x="795" y="1047"/>
                    </a:lnTo>
                    <a:lnTo>
                      <a:pt x="879" y="838"/>
                    </a:lnTo>
                    <a:lnTo>
                      <a:pt x="984" y="733"/>
                    </a:lnTo>
                    <a:lnTo>
                      <a:pt x="1109" y="670"/>
                    </a:lnTo>
                    <a:lnTo>
                      <a:pt x="1276" y="754"/>
                    </a:lnTo>
                    <a:lnTo>
                      <a:pt x="1465" y="775"/>
                    </a:lnTo>
                    <a:lnTo>
                      <a:pt x="1674" y="670"/>
                    </a:lnTo>
                    <a:lnTo>
                      <a:pt x="1820" y="670"/>
                    </a:lnTo>
                    <a:lnTo>
                      <a:pt x="1883" y="754"/>
                    </a:lnTo>
                    <a:lnTo>
                      <a:pt x="1988" y="754"/>
                    </a:lnTo>
                    <a:lnTo>
                      <a:pt x="2051" y="712"/>
                    </a:lnTo>
                    <a:lnTo>
                      <a:pt x="2281" y="733"/>
                    </a:lnTo>
                    <a:lnTo>
                      <a:pt x="2427" y="733"/>
                    </a:lnTo>
                    <a:lnTo>
                      <a:pt x="2448" y="712"/>
                    </a:lnTo>
                    <a:lnTo>
                      <a:pt x="2574" y="712"/>
                    </a:lnTo>
                    <a:lnTo>
                      <a:pt x="2678" y="754"/>
                    </a:lnTo>
                    <a:lnTo>
                      <a:pt x="2720" y="817"/>
                    </a:lnTo>
                    <a:lnTo>
                      <a:pt x="2825" y="859"/>
                    </a:lnTo>
                    <a:lnTo>
                      <a:pt x="3264" y="754"/>
                    </a:lnTo>
                    <a:lnTo>
                      <a:pt x="3453" y="629"/>
                    </a:lnTo>
                    <a:lnTo>
                      <a:pt x="3494" y="524"/>
                    </a:lnTo>
                    <a:lnTo>
                      <a:pt x="3578" y="524"/>
                    </a:lnTo>
                    <a:lnTo>
                      <a:pt x="3620" y="440"/>
                    </a:lnTo>
                    <a:lnTo>
                      <a:pt x="3704" y="398"/>
                    </a:lnTo>
                    <a:lnTo>
                      <a:pt x="3766" y="294"/>
                    </a:lnTo>
                    <a:lnTo>
                      <a:pt x="3808" y="210"/>
                    </a:lnTo>
                    <a:lnTo>
                      <a:pt x="3871" y="147"/>
                    </a:lnTo>
                    <a:lnTo>
                      <a:pt x="3808" y="106"/>
                    </a:lnTo>
                    <a:lnTo>
                      <a:pt x="3787" y="43"/>
                    </a:lnTo>
                    <a:lnTo>
                      <a:pt x="3620"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7" name="Google Shape;1017;p54"/>
              <p:cNvSpPr/>
              <p:nvPr/>
            </p:nvSpPr>
            <p:spPr>
              <a:xfrm>
                <a:off x="5587700" y="3253200"/>
                <a:ext cx="145450" cy="131325"/>
              </a:xfrm>
              <a:custGeom>
                <a:rect b="b" l="l" r="r" t="t"/>
                <a:pathLst>
                  <a:path extrusionOk="0" h="5253" w="5818">
                    <a:moveTo>
                      <a:pt x="922" y="1"/>
                    </a:moveTo>
                    <a:lnTo>
                      <a:pt x="775" y="22"/>
                    </a:lnTo>
                    <a:lnTo>
                      <a:pt x="712" y="84"/>
                    </a:lnTo>
                    <a:lnTo>
                      <a:pt x="566" y="189"/>
                    </a:lnTo>
                    <a:lnTo>
                      <a:pt x="482" y="210"/>
                    </a:lnTo>
                    <a:lnTo>
                      <a:pt x="398" y="294"/>
                    </a:lnTo>
                    <a:lnTo>
                      <a:pt x="252" y="294"/>
                    </a:lnTo>
                    <a:lnTo>
                      <a:pt x="147" y="356"/>
                    </a:lnTo>
                    <a:lnTo>
                      <a:pt x="189" y="440"/>
                    </a:lnTo>
                    <a:lnTo>
                      <a:pt x="168" y="524"/>
                    </a:lnTo>
                    <a:lnTo>
                      <a:pt x="43" y="608"/>
                    </a:lnTo>
                    <a:lnTo>
                      <a:pt x="1" y="670"/>
                    </a:lnTo>
                    <a:lnTo>
                      <a:pt x="147" y="712"/>
                    </a:lnTo>
                    <a:lnTo>
                      <a:pt x="252" y="649"/>
                    </a:lnTo>
                    <a:lnTo>
                      <a:pt x="273" y="608"/>
                    </a:lnTo>
                    <a:lnTo>
                      <a:pt x="315" y="670"/>
                    </a:lnTo>
                    <a:lnTo>
                      <a:pt x="503" y="754"/>
                    </a:lnTo>
                    <a:lnTo>
                      <a:pt x="566" y="859"/>
                    </a:lnTo>
                    <a:lnTo>
                      <a:pt x="524" y="921"/>
                    </a:lnTo>
                    <a:lnTo>
                      <a:pt x="566" y="1047"/>
                    </a:lnTo>
                    <a:lnTo>
                      <a:pt x="691" y="1131"/>
                    </a:lnTo>
                    <a:lnTo>
                      <a:pt x="796" y="1152"/>
                    </a:lnTo>
                    <a:lnTo>
                      <a:pt x="901" y="1131"/>
                    </a:lnTo>
                    <a:lnTo>
                      <a:pt x="984" y="1172"/>
                    </a:lnTo>
                    <a:lnTo>
                      <a:pt x="1026" y="1131"/>
                    </a:lnTo>
                    <a:lnTo>
                      <a:pt x="1110" y="1152"/>
                    </a:lnTo>
                    <a:lnTo>
                      <a:pt x="1298" y="1131"/>
                    </a:lnTo>
                    <a:lnTo>
                      <a:pt x="1340" y="1152"/>
                    </a:lnTo>
                    <a:lnTo>
                      <a:pt x="1424" y="1131"/>
                    </a:lnTo>
                    <a:lnTo>
                      <a:pt x="1361" y="1068"/>
                    </a:lnTo>
                    <a:lnTo>
                      <a:pt x="1654" y="1089"/>
                    </a:lnTo>
                    <a:lnTo>
                      <a:pt x="1717" y="1172"/>
                    </a:lnTo>
                    <a:lnTo>
                      <a:pt x="1675" y="1298"/>
                    </a:lnTo>
                    <a:lnTo>
                      <a:pt x="1633" y="1277"/>
                    </a:lnTo>
                    <a:lnTo>
                      <a:pt x="1549" y="1361"/>
                    </a:lnTo>
                    <a:lnTo>
                      <a:pt x="1507" y="1465"/>
                    </a:lnTo>
                    <a:lnTo>
                      <a:pt x="1445" y="1361"/>
                    </a:lnTo>
                    <a:lnTo>
                      <a:pt x="1256" y="1277"/>
                    </a:lnTo>
                    <a:lnTo>
                      <a:pt x="1194" y="1298"/>
                    </a:lnTo>
                    <a:lnTo>
                      <a:pt x="1131" y="1465"/>
                    </a:lnTo>
                    <a:lnTo>
                      <a:pt x="1026" y="1507"/>
                    </a:lnTo>
                    <a:lnTo>
                      <a:pt x="922" y="1465"/>
                    </a:lnTo>
                    <a:lnTo>
                      <a:pt x="817" y="1465"/>
                    </a:lnTo>
                    <a:lnTo>
                      <a:pt x="775" y="1403"/>
                    </a:lnTo>
                    <a:lnTo>
                      <a:pt x="629" y="1444"/>
                    </a:lnTo>
                    <a:lnTo>
                      <a:pt x="566" y="1507"/>
                    </a:lnTo>
                    <a:lnTo>
                      <a:pt x="608" y="1570"/>
                    </a:lnTo>
                    <a:lnTo>
                      <a:pt x="733" y="1591"/>
                    </a:lnTo>
                    <a:lnTo>
                      <a:pt x="838" y="1654"/>
                    </a:lnTo>
                    <a:lnTo>
                      <a:pt x="901" y="1779"/>
                    </a:lnTo>
                    <a:lnTo>
                      <a:pt x="942" y="1821"/>
                    </a:lnTo>
                    <a:lnTo>
                      <a:pt x="1005" y="1800"/>
                    </a:lnTo>
                    <a:lnTo>
                      <a:pt x="1026" y="1884"/>
                    </a:lnTo>
                    <a:lnTo>
                      <a:pt x="1026" y="1968"/>
                    </a:lnTo>
                    <a:lnTo>
                      <a:pt x="984" y="1988"/>
                    </a:lnTo>
                    <a:lnTo>
                      <a:pt x="942" y="2072"/>
                    </a:lnTo>
                    <a:lnTo>
                      <a:pt x="1047" y="2240"/>
                    </a:lnTo>
                    <a:lnTo>
                      <a:pt x="1152" y="2281"/>
                    </a:lnTo>
                    <a:lnTo>
                      <a:pt x="1256" y="2240"/>
                    </a:lnTo>
                    <a:lnTo>
                      <a:pt x="1403" y="2114"/>
                    </a:lnTo>
                    <a:lnTo>
                      <a:pt x="1361" y="2009"/>
                    </a:lnTo>
                    <a:lnTo>
                      <a:pt x="1466" y="1863"/>
                    </a:lnTo>
                    <a:lnTo>
                      <a:pt x="1507" y="1821"/>
                    </a:lnTo>
                    <a:lnTo>
                      <a:pt x="1528" y="1758"/>
                    </a:lnTo>
                    <a:lnTo>
                      <a:pt x="1570" y="1612"/>
                    </a:lnTo>
                    <a:lnTo>
                      <a:pt x="1633" y="1507"/>
                    </a:lnTo>
                    <a:lnTo>
                      <a:pt x="1633" y="1654"/>
                    </a:lnTo>
                    <a:lnTo>
                      <a:pt x="1549" y="1716"/>
                    </a:lnTo>
                    <a:lnTo>
                      <a:pt x="1612" y="1863"/>
                    </a:lnTo>
                    <a:lnTo>
                      <a:pt x="1654" y="1988"/>
                    </a:lnTo>
                    <a:lnTo>
                      <a:pt x="1717" y="2072"/>
                    </a:lnTo>
                    <a:lnTo>
                      <a:pt x="1738" y="2009"/>
                    </a:lnTo>
                    <a:lnTo>
                      <a:pt x="1779" y="2009"/>
                    </a:lnTo>
                    <a:lnTo>
                      <a:pt x="1842" y="2030"/>
                    </a:lnTo>
                    <a:lnTo>
                      <a:pt x="1842" y="2135"/>
                    </a:lnTo>
                    <a:lnTo>
                      <a:pt x="1884" y="2093"/>
                    </a:lnTo>
                    <a:lnTo>
                      <a:pt x="1947" y="2093"/>
                    </a:lnTo>
                    <a:lnTo>
                      <a:pt x="1968" y="2135"/>
                    </a:lnTo>
                    <a:lnTo>
                      <a:pt x="2051" y="2177"/>
                    </a:lnTo>
                    <a:lnTo>
                      <a:pt x="2156" y="2135"/>
                    </a:lnTo>
                    <a:lnTo>
                      <a:pt x="2240" y="2135"/>
                    </a:lnTo>
                    <a:lnTo>
                      <a:pt x="2240" y="2177"/>
                    </a:lnTo>
                    <a:lnTo>
                      <a:pt x="2093" y="2177"/>
                    </a:lnTo>
                    <a:lnTo>
                      <a:pt x="2093" y="2281"/>
                    </a:lnTo>
                    <a:lnTo>
                      <a:pt x="2240" y="2302"/>
                    </a:lnTo>
                    <a:lnTo>
                      <a:pt x="2240" y="2323"/>
                    </a:lnTo>
                    <a:lnTo>
                      <a:pt x="2261" y="2386"/>
                    </a:lnTo>
                    <a:lnTo>
                      <a:pt x="2407" y="2449"/>
                    </a:lnTo>
                    <a:lnTo>
                      <a:pt x="2575" y="2449"/>
                    </a:lnTo>
                    <a:lnTo>
                      <a:pt x="2930" y="2553"/>
                    </a:lnTo>
                    <a:lnTo>
                      <a:pt x="3286" y="2658"/>
                    </a:lnTo>
                    <a:lnTo>
                      <a:pt x="3391" y="2658"/>
                    </a:lnTo>
                    <a:lnTo>
                      <a:pt x="3537" y="2721"/>
                    </a:lnTo>
                    <a:lnTo>
                      <a:pt x="3558" y="2825"/>
                    </a:lnTo>
                    <a:lnTo>
                      <a:pt x="3725" y="2867"/>
                    </a:lnTo>
                    <a:lnTo>
                      <a:pt x="3830" y="2867"/>
                    </a:lnTo>
                    <a:lnTo>
                      <a:pt x="3914" y="2825"/>
                    </a:lnTo>
                    <a:lnTo>
                      <a:pt x="3914" y="2825"/>
                    </a:lnTo>
                    <a:lnTo>
                      <a:pt x="3830" y="2951"/>
                    </a:lnTo>
                    <a:lnTo>
                      <a:pt x="3851" y="2972"/>
                    </a:lnTo>
                    <a:lnTo>
                      <a:pt x="3935" y="2951"/>
                    </a:lnTo>
                    <a:lnTo>
                      <a:pt x="3955" y="3014"/>
                    </a:lnTo>
                    <a:lnTo>
                      <a:pt x="4081" y="2972"/>
                    </a:lnTo>
                    <a:lnTo>
                      <a:pt x="4018" y="3035"/>
                    </a:lnTo>
                    <a:lnTo>
                      <a:pt x="4060" y="3076"/>
                    </a:lnTo>
                    <a:lnTo>
                      <a:pt x="4039" y="3139"/>
                    </a:lnTo>
                    <a:lnTo>
                      <a:pt x="4081" y="3181"/>
                    </a:lnTo>
                    <a:lnTo>
                      <a:pt x="4186" y="3160"/>
                    </a:lnTo>
                    <a:lnTo>
                      <a:pt x="4081" y="3265"/>
                    </a:lnTo>
                    <a:lnTo>
                      <a:pt x="4081" y="3328"/>
                    </a:lnTo>
                    <a:lnTo>
                      <a:pt x="4227" y="3453"/>
                    </a:lnTo>
                    <a:lnTo>
                      <a:pt x="4186" y="3558"/>
                    </a:lnTo>
                    <a:lnTo>
                      <a:pt x="4227" y="3641"/>
                    </a:lnTo>
                    <a:lnTo>
                      <a:pt x="4332" y="3704"/>
                    </a:lnTo>
                    <a:lnTo>
                      <a:pt x="4479" y="3809"/>
                    </a:lnTo>
                    <a:lnTo>
                      <a:pt x="4499" y="3872"/>
                    </a:lnTo>
                    <a:lnTo>
                      <a:pt x="4374" y="3872"/>
                    </a:lnTo>
                    <a:lnTo>
                      <a:pt x="4353" y="3955"/>
                    </a:lnTo>
                    <a:lnTo>
                      <a:pt x="4437" y="4018"/>
                    </a:lnTo>
                    <a:lnTo>
                      <a:pt x="4541" y="4081"/>
                    </a:lnTo>
                    <a:lnTo>
                      <a:pt x="4667" y="4060"/>
                    </a:lnTo>
                    <a:lnTo>
                      <a:pt x="4751" y="4081"/>
                    </a:lnTo>
                    <a:lnTo>
                      <a:pt x="4688" y="4081"/>
                    </a:lnTo>
                    <a:lnTo>
                      <a:pt x="4562" y="4123"/>
                    </a:lnTo>
                    <a:lnTo>
                      <a:pt x="4499" y="4102"/>
                    </a:lnTo>
                    <a:lnTo>
                      <a:pt x="4458" y="4123"/>
                    </a:lnTo>
                    <a:lnTo>
                      <a:pt x="4499" y="4206"/>
                    </a:lnTo>
                    <a:lnTo>
                      <a:pt x="4583" y="4227"/>
                    </a:lnTo>
                    <a:lnTo>
                      <a:pt x="4562" y="4395"/>
                    </a:lnTo>
                    <a:lnTo>
                      <a:pt x="4541" y="4416"/>
                    </a:lnTo>
                    <a:lnTo>
                      <a:pt x="4541" y="4499"/>
                    </a:lnTo>
                    <a:lnTo>
                      <a:pt x="4499" y="4583"/>
                    </a:lnTo>
                    <a:lnTo>
                      <a:pt x="4458" y="4604"/>
                    </a:lnTo>
                    <a:lnTo>
                      <a:pt x="4541" y="4709"/>
                    </a:lnTo>
                    <a:lnTo>
                      <a:pt x="4667" y="4625"/>
                    </a:lnTo>
                    <a:lnTo>
                      <a:pt x="4709" y="4688"/>
                    </a:lnTo>
                    <a:lnTo>
                      <a:pt x="4792" y="4688"/>
                    </a:lnTo>
                    <a:lnTo>
                      <a:pt x="4897" y="4625"/>
                    </a:lnTo>
                    <a:lnTo>
                      <a:pt x="5064" y="4625"/>
                    </a:lnTo>
                    <a:lnTo>
                      <a:pt x="5127" y="4583"/>
                    </a:lnTo>
                    <a:lnTo>
                      <a:pt x="5169" y="4478"/>
                    </a:lnTo>
                    <a:lnTo>
                      <a:pt x="5169" y="4583"/>
                    </a:lnTo>
                    <a:lnTo>
                      <a:pt x="5106" y="4688"/>
                    </a:lnTo>
                    <a:lnTo>
                      <a:pt x="5127" y="4750"/>
                    </a:lnTo>
                    <a:lnTo>
                      <a:pt x="5190" y="4792"/>
                    </a:lnTo>
                    <a:lnTo>
                      <a:pt x="5316" y="4897"/>
                    </a:lnTo>
                    <a:lnTo>
                      <a:pt x="5295" y="4939"/>
                    </a:lnTo>
                    <a:lnTo>
                      <a:pt x="5336" y="5022"/>
                    </a:lnTo>
                    <a:lnTo>
                      <a:pt x="5504" y="5211"/>
                    </a:lnTo>
                    <a:lnTo>
                      <a:pt x="5629" y="5232"/>
                    </a:lnTo>
                    <a:lnTo>
                      <a:pt x="5692" y="5253"/>
                    </a:lnTo>
                    <a:lnTo>
                      <a:pt x="5713" y="3851"/>
                    </a:lnTo>
                    <a:lnTo>
                      <a:pt x="5713" y="3788"/>
                    </a:lnTo>
                    <a:lnTo>
                      <a:pt x="5713" y="3704"/>
                    </a:lnTo>
                    <a:lnTo>
                      <a:pt x="5734" y="3537"/>
                    </a:lnTo>
                    <a:lnTo>
                      <a:pt x="5818" y="1382"/>
                    </a:lnTo>
                    <a:lnTo>
                      <a:pt x="5713" y="1403"/>
                    </a:lnTo>
                    <a:lnTo>
                      <a:pt x="5629" y="1382"/>
                    </a:lnTo>
                    <a:lnTo>
                      <a:pt x="5629" y="1298"/>
                    </a:lnTo>
                    <a:lnTo>
                      <a:pt x="5650" y="1256"/>
                    </a:lnTo>
                    <a:lnTo>
                      <a:pt x="5546" y="1193"/>
                    </a:lnTo>
                    <a:lnTo>
                      <a:pt x="5441" y="1193"/>
                    </a:lnTo>
                    <a:lnTo>
                      <a:pt x="5316" y="1172"/>
                    </a:lnTo>
                    <a:lnTo>
                      <a:pt x="5232" y="1152"/>
                    </a:lnTo>
                    <a:lnTo>
                      <a:pt x="5169" y="1172"/>
                    </a:lnTo>
                    <a:lnTo>
                      <a:pt x="4813" y="1026"/>
                    </a:lnTo>
                    <a:lnTo>
                      <a:pt x="4667" y="984"/>
                    </a:lnTo>
                    <a:lnTo>
                      <a:pt x="4562" y="963"/>
                    </a:lnTo>
                    <a:lnTo>
                      <a:pt x="4458" y="880"/>
                    </a:lnTo>
                    <a:lnTo>
                      <a:pt x="4248" y="838"/>
                    </a:lnTo>
                    <a:lnTo>
                      <a:pt x="4060" y="754"/>
                    </a:lnTo>
                    <a:lnTo>
                      <a:pt x="3976" y="670"/>
                    </a:lnTo>
                    <a:lnTo>
                      <a:pt x="3830" y="649"/>
                    </a:lnTo>
                    <a:lnTo>
                      <a:pt x="3537" y="838"/>
                    </a:lnTo>
                    <a:lnTo>
                      <a:pt x="3537" y="880"/>
                    </a:lnTo>
                    <a:lnTo>
                      <a:pt x="3600" y="984"/>
                    </a:lnTo>
                    <a:lnTo>
                      <a:pt x="3558" y="1068"/>
                    </a:lnTo>
                    <a:lnTo>
                      <a:pt x="3391" y="1089"/>
                    </a:lnTo>
                    <a:lnTo>
                      <a:pt x="3286" y="1131"/>
                    </a:lnTo>
                    <a:lnTo>
                      <a:pt x="3223" y="1131"/>
                    </a:lnTo>
                    <a:lnTo>
                      <a:pt x="3181" y="1089"/>
                    </a:lnTo>
                    <a:lnTo>
                      <a:pt x="3119" y="1172"/>
                    </a:lnTo>
                    <a:lnTo>
                      <a:pt x="3119" y="1277"/>
                    </a:lnTo>
                    <a:lnTo>
                      <a:pt x="2993" y="1340"/>
                    </a:lnTo>
                    <a:lnTo>
                      <a:pt x="2888" y="1361"/>
                    </a:lnTo>
                    <a:lnTo>
                      <a:pt x="2805" y="1465"/>
                    </a:lnTo>
                    <a:lnTo>
                      <a:pt x="2805" y="1612"/>
                    </a:lnTo>
                    <a:lnTo>
                      <a:pt x="2763" y="1654"/>
                    </a:lnTo>
                    <a:lnTo>
                      <a:pt x="2700" y="1696"/>
                    </a:lnTo>
                    <a:lnTo>
                      <a:pt x="2658" y="1800"/>
                    </a:lnTo>
                    <a:lnTo>
                      <a:pt x="2554" y="1821"/>
                    </a:lnTo>
                    <a:lnTo>
                      <a:pt x="2449" y="1821"/>
                    </a:lnTo>
                    <a:lnTo>
                      <a:pt x="2386" y="1779"/>
                    </a:lnTo>
                    <a:lnTo>
                      <a:pt x="2261" y="1675"/>
                    </a:lnTo>
                    <a:lnTo>
                      <a:pt x="2240" y="1570"/>
                    </a:lnTo>
                    <a:lnTo>
                      <a:pt x="2177" y="1591"/>
                    </a:lnTo>
                    <a:lnTo>
                      <a:pt x="2156" y="1465"/>
                    </a:lnTo>
                    <a:lnTo>
                      <a:pt x="2156" y="1361"/>
                    </a:lnTo>
                    <a:lnTo>
                      <a:pt x="2072" y="1298"/>
                    </a:lnTo>
                    <a:lnTo>
                      <a:pt x="2031" y="1382"/>
                    </a:lnTo>
                    <a:lnTo>
                      <a:pt x="2051" y="1507"/>
                    </a:lnTo>
                    <a:lnTo>
                      <a:pt x="1989" y="1507"/>
                    </a:lnTo>
                    <a:lnTo>
                      <a:pt x="1926" y="1444"/>
                    </a:lnTo>
                    <a:lnTo>
                      <a:pt x="1863" y="1298"/>
                    </a:lnTo>
                    <a:lnTo>
                      <a:pt x="1842" y="1047"/>
                    </a:lnTo>
                    <a:lnTo>
                      <a:pt x="1821" y="880"/>
                    </a:lnTo>
                    <a:lnTo>
                      <a:pt x="1863" y="775"/>
                    </a:lnTo>
                    <a:lnTo>
                      <a:pt x="1947" y="670"/>
                    </a:lnTo>
                    <a:lnTo>
                      <a:pt x="1884" y="566"/>
                    </a:lnTo>
                    <a:lnTo>
                      <a:pt x="1821" y="503"/>
                    </a:lnTo>
                    <a:lnTo>
                      <a:pt x="1821" y="335"/>
                    </a:lnTo>
                    <a:lnTo>
                      <a:pt x="1842" y="294"/>
                    </a:lnTo>
                    <a:lnTo>
                      <a:pt x="1779" y="231"/>
                    </a:lnTo>
                    <a:lnTo>
                      <a:pt x="1612" y="210"/>
                    </a:lnTo>
                    <a:lnTo>
                      <a:pt x="1424" y="231"/>
                    </a:lnTo>
                    <a:lnTo>
                      <a:pt x="1235" y="105"/>
                    </a:lnTo>
                    <a:lnTo>
                      <a:pt x="922"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8" name="Google Shape;1018;p54"/>
              <p:cNvSpPr/>
              <p:nvPr/>
            </p:nvSpPr>
            <p:spPr>
              <a:xfrm>
                <a:off x="5268100" y="3181025"/>
                <a:ext cx="143350" cy="129750"/>
              </a:xfrm>
              <a:custGeom>
                <a:rect b="b" l="l" r="r" t="t"/>
                <a:pathLst>
                  <a:path extrusionOk="0" h="5190" w="5734">
                    <a:moveTo>
                      <a:pt x="4060" y="0"/>
                    </a:moveTo>
                    <a:lnTo>
                      <a:pt x="3955" y="147"/>
                    </a:lnTo>
                    <a:lnTo>
                      <a:pt x="3955" y="209"/>
                    </a:lnTo>
                    <a:lnTo>
                      <a:pt x="3892" y="314"/>
                    </a:lnTo>
                    <a:lnTo>
                      <a:pt x="3892" y="398"/>
                    </a:lnTo>
                    <a:lnTo>
                      <a:pt x="3767" y="837"/>
                    </a:lnTo>
                    <a:lnTo>
                      <a:pt x="3579" y="1109"/>
                    </a:lnTo>
                    <a:lnTo>
                      <a:pt x="3516" y="1360"/>
                    </a:lnTo>
                    <a:lnTo>
                      <a:pt x="3265" y="1716"/>
                    </a:lnTo>
                    <a:lnTo>
                      <a:pt x="3307" y="1779"/>
                    </a:lnTo>
                    <a:lnTo>
                      <a:pt x="3014" y="1842"/>
                    </a:lnTo>
                    <a:lnTo>
                      <a:pt x="2783" y="1967"/>
                    </a:lnTo>
                    <a:lnTo>
                      <a:pt x="2637" y="1967"/>
                    </a:lnTo>
                    <a:lnTo>
                      <a:pt x="2595" y="1883"/>
                    </a:lnTo>
                    <a:lnTo>
                      <a:pt x="2470" y="1842"/>
                    </a:lnTo>
                    <a:lnTo>
                      <a:pt x="2177" y="1842"/>
                    </a:lnTo>
                    <a:lnTo>
                      <a:pt x="2093" y="1925"/>
                    </a:lnTo>
                    <a:lnTo>
                      <a:pt x="1758" y="2051"/>
                    </a:lnTo>
                    <a:lnTo>
                      <a:pt x="1444" y="2030"/>
                    </a:lnTo>
                    <a:lnTo>
                      <a:pt x="1361" y="2072"/>
                    </a:lnTo>
                    <a:lnTo>
                      <a:pt x="1235" y="2051"/>
                    </a:lnTo>
                    <a:lnTo>
                      <a:pt x="1214" y="2134"/>
                    </a:lnTo>
                    <a:lnTo>
                      <a:pt x="1047" y="2176"/>
                    </a:lnTo>
                    <a:lnTo>
                      <a:pt x="942" y="2155"/>
                    </a:lnTo>
                    <a:lnTo>
                      <a:pt x="921" y="2051"/>
                    </a:lnTo>
                    <a:lnTo>
                      <a:pt x="796" y="1946"/>
                    </a:lnTo>
                    <a:lnTo>
                      <a:pt x="754" y="1883"/>
                    </a:lnTo>
                    <a:lnTo>
                      <a:pt x="566" y="1758"/>
                    </a:lnTo>
                    <a:lnTo>
                      <a:pt x="440" y="1549"/>
                    </a:lnTo>
                    <a:lnTo>
                      <a:pt x="377" y="1570"/>
                    </a:lnTo>
                    <a:lnTo>
                      <a:pt x="314" y="1653"/>
                    </a:lnTo>
                    <a:lnTo>
                      <a:pt x="168" y="1842"/>
                    </a:lnTo>
                    <a:lnTo>
                      <a:pt x="84" y="1988"/>
                    </a:lnTo>
                    <a:lnTo>
                      <a:pt x="84" y="2072"/>
                    </a:lnTo>
                    <a:lnTo>
                      <a:pt x="105" y="2155"/>
                    </a:lnTo>
                    <a:lnTo>
                      <a:pt x="84" y="2239"/>
                    </a:lnTo>
                    <a:lnTo>
                      <a:pt x="1" y="2281"/>
                    </a:lnTo>
                    <a:lnTo>
                      <a:pt x="22" y="2490"/>
                    </a:lnTo>
                    <a:lnTo>
                      <a:pt x="210" y="2699"/>
                    </a:lnTo>
                    <a:lnTo>
                      <a:pt x="231" y="2804"/>
                    </a:lnTo>
                    <a:lnTo>
                      <a:pt x="189" y="2762"/>
                    </a:lnTo>
                    <a:lnTo>
                      <a:pt x="168" y="2804"/>
                    </a:lnTo>
                    <a:lnTo>
                      <a:pt x="210" y="2930"/>
                    </a:lnTo>
                    <a:lnTo>
                      <a:pt x="335" y="2971"/>
                    </a:lnTo>
                    <a:lnTo>
                      <a:pt x="419" y="2971"/>
                    </a:lnTo>
                    <a:lnTo>
                      <a:pt x="607" y="2909"/>
                    </a:lnTo>
                    <a:lnTo>
                      <a:pt x="733" y="2825"/>
                    </a:lnTo>
                    <a:lnTo>
                      <a:pt x="838" y="2867"/>
                    </a:lnTo>
                    <a:lnTo>
                      <a:pt x="733" y="2867"/>
                    </a:lnTo>
                    <a:lnTo>
                      <a:pt x="607" y="2971"/>
                    </a:lnTo>
                    <a:lnTo>
                      <a:pt x="398" y="3013"/>
                    </a:lnTo>
                    <a:lnTo>
                      <a:pt x="314" y="3097"/>
                    </a:lnTo>
                    <a:lnTo>
                      <a:pt x="210" y="3097"/>
                    </a:lnTo>
                    <a:lnTo>
                      <a:pt x="210" y="3139"/>
                    </a:lnTo>
                    <a:lnTo>
                      <a:pt x="335" y="3181"/>
                    </a:lnTo>
                    <a:lnTo>
                      <a:pt x="503" y="3243"/>
                    </a:lnTo>
                    <a:lnTo>
                      <a:pt x="649" y="3411"/>
                    </a:lnTo>
                    <a:lnTo>
                      <a:pt x="712" y="3515"/>
                    </a:lnTo>
                    <a:lnTo>
                      <a:pt x="733" y="3620"/>
                    </a:lnTo>
                    <a:lnTo>
                      <a:pt x="649" y="3746"/>
                    </a:lnTo>
                    <a:lnTo>
                      <a:pt x="566" y="3829"/>
                    </a:lnTo>
                    <a:lnTo>
                      <a:pt x="607" y="3871"/>
                    </a:lnTo>
                    <a:lnTo>
                      <a:pt x="712" y="3955"/>
                    </a:lnTo>
                    <a:lnTo>
                      <a:pt x="733" y="4227"/>
                    </a:lnTo>
                    <a:lnTo>
                      <a:pt x="733" y="4352"/>
                    </a:lnTo>
                    <a:lnTo>
                      <a:pt x="817" y="4499"/>
                    </a:lnTo>
                    <a:lnTo>
                      <a:pt x="858" y="4499"/>
                    </a:lnTo>
                    <a:lnTo>
                      <a:pt x="963" y="4436"/>
                    </a:lnTo>
                    <a:lnTo>
                      <a:pt x="1005" y="4499"/>
                    </a:lnTo>
                    <a:lnTo>
                      <a:pt x="1130" y="4499"/>
                    </a:lnTo>
                    <a:lnTo>
                      <a:pt x="1214" y="4541"/>
                    </a:lnTo>
                    <a:lnTo>
                      <a:pt x="1361" y="4541"/>
                    </a:lnTo>
                    <a:lnTo>
                      <a:pt x="1444" y="4457"/>
                    </a:lnTo>
                    <a:lnTo>
                      <a:pt x="1528" y="4499"/>
                    </a:lnTo>
                    <a:lnTo>
                      <a:pt x="1591" y="4457"/>
                    </a:lnTo>
                    <a:lnTo>
                      <a:pt x="1654" y="4352"/>
                    </a:lnTo>
                    <a:lnTo>
                      <a:pt x="1654" y="4290"/>
                    </a:lnTo>
                    <a:lnTo>
                      <a:pt x="1674" y="4373"/>
                    </a:lnTo>
                    <a:lnTo>
                      <a:pt x="1654" y="4478"/>
                    </a:lnTo>
                    <a:lnTo>
                      <a:pt x="1695" y="4603"/>
                    </a:lnTo>
                    <a:lnTo>
                      <a:pt x="1737" y="4792"/>
                    </a:lnTo>
                    <a:lnTo>
                      <a:pt x="1695" y="4896"/>
                    </a:lnTo>
                    <a:lnTo>
                      <a:pt x="1779" y="4896"/>
                    </a:lnTo>
                    <a:lnTo>
                      <a:pt x="1905" y="4750"/>
                    </a:lnTo>
                    <a:lnTo>
                      <a:pt x="1988" y="4708"/>
                    </a:lnTo>
                    <a:lnTo>
                      <a:pt x="2051" y="4771"/>
                    </a:lnTo>
                    <a:lnTo>
                      <a:pt x="2114" y="4750"/>
                    </a:lnTo>
                    <a:lnTo>
                      <a:pt x="2135" y="4687"/>
                    </a:lnTo>
                    <a:lnTo>
                      <a:pt x="2302" y="4687"/>
                    </a:lnTo>
                    <a:lnTo>
                      <a:pt x="2386" y="4583"/>
                    </a:lnTo>
                    <a:lnTo>
                      <a:pt x="2428" y="4583"/>
                    </a:lnTo>
                    <a:lnTo>
                      <a:pt x="2532" y="4645"/>
                    </a:lnTo>
                    <a:lnTo>
                      <a:pt x="2616" y="4583"/>
                    </a:lnTo>
                    <a:lnTo>
                      <a:pt x="2658" y="4645"/>
                    </a:lnTo>
                    <a:lnTo>
                      <a:pt x="2658" y="4750"/>
                    </a:lnTo>
                    <a:lnTo>
                      <a:pt x="2721" y="4792"/>
                    </a:lnTo>
                    <a:lnTo>
                      <a:pt x="2825" y="4813"/>
                    </a:lnTo>
                    <a:lnTo>
                      <a:pt x="2804" y="4750"/>
                    </a:lnTo>
                    <a:lnTo>
                      <a:pt x="2825" y="4666"/>
                    </a:lnTo>
                    <a:lnTo>
                      <a:pt x="2888" y="4750"/>
                    </a:lnTo>
                    <a:lnTo>
                      <a:pt x="2993" y="4771"/>
                    </a:lnTo>
                    <a:lnTo>
                      <a:pt x="3035" y="4750"/>
                    </a:lnTo>
                    <a:lnTo>
                      <a:pt x="3097" y="4813"/>
                    </a:lnTo>
                    <a:lnTo>
                      <a:pt x="3139" y="4792"/>
                    </a:lnTo>
                    <a:lnTo>
                      <a:pt x="3160" y="4855"/>
                    </a:lnTo>
                    <a:lnTo>
                      <a:pt x="3223" y="4917"/>
                    </a:lnTo>
                    <a:lnTo>
                      <a:pt x="3181" y="5022"/>
                    </a:lnTo>
                    <a:lnTo>
                      <a:pt x="3244" y="5189"/>
                    </a:lnTo>
                    <a:lnTo>
                      <a:pt x="3348" y="5168"/>
                    </a:lnTo>
                    <a:lnTo>
                      <a:pt x="3579" y="5064"/>
                    </a:lnTo>
                    <a:lnTo>
                      <a:pt x="3746" y="5022"/>
                    </a:lnTo>
                    <a:lnTo>
                      <a:pt x="3955" y="4896"/>
                    </a:lnTo>
                    <a:lnTo>
                      <a:pt x="4060" y="4666"/>
                    </a:lnTo>
                    <a:lnTo>
                      <a:pt x="4060" y="4583"/>
                    </a:lnTo>
                    <a:lnTo>
                      <a:pt x="4102" y="4457"/>
                    </a:lnTo>
                    <a:lnTo>
                      <a:pt x="4143" y="4478"/>
                    </a:lnTo>
                    <a:lnTo>
                      <a:pt x="4185" y="4478"/>
                    </a:lnTo>
                    <a:lnTo>
                      <a:pt x="4269" y="4290"/>
                    </a:lnTo>
                    <a:lnTo>
                      <a:pt x="4227" y="4269"/>
                    </a:lnTo>
                    <a:lnTo>
                      <a:pt x="4185" y="4227"/>
                    </a:lnTo>
                    <a:lnTo>
                      <a:pt x="4185" y="4164"/>
                    </a:lnTo>
                    <a:lnTo>
                      <a:pt x="4206" y="4185"/>
                    </a:lnTo>
                    <a:lnTo>
                      <a:pt x="4290" y="4227"/>
                    </a:lnTo>
                    <a:lnTo>
                      <a:pt x="4353" y="4143"/>
                    </a:lnTo>
                    <a:lnTo>
                      <a:pt x="4311" y="4059"/>
                    </a:lnTo>
                    <a:lnTo>
                      <a:pt x="4269" y="4059"/>
                    </a:lnTo>
                    <a:lnTo>
                      <a:pt x="4206" y="4039"/>
                    </a:lnTo>
                    <a:lnTo>
                      <a:pt x="4290" y="3976"/>
                    </a:lnTo>
                    <a:lnTo>
                      <a:pt x="4290" y="3871"/>
                    </a:lnTo>
                    <a:lnTo>
                      <a:pt x="4143" y="3871"/>
                    </a:lnTo>
                    <a:lnTo>
                      <a:pt x="4185" y="3808"/>
                    </a:lnTo>
                    <a:lnTo>
                      <a:pt x="4164" y="3746"/>
                    </a:lnTo>
                    <a:lnTo>
                      <a:pt x="4164" y="3746"/>
                    </a:lnTo>
                    <a:lnTo>
                      <a:pt x="4227" y="3767"/>
                    </a:lnTo>
                    <a:lnTo>
                      <a:pt x="4353" y="3725"/>
                    </a:lnTo>
                    <a:lnTo>
                      <a:pt x="4374" y="3620"/>
                    </a:lnTo>
                    <a:lnTo>
                      <a:pt x="4457" y="3515"/>
                    </a:lnTo>
                    <a:lnTo>
                      <a:pt x="4478" y="3390"/>
                    </a:lnTo>
                    <a:lnTo>
                      <a:pt x="4457" y="3306"/>
                    </a:lnTo>
                    <a:lnTo>
                      <a:pt x="4499" y="3348"/>
                    </a:lnTo>
                    <a:lnTo>
                      <a:pt x="4562" y="3453"/>
                    </a:lnTo>
                    <a:lnTo>
                      <a:pt x="4625" y="3348"/>
                    </a:lnTo>
                    <a:lnTo>
                      <a:pt x="4708" y="3243"/>
                    </a:lnTo>
                    <a:lnTo>
                      <a:pt x="4667" y="3097"/>
                    </a:lnTo>
                    <a:lnTo>
                      <a:pt x="4813" y="2971"/>
                    </a:lnTo>
                    <a:lnTo>
                      <a:pt x="4834" y="2783"/>
                    </a:lnTo>
                    <a:lnTo>
                      <a:pt x="4897" y="2699"/>
                    </a:lnTo>
                    <a:lnTo>
                      <a:pt x="4918" y="2469"/>
                    </a:lnTo>
                    <a:lnTo>
                      <a:pt x="4980" y="2406"/>
                    </a:lnTo>
                    <a:lnTo>
                      <a:pt x="4980" y="2344"/>
                    </a:lnTo>
                    <a:lnTo>
                      <a:pt x="5106" y="2197"/>
                    </a:lnTo>
                    <a:lnTo>
                      <a:pt x="5148" y="2281"/>
                    </a:lnTo>
                    <a:lnTo>
                      <a:pt x="5190" y="2239"/>
                    </a:lnTo>
                    <a:lnTo>
                      <a:pt x="5148" y="2072"/>
                    </a:lnTo>
                    <a:lnTo>
                      <a:pt x="5148" y="2072"/>
                    </a:lnTo>
                    <a:lnTo>
                      <a:pt x="5336" y="2260"/>
                    </a:lnTo>
                    <a:lnTo>
                      <a:pt x="5462" y="2260"/>
                    </a:lnTo>
                    <a:lnTo>
                      <a:pt x="5545" y="2197"/>
                    </a:lnTo>
                    <a:lnTo>
                      <a:pt x="5629" y="2239"/>
                    </a:lnTo>
                    <a:lnTo>
                      <a:pt x="5713" y="2197"/>
                    </a:lnTo>
                    <a:lnTo>
                      <a:pt x="5734" y="2093"/>
                    </a:lnTo>
                    <a:lnTo>
                      <a:pt x="5629" y="2072"/>
                    </a:lnTo>
                    <a:lnTo>
                      <a:pt x="5608" y="2030"/>
                    </a:lnTo>
                    <a:lnTo>
                      <a:pt x="5503" y="1883"/>
                    </a:lnTo>
                    <a:lnTo>
                      <a:pt x="5420" y="1883"/>
                    </a:lnTo>
                    <a:lnTo>
                      <a:pt x="5190" y="1674"/>
                    </a:lnTo>
                    <a:lnTo>
                      <a:pt x="5106" y="1632"/>
                    </a:lnTo>
                    <a:lnTo>
                      <a:pt x="5085" y="1528"/>
                    </a:lnTo>
                    <a:lnTo>
                      <a:pt x="5022" y="1465"/>
                    </a:lnTo>
                    <a:lnTo>
                      <a:pt x="5043" y="1423"/>
                    </a:lnTo>
                    <a:lnTo>
                      <a:pt x="5190" y="1360"/>
                    </a:lnTo>
                    <a:lnTo>
                      <a:pt x="5231" y="1256"/>
                    </a:lnTo>
                    <a:lnTo>
                      <a:pt x="5148" y="1193"/>
                    </a:lnTo>
                    <a:lnTo>
                      <a:pt x="4980" y="1005"/>
                    </a:lnTo>
                    <a:lnTo>
                      <a:pt x="4918" y="879"/>
                    </a:lnTo>
                    <a:lnTo>
                      <a:pt x="4834" y="795"/>
                    </a:lnTo>
                    <a:lnTo>
                      <a:pt x="4876" y="712"/>
                    </a:lnTo>
                    <a:lnTo>
                      <a:pt x="4918" y="691"/>
                    </a:lnTo>
                    <a:lnTo>
                      <a:pt x="4918" y="628"/>
                    </a:lnTo>
                    <a:lnTo>
                      <a:pt x="4876" y="607"/>
                    </a:lnTo>
                    <a:lnTo>
                      <a:pt x="4750" y="482"/>
                    </a:lnTo>
                    <a:lnTo>
                      <a:pt x="4813" y="461"/>
                    </a:lnTo>
                    <a:lnTo>
                      <a:pt x="4939" y="482"/>
                    </a:lnTo>
                    <a:lnTo>
                      <a:pt x="5085" y="461"/>
                    </a:lnTo>
                    <a:lnTo>
                      <a:pt x="4980" y="314"/>
                    </a:lnTo>
                    <a:lnTo>
                      <a:pt x="4834" y="272"/>
                    </a:lnTo>
                    <a:lnTo>
                      <a:pt x="4897" y="209"/>
                    </a:lnTo>
                    <a:lnTo>
                      <a:pt x="4876" y="168"/>
                    </a:lnTo>
                    <a:lnTo>
                      <a:pt x="4939" y="147"/>
                    </a:lnTo>
                    <a:lnTo>
                      <a:pt x="4939" y="105"/>
                    </a:lnTo>
                    <a:lnTo>
                      <a:pt x="4813" y="84"/>
                    </a:lnTo>
                    <a:lnTo>
                      <a:pt x="4667" y="84"/>
                    </a:lnTo>
                    <a:lnTo>
                      <a:pt x="4604" y="42"/>
                    </a:lnTo>
                    <a:lnTo>
                      <a:pt x="4164" y="42"/>
                    </a:lnTo>
                    <a:lnTo>
                      <a:pt x="4060"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9" name="Google Shape;1019;p54"/>
              <p:cNvSpPr/>
              <p:nvPr/>
            </p:nvSpPr>
            <p:spPr>
              <a:xfrm>
                <a:off x="5068275" y="3161675"/>
                <a:ext cx="431050" cy="221800"/>
              </a:xfrm>
              <a:custGeom>
                <a:rect b="b" l="l" r="r" t="t"/>
                <a:pathLst>
                  <a:path extrusionOk="0" h="8872" w="17242">
                    <a:moveTo>
                      <a:pt x="16991" y="8202"/>
                    </a:moveTo>
                    <a:lnTo>
                      <a:pt x="16886" y="8265"/>
                    </a:lnTo>
                    <a:lnTo>
                      <a:pt x="16928" y="8286"/>
                    </a:lnTo>
                    <a:lnTo>
                      <a:pt x="16907" y="8307"/>
                    </a:lnTo>
                    <a:cubicBezTo>
                      <a:pt x="16886" y="8307"/>
                      <a:pt x="16823" y="8349"/>
                      <a:pt x="16802" y="8349"/>
                    </a:cubicBezTo>
                    <a:lnTo>
                      <a:pt x="16802" y="8307"/>
                    </a:lnTo>
                    <a:lnTo>
                      <a:pt x="16782" y="8349"/>
                    </a:lnTo>
                    <a:cubicBezTo>
                      <a:pt x="16677" y="8370"/>
                      <a:pt x="16572" y="8370"/>
                      <a:pt x="16489" y="8390"/>
                    </a:cubicBezTo>
                    <a:lnTo>
                      <a:pt x="16593" y="8286"/>
                    </a:lnTo>
                    <a:lnTo>
                      <a:pt x="16551" y="8265"/>
                    </a:lnTo>
                    <a:lnTo>
                      <a:pt x="16468" y="8307"/>
                    </a:lnTo>
                    <a:lnTo>
                      <a:pt x="16384" y="8307"/>
                    </a:lnTo>
                    <a:lnTo>
                      <a:pt x="16342" y="8349"/>
                    </a:lnTo>
                    <a:lnTo>
                      <a:pt x="16363" y="8390"/>
                    </a:lnTo>
                    <a:lnTo>
                      <a:pt x="16300" y="8453"/>
                    </a:lnTo>
                    <a:lnTo>
                      <a:pt x="16196" y="8453"/>
                    </a:lnTo>
                    <a:lnTo>
                      <a:pt x="16258" y="8495"/>
                    </a:lnTo>
                    <a:lnTo>
                      <a:pt x="16384" y="8474"/>
                    </a:lnTo>
                    <a:lnTo>
                      <a:pt x="16447" y="8411"/>
                    </a:lnTo>
                    <a:cubicBezTo>
                      <a:pt x="16489" y="8411"/>
                      <a:pt x="16551" y="8411"/>
                      <a:pt x="16614" y="8390"/>
                    </a:cubicBezTo>
                    <a:lnTo>
                      <a:pt x="16614" y="8390"/>
                    </a:lnTo>
                    <a:lnTo>
                      <a:pt x="16593" y="8411"/>
                    </a:lnTo>
                    <a:lnTo>
                      <a:pt x="16677" y="8411"/>
                    </a:lnTo>
                    <a:lnTo>
                      <a:pt x="16719" y="8474"/>
                    </a:lnTo>
                    <a:lnTo>
                      <a:pt x="16802" y="8370"/>
                    </a:lnTo>
                    <a:cubicBezTo>
                      <a:pt x="16823" y="8370"/>
                      <a:pt x="16886" y="8349"/>
                      <a:pt x="16907" y="8349"/>
                    </a:cubicBezTo>
                    <a:lnTo>
                      <a:pt x="16907" y="8370"/>
                    </a:lnTo>
                    <a:lnTo>
                      <a:pt x="17012" y="8390"/>
                    </a:lnTo>
                    <a:lnTo>
                      <a:pt x="17200" y="8307"/>
                    </a:lnTo>
                    <a:lnTo>
                      <a:pt x="17242" y="8244"/>
                    </a:lnTo>
                    <a:lnTo>
                      <a:pt x="17200" y="8202"/>
                    </a:lnTo>
                    <a:lnTo>
                      <a:pt x="17033" y="8244"/>
                    </a:lnTo>
                    <a:lnTo>
                      <a:pt x="16991" y="8202"/>
                    </a:lnTo>
                    <a:close/>
                    <a:moveTo>
                      <a:pt x="16070" y="8411"/>
                    </a:moveTo>
                    <a:lnTo>
                      <a:pt x="16007" y="8443"/>
                    </a:lnTo>
                    <a:lnTo>
                      <a:pt x="16007" y="8443"/>
                    </a:lnTo>
                    <a:cubicBezTo>
                      <a:pt x="16026" y="8475"/>
                      <a:pt x="16037" y="8501"/>
                      <a:pt x="16036" y="8525"/>
                    </a:cubicBezTo>
                    <a:lnTo>
                      <a:pt x="16036" y="8525"/>
                    </a:lnTo>
                    <a:lnTo>
                      <a:pt x="16049" y="8474"/>
                    </a:lnTo>
                    <a:lnTo>
                      <a:pt x="16133" y="8453"/>
                    </a:lnTo>
                    <a:lnTo>
                      <a:pt x="16196" y="8453"/>
                    </a:lnTo>
                    <a:lnTo>
                      <a:pt x="16237" y="8411"/>
                    </a:lnTo>
                    <a:close/>
                    <a:moveTo>
                      <a:pt x="16036" y="8525"/>
                    </a:moveTo>
                    <a:lnTo>
                      <a:pt x="16028" y="8558"/>
                    </a:lnTo>
                    <a:cubicBezTo>
                      <a:pt x="16034" y="8547"/>
                      <a:pt x="16036" y="8536"/>
                      <a:pt x="16036" y="8525"/>
                    </a:cubicBezTo>
                    <a:close/>
                    <a:moveTo>
                      <a:pt x="105" y="0"/>
                    </a:moveTo>
                    <a:lnTo>
                      <a:pt x="22" y="42"/>
                    </a:lnTo>
                    <a:lnTo>
                      <a:pt x="1" y="105"/>
                    </a:lnTo>
                    <a:lnTo>
                      <a:pt x="22" y="251"/>
                    </a:lnTo>
                    <a:lnTo>
                      <a:pt x="168" y="565"/>
                    </a:lnTo>
                    <a:lnTo>
                      <a:pt x="252" y="628"/>
                    </a:lnTo>
                    <a:lnTo>
                      <a:pt x="524" y="879"/>
                    </a:lnTo>
                    <a:lnTo>
                      <a:pt x="587" y="879"/>
                    </a:lnTo>
                    <a:lnTo>
                      <a:pt x="754" y="1067"/>
                    </a:lnTo>
                    <a:lnTo>
                      <a:pt x="838" y="1088"/>
                    </a:lnTo>
                    <a:lnTo>
                      <a:pt x="900" y="1067"/>
                    </a:lnTo>
                    <a:lnTo>
                      <a:pt x="1089" y="1214"/>
                    </a:lnTo>
                    <a:lnTo>
                      <a:pt x="1298" y="1528"/>
                    </a:lnTo>
                    <a:lnTo>
                      <a:pt x="1507" y="1716"/>
                    </a:lnTo>
                    <a:lnTo>
                      <a:pt x="1570" y="1716"/>
                    </a:lnTo>
                    <a:lnTo>
                      <a:pt x="1570" y="1883"/>
                    </a:lnTo>
                    <a:lnTo>
                      <a:pt x="1612" y="1925"/>
                    </a:lnTo>
                    <a:lnTo>
                      <a:pt x="1633" y="2092"/>
                    </a:lnTo>
                    <a:lnTo>
                      <a:pt x="1716" y="2155"/>
                    </a:lnTo>
                    <a:lnTo>
                      <a:pt x="1842" y="2155"/>
                    </a:lnTo>
                    <a:lnTo>
                      <a:pt x="2009" y="2344"/>
                    </a:lnTo>
                    <a:lnTo>
                      <a:pt x="2093" y="2406"/>
                    </a:lnTo>
                    <a:lnTo>
                      <a:pt x="2156" y="2406"/>
                    </a:lnTo>
                    <a:lnTo>
                      <a:pt x="2198" y="2448"/>
                    </a:lnTo>
                    <a:lnTo>
                      <a:pt x="2135" y="2532"/>
                    </a:lnTo>
                    <a:lnTo>
                      <a:pt x="2219" y="2616"/>
                    </a:lnTo>
                    <a:lnTo>
                      <a:pt x="2261" y="2762"/>
                    </a:lnTo>
                    <a:lnTo>
                      <a:pt x="2261" y="2783"/>
                    </a:lnTo>
                    <a:lnTo>
                      <a:pt x="2365" y="3097"/>
                    </a:lnTo>
                    <a:lnTo>
                      <a:pt x="2428" y="3264"/>
                    </a:lnTo>
                    <a:lnTo>
                      <a:pt x="2574" y="3306"/>
                    </a:lnTo>
                    <a:lnTo>
                      <a:pt x="2763" y="3411"/>
                    </a:lnTo>
                    <a:lnTo>
                      <a:pt x="2763" y="3515"/>
                    </a:lnTo>
                    <a:lnTo>
                      <a:pt x="2888" y="3787"/>
                    </a:lnTo>
                    <a:lnTo>
                      <a:pt x="3035" y="3892"/>
                    </a:lnTo>
                    <a:lnTo>
                      <a:pt x="3056" y="4185"/>
                    </a:lnTo>
                    <a:lnTo>
                      <a:pt x="3265" y="4561"/>
                    </a:lnTo>
                    <a:lnTo>
                      <a:pt x="3265" y="4729"/>
                    </a:lnTo>
                    <a:lnTo>
                      <a:pt x="3307" y="4875"/>
                    </a:lnTo>
                    <a:lnTo>
                      <a:pt x="3516" y="5043"/>
                    </a:lnTo>
                    <a:lnTo>
                      <a:pt x="3725" y="5294"/>
                    </a:lnTo>
                    <a:lnTo>
                      <a:pt x="3788" y="5440"/>
                    </a:lnTo>
                    <a:lnTo>
                      <a:pt x="3934" y="5461"/>
                    </a:lnTo>
                    <a:lnTo>
                      <a:pt x="3997" y="5545"/>
                    </a:lnTo>
                    <a:lnTo>
                      <a:pt x="4123" y="5608"/>
                    </a:lnTo>
                    <a:lnTo>
                      <a:pt x="4144" y="5775"/>
                    </a:lnTo>
                    <a:lnTo>
                      <a:pt x="4290" y="5859"/>
                    </a:lnTo>
                    <a:lnTo>
                      <a:pt x="4437" y="6005"/>
                    </a:lnTo>
                    <a:lnTo>
                      <a:pt x="4709" y="6173"/>
                    </a:lnTo>
                    <a:lnTo>
                      <a:pt x="4750" y="6298"/>
                    </a:lnTo>
                    <a:lnTo>
                      <a:pt x="4918" y="6361"/>
                    </a:lnTo>
                    <a:lnTo>
                      <a:pt x="5253" y="6633"/>
                    </a:lnTo>
                    <a:lnTo>
                      <a:pt x="5274" y="6779"/>
                    </a:lnTo>
                    <a:lnTo>
                      <a:pt x="5357" y="6800"/>
                    </a:lnTo>
                    <a:lnTo>
                      <a:pt x="5441" y="6926"/>
                    </a:lnTo>
                    <a:lnTo>
                      <a:pt x="5483" y="6884"/>
                    </a:lnTo>
                    <a:lnTo>
                      <a:pt x="5483" y="6779"/>
                    </a:lnTo>
                    <a:lnTo>
                      <a:pt x="5462" y="6717"/>
                    </a:lnTo>
                    <a:lnTo>
                      <a:pt x="5462" y="6675"/>
                    </a:lnTo>
                    <a:lnTo>
                      <a:pt x="5566" y="6696"/>
                    </a:lnTo>
                    <a:lnTo>
                      <a:pt x="5797" y="6905"/>
                    </a:lnTo>
                    <a:lnTo>
                      <a:pt x="5859" y="6884"/>
                    </a:lnTo>
                    <a:lnTo>
                      <a:pt x="5859" y="6717"/>
                    </a:lnTo>
                    <a:lnTo>
                      <a:pt x="5901" y="6633"/>
                    </a:lnTo>
                    <a:lnTo>
                      <a:pt x="5985" y="6675"/>
                    </a:lnTo>
                    <a:cubicBezTo>
                      <a:pt x="5985" y="6696"/>
                      <a:pt x="6006" y="6696"/>
                      <a:pt x="6006" y="6717"/>
                    </a:cubicBezTo>
                    <a:lnTo>
                      <a:pt x="6090" y="6842"/>
                    </a:lnTo>
                    <a:lnTo>
                      <a:pt x="6110" y="6842"/>
                    </a:lnTo>
                    <a:cubicBezTo>
                      <a:pt x="6173" y="6905"/>
                      <a:pt x="6215" y="6989"/>
                      <a:pt x="6278" y="7030"/>
                    </a:cubicBezTo>
                    <a:lnTo>
                      <a:pt x="6236" y="7051"/>
                    </a:lnTo>
                    <a:lnTo>
                      <a:pt x="6236" y="7198"/>
                    </a:lnTo>
                    <a:lnTo>
                      <a:pt x="6194" y="7323"/>
                    </a:lnTo>
                    <a:lnTo>
                      <a:pt x="6069" y="7344"/>
                    </a:lnTo>
                    <a:lnTo>
                      <a:pt x="6069" y="7449"/>
                    </a:lnTo>
                    <a:lnTo>
                      <a:pt x="5985" y="7470"/>
                    </a:lnTo>
                    <a:lnTo>
                      <a:pt x="5922" y="7428"/>
                    </a:lnTo>
                    <a:lnTo>
                      <a:pt x="5880" y="7428"/>
                    </a:lnTo>
                    <a:lnTo>
                      <a:pt x="5880" y="7512"/>
                    </a:lnTo>
                    <a:lnTo>
                      <a:pt x="5964" y="7554"/>
                    </a:lnTo>
                    <a:lnTo>
                      <a:pt x="6194" y="7554"/>
                    </a:lnTo>
                    <a:lnTo>
                      <a:pt x="6320" y="7512"/>
                    </a:lnTo>
                    <a:lnTo>
                      <a:pt x="6382" y="7616"/>
                    </a:lnTo>
                    <a:lnTo>
                      <a:pt x="6445" y="7658"/>
                    </a:lnTo>
                    <a:lnTo>
                      <a:pt x="6529" y="7637"/>
                    </a:lnTo>
                    <a:lnTo>
                      <a:pt x="6613" y="7637"/>
                    </a:lnTo>
                    <a:lnTo>
                      <a:pt x="6550" y="7679"/>
                    </a:lnTo>
                    <a:lnTo>
                      <a:pt x="6466" y="7826"/>
                    </a:lnTo>
                    <a:lnTo>
                      <a:pt x="6529" y="7867"/>
                    </a:lnTo>
                    <a:lnTo>
                      <a:pt x="6696" y="7888"/>
                    </a:lnTo>
                    <a:lnTo>
                      <a:pt x="6822" y="7951"/>
                    </a:lnTo>
                    <a:lnTo>
                      <a:pt x="6926" y="7888"/>
                    </a:lnTo>
                    <a:lnTo>
                      <a:pt x="6989" y="7951"/>
                    </a:lnTo>
                    <a:lnTo>
                      <a:pt x="7178" y="7951"/>
                    </a:lnTo>
                    <a:lnTo>
                      <a:pt x="7366" y="8077"/>
                    </a:lnTo>
                    <a:lnTo>
                      <a:pt x="7638" y="8160"/>
                    </a:lnTo>
                    <a:lnTo>
                      <a:pt x="7743" y="8035"/>
                    </a:lnTo>
                    <a:lnTo>
                      <a:pt x="7805" y="8035"/>
                    </a:lnTo>
                    <a:lnTo>
                      <a:pt x="7889" y="8139"/>
                    </a:lnTo>
                    <a:lnTo>
                      <a:pt x="7994" y="8160"/>
                    </a:lnTo>
                    <a:lnTo>
                      <a:pt x="8077" y="8077"/>
                    </a:lnTo>
                    <a:lnTo>
                      <a:pt x="8140" y="8077"/>
                    </a:lnTo>
                    <a:lnTo>
                      <a:pt x="8287" y="8181"/>
                    </a:lnTo>
                    <a:lnTo>
                      <a:pt x="8454" y="8181"/>
                    </a:lnTo>
                    <a:lnTo>
                      <a:pt x="8747" y="8370"/>
                    </a:lnTo>
                    <a:lnTo>
                      <a:pt x="9061" y="8474"/>
                    </a:lnTo>
                    <a:lnTo>
                      <a:pt x="9186" y="8390"/>
                    </a:lnTo>
                    <a:lnTo>
                      <a:pt x="9395" y="8390"/>
                    </a:lnTo>
                    <a:lnTo>
                      <a:pt x="9521" y="8495"/>
                    </a:lnTo>
                    <a:lnTo>
                      <a:pt x="9647" y="8390"/>
                    </a:lnTo>
                    <a:lnTo>
                      <a:pt x="9793" y="8411"/>
                    </a:lnTo>
                    <a:lnTo>
                      <a:pt x="9960" y="8495"/>
                    </a:lnTo>
                    <a:lnTo>
                      <a:pt x="10149" y="8495"/>
                    </a:lnTo>
                    <a:lnTo>
                      <a:pt x="10295" y="8411"/>
                    </a:lnTo>
                    <a:lnTo>
                      <a:pt x="10379" y="8411"/>
                    </a:lnTo>
                    <a:lnTo>
                      <a:pt x="10483" y="8516"/>
                    </a:lnTo>
                    <a:lnTo>
                      <a:pt x="10609" y="8558"/>
                    </a:lnTo>
                    <a:lnTo>
                      <a:pt x="10776" y="8683"/>
                    </a:lnTo>
                    <a:lnTo>
                      <a:pt x="10902" y="8662"/>
                    </a:lnTo>
                    <a:lnTo>
                      <a:pt x="10986" y="8725"/>
                    </a:lnTo>
                    <a:lnTo>
                      <a:pt x="11048" y="8704"/>
                    </a:lnTo>
                    <a:lnTo>
                      <a:pt x="11028" y="8516"/>
                    </a:lnTo>
                    <a:lnTo>
                      <a:pt x="10965" y="8474"/>
                    </a:lnTo>
                    <a:lnTo>
                      <a:pt x="11007" y="8453"/>
                    </a:lnTo>
                    <a:cubicBezTo>
                      <a:pt x="11132" y="8453"/>
                      <a:pt x="11237" y="8474"/>
                      <a:pt x="11341" y="8495"/>
                    </a:cubicBezTo>
                    <a:lnTo>
                      <a:pt x="11467" y="8579"/>
                    </a:lnTo>
                    <a:lnTo>
                      <a:pt x="11488" y="8662"/>
                    </a:lnTo>
                    <a:lnTo>
                      <a:pt x="11551" y="8579"/>
                    </a:lnTo>
                    <a:lnTo>
                      <a:pt x="11634" y="8516"/>
                    </a:lnTo>
                    <a:cubicBezTo>
                      <a:pt x="11697" y="8579"/>
                      <a:pt x="11781" y="8600"/>
                      <a:pt x="11864" y="8621"/>
                    </a:cubicBezTo>
                    <a:lnTo>
                      <a:pt x="11844" y="8662"/>
                    </a:lnTo>
                    <a:lnTo>
                      <a:pt x="11864" y="8704"/>
                    </a:lnTo>
                    <a:lnTo>
                      <a:pt x="12053" y="8767"/>
                    </a:lnTo>
                    <a:lnTo>
                      <a:pt x="12157" y="8704"/>
                    </a:lnTo>
                    <a:lnTo>
                      <a:pt x="12220" y="8725"/>
                    </a:lnTo>
                    <a:lnTo>
                      <a:pt x="12220" y="8704"/>
                    </a:lnTo>
                    <a:cubicBezTo>
                      <a:pt x="12262" y="8725"/>
                      <a:pt x="12304" y="8725"/>
                      <a:pt x="12325" y="8767"/>
                    </a:cubicBezTo>
                    <a:lnTo>
                      <a:pt x="12388" y="8809"/>
                    </a:lnTo>
                    <a:lnTo>
                      <a:pt x="12492" y="8872"/>
                    </a:lnTo>
                    <a:lnTo>
                      <a:pt x="12597" y="8830"/>
                    </a:lnTo>
                    <a:lnTo>
                      <a:pt x="12680" y="8830"/>
                    </a:lnTo>
                    <a:lnTo>
                      <a:pt x="12722" y="8872"/>
                    </a:lnTo>
                    <a:lnTo>
                      <a:pt x="12848" y="8809"/>
                    </a:lnTo>
                    <a:lnTo>
                      <a:pt x="12911" y="8725"/>
                    </a:lnTo>
                    <a:lnTo>
                      <a:pt x="13015" y="8767"/>
                    </a:lnTo>
                    <a:lnTo>
                      <a:pt x="13141" y="8704"/>
                    </a:lnTo>
                    <a:lnTo>
                      <a:pt x="13245" y="8725"/>
                    </a:lnTo>
                    <a:lnTo>
                      <a:pt x="13371" y="8621"/>
                    </a:lnTo>
                    <a:lnTo>
                      <a:pt x="13413" y="8704"/>
                    </a:lnTo>
                    <a:lnTo>
                      <a:pt x="13517" y="8683"/>
                    </a:lnTo>
                    <a:lnTo>
                      <a:pt x="13664" y="8704"/>
                    </a:lnTo>
                    <a:lnTo>
                      <a:pt x="13580" y="8662"/>
                    </a:lnTo>
                    <a:lnTo>
                      <a:pt x="13894" y="8662"/>
                    </a:lnTo>
                    <a:lnTo>
                      <a:pt x="13936" y="8683"/>
                    </a:lnTo>
                    <a:lnTo>
                      <a:pt x="13936" y="8662"/>
                    </a:lnTo>
                    <a:lnTo>
                      <a:pt x="14166" y="8662"/>
                    </a:lnTo>
                    <a:lnTo>
                      <a:pt x="14250" y="8683"/>
                    </a:lnTo>
                    <a:lnTo>
                      <a:pt x="14313" y="8683"/>
                    </a:lnTo>
                    <a:lnTo>
                      <a:pt x="14396" y="8704"/>
                    </a:lnTo>
                    <a:lnTo>
                      <a:pt x="14480" y="8683"/>
                    </a:lnTo>
                    <a:lnTo>
                      <a:pt x="14564" y="8683"/>
                    </a:lnTo>
                    <a:lnTo>
                      <a:pt x="14626" y="8725"/>
                    </a:lnTo>
                    <a:lnTo>
                      <a:pt x="14731" y="8683"/>
                    </a:lnTo>
                    <a:lnTo>
                      <a:pt x="14794" y="8704"/>
                    </a:lnTo>
                    <a:lnTo>
                      <a:pt x="14877" y="8704"/>
                    </a:lnTo>
                    <a:lnTo>
                      <a:pt x="14898" y="8683"/>
                    </a:lnTo>
                    <a:lnTo>
                      <a:pt x="15024" y="8621"/>
                    </a:lnTo>
                    <a:lnTo>
                      <a:pt x="15212" y="8662"/>
                    </a:lnTo>
                    <a:lnTo>
                      <a:pt x="15359" y="8579"/>
                    </a:lnTo>
                    <a:lnTo>
                      <a:pt x="15547" y="8579"/>
                    </a:lnTo>
                    <a:lnTo>
                      <a:pt x="15631" y="8600"/>
                    </a:lnTo>
                    <a:lnTo>
                      <a:pt x="15652" y="8579"/>
                    </a:lnTo>
                    <a:cubicBezTo>
                      <a:pt x="15683" y="8589"/>
                      <a:pt x="15714" y="8594"/>
                      <a:pt x="15748" y="8594"/>
                    </a:cubicBezTo>
                    <a:cubicBezTo>
                      <a:pt x="15782" y="8594"/>
                      <a:pt x="15819" y="8589"/>
                      <a:pt x="15861" y="8579"/>
                    </a:cubicBezTo>
                    <a:cubicBezTo>
                      <a:pt x="15882" y="8579"/>
                      <a:pt x="15924" y="8558"/>
                      <a:pt x="15945" y="8516"/>
                    </a:cubicBezTo>
                    <a:lnTo>
                      <a:pt x="15986" y="8453"/>
                    </a:lnTo>
                    <a:lnTo>
                      <a:pt x="16007" y="8443"/>
                    </a:lnTo>
                    <a:lnTo>
                      <a:pt x="16007" y="8443"/>
                    </a:lnTo>
                    <a:cubicBezTo>
                      <a:pt x="16001" y="8433"/>
                      <a:pt x="15994" y="8423"/>
                      <a:pt x="15986" y="8411"/>
                    </a:cubicBezTo>
                    <a:lnTo>
                      <a:pt x="16049" y="8390"/>
                    </a:lnTo>
                    <a:lnTo>
                      <a:pt x="16091" y="8286"/>
                    </a:lnTo>
                    <a:lnTo>
                      <a:pt x="16091" y="8181"/>
                    </a:lnTo>
                    <a:lnTo>
                      <a:pt x="15965" y="8139"/>
                    </a:lnTo>
                    <a:lnTo>
                      <a:pt x="15861" y="8202"/>
                    </a:lnTo>
                    <a:lnTo>
                      <a:pt x="15924" y="8244"/>
                    </a:lnTo>
                    <a:lnTo>
                      <a:pt x="15840" y="8349"/>
                    </a:lnTo>
                    <a:lnTo>
                      <a:pt x="15735" y="8370"/>
                    </a:lnTo>
                    <a:lnTo>
                      <a:pt x="15714" y="8390"/>
                    </a:lnTo>
                    <a:lnTo>
                      <a:pt x="15673" y="8390"/>
                    </a:lnTo>
                    <a:cubicBezTo>
                      <a:pt x="15652" y="8390"/>
                      <a:pt x="15631" y="8411"/>
                      <a:pt x="15610" y="8453"/>
                    </a:cubicBezTo>
                    <a:lnTo>
                      <a:pt x="15526" y="8453"/>
                    </a:lnTo>
                    <a:lnTo>
                      <a:pt x="15442" y="8390"/>
                    </a:lnTo>
                    <a:lnTo>
                      <a:pt x="15296" y="8390"/>
                    </a:lnTo>
                    <a:lnTo>
                      <a:pt x="15149" y="8453"/>
                    </a:lnTo>
                    <a:lnTo>
                      <a:pt x="15003" y="8349"/>
                    </a:lnTo>
                    <a:lnTo>
                      <a:pt x="14836" y="8307"/>
                    </a:lnTo>
                    <a:lnTo>
                      <a:pt x="14773" y="8349"/>
                    </a:lnTo>
                    <a:lnTo>
                      <a:pt x="14626" y="8265"/>
                    </a:lnTo>
                    <a:lnTo>
                      <a:pt x="14354" y="8307"/>
                    </a:lnTo>
                    <a:lnTo>
                      <a:pt x="14166" y="8411"/>
                    </a:lnTo>
                    <a:lnTo>
                      <a:pt x="14166" y="8453"/>
                    </a:lnTo>
                    <a:lnTo>
                      <a:pt x="13999" y="8453"/>
                    </a:lnTo>
                    <a:lnTo>
                      <a:pt x="13894" y="8411"/>
                    </a:lnTo>
                    <a:lnTo>
                      <a:pt x="13894" y="8474"/>
                    </a:lnTo>
                    <a:cubicBezTo>
                      <a:pt x="13852" y="8474"/>
                      <a:pt x="13769" y="8474"/>
                      <a:pt x="13727" y="8495"/>
                    </a:cubicBezTo>
                    <a:lnTo>
                      <a:pt x="13685" y="8453"/>
                    </a:lnTo>
                    <a:lnTo>
                      <a:pt x="13685" y="8370"/>
                    </a:lnTo>
                    <a:lnTo>
                      <a:pt x="13559" y="8349"/>
                    </a:lnTo>
                    <a:lnTo>
                      <a:pt x="13580" y="8453"/>
                    </a:lnTo>
                    <a:lnTo>
                      <a:pt x="13538" y="8474"/>
                    </a:lnTo>
                    <a:lnTo>
                      <a:pt x="13538" y="8370"/>
                    </a:lnTo>
                    <a:lnTo>
                      <a:pt x="13434" y="8286"/>
                    </a:lnTo>
                    <a:lnTo>
                      <a:pt x="13329" y="8349"/>
                    </a:lnTo>
                    <a:lnTo>
                      <a:pt x="13224" y="8265"/>
                    </a:lnTo>
                    <a:lnTo>
                      <a:pt x="13120" y="8202"/>
                    </a:lnTo>
                    <a:lnTo>
                      <a:pt x="12994" y="8286"/>
                    </a:lnTo>
                    <a:lnTo>
                      <a:pt x="12994" y="8349"/>
                    </a:lnTo>
                    <a:lnTo>
                      <a:pt x="13224" y="8411"/>
                    </a:lnTo>
                    <a:lnTo>
                      <a:pt x="13308" y="8495"/>
                    </a:lnTo>
                    <a:lnTo>
                      <a:pt x="13162" y="8495"/>
                    </a:lnTo>
                    <a:lnTo>
                      <a:pt x="13162" y="8516"/>
                    </a:lnTo>
                    <a:lnTo>
                      <a:pt x="13099" y="8579"/>
                    </a:lnTo>
                    <a:lnTo>
                      <a:pt x="13057" y="8579"/>
                    </a:lnTo>
                    <a:cubicBezTo>
                      <a:pt x="13094" y="8560"/>
                      <a:pt x="13098" y="8492"/>
                      <a:pt x="13055" y="8492"/>
                    </a:cubicBezTo>
                    <a:cubicBezTo>
                      <a:pt x="13049" y="8492"/>
                      <a:pt x="13043" y="8493"/>
                      <a:pt x="13036" y="8495"/>
                    </a:cubicBezTo>
                    <a:lnTo>
                      <a:pt x="12952" y="8495"/>
                    </a:lnTo>
                    <a:lnTo>
                      <a:pt x="12932" y="8390"/>
                    </a:lnTo>
                    <a:lnTo>
                      <a:pt x="12848" y="8370"/>
                    </a:lnTo>
                    <a:lnTo>
                      <a:pt x="12743" y="8390"/>
                    </a:lnTo>
                    <a:lnTo>
                      <a:pt x="12639" y="8370"/>
                    </a:lnTo>
                    <a:lnTo>
                      <a:pt x="12492" y="8411"/>
                    </a:lnTo>
                    <a:lnTo>
                      <a:pt x="12408" y="8516"/>
                    </a:lnTo>
                    <a:lnTo>
                      <a:pt x="12388" y="8600"/>
                    </a:lnTo>
                    <a:lnTo>
                      <a:pt x="12283" y="8600"/>
                    </a:lnTo>
                    <a:lnTo>
                      <a:pt x="12283" y="8579"/>
                    </a:lnTo>
                    <a:lnTo>
                      <a:pt x="12283" y="8558"/>
                    </a:lnTo>
                    <a:lnTo>
                      <a:pt x="12304" y="8558"/>
                    </a:lnTo>
                    <a:cubicBezTo>
                      <a:pt x="12325" y="8558"/>
                      <a:pt x="12304" y="8516"/>
                      <a:pt x="12304" y="8516"/>
                    </a:cubicBezTo>
                    <a:lnTo>
                      <a:pt x="12325" y="8495"/>
                    </a:lnTo>
                    <a:lnTo>
                      <a:pt x="12367" y="8370"/>
                    </a:lnTo>
                    <a:lnTo>
                      <a:pt x="12178" y="8307"/>
                    </a:lnTo>
                    <a:lnTo>
                      <a:pt x="12053" y="8390"/>
                    </a:lnTo>
                    <a:lnTo>
                      <a:pt x="12011" y="8516"/>
                    </a:lnTo>
                    <a:cubicBezTo>
                      <a:pt x="11885" y="8495"/>
                      <a:pt x="11781" y="8474"/>
                      <a:pt x="11676" y="8453"/>
                    </a:cubicBezTo>
                    <a:lnTo>
                      <a:pt x="11781" y="8411"/>
                    </a:lnTo>
                    <a:lnTo>
                      <a:pt x="11802" y="8349"/>
                    </a:lnTo>
                    <a:lnTo>
                      <a:pt x="11676" y="8181"/>
                    </a:lnTo>
                    <a:lnTo>
                      <a:pt x="11530" y="8160"/>
                    </a:lnTo>
                    <a:lnTo>
                      <a:pt x="11362" y="8202"/>
                    </a:lnTo>
                    <a:lnTo>
                      <a:pt x="11237" y="8181"/>
                    </a:lnTo>
                    <a:lnTo>
                      <a:pt x="11111" y="8202"/>
                    </a:lnTo>
                    <a:lnTo>
                      <a:pt x="11111" y="8244"/>
                    </a:lnTo>
                    <a:cubicBezTo>
                      <a:pt x="11069" y="8244"/>
                      <a:pt x="11069" y="8244"/>
                      <a:pt x="11048" y="8202"/>
                    </a:cubicBezTo>
                    <a:lnTo>
                      <a:pt x="11069" y="8056"/>
                    </a:lnTo>
                    <a:lnTo>
                      <a:pt x="11028" y="7972"/>
                    </a:lnTo>
                    <a:lnTo>
                      <a:pt x="10923" y="7951"/>
                    </a:lnTo>
                    <a:lnTo>
                      <a:pt x="10902" y="7930"/>
                    </a:lnTo>
                    <a:lnTo>
                      <a:pt x="10797" y="7930"/>
                    </a:lnTo>
                    <a:lnTo>
                      <a:pt x="10714" y="7972"/>
                    </a:lnTo>
                    <a:lnTo>
                      <a:pt x="10609" y="7972"/>
                    </a:lnTo>
                    <a:lnTo>
                      <a:pt x="10525" y="7930"/>
                    </a:lnTo>
                    <a:lnTo>
                      <a:pt x="10400" y="7972"/>
                    </a:lnTo>
                    <a:lnTo>
                      <a:pt x="10274" y="7930"/>
                    </a:lnTo>
                    <a:lnTo>
                      <a:pt x="10191" y="7846"/>
                    </a:lnTo>
                    <a:lnTo>
                      <a:pt x="10191" y="7763"/>
                    </a:lnTo>
                    <a:lnTo>
                      <a:pt x="10086" y="7595"/>
                    </a:lnTo>
                    <a:lnTo>
                      <a:pt x="10086" y="7449"/>
                    </a:lnTo>
                    <a:lnTo>
                      <a:pt x="9939" y="7449"/>
                    </a:lnTo>
                    <a:lnTo>
                      <a:pt x="9856" y="7470"/>
                    </a:lnTo>
                    <a:lnTo>
                      <a:pt x="9772" y="7386"/>
                    </a:lnTo>
                    <a:lnTo>
                      <a:pt x="9667" y="7386"/>
                    </a:lnTo>
                    <a:lnTo>
                      <a:pt x="9542" y="7282"/>
                    </a:lnTo>
                    <a:lnTo>
                      <a:pt x="9458" y="7240"/>
                    </a:lnTo>
                    <a:lnTo>
                      <a:pt x="9354" y="7261"/>
                    </a:lnTo>
                    <a:lnTo>
                      <a:pt x="9270" y="7261"/>
                    </a:lnTo>
                    <a:lnTo>
                      <a:pt x="9144" y="7114"/>
                    </a:lnTo>
                    <a:lnTo>
                      <a:pt x="9040" y="7114"/>
                    </a:lnTo>
                    <a:lnTo>
                      <a:pt x="9019" y="7344"/>
                    </a:lnTo>
                    <a:lnTo>
                      <a:pt x="8935" y="7449"/>
                    </a:lnTo>
                    <a:lnTo>
                      <a:pt x="8684" y="7491"/>
                    </a:lnTo>
                    <a:lnTo>
                      <a:pt x="8370" y="7449"/>
                    </a:lnTo>
                    <a:lnTo>
                      <a:pt x="8015" y="7449"/>
                    </a:lnTo>
                    <a:lnTo>
                      <a:pt x="7805" y="7365"/>
                    </a:lnTo>
                    <a:lnTo>
                      <a:pt x="7763" y="7323"/>
                    </a:lnTo>
                    <a:lnTo>
                      <a:pt x="7784" y="7219"/>
                    </a:lnTo>
                    <a:lnTo>
                      <a:pt x="7701" y="7072"/>
                    </a:lnTo>
                    <a:lnTo>
                      <a:pt x="7450" y="7051"/>
                    </a:lnTo>
                    <a:lnTo>
                      <a:pt x="7240" y="7010"/>
                    </a:lnTo>
                    <a:lnTo>
                      <a:pt x="7136" y="6926"/>
                    </a:lnTo>
                    <a:lnTo>
                      <a:pt x="6947" y="6926"/>
                    </a:lnTo>
                    <a:lnTo>
                      <a:pt x="6906" y="6968"/>
                    </a:lnTo>
                    <a:lnTo>
                      <a:pt x="6843" y="7030"/>
                    </a:lnTo>
                    <a:lnTo>
                      <a:pt x="6759" y="6947"/>
                    </a:lnTo>
                    <a:lnTo>
                      <a:pt x="6592" y="6926"/>
                    </a:lnTo>
                    <a:lnTo>
                      <a:pt x="6487" y="6926"/>
                    </a:lnTo>
                    <a:cubicBezTo>
                      <a:pt x="6403" y="6842"/>
                      <a:pt x="6320" y="6758"/>
                      <a:pt x="6278" y="6654"/>
                    </a:cubicBezTo>
                    <a:lnTo>
                      <a:pt x="6278" y="6486"/>
                    </a:lnTo>
                    <a:lnTo>
                      <a:pt x="6320" y="6173"/>
                    </a:lnTo>
                    <a:lnTo>
                      <a:pt x="6278" y="5963"/>
                    </a:lnTo>
                    <a:lnTo>
                      <a:pt x="6382" y="5712"/>
                    </a:lnTo>
                    <a:lnTo>
                      <a:pt x="6320" y="5649"/>
                    </a:lnTo>
                    <a:lnTo>
                      <a:pt x="6320" y="5461"/>
                    </a:lnTo>
                    <a:lnTo>
                      <a:pt x="6424" y="5398"/>
                    </a:lnTo>
                    <a:lnTo>
                      <a:pt x="6487" y="5336"/>
                    </a:lnTo>
                    <a:lnTo>
                      <a:pt x="6445" y="5231"/>
                    </a:lnTo>
                    <a:lnTo>
                      <a:pt x="6382" y="5168"/>
                    </a:lnTo>
                    <a:lnTo>
                      <a:pt x="6278" y="5085"/>
                    </a:lnTo>
                    <a:lnTo>
                      <a:pt x="6215" y="4959"/>
                    </a:lnTo>
                    <a:lnTo>
                      <a:pt x="6131" y="4938"/>
                    </a:lnTo>
                    <a:lnTo>
                      <a:pt x="6110" y="4854"/>
                    </a:lnTo>
                    <a:lnTo>
                      <a:pt x="6006" y="4813"/>
                    </a:lnTo>
                    <a:lnTo>
                      <a:pt x="5818" y="4833"/>
                    </a:lnTo>
                    <a:lnTo>
                      <a:pt x="5713" y="4813"/>
                    </a:lnTo>
                    <a:lnTo>
                      <a:pt x="5692" y="4624"/>
                    </a:lnTo>
                    <a:lnTo>
                      <a:pt x="5608" y="4520"/>
                    </a:lnTo>
                    <a:lnTo>
                      <a:pt x="5546" y="4561"/>
                    </a:lnTo>
                    <a:lnTo>
                      <a:pt x="5587" y="4457"/>
                    </a:lnTo>
                    <a:lnTo>
                      <a:pt x="5483" y="4415"/>
                    </a:lnTo>
                    <a:lnTo>
                      <a:pt x="5462" y="4122"/>
                    </a:lnTo>
                    <a:lnTo>
                      <a:pt x="5336" y="4185"/>
                    </a:lnTo>
                    <a:lnTo>
                      <a:pt x="5274" y="4122"/>
                    </a:lnTo>
                    <a:lnTo>
                      <a:pt x="5043" y="4122"/>
                    </a:lnTo>
                    <a:lnTo>
                      <a:pt x="4855" y="3996"/>
                    </a:lnTo>
                    <a:lnTo>
                      <a:pt x="4855" y="3892"/>
                    </a:lnTo>
                    <a:lnTo>
                      <a:pt x="4960" y="3850"/>
                    </a:lnTo>
                    <a:lnTo>
                      <a:pt x="5085" y="3766"/>
                    </a:lnTo>
                    <a:lnTo>
                      <a:pt x="5002" y="3704"/>
                    </a:lnTo>
                    <a:lnTo>
                      <a:pt x="4876" y="3745"/>
                    </a:lnTo>
                    <a:lnTo>
                      <a:pt x="4813" y="3704"/>
                    </a:lnTo>
                    <a:lnTo>
                      <a:pt x="4667" y="3766"/>
                    </a:lnTo>
                    <a:lnTo>
                      <a:pt x="4750" y="3683"/>
                    </a:lnTo>
                    <a:lnTo>
                      <a:pt x="4876" y="3578"/>
                    </a:lnTo>
                    <a:lnTo>
                      <a:pt x="5064" y="3557"/>
                    </a:lnTo>
                    <a:lnTo>
                      <a:pt x="5043" y="3432"/>
                    </a:lnTo>
                    <a:lnTo>
                      <a:pt x="4855" y="3222"/>
                    </a:lnTo>
                    <a:lnTo>
                      <a:pt x="4750" y="3222"/>
                    </a:lnTo>
                    <a:lnTo>
                      <a:pt x="4625" y="3285"/>
                    </a:lnTo>
                    <a:lnTo>
                      <a:pt x="4478" y="3369"/>
                    </a:lnTo>
                    <a:lnTo>
                      <a:pt x="4332" y="3369"/>
                    </a:lnTo>
                    <a:lnTo>
                      <a:pt x="4416" y="3348"/>
                    </a:lnTo>
                    <a:lnTo>
                      <a:pt x="4457" y="3285"/>
                    </a:lnTo>
                    <a:lnTo>
                      <a:pt x="4520" y="3264"/>
                    </a:lnTo>
                    <a:lnTo>
                      <a:pt x="4562" y="3180"/>
                    </a:lnTo>
                    <a:lnTo>
                      <a:pt x="4541" y="3097"/>
                    </a:lnTo>
                    <a:lnTo>
                      <a:pt x="4416" y="3055"/>
                    </a:lnTo>
                    <a:lnTo>
                      <a:pt x="4206" y="3055"/>
                    </a:lnTo>
                    <a:lnTo>
                      <a:pt x="4081" y="2929"/>
                    </a:lnTo>
                    <a:lnTo>
                      <a:pt x="4081" y="2846"/>
                    </a:lnTo>
                    <a:lnTo>
                      <a:pt x="4039" y="2678"/>
                    </a:lnTo>
                    <a:lnTo>
                      <a:pt x="3809" y="2448"/>
                    </a:lnTo>
                    <a:lnTo>
                      <a:pt x="3725" y="2427"/>
                    </a:lnTo>
                    <a:lnTo>
                      <a:pt x="3662" y="2448"/>
                    </a:lnTo>
                    <a:lnTo>
                      <a:pt x="3558" y="2364"/>
                    </a:lnTo>
                    <a:lnTo>
                      <a:pt x="3516" y="2155"/>
                    </a:lnTo>
                    <a:lnTo>
                      <a:pt x="3369" y="2009"/>
                    </a:lnTo>
                    <a:lnTo>
                      <a:pt x="3160" y="1883"/>
                    </a:lnTo>
                    <a:lnTo>
                      <a:pt x="3035" y="1883"/>
                    </a:lnTo>
                    <a:lnTo>
                      <a:pt x="2993" y="1925"/>
                    </a:lnTo>
                    <a:lnTo>
                      <a:pt x="2930" y="1883"/>
                    </a:lnTo>
                    <a:lnTo>
                      <a:pt x="2888" y="1716"/>
                    </a:lnTo>
                    <a:lnTo>
                      <a:pt x="2825" y="1800"/>
                    </a:lnTo>
                    <a:lnTo>
                      <a:pt x="2763" y="1716"/>
                    </a:lnTo>
                    <a:lnTo>
                      <a:pt x="2763" y="1528"/>
                    </a:lnTo>
                    <a:lnTo>
                      <a:pt x="2658" y="1402"/>
                    </a:lnTo>
                    <a:lnTo>
                      <a:pt x="2533" y="1381"/>
                    </a:lnTo>
                    <a:lnTo>
                      <a:pt x="2470" y="1297"/>
                    </a:lnTo>
                    <a:lnTo>
                      <a:pt x="2135" y="1088"/>
                    </a:lnTo>
                    <a:lnTo>
                      <a:pt x="2030" y="1088"/>
                    </a:lnTo>
                    <a:lnTo>
                      <a:pt x="1905" y="942"/>
                    </a:lnTo>
                    <a:lnTo>
                      <a:pt x="1779" y="900"/>
                    </a:lnTo>
                    <a:lnTo>
                      <a:pt x="1737" y="837"/>
                    </a:lnTo>
                    <a:lnTo>
                      <a:pt x="1716" y="649"/>
                    </a:lnTo>
                    <a:lnTo>
                      <a:pt x="1612" y="586"/>
                    </a:lnTo>
                    <a:lnTo>
                      <a:pt x="1528" y="460"/>
                    </a:lnTo>
                    <a:lnTo>
                      <a:pt x="1486" y="439"/>
                    </a:lnTo>
                    <a:lnTo>
                      <a:pt x="1403" y="272"/>
                    </a:lnTo>
                    <a:lnTo>
                      <a:pt x="1277" y="230"/>
                    </a:lnTo>
                    <a:lnTo>
                      <a:pt x="1152" y="230"/>
                    </a:lnTo>
                    <a:lnTo>
                      <a:pt x="1068" y="251"/>
                    </a:lnTo>
                    <a:lnTo>
                      <a:pt x="1005" y="209"/>
                    </a:lnTo>
                    <a:lnTo>
                      <a:pt x="859" y="209"/>
                    </a:lnTo>
                    <a:lnTo>
                      <a:pt x="670" y="251"/>
                    </a:lnTo>
                    <a:lnTo>
                      <a:pt x="587" y="209"/>
                    </a:lnTo>
                    <a:lnTo>
                      <a:pt x="336" y="21"/>
                    </a:lnTo>
                    <a:lnTo>
                      <a:pt x="105"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20" name="Google Shape;1020;p54"/>
            <p:cNvSpPr/>
            <p:nvPr/>
          </p:nvSpPr>
          <p:spPr>
            <a:xfrm>
              <a:off x="4437231" y="3100607"/>
              <a:ext cx="29912" cy="37370"/>
            </a:xfrm>
            <a:custGeom>
              <a:rect b="b" l="l" r="r" t="t"/>
              <a:pathLst>
                <a:path extrusionOk="0" h="3286" w="2512">
                  <a:moveTo>
                    <a:pt x="126" y="0"/>
                  </a:moveTo>
                  <a:lnTo>
                    <a:pt x="42" y="84"/>
                  </a:lnTo>
                  <a:lnTo>
                    <a:pt x="0" y="210"/>
                  </a:lnTo>
                  <a:lnTo>
                    <a:pt x="126" y="419"/>
                  </a:lnTo>
                  <a:lnTo>
                    <a:pt x="189" y="879"/>
                  </a:lnTo>
                  <a:lnTo>
                    <a:pt x="251" y="1047"/>
                  </a:lnTo>
                  <a:lnTo>
                    <a:pt x="314" y="1172"/>
                  </a:lnTo>
                  <a:lnTo>
                    <a:pt x="314" y="1360"/>
                  </a:lnTo>
                  <a:lnTo>
                    <a:pt x="251" y="1402"/>
                  </a:lnTo>
                  <a:lnTo>
                    <a:pt x="293" y="1507"/>
                  </a:lnTo>
                  <a:lnTo>
                    <a:pt x="356" y="1611"/>
                  </a:lnTo>
                  <a:lnTo>
                    <a:pt x="335" y="1674"/>
                  </a:lnTo>
                  <a:lnTo>
                    <a:pt x="419" y="1758"/>
                  </a:lnTo>
                  <a:lnTo>
                    <a:pt x="565" y="1863"/>
                  </a:lnTo>
                  <a:lnTo>
                    <a:pt x="649" y="2009"/>
                  </a:lnTo>
                  <a:lnTo>
                    <a:pt x="754" y="2072"/>
                  </a:lnTo>
                  <a:lnTo>
                    <a:pt x="837" y="2176"/>
                  </a:lnTo>
                  <a:lnTo>
                    <a:pt x="754" y="2281"/>
                  </a:lnTo>
                  <a:lnTo>
                    <a:pt x="733" y="2344"/>
                  </a:lnTo>
                  <a:lnTo>
                    <a:pt x="816" y="2407"/>
                  </a:lnTo>
                  <a:lnTo>
                    <a:pt x="1005" y="2490"/>
                  </a:lnTo>
                  <a:lnTo>
                    <a:pt x="1193" y="2616"/>
                  </a:lnTo>
                  <a:lnTo>
                    <a:pt x="1172" y="2720"/>
                  </a:lnTo>
                  <a:lnTo>
                    <a:pt x="1339" y="2867"/>
                  </a:lnTo>
                  <a:lnTo>
                    <a:pt x="1486" y="2867"/>
                  </a:lnTo>
                  <a:lnTo>
                    <a:pt x="1528" y="2909"/>
                  </a:lnTo>
                  <a:lnTo>
                    <a:pt x="1611" y="3013"/>
                  </a:lnTo>
                  <a:lnTo>
                    <a:pt x="1800" y="3118"/>
                  </a:lnTo>
                  <a:lnTo>
                    <a:pt x="1988" y="3139"/>
                  </a:lnTo>
                  <a:lnTo>
                    <a:pt x="2051" y="3223"/>
                  </a:lnTo>
                  <a:lnTo>
                    <a:pt x="2197" y="3264"/>
                  </a:lnTo>
                  <a:lnTo>
                    <a:pt x="2218" y="3244"/>
                  </a:lnTo>
                  <a:lnTo>
                    <a:pt x="2281" y="3285"/>
                  </a:lnTo>
                  <a:lnTo>
                    <a:pt x="2386" y="3223"/>
                  </a:lnTo>
                  <a:lnTo>
                    <a:pt x="2386" y="3181"/>
                  </a:lnTo>
                  <a:lnTo>
                    <a:pt x="2344" y="3181"/>
                  </a:lnTo>
                  <a:lnTo>
                    <a:pt x="2386" y="3118"/>
                  </a:lnTo>
                  <a:lnTo>
                    <a:pt x="2323" y="3076"/>
                  </a:lnTo>
                  <a:lnTo>
                    <a:pt x="2407" y="3118"/>
                  </a:lnTo>
                  <a:lnTo>
                    <a:pt x="2407" y="3181"/>
                  </a:lnTo>
                  <a:lnTo>
                    <a:pt x="2407" y="3223"/>
                  </a:lnTo>
                  <a:lnTo>
                    <a:pt x="2511" y="3244"/>
                  </a:lnTo>
                  <a:lnTo>
                    <a:pt x="2511" y="3118"/>
                  </a:lnTo>
                  <a:lnTo>
                    <a:pt x="2386" y="2846"/>
                  </a:lnTo>
                  <a:lnTo>
                    <a:pt x="2344" y="2846"/>
                  </a:lnTo>
                  <a:lnTo>
                    <a:pt x="2344" y="2804"/>
                  </a:lnTo>
                  <a:lnTo>
                    <a:pt x="2323" y="2762"/>
                  </a:lnTo>
                  <a:lnTo>
                    <a:pt x="2281" y="2741"/>
                  </a:lnTo>
                  <a:lnTo>
                    <a:pt x="2239" y="2553"/>
                  </a:lnTo>
                  <a:lnTo>
                    <a:pt x="2281" y="2511"/>
                  </a:lnTo>
                  <a:lnTo>
                    <a:pt x="2239" y="2448"/>
                  </a:lnTo>
                  <a:lnTo>
                    <a:pt x="2176" y="2448"/>
                  </a:lnTo>
                  <a:lnTo>
                    <a:pt x="2009" y="2344"/>
                  </a:lnTo>
                  <a:lnTo>
                    <a:pt x="1967" y="2197"/>
                  </a:lnTo>
                  <a:lnTo>
                    <a:pt x="1967" y="1904"/>
                  </a:lnTo>
                  <a:lnTo>
                    <a:pt x="1904" y="1821"/>
                  </a:lnTo>
                  <a:lnTo>
                    <a:pt x="1904" y="1716"/>
                  </a:lnTo>
                  <a:lnTo>
                    <a:pt x="1925" y="1674"/>
                  </a:lnTo>
                  <a:lnTo>
                    <a:pt x="1904" y="1381"/>
                  </a:lnTo>
                  <a:lnTo>
                    <a:pt x="1967" y="1339"/>
                  </a:lnTo>
                  <a:lnTo>
                    <a:pt x="1904" y="1088"/>
                  </a:lnTo>
                  <a:lnTo>
                    <a:pt x="1779" y="879"/>
                  </a:lnTo>
                  <a:lnTo>
                    <a:pt x="1360" y="461"/>
                  </a:lnTo>
                  <a:lnTo>
                    <a:pt x="1277" y="314"/>
                  </a:lnTo>
                  <a:lnTo>
                    <a:pt x="1235" y="335"/>
                  </a:lnTo>
                  <a:lnTo>
                    <a:pt x="1172" y="398"/>
                  </a:lnTo>
                  <a:lnTo>
                    <a:pt x="1088" y="398"/>
                  </a:lnTo>
                  <a:lnTo>
                    <a:pt x="1067" y="419"/>
                  </a:lnTo>
                  <a:lnTo>
                    <a:pt x="1067" y="523"/>
                  </a:lnTo>
                  <a:lnTo>
                    <a:pt x="984" y="565"/>
                  </a:lnTo>
                  <a:lnTo>
                    <a:pt x="921" y="523"/>
                  </a:lnTo>
                  <a:lnTo>
                    <a:pt x="816" y="523"/>
                  </a:lnTo>
                  <a:lnTo>
                    <a:pt x="670" y="628"/>
                  </a:lnTo>
                  <a:lnTo>
                    <a:pt x="523" y="607"/>
                  </a:lnTo>
                  <a:lnTo>
                    <a:pt x="523" y="523"/>
                  </a:lnTo>
                  <a:lnTo>
                    <a:pt x="607" y="440"/>
                  </a:lnTo>
                  <a:lnTo>
                    <a:pt x="607" y="251"/>
                  </a:lnTo>
                  <a:lnTo>
                    <a:pt x="544" y="189"/>
                  </a:lnTo>
                  <a:lnTo>
                    <a:pt x="419" y="189"/>
                  </a:lnTo>
                  <a:lnTo>
                    <a:pt x="398" y="126"/>
                  </a:lnTo>
                  <a:lnTo>
                    <a:pt x="231" y="84"/>
                  </a:lnTo>
                  <a:lnTo>
                    <a:pt x="126"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1" name="Google Shape;1021;p54"/>
            <p:cNvSpPr/>
            <p:nvPr/>
          </p:nvSpPr>
          <p:spPr>
            <a:xfrm>
              <a:off x="4503746" y="3099174"/>
              <a:ext cx="65289" cy="42135"/>
            </a:xfrm>
            <a:custGeom>
              <a:rect b="b" l="l" r="r" t="t"/>
              <a:pathLst>
                <a:path extrusionOk="0" h="3705" w="5483">
                  <a:moveTo>
                    <a:pt x="4186" y="1"/>
                  </a:moveTo>
                  <a:lnTo>
                    <a:pt x="4144" y="22"/>
                  </a:lnTo>
                  <a:lnTo>
                    <a:pt x="4165" y="126"/>
                  </a:lnTo>
                  <a:lnTo>
                    <a:pt x="4039" y="252"/>
                  </a:lnTo>
                  <a:lnTo>
                    <a:pt x="3976" y="231"/>
                  </a:lnTo>
                  <a:lnTo>
                    <a:pt x="4039" y="126"/>
                  </a:lnTo>
                  <a:lnTo>
                    <a:pt x="4018" y="43"/>
                  </a:lnTo>
                  <a:lnTo>
                    <a:pt x="3935" y="43"/>
                  </a:lnTo>
                  <a:lnTo>
                    <a:pt x="3851" y="273"/>
                  </a:lnTo>
                  <a:lnTo>
                    <a:pt x="3767" y="315"/>
                  </a:lnTo>
                  <a:lnTo>
                    <a:pt x="3642" y="587"/>
                  </a:lnTo>
                  <a:lnTo>
                    <a:pt x="3642" y="754"/>
                  </a:lnTo>
                  <a:lnTo>
                    <a:pt x="3432" y="963"/>
                  </a:lnTo>
                  <a:lnTo>
                    <a:pt x="3328" y="963"/>
                  </a:lnTo>
                  <a:lnTo>
                    <a:pt x="3140" y="1005"/>
                  </a:lnTo>
                  <a:lnTo>
                    <a:pt x="3098" y="1089"/>
                  </a:lnTo>
                  <a:lnTo>
                    <a:pt x="3181" y="1089"/>
                  </a:lnTo>
                  <a:lnTo>
                    <a:pt x="3119" y="1152"/>
                  </a:lnTo>
                  <a:lnTo>
                    <a:pt x="3181" y="1173"/>
                  </a:lnTo>
                  <a:lnTo>
                    <a:pt x="3307" y="1152"/>
                  </a:lnTo>
                  <a:lnTo>
                    <a:pt x="3244" y="1214"/>
                  </a:lnTo>
                  <a:lnTo>
                    <a:pt x="3181" y="1277"/>
                  </a:lnTo>
                  <a:lnTo>
                    <a:pt x="3140" y="1298"/>
                  </a:lnTo>
                  <a:lnTo>
                    <a:pt x="3140" y="1319"/>
                  </a:lnTo>
                  <a:lnTo>
                    <a:pt x="3223" y="1528"/>
                  </a:lnTo>
                  <a:lnTo>
                    <a:pt x="3181" y="1633"/>
                  </a:lnTo>
                  <a:lnTo>
                    <a:pt x="3098" y="1591"/>
                  </a:lnTo>
                  <a:lnTo>
                    <a:pt x="3098" y="1465"/>
                  </a:lnTo>
                  <a:lnTo>
                    <a:pt x="3077" y="1361"/>
                  </a:lnTo>
                  <a:lnTo>
                    <a:pt x="3035" y="1361"/>
                  </a:lnTo>
                  <a:lnTo>
                    <a:pt x="3035" y="1319"/>
                  </a:lnTo>
                  <a:lnTo>
                    <a:pt x="2993" y="1319"/>
                  </a:lnTo>
                  <a:lnTo>
                    <a:pt x="2930" y="1424"/>
                  </a:lnTo>
                  <a:lnTo>
                    <a:pt x="2972" y="1675"/>
                  </a:lnTo>
                  <a:lnTo>
                    <a:pt x="2909" y="1717"/>
                  </a:lnTo>
                  <a:lnTo>
                    <a:pt x="2805" y="1612"/>
                  </a:lnTo>
                  <a:lnTo>
                    <a:pt x="2700" y="1465"/>
                  </a:lnTo>
                  <a:lnTo>
                    <a:pt x="2658" y="1465"/>
                  </a:lnTo>
                  <a:lnTo>
                    <a:pt x="2554" y="1403"/>
                  </a:lnTo>
                  <a:lnTo>
                    <a:pt x="2470" y="1507"/>
                  </a:lnTo>
                  <a:lnTo>
                    <a:pt x="2470" y="1633"/>
                  </a:lnTo>
                  <a:lnTo>
                    <a:pt x="2344" y="1779"/>
                  </a:lnTo>
                  <a:lnTo>
                    <a:pt x="2261" y="1884"/>
                  </a:lnTo>
                  <a:lnTo>
                    <a:pt x="2093" y="2030"/>
                  </a:lnTo>
                  <a:lnTo>
                    <a:pt x="2072" y="2135"/>
                  </a:lnTo>
                  <a:lnTo>
                    <a:pt x="1926" y="2323"/>
                  </a:lnTo>
                  <a:lnTo>
                    <a:pt x="1779" y="2449"/>
                  </a:lnTo>
                  <a:lnTo>
                    <a:pt x="1319" y="2554"/>
                  </a:lnTo>
                  <a:lnTo>
                    <a:pt x="1256" y="2574"/>
                  </a:lnTo>
                  <a:lnTo>
                    <a:pt x="1298" y="2742"/>
                  </a:lnTo>
                  <a:lnTo>
                    <a:pt x="1340" y="2784"/>
                  </a:lnTo>
                  <a:lnTo>
                    <a:pt x="1256" y="2763"/>
                  </a:lnTo>
                  <a:lnTo>
                    <a:pt x="1173" y="2826"/>
                  </a:lnTo>
                  <a:lnTo>
                    <a:pt x="1047" y="2846"/>
                  </a:lnTo>
                  <a:lnTo>
                    <a:pt x="984" y="2888"/>
                  </a:lnTo>
                  <a:lnTo>
                    <a:pt x="943" y="3035"/>
                  </a:lnTo>
                  <a:lnTo>
                    <a:pt x="943" y="3181"/>
                  </a:lnTo>
                  <a:lnTo>
                    <a:pt x="838" y="3349"/>
                  </a:lnTo>
                  <a:lnTo>
                    <a:pt x="838" y="3370"/>
                  </a:lnTo>
                  <a:lnTo>
                    <a:pt x="629" y="3349"/>
                  </a:lnTo>
                  <a:lnTo>
                    <a:pt x="399" y="3265"/>
                  </a:lnTo>
                  <a:lnTo>
                    <a:pt x="210" y="3265"/>
                  </a:lnTo>
                  <a:lnTo>
                    <a:pt x="168" y="3181"/>
                  </a:lnTo>
                  <a:lnTo>
                    <a:pt x="64" y="3056"/>
                  </a:lnTo>
                  <a:lnTo>
                    <a:pt x="1" y="3077"/>
                  </a:lnTo>
                  <a:lnTo>
                    <a:pt x="127" y="3286"/>
                  </a:lnTo>
                  <a:lnTo>
                    <a:pt x="315" y="3411"/>
                  </a:lnTo>
                  <a:lnTo>
                    <a:pt x="357" y="3474"/>
                  </a:lnTo>
                  <a:lnTo>
                    <a:pt x="482" y="3579"/>
                  </a:lnTo>
                  <a:lnTo>
                    <a:pt x="503" y="3683"/>
                  </a:lnTo>
                  <a:lnTo>
                    <a:pt x="608" y="3704"/>
                  </a:lnTo>
                  <a:lnTo>
                    <a:pt x="775" y="3662"/>
                  </a:lnTo>
                  <a:lnTo>
                    <a:pt x="796" y="3579"/>
                  </a:lnTo>
                  <a:lnTo>
                    <a:pt x="922" y="3600"/>
                  </a:lnTo>
                  <a:lnTo>
                    <a:pt x="1005" y="3558"/>
                  </a:lnTo>
                  <a:lnTo>
                    <a:pt x="1319" y="3579"/>
                  </a:lnTo>
                  <a:lnTo>
                    <a:pt x="1654" y="3453"/>
                  </a:lnTo>
                  <a:lnTo>
                    <a:pt x="1738" y="3370"/>
                  </a:lnTo>
                  <a:lnTo>
                    <a:pt x="2031" y="3370"/>
                  </a:lnTo>
                  <a:lnTo>
                    <a:pt x="2156" y="3411"/>
                  </a:lnTo>
                  <a:lnTo>
                    <a:pt x="2198" y="3495"/>
                  </a:lnTo>
                  <a:lnTo>
                    <a:pt x="2344" y="3495"/>
                  </a:lnTo>
                  <a:lnTo>
                    <a:pt x="2575" y="3370"/>
                  </a:lnTo>
                  <a:lnTo>
                    <a:pt x="2868" y="3307"/>
                  </a:lnTo>
                  <a:lnTo>
                    <a:pt x="2826" y="3244"/>
                  </a:lnTo>
                  <a:lnTo>
                    <a:pt x="3077" y="2888"/>
                  </a:lnTo>
                  <a:lnTo>
                    <a:pt x="3140" y="2637"/>
                  </a:lnTo>
                  <a:lnTo>
                    <a:pt x="3328" y="2365"/>
                  </a:lnTo>
                  <a:lnTo>
                    <a:pt x="3453" y="1926"/>
                  </a:lnTo>
                  <a:lnTo>
                    <a:pt x="3453" y="1842"/>
                  </a:lnTo>
                  <a:lnTo>
                    <a:pt x="3516" y="1737"/>
                  </a:lnTo>
                  <a:lnTo>
                    <a:pt x="3516" y="1675"/>
                  </a:lnTo>
                  <a:lnTo>
                    <a:pt x="3621" y="1528"/>
                  </a:lnTo>
                  <a:lnTo>
                    <a:pt x="3725" y="1570"/>
                  </a:lnTo>
                  <a:lnTo>
                    <a:pt x="4165" y="1570"/>
                  </a:lnTo>
                  <a:lnTo>
                    <a:pt x="4228" y="1612"/>
                  </a:lnTo>
                  <a:lnTo>
                    <a:pt x="4374" y="1612"/>
                  </a:lnTo>
                  <a:lnTo>
                    <a:pt x="4500" y="1633"/>
                  </a:lnTo>
                  <a:lnTo>
                    <a:pt x="4500" y="1591"/>
                  </a:lnTo>
                  <a:lnTo>
                    <a:pt x="4667" y="1675"/>
                  </a:lnTo>
                  <a:lnTo>
                    <a:pt x="4751" y="1696"/>
                  </a:lnTo>
                  <a:lnTo>
                    <a:pt x="4876" y="1633"/>
                  </a:lnTo>
                  <a:lnTo>
                    <a:pt x="5023" y="1612"/>
                  </a:lnTo>
                  <a:lnTo>
                    <a:pt x="5023" y="1528"/>
                  </a:lnTo>
                  <a:lnTo>
                    <a:pt x="4876" y="1403"/>
                  </a:lnTo>
                  <a:lnTo>
                    <a:pt x="4876" y="1277"/>
                  </a:lnTo>
                  <a:lnTo>
                    <a:pt x="4918" y="1214"/>
                  </a:lnTo>
                  <a:lnTo>
                    <a:pt x="5169" y="1256"/>
                  </a:lnTo>
                  <a:lnTo>
                    <a:pt x="5357" y="1193"/>
                  </a:lnTo>
                  <a:lnTo>
                    <a:pt x="5483" y="1089"/>
                  </a:lnTo>
                  <a:lnTo>
                    <a:pt x="5441" y="1005"/>
                  </a:lnTo>
                  <a:lnTo>
                    <a:pt x="5357" y="1005"/>
                  </a:lnTo>
                  <a:lnTo>
                    <a:pt x="5232" y="984"/>
                  </a:lnTo>
                  <a:lnTo>
                    <a:pt x="5127" y="880"/>
                  </a:lnTo>
                  <a:lnTo>
                    <a:pt x="5023" y="901"/>
                  </a:lnTo>
                  <a:lnTo>
                    <a:pt x="4897" y="775"/>
                  </a:lnTo>
                  <a:lnTo>
                    <a:pt x="4813" y="775"/>
                  </a:lnTo>
                  <a:lnTo>
                    <a:pt x="4709" y="859"/>
                  </a:lnTo>
                  <a:lnTo>
                    <a:pt x="4667" y="796"/>
                  </a:lnTo>
                  <a:lnTo>
                    <a:pt x="4792" y="691"/>
                  </a:lnTo>
                  <a:lnTo>
                    <a:pt x="4709" y="629"/>
                  </a:lnTo>
                  <a:lnTo>
                    <a:pt x="4688" y="649"/>
                  </a:lnTo>
                  <a:lnTo>
                    <a:pt x="4604" y="754"/>
                  </a:lnTo>
                  <a:lnTo>
                    <a:pt x="4562" y="670"/>
                  </a:lnTo>
                  <a:lnTo>
                    <a:pt x="4500" y="670"/>
                  </a:lnTo>
                  <a:lnTo>
                    <a:pt x="4500" y="482"/>
                  </a:lnTo>
                  <a:lnTo>
                    <a:pt x="4604" y="461"/>
                  </a:lnTo>
                  <a:lnTo>
                    <a:pt x="4604" y="377"/>
                  </a:lnTo>
                  <a:lnTo>
                    <a:pt x="4458" y="273"/>
                  </a:lnTo>
                  <a:lnTo>
                    <a:pt x="4437" y="336"/>
                  </a:lnTo>
                  <a:lnTo>
                    <a:pt x="4290" y="231"/>
                  </a:lnTo>
                  <a:lnTo>
                    <a:pt x="4290" y="64"/>
                  </a:lnTo>
                  <a:lnTo>
                    <a:pt x="4186"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2" name="Google Shape;1022;p54"/>
            <p:cNvSpPr/>
            <p:nvPr/>
          </p:nvSpPr>
          <p:spPr>
            <a:xfrm>
              <a:off x="4442708" y="2983061"/>
              <a:ext cx="56823" cy="104945"/>
            </a:xfrm>
            <a:custGeom>
              <a:rect b="b" l="l" r="r" t="t"/>
              <a:pathLst>
                <a:path extrusionOk="0" h="9228" w="4772">
                  <a:moveTo>
                    <a:pt x="1821" y="0"/>
                  </a:moveTo>
                  <a:lnTo>
                    <a:pt x="1737" y="84"/>
                  </a:lnTo>
                  <a:lnTo>
                    <a:pt x="1591" y="84"/>
                  </a:lnTo>
                  <a:lnTo>
                    <a:pt x="1465" y="126"/>
                  </a:lnTo>
                  <a:lnTo>
                    <a:pt x="1507" y="314"/>
                  </a:lnTo>
                  <a:lnTo>
                    <a:pt x="1298" y="398"/>
                  </a:lnTo>
                  <a:lnTo>
                    <a:pt x="1193" y="314"/>
                  </a:lnTo>
                  <a:lnTo>
                    <a:pt x="1026" y="377"/>
                  </a:lnTo>
                  <a:lnTo>
                    <a:pt x="1026" y="440"/>
                  </a:lnTo>
                  <a:lnTo>
                    <a:pt x="900" y="502"/>
                  </a:lnTo>
                  <a:lnTo>
                    <a:pt x="879" y="419"/>
                  </a:lnTo>
                  <a:lnTo>
                    <a:pt x="796" y="419"/>
                  </a:lnTo>
                  <a:lnTo>
                    <a:pt x="733" y="502"/>
                  </a:lnTo>
                  <a:lnTo>
                    <a:pt x="607" y="398"/>
                  </a:lnTo>
                  <a:lnTo>
                    <a:pt x="524" y="440"/>
                  </a:lnTo>
                  <a:lnTo>
                    <a:pt x="503" y="544"/>
                  </a:lnTo>
                  <a:lnTo>
                    <a:pt x="419" y="544"/>
                  </a:lnTo>
                  <a:lnTo>
                    <a:pt x="377" y="523"/>
                  </a:lnTo>
                  <a:lnTo>
                    <a:pt x="398" y="440"/>
                  </a:lnTo>
                  <a:lnTo>
                    <a:pt x="315" y="419"/>
                  </a:lnTo>
                  <a:lnTo>
                    <a:pt x="189" y="481"/>
                  </a:lnTo>
                  <a:lnTo>
                    <a:pt x="147" y="523"/>
                  </a:lnTo>
                  <a:lnTo>
                    <a:pt x="105" y="586"/>
                  </a:lnTo>
                  <a:lnTo>
                    <a:pt x="63" y="607"/>
                  </a:lnTo>
                  <a:lnTo>
                    <a:pt x="1" y="628"/>
                  </a:lnTo>
                  <a:lnTo>
                    <a:pt x="63" y="712"/>
                  </a:lnTo>
                  <a:lnTo>
                    <a:pt x="252" y="795"/>
                  </a:lnTo>
                  <a:lnTo>
                    <a:pt x="356" y="942"/>
                  </a:lnTo>
                  <a:lnTo>
                    <a:pt x="461" y="1025"/>
                  </a:lnTo>
                  <a:lnTo>
                    <a:pt x="482" y="1151"/>
                  </a:lnTo>
                  <a:lnTo>
                    <a:pt x="419" y="1235"/>
                  </a:lnTo>
                  <a:lnTo>
                    <a:pt x="628" y="1423"/>
                  </a:lnTo>
                  <a:lnTo>
                    <a:pt x="733" y="1632"/>
                  </a:lnTo>
                  <a:lnTo>
                    <a:pt x="984" y="1632"/>
                  </a:lnTo>
                  <a:lnTo>
                    <a:pt x="1131" y="1674"/>
                  </a:lnTo>
                  <a:lnTo>
                    <a:pt x="1256" y="1590"/>
                  </a:lnTo>
                  <a:lnTo>
                    <a:pt x="1423" y="1590"/>
                  </a:lnTo>
                  <a:lnTo>
                    <a:pt x="1507" y="1695"/>
                  </a:lnTo>
                  <a:lnTo>
                    <a:pt x="1654" y="1737"/>
                  </a:lnTo>
                  <a:lnTo>
                    <a:pt x="1675" y="1841"/>
                  </a:lnTo>
                  <a:lnTo>
                    <a:pt x="1654" y="1946"/>
                  </a:lnTo>
                  <a:lnTo>
                    <a:pt x="1842" y="1988"/>
                  </a:lnTo>
                  <a:lnTo>
                    <a:pt x="1842" y="2072"/>
                  </a:lnTo>
                  <a:lnTo>
                    <a:pt x="1758" y="2092"/>
                  </a:lnTo>
                  <a:lnTo>
                    <a:pt x="1675" y="2302"/>
                  </a:lnTo>
                  <a:lnTo>
                    <a:pt x="1633" y="2385"/>
                  </a:lnTo>
                  <a:lnTo>
                    <a:pt x="1507" y="2385"/>
                  </a:lnTo>
                  <a:lnTo>
                    <a:pt x="1340" y="2469"/>
                  </a:lnTo>
                  <a:lnTo>
                    <a:pt x="1256" y="2469"/>
                  </a:lnTo>
                  <a:lnTo>
                    <a:pt x="1256" y="2532"/>
                  </a:lnTo>
                  <a:lnTo>
                    <a:pt x="1403" y="2699"/>
                  </a:lnTo>
                  <a:lnTo>
                    <a:pt x="1319" y="2783"/>
                  </a:lnTo>
                  <a:lnTo>
                    <a:pt x="1340" y="2846"/>
                  </a:lnTo>
                  <a:lnTo>
                    <a:pt x="1423" y="2846"/>
                  </a:lnTo>
                  <a:lnTo>
                    <a:pt x="1507" y="3013"/>
                  </a:lnTo>
                  <a:lnTo>
                    <a:pt x="1675" y="3013"/>
                  </a:lnTo>
                  <a:lnTo>
                    <a:pt x="1863" y="3118"/>
                  </a:lnTo>
                  <a:lnTo>
                    <a:pt x="1968" y="3118"/>
                  </a:lnTo>
                  <a:lnTo>
                    <a:pt x="2114" y="3327"/>
                  </a:lnTo>
                  <a:lnTo>
                    <a:pt x="2281" y="3411"/>
                  </a:lnTo>
                  <a:lnTo>
                    <a:pt x="2407" y="3557"/>
                  </a:lnTo>
                  <a:lnTo>
                    <a:pt x="2386" y="3641"/>
                  </a:lnTo>
                  <a:lnTo>
                    <a:pt x="2574" y="3850"/>
                  </a:lnTo>
                  <a:lnTo>
                    <a:pt x="2616" y="3976"/>
                  </a:lnTo>
                  <a:lnTo>
                    <a:pt x="2700" y="4038"/>
                  </a:lnTo>
                  <a:lnTo>
                    <a:pt x="2825" y="4038"/>
                  </a:lnTo>
                  <a:lnTo>
                    <a:pt x="2909" y="4143"/>
                  </a:lnTo>
                  <a:lnTo>
                    <a:pt x="2909" y="4206"/>
                  </a:lnTo>
                  <a:lnTo>
                    <a:pt x="2993" y="4289"/>
                  </a:lnTo>
                  <a:lnTo>
                    <a:pt x="3035" y="4289"/>
                  </a:lnTo>
                  <a:lnTo>
                    <a:pt x="3118" y="4310"/>
                  </a:lnTo>
                  <a:lnTo>
                    <a:pt x="3097" y="4415"/>
                  </a:lnTo>
                  <a:lnTo>
                    <a:pt x="3139" y="4478"/>
                  </a:lnTo>
                  <a:lnTo>
                    <a:pt x="3286" y="4478"/>
                  </a:lnTo>
                  <a:lnTo>
                    <a:pt x="3348" y="4582"/>
                  </a:lnTo>
                  <a:lnTo>
                    <a:pt x="3411" y="4603"/>
                  </a:lnTo>
                  <a:lnTo>
                    <a:pt x="3516" y="4561"/>
                  </a:lnTo>
                  <a:lnTo>
                    <a:pt x="3558" y="4624"/>
                  </a:lnTo>
                  <a:lnTo>
                    <a:pt x="3495" y="4708"/>
                  </a:lnTo>
                  <a:lnTo>
                    <a:pt x="3453" y="4875"/>
                  </a:lnTo>
                  <a:lnTo>
                    <a:pt x="3516" y="4938"/>
                  </a:lnTo>
                  <a:lnTo>
                    <a:pt x="3600" y="4938"/>
                  </a:lnTo>
                  <a:lnTo>
                    <a:pt x="3600" y="5105"/>
                  </a:lnTo>
                  <a:lnTo>
                    <a:pt x="3432" y="5231"/>
                  </a:lnTo>
                  <a:lnTo>
                    <a:pt x="3453" y="5357"/>
                  </a:lnTo>
                  <a:lnTo>
                    <a:pt x="3495" y="5440"/>
                  </a:lnTo>
                  <a:lnTo>
                    <a:pt x="3516" y="5629"/>
                  </a:lnTo>
                  <a:lnTo>
                    <a:pt x="3411" y="5670"/>
                  </a:lnTo>
                  <a:lnTo>
                    <a:pt x="3390" y="5670"/>
                  </a:lnTo>
                  <a:lnTo>
                    <a:pt x="3453" y="5859"/>
                  </a:lnTo>
                  <a:lnTo>
                    <a:pt x="3558" y="5921"/>
                  </a:lnTo>
                  <a:lnTo>
                    <a:pt x="3662" y="6152"/>
                  </a:lnTo>
                  <a:lnTo>
                    <a:pt x="3641" y="6340"/>
                  </a:lnTo>
                  <a:lnTo>
                    <a:pt x="3662" y="6445"/>
                  </a:lnTo>
                  <a:lnTo>
                    <a:pt x="3641" y="6591"/>
                  </a:lnTo>
                  <a:lnTo>
                    <a:pt x="3662" y="6717"/>
                  </a:lnTo>
                  <a:lnTo>
                    <a:pt x="3558" y="6905"/>
                  </a:lnTo>
                  <a:lnTo>
                    <a:pt x="3495" y="6926"/>
                  </a:lnTo>
                  <a:lnTo>
                    <a:pt x="3453" y="7010"/>
                  </a:lnTo>
                  <a:lnTo>
                    <a:pt x="3307" y="7072"/>
                  </a:lnTo>
                  <a:lnTo>
                    <a:pt x="3139" y="7177"/>
                  </a:lnTo>
                  <a:lnTo>
                    <a:pt x="3076" y="7282"/>
                  </a:lnTo>
                  <a:lnTo>
                    <a:pt x="2867" y="7282"/>
                  </a:lnTo>
                  <a:lnTo>
                    <a:pt x="2763" y="7344"/>
                  </a:lnTo>
                  <a:lnTo>
                    <a:pt x="2784" y="7554"/>
                  </a:lnTo>
                  <a:lnTo>
                    <a:pt x="2909" y="7595"/>
                  </a:lnTo>
                  <a:lnTo>
                    <a:pt x="3014" y="7700"/>
                  </a:lnTo>
                  <a:lnTo>
                    <a:pt x="2993" y="7763"/>
                  </a:lnTo>
                  <a:lnTo>
                    <a:pt x="3035" y="7909"/>
                  </a:lnTo>
                  <a:lnTo>
                    <a:pt x="2867" y="7909"/>
                  </a:lnTo>
                  <a:lnTo>
                    <a:pt x="2825" y="7826"/>
                  </a:lnTo>
                  <a:lnTo>
                    <a:pt x="2721" y="7763"/>
                  </a:lnTo>
                  <a:lnTo>
                    <a:pt x="2449" y="7826"/>
                  </a:lnTo>
                  <a:lnTo>
                    <a:pt x="2386" y="7805"/>
                  </a:lnTo>
                  <a:lnTo>
                    <a:pt x="2260" y="7805"/>
                  </a:lnTo>
                  <a:lnTo>
                    <a:pt x="2198" y="7951"/>
                  </a:lnTo>
                  <a:lnTo>
                    <a:pt x="2072" y="7972"/>
                  </a:lnTo>
                  <a:lnTo>
                    <a:pt x="1968" y="8118"/>
                  </a:lnTo>
                  <a:lnTo>
                    <a:pt x="1988" y="8139"/>
                  </a:lnTo>
                  <a:lnTo>
                    <a:pt x="1988" y="8244"/>
                  </a:lnTo>
                  <a:lnTo>
                    <a:pt x="1988" y="8265"/>
                  </a:lnTo>
                  <a:lnTo>
                    <a:pt x="2093" y="8286"/>
                  </a:lnTo>
                  <a:lnTo>
                    <a:pt x="2156" y="8265"/>
                  </a:lnTo>
                  <a:lnTo>
                    <a:pt x="2198" y="8286"/>
                  </a:lnTo>
                  <a:lnTo>
                    <a:pt x="2281" y="8265"/>
                  </a:lnTo>
                  <a:lnTo>
                    <a:pt x="2407" y="8286"/>
                  </a:lnTo>
                  <a:lnTo>
                    <a:pt x="2491" y="8265"/>
                  </a:lnTo>
                  <a:lnTo>
                    <a:pt x="2449" y="8328"/>
                  </a:lnTo>
                  <a:lnTo>
                    <a:pt x="2281" y="8453"/>
                  </a:lnTo>
                  <a:lnTo>
                    <a:pt x="2198" y="8579"/>
                  </a:lnTo>
                  <a:lnTo>
                    <a:pt x="2198" y="8767"/>
                  </a:lnTo>
                  <a:lnTo>
                    <a:pt x="2177" y="8851"/>
                  </a:lnTo>
                  <a:lnTo>
                    <a:pt x="2240" y="8851"/>
                  </a:lnTo>
                  <a:lnTo>
                    <a:pt x="2198" y="8872"/>
                  </a:lnTo>
                  <a:lnTo>
                    <a:pt x="2198" y="9018"/>
                  </a:lnTo>
                  <a:lnTo>
                    <a:pt x="2281" y="9081"/>
                  </a:lnTo>
                  <a:lnTo>
                    <a:pt x="2344" y="9060"/>
                  </a:lnTo>
                  <a:lnTo>
                    <a:pt x="2344" y="9060"/>
                  </a:lnTo>
                  <a:lnTo>
                    <a:pt x="2281" y="9123"/>
                  </a:lnTo>
                  <a:lnTo>
                    <a:pt x="2177" y="9165"/>
                  </a:lnTo>
                  <a:lnTo>
                    <a:pt x="2072" y="9227"/>
                  </a:lnTo>
                  <a:lnTo>
                    <a:pt x="2240" y="9227"/>
                  </a:lnTo>
                  <a:lnTo>
                    <a:pt x="2470" y="9123"/>
                  </a:lnTo>
                  <a:lnTo>
                    <a:pt x="2470" y="9102"/>
                  </a:lnTo>
                  <a:lnTo>
                    <a:pt x="2491" y="9102"/>
                  </a:lnTo>
                  <a:lnTo>
                    <a:pt x="2574" y="9018"/>
                  </a:lnTo>
                  <a:lnTo>
                    <a:pt x="2595" y="8914"/>
                  </a:lnTo>
                  <a:lnTo>
                    <a:pt x="2616" y="8851"/>
                  </a:lnTo>
                  <a:lnTo>
                    <a:pt x="2700" y="8872"/>
                  </a:lnTo>
                  <a:lnTo>
                    <a:pt x="2721" y="8851"/>
                  </a:lnTo>
                  <a:lnTo>
                    <a:pt x="2867" y="8746"/>
                  </a:lnTo>
                  <a:lnTo>
                    <a:pt x="2909" y="8746"/>
                  </a:lnTo>
                  <a:lnTo>
                    <a:pt x="2930" y="8683"/>
                  </a:lnTo>
                  <a:lnTo>
                    <a:pt x="2993" y="8662"/>
                  </a:lnTo>
                  <a:lnTo>
                    <a:pt x="2972" y="8600"/>
                  </a:lnTo>
                  <a:lnTo>
                    <a:pt x="2972" y="8579"/>
                  </a:lnTo>
                  <a:lnTo>
                    <a:pt x="2930" y="8495"/>
                  </a:lnTo>
                  <a:lnTo>
                    <a:pt x="2993" y="8495"/>
                  </a:lnTo>
                  <a:lnTo>
                    <a:pt x="3035" y="8558"/>
                  </a:lnTo>
                  <a:lnTo>
                    <a:pt x="3097" y="8579"/>
                  </a:lnTo>
                  <a:lnTo>
                    <a:pt x="3139" y="8537"/>
                  </a:lnTo>
                  <a:lnTo>
                    <a:pt x="3139" y="8453"/>
                  </a:lnTo>
                  <a:lnTo>
                    <a:pt x="3035" y="8349"/>
                  </a:lnTo>
                  <a:lnTo>
                    <a:pt x="3160" y="8453"/>
                  </a:lnTo>
                  <a:lnTo>
                    <a:pt x="3244" y="8390"/>
                  </a:lnTo>
                  <a:lnTo>
                    <a:pt x="3223" y="8286"/>
                  </a:lnTo>
                  <a:lnTo>
                    <a:pt x="3244" y="8244"/>
                  </a:lnTo>
                  <a:lnTo>
                    <a:pt x="3097" y="8181"/>
                  </a:lnTo>
                  <a:lnTo>
                    <a:pt x="3160" y="8181"/>
                  </a:lnTo>
                  <a:lnTo>
                    <a:pt x="3223" y="8160"/>
                  </a:lnTo>
                  <a:lnTo>
                    <a:pt x="3223" y="8139"/>
                  </a:lnTo>
                  <a:lnTo>
                    <a:pt x="3139" y="8077"/>
                  </a:lnTo>
                  <a:lnTo>
                    <a:pt x="3244" y="8118"/>
                  </a:lnTo>
                  <a:lnTo>
                    <a:pt x="3286" y="8077"/>
                  </a:lnTo>
                  <a:lnTo>
                    <a:pt x="3307" y="8014"/>
                  </a:lnTo>
                  <a:lnTo>
                    <a:pt x="3307" y="8077"/>
                  </a:lnTo>
                  <a:lnTo>
                    <a:pt x="3286" y="8160"/>
                  </a:lnTo>
                  <a:lnTo>
                    <a:pt x="3307" y="8160"/>
                  </a:lnTo>
                  <a:lnTo>
                    <a:pt x="3411" y="8139"/>
                  </a:lnTo>
                  <a:lnTo>
                    <a:pt x="3495" y="8181"/>
                  </a:lnTo>
                  <a:lnTo>
                    <a:pt x="3620" y="8160"/>
                  </a:lnTo>
                  <a:lnTo>
                    <a:pt x="3872" y="8014"/>
                  </a:lnTo>
                  <a:lnTo>
                    <a:pt x="3955" y="7951"/>
                  </a:lnTo>
                  <a:lnTo>
                    <a:pt x="4060" y="7951"/>
                  </a:lnTo>
                  <a:lnTo>
                    <a:pt x="4060" y="7846"/>
                  </a:lnTo>
                  <a:lnTo>
                    <a:pt x="4164" y="7763"/>
                  </a:lnTo>
                  <a:lnTo>
                    <a:pt x="4269" y="7721"/>
                  </a:lnTo>
                  <a:lnTo>
                    <a:pt x="4395" y="7595"/>
                  </a:lnTo>
                  <a:lnTo>
                    <a:pt x="4457" y="7554"/>
                  </a:lnTo>
                  <a:lnTo>
                    <a:pt x="4478" y="7428"/>
                  </a:lnTo>
                  <a:lnTo>
                    <a:pt x="4541" y="7407"/>
                  </a:lnTo>
                  <a:lnTo>
                    <a:pt x="4604" y="7323"/>
                  </a:lnTo>
                  <a:lnTo>
                    <a:pt x="4583" y="7282"/>
                  </a:lnTo>
                  <a:lnTo>
                    <a:pt x="4604" y="7177"/>
                  </a:lnTo>
                  <a:lnTo>
                    <a:pt x="4541" y="7072"/>
                  </a:lnTo>
                  <a:lnTo>
                    <a:pt x="4646" y="6989"/>
                  </a:lnTo>
                  <a:lnTo>
                    <a:pt x="4646" y="6905"/>
                  </a:lnTo>
                  <a:lnTo>
                    <a:pt x="4688" y="6884"/>
                  </a:lnTo>
                  <a:lnTo>
                    <a:pt x="4688" y="6821"/>
                  </a:lnTo>
                  <a:lnTo>
                    <a:pt x="4646" y="6758"/>
                  </a:lnTo>
                  <a:lnTo>
                    <a:pt x="4646" y="6675"/>
                  </a:lnTo>
                  <a:lnTo>
                    <a:pt x="4688" y="6654"/>
                  </a:lnTo>
                  <a:lnTo>
                    <a:pt x="4709" y="6696"/>
                  </a:lnTo>
                  <a:lnTo>
                    <a:pt x="4709" y="6717"/>
                  </a:lnTo>
                  <a:lnTo>
                    <a:pt x="4729" y="6717"/>
                  </a:lnTo>
                  <a:lnTo>
                    <a:pt x="4771" y="6654"/>
                  </a:lnTo>
                  <a:lnTo>
                    <a:pt x="4688" y="6507"/>
                  </a:lnTo>
                  <a:lnTo>
                    <a:pt x="4667" y="6445"/>
                  </a:lnTo>
                  <a:lnTo>
                    <a:pt x="4604" y="6403"/>
                  </a:lnTo>
                  <a:lnTo>
                    <a:pt x="4604" y="6361"/>
                  </a:lnTo>
                  <a:lnTo>
                    <a:pt x="4583" y="6194"/>
                  </a:lnTo>
                  <a:lnTo>
                    <a:pt x="4604" y="6173"/>
                  </a:lnTo>
                  <a:lnTo>
                    <a:pt x="4562" y="6068"/>
                  </a:lnTo>
                  <a:lnTo>
                    <a:pt x="4583" y="6026"/>
                  </a:lnTo>
                  <a:lnTo>
                    <a:pt x="4583" y="5921"/>
                  </a:lnTo>
                  <a:lnTo>
                    <a:pt x="4541" y="5859"/>
                  </a:lnTo>
                  <a:lnTo>
                    <a:pt x="4499" y="5670"/>
                  </a:lnTo>
                  <a:lnTo>
                    <a:pt x="4457" y="5649"/>
                  </a:lnTo>
                  <a:lnTo>
                    <a:pt x="4437" y="5440"/>
                  </a:lnTo>
                  <a:lnTo>
                    <a:pt x="4332" y="5315"/>
                  </a:lnTo>
                  <a:lnTo>
                    <a:pt x="4353" y="5252"/>
                  </a:lnTo>
                  <a:lnTo>
                    <a:pt x="4332" y="5210"/>
                  </a:lnTo>
                  <a:lnTo>
                    <a:pt x="4332" y="5147"/>
                  </a:lnTo>
                  <a:lnTo>
                    <a:pt x="4185" y="5022"/>
                  </a:lnTo>
                  <a:lnTo>
                    <a:pt x="4185" y="4938"/>
                  </a:lnTo>
                  <a:lnTo>
                    <a:pt x="4164" y="4938"/>
                  </a:lnTo>
                  <a:lnTo>
                    <a:pt x="4144" y="4833"/>
                  </a:lnTo>
                  <a:lnTo>
                    <a:pt x="4060" y="4708"/>
                  </a:lnTo>
                  <a:lnTo>
                    <a:pt x="3809" y="4499"/>
                  </a:lnTo>
                  <a:lnTo>
                    <a:pt x="3746" y="4394"/>
                  </a:lnTo>
                  <a:lnTo>
                    <a:pt x="3453" y="4185"/>
                  </a:lnTo>
                  <a:lnTo>
                    <a:pt x="3139" y="4038"/>
                  </a:lnTo>
                  <a:lnTo>
                    <a:pt x="3139" y="3976"/>
                  </a:lnTo>
                  <a:lnTo>
                    <a:pt x="3014" y="3934"/>
                  </a:lnTo>
                  <a:lnTo>
                    <a:pt x="2784" y="3745"/>
                  </a:lnTo>
                  <a:lnTo>
                    <a:pt x="2763" y="3662"/>
                  </a:lnTo>
                  <a:lnTo>
                    <a:pt x="2721" y="3536"/>
                  </a:lnTo>
                  <a:lnTo>
                    <a:pt x="2721" y="3473"/>
                  </a:lnTo>
                  <a:lnTo>
                    <a:pt x="2721" y="3432"/>
                  </a:lnTo>
                  <a:lnTo>
                    <a:pt x="2679" y="3306"/>
                  </a:lnTo>
                  <a:lnTo>
                    <a:pt x="2595" y="3306"/>
                  </a:lnTo>
                  <a:lnTo>
                    <a:pt x="2470" y="3139"/>
                  </a:lnTo>
                  <a:lnTo>
                    <a:pt x="2281" y="3055"/>
                  </a:lnTo>
                  <a:lnTo>
                    <a:pt x="2177" y="3034"/>
                  </a:lnTo>
                  <a:lnTo>
                    <a:pt x="2281" y="2992"/>
                  </a:lnTo>
                  <a:lnTo>
                    <a:pt x="2281" y="2929"/>
                  </a:lnTo>
                  <a:lnTo>
                    <a:pt x="2177" y="2825"/>
                  </a:lnTo>
                  <a:lnTo>
                    <a:pt x="2240" y="2720"/>
                  </a:lnTo>
                  <a:lnTo>
                    <a:pt x="2281" y="2532"/>
                  </a:lnTo>
                  <a:lnTo>
                    <a:pt x="2260" y="2490"/>
                  </a:lnTo>
                  <a:lnTo>
                    <a:pt x="2198" y="2490"/>
                  </a:lnTo>
                  <a:lnTo>
                    <a:pt x="2198" y="2385"/>
                  </a:lnTo>
                  <a:lnTo>
                    <a:pt x="2260" y="2323"/>
                  </a:lnTo>
                  <a:lnTo>
                    <a:pt x="2281" y="2218"/>
                  </a:lnTo>
                  <a:lnTo>
                    <a:pt x="2344" y="2197"/>
                  </a:lnTo>
                  <a:lnTo>
                    <a:pt x="2365" y="2155"/>
                  </a:lnTo>
                  <a:lnTo>
                    <a:pt x="2386" y="2176"/>
                  </a:lnTo>
                  <a:lnTo>
                    <a:pt x="2449" y="2176"/>
                  </a:lnTo>
                  <a:lnTo>
                    <a:pt x="2553" y="2051"/>
                  </a:lnTo>
                  <a:lnTo>
                    <a:pt x="2574" y="2051"/>
                  </a:lnTo>
                  <a:lnTo>
                    <a:pt x="2616" y="1988"/>
                  </a:lnTo>
                  <a:lnTo>
                    <a:pt x="2574" y="1904"/>
                  </a:lnTo>
                  <a:lnTo>
                    <a:pt x="2595" y="1883"/>
                  </a:lnTo>
                  <a:lnTo>
                    <a:pt x="2595" y="1800"/>
                  </a:lnTo>
                  <a:lnTo>
                    <a:pt x="2595" y="1737"/>
                  </a:lnTo>
                  <a:lnTo>
                    <a:pt x="2574" y="1674"/>
                  </a:lnTo>
                  <a:lnTo>
                    <a:pt x="2616" y="1632"/>
                  </a:lnTo>
                  <a:lnTo>
                    <a:pt x="2616" y="1548"/>
                  </a:lnTo>
                  <a:lnTo>
                    <a:pt x="2679" y="1548"/>
                  </a:lnTo>
                  <a:lnTo>
                    <a:pt x="2700" y="1590"/>
                  </a:lnTo>
                  <a:lnTo>
                    <a:pt x="2721" y="1590"/>
                  </a:lnTo>
                  <a:lnTo>
                    <a:pt x="2804" y="1548"/>
                  </a:lnTo>
                  <a:lnTo>
                    <a:pt x="2888" y="1528"/>
                  </a:lnTo>
                  <a:lnTo>
                    <a:pt x="2930" y="1548"/>
                  </a:lnTo>
                  <a:lnTo>
                    <a:pt x="2972" y="1528"/>
                  </a:lnTo>
                  <a:lnTo>
                    <a:pt x="3014" y="1465"/>
                  </a:lnTo>
                  <a:lnTo>
                    <a:pt x="2993" y="1381"/>
                  </a:lnTo>
                  <a:lnTo>
                    <a:pt x="3014" y="1339"/>
                  </a:lnTo>
                  <a:lnTo>
                    <a:pt x="3118" y="1318"/>
                  </a:lnTo>
                  <a:lnTo>
                    <a:pt x="3223" y="1339"/>
                  </a:lnTo>
                  <a:lnTo>
                    <a:pt x="3328" y="1256"/>
                  </a:lnTo>
                  <a:lnTo>
                    <a:pt x="3390" y="1256"/>
                  </a:lnTo>
                  <a:lnTo>
                    <a:pt x="3432" y="1235"/>
                  </a:lnTo>
                  <a:lnTo>
                    <a:pt x="3495" y="1172"/>
                  </a:lnTo>
                  <a:lnTo>
                    <a:pt x="3453" y="1130"/>
                  </a:lnTo>
                  <a:lnTo>
                    <a:pt x="3348" y="1067"/>
                  </a:lnTo>
                  <a:lnTo>
                    <a:pt x="3286" y="1109"/>
                  </a:lnTo>
                  <a:lnTo>
                    <a:pt x="3223" y="1046"/>
                  </a:lnTo>
                  <a:lnTo>
                    <a:pt x="3118" y="1109"/>
                  </a:lnTo>
                  <a:lnTo>
                    <a:pt x="3014" y="1025"/>
                  </a:lnTo>
                  <a:lnTo>
                    <a:pt x="2888" y="1004"/>
                  </a:lnTo>
                  <a:lnTo>
                    <a:pt x="2867" y="900"/>
                  </a:lnTo>
                  <a:lnTo>
                    <a:pt x="2616" y="816"/>
                  </a:lnTo>
                  <a:lnTo>
                    <a:pt x="2595" y="712"/>
                  </a:lnTo>
                  <a:lnTo>
                    <a:pt x="2512" y="691"/>
                  </a:lnTo>
                  <a:lnTo>
                    <a:pt x="2574" y="481"/>
                  </a:lnTo>
                  <a:lnTo>
                    <a:pt x="2679" y="440"/>
                  </a:lnTo>
                  <a:lnTo>
                    <a:pt x="2679" y="335"/>
                  </a:lnTo>
                  <a:lnTo>
                    <a:pt x="2595" y="272"/>
                  </a:lnTo>
                  <a:lnTo>
                    <a:pt x="2449" y="314"/>
                  </a:lnTo>
                  <a:lnTo>
                    <a:pt x="2386" y="272"/>
                  </a:lnTo>
                  <a:lnTo>
                    <a:pt x="2114" y="272"/>
                  </a:lnTo>
                  <a:lnTo>
                    <a:pt x="2072" y="188"/>
                  </a:lnTo>
                  <a:lnTo>
                    <a:pt x="1947" y="168"/>
                  </a:lnTo>
                  <a:lnTo>
                    <a:pt x="1947" y="84"/>
                  </a:lnTo>
                  <a:lnTo>
                    <a:pt x="1821"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3" name="Google Shape;1023;p54"/>
            <p:cNvSpPr/>
            <p:nvPr/>
          </p:nvSpPr>
          <p:spPr>
            <a:xfrm>
              <a:off x="4450186" y="3045644"/>
              <a:ext cx="36139" cy="29750"/>
            </a:xfrm>
            <a:custGeom>
              <a:rect b="b" l="l" r="r" t="t"/>
              <a:pathLst>
                <a:path extrusionOk="0" h="2616" w="3035">
                  <a:moveTo>
                    <a:pt x="2407" y="0"/>
                  </a:moveTo>
                  <a:lnTo>
                    <a:pt x="2239" y="42"/>
                  </a:lnTo>
                  <a:lnTo>
                    <a:pt x="2135" y="126"/>
                  </a:lnTo>
                  <a:lnTo>
                    <a:pt x="2260" y="251"/>
                  </a:lnTo>
                  <a:lnTo>
                    <a:pt x="2239" y="356"/>
                  </a:lnTo>
                  <a:lnTo>
                    <a:pt x="2260" y="460"/>
                  </a:lnTo>
                  <a:lnTo>
                    <a:pt x="2260" y="544"/>
                  </a:lnTo>
                  <a:lnTo>
                    <a:pt x="2072" y="481"/>
                  </a:lnTo>
                  <a:lnTo>
                    <a:pt x="1967" y="314"/>
                  </a:lnTo>
                  <a:lnTo>
                    <a:pt x="1821" y="314"/>
                  </a:lnTo>
                  <a:lnTo>
                    <a:pt x="1758" y="230"/>
                  </a:lnTo>
                  <a:lnTo>
                    <a:pt x="1632" y="126"/>
                  </a:lnTo>
                  <a:lnTo>
                    <a:pt x="1549" y="167"/>
                  </a:lnTo>
                  <a:lnTo>
                    <a:pt x="1444" y="105"/>
                  </a:lnTo>
                  <a:lnTo>
                    <a:pt x="1298" y="126"/>
                  </a:lnTo>
                  <a:lnTo>
                    <a:pt x="1151" y="63"/>
                  </a:lnTo>
                  <a:lnTo>
                    <a:pt x="1026" y="63"/>
                  </a:lnTo>
                  <a:lnTo>
                    <a:pt x="879" y="146"/>
                  </a:lnTo>
                  <a:lnTo>
                    <a:pt x="816" y="105"/>
                  </a:lnTo>
                  <a:lnTo>
                    <a:pt x="670" y="105"/>
                  </a:lnTo>
                  <a:lnTo>
                    <a:pt x="398" y="167"/>
                  </a:lnTo>
                  <a:lnTo>
                    <a:pt x="272" y="167"/>
                  </a:lnTo>
                  <a:lnTo>
                    <a:pt x="168" y="335"/>
                  </a:lnTo>
                  <a:lnTo>
                    <a:pt x="105" y="523"/>
                  </a:lnTo>
                  <a:lnTo>
                    <a:pt x="42" y="649"/>
                  </a:lnTo>
                  <a:lnTo>
                    <a:pt x="0" y="858"/>
                  </a:lnTo>
                  <a:lnTo>
                    <a:pt x="63" y="1088"/>
                  </a:lnTo>
                  <a:lnTo>
                    <a:pt x="168" y="1151"/>
                  </a:lnTo>
                  <a:lnTo>
                    <a:pt x="210" y="1255"/>
                  </a:lnTo>
                  <a:lnTo>
                    <a:pt x="189" y="1486"/>
                  </a:lnTo>
                  <a:lnTo>
                    <a:pt x="189" y="1569"/>
                  </a:lnTo>
                  <a:lnTo>
                    <a:pt x="272" y="1632"/>
                  </a:lnTo>
                  <a:lnTo>
                    <a:pt x="272" y="1779"/>
                  </a:lnTo>
                  <a:lnTo>
                    <a:pt x="356" y="1820"/>
                  </a:lnTo>
                  <a:lnTo>
                    <a:pt x="356" y="1925"/>
                  </a:lnTo>
                  <a:lnTo>
                    <a:pt x="419" y="2051"/>
                  </a:lnTo>
                  <a:lnTo>
                    <a:pt x="482" y="2030"/>
                  </a:lnTo>
                  <a:lnTo>
                    <a:pt x="523" y="2113"/>
                  </a:lnTo>
                  <a:lnTo>
                    <a:pt x="503" y="2218"/>
                  </a:lnTo>
                  <a:lnTo>
                    <a:pt x="565" y="2260"/>
                  </a:lnTo>
                  <a:lnTo>
                    <a:pt x="565" y="2364"/>
                  </a:lnTo>
                  <a:lnTo>
                    <a:pt x="733" y="2364"/>
                  </a:lnTo>
                  <a:lnTo>
                    <a:pt x="733" y="2260"/>
                  </a:lnTo>
                  <a:lnTo>
                    <a:pt x="795" y="2218"/>
                  </a:lnTo>
                  <a:lnTo>
                    <a:pt x="837" y="2155"/>
                  </a:lnTo>
                  <a:lnTo>
                    <a:pt x="837" y="2239"/>
                  </a:lnTo>
                  <a:lnTo>
                    <a:pt x="900" y="2323"/>
                  </a:lnTo>
                  <a:lnTo>
                    <a:pt x="879" y="2406"/>
                  </a:lnTo>
                  <a:lnTo>
                    <a:pt x="816" y="2469"/>
                  </a:lnTo>
                  <a:lnTo>
                    <a:pt x="837" y="2553"/>
                  </a:lnTo>
                  <a:lnTo>
                    <a:pt x="879" y="2574"/>
                  </a:lnTo>
                  <a:lnTo>
                    <a:pt x="921" y="2574"/>
                  </a:lnTo>
                  <a:lnTo>
                    <a:pt x="1026" y="2511"/>
                  </a:lnTo>
                  <a:lnTo>
                    <a:pt x="1026" y="2469"/>
                  </a:lnTo>
                  <a:lnTo>
                    <a:pt x="1088" y="2532"/>
                  </a:lnTo>
                  <a:lnTo>
                    <a:pt x="1214" y="2553"/>
                  </a:lnTo>
                  <a:lnTo>
                    <a:pt x="1235" y="2532"/>
                  </a:lnTo>
                  <a:lnTo>
                    <a:pt x="1340" y="2615"/>
                  </a:lnTo>
                  <a:lnTo>
                    <a:pt x="1444" y="2469"/>
                  </a:lnTo>
                  <a:lnTo>
                    <a:pt x="1570" y="2448"/>
                  </a:lnTo>
                  <a:lnTo>
                    <a:pt x="1632" y="2302"/>
                  </a:lnTo>
                  <a:lnTo>
                    <a:pt x="1758" y="2302"/>
                  </a:lnTo>
                  <a:lnTo>
                    <a:pt x="1821" y="2323"/>
                  </a:lnTo>
                  <a:lnTo>
                    <a:pt x="2093" y="2260"/>
                  </a:lnTo>
                  <a:lnTo>
                    <a:pt x="2197" y="2323"/>
                  </a:lnTo>
                  <a:lnTo>
                    <a:pt x="2239" y="2406"/>
                  </a:lnTo>
                  <a:lnTo>
                    <a:pt x="2407" y="2406"/>
                  </a:lnTo>
                  <a:lnTo>
                    <a:pt x="2365" y="2260"/>
                  </a:lnTo>
                  <a:lnTo>
                    <a:pt x="2386" y="2197"/>
                  </a:lnTo>
                  <a:lnTo>
                    <a:pt x="2281" y="2092"/>
                  </a:lnTo>
                  <a:lnTo>
                    <a:pt x="2156" y="2051"/>
                  </a:lnTo>
                  <a:lnTo>
                    <a:pt x="2135" y="1841"/>
                  </a:lnTo>
                  <a:lnTo>
                    <a:pt x="2239" y="1779"/>
                  </a:lnTo>
                  <a:lnTo>
                    <a:pt x="2448" y="1779"/>
                  </a:lnTo>
                  <a:lnTo>
                    <a:pt x="2511" y="1674"/>
                  </a:lnTo>
                  <a:lnTo>
                    <a:pt x="2679" y="1569"/>
                  </a:lnTo>
                  <a:lnTo>
                    <a:pt x="2825" y="1507"/>
                  </a:lnTo>
                  <a:lnTo>
                    <a:pt x="2867" y="1423"/>
                  </a:lnTo>
                  <a:lnTo>
                    <a:pt x="2930" y="1402"/>
                  </a:lnTo>
                  <a:lnTo>
                    <a:pt x="3034" y="1214"/>
                  </a:lnTo>
                  <a:lnTo>
                    <a:pt x="3013" y="1088"/>
                  </a:lnTo>
                  <a:lnTo>
                    <a:pt x="3034" y="942"/>
                  </a:lnTo>
                  <a:lnTo>
                    <a:pt x="3013" y="837"/>
                  </a:lnTo>
                  <a:lnTo>
                    <a:pt x="3034" y="649"/>
                  </a:lnTo>
                  <a:lnTo>
                    <a:pt x="2930" y="418"/>
                  </a:lnTo>
                  <a:lnTo>
                    <a:pt x="2825" y="356"/>
                  </a:lnTo>
                  <a:lnTo>
                    <a:pt x="2762" y="167"/>
                  </a:lnTo>
                  <a:lnTo>
                    <a:pt x="2679" y="167"/>
                  </a:lnTo>
                  <a:lnTo>
                    <a:pt x="2574" y="126"/>
                  </a:lnTo>
                  <a:lnTo>
                    <a:pt x="2469" y="105"/>
                  </a:lnTo>
                  <a:lnTo>
                    <a:pt x="2407"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4" name="Google Shape;1024;p54"/>
            <p:cNvSpPr/>
            <p:nvPr/>
          </p:nvSpPr>
          <p:spPr>
            <a:xfrm>
              <a:off x="4429753" y="2990191"/>
              <a:ext cx="55822" cy="61650"/>
            </a:xfrm>
            <a:custGeom>
              <a:rect b="b" l="l" r="r" t="t"/>
              <a:pathLst>
                <a:path extrusionOk="0" h="5421" w="4688">
                  <a:moveTo>
                    <a:pt x="879" y="1"/>
                  </a:moveTo>
                  <a:lnTo>
                    <a:pt x="879" y="85"/>
                  </a:lnTo>
                  <a:lnTo>
                    <a:pt x="817" y="126"/>
                  </a:lnTo>
                  <a:lnTo>
                    <a:pt x="817" y="336"/>
                  </a:lnTo>
                  <a:lnTo>
                    <a:pt x="859" y="440"/>
                  </a:lnTo>
                  <a:lnTo>
                    <a:pt x="859" y="587"/>
                  </a:lnTo>
                  <a:lnTo>
                    <a:pt x="879" y="733"/>
                  </a:lnTo>
                  <a:lnTo>
                    <a:pt x="775" y="712"/>
                  </a:lnTo>
                  <a:lnTo>
                    <a:pt x="649" y="754"/>
                  </a:lnTo>
                  <a:lnTo>
                    <a:pt x="587" y="649"/>
                  </a:lnTo>
                  <a:lnTo>
                    <a:pt x="524" y="608"/>
                  </a:lnTo>
                  <a:lnTo>
                    <a:pt x="419" y="712"/>
                  </a:lnTo>
                  <a:lnTo>
                    <a:pt x="252" y="733"/>
                  </a:lnTo>
                  <a:lnTo>
                    <a:pt x="231" y="838"/>
                  </a:lnTo>
                  <a:lnTo>
                    <a:pt x="189" y="942"/>
                  </a:lnTo>
                  <a:lnTo>
                    <a:pt x="231" y="1026"/>
                  </a:lnTo>
                  <a:lnTo>
                    <a:pt x="105" y="1110"/>
                  </a:lnTo>
                  <a:lnTo>
                    <a:pt x="43" y="1110"/>
                  </a:lnTo>
                  <a:lnTo>
                    <a:pt x="1" y="1256"/>
                  </a:lnTo>
                  <a:lnTo>
                    <a:pt x="43" y="1382"/>
                  </a:lnTo>
                  <a:lnTo>
                    <a:pt x="210" y="1361"/>
                  </a:lnTo>
                  <a:lnTo>
                    <a:pt x="315" y="1486"/>
                  </a:lnTo>
                  <a:lnTo>
                    <a:pt x="335" y="1675"/>
                  </a:lnTo>
                  <a:lnTo>
                    <a:pt x="252" y="1758"/>
                  </a:lnTo>
                  <a:lnTo>
                    <a:pt x="335" y="1884"/>
                  </a:lnTo>
                  <a:lnTo>
                    <a:pt x="440" y="1947"/>
                  </a:lnTo>
                  <a:lnTo>
                    <a:pt x="524" y="1863"/>
                  </a:lnTo>
                  <a:lnTo>
                    <a:pt x="733" y="1863"/>
                  </a:lnTo>
                  <a:lnTo>
                    <a:pt x="754" y="1968"/>
                  </a:lnTo>
                  <a:lnTo>
                    <a:pt x="670" y="2093"/>
                  </a:lnTo>
                  <a:lnTo>
                    <a:pt x="754" y="2198"/>
                  </a:lnTo>
                  <a:lnTo>
                    <a:pt x="733" y="2281"/>
                  </a:lnTo>
                  <a:lnTo>
                    <a:pt x="670" y="2386"/>
                  </a:lnTo>
                  <a:lnTo>
                    <a:pt x="733" y="2512"/>
                  </a:lnTo>
                  <a:lnTo>
                    <a:pt x="733" y="2721"/>
                  </a:lnTo>
                  <a:lnTo>
                    <a:pt x="733" y="3014"/>
                  </a:lnTo>
                  <a:lnTo>
                    <a:pt x="879" y="2930"/>
                  </a:lnTo>
                  <a:lnTo>
                    <a:pt x="1047" y="2909"/>
                  </a:lnTo>
                  <a:lnTo>
                    <a:pt x="1047" y="2784"/>
                  </a:lnTo>
                  <a:lnTo>
                    <a:pt x="1235" y="2700"/>
                  </a:lnTo>
                  <a:lnTo>
                    <a:pt x="1444" y="2805"/>
                  </a:lnTo>
                  <a:lnTo>
                    <a:pt x="1549" y="2805"/>
                  </a:lnTo>
                  <a:lnTo>
                    <a:pt x="1633" y="2930"/>
                  </a:lnTo>
                  <a:lnTo>
                    <a:pt x="1884" y="2909"/>
                  </a:lnTo>
                  <a:lnTo>
                    <a:pt x="2009" y="2637"/>
                  </a:lnTo>
                  <a:lnTo>
                    <a:pt x="2198" y="2595"/>
                  </a:lnTo>
                  <a:lnTo>
                    <a:pt x="2449" y="2679"/>
                  </a:lnTo>
                  <a:lnTo>
                    <a:pt x="2532" y="2826"/>
                  </a:lnTo>
                  <a:lnTo>
                    <a:pt x="2804" y="3014"/>
                  </a:lnTo>
                  <a:lnTo>
                    <a:pt x="2930" y="3118"/>
                  </a:lnTo>
                  <a:lnTo>
                    <a:pt x="2972" y="3244"/>
                  </a:lnTo>
                  <a:lnTo>
                    <a:pt x="2972" y="3328"/>
                  </a:lnTo>
                  <a:lnTo>
                    <a:pt x="2930" y="3411"/>
                  </a:lnTo>
                  <a:lnTo>
                    <a:pt x="2972" y="3537"/>
                  </a:lnTo>
                  <a:lnTo>
                    <a:pt x="2972" y="3725"/>
                  </a:lnTo>
                  <a:lnTo>
                    <a:pt x="2951" y="3788"/>
                  </a:lnTo>
                  <a:lnTo>
                    <a:pt x="3056" y="3872"/>
                  </a:lnTo>
                  <a:lnTo>
                    <a:pt x="3160" y="3997"/>
                  </a:lnTo>
                  <a:lnTo>
                    <a:pt x="3286" y="3997"/>
                  </a:lnTo>
                  <a:lnTo>
                    <a:pt x="3369" y="4060"/>
                  </a:lnTo>
                  <a:lnTo>
                    <a:pt x="3348" y="4102"/>
                  </a:lnTo>
                  <a:lnTo>
                    <a:pt x="3495" y="4206"/>
                  </a:lnTo>
                  <a:lnTo>
                    <a:pt x="3495" y="4290"/>
                  </a:lnTo>
                  <a:lnTo>
                    <a:pt x="3474" y="4416"/>
                  </a:lnTo>
                  <a:lnTo>
                    <a:pt x="3474" y="4499"/>
                  </a:lnTo>
                  <a:lnTo>
                    <a:pt x="3453" y="4604"/>
                  </a:lnTo>
                  <a:lnTo>
                    <a:pt x="3474" y="4688"/>
                  </a:lnTo>
                  <a:lnTo>
                    <a:pt x="3474" y="4897"/>
                  </a:lnTo>
                  <a:lnTo>
                    <a:pt x="3390" y="4981"/>
                  </a:lnTo>
                  <a:lnTo>
                    <a:pt x="3348" y="5002"/>
                  </a:lnTo>
                  <a:lnTo>
                    <a:pt x="3474" y="5106"/>
                  </a:lnTo>
                  <a:lnTo>
                    <a:pt x="3537" y="5190"/>
                  </a:lnTo>
                  <a:lnTo>
                    <a:pt x="3683" y="5190"/>
                  </a:lnTo>
                  <a:lnTo>
                    <a:pt x="3788" y="5357"/>
                  </a:lnTo>
                  <a:lnTo>
                    <a:pt x="3976" y="5420"/>
                  </a:lnTo>
                  <a:lnTo>
                    <a:pt x="3976" y="5336"/>
                  </a:lnTo>
                  <a:lnTo>
                    <a:pt x="3955" y="5232"/>
                  </a:lnTo>
                  <a:lnTo>
                    <a:pt x="3976" y="5127"/>
                  </a:lnTo>
                  <a:lnTo>
                    <a:pt x="3851" y="5002"/>
                  </a:lnTo>
                  <a:lnTo>
                    <a:pt x="3955" y="4918"/>
                  </a:lnTo>
                  <a:lnTo>
                    <a:pt x="4123" y="4876"/>
                  </a:lnTo>
                  <a:lnTo>
                    <a:pt x="4185" y="4981"/>
                  </a:lnTo>
                  <a:lnTo>
                    <a:pt x="4290" y="5002"/>
                  </a:lnTo>
                  <a:lnTo>
                    <a:pt x="4395" y="5043"/>
                  </a:lnTo>
                  <a:lnTo>
                    <a:pt x="4499" y="5043"/>
                  </a:lnTo>
                  <a:lnTo>
                    <a:pt x="4604" y="5002"/>
                  </a:lnTo>
                  <a:lnTo>
                    <a:pt x="4583" y="4813"/>
                  </a:lnTo>
                  <a:lnTo>
                    <a:pt x="4541" y="4730"/>
                  </a:lnTo>
                  <a:lnTo>
                    <a:pt x="4520" y="4604"/>
                  </a:lnTo>
                  <a:lnTo>
                    <a:pt x="4688" y="4478"/>
                  </a:lnTo>
                  <a:lnTo>
                    <a:pt x="4688" y="4311"/>
                  </a:lnTo>
                  <a:lnTo>
                    <a:pt x="4604" y="4311"/>
                  </a:lnTo>
                  <a:lnTo>
                    <a:pt x="4541" y="4248"/>
                  </a:lnTo>
                  <a:lnTo>
                    <a:pt x="4583" y="4081"/>
                  </a:lnTo>
                  <a:lnTo>
                    <a:pt x="4646" y="3997"/>
                  </a:lnTo>
                  <a:lnTo>
                    <a:pt x="4604" y="3934"/>
                  </a:lnTo>
                  <a:lnTo>
                    <a:pt x="4499" y="3976"/>
                  </a:lnTo>
                  <a:lnTo>
                    <a:pt x="4436" y="3955"/>
                  </a:lnTo>
                  <a:lnTo>
                    <a:pt x="4374" y="3851"/>
                  </a:lnTo>
                  <a:lnTo>
                    <a:pt x="4227" y="3851"/>
                  </a:lnTo>
                  <a:lnTo>
                    <a:pt x="4185" y="3788"/>
                  </a:lnTo>
                  <a:lnTo>
                    <a:pt x="4206" y="3683"/>
                  </a:lnTo>
                  <a:lnTo>
                    <a:pt x="4123" y="3662"/>
                  </a:lnTo>
                  <a:lnTo>
                    <a:pt x="4081" y="3662"/>
                  </a:lnTo>
                  <a:lnTo>
                    <a:pt x="3997" y="3579"/>
                  </a:lnTo>
                  <a:lnTo>
                    <a:pt x="3997" y="3516"/>
                  </a:lnTo>
                  <a:lnTo>
                    <a:pt x="3913" y="3411"/>
                  </a:lnTo>
                  <a:lnTo>
                    <a:pt x="3788" y="3411"/>
                  </a:lnTo>
                  <a:lnTo>
                    <a:pt x="3704" y="3349"/>
                  </a:lnTo>
                  <a:lnTo>
                    <a:pt x="3662" y="3223"/>
                  </a:lnTo>
                  <a:lnTo>
                    <a:pt x="3474" y="3014"/>
                  </a:lnTo>
                  <a:lnTo>
                    <a:pt x="3495" y="2930"/>
                  </a:lnTo>
                  <a:lnTo>
                    <a:pt x="3369" y="2784"/>
                  </a:lnTo>
                  <a:lnTo>
                    <a:pt x="3202" y="2700"/>
                  </a:lnTo>
                  <a:lnTo>
                    <a:pt x="3056" y="2491"/>
                  </a:lnTo>
                  <a:lnTo>
                    <a:pt x="2951" y="2491"/>
                  </a:lnTo>
                  <a:lnTo>
                    <a:pt x="2763" y="2386"/>
                  </a:lnTo>
                  <a:lnTo>
                    <a:pt x="2595" y="2386"/>
                  </a:lnTo>
                  <a:lnTo>
                    <a:pt x="2511" y="2219"/>
                  </a:lnTo>
                  <a:lnTo>
                    <a:pt x="2428" y="2219"/>
                  </a:lnTo>
                  <a:lnTo>
                    <a:pt x="2407" y="2156"/>
                  </a:lnTo>
                  <a:lnTo>
                    <a:pt x="2491" y="2072"/>
                  </a:lnTo>
                  <a:lnTo>
                    <a:pt x="2344" y="1905"/>
                  </a:lnTo>
                  <a:lnTo>
                    <a:pt x="2344" y="1842"/>
                  </a:lnTo>
                  <a:lnTo>
                    <a:pt x="2428" y="1842"/>
                  </a:lnTo>
                  <a:lnTo>
                    <a:pt x="2595" y="1758"/>
                  </a:lnTo>
                  <a:lnTo>
                    <a:pt x="2721" y="1758"/>
                  </a:lnTo>
                  <a:lnTo>
                    <a:pt x="2763" y="1675"/>
                  </a:lnTo>
                  <a:lnTo>
                    <a:pt x="2846" y="1465"/>
                  </a:lnTo>
                  <a:lnTo>
                    <a:pt x="2930" y="1445"/>
                  </a:lnTo>
                  <a:lnTo>
                    <a:pt x="2930" y="1361"/>
                  </a:lnTo>
                  <a:lnTo>
                    <a:pt x="2742" y="1319"/>
                  </a:lnTo>
                  <a:lnTo>
                    <a:pt x="2763" y="1214"/>
                  </a:lnTo>
                  <a:lnTo>
                    <a:pt x="2742" y="1110"/>
                  </a:lnTo>
                  <a:lnTo>
                    <a:pt x="2595" y="1068"/>
                  </a:lnTo>
                  <a:lnTo>
                    <a:pt x="2511" y="963"/>
                  </a:lnTo>
                  <a:lnTo>
                    <a:pt x="2344" y="963"/>
                  </a:lnTo>
                  <a:lnTo>
                    <a:pt x="2219" y="1047"/>
                  </a:lnTo>
                  <a:lnTo>
                    <a:pt x="2072" y="1005"/>
                  </a:lnTo>
                  <a:lnTo>
                    <a:pt x="1821" y="1005"/>
                  </a:lnTo>
                  <a:lnTo>
                    <a:pt x="1716" y="796"/>
                  </a:lnTo>
                  <a:lnTo>
                    <a:pt x="1507" y="608"/>
                  </a:lnTo>
                  <a:lnTo>
                    <a:pt x="1570" y="524"/>
                  </a:lnTo>
                  <a:lnTo>
                    <a:pt x="1549" y="398"/>
                  </a:lnTo>
                  <a:lnTo>
                    <a:pt x="1444" y="315"/>
                  </a:lnTo>
                  <a:lnTo>
                    <a:pt x="1340" y="168"/>
                  </a:lnTo>
                  <a:lnTo>
                    <a:pt x="1151" y="85"/>
                  </a:lnTo>
                  <a:lnTo>
                    <a:pt x="1089"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5" name="Google Shape;1025;p54"/>
            <p:cNvSpPr/>
            <p:nvPr/>
          </p:nvSpPr>
          <p:spPr>
            <a:xfrm>
              <a:off x="4413309" y="3004475"/>
              <a:ext cx="58061" cy="103285"/>
            </a:xfrm>
            <a:custGeom>
              <a:rect b="b" l="l" r="r" t="t"/>
              <a:pathLst>
                <a:path extrusionOk="0" h="9082" w="4876">
                  <a:moveTo>
                    <a:pt x="1361" y="0"/>
                  </a:moveTo>
                  <a:lnTo>
                    <a:pt x="1193" y="21"/>
                  </a:lnTo>
                  <a:lnTo>
                    <a:pt x="1068" y="63"/>
                  </a:lnTo>
                  <a:lnTo>
                    <a:pt x="1068" y="126"/>
                  </a:lnTo>
                  <a:lnTo>
                    <a:pt x="1110" y="209"/>
                  </a:lnTo>
                  <a:lnTo>
                    <a:pt x="1089" y="293"/>
                  </a:lnTo>
                  <a:lnTo>
                    <a:pt x="921" y="272"/>
                  </a:lnTo>
                  <a:lnTo>
                    <a:pt x="859" y="314"/>
                  </a:lnTo>
                  <a:lnTo>
                    <a:pt x="859" y="481"/>
                  </a:lnTo>
                  <a:lnTo>
                    <a:pt x="838" y="523"/>
                  </a:lnTo>
                  <a:lnTo>
                    <a:pt x="691" y="523"/>
                  </a:lnTo>
                  <a:lnTo>
                    <a:pt x="566" y="628"/>
                  </a:lnTo>
                  <a:lnTo>
                    <a:pt x="335" y="544"/>
                  </a:lnTo>
                  <a:lnTo>
                    <a:pt x="252" y="691"/>
                  </a:lnTo>
                  <a:lnTo>
                    <a:pt x="273" y="858"/>
                  </a:lnTo>
                  <a:lnTo>
                    <a:pt x="210" y="942"/>
                  </a:lnTo>
                  <a:lnTo>
                    <a:pt x="210" y="1130"/>
                  </a:lnTo>
                  <a:lnTo>
                    <a:pt x="231" y="1214"/>
                  </a:lnTo>
                  <a:lnTo>
                    <a:pt x="126" y="1277"/>
                  </a:lnTo>
                  <a:lnTo>
                    <a:pt x="1" y="1360"/>
                  </a:lnTo>
                  <a:lnTo>
                    <a:pt x="1" y="1444"/>
                  </a:lnTo>
                  <a:lnTo>
                    <a:pt x="63" y="1465"/>
                  </a:lnTo>
                  <a:lnTo>
                    <a:pt x="168" y="1653"/>
                  </a:lnTo>
                  <a:lnTo>
                    <a:pt x="252" y="1737"/>
                  </a:lnTo>
                  <a:lnTo>
                    <a:pt x="315" y="1800"/>
                  </a:lnTo>
                  <a:lnTo>
                    <a:pt x="440" y="1904"/>
                  </a:lnTo>
                  <a:lnTo>
                    <a:pt x="587" y="2197"/>
                  </a:lnTo>
                  <a:lnTo>
                    <a:pt x="670" y="2260"/>
                  </a:lnTo>
                  <a:lnTo>
                    <a:pt x="754" y="2386"/>
                  </a:lnTo>
                  <a:lnTo>
                    <a:pt x="754" y="2511"/>
                  </a:lnTo>
                  <a:lnTo>
                    <a:pt x="879" y="2574"/>
                  </a:lnTo>
                  <a:lnTo>
                    <a:pt x="879" y="2699"/>
                  </a:lnTo>
                  <a:lnTo>
                    <a:pt x="775" y="2741"/>
                  </a:lnTo>
                  <a:lnTo>
                    <a:pt x="754" y="2825"/>
                  </a:lnTo>
                  <a:lnTo>
                    <a:pt x="796" y="3118"/>
                  </a:lnTo>
                  <a:lnTo>
                    <a:pt x="775" y="3222"/>
                  </a:lnTo>
                  <a:lnTo>
                    <a:pt x="670" y="3264"/>
                  </a:lnTo>
                  <a:lnTo>
                    <a:pt x="754" y="3474"/>
                  </a:lnTo>
                  <a:lnTo>
                    <a:pt x="754" y="3578"/>
                  </a:lnTo>
                  <a:lnTo>
                    <a:pt x="900" y="3766"/>
                  </a:lnTo>
                  <a:lnTo>
                    <a:pt x="1089" y="3892"/>
                  </a:lnTo>
                  <a:lnTo>
                    <a:pt x="1256" y="4059"/>
                  </a:lnTo>
                  <a:lnTo>
                    <a:pt x="1298" y="4311"/>
                  </a:lnTo>
                  <a:lnTo>
                    <a:pt x="1277" y="4394"/>
                  </a:lnTo>
                  <a:lnTo>
                    <a:pt x="1298" y="4520"/>
                  </a:lnTo>
                  <a:lnTo>
                    <a:pt x="1277" y="4624"/>
                  </a:lnTo>
                  <a:lnTo>
                    <a:pt x="1361" y="4708"/>
                  </a:lnTo>
                  <a:lnTo>
                    <a:pt x="1382" y="4896"/>
                  </a:lnTo>
                  <a:lnTo>
                    <a:pt x="1424" y="5001"/>
                  </a:lnTo>
                  <a:lnTo>
                    <a:pt x="1403" y="5147"/>
                  </a:lnTo>
                  <a:lnTo>
                    <a:pt x="1486" y="5294"/>
                  </a:lnTo>
                  <a:lnTo>
                    <a:pt x="1486" y="5461"/>
                  </a:lnTo>
                  <a:lnTo>
                    <a:pt x="1403" y="5524"/>
                  </a:lnTo>
                  <a:lnTo>
                    <a:pt x="1277" y="5880"/>
                  </a:lnTo>
                  <a:lnTo>
                    <a:pt x="1152" y="5963"/>
                  </a:lnTo>
                  <a:lnTo>
                    <a:pt x="1152" y="6131"/>
                  </a:lnTo>
                  <a:lnTo>
                    <a:pt x="1089" y="6194"/>
                  </a:lnTo>
                  <a:lnTo>
                    <a:pt x="1068" y="6298"/>
                  </a:lnTo>
                  <a:lnTo>
                    <a:pt x="1047" y="6487"/>
                  </a:lnTo>
                  <a:lnTo>
                    <a:pt x="1089" y="6487"/>
                  </a:lnTo>
                  <a:lnTo>
                    <a:pt x="1005" y="6591"/>
                  </a:lnTo>
                  <a:lnTo>
                    <a:pt x="1047" y="6654"/>
                  </a:lnTo>
                  <a:lnTo>
                    <a:pt x="963" y="6779"/>
                  </a:lnTo>
                  <a:lnTo>
                    <a:pt x="1047" y="6779"/>
                  </a:lnTo>
                  <a:lnTo>
                    <a:pt x="984" y="6863"/>
                  </a:lnTo>
                  <a:lnTo>
                    <a:pt x="921" y="6863"/>
                  </a:lnTo>
                  <a:lnTo>
                    <a:pt x="921" y="7072"/>
                  </a:lnTo>
                  <a:lnTo>
                    <a:pt x="859" y="7114"/>
                  </a:lnTo>
                  <a:lnTo>
                    <a:pt x="879" y="7282"/>
                  </a:lnTo>
                  <a:lnTo>
                    <a:pt x="859" y="7324"/>
                  </a:lnTo>
                  <a:lnTo>
                    <a:pt x="879" y="7533"/>
                  </a:lnTo>
                  <a:lnTo>
                    <a:pt x="921" y="7616"/>
                  </a:lnTo>
                  <a:lnTo>
                    <a:pt x="1005" y="7616"/>
                  </a:lnTo>
                  <a:lnTo>
                    <a:pt x="984" y="7512"/>
                  </a:lnTo>
                  <a:lnTo>
                    <a:pt x="1110" y="7449"/>
                  </a:lnTo>
                  <a:lnTo>
                    <a:pt x="1089" y="7512"/>
                  </a:lnTo>
                  <a:lnTo>
                    <a:pt x="1172" y="7554"/>
                  </a:lnTo>
                  <a:lnTo>
                    <a:pt x="1172" y="7637"/>
                  </a:lnTo>
                  <a:lnTo>
                    <a:pt x="1277" y="7658"/>
                  </a:lnTo>
                  <a:lnTo>
                    <a:pt x="1319" y="7868"/>
                  </a:lnTo>
                  <a:lnTo>
                    <a:pt x="1424" y="7868"/>
                  </a:lnTo>
                  <a:lnTo>
                    <a:pt x="1570" y="8035"/>
                  </a:lnTo>
                  <a:lnTo>
                    <a:pt x="1570" y="8119"/>
                  </a:lnTo>
                  <a:lnTo>
                    <a:pt x="1675" y="8140"/>
                  </a:lnTo>
                  <a:lnTo>
                    <a:pt x="1696" y="8244"/>
                  </a:lnTo>
                  <a:lnTo>
                    <a:pt x="1779" y="8244"/>
                  </a:lnTo>
                  <a:lnTo>
                    <a:pt x="1779" y="8286"/>
                  </a:lnTo>
                  <a:lnTo>
                    <a:pt x="1716" y="8370"/>
                  </a:lnTo>
                  <a:lnTo>
                    <a:pt x="1716" y="8391"/>
                  </a:lnTo>
                  <a:lnTo>
                    <a:pt x="1968" y="8579"/>
                  </a:lnTo>
                  <a:lnTo>
                    <a:pt x="2009" y="8663"/>
                  </a:lnTo>
                  <a:lnTo>
                    <a:pt x="2051" y="8537"/>
                  </a:lnTo>
                  <a:lnTo>
                    <a:pt x="2135" y="8453"/>
                  </a:lnTo>
                  <a:lnTo>
                    <a:pt x="2240" y="8537"/>
                  </a:lnTo>
                  <a:lnTo>
                    <a:pt x="2407" y="8579"/>
                  </a:lnTo>
                  <a:lnTo>
                    <a:pt x="2428" y="8642"/>
                  </a:lnTo>
                  <a:lnTo>
                    <a:pt x="2553" y="8642"/>
                  </a:lnTo>
                  <a:lnTo>
                    <a:pt x="2616" y="8704"/>
                  </a:lnTo>
                  <a:lnTo>
                    <a:pt x="2616" y="8893"/>
                  </a:lnTo>
                  <a:lnTo>
                    <a:pt x="2532" y="8976"/>
                  </a:lnTo>
                  <a:lnTo>
                    <a:pt x="2532" y="9060"/>
                  </a:lnTo>
                  <a:lnTo>
                    <a:pt x="2679" y="9081"/>
                  </a:lnTo>
                  <a:lnTo>
                    <a:pt x="2825" y="8976"/>
                  </a:lnTo>
                  <a:lnTo>
                    <a:pt x="2930" y="8976"/>
                  </a:lnTo>
                  <a:lnTo>
                    <a:pt x="2993" y="9018"/>
                  </a:lnTo>
                  <a:lnTo>
                    <a:pt x="3076" y="8976"/>
                  </a:lnTo>
                  <a:lnTo>
                    <a:pt x="3076" y="8872"/>
                  </a:lnTo>
                  <a:lnTo>
                    <a:pt x="3097" y="8851"/>
                  </a:lnTo>
                  <a:lnTo>
                    <a:pt x="3076" y="8788"/>
                  </a:lnTo>
                  <a:lnTo>
                    <a:pt x="2972" y="8704"/>
                  </a:lnTo>
                  <a:lnTo>
                    <a:pt x="2930" y="8642"/>
                  </a:lnTo>
                  <a:lnTo>
                    <a:pt x="2846" y="8474"/>
                  </a:lnTo>
                  <a:lnTo>
                    <a:pt x="2742" y="8432"/>
                  </a:lnTo>
                  <a:lnTo>
                    <a:pt x="2637" y="8432"/>
                  </a:lnTo>
                  <a:lnTo>
                    <a:pt x="2574" y="8453"/>
                  </a:lnTo>
                  <a:lnTo>
                    <a:pt x="2491" y="8391"/>
                  </a:lnTo>
                  <a:lnTo>
                    <a:pt x="2344" y="8244"/>
                  </a:lnTo>
                  <a:lnTo>
                    <a:pt x="2260" y="8160"/>
                  </a:lnTo>
                  <a:lnTo>
                    <a:pt x="2260" y="8056"/>
                  </a:lnTo>
                  <a:lnTo>
                    <a:pt x="2219" y="8035"/>
                  </a:lnTo>
                  <a:lnTo>
                    <a:pt x="2198" y="8140"/>
                  </a:lnTo>
                  <a:lnTo>
                    <a:pt x="2030" y="8056"/>
                  </a:lnTo>
                  <a:lnTo>
                    <a:pt x="2051" y="7972"/>
                  </a:lnTo>
                  <a:lnTo>
                    <a:pt x="2135" y="7930"/>
                  </a:lnTo>
                  <a:lnTo>
                    <a:pt x="2156" y="7951"/>
                  </a:lnTo>
                  <a:lnTo>
                    <a:pt x="2198" y="7930"/>
                  </a:lnTo>
                  <a:lnTo>
                    <a:pt x="2219" y="7868"/>
                  </a:lnTo>
                  <a:lnTo>
                    <a:pt x="2156" y="7637"/>
                  </a:lnTo>
                  <a:lnTo>
                    <a:pt x="2114" y="7616"/>
                  </a:lnTo>
                  <a:lnTo>
                    <a:pt x="2114" y="7533"/>
                  </a:lnTo>
                  <a:lnTo>
                    <a:pt x="2030" y="7428"/>
                  </a:lnTo>
                  <a:lnTo>
                    <a:pt x="2009" y="7344"/>
                  </a:lnTo>
                  <a:lnTo>
                    <a:pt x="2009" y="7386"/>
                  </a:lnTo>
                  <a:lnTo>
                    <a:pt x="2009" y="7449"/>
                  </a:lnTo>
                  <a:lnTo>
                    <a:pt x="1947" y="7449"/>
                  </a:lnTo>
                  <a:lnTo>
                    <a:pt x="1884" y="7324"/>
                  </a:lnTo>
                  <a:lnTo>
                    <a:pt x="1821" y="7303"/>
                  </a:lnTo>
                  <a:lnTo>
                    <a:pt x="1842" y="7177"/>
                  </a:lnTo>
                  <a:lnTo>
                    <a:pt x="1800" y="7114"/>
                  </a:lnTo>
                  <a:lnTo>
                    <a:pt x="1779" y="6989"/>
                  </a:lnTo>
                  <a:lnTo>
                    <a:pt x="1716" y="6926"/>
                  </a:lnTo>
                  <a:lnTo>
                    <a:pt x="1633" y="6926"/>
                  </a:lnTo>
                  <a:lnTo>
                    <a:pt x="1612" y="6905"/>
                  </a:lnTo>
                  <a:lnTo>
                    <a:pt x="1570" y="6968"/>
                  </a:lnTo>
                  <a:lnTo>
                    <a:pt x="1528" y="7010"/>
                  </a:lnTo>
                  <a:lnTo>
                    <a:pt x="1486" y="7031"/>
                  </a:lnTo>
                  <a:lnTo>
                    <a:pt x="1424" y="6989"/>
                  </a:lnTo>
                  <a:lnTo>
                    <a:pt x="1486" y="6884"/>
                  </a:lnTo>
                  <a:lnTo>
                    <a:pt x="1382" y="6717"/>
                  </a:lnTo>
                  <a:lnTo>
                    <a:pt x="1382" y="6654"/>
                  </a:lnTo>
                  <a:lnTo>
                    <a:pt x="1361" y="6507"/>
                  </a:lnTo>
                  <a:lnTo>
                    <a:pt x="1361" y="6466"/>
                  </a:lnTo>
                  <a:lnTo>
                    <a:pt x="1403" y="6382"/>
                  </a:lnTo>
                  <a:lnTo>
                    <a:pt x="1382" y="6361"/>
                  </a:lnTo>
                  <a:lnTo>
                    <a:pt x="1319" y="6361"/>
                  </a:lnTo>
                  <a:lnTo>
                    <a:pt x="1382" y="6256"/>
                  </a:lnTo>
                  <a:lnTo>
                    <a:pt x="1382" y="6131"/>
                  </a:lnTo>
                  <a:lnTo>
                    <a:pt x="1507" y="5943"/>
                  </a:lnTo>
                  <a:lnTo>
                    <a:pt x="1528" y="5503"/>
                  </a:lnTo>
                  <a:lnTo>
                    <a:pt x="1612" y="5399"/>
                  </a:lnTo>
                  <a:lnTo>
                    <a:pt x="1633" y="5252"/>
                  </a:lnTo>
                  <a:lnTo>
                    <a:pt x="1716" y="5147"/>
                  </a:lnTo>
                  <a:lnTo>
                    <a:pt x="1737" y="5001"/>
                  </a:lnTo>
                  <a:lnTo>
                    <a:pt x="1696" y="4980"/>
                  </a:lnTo>
                  <a:lnTo>
                    <a:pt x="1716" y="4896"/>
                  </a:lnTo>
                  <a:lnTo>
                    <a:pt x="1716" y="4771"/>
                  </a:lnTo>
                  <a:lnTo>
                    <a:pt x="1779" y="4666"/>
                  </a:lnTo>
                  <a:lnTo>
                    <a:pt x="1779" y="4562"/>
                  </a:lnTo>
                  <a:lnTo>
                    <a:pt x="1675" y="4520"/>
                  </a:lnTo>
                  <a:lnTo>
                    <a:pt x="1696" y="4457"/>
                  </a:lnTo>
                  <a:lnTo>
                    <a:pt x="1696" y="4415"/>
                  </a:lnTo>
                  <a:lnTo>
                    <a:pt x="1800" y="4415"/>
                  </a:lnTo>
                  <a:lnTo>
                    <a:pt x="1821" y="4394"/>
                  </a:lnTo>
                  <a:lnTo>
                    <a:pt x="1884" y="4415"/>
                  </a:lnTo>
                  <a:lnTo>
                    <a:pt x="1926" y="4415"/>
                  </a:lnTo>
                  <a:lnTo>
                    <a:pt x="2030" y="4373"/>
                  </a:lnTo>
                  <a:lnTo>
                    <a:pt x="2051" y="4394"/>
                  </a:lnTo>
                  <a:lnTo>
                    <a:pt x="2135" y="4394"/>
                  </a:lnTo>
                  <a:lnTo>
                    <a:pt x="2219" y="4415"/>
                  </a:lnTo>
                  <a:lnTo>
                    <a:pt x="2260" y="4499"/>
                  </a:lnTo>
                  <a:lnTo>
                    <a:pt x="2219" y="4520"/>
                  </a:lnTo>
                  <a:lnTo>
                    <a:pt x="2219" y="4687"/>
                  </a:lnTo>
                  <a:lnTo>
                    <a:pt x="2260" y="4792"/>
                  </a:lnTo>
                  <a:lnTo>
                    <a:pt x="2240" y="4813"/>
                  </a:lnTo>
                  <a:lnTo>
                    <a:pt x="2198" y="4917"/>
                  </a:lnTo>
                  <a:lnTo>
                    <a:pt x="2302" y="4896"/>
                  </a:lnTo>
                  <a:lnTo>
                    <a:pt x="2365" y="4917"/>
                  </a:lnTo>
                  <a:lnTo>
                    <a:pt x="2470" y="4896"/>
                  </a:lnTo>
                  <a:lnTo>
                    <a:pt x="2616" y="4917"/>
                  </a:lnTo>
                  <a:lnTo>
                    <a:pt x="2658" y="4980"/>
                  </a:lnTo>
                  <a:lnTo>
                    <a:pt x="2658" y="4938"/>
                  </a:lnTo>
                  <a:lnTo>
                    <a:pt x="2658" y="4917"/>
                  </a:lnTo>
                  <a:lnTo>
                    <a:pt x="2721" y="4875"/>
                  </a:lnTo>
                  <a:lnTo>
                    <a:pt x="2784" y="4896"/>
                  </a:lnTo>
                  <a:lnTo>
                    <a:pt x="2951" y="5043"/>
                  </a:lnTo>
                  <a:lnTo>
                    <a:pt x="3014" y="5085"/>
                  </a:lnTo>
                  <a:lnTo>
                    <a:pt x="3014" y="5127"/>
                  </a:lnTo>
                  <a:lnTo>
                    <a:pt x="3076" y="5127"/>
                  </a:lnTo>
                  <a:lnTo>
                    <a:pt x="3181" y="5231"/>
                  </a:lnTo>
                  <a:lnTo>
                    <a:pt x="3202" y="5252"/>
                  </a:lnTo>
                  <a:lnTo>
                    <a:pt x="3244" y="5252"/>
                  </a:lnTo>
                  <a:lnTo>
                    <a:pt x="3244" y="5189"/>
                  </a:lnTo>
                  <a:lnTo>
                    <a:pt x="3286" y="5189"/>
                  </a:lnTo>
                  <a:lnTo>
                    <a:pt x="3286" y="5106"/>
                  </a:lnTo>
                  <a:lnTo>
                    <a:pt x="3307" y="4875"/>
                  </a:lnTo>
                  <a:lnTo>
                    <a:pt x="3265" y="4771"/>
                  </a:lnTo>
                  <a:lnTo>
                    <a:pt x="3160" y="4708"/>
                  </a:lnTo>
                  <a:lnTo>
                    <a:pt x="3097" y="4478"/>
                  </a:lnTo>
                  <a:lnTo>
                    <a:pt x="3139" y="4269"/>
                  </a:lnTo>
                  <a:lnTo>
                    <a:pt x="3202" y="4143"/>
                  </a:lnTo>
                  <a:lnTo>
                    <a:pt x="3265" y="3955"/>
                  </a:lnTo>
                  <a:lnTo>
                    <a:pt x="3369" y="3787"/>
                  </a:lnTo>
                  <a:lnTo>
                    <a:pt x="3495" y="3787"/>
                  </a:lnTo>
                  <a:lnTo>
                    <a:pt x="3767" y="3725"/>
                  </a:lnTo>
                  <a:lnTo>
                    <a:pt x="3913" y="3725"/>
                  </a:lnTo>
                  <a:lnTo>
                    <a:pt x="3976" y="3766"/>
                  </a:lnTo>
                  <a:lnTo>
                    <a:pt x="4123" y="3683"/>
                  </a:lnTo>
                  <a:lnTo>
                    <a:pt x="4248" y="3683"/>
                  </a:lnTo>
                  <a:lnTo>
                    <a:pt x="4395" y="3746"/>
                  </a:lnTo>
                  <a:lnTo>
                    <a:pt x="4541" y="3725"/>
                  </a:lnTo>
                  <a:lnTo>
                    <a:pt x="4646" y="3787"/>
                  </a:lnTo>
                  <a:lnTo>
                    <a:pt x="4771" y="3725"/>
                  </a:lnTo>
                  <a:lnTo>
                    <a:pt x="4855" y="3641"/>
                  </a:lnTo>
                  <a:lnTo>
                    <a:pt x="4855" y="3432"/>
                  </a:lnTo>
                  <a:lnTo>
                    <a:pt x="4834" y="3348"/>
                  </a:lnTo>
                  <a:lnTo>
                    <a:pt x="4855" y="3243"/>
                  </a:lnTo>
                  <a:lnTo>
                    <a:pt x="4855" y="3160"/>
                  </a:lnTo>
                  <a:lnTo>
                    <a:pt x="4876" y="3034"/>
                  </a:lnTo>
                  <a:lnTo>
                    <a:pt x="4876" y="2950"/>
                  </a:lnTo>
                  <a:lnTo>
                    <a:pt x="4729" y="2846"/>
                  </a:lnTo>
                  <a:lnTo>
                    <a:pt x="4750" y="2804"/>
                  </a:lnTo>
                  <a:lnTo>
                    <a:pt x="4667" y="2741"/>
                  </a:lnTo>
                  <a:lnTo>
                    <a:pt x="4541" y="2741"/>
                  </a:lnTo>
                  <a:lnTo>
                    <a:pt x="4437" y="2616"/>
                  </a:lnTo>
                  <a:lnTo>
                    <a:pt x="4332" y="2532"/>
                  </a:lnTo>
                  <a:lnTo>
                    <a:pt x="4353" y="2469"/>
                  </a:lnTo>
                  <a:lnTo>
                    <a:pt x="4353" y="2281"/>
                  </a:lnTo>
                  <a:lnTo>
                    <a:pt x="4311" y="2155"/>
                  </a:lnTo>
                  <a:lnTo>
                    <a:pt x="4353" y="2072"/>
                  </a:lnTo>
                  <a:lnTo>
                    <a:pt x="4353" y="1988"/>
                  </a:lnTo>
                  <a:lnTo>
                    <a:pt x="4311" y="1862"/>
                  </a:lnTo>
                  <a:lnTo>
                    <a:pt x="4185" y="1758"/>
                  </a:lnTo>
                  <a:lnTo>
                    <a:pt x="3913" y="1570"/>
                  </a:lnTo>
                  <a:lnTo>
                    <a:pt x="3830" y="1423"/>
                  </a:lnTo>
                  <a:lnTo>
                    <a:pt x="3579" y="1339"/>
                  </a:lnTo>
                  <a:lnTo>
                    <a:pt x="3390" y="1381"/>
                  </a:lnTo>
                  <a:lnTo>
                    <a:pt x="3265" y="1653"/>
                  </a:lnTo>
                  <a:lnTo>
                    <a:pt x="3014" y="1674"/>
                  </a:lnTo>
                  <a:lnTo>
                    <a:pt x="2930" y="1549"/>
                  </a:lnTo>
                  <a:lnTo>
                    <a:pt x="2825" y="1549"/>
                  </a:lnTo>
                  <a:lnTo>
                    <a:pt x="2616" y="1444"/>
                  </a:lnTo>
                  <a:lnTo>
                    <a:pt x="2428" y="1528"/>
                  </a:lnTo>
                  <a:lnTo>
                    <a:pt x="2428" y="1653"/>
                  </a:lnTo>
                  <a:lnTo>
                    <a:pt x="2260" y="1674"/>
                  </a:lnTo>
                  <a:lnTo>
                    <a:pt x="2114" y="1758"/>
                  </a:lnTo>
                  <a:lnTo>
                    <a:pt x="2114" y="1465"/>
                  </a:lnTo>
                  <a:lnTo>
                    <a:pt x="2114" y="1256"/>
                  </a:lnTo>
                  <a:lnTo>
                    <a:pt x="2051" y="1130"/>
                  </a:lnTo>
                  <a:lnTo>
                    <a:pt x="2114" y="1025"/>
                  </a:lnTo>
                  <a:lnTo>
                    <a:pt x="2135" y="942"/>
                  </a:lnTo>
                  <a:lnTo>
                    <a:pt x="2051" y="837"/>
                  </a:lnTo>
                  <a:lnTo>
                    <a:pt x="2135" y="712"/>
                  </a:lnTo>
                  <a:lnTo>
                    <a:pt x="2114" y="607"/>
                  </a:lnTo>
                  <a:lnTo>
                    <a:pt x="1905" y="607"/>
                  </a:lnTo>
                  <a:lnTo>
                    <a:pt x="1821" y="691"/>
                  </a:lnTo>
                  <a:lnTo>
                    <a:pt x="1716" y="628"/>
                  </a:lnTo>
                  <a:lnTo>
                    <a:pt x="1633" y="502"/>
                  </a:lnTo>
                  <a:lnTo>
                    <a:pt x="1716" y="419"/>
                  </a:lnTo>
                  <a:lnTo>
                    <a:pt x="1696" y="230"/>
                  </a:lnTo>
                  <a:lnTo>
                    <a:pt x="1591" y="105"/>
                  </a:lnTo>
                  <a:lnTo>
                    <a:pt x="1424" y="126"/>
                  </a:lnTo>
                  <a:lnTo>
                    <a:pt x="1382"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6" name="Google Shape;1026;p54"/>
            <p:cNvSpPr/>
            <p:nvPr/>
          </p:nvSpPr>
          <p:spPr>
            <a:xfrm>
              <a:off x="4375443" y="2948079"/>
              <a:ext cx="61050" cy="131125"/>
            </a:xfrm>
            <a:custGeom>
              <a:rect b="b" l="l" r="r" t="t"/>
              <a:pathLst>
                <a:path extrusionOk="0" h="11530" w="5127">
                  <a:moveTo>
                    <a:pt x="2407" y="0"/>
                  </a:moveTo>
                  <a:lnTo>
                    <a:pt x="2302" y="42"/>
                  </a:lnTo>
                  <a:lnTo>
                    <a:pt x="2344" y="63"/>
                  </a:lnTo>
                  <a:lnTo>
                    <a:pt x="2365" y="147"/>
                  </a:lnTo>
                  <a:lnTo>
                    <a:pt x="2260" y="251"/>
                  </a:lnTo>
                  <a:lnTo>
                    <a:pt x="2260" y="419"/>
                  </a:lnTo>
                  <a:lnTo>
                    <a:pt x="2281" y="523"/>
                  </a:lnTo>
                  <a:lnTo>
                    <a:pt x="2155" y="461"/>
                  </a:lnTo>
                  <a:lnTo>
                    <a:pt x="2072" y="377"/>
                  </a:lnTo>
                  <a:lnTo>
                    <a:pt x="1925" y="482"/>
                  </a:lnTo>
                  <a:lnTo>
                    <a:pt x="1716" y="544"/>
                  </a:lnTo>
                  <a:lnTo>
                    <a:pt x="1653" y="691"/>
                  </a:lnTo>
                  <a:lnTo>
                    <a:pt x="1528" y="858"/>
                  </a:lnTo>
                  <a:lnTo>
                    <a:pt x="1402" y="900"/>
                  </a:lnTo>
                  <a:lnTo>
                    <a:pt x="1214" y="1193"/>
                  </a:lnTo>
                  <a:lnTo>
                    <a:pt x="1193" y="1360"/>
                  </a:lnTo>
                  <a:lnTo>
                    <a:pt x="1235" y="1402"/>
                  </a:lnTo>
                  <a:lnTo>
                    <a:pt x="1151" y="1632"/>
                  </a:lnTo>
                  <a:lnTo>
                    <a:pt x="1005" y="1904"/>
                  </a:lnTo>
                  <a:lnTo>
                    <a:pt x="1005" y="2009"/>
                  </a:lnTo>
                  <a:lnTo>
                    <a:pt x="1130" y="2051"/>
                  </a:lnTo>
                  <a:lnTo>
                    <a:pt x="1005" y="2365"/>
                  </a:lnTo>
                  <a:lnTo>
                    <a:pt x="942" y="2616"/>
                  </a:lnTo>
                  <a:lnTo>
                    <a:pt x="879" y="2825"/>
                  </a:lnTo>
                  <a:lnTo>
                    <a:pt x="712" y="2825"/>
                  </a:lnTo>
                  <a:lnTo>
                    <a:pt x="607" y="2783"/>
                  </a:lnTo>
                  <a:lnTo>
                    <a:pt x="502" y="2783"/>
                  </a:lnTo>
                  <a:lnTo>
                    <a:pt x="565" y="3076"/>
                  </a:lnTo>
                  <a:lnTo>
                    <a:pt x="565" y="3202"/>
                  </a:lnTo>
                  <a:lnTo>
                    <a:pt x="565" y="3411"/>
                  </a:lnTo>
                  <a:lnTo>
                    <a:pt x="419" y="3411"/>
                  </a:lnTo>
                  <a:lnTo>
                    <a:pt x="440" y="3578"/>
                  </a:lnTo>
                  <a:lnTo>
                    <a:pt x="419" y="3704"/>
                  </a:lnTo>
                  <a:lnTo>
                    <a:pt x="440" y="3808"/>
                  </a:lnTo>
                  <a:lnTo>
                    <a:pt x="398" y="4018"/>
                  </a:lnTo>
                  <a:lnTo>
                    <a:pt x="314" y="4039"/>
                  </a:lnTo>
                  <a:lnTo>
                    <a:pt x="272" y="4018"/>
                  </a:lnTo>
                  <a:lnTo>
                    <a:pt x="251" y="4122"/>
                  </a:lnTo>
                  <a:lnTo>
                    <a:pt x="251" y="4206"/>
                  </a:lnTo>
                  <a:lnTo>
                    <a:pt x="251" y="4332"/>
                  </a:lnTo>
                  <a:lnTo>
                    <a:pt x="189" y="4457"/>
                  </a:lnTo>
                  <a:lnTo>
                    <a:pt x="147" y="4436"/>
                  </a:lnTo>
                  <a:lnTo>
                    <a:pt x="42" y="4562"/>
                  </a:lnTo>
                  <a:lnTo>
                    <a:pt x="0" y="4666"/>
                  </a:lnTo>
                  <a:lnTo>
                    <a:pt x="0" y="4729"/>
                  </a:lnTo>
                  <a:lnTo>
                    <a:pt x="84" y="4834"/>
                  </a:lnTo>
                  <a:lnTo>
                    <a:pt x="105" y="4980"/>
                  </a:lnTo>
                  <a:lnTo>
                    <a:pt x="377" y="5231"/>
                  </a:lnTo>
                  <a:lnTo>
                    <a:pt x="377" y="5231"/>
                  </a:lnTo>
                  <a:lnTo>
                    <a:pt x="314" y="5127"/>
                  </a:lnTo>
                  <a:lnTo>
                    <a:pt x="314" y="5064"/>
                  </a:lnTo>
                  <a:lnTo>
                    <a:pt x="398" y="5148"/>
                  </a:lnTo>
                  <a:lnTo>
                    <a:pt x="523" y="5148"/>
                  </a:lnTo>
                  <a:lnTo>
                    <a:pt x="419" y="5231"/>
                  </a:lnTo>
                  <a:lnTo>
                    <a:pt x="440" y="5273"/>
                  </a:lnTo>
                  <a:lnTo>
                    <a:pt x="565" y="5273"/>
                  </a:lnTo>
                  <a:lnTo>
                    <a:pt x="565" y="5189"/>
                  </a:lnTo>
                  <a:lnTo>
                    <a:pt x="586" y="5273"/>
                  </a:lnTo>
                  <a:lnTo>
                    <a:pt x="691" y="5273"/>
                  </a:lnTo>
                  <a:lnTo>
                    <a:pt x="733" y="5357"/>
                  </a:lnTo>
                  <a:lnTo>
                    <a:pt x="921" y="5399"/>
                  </a:lnTo>
                  <a:lnTo>
                    <a:pt x="1026" y="5566"/>
                  </a:lnTo>
                  <a:lnTo>
                    <a:pt x="1026" y="5671"/>
                  </a:lnTo>
                  <a:lnTo>
                    <a:pt x="942" y="5692"/>
                  </a:lnTo>
                  <a:lnTo>
                    <a:pt x="900" y="5608"/>
                  </a:lnTo>
                  <a:lnTo>
                    <a:pt x="816" y="5671"/>
                  </a:lnTo>
                  <a:lnTo>
                    <a:pt x="900" y="5754"/>
                  </a:lnTo>
                  <a:lnTo>
                    <a:pt x="921" y="5775"/>
                  </a:lnTo>
                  <a:lnTo>
                    <a:pt x="900" y="5796"/>
                  </a:lnTo>
                  <a:lnTo>
                    <a:pt x="795" y="5775"/>
                  </a:lnTo>
                  <a:lnTo>
                    <a:pt x="774" y="5671"/>
                  </a:lnTo>
                  <a:lnTo>
                    <a:pt x="670" y="5671"/>
                  </a:lnTo>
                  <a:lnTo>
                    <a:pt x="670" y="5712"/>
                  </a:lnTo>
                  <a:lnTo>
                    <a:pt x="795" y="5817"/>
                  </a:lnTo>
                  <a:lnTo>
                    <a:pt x="795" y="5880"/>
                  </a:lnTo>
                  <a:lnTo>
                    <a:pt x="900" y="6005"/>
                  </a:lnTo>
                  <a:lnTo>
                    <a:pt x="1109" y="6068"/>
                  </a:lnTo>
                  <a:lnTo>
                    <a:pt x="1088" y="5880"/>
                  </a:lnTo>
                  <a:lnTo>
                    <a:pt x="1026" y="5775"/>
                  </a:lnTo>
                  <a:lnTo>
                    <a:pt x="1151" y="5859"/>
                  </a:lnTo>
                  <a:lnTo>
                    <a:pt x="1151" y="5964"/>
                  </a:lnTo>
                  <a:lnTo>
                    <a:pt x="1214" y="6068"/>
                  </a:lnTo>
                  <a:lnTo>
                    <a:pt x="1298" y="6131"/>
                  </a:lnTo>
                  <a:lnTo>
                    <a:pt x="1319" y="6298"/>
                  </a:lnTo>
                  <a:lnTo>
                    <a:pt x="1402" y="6382"/>
                  </a:lnTo>
                  <a:lnTo>
                    <a:pt x="1360" y="6403"/>
                  </a:lnTo>
                  <a:lnTo>
                    <a:pt x="1402" y="6445"/>
                  </a:lnTo>
                  <a:lnTo>
                    <a:pt x="1465" y="6487"/>
                  </a:lnTo>
                  <a:lnTo>
                    <a:pt x="1465" y="6717"/>
                  </a:lnTo>
                  <a:lnTo>
                    <a:pt x="1570" y="6947"/>
                  </a:lnTo>
                  <a:lnTo>
                    <a:pt x="1632" y="7010"/>
                  </a:lnTo>
                  <a:lnTo>
                    <a:pt x="1486" y="7114"/>
                  </a:lnTo>
                  <a:lnTo>
                    <a:pt x="1402" y="7658"/>
                  </a:lnTo>
                  <a:lnTo>
                    <a:pt x="1444" y="7784"/>
                  </a:lnTo>
                  <a:lnTo>
                    <a:pt x="1423" y="7847"/>
                  </a:lnTo>
                  <a:lnTo>
                    <a:pt x="1444" y="7889"/>
                  </a:lnTo>
                  <a:lnTo>
                    <a:pt x="1528" y="7742"/>
                  </a:lnTo>
                  <a:lnTo>
                    <a:pt x="1653" y="7637"/>
                  </a:lnTo>
                  <a:lnTo>
                    <a:pt x="1716" y="7470"/>
                  </a:lnTo>
                  <a:lnTo>
                    <a:pt x="1716" y="7658"/>
                  </a:lnTo>
                  <a:lnTo>
                    <a:pt x="1549" y="7805"/>
                  </a:lnTo>
                  <a:lnTo>
                    <a:pt x="1549" y="7972"/>
                  </a:lnTo>
                  <a:lnTo>
                    <a:pt x="1632" y="7951"/>
                  </a:lnTo>
                  <a:lnTo>
                    <a:pt x="1632" y="7868"/>
                  </a:lnTo>
                  <a:lnTo>
                    <a:pt x="1779" y="7784"/>
                  </a:lnTo>
                  <a:lnTo>
                    <a:pt x="1863" y="7868"/>
                  </a:lnTo>
                  <a:lnTo>
                    <a:pt x="1925" y="7868"/>
                  </a:lnTo>
                  <a:lnTo>
                    <a:pt x="1925" y="7805"/>
                  </a:lnTo>
                  <a:lnTo>
                    <a:pt x="1946" y="7847"/>
                  </a:lnTo>
                  <a:lnTo>
                    <a:pt x="1988" y="7847"/>
                  </a:lnTo>
                  <a:lnTo>
                    <a:pt x="2009" y="7805"/>
                  </a:lnTo>
                  <a:lnTo>
                    <a:pt x="2135" y="7805"/>
                  </a:lnTo>
                  <a:lnTo>
                    <a:pt x="2365" y="7658"/>
                  </a:lnTo>
                  <a:lnTo>
                    <a:pt x="2386" y="7575"/>
                  </a:lnTo>
                  <a:lnTo>
                    <a:pt x="2448" y="7596"/>
                  </a:lnTo>
                  <a:lnTo>
                    <a:pt x="2511" y="7596"/>
                  </a:lnTo>
                  <a:lnTo>
                    <a:pt x="2658" y="7533"/>
                  </a:lnTo>
                  <a:lnTo>
                    <a:pt x="2574" y="7491"/>
                  </a:lnTo>
                  <a:lnTo>
                    <a:pt x="2574" y="7470"/>
                  </a:lnTo>
                  <a:lnTo>
                    <a:pt x="2511" y="7365"/>
                  </a:lnTo>
                  <a:lnTo>
                    <a:pt x="2574" y="7365"/>
                  </a:lnTo>
                  <a:lnTo>
                    <a:pt x="2616" y="7449"/>
                  </a:lnTo>
                  <a:lnTo>
                    <a:pt x="2720" y="7470"/>
                  </a:lnTo>
                  <a:lnTo>
                    <a:pt x="2888" y="7345"/>
                  </a:lnTo>
                  <a:lnTo>
                    <a:pt x="2867" y="7282"/>
                  </a:lnTo>
                  <a:lnTo>
                    <a:pt x="2909" y="7240"/>
                  </a:lnTo>
                  <a:lnTo>
                    <a:pt x="2909" y="7114"/>
                  </a:lnTo>
                  <a:lnTo>
                    <a:pt x="2867" y="7052"/>
                  </a:lnTo>
                  <a:lnTo>
                    <a:pt x="2867" y="7010"/>
                  </a:lnTo>
                  <a:lnTo>
                    <a:pt x="2888" y="6947"/>
                  </a:lnTo>
                  <a:lnTo>
                    <a:pt x="2804" y="6863"/>
                  </a:lnTo>
                  <a:lnTo>
                    <a:pt x="2909" y="6947"/>
                  </a:lnTo>
                  <a:lnTo>
                    <a:pt x="2909" y="7010"/>
                  </a:lnTo>
                  <a:lnTo>
                    <a:pt x="2992" y="7010"/>
                  </a:lnTo>
                  <a:lnTo>
                    <a:pt x="2992" y="7073"/>
                  </a:lnTo>
                  <a:lnTo>
                    <a:pt x="3118" y="7282"/>
                  </a:lnTo>
                  <a:lnTo>
                    <a:pt x="3181" y="7365"/>
                  </a:lnTo>
                  <a:lnTo>
                    <a:pt x="3202" y="7491"/>
                  </a:lnTo>
                  <a:lnTo>
                    <a:pt x="3306" y="7491"/>
                  </a:lnTo>
                  <a:lnTo>
                    <a:pt x="3390" y="7470"/>
                  </a:lnTo>
                  <a:lnTo>
                    <a:pt x="3411" y="7386"/>
                  </a:lnTo>
                  <a:lnTo>
                    <a:pt x="3411" y="7470"/>
                  </a:lnTo>
                  <a:lnTo>
                    <a:pt x="3390" y="7533"/>
                  </a:lnTo>
                  <a:lnTo>
                    <a:pt x="3432" y="7658"/>
                  </a:lnTo>
                  <a:lnTo>
                    <a:pt x="3432" y="7700"/>
                  </a:lnTo>
                  <a:lnTo>
                    <a:pt x="3411" y="7742"/>
                  </a:lnTo>
                  <a:lnTo>
                    <a:pt x="3432" y="7847"/>
                  </a:lnTo>
                  <a:lnTo>
                    <a:pt x="3495" y="7889"/>
                  </a:lnTo>
                  <a:lnTo>
                    <a:pt x="3536" y="8307"/>
                  </a:lnTo>
                  <a:lnTo>
                    <a:pt x="3578" y="8328"/>
                  </a:lnTo>
                  <a:lnTo>
                    <a:pt x="3578" y="8516"/>
                  </a:lnTo>
                  <a:lnTo>
                    <a:pt x="3725" y="8600"/>
                  </a:lnTo>
                  <a:lnTo>
                    <a:pt x="3704" y="8642"/>
                  </a:lnTo>
                  <a:lnTo>
                    <a:pt x="3704" y="8788"/>
                  </a:lnTo>
                  <a:lnTo>
                    <a:pt x="3767" y="8851"/>
                  </a:lnTo>
                  <a:lnTo>
                    <a:pt x="3767" y="9123"/>
                  </a:lnTo>
                  <a:lnTo>
                    <a:pt x="3829" y="9228"/>
                  </a:lnTo>
                  <a:lnTo>
                    <a:pt x="3829" y="9332"/>
                  </a:lnTo>
                  <a:lnTo>
                    <a:pt x="3850" y="9311"/>
                  </a:lnTo>
                  <a:lnTo>
                    <a:pt x="3871" y="9123"/>
                  </a:lnTo>
                  <a:lnTo>
                    <a:pt x="3955" y="9249"/>
                  </a:lnTo>
                  <a:lnTo>
                    <a:pt x="3976" y="9374"/>
                  </a:lnTo>
                  <a:lnTo>
                    <a:pt x="4059" y="9458"/>
                  </a:lnTo>
                  <a:lnTo>
                    <a:pt x="4080" y="9793"/>
                  </a:lnTo>
                  <a:lnTo>
                    <a:pt x="4164" y="9855"/>
                  </a:lnTo>
                  <a:lnTo>
                    <a:pt x="4185" y="9960"/>
                  </a:lnTo>
                  <a:lnTo>
                    <a:pt x="4143" y="10002"/>
                  </a:lnTo>
                  <a:lnTo>
                    <a:pt x="4164" y="10169"/>
                  </a:lnTo>
                  <a:lnTo>
                    <a:pt x="4227" y="10253"/>
                  </a:lnTo>
                  <a:lnTo>
                    <a:pt x="4290" y="10316"/>
                  </a:lnTo>
                  <a:lnTo>
                    <a:pt x="4227" y="10399"/>
                  </a:lnTo>
                  <a:lnTo>
                    <a:pt x="4269" y="10567"/>
                  </a:lnTo>
                  <a:lnTo>
                    <a:pt x="4248" y="10609"/>
                  </a:lnTo>
                  <a:lnTo>
                    <a:pt x="4227" y="10630"/>
                  </a:lnTo>
                  <a:lnTo>
                    <a:pt x="4185" y="10797"/>
                  </a:lnTo>
                  <a:lnTo>
                    <a:pt x="4227" y="10818"/>
                  </a:lnTo>
                  <a:lnTo>
                    <a:pt x="4227" y="10922"/>
                  </a:lnTo>
                  <a:lnTo>
                    <a:pt x="4143" y="11027"/>
                  </a:lnTo>
                  <a:lnTo>
                    <a:pt x="4101" y="11048"/>
                  </a:lnTo>
                  <a:lnTo>
                    <a:pt x="4059" y="11048"/>
                  </a:lnTo>
                  <a:lnTo>
                    <a:pt x="4059" y="11111"/>
                  </a:lnTo>
                  <a:lnTo>
                    <a:pt x="4101" y="11194"/>
                  </a:lnTo>
                  <a:lnTo>
                    <a:pt x="4101" y="11341"/>
                  </a:lnTo>
                  <a:lnTo>
                    <a:pt x="4164" y="11529"/>
                  </a:lnTo>
                  <a:lnTo>
                    <a:pt x="4185" y="11341"/>
                  </a:lnTo>
                  <a:lnTo>
                    <a:pt x="4248" y="11236"/>
                  </a:lnTo>
                  <a:lnTo>
                    <a:pt x="4248" y="11257"/>
                  </a:lnTo>
                  <a:lnTo>
                    <a:pt x="4269" y="11153"/>
                  </a:lnTo>
                  <a:lnTo>
                    <a:pt x="4332" y="11090"/>
                  </a:lnTo>
                  <a:lnTo>
                    <a:pt x="4332" y="10922"/>
                  </a:lnTo>
                  <a:lnTo>
                    <a:pt x="4457" y="10839"/>
                  </a:lnTo>
                  <a:lnTo>
                    <a:pt x="4583" y="10483"/>
                  </a:lnTo>
                  <a:lnTo>
                    <a:pt x="4666" y="10420"/>
                  </a:lnTo>
                  <a:lnTo>
                    <a:pt x="4666" y="10253"/>
                  </a:lnTo>
                  <a:lnTo>
                    <a:pt x="4583" y="10106"/>
                  </a:lnTo>
                  <a:lnTo>
                    <a:pt x="4604" y="9960"/>
                  </a:lnTo>
                  <a:lnTo>
                    <a:pt x="4562" y="9855"/>
                  </a:lnTo>
                  <a:lnTo>
                    <a:pt x="4541" y="9667"/>
                  </a:lnTo>
                  <a:lnTo>
                    <a:pt x="4457" y="9583"/>
                  </a:lnTo>
                  <a:lnTo>
                    <a:pt x="4478" y="9479"/>
                  </a:lnTo>
                  <a:lnTo>
                    <a:pt x="4457" y="9353"/>
                  </a:lnTo>
                  <a:lnTo>
                    <a:pt x="4478" y="9270"/>
                  </a:lnTo>
                  <a:lnTo>
                    <a:pt x="4436" y="9018"/>
                  </a:lnTo>
                  <a:lnTo>
                    <a:pt x="4269" y="8851"/>
                  </a:lnTo>
                  <a:lnTo>
                    <a:pt x="4080" y="8725"/>
                  </a:lnTo>
                  <a:lnTo>
                    <a:pt x="3934" y="8537"/>
                  </a:lnTo>
                  <a:lnTo>
                    <a:pt x="3934" y="8433"/>
                  </a:lnTo>
                  <a:lnTo>
                    <a:pt x="3850" y="8223"/>
                  </a:lnTo>
                  <a:lnTo>
                    <a:pt x="3955" y="8181"/>
                  </a:lnTo>
                  <a:lnTo>
                    <a:pt x="3976" y="8077"/>
                  </a:lnTo>
                  <a:lnTo>
                    <a:pt x="3934" y="7784"/>
                  </a:lnTo>
                  <a:lnTo>
                    <a:pt x="3955" y="7700"/>
                  </a:lnTo>
                  <a:lnTo>
                    <a:pt x="4059" y="7658"/>
                  </a:lnTo>
                  <a:lnTo>
                    <a:pt x="4059" y="7533"/>
                  </a:lnTo>
                  <a:lnTo>
                    <a:pt x="3934" y="7470"/>
                  </a:lnTo>
                  <a:lnTo>
                    <a:pt x="3934" y="7345"/>
                  </a:lnTo>
                  <a:lnTo>
                    <a:pt x="3850" y="7219"/>
                  </a:lnTo>
                  <a:lnTo>
                    <a:pt x="3767" y="7156"/>
                  </a:lnTo>
                  <a:lnTo>
                    <a:pt x="3620" y="6863"/>
                  </a:lnTo>
                  <a:lnTo>
                    <a:pt x="3495" y="6759"/>
                  </a:lnTo>
                  <a:lnTo>
                    <a:pt x="3432" y="6696"/>
                  </a:lnTo>
                  <a:lnTo>
                    <a:pt x="3348" y="6612"/>
                  </a:lnTo>
                  <a:lnTo>
                    <a:pt x="3243" y="6424"/>
                  </a:lnTo>
                  <a:lnTo>
                    <a:pt x="3181" y="6403"/>
                  </a:lnTo>
                  <a:lnTo>
                    <a:pt x="3181" y="6319"/>
                  </a:lnTo>
                  <a:lnTo>
                    <a:pt x="3306" y="6236"/>
                  </a:lnTo>
                  <a:lnTo>
                    <a:pt x="3411" y="6173"/>
                  </a:lnTo>
                  <a:lnTo>
                    <a:pt x="3390" y="6089"/>
                  </a:lnTo>
                  <a:lnTo>
                    <a:pt x="3390" y="5901"/>
                  </a:lnTo>
                  <a:lnTo>
                    <a:pt x="3453" y="5817"/>
                  </a:lnTo>
                  <a:lnTo>
                    <a:pt x="3432" y="5650"/>
                  </a:lnTo>
                  <a:lnTo>
                    <a:pt x="3515" y="5503"/>
                  </a:lnTo>
                  <a:lnTo>
                    <a:pt x="3746" y="5587"/>
                  </a:lnTo>
                  <a:lnTo>
                    <a:pt x="3871" y="5482"/>
                  </a:lnTo>
                  <a:lnTo>
                    <a:pt x="4018" y="5482"/>
                  </a:lnTo>
                  <a:lnTo>
                    <a:pt x="4039" y="5440"/>
                  </a:lnTo>
                  <a:lnTo>
                    <a:pt x="4039" y="5273"/>
                  </a:lnTo>
                  <a:lnTo>
                    <a:pt x="4101" y="5231"/>
                  </a:lnTo>
                  <a:lnTo>
                    <a:pt x="4269" y="5252"/>
                  </a:lnTo>
                  <a:lnTo>
                    <a:pt x="4290" y="5168"/>
                  </a:lnTo>
                  <a:lnTo>
                    <a:pt x="4248" y="5085"/>
                  </a:lnTo>
                  <a:lnTo>
                    <a:pt x="4248" y="5022"/>
                  </a:lnTo>
                  <a:lnTo>
                    <a:pt x="4373" y="4980"/>
                  </a:lnTo>
                  <a:lnTo>
                    <a:pt x="4541" y="4959"/>
                  </a:lnTo>
                  <a:lnTo>
                    <a:pt x="4562" y="4959"/>
                  </a:lnTo>
                  <a:lnTo>
                    <a:pt x="4604" y="4813"/>
                  </a:lnTo>
                  <a:lnTo>
                    <a:pt x="4666" y="4813"/>
                  </a:lnTo>
                  <a:lnTo>
                    <a:pt x="4792" y="4729"/>
                  </a:lnTo>
                  <a:lnTo>
                    <a:pt x="4750" y="4645"/>
                  </a:lnTo>
                  <a:lnTo>
                    <a:pt x="4792" y="4541"/>
                  </a:lnTo>
                  <a:lnTo>
                    <a:pt x="4813" y="4436"/>
                  </a:lnTo>
                  <a:lnTo>
                    <a:pt x="4980" y="4415"/>
                  </a:lnTo>
                  <a:lnTo>
                    <a:pt x="5085" y="4311"/>
                  </a:lnTo>
                  <a:lnTo>
                    <a:pt x="5127" y="4290"/>
                  </a:lnTo>
                  <a:lnTo>
                    <a:pt x="5127" y="4143"/>
                  </a:lnTo>
                  <a:lnTo>
                    <a:pt x="5022" y="4122"/>
                  </a:lnTo>
                  <a:lnTo>
                    <a:pt x="4771" y="4227"/>
                  </a:lnTo>
                  <a:lnTo>
                    <a:pt x="4624" y="4227"/>
                  </a:lnTo>
                  <a:lnTo>
                    <a:pt x="4562" y="4311"/>
                  </a:lnTo>
                  <a:lnTo>
                    <a:pt x="4436" y="4248"/>
                  </a:lnTo>
                  <a:lnTo>
                    <a:pt x="4394" y="4122"/>
                  </a:lnTo>
                  <a:lnTo>
                    <a:pt x="4436" y="3997"/>
                  </a:lnTo>
                  <a:lnTo>
                    <a:pt x="4352" y="3892"/>
                  </a:lnTo>
                  <a:lnTo>
                    <a:pt x="4269" y="3976"/>
                  </a:lnTo>
                  <a:lnTo>
                    <a:pt x="4227" y="3913"/>
                  </a:lnTo>
                  <a:lnTo>
                    <a:pt x="4039" y="3913"/>
                  </a:lnTo>
                  <a:lnTo>
                    <a:pt x="3955" y="3934"/>
                  </a:lnTo>
                  <a:lnTo>
                    <a:pt x="3934" y="3871"/>
                  </a:lnTo>
                  <a:lnTo>
                    <a:pt x="4039" y="3767"/>
                  </a:lnTo>
                  <a:lnTo>
                    <a:pt x="4185" y="3578"/>
                  </a:lnTo>
                  <a:lnTo>
                    <a:pt x="4164" y="3495"/>
                  </a:lnTo>
                  <a:lnTo>
                    <a:pt x="4227" y="3390"/>
                  </a:lnTo>
                  <a:lnTo>
                    <a:pt x="4227" y="3306"/>
                  </a:lnTo>
                  <a:lnTo>
                    <a:pt x="4101" y="3244"/>
                  </a:lnTo>
                  <a:lnTo>
                    <a:pt x="3955" y="3244"/>
                  </a:lnTo>
                  <a:lnTo>
                    <a:pt x="3934" y="3285"/>
                  </a:lnTo>
                  <a:lnTo>
                    <a:pt x="3871" y="3202"/>
                  </a:lnTo>
                  <a:lnTo>
                    <a:pt x="3913" y="3160"/>
                  </a:lnTo>
                  <a:lnTo>
                    <a:pt x="3767" y="3139"/>
                  </a:lnTo>
                  <a:lnTo>
                    <a:pt x="3704" y="3055"/>
                  </a:lnTo>
                  <a:lnTo>
                    <a:pt x="3725" y="2951"/>
                  </a:lnTo>
                  <a:lnTo>
                    <a:pt x="3704" y="2846"/>
                  </a:lnTo>
                  <a:lnTo>
                    <a:pt x="3557" y="2867"/>
                  </a:lnTo>
                  <a:lnTo>
                    <a:pt x="3495" y="2825"/>
                  </a:lnTo>
                  <a:lnTo>
                    <a:pt x="3515" y="2741"/>
                  </a:lnTo>
                  <a:lnTo>
                    <a:pt x="3495" y="2658"/>
                  </a:lnTo>
                  <a:lnTo>
                    <a:pt x="3223" y="2720"/>
                  </a:lnTo>
                  <a:lnTo>
                    <a:pt x="3097" y="2825"/>
                  </a:lnTo>
                  <a:lnTo>
                    <a:pt x="3034" y="2679"/>
                  </a:lnTo>
                  <a:lnTo>
                    <a:pt x="3055" y="2532"/>
                  </a:lnTo>
                  <a:lnTo>
                    <a:pt x="2992" y="2469"/>
                  </a:lnTo>
                  <a:lnTo>
                    <a:pt x="2930" y="2407"/>
                  </a:lnTo>
                  <a:lnTo>
                    <a:pt x="2825" y="2344"/>
                  </a:lnTo>
                  <a:lnTo>
                    <a:pt x="2825" y="2239"/>
                  </a:lnTo>
                  <a:lnTo>
                    <a:pt x="2888" y="2155"/>
                  </a:lnTo>
                  <a:lnTo>
                    <a:pt x="2825" y="2093"/>
                  </a:lnTo>
                  <a:lnTo>
                    <a:pt x="2888" y="2009"/>
                  </a:lnTo>
                  <a:lnTo>
                    <a:pt x="2971" y="1904"/>
                  </a:lnTo>
                  <a:lnTo>
                    <a:pt x="3034" y="1925"/>
                  </a:lnTo>
                  <a:lnTo>
                    <a:pt x="3097" y="1883"/>
                  </a:lnTo>
                  <a:lnTo>
                    <a:pt x="3034" y="1779"/>
                  </a:lnTo>
                  <a:lnTo>
                    <a:pt x="3055" y="1695"/>
                  </a:lnTo>
                  <a:lnTo>
                    <a:pt x="3118" y="1674"/>
                  </a:lnTo>
                  <a:lnTo>
                    <a:pt x="3139" y="1570"/>
                  </a:lnTo>
                  <a:lnTo>
                    <a:pt x="3243" y="1507"/>
                  </a:lnTo>
                  <a:lnTo>
                    <a:pt x="3285" y="1423"/>
                  </a:lnTo>
                  <a:lnTo>
                    <a:pt x="3285" y="1319"/>
                  </a:lnTo>
                  <a:lnTo>
                    <a:pt x="3306" y="1067"/>
                  </a:lnTo>
                  <a:lnTo>
                    <a:pt x="3285" y="900"/>
                  </a:lnTo>
                  <a:lnTo>
                    <a:pt x="3202" y="691"/>
                  </a:lnTo>
                  <a:lnTo>
                    <a:pt x="3202" y="544"/>
                  </a:lnTo>
                  <a:lnTo>
                    <a:pt x="3097" y="419"/>
                  </a:lnTo>
                  <a:lnTo>
                    <a:pt x="2992" y="419"/>
                  </a:lnTo>
                  <a:lnTo>
                    <a:pt x="2971" y="251"/>
                  </a:lnTo>
                  <a:lnTo>
                    <a:pt x="2825" y="147"/>
                  </a:lnTo>
                  <a:lnTo>
                    <a:pt x="2783" y="0"/>
                  </a:lnTo>
                  <a:lnTo>
                    <a:pt x="2616" y="0"/>
                  </a:lnTo>
                  <a:lnTo>
                    <a:pt x="2532" y="42"/>
                  </a:lnTo>
                  <a:lnTo>
                    <a:pt x="2407"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7" name="Google Shape;1027;p54"/>
            <p:cNvSpPr/>
            <p:nvPr/>
          </p:nvSpPr>
          <p:spPr>
            <a:xfrm>
              <a:off x="4343054" y="2959975"/>
              <a:ext cx="35389" cy="43557"/>
            </a:xfrm>
            <a:custGeom>
              <a:rect b="b" l="l" r="r" t="t"/>
              <a:pathLst>
                <a:path extrusionOk="0" h="3830" w="2972">
                  <a:moveTo>
                    <a:pt x="209" y="1"/>
                  </a:moveTo>
                  <a:lnTo>
                    <a:pt x="189" y="63"/>
                  </a:lnTo>
                  <a:lnTo>
                    <a:pt x="147" y="63"/>
                  </a:lnTo>
                  <a:lnTo>
                    <a:pt x="147" y="147"/>
                  </a:lnTo>
                  <a:lnTo>
                    <a:pt x="189" y="210"/>
                  </a:lnTo>
                  <a:lnTo>
                    <a:pt x="147" y="356"/>
                  </a:lnTo>
                  <a:lnTo>
                    <a:pt x="21" y="482"/>
                  </a:lnTo>
                  <a:lnTo>
                    <a:pt x="0" y="628"/>
                  </a:lnTo>
                  <a:lnTo>
                    <a:pt x="293" y="733"/>
                  </a:lnTo>
                  <a:lnTo>
                    <a:pt x="398" y="670"/>
                  </a:lnTo>
                  <a:lnTo>
                    <a:pt x="523" y="691"/>
                  </a:lnTo>
                  <a:lnTo>
                    <a:pt x="502" y="754"/>
                  </a:lnTo>
                  <a:lnTo>
                    <a:pt x="544" y="900"/>
                  </a:lnTo>
                  <a:lnTo>
                    <a:pt x="481" y="963"/>
                  </a:lnTo>
                  <a:lnTo>
                    <a:pt x="398" y="942"/>
                  </a:lnTo>
                  <a:lnTo>
                    <a:pt x="314" y="984"/>
                  </a:lnTo>
                  <a:lnTo>
                    <a:pt x="272" y="1151"/>
                  </a:lnTo>
                  <a:lnTo>
                    <a:pt x="168" y="1172"/>
                  </a:lnTo>
                  <a:lnTo>
                    <a:pt x="168" y="1402"/>
                  </a:lnTo>
                  <a:lnTo>
                    <a:pt x="293" y="1570"/>
                  </a:lnTo>
                  <a:lnTo>
                    <a:pt x="419" y="1612"/>
                  </a:lnTo>
                  <a:lnTo>
                    <a:pt x="586" y="1800"/>
                  </a:lnTo>
                  <a:lnTo>
                    <a:pt x="586" y="1988"/>
                  </a:lnTo>
                  <a:lnTo>
                    <a:pt x="628" y="2114"/>
                  </a:lnTo>
                  <a:lnTo>
                    <a:pt x="607" y="2218"/>
                  </a:lnTo>
                  <a:lnTo>
                    <a:pt x="628" y="2407"/>
                  </a:lnTo>
                  <a:lnTo>
                    <a:pt x="816" y="2637"/>
                  </a:lnTo>
                  <a:lnTo>
                    <a:pt x="816" y="2783"/>
                  </a:lnTo>
                  <a:lnTo>
                    <a:pt x="837" y="2888"/>
                  </a:lnTo>
                  <a:lnTo>
                    <a:pt x="879" y="3076"/>
                  </a:lnTo>
                  <a:lnTo>
                    <a:pt x="921" y="3055"/>
                  </a:lnTo>
                  <a:lnTo>
                    <a:pt x="984" y="3160"/>
                  </a:lnTo>
                  <a:lnTo>
                    <a:pt x="1005" y="3202"/>
                  </a:lnTo>
                  <a:lnTo>
                    <a:pt x="1046" y="3202"/>
                  </a:lnTo>
                  <a:lnTo>
                    <a:pt x="1067" y="3139"/>
                  </a:lnTo>
                  <a:lnTo>
                    <a:pt x="1130" y="3097"/>
                  </a:lnTo>
                  <a:lnTo>
                    <a:pt x="1214" y="3160"/>
                  </a:lnTo>
                  <a:lnTo>
                    <a:pt x="1214" y="3181"/>
                  </a:lnTo>
                  <a:lnTo>
                    <a:pt x="1256" y="3160"/>
                  </a:lnTo>
                  <a:lnTo>
                    <a:pt x="1298" y="3055"/>
                  </a:lnTo>
                  <a:lnTo>
                    <a:pt x="1214" y="2930"/>
                  </a:lnTo>
                  <a:lnTo>
                    <a:pt x="1256" y="2888"/>
                  </a:lnTo>
                  <a:lnTo>
                    <a:pt x="1256" y="2783"/>
                  </a:lnTo>
                  <a:lnTo>
                    <a:pt x="1318" y="2721"/>
                  </a:lnTo>
                  <a:lnTo>
                    <a:pt x="1318" y="2742"/>
                  </a:lnTo>
                  <a:lnTo>
                    <a:pt x="1256" y="2951"/>
                  </a:lnTo>
                  <a:lnTo>
                    <a:pt x="1339" y="3055"/>
                  </a:lnTo>
                  <a:lnTo>
                    <a:pt x="1423" y="2930"/>
                  </a:lnTo>
                  <a:lnTo>
                    <a:pt x="1507" y="2888"/>
                  </a:lnTo>
                  <a:lnTo>
                    <a:pt x="1507" y="2888"/>
                  </a:lnTo>
                  <a:lnTo>
                    <a:pt x="1465" y="2951"/>
                  </a:lnTo>
                  <a:lnTo>
                    <a:pt x="1423" y="2972"/>
                  </a:lnTo>
                  <a:lnTo>
                    <a:pt x="1360" y="3076"/>
                  </a:lnTo>
                  <a:lnTo>
                    <a:pt x="1465" y="3139"/>
                  </a:lnTo>
                  <a:lnTo>
                    <a:pt x="1549" y="2951"/>
                  </a:lnTo>
                  <a:lnTo>
                    <a:pt x="1653" y="2930"/>
                  </a:lnTo>
                  <a:lnTo>
                    <a:pt x="1674" y="2762"/>
                  </a:lnTo>
                  <a:lnTo>
                    <a:pt x="1590" y="2637"/>
                  </a:lnTo>
                  <a:lnTo>
                    <a:pt x="1528" y="2616"/>
                  </a:lnTo>
                  <a:lnTo>
                    <a:pt x="1632" y="2553"/>
                  </a:lnTo>
                  <a:lnTo>
                    <a:pt x="1653" y="2511"/>
                  </a:lnTo>
                  <a:lnTo>
                    <a:pt x="1570" y="2365"/>
                  </a:lnTo>
                  <a:lnTo>
                    <a:pt x="1549" y="2156"/>
                  </a:lnTo>
                  <a:lnTo>
                    <a:pt x="1590" y="2344"/>
                  </a:lnTo>
                  <a:lnTo>
                    <a:pt x="1716" y="2449"/>
                  </a:lnTo>
                  <a:lnTo>
                    <a:pt x="1779" y="2428"/>
                  </a:lnTo>
                  <a:lnTo>
                    <a:pt x="1779" y="2470"/>
                  </a:lnTo>
                  <a:lnTo>
                    <a:pt x="1988" y="2574"/>
                  </a:lnTo>
                  <a:lnTo>
                    <a:pt x="2093" y="2511"/>
                  </a:lnTo>
                  <a:lnTo>
                    <a:pt x="2155" y="2532"/>
                  </a:lnTo>
                  <a:lnTo>
                    <a:pt x="2155" y="2470"/>
                  </a:lnTo>
                  <a:lnTo>
                    <a:pt x="2197" y="2470"/>
                  </a:lnTo>
                  <a:lnTo>
                    <a:pt x="2365" y="2888"/>
                  </a:lnTo>
                  <a:lnTo>
                    <a:pt x="2448" y="2951"/>
                  </a:lnTo>
                  <a:lnTo>
                    <a:pt x="2448" y="3034"/>
                  </a:lnTo>
                  <a:lnTo>
                    <a:pt x="2406" y="3160"/>
                  </a:lnTo>
                  <a:lnTo>
                    <a:pt x="2469" y="3181"/>
                  </a:lnTo>
                  <a:lnTo>
                    <a:pt x="2406" y="3348"/>
                  </a:lnTo>
                  <a:lnTo>
                    <a:pt x="2448" y="3369"/>
                  </a:lnTo>
                  <a:lnTo>
                    <a:pt x="2511" y="3306"/>
                  </a:lnTo>
                  <a:lnTo>
                    <a:pt x="2553" y="3265"/>
                  </a:lnTo>
                  <a:lnTo>
                    <a:pt x="2553" y="3265"/>
                  </a:lnTo>
                  <a:lnTo>
                    <a:pt x="2511" y="3369"/>
                  </a:lnTo>
                  <a:lnTo>
                    <a:pt x="2490" y="3411"/>
                  </a:lnTo>
                  <a:lnTo>
                    <a:pt x="2553" y="3495"/>
                  </a:lnTo>
                  <a:lnTo>
                    <a:pt x="2637" y="3620"/>
                  </a:lnTo>
                  <a:lnTo>
                    <a:pt x="2720" y="3830"/>
                  </a:lnTo>
                  <a:lnTo>
                    <a:pt x="2762" y="3830"/>
                  </a:lnTo>
                  <a:lnTo>
                    <a:pt x="2720" y="3683"/>
                  </a:lnTo>
                  <a:lnTo>
                    <a:pt x="2720" y="3620"/>
                  </a:lnTo>
                  <a:lnTo>
                    <a:pt x="2762" y="3516"/>
                  </a:lnTo>
                  <a:lnTo>
                    <a:pt x="2867" y="3390"/>
                  </a:lnTo>
                  <a:lnTo>
                    <a:pt x="2909" y="3411"/>
                  </a:lnTo>
                  <a:lnTo>
                    <a:pt x="2971" y="3286"/>
                  </a:lnTo>
                  <a:lnTo>
                    <a:pt x="2971" y="3160"/>
                  </a:lnTo>
                  <a:lnTo>
                    <a:pt x="2930" y="3139"/>
                  </a:lnTo>
                  <a:lnTo>
                    <a:pt x="2909" y="3076"/>
                  </a:lnTo>
                  <a:lnTo>
                    <a:pt x="2909" y="3034"/>
                  </a:lnTo>
                  <a:lnTo>
                    <a:pt x="2888" y="2972"/>
                  </a:lnTo>
                  <a:lnTo>
                    <a:pt x="2867" y="2888"/>
                  </a:lnTo>
                  <a:lnTo>
                    <a:pt x="2804" y="2742"/>
                  </a:lnTo>
                  <a:lnTo>
                    <a:pt x="2783" y="2511"/>
                  </a:lnTo>
                  <a:lnTo>
                    <a:pt x="2720" y="2428"/>
                  </a:lnTo>
                  <a:lnTo>
                    <a:pt x="2720" y="2302"/>
                  </a:lnTo>
                  <a:lnTo>
                    <a:pt x="2699" y="2135"/>
                  </a:lnTo>
                  <a:lnTo>
                    <a:pt x="2637" y="2051"/>
                  </a:lnTo>
                  <a:lnTo>
                    <a:pt x="2595" y="2009"/>
                  </a:lnTo>
                  <a:lnTo>
                    <a:pt x="2511" y="2009"/>
                  </a:lnTo>
                  <a:lnTo>
                    <a:pt x="2448" y="1946"/>
                  </a:lnTo>
                  <a:lnTo>
                    <a:pt x="2386" y="2009"/>
                  </a:lnTo>
                  <a:lnTo>
                    <a:pt x="2406" y="2051"/>
                  </a:lnTo>
                  <a:lnTo>
                    <a:pt x="2386" y="2114"/>
                  </a:lnTo>
                  <a:lnTo>
                    <a:pt x="2386" y="2156"/>
                  </a:lnTo>
                  <a:lnTo>
                    <a:pt x="2344" y="2239"/>
                  </a:lnTo>
                  <a:lnTo>
                    <a:pt x="2365" y="2302"/>
                  </a:lnTo>
                  <a:lnTo>
                    <a:pt x="2365" y="2365"/>
                  </a:lnTo>
                  <a:lnTo>
                    <a:pt x="2281" y="2365"/>
                  </a:lnTo>
                  <a:lnTo>
                    <a:pt x="2197" y="2260"/>
                  </a:lnTo>
                  <a:lnTo>
                    <a:pt x="2093" y="2156"/>
                  </a:lnTo>
                  <a:lnTo>
                    <a:pt x="2093" y="2114"/>
                  </a:lnTo>
                  <a:lnTo>
                    <a:pt x="2030" y="2051"/>
                  </a:lnTo>
                  <a:lnTo>
                    <a:pt x="1967" y="1905"/>
                  </a:lnTo>
                  <a:lnTo>
                    <a:pt x="1967" y="1821"/>
                  </a:lnTo>
                  <a:lnTo>
                    <a:pt x="2030" y="1800"/>
                  </a:lnTo>
                  <a:lnTo>
                    <a:pt x="2051" y="1716"/>
                  </a:lnTo>
                  <a:lnTo>
                    <a:pt x="2155" y="1633"/>
                  </a:lnTo>
                  <a:lnTo>
                    <a:pt x="2176" y="1695"/>
                  </a:lnTo>
                  <a:lnTo>
                    <a:pt x="2260" y="1695"/>
                  </a:lnTo>
                  <a:lnTo>
                    <a:pt x="2302" y="1633"/>
                  </a:lnTo>
                  <a:lnTo>
                    <a:pt x="2302" y="1570"/>
                  </a:lnTo>
                  <a:lnTo>
                    <a:pt x="2365" y="1528"/>
                  </a:lnTo>
                  <a:lnTo>
                    <a:pt x="2448" y="1319"/>
                  </a:lnTo>
                  <a:lnTo>
                    <a:pt x="2469" y="1193"/>
                  </a:lnTo>
                  <a:lnTo>
                    <a:pt x="2511" y="1068"/>
                  </a:lnTo>
                  <a:lnTo>
                    <a:pt x="2469" y="1047"/>
                  </a:lnTo>
                  <a:lnTo>
                    <a:pt x="2365" y="942"/>
                  </a:lnTo>
                  <a:lnTo>
                    <a:pt x="2302" y="963"/>
                  </a:lnTo>
                  <a:lnTo>
                    <a:pt x="2260" y="942"/>
                  </a:lnTo>
                  <a:lnTo>
                    <a:pt x="2176" y="942"/>
                  </a:lnTo>
                  <a:lnTo>
                    <a:pt x="1967" y="963"/>
                  </a:lnTo>
                  <a:lnTo>
                    <a:pt x="1779" y="942"/>
                  </a:lnTo>
                  <a:lnTo>
                    <a:pt x="1423" y="942"/>
                  </a:lnTo>
                  <a:lnTo>
                    <a:pt x="1298" y="879"/>
                  </a:lnTo>
                  <a:lnTo>
                    <a:pt x="1193" y="900"/>
                  </a:lnTo>
                  <a:lnTo>
                    <a:pt x="1067" y="858"/>
                  </a:lnTo>
                  <a:lnTo>
                    <a:pt x="1067" y="775"/>
                  </a:lnTo>
                  <a:lnTo>
                    <a:pt x="1026" y="649"/>
                  </a:lnTo>
                  <a:lnTo>
                    <a:pt x="1026" y="565"/>
                  </a:lnTo>
                  <a:lnTo>
                    <a:pt x="1005" y="440"/>
                  </a:lnTo>
                  <a:lnTo>
                    <a:pt x="921" y="314"/>
                  </a:lnTo>
                  <a:lnTo>
                    <a:pt x="879" y="314"/>
                  </a:lnTo>
                  <a:lnTo>
                    <a:pt x="837" y="356"/>
                  </a:lnTo>
                  <a:lnTo>
                    <a:pt x="733" y="314"/>
                  </a:lnTo>
                  <a:lnTo>
                    <a:pt x="691" y="252"/>
                  </a:lnTo>
                  <a:lnTo>
                    <a:pt x="607" y="168"/>
                  </a:lnTo>
                  <a:lnTo>
                    <a:pt x="544" y="168"/>
                  </a:lnTo>
                  <a:lnTo>
                    <a:pt x="523" y="252"/>
                  </a:lnTo>
                  <a:lnTo>
                    <a:pt x="607" y="314"/>
                  </a:lnTo>
                  <a:lnTo>
                    <a:pt x="544" y="335"/>
                  </a:lnTo>
                  <a:lnTo>
                    <a:pt x="419" y="314"/>
                  </a:lnTo>
                  <a:lnTo>
                    <a:pt x="356" y="210"/>
                  </a:lnTo>
                  <a:lnTo>
                    <a:pt x="356" y="147"/>
                  </a:lnTo>
                  <a:lnTo>
                    <a:pt x="272" y="42"/>
                  </a:lnTo>
                  <a:lnTo>
                    <a:pt x="209"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8" name="Google Shape;1028;p54"/>
            <p:cNvSpPr/>
            <p:nvPr/>
          </p:nvSpPr>
          <p:spPr>
            <a:xfrm>
              <a:off x="3793178" y="2712975"/>
              <a:ext cx="26423" cy="30945"/>
            </a:xfrm>
            <a:custGeom>
              <a:rect b="b" l="l" r="r" t="t"/>
              <a:pathLst>
                <a:path extrusionOk="0" h="2721" w="2219">
                  <a:moveTo>
                    <a:pt x="1298" y="1"/>
                  </a:moveTo>
                  <a:lnTo>
                    <a:pt x="1152" y="168"/>
                  </a:lnTo>
                  <a:lnTo>
                    <a:pt x="984" y="231"/>
                  </a:lnTo>
                  <a:lnTo>
                    <a:pt x="880" y="231"/>
                  </a:lnTo>
                  <a:lnTo>
                    <a:pt x="817" y="336"/>
                  </a:lnTo>
                  <a:lnTo>
                    <a:pt x="754" y="482"/>
                  </a:lnTo>
                  <a:lnTo>
                    <a:pt x="649" y="545"/>
                  </a:lnTo>
                  <a:lnTo>
                    <a:pt x="524" y="545"/>
                  </a:lnTo>
                  <a:lnTo>
                    <a:pt x="357" y="649"/>
                  </a:lnTo>
                  <a:lnTo>
                    <a:pt x="315" y="629"/>
                  </a:lnTo>
                  <a:lnTo>
                    <a:pt x="231" y="629"/>
                  </a:lnTo>
                  <a:lnTo>
                    <a:pt x="210" y="754"/>
                  </a:lnTo>
                  <a:lnTo>
                    <a:pt x="126" y="838"/>
                  </a:lnTo>
                  <a:lnTo>
                    <a:pt x="189" y="901"/>
                  </a:lnTo>
                  <a:lnTo>
                    <a:pt x="231" y="859"/>
                  </a:lnTo>
                  <a:lnTo>
                    <a:pt x="357" y="1005"/>
                  </a:lnTo>
                  <a:lnTo>
                    <a:pt x="336" y="838"/>
                  </a:lnTo>
                  <a:lnTo>
                    <a:pt x="357" y="754"/>
                  </a:lnTo>
                  <a:lnTo>
                    <a:pt x="545" y="629"/>
                  </a:lnTo>
                  <a:lnTo>
                    <a:pt x="566" y="649"/>
                  </a:lnTo>
                  <a:lnTo>
                    <a:pt x="670" y="629"/>
                  </a:lnTo>
                  <a:lnTo>
                    <a:pt x="817" y="649"/>
                  </a:lnTo>
                  <a:lnTo>
                    <a:pt x="859" y="629"/>
                  </a:lnTo>
                  <a:lnTo>
                    <a:pt x="859" y="629"/>
                  </a:lnTo>
                  <a:cubicBezTo>
                    <a:pt x="859" y="649"/>
                    <a:pt x="838" y="649"/>
                    <a:pt x="838" y="691"/>
                  </a:cubicBezTo>
                  <a:lnTo>
                    <a:pt x="754" y="712"/>
                  </a:lnTo>
                  <a:lnTo>
                    <a:pt x="670" y="712"/>
                  </a:lnTo>
                  <a:lnTo>
                    <a:pt x="629" y="733"/>
                  </a:lnTo>
                  <a:lnTo>
                    <a:pt x="733" y="859"/>
                  </a:lnTo>
                  <a:lnTo>
                    <a:pt x="691" y="921"/>
                  </a:lnTo>
                  <a:lnTo>
                    <a:pt x="775" y="1026"/>
                  </a:lnTo>
                  <a:lnTo>
                    <a:pt x="775" y="1047"/>
                  </a:lnTo>
                  <a:lnTo>
                    <a:pt x="691" y="1026"/>
                  </a:lnTo>
                  <a:lnTo>
                    <a:pt x="587" y="1047"/>
                  </a:lnTo>
                  <a:lnTo>
                    <a:pt x="566" y="1005"/>
                  </a:lnTo>
                  <a:lnTo>
                    <a:pt x="629" y="942"/>
                  </a:lnTo>
                  <a:lnTo>
                    <a:pt x="566" y="838"/>
                  </a:lnTo>
                  <a:lnTo>
                    <a:pt x="545" y="838"/>
                  </a:lnTo>
                  <a:lnTo>
                    <a:pt x="461" y="963"/>
                  </a:lnTo>
                  <a:lnTo>
                    <a:pt x="524" y="1047"/>
                  </a:lnTo>
                  <a:lnTo>
                    <a:pt x="419" y="1131"/>
                  </a:lnTo>
                  <a:lnTo>
                    <a:pt x="336" y="1047"/>
                  </a:lnTo>
                  <a:lnTo>
                    <a:pt x="231" y="1047"/>
                  </a:lnTo>
                  <a:lnTo>
                    <a:pt x="147" y="1026"/>
                  </a:lnTo>
                  <a:lnTo>
                    <a:pt x="64" y="1110"/>
                  </a:lnTo>
                  <a:lnTo>
                    <a:pt x="210" y="1173"/>
                  </a:lnTo>
                  <a:lnTo>
                    <a:pt x="210" y="1277"/>
                  </a:lnTo>
                  <a:lnTo>
                    <a:pt x="126" y="1235"/>
                  </a:lnTo>
                  <a:lnTo>
                    <a:pt x="64" y="1256"/>
                  </a:lnTo>
                  <a:lnTo>
                    <a:pt x="105" y="1424"/>
                  </a:lnTo>
                  <a:lnTo>
                    <a:pt x="168" y="1465"/>
                  </a:lnTo>
                  <a:lnTo>
                    <a:pt x="168" y="1591"/>
                  </a:lnTo>
                  <a:lnTo>
                    <a:pt x="231" y="1675"/>
                  </a:lnTo>
                  <a:lnTo>
                    <a:pt x="64" y="1758"/>
                  </a:lnTo>
                  <a:lnTo>
                    <a:pt x="1" y="1905"/>
                  </a:lnTo>
                  <a:lnTo>
                    <a:pt x="64" y="1968"/>
                  </a:lnTo>
                  <a:lnTo>
                    <a:pt x="168" y="1905"/>
                  </a:lnTo>
                  <a:lnTo>
                    <a:pt x="315" y="2051"/>
                  </a:lnTo>
                  <a:lnTo>
                    <a:pt x="336" y="2219"/>
                  </a:lnTo>
                  <a:lnTo>
                    <a:pt x="273" y="2261"/>
                  </a:lnTo>
                  <a:lnTo>
                    <a:pt x="315" y="2323"/>
                  </a:lnTo>
                  <a:lnTo>
                    <a:pt x="461" y="2323"/>
                  </a:lnTo>
                  <a:lnTo>
                    <a:pt x="608" y="2533"/>
                  </a:lnTo>
                  <a:lnTo>
                    <a:pt x="649" y="2574"/>
                  </a:lnTo>
                  <a:lnTo>
                    <a:pt x="754" y="2533"/>
                  </a:lnTo>
                  <a:lnTo>
                    <a:pt x="775" y="2470"/>
                  </a:lnTo>
                  <a:lnTo>
                    <a:pt x="691" y="2386"/>
                  </a:lnTo>
                  <a:lnTo>
                    <a:pt x="649" y="2386"/>
                  </a:lnTo>
                  <a:lnTo>
                    <a:pt x="649" y="2302"/>
                  </a:lnTo>
                  <a:lnTo>
                    <a:pt x="733" y="2261"/>
                  </a:lnTo>
                  <a:lnTo>
                    <a:pt x="733" y="2177"/>
                  </a:lnTo>
                  <a:lnTo>
                    <a:pt x="670" y="2135"/>
                  </a:lnTo>
                  <a:lnTo>
                    <a:pt x="670" y="2072"/>
                  </a:lnTo>
                  <a:lnTo>
                    <a:pt x="754" y="2009"/>
                  </a:lnTo>
                  <a:cubicBezTo>
                    <a:pt x="775" y="2051"/>
                    <a:pt x="817" y="2093"/>
                    <a:pt x="838" y="2135"/>
                  </a:cubicBezTo>
                  <a:lnTo>
                    <a:pt x="838" y="2177"/>
                  </a:lnTo>
                  <a:lnTo>
                    <a:pt x="880" y="2302"/>
                  </a:lnTo>
                  <a:lnTo>
                    <a:pt x="984" y="2407"/>
                  </a:lnTo>
                  <a:lnTo>
                    <a:pt x="1089" y="2407"/>
                  </a:lnTo>
                  <a:lnTo>
                    <a:pt x="1152" y="2449"/>
                  </a:lnTo>
                  <a:lnTo>
                    <a:pt x="1256" y="2428"/>
                  </a:lnTo>
                  <a:cubicBezTo>
                    <a:pt x="1277" y="2428"/>
                    <a:pt x="1298" y="2428"/>
                    <a:pt x="1298" y="2407"/>
                  </a:cubicBezTo>
                  <a:cubicBezTo>
                    <a:pt x="1319" y="2407"/>
                    <a:pt x="1319" y="2428"/>
                    <a:pt x="1361" y="2428"/>
                  </a:cubicBezTo>
                  <a:lnTo>
                    <a:pt x="1361" y="2449"/>
                  </a:lnTo>
                  <a:lnTo>
                    <a:pt x="1298" y="2533"/>
                  </a:lnTo>
                  <a:lnTo>
                    <a:pt x="1319" y="2595"/>
                  </a:lnTo>
                  <a:lnTo>
                    <a:pt x="1382" y="2512"/>
                  </a:lnTo>
                  <a:lnTo>
                    <a:pt x="1403" y="2449"/>
                  </a:lnTo>
                  <a:cubicBezTo>
                    <a:pt x="1445" y="2491"/>
                    <a:pt x="1486" y="2512"/>
                    <a:pt x="1507" y="2553"/>
                  </a:cubicBezTo>
                  <a:lnTo>
                    <a:pt x="1507" y="2595"/>
                  </a:lnTo>
                  <a:lnTo>
                    <a:pt x="1465" y="2616"/>
                  </a:lnTo>
                  <a:lnTo>
                    <a:pt x="1507" y="2658"/>
                  </a:lnTo>
                  <a:lnTo>
                    <a:pt x="1675" y="2721"/>
                  </a:lnTo>
                  <a:lnTo>
                    <a:pt x="1821" y="2700"/>
                  </a:lnTo>
                  <a:lnTo>
                    <a:pt x="1884" y="2616"/>
                  </a:lnTo>
                  <a:lnTo>
                    <a:pt x="1905" y="2700"/>
                  </a:lnTo>
                  <a:lnTo>
                    <a:pt x="1926" y="2721"/>
                  </a:lnTo>
                  <a:lnTo>
                    <a:pt x="1926" y="2616"/>
                  </a:lnTo>
                  <a:lnTo>
                    <a:pt x="1968" y="2574"/>
                  </a:lnTo>
                  <a:cubicBezTo>
                    <a:pt x="2009" y="2533"/>
                    <a:pt x="2030" y="2512"/>
                    <a:pt x="2030" y="2470"/>
                  </a:cubicBezTo>
                  <a:lnTo>
                    <a:pt x="2093" y="2386"/>
                  </a:lnTo>
                  <a:lnTo>
                    <a:pt x="2177" y="2344"/>
                  </a:lnTo>
                  <a:lnTo>
                    <a:pt x="2135" y="2302"/>
                  </a:lnTo>
                  <a:lnTo>
                    <a:pt x="2072" y="2323"/>
                  </a:lnTo>
                  <a:lnTo>
                    <a:pt x="2009" y="2407"/>
                  </a:lnTo>
                  <a:lnTo>
                    <a:pt x="2009" y="2386"/>
                  </a:lnTo>
                  <a:cubicBezTo>
                    <a:pt x="1989" y="2344"/>
                    <a:pt x="1989" y="2344"/>
                    <a:pt x="1989" y="2323"/>
                  </a:cubicBezTo>
                  <a:lnTo>
                    <a:pt x="2009" y="2302"/>
                  </a:lnTo>
                  <a:lnTo>
                    <a:pt x="2009" y="2219"/>
                  </a:lnTo>
                  <a:lnTo>
                    <a:pt x="2135" y="2177"/>
                  </a:lnTo>
                  <a:lnTo>
                    <a:pt x="2198" y="2114"/>
                  </a:lnTo>
                  <a:lnTo>
                    <a:pt x="2177" y="2051"/>
                  </a:lnTo>
                  <a:lnTo>
                    <a:pt x="2072" y="1968"/>
                  </a:lnTo>
                  <a:lnTo>
                    <a:pt x="2072" y="1905"/>
                  </a:lnTo>
                  <a:lnTo>
                    <a:pt x="2198" y="1863"/>
                  </a:lnTo>
                  <a:lnTo>
                    <a:pt x="2219" y="1737"/>
                  </a:lnTo>
                  <a:lnTo>
                    <a:pt x="2219" y="1591"/>
                  </a:lnTo>
                  <a:lnTo>
                    <a:pt x="2198" y="1486"/>
                  </a:lnTo>
                  <a:lnTo>
                    <a:pt x="2072" y="1486"/>
                  </a:lnTo>
                  <a:lnTo>
                    <a:pt x="1905" y="1528"/>
                  </a:lnTo>
                  <a:lnTo>
                    <a:pt x="1863" y="1633"/>
                  </a:lnTo>
                  <a:lnTo>
                    <a:pt x="1905" y="1675"/>
                  </a:lnTo>
                  <a:lnTo>
                    <a:pt x="1989" y="1737"/>
                  </a:lnTo>
                  <a:lnTo>
                    <a:pt x="1989" y="1779"/>
                  </a:lnTo>
                  <a:lnTo>
                    <a:pt x="1926" y="1758"/>
                  </a:lnTo>
                  <a:lnTo>
                    <a:pt x="1905" y="1779"/>
                  </a:lnTo>
                  <a:lnTo>
                    <a:pt x="1800" y="1696"/>
                  </a:lnTo>
                  <a:lnTo>
                    <a:pt x="1800" y="1654"/>
                  </a:lnTo>
                  <a:lnTo>
                    <a:pt x="1758" y="1570"/>
                  </a:lnTo>
                  <a:lnTo>
                    <a:pt x="1696" y="1591"/>
                  </a:lnTo>
                  <a:lnTo>
                    <a:pt x="1654" y="1675"/>
                  </a:lnTo>
                  <a:lnTo>
                    <a:pt x="1570" y="1696"/>
                  </a:lnTo>
                  <a:lnTo>
                    <a:pt x="1591" y="1779"/>
                  </a:lnTo>
                  <a:lnTo>
                    <a:pt x="1654" y="1863"/>
                  </a:lnTo>
                  <a:lnTo>
                    <a:pt x="1654" y="1989"/>
                  </a:lnTo>
                  <a:lnTo>
                    <a:pt x="1717" y="2072"/>
                  </a:lnTo>
                  <a:lnTo>
                    <a:pt x="1800" y="2072"/>
                  </a:lnTo>
                  <a:lnTo>
                    <a:pt x="1926" y="2093"/>
                  </a:lnTo>
                  <a:lnTo>
                    <a:pt x="1968" y="2156"/>
                  </a:lnTo>
                  <a:lnTo>
                    <a:pt x="1905" y="2198"/>
                  </a:lnTo>
                  <a:lnTo>
                    <a:pt x="1968" y="2261"/>
                  </a:lnTo>
                  <a:cubicBezTo>
                    <a:pt x="1926" y="2281"/>
                    <a:pt x="1926" y="2323"/>
                    <a:pt x="1926" y="2365"/>
                  </a:cubicBezTo>
                  <a:lnTo>
                    <a:pt x="1905" y="2386"/>
                  </a:lnTo>
                  <a:lnTo>
                    <a:pt x="1863" y="2386"/>
                  </a:lnTo>
                  <a:lnTo>
                    <a:pt x="1779" y="2407"/>
                  </a:lnTo>
                  <a:lnTo>
                    <a:pt x="1675" y="2261"/>
                  </a:lnTo>
                  <a:lnTo>
                    <a:pt x="1612" y="2281"/>
                  </a:lnTo>
                  <a:cubicBezTo>
                    <a:pt x="1591" y="2261"/>
                    <a:pt x="1570" y="2261"/>
                    <a:pt x="1549" y="2219"/>
                  </a:cubicBezTo>
                  <a:lnTo>
                    <a:pt x="1549" y="2198"/>
                  </a:lnTo>
                  <a:lnTo>
                    <a:pt x="1465" y="2114"/>
                  </a:lnTo>
                  <a:lnTo>
                    <a:pt x="1465" y="2177"/>
                  </a:lnTo>
                  <a:cubicBezTo>
                    <a:pt x="1465" y="2177"/>
                    <a:pt x="1445" y="2177"/>
                    <a:pt x="1445" y="2156"/>
                  </a:cubicBezTo>
                  <a:cubicBezTo>
                    <a:pt x="1403" y="2156"/>
                    <a:pt x="1403" y="2156"/>
                    <a:pt x="1382" y="2177"/>
                  </a:cubicBezTo>
                  <a:lnTo>
                    <a:pt x="1403" y="2093"/>
                  </a:lnTo>
                  <a:lnTo>
                    <a:pt x="1382" y="2009"/>
                  </a:lnTo>
                  <a:lnTo>
                    <a:pt x="1298" y="1863"/>
                  </a:lnTo>
                  <a:lnTo>
                    <a:pt x="1235" y="1863"/>
                  </a:lnTo>
                  <a:lnTo>
                    <a:pt x="1089" y="1779"/>
                  </a:lnTo>
                  <a:lnTo>
                    <a:pt x="1026" y="1612"/>
                  </a:lnTo>
                  <a:lnTo>
                    <a:pt x="1047" y="1654"/>
                  </a:lnTo>
                  <a:lnTo>
                    <a:pt x="1173" y="1591"/>
                  </a:lnTo>
                  <a:lnTo>
                    <a:pt x="1173" y="1445"/>
                  </a:lnTo>
                  <a:lnTo>
                    <a:pt x="1131" y="1340"/>
                  </a:lnTo>
                  <a:lnTo>
                    <a:pt x="1193" y="1256"/>
                  </a:lnTo>
                  <a:lnTo>
                    <a:pt x="1298" y="1235"/>
                  </a:lnTo>
                  <a:lnTo>
                    <a:pt x="1382" y="1298"/>
                  </a:lnTo>
                  <a:lnTo>
                    <a:pt x="1445" y="1277"/>
                  </a:lnTo>
                  <a:lnTo>
                    <a:pt x="1486" y="1298"/>
                  </a:lnTo>
                  <a:lnTo>
                    <a:pt x="1507" y="1256"/>
                  </a:lnTo>
                  <a:lnTo>
                    <a:pt x="1549" y="1152"/>
                  </a:lnTo>
                  <a:lnTo>
                    <a:pt x="1445" y="1047"/>
                  </a:lnTo>
                  <a:lnTo>
                    <a:pt x="1382" y="1110"/>
                  </a:lnTo>
                  <a:lnTo>
                    <a:pt x="1256" y="1110"/>
                  </a:lnTo>
                  <a:lnTo>
                    <a:pt x="1193" y="1026"/>
                  </a:lnTo>
                  <a:lnTo>
                    <a:pt x="1152" y="921"/>
                  </a:lnTo>
                  <a:lnTo>
                    <a:pt x="1089" y="921"/>
                  </a:lnTo>
                  <a:lnTo>
                    <a:pt x="1152" y="859"/>
                  </a:lnTo>
                  <a:lnTo>
                    <a:pt x="1152" y="754"/>
                  </a:lnTo>
                  <a:lnTo>
                    <a:pt x="1131" y="754"/>
                  </a:lnTo>
                  <a:cubicBezTo>
                    <a:pt x="1131" y="733"/>
                    <a:pt x="1152" y="712"/>
                    <a:pt x="1152" y="691"/>
                  </a:cubicBezTo>
                  <a:lnTo>
                    <a:pt x="1173" y="691"/>
                  </a:lnTo>
                  <a:lnTo>
                    <a:pt x="1277" y="503"/>
                  </a:lnTo>
                  <a:lnTo>
                    <a:pt x="1256" y="377"/>
                  </a:lnTo>
                  <a:lnTo>
                    <a:pt x="1277" y="315"/>
                  </a:lnTo>
                  <a:lnTo>
                    <a:pt x="1256" y="210"/>
                  </a:lnTo>
                  <a:lnTo>
                    <a:pt x="1340" y="64"/>
                  </a:lnTo>
                  <a:lnTo>
                    <a:pt x="1298"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9" name="Google Shape;1029;p54"/>
            <p:cNvSpPr/>
            <p:nvPr/>
          </p:nvSpPr>
          <p:spPr>
            <a:xfrm>
              <a:off x="3772256" y="2560208"/>
              <a:ext cx="138282" cy="153495"/>
            </a:xfrm>
            <a:custGeom>
              <a:rect b="b" l="l" r="r" t="t"/>
              <a:pathLst>
                <a:path extrusionOk="0" h="13497" w="11613">
                  <a:moveTo>
                    <a:pt x="9792" y="1"/>
                  </a:moveTo>
                  <a:lnTo>
                    <a:pt x="9709" y="64"/>
                  </a:lnTo>
                  <a:lnTo>
                    <a:pt x="9709" y="126"/>
                  </a:lnTo>
                  <a:lnTo>
                    <a:pt x="9792" y="231"/>
                  </a:lnTo>
                  <a:lnTo>
                    <a:pt x="9730" y="273"/>
                  </a:lnTo>
                  <a:lnTo>
                    <a:pt x="9688" y="273"/>
                  </a:lnTo>
                  <a:lnTo>
                    <a:pt x="9604" y="168"/>
                  </a:lnTo>
                  <a:lnTo>
                    <a:pt x="9541" y="231"/>
                  </a:lnTo>
                  <a:lnTo>
                    <a:pt x="9520" y="336"/>
                  </a:lnTo>
                  <a:lnTo>
                    <a:pt x="9541" y="357"/>
                  </a:lnTo>
                  <a:lnTo>
                    <a:pt x="9625" y="357"/>
                  </a:lnTo>
                  <a:lnTo>
                    <a:pt x="9688" y="419"/>
                  </a:lnTo>
                  <a:lnTo>
                    <a:pt x="9646" y="440"/>
                  </a:lnTo>
                  <a:lnTo>
                    <a:pt x="9604" y="482"/>
                  </a:lnTo>
                  <a:lnTo>
                    <a:pt x="9604" y="566"/>
                  </a:lnTo>
                  <a:lnTo>
                    <a:pt x="9520" y="587"/>
                  </a:lnTo>
                  <a:lnTo>
                    <a:pt x="9520" y="670"/>
                  </a:lnTo>
                  <a:lnTo>
                    <a:pt x="9541" y="691"/>
                  </a:lnTo>
                  <a:lnTo>
                    <a:pt x="9479" y="754"/>
                  </a:lnTo>
                  <a:lnTo>
                    <a:pt x="9520" y="859"/>
                  </a:lnTo>
                  <a:lnTo>
                    <a:pt x="9479" y="901"/>
                  </a:lnTo>
                  <a:lnTo>
                    <a:pt x="9416" y="859"/>
                  </a:lnTo>
                  <a:lnTo>
                    <a:pt x="9332" y="901"/>
                  </a:lnTo>
                  <a:lnTo>
                    <a:pt x="9332" y="942"/>
                  </a:lnTo>
                  <a:lnTo>
                    <a:pt x="9269" y="984"/>
                  </a:lnTo>
                  <a:lnTo>
                    <a:pt x="9228" y="880"/>
                  </a:lnTo>
                  <a:lnTo>
                    <a:pt x="9332" y="670"/>
                  </a:lnTo>
                  <a:lnTo>
                    <a:pt x="9269" y="649"/>
                  </a:lnTo>
                  <a:lnTo>
                    <a:pt x="9269" y="587"/>
                  </a:lnTo>
                  <a:lnTo>
                    <a:pt x="9311" y="545"/>
                  </a:lnTo>
                  <a:lnTo>
                    <a:pt x="9311" y="357"/>
                  </a:lnTo>
                  <a:lnTo>
                    <a:pt x="9290" y="315"/>
                  </a:lnTo>
                  <a:lnTo>
                    <a:pt x="9228" y="315"/>
                  </a:lnTo>
                  <a:lnTo>
                    <a:pt x="9102" y="545"/>
                  </a:lnTo>
                  <a:lnTo>
                    <a:pt x="9081" y="670"/>
                  </a:lnTo>
                  <a:lnTo>
                    <a:pt x="8956" y="880"/>
                  </a:lnTo>
                  <a:lnTo>
                    <a:pt x="8893" y="1005"/>
                  </a:lnTo>
                  <a:lnTo>
                    <a:pt x="8956" y="1068"/>
                  </a:lnTo>
                  <a:lnTo>
                    <a:pt x="8914" y="1193"/>
                  </a:lnTo>
                  <a:lnTo>
                    <a:pt x="8767" y="1361"/>
                  </a:lnTo>
                  <a:lnTo>
                    <a:pt x="8704" y="1382"/>
                  </a:lnTo>
                  <a:lnTo>
                    <a:pt x="8704" y="1298"/>
                  </a:lnTo>
                  <a:lnTo>
                    <a:pt x="8663" y="1214"/>
                  </a:lnTo>
                  <a:lnTo>
                    <a:pt x="8767" y="1068"/>
                  </a:lnTo>
                  <a:lnTo>
                    <a:pt x="8746" y="963"/>
                  </a:lnTo>
                  <a:lnTo>
                    <a:pt x="8788" y="880"/>
                  </a:lnTo>
                  <a:lnTo>
                    <a:pt x="8746" y="775"/>
                  </a:lnTo>
                  <a:lnTo>
                    <a:pt x="8893" y="587"/>
                  </a:lnTo>
                  <a:lnTo>
                    <a:pt x="8914" y="482"/>
                  </a:lnTo>
                  <a:lnTo>
                    <a:pt x="8956" y="461"/>
                  </a:lnTo>
                  <a:lnTo>
                    <a:pt x="8956" y="419"/>
                  </a:lnTo>
                  <a:lnTo>
                    <a:pt x="8851" y="419"/>
                  </a:lnTo>
                  <a:lnTo>
                    <a:pt x="8767" y="315"/>
                  </a:lnTo>
                  <a:lnTo>
                    <a:pt x="8704" y="336"/>
                  </a:lnTo>
                  <a:lnTo>
                    <a:pt x="8746" y="440"/>
                  </a:lnTo>
                  <a:lnTo>
                    <a:pt x="8663" y="482"/>
                  </a:lnTo>
                  <a:lnTo>
                    <a:pt x="8663" y="419"/>
                  </a:lnTo>
                  <a:lnTo>
                    <a:pt x="8579" y="336"/>
                  </a:lnTo>
                  <a:lnTo>
                    <a:pt x="8495" y="315"/>
                  </a:lnTo>
                  <a:lnTo>
                    <a:pt x="8432" y="336"/>
                  </a:lnTo>
                  <a:lnTo>
                    <a:pt x="8453" y="482"/>
                  </a:lnTo>
                  <a:lnTo>
                    <a:pt x="8391" y="545"/>
                  </a:lnTo>
                  <a:lnTo>
                    <a:pt x="8349" y="482"/>
                  </a:lnTo>
                  <a:lnTo>
                    <a:pt x="8286" y="461"/>
                  </a:lnTo>
                  <a:lnTo>
                    <a:pt x="8244" y="482"/>
                  </a:lnTo>
                  <a:lnTo>
                    <a:pt x="8265" y="545"/>
                  </a:lnTo>
                  <a:lnTo>
                    <a:pt x="8391" y="608"/>
                  </a:lnTo>
                  <a:lnTo>
                    <a:pt x="8432" y="733"/>
                  </a:lnTo>
                  <a:lnTo>
                    <a:pt x="8391" y="775"/>
                  </a:lnTo>
                  <a:lnTo>
                    <a:pt x="8349" y="691"/>
                  </a:lnTo>
                  <a:lnTo>
                    <a:pt x="8265" y="775"/>
                  </a:lnTo>
                  <a:lnTo>
                    <a:pt x="8265" y="838"/>
                  </a:lnTo>
                  <a:lnTo>
                    <a:pt x="8286" y="880"/>
                  </a:lnTo>
                  <a:lnTo>
                    <a:pt x="8265" y="901"/>
                  </a:lnTo>
                  <a:lnTo>
                    <a:pt x="8160" y="859"/>
                  </a:lnTo>
                  <a:lnTo>
                    <a:pt x="8119" y="859"/>
                  </a:lnTo>
                  <a:lnTo>
                    <a:pt x="8035" y="963"/>
                  </a:lnTo>
                  <a:lnTo>
                    <a:pt x="7951" y="1005"/>
                  </a:lnTo>
                  <a:lnTo>
                    <a:pt x="7951" y="1047"/>
                  </a:lnTo>
                  <a:lnTo>
                    <a:pt x="8014" y="1068"/>
                  </a:lnTo>
                  <a:lnTo>
                    <a:pt x="7909" y="1131"/>
                  </a:lnTo>
                  <a:lnTo>
                    <a:pt x="7868" y="1214"/>
                  </a:lnTo>
                  <a:lnTo>
                    <a:pt x="7972" y="1319"/>
                  </a:lnTo>
                  <a:lnTo>
                    <a:pt x="7909" y="1382"/>
                  </a:lnTo>
                  <a:lnTo>
                    <a:pt x="7972" y="1424"/>
                  </a:lnTo>
                  <a:lnTo>
                    <a:pt x="8035" y="1466"/>
                  </a:lnTo>
                  <a:lnTo>
                    <a:pt x="7972" y="1507"/>
                  </a:lnTo>
                  <a:lnTo>
                    <a:pt x="7847" y="1507"/>
                  </a:lnTo>
                  <a:lnTo>
                    <a:pt x="7805" y="1361"/>
                  </a:lnTo>
                  <a:lnTo>
                    <a:pt x="7742" y="1319"/>
                  </a:lnTo>
                  <a:lnTo>
                    <a:pt x="7805" y="1277"/>
                  </a:lnTo>
                  <a:lnTo>
                    <a:pt x="7721" y="1214"/>
                  </a:lnTo>
                  <a:lnTo>
                    <a:pt x="7491" y="1214"/>
                  </a:lnTo>
                  <a:lnTo>
                    <a:pt x="7303" y="1089"/>
                  </a:lnTo>
                  <a:lnTo>
                    <a:pt x="7240" y="1089"/>
                  </a:lnTo>
                  <a:lnTo>
                    <a:pt x="7198" y="1131"/>
                  </a:lnTo>
                  <a:lnTo>
                    <a:pt x="7177" y="1068"/>
                  </a:lnTo>
                  <a:lnTo>
                    <a:pt x="7072" y="1173"/>
                  </a:lnTo>
                  <a:lnTo>
                    <a:pt x="6968" y="1173"/>
                  </a:lnTo>
                  <a:lnTo>
                    <a:pt x="6968" y="1214"/>
                  </a:lnTo>
                  <a:lnTo>
                    <a:pt x="7093" y="1382"/>
                  </a:lnTo>
                  <a:lnTo>
                    <a:pt x="7177" y="1382"/>
                  </a:lnTo>
                  <a:lnTo>
                    <a:pt x="7219" y="1424"/>
                  </a:lnTo>
                  <a:lnTo>
                    <a:pt x="7344" y="1424"/>
                  </a:lnTo>
                  <a:lnTo>
                    <a:pt x="7303" y="1528"/>
                  </a:lnTo>
                  <a:lnTo>
                    <a:pt x="7303" y="1633"/>
                  </a:lnTo>
                  <a:lnTo>
                    <a:pt x="7407" y="1779"/>
                  </a:lnTo>
                  <a:lnTo>
                    <a:pt x="7386" y="1842"/>
                  </a:lnTo>
                  <a:lnTo>
                    <a:pt x="7303" y="1800"/>
                  </a:lnTo>
                  <a:lnTo>
                    <a:pt x="7219" y="1654"/>
                  </a:lnTo>
                  <a:lnTo>
                    <a:pt x="7114" y="1612"/>
                  </a:lnTo>
                  <a:lnTo>
                    <a:pt x="7072" y="1528"/>
                  </a:lnTo>
                  <a:lnTo>
                    <a:pt x="7031" y="1633"/>
                  </a:lnTo>
                  <a:lnTo>
                    <a:pt x="6968" y="1717"/>
                  </a:lnTo>
                  <a:lnTo>
                    <a:pt x="6926" y="1591"/>
                  </a:lnTo>
                  <a:lnTo>
                    <a:pt x="6863" y="1633"/>
                  </a:lnTo>
                  <a:lnTo>
                    <a:pt x="6863" y="1717"/>
                  </a:lnTo>
                  <a:lnTo>
                    <a:pt x="6759" y="1800"/>
                  </a:lnTo>
                  <a:lnTo>
                    <a:pt x="6759" y="1884"/>
                  </a:lnTo>
                  <a:lnTo>
                    <a:pt x="6884" y="1947"/>
                  </a:lnTo>
                  <a:lnTo>
                    <a:pt x="6926" y="2051"/>
                  </a:lnTo>
                  <a:lnTo>
                    <a:pt x="6821" y="2030"/>
                  </a:lnTo>
                  <a:lnTo>
                    <a:pt x="6779" y="1989"/>
                  </a:lnTo>
                  <a:lnTo>
                    <a:pt x="6696" y="2114"/>
                  </a:lnTo>
                  <a:lnTo>
                    <a:pt x="6675" y="2177"/>
                  </a:lnTo>
                  <a:lnTo>
                    <a:pt x="6549" y="2302"/>
                  </a:lnTo>
                  <a:lnTo>
                    <a:pt x="6549" y="2219"/>
                  </a:lnTo>
                  <a:lnTo>
                    <a:pt x="6654" y="2156"/>
                  </a:lnTo>
                  <a:lnTo>
                    <a:pt x="6591" y="2093"/>
                  </a:lnTo>
                  <a:lnTo>
                    <a:pt x="6696" y="1926"/>
                  </a:lnTo>
                  <a:lnTo>
                    <a:pt x="6612" y="1612"/>
                  </a:lnTo>
                  <a:lnTo>
                    <a:pt x="6549" y="1654"/>
                  </a:lnTo>
                  <a:lnTo>
                    <a:pt x="6403" y="1842"/>
                  </a:lnTo>
                  <a:lnTo>
                    <a:pt x="6403" y="2010"/>
                  </a:lnTo>
                  <a:lnTo>
                    <a:pt x="6445" y="2051"/>
                  </a:lnTo>
                  <a:lnTo>
                    <a:pt x="6340" y="2156"/>
                  </a:lnTo>
                  <a:lnTo>
                    <a:pt x="6340" y="2051"/>
                  </a:lnTo>
                  <a:lnTo>
                    <a:pt x="6382" y="1947"/>
                  </a:lnTo>
                  <a:lnTo>
                    <a:pt x="6340" y="1800"/>
                  </a:lnTo>
                  <a:lnTo>
                    <a:pt x="6277" y="1779"/>
                  </a:lnTo>
                  <a:lnTo>
                    <a:pt x="6173" y="1842"/>
                  </a:lnTo>
                  <a:lnTo>
                    <a:pt x="6089" y="1989"/>
                  </a:lnTo>
                  <a:lnTo>
                    <a:pt x="6152" y="2114"/>
                  </a:lnTo>
                  <a:lnTo>
                    <a:pt x="6152" y="2177"/>
                  </a:lnTo>
                  <a:lnTo>
                    <a:pt x="6298" y="2323"/>
                  </a:lnTo>
                  <a:lnTo>
                    <a:pt x="6340" y="2407"/>
                  </a:lnTo>
                  <a:lnTo>
                    <a:pt x="6277" y="2512"/>
                  </a:lnTo>
                  <a:lnTo>
                    <a:pt x="6235" y="2344"/>
                  </a:lnTo>
                  <a:lnTo>
                    <a:pt x="6131" y="2302"/>
                  </a:lnTo>
                  <a:lnTo>
                    <a:pt x="6047" y="2114"/>
                  </a:lnTo>
                  <a:lnTo>
                    <a:pt x="5984" y="2093"/>
                  </a:lnTo>
                  <a:lnTo>
                    <a:pt x="5859" y="2135"/>
                  </a:lnTo>
                  <a:lnTo>
                    <a:pt x="5838" y="2219"/>
                  </a:lnTo>
                  <a:lnTo>
                    <a:pt x="5984" y="2323"/>
                  </a:lnTo>
                  <a:lnTo>
                    <a:pt x="6047" y="2323"/>
                  </a:lnTo>
                  <a:lnTo>
                    <a:pt x="6089" y="2365"/>
                  </a:lnTo>
                  <a:lnTo>
                    <a:pt x="5984" y="2344"/>
                  </a:lnTo>
                  <a:lnTo>
                    <a:pt x="5880" y="2407"/>
                  </a:lnTo>
                  <a:lnTo>
                    <a:pt x="5963" y="2512"/>
                  </a:lnTo>
                  <a:lnTo>
                    <a:pt x="5838" y="2428"/>
                  </a:lnTo>
                  <a:lnTo>
                    <a:pt x="5838" y="2302"/>
                  </a:lnTo>
                  <a:lnTo>
                    <a:pt x="5775" y="2261"/>
                  </a:lnTo>
                  <a:lnTo>
                    <a:pt x="5754" y="2156"/>
                  </a:lnTo>
                  <a:lnTo>
                    <a:pt x="5712" y="2219"/>
                  </a:lnTo>
                  <a:lnTo>
                    <a:pt x="5671" y="2365"/>
                  </a:lnTo>
                  <a:lnTo>
                    <a:pt x="5733" y="2428"/>
                  </a:lnTo>
                  <a:lnTo>
                    <a:pt x="5712" y="2554"/>
                  </a:lnTo>
                  <a:lnTo>
                    <a:pt x="5629" y="2512"/>
                  </a:lnTo>
                  <a:lnTo>
                    <a:pt x="5545" y="2533"/>
                  </a:lnTo>
                  <a:lnTo>
                    <a:pt x="5419" y="2658"/>
                  </a:lnTo>
                  <a:lnTo>
                    <a:pt x="5440" y="2679"/>
                  </a:lnTo>
                  <a:lnTo>
                    <a:pt x="5524" y="2658"/>
                  </a:lnTo>
                  <a:lnTo>
                    <a:pt x="5608" y="2763"/>
                  </a:lnTo>
                  <a:lnTo>
                    <a:pt x="5503" y="2763"/>
                  </a:lnTo>
                  <a:lnTo>
                    <a:pt x="5440" y="2826"/>
                  </a:lnTo>
                  <a:lnTo>
                    <a:pt x="5503" y="2846"/>
                  </a:lnTo>
                  <a:lnTo>
                    <a:pt x="5461" y="2888"/>
                  </a:lnTo>
                  <a:lnTo>
                    <a:pt x="5357" y="2930"/>
                  </a:lnTo>
                  <a:lnTo>
                    <a:pt x="5357" y="2972"/>
                  </a:lnTo>
                  <a:lnTo>
                    <a:pt x="5399" y="2993"/>
                  </a:lnTo>
                  <a:lnTo>
                    <a:pt x="5336" y="2993"/>
                  </a:lnTo>
                  <a:lnTo>
                    <a:pt x="5294" y="2951"/>
                  </a:lnTo>
                  <a:lnTo>
                    <a:pt x="5210" y="2972"/>
                  </a:lnTo>
                  <a:lnTo>
                    <a:pt x="5127" y="3077"/>
                  </a:lnTo>
                  <a:lnTo>
                    <a:pt x="5147" y="3139"/>
                  </a:lnTo>
                  <a:lnTo>
                    <a:pt x="5127" y="3160"/>
                  </a:lnTo>
                  <a:lnTo>
                    <a:pt x="5022" y="3160"/>
                  </a:lnTo>
                  <a:lnTo>
                    <a:pt x="4938" y="3265"/>
                  </a:lnTo>
                  <a:lnTo>
                    <a:pt x="5043" y="3307"/>
                  </a:lnTo>
                  <a:lnTo>
                    <a:pt x="5315" y="3223"/>
                  </a:lnTo>
                  <a:lnTo>
                    <a:pt x="5357" y="3265"/>
                  </a:lnTo>
                  <a:lnTo>
                    <a:pt x="5461" y="3202"/>
                  </a:lnTo>
                  <a:lnTo>
                    <a:pt x="5524" y="3202"/>
                  </a:lnTo>
                  <a:lnTo>
                    <a:pt x="5524" y="3286"/>
                  </a:lnTo>
                  <a:lnTo>
                    <a:pt x="5461" y="3370"/>
                  </a:lnTo>
                  <a:lnTo>
                    <a:pt x="5440" y="3516"/>
                  </a:lnTo>
                  <a:lnTo>
                    <a:pt x="5419" y="3558"/>
                  </a:lnTo>
                  <a:lnTo>
                    <a:pt x="5357" y="3495"/>
                  </a:lnTo>
                  <a:lnTo>
                    <a:pt x="5336" y="3411"/>
                  </a:lnTo>
                  <a:lnTo>
                    <a:pt x="5252" y="3453"/>
                  </a:lnTo>
                  <a:lnTo>
                    <a:pt x="5210" y="3390"/>
                  </a:lnTo>
                  <a:lnTo>
                    <a:pt x="5106" y="3390"/>
                  </a:lnTo>
                  <a:lnTo>
                    <a:pt x="5127" y="3453"/>
                  </a:lnTo>
                  <a:lnTo>
                    <a:pt x="5106" y="3495"/>
                  </a:lnTo>
                  <a:lnTo>
                    <a:pt x="5022" y="3453"/>
                  </a:lnTo>
                  <a:lnTo>
                    <a:pt x="4938" y="3474"/>
                  </a:lnTo>
                  <a:lnTo>
                    <a:pt x="5043" y="3516"/>
                  </a:lnTo>
                  <a:lnTo>
                    <a:pt x="5085" y="3600"/>
                  </a:lnTo>
                  <a:lnTo>
                    <a:pt x="5022" y="3621"/>
                  </a:lnTo>
                  <a:lnTo>
                    <a:pt x="5001" y="3683"/>
                  </a:lnTo>
                  <a:lnTo>
                    <a:pt x="5001" y="3746"/>
                  </a:lnTo>
                  <a:lnTo>
                    <a:pt x="4980" y="3809"/>
                  </a:lnTo>
                  <a:lnTo>
                    <a:pt x="4938" y="3725"/>
                  </a:lnTo>
                  <a:lnTo>
                    <a:pt x="4938" y="3621"/>
                  </a:lnTo>
                  <a:lnTo>
                    <a:pt x="4875" y="3558"/>
                  </a:lnTo>
                  <a:lnTo>
                    <a:pt x="4792" y="3621"/>
                  </a:lnTo>
                  <a:lnTo>
                    <a:pt x="4708" y="3662"/>
                  </a:lnTo>
                  <a:lnTo>
                    <a:pt x="4666" y="3579"/>
                  </a:lnTo>
                  <a:lnTo>
                    <a:pt x="4687" y="3516"/>
                  </a:lnTo>
                  <a:lnTo>
                    <a:pt x="4624" y="3516"/>
                  </a:lnTo>
                  <a:lnTo>
                    <a:pt x="4520" y="3621"/>
                  </a:lnTo>
                  <a:lnTo>
                    <a:pt x="4603" y="3704"/>
                  </a:lnTo>
                  <a:lnTo>
                    <a:pt x="4729" y="3704"/>
                  </a:lnTo>
                  <a:lnTo>
                    <a:pt x="4834" y="3746"/>
                  </a:lnTo>
                  <a:lnTo>
                    <a:pt x="4792" y="3830"/>
                  </a:lnTo>
                  <a:lnTo>
                    <a:pt x="4583" y="3893"/>
                  </a:lnTo>
                  <a:lnTo>
                    <a:pt x="4520" y="3830"/>
                  </a:lnTo>
                  <a:lnTo>
                    <a:pt x="4457" y="3830"/>
                  </a:lnTo>
                  <a:lnTo>
                    <a:pt x="4394" y="3934"/>
                  </a:lnTo>
                  <a:lnTo>
                    <a:pt x="4478" y="4018"/>
                  </a:lnTo>
                  <a:lnTo>
                    <a:pt x="4394" y="4102"/>
                  </a:lnTo>
                  <a:lnTo>
                    <a:pt x="4478" y="4102"/>
                  </a:lnTo>
                  <a:lnTo>
                    <a:pt x="4583" y="3976"/>
                  </a:lnTo>
                  <a:lnTo>
                    <a:pt x="4687" y="3976"/>
                  </a:lnTo>
                  <a:lnTo>
                    <a:pt x="4729" y="4039"/>
                  </a:lnTo>
                  <a:lnTo>
                    <a:pt x="4583" y="4081"/>
                  </a:lnTo>
                  <a:lnTo>
                    <a:pt x="4562" y="4186"/>
                  </a:lnTo>
                  <a:lnTo>
                    <a:pt x="4603" y="4248"/>
                  </a:lnTo>
                  <a:lnTo>
                    <a:pt x="4729" y="4332"/>
                  </a:lnTo>
                  <a:lnTo>
                    <a:pt x="4729" y="4416"/>
                  </a:lnTo>
                  <a:lnTo>
                    <a:pt x="4666" y="4353"/>
                  </a:lnTo>
                  <a:lnTo>
                    <a:pt x="4583" y="4353"/>
                  </a:lnTo>
                  <a:lnTo>
                    <a:pt x="4499" y="4248"/>
                  </a:lnTo>
                  <a:lnTo>
                    <a:pt x="4457" y="4248"/>
                  </a:lnTo>
                  <a:lnTo>
                    <a:pt x="4373" y="4332"/>
                  </a:lnTo>
                  <a:lnTo>
                    <a:pt x="4457" y="4395"/>
                  </a:lnTo>
                  <a:lnTo>
                    <a:pt x="4352" y="4416"/>
                  </a:lnTo>
                  <a:lnTo>
                    <a:pt x="4248" y="4499"/>
                  </a:lnTo>
                  <a:lnTo>
                    <a:pt x="4248" y="4541"/>
                  </a:lnTo>
                  <a:lnTo>
                    <a:pt x="4352" y="4604"/>
                  </a:lnTo>
                  <a:lnTo>
                    <a:pt x="4457" y="4541"/>
                  </a:lnTo>
                  <a:lnTo>
                    <a:pt x="4499" y="4604"/>
                  </a:lnTo>
                  <a:lnTo>
                    <a:pt x="4603" y="4562"/>
                  </a:lnTo>
                  <a:lnTo>
                    <a:pt x="4624" y="4646"/>
                  </a:lnTo>
                  <a:lnTo>
                    <a:pt x="4708" y="4709"/>
                  </a:lnTo>
                  <a:lnTo>
                    <a:pt x="4708" y="4751"/>
                  </a:lnTo>
                  <a:lnTo>
                    <a:pt x="4562" y="4667"/>
                  </a:lnTo>
                  <a:lnTo>
                    <a:pt x="4415" y="4667"/>
                  </a:lnTo>
                  <a:lnTo>
                    <a:pt x="4373" y="4709"/>
                  </a:lnTo>
                  <a:lnTo>
                    <a:pt x="4206" y="4730"/>
                  </a:lnTo>
                  <a:lnTo>
                    <a:pt x="4206" y="4792"/>
                  </a:lnTo>
                  <a:lnTo>
                    <a:pt x="4143" y="4855"/>
                  </a:lnTo>
                  <a:lnTo>
                    <a:pt x="4080" y="4834"/>
                  </a:lnTo>
                  <a:lnTo>
                    <a:pt x="3955" y="4918"/>
                  </a:lnTo>
                  <a:lnTo>
                    <a:pt x="3871" y="4918"/>
                  </a:lnTo>
                  <a:lnTo>
                    <a:pt x="3850" y="4960"/>
                  </a:lnTo>
                  <a:lnTo>
                    <a:pt x="3955" y="4981"/>
                  </a:lnTo>
                  <a:lnTo>
                    <a:pt x="3997" y="5064"/>
                  </a:lnTo>
                  <a:lnTo>
                    <a:pt x="3934" y="5127"/>
                  </a:lnTo>
                  <a:lnTo>
                    <a:pt x="3871" y="5085"/>
                  </a:lnTo>
                  <a:lnTo>
                    <a:pt x="3850" y="5127"/>
                  </a:lnTo>
                  <a:lnTo>
                    <a:pt x="3934" y="5169"/>
                  </a:lnTo>
                  <a:lnTo>
                    <a:pt x="3892" y="5232"/>
                  </a:lnTo>
                  <a:lnTo>
                    <a:pt x="3787" y="5190"/>
                  </a:lnTo>
                  <a:lnTo>
                    <a:pt x="3766" y="5169"/>
                  </a:lnTo>
                  <a:lnTo>
                    <a:pt x="3746" y="5190"/>
                  </a:lnTo>
                  <a:lnTo>
                    <a:pt x="3829" y="5274"/>
                  </a:lnTo>
                  <a:lnTo>
                    <a:pt x="3766" y="5295"/>
                  </a:lnTo>
                  <a:lnTo>
                    <a:pt x="3787" y="5378"/>
                  </a:lnTo>
                  <a:lnTo>
                    <a:pt x="3850" y="5378"/>
                  </a:lnTo>
                  <a:lnTo>
                    <a:pt x="3787" y="5399"/>
                  </a:lnTo>
                  <a:lnTo>
                    <a:pt x="3725" y="5441"/>
                  </a:lnTo>
                  <a:lnTo>
                    <a:pt x="3662" y="5378"/>
                  </a:lnTo>
                  <a:lnTo>
                    <a:pt x="3662" y="5462"/>
                  </a:lnTo>
                  <a:lnTo>
                    <a:pt x="3641" y="5504"/>
                  </a:lnTo>
                  <a:lnTo>
                    <a:pt x="3683" y="5546"/>
                  </a:lnTo>
                  <a:lnTo>
                    <a:pt x="3850" y="5587"/>
                  </a:lnTo>
                  <a:lnTo>
                    <a:pt x="3871" y="5671"/>
                  </a:lnTo>
                  <a:lnTo>
                    <a:pt x="3934" y="5671"/>
                  </a:lnTo>
                  <a:lnTo>
                    <a:pt x="4039" y="5650"/>
                  </a:lnTo>
                  <a:lnTo>
                    <a:pt x="3955" y="5692"/>
                  </a:lnTo>
                  <a:lnTo>
                    <a:pt x="3955" y="5755"/>
                  </a:lnTo>
                  <a:lnTo>
                    <a:pt x="3850" y="5755"/>
                  </a:lnTo>
                  <a:lnTo>
                    <a:pt x="3829" y="5713"/>
                  </a:lnTo>
                  <a:lnTo>
                    <a:pt x="3662" y="5713"/>
                  </a:lnTo>
                  <a:lnTo>
                    <a:pt x="3557" y="5818"/>
                  </a:lnTo>
                  <a:lnTo>
                    <a:pt x="3578" y="5839"/>
                  </a:lnTo>
                  <a:lnTo>
                    <a:pt x="3683" y="5839"/>
                  </a:lnTo>
                  <a:lnTo>
                    <a:pt x="3725" y="5922"/>
                  </a:lnTo>
                  <a:lnTo>
                    <a:pt x="3766" y="5985"/>
                  </a:lnTo>
                  <a:lnTo>
                    <a:pt x="3766" y="6069"/>
                  </a:lnTo>
                  <a:lnTo>
                    <a:pt x="3683" y="6006"/>
                  </a:lnTo>
                  <a:lnTo>
                    <a:pt x="3641" y="6006"/>
                  </a:lnTo>
                  <a:lnTo>
                    <a:pt x="3578" y="6069"/>
                  </a:lnTo>
                  <a:lnTo>
                    <a:pt x="3578" y="6131"/>
                  </a:lnTo>
                  <a:lnTo>
                    <a:pt x="3557" y="6173"/>
                  </a:lnTo>
                  <a:lnTo>
                    <a:pt x="3620" y="6215"/>
                  </a:lnTo>
                  <a:lnTo>
                    <a:pt x="3641" y="6299"/>
                  </a:lnTo>
                  <a:lnTo>
                    <a:pt x="3578" y="6299"/>
                  </a:lnTo>
                  <a:lnTo>
                    <a:pt x="3515" y="6236"/>
                  </a:lnTo>
                  <a:lnTo>
                    <a:pt x="3474" y="6278"/>
                  </a:lnTo>
                  <a:lnTo>
                    <a:pt x="3474" y="6341"/>
                  </a:lnTo>
                  <a:lnTo>
                    <a:pt x="3578" y="6362"/>
                  </a:lnTo>
                  <a:lnTo>
                    <a:pt x="3578" y="6424"/>
                  </a:lnTo>
                  <a:lnTo>
                    <a:pt x="3578" y="6508"/>
                  </a:lnTo>
                  <a:lnTo>
                    <a:pt x="3453" y="6403"/>
                  </a:lnTo>
                  <a:lnTo>
                    <a:pt x="3411" y="6445"/>
                  </a:lnTo>
                  <a:lnTo>
                    <a:pt x="3411" y="6529"/>
                  </a:lnTo>
                  <a:lnTo>
                    <a:pt x="3432" y="6529"/>
                  </a:lnTo>
                  <a:lnTo>
                    <a:pt x="3432" y="6634"/>
                  </a:lnTo>
                  <a:lnTo>
                    <a:pt x="3474" y="6738"/>
                  </a:lnTo>
                  <a:lnTo>
                    <a:pt x="3536" y="6738"/>
                  </a:lnTo>
                  <a:lnTo>
                    <a:pt x="3578" y="6634"/>
                  </a:lnTo>
                  <a:lnTo>
                    <a:pt x="3641" y="6634"/>
                  </a:lnTo>
                  <a:lnTo>
                    <a:pt x="3578" y="6759"/>
                  </a:lnTo>
                  <a:lnTo>
                    <a:pt x="3536" y="6801"/>
                  </a:lnTo>
                  <a:lnTo>
                    <a:pt x="3432" y="6885"/>
                  </a:lnTo>
                  <a:lnTo>
                    <a:pt x="3348" y="6885"/>
                  </a:lnTo>
                  <a:lnTo>
                    <a:pt x="3264" y="6927"/>
                  </a:lnTo>
                  <a:lnTo>
                    <a:pt x="3264" y="6968"/>
                  </a:lnTo>
                  <a:lnTo>
                    <a:pt x="3202" y="7031"/>
                  </a:lnTo>
                  <a:lnTo>
                    <a:pt x="3118" y="7073"/>
                  </a:lnTo>
                  <a:lnTo>
                    <a:pt x="3202" y="7136"/>
                  </a:lnTo>
                  <a:lnTo>
                    <a:pt x="3160" y="7157"/>
                  </a:lnTo>
                  <a:lnTo>
                    <a:pt x="3013" y="7178"/>
                  </a:lnTo>
                  <a:lnTo>
                    <a:pt x="2950" y="7261"/>
                  </a:lnTo>
                  <a:lnTo>
                    <a:pt x="2950" y="7324"/>
                  </a:lnTo>
                  <a:lnTo>
                    <a:pt x="3055" y="7345"/>
                  </a:lnTo>
                  <a:lnTo>
                    <a:pt x="2992" y="7387"/>
                  </a:lnTo>
                  <a:lnTo>
                    <a:pt x="2930" y="7492"/>
                  </a:lnTo>
                  <a:lnTo>
                    <a:pt x="2846" y="7492"/>
                  </a:lnTo>
                  <a:lnTo>
                    <a:pt x="2825" y="7408"/>
                  </a:lnTo>
                  <a:lnTo>
                    <a:pt x="2783" y="7366"/>
                  </a:lnTo>
                  <a:lnTo>
                    <a:pt x="2741" y="7408"/>
                  </a:lnTo>
                  <a:lnTo>
                    <a:pt x="2678" y="7408"/>
                  </a:lnTo>
                  <a:lnTo>
                    <a:pt x="2699" y="7492"/>
                  </a:lnTo>
                  <a:lnTo>
                    <a:pt x="2637" y="7554"/>
                  </a:lnTo>
                  <a:lnTo>
                    <a:pt x="2637" y="7596"/>
                  </a:lnTo>
                  <a:lnTo>
                    <a:pt x="2678" y="7659"/>
                  </a:lnTo>
                  <a:lnTo>
                    <a:pt x="2532" y="7659"/>
                  </a:lnTo>
                  <a:lnTo>
                    <a:pt x="2490" y="7680"/>
                  </a:lnTo>
                  <a:lnTo>
                    <a:pt x="2490" y="7805"/>
                  </a:lnTo>
                  <a:lnTo>
                    <a:pt x="2386" y="7868"/>
                  </a:lnTo>
                  <a:lnTo>
                    <a:pt x="2406" y="7910"/>
                  </a:lnTo>
                  <a:lnTo>
                    <a:pt x="2386" y="8015"/>
                  </a:lnTo>
                  <a:lnTo>
                    <a:pt x="2302" y="8098"/>
                  </a:lnTo>
                  <a:lnTo>
                    <a:pt x="2197" y="8182"/>
                  </a:lnTo>
                  <a:lnTo>
                    <a:pt x="2218" y="8224"/>
                  </a:lnTo>
                  <a:lnTo>
                    <a:pt x="2365" y="8161"/>
                  </a:lnTo>
                  <a:lnTo>
                    <a:pt x="2406" y="8161"/>
                  </a:lnTo>
                  <a:lnTo>
                    <a:pt x="2406" y="8224"/>
                  </a:lnTo>
                  <a:lnTo>
                    <a:pt x="2323" y="8266"/>
                  </a:lnTo>
                  <a:lnTo>
                    <a:pt x="2323" y="8370"/>
                  </a:lnTo>
                  <a:lnTo>
                    <a:pt x="2386" y="8454"/>
                  </a:lnTo>
                  <a:lnTo>
                    <a:pt x="2511" y="8391"/>
                  </a:lnTo>
                  <a:lnTo>
                    <a:pt x="2637" y="8370"/>
                  </a:lnTo>
                  <a:lnTo>
                    <a:pt x="2804" y="8203"/>
                  </a:lnTo>
                  <a:lnTo>
                    <a:pt x="2804" y="8119"/>
                  </a:lnTo>
                  <a:lnTo>
                    <a:pt x="2720" y="8161"/>
                  </a:lnTo>
                  <a:lnTo>
                    <a:pt x="2804" y="8056"/>
                  </a:lnTo>
                  <a:lnTo>
                    <a:pt x="2825" y="7910"/>
                  </a:lnTo>
                  <a:lnTo>
                    <a:pt x="2846" y="7910"/>
                  </a:lnTo>
                  <a:lnTo>
                    <a:pt x="2909" y="7868"/>
                  </a:lnTo>
                  <a:lnTo>
                    <a:pt x="3013" y="7889"/>
                  </a:lnTo>
                  <a:lnTo>
                    <a:pt x="3055" y="7889"/>
                  </a:lnTo>
                  <a:lnTo>
                    <a:pt x="2909" y="7994"/>
                  </a:lnTo>
                  <a:lnTo>
                    <a:pt x="2909" y="8056"/>
                  </a:lnTo>
                  <a:lnTo>
                    <a:pt x="3055" y="8098"/>
                  </a:lnTo>
                  <a:lnTo>
                    <a:pt x="3013" y="8182"/>
                  </a:lnTo>
                  <a:lnTo>
                    <a:pt x="2930" y="8182"/>
                  </a:lnTo>
                  <a:lnTo>
                    <a:pt x="2783" y="8370"/>
                  </a:lnTo>
                  <a:lnTo>
                    <a:pt x="2888" y="8412"/>
                  </a:lnTo>
                  <a:lnTo>
                    <a:pt x="2804" y="8496"/>
                  </a:lnTo>
                  <a:lnTo>
                    <a:pt x="2825" y="8600"/>
                  </a:lnTo>
                  <a:lnTo>
                    <a:pt x="2720" y="8580"/>
                  </a:lnTo>
                  <a:lnTo>
                    <a:pt x="2637" y="8496"/>
                  </a:lnTo>
                  <a:lnTo>
                    <a:pt x="2511" y="8496"/>
                  </a:lnTo>
                  <a:lnTo>
                    <a:pt x="2427" y="8538"/>
                  </a:lnTo>
                  <a:lnTo>
                    <a:pt x="2427" y="8642"/>
                  </a:lnTo>
                  <a:lnTo>
                    <a:pt x="2365" y="8705"/>
                  </a:lnTo>
                  <a:lnTo>
                    <a:pt x="2260" y="8747"/>
                  </a:lnTo>
                  <a:lnTo>
                    <a:pt x="2260" y="8747"/>
                  </a:lnTo>
                  <a:lnTo>
                    <a:pt x="2323" y="8684"/>
                  </a:lnTo>
                  <a:lnTo>
                    <a:pt x="2386" y="8642"/>
                  </a:lnTo>
                  <a:lnTo>
                    <a:pt x="2302" y="8538"/>
                  </a:lnTo>
                  <a:lnTo>
                    <a:pt x="2302" y="8433"/>
                  </a:lnTo>
                  <a:lnTo>
                    <a:pt x="2218" y="8328"/>
                  </a:lnTo>
                  <a:lnTo>
                    <a:pt x="2155" y="8328"/>
                  </a:lnTo>
                  <a:lnTo>
                    <a:pt x="2093" y="8412"/>
                  </a:lnTo>
                  <a:lnTo>
                    <a:pt x="1988" y="8412"/>
                  </a:lnTo>
                  <a:lnTo>
                    <a:pt x="1988" y="8454"/>
                  </a:lnTo>
                  <a:lnTo>
                    <a:pt x="2155" y="8454"/>
                  </a:lnTo>
                  <a:lnTo>
                    <a:pt x="1988" y="8600"/>
                  </a:lnTo>
                  <a:lnTo>
                    <a:pt x="1883" y="8580"/>
                  </a:lnTo>
                  <a:lnTo>
                    <a:pt x="1800" y="8580"/>
                  </a:lnTo>
                  <a:lnTo>
                    <a:pt x="1695" y="8684"/>
                  </a:lnTo>
                  <a:lnTo>
                    <a:pt x="1758" y="8705"/>
                  </a:lnTo>
                  <a:lnTo>
                    <a:pt x="1842" y="8684"/>
                  </a:lnTo>
                  <a:lnTo>
                    <a:pt x="1862" y="8705"/>
                  </a:lnTo>
                  <a:lnTo>
                    <a:pt x="1737" y="8789"/>
                  </a:lnTo>
                  <a:lnTo>
                    <a:pt x="1674" y="8831"/>
                  </a:lnTo>
                  <a:lnTo>
                    <a:pt x="1632" y="8789"/>
                  </a:lnTo>
                  <a:lnTo>
                    <a:pt x="1549" y="8789"/>
                  </a:lnTo>
                  <a:lnTo>
                    <a:pt x="1549" y="8831"/>
                  </a:lnTo>
                  <a:lnTo>
                    <a:pt x="1674" y="8914"/>
                  </a:lnTo>
                  <a:lnTo>
                    <a:pt x="1800" y="8914"/>
                  </a:lnTo>
                  <a:lnTo>
                    <a:pt x="1779" y="8977"/>
                  </a:lnTo>
                  <a:lnTo>
                    <a:pt x="1862" y="9019"/>
                  </a:lnTo>
                  <a:lnTo>
                    <a:pt x="1842" y="9103"/>
                  </a:lnTo>
                  <a:lnTo>
                    <a:pt x="1695" y="9040"/>
                  </a:lnTo>
                  <a:lnTo>
                    <a:pt x="1695" y="8956"/>
                  </a:lnTo>
                  <a:lnTo>
                    <a:pt x="1590" y="8956"/>
                  </a:lnTo>
                  <a:lnTo>
                    <a:pt x="1486" y="8893"/>
                  </a:lnTo>
                  <a:lnTo>
                    <a:pt x="1465" y="8810"/>
                  </a:lnTo>
                  <a:lnTo>
                    <a:pt x="1444" y="8810"/>
                  </a:lnTo>
                  <a:lnTo>
                    <a:pt x="1423" y="8914"/>
                  </a:lnTo>
                  <a:lnTo>
                    <a:pt x="1528" y="9040"/>
                  </a:lnTo>
                  <a:lnTo>
                    <a:pt x="1632" y="9124"/>
                  </a:lnTo>
                  <a:lnTo>
                    <a:pt x="1695" y="9124"/>
                  </a:lnTo>
                  <a:lnTo>
                    <a:pt x="1758" y="9165"/>
                  </a:lnTo>
                  <a:lnTo>
                    <a:pt x="1653" y="9165"/>
                  </a:lnTo>
                  <a:lnTo>
                    <a:pt x="1486" y="9124"/>
                  </a:lnTo>
                  <a:lnTo>
                    <a:pt x="1360" y="8956"/>
                  </a:lnTo>
                  <a:lnTo>
                    <a:pt x="1277" y="8977"/>
                  </a:lnTo>
                  <a:lnTo>
                    <a:pt x="1214" y="8935"/>
                  </a:lnTo>
                  <a:lnTo>
                    <a:pt x="1067" y="8935"/>
                  </a:lnTo>
                  <a:lnTo>
                    <a:pt x="1026" y="8893"/>
                  </a:lnTo>
                  <a:lnTo>
                    <a:pt x="963" y="8935"/>
                  </a:lnTo>
                  <a:lnTo>
                    <a:pt x="1005" y="9019"/>
                  </a:lnTo>
                  <a:lnTo>
                    <a:pt x="942" y="9061"/>
                  </a:lnTo>
                  <a:lnTo>
                    <a:pt x="1026" y="9165"/>
                  </a:lnTo>
                  <a:lnTo>
                    <a:pt x="1214" y="9124"/>
                  </a:lnTo>
                  <a:lnTo>
                    <a:pt x="1235" y="9144"/>
                  </a:lnTo>
                  <a:lnTo>
                    <a:pt x="1151" y="9207"/>
                  </a:lnTo>
                  <a:lnTo>
                    <a:pt x="1214" y="9228"/>
                  </a:lnTo>
                  <a:lnTo>
                    <a:pt x="1339" y="9165"/>
                  </a:lnTo>
                  <a:lnTo>
                    <a:pt x="1423" y="9165"/>
                  </a:lnTo>
                  <a:lnTo>
                    <a:pt x="1381" y="9228"/>
                  </a:lnTo>
                  <a:lnTo>
                    <a:pt x="1214" y="9312"/>
                  </a:lnTo>
                  <a:lnTo>
                    <a:pt x="1151" y="9375"/>
                  </a:lnTo>
                  <a:lnTo>
                    <a:pt x="1026" y="9354"/>
                  </a:lnTo>
                  <a:lnTo>
                    <a:pt x="942" y="9228"/>
                  </a:lnTo>
                  <a:lnTo>
                    <a:pt x="900" y="9228"/>
                  </a:lnTo>
                  <a:lnTo>
                    <a:pt x="837" y="9270"/>
                  </a:lnTo>
                  <a:lnTo>
                    <a:pt x="753" y="9207"/>
                  </a:lnTo>
                  <a:lnTo>
                    <a:pt x="691" y="9249"/>
                  </a:lnTo>
                  <a:lnTo>
                    <a:pt x="628" y="9228"/>
                  </a:lnTo>
                  <a:lnTo>
                    <a:pt x="544" y="9270"/>
                  </a:lnTo>
                  <a:lnTo>
                    <a:pt x="586" y="9333"/>
                  </a:lnTo>
                  <a:lnTo>
                    <a:pt x="753" y="9354"/>
                  </a:lnTo>
                  <a:lnTo>
                    <a:pt x="858" y="9416"/>
                  </a:lnTo>
                  <a:lnTo>
                    <a:pt x="1005" y="9479"/>
                  </a:lnTo>
                  <a:lnTo>
                    <a:pt x="963" y="9584"/>
                  </a:lnTo>
                  <a:lnTo>
                    <a:pt x="1026" y="9668"/>
                  </a:lnTo>
                  <a:lnTo>
                    <a:pt x="921" y="9688"/>
                  </a:lnTo>
                  <a:lnTo>
                    <a:pt x="900" y="9668"/>
                  </a:lnTo>
                  <a:lnTo>
                    <a:pt x="900" y="9500"/>
                  </a:lnTo>
                  <a:lnTo>
                    <a:pt x="795" y="9479"/>
                  </a:lnTo>
                  <a:lnTo>
                    <a:pt x="691" y="9479"/>
                  </a:lnTo>
                  <a:lnTo>
                    <a:pt x="733" y="9563"/>
                  </a:lnTo>
                  <a:lnTo>
                    <a:pt x="712" y="9626"/>
                  </a:lnTo>
                  <a:lnTo>
                    <a:pt x="586" y="9542"/>
                  </a:lnTo>
                  <a:lnTo>
                    <a:pt x="481" y="9668"/>
                  </a:lnTo>
                  <a:lnTo>
                    <a:pt x="586" y="9730"/>
                  </a:lnTo>
                  <a:lnTo>
                    <a:pt x="502" y="9751"/>
                  </a:lnTo>
                  <a:lnTo>
                    <a:pt x="440" y="9772"/>
                  </a:lnTo>
                  <a:lnTo>
                    <a:pt x="398" y="9668"/>
                  </a:lnTo>
                  <a:lnTo>
                    <a:pt x="230" y="9647"/>
                  </a:lnTo>
                  <a:lnTo>
                    <a:pt x="293" y="9772"/>
                  </a:lnTo>
                  <a:lnTo>
                    <a:pt x="209" y="9793"/>
                  </a:lnTo>
                  <a:lnTo>
                    <a:pt x="189" y="9688"/>
                  </a:lnTo>
                  <a:lnTo>
                    <a:pt x="105" y="9626"/>
                  </a:lnTo>
                  <a:lnTo>
                    <a:pt x="63" y="9647"/>
                  </a:lnTo>
                  <a:lnTo>
                    <a:pt x="63" y="9688"/>
                  </a:lnTo>
                  <a:lnTo>
                    <a:pt x="168" y="9793"/>
                  </a:lnTo>
                  <a:lnTo>
                    <a:pt x="105" y="9856"/>
                  </a:lnTo>
                  <a:lnTo>
                    <a:pt x="168" y="9898"/>
                  </a:lnTo>
                  <a:lnTo>
                    <a:pt x="293" y="9877"/>
                  </a:lnTo>
                  <a:lnTo>
                    <a:pt x="481" y="9898"/>
                  </a:lnTo>
                  <a:lnTo>
                    <a:pt x="586" y="9981"/>
                  </a:lnTo>
                  <a:lnTo>
                    <a:pt x="733" y="9981"/>
                  </a:lnTo>
                  <a:lnTo>
                    <a:pt x="795" y="9940"/>
                  </a:lnTo>
                  <a:lnTo>
                    <a:pt x="858" y="9940"/>
                  </a:lnTo>
                  <a:lnTo>
                    <a:pt x="753" y="10023"/>
                  </a:lnTo>
                  <a:lnTo>
                    <a:pt x="607" y="10023"/>
                  </a:lnTo>
                  <a:lnTo>
                    <a:pt x="544" y="10065"/>
                  </a:lnTo>
                  <a:lnTo>
                    <a:pt x="377" y="9960"/>
                  </a:lnTo>
                  <a:lnTo>
                    <a:pt x="272" y="9981"/>
                  </a:lnTo>
                  <a:lnTo>
                    <a:pt x="209" y="9981"/>
                  </a:lnTo>
                  <a:lnTo>
                    <a:pt x="126" y="10023"/>
                  </a:lnTo>
                  <a:lnTo>
                    <a:pt x="0" y="10065"/>
                  </a:lnTo>
                  <a:lnTo>
                    <a:pt x="0" y="10107"/>
                  </a:lnTo>
                  <a:lnTo>
                    <a:pt x="189" y="10191"/>
                  </a:lnTo>
                  <a:lnTo>
                    <a:pt x="105" y="10274"/>
                  </a:lnTo>
                  <a:lnTo>
                    <a:pt x="209" y="10295"/>
                  </a:lnTo>
                  <a:lnTo>
                    <a:pt x="272" y="10253"/>
                  </a:lnTo>
                  <a:lnTo>
                    <a:pt x="419" y="10253"/>
                  </a:lnTo>
                  <a:lnTo>
                    <a:pt x="314" y="10316"/>
                  </a:lnTo>
                  <a:lnTo>
                    <a:pt x="126" y="10316"/>
                  </a:lnTo>
                  <a:lnTo>
                    <a:pt x="105" y="10358"/>
                  </a:lnTo>
                  <a:lnTo>
                    <a:pt x="63" y="10358"/>
                  </a:lnTo>
                  <a:lnTo>
                    <a:pt x="63" y="10379"/>
                  </a:lnTo>
                  <a:lnTo>
                    <a:pt x="126" y="10400"/>
                  </a:lnTo>
                  <a:lnTo>
                    <a:pt x="189" y="10400"/>
                  </a:lnTo>
                  <a:lnTo>
                    <a:pt x="105" y="10463"/>
                  </a:lnTo>
                  <a:lnTo>
                    <a:pt x="63" y="10484"/>
                  </a:lnTo>
                  <a:lnTo>
                    <a:pt x="63" y="10525"/>
                  </a:lnTo>
                  <a:lnTo>
                    <a:pt x="105" y="10546"/>
                  </a:lnTo>
                  <a:lnTo>
                    <a:pt x="168" y="10630"/>
                  </a:lnTo>
                  <a:lnTo>
                    <a:pt x="293" y="10630"/>
                  </a:lnTo>
                  <a:lnTo>
                    <a:pt x="335" y="10588"/>
                  </a:lnTo>
                  <a:lnTo>
                    <a:pt x="523" y="10546"/>
                  </a:lnTo>
                  <a:lnTo>
                    <a:pt x="649" y="10588"/>
                  </a:lnTo>
                  <a:lnTo>
                    <a:pt x="691" y="10609"/>
                  </a:lnTo>
                  <a:lnTo>
                    <a:pt x="753" y="10546"/>
                  </a:lnTo>
                  <a:lnTo>
                    <a:pt x="753" y="10484"/>
                  </a:lnTo>
                  <a:lnTo>
                    <a:pt x="837" y="10463"/>
                  </a:lnTo>
                  <a:lnTo>
                    <a:pt x="858" y="10525"/>
                  </a:lnTo>
                  <a:lnTo>
                    <a:pt x="963" y="10525"/>
                  </a:lnTo>
                  <a:lnTo>
                    <a:pt x="1067" y="10421"/>
                  </a:lnTo>
                  <a:lnTo>
                    <a:pt x="1130" y="10463"/>
                  </a:lnTo>
                  <a:lnTo>
                    <a:pt x="1130" y="10505"/>
                  </a:lnTo>
                  <a:lnTo>
                    <a:pt x="1046" y="10525"/>
                  </a:lnTo>
                  <a:lnTo>
                    <a:pt x="1151" y="10588"/>
                  </a:lnTo>
                  <a:lnTo>
                    <a:pt x="1214" y="10525"/>
                  </a:lnTo>
                  <a:lnTo>
                    <a:pt x="1214" y="10463"/>
                  </a:lnTo>
                  <a:lnTo>
                    <a:pt x="1277" y="10358"/>
                  </a:lnTo>
                  <a:lnTo>
                    <a:pt x="1256" y="10421"/>
                  </a:lnTo>
                  <a:lnTo>
                    <a:pt x="1339" y="10525"/>
                  </a:lnTo>
                  <a:lnTo>
                    <a:pt x="1277" y="10609"/>
                  </a:lnTo>
                  <a:lnTo>
                    <a:pt x="1130" y="10672"/>
                  </a:lnTo>
                  <a:lnTo>
                    <a:pt x="1046" y="10714"/>
                  </a:lnTo>
                  <a:lnTo>
                    <a:pt x="1109" y="10735"/>
                  </a:lnTo>
                  <a:lnTo>
                    <a:pt x="1046" y="10839"/>
                  </a:lnTo>
                  <a:lnTo>
                    <a:pt x="921" y="10839"/>
                  </a:lnTo>
                  <a:lnTo>
                    <a:pt x="921" y="10797"/>
                  </a:lnTo>
                  <a:lnTo>
                    <a:pt x="963" y="10735"/>
                  </a:lnTo>
                  <a:lnTo>
                    <a:pt x="942" y="10630"/>
                  </a:lnTo>
                  <a:lnTo>
                    <a:pt x="837" y="10609"/>
                  </a:lnTo>
                  <a:lnTo>
                    <a:pt x="733" y="10735"/>
                  </a:lnTo>
                  <a:lnTo>
                    <a:pt x="712" y="10797"/>
                  </a:lnTo>
                  <a:lnTo>
                    <a:pt x="628" y="10693"/>
                  </a:lnTo>
                  <a:lnTo>
                    <a:pt x="523" y="10672"/>
                  </a:lnTo>
                  <a:lnTo>
                    <a:pt x="419" y="10693"/>
                  </a:lnTo>
                  <a:lnTo>
                    <a:pt x="335" y="10672"/>
                  </a:lnTo>
                  <a:lnTo>
                    <a:pt x="209" y="10735"/>
                  </a:lnTo>
                  <a:lnTo>
                    <a:pt x="126" y="10735"/>
                  </a:lnTo>
                  <a:lnTo>
                    <a:pt x="63" y="10693"/>
                  </a:lnTo>
                  <a:lnTo>
                    <a:pt x="21" y="10693"/>
                  </a:lnTo>
                  <a:lnTo>
                    <a:pt x="63" y="10797"/>
                  </a:lnTo>
                  <a:lnTo>
                    <a:pt x="21" y="10839"/>
                  </a:lnTo>
                  <a:lnTo>
                    <a:pt x="84" y="10902"/>
                  </a:lnTo>
                  <a:lnTo>
                    <a:pt x="168" y="10881"/>
                  </a:lnTo>
                  <a:lnTo>
                    <a:pt x="209" y="10818"/>
                  </a:lnTo>
                  <a:lnTo>
                    <a:pt x="293" y="10818"/>
                  </a:lnTo>
                  <a:lnTo>
                    <a:pt x="209" y="10902"/>
                  </a:lnTo>
                  <a:lnTo>
                    <a:pt x="209" y="11007"/>
                  </a:lnTo>
                  <a:lnTo>
                    <a:pt x="168" y="11049"/>
                  </a:lnTo>
                  <a:lnTo>
                    <a:pt x="84" y="11007"/>
                  </a:lnTo>
                  <a:lnTo>
                    <a:pt x="126" y="11132"/>
                  </a:lnTo>
                  <a:lnTo>
                    <a:pt x="189" y="11195"/>
                  </a:lnTo>
                  <a:lnTo>
                    <a:pt x="335" y="11007"/>
                  </a:lnTo>
                  <a:lnTo>
                    <a:pt x="481" y="11049"/>
                  </a:lnTo>
                  <a:lnTo>
                    <a:pt x="419" y="11111"/>
                  </a:lnTo>
                  <a:lnTo>
                    <a:pt x="419" y="11195"/>
                  </a:lnTo>
                  <a:lnTo>
                    <a:pt x="293" y="11258"/>
                  </a:lnTo>
                  <a:lnTo>
                    <a:pt x="314" y="11300"/>
                  </a:lnTo>
                  <a:lnTo>
                    <a:pt x="398" y="11321"/>
                  </a:lnTo>
                  <a:lnTo>
                    <a:pt x="377" y="11404"/>
                  </a:lnTo>
                  <a:lnTo>
                    <a:pt x="419" y="11467"/>
                  </a:lnTo>
                  <a:lnTo>
                    <a:pt x="377" y="11572"/>
                  </a:lnTo>
                  <a:lnTo>
                    <a:pt x="419" y="11572"/>
                  </a:lnTo>
                  <a:lnTo>
                    <a:pt x="502" y="11446"/>
                  </a:lnTo>
                  <a:lnTo>
                    <a:pt x="586" y="11425"/>
                  </a:lnTo>
                  <a:lnTo>
                    <a:pt x="607" y="11300"/>
                  </a:lnTo>
                  <a:lnTo>
                    <a:pt x="816" y="11216"/>
                  </a:lnTo>
                  <a:lnTo>
                    <a:pt x="921" y="11216"/>
                  </a:lnTo>
                  <a:lnTo>
                    <a:pt x="1005" y="11195"/>
                  </a:lnTo>
                  <a:lnTo>
                    <a:pt x="942" y="11237"/>
                  </a:lnTo>
                  <a:lnTo>
                    <a:pt x="837" y="11321"/>
                  </a:lnTo>
                  <a:lnTo>
                    <a:pt x="837" y="11446"/>
                  </a:lnTo>
                  <a:lnTo>
                    <a:pt x="858" y="11530"/>
                  </a:lnTo>
                  <a:lnTo>
                    <a:pt x="795" y="11467"/>
                  </a:lnTo>
                  <a:lnTo>
                    <a:pt x="753" y="11341"/>
                  </a:lnTo>
                  <a:lnTo>
                    <a:pt x="712" y="11341"/>
                  </a:lnTo>
                  <a:lnTo>
                    <a:pt x="628" y="11467"/>
                  </a:lnTo>
                  <a:lnTo>
                    <a:pt x="586" y="11509"/>
                  </a:lnTo>
                  <a:lnTo>
                    <a:pt x="691" y="11530"/>
                  </a:lnTo>
                  <a:lnTo>
                    <a:pt x="586" y="11655"/>
                  </a:lnTo>
                  <a:lnTo>
                    <a:pt x="502" y="11655"/>
                  </a:lnTo>
                  <a:lnTo>
                    <a:pt x="481" y="11739"/>
                  </a:lnTo>
                  <a:lnTo>
                    <a:pt x="523" y="11760"/>
                  </a:lnTo>
                  <a:lnTo>
                    <a:pt x="691" y="11760"/>
                  </a:lnTo>
                  <a:lnTo>
                    <a:pt x="733" y="11823"/>
                  </a:lnTo>
                  <a:lnTo>
                    <a:pt x="607" y="11844"/>
                  </a:lnTo>
                  <a:lnTo>
                    <a:pt x="586" y="11885"/>
                  </a:lnTo>
                  <a:lnTo>
                    <a:pt x="544" y="11969"/>
                  </a:lnTo>
                  <a:lnTo>
                    <a:pt x="440" y="11885"/>
                  </a:lnTo>
                  <a:lnTo>
                    <a:pt x="398" y="11927"/>
                  </a:lnTo>
                  <a:lnTo>
                    <a:pt x="377" y="12032"/>
                  </a:lnTo>
                  <a:lnTo>
                    <a:pt x="335" y="11885"/>
                  </a:lnTo>
                  <a:lnTo>
                    <a:pt x="272" y="11948"/>
                  </a:lnTo>
                  <a:lnTo>
                    <a:pt x="168" y="12074"/>
                  </a:lnTo>
                  <a:lnTo>
                    <a:pt x="209" y="12178"/>
                  </a:lnTo>
                  <a:lnTo>
                    <a:pt x="335" y="12367"/>
                  </a:lnTo>
                  <a:lnTo>
                    <a:pt x="398" y="12262"/>
                  </a:lnTo>
                  <a:lnTo>
                    <a:pt x="419" y="12283"/>
                  </a:lnTo>
                  <a:lnTo>
                    <a:pt x="502" y="12262"/>
                  </a:lnTo>
                  <a:lnTo>
                    <a:pt x="481" y="12199"/>
                  </a:lnTo>
                  <a:lnTo>
                    <a:pt x="523" y="12095"/>
                  </a:lnTo>
                  <a:lnTo>
                    <a:pt x="649" y="12178"/>
                  </a:lnTo>
                  <a:lnTo>
                    <a:pt x="607" y="12241"/>
                  </a:lnTo>
                  <a:lnTo>
                    <a:pt x="649" y="12304"/>
                  </a:lnTo>
                  <a:lnTo>
                    <a:pt x="628" y="12388"/>
                  </a:lnTo>
                  <a:lnTo>
                    <a:pt x="586" y="12450"/>
                  </a:lnTo>
                  <a:lnTo>
                    <a:pt x="628" y="12597"/>
                  </a:lnTo>
                  <a:lnTo>
                    <a:pt x="691" y="12555"/>
                  </a:lnTo>
                  <a:lnTo>
                    <a:pt x="816" y="12513"/>
                  </a:lnTo>
                  <a:lnTo>
                    <a:pt x="900" y="12597"/>
                  </a:lnTo>
                  <a:lnTo>
                    <a:pt x="753" y="12597"/>
                  </a:lnTo>
                  <a:lnTo>
                    <a:pt x="712" y="12639"/>
                  </a:lnTo>
                  <a:lnTo>
                    <a:pt x="753" y="12722"/>
                  </a:lnTo>
                  <a:lnTo>
                    <a:pt x="753" y="12785"/>
                  </a:lnTo>
                  <a:lnTo>
                    <a:pt x="544" y="12618"/>
                  </a:lnTo>
                  <a:lnTo>
                    <a:pt x="481" y="12639"/>
                  </a:lnTo>
                  <a:lnTo>
                    <a:pt x="419" y="12597"/>
                  </a:lnTo>
                  <a:lnTo>
                    <a:pt x="314" y="12597"/>
                  </a:lnTo>
                  <a:lnTo>
                    <a:pt x="314" y="12701"/>
                  </a:lnTo>
                  <a:lnTo>
                    <a:pt x="272" y="12764"/>
                  </a:lnTo>
                  <a:lnTo>
                    <a:pt x="419" y="12994"/>
                  </a:lnTo>
                  <a:lnTo>
                    <a:pt x="523" y="13015"/>
                  </a:lnTo>
                  <a:lnTo>
                    <a:pt x="691" y="13141"/>
                  </a:lnTo>
                  <a:lnTo>
                    <a:pt x="900" y="13245"/>
                  </a:lnTo>
                  <a:lnTo>
                    <a:pt x="921" y="13308"/>
                  </a:lnTo>
                  <a:lnTo>
                    <a:pt x="858" y="13329"/>
                  </a:lnTo>
                  <a:lnTo>
                    <a:pt x="963" y="13413"/>
                  </a:lnTo>
                  <a:lnTo>
                    <a:pt x="1026" y="13392"/>
                  </a:lnTo>
                  <a:lnTo>
                    <a:pt x="1005" y="13287"/>
                  </a:lnTo>
                  <a:lnTo>
                    <a:pt x="1067" y="13287"/>
                  </a:lnTo>
                  <a:lnTo>
                    <a:pt x="1151" y="13329"/>
                  </a:lnTo>
                  <a:lnTo>
                    <a:pt x="1130" y="13350"/>
                  </a:lnTo>
                  <a:lnTo>
                    <a:pt x="1235" y="13497"/>
                  </a:lnTo>
                  <a:lnTo>
                    <a:pt x="1277" y="13434"/>
                  </a:lnTo>
                  <a:lnTo>
                    <a:pt x="1339" y="13455"/>
                  </a:lnTo>
                  <a:lnTo>
                    <a:pt x="1444" y="13413"/>
                  </a:lnTo>
                  <a:lnTo>
                    <a:pt x="1570" y="13308"/>
                  </a:lnTo>
                  <a:lnTo>
                    <a:pt x="1632" y="13287"/>
                  </a:lnTo>
                  <a:lnTo>
                    <a:pt x="1653" y="13225"/>
                  </a:lnTo>
                  <a:lnTo>
                    <a:pt x="1674" y="13245"/>
                  </a:lnTo>
                  <a:lnTo>
                    <a:pt x="1695" y="13329"/>
                  </a:lnTo>
                  <a:lnTo>
                    <a:pt x="1779" y="13329"/>
                  </a:lnTo>
                  <a:lnTo>
                    <a:pt x="1988" y="13120"/>
                  </a:lnTo>
                  <a:lnTo>
                    <a:pt x="1967" y="13078"/>
                  </a:lnTo>
                  <a:lnTo>
                    <a:pt x="1883" y="12932"/>
                  </a:lnTo>
                  <a:lnTo>
                    <a:pt x="2051" y="13036"/>
                  </a:lnTo>
                  <a:lnTo>
                    <a:pt x="2155" y="12911"/>
                  </a:lnTo>
                  <a:lnTo>
                    <a:pt x="2114" y="12890"/>
                  </a:lnTo>
                  <a:lnTo>
                    <a:pt x="2197" y="12827"/>
                  </a:lnTo>
                  <a:lnTo>
                    <a:pt x="2176" y="12764"/>
                  </a:lnTo>
                  <a:lnTo>
                    <a:pt x="2281" y="12701"/>
                  </a:lnTo>
                  <a:lnTo>
                    <a:pt x="2386" y="12681"/>
                  </a:lnTo>
                  <a:lnTo>
                    <a:pt x="2386" y="12597"/>
                  </a:lnTo>
                  <a:lnTo>
                    <a:pt x="2302" y="12492"/>
                  </a:lnTo>
                  <a:lnTo>
                    <a:pt x="2323" y="12409"/>
                  </a:lnTo>
                  <a:lnTo>
                    <a:pt x="2260" y="12304"/>
                  </a:lnTo>
                  <a:lnTo>
                    <a:pt x="2155" y="12241"/>
                  </a:lnTo>
                  <a:lnTo>
                    <a:pt x="2176" y="12157"/>
                  </a:lnTo>
                  <a:lnTo>
                    <a:pt x="2218" y="12178"/>
                  </a:lnTo>
                  <a:lnTo>
                    <a:pt x="2323" y="12304"/>
                  </a:lnTo>
                  <a:lnTo>
                    <a:pt x="2386" y="12471"/>
                  </a:lnTo>
                  <a:lnTo>
                    <a:pt x="2406" y="12492"/>
                  </a:lnTo>
                  <a:lnTo>
                    <a:pt x="2490" y="12513"/>
                  </a:lnTo>
                  <a:lnTo>
                    <a:pt x="2469" y="12576"/>
                  </a:lnTo>
                  <a:lnTo>
                    <a:pt x="2511" y="12639"/>
                  </a:lnTo>
                  <a:lnTo>
                    <a:pt x="2616" y="12597"/>
                  </a:lnTo>
                  <a:lnTo>
                    <a:pt x="2595" y="12513"/>
                  </a:lnTo>
                  <a:lnTo>
                    <a:pt x="2532" y="12492"/>
                  </a:lnTo>
                  <a:lnTo>
                    <a:pt x="2595" y="12409"/>
                  </a:lnTo>
                  <a:lnTo>
                    <a:pt x="2678" y="12492"/>
                  </a:lnTo>
                  <a:lnTo>
                    <a:pt x="2699" y="12555"/>
                  </a:lnTo>
                  <a:lnTo>
                    <a:pt x="2825" y="12409"/>
                  </a:lnTo>
                  <a:lnTo>
                    <a:pt x="2846" y="12283"/>
                  </a:lnTo>
                  <a:lnTo>
                    <a:pt x="2825" y="12178"/>
                  </a:lnTo>
                  <a:lnTo>
                    <a:pt x="2741" y="12157"/>
                  </a:lnTo>
                  <a:lnTo>
                    <a:pt x="2720" y="12074"/>
                  </a:lnTo>
                  <a:lnTo>
                    <a:pt x="2783" y="12053"/>
                  </a:lnTo>
                  <a:lnTo>
                    <a:pt x="2783" y="11990"/>
                  </a:lnTo>
                  <a:lnTo>
                    <a:pt x="2825" y="11990"/>
                  </a:lnTo>
                  <a:lnTo>
                    <a:pt x="2888" y="11948"/>
                  </a:lnTo>
                  <a:lnTo>
                    <a:pt x="2825" y="11865"/>
                  </a:lnTo>
                  <a:lnTo>
                    <a:pt x="2825" y="11760"/>
                  </a:lnTo>
                  <a:lnTo>
                    <a:pt x="2909" y="11718"/>
                  </a:lnTo>
                  <a:lnTo>
                    <a:pt x="2992" y="11781"/>
                  </a:lnTo>
                  <a:lnTo>
                    <a:pt x="2930" y="11885"/>
                  </a:lnTo>
                  <a:lnTo>
                    <a:pt x="2950" y="12032"/>
                  </a:lnTo>
                  <a:lnTo>
                    <a:pt x="2930" y="12095"/>
                  </a:lnTo>
                  <a:lnTo>
                    <a:pt x="2992" y="12199"/>
                  </a:lnTo>
                  <a:lnTo>
                    <a:pt x="3013" y="12283"/>
                  </a:lnTo>
                  <a:lnTo>
                    <a:pt x="3118" y="12409"/>
                  </a:lnTo>
                  <a:lnTo>
                    <a:pt x="3264" y="12409"/>
                  </a:lnTo>
                  <a:lnTo>
                    <a:pt x="3327" y="12450"/>
                  </a:lnTo>
                  <a:lnTo>
                    <a:pt x="3264" y="12492"/>
                  </a:lnTo>
                  <a:lnTo>
                    <a:pt x="3348" y="12555"/>
                  </a:lnTo>
                  <a:lnTo>
                    <a:pt x="3432" y="12639"/>
                  </a:lnTo>
                  <a:lnTo>
                    <a:pt x="3474" y="12555"/>
                  </a:lnTo>
                  <a:lnTo>
                    <a:pt x="3453" y="12178"/>
                  </a:lnTo>
                  <a:lnTo>
                    <a:pt x="3369" y="12032"/>
                  </a:lnTo>
                  <a:lnTo>
                    <a:pt x="3432" y="11948"/>
                  </a:lnTo>
                  <a:lnTo>
                    <a:pt x="3515" y="11885"/>
                  </a:lnTo>
                  <a:lnTo>
                    <a:pt x="3432" y="11781"/>
                  </a:lnTo>
                  <a:lnTo>
                    <a:pt x="3474" y="11718"/>
                  </a:lnTo>
                  <a:lnTo>
                    <a:pt x="3662" y="11676"/>
                  </a:lnTo>
                  <a:lnTo>
                    <a:pt x="3683" y="11593"/>
                  </a:lnTo>
                  <a:lnTo>
                    <a:pt x="3683" y="11467"/>
                  </a:lnTo>
                  <a:lnTo>
                    <a:pt x="3766" y="11321"/>
                  </a:lnTo>
                  <a:lnTo>
                    <a:pt x="3683" y="11195"/>
                  </a:lnTo>
                  <a:lnTo>
                    <a:pt x="3662" y="10923"/>
                  </a:lnTo>
                  <a:lnTo>
                    <a:pt x="3536" y="10714"/>
                  </a:lnTo>
                  <a:lnTo>
                    <a:pt x="3557" y="10609"/>
                  </a:lnTo>
                  <a:lnTo>
                    <a:pt x="3829" y="10525"/>
                  </a:lnTo>
                  <a:lnTo>
                    <a:pt x="3829" y="10358"/>
                  </a:lnTo>
                  <a:lnTo>
                    <a:pt x="3871" y="10212"/>
                  </a:lnTo>
                  <a:lnTo>
                    <a:pt x="3662" y="10002"/>
                  </a:lnTo>
                  <a:lnTo>
                    <a:pt x="3515" y="9898"/>
                  </a:lnTo>
                  <a:lnTo>
                    <a:pt x="3515" y="9688"/>
                  </a:lnTo>
                  <a:lnTo>
                    <a:pt x="3536" y="9479"/>
                  </a:lnTo>
                  <a:lnTo>
                    <a:pt x="3515" y="9249"/>
                  </a:lnTo>
                  <a:lnTo>
                    <a:pt x="3453" y="9103"/>
                  </a:lnTo>
                  <a:lnTo>
                    <a:pt x="3515" y="8914"/>
                  </a:lnTo>
                  <a:lnTo>
                    <a:pt x="3453" y="8621"/>
                  </a:lnTo>
                  <a:lnTo>
                    <a:pt x="3411" y="8308"/>
                  </a:lnTo>
                  <a:lnTo>
                    <a:pt x="3453" y="8077"/>
                  </a:lnTo>
                  <a:lnTo>
                    <a:pt x="3578" y="7847"/>
                  </a:lnTo>
                  <a:lnTo>
                    <a:pt x="3683" y="7764"/>
                  </a:lnTo>
                  <a:lnTo>
                    <a:pt x="3850" y="7784"/>
                  </a:lnTo>
                  <a:lnTo>
                    <a:pt x="4059" y="7805"/>
                  </a:lnTo>
                  <a:lnTo>
                    <a:pt x="4164" y="7680"/>
                  </a:lnTo>
                  <a:lnTo>
                    <a:pt x="4143" y="7450"/>
                  </a:lnTo>
                  <a:lnTo>
                    <a:pt x="4080" y="7366"/>
                  </a:lnTo>
                  <a:lnTo>
                    <a:pt x="4080" y="7240"/>
                  </a:lnTo>
                  <a:lnTo>
                    <a:pt x="4290" y="6738"/>
                  </a:lnTo>
                  <a:lnTo>
                    <a:pt x="4290" y="6487"/>
                  </a:lnTo>
                  <a:lnTo>
                    <a:pt x="4352" y="6215"/>
                  </a:lnTo>
                  <a:lnTo>
                    <a:pt x="4394" y="6069"/>
                  </a:lnTo>
                  <a:lnTo>
                    <a:pt x="4394" y="5901"/>
                  </a:lnTo>
                  <a:lnTo>
                    <a:pt x="4311" y="5818"/>
                  </a:lnTo>
                  <a:lnTo>
                    <a:pt x="4311" y="5692"/>
                  </a:lnTo>
                  <a:lnTo>
                    <a:pt x="4499" y="5587"/>
                  </a:lnTo>
                  <a:lnTo>
                    <a:pt x="4708" y="5567"/>
                  </a:lnTo>
                  <a:lnTo>
                    <a:pt x="4792" y="5483"/>
                  </a:lnTo>
                  <a:lnTo>
                    <a:pt x="4813" y="5357"/>
                  </a:lnTo>
                  <a:lnTo>
                    <a:pt x="4980" y="5064"/>
                  </a:lnTo>
                  <a:lnTo>
                    <a:pt x="5127" y="4855"/>
                  </a:lnTo>
                  <a:lnTo>
                    <a:pt x="5189" y="4730"/>
                  </a:lnTo>
                  <a:lnTo>
                    <a:pt x="5106" y="4541"/>
                  </a:lnTo>
                  <a:lnTo>
                    <a:pt x="5043" y="4458"/>
                  </a:lnTo>
                  <a:lnTo>
                    <a:pt x="5043" y="4206"/>
                  </a:lnTo>
                  <a:lnTo>
                    <a:pt x="5127" y="4186"/>
                  </a:lnTo>
                  <a:lnTo>
                    <a:pt x="5189" y="4081"/>
                  </a:lnTo>
                  <a:lnTo>
                    <a:pt x="5231" y="3934"/>
                  </a:lnTo>
                  <a:lnTo>
                    <a:pt x="5315" y="3893"/>
                  </a:lnTo>
                  <a:lnTo>
                    <a:pt x="5399" y="3704"/>
                  </a:lnTo>
                  <a:lnTo>
                    <a:pt x="5524" y="3600"/>
                  </a:lnTo>
                  <a:lnTo>
                    <a:pt x="5629" y="3683"/>
                  </a:lnTo>
                  <a:lnTo>
                    <a:pt x="5712" y="3725"/>
                  </a:lnTo>
                  <a:lnTo>
                    <a:pt x="5754" y="3725"/>
                  </a:lnTo>
                  <a:lnTo>
                    <a:pt x="5859" y="3621"/>
                  </a:lnTo>
                  <a:lnTo>
                    <a:pt x="5775" y="3516"/>
                  </a:lnTo>
                  <a:lnTo>
                    <a:pt x="5859" y="3474"/>
                  </a:lnTo>
                  <a:lnTo>
                    <a:pt x="5859" y="3390"/>
                  </a:lnTo>
                  <a:lnTo>
                    <a:pt x="5880" y="3349"/>
                  </a:lnTo>
                  <a:lnTo>
                    <a:pt x="5775" y="3181"/>
                  </a:lnTo>
                  <a:lnTo>
                    <a:pt x="5838" y="3160"/>
                  </a:lnTo>
                  <a:lnTo>
                    <a:pt x="6026" y="3160"/>
                  </a:lnTo>
                  <a:lnTo>
                    <a:pt x="6152" y="3077"/>
                  </a:lnTo>
                  <a:lnTo>
                    <a:pt x="6340" y="3139"/>
                  </a:lnTo>
                  <a:lnTo>
                    <a:pt x="6445" y="3202"/>
                  </a:lnTo>
                  <a:lnTo>
                    <a:pt x="6570" y="3223"/>
                  </a:lnTo>
                  <a:lnTo>
                    <a:pt x="6654" y="3286"/>
                  </a:lnTo>
                  <a:lnTo>
                    <a:pt x="6696" y="3265"/>
                  </a:lnTo>
                  <a:lnTo>
                    <a:pt x="6759" y="3307"/>
                  </a:lnTo>
                  <a:lnTo>
                    <a:pt x="6759" y="3160"/>
                  </a:lnTo>
                  <a:lnTo>
                    <a:pt x="6696" y="3077"/>
                  </a:lnTo>
                  <a:lnTo>
                    <a:pt x="6717" y="2888"/>
                  </a:lnTo>
                  <a:lnTo>
                    <a:pt x="6800" y="2846"/>
                  </a:lnTo>
                  <a:lnTo>
                    <a:pt x="6779" y="2700"/>
                  </a:lnTo>
                  <a:lnTo>
                    <a:pt x="6696" y="2658"/>
                  </a:lnTo>
                  <a:lnTo>
                    <a:pt x="6675" y="2554"/>
                  </a:lnTo>
                  <a:lnTo>
                    <a:pt x="6675" y="2554"/>
                  </a:lnTo>
                  <a:lnTo>
                    <a:pt x="6800" y="2616"/>
                  </a:lnTo>
                  <a:lnTo>
                    <a:pt x="6926" y="2574"/>
                  </a:lnTo>
                  <a:lnTo>
                    <a:pt x="6989" y="2554"/>
                  </a:lnTo>
                  <a:lnTo>
                    <a:pt x="7010" y="2533"/>
                  </a:lnTo>
                  <a:lnTo>
                    <a:pt x="7072" y="2533"/>
                  </a:lnTo>
                  <a:lnTo>
                    <a:pt x="7093" y="2512"/>
                  </a:lnTo>
                  <a:lnTo>
                    <a:pt x="7072" y="2428"/>
                  </a:lnTo>
                  <a:lnTo>
                    <a:pt x="7093" y="2323"/>
                  </a:lnTo>
                  <a:lnTo>
                    <a:pt x="7177" y="2261"/>
                  </a:lnTo>
                  <a:lnTo>
                    <a:pt x="7282" y="2261"/>
                  </a:lnTo>
                  <a:lnTo>
                    <a:pt x="7344" y="2407"/>
                  </a:lnTo>
                  <a:lnTo>
                    <a:pt x="7616" y="2616"/>
                  </a:lnTo>
                  <a:lnTo>
                    <a:pt x="7637" y="2742"/>
                  </a:lnTo>
                  <a:lnTo>
                    <a:pt x="7742" y="2846"/>
                  </a:lnTo>
                  <a:lnTo>
                    <a:pt x="7909" y="2930"/>
                  </a:lnTo>
                  <a:lnTo>
                    <a:pt x="8160" y="2930"/>
                  </a:lnTo>
                  <a:lnTo>
                    <a:pt x="8328" y="2784"/>
                  </a:lnTo>
                  <a:lnTo>
                    <a:pt x="8391" y="2700"/>
                  </a:lnTo>
                  <a:lnTo>
                    <a:pt x="8495" y="2700"/>
                  </a:lnTo>
                  <a:lnTo>
                    <a:pt x="8704" y="2846"/>
                  </a:lnTo>
                  <a:lnTo>
                    <a:pt x="8851" y="2867"/>
                  </a:lnTo>
                  <a:lnTo>
                    <a:pt x="8893" y="2742"/>
                  </a:lnTo>
                  <a:lnTo>
                    <a:pt x="8976" y="2679"/>
                  </a:lnTo>
                  <a:lnTo>
                    <a:pt x="9060" y="2616"/>
                  </a:lnTo>
                  <a:lnTo>
                    <a:pt x="9165" y="2616"/>
                  </a:lnTo>
                  <a:lnTo>
                    <a:pt x="9269" y="2554"/>
                  </a:lnTo>
                  <a:lnTo>
                    <a:pt x="9311" y="2470"/>
                  </a:lnTo>
                  <a:lnTo>
                    <a:pt x="9269" y="2365"/>
                  </a:lnTo>
                  <a:lnTo>
                    <a:pt x="9207" y="2219"/>
                  </a:lnTo>
                  <a:lnTo>
                    <a:pt x="9228" y="1905"/>
                  </a:lnTo>
                  <a:lnTo>
                    <a:pt x="9290" y="1821"/>
                  </a:lnTo>
                  <a:lnTo>
                    <a:pt x="9228" y="1717"/>
                  </a:lnTo>
                  <a:lnTo>
                    <a:pt x="9290" y="1696"/>
                  </a:lnTo>
                  <a:lnTo>
                    <a:pt x="9395" y="1570"/>
                  </a:lnTo>
                  <a:lnTo>
                    <a:pt x="9374" y="1507"/>
                  </a:lnTo>
                  <a:lnTo>
                    <a:pt x="9500" y="1424"/>
                  </a:lnTo>
                  <a:lnTo>
                    <a:pt x="9646" y="1486"/>
                  </a:lnTo>
                  <a:lnTo>
                    <a:pt x="9730" y="1466"/>
                  </a:lnTo>
                  <a:lnTo>
                    <a:pt x="9730" y="1403"/>
                  </a:lnTo>
                  <a:lnTo>
                    <a:pt x="9813" y="1298"/>
                  </a:lnTo>
                  <a:lnTo>
                    <a:pt x="10065" y="1298"/>
                  </a:lnTo>
                  <a:lnTo>
                    <a:pt x="10169" y="1382"/>
                  </a:lnTo>
                  <a:lnTo>
                    <a:pt x="10316" y="1528"/>
                  </a:lnTo>
                  <a:lnTo>
                    <a:pt x="10378" y="1633"/>
                  </a:lnTo>
                  <a:lnTo>
                    <a:pt x="10525" y="1654"/>
                  </a:lnTo>
                  <a:lnTo>
                    <a:pt x="10692" y="1696"/>
                  </a:lnTo>
                  <a:lnTo>
                    <a:pt x="10755" y="1800"/>
                  </a:lnTo>
                  <a:lnTo>
                    <a:pt x="10860" y="1905"/>
                  </a:lnTo>
                  <a:lnTo>
                    <a:pt x="10839" y="2030"/>
                  </a:lnTo>
                  <a:lnTo>
                    <a:pt x="10734" y="2177"/>
                  </a:lnTo>
                  <a:lnTo>
                    <a:pt x="10755" y="2428"/>
                  </a:lnTo>
                  <a:lnTo>
                    <a:pt x="10839" y="2428"/>
                  </a:lnTo>
                  <a:lnTo>
                    <a:pt x="10839" y="2219"/>
                  </a:lnTo>
                  <a:lnTo>
                    <a:pt x="10985" y="2051"/>
                  </a:lnTo>
                  <a:lnTo>
                    <a:pt x="11111" y="2030"/>
                  </a:lnTo>
                  <a:lnTo>
                    <a:pt x="11194" y="1926"/>
                  </a:lnTo>
                  <a:lnTo>
                    <a:pt x="11194" y="1779"/>
                  </a:lnTo>
                  <a:lnTo>
                    <a:pt x="11299" y="1738"/>
                  </a:lnTo>
                  <a:lnTo>
                    <a:pt x="11404" y="1800"/>
                  </a:lnTo>
                  <a:lnTo>
                    <a:pt x="11487" y="1717"/>
                  </a:lnTo>
                  <a:lnTo>
                    <a:pt x="11487" y="1591"/>
                  </a:lnTo>
                  <a:lnTo>
                    <a:pt x="11425" y="1591"/>
                  </a:lnTo>
                  <a:lnTo>
                    <a:pt x="11362" y="1507"/>
                  </a:lnTo>
                  <a:lnTo>
                    <a:pt x="11299" y="1507"/>
                  </a:lnTo>
                  <a:lnTo>
                    <a:pt x="11278" y="1528"/>
                  </a:lnTo>
                  <a:lnTo>
                    <a:pt x="11278" y="1612"/>
                  </a:lnTo>
                  <a:lnTo>
                    <a:pt x="11215" y="1570"/>
                  </a:lnTo>
                  <a:lnTo>
                    <a:pt x="11194" y="1507"/>
                  </a:lnTo>
                  <a:lnTo>
                    <a:pt x="11153" y="1507"/>
                  </a:lnTo>
                  <a:lnTo>
                    <a:pt x="11153" y="1570"/>
                  </a:lnTo>
                  <a:lnTo>
                    <a:pt x="11111" y="1696"/>
                  </a:lnTo>
                  <a:lnTo>
                    <a:pt x="11090" y="1654"/>
                  </a:lnTo>
                  <a:lnTo>
                    <a:pt x="11048" y="1591"/>
                  </a:lnTo>
                  <a:lnTo>
                    <a:pt x="10964" y="1633"/>
                  </a:lnTo>
                  <a:lnTo>
                    <a:pt x="10943" y="1696"/>
                  </a:lnTo>
                  <a:lnTo>
                    <a:pt x="10901" y="1612"/>
                  </a:lnTo>
                  <a:lnTo>
                    <a:pt x="10881" y="1486"/>
                  </a:lnTo>
                  <a:lnTo>
                    <a:pt x="10839" y="1486"/>
                  </a:lnTo>
                  <a:lnTo>
                    <a:pt x="10776" y="1361"/>
                  </a:lnTo>
                  <a:lnTo>
                    <a:pt x="10734" y="1319"/>
                  </a:lnTo>
                  <a:lnTo>
                    <a:pt x="10650" y="1319"/>
                  </a:lnTo>
                  <a:lnTo>
                    <a:pt x="10567" y="1298"/>
                  </a:lnTo>
                  <a:lnTo>
                    <a:pt x="10420" y="1277"/>
                  </a:lnTo>
                  <a:lnTo>
                    <a:pt x="10357" y="1193"/>
                  </a:lnTo>
                  <a:lnTo>
                    <a:pt x="10378" y="1173"/>
                  </a:lnTo>
                  <a:lnTo>
                    <a:pt x="10546" y="1214"/>
                  </a:lnTo>
                  <a:lnTo>
                    <a:pt x="10692" y="1193"/>
                  </a:lnTo>
                  <a:lnTo>
                    <a:pt x="10797" y="1214"/>
                  </a:lnTo>
                  <a:lnTo>
                    <a:pt x="11048" y="1256"/>
                  </a:lnTo>
                  <a:lnTo>
                    <a:pt x="11194" y="1193"/>
                  </a:lnTo>
                  <a:lnTo>
                    <a:pt x="11299" y="984"/>
                  </a:lnTo>
                  <a:lnTo>
                    <a:pt x="11508" y="942"/>
                  </a:lnTo>
                  <a:lnTo>
                    <a:pt x="11613" y="859"/>
                  </a:lnTo>
                  <a:lnTo>
                    <a:pt x="11613" y="838"/>
                  </a:lnTo>
                  <a:lnTo>
                    <a:pt x="11529" y="796"/>
                  </a:lnTo>
                  <a:lnTo>
                    <a:pt x="11508" y="754"/>
                  </a:lnTo>
                  <a:lnTo>
                    <a:pt x="11425" y="733"/>
                  </a:lnTo>
                  <a:lnTo>
                    <a:pt x="11320" y="754"/>
                  </a:lnTo>
                  <a:lnTo>
                    <a:pt x="11194" y="608"/>
                  </a:lnTo>
                  <a:lnTo>
                    <a:pt x="11111" y="608"/>
                  </a:lnTo>
                  <a:lnTo>
                    <a:pt x="11006" y="733"/>
                  </a:lnTo>
                  <a:lnTo>
                    <a:pt x="10964" y="733"/>
                  </a:lnTo>
                  <a:lnTo>
                    <a:pt x="10943" y="691"/>
                  </a:lnTo>
                  <a:lnTo>
                    <a:pt x="11048" y="649"/>
                  </a:lnTo>
                  <a:lnTo>
                    <a:pt x="11048" y="566"/>
                  </a:lnTo>
                  <a:lnTo>
                    <a:pt x="10943" y="524"/>
                  </a:lnTo>
                  <a:lnTo>
                    <a:pt x="10901" y="482"/>
                  </a:lnTo>
                  <a:lnTo>
                    <a:pt x="10839" y="482"/>
                  </a:lnTo>
                  <a:lnTo>
                    <a:pt x="10776" y="608"/>
                  </a:lnTo>
                  <a:lnTo>
                    <a:pt x="10734" y="608"/>
                  </a:lnTo>
                  <a:lnTo>
                    <a:pt x="10734" y="524"/>
                  </a:lnTo>
                  <a:lnTo>
                    <a:pt x="10671" y="545"/>
                  </a:lnTo>
                  <a:lnTo>
                    <a:pt x="10650" y="587"/>
                  </a:lnTo>
                  <a:lnTo>
                    <a:pt x="10588" y="587"/>
                  </a:lnTo>
                  <a:lnTo>
                    <a:pt x="10567" y="545"/>
                  </a:lnTo>
                  <a:lnTo>
                    <a:pt x="10650" y="482"/>
                  </a:lnTo>
                  <a:lnTo>
                    <a:pt x="10650" y="419"/>
                  </a:lnTo>
                  <a:lnTo>
                    <a:pt x="10546" y="357"/>
                  </a:lnTo>
                  <a:lnTo>
                    <a:pt x="10420" y="357"/>
                  </a:lnTo>
                  <a:lnTo>
                    <a:pt x="10357" y="377"/>
                  </a:lnTo>
                  <a:lnTo>
                    <a:pt x="10337" y="545"/>
                  </a:lnTo>
                  <a:lnTo>
                    <a:pt x="10253" y="587"/>
                  </a:lnTo>
                  <a:lnTo>
                    <a:pt x="10253" y="649"/>
                  </a:lnTo>
                  <a:lnTo>
                    <a:pt x="10316" y="796"/>
                  </a:lnTo>
                  <a:lnTo>
                    <a:pt x="10316" y="880"/>
                  </a:lnTo>
                  <a:lnTo>
                    <a:pt x="10253" y="942"/>
                  </a:lnTo>
                  <a:lnTo>
                    <a:pt x="10211" y="838"/>
                  </a:lnTo>
                  <a:lnTo>
                    <a:pt x="10127" y="838"/>
                  </a:lnTo>
                  <a:lnTo>
                    <a:pt x="10127" y="859"/>
                  </a:lnTo>
                  <a:lnTo>
                    <a:pt x="10023" y="838"/>
                  </a:lnTo>
                  <a:lnTo>
                    <a:pt x="9897" y="901"/>
                  </a:lnTo>
                  <a:lnTo>
                    <a:pt x="9897" y="901"/>
                  </a:lnTo>
                  <a:lnTo>
                    <a:pt x="10002" y="754"/>
                  </a:lnTo>
                  <a:lnTo>
                    <a:pt x="10065" y="733"/>
                  </a:lnTo>
                  <a:lnTo>
                    <a:pt x="10127" y="608"/>
                  </a:lnTo>
                  <a:lnTo>
                    <a:pt x="10127" y="566"/>
                  </a:lnTo>
                  <a:lnTo>
                    <a:pt x="10065" y="566"/>
                  </a:lnTo>
                  <a:lnTo>
                    <a:pt x="9960" y="649"/>
                  </a:lnTo>
                  <a:lnTo>
                    <a:pt x="9897" y="649"/>
                  </a:lnTo>
                  <a:lnTo>
                    <a:pt x="9918" y="587"/>
                  </a:lnTo>
                  <a:lnTo>
                    <a:pt x="10002" y="524"/>
                  </a:lnTo>
                  <a:lnTo>
                    <a:pt x="10002" y="482"/>
                  </a:lnTo>
                  <a:lnTo>
                    <a:pt x="9897" y="461"/>
                  </a:lnTo>
                  <a:lnTo>
                    <a:pt x="9855" y="419"/>
                  </a:lnTo>
                  <a:lnTo>
                    <a:pt x="9960" y="377"/>
                  </a:lnTo>
                  <a:lnTo>
                    <a:pt x="10002" y="419"/>
                  </a:lnTo>
                  <a:lnTo>
                    <a:pt x="10127" y="419"/>
                  </a:lnTo>
                  <a:lnTo>
                    <a:pt x="10169" y="231"/>
                  </a:lnTo>
                  <a:lnTo>
                    <a:pt x="10169" y="168"/>
                  </a:lnTo>
                  <a:lnTo>
                    <a:pt x="10044" y="210"/>
                  </a:lnTo>
                  <a:lnTo>
                    <a:pt x="10002" y="147"/>
                  </a:lnTo>
                  <a:lnTo>
                    <a:pt x="10023" y="64"/>
                  </a:lnTo>
                  <a:lnTo>
                    <a:pt x="10002" y="1"/>
                  </a:lnTo>
                  <a:lnTo>
                    <a:pt x="9918" y="64"/>
                  </a:lnTo>
                  <a:lnTo>
                    <a:pt x="9855" y="64"/>
                  </a:lnTo>
                  <a:lnTo>
                    <a:pt x="9792"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0" name="Google Shape;1030;p54"/>
            <p:cNvSpPr/>
            <p:nvPr/>
          </p:nvSpPr>
          <p:spPr>
            <a:xfrm>
              <a:off x="3810372" y="2589242"/>
              <a:ext cx="68528" cy="147786"/>
            </a:xfrm>
            <a:custGeom>
              <a:rect b="b" l="l" r="r" t="t"/>
              <a:pathLst>
                <a:path extrusionOk="0" h="12995" w="5755">
                  <a:moveTo>
                    <a:pt x="3788" y="1"/>
                  </a:moveTo>
                  <a:lnTo>
                    <a:pt x="3725" y="21"/>
                  </a:lnTo>
                  <a:lnTo>
                    <a:pt x="3599" y="63"/>
                  </a:lnTo>
                  <a:lnTo>
                    <a:pt x="3474" y="1"/>
                  </a:lnTo>
                  <a:lnTo>
                    <a:pt x="3474" y="1"/>
                  </a:lnTo>
                  <a:lnTo>
                    <a:pt x="3495" y="105"/>
                  </a:lnTo>
                  <a:lnTo>
                    <a:pt x="3578" y="147"/>
                  </a:lnTo>
                  <a:lnTo>
                    <a:pt x="3599" y="293"/>
                  </a:lnTo>
                  <a:lnTo>
                    <a:pt x="3516" y="335"/>
                  </a:lnTo>
                  <a:lnTo>
                    <a:pt x="3495" y="524"/>
                  </a:lnTo>
                  <a:lnTo>
                    <a:pt x="3558" y="607"/>
                  </a:lnTo>
                  <a:lnTo>
                    <a:pt x="3558" y="754"/>
                  </a:lnTo>
                  <a:lnTo>
                    <a:pt x="3495" y="712"/>
                  </a:lnTo>
                  <a:lnTo>
                    <a:pt x="3453" y="733"/>
                  </a:lnTo>
                  <a:lnTo>
                    <a:pt x="3369" y="670"/>
                  </a:lnTo>
                  <a:lnTo>
                    <a:pt x="3244" y="649"/>
                  </a:lnTo>
                  <a:lnTo>
                    <a:pt x="3139" y="586"/>
                  </a:lnTo>
                  <a:lnTo>
                    <a:pt x="2951" y="524"/>
                  </a:lnTo>
                  <a:lnTo>
                    <a:pt x="2825" y="607"/>
                  </a:lnTo>
                  <a:lnTo>
                    <a:pt x="2637" y="607"/>
                  </a:lnTo>
                  <a:lnTo>
                    <a:pt x="2574" y="628"/>
                  </a:lnTo>
                  <a:lnTo>
                    <a:pt x="2679" y="796"/>
                  </a:lnTo>
                  <a:lnTo>
                    <a:pt x="2658" y="837"/>
                  </a:lnTo>
                  <a:lnTo>
                    <a:pt x="2658" y="921"/>
                  </a:lnTo>
                  <a:lnTo>
                    <a:pt x="2574" y="963"/>
                  </a:lnTo>
                  <a:lnTo>
                    <a:pt x="2658" y="1068"/>
                  </a:lnTo>
                  <a:lnTo>
                    <a:pt x="2553" y="1172"/>
                  </a:lnTo>
                  <a:lnTo>
                    <a:pt x="2511" y="1172"/>
                  </a:lnTo>
                  <a:lnTo>
                    <a:pt x="2428" y="1130"/>
                  </a:lnTo>
                  <a:lnTo>
                    <a:pt x="2323" y="1047"/>
                  </a:lnTo>
                  <a:lnTo>
                    <a:pt x="2198" y="1151"/>
                  </a:lnTo>
                  <a:lnTo>
                    <a:pt x="2114" y="1340"/>
                  </a:lnTo>
                  <a:lnTo>
                    <a:pt x="2030" y="1381"/>
                  </a:lnTo>
                  <a:lnTo>
                    <a:pt x="1988" y="1528"/>
                  </a:lnTo>
                  <a:lnTo>
                    <a:pt x="1926" y="1633"/>
                  </a:lnTo>
                  <a:lnTo>
                    <a:pt x="1842" y="1653"/>
                  </a:lnTo>
                  <a:lnTo>
                    <a:pt x="1842" y="1905"/>
                  </a:lnTo>
                  <a:lnTo>
                    <a:pt x="1905" y="1988"/>
                  </a:lnTo>
                  <a:lnTo>
                    <a:pt x="1988" y="2177"/>
                  </a:lnTo>
                  <a:lnTo>
                    <a:pt x="1926" y="2302"/>
                  </a:lnTo>
                  <a:lnTo>
                    <a:pt x="1779" y="2511"/>
                  </a:lnTo>
                  <a:lnTo>
                    <a:pt x="1612" y="2804"/>
                  </a:lnTo>
                  <a:lnTo>
                    <a:pt x="1591" y="2930"/>
                  </a:lnTo>
                  <a:lnTo>
                    <a:pt x="1507" y="3014"/>
                  </a:lnTo>
                  <a:lnTo>
                    <a:pt x="1298" y="3034"/>
                  </a:lnTo>
                  <a:lnTo>
                    <a:pt x="1110" y="3139"/>
                  </a:lnTo>
                  <a:lnTo>
                    <a:pt x="1110" y="3265"/>
                  </a:lnTo>
                  <a:lnTo>
                    <a:pt x="1193" y="3348"/>
                  </a:lnTo>
                  <a:lnTo>
                    <a:pt x="1193" y="3516"/>
                  </a:lnTo>
                  <a:lnTo>
                    <a:pt x="1151" y="3662"/>
                  </a:lnTo>
                  <a:lnTo>
                    <a:pt x="1089" y="3934"/>
                  </a:lnTo>
                  <a:lnTo>
                    <a:pt x="1089" y="4185"/>
                  </a:lnTo>
                  <a:lnTo>
                    <a:pt x="879" y="4687"/>
                  </a:lnTo>
                  <a:lnTo>
                    <a:pt x="879" y="4813"/>
                  </a:lnTo>
                  <a:lnTo>
                    <a:pt x="942" y="4897"/>
                  </a:lnTo>
                  <a:lnTo>
                    <a:pt x="963" y="5127"/>
                  </a:lnTo>
                  <a:lnTo>
                    <a:pt x="858" y="5252"/>
                  </a:lnTo>
                  <a:lnTo>
                    <a:pt x="649" y="5231"/>
                  </a:lnTo>
                  <a:lnTo>
                    <a:pt x="482" y="5211"/>
                  </a:lnTo>
                  <a:lnTo>
                    <a:pt x="377" y="5294"/>
                  </a:lnTo>
                  <a:lnTo>
                    <a:pt x="252" y="5524"/>
                  </a:lnTo>
                  <a:lnTo>
                    <a:pt x="210" y="5755"/>
                  </a:lnTo>
                  <a:lnTo>
                    <a:pt x="252" y="6068"/>
                  </a:lnTo>
                  <a:lnTo>
                    <a:pt x="314" y="6361"/>
                  </a:lnTo>
                  <a:lnTo>
                    <a:pt x="252" y="6550"/>
                  </a:lnTo>
                  <a:lnTo>
                    <a:pt x="314" y="6696"/>
                  </a:lnTo>
                  <a:lnTo>
                    <a:pt x="335" y="6926"/>
                  </a:lnTo>
                  <a:lnTo>
                    <a:pt x="314" y="7135"/>
                  </a:lnTo>
                  <a:lnTo>
                    <a:pt x="314" y="7345"/>
                  </a:lnTo>
                  <a:lnTo>
                    <a:pt x="461" y="7449"/>
                  </a:lnTo>
                  <a:lnTo>
                    <a:pt x="670" y="7659"/>
                  </a:lnTo>
                  <a:lnTo>
                    <a:pt x="628" y="7805"/>
                  </a:lnTo>
                  <a:lnTo>
                    <a:pt x="628" y="7972"/>
                  </a:lnTo>
                  <a:lnTo>
                    <a:pt x="356" y="8056"/>
                  </a:lnTo>
                  <a:lnTo>
                    <a:pt x="335" y="8161"/>
                  </a:lnTo>
                  <a:lnTo>
                    <a:pt x="461" y="8370"/>
                  </a:lnTo>
                  <a:lnTo>
                    <a:pt x="482" y="8642"/>
                  </a:lnTo>
                  <a:lnTo>
                    <a:pt x="565" y="8768"/>
                  </a:lnTo>
                  <a:lnTo>
                    <a:pt x="482" y="8914"/>
                  </a:lnTo>
                  <a:lnTo>
                    <a:pt x="482" y="9040"/>
                  </a:lnTo>
                  <a:lnTo>
                    <a:pt x="461" y="9123"/>
                  </a:lnTo>
                  <a:lnTo>
                    <a:pt x="273" y="9165"/>
                  </a:lnTo>
                  <a:lnTo>
                    <a:pt x="231" y="9228"/>
                  </a:lnTo>
                  <a:lnTo>
                    <a:pt x="314" y="9332"/>
                  </a:lnTo>
                  <a:lnTo>
                    <a:pt x="231" y="9395"/>
                  </a:lnTo>
                  <a:lnTo>
                    <a:pt x="168" y="9479"/>
                  </a:lnTo>
                  <a:lnTo>
                    <a:pt x="252" y="9625"/>
                  </a:lnTo>
                  <a:lnTo>
                    <a:pt x="273" y="10002"/>
                  </a:lnTo>
                  <a:lnTo>
                    <a:pt x="231" y="10086"/>
                  </a:lnTo>
                  <a:lnTo>
                    <a:pt x="147" y="10002"/>
                  </a:lnTo>
                  <a:lnTo>
                    <a:pt x="63" y="9939"/>
                  </a:lnTo>
                  <a:lnTo>
                    <a:pt x="63" y="9960"/>
                  </a:lnTo>
                  <a:lnTo>
                    <a:pt x="1" y="10023"/>
                  </a:lnTo>
                  <a:lnTo>
                    <a:pt x="21" y="10253"/>
                  </a:lnTo>
                  <a:lnTo>
                    <a:pt x="42" y="10337"/>
                  </a:lnTo>
                  <a:lnTo>
                    <a:pt x="63" y="10525"/>
                  </a:lnTo>
                  <a:lnTo>
                    <a:pt x="147" y="10546"/>
                  </a:lnTo>
                  <a:lnTo>
                    <a:pt x="168" y="10588"/>
                  </a:lnTo>
                  <a:lnTo>
                    <a:pt x="147" y="10734"/>
                  </a:lnTo>
                  <a:lnTo>
                    <a:pt x="273" y="10672"/>
                  </a:lnTo>
                  <a:lnTo>
                    <a:pt x="210" y="10567"/>
                  </a:lnTo>
                  <a:lnTo>
                    <a:pt x="231" y="10483"/>
                  </a:lnTo>
                  <a:lnTo>
                    <a:pt x="273" y="10483"/>
                  </a:lnTo>
                  <a:lnTo>
                    <a:pt x="252" y="10546"/>
                  </a:lnTo>
                  <a:lnTo>
                    <a:pt x="335" y="10588"/>
                  </a:lnTo>
                  <a:lnTo>
                    <a:pt x="377" y="10672"/>
                  </a:lnTo>
                  <a:lnTo>
                    <a:pt x="252" y="10755"/>
                  </a:lnTo>
                  <a:lnTo>
                    <a:pt x="231" y="10860"/>
                  </a:lnTo>
                  <a:lnTo>
                    <a:pt x="273" y="10944"/>
                  </a:lnTo>
                  <a:lnTo>
                    <a:pt x="252" y="11069"/>
                  </a:lnTo>
                  <a:lnTo>
                    <a:pt x="210" y="11111"/>
                  </a:lnTo>
                  <a:lnTo>
                    <a:pt x="273" y="11216"/>
                  </a:lnTo>
                  <a:lnTo>
                    <a:pt x="356" y="11257"/>
                  </a:lnTo>
                  <a:lnTo>
                    <a:pt x="440" y="11383"/>
                  </a:lnTo>
                  <a:lnTo>
                    <a:pt x="482" y="11425"/>
                  </a:lnTo>
                  <a:lnTo>
                    <a:pt x="586" y="11634"/>
                  </a:lnTo>
                  <a:lnTo>
                    <a:pt x="586" y="11801"/>
                  </a:lnTo>
                  <a:lnTo>
                    <a:pt x="733" y="11843"/>
                  </a:lnTo>
                  <a:lnTo>
                    <a:pt x="754" y="11948"/>
                  </a:lnTo>
                  <a:lnTo>
                    <a:pt x="858" y="12094"/>
                  </a:lnTo>
                  <a:lnTo>
                    <a:pt x="984" y="12011"/>
                  </a:lnTo>
                  <a:lnTo>
                    <a:pt x="1005" y="12136"/>
                  </a:lnTo>
                  <a:lnTo>
                    <a:pt x="942" y="12304"/>
                  </a:lnTo>
                  <a:lnTo>
                    <a:pt x="775" y="12325"/>
                  </a:lnTo>
                  <a:lnTo>
                    <a:pt x="754" y="12366"/>
                  </a:lnTo>
                  <a:lnTo>
                    <a:pt x="838" y="12429"/>
                  </a:lnTo>
                  <a:lnTo>
                    <a:pt x="858" y="12534"/>
                  </a:lnTo>
                  <a:lnTo>
                    <a:pt x="984" y="12555"/>
                  </a:lnTo>
                  <a:lnTo>
                    <a:pt x="1047" y="12848"/>
                  </a:lnTo>
                  <a:lnTo>
                    <a:pt x="963" y="12952"/>
                  </a:lnTo>
                  <a:lnTo>
                    <a:pt x="1005" y="12994"/>
                  </a:lnTo>
                  <a:lnTo>
                    <a:pt x="1151" y="12994"/>
                  </a:lnTo>
                  <a:lnTo>
                    <a:pt x="1423" y="12931"/>
                  </a:lnTo>
                  <a:lnTo>
                    <a:pt x="1570" y="12973"/>
                  </a:lnTo>
                  <a:lnTo>
                    <a:pt x="1695" y="12869"/>
                  </a:lnTo>
                  <a:lnTo>
                    <a:pt x="1674" y="12764"/>
                  </a:lnTo>
                  <a:lnTo>
                    <a:pt x="1612" y="12701"/>
                  </a:lnTo>
                  <a:lnTo>
                    <a:pt x="1695" y="12534"/>
                  </a:lnTo>
                  <a:lnTo>
                    <a:pt x="1884" y="12513"/>
                  </a:lnTo>
                  <a:lnTo>
                    <a:pt x="1905" y="12325"/>
                  </a:lnTo>
                  <a:lnTo>
                    <a:pt x="1926" y="12408"/>
                  </a:lnTo>
                  <a:lnTo>
                    <a:pt x="2135" y="12450"/>
                  </a:lnTo>
                  <a:lnTo>
                    <a:pt x="2260" y="12366"/>
                  </a:lnTo>
                  <a:lnTo>
                    <a:pt x="2365" y="12429"/>
                  </a:lnTo>
                  <a:lnTo>
                    <a:pt x="2449" y="12513"/>
                  </a:lnTo>
                  <a:lnTo>
                    <a:pt x="2553" y="12345"/>
                  </a:lnTo>
                  <a:lnTo>
                    <a:pt x="2616" y="12115"/>
                  </a:lnTo>
                  <a:lnTo>
                    <a:pt x="2679" y="12032"/>
                  </a:lnTo>
                  <a:lnTo>
                    <a:pt x="2721" y="11739"/>
                  </a:lnTo>
                  <a:lnTo>
                    <a:pt x="2762" y="11634"/>
                  </a:lnTo>
                  <a:lnTo>
                    <a:pt x="2658" y="11571"/>
                  </a:lnTo>
                  <a:lnTo>
                    <a:pt x="2679" y="11467"/>
                  </a:lnTo>
                  <a:lnTo>
                    <a:pt x="2783" y="11320"/>
                  </a:lnTo>
                  <a:lnTo>
                    <a:pt x="2679" y="11216"/>
                  </a:lnTo>
                  <a:lnTo>
                    <a:pt x="2783" y="11111"/>
                  </a:lnTo>
                  <a:lnTo>
                    <a:pt x="2658" y="11048"/>
                  </a:lnTo>
                  <a:lnTo>
                    <a:pt x="2721" y="10965"/>
                  </a:lnTo>
                  <a:lnTo>
                    <a:pt x="2658" y="10839"/>
                  </a:lnTo>
                  <a:lnTo>
                    <a:pt x="2762" y="10881"/>
                  </a:lnTo>
                  <a:lnTo>
                    <a:pt x="2930" y="10860"/>
                  </a:lnTo>
                  <a:lnTo>
                    <a:pt x="2783" y="10755"/>
                  </a:lnTo>
                  <a:lnTo>
                    <a:pt x="2846" y="10609"/>
                  </a:lnTo>
                  <a:lnTo>
                    <a:pt x="2846" y="10546"/>
                  </a:lnTo>
                  <a:lnTo>
                    <a:pt x="2658" y="10483"/>
                  </a:lnTo>
                  <a:lnTo>
                    <a:pt x="2888" y="10483"/>
                  </a:lnTo>
                  <a:lnTo>
                    <a:pt x="2762" y="10358"/>
                  </a:lnTo>
                  <a:lnTo>
                    <a:pt x="2679" y="10358"/>
                  </a:lnTo>
                  <a:lnTo>
                    <a:pt x="2742" y="10274"/>
                  </a:lnTo>
                  <a:lnTo>
                    <a:pt x="2783" y="10274"/>
                  </a:lnTo>
                  <a:lnTo>
                    <a:pt x="2825" y="10316"/>
                  </a:lnTo>
                  <a:lnTo>
                    <a:pt x="2888" y="10232"/>
                  </a:lnTo>
                  <a:lnTo>
                    <a:pt x="2867" y="10148"/>
                  </a:lnTo>
                  <a:lnTo>
                    <a:pt x="2972" y="10232"/>
                  </a:lnTo>
                  <a:lnTo>
                    <a:pt x="2993" y="10128"/>
                  </a:lnTo>
                  <a:lnTo>
                    <a:pt x="3076" y="10023"/>
                  </a:lnTo>
                  <a:lnTo>
                    <a:pt x="3160" y="10023"/>
                  </a:lnTo>
                  <a:lnTo>
                    <a:pt x="3139" y="9939"/>
                  </a:lnTo>
                  <a:lnTo>
                    <a:pt x="3181" y="9897"/>
                  </a:lnTo>
                  <a:lnTo>
                    <a:pt x="3202" y="9939"/>
                  </a:lnTo>
                  <a:lnTo>
                    <a:pt x="3181" y="10044"/>
                  </a:lnTo>
                  <a:lnTo>
                    <a:pt x="3265" y="10044"/>
                  </a:lnTo>
                  <a:lnTo>
                    <a:pt x="3369" y="9897"/>
                  </a:lnTo>
                  <a:lnTo>
                    <a:pt x="3453" y="9897"/>
                  </a:lnTo>
                  <a:lnTo>
                    <a:pt x="3516" y="9835"/>
                  </a:lnTo>
                  <a:lnTo>
                    <a:pt x="3495" y="9730"/>
                  </a:lnTo>
                  <a:lnTo>
                    <a:pt x="3411" y="9646"/>
                  </a:lnTo>
                  <a:lnTo>
                    <a:pt x="3286" y="9625"/>
                  </a:lnTo>
                  <a:lnTo>
                    <a:pt x="3181" y="9688"/>
                  </a:lnTo>
                  <a:lnTo>
                    <a:pt x="3139" y="9646"/>
                  </a:lnTo>
                  <a:lnTo>
                    <a:pt x="3055" y="9709"/>
                  </a:lnTo>
                  <a:lnTo>
                    <a:pt x="2972" y="9604"/>
                  </a:lnTo>
                  <a:lnTo>
                    <a:pt x="2846" y="9563"/>
                  </a:lnTo>
                  <a:lnTo>
                    <a:pt x="2762" y="9521"/>
                  </a:lnTo>
                  <a:lnTo>
                    <a:pt x="2616" y="9542"/>
                  </a:lnTo>
                  <a:lnTo>
                    <a:pt x="2616" y="9604"/>
                  </a:lnTo>
                  <a:lnTo>
                    <a:pt x="2553" y="9542"/>
                  </a:lnTo>
                  <a:lnTo>
                    <a:pt x="2407" y="9542"/>
                  </a:lnTo>
                  <a:lnTo>
                    <a:pt x="2365" y="9500"/>
                  </a:lnTo>
                  <a:lnTo>
                    <a:pt x="2470" y="9479"/>
                  </a:lnTo>
                  <a:lnTo>
                    <a:pt x="2553" y="9521"/>
                  </a:lnTo>
                  <a:lnTo>
                    <a:pt x="2637" y="9395"/>
                  </a:lnTo>
                  <a:lnTo>
                    <a:pt x="2679" y="9437"/>
                  </a:lnTo>
                  <a:lnTo>
                    <a:pt x="2783" y="9416"/>
                  </a:lnTo>
                  <a:lnTo>
                    <a:pt x="2825" y="9332"/>
                  </a:lnTo>
                  <a:lnTo>
                    <a:pt x="2930" y="9374"/>
                  </a:lnTo>
                  <a:lnTo>
                    <a:pt x="2972" y="9416"/>
                  </a:lnTo>
                  <a:lnTo>
                    <a:pt x="3034" y="9416"/>
                  </a:lnTo>
                  <a:lnTo>
                    <a:pt x="3055" y="9332"/>
                  </a:lnTo>
                  <a:lnTo>
                    <a:pt x="3097" y="9416"/>
                  </a:lnTo>
                  <a:lnTo>
                    <a:pt x="3244" y="9437"/>
                  </a:lnTo>
                  <a:lnTo>
                    <a:pt x="3202" y="9521"/>
                  </a:lnTo>
                  <a:lnTo>
                    <a:pt x="3306" y="9563"/>
                  </a:lnTo>
                  <a:lnTo>
                    <a:pt x="3474" y="9542"/>
                  </a:lnTo>
                  <a:lnTo>
                    <a:pt x="3495" y="9416"/>
                  </a:lnTo>
                  <a:lnTo>
                    <a:pt x="3662" y="9270"/>
                  </a:lnTo>
                  <a:lnTo>
                    <a:pt x="3725" y="9102"/>
                  </a:lnTo>
                  <a:lnTo>
                    <a:pt x="3599" y="8977"/>
                  </a:lnTo>
                  <a:lnTo>
                    <a:pt x="3599" y="8893"/>
                  </a:lnTo>
                  <a:lnTo>
                    <a:pt x="3453" y="8788"/>
                  </a:lnTo>
                  <a:lnTo>
                    <a:pt x="3474" y="8747"/>
                  </a:lnTo>
                  <a:lnTo>
                    <a:pt x="3265" y="8579"/>
                  </a:lnTo>
                  <a:lnTo>
                    <a:pt x="3244" y="8475"/>
                  </a:lnTo>
                  <a:lnTo>
                    <a:pt x="3160" y="8391"/>
                  </a:lnTo>
                  <a:lnTo>
                    <a:pt x="3055" y="8516"/>
                  </a:lnTo>
                  <a:lnTo>
                    <a:pt x="2993" y="8433"/>
                  </a:lnTo>
                  <a:lnTo>
                    <a:pt x="2951" y="8454"/>
                  </a:lnTo>
                  <a:lnTo>
                    <a:pt x="2951" y="8349"/>
                  </a:lnTo>
                  <a:lnTo>
                    <a:pt x="2867" y="8349"/>
                  </a:lnTo>
                  <a:lnTo>
                    <a:pt x="2825" y="8244"/>
                  </a:lnTo>
                  <a:lnTo>
                    <a:pt x="2742" y="8182"/>
                  </a:lnTo>
                  <a:lnTo>
                    <a:pt x="2825" y="8077"/>
                  </a:lnTo>
                  <a:lnTo>
                    <a:pt x="2762" y="7952"/>
                  </a:lnTo>
                  <a:lnTo>
                    <a:pt x="2825" y="7931"/>
                  </a:lnTo>
                  <a:lnTo>
                    <a:pt x="2825" y="7847"/>
                  </a:lnTo>
                  <a:lnTo>
                    <a:pt x="2742" y="7826"/>
                  </a:lnTo>
                  <a:lnTo>
                    <a:pt x="2825" y="7721"/>
                  </a:lnTo>
                  <a:lnTo>
                    <a:pt x="2783" y="7533"/>
                  </a:lnTo>
                  <a:lnTo>
                    <a:pt x="2825" y="7512"/>
                  </a:lnTo>
                  <a:lnTo>
                    <a:pt x="2867" y="7554"/>
                  </a:lnTo>
                  <a:lnTo>
                    <a:pt x="2888" y="7449"/>
                  </a:lnTo>
                  <a:lnTo>
                    <a:pt x="2825" y="7345"/>
                  </a:lnTo>
                  <a:lnTo>
                    <a:pt x="2846" y="7198"/>
                  </a:lnTo>
                  <a:lnTo>
                    <a:pt x="2825" y="7073"/>
                  </a:lnTo>
                  <a:lnTo>
                    <a:pt x="2846" y="7010"/>
                  </a:lnTo>
                  <a:lnTo>
                    <a:pt x="2825" y="6884"/>
                  </a:lnTo>
                  <a:lnTo>
                    <a:pt x="2679" y="6696"/>
                  </a:lnTo>
                  <a:lnTo>
                    <a:pt x="2679" y="6696"/>
                  </a:lnTo>
                  <a:lnTo>
                    <a:pt x="2783" y="6759"/>
                  </a:lnTo>
                  <a:lnTo>
                    <a:pt x="2951" y="6717"/>
                  </a:lnTo>
                  <a:lnTo>
                    <a:pt x="3055" y="6571"/>
                  </a:lnTo>
                  <a:lnTo>
                    <a:pt x="2993" y="6466"/>
                  </a:lnTo>
                  <a:lnTo>
                    <a:pt x="3034" y="6403"/>
                  </a:lnTo>
                  <a:lnTo>
                    <a:pt x="3139" y="6424"/>
                  </a:lnTo>
                  <a:lnTo>
                    <a:pt x="3286" y="6299"/>
                  </a:lnTo>
                  <a:lnTo>
                    <a:pt x="3286" y="6236"/>
                  </a:lnTo>
                  <a:lnTo>
                    <a:pt x="3202" y="6236"/>
                  </a:lnTo>
                  <a:lnTo>
                    <a:pt x="3265" y="6131"/>
                  </a:lnTo>
                  <a:lnTo>
                    <a:pt x="3348" y="6047"/>
                  </a:lnTo>
                  <a:lnTo>
                    <a:pt x="3390" y="6089"/>
                  </a:lnTo>
                  <a:lnTo>
                    <a:pt x="3453" y="6089"/>
                  </a:lnTo>
                  <a:lnTo>
                    <a:pt x="3474" y="5964"/>
                  </a:lnTo>
                  <a:lnTo>
                    <a:pt x="3516" y="5964"/>
                  </a:lnTo>
                  <a:lnTo>
                    <a:pt x="3558" y="6047"/>
                  </a:lnTo>
                  <a:lnTo>
                    <a:pt x="3620" y="5964"/>
                  </a:lnTo>
                  <a:lnTo>
                    <a:pt x="3620" y="5838"/>
                  </a:lnTo>
                  <a:lnTo>
                    <a:pt x="3683" y="5734"/>
                  </a:lnTo>
                  <a:lnTo>
                    <a:pt x="3788" y="5734"/>
                  </a:lnTo>
                  <a:lnTo>
                    <a:pt x="3788" y="5817"/>
                  </a:lnTo>
                  <a:lnTo>
                    <a:pt x="3871" y="5817"/>
                  </a:lnTo>
                  <a:lnTo>
                    <a:pt x="3913" y="5713"/>
                  </a:lnTo>
                  <a:lnTo>
                    <a:pt x="4039" y="5629"/>
                  </a:lnTo>
                  <a:lnTo>
                    <a:pt x="4018" y="5524"/>
                  </a:lnTo>
                  <a:lnTo>
                    <a:pt x="4018" y="5420"/>
                  </a:lnTo>
                  <a:lnTo>
                    <a:pt x="4102" y="5503"/>
                  </a:lnTo>
                  <a:lnTo>
                    <a:pt x="4206" y="5378"/>
                  </a:lnTo>
                  <a:lnTo>
                    <a:pt x="4290" y="5378"/>
                  </a:lnTo>
                  <a:lnTo>
                    <a:pt x="4395" y="5190"/>
                  </a:lnTo>
                  <a:lnTo>
                    <a:pt x="4395" y="5001"/>
                  </a:lnTo>
                  <a:lnTo>
                    <a:pt x="4457" y="4897"/>
                  </a:lnTo>
                  <a:lnTo>
                    <a:pt x="4541" y="4897"/>
                  </a:lnTo>
                  <a:lnTo>
                    <a:pt x="4646" y="4771"/>
                  </a:lnTo>
                  <a:lnTo>
                    <a:pt x="4562" y="4771"/>
                  </a:lnTo>
                  <a:lnTo>
                    <a:pt x="4499" y="4666"/>
                  </a:lnTo>
                  <a:lnTo>
                    <a:pt x="4562" y="4625"/>
                  </a:lnTo>
                  <a:lnTo>
                    <a:pt x="4541" y="4562"/>
                  </a:lnTo>
                  <a:lnTo>
                    <a:pt x="4436" y="4562"/>
                  </a:lnTo>
                  <a:lnTo>
                    <a:pt x="4332" y="4457"/>
                  </a:lnTo>
                  <a:lnTo>
                    <a:pt x="4457" y="4415"/>
                  </a:lnTo>
                  <a:lnTo>
                    <a:pt x="4436" y="4332"/>
                  </a:lnTo>
                  <a:lnTo>
                    <a:pt x="4520" y="4164"/>
                  </a:lnTo>
                  <a:lnTo>
                    <a:pt x="4541" y="4081"/>
                  </a:lnTo>
                  <a:lnTo>
                    <a:pt x="4499" y="3997"/>
                  </a:lnTo>
                  <a:lnTo>
                    <a:pt x="4415" y="3997"/>
                  </a:lnTo>
                  <a:lnTo>
                    <a:pt x="4395" y="3934"/>
                  </a:lnTo>
                  <a:lnTo>
                    <a:pt x="4415" y="3892"/>
                  </a:lnTo>
                  <a:lnTo>
                    <a:pt x="4499" y="3934"/>
                  </a:lnTo>
                  <a:lnTo>
                    <a:pt x="4520" y="3955"/>
                  </a:lnTo>
                  <a:lnTo>
                    <a:pt x="4541" y="3955"/>
                  </a:lnTo>
                  <a:lnTo>
                    <a:pt x="4541" y="3871"/>
                  </a:lnTo>
                  <a:lnTo>
                    <a:pt x="4436" y="3850"/>
                  </a:lnTo>
                  <a:lnTo>
                    <a:pt x="4541" y="3788"/>
                  </a:lnTo>
                  <a:lnTo>
                    <a:pt x="4625" y="3788"/>
                  </a:lnTo>
                  <a:lnTo>
                    <a:pt x="4729" y="3725"/>
                  </a:lnTo>
                  <a:lnTo>
                    <a:pt x="4646" y="3662"/>
                  </a:lnTo>
                  <a:lnTo>
                    <a:pt x="4562" y="3516"/>
                  </a:lnTo>
                  <a:lnTo>
                    <a:pt x="4646" y="3537"/>
                  </a:lnTo>
                  <a:lnTo>
                    <a:pt x="4708" y="3620"/>
                  </a:lnTo>
                  <a:lnTo>
                    <a:pt x="4813" y="3578"/>
                  </a:lnTo>
                  <a:lnTo>
                    <a:pt x="4834" y="3474"/>
                  </a:lnTo>
                  <a:lnTo>
                    <a:pt x="4855" y="3369"/>
                  </a:lnTo>
                  <a:lnTo>
                    <a:pt x="4918" y="3327"/>
                  </a:lnTo>
                  <a:lnTo>
                    <a:pt x="4980" y="3453"/>
                  </a:lnTo>
                  <a:lnTo>
                    <a:pt x="5064" y="3348"/>
                  </a:lnTo>
                  <a:lnTo>
                    <a:pt x="5127" y="3453"/>
                  </a:lnTo>
                  <a:lnTo>
                    <a:pt x="5190" y="3474"/>
                  </a:lnTo>
                  <a:lnTo>
                    <a:pt x="5252" y="3369"/>
                  </a:lnTo>
                  <a:lnTo>
                    <a:pt x="5357" y="3432"/>
                  </a:lnTo>
                  <a:lnTo>
                    <a:pt x="5483" y="3348"/>
                  </a:lnTo>
                  <a:lnTo>
                    <a:pt x="5545" y="3432"/>
                  </a:lnTo>
                  <a:lnTo>
                    <a:pt x="5671" y="3432"/>
                  </a:lnTo>
                  <a:lnTo>
                    <a:pt x="5713" y="3369"/>
                  </a:lnTo>
                  <a:lnTo>
                    <a:pt x="5755" y="3411"/>
                  </a:lnTo>
                  <a:lnTo>
                    <a:pt x="5755" y="3265"/>
                  </a:lnTo>
                  <a:lnTo>
                    <a:pt x="5671" y="3202"/>
                  </a:lnTo>
                  <a:lnTo>
                    <a:pt x="5587" y="2993"/>
                  </a:lnTo>
                  <a:lnTo>
                    <a:pt x="5462" y="2951"/>
                  </a:lnTo>
                  <a:lnTo>
                    <a:pt x="5399" y="2762"/>
                  </a:lnTo>
                  <a:lnTo>
                    <a:pt x="5462" y="2700"/>
                  </a:lnTo>
                  <a:lnTo>
                    <a:pt x="5462" y="2490"/>
                  </a:lnTo>
                  <a:lnTo>
                    <a:pt x="5441" y="2386"/>
                  </a:lnTo>
                  <a:lnTo>
                    <a:pt x="5462" y="2302"/>
                  </a:lnTo>
                  <a:lnTo>
                    <a:pt x="5399" y="2093"/>
                  </a:lnTo>
                  <a:lnTo>
                    <a:pt x="5357" y="1988"/>
                  </a:lnTo>
                  <a:lnTo>
                    <a:pt x="5336" y="1842"/>
                  </a:lnTo>
                  <a:lnTo>
                    <a:pt x="5378" y="1758"/>
                  </a:lnTo>
                  <a:lnTo>
                    <a:pt x="5357" y="1633"/>
                  </a:lnTo>
                  <a:lnTo>
                    <a:pt x="5190" y="1591"/>
                  </a:lnTo>
                  <a:lnTo>
                    <a:pt x="5190" y="1486"/>
                  </a:lnTo>
                  <a:lnTo>
                    <a:pt x="5252" y="1361"/>
                  </a:lnTo>
                  <a:lnTo>
                    <a:pt x="5190" y="1172"/>
                  </a:lnTo>
                  <a:lnTo>
                    <a:pt x="5252" y="1068"/>
                  </a:lnTo>
                  <a:lnTo>
                    <a:pt x="5190" y="1005"/>
                  </a:lnTo>
                  <a:lnTo>
                    <a:pt x="5127" y="1005"/>
                  </a:lnTo>
                  <a:lnTo>
                    <a:pt x="5022" y="858"/>
                  </a:lnTo>
                  <a:lnTo>
                    <a:pt x="4939" y="858"/>
                  </a:lnTo>
                  <a:lnTo>
                    <a:pt x="4876" y="754"/>
                  </a:lnTo>
                  <a:lnTo>
                    <a:pt x="4771" y="628"/>
                  </a:lnTo>
                  <a:lnTo>
                    <a:pt x="4708" y="607"/>
                  </a:lnTo>
                  <a:lnTo>
                    <a:pt x="4604" y="545"/>
                  </a:lnTo>
                  <a:lnTo>
                    <a:pt x="4395" y="524"/>
                  </a:lnTo>
                  <a:lnTo>
                    <a:pt x="4227" y="419"/>
                  </a:lnTo>
                  <a:lnTo>
                    <a:pt x="4018" y="189"/>
                  </a:lnTo>
                  <a:lnTo>
                    <a:pt x="3892" y="105"/>
                  </a:lnTo>
                  <a:lnTo>
                    <a:pt x="3788"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1" name="Google Shape;1031;p54"/>
            <p:cNvSpPr/>
            <p:nvPr/>
          </p:nvSpPr>
          <p:spPr>
            <a:xfrm>
              <a:off x="3883127" y="2693471"/>
              <a:ext cx="27411" cy="23803"/>
            </a:xfrm>
            <a:custGeom>
              <a:rect b="b" l="l" r="r" t="t"/>
              <a:pathLst>
                <a:path extrusionOk="0" h="2093" w="2302">
                  <a:moveTo>
                    <a:pt x="1026" y="0"/>
                  </a:moveTo>
                  <a:lnTo>
                    <a:pt x="1026" y="63"/>
                  </a:lnTo>
                  <a:lnTo>
                    <a:pt x="942" y="63"/>
                  </a:lnTo>
                  <a:lnTo>
                    <a:pt x="942" y="105"/>
                  </a:lnTo>
                  <a:lnTo>
                    <a:pt x="1005" y="167"/>
                  </a:lnTo>
                  <a:lnTo>
                    <a:pt x="900" y="230"/>
                  </a:lnTo>
                  <a:lnTo>
                    <a:pt x="837" y="209"/>
                  </a:lnTo>
                  <a:lnTo>
                    <a:pt x="628" y="209"/>
                  </a:lnTo>
                  <a:lnTo>
                    <a:pt x="607" y="147"/>
                  </a:lnTo>
                  <a:lnTo>
                    <a:pt x="586" y="251"/>
                  </a:lnTo>
                  <a:lnTo>
                    <a:pt x="481" y="230"/>
                  </a:lnTo>
                  <a:lnTo>
                    <a:pt x="335" y="272"/>
                  </a:lnTo>
                  <a:lnTo>
                    <a:pt x="335" y="356"/>
                  </a:lnTo>
                  <a:lnTo>
                    <a:pt x="272" y="356"/>
                  </a:lnTo>
                  <a:lnTo>
                    <a:pt x="84" y="439"/>
                  </a:lnTo>
                  <a:lnTo>
                    <a:pt x="0" y="544"/>
                  </a:lnTo>
                  <a:lnTo>
                    <a:pt x="21" y="900"/>
                  </a:lnTo>
                  <a:lnTo>
                    <a:pt x="84" y="900"/>
                  </a:lnTo>
                  <a:lnTo>
                    <a:pt x="126" y="879"/>
                  </a:lnTo>
                  <a:lnTo>
                    <a:pt x="230" y="900"/>
                  </a:lnTo>
                  <a:lnTo>
                    <a:pt x="189" y="983"/>
                  </a:lnTo>
                  <a:lnTo>
                    <a:pt x="105" y="983"/>
                  </a:lnTo>
                  <a:lnTo>
                    <a:pt x="105" y="1151"/>
                  </a:lnTo>
                  <a:lnTo>
                    <a:pt x="209" y="1276"/>
                  </a:lnTo>
                  <a:lnTo>
                    <a:pt x="377" y="1423"/>
                  </a:lnTo>
                  <a:lnTo>
                    <a:pt x="419" y="1423"/>
                  </a:lnTo>
                  <a:lnTo>
                    <a:pt x="419" y="1318"/>
                  </a:lnTo>
                  <a:lnTo>
                    <a:pt x="544" y="1214"/>
                  </a:lnTo>
                  <a:lnTo>
                    <a:pt x="586" y="1318"/>
                  </a:lnTo>
                  <a:lnTo>
                    <a:pt x="523" y="1611"/>
                  </a:lnTo>
                  <a:lnTo>
                    <a:pt x="523" y="1695"/>
                  </a:lnTo>
                  <a:lnTo>
                    <a:pt x="586" y="1674"/>
                  </a:lnTo>
                  <a:lnTo>
                    <a:pt x="754" y="1569"/>
                  </a:lnTo>
                  <a:lnTo>
                    <a:pt x="900" y="1507"/>
                  </a:lnTo>
                  <a:lnTo>
                    <a:pt x="1046" y="1632"/>
                  </a:lnTo>
                  <a:lnTo>
                    <a:pt x="1130" y="1611"/>
                  </a:lnTo>
                  <a:lnTo>
                    <a:pt x="1151" y="1507"/>
                  </a:lnTo>
                  <a:lnTo>
                    <a:pt x="1235" y="1590"/>
                  </a:lnTo>
                  <a:lnTo>
                    <a:pt x="1277" y="1674"/>
                  </a:lnTo>
                  <a:lnTo>
                    <a:pt x="1339" y="1674"/>
                  </a:lnTo>
                  <a:lnTo>
                    <a:pt x="1528" y="1779"/>
                  </a:lnTo>
                  <a:lnTo>
                    <a:pt x="1570" y="1925"/>
                  </a:lnTo>
                  <a:lnTo>
                    <a:pt x="1695" y="1967"/>
                  </a:lnTo>
                  <a:lnTo>
                    <a:pt x="1779" y="2092"/>
                  </a:lnTo>
                  <a:lnTo>
                    <a:pt x="1988" y="2009"/>
                  </a:lnTo>
                  <a:lnTo>
                    <a:pt x="2155" y="2030"/>
                  </a:lnTo>
                  <a:lnTo>
                    <a:pt x="2260" y="1904"/>
                  </a:lnTo>
                  <a:lnTo>
                    <a:pt x="2218" y="1800"/>
                  </a:lnTo>
                  <a:lnTo>
                    <a:pt x="2302" y="1716"/>
                  </a:lnTo>
                  <a:lnTo>
                    <a:pt x="2302" y="1611"/>
                  </a:lnTo>
                  <a:lnTo>
                    <a:pt x="2051" y="1109"/>
                  </a:lnTo>
                  <a:lnTo>
                    <a:pt x="2093" y="691"/>
                  </a:lnTo>
                  <a:lnTo>
                    <a:pt x="2155" y="649"/>
                  </a:lnTo>
                  <a:lnTo>
                    <a:pt x="2197" y="481"/>
                  </a:lnTo>
                  <a:lnTo>
                    <a:pt x="2281" y="356"/>
                  </a:lnTo>
                  <a:lnTo>
                    <a:pt x="2302" y="335"/>
                  </a:lnTo>
                  <a:lnTo>
                    <a:pt x="2302" y="314"/>
                  </a:lnTo>
                  <a:lnTo>
                    <a:pt x="2260" y="230"/>
                  </a:lnTo>
                  <a:lnTo>
                    <a:pt x="2218" y="272"/>
                  </a:lnTo>
                  <a:lnTo>
                    <a:pt x="1758" y="251"/>
                  </a:lnTo>
                  <a:lnTo>
                    <a:pt x="1570" y="126"/>
                  </a:lnTo>
                  <a:lnTo>
                    <a:pt x="1339" y="126"/>
                  </a:lnTo>
                  <a:lnTo>
                    <a:pt x="1235" y="63"/>
                  </a:lnTo>
                  <a:lnTo>
                    <a:pt x="1130" y="105"/>
                  </a:lnTo>
                  <a:lnTo>
                    <a:pt x="1026"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2" name="Google Shape;1032;p54"/>
            <p:cNvSpPr/>
            <p:nvPr/>
          </p:nvSpPr>
          <p:spPr>
            <a:xfrm>
              <a:off x="3870422" y="2710598"/>
              <a:ext cx="43605" cy="22620"/>
            </a:xfrm>
            <a:custGeom>
              <a:rect b="b" l="l" r="r" t="t"/>
              <a:pathLst>
                <a:path extrusionOk="0" h="1989" w="3662">
                  <a:moveTo>
                    <a:pt x="1967" y="1"/>
                  </a:moveTo>
                  <a:lnTo>
                    <a:pt x="1821" y="63"/>
                  </a:lnTo>
                  <a:lnTo>
                    <a:pt x="1653" y="168"/>
                  </a:lnTo>
                  <a:lnTo>
                    <a:pt x="1590" y="189"/>
                  </a:lnTo>
                  <a:lnTo>
                    <a:pt x="1590" y="314"/>
                  </a:lnTo>
                  <a:lnTo>
                    <a:pt x="1653" y="586"/>
                  </a:lnTo>
                  <a:lnTo>
                    <a:pt x="1590" y="754"/>
                  </a:lnTo>
                  <a:lnTo>
                    <a:pt x="1402" y="963"/>
                  </a:lnTo>
                  <a:lnTo>
                    <a:pt x="1256" y="963"/>
                  </a:lnTo>
                  <a:lnTo>
                    <a:pt x="1130" y="838"/>
                  </a:lnTo>
                  <a:lnTo>
                    <a:pt x="1130" y="733"/>
                  </a:lnTo>
                  <a:lnTo>
                    <a:pt x="837" y="440"/>
                  </a:lnTo>
                  <a:lnTo>
                    <a:pt x="837" y="294"/>
                  </a:lnTo>
                  <a:lnTo>
                    <a:pt x="774" y="294"/>
                  </a:lnTo>
                  <a:lnTo>
                    <a:pt x="670" y="398"/>
                  </a:lnTo>
                  <a:lnTo>
                    <a:pt x="523" y="419"/>
                  </a:lnTo>
                  <a:lnTo>
                    <a:pt x="460" y="461"/>
                  </a:lnTo>
                  <a:lnTo>
                    <a:pt x="335" y="461"/>
                  </a:lnTo>
                  <a:lnTo>
                    <a:pt x="251" y="607"/>
                  </a:lnTo>
                  <a:lnTo>
                    <a:pt x="293" y="733"/>
                  </a:lnTo>
                  <a:lnTo>
                    <a:pt x="230" y="712"/>
                  </a:lnTo>
                  <a:lnTo>
                    <a:pt x="230" y="921"/>
                  </a:lnTo>
                  <a:lnTo>
                    <a:pt x="84" y="1110"/>
                  </a:lnTo>
                  <a:lnTo>
                    <a:pt x="84" y="1214"/>
                  </a:lnTo>
                  <a:lnTo>
                    <a:pt x="84" y="1319"/>
                  </a:lnTo>
                  <a:lnTo>
                    <a:pt x="0" y="1382"/>
                  </a:lnTo>
                  <a:lnTo>
                    <a:pt x="42" y="1674"/>
                  </a:lnTo>
                  <a:lnTo>
                    <a:pt x="126" y="1737"/>
                  </a:lnTo>
                  <a:lnTo>
                    <a:pt x="126" y="1758"/>
                  </a:lnTo>
                  <a:lnTo>
                    <a:pt x="230" y="1737"/>
                  </a:lnTo>
                  <a:lnTo>
                    <a:pt x="251" y="1591"/>
                  </a:lnTo>
                  <a:lnTo>
                    <a:pt x="440" y="1465"/>
                  </a:lnTo>
                  <a:lnTo>
                    <a:pt x="670" y="1382"/>
                  </a:lnTo>
                  <a:lnTo>
                    <a:pt x="879" y="1423"/>
                  </a:lnTo>
                  <a:lnTo>
                    <a:pt x="1025" y="1423"/>
                  </a:lnTo>
                  <a:lnTo>
                    <a:pt x="1088" y="1465"/>
                  </a:lnTo>
                  <a:lnTo>
                    <a:pt x="1235" y="1382"/>
                  </a:lnTo>
                  <a:lnTo>
                    <a:pt x="1339" y="1361"/>
                  </a:lnTo>
                  <a:lnTo>
                    <a:pt x="1360" y="1444"/>
                  </a:lnTo>
                  <a:lnTo>
                    <a:pt x="1465" y="1444"/>
                  </a:lnTo>
                  <a:lnTo>
                    <a:pt x="1548" y="1549"/>
                  </a:lnTo>
                  <a:lnTo>
                    <a:pt x="1716" y="1549"/>
                  </a:lnTo>
                  <a:lnTo>
                    <a:pt x="1779" y="1570"/>
                  </a:lnTo>
                  <a:lnTo>
                    <a:pt x="1967" y="1444"/>
                  </a:lnTo>
                  <a:lnTo>
                    <a:pt x="2176" y="1549"/>
                  </a:lnTo>
                  <a:lnTo>
                    <a:pt x="2344" y="1570"/>
                  </a:lnTo>
                  <a:lnTo>
                    <a:pt x="2511" y="1758"/>
                  </a:lnTo>
                  <a:lnTo>
                    <a:pt x="2637" y="1758"/>
                  </a:lnTo>
                  <a:lnTo>
                    <a:pt x="2762" y="1946"/>
                  </a:lnTo>
                  <a:lnTo>
                    <a:pt x="2929" y="1967"/>
                  </a:lnTo>
                  <a:lnTo>
                    <a:pt x="2971" y="1988"/>
                  </a:lnTo>
                  <a:lnTo>
                    <a:pt x="3160" y="1905"/>
                  </a:lnTo>
                  <a:lnTo>
                    <a:pt x="3390" y="1884"/>
                  </a:lnTo>
                  <a:lnTo>
                    <a:pt x="3432" y="1737"/>
                  </a:lnTo>
                  <a:lnTo>
                    <a:pt x="3536" y="1674"/>
                  </a:lnTo>
                  <a:lnTo>
                    <a:pt x="3578" y="1570"/>
                  </a:lnTo>
                  <a:lnTo>
                    <a:pt x="3662" y="1549"/>
                  </a:lnTo>
                  <a:lnTo>
                    <a:pt x="3662" y="1382"/>
                  </a:lnTo>
                  <a:lnTo>
                    <a:pt x="3578" y="1277"/>
                  </a:lnTo>
                  <a:lnTo>
                    <a:pt x="3494" y="1110"/>
                  </a:lnTo>
                  <a:lnTo>
                    <a:pt x="3473" y="1047"/>
                  </a:lnTo>
                  <a:lnTo>
                    <a:pt x="3390" y="921"/>
                  </a:lnTo>
                  <a:lnTo>
                    <a:pt x="3432" y="838"/>
                  </a:lnTo>
                  <a:lnTo>
                    <a:pt x="3369" y="733"/>
                  </a:lnTo>
                  <a:lnTo>
                    <a:pt x="3327" y="712"/>
                  </a:lnTo>
                  <a:lnTo>
                    <a:pt x="3348" y="649"/>
                  </a:lnTo>
                  <a:lnTo>
                    <a:pt x="3348" y="545"/>
                  </a:lnTo>
                  <a:lnTo>
                    <a:pt x="3055" y="503"/>
                  </a:lnTo>
                  <a:lnTo>
                    <a:pt x="2846" y="586"/>
                  </a:lnTo>
                  <a:lnTo>
                    <a:pt x="2762" y="461"/>
                  </a:lnTo>
                  <a:lnTo>
                    <a:pt x="2637" y="419"/>
                  </a:lnTo>
                  <a:lnTo>
                    <a:pt x="2595" y="273"/>
                  </a:lnTo>
                  <a:lnTo>
                    <a:pt x="2406" y="168"/>
                  </a:lnTo>
                  <a:lnTo>
                    <a:pt x="2344" y="168"/>
                  </a:lnTo>
                  <a:lnTo>
                    <a:pt x="2302" y="84"/>
                  </a:lnTo>
                  <a:lnTo>
                    <a:pt x="2218" y="1"/>
                  </a:lnTo>
                  <a:lnTo>
                    <a:pt x="2197" y="105"/>
                  </a:lnTo>
                  <a:lnTo>
                    <a:pt x="2113" y="126"/>
                  </a:lnTo>
                  <a:lnTo>
                    <a:pt x="1967"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3" name="Google Shape;1033;p54"/>
            <p:cNvSpPr/>
            <p:nvPr/>
          </p:nvSpPr>
          <p:spPr>
            <a:xfrm>
              <a:off x="3871910" y="2726065"/>
              <a:ext cx="33901" cy="23803"/>
            </a:xfrm>
            <a:custGeom>
              <a:rect b="b" l="l" r="r" t="t"/>
              <a:pathLst>
                <a:path extrusionOk="0" h="2093" w="2847">
                  <a:moveTo>
                    <a:pt x="1214" y="1"/>
                  </a:moveTo>
                  <a:lnTo>
                    <a:pt x="1110" y="22"/>
                  </a:lnTo>
                  <a:lnTo>
                    <a:pt x="963" y="105"/>
                  </a:lnTo>
                  <a:lnTo>
                    <a:pt x="900" y="63"/>
                  </a:lnTo>
                  <a:lnTo>
                    <a:pt x="754" y="63"/>
                  </a:lnTo>
                  <a:lnTo>
                    <a:pt x="545" y="22"/>
                  </a:lnTo>
                  <a:lnTo>
                    <a:pt x="315" y="105"/>
                  </a:lnTo>
                  <a:lnTo>
                    <a:pt x="126" y="231"/>
                  </a:lnTo>
                  <a:lnTo>
                    <a:pt x="105" y="377"/>
                  </a:lnTo>
                  <a:lnTo>
                    <a:pt x="1" y="398"/>
                  </a:lnTo>
                  <a:lnTo>
                    <a:pt x="1" y="586"/>
                  </a:lnTo>
                  <a:lnTo>
                    <a:pt x="63" y="712"/>
                  </a:lnTo>
                  <a:lnTo>
                    <a:pt x="1" y="796"/>
                  </a:lnTo>
                  <a:lnTo>
                    <a:pt x="22" y="817"/>
                  </a:lnTo>
                  <a:lnTo>
                    <a:pt x="231" y="754"/>
                  </a:lnTo>
                  <a:lnTo>
                    <a:pt x="398" y="1005"/>
                  </a:lnTo>
                  <a:lnTo>
                    <a:pt x="524" y="1047"/>
                  </a:lnTo>
                  <a:lnTo>
                    <a:pt x="733" y="1005"/>
                  </a:lnTo>
                  <a:lnTo>
                    <a:pt x="817" y="1047"/>
                  </a:lnTo>
                  <a:lnTo>
                    <a:pt x="838" y="1151"/>
                  </a:lnTo>
                  <a:lnTo>
                    <a:pt x="921" y="1172"/>
                  </a:lnTo>
                  <a:lnTo>
                    <a:pt x="963" y="1235"/>
                  </a:lnTo>
                  <a:lnTo>
                    <a:pt x="921" y="1340"/>
                  </a:lnTo>
                  <a:lnTo>
                    <a:pt x="921" y="1549"/>
                  </a:lnTo>
                  <a:lnTo>
                    <a:pt x="1047" y="1528"/>
                  </a:lnTo>
                  <a:lnTo>
                    <a:pt x="1172" y="1633"/>
                  </a:lnTo>
                  <a:lnTo>
                    <a:pt x="1256" y="1633"/>
                  </a:lnTo>
                  <a:lnTo>
                    <a:pt x="1319" y="1863"/>
                  </a:lnTo>
                  <a:lnTo>
                    <a:pt x="1319" y="1988"/>
                  </a:lnTo>
                  <a:lnTo>
                    <a:pt x="1361" y="2093"/>
                  </a:lnTo>
                  <a:lnTo>
                    <a:pt x="1486" y="2009"/>
                  </a:lnTo>
                  <a:lnTo>
                    <a:pt x="1696" y="1947"/>
                  </a:lnTo>
                  <a:lnTo>
                    <a:pt x="1863" y="2009"/>
                  </a:lnTo>
                  <a:lnTo>
                    <a:pt x="2009" y="1947"/>
                  </a:lnTo>
                  <a:lnTo>
                    <a:pt x="2114" y="1947"/>
                  </a:lnTo>
                  <a:lnTo>
                    <a:pt x="2051" y="1779"/>
                  </a:lnTo>
                  <a:lnTo>
                    <a:pt x="2219" y="1758"/>
                  </a:lnTo>
                  <a:lnTo>
                    <a:pt x="2281" y="1633"/>
                  </a:lnTo>
                  <a:lnTo>
                    <a:pt x="2386" y="1570"/>
                  </a:lnTo>
                  <a:lnTo>
                    <a:pt x="2407" y="1654"/>
                  </a:lnTo>
                  <a:lnTo>
                    <a:pt x="2532" y="1654"/>
                  </a:lnTo>
                  <a:lnTo>
                    <a:pt x="2532" y="1528"/>
                  </a:lnTo>
                  <a:lnTo>
                    <a:pt x="2386" y="1444"/>
                  </a:lnTo>
                  <a:lnTo>
                    <a:pt x="2428" y="1277"/>
                  </a:lnTo>
                  <a:lnTo>
                    <a:pt x="2512" y="1256"/>
                  </a:lnTo>
                  <a:lnTo>
                    <a:pt x="2616" y="1068"/>
                  </a:lnTo>
                  <a:lnTo>
                    <a:pt x="2825" y="963"/>
                  </a:lnTo>
                  <a:lnTo>
                    <a:pt x="2825" y="858"/>
                  </a:lnTo>
                  <a:lnTo>
                    <a:pt x="2721" y="817"/>
                  </a:lnTo>
                  <a:lnTo>
                    <a:pt x="2846" y="628"/>
                  </a:lnTo>
                  <a:lnTo>
                    <a:pt x="2804" y="607"/>
                  </a:lnTo>
                  <a:lnTo>
                    <a:pt x="2637" y="586"/>
                  </a:lnTo>
                  <a:lnTo>
                    <a:pt x="2512" y="398"/>
                  </a:lnTo>
                  <a:lnTo>
                    <a:pt x="2386" y="398"/>
                  </a:lnTo>
                  <a:lnTo>
                    <a:pt x="2219" y="210"/>
                  </a:lnTo>
                  <a:lnTo>
                    <a:pt x="2051" y="189"/>
                  </a:lnTo>
                  <a:lnTo>
                    <a:pt x="1842" y="84"/>
                  </a:lnTo>
                  <a:lnTo>
                    <a:pt x="1654" y="210"/>
                  </a:lnTo>
                  <a:lnTo>
                    <a:pt x="1591" y="189"/>
                  </a:lnTo>
                  <a:lnTo>
                    <a:pt x="1423" y="189"/>
                  </a:lnTo>
                  <a:lnTo>
                    <a:pt x="1340" y="84"/>
                  </a:lnTo>
                  <a:lnTo>
                    <a:pt x="1235" y="84"/>
                  </a:lnTo>
                  <a:lnTo>
                    <a:pt x="1214"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4" name="Google Shape;1034;p54"/>
            <p:cNvSpPr/>
            <p:nvPr/>
          </p:nvSpPr>
          <p:spPr>
            <a:xfrm>
              <a:off x="3888104" y="2727737"/>
              <a:ext cx="57573" cy="42601"/>
            </a:xfrm>
            <a:custGeom>
              <a:rect b="b" l="l" r="r" t="t"/>
              <a:pathLst>
                <a:path extrusionOk="0" h="3746" w="4835">
                  <a:moveTo>
                    <a:pt x="2470" y="0"/>
                  </a:moveTo>
                  <a:lnTo>
                    <a:pt x="2323" y="84"/>
                  </a:lnTo>
                  <a:lnTo>
                    <a:pt x="2219" y="42"/>
                  </a:lnTo>
                  <a:lnTo>
                    <a:pt x="2093" y="63"/>
                  </a:lnTo>
                  <a:lnTo>
                    <a:pt x="2051" y="167"/>
                  </a:lnTo>
                  <a:lnTo>
                    <a:pt x="1947" y="230"/>
                  </a:lnTo>
                  <a:lnTo>
                    <a:pt x="1905" y="377"/>
                  </a:lnTo>
                  <a:lnTo>
                    <a:pt x="1675" y="398"/>
                  </a:lnTo>
                  <a:lnTo>
                    <a:pt x="1486" y="481"/>
                  </a:lnTo>
                  <a:lnTo>
                    <a:pt x="1361" y="670"/>
                  </a:lnTo>
                  <a:lnTo>
                    <a:pt x="1465" y="711"/>
                  </a:lnTo>
                  <a:lnTo>
                    <a:pt x="1465" y="816"/>
                  </a:lnTo>
                  <a:lnTo>
                    <a:pt x="1256" y="921"/>
                  </a:lnTo>
                  <a:lnTo>
                    <a:pt x="1152" y="1109"/>
                  </a:lnTo>
                  <a:lnTo>
                    <a:pt x="1068" y="1130"/>
                  </a:lnTo>
                  <a:lnTo>
                    <a:pt x="1026" y="1297"/>
                  </a:lnTo>
                  <a:lnTo>
                    <a:pt x="1172" y="1381"/>
                  </a:lnTo>
                  <a:lnTo>
                    <a:pt x="1172" y="1507"/>
                  </a:lnTo>
                  <a:lnTo>
                    <a:pt x="1047" y="1507"/>
                  </a:lnTo>
                  <a:lnTo>
                    <a:pt x="1026" y="1423"/>
                  </a:lnTo>
                  <a:lnTo>
                    <a:pt x="921" y="1486"/>
                  </a:lnTo>
                  <a:lnTo>
                    <a:pt x="859" y="1611"/>
                  </a:lnTo>
                  <a:lnTo>
                    <a:pt x="691" y="1632"/>
                  </a:lnTo>
                  <a:lnTo>
                    <a:pt x="754" y="1800"/>
                  </a:lnTo>
                  <a:lnTo>
                    <a:pt x="649" y="1800"/>
                  </a:lnTo>
                  <a:lnTo>
                    <a:pt x="503" y="1862"/>
                  </a:lnTo>
                  <a:lnTo>
                    <a:pt x="336" y="1800"/>
                  </a:lnTo>
                  <a:lnTo>
                    <a:pt x="126" y="1862"/>
                  </a:lnTo>
                  <a:lnTo>
                    <a:pt x="1" y="1946"/>
                  </a:lnTo>
                  <a:lnTo>
                    <a:pt x="22" y="2009"/>
                  </a:lnTo>
                  <a:lnTo>
                    <a:pt x="126" y="2260"/>
                  </a:lnTo>
                  <a:lnTo>
                    <a:pt x="210" y="2385"/>
                  </a:lnTo>
                  <a:lnTo>
                    <a:pt x="231" y="2532"/>
                  </a:lnTo>
                  <a:lnTo>
                    <a:pt x="294" y="2574"/>
                  </a:lnTo>
                  <a:lnTo>
                    <a:pt x="294" y="2950"/>
                  </a:lnTo>
                  <a:lnTo>
                    <a:pt x="189" y="2992"/>
                  </a:lnTo>
                  <a:lnTo>
                    <a:pt x="105" y="3118"/>
                  </a:lnTo>
                  <a:lnTo>
                    <a:pt x="126" y="3306"/>
                  </a:lnTo>
                  <a:lnTo>
                    <a:pt x="273" y="3494"/>
                  </a:lnTo>
                  <a:lnTo>
                    <a:pt x="273" y="3536"/>
                  </a:lnTo>
                  <a:lnTo>
                    <a:pt x="336" y="3536"/>
                  </a:lnTo>
                  <a:lnTo>
                    <a:pt x="524" y="3620"/>
                  </a:lnTo>
                  <a:lnTo>
                    <a:pt x="628" y="3578"/>
                  </a:lnTo>
                  <a:lnTo>
                    <a:pt x="1047" y="3515"/>
                  </a:lnTo>
                  <a:lnTo>
                    <a:pt x="1235" y="3515"/>
                  </a:lnTo>
                  <a:lnTo>
                    <a:pt x="1340" y="3411"/>
                  </a:lnTo>
                  <a:lnTo>
                    <a:pt x="1424" y="3411"/>
                  </a:lnTo>
                  <a:lnTo>
                    <a:pt x="1549" y="3494"/>
                  </a:lnTo>
                  <a:lnTo>
                    <a:pt x="1884" y="3536"/>
                  </a:lnTo>
                  <a:lnTo>
                    <a:pt x="2009" y="3620"/>
                  </a:lnTo>
                  <a:lnTo>
                    <a:pt x="2051" y="3683"/>
                  </a:lnTo>
                  <a:lnTo>
                    <a:pt x="2260" y="3599"/>
                  </a:lnTo>
                  <a:lnTo>
                    <a:pt x="2365" y="3683"/>
                  </a:lnTo>
                  <a:lnTo>
                    <a:pt x="2428" y="3683"/>
                  </a:lnTo>
                  <a:lnTo>
                    <a:pt x="2470" y="3620"/>
                  </a:lnTo>
                  <a:lnTo>
                    <a:pt x="2637" y="3641"/>
                  </a:lnTo>
                  <a:lnTo>
                    <a:pt x="2721" y="3704"/>
                  </a:lnTo>
                  <a:lnTo>
                    <a:pt x="2909" y="3599"/>
                  </a:lnTo>
                  <a:lnTo>
                    <a:pt x="3056" y="3599"/>
                  </a:lnTo>
                  <a:lnTo>
                    <a:pt x="3097" y="3724"/>
                  </a:lnTo>
                  <a:lnTo>
                    <a:pt x="3202" y="3745"/>
                  </a:lnTo>
                  <a:lnTo>
                    <a:pt x="3307" y="3620"/>
                  </a:lnTo>
                  <a:lnTo>
                    <a:pt x="3411" y="3599"/>
                  </a:lnTo>
                  <a:lnTo>
                    <a:pt x="3516" y="3683"/>
                  </a:lnTo>
                  <a:lnTo>
                    <a:pt x="3662" y="3620"/>
                  </a:lnTo>
                  <a:lnTo>
                    <a:pt x="3767" y="3704"/>
                  </a:lnTo>
                  <a:lnTo>
                    <a:pt x="3893" y="3704"/>
                  </a:lnTo>
                  <a:lnTo>
                    <a:pt x="3893" y="3494"/>
                  </a:lnTo>
                  <a:lnTo>
                    <a:pt x="3997" y="3285"/>
                  </a:lnTo>
                  <a:lnTo>
                    <a:pt x="4165" y="3264"/>
                  </a:lnTo>
                  <a:lnTo>
                    <a:pt x="4395" y="3201"/>
                  </a:lnTo>
                  <a:lnTo>
                    <a:pt x="4416" y="3201"/>
                  </a:lnTo>
                  <a:lnTo>
                    <a:pt x="4416" y="3055"/>
                  </a:lnTo>
                  <a:lnTo>
                    <a:pt x="4290" y="2908"/>
                  </a:lnTo>
                  <a:lnTo>
                    <a:pt x="4311" y="2762"/>
                  </a:lnTo>
                  <a:lnTo>
                    <a:pt x="4185" y="2574"/>
                  </a:lnTo>
                  <a:lnTo>
                    <a:pt x="4185" y="2427"/>
                  </a:lnTo>
                  <a:lnTo>
                    <a:pt x="4248" y="2344"/>
                  </a:lnTo>
                  <a:lnTo>
                    <a:pt x="4374" y="2448"/>
                  </a:lnTo>
                  <a:lnTo>
                    <a:pt x="4667" y="2427"/>
                  </a:lnTo>
                  <a:lnTo>
                    <a:pt x="4771" y="2218"/>
                  </a:lnTo>
                  <a:lnTo>
                    <a:pt x="4834" y="2155"/>
                  </a:lnTo>
                  <a:lnTo>
                    <a:pt x="4688" y="2051"/>
                  </a:lnTo>
                  <a:lnTo>
                    <a:pt x="4688" y="1946"/>
                  </a:lnTo>
                  <a:lnTo>
                    <a:pt x="4457" y="1758"/>
                  </a:lnTo>
                  <a:lnTo>
                    <a:pt x="4269" y="1716"/>
                  </a:lnTo>
                  <a:lnTo>
                    <a:pt x="4206" y="1527"/>
                  </a:lnTo>
                  <a:lnTo>
                    <a:pt x="4102" y="1423"/>
                  </a:lnTo>
                  <a:lnTo>
                    <a:pt x="3955" y="1214"/>
                  </a:lnTo>
                  <a:lnTo>
                    <a:pt x="3872" y="1046"/>
                  </a:lnTo>
                  <a:lnTo>
                    <a:pt x="3746" y="921"/>
                  </a:lnTo>
                  <a:lnTo>
                    <a:pt x="3746" y="753"/>
                  </a:lnTo>
                  <a:lnTo>
                    <a:pt x="3662" y="649"/>
                  </a:lnTo>
                  <a:lnTo>
                    <a:pt x="3683" y="481"/>
                  </a:lnTo>
                  <a:lnTo>
                    <a:pt x="3662" y="356"/>
                  </a:lnTo>
                  <a:lnTo>
                    <a:pt x="3411" y="272"/>
                  </a:lnTo>
                  <a:lnTo>
                    <a:pt x="3328" y="272"/>
                  </a:lnTo>
                  <a:lnTo>
                    <a:pt x="3265" y="167"/>
                  </a:lnTo>
                  <a:lnTo>
                    <a:pt x="3097" y="230"/>
                  </a:lnTo>
                  <a:lnTo>
                    <a:pt x="2930" y="356"/>
                  </a:lnTo>
                  <a:lnTo>
                    <a:pt x="2825" y="147"/>
                  </a:lnTo>
                  <a:lnTo>
                    <a:pt x="2721" y="147"/>
                  </a:lnTo>
                  <a:lnTo>
                    <a:pt x="2574" y="188"/>
                  </a:lnTo>
                  <a:lnTo>
                    <a:pt x="2470"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5" name="Google Shape;1035;p54"/>
            <p:cNvSpPr/>
            <p:nvPr/>
          </p:nvSpPr>
          <p:spPr>
            <a:xfrm>
              <a:off x="3848488" y="2796972"/>
              <a:ext cx="39628" cy="24519"/>
            </a:xfrm>
            <a:custGeom>
              <a:rect b="b" l="l" r="r" t="t"/>
              <a:pathLst>
                <a:path extrusionOk="0" h="2156" w="3328">
                  <a:moveTo>
                    <a:pt x="2993" y="1"/>
                  </a:moveTo>
                  <a:lnTo>
                    <a:pt x="2867" y="64"/>
                  </a:lnTo>
                  <a:lnTo>
                    <a:pt x="2679" y="43"/>
                  </a:lnTo>
                  <a:lnTo>
                    <a:pt x="2449" y="43"/>
                  </a:lnTo>
                  <a:lnTo>
                    <a:pt x="2302" y="22"/>
                  </a:lnTo>
                  <a:lnTo>
                    <a:pt x="2135" y="43"/>
                  </a:lnTo>
                  <a:lnTo>
                    <a:pt x="2030" y="210"/>
                  </a:lnTo>
                  <a:lnTo>
                    <a:pt x="1926" y="273"/>
                  </a:lnTo>
                  <a:lnTo>
                    <a:pt x="1926" y="377"/>
                  </a:lnTo>
                  <a:lnTo>
                    <a:pt x="1758" y="210"/>
                  </a:lnTo>
                  <a:lnTo>
                    <a:pt x="1549" y="357"/>
                  </a:lnTo>
                  <a:lnTo>
                    <a:pt x="1403" y="419"/>
                  </a:lnTo>
                  <a:lnTo>
                    <a:pt x="1403" y="545"/>
                  </a:lnTo>
                  <a:lnTo>
                    <a:pt x="1089" y="566"/>
                  </a:lnTo>
                  <a:lnTo>
                    <a:pt x="880" y="629"/>
                  </a:lnTo>
                  <a:lnTo>
                    <a:pt x="691" y="587"/>
                  </a:lnTo>
                  <a:lnTo>
                    <a:pt x="294" y="357"/>
                  </a:lnTo>
                  <a:lnTo>
                    <a:pt x="294" y="440"/>
                  </a:lnTo>
                  <a:lnTo>
                    <a:pt x="315" y="566"/>
                  </a:lnTo>
                  <a:lnTo>
                    <a:pt x="294" y="670"/>
                  </a:lnTo>
                  <a:lnTo>
                    <a:pt x="64" y="670"/>
                  </a:lnTo>
                  <a:lnTo>
                    <a:pt x="43" y="733"/>
                  </a:lnTo>
                  <a:lnTo>
                    <a:pt x="147" y="838"/>
                  </a:lnTo>
                  <a:lnTo>
                    <a:pt x="85" y="984"/>
                  </a:lnTo>
                  <a:lnTo>
                    <a:pt x="64" y="1089"/>
                  </a:lnTo>
                  <a:lnTo>
                    <a:pt x="147" y="1193"/>
                  </a:lnTo>
                  <a:lnTo>
                    <a:pt x="43" y="1298"/>
                  </a:lnTo>
                  <a:lnTo>
                    <a:pt x="1" y="1298"/>
                  </a:lnTo>
                  <a:lnTo>
                    <a:pt x="168" y="1486"/>
                  </a:lnTo>
                  <a:lnTo>
                    <a:pt x="189" y="1675"/>
                  </a:lnTo>
                  <a:lnTo>
                    <a:pt x="273" y="1696"/>
                  </a:lnTo>
                  <a:lnTo>
                    <a:pt x="524" y="1905"/>
                  </a:lnTo>
                  <a:lnTo>
                    <a:pt x="629" y="1947"/>
                  </a:lnTo>
                  <a:lnTo>
                    <a:pt x="733" y="2030"/>
                  </a:lnTo>
                  <a:lnTo>
                    <a:pt x="1026" y="2093"/>
                  </a:lnTo>
                  <a:lnTo>
                    <a:pt x="1235" y="2156"/>
                  </a:lnTo>
                  <a:lnTo>
                    <a:pt x="1340" y="2030"/>
                  </a:lnTo>
                  <a:lnTo>
                    <a:pt x="1403" y="2051"/>
                  </a:lnTo>
                  <a:lnTo>
                    <a:pt x="1466" y="1989"/>
                  </a:lnTo>
                  <a:lnTo>
                    <a:pt x="1612" y="1926"/>
                  </a:lnTo>
                  <a:lnTo>
                    <a:pt x="1717" y="1926"/>
                  </a:lnTo>
                  <a:lnTo>
                    <a:pt x="1738" y="1884"/>
                  </a:lnTo>
                  <a:lnTo>
                    <a:pt x="1863" y="1779"/>
                  </a:lnTo>
                  <a:lnTo>
                    <a:pt x="1968" y="1800"/>
                  </a:lnTo>
                  <a:lnTo>
                    <a:pt x="2072" y="1821"/>
                  </a:lnTo>
                  <a:lnTo>
                    <a:pt x="2156" y="1842"/>
                  </a:lnTo>
                  <a:lnTo>
                    <a:pt x="2282" y="1717"/>
                  </a:lnTo>
                  <a:lnTo>
                    <a:pt x="2386" y="1696"/>
                  </a:lnTo>
                  <a:lnTo>
                    <a:pt x="2449" y="1591"/>
                  </a:lnTo>
                  <a:lnTo>
                    <a:pt x="2595" y="1612"/>
                  </a:lnTo>
                  <a:lnTo>
                    <a:pt x="2700" y="1507"/>
                  </a:lnTo>
                  <a:lnTo>
                    <a:pt x="2679" y="1403"/>
                  </a:lnTo>
                  <a:lnTo>
                    <a:pt x="2888" y="1089"/>
                  </a:lnTo>
                  <a:lnTo>
                    <a:pt x="3014" y="754"/>
                  </a:lnTo>
                  <a:lnTo>
                    <a:pt x="3118" y="524"/>
                  </a:lnTo>
                  <a:lnTo>
                    <a:pt x="3286" y="482"/>
                  </a:lnTo>
                  <a:lnTo>
                    <a:pt x="3328" y="357"/>
                  </a:lnTo>
                  <a:lnTo>
                    <a:pt x="3307" y="336"/>
                  </a:lnTo>
                  <a:lnTo>
                    <a:pt x="3286" y="231"/>
                  </a:lnTo>
                  <a:lnTo>
                    <a:pt x="3118" y="126"/>
                  </a:lnTo>
                  <a:lnTo>
                    <a:pt x="2993"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6" name="Google Shape;1036;p54"/>
            <p:cNvSpPr/>
            <p:nvPr/>
          </p:nvSpPr>
          <p:spPr>
            <a:xfrm>
              <a:off x="3851727" y="2789842"/>
              <a:ext cx="34151" cy="14284"/>
            </a:xfrm>
            <a:custGeom>
              <a:rect b="b" l="l" r="r" t="t"/>
              <a:pathLst>
                <a:path extrusionOk="0" h="1256" w="2868">
                  <a:moveTo>
                    <a:pt x="2240" y="0"/>
                  </a:moveTo>
                  <a:lnTo>
                    <a:pt x="2177" y="21"/>
                  </a:lnTo>
                  <a:lnTo>
                    <a:pt x="2093" y="105"/>
                  </a:lnTo>
                  <a:lnTo>
                    <a:pt x="2010" y="42"/>
                  </a:lnTo>
                  <a:lnTo>
                    <a:pt x="1884" y="42"/>
                  </a:lnTo>
                  <a:lnTo>
                    <a:pt x="1779" y="21"/>
                  </a:lnTo>
                  <a:lnTo>
                    <a:pt x="1696" y="42"/>
                  </a:lnTo>
                  <a:lnTo>
                    <a:pt x="1612" y="147"/>
                  </a:lnTo>
                  <a:lnTo>
                    <a:pt x="1507" y="168"/>
                  </a:lnTo>
                  <a:lnTo>
                    <a:pt x="1486" y="147"/>
                  </a:lnTo>
                  <a:lnTo>
                    <a:pt x="1235" y="126"/>
                  </a:lnTo>
                  <a:lnTo>
                    <a:pt x="1089" y="230"/>
                  </a:lnTo>
                  <a:lnTo>
                    <a:pt x="942" y="251"/>
                  </a:lnTo>
                  <a:lnTo>
                    <a:pt x="775" y="419"/>
                  </a:lnTo>
                  <a:lnTo>
                    <a:pt x="566" y="440"/>
                  </a:lnTo>
                  <a:lnTo>
                    <a:pt x="336" y="523"/>
                  </a:lnTo>
                  <a:lnTo>
                    <a:pt x="294" y="460"/>
                  </a:lnTo>
                  <a:lnTo>
                    <a:pt x="147" y="481"/>
                  </a:lnTo>
                  <a:lnTo>
                    <a:pt x="22" y="565"/>
                  </a:lnTo>
                  <a:lnTo>
                    <a:pt x="1" y="565"/>
                  </a:lnTo>
                  <a:lnTo>
                    <a:pt x="1" y="753"/>
                  </a:lnTo>
                  <a:lnTo>
                    <a:pt x="22" y="984"/>
                  </a:lnTo>
                  <a:lnTo>
                    <a:pt x="419" y="1214"/>
                  </a:lnTo>
                  <a:lnTo>
                    <a:pt x="608" y="1256"/>
                  </a:lnTo>
                  <a:lnTo>
                    <a:pt x="817" y="1193"/>
                  </a:lnTo>
                  <a:lnTo>
                    <a:pt x="1131" y="1172"/>
                  </a:lnTo>
                  <a:lnTo>
                    <a:pt x="1131" y="1046"/>
                  </a:lnTo>
                  <a:lnTo>
                    <a:pt x="1277" y="984"/>
                  </a:lnTo>
                  <a:lnTo>
                    <a:pt x="1486" y="837"/>
                  </a:lnTo>
                  <a:lnTo>
                    <a:pt x="1654" y="1004"/>
                  </a:lnTo>
                  <a:lnTo>
                    <a:pt x="1654" y="900"/>
                  </a:lnTo>
                  <a:lnTo>
                    <a:pt x="1758" y="837"/>
                  </a:lnTo>
                  <a:lnTo>
                    <a:pt x="1863" y="670"/>
                  </a:lnTo>
                  <a:lnTo>
                    <a:pt x="2030" y="649"/>
                  </a:lnTo>
                  <a:lnTo>
                    <a:pt x="2177" y="670"/>
                  </a:lnTo>
                  <a:lnTo>
                    <a:pt x="2407" y="670"/>
                  </a:lnTo>
                  <a:lnTo>
                    <a:pt x="2595" y="691"/>
                  </a:lnTo>
                  <a:lnTo>
                    <a:pt x="2742" y="628"/>
                  </a:lnTo>
                  <a:lnTo>
                    <a:pt x="2763" y="419"/>
                  </a:lnTo>
                  <a:lnTo>
                    <a:pt x="2867" y="147"/>
                  </a:lnTo>
                  <a:lnTo>
                    <a:pt x="2637" y="21"/>
                  </a:lnTo>
                  <a:lnTo>
                    <a:pt x="2407" y="21"/>
                  </a:lnTo>
                  <a:lnTo>
                    <a:pt x="2344" y="42"/>
                  </a:lnTo>
                  <a:lnTo>
                    <a:pt x="2240"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7" name="Google Shape;1037;p54"/>
            <p:cNvSpPr/>
            <p:nvPr/>
          </p:nvSpPr>
          <p:spPr>
            <a:xfrm>
              <a:off x="3869672" y="2845760"/>
              <a:ext cx="12967" cy="23803"/>
            </a:xfrm>
            <a:custGeom>
              <a:rect b="b" l="l" r="r" t="t"/>
              <a:pathLst>
                <a:path extrusionOk="0" h="2093" w="1089">
                  <a:moveTo>
                    <a:pt x="419" y="0"/>
                  </a:moveTo>
                  <a:lnTo>
                    <a:pt x="314" y="126"/>
                  </a:lnTo>
                  <a:lnTo>
                    <a:pt x="272" y="21"/>
                  </a:lnTo>
                  <a:lnTo>
                    <a:pt x="210" y="21"/>
                  </a:lnTo>
                  <a:lnTo>
                    <a:pt x="84" y="147"/>
                  </a:lnTo>
                  <a:lnTo>
                    <a:pt x="0" y="314"/>
                  </a:lnTo>
                  <a:lnTo>
                    <a:pt x="0" y="544"/>
                  </a:lnTo>
                  <a:lnTo>
                    <a:pt x="189" y="628"/>
                  </a:lnTo>
                  <a:lnTo>
                    <a:pt x="168" y="691"/>
                  </a:lnTo>
                  <a:lnTo>
                    <a:pt x="105" y="733"/>
                  </a:lnTo>
                  <a:lnTo>
                    <a:pt x="63" y="984"/>
                  </a:lnTo>
                  <a:lnTo>
                    <a:pt x="105" y="1172"/>
                  </a:lnTo>
                  <a:lnTo>
                    <a:pt x="63" y="1277"/>
                  </a:lnTo>
                  <a:lnTo>
                    <a:pt x="63" y="1423"/>
                  </a:lnTo>
                  <a:lnTo>
                    <a:pt x="147" y="1528"/>
                  </a:lnTo>
                  <a:lnTo>
                    <a:pt x="84" y="1674"/>
                  </a:lnTo>
                  <a:lnTo>
                    <a:pt x="147" y="1716"/>
                  </a:lnTo>
                  <a:lnTo>
                    <a:pt x="377" y="1737"/>
                  </a:lnTo>
                  <a:lnTo>
                    <a:pt x="482" y="2009"/>
                  </a:lnTo>
                  <a:lnTo>
                    <a:pt x="565" y="2093"/>
                  </a:lnTo>
                  <a:lnTo>
                    <a:pt x="628" y="2030"/>
                  </a:lnTo>
                  <a:lnTo>
                    <a:pt x="712" y="1883"/>
                  </a:lnTo>
                  <a:lnTo>
                    <a:pt x="733" y="1737"/>
                  </a:lnTo>
                  <a:lnTo>
                    <a:pt x="942" y="1674"/>
                  </a:lnTo>
                  <a:lnTo>
                    <a:pt x="1047" y="1507"/>
                  </a:lnTo>
                  <a:lnTo>
                    <a:pt x="1088" y="1360"/>
                  </a:lnTo>
                  <a:lnTo>
                    <a:pt x="942" y="1256"/>
                  </a:lnTo>
                  <a:lnTo>
                    <a:pt x="900" y="1109"/>
                  </a:lnTo>
                  <a:lnTo>
                    <a:pt x="795" y="963"/>
                  </a:lnTo>
                  <a:lnTo>
                    <a:pt x="775" y="753"/>
                  </a:lnTo>
                  <a:lnTo>
                    <a:pt x="795" y="544"/>
                  </a:lnTo>
                  <a:lnTo>
                    <a:pt x="775" y="481"/>
                  </a:lnTo>
                  <a:lnTo>
                    <a:pt x="775" y="335"/>
                  </a:lnTo>
                  <a:lnTo>
                    <a:pt x="712" y="230"/>
                  </a:lnTo>
                  <a:lnTo>
                    <a:pt x="607" y="147"/>
                  </a:lnTo>
                  <a:lnTo>
                    <a:pt x="565" y="147"/>
                  </a:lnTo>
                  <a:lnTo>
                    <a:pt x="482" y="21"/>
                  </a:lnTo>
                  <a:lnTo>
                    <a:pt x="419"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8" name="Google Shape;1038;p54"/>
            <p:cNvSpPr/>
            <p:nvPr/>
          </p:nvSpPr>
          <p:spPr>
            <a:xfrm>
              <a:off x="3863444" y="2836958"/>
              <a:ext cx="12467" cy="15000"/>
            </a:xfrm>
            <a:custGeom>
              <a:rect b="b" l="l" r="r" t="t"/>
              <a:pathLst>
                <a:path extrusionOk="0" h="1319" w="1047">
                  <a:moveTo>
                    <a:pt x="293" y="0"/>
                  </a:moveTo>
                  <a:lnTo>
                    <a:pt x="210" y="63"/>
                  </a:lnTo>
                  <a:lnTo>
                    <a:pt x="210" y="167"/>
                  </a:lnTo>
                  <a:lnTo>
                    <a:pt x="314" y="209"/>
                  </a:lnTo>
                  <a:lnTo>
                    <a:pt x="356" y="293"/>
                  </a:lnTo>
                  <a:lnTo>
                    <a:pt x="272" y="356"/>
                  </a:lnTo>
                  <a:lnTo>
                    <a:pt x="189" y="356"/>
                  </a:lnTo>
                  <a:lnTo>
                    <a:pt x="147" y="481"/>
                  </a:lnTo>
                  <a:lnTo>
                    <a:pt x="147" y="628"/>
                  </a:lnTo>
                  <a:lnTo>
                    <a:pt x="84" y="732"/>
                  </a:lnTo>
                  <a:lnTo>
                    <a:pt x="0" y="795"/>
                  </a:lnTo>
                  <a:lnTo>
                    <a:pt x="63" y="837"/>
                  </a:lnTo>
                  <a:lnTo>
                    <a:pt x="168" y="879"/>
                  </a:lnTo>
                  <a:lnTo>
                    <a:pt x="377" y="1151"/>
                  </a:lnTo>
                  <a:lnTo>
                    <a:pt x="398" y="1235"/>
                  </a:lnTo>
                  <a:lnTo>
                    <a:pt x="523" y="1318"/>
                  </a:lnTo>
                  <a:lnTo>
                    <a:pt x="523" y="1088"/>
                  </a:lnTo>
                  <a:lnTo>
                    <a:pt x="607" y="921"/>
                  </a:lnTo>
                  <a:lnTo>
                    <a:pt x="733" y="795"/>
                  </a:lnTo>
                  <a:lnTo>
                    <a:pt x="795" y="795"/>
                  </a:lnTo>
                  <a:lnTo>
                    <a:pt x="837" y="900"/>
                  </a:lnTo>
                  <a:lnTo>
                    <a:pt x="942" y="774"/>
                  </a:lnTo>
                  <a:lnTo>
                    <a:pt x="984" y="711"/>
                  </a:lnTo>
                  <a:lnTo>
                    <a:pt x="1046" y="628"/>
                  </a:lnTo>
                  <a:lnTo>
                    <a:pt x="1046" y="502"/>
                  </a:lnTo>
                  <a:lnTo>
                    <a:pt x="900" y="481"/>
                  </a:lnTo>
                  <a:lnTo>
                    <a:pt x="816" y="398"/>
                  </a:lnTo>
                  <a:lnTo>
                    <a:pt x="691" y="398"/>
                  </a:lnTo>
                  <a:lnTo>
                    <a:pt x="628" y="314"/>
                  </a:lnTo>
                  <a:lnTo>
                    <a:pt x="628" y="251"/>
                  </a:lnTo>
                  <a:lnTo>
                    <a:pt x="502" y="105"/>
                  </a:lnTo>
                  <a:lnTo>
                    <a:pt x="502" y="146"/>
                  </a:lnTo>
                  <a:lnTo>
                    <a:pt x="398" y="84"/>
                  </a:lnTo>
                  <a:lnTo>
                    <a:pt x="293"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9" name="Google Shape;1039;p54"/>
            <p:cNvSpPr/>
            <p:nvPr/>
          </p:nvSpPr>
          <p:spPr>
            <a:xfrm>
              <a:off x="3844761" y="2824346"/>
              <a:ext cx="25923" cy="21665"/>
            </a:xfrm>
            <a:custGeom>
              <a:rect b="b" l="l" r="r" t="t"/>
              <a:pathLst>
                <a:path extrusionOk="0" h="1905" w="2177">
                  <a:moveTo>
                    <a:pt x="105" y="0"/>
                  </a:moveTo>
                  <a:lnTo>
                    <a:pt x="63" y="42"/>
                  </a:lnTo>
                  <a:lnTo>
                    <a:pt x="63" y="167"/>
                  </a:lnTo>
                  <a:lnTo>
                    <a:pt x="0" y="230"/>
                  </a:lnTo>
                  <a:lnTo>
                    <a:pt x="42" y="314"/>
                  </a:lnTo>
                  <a:lnTo>
                    <a:pt x="84" y="314"/>
                  </a:lnTo>
                  <a:lnTo>
                    <a:pt x="209" y="439"/>
                  </a:lnTo>
                  <a:lnTo>
                    <a:pt x="251" y="544"/>
                  </a:lnTo>
                  <a:lnTo>
                    <a:pt x="314" y="649"/>
                  </a:lnTo>
                  <a:lnTo>
                    <a:pt x="272" y="670"/>
                  </a:lnTo>
                  <a:lnTo>
                    <a:pt x="293" y="753"/>
                  </a:lnTo>
                  <a:lnTo>
                    <a:pt x="774" y="1151"/>
                  </a:lnTo>
                  <a:lnTo>
                    <a:pt x="1151" y="1611"/>
                  </a:lnTo>
                  <a:lnTo>
                    <a:pt x="1109" y="1695"/>
                  </a:lnTo>
                  <a:lnTo>
                    <a:pt x="1193" y="1716"/>
                  </a:lnTo>
                  <a:lnTo>
                    <a:pt x="1402" y="1737"/>
                  </a:lnTo>
                  <a:lnTo>
                    <a:pt x="1465" y="1716"/>
                  </a:lnTo>
                  <a:lnTo>
                    <a:pt x="1569" y="1904"/>
                  </a:lnTo>
                  <a:lnTo>
                    <a:pt x="1653" y="1841"/>
                  </a:lnTo>
                  <a:lnTo>
                    <a:pt x="1716" y="1737"/>
                  </a:lnTo>
                  <a:lnTo>
                    <a:pt x="1716" y="1590"/>
                  </a:lnTo>
                  <a:lnTo>
                    <a:pt x="1758" y="1465"/>
                  </a:lnTo>
                  <a:lnTo>
                    <a:pt x="1841" y="1465"/>
                  </a:lnTo>
                  <a:lnTo>
                    <a:pt x="1925" y="1402"/>
                  </a:lnTo>
                  <a:lnTo>
                    <a:pt x="1883" y="1318"/>
                  </a:lnTo>
                  <a:lnTo>
                    <a:pt x="1779" y="1276"/>
                  </a:lnTo>
                  <a:lnTo>
                    <a:pt x="1779" y="1172"/>
                  </a:lnTo>
                  <a:lnTo>
                    <a:pt x="1862" y="1109"/>
                  </a:lnTo>
                  <a:lnTo>
                    <a:pt x="1967" y="1193"/>
                  </a:lnTo>
                  <a:lnTo>
                    <a:pt x="2071" y="1255"/>
                  </a:lnTo>
                  <a:lnTo>
                    <a:pt x="2134" y="1193"/>
                  </a:lnTo>
                  <a:lnTo>
                    <a:pt x="1988" y="1046"/>
                  </a:lnTo>
                  <a:lnTo>
                    <a:pt x="1988" y="900"/>
                  </a:lnTo>
                  <a:lnTo>
                    <a:pt x="2051" y="879"/>
                  </a:lnTo>
                  <a:lnTo>
                    <a:pt x="2155" y="942"/>
                  </a:lnTo>
                  <a:lnTo>
                    <a:pt x="2176" y="858"/>
                  </a:lnTo>
                  <a:lnTo>
                    <a:pt x="2134" y="795"/>
                  </a:lnTo>
                  <a:lnTo>
                    <a:pt x="2030" y="774"/>
                  </a:lnTo>
                  <a:lnTo>
                    <a:pt x="1862" y="649"/>
                  </a:lnTo>
                  <a:lnTo>
                    <a:pt x="1862" y="565"/>
                  </a:lnTo>
                  <a:lnTo>
                    <a:pt x="1967" y="419"/>
                  </a:lnTo>
                  <a:lnTo>
                    <a:pt x="1988" y="251"/>
                  </a:lnTo>
                  <a:lnTo>
                    <a:pt x="1925" y="251"/>
                  </a:lnTo>
                  <a:lnTo>
                    <a:pt x="1862" y="272"/>
                  </a:lnTo>
                  <a:lnTo>
                    <a:pt x="1820" y="230"/>
                  </a:lnTo>
                  <a:lnTo>
                    <a:pt x="1653" y="230"/>
                  </a:lnTo>
                  <a:lnTo>
                    <a:pt x="1548" y="126"/>
                  </a:lnTo>
                  <a:lnTo>
                    <a:pt x="1465" y="147"/>
                  </a:lnTo>
                  <a:lnTo>
                    <a:pt x="1339" y="105"/>
                  </a:lnTo>
                  <a:lnTo>
                    <a:pt x="1214" y="126"/>
                  </a:lnTo>
                  <a:lnTo>
                    <a:pt x="1193" y="63"/>
                  </a:lnTo>
                  <a:lnTo>
                    <a:pt x="1088" y="126"/>
                  </a:lnTo>
                  <a:lnTo>
                    <a:pt x="942" y="63"/>
                  </a:lnTo>
                  <a:lnTo>
                    <a:pt x="900" y="126"/>
                  </a:lnTo>
                  <a:lnTo>
                    <a:pt x="837" y="21"/>
                  </a:lnTo>
                  <a:lnTo>
                    <a:pt x="732" y="0"/>
                  </a:lnTo>
                  <a:lnTo>
                    <a:pt x="690" y="42"/>
                  </a:lnTo>
                  <a:lnTo>
                    <a:pt x="607" y="0"/>
                  </a:lnTo>
                  <a:lnTo>
                    <a:pt x="565" y="63"/>
                  </a:lnTo>
                  <a:lnTo>
                    <a:pt x="481" y="42"/>
                  </a:lnTo>
                  <a:lnTo>
                    <a:pt x="377" y="63"/>
                  </a:lnTo>
                  <a:lnTo>
                    <a:pt x="377" y="147"/>
                  </a:lnTo>
                  <a:lnTo>
                    <a:pt x="293" y="167"/>
                  </a:lnTo>
                  <a:lnTo>
                    <a:pt x="251" y="105"/>
                  </a:lnTo>
                  <a:lnTo>
                    <a:pt x="105"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0" name="Google Shape;1040;p54"/>
            <p:cNvSpPr/>
            <p:nvPr/>
          </p:nvSpPr>
          <p:spPr>
            <a:xfrm>
              <a:off x="3830555" y="2811734"/>
              <a:ext cx="20195" cy="12146"/>
            </a:xfrm>
            <a:custGeom>
              <a:rect b="b" l="l" r="r" t="t"/>
              <a:pathLst>
                <a:path extrusionOk="0" h="1068" w="1696">
                  <a:moveTo>
                    <a:pt x="1507" y="0"/>
                  </a:moveTo>
                  <a:lnTo>
                    <a:pt x="1381" y="63"/>
                  </a:lnTo>
                  <a:lnTo>
                    <a:pt x="1130" y="209"/>
                  </a:lnTo>
                  <a:lnTo>
                    <a:pt x="1067" y="188"/>
                  </a:lnTo>
                  <a:lnTo>
                    <a:pt x="984" y="209"/>
                  </a:lnTo>
                  <a:lnTo>
                    <a:pt x="858" y="272"/>
                  </a:lnTo>
                  <a:lnTo>
                    <a:pt x="733" y="272"/>
                  </a:lnTo>
                  <a:lnTo>
                    <a:pt x="607" y="314"/>
                  </a:lnTo>
                  <a:lnTo>
                    <a:pt x="523" y="230"/>
                  </a:lnTo>
                  <a:lnTo>
                    <a:pt x="251" y="230"/>
                  </a:lnTo>
                  <a:lnTo>
                    <a:pt x="147" y="209"/>
                  </a:lnTo>
                  <a:lnTo>
                    <a:pt x="21" y="419"/>
                  </a:lnTo>
                  <a:lnTo>
                    <a:pt x="84" y="502"/>
                  </a:lnTo>
                  <a:lnTo>
                    <a:pt x="0" y="628"/>
                  </a:lnTo>
                  <a:lnTo>
                    <a:pt x="21" y="816"/>
                  </a:lnTo>
                  <a:lnTo>
                    <a:pt x="42" y="816"/>
                  </a:lnTo>
                  <a:lnTo>
                    <a:pt x="147" y="858"/>
                  </a:lnTo>
                  <a:lnTo>
                    <a:pt x="147" y="942"/>
                  </a:lnTo>
                  <a:lnTo>
                    <a:pt x="42" y="963"/>
                  </a:lnTo>
                  <a:lnTo>
                    <a:pt x="42" y="1067"/>
                  </a:lnTo>
                  <a:lnTo>
                    <a:pt x="251" y="1067"/>
                  </a:lnTo>
                  <a:lnTo>
                    <a:pt x="398" y="963"/>
                  </a:lnTo>
                  <a:lnTo>
                    <a:pt x="523" y="921"/>
                  </a:lnTo>
                  <a:lnTo>
                    <a:pt x="733" y="1025"/>
                  </a:lnTo>
                  <a:lnTo>
                    <a:pt x="858" y="1025"/>
                  </a:lnTo>
                  <a:lnTo>
                    <a:pt x="879" y="816"/>
                  </a:lnTo>
                  <a:lnTo>
                    <a:pt x="1067" y="732"/>
                  </a:lnTo>
                  <a:lnTo>
                    <a:pt x="1088" y="586"/>
                  </a:lnTo>
                  <a:lnTo>
                    <a:pt x="1444" y="398"/>
                  </a:lnTo>
                  <a:lnTo>
                    <a:pt x="1695" y="398"/>
                  </a:lnTo>
                  <a:lnTo>
                    <a:pt x="1674" y="188"/>
                  </a:lnTo>
                  <a:lnTo>
                    <a:pt x="1507"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1" name="Google Shape;1041;p54"/>
            <p:cNvSpPr/>
            <p:nvPr/>
          </p:nvSpPr>
          <p:spPr>
            <a:xfrm>
              <a:off x="3804645" y="2793401"/>
              <a:ext cx="47594" cy="21903"/>
            </a:xfrm>
            <a:custGeom>
              <a:rect b="b" l="l" r="r" t="t"/>
              <a:pathLst>
                <a:path extrusionOk="0" h="1926" w="3997">
                  <a:moveTo>
                    <a:pt x="2846" y="1"/>
                  </a:moveTo>
                  <a:lnTo>
                    <a:pt x="2804" y="106"/>
                  </a:lnTo>
                  <a:lnTo>
                    <a:pt x="2741" y="147"/>
                  </a:lnTo>
                  <a:lnTo>
                    <a:pt x="2720" y="252"/>
                  </a:lnTo>
                  <a:lnTo>
                    <a:pt x="2574" y="252"/>
                  </a:lnTo>
                  <a:lnTo>
                    <a:pt x="2511" y="315"/>
                  </a:lnTo>
                  <a:lnTo>
                    <a:pt x="2218" y="147"/>
                  </a:lnTo>
                  <a:lnTo>
                    <a:pt x="2155" y="147"/>
                  </a:lnTo>
                  <a:lnTo>
                    <a:pt x="2114" y="252"/>
                  </a:lnTo>
                  <a:lnTo>
                    <a:pt x="2114" y="357"/>
                  </a:lnTo>
                  <a:lnTo>
                    <a:pt x="2051" y="357"/>
                  </a:lnTo>
                  <a:lnTo>
                    <a:pt x="1967" y="461"/>
                  </a:lnTo>
                  <a:lnTo>
                    <a:pt x="1842" y="545"/>
                  </a:lnTo>
                  <a:lnTo>
                    <a:pt x="1674" y="733"/>
                  </a:lnTo>
                  <a:lnTo>
                    <a:pt x="1674" y="796"/>
                  </a:lnTo>
                  <a:lnTo>
                    <a:pt x="1842" y="880"/>
                  </a:lnTo>
                  <a:lnTo>
                    <a:pt x="1863" y="984"/>
                  </a:lnTo>
                  <a:lnTo>
                    <a:pt x="1779" y="1047"/>
                  </a:lnTo>
                  <a:lnTo>
                    <a:pt x="1653" y="963"/>
                  </a:lnTo>
                  <a:lnTo>
                    <a:pt x="1528" y="984"/>
                  </a:lnTo>
                  <a:lnTo>
                    <a:pt x="1381" y="963"/>
                  </a:lnTo>
                  <a:lnTo>
                    <a:pt x="1319" y="963"/>
                  </a:lnTo>
                  <a:lnTo>
                    <a:pt x="1130" y="1089"/>
                  </a:lnTo>
                  <a:lnTo>
                    <a:pt x="1026" y="1110"/>
                  </a:lnTo>
                  <a:lnTo>
                    <a:pt x="942" y="1089"/>
                  </a:lnTo>
                  <a:lnTo>
                    <a:pt x="837" y="1110"/>
                  </a:lnTo>
                  <a:lnTo>
                    <a:pt x="754" y="1047"/>
                  </a:lnTo>
                  <a:lnTo>
                    <a:pt x="440" y="1047"/>
                  </a:lnTo>
                  <a:lnTo>
                    <a:pt x="440" y="1110"/>
                  </a:lnTo>
                  <a:lnTo>
                    <a:pt x="419" y="1173"/>
                  </a:lnTo>
                  <a:lnTo>
                    <a:pt x="272" y="1152"/>
                  </a:lnTo>
                  <a:lnTo>
                    <a:pt x="189" y="1047"/>
                  </a:lnTo>
                  <a:lnTo>
                    <a:pt x="84" y="1089"/>
                  </a:lnTo>
                  <a:lnTo>
                    <a:pt x="21" y="1110"/>
                  </a:lnTo>
                  <a:lnTo>
                    <a:pt x="0" y="1110"/>
                  </a:lnTo>
                  <a:lnTo>
                    <a:pt x="63" y="1173"/>
                  </a:lnTo>
                  <a:lnTo>
                    <a:pt x="63" y="1256"/>
                  </a:lnTo>
                  <a:lnTo>
                    <a:pt x="105" y="1298"/>
                  </a:lnTo>
                  <a:lnTo>
                    <a:pt x="105" y="1403"/>
                  </a:lnTo>
                  <a:lnTo>
                    <a:pt x="210" y="1403"/>
                  </a:lnTo>
                  <a:lnTo>
                    <a:pt x="293" y="1382"/>
                  </a:lnTo>
                  <a:lnTo>
                    <a:pt x="398" y="1507"/>
                  </a:lnTo>
                  <a:lnTo>
                    <a:pt x="502" y="1403"/>
                  </a:lnTo>
                  <a:lnTo>
                    <a:pt x="586" y="1403"/>
                  </a:lnTo>
                  <a:lnTo>
                    <a:pt x="628" y="1507"/>
                  </a:lnTo>
                  <a:lnTo>
                    <a:pt x="837" y="1591"/>
                  </a:lnTo>
                  <a:lnTo>
                    <a:pt x="1130" y="1403"/>
                  </a:lnTo>
                  <a:lnTo>
                    <a:pt x="1256" y="1424"/>
                  </a:lnTo>
                  <a:lnTo>
                    <a:pt x="1444" y="1424"/>
                  </a:lnTo>
                  <a:lnTo>
                    <a:pt x="1444" y="1528"/>
                  </a:lnTo>
                  <a:lnTo>
                    <a:pt x="1737" y="1717"/>
                  </a:lnTo>
                  <a:lnTo>
                    <a:pt x="2072" y="1779"/>
                  </a:lnTo>
                  <a:lnTo>
                    <a:pt x="2260" y="1738"/>
                  </a:lnTo>
                  <a:lnTo>
                    <a:pt x="2323" y="1821"/>
                  </a:lnTo>
                  <a:lnTo>
                    <a:pt x="2427" y="1842"/>
                  </a:lnTo>
                  <a:lnTo>
                    <a:pt x="2699" y="1842"/>
                  </a:lnTo>
                  <a:lnTo>
                    <a:pt x="2783" y="1926"/>
                  </a:lnTo>
                  <a:lnTo>
                    <a:pt x="2909" y="1884"/>
                  </a:lnTo>
                  <a:lnTo>
                    <a:pt x="3034" y="1884"/>
                  </a:lnTo>
                  <a:lnTo>
                    <a:pt x="3160" y="1821"/>
                  </a:lnTo>
                  <a:lnTo>
                    <a:pt x="3243" y="1800"/>
                  </a:lnTo>
                  <a:lnTo>
                    <a:pt x="3306" y="1821"/>
                  </a:lnTo>
                  <a:lnTo>
                    <a:pt x="3557" y="1675"/>
                  </a:lnTo>
                  <a:lnTo>
                    <a:pt x="3683" y="1612"/>
                  </a:lnTo>
                  <a:lnTo>
                    <a:pt x="3725" y="1612"/>
                  </a:lnTo>
                  <a:lnTo>
                    <a:pt x="3829" y="1507"/>
                  </a:lnTo>
                  <a:lnTo>
                    <a:pt x="3746" y="1403"/>
                  </a:lnTo>
                  <a:lnTo>
                    <a:pt x="3767" y="1298"/>
                  </a:lnTo>
                  <a:lnTo>
                    <a:pt x="3829" y="1152"/>
                  </a:lnTo>
                  <a:lnTo>
                    <a:pt x="3725" y="1047"/>
                  </a:lnTo>
                  <a:lnTo>
                    <a:pt x="3746" y="984"/>
                  </a:lnTo>
                  <a:lnTo>
                    <a:pt x="3976" y="984"/>
                  </a:lnTo>
                  <a:lnTo>
                    <a:pt x="3997" y="880"/>
                  </a:lnTo>
                  <a:lnTo>
                    <a:pt x="3976" y="754"/>
                  </a:lnTo>
                  <a:lnTo>
                    <a:pt x="3976" y="671"/>
                  </a:lnTo>
                  <a:lnTo>
                    <a:pt x="3955" y="440"/>
                  </a:lnTo>
                  <a:lnTo>
                    <a:pt x="3955" y="252"/>
                  </a:lnTo>
                  <a:lnTo>
                    <a:pt x="3725" y="210"/>
                  </a:lnTo>
                  <a:lnTo>
                    <a:pt x="3641" y="127"/>
                  </a:lnTo>
                  <a:lnTo>
                    <a:pt x="3474" y="147"/>
                  </a:lnTo>
                  <a:lnTo>
                    <a:pt x="3327" y="147"/>
                  </a:lnTo>
                  <a:lnTo>
                    <a:pt x="3160" y="43"/>
                  </a:lnTo>
                  <a:lnTo>
                    <a:pt x="2951" y="43"/>
                  </a:lnTo>
                  <a:lnTo>
                    <a:pt x="2846"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2" name="Google Shape;1042;p54"/>
            <p:cNvSpPr/>
            <p:nvPr/>
          </p:nvSpPr>
          <p:spPr>
            <a:xfrm>
              <a:off x="3831556" y="2741054"/>
              <a:ext cx="63038" cy="50699"/>
            </a:xfrm>
            <a:custGeom>
              <a:rect b="b" l="l" r="r" t="t"/>
              <a:pathLst>
                <a:path extrusionOk="0" h="4458" w="5294">
                  <a:moveTo>
                    <a:pt x="1883" y="1"/>
                  </a:moveTo>
                  <a:lnTo>
                    <a:pt x="1632" y="105"/>
                  </a:lnTo>
                  <a:lnTo>
                    <a:pt x="1486" y="105"/>
                  </a:lnTo>
                  <a:lnTo>
                    <a:pt x="1318" y="147"/>
                  </a:lnTo>
                  <a:lnTo>
                    <a:pt x="1214" y="315"/>
                  </a:lnTo>
                  <a:lnTo>
                    <a:pt x="1046" y="315"/>
                  </a:lnTo>
                  <a:lnTo>
                    <a:pt x="942" y="398"/>
                  </a:lnTo>
                  <a:lnTo>
                    <a:pt x="942" y="524"/>
                  </a:lnTo>
                  <a:lnTo>
                    <a:pt x="753" y="524"/>
                  </a:lnTo>
                  <a:lnTo>
                    <a:pt x="481" y="670"/>
                  </a:lnTo>
                  <a:lnTo>
                    <a:pt x="314" y="670"/>
                  </a:lnTo>
                  <a:lnTo>
                    <a:pt x="251" y="796"/>
                  </a:lnTo>
                  <a:lnTo>
                    <a:pt x="209" y="963"/>
                  </a:lnTo>
                  <a:lnTo>
                    <a:pt x="147" y="984"/>
                  </a:lnTo>
                  <a:lnTo>
                    <a:pt x="167" y="1047"/>
                  </a:lnTo>
                  <a:lnTo>
                    <a:pt x="126" y="1047"/>
                  </a:lnTo>
                  <a:lnTo>
                    <a:pt x="167" y="1298"/>
                  </a:lnTo>
                  <a:lnTo>
                    <a:pt x="147" y="1486"/>
                  </a:lnTo>
                  <a:lnTo>
                    <a:pt x="0" y="1570"/>
                  </a:lnTo>
                  <a:lnTo>
                    <a:pt x="0" y="1633"/>
                  </a:lnTo>
                  <a:lnTo>
                    <a:pt x="167" y="1842"/>
                  </a:lnTo>
                  <a:lnTo>
                    <a:pt x="147" y="1947"/>
                  </a:lnTo>
                  <a:lnTo>
                    <a:pt x="230" y="2051"/>
                  </a:lnTo>
                  <a:lnTo>
                    <a:pt x="230" y="2135"/>
                  </a:lnTo>
                  <a:lnTo>
                    <a:pt x="272" y="2261"/>
                  </a:lnTo>
                  <a:lnTo>
                    <a:pt x="230" y="2365"/>
                  </a:lnTo>
                  <a:lnTo>
                    <a:pt x="335" y="2616"/>
                  </a:lnTo>
                  <a:lnTo>
                    <a:pt x="419" y="2658"/>
                  </a:lnTo>
                  <a:lnTo>
                    <a:pt x="481" y="2742"/>
                  </a:lnTo>
                  <a:lnTo>
                    <a:pt x="481" y="3056"/>
                  </a:lnTo>
                  <a:lnTo>
                    <a:pt x="460" y="3097"/>
                  </a:lnTo>
                  <a:lnTo>
                    <a:pt x="523" y="3181"/>
                  </a:lnTo>
                  <a:lnTo>
                    <a:pt x="565" y="3139"/>
                  </a:lnTo>
                  <a:lnTo>
                    <a:pt x="649" y="3160"/>
                  </a:lnTo>
                  <a:lnTo>
                    <a:pt x="732" y="3097"/>
                  </a:lnTo>
                  <a:lnTo>
                    <a:pt x="963" y="3160"/>
                  </a:lnTo>
                  <a:lnTo>
                    <a:pt x="942" y="3202"/>
                  </a:lnTo>
                  <a:lnTo>
                    <a:pt x="1046" y="3307"/>
                  </a:lnTo>
                  <a:lnTo>
                    <a:pt x="1151" y="3307"/>
                  </a:lnTo>
                  <a:lnTo>
                    <a:pt x="1214" y="3390"/>
                  </a:lnTo>
                  <a:lnTo>
                    <a:pt x="1172" y="3495"/>
                  </a:lnTo>
                  <a:lnTo>
                    <a:pt x="1193" y="3579"/>
                  </a:lnTo>
                  <a:lnTo>
                    <a:pt x="1255" y="3600"/>
                  </a:lnTo>
                  <a:lnTo>
                    <a:pt x="1255" y="3704"/>
                  </a:lnTo>
                  <a:lnTo>
                    <a:pt x="1318" y="3725"/>
                  </a:lnTo>
                  <a:lnTo>
                    <a:pt x="1381" y="3683"/>
                  </a:lnTo>
                  <a:lnTo>
                    <a:pt x="1465" y="3683"/>
                  </a:lnTo>
                  <a:lnTo>
                    <a:pt x="1318" y="3516"/>
                  </a:lnTo>
                  <a:lnTo>
                    <a:pt x="1381" y="3474"/>
                  </a:lnTo>
                  <a:lnTo>
                    <a:pt x="1632" y="3621"/>
                  </a:lnTo>
                  <a:lnTo>
                    <a:pt x="1820" y="3600"/>
                  </a:lnTo>
                  <a:lnTo>
                    <a:pt x="1779" y="3704"/>
                  </a:lnTo>
                  <a:lnTo>
                    <a:pt x="1904" y="3809"/>
                  </a:lnTo>
                  <a:lnTo>
                    <a:pt x="2134" y="3767"/>
                  </a:lnTo>
                  <a:lnTo>
                    <a:pt x="2302" y="3809"/>
                  </a:lnTo>
                  <a:lnTo>
                    <a:pt x="2636" y="4081"/>
                  </a:lnTo>
                  <a:lnTo>
                    <a:pt x="2762" y="4248"/>
                  </a:lnTo>
                  <a:lnTo>
                    <a:pt x="2846" y="4248"/>
                  </a:lnTo>
                  <a:lnTo>
                    <a:pt x="2888" y="4206"/>
                  </a:lnTo>
                  <a:lnTo>
                    <a:pt x="3055" y="4206"/>
                  </a:lnTo>
                  <a:lnTo>
                    <a:pt x="3139" y="4290"/>
                  </a:lnTo>
                  <a:lnTo>
                    <a:pt x="3180" y="4437"/>
                  </a:lnTo>
                  <a:lnTo>
                    <a:pt x="3201" y="4458"/>
                  </a:lnTo>
                  <a:lnTo>
                    <a:pt x="3306" y="4437"/>
                  </a:lnTo>
                  <a:lnTo>
                    <a:pt x="3390" y="4332"/>
                  </a:lnTo>
                  <a:lnTo>
                    <a:pt x="3473" y="4311"/>
                  </a:lnTo>
                  <a:lnTo>
                    <a:pt x="3578" y="4332"/>
                  </a:lnTo>
                  <a:lnTo>
                    <a:pt x="3704" y="4332"/>
                  </a:lnTo>
                  <a:lnTo>
                    <a:pt x="3787" y="4395"/>
                  </a:lnTo>
                  <a:lnTo>
                    <a:pt x="3871" y="4311"/>
                  </a:lnTo>
                  <a:lnTo>
                    <a:pt x="3934" y="4290"/>
                  </a:lnTo>
                  <a:lnTo>
                    <a:pt x="4038" y="4332"/>
                  </a:lnTo>
                  <a:lnTo>
                    <a:pt x="4101" y="4311"/>
                  </a:lnTo>
                  <a:lnTo>
                    <a:pt x="4331" y="4311"/>
                  </a:lnTo>
                  <a:lnTo>
                    <a:pt x="4561" y="4437"/>
                  </a:lnTo>
                  <a:lnTo>
                    <a:pt x="4708" y="4458"/>
                  </a:lnTo>
                  <a:lnTo>
                    <a:pt x="4708" y="4290"/>
                  </a:lnTo>
                  <a:lnTo>
                    <a:pt x="4666" y="4123"/>
                  </a:lnTo>
                  <a:lnTo>
                    <a:pt x="5043" y="3725"/>
                  </a:lnTo>
                  <a:lnTo>
                    <a:pt x="5064" y="3558"/>
                  </a:lnTo>
                  <a:lnTo>
                    <a:pt x="5168" y="3474"/>
                  </a:lnTo>
                  <a:lnTo>
                    <a:pt x="5252" y="3474"/>
                  </a:lnTo>
                  <a:lnTo>
                    <a:pt x="5294" y="3286"/>
                  </a:lnTo>
                  <a:lnTo>
                    <a:pt x="5252" y="3202"/>
                  </a:lnTo>
                  <a:lnTo>
                    <a:pt x="5231" y="3139"/>
                  </a:lnTo>
                  <a:lnTo>
                    <a:pt x="5273" y="3056"/>
                  </a:lnTo>
                  <a:lnTo>
                    <a:pt x="5147" y="2972"/>
                  </a:lnTo>
                  <a:lnTo>
                    <a:pt x="5064" y="2825"/>
                  </a:lnTo>
                  <a:lnTo>
                    <a:pt x="5022" y="2742"/>
                  </a:lnTo>
                  <a:lnTo>
                    <a:pt x="4980" y="2470"/>
                  </a:lnTo>
                  <a:lnTo>
                    <a:pt x="5022" y="2365"/>
                  </a:lnTo>
                  <a:lnTo>
                    <a:pt x="5022" y="2323"/>
                  </a:lnTo>
                  <a:lnTo>
                    <a:pt x="4875" y="2135"/>
                  </a:lnTo>
                  <a:lnTo>
                    <a:pt x="4854" y="1947"/>
                  </a:lnTo>
                  <a:lnTo>
                    <a:pt x="4938" y="1821"/>
                  </a:lnTo>
                  <a:lnTo>
                    <a:pt x="5043" y="1779"/>
                  </a:lnTo>
                  <a:lnTo>
                    <a:pt x="5043" y="1403"/>
                  </a:lnTo>
                  <a:lnTo>
                    <a:pt x="4980" y="1361"/>
                  </a:lnTo>
                  <a:lnTo>
                    <a:pt x="4959" y="1214"/>
                  </a:lnTo>
                  <a:lnTo>
                    <a:pt x="4875" y="1089"/>
                  </a:lnTo>
                  <a:lnTo>
                    <a:pt x="4771" y="838"/>
                  </a:lnTo>
                  <a:lnTo>
                    <a:pt x="4750" y="775"/>
                  </a:lnTo>
                  <a:lnTo>
                    <a:pt x="4708" y="670"/>
                  </a:lnTo>
                  <a:lnTo>
                    <a:pt x="4708" y="545"/>
                  </a:lnTo>
                  <a:lnTo>
                    <a:pt x="4645" y="315"/>
                  </a:lnTo>
                  <a:lnTo>
                    <a:pt x="4561" y="315"/>
                  </a:lnTo>
                  <a:lnTo>
                    <a:pt x="4436" y="210"/>
                  </a:lnTo>
                  <a:lnTo>
                    <a:pt x="4310" y="231"/>
                  </a:lnTo>
                  <a:lnTo>
                    <a:pt x="3683" y="273"/>
                  </a:lnTo>
                  <a:lnTo>
                    <a:pt x="2950" y="231"/>
                  </a:lnTo>
                  <a:lnTo>
                    <a:pt x="2867" y="252"/>
                  </a:lnTo>
                  <a:lnTo>
                    <a:pt x="2678" y="440"/>
                  </a:lnTo>
                  <a:lnTo>
                    <a:pt x="2511" y="482"/>
                  </a:lnTo>
                  <a:lnTo>
                    <a:pt x="2469" y="440"/>
                  </a:lnTo>
                  <a:lnTo>
                    <a:pt x="2636" y="356"/>
                  </a:lnTo>
                  <a:lnTo>
                    <a:pt x="2783" y="210"/>
                  </a:lnTo>
                  <a:lnTo>
                    <a:pt x="2741" y="210"/>
                  </a:lnTo>
                  <a:lnTo>
                    <a:pt x="2616" y="315"/>
                  </a:lnTo>
                  <a:lnTo>
                    <a:pt x="2406" y="398"/>
                  </a:lnTo>
                  <a:lnTo>
                    <a:pt x="2134" y="356"/>
                  </a:lnTo>
                  <a:lnTo>
                    <a:pt x="2092" y="210"/>
                  </a:lnTo>
                  <a:lnTo>
                    <a:pt x="2134" y="126"/>
                  </a:lnTo>
                  <a:lnTo>
                    <a:pt x="2260" y="126"/>
                  </a:lnTo>
                  <a:lnTo>
                    <a:pt x="2323" y="168"/>
                  </a:lnTo>
                  <a:lnTo>
                    <a:pt x="2323" y="126"/>
                  </a:lnTo>
                  <a:lnTo>
                    <a:pt x="2155" y="43"/>
                  </a:lnTo>
                  <a:lnTo>
                    <a:pt x="1883"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3" name="Google Shape;1043;p54"/>
            <p:cNvSpPr/>
            <p:nvPr/>
          </p:nvSpPr>
          <p:spPr>
            <a:xfrm>
              <a:off x="3819089" y="2776036"/>
              <a:ext cx="50345" cy="20948"/>
            </a:xfrm>
            <a:custGeom>
              <a:rect b="b" l="l" r="r" t="t"/>
              <a:pathLst>
                <a:path extrusionOk="0" h="1842" w="4228">
                  <a:moveTo>
                    <a:pt x="1403" y="1"/>
                  </a:moveTo>
                  <a:lnTo>
                    <a:pt x="1319" y="63"/>
                  </a:lnTo>
                  <a:lnTo>
                    <a:pt x="1152" y="21"/>
                  </a:lnTo>
                  <a:lnTo>
                    <a:pt x="1152" y="126"/>
                  </a:lnTo>
                  <a:lnTo>
                    <a:pt x="1068" y="189"/>
                  </a:lnTo>
                  <a:lnTo>
                    <a:pt x="984" y="168"/>
                  </a:lnTo>
                  <a:lnTo>
                    <a:pt x="775" y="168"/>
                  </a:lnTo>
                  <a:lnTo>
                    <a:pt x="733" y="273"/>
                  </a:lnTo>
                  <a:lnTo>
                    <a:pt x="587" y="273"/>
                  </a:lnTo>
                  <a:lnTo>
                    <a:pt x="482" y="398"/>
                  </a:lnTo>
                  <a:lnTo>
                    <a:pt x="378" y="398"/>
                  </a:lnTo>
                  <a:lnTo>
                    <a:pt x="168" y="586"/>
                  </a:lnTo>
                  <a:lnTo>
                    <a:pt x="106" y="545"/>
                  </a:lnTo>
                  <a:lnTo>
                    <a:pt x="22" y="503"/>
                  </a:lnTo>
                  <a:lnTo>
                    <a:pt x="1" y="524"/>
                  </a:lnTo>
                  <a:lnTo>
                    <a:pt x="1" y="628"/>
                  </a:lnTo>
                  <a:lnTo>
                    <a:pt x="147" y="712"/>
                  </a:lnTo>
                  <a:lnTo>
                    <a:pt x="252" y="900"/>
                  </a:lnTo>
                  <a:lnTo>
                    <a:pt x="252" y="1047"/>
                  </a:lnTo>
                  <a:lnTo>
                    <a:pt x="273" y="1130"/>
                  </a:lnTo>
                  <a:lnTo>
                    <a:pt x="378" y="1172"/>
                  </a:lnTo>
                  <a:lnTo>
                    <a:pt x="587" y="1319"/>
                  </a:lnTo>
                  <a:lnTo>
                    <a:pt x="691" y="1382"/>
                  </a:lnTo>
                  <a:lnTo>
                    <a:pt x="942" y="1674"/>
                  </a:lnTo>
                  <a:lnTo>
                    <a:pt x="1005" y="1674"/>
                  </a:lnTo>
                  <a:lnTo>
                    <a:pt x="1298" y="1842"/>
                  </a:lnTo>
                  <a:lnTo>
                    <a:pt x="1361" y="1779"/>
                  </a:lnTo>
                  <a:lnTo>
                    <a:pt x="1507" y="1779"/>
                  </a:lnTo>
                  <a:lnTo>
                    <a:pt x="1528" y="1674"/>
                  </a:lnTo>
                  <a:lnTo>
                    <a:pt x="1591" y="1633"/>
                  </a:lnTo>
                  <a:lnTo>
                    <a:pt x="1633" y="1528"/>
                  </a:lnTo>
                  <a:lnTo>
                    <a:pt x="1738" y="1570"/>
                  </a:lnTo>
                  <a:lnTo>
                    <a:pt x="1947" y="1570"/>
                  </a:lnTo>
                  <a:lnTo>
                    <a:pt x="2114" y="1674"/>
                  </a:lnTo>
                  <a:lnTo>
                    <a:pt x="2261" y="1674"/>
                  </a:lnTo>
                  <a:lnTo>
                    <a:pt x="2428" y="1654"/>
                  </a:lnTo>
                  <a:lnTo>
                    <a:pt x="2512" y="1737"/>
                  </a:lnTo>
                  <a:lnTo>
                    <a:pt x="2742" y="1779"/>
                  </a:lnTo>
                  <a:lnTo>
                    <a:pt x="2763" y="1779"/>
                  </a:lnTo>
                  <a:lnTo>
                    <a:pt x="2888" y="1695"/>
                  </a:lnTo>
                  <a:lnTo>
                    <a:pt x="3035" y="1674"/>
                  </a:lnTo>
                  <a:lnTo>
                    <a:pt x="3077" y="1737"/>
                  </a:lnTo>
                  <a:lnTo>
                    <a:pt x="3307" y="1654"/>
                  </a:lnTo>
                  <a:lnTo>
                    <a:pt x="3516" y="1633"/>
                  </a:lnTo>
                  <a:lnTo>
                    <a:pt x="3683" y="1465"/>
                  </a:lnTo>
                  <a:lnTo>
                    <a:pt x="3830" y="1444"/>
                  </a:lnTo>
                  <a:lnTo>
                    <a:pt x="3976" y="1340"/>
                  </a:lnTo>
                  <a:lnTo>
                    <a:pt x="4227" y="1361"/>
                  </a:lnTo>
                  <a:lnTo>
                    <a:pt x="4186" y="1214"/>
                  </a:lnTo>
                  <a:lnTo>
                    <a:pt x="4102" y="1130"/>
                  </a:lnTo>
                  <a:lnTo>
                    <a:pt x="3935" y="1130"/>
                  </a:lnTo>
                  <a:lnTo>
                    <a:pt x="3893" y="1172"/>
                  </a:lnTo>
                  <a:lnTo>
                    <a:pt x="3809" y="1172"/>
                  </a:lnTo>
                  <a:lnTo>
                    <a:pt x="3683" y="1005"/>
                  </a:lnTo>
                  <a:lnTo>
                    <a:pt x="3349" y="733"/>
                  </a:lnTo>
                  <a:lnTo>
                    <a:pt x="3181" y="691"/>
                  </a:lnTo>
                  <a:lnTo>
                    <a:pt x="2951" y="733"/>
                  </a:lnTo>
                  <a:lnTo>
                    <a:pt x="2826" y="628"/>
                  </a:lnTo>
                  <a:lnTo>
                    <a:pt x="2867" y="524"/>
                  </a:lnTo>
                  <a:lnTo>
                    <a:pt x="2679" y="545"/>
                  </a:lnTo>
                  <a:lnTo>
                    <a:pt x="2428" y="398"/>
                  </a:lnTo>
                  <a:lnTo>
                    <a:pt x="2365" y="440"/>
                  </a:lnTo>
                  <a:lnTo>
                    <a:pt x="2512" y="607"/>
                  </a:lnTo>
                  <a:lnTo>
                    <a:pt x="2428" y="607"/>
                  </a:lnTo>
                  <a:lnTo>
                    <a:pt x="2365" y="649"/>
                  </a:lnTo>
                  <a:lnTo>
                    <a:pt x="2302" y="628"/>
                  </a:lnTo>
                  <a:lnTo>
                    <a:pt x="2302" y="524"/>
                  </a:lnTo>
                  <a:lnTo>
                    <a:pt x="2240" y="503"/>
                  </a:lnTo>
                  <a:lnTo>
                    <a:pt x="2219" y="419"/>
                  </a:lnTo>
                  <a:lnTo>
                    <a:pt x="2261" y="314"/>
                  </a:lnTo>
                  <a:lnTo>
                    <a:pt x="2198" y="231"/>
                  </a:lnTo>
                  <a:lnTo>
                    <a:pt x="2093" y="231"/>
                  </a:lnTo>
                  <a:lnTo>
                    <a:pt x="1989" y="126"/>
                  </a:lnTo>
                  <a:lnTo>
                    <a:pt x="2010" y="84"/>
                  </a:lnTo>
                  <a:lnTo>
                    <a:pt x="1779" y="21"/>
                  </a:lnTo>
                  <a:lnTo>
                    <a:pt x="1696" y="84"/>
                  </a:lnTo>
                  <a:lnTo>
                    <a:pt x="1612" y="63"/>
                  </a:lnTo>
                  <a:lnTo>
                    <a:pt x="1570" y="105"/>
                  </a:lnTo>
                  <a:lnTo>
                    <a:pt x="1507" y="21"/>
                  </a:lnTo>
                  <a:lnTo>
                    <a:pt x="1486" y="63"/>
                  </a:lnTo>
                  <a:lnTo>
                    <a:pt x="1403"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4" name="Google Shape;1044;p54"/>
            <p:cNvSpPr/>
            <p:nvPr/>
          </p:nvSpPr>
          <p:spPr>
            <a:xfrm>
              <a:off x="3779972" y="2741293"/>
              <a:ext cx="57323" cy="65449"/>
            </a:xfrm>
            <a:custGeom>
              <a:rect b="b" l="l" r="r" t="t"/>
              <a:pathLst>
                <a:path extrusionOk="0" h="5755" w="4814">
                  <a:moveTo>
                    <a:pt x="1340" y="1"/>
                  </a:moveTo>
                  <a:lnTo>
                    <a:pt x="1340" y="22"/>
                  </a:lnTo>
                  <a:lnTo>
                    <a:pt x="1340" y="126"/>
                  </a:lnTo>
                  <a:lnTo>
                    <a:pt x="1424" y="189"/>
                  </a:lnTo>
                  <a:lnTo>
                    <a:pt x="1466" y="189"/>
                  </a:lnTo>
                  <a:lnTo>
                    <a:pt x="1466" y="252"/>
                  </a:lnTo>
                  <a:lnTo>
                    <a:pt x="1612" y="377"/>
                  </a:lnTo>
                  <a:lnTo>
                    <a:pt x="1507" y="419"/>
                  </a:lnTo>
                  <a:lnTo>
                    <a:pt x="1403" y="419"/>
                  </a:lnTo>
                  <a:lnTo>
                    <a:pt x="1403" y="524"/>
                  </a:lnTo>
                  <a:lnTo>
                    <a:pt x="1507" y="461"/>
                  </a:lnTo>
                  <a:lnTo>
                    <a:pt x="1507" y="628"/>
                  </a:lnTo>
                  <a:lnTo>
                    <a:pt x="1612" y="670"/>
                  </a:lnTo>
                  <a:lnTo>
                    <a:pt x="1528" y="754"/>
                  </a:lnTo>
                  <a:lnTo>
                    <a:pt x="1528" y="838"/>
                  </a:lnTo>
                  <a:lnTo>
                    <a:pt x="1612" y="880"/>
                  </a:lnTo>
                  <a:lnTo>
                    <a:pt x="1738" y="880"/>
                  </a:lnTo>
                  <a:lnTo>
                    <a:pt x="1926" y="1068"/>
                  </a:lnTo>
                  <a:lnTo>
                    <a:pt x="2156" y="1172"/>
                  </a:lnTo>
                  <a:lnTo>
                    <a:pt x="1926" y="1131"/>
                  </a:lnTo>
                  <a:lnTo>
                    <a:pt x="1738" y="942"/>
                  </a:lnTo>
                  <a:lnTo>
                    <a:pt x="1612" y="963"/>
                  </a:lnTo>
                  <a:lnTo>
                    <a:pt x="1507" y="942"/>
                  </a:lnTo>
                  <a:lnTo>
                    <a:pt x="1424" y="942"/>
                  </a:lnTo>
                  <a:lnTo>
                    <a:pt x="1340" y="1068"/>
                  </a:lnTo>
                  <a:lnTo>
                    <a:pt x="1361" y="1152"/>
                  </a:lnTo>
                  <a:lnTo>
                    <a:pt x="1361" y="1340"/>
                  </a:lnTo>
                  <a:lnTo>
                    <a:pt x="1424" y="1444"/>
                  </a:lnTo>
                  <a:lnTo>
                    <a:pt x="1298" y="1277"/>
                  </a:lnTo>
                  <a:lnTo>
                    <a:pt x="1319" y="1152"/>
                  </a:lnTo>
                  <a:lnTo>
                    <a:pt x="1235" y="1068"/>
                  </a:lnTo>
                  <a:lnTo>
                    <a:pt x="1194" y="1089"/>
                  </a:lnTo>
                  <a:lnTo>
                    <a:pt x="1194" y="1172"/>
                  </a:lnTo>
                  <a:lnTo>
                    <a:pt x="1235" y="1277"/>
                  </a:lnTo>
                  <a:lnTo>
                    <a:pt x="1152" y="1361"/>
                  </a:lnTo>
                  <a:lnTo>
                    <a:pt x="1089" y="1235"/>
                  </a:lnTo>
                  <a:lnTo>
                    <a:pt x="1089" y="1089"/>
                  </a:lnTo>
                  <a:lnTo>
                    <a:pt x="942" y="1026"/>
                  </a:lnTo>
                  <a:lnTo>
                    <a:pt x="880" y="1047"/>
                  </a:lnTo>
                  <a:lnTo>
                    <a:pt x="608" y="1131"/>
                  </a:lnTo>
                  <a:lnTo>
                    <a:pt x="587" y="1235"/>
                  </a:lnTo>
                  <a:lnTo>
                    <a:pt x="629" y="1340"/>
                  </a:lnTo>
                  <a:lnTo>
                    <a:pt x="775" y="1361"/>
                  </a:lnTo>
                  <a:lnTo>
                    <a:pt x="796" y="1465"/>
                  </a:lnTo>
                  <a:lnTo>
                    <a:pt x="796" y="1486"/>
                  </a:lnTo>
                  <a:lnTo>
                    <a:pt x="733" y="1507"/>
                  </a:lnTo>
                  <a:lnTo>
                    <a:pt x="733" y="1591"/>
                  </a:lnTo>
                  <a:lnTo>
                    <a:pt x="691" y="1696"/>
                  </a:lnTo>
                  <a:lnTo>
                    <a:pt x="691" y="1800"/>
                  </a:lnTo>
                  <a:lnTo>
                    <a:pt x="608" y="1863"/>
                  </a:lnTo>
                  <a:lnTo>
                    <a:pt x="503" y="1800"/>
                  </a:lnTo>
                  <a:lnTo>
                    <a:pt x="461" y="1926"/>
                  </a:lnTo>
                  <a:lnTo>
                    <a:pt x="482" y="1988"/>
                  </a:lnTo>
                  <a:lnTo>
                    <a:pt x="608" y="1988"/>
                  </a:lnTo>
                  <a:lnTo>
                    <a:pt x="670" y="2030"/>
                  </a:lnTo>
                  <a:lnTo>
                    <a:pt x="629" y="2114"/>
                  </a:lnTo>
                  <a:lnTo>
                    <a:pt x="608" y="2240"/>
                  </a:lnTo>
                  <a:lnTo>
                    <a:pt x="524" y="2302"/>
                  </a:lnTo>
                  <a:lnTo>
                    <a:pt x="608" y="2407"/>
                  </a:lnTo>
                  <a:lnTo>
                    <a:pt x="524" y="2449"/>
                  </a:lnTo>
                  <a:lnTo>
                    <a:pt x="378" y="2407"/>
                  </a:lnTo>
                  <a:lnTo>
                    <a:pt x="210" y="2449"/>
                  </a:lnTo>
                  <a:lnTo>
                    <a:pt x="168" y="2553"/>
                  </a:lnTo>
                  <a:lnTo>
                    <a:pt x="85" y="2658"/>
                  </a:lnTo>
                  <a:lnTo>
                    <a:pt x="105" y="2825"/>
                  </a:lnTo>
                  <a:lnTo>
                    <a:pt x="85" y="3035"/>
                  </a:lnTo>
                  <a:lnTo>
                    <a:pt x="43" y="3139"/>
                  </a:lnTo>
                  <a:lnTo>
                    <a:pt x="43" y="3160"/>
                  </a:lnTo>
                  <a:lnTo>
                    <a:pt x="1" y="3244"/>
                  </a:lnTo>
                  <a:lnTo>
                    <a:pt x="85" y="3432"/>
                  </a:lnTo>
                  <a:lnTo>
                    <a:pt x="85" y="3474"/>
                  </a:lnTo>
                  <a:lnTo>
                    <a:pt x="168" y="3579"/>
                  </a:lnTo>
                  <a:lnTo>
                    <a:pt x="85" y="3746"/>
                  </a:lnTo>
                  <a:lnTo>
                    <a:pt x="147" y="3746"/>
                  </a:lnTo>
                  <a:lnTo>
                    <a:pt x="273" y="3913"/>
                  </a:lnTo>
                  <a:lnTo>
                    <a:pt x="294" y="4060"/>
                  </a:lnTo>
                  <a:lnTo>
                    <a:pt x="357" y="4102"/>
                  </a:lnTo>
                  <a:lnTo>
                    <a:pt x="357" y="4290"/>
                  </a:lnTo>
                  <a:lnTo>
                    <a:pt x="461" y="4374"/>
                  </a:lnTo>
                  <a:lnTo>
                    <a:pt x="461" y="4437"/>
                  </a:lnTo>
                  <a:lnTo>
                    <a:pt x="566" y="4520"/>
                  </a:lnTo>
                  <a:lnTo>
                    <a:pt x="629" y="4478"/>
                  </a:lnTo>
                  <a:lnTo>
                    <a:pt x="733" y="4478"/>
                  </a:lnTo>
                  <a:lnTo>
                    <a:pt x="817" y="4520"/>
                  </a:lnTo>
                  <a:lnTo>
                    <a:pt x="922" y="4478"/>
                  </a:lnTo>
                  <a:lnTo>
                    <a:pt x="1047" y="4541"/>
                  </a:lnTo>
                  <a:lnTo>
                    <a:pt x="1152" y="4541"/>
                  </a:lnTo>
                  <a:lnTo>
                    <a:pt x="1298" y="4625"/>
                  </a:lnTo>
                  <a:lnTo>
                    <a:pt x="1152" y="4750"/>
                  </a:lnTo>
                  <a:lnTo>
                    <a:pt x="1089" y="4918"/>
                  </a:lnTo>
                  <a:lnTo>
                    <a:pt x="1089" y="5022"/>
                  </a:lnTo>
                  <a:lnTo>
                    <a:pt x="1005" y="5106"/>
                  </a:lnTo>
                  <a:lnTo>
                    <a:pt x="942" y="5273"/>
                  </a:lnTo>
                  <a:lnTo>
                    <a:pt x="942" y="5441"/>
                  </a:lnTo>
                  <a:lnTo>
                    <a:pt x="1047" y="5525"/>
                  </a:lnTo>
                  <a:lnTo>
                    <a:pt x="1110" y="5629"/>
                  </a:lnTo>
                  <a:lnTo>
                    <a:pt x="1214" y="5650"/>
                  </a:lnTo>
                  <a:lnTo>
                    <a:pt x="1319" y="5587"/>
                  </a:lnTo>
                  <a:lnTo>
                    <a:pt x="1445" y="5650"/>
                  </a:lnTo>
                  <a:lnTo>
                    <a:pt x="1507" y="5566"/>
                  </a:lnTo>
                  <a:lnTo>
                    <a:pt x="1466" y="5525"/>
                  </a:lnTo>
                  <a:lnTo>
                    <a:pt x="1612" y="5462"/>
                  </a:lnTo>
                  <a:lnTo>
                    <a:pt x="1633" y="5566"/>
                  </a:lnTo>
                  <a:lnTo>
                    <a:pt x="1717" y="5587"/>
                  </a:lnTo>
                  <a:lnTo>
                    <a:pt x="1758" y="5545"/>
                  </a:lnTo>
                  <a:lnTo>
                    <a:pt x="1842" y="5545"/>
                  </a:lnTo>
                  <a:lnTo>
                    <a:pt x="1989" y="5671"/>
                  </a:lnTo>
                  <a:lnTo>
                    <a:pt x="2072" y="5692"/>
                  </a:lnTo>
                  <a:lnTo>
                    <a:pt x="2093" y="5692"/>
                  </a:lnTo>
                  <a:lnTo>
                    <a:pt x="2156" y="5671"/>
                  </a:lnTo>
                  <a:lnTo>
                    <a:pt x="2261" y="5629"/>
                  </a:lnTo>
                  <a:lnTo>
                    <a:pt x="2344" y="5734"/>
                  </a:lnTo>
                  <a:lnTo>
                    <a:pt x="2491" y="5755"/>
                  </a:lnTo>
                  <a:lnTo>
                    <a:pt x="2512" y="5692"/>
                  </a:lnTo>
                  <a:lnTo>
                    <a:pt x="2512" y="5629"/>
                  </a:lnTo>
                  <a:lnTo>
                    <a:pt x="2826" y="5629"/>
                  </a:lnTo>
                  <a:lnTo>
                    <a:pt x="2909" y="5692"/>
                  </a:lnTo>
                  <a:lnTo>
                    <a:pt x="3014" y="5671"/>
                  </a:lnTo>
                  <a:lnTo>
                    <a:pt x="3098" y="5692"/>
                  </a:lnTo>
                  <a:lnTo>
                    <a:pt x="3202" y="5671"/>
                  </a:lnTo>
                  <a:lnTo>
                    <a:pt x="3391" y="5545"/>
                  </a:lnTo>
                  <a:lnTo>
                    <a:pt x="3453" y="5545"/>
                  </a:lnTo>
                  <a:lnTo>
                    <a:pt x="3600" y="5566"/>
                  </a:lnTo>
                  <a:lnTo>
                    <a:pt x="3725" y="5545"/>
                  </a:lnTo>
                  <a:lnTo>
                    <a:pt x="3851" y="5629"/>
                  </a:lnTo>
                  <a:lnTo>
                    <a:pt x="3935" y="5566"/>
                  </a:lnTo>
                  <a:lnTo>
                    <a:pt x="3914" y="5462"/>
                  </a:lnTo>
                  <a:lnTo>
                    <a:pt x="3746" y="5378"/>
                  </a:lnTo>
                  <a:lnTo>
                    <a:pt x="3746" y="5315"/>
                  </a:lnTo>
                  <a:lnTo>
                    <a:pt x="3914" y="5127"/>
                  </a:lnTo>
                  <a:lnTo>
                    <a:pt x="4039" y="5043"/>
                  </a:lnTo>
                  <a:lnTo>
                    <a:pt x="4123" y="4939"/>
                  </a:lnTo>
                  <a:lnTo>
                    <a:pt x="4186" y="4939"/>
                  </a:lnTo>
                  <a:lnTo>
                    <a:pt x="4186" y="4834"/>
                  </a:lnTo>
                  <a:lnTo>
                    <a:pt x="4227" y="4729"/>
                  </a:lnTo>
                  <a:lnTo>
                    <a:pt x="3976" y="4437"/>
                  </a:lnTo>
                  <a:lnTo>
                    <a:pt x="3872" y="4374"/>
                  </a:lnTo>
                  <a:lnTo>
                    <a:pt x="3663" y="4227"/>
                  </a:lnTo>
                  <a:lnTo>
                    <a:pt x="3558" y="4185"/>
                  </a:lnTo>
                  <a:lnTo>
                    <a:pt x="3537" y="4102"/>
                  </a:lnTo>
                  <a:lnTo>
                    <a:pt x="3537" y="3955"/>
                  </a:lnTo>
                  <a:lnTo>
                    <a:pt x="3432" y="3767"/>
                  </a:lnTo>
                  <a:lnTo>
                    <a:pt x="3286" y="3683"/>
                  </a:lnTo>
                  <a:lnTo>
                    <a:pt x="3286" y="3579"/>
                  </a:lnTo>
                  <a:lnTo>
                    <a:pt x="3307" y="3558"/>
                  </a:lnTo>
                  <a:lnTo>
                    <a:pt x="3391" y="3600"/>
                  </a:lnTo>
                  <a:lnTo>
                    <a:pt x="3453" y="3641"/>
                  </a:lnTo>
                  <a:lnTo>
                    <a:pt x="3663" y="3453"/>
                  </a:lnTo>
                  <a:lnTo>
                    <a:pt x="3767" y="3453"/>
                  </a:lnTo>
                  <a:lnTo>
                    <a:pt x="3872" y="3328"/>
                  </a:lnTo>
                  <a:lnTo>
                    <a:pt x="4018" y="3328"/>
                  </a:lnTo>
                  <a:lnTo>
                    <a:pt x="4060" y="3223"/>
                  </a:lnTo>
                  <a:lnTo>
                    <a:pt x="4269" y="3223"/>
                  </a:lnTo>
                  <a:lnTo>
                    <a:pt x="4353" y="3244"/>
                  </a:lnTo>
                  <a:lnTo>
                    <a:pt x="4437" y="3181"/>
                  </a:lnTo>
                  <a:lnTo>
                    <a:pt x="4437" y="3076"/>
                  </a:lnTo>
                  <a:lnTo>
                    <a:pt x="4604" y="3118"/>
                  </a:lnTo>
                  <a:lnTo>
                    <a:pt x="4688" y="3056"/>
                  </a:lnTo>
                  <a:lnTo>
                    <a:pt x="4771" y="3118"/>
                  </a:lnTo>
                  <a:lnTo>
                    <a:pt x="4792" y="3076"/>
                  </a:lnTo>
                  <a:lnTo>
                    <a:pt x="4813" y="3035"/>
                  </a:lnTo>
                  <a:lnTo>
                    <a:pt x="4813" y="2721"/>
                  </a:lnTo>
                  <a:lnTo>
                    <a:pt x="4751" y="2637"/>
                  </a:lnTo>
                  <a:lnTo>
                    <a:pt x="4667" y="2595"/>
                  </a:lnTo>
                  <a:lnTo>
                    <a:pt x="4562" y="2344"/>
                  </a:lnTo>
                  <a:lnTo>
                    <a:pt x="4604" y="2240"/>
                  </a:lnTo>
                  <a:lnTo>
                    <a:pt x="4562" y="2114"/>
                  </a:lnTo>
                  <a:lnTo>
                    <a:pt x="4562" y="2030"/>
                  </a:lnTo>
                  <a:lnTo>
                    <a:pt x="4479" y="1926"/>
                  </a:lnTo>
                  <a:lnTo>
                    <a:pt x="4499" y="1821"/>
                  </a:lnTo>
                  <a:lnTo>
                    <a:pt x="4332" y="1612"/>
                  </a:lnTo>
                  <a:lnTo>
                    <a:pt x="4332" y="1549"/>
                  </a:lnTo>
                  <a:lnTo>
                    <a:pt x="4479" y="1465"/>
                  </a:lnTo>
                  <a:lnTo>
                    <a:pt x="4499" y="1277"/>
                  </a:lnTo>
                  <a:lnTo>
                    <a:pt x="4458" y="1026"/>
                  </a:lnTo>
                  <a:lnTo>
                    <a:pt x="4353" y="1026"/>
                  </a:lnTo>
                  <a:lnTo>
                    <a:pt x="4269" y="963"/>
                  </a:lnTo>
                  <a:lnTo>
                    <a:pt x="4165" y="963"/>
                  </a:lnTo>
                  <a:lnTo>
                    <a:pt x="4060" y="880"/>
                  </a:lnTo>
                  <a:lnTo>
                    <a:pt x="4081" y="775"/>
                  </a:lnTo>
                  <a:lnTo>
                    <a:pt x="4039" y="670"/>
                  </a:lnTo>
                  <a:lnTo>
                    <a:pt x="3914" y="712"/>
                  </a:lnTo>
                  <a:lnTo>
                    <a:pt x="3767" y="545"/>
                  </a:lnTo>
                  <a:lnTo>
                    <a:pt x="3663" y="545"/>
                  </a:lnTo>
                  <a:lnTo>
                    <a:pt x="3621" y="461"/>
                  </a:lnTo>
                  <a:lnTo>
                    <a:pt x="3558" y="503"/>
                  </a:lnTo>
                  <a:lnTo>
                    <a:pt x="3432" y="524"/>
                  </a:lnTo>
                  <a:lnTo>
                    <a:pt x="3328" y="608"/>
                  </a:lnTo>
                  <a:lnTo>
                    <a:pt x="3286" y="545"/>
                  </a:lnTo>
                  <a:lnTo>
                    <a:pt x="3349" y="503"/>
                  </a:lnTo>
                  <a:lnTo>
                    <a:pt x="3349" y="524"/>
                  </a:lnTo>
                  <a:lnTo>
                    <a:pt x="3411" y="461"/>
                  </a:lnTo>
                  <a:lnTo>
                    <a:pt x="3516" y="419"/>
                  </a:lnTo>
                  <a:lnTo>
                    <a:pt x="3391" y="419"/>
                  </a:lnTo>
                  <a:lnTo>
                    <a:pt x="3328" y="440"/>
                  </a:lnTo>
                  <a:lnTo>
                    <a:pt x="3307" y="503"/>
                  </a:lnTo>
                  <a:lnTo>
                    <a:pt x="3202" y="545"/>
                  </a:lnTo>
                  <a:lnTo>
                    <a:pt x="3202" y="608"/>
                  </a:lnTo>
                  <a:lnTo>
                    <a:pt x="2993" y="628"/>
                  </a:lnTo>
                  <a:lnTo>
                    <a:pt x="2909" y="733"/>
                  </a:lnTo>
                  <a:lnTo>
                    <a:pt x="2888" y="838"/>
                  </a:lnTo>
                  <a:lnTo>
                    <a:pt x="2763" y="838"/>
                  </a:lnTo>
                  <a:lnTo>
                    <a:pt x="2721" y="775"/>
                  </a:lnTo>
                  <a:lnTo>
                    <a:pt x="2616" y="754"/>
                  </a:lnTo>
                  <a:lnTo>
                    <a:pt x="2574" y="775"/>
                  </a:lnTo>
                  <a:lnTo>
                    <a:pt x="2407" y="733"/>
                  </a:lnTo>
                  <a:lnTo>
                    <a:pt x="2512" y="670"/>
                  </a:lnTo>
                  <a:lnTo>
                    <a:pt x="2595" y="670"/>
                  </a:lnTo>
                  <a:lnTo>
                    <a:pt x="2679" y="608"/>
                  </a:lnTo>
                  <a:lnTo>
                    <a:pt x="2679" y="503"/>
                  </a:lnTo>
                  <a:lnTo>
                    <a:pt x="2616" y="461"/>
                  </a:lnTo>
                  <a:lnTo>
                    <a:pt x="2512" y="545"/>
                  </a:lnTo>
                  <a:lnTo>
                    <a:pt x="2491" y="566"/>
                  </a:lnTo>
                  <a:lnTo>
                    <a:pt x="2365" y="461"/>
                  </a:lnTo>
                  <a:lnTo>
                    <a:pt x="2302" y="419"/>
                  </a:lnTo>
                  <a:lnTo>
                    <a:pt x="2261" y="440"/>
                  </a:lnTo>
                  <a:lnTo>
                    <a:pt x="2240" y="524"/>
                  </a:lnTo>
                  <a:lnTo>
                    <a:pt x="2135" y="566"/>
                  </a:lnTo>
                  <a:lnTo>
                    <a:pt x="2093" y="461"/>
                  </a:lnTo>
                  <a:lnTo>
                    <a:pt x="2030" y="440"/>
                  </a:lnTo>
                  <a:lnTo>
                    <a:pt x="1968" y="377"/>
                  </a:lnTo>
                  <a:lnTo>
                    <a:pt x="2051" y="335"/>
                  </a:lnTo>
                  <a:lnTo>
                    <a:pt x="2093" y="210"/>
                  </a:lnTo>
                  <a:lnTo>
                    <a:pt x="1989" y="189"/>
                  </a:lnTo>
                  <a:lnTo>
                    <a:pt x="1863" y="84"/>
                  </a:lnTo>
                  <a:lnTo>
                    <a:pt x="1758" y="84"/>
                  </a:lnTo>
                  <a:lnTo>
                    <a:pt x="1717" y="43"/>
                  </a:lnTo>
                  <a:lnTo>
                    <a:pt x="1507"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5" name="Google Shape;1045;p54"/>
            <p:cNvSpPr/>
            <p:nvPr/>
          </p:nvSpPr>
          <p:spPr>
            <a:xfrm>
              <a:off x="3764778" y="2755577"/>
              <a:ext cx="24672" cy="21426"/>
            </a:xfrm>
            <a:custGeom>
              <a:rect b="b" l="l" r="r" t="t"/>
              <a:pathLst>
                <a:path extrusionOk="0" h="1884" w="2072">
                  <a:moveTo>
                    <a:pt x="1695" y="0"/>
                  </a:moveTo>
                  <a:lnTo>
                    <a:pt x="1549" y="21"/>
                  </a:lnTo>
                  <a:lnTo>
                    <a:pt x="1444" y="126"/>
                  </a:lnTo>
                  <a:lnTo>
                    <a:pt x="1340" y="84"/>
                  </a:lnTo>
                  <a:lnTo>
                    <a:pt x="1277" y="126"/>
                  </a:lnTo>
                  <a:lnTo>
                    <a:pt x="1130" y="126"/>
                  </a:lnTo>
                  <a:lnTo>
                    <a:pt x="1005" y="251"/>
                  </a:lnTo>
                  <a:lnTo>
                    <a:pt x="796" y="398"/>
                  </a:lnTo>
                  <a:lnTo>
                    <a:pt x="754" y="335"/>
                  </a:lnTo>
                  <a:lnTo>
                    <a:pt x="628" y="398"/>
                  </a:lnTo>
                  <a:lnTo>
                    <a:pt x="628" y="544"/>
                  </a:lnTo>
                  <a:lnTo>
                    <a:pt x="524" y="628"/>
                  </a:lnTo>
                  <a:lnTo>
                    <a:pt x="545" y="753"/>
                  </a:lnTo>
                  <a:lnTo>
                    <a:pt x="524" y="879"/>
                  </a:lnTo>
                  <a:lnTo>
                    <a:pt x="482" y="984"/>
                  </a:lnTo>
                  <a:lnTo>
                    <a:pt x="440" y="1046"/>
                  </a:lnTo>
                  <a:lnTo>
                    <a:pt x="335" y="1130"/>
                  </a:lnTo>
                  <a:lnTo>
                    <a:pt x="335" y="1193"/>
                  </a:lnTo>
                  <a:lnTo>
                    <a:pt x="482" y="1339"/>
                  </a:lnTo>
                  <a:lnTo>
                    <a:pt x="607" y="1360"/>
                  </a:lnTo>
                  <a:lnTo>
                    <a:pt x="482" y="1360"/>
                  </a:lnTo>
                  <a:lnTo>
                    <a:pt x="419" y="1402"/>
                  </a:lnTo>
                  <a:lnTo>
                    <a:pt x="377" y="1444"/>
                  </a:lnTo>
                  <a:lnTo>
                    <a:pt x="419" y="1507"/>
                  </a:lnTo>
                  <a:lnTo>
                    <a:pt x="503" y="1507"/>
                  </a:lnTo>
                  <a:lnTo>
                    <a:pt x="503" y="1569"/>
                  </a:lnTo>
                  <a:lnTo>
                    <a:pt x="398" y="1569"/>
                  </a:lnTo>
                  <a:lnTo>
                    <a:pt x="293" y="1486"/>
                  </a:lnTo>
                  <a:lnTo>
                    <a:pt x="189" y="1444"/>
                  </a:lnTo>
                  <a:lnTo>
                    <a:pt x="105" y="1465"/>
                  </a:lnTo>
                  <a:lnTo>
                    <a:pt x="126" y="1507"/>
                  </a:lnTo>
                  <a:lnTo>
                    <a:pt x="210" y="1548"/>
                  </a:lnTo>
                  <a:lnTo>
                    <a:pt x="314" y="1611"/>
                  </a:lnTo>
                  <a:lnTo>
                    <a:pt x="335" y="1590"/>
                  </a:lnTo>
                  <a:lnTo>
                    <a:pt x="440" y="1674"/>
                  </a:lnTo>
                  <a:lnTo>
                    <a:pt x="335" y="1611"/>
                  </a:lnTo>
                  <a:lnTo>
                    <a:pt x="273" y="1653"/>
                  </a:lnTo>
                  <a:lnTo>
                    <a:pt x="105" y="1590"/>
                  </a:lnTo>
                  <a:lnTo>
                    <a:pt x="1" y="1590"/>
                  </a:lnTo>
                  <a:lnTo>
                    <a:pt x="84" y="1611"/>
                  </a:lnTo>
                  <a:lnTo>
                    <a:pt x="126" y="1695"/>
                  </a:lnTo>
                  <a:lnTo>
                    <a:pt x="210" y="1695"/>
                  </a:lnTo>
                  <a:lnTo>
                    <a:pt x="293" y="1758"/>
                  </a:lnTo>
                  <a:lnTo>
                    <a:pt x="335" y="1695"/>
                  </a:lnTo>
                  <a:lnTo>
                    <a:pt x="440" y="1674"/>
                  </a:lnTo>
                  <a:lnTo>
                    <a:pt x="482" y="1653"/>
                  </a:lnTo>
                  <a:lnTo>
                    <a:pt x="545" y="1653"/>
                  </a:lnTo>
                  <a:lnTo>
                    <a:pt x="586" y="1548"/>
                  </a:lnTo>
                  <a:lnTo>
                    <a:pt x="796" y="1548"/>
                  </a:lnTo>
                  <a:lnTo>
                    <a:pt x="837" y="1611"/>
                  </a:lnTo>
                  <a:lnTo>
                    <a:pt x="942" y="1611"/>
                  </a:lnTo>
                  <a:lnTo>
                    <a:pt x="1005" y="1695"/>
                  </a:lnTo>
                  <a:lnTo>
                    <a:pt x="1151" y="1695"/>
                  </a:lnTo>
                  <a:lnTo>
                    <a:pt x="1214" y="1779"/>
                  </a:lnTo>
                  <a:lnTo>
                    <a:pt x="1214" y="1862"/>
                  </a:lnTo>
                  <a:lnTo>
                    <a:pt x="1319" y="1883"/>
                  </a:lnTo>
                  <a:lnTo>
                    <a:pt x="1361" y="1779"/>
                  </a:lnTo>
                  <a:lnTo>
                    <a:pt x="1381" y="1569"/>
                  </a:lnTo>
                  <a:lnTo>
                    <a:pt x="1361" y="1402"/>
                  </a:lnTo>
                  <a:lnTo>
                    <a:pt x="1444" y="1297"/>
                  </a:lnTo>
                  <a:lnTo>
                    <a:pt x="1486" y="1193"/>
                  </a:lnTo>
                  <a:lnTo>
                    <a:pt x="1654" y="1151"/>
                  </a:lnTo>
                  <a:lnTo>
                    <a:pt x="1800" y="1193"/>
                  </a:lnTo>
                  <a:lnTo>
                    <a:pt x="1884" y="1151"/>
                  </a:lnTo>
                  <a:lnTo>
                    <a:pt x="1800" y="1046"/>
                  </a:lnTo>
                  <a:lnTo>
                    <a:pt x="1884" y="984"/>
                  </a:lnTo>
                  <a:lnTo>
                    <a:pt x="1905" y="858"/>
                  </a:lnTo>
                  <a:lnTo>
                    <a:pt x="1946" y="774"/>
                  </a:lnTo>
                  <a:lnTo>
                    <a:pt x="1884" y="732"/>
                  </a:lnTo>
                  <a:lnTo>
                    <a:pt x="1758" y="732"/>
                  </a:lnTo>
                  <a:lnTo>
                    <a:pt x="1737" y="670"/>
                  </a:lnTo>
                  <a:lnTo>
                    <a:pt x="1779" y="544"/>
                  </a:lnTo>
                  <a:lnTo>
                    <a:pt x="1884" y="607"/>
                  </a:lnTo>
                  <a:lnTo>
                    <a:pt x="1967" y="544"/>
                  </a:lnTo>
                  <a:lnTo>
                    <a:pt x="1967" y="440"/>
                  </a:lnTo>
                  <a:lnTo>
                    <a:pt x="2009" y="335"/>
                  </a:lnTo>
                  <a:lnTo>
                    <a:pt x="2009" y="251"/>
                  </a:lnTo>
                  <a:lnTo>
                    <a:pt x="2072" y="230"/>
                  </a:lnTo>
                  <a:lnTo>
                    <a:pt x="2072" y="209"/>
                  </a:lnTo>
                  <a:lnTo>
                    <a:pt x="1967" y="147"/>
                  </a:lnTo>
                  <a:lnTo>
                    <a:pt x="1863" y="84"/>
                  </a:lnTo>
                  <a:lnTo>
                    <a:pt x="1695"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6" name="Google Shape;1046;p54"/>
            <p:cNvSpPr/>
            <p:nvPr/>
          </p:nvSpPr>
          <p:spPr>
            <a:xfrm>
              <a:off x="3762540" y="2773181"/>
              <a:ext cx="19445" cy="15956"/>
            </a:xfrm>
            <a:custGeom>
              <a:rect b="b" l="l" r="r" t="t"/>
              <a:pathLst>
                <a:path extrusionOk="0" h="1403" w="1633">
                  <a:moveTo>
                    <a:pt x="774" y="0"/>
                  </a:moveTo>
                  <a:lnTo>
                    <a:pt x="733" y="105"/>
                  </a:lnTo>
                  <a:lnTo>
                    <a:pt x="670" y="105"/>
                  </a:lnTo>
                  <a:lnTo>
                    <a:pt x="628" y="126"/>
                  </a:lnTo>
                  <a:lnTo>
                    <a:pt x="523" y="147"/>
                  </a:lnTo>
                  <a:lnTo>
                    <a:pt x="481" y="210"/>
                  </a:lnTo>
                  <a:lnTo>
                    <a:pt x="398" y="147"/>
                  </a:lnTo>
                  <a:lnTo>
                    <a:pt x="314" y="147"/>
                  </a:lnTo>
                  <a:lnTo>
                    <a:pt x="272" y="63"/>
                  </a:lnTo>
                  <a:lnTo>
                    <a:pt x="189" y="42"/>
                  </a:lnTo>
                  <a:lnTo>
                    <a:pt x="84" y="126"/>
                  </a:lnTo>
                  <a:lnTo>
                    <a:pt x="0" y="272"/>
                  </a:lnTo>
                  <a:lnTo>
                    <a:pt x="63" y="335"/>
                  </a:lnTo>
                  <a:lnTo>
                    <a:pt x="84" y="524"/>
                  </a:lnTo>
                  <a:lnTo>
                    <a:pt x="209" y="565"/>
                  </a:lnTo>
                  <a:lnTo>
                    <a:pt x="251" y="670"/>
                  </a:lnTo>
                  <a:lnTo>
                    <a:pt x="398" y="796"/>
                  </a:lnTo>
                  <a:lnTo>
                    <a:pt x="481" y="796"/>
                  </a:lnTo>
                  <a:lnTo>
                    <a:pt x="565" y="858"/>
                  </a:lnTo>
                  <a:lnTo>
                    <a:pt x="628" y="879"/>
                  </a:lnTo>
                  <a:lnTo>
                    <a:pt x="628" y="1047"/>
                  </a:lnTo>
                  <a:lnTo>
                    <a:pt x="774" y="1109"/>
                  </a:lnTo>
                  <a:lnTo>
                    <a:pt x="816" y="1068"/>
                  </a:lnTo>
                  <a:lnTo>
                    <a:pt x="900" y="1068"/>
                  </a:lnTo>
                  <a:lnTo>
                    <a:pt x="942" y="1109"/>
                  </a:lnTo>
                  <a:lnTo>
                    <a:pt x="1025" y="1151"/>
                  </a:lnTo>
                  <a:lnTo>
                    <a:pt x="1151" y="1298"/>
                  </a:lnTo>
                  <a:lnTo>
                    <a:pt x="1256" y="1319"/>
                  </a:lnTo>
                  <a:lnTo>
                    <a:pt x="1360" y="1402"/>
                  </a:lnTo>
                  <a:lnTo>
                    <a:pt x="1423" y="1361"/>
                  </a:lnTo>
                  <a:lnTo>
                    <a:pt x="1507" y="1361"/>
                  </a:lnTo>
                  <a:lnTo>
                    <a:pt x="1507" y="1298"/>
                  </a:lnTo>
                  <a:lnTo>
                    <a:pt x="1444" y="1256"/>
                  </a:lnTo>
                  <a:lnTo>
                    <a:pt x="1444" y="1172"/>
                  </a:lnTo>
                  <a:lnTo>
                    <a:pt x="1423" y="1109"/>
                  </a:lnTo>
                  <a:lnTo>
                    <a:pt x="1465" y="1047"/>
                  </a:lnTo>
                  <a:lnTo>
                    <a:pt x="1528" y="942"/>
                  </a:lnTo>
                  <a:lnTo>
                    <a:pt x="1549" y="942"/>
                  </a:lnTo>
                  <a:lnTo>
                    <a:pt x="1632" y="775"/>
                  </a:lnTo>
                  <a:lnTo>
                    <a:pt x="1549" y="670"/>
                  </a:lnTo>
                  <a:lnTo>
                    <a:pt x="1549" y="628"/>
                  </a:lnTo>
                  <a:lnTo>
                    <a:pt x="1465" y="440"/>
                  </a:lnTo>
                  <a:lnTo>
                    <a:pt x="1507" y="356"/>
                  </a:lnTo>
                  <a:lnTo>
                    <a:pt x="1507" y="335"/>
                  </a:lnTo>
                  <a:lnTo>
                    <a:pt x="1402" y="314"/>
                  </a:lnTo>
                  <a:lnTo>
                    <a:pt x="1402" y="231"/>
                  </a:lnTo>
                  <a:lnTo>
                    <a:pt x="1339" y="147"/>
                  </a:lnTo>
                  <a:lnTo>
                    <a:pt x="1193" y="147"/>
                  </a:lnTo>
                  <a:lnTo>
                    <a:pt x="1130" y="63"/>
                  </a:lnTo>
                  <a:lnTo>
                    <a:pt x="1025" y="63"/>
                  </a:lnTo>
                  <a:lnTo>
                    <a:pt x="984"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7" name="Google Shape;1047;p54"/>
            <p:cNvSpPr/>
            <p:nvPr/>
          </p:nvSpPr>
          <p:spPr>
            <a:xfrm>
              <a:off x="3779484" y="2783894"/>
              <a:ext cx="4739" cy="6425"/>
            </a:xfrm>
            <a:custGeom>
              <a:rect b="b" l="l" r="r" t="t"/>
              <a:pathLst>
                <a:path extrusionOk="0" h="565" w="398">
                  <a:moveTo>
                    <a:pt x="105" y="0"/>
                  </a:moveTo>
                  <a:lnTo>
                    <a:pt x="42" y="105"/>
                  </a:lnTo>
                  <a:lnTo>
                    <a:pt x="0" y="167"/>
                  </a:lnTo>
                  <a:lnTo>
                    <a:pt x="21" y="230"/>
                  </a:lnTo>
                  <a:lnTo>
                    <a:pt x="21" y="314"/>
                  </a:lnTo>
                  <a:lnTo>
                    <a:pt x="84" y="356"/>
                  </a:lnTo>
                  <a:lnTo>
                    <a:pt x="84" y="419"/>
                  </a:lnTo>
                  <a:lnTo>
                    <a:pt x="105" y="419"/>
                  </a:lnTo>
                  <a:lnTo>
                    <a:pt x="146" y="523"/>
                  </a:lnTo>
                  <a:lnTo>
                    <a:pt x="314" y="565"/>
                  </a:lnTo>
                  <a:lnTo>
                    <a:pt x="398" y="544"/>
                  </a:lnTo>
                  <a:lnTo>
                    <a:pt x="398" y="356"/>
                  </a:lnTo>
                  <a:lnTo>
                    <a:pt x="335" y="314"/>
                  </a:lnTo>
                  <a:lnTo>
                    <a:pt x="314" y="167"/>
                  </a:lnTo>
                  <a:lnTo>
                    <a:pt x="188"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8" name="Google Shape;1048;p54"/>
            <p:cNvSpPr/>
            <p:nvPr/>
          </p:nvSpPr>
          <p:spPr>
            <a:xfrm>
              <a:off x="3681319" y="2737017"/>
              <a:ext cx="27661" cy="34982"/>
            </a:xfrm>
            <a:custGeom>
              <a:rect b="b" l="l" r="r" t="t"/>
              <a:pathLst>
                <a:path extrusionOk="0" h="3076" w="2323">
                  <a:moveTo>
                    <a:pt x="1737" y="0"/>
                  </a:moveTo>
                  <a:lnTo>
                    <a:pt x="1779" y="84"/>
                  </a:lnTo>
                  <a:lnTo>
                    <a:pt x="1653" y="84"/>
                  </a:lnTo>
                  <a:lnTo>
                    <a:pt x="1674" y="209"/>
                  </a:lnTo>
                  <a:lnTo>
                    <a:pt x="1590" y="314"/>
                  </a:lnTo>
                  <a:lnTo>
                    <a:pt x="1590" y="230"/>
                  </a:lnTo>
                  <a:lnTo>
                    <a:pt x="1653" y="188"/>
                  </a:lnTo>
                  <a:lnTo>
                    <a:pt x="1590" y="84"/>
                  </a:lnTo>
                  <a:lnTo>
                    <a:pt x="1528" y="105"/>
                  </a:lnTo>
                  <a:lnTo>
                    <a:pt x="1569" y="167"/>
                  </a:lnTo>
                  <a:lnTo>
                    <a:pt x="1465" y="188"/>
                  </a:lnTo>
                  <a:lnTo>
                    <a:pt x="1423" y="147"/>
                  </a:lnTo>
                  <a:lnTo>
                    <a:pt x="1256" y="167"/>
                  </a:lnTo>
                  <a:lnTo>
                    <a:pt x="1256" y="230"/>
                  </a:lnTo>
                  <a:lnTo>
                    <a:pt x="1214" y="230"/>
                  </a:lnTo>
                  <a:lnTo>
                    <a:pt x="1172" y="356"/>
                  </a:lnTo>
                  <a:lnTo>
                    <a:pt x="1256" y="377"/>
                  </a:lnTo>
                  <a:lnTo>
                    <a:pt x="1235" y="419"/>
                  </a:lnTo>
                  <a:lnTo>
                    <a:pt x="1151" y="419"/>
                  </a:lnTo>
                  <a:lnTo>
                    <a:pt x="1151" y="481"/>
                  </a:lnTo>
                  <a:lnTo>
                    <a:pt x="1046" y="502"/>
                  </a:lnTo>
                  <a:lnTo>
                    <a:pt x="1067" y="586"/>
                  </a:lnTo>
                  <a:lnTo>
                    <a:pt x="1214" y="586"/>
                  </a:lnTo>
                  <a:lnTo>
                    <a:pt x="1172" y="607"/>
                  </a:lnTo>
                  <a:lnTo>
                    <a:pt x="1276" y="586"/>
                  </a:lnTo>
                  <a:lnTo>
                    <a:pt x="1360" y="586"/>
                  </a:lnTo>
                  <a:lnTo>
                    <a:pt x="1235" y="711"/>
                  </a:lnTo>
                  <a:lnTo>
                    <a:pt x="1046" y="795"/>
                  </a:lnTo>
                  <a:lnTo>
                    <a:pt x="1130" y="837"/>
                  </a:lnTo>
                  <a:lnTo>
                    <a:pt x="942" y="879"/>
                  </a:lnTo>
                  <a:lnTo>
                    <a:pt x="858" y="837"/>
                  </a:lnTo>
                  <a:lnTo>
                    <a:pt x="795" y="921"/>
                  </a:lnTo>
                  <a:lnTo>
                    <a:pt x="753" y="816"/>
                  </a:lnTo>
                  <a:lnTo>
                    <a:pt x="502" y="753"/>
                  </a:lnTo>
                  <a:lnTo>
                    <a:pt x="502" y="816"/>
                  </a:lnTo>
                  <a:lnTo>
                    <a:pt x="335" y="753"/>
                  </a:lnTo>
                  <a:lnTo>
                    <a:pt x="314" y="942"/>
                  </a:lnTo>
                  <a:lnTo>
                    <a:pt x="398" y="879"/>
                  </a:lnTo>
                  <a:lnTo>
                    <a:pt x="419" y="942"/>
                  </a:lnTo>
                  <a:lnTo>
                    <a:pt x="440" y="984"/>
                  </a:lnTo>
                  <a:lnTo>
                    <a:pt x="481" y="1088"/>
                  </a:lnTo>
                  <a:lnTo>
                    <a:pt x="419" y="1088"/>
                  </a:lnTo>
                  <a:lnTo>
                    <a:pt x="398" y="1025"/>
                  </a:lnTo>
                  <a:lnTo>
                    <a:pt x="272" y="1025"/>
                  </a:lnTo>
                  <a:lnTo>
                    <a:pt x="419" y="1130"/>
                  </a:lnTo>
                  <a:lnTo>
                    <a:pt x="544" y="1109"/>
                  </a:lnTo>
                  <a:lnTo>
                    <a:pt x="586" y="1214"/>
                  </a:lnTo>
                  <a:lnTo>
                    <a:pt x="440" y="1235"/>
                  </a:lnTo>
                  <a:lnTo>
                    <a:pt x="419" y="1276"/>
                  </a:lnTo>
                  <a:lnTo>
                    <a:pt x="440" y="1339"/>
                  </a:lnTo>
                  <a:lnTo>
                    <a:pt x="293" y="1360"/>
                  </a:lnTo>
                  <a:lnTo>
                    <a:pt x="335" y="1444"/>
                  </a:lnTo>
                  <a:lnTo>
                    <a:pt x="272" y="1465"/>
                  </a:lnTo>
                  <a:lnTo>
                    <a:pt x="377" y="1528"/>
                  </a:lnTo>
                  <a:lnTo>
                    <a:pt x="419" y="1507"/>
                  </a:lnTo>
                  <a:lnTo>
                    <a:pt x="398" y="1548"/>
                  </a:lnTo>
                  <a:lnTo>
                    <a:pt x="523" y="1528"/>
                  </a:lnTo>
                  <a:lnTo>
                    <a:pt x="544" y="1674"/>
                  </a:lnTo>
                  <a:lnTo>
                    <a:pt x="858" y="1674"/>
                  </a:lnTo>
                  <a:lnTo>
                    <a:pt x="753" y="1758"/>
                  </a:lnTo>
                  <a:lnTo>
                    <a:pt x="691" y="1737"/>
                  </a:lnTo>
                  <a:lnTo>
                    <a:pt x="586" y="1925"/>
                  </a:lnTo>
                  <a:lnTo>
                    <a:pt x="628" y="1925"/>
                  </a:lnTo>
                  <a:lnTo>
                    <a:pt x="523" y="2051"/>
                  </a:lnTo>
                  <a:lnTo>
                    <a:pt x="335" y="2176"/>
                  </a:lnTo>
                  <a:lnTo>
                    <a:pt x="419" y="2176"/>
                  </a:lnTo>
                  <a:lnTo>
                    <a:pt x="523" y="2134"/>
                  </a:lnTo>
                  <a:lnTo>
                    <a:pt x="586" y="2155"/>
                  </a:lnTo>
                  <a:lnTo>
                    <a:pt x="732" y="2155"/>
                  </a:lnTo>
                  <a:lnTo>
                    <a:pt x="816" y="2072"/>
                  </a:lnTo>
                  <a:lnTo>
                    <a:pt x="816" y="2092"/>
                  </a:lnTo>
                  <a:lnTo>
                    <a:pt x="942" y="2134"/>
                  </a:lnTo>
                  <a:lnTo>
                    <a:pt x="691" y="2176"/>
                  </a:lnTo>
                  <a:lnTo>
                    <a:pt x="502" y="2197"/>
                  </a:lnTo>
                  <a:lnTo>
                    <a:pt x="440" y="2281"/>
                  </a:lnTo>
                  <a:lnTo>
                    <a:pt x="314" y="2302"/>
                  </a:lnTo>
                  <a:lnTo>
                    <a:pt x="377" y="2364"/>
                  </a:lnTo>
                  <a:lnTo>
                    <a:pt x="335" y="2406"/>
                  </a:lnTo>
                  <a:lnTo>
                    <a:pt x="398" y="2448"/>
                  </a:lnTo>
                  <a:lnTo>
                    <a:pt x="293" y="2469"/>
                  </a:lnTo>
                  <a:lnTo>
                    <a:pt x="209" y="2385"/>
                  </a:lnTo>
                  <a:lnTo>
                    <a:pt x="188" y="2448"/>
                  </a:lnTo>
                  <a:lnTo>
                    <a:pt x="168" y="2406"/>
                  </a:lnTo>
                  <a:lnTo>
                    <a:pt x="0" y="2490"/>
                  </a:lnTo>
                  <a:lnTo>
                    <a:pt x="21" y="2511"/>
                  </a:lnTo>
                  <a:lnTo>
                    <a:pt x="398" y="2511"/>
                  </a:lnTo>
                  <a:lnTo>
                    <a:pt x="272" y="2595"/>
                  </a:lnTo>
                  <a:lnTo>
                    <a:pt x="105" y="2657"/>
                  </a:lnTo>
                  <a:lnTo>
                    <a:pt x="63" y="2762"/>
                  </a:lnTo>
                  <a:lnTo>
                    <a:pt x="168" y="2762"/>
                  </a:lnTo>
                  <a:lnTo>
                    <a:pt x="188" y="2825"/>
                  </a:lnTo>
                  <a:lnTo>
                    <a:pt x="440" y="2762"/>
                  </a:lnTo>
                  <a:lnTo>
                    <a:pt x="440" y="2762"/>
                  </a:lnTo>
                  <a:lnTo>
                    <a:pt x="230" y="2888"/>
                  </a:lnTo>
                  <a:lnTo>
                    <a:pt x="168" y="2929"/>
                  </a:lnTo>
                  <a:lnTo>
                    <a:pt x="314" y="2929"/>
                  </a:lnTo>
                  <a:lnTo>
                    <a:pt x="502" y="2825"/>
                  </a:lnTo>
                  <a:lnTo>
                    <a:pt x="481" y="2908"/>
                  </a:lnTo>
                  <a:lnTo>
                    <a:pt x="314" y="2992"/>
                  </a:lnTo>
                  <a:lnTo>
                    <a:pt x="419" y="2992"/>
                  </a:lnTo>
                  <a:lnTo>
                    <a:pt x="398" y="3034"/>
                  </a:lnTo>
                  <a:lnTo>
                    <a:pt x="398" y="3034"/>
                  </a:lnTo>
                  <a:lnTo>
                    <a:pt x="523" y="3013"/>
                  </a:lnTo>
                  <a:lnTo>
                    <a:pt x="607" y="3076"/>
                  </a:lnTo>
                  <a:lnTo>
                    <a:pt x="795" y="3034"/>
                  </a:lnTo>
                  <a:lnTo>
                    <a:pt x="963" y="2992"/>
                  </a:lnTo>
                  <a:lnTo>
                    <a:pt x="1130" y="2888"/>
                  </a:lnTo>
                  <a:lnTo>
                    <a:pt x="1067" y="2783"/>
                  </a:lnTo>
                  <a:lnTo>
                    <a:pt x="1172" y="2783"/>
                  </a:lnTo>
                  <a:lnTo>
                    <a:pt x="1151" y="2867"/>
                  </a:lnTo>
                  <a:lnTo>
                    <a:pt x="1256" y="2867"/>
                  </a:lnTo>
                  <a:lnTo>
                    <a:pt x="1360" y="2720"/>
                  </a:lnTo>
                  <a:lnTo>
                    <a:pt x="1444" y="2762"/>
                  </a:lnTo>
                  <a:lnTo>
                    <a:pt x="1465" y="2657"/>
                  </a:lnTo>
                  <a:lnTo>
                    <a:pt x="1800" y="2595"/>
                  </a:lnTo>
                  <a:lnTo>
                    <a:pt x="1841" y="2511"/>
                  </a:lnTo>
                  <a:lnTo>
                    <a:pt x="1862" y="2616"/>
                  </a:lnTo>
                  <a:lnTo>
                    <a:pt x="1946" y="2553"/>
                  </a:lnTo>
                  <a:lnTo>
                    <a:pt x="2009" y="2574"/>
                  </a:lnTo>
                  <a:lnTo>
                    <a:pt x="2176" y="2574"/>
                  </a:lnTo>
                  <a:lnTo>
                    <a:pt x="2072" y="2406"/>
                  </a:lnTo>
                  <a:lnTo>
                    <a:pt x="2155" y="2385"/>
                  </a:lnTo>
                  <a:lnTo>
                    <a:pt x="2218" y="2281"/>
                  </a:lnTo>
                  <a:lnTo>
                    <a:pt x="2218" y="2176"/>
                  </a:lnTo>
                  <a:lnTo>
                    <a:pt x="2302" y="2072"/>
                  </a:lnTo>
                  <a:lnTo>
                    <a:pt x="2323" y="1967"/>
                  </a:lnTo>
                  <a:lnTo>
                    <a:pt x="2302" y="1716"/>
                  </a:lnTo>
                  <a:lnTo>
                    <a:pt x="2218" y="1674"/>
                  </a:lnTo>
                  <a:lnTo>
                    <a:pt x="2302" y="1632"/>
                  </a:lnTo>
                  <a:lnTo>
                    <a:pt x="2302" y="1507"/>
                  </a:lnTo>
                  <a:lnTo>
                    <a:pt x="2218" y="1402"/>
                  </a:lnTo>
                  <a:lnTo>
                    <a:pt x="2260" y="1256"/>
                  </a:lnTo>
                  <a:lnTo>
                    <a:pt x="2176" y="1214"/>
                  </a:lnTo>
                  <a:lnTo>
                    <a:pt x="2197" y="1130"/>
                  </a:lnTo>
                  <a:lnTo>
                    <a:pt x="2281" y="1151"/>
                  </a:lnTo>
                  <a:lnTo>
                    <a:pt x="2281" y="1151"/>
                  </a:lnTo>
                  <a:lnTo>
                    <a:pt x="2155" y="1088"/>
                  </a:lnTo>
                  <a:lnTo>
                    <a:pt x="2072" y="1046"/>
                  </a:lnTo>
                  <a:lnTo>
                    <a:pt x="1967" y="837"/>
                  </a:lnTo>
                  <a:lnTo>
                    <a:pt x="1800" y="732"/>
                  </a:lnTo>
                  <a:lnTo>
                    <a:pt x="1737" y="795"/>
                  </a:lnTo>
                  <a:lnTo>
                    <a:pt x="1695" y="942"/>
                  </a:lnTo>
                  <a:lnTo>
                    <a:pt x="1632" y="984"/>
                  </a:lnTo>
                  <a:lnTo>
                    <a:pt x="1360" y="732"/>
                  </a:lnTo>
                  <a:lnTo>
                    <a:pt x="1486" y="502"/>
                  </a:lnTo>
                  <a:lnTo>
                    <a:pt x="1632" y="481"/>
                  </a:lnTo>
                  <a:lnTo>
                    <a:pt x="1653" y="377"/>
                  </a:lnTo>
                  <a:lnTo>
                    <a:pt x="1737" y="356"/>
                  </a:lnTo>
                  <a:lnTo>
                    <a:pt x="1779" y="272"/>
                  </a:lnTo>
                  <a:lnTo>
                    <a:pt x="1737" y="293"/>
                  </a:lnTo>
                  <a:lnTo>
                    <a:pt x="1737" y="293"/>
                  </a:lnTo>
                  <a:lnTo>
                    <a:pt x="1841" y="188"/>
                  </a:lnTo>
                  <a:lnTo>
                    <a:pt x="1946" y="147"/>
                  </a:lnTo>
                  <a:lnTo>
                    <a:pt x="1841" y="84"/>
                  </a:lnTo>
                  <a:lnTo>
                    <a:pt x="1737"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49" name="Google Shape;1049;p54"/>
            <p:cNvGrpSpPr/>
            <p:nvPr/>
          </p:nvGrpSpPr>
          <p:grpSpPr>
            <a:xfrm>
              <a:off x="3697513" y="2707266"/>
              <a:ext cx="59549" cy="79733"/>
              <a:chOff x="3586375" y="2281300"/>
              <a:chExt cx="125025" cy="175275"/>
            </a:xfrm>
          </p:grpSpPr>
          <p:sp>
            <p:nvSpPr>
              <p:cNvPr id="1050" name="Google Shape;1050;p54"/>
              <p:cNvSpPr/>
              <p:nvPr/>
            </p:nvSpPr>
            <p:spPr>
              <a:xfrm>
                <a:off x="3609900" y="2281300"/>
                <a:ext cx="101500" cy="175275"/>
              </a:xfrm>
              <a:custGeom>
                <a:rect b="b" l="l" r="r" t="t"/>
                <a:pathLst>
                  <a:path extrusionOk="0" h="7011" w="4060">
                    <a:moveTo>
                      <a:pt x="1340" y="1"/>
                    </a:moveTo>
                    <a:lnTo>
                      <a:pt x="1277" y="63"/>
                    </a:lnTo>
                    <a:lnTo>
                      <a:pt x="1235" y="42"/>
                    </a:lnTo>
                    <a:lnTo>
                      <a:pt x="1110" y="84"/>
                    </a:lnTo>
                    <a:lnTo>
                      <a:pt x="1026" y="84"/>
                    </a:lnTo>
                    <a:lnTo>
                      <a:pt x="921" y="105"/>
                    </a:lnTo>
                    <a:lnTo>
                      <a:pt x="859" y="105"/>
                    </a:lnTo>
                    <a:lnTo>
                      <a:pt x="838" y="168"/>
                    </a:lnTo>
                    <a:lnTo>
                      <a:pt x="838" y="105"/>
                    </a:lnTo>
                    <a:lnTo>
                      <a:pt x="796" y="84"/>
                    </a:lnTo>
                    <a:lnTo>
                      <a:pt x="712" y="168"/>
                    </a:lnTo>
                    <a:lnTo>
                      <a:pt x="733" y="105"/>
                    </a:lnTo>
                    <a:lnTo>
                      <a:pt x="608" y="42"/>
                    </a:lnTo>
                    <a:lnTo>
                      <a:pt x="587" y="105"/>
                    </a:lnTo>
                    <a:lnTo>
                      <a:pt x="524" y="168"/>
                    </a:lnTo>
                    <a:lnTo>
                      <a:pt x="545" y="231"/>
                    </a:lnTo>
                    <a:lnTo>
                      <a:pt x="524" y="231"/>
                    </a:lnTo>
                    <a:lnTo>
                      <a:pt x="524" y="314"/>
                    </a:lnTo>
                    <a:lnTo>
                      <a:pt x="419" y="356"/>
                    </a:lnTo>
                    <a:lnTo>
                      <a:pt x="482" y="419"/>
                    </a:lnTo>
                    <a:lnTo>
                      <a:pt x="440" y="503"/>
                    </a:lnTo>
                    <a:lnTo>
                      <a:pt x="398" y="503"/>
                    </a:lnTo>
                    <a:lnTo>
                      <a:pt x="503" y="607"/>
                    </a:lnTo>
                    <a:lnTo>
                      <a:pt x="545" y="670"/>
                    </a:lnTo>
                    <a:lnTo>
                      <a:pt x="419" y="607"/>
                    </a:lnTo>
                    <a:lnTo>
                      <a:pt x="398" y="670"/>
                    </a:lnTo>
                    <a:lnTo>
                      <a:pt x="315" y="587"/>
                    </a:lnTo>
                    <a:lnTo>
                      <a:pt x="294" y="628"/>
                    </a:lnTo>
                    <a:lnTo>
                      <a:pt x="315" y="691"/>
                    </a:lnTo>
                    <a:lnTo>
                      <a:pt x="294" y="733"/>
                    </a:lnTo>
                    <a:lnTo>
                      <a:pt x="273" y="628"/>
                    </a:lnTo>
                    <a:lnTo>
                      <a:pt x="210" y="733"/>
                    </a:lnTo>
                    <a:lnTo>
                      <a:pt x="273" y="796"/>
                    </a:lnTo>
                    <a:lnTo>
                      <a:pt x="210" y="817"/>
                    </a:lnTo>
                    <a:lnTo>
                      <a:pt x="294" y="900"/>
                    </a:lnTo>
                    <a:lnTo>
                      <a:pt x="336" y="900"/>
                    </a:lnTo>
                    <a:lnTo>
                      <a:pt x="294" y="942"/>
                    </a:lnTo>
                    <a:lnTo>
                      <a:pt x="210" y="900"/>
                    </a:lnTo>
                    <a:lnTo>
                      <a:pt x="210" y="1026"/>
                    </a:lnTo>
                    <a:lnTo>
                      <a:pt x="210" y="1047"/>
                    </a:lnTo>
                    <a:lnTo>
                      <a:pt x="377" y="1026"/>
                    </a:lnTo>
                    <a:lnTo>
                      <a:pt x="273" y="1089"/>
                    </a:lnTo>
                    <a:lnTo>
                      <a:pt x="273" y="1110"/>
                    </a:lnTo>
                    <a:lnTo>
                      <a:pt x="294" y="1131"/>
                    </a:lnTo>
                    <a:lnTo>
                      <a:pt x="377" y="1110"/>
                    </a:lnTo>
                    <a:lnTo>
                      <a:pt x="336" y="1131"/>
                    </a:lnTo>
                    <a:lnTo>
                      <a:pt x="398" y="1151"/>
                    </a:lnTo>
                    <a:lnTo>
                      <a:pt x="398" y="1151"/>
                    </a:lnTo>
                    <a:lnTo>
                      <a:pt x="315" y="1131"/>
                    </a:lnTo>
                    <a:lnTo>
                      <a:pt x="294" y="1151"/>
                    </a:lnTo>
                    <a:lnTo>
                      <a:pt x="294" y="1214"/>
                    </a:lnTo>
                    <a:lnTo>
                      <a:pt x="315" y="1235"/>
                    </a:lnTo>
                    <a:lnTo>
                      <a:pt x="273" y="1256"/>
                    </a:lnTo>
                    <a:lnTo>
                      <a:pt x="231" y="1319"/>
                    </a:lnTo>
                    <a:lnTo>
                      <a:pt x="294" y="1319"/>
                    </a:lnTo>
                    <a:lnTo>
                      <a:pt x="294" y="1361"/>
                    </a:lnTo>
                    <a:lnTo>
                      <a:pt x="210" y="1340"/>
                    </a:lnTo>
                    <a:lnTo>
                      <a:pt x="189" y="1403"/>
                    </a:lnTo>
                    <a:lnTo>
                      <a:pt x="210" y="1444"/>
                    </a:lnTo>
                    <a:lnTo>
                      <a:pt x="189" y="1465"/>
                    </a:lnTo>
                    <a:lnTo>
                      <a:pt x="168" y="1528"/>
                    </a:lnTo>
                    <a:lnTo>
                      <a:pt x="63" y="1528"/>
                    </a:lnTo>
                    <a:lnTo>
                      <a:pt x="1" y="1549"/>
                    </a:lnTo>
                    <a:lnTo>
                      <a:pt x="63" y="1570"/>
                    </a:lnTo>
                    <a:lnTo>
                      <a:pt x="126" y="1570"/>
                    </a:lnTo>
                    <a:lnTo>
                      <a:pt x="189" y="1612"/>
                    </a:lnTo>
                    <a:lnTo>
                      <a:pt x="168" y="1633"/>
                    </a:lnTo>
                    <a:lnTo>
                      <a:pt x="105" y="1633"/>
                    </a:lnTo>
                    <a:lnTo>
                      <a:pt x="189" y="1716"/>
                    </a:lnTo>
                    <a:lnTo>
                      <a:pt x="210" y="1716"/>
                    </a:lnTo>
                    <a:lnTo>
                      <a:pt x="273" y="1737"/>
                    </a:lnTo>
                    <a:lnTo>
                      <a:pt x="503" y="1507"/>
                    </a:lnTo>
                    <a:lnTo>
                      <a:pt x="482" y="1570"/>
                    </a:lnTo>
                    <a:lnTo>
                      <a:pt x="503" y="1612"/>
                    </a:lnTo>
                    <a:lnTo>
                      <a:pt x="419" y="1633"/>
                    </a:lnTo>
                    <a:lnTo>
                      <a:pt x="377" y="1758"/>
                    </a:lnTo>
                    <a:lnTo>
                      <a:pt x="377" y="1779"/>
                    </a:lnTo>
                    <a:lnTo>
                      <a:pt x="315" y="1947"/>
                    </a:lnTo>
                    <a:lnTo>
                      <a:pt x="336" y="1947"/>
                    </a:lnTo>
                    <a:lnTo>
                      <a:pt x="294" y="2135"/>
                    </a:lnTo>
                    <a:lnTo>
                      <a:pt x="294" y="2239"/>
                    </a:lnTo>
                    <a:lnTo>
                      <a:pt x="231" y="2281"/>
                    </a:lnTo>
                    <a:lnTo>
                      <a:pt x="294" y="2323"/>
                    </a:lnTo>
                    <a:lnTo>
                      <a:pt x="315" y="2302"/>
                    </a:lnTo>
                    <a:lnTo>
                      <a:pt x="231" y="2449"/>
                    </a:lnTo>
                    <a:lnTo>
                      <a:pt x="231" y="2595"/>
                    </a:lnTo>
                    <a:lnTo>
                      <a:pt x="189" y="2658"/>
                    </a:lnTo>
                    <a:lnTo>
                      <a:pt x="189" y="2700"/>
                    </a:lnTo>
                    <a:lnTo>
                      <a:pt x="315" y="2700"/>
                    </a:lnTo>
                    <a:lnTo>
                      <a:pt x="294" y="2595"/>
                    </a:lnTo>
                    <a:lnTo>
                      <a:pt x="336" y="2491"/>
                    </a:lnTo>
                    <a:lnTo>
                      <a:pt x="336" y="2407"/>
                    </a:lnTo>
                    <a:lnTo>
                      <a:pt x="398" y="2323"/>
                    </a:lnTo>
                    <a:lnTo>
                      <a:pt x="336" y="2135"/>
                    </a:lnTo>
                    <a:lnTo>
                      <a:pt x="398" y="2135"/>
                    </a:lnTo>
                    <a:lnTo>
                      <a:pt x="545" y="1947"/>
                    </a:lnTo>
                    <a:lnTo>
                      <a:pt x="440" y="2135"/>
                    </a:lnTo>
                    <a:lnTo>
                      <a:pt x="419" y="2239"/>
                    </a:lnTo>
                    <a:lnTo>
                      <a:pt x="482" y="2260"/>
                    </a:lnTo>
                    <a:lnTo>
                      <a:pt x="482" y="2198"/>
                    </a:lnTo>
                    <a:lnTo>
                      <a:pt x="545" y="2135"/>
                    </a:lnTo>
                    <a:lnTo>
                      <a:pt x="587" y="2260"/>
                    </a:lnTo>
                    <a:lnTo>
                      <a:pt x="628" y="2135"/>
                    </a:lnTo>
                    <a:lnTo>
                      <a:pt x="628" y="2030"/>
                    </a:lnTo>
                    <a:lnTo>
                      <a:pt x="691" y="1988"/>
                    </a:lnTo>
                    <a:lnTo>
                      <a:pt x="649" y="2135"/>
                    </a:lnTo>
                    <a:lnTo>
                      <a:pt x="754" y="2198"/>
                    </a:lnTo>
                    <a:lnTo>
                      <a:pt x="649" y="2177"/>
                    </a:lnTo>
                    <a:lnTo>
                      <a:pt x="628" y="2323"/>
                    </a:lnTo>
                    <a:lnTo>
                      <a:pt x="649" y="2449"/>
                    </a:lnTo>
                    <a:lnTo>
                      <a:pt x="712" y="2470"/>
                    </a:lnTo>
                    <a:lnTo>
                      <a:pt x="754" y="2574"/>
                    </a:lnTo>
                    <a:lnTo>
                      <a:pt x="649" y="2658"/>
                    </a:lnTo>
                    <a:lnTo>
                      <a:pt x="587" y="2909"/>
                    </a:lnTo>
                    <a:lnTo>
                      <a:pt x="587" y="3014"/>
                    </a:lnTo>
                    <a:lnTo>
                      <a:pt x="503" y="2972"/>
                    </a:lnTo>
                    <a:lnTo>
                      <a:pt x="503" y="3097"/>
                    </a:lnTo>
                    <a:lnTo>
                      <a:pt x="628" y="3244"/>
                    </a:lnTo>
                    <a:lnTo>
                      <a:pt x="587" y="3097"/>
                    </a:lnTo>
                    <a:lnTo>
                      <a:pt x="649" y="3076"/>
                    </a:lnTo>
                    <a:lnTo>
                      <a:pt x="859" y="3223"/>
                    </a:lnTo>
                    <a:lnTo>
                      <a:pt x="859" y="3097"/>
                    </a:lnTo>
                    <a:lnTo>
                      <a:pt x="796" y="3035"/>
                    </a:lnTo>
                    <a:lnTo>
                      <a:pt x="838" y="3014"/>
                    </a:lnTo>
                    <a:lnTo>
                      <a:pt x="1005" y="3118"/>
                    </a:lnTo>
                    <a:lnTo>
                      <a:pt x="1131" y="3118"/>
                    </a:lnTo>
                    <a:lnTo>
                      <a:pt x="1131" y="3076"/>
                    </a:lnTo>
                    <a:lnTo>
                      <a:pt x="1235" y="3076"/>
                    </a:lnTo>
                    <a:lnTo>
                      <a:pt x="1256" y="2972"/>
                    </a:lnTo>
                    <a:lnTo>
                      <a:pt x="1549" y="2993"/>
                    </a:lnTo>
                    <a:lnTo>
                      <a:pt x="1361" y="3014"/>
                    </a:lnTo>
                    <a:lnTo>
                      <a:pt x="1235" y="3348"/>
                    </a:lnTo>
                    <a:lnTo>
                      <a:pt x="1382" y="3620"/>
                    </a:lnTo>
                    <a:lnTo>
                      <a:pt x="1444" y="3558"/>
                    </a:lnTo>
                    <a:lnTo>
                      <a:pt x="1444" y="3704"/>
                    </a:lnTo>
                    <a:lnTo>
                      <a:pt x="1549" y="3600"/>
                    </a:lnTo>
                    <a:lnTo>
                      <a:pt x="1654" y="3600"/>
                    </a:lnTo>
                    <a:lnTo>
                      <a:pt x="1633" y="3746"/>
                    </a:lnTo>
                    <a:lnTo>
                      <a:pt x="1654" y="3767"/>
                    </a:lnTo>
                    <a:lnTo>
                      <a:pt x="1549" y="3851"/>
                    </a:lnTo>
                    <a:lnTo>
                      <a:pt x="1570" y="4018"/>
                    </a:lnTo>
                    <a:lnTo>
                      <a:pt x="1528" y="4123"/>
                    </a:lnTo>
                    <a:lnTo>
                      <a:pt x="1570" y="4227"/>
                    </a:lnTo>
                    <a:lnTo>
                      <a:pt x="1654" y="4290"/>
                    </a:lnTo>
                    <a:lnTo>
                      <a:pt x="1737" y="4290"/>
                    </a:lnTo>
                    <a:lnTo>
                      <a:pt x="1675" y="4332"/>
                    </a:lnTo>
                    <a:lnTo>
                      <a:pt x="1591" y="4332"/>
                    </a:lnTo>
                    <a:lnTo>
                      <a:pt x="1549" y="4248"/>
                    </a:lnTo>
                    <a:lnTo>
                      <a:pt x="1465" y="4269"/>
                    </a:lnTo>
                    <a:lnTo>
                      <a:pt x="1528" y="4353"/>
                    </a:lnTo>
                    <a:lnTo>
                      <a:pt x="1591" y="4395"/>
                    </a:lnTo>
                    <a:lnTo>
                      <a:pt x="1486" y="4374"/>
                    </a:lnTo>
                    <a:lnTo>
                      <a:pt x="1424" y="4290"/>
                    </a:lnTo>
                    <a:lnTo>
                      <a:pt x="1235" y="4353"/>
                    </a:lnTo>
                    <a:lnTo>
                      <a:pt x="1152" y="4353"/>
                    </a:lnTo>
                    <a:lnTo>
                      <a:pt x="963" y="4436"/>
                    </a:lnTo>
                    <a:lnTo>
                      <a:pt x="859" y="4583"/>
                    </a:lnTo>
                    <a:lnTo>
                      <a:pt x="733" y="4667"/>
                    </a:lnTo>
                    <a:lnTo>
                      <a:pt x="691" y="4750"/>
                    </a:lnTo>
                    <a:lnTo>
                      <a:pt x="817" y="4750"/>
                    </a:lnTo>
                    <a:lnTo>
                      <a:pt x="817" y="4688"/>
                    </a:lnTo>
                    <a:lnTo>
                      <a:pt x="1026" y="4646"/>
                    </a:lnTo>
                    <a:lnTo>
                      <a:pt x="1005" y="4750"/>
                    </a:lnTo>
                    <a:lnTo>
                      <a:pt x="1068" y="4813"/>
                    </a:lnTo>
                    <a:lnTo>
                      <a:pt x="1005" y="4876"/>
                    </a:lnTo>
                    <a:lnTo>
                      <a:pt x="1026" y="4960"/>
                    </a:lnTo>
                    <a:lnTo>
                      <a:pt x="1068" y="4960"/>
                    </a:lnTo>
                    <a:lnTo>
                      <a:pt x="942" y="5190"/>
                    </a:lnTo>
                    <a:lnTo>
                      <a:pt x="859" y="5232"/>
                    </a:lnTo>
                    <a:lnTo>
                      <a:pt x="754" y="5294"/>
                    </a:lnTo>
                    <a:lnTo>
                      <a:pt x="733" y="5294"/>
                    </a:lnTo>
                    <a:lnTo>
                      <a:pt x="608" y="5378"/>
                    </a:lnTo>
                    <a:lnTo>
                      <a:pt x="524" y="5378"/>
                    </a:lnTo>
                    <a:lnTo>
                      <a:pt x="398" y="5483"/>
                    </a:lnTo>
                    <a:lnTo>
                      <a:pt x="503" y="5483"/>
                    </a:lnTo>
                    <a:lnTo>
                      <a:pt x="503" y="5545"/>
                    </a:lnTo>
                    <a:lnTo>
                      <a:pt x="419" y="5608"/>
                    </a:lnTo>
                    <a:lnTo>
                      <a:pt x="545" y="5629"/>
                    </a:lnTo>
                    <a:lnTo>
                      <a:pt x="524" y="5650"/>
                    </a:lnTo>
                    <a:lnTo>
                      <a:pt x="587" y="5692"/>
                    </a:lnTo>
                    <a:lnTo>
                      <a:pt x="649" y="5650"/>
                    </a:lnTo>
                    <a:lnTo>
                      <a:pt x="754" y="5608"/>
                    </a:lnTo>
                    <a:lnTo>
                      <a:pt x="900" y="5545"/>
                    </a:lnTo>
                    <a:lnTo>
                      <a:pt x="921" y="5629"/>
                    </a:lnTo>
                    <a:lnTo>
                      <a:pt x="1026" y="5650"/>
                    </a:lnTo>
                    <a:lnTo>
                      <a:pt x="942" y="5692"/>
                    </a:lnTo>
                    <a:lnTo>
                      <a:pt x="921" y="5734"/>
                    </a:lnTo>
                    <a:lnTo>
                      <a:pt x="1068" y="5734"/>
                    </a:lnTo>
                    <a:lnTo>
                      <a:pt x="1068" y="5713"/>
                    </a:lnTo>
                    <a:lnTo>
                      <a:pt x="1152" y="5692"/>
                    </a:lnTo>
                    <a:lnTo>
                      <a:pt x="1256" y="5796"/>
                    </a:lnTo>
                    <a:lnTo>
                      <a:pt x="1319" y="5859"/>
                    </a:lnTo>
                    <a:lnTo>
                      <a:pt x="1486" y="5859"/>
                    </a:lnTo>
                    <a:lnTo>
                      <a:pt x="1549" y="5796"/>
                    </a:lnTo>
                    <a:lnTo>
                      <a:pt x="1633" y="5755"/>
                    </a:lnTo>
                    <a:lnTo>
                      <a:pt x="1758" y="5713"/>
                    </a:lnTo>
                    <a:lnTo>
                      <a:pt x="1800" y="5650"/>
                    </a:lnTo>
                    <a:lnTo>
                      <a:pt x="1905" y="5608"/>
                    </a:lnTo>
                    <a:lnTo>
                      <a:pt x="1758" y="5755"/>
                    </a:lnTo>
                    <a:lnTo>
                      <a:pt x="1633" y="5901"/>
                    </a:lnTo>
                    <a:lnTo>
                      <a:pt x="1633" y="6048"/>
                    </a:lnTo>
                    <a:lnTo>
                      <a:pt x="1528" y="6048"/>
                    </a:lnTo>
                    <a:lnTo>
                      <a:pt x="1444" y="6068"/>
                    </a:lnTo>
                    <a:lnTo>
                      <a:pt x="1361" y="6027"/>
                    </a:lnTo>
                    <a:lnTo>
                      <a:pt x="1131" y="6006"/>
                    </a:lnTo>
                    <a:lnTo>
                      <a:pt x="963" y="6048"/>
                    </a:lnTo>
                    <a:lnTo>
                      <a:pt x="963" y="6131"/>
                    </a:lnTo>
                    <a:lnTo>
                      <a:pt x="900" y="6215"/>
                    </a:lnTo>
                    <a:lnTo>
                      <a:pt x="796" y="6215"/>
                    </a:lnTo>
                    <a:lnTo>
                      <a:pt x="796" y="6382"/>
                    </a:lnTo>
                    <a:lnTo>
                      <a:pt x="691" y="6487"/>
                    </a:lnTo>
                    <a:lnTo>
                      <a:pt x="649" y="6550"/>
                    </a:lnTo>
                    <a:lnTo>
                      <a:pt x="545" y="6550"/>
                    </a:lnTo>
                    <a:lnTo>
                      <a:pt x="524" y="6675"/>
                    </a:lnTo>
                    <a:lnTo>
                      <a:pt x="482" y="6675"/>
                    </a:lnTo>
                    <a:lnTo>
                      <a:pt x="440" y="6738"/>
                    </a:lnTo>
                    <a:lnTo>
                      <a:pt x="315" y="6843"/>
                    </a:lnTo>
                    <a:lnTo>
                      <a:pt x="231" y="6801"/>
                    </a:lnTo>
                    <a:lnTo>
                      <a:pt x="168" y="6864"/>
                    </a:lnTo>
                    <a:lnTo>
                      <a:pt x="168" y="6968"/>
                    </a:lnTo>
                    <a:lnTo>
                      <a:pt x="273" y="6968"/>
                    </a:lnTo>
                    <a:lnTo>
                      <a:pt x="273" y="6885"/>
                    </a:lnTo>
                    <a:lnTo>
                      <a:pt x="377" y="6905"/>
                    </a:lnTo>
                    <a:lnTo>
                      <a:pt x="419" y="7010"/>
                    </a:lnTo>
                    <a:lnTo>
                      <a:pt x="503" y="6968"/>
                    </a:lnTo>
                    <a:lnTo>
                      <a:pt x="482" y="6905"/>
                    </a:lnTo>
                    <a:lnTo>
                      <a:pt x="524" y="6843"/>
                    </a:lnTo>
                    <a:lnTo>
                      <a:pt x="545" y="6864"/>
                    </a:lnTo>
                    <a:lnTo>
                      <a:pt x="628" y="6801"/>
                    </a:lnTo>
                    <a:lnTo>
                      <a:pt x="649" y="6801"/>
                    </a:lnTo>
                    <a:lnTo>
                      <a:pt x="712" y="6696"/>
                    </a:lnTo>
                    <a:lnTo>
                      <a:pt x="817" y="6759"/>
                    </a:lnTo>
                    <a:lnTo>
                      <a:pt x="900" y="6696"/>
                    </a:lnTo>
                    <a:lnTo>
                      <a:pt x="963" y="6738"/>
                    </a:lnTo>
                    <a:lnTo>
                      <a:pt x="1005" y="6696"/>
                    </a:lnTo>
                    <a:lnTo>
                      <a:pt x="1047" y="6759"/>
                    </a:lnTo>
                    <a:lnTo>
                      <a:pt x="1110" y="6759"/>
                    </a:lnTo>
                    <a:lnTo>
                      <a:pt x="1172" y="6801"/>
                    </a:lnTo>
                    <a:lnTo>
                      <a:pt x="1277" y="6801"/>
                    </a:lnTo>
                    <a:lnTo>
                      <a:pt x="1256" y="6759"/>
                    </a:lnTo>
                    <a:lnTo>
                      <a:pt x="1340" y="6738"/>
                    </a:lnTo>
                    <a:lnTo>
                      <a:pt x="1361" y="6654"/>
                    </a:lnTo>
                    <a:lnTo>
                      <a:pt x="1340" y="6571"/>
                    </a:lnTo>
                    <a:lnTo>
                      <a:pt x="1382" y="6487"/>
                    </a:lnTo>
                    <a:lnTo>
                      <a:pt x="1444" y="6487"/>
                    </a:lnTo>
                    <a:lnTo>
                      <a:pt x="1465" y="6445"/>
                    </a:lnTo>
                    <a:lnTo>
                      <a:pt x="1675" y="6424"/>
                    </a:lnTo>
                    <a:lnTo>
                      <a:pt x="1779" y="6424"/>
                    </a:lnTo>
                    <a:lnTo>
                      <a:pt x="1905" y="6487"/>
                    </a:lnTo>
                    <a:lnTo>
                      <a:pt x="2093" y="6487"/>
                    </a:lnTo>
                    <a:lnTo>
                      <a:pt x="2177" y="6529"/>
                    </a:lnTo>
                    <a:lnTo>
                      <a:pt x="2198" y="6445"/>
                    </a:lnTo>
                    <a:lnTo>
                      <a:pt x="2323" y="6361"/>
                    </a:lnTo>
                    <a:lnTo>
                      <a:pt x="2407" y="6382"/>
                    </a:lnTo>
                    <a:lnTo>
                      <a:pt x="2512" y="6320"/>
                    </a:lnTo>
                    <a:lnTo>
                      <a:pt x="2616" y="6340"/>
                    </a:lnTo>
                    <a:lnTo>
                      <a:pt x="2637" y="6320"/>
                    </a:lnTo>
                    <a:lnTo>
                      <a:pt x="2721" y="6278"/>
                    </a:lnTo>
                    <a:lnTo>
                      <a:pt x="2721" y="6320"/>
                    </a:lnTo>
                    <a:lnTo>
                      <a:pt x="2804" y="6361"/>
                    </a:lnTo>
                    <a:lnTo>
                      <a:pt x="2888" y="6320"/>
                    </a:lnTo>
                    <a:lnTo>
                      <a:pt x="3056" y="6320"/>
                    </a:lnTo>
                    <a:lnTo>
                      <a:pt x="3202" y="6278"/>
                    </a:lnTo>
                    <a:lnTo>
                      <a:pt x="3307" y="6320"/>
                    </a:lnTo>
                    <a:lnTo>
                      <a:pt x="3349" y="6340"/>
                    </a:lnTo>
                    <a:lnTo>
                      <a:pt x="3453" y="6257"/>
                    </a:lnTo>
                    <a:lnTo>
                      <a:pt x="3537" y="6236"/>
                    </a:lnTo>
                    <a:lnTo>
                      <a:pt x="3621" y="6152"/>
                    </a:lnTo>
                    <a:lnTo>
                      <a:pt x="3683" y="6152"/>
                    </a:lnTo>
                    <a:lnTo>
                      <a:pt x="3746" y="6173"/>
                    </a:lnTo>
                    <a:lnTo>
                      <a:pt x="3725" y="6110"/>
                    </a:lnTo>
                    <a:lnTo>
                      <a:pt x="3851" y="6027"/>
                    </a:lnTo>
                    <a:lnTo>
                      <a:pt x="3955" y="6006"/>
                    </a:lnTo>
                    <a:lnTo>
                      <a:pt x="3955" y="5922"/>
                    </a:lnTo>
                    <a:lnTo>
                      <a:pt x="3934" y="5859"/>
                    </a:lnTo>
                    <a:lnTo>
                      <a:pt x="3955" y="5796"/>
                    </a:lnTo>
                    <a:lnTo>
                      <a:pt x="3788" y="5796"/>
                    </a:lnTo>
                    <a:lnTo>
                      <a:pt x="3683" y="5838"/>
                    </a:lnTo>
                    <a:lnTo>
                      <a:pt x="3641" y="5838"/>
                    </a:lnTo>
                    <a:lnTo>
                      <a:pt x="3537" y="5817"/>
                    </a:lnTo>
                    <a:lnTo>
                      <a:pt x="3474" y="5796"/>
                    </a:lnTo>
                    <a:lnTo>
                      <a:pt x="3537" y="5755"/>
                    </a:lnTo>
                    <a:lnTo>
                      <a:pt x="3558" y="5755"/>
                    </a:lnTo>
                    <a:lnTo>
                      <a:pt x="3558" y="5734"/>
                    </a:lnTo>
                    <a:lnTo>
                      <a:pt x="3474" y="5713"/>
                    </a:lnTo>
                    <a:lnTo>
                      <a:pt x="3411" y="5734"/>
                    </a:lnTo>
                    <a:lnTo>
                      <a:pt x="3516" y="5650"/>
                    </a:lnTo>
                    <a:lnTo>
                      <a:pt x="3579" y="5692"/>
                    </a:lnTo>
                    <a:lnTo>
                      <a:pt x="3662" y="5629"/>
                    </a:lnTo>
                    <a:lnTo>
                      <a:pt x="3641" y="5545"/>
                    </a:lnTo>
                    <a:lnTo>
                      <a:pt x="3558" y="5545"/>
                    </a:lnTo>
                    <a:lnTo>
                      <a:pt x="3621" y="5504"/>
                    </a:lnTo>
                    <a:lnTo>
                      <a:pt x="3662" y="5441"/>
                    </a:lnTo>
                    <a:lnTo>
                      <a:pt x="3725" y="5504"/>
                    </a:lnTo>
                    <a:lnTo>
                      <a:pt x="3788" y="5441"/>
                    </a:lnTo>
                    <a:lnTo>
                      <a:pt x="3851" y="5399"/>
                    </a:lnTo>
                    <a:lnTo>
                      <a:pt x="3788" y="5378"/>
                    </a:lnTo>
                    <a:lnTo>
                      <a:pt x="3830" y="5336"/>
                    </a:lnTo>
                    <a:lnTo>
                      <a:pt x="3725" y="5336"/>
                    </a:lnTo>
                    <a:lnTo>
                      <a:pt x="3767" y="5273"/>
                    </a:lnTo>
                    <a:lnTo>
                      <a:pt x="3830" y="5294"/>
                    </a:lnTo>
                    <a:lnTo>
                      <a:pt x="3851" y="5315"/>
                    </a:lnTo>
                    <a:lnTo>
                      <a:pt x="3893" y="5232"/>
                    </a:lnTo>
                    <a:lnTo>
                      <a:pt x="3976" y="5211"/>
                    </a:lnTo>
                    <a:lnTo>
                      <a:pt x="3976" y="5064"/>
                    </a:lnTo>
                    <a:lnTo>
                      <a:pt x="4060" y="4897"/>
                    </a:lnTo>
                    <a:lnTo>
                      <a:pt x="3997" y="4813"/>
                    </a:lnTo>
                    <a:lnTo>
                      <a:pt x="3976" y="4688"/>
                    </a:lnTo>
                    <a:lnTo>
                      <a:pt x="3767" y="4541"/>
                    </a:lnTo>
                    <a:lnTo>
                      <a:pt x="3349" y="4541"/>
                    </a:lnTo>
                    <a:lnTo>
                      <a:pt x="3328" y="4667"/>
                    </a:lnTo>
                    <a:lnTo>
                      <a:pt x="3307" y="4708"/>
                    </a:lnTo>
                    <a:lnTo>
                      <a:pt x="3202" y="4646"/>
                    </a:lnTo>
                    <a:lnTo>
                      <a:pt x="3097" y="4604"/>
                    </a:lnTo>
                    <a:lnTo>
                      <a:pt x="3265" y="4436"/>
                    </a:lnTo>
                    <a:lnTo>
                      <a:pt x="3265" y="4332"/>
                    </a:lnTo>
                    <a:lnTo>
                      <a:pt x="3139" y="4123"/>
                    </a:lnTo>
                    <a:lnTo>
                      <a:pt x="3097" y="4123"/>
                    </a:lnTo>
                    <a:lnTo>
                      <a:pt x="2951" y="4039"/>
                    </a:lnTo>
                    <a:lnTo>
                      <a:pt x="2909" y="3955"/>
                    </a:lnTo>
                    <a:lnTo>
                      <a:pt x="2846" y="3976"/>
                    </a:lnTo>
                    <a:lnTo>
                      <a:pt x="2825" y="3976"/>
                    </a:lnTo>
                    <a:lnTo>
                      <a:pt x="2742" y="3955"/>
                    </a:lnTo>
                    <a:lnTo>
                      <a:pt x="2825" y="3955"/>
                    </a:lnTo>
                    <a:lnTo>
                      <a:pt x="2930" y="3934"/>
                    </a:lnTo>
                    <a:lnTo>
                      <a:pt x="2993" y="3955"/>
                    </a:lnTo>
                    <a:lnTo>
                      <a:pt x="3014" y="4018"/>
                    </a:lnTo>
                    <a:lnTo>
                      <a:pt x="3139" y="4018"/>
                    </a:lnTo>
                    <a:lnTo>
                      <a:pt x="2993" y="3830"/>
                    </a:lnTo>
                    <a:lnTo>
                      <a:pt x="2909" y="3725"/>
                    </a:lnTo>
                    <a:lnTo>
                      <a:pt x="2951" y="3641"/>
                    </a:lnTo>
                    <a:lnTo>
                      <a:pt x="2993" y="3641"/>
                    </a:lnTo>
                    <a:lnTo>
                      <a:pt x="2909" y="3600"/>
                    </a:lnTo>
                    <a:lnTo>
                      <a:pt x="2888" y="3537"/>
                    </a:lnTo>
                    <a:lnTo>
                      <a:pt x="2846" y="3537"/>
                    </a:lnTo>
                    <a:lnTo>
                      <a:pt x="2784" y="3348"/>
                    </a:lnTo>
                    <a:lnTo>
                      <a:pt x="2616" y="3307"/>
                    </a:lnTo>
                    <a:lnTo>
                      <a:pt x="2428" y="3244"/>
                    </a:lnTo>
                    <a:lnTo>
                      <a:pt x="2428" y="3181"/>
                    </a:lnTo>
                    <a:lnTo>
                      <a:pt x="2386" y="3139"/>
                    </a:lnTo>
                    <a:lnTo>
                      <a:pt x="2323" y="2930"/>
                    </a:lnTo>
                    <a:lnTo>
                      <a:pt x="2260" y="2825"/>
                    </a:lnTo>
                    <a:lnTo>
                      <a:pt x="2198" y="2574"/>
                    </a:lnTo>
                    <a:lnTo>
                      <a:pt x="2156" y="2470"/>
                    </a:lnTo>
                    <a:lnTo>
                      <a:pt x="2093" y="2470"/>
                    </a:lnTo>
                    <a:lnTo>
                      <a:pt x="1947" y="2239"/>
                    </a:lnTo>
                    <a:lnTo>
                      <a:pt x="1842" y="2198"/>
                    </a:lnTo>
                    <a:lnTo>
                      <a:pt x="1758" y="2156"/>
                    </a:lnTo>
                    <a:lnTo>
                      <a:pt x="1654" y="2093"/>
                    </a:lnTo>
                    <a:lnTo>
                      <a:pt x="1591" y="2156"/>
                    </a:lnTo>
                    <a:lnTo>
                      <a:pt x="1486" y="2198"/>
                    </a:lnTo>
                    <a:lnTo>
                      <a:pt x="1361" y="2177"/>
                    </a:lnTo>
                    <a:lnTo>
                      <a:pt x="1277" y="2177"/>
                    </a:lnTo>
                    <a:lnTo>
                      <a:pt x="1172" y="2156"/>
                    </a:lnTo>
                    <a:lnTo>
                      <a:pt x="1152" y="2072"/>
                    </a:lnTo>
                    <a:lnTo>
                      <a:pt x="1152" y="2072"/>
                    </a:lnTo>
                    <a:lnTo>
                      <a:pt x="1214" y="2093"/>
                    </a:lnTo>
                    <a:lnTo>
                      <a:pt x="1340" y="2135"/>
                    </a:lnTo>
                    <a:lnTo>
                      <a:pt x="1465" y="2093"/>
                    </a:lnTo>
                    <a:lnTo>
                      <a:pt x="1486" y="1988"/>
                    </a:lnTo>
                    <a:lnTo>
                      <a:pt x="1591" y="1988"/>
                    </a:lnTo>
                    <a:lnTo>
                      <a:pt x="1696" y="1926"/>
                    </a:lnTo>
                    <a:lnTo>
                      <a:pt x="1591" y="1884"/>
                    </a:lnTo>
                    <a:lnTo>
                      <a:pt x="1591" y="1800"/>
                    </a:lnTo>
                    <a:lnTo>
                      <a:pt x="1549" y="1779"/>
                    </a:lnTo>
                    <a:lnTo>
                      <a:pt x="1424" y="1863"/>
                    </a:lnTo>
                    <a:lnTo>
                      <a:pt x="1382" y="1842"/>
                    </a:lnTo>
                    <a:lnTo>
                      <a:pt x="1486" y="1758"/>
                    </a:lnTo>
                    <a:lnTo>
                      <a:pt x="1633" y="1758"/>
                    </a:lnTo>
                    <a:lnTo>
                      <a:pt x="1696" y="1716"/>
                    </a:lnTo>
                    <a:lnTo>
                      <a:pt x="1696" y="1633"/>
                    </a:lnTo>
                    <a:lnTo>
                      <a:pt x="1758" y="1612"/>
                    </a:lnTo>
                    <a:lnTo>
                      <a:pt x="1842" y="1444"/>
                    </a:lnTo>
                    <a:lnTo>
                      <a:pt x="1884" y="1403"/>
                    </a:lnTo>
                    <a:lnTo>
                      <a:pt x="1884" y="1340"/>
                    </a:lnTo>
                    <a:lnTo>
                      <a:pt x="1947" y="1235"/>
                    </a:lnTo>
                    <a:lnTo>
                      <a:pt x="1905" y="1214"/>
                    </a:lnTo>
                    <a:lnTo>
                      <a:pt x="1968" y="1047"/>
                    </a:lnTo>
                    <a:lnTo>
                      <a:pt x="2072" y="984"/>
                    </a:lnTo>
                    <a:lnTo>
                      <a:pt x="2072" y="900"/>
                    </a:lnTo>
                    <a:lnTo>
                      <a:pt x="1905" y="754"/>
                    </a:lnTo>
                    <a:lnTo>
                      <a:pt x="1884" y="796"/>
                    </a:lnTo>
                    <a:lnTo>
                      <a:pt x="1675" y="796"/>
                    </a:lnTo>
                    <a:lnTo>
                      <a:pt x="1528" y="754"/>
                    </a:lnTo>
                    <a:lnTo>
                      <a:pt x="1486" y="817"/>
                    </a:lnTo>
                    <a:lnTo>
                      <a:pt x="1424" y="817"/>
                    </a:lnTo>
                    <a:lnTo>
                      <a:pt x="1340" y="754"/>
                    </a:lnTo>
                    <a:lnTo>
                      <a:pt x="1256" y="796"/>
                    </a:lnTo>
                    <a:lnTo>
                      <a:pt x="1256" y="817"/>
                    </a:lnTo>
                    <a:lnTo>
                      <a:pt x="1172" y="838"/>
                    </a:lnTo>
                    <a:lnTo>
                      <a:pt x="1068" y="900"/>
                    </a:lnTo>
                    <a:lnTo>
                      <a:pt x="1047" y="900"/>
                    </a:lnTo>
                    <a:lnTo>
                      <a:pt x="963" y="942"/>
                    </a:lnTo>
                    <a:lnTo>
                      <a:pt x="942" y="921"/>
                    </a:lnTo>
                    <a:lnTo>
                      <a:pt x="1047" y="817"/>
                    </a:lnTo>
                    <a:lnTo>
                      <a:pt x="1131" y="691"/>
                    </a:lnTo>
                    <a:lnTo>
                      <a:pt x="1131" y="691"/>
                    </a:lnTo>
                    <a:lnTo>
                      <a:pt x="1068" y="712"/>
                    </a:lnTo>
                    <a:lnTo>
                      <a:pt x="963" y="691"/>
                    </a:lnTo>
                    <a:lnTo>
                      <a:pt x="1026" y="670"/>
                    </a:lnTo>
                    <a:lnTo>
                      <a:pt x="1047" y="587"/>
                    </a:lnTo>
                    <a:lnTo>
                      <a:pt x="1277" y="419"/>
                    </a:lnTo>
                    <a:lnTo>
                      <a:pt x="1340" y="294"/>
                    </a:lnTo>
                    <a:lnTo>
                      <a:pt x="1424" y="273"/>
                    </a:lnTo>
                    <a:lnTo>
                      <a:pt x="1444" y="168"/>
                    </a:lnTo>
                    <a:lnTo>
                      <a:pt x="1424" y="147"/>
                    </a:lnTo>
                    <a:lnTo>
                      <a:pt x="1465" y="63"/>
                    </a:lnTo>
                    <a:lnTo>
                      <a:pt x="1444"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1" name="Google Shape;1051;p54"/>
              <p:cNvSpPr/>
              <p:nvPr/>
            </p:nvSpPr>
            <p:spPr>
              <a:xfrm>
                <a:off x="3586375" y="2350350"/>
                <a:ext cx="31925" cy="25125"/>
              </a:xfrm>
              <a:custGeom>
                <a:rect b="b" l="l" r="r" t="t"/>
                <a:pathLst>
                  <a:path extrusionOk="0" h="1005" w="1277">
                    <a:moveTo>
                      <a:pt x="732" y="1"/>
                    </a:moveTo>
                    <a:lnTo>
                      <a:pt x="628" y="63"/>
                    </a:lnTo>
                    <a:lnTo>
                      <a:pt x="544" y="63"/>
                    </a:lnTo>
                    <a:lnTo>
                      <a:pt x="523" y="126"/>
                    </a:lnTo>
                    <a:lnTo>
                      <a:pt x="419" y="126"/>
                    </a:lnTo>
                    <a:lnTo>
                      <a:pt x="377" y="210"/>
                    </a:lnTo>
                    <a:lnTo>
                      <a:pt x="293" y="231"/>
                    </a:lnTo>
                    <a:lnTo>
                      <a:pt x="272" y="335"/>
                    </a:lnTo>
                    <a:lnTo>
                      <a:pt x="126" y="356"/>
                    </a:lnTo>
                    <a:lnTo>
                      <a:pt x="0" y="586"/>
                    </a:lnTo>
                    <a:lnTo>
                      <a:pt x="272" y="838"/>
                    </a:lnTo>
                    <a:lnTo>
                      <a:pt x="335" y="796"/>
                    </a:lnTo>
                    <a:lnTo>
                      <a:pt x="377" y="649"/>
                    </a:lnTo>
                    <a:lnTo>
                      <a:pt x="440" y="586"/>
                    </a:lnTo>
                    <a:lnTo>
                      <a:pt x="607" y="691"/>
                    </a:lnTo>
                    <a:lnTo>
                      <a:pt x="712" y="900"/>
                    </a:lnTo>
                    <a:lnTo>
                      <a:pt x="795" y="942"/>
                    </a:lnTo>
                    <a:lnTo>
                      <a:pt x="921" y="1005"/>
                    </a:lnTo>
                    <a:lnTo>
                      <a:pt x="942" y="1005"/>
                    </a:lnTo>
                    <a:lnTo>
                      <a:pt x="942" y="942"/>
                    </a:lnTo>
                    <a:lnTo>
                      <a:pt x="1004" y="942"/>
                    </a:lnTo>
                    <a:lnTo>
                      <a:pt x="1067" y="858"/>
                    </a:lnTo>
                    <a:lnTo>
                      <a:pt x="1067" y="775"/>
                    </a:lnTo>
                    <a:lnTo>
                      <a:pt x="1214" y="796"/>
                    </a:lnTo>
                    <a:lnTo>
                      <a:pt x="1235" y="691"/>
                    </a:lnTo>
                    <a:lnTo>
                      <a:pt x="1151" y="691"/>
                    </a:lnTo>
                    <a:lnTo>
                      <a:pt x="1172" y="586"/>
                    </a:lnTo>
                    <a:lnTo>
                      <a:pt x="1151" y="545"/>
                    </a:lnTo>
                    <a:lnTo>
                      <a:pt x="1214" y="524"/>
                    </a:lnTo>
                    <a:lnTo>
                      <a:pt x="1277" y="733"/>
                    </a:lnTo>
                    <a:lnTo>
                      <a:pt x="1235" y="461"/>
                    </a:lnTo>
                    <a:lnTo>
                      <a:pt x="1109" y="461"/>
                    </a:lnTo>
                    <a:lnTo>
                      <a:pt x="1172" y="419"/>
                    </a:lnTo>
                    <a:lnTo>
                      <a:pt x="1004" y="147"/>
                    </a:lnTo>
                    <a:lnTo>
                      <a:pt x="1004" y="42"/>
                    </a:lnTo>
                    <a:lnTo>
                      <a:pt x="921" y="21"/>
                    </a:lnTo>
                    <a:lnTo>
                      <a:pt x="732"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52" name="Google Shape;1052;p54"/>
            <p:cNvSpPr/>
            <p:nvPr/>
          </p:nvSpPr>
          <p:spPr>
            <a:xfrm>
              <a:off x="4037841" y="3224817"/>
              <a:ext cx="52333" cy="93527"/>
            </a:xfrm>
            <a:custGeom>
              <a:rect b="b" l="l" r="r" t="t"/>
              <a:pathLst>
                <a:path extrusionOk="0" h="8224" w="4395">
                  <a:moveTo>
                    <a:pt x="3914" y="1"/>
                  </a:moveTo>
                  <a:lnTo>
                    <a:pt x="3746" y="168"/>
                  </a:lnTo>
                  <a:lnTo>
                    <a:pt x="3809" y="252"/>
                  </a:lnTo>
                  <a:lnTo>
                    <a:pt x="3704" y="293"/>
                  </a:lnTo>
                  <a:lnTo>
                    <a:pt x="3600" y="252"/>
                  </a:lnTo>
                  <a:lnTo>
                    <a:pt x="3537" y="252"/>
                  </a:lnTo>
                  <a:lnTo>
                    <a:pt x="3621" y="377"/>
                  </a:lnTo>
                  <a:lnTo>
                    <a:pt x="3621" y="419"/>
                  </a:lnTo>
                  <a:lnTo>
                    <a:pt x="3704" y="503"/>
                  </a:lnTo>
                  <a:lnTo>
                    <a:pt x="3704" y="524"/>
                  </a:lnTo>
                  <a:lnTo>
                    <a:pt x="3600" y="670"/>
                  </a:lnTo>
                  <a:lnTo>
                    <a:pt x="3600" y="817"/>
                  </a:lnTo>
                  <a:lnTo>
                    <a:pt x="3516" y="921"/>
                  </a:lnTo>
                  <a:lnTo>
                    <a:pt x="3432" y="900"/>
                  </a:lnTo>
                  <a:lnTo>
                    <a:pt x="3328" y="1026"/>
                  </a:lnTo>
                  <a:lnTo>
                    <a:pt x="3328" y="1109"/>
                  </a:lnTo>
                  <a:lnTo>
                    <a:pt x="3244" y="1151"/>
                  </a:lnTo>
                  <a:lnTo>
                    <a:pt x="3181" y="1130"/>
                  </a:lnTo>
                  <a:lnTo>
                    <a:pt x="3181" y="1005"/>
                  </a:lnTo>
                  <a:lnTo>
                    <a:pt x="3118" y="984"/>
                  </a:lnTo>
                  <a:lnTo>
                    <a:pt x="3035" y="1047"/>
                  </a:lnTo>
                  <a:lnTo>
                    <a:pt x="3035" y="1193"/>
                  </a:lnTo>
                  <a:lnTo>
                    <a:pt x="3139" y="1298"/>
                  </a:lnTo>
                  <a:lnTo>
                    <a:pt x="3181" y="1340"/>
                  </a:lnTo>
                  <a:lnTo>
                    <a:pt x="3139" y="1402"/>
                  </a:lnTo>
                  <a:lnTo>
                    <a:pt x="3077" y="1361"/>
                  </a:lnTo>
                  <a:lnTo>
                    <a:pt x="2930" y="1402"/>
                  </a:lnTo>
                  <a:lnTo>
                    <a:pt x="2993" y="1507"/>
                  </a:lnTo>
                  <a:lnTo>
                    <a:pt x="3098" y="1549"/>
                  </a:lnTo>
                  <a:lnTo>
                    <a:pt x="3098" y="1612"/>
                  </a:lnTo>
                  <a:lnTo>
                    <a:pt x="3077" y="1674"/>
                  </a:lnTo>
                  <a:lnTo>
                    <a:pt x="2993" y="1612"/>
                  </a:lnTo>
                  <a:lnTo>
                    <a:pt x="2909" y="1633"/>
                  </a:lnTo>
                  <a:lnTo>
                    <a:pt x="2888" y="1716"/>
                  </a:lnTo>
                  <a:lnTo>
                    <a:pt x="2721" y="1842"/>
                  </a:lnTo>
                  <a:lnTo>
                    <a:pt x="2721" y="1716"/>
                  </a:lnTo>
                  <a:lnTo>
                    <a:pt x="2763" y="1674"/>
                  </a:lnTo>
                  <a:lnTo>
                    <a:pt x="2721" y="1612"/>
                  </a:lnTo>
                  <a:lnTo>
                    <a:pt x="2616" y="1716"/>
                  </a:lnTo>
                  <a:lnTo>
                    <a:pt x="2679" y="1758"/>
                  </a:lnTo>
                  <a:lnTo>
                    <a:pt x="2658" y="1821"/>
                  </a:lnTo>
                  <a:lnTo>
                    <a:pt x="2512" y="1884"/>
                  </a:lnTo>
                  <a:lnTo>
                    <a:pt x="2574" y="1988"/>
                  </a:lnTo>
                  <a:lnTo>
                    <a:pt x="2658" y="2030"/>
                  </a:lnTo>
                  <a:lnTo>
                    <a:pt x="2658" y="2072"/>
                  </a:lnTo>
                  <a:lnTo>
                    <a:pt x="2574" y="2093"/>
                  </a:lnTo>
                  <a:lnTo>
                    <a:pt x="2470" y="2156"/>
                  </a:lnTo>
                  <a:lnTo>
                    <a:pt x="2470" y="2072"/>
                  </a:lnTo>
                  <a:lnTo>
                    <a:pt x="2407" y="2072"/>
                  </a:lnTo>
                  <a:lnTo>
                    <a:pt x="2470" y="1967"/>
                  </a:lnTo>
                  <a:lnTo>
                    <a:pt x="2407" y="1946"/>
                  </a:lnTo>
                  <a:lnTo>
                    <a:pt x="2198" y="2135"/>
                  </a:lnTo>
                  <a:lnTo>
                    <a:pt x="2177" y="2281"/>
                  </a:lnTo>
                  <a:lnTo>
                    <a:pt x="2198" y="2365"/>
                  </a:lnTo>
                  <a:lnTo>
                    <a:pt x="2156" y="2407"/>
                  </a:lnTo>
                  <a:lnTo>
                    <a:pt x="2093" y="2386"/>
                  </a:lnTo>
                  <a:lnTo>
                    <a:pt x="2051" y="2365"/>
                  </a:lnTo>
                  <a:lnTo>
                    <a:pt x="2051" y="2197"/>
                  </a:lnTo>
                  <a:lnTo>
                    <a:pt x="1989" y="2197"/>
                  </a:lnTo>
                  <a:lnTo>
                    <a:pt x="1863" y="2344"/>
                  </a:lnTo>
                  <a:lnTo>
                    <a:pt x="1717" y="2239"/>
                  </a:lnTo>
                  <a:lnTo>
                    <a:pt x="1675" y="2281"/>
                  </a:lnTo>
                  <a:lnTo>
                    <a:pt x="1633" y="2281"/>
                  </a:lnTo>
                  <a:lnTo>
                    <a:pt x="1654" y="2449"/>
                  </a:lnTo>
                  <a:lnTo>
                    <a:pt x="1612" y="2449"/>
                  </a:lnTo>
                  <a:lnTo>
                    <a:pt x="1549" y="2469"/>
                  </a:lnTo>
                  <a:lnTo>
                    <a:pt x="1549" y="2365"/>
                  </a:lnTo>
                  <a:lnTo>
                    <a:pt x="1507" y="2344"/>
                  </a:lnTo>
                  <a:lnTo>
                    <a:pt x="1445" y="2449"/>
                  </a:lnTo>
                  <a:lnTo>
                    <a:pt x="1403" y="2344"/>
                  </a:lnTo>
                  <a:lnTo>
                    <a:pt x="1152" y="2553"/>
                  </a:lnTo>
                  <a:lnTo>
                    <a:pt x="1110" y="2553"/>
                  </a:lnTo>
                  <a:lnTo>
                    <a:pt x="1047" y="2511"/>
                  </a:lnTo>
                  <a:lnTo>
                    <a:pt x="921" y="2511"/>
                  </a:lnTo>
                  <a:lnTo>
                    <a:pt x="880" y="2595"/>
                  </a:lnTo>
                  <a:lnTo>
                    <a:pt x="901" y="2783"/>
                  </a:lnTo>
                  <a:lnTo>
                    <a:pt x="733" y="3034"/>
                  </a:lnTo>
                  <a:lnTo>
                    <a:pt x="733" y="3097"/>
                  </a:lnTo>
                  <a:lnTo>
                    <a:pt x="587" y="3244"/>
                  </a:lnTo>
                  <a:lnTo>
                    <a:pt x="587" y="3327"/>
                  </a:lnTo>
                  <a:lnTo>
                    <a:pt x="670" y="3411"/>
                  </a:lnTo>
                  <a:lnTo>
                    <a:pt x="587" y="3516"/>
                  </a:lnTo>
                  <a:lnTo>
                    <a:pt x="629" y="3704"/>
                  </a:lnTo>
                  <a:lnTo>
                    <a:pt x="629" y="3830"/>
                  </a:lnTo>
                  <a:lnTo>
                    <a:pt x="796" y="4143"/>
                  </a:lnTo>
                  <a:lnTo>
                    <a:pt x="796" y="4227"/>
                  </a:lnTo>
                  <a:lnTo>
                    <a:pt x="880" y="4332"/>
                  </a:lnTo>
                  <a:lnTo>
                    <a:pt x="880" y="4374"/>
                  </a:lnTo>
                  <a:lnTo>
                    <a:pt x="796" y="4457"/>
                  </a:lnTo>
                  <a:lnTo>
                    <a:pt x="817" y="4541"/>
                  </a:lnTo>
                  <a:lnTo>
                    <a:pt x="775" y="4792"/>
                  </a:lnTo>
                  <a:lnTo>
                    <a:pt x="670" y="4876"/>
                  </a:lnTo>
                  <a:lnTo>
                    <a:pt x="629" y="5022"/>
                  </a:lnTo>
                  <a:lnTo>
                    <a:pt x="566" y="5064"/>
                  </a:lnTo>
                  <a:lnTo>
                    <a:pt x="524" y="5127"/>
                  </a:lnTo>
                  <a:lnTo>
                    <a:pt x="419" y="5231"/>
                  </a:lnTo>
                  <a:lnTo>
                    <a:pt x="419" y="5441"/>
                  </a:lnTo>
                  <a:lnTo>
                    <a:pt x="357" y="5524"/>
                  </a:lnTo>
                  <a:lnTo>
                    <a:pt x="168" y="5545"/>
                  </a:lnTo>
                  <a:lnTo>
                    <a:pt x="147" y="5608"/>
                  </a:lnTo>
                  <a:lnTo>
                    <a:pt x="147" y="5796"/>
                  </a:lnTo>
                  <a:lnTo>
                    <a:pt x="43" y="5943"/>
                  </a:lnTo>
                  <a:lnTo>
                    <a:pt x="43" y="6068"/>
                  </a:lnTo>
                  <a:lnTo>
                    <a:pt x="1" y="6173"/>
                  </a:lnTo>
                  <a:lnTo>
                    <a:pt x="43" y="6236"/>
                  </a:lnTo>
                  <a:lnTo>
                    <a:pt x="43" y="6424"/>
                  </a:lnTo>
                  <a:lnTo>
                    <a:pt x="189" y="6591"/>
                  </a:lnTo>
                  <a:lnTo>
                    <a:pt x="168" y="6738"/>
                  </a:lnTo>
                  <a:lnTo>
                    <a:pt x="189" y="6843"/>
                  </a:lnTo>
                  <a:lnTo>
                    <a:pt x="273" y="6863"/>
                  </a:lnTo>
                  <a:lnTo>
                    <a:pt x="294" y="6863"/>
                  </a:lnTo>
                  <a:lnTo>
                    <a:pt x="273" y="6884"/>
                  </a:lnTo>
                  <a:lnTo>
                    <a:pt x="147" y="6905"/>
                  </a:lnTo>
                  <a:lnTo>
                    <a:pt x="147" y="7052"/>
                  </a:lnTo>
                  <a:lnTo>
                    <a:pt x="168" y="7219"/>
                  </a:lnTo>
                  <a:lnTo>
                    <a:pt x="147" y="7470"/>
                  </a:lnTo>
                  <a:lnTo>
                    <a:pt x="189" y="7512"/>
                  </a:lnTo>
                  <a:lnTo>
                    <a:pt x="189" y="7596"/>
                  </a:lnTo>
                  <a:lnTo>
                    <a:pt x="273" y="7638"/>
                  </a:lnTo>
                  <a:lnTo>
                    <a:pt x="357" y="7742"/>
                  </a:lnTo>
                  <a:lnTo>
                    <a:pt x="398" y="7784"/>
                  </a:lnTo>
                  <a:lnTo>
                    <a:pt x="461" y="7847"/>
                  </a:lnTo>
                  <a:lnTo>
                    <a:pt x="524" y="7951"/>
                  </a:lnTo>
                  <a:lnTo>
                    <a:pt x="608" y="7931"/>
                  </a:lnTo>
                  <a:lnTo>
                    <a:pt x="629" y="7951"/>
                  </a:lnTo>
                  <a:lnTo>
                    <a:pt x="733" y="7993"/>
                  </a:lnTo>
                  <a:lnTo>
                    <a:pt x="817" y="8119"/>
                  </a:lnTo>
                  <a:lnTo>
                    <a:pt x="901" y="8140"/>
                  </a:lnTo>
                  <a:lnTo>
                    <a:pt x="901" y="8161"/>
                  </a:lnTo>
                  <a:lnTo>
                    <a:pt x="921" y="8223"/>
                  </a:lnTo>
                  <a:lnTo>
                    <a:pt x="1005" y="8161"/>
                  </a:lnTo>
                  <a:lnTo>
                    <a:pt x="1131" y="8161"/>
                  </a:lnTo>
                  <a:lnTo>
                    <a:pt x="1256" y="8098"/>
                  </a:lnTo>
                  <a:lnTo>
                    <a:pt x="1361" y="7951"/>
                  </a:lnTo>
                  <a:lnTo>
                    <a:pt x="1737" y="7931"/>
                  </a:lnTo>
                  <a:lnTo>
                    <a:pt x="1842" y="7951"/>
                  </a:lnTo>
                  <a:lnTo>
                    <a:pt x="2030" y="7889"/>
                  </a:lnTo>
                  <a:lnTo>
                    <a:pt x="2093" y="7784"/>
                  </a:lnTo>
                  <a:lnTo>
                    <a:pt x="2177" y="7742"/>
                  </a:lnTo>
                  <a:lnTo>
                    <a:pt x="2240" y="7596"/>
                  </a:lnTo>
                  <a:lnTo>
                    <a:pt x="2344" y="7428"/>
                  </a:lnTo>
                  <a:lnTo>
                    <a:pt x="2344" y="7324"/>
                  </a:lnTo>
                  <a:lnTo>
                    <a:pt x="2449" y="7261"/>
                  </a:lnTo>
                  <a:lnTo>
                    <a:pt x="2449" y="7094"/>
                  </a:lnTo>
                  <a:lnTo>
                    <a:pt x="2407" y="7073"/>
                  </a:lnTo>
                  <a:lnTo>
                    <a:pt x="2491" y="6989"/>
                  </a:lnTo>
                  <a:lnTo>
                    <a:pt x="2554" y="6801"/>
                  </a:lnTo>
                  <a:lnTo>
                    <a:pt x="2512" y="6780"/>
                  </a:lnTo>
                  <a:lnTo>
                    <a:pt x="2574" y="6780"/>
                  </a:lnTo>
                  <a:lnTo>
                    <a:pt x="2679" y="6591"/>
                  </a:lnTo>
                  <a:lnTo>
                    <a:pt x="2763" y="6236"/>
                  </a:lnTo>
                  <a:lnTo>
                    <a:pt x="2805" y="6027"/>
                  </a:lnTo>
                  <a:lnTo>
                    <a:pt x="2909" y="5922"/>
                  </a:lnTo>
                  <a:lnTo>
                    <a:pt x="2972" y="5692"/>
                  </a:lnTo>
                  <a:lnTo>
                    <a:pt x="3118" y="5420"/>
                  </a:lnTo>
                  <a:lnTo>
                    <a:pt x="3286" y="4959"/>
                  </a:lnTo>
                  <a:lnTo>
                    <a:pt x="3390" y="4792"/>
                  </a:lnTo>
                  <a:lnTo>
                    <a:pt x="3390" y="4583"/>
                  </a:lnTo>
                  <a:lnTo>
                    <a:pt x="3495" y="4374"/>
                  </a:lnTo>
                  <a:lnTo>
                    <a:pt x="3516" y="4269"/>
                  </a:lnTo>
                  <a:lnTo>
                    <a:pt x="3642" y="4060"/>
                  </a:lnTo>
                  <a:lnTo>
                    <a:pt x="3704" y="3746"/>
                  </a:lnTo>
                  <a:lnTo>
                    <a:pt x="3746" y="3516"/>
                  </a:lnTo>
                  <a:lnTo>
                    <a:pt x="3809" y="3453"/>
                  </a:lnTo>
                  <a:lnTo>
                    <a:pt x="3830" y="3286"/>
                  </a:lnTo>
                  <a:lnTo>
                    <a:pt x="3809" y="3202"/>
                  </a:lnTo>
                  <a:lnTo>
                    <a:pt x="3830" y="3076"/>
                  </a:lnTo>
                  <a:lnTo>
                    <a:pt x="3934" y="2888"/>
                  </a:lnTo>
                  <a:lnTo>
                    <a:pt x="3934" y="2804"/>
                  </a:lnTo>
                  <a:lnTo>
                    <a:pt x="4018" y="2700"/>
                  </a:lnTo>
                  <a:lnTo>
                    <a:pt x="3976" y="2574"/>
                  </a:lnTo>
                  <a:lnTo>
                    <a:pt x="3934" y="2511"/>
                  </a:lnTo>
                  <a:lnTo>
                    <a:pt x="3976" y="2449"/>
                  </a:lnTo>
                  <a:lnTo>
                    <a:pt x="3976" y="2281"/>
                  </a:lnTo>
                  <a:lnTo>
                    <a:pt x="3934" y="2260"/>
                  </a:lnTo>
                  <a:lnTo>
                    <a:pt x="3934" y="2135"/>
                  </a:lnTo>
                  <a:lnTo>
                    <a:pt x="4018" y="2072"/>
                  </a:lnTo>
                  <a:lnTo>
                    <a:pt x="4060" y="2135"/>
                  </a:lnTo>
                  <a:lnTo>
                    <a:pt x="4081" y="2260"/>
                  </a:lnTo>
                  <a:lnTo>
                    <a:pt x="4186" y="2386"/>
                  </a:lnTo>
                  <a:lnTo>
                    <a:pt x="4269" y="2386"/>
                  </a:lnTo>
                  <a:lnTo>
                    <a:pt x="4290" y="2302"/>
                  </a:lnTo>
                  <a:lnTo>
                    <a:pt x="4332" y="2239"/>
                  </a:lnTo>
                  <a:lnTo>
                    <a:pt x="4353" y="2177"/>
                  </a:lnTo>
                  <a:lnTo>
                    <a:pt x="4353" y="2072"/>
                  </a:lnTo>
                  <a:lnTo>
                    <a:pt x="4395" y="2051"/>
                  </a:lnTo>
                  <a:lnTo>
                    <a:pt x="4374" y="1925"/>
                  </a:lnTo>
                  <a:lnTo>
                    <a:pt x="4269" y="1779"/>
                  </a:lnTo>
                  <a:lnTo>
                    <a:pt x="4248" y="1674"/>
                  </a:lnTo>
                  <a:lnTo>
                    <a:pt x="4269" y="1633"/>
                  </a:lnTo>
                  <a:lnTo>
                    <a:pt x="4269" y="1507"/>
                  </a:lnTo>
                  <a:lnTo>
                    <a:pt x="4248" y="1340"/>
                  </a:lnTo>
                  <a:lnTo>
                    <a:pt x="4269" y="1256"/>
                  </a:lnTo>
                  <a:lnTo>
                    <a:pt x="4269" y="984"/>
                  </a:lnTo>
                  <a:lnTo>
                    <a:pt x="4186" y="879"/>
                  </a:lnTo>
                  <a:lnTo>
                    <a:pt x="4186" y="607"/>
                  </a:lnTo>
                  <a:lnTo>
                    <a:pt x="4144" y="524"/>
                  </a:lnTo>
                  <a:lnTo>
                    <a:pt x="4081" y="524"/>
                  </a:lnTo>
                  <a:lnTo>
                    <a:pt x="3976" y="398"/>
                  </a:lnTo>
                  <a:lnTo>
                    <a:pt x="3976" y="293"/>
                  </a:lnTo>
                  <a:lnTo>
                    <a:pt x="3872" y="252"/>
                  </a:lnTo>
                  <a:lnTo>
                    <a:pt x="3934" y="147"/>
                  </a:lnTo>
                  <a:lnTo>
                    <a:pt x="3914"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53" name="Google Shape;1053;p54"/>
            <p:cNvGrpSpPr/>
            <p:nvPr/>
          </p:nvGrpSpPr>
          <p:grpSpPr>
            <a:xfrm>
              <a:off x="4513224" y="3221724"/>
              <a:ext cx="274563" cy="280321"/>
              <a:chOff x="5298975" y="3412225"/>
              <a:chExt cx="576450" cy="616225"/>
            </a:xfrm>
          </p:grpSpPr>
          <p:sp>
            <p:nvSpPr>
              <p:cNvPr id="1054" name="Google Shape;1054;p54"/>
              <p:cNvSpPr/>
              <p:nvPr/>
            </p:nvSpPr>
            <p:spPr>
              <a:xfrm>
                <a:off x="5298975" y="3412225"/>
                <a:ext cx="576450" cy="515275"/>
              </a:xfrm>
              <a:custGeom>
                <a:rect b="b" l="l" r="r" t="t"/>
                <a:pathLst>
                  <a:path extrusionOk="0" h="20611" w="23058">
                    <a:moveTo>
                      <a:pt x="18015" y="1"/>
                    </a:moveTo>
                    <a:lnTo>
                      <a:pt x="17890" y="42"/>
                    </a:lnTo>
                    <a:lnTo>
                      <a:pt x="17806" y="147"/>
                    </a:lnTo>
                    <a:lnTo>
                      <a:pt x="17806" y="335"/>
                    </a:lnTo>
                    <a:lnTo>
                      <a:pt x="17764" y="524"/>
                    </a:lnTo>
                    <a:lnTo>
                      <a:pt x="17764" y="565"/>
                    </a:lnTo>
                    <a:lnTo>
                      <a:pt x="17722" y="670"/>
                    </a:lnTo>
                    <a:lnTo>
                      <a:pt x="17660" y="670"/>
                    </a:lnTo>
                    <a:lnTo>
                      <a:pt x="17597" y="858"/>
                    </a:lnTo>
                    <a:lnTo>
                      <a:pt x="17492" y="1005"/>
                    </a:lnTo>
                    <a:lnTo>
                      <a:pt x="17576" y="1089"/>
                    </a:lnTo>
                    <a:lnTo>
                      <a:pt x="17681" y="1172"/>
                    </a:lnTo>
                    <a:lnTo>
                      <a:pt x="17618" y="1214"/>
                    </a:lnTo>
                    <a:lnTo>
                      <a:pt x="17555" y="1193"/>
                    </a:lnTo>
                    <a:lnTo>
                      <a:pt x="17492" y="1319"/>
                    </a:lnTo>
                    <a:lnTo>
                      <a:pt x="17450" y="1423"/>
                    </a:lnTo>
                    <a:lnTo>
                      <a:pt x="17513" y="1570"/>
                    </a:lnTo>
                    <a:lnTo>
                      <a:pt x="17513" y="1674"/>
                    </a:lnTo>
                    <a:lnTo>
                      <a:pt x="17450" y="1633"/>
                    </a:lnTo>
                    <a:lnTo>
                      <a:pt x="17367" y="1674"/>
                    </a:lnTo>
                    <a:lnTo>
                      <a:pt x="17304" y="1946"/>
                    </a:lnTo>
                    <a:lnTo>
                      <a:pt x="17367" y="2156"/>
                    </a:lnTo>
                    <a:lnTo>
                      <a:pt x="17346" y="2365"/>
                    </a:lnTo>
                    <a:lnTo>
                      <a:pt x="17388" y="2511"/>
                    </a:lnTo>
                    <a:lnTo>
                      <a:pt x="17388" y="2679"/>
                    </a:lnTo>
                    <a:lnTo>
                      <a:pt x="17262" y="2783"/>
                    </a:lnTo>
                    <a:lnTo>
                      <a:pt x="17262" y="2867"/>
                    </a:lnTo>
                    <a:lnTo>
                      <a:pt x="17157" y="3097"/>
                    </a:lnTo>
                    <a:lnTo>
                      <a:pt x="17137" y="3411"/>
                    </a:lnTo>
                    <a:lnTo>
                      <a:pt x="17032" y="3558"/>
                    </a:lnTo>
                    <a:lnTo>
                      <a:pt x="17074" y="3662"/>
                    </a:lnTo>
                    <a:lnTo>
                      <a:pt x="16990" y="3830"/>
                    </a:lnTo>
                    <a:lnTo>
                      <a:pt x="16885" y="3934"/>
                    </a:lnTo>
                    <a:lnTo>
                      <a:pt x="16885" y="4143"/>
                    </a:lnTo>
                    <a:lnTo>
                      <a:pt x="16718" y="4290"/>
                    </a:lnTo>
                    <a:lnTo>
                      <a:pt x="16341" y="4436"/>
                    </a:lnTo>
                    <a:lnTo>
                      <a:pt x="16195" y="4332"/>
                    </a:lnTo>
                    <a:lnTo>
                      <a:pt x="16028" y="4311"/>
                    </a:lnTo>
                    <a:lnTo>
                      <a:pt x="15944" y="4227"/>
                    </a:lnTo>
                    <a:lnTo>
                      <a:pt x="15818" y="4102"/>
                    </a:lnTo>
                    <a:lnTo>
                      <a:pt x="15818" y="4039"/>
                    </a:lnTo>
                    <a:lnTo>
                      <a:pt x="15776" y="3997"/>
                    </a:lnTo>
                    <a:lnTo>
                      <a:pt x="15735" y="3871"/>
                    </a:lnTo>
                    <a:lnTo>
                      <a:pt x="15609" y="3830"/>
                    </a:lnTo>
                    <a:lnTo>
                      <a:pt x="15484" y="3788"/>
                    </a:lnTo>
                    <a:lnTo>
                      <a:pt x="15316" y="3788"/>
                    </a:lnTo>
                    <a:lnTo>
                      <a:pt x="15149" y="3683"/>
                    </a:lnTo>
                    <a:lnTo>
                      <a:pt x="15107" y="3578"/>
                    </a:lnTo>
                    <a:lnTo>
                      <a:pt x="14981" y="3411"/>
                    </a:lnTo>
                    <a:lnTo>
                      <a:pt x="14835" y="3390"/>
                    </a:lnTo>
                    <a:lnTo>
                      <a:pt x="14688" y="3306"/>
                    </a:lnTo>
                    <a:lnTo>
                      <a:pt x="14688" y="3244"/>
                    </a:lnTo>
                    <a:lnTo>
                      <a:pt x="14626" y="3244"/>
                    </a:lnTo>
                    <a:lnTo>
                      <a:pt x="14563" y="3181"/>
                    </a:lnTo>
                    <a:lnTo>
                      <a:pt x="14437" y="3181"/>
                    </a:lnTo>
                    <a:lnTo>
                      <a:pt x="14333" y="3160"/>
                    </a:lnTo>
                    <a:lnTo>
                      <a:pt x="14354" y="3097"/>
                    </a:lnTo>
                    <a:lnTo>
                      <a:pt x="14207" y="2993"/>
                    </a:lnTo>
                    <a:lnTo>
                      <a:pt x="14165" y="2867"/>
                    </a:lnTo>
                    <a:lnTo>
                      <a:pt x="14040" y="2721"/>
                    </a:lnTo>
                    <a:lnTo>
                      <a:pt x="13935" y="2721"/>
                    </a:lnTo>
                    <a:lnTo>
                      <a:pt x="13810" y="2553"/>
                    </a:lnTo>
                    <a:lnTo>
                      <a:pt x="13810" y="2428"/>
                    </a:lnTo>
                    <a:lnTo>
                      <a:pt x="13914" y="2239"/>
                    </a:lnTo>
                    <a:lnTo>
                      <a:pt x="13935" y="2114"/>
                    </a:lnTo>
                    <a:lnTo>
                      <a:pt x="14061" y="2030"/>
                    </a:lnTo>
                    <a:lnTo>
                      <a:pt x="14103" y="1884"/>
                    </a:lnTo>
                    <a:lnTo>
                      <a:pt x="14144" y="1779"/>
                    </a:lnTo>
                    <a:lnTo>
                      <a:pt x="14040" y="1821"/>
                    </a:lnTo>
                    <a:lnTo>
                      <a:pt x="13956" y="1674"/>
                    </a:lnTo>
                    <a:lnTo>
                      <a:pt x="14061" y="1591"/>
                    </a:lnTo>
                    <a:lnTo>
                      <a:pt x="14040" y="1486"/>
                    </a:lnTo>
                    <a:lnTo>
                      <a:pt x="14124" y="1486"/>
                    </a:lnTo>
                    <a:lnTo>
                      <a:pt x="14165" y="1465"/>
                    </a:lnTo>
                    <a:lnTo>
                      <a:pt x="14228" y="1486"/>
                    </a:lnTo>
                    <a:lnTo>
                      <a:pt x="14333" y="1507"/>
                    </a:lnTo>
                    <a:lnTo>
                      <a:pt x="14458" y="1465"/>
                    </a:lnTo>
                    <a:lnTo>
                      <a:pt x="14521" y="1319"/>
                    </a:lnTo>
                    <a:lnTo>
                      <a:pt x="14416" y="1256"/>
                    </a:lnTo>
                    <a:lnTo>
                      <a:pt x="14479" y="1172"/>
                    </a:lnTo>
                    <a:lnTo>
                      <a:pt x="14563" y="1193"/>
                    </a:lnTo>
                    <a:lnTo>
                      <a:pt x="14626" y="1005"/>
                    </a:lnTo>
                    <a:lnTo>
                      <a:pt x="14688" y="963"/>
                    </a:lnTo>
                    <a:lnTo>
                      <a:pt x="14772" y="858"/>
                    </a:lnTo>
                    <a:lnTo>
                      <a:pt x="14772" y="796"/>
                    </a:lnTo>
                    <a:lnTo>
                      <a:pt x="14668" y="754"/>
                    </a:lnTo>
                    <a:lnTo>
                      <a:pt x="14584" y="837"/>
                    </a:lnTo>
                    <a:lnTo>
                      <a:pt x="14521" y="796"/>
                    </a:lnTo>
                    <a:lnTo>
                      <a:pt x="14521" y="586"/>
                    </a:lnTo>
                    <a:lnTo>
                      <a:pt x="14416" y="649"/>
                    </a:lnTo>
                    <a:lnTo>
                      <a:pt x="14270" y="796"/>
                    </a:lnTo>
                    <a:lnTo>
                      <a:pt x="14333" y="837"/>
                    </a:lnTo>
                    <a:lnTo>
                      <a:pt x="14333" y="900"/>
                    </a:lnTo>
                    <a:lnTo>
                      <a:pt x="14249" y="963"/>
                    </a:lnTo>
                    <a:lnTo>
                      <a:pt x="14144" y="900"/>
                    </a:lnTo>
                    <a:lnTo>
                      <a:pt x="14124" y="837"/>
                    </a:lnTo>
                    <a:lnTo>
                      <a:pt x="14103" y="775"/>
                    </a:lnTo>
                    <a:lnTo>
                      <a:pt x="14040" y="858"/>
                    </a:lnTo>
                    <a:lnTo>
                      <a:pt x="13956" y="879"/>
                    </a:lnTo>
                    <a:lnTo>
                      <a:pt x="13956" y="796"/>
                    </a:lnTo>
                    <a:lnTo>
                      <a:pt x="14040" y="733"/>
                    </a:lnTo>
                    <a:lnTo>
                      <a:pt x="14061" y="670"/>
                    </a:lnTo>
                    <a:lnTo>
                      <a:pt x="13998" y="691"/>
                    </a:lnTo>
                    <a:lnTo>
                      <a:pt x="13914" y="775"/>
                    </a:lnTo>
                    <a:lnTo>
                      <a:pt x="13789" y="837"/>
                    </a:lnTo>
                    <a:lnTo>
                      <a:pt x="13789" y="858"/>
                    </a:lnTo>
                    <a:lnTo>
                      <a:pt x="13705" y="879"/>
                    </a:lnTo>
                    <a:lnTo>
                      <a:pt x="13684" y="837"/>
                    </a:lnTo>
                    <a:lnTo>
                      <a:pt x="13538" y="837"/>
                    </a:lnTo>
                    <a:lnTo>
                      <a:pt x="13538" y="775"/>
                    </a:lnTo>
                    <a:lnTo>
                      <a:pt x="13475" y="649"/>
                    </a:lnTo>
                    <a:lnTo>
                      <a:pt x="13412" y="649"/>
                    </a:lnTo>
                    <a:lnTo>
                      <a:pt x="13287" y="691"/>
                    </a:lnTo>
                    <a:lnTo>
                      <a:pt x="13182" y="670"/>
                    </a:lnTo>
                    <a:lnTo>
                      <a:pt x="13119" y="691"/>
                    </a:lnTo>
                    <a:lnTo>
                      <a:pt x="13077" y="628"/>
                    </a:lnTo>
                    <a:lnTo>
                      <a:pt x="13015" y="628"/>
                    </a:lnTo>
                    <a:lnTo>
                      <a:pt x="12973" y="482"/>
                    </a:lnTo>
                    <a:lnTo>
                      <a:pt x="12847" y="545"/>
                    </a:lnTo>
                    <a:lnTo>
                      <a:pt x="12701" y="524"/>
                    </a:lnTo>
                    <a:lnTo>
                      <a:pt x="12575" y="461"/>
                    </a:lnTo>
                    <a:lnTo>
                      <a:pt x="12575" y="377"/>
                    </a:lnTo>
                    <a:lnTo>
                      <a:pt x="12491" y="273"/>
                    </a:lnTo>
                    <a:lnTo>
                      <a:pt x="12450" y="273"/>
                    </a:lnTo>
                    <a:lnTo>
                      <a:pt x="12450" y="335"/>
                    </a:lnTo>
                    <a:lnTo>
                      <a:pt x="12282" y="377"/>
                    </a:lnTo>
                    <a:lnTo>
                      <a:pt x="12240" y="273"/>
                    </a:lnTo>
                    <a:lnTo>
                      <a:pt x="12136" y="252"/>
                    </a:lnTo>
                    <a:lnTo>
                      <a:pt x="11968" y="168"/>
                    </a:lnTo>
                    <a:lnTo>
                      <a:pt x="11968" y="210"/>
                    </a:lnTo>
                    <a:lnTo>
                      <a:pt x="11906" y="147"/>
                    </a:lnTo>
                    <a:lnTo>
                      <a:pt x="11801" y="231"/>
                    </a:lnTo>
                    <a:lnTo>
                      <a:pt x="11906" y="314"/>
                    </a:lnTo>
                    <a:lnTo>
                      <a:pt x="11864" y="335"/>
                    </a:lnTo>
                    <a:lnTo>
                      <a:pt x="11968" y="356"/>
                    </a:lnTo>
                    <a:lnTo>
                      <a:pt x="12073" y="335"/>
                    </a:lnTo>
                    <a:lnTo>
                      <a:pt x="12240" y="461"/>
                    </a:lnTo>
                    <a:lnTo>
                      <a:pt x="12240" y="545"/>
                    </a:lnTo>
                    <a:lnTo>
                      <a:pt x="12261" y="733"/>
                    </a:lnTo>
                    <a:lnTo>
                      <a:pt x="12136" y="733"/>
                    </a:lnTo>
                    <a:lnTo>
                      <a:pt x="12115" y="858"/>
                    </a:lnTo>
                    <a:lnTo>
                      <a:pt x="12052" y="775"/>
                    </a:lnTo>
                    <a:lnTo>
                      <a:pt x="11968" y="754"/>
                    </a:lnTo>
                    <a:lnTo>
                      <a:pt x="11864" y="837"/>
                    </a:lnTo>
                    <a:lnTo>
                      <a:pt x="11550" y="837"/>
                    </a:lnTo>
                    <a:lnTo>
                      <a:pt x="11424" y="733"/>
                    </a:lnTo>
                    <a:lnTo>
                      <a:pt x="11403" y="775"/>
                    </a:lnTo>
                    <a:lnTo>
                      <a:pt x="11278" y="837"/>
                    </a:lnTo>
                    <a:lnTo>
                      <a:pt x="11299" y="942"/>
                    </a:lnTo>
                    <a:lnTo>
                      <a:pt x="11194" y="900"/>
                    </a:lnTo>
                    <a:lnTo>
                      <a:pt x="11215" y="1068"/>
                    </a:lnTo>
                    <a:lnTo>
                      <a:pt x="11173" y="1005"/>
                    </a:lnTo>
                    <a:lnTo>
                      <a:pt x="11027" y="963"/>
                    </a:lnTo>
                    <a:lnTo>
                      <a:pt x="10985" y="1047"/>
                    </a:lnTo>
                    <a:lnTo>
                      <a:pt x="11027" y="1109"/>
                    </a:lnTo>
                    <a:lnTo>
                      <a:pt x="11027" y="1172"/>
                    </a:lnTo>
                    <a:lnTo>
                      <a:pt x="10880" y="1109"/>
                    </a:lnTo>
                    <a:lnTo>
                      <a:pt x="10818" y="1193"/>
                    </a:lnTo>
                    <a:lnTo>
                      <a:pt x="10880" y="1256"/>
                    </a:lnTo>
                    <a:lnTo>
                      <a:pt x="10797" y="1298"/>
                    </a:lnTo>
                    <a:lnTo>
                      <a:pt x="10713" y="1361"/>
                    </a:lnTo>
                    <a:lnTo>
                      <a:pt x="10713" y="1402"/>
                    </a:lnTo>
                    <a:lnTo>
                      <a:pt x="10797" y="1507"/>
                    </a:lnTo>
                    <a:lnTo>
                      <a:pt x="10818" y="1570"/>
                    </a:lnTo>
                    <a:lnTo>
                      <a:pt x="10818" y="1570"/>
                    </a:lnTo>
                    <a:lnTo>
                      <a:pt x="10713" y="1507"/>
                    </a:lnTo>
                    <a:lnTo>
                      <a:pt x="10650" y="1591"/>
                    </a:lnTo>
                    <a:lnTo>
                      <a:pt x="10546" y="1591"/>
                    </a:lnTo>
                    <a:lnTo>
                      <a:pt x="10462" y="1737"/>
                    </a:lnTo>
                    <a:lnTo>
                      <a:pt x="10357" y="1925"/>
                    </a:lnTo>
                    <a:lnTo>
                      <a:pt x="10274" y="1946"/>
                    </a:lnTo>
                    <a:lnTo>
                      <a:pt x="10253" y="2114"/>
                    </a:lnTo>
                    <a:lnTo>
                      <a:pt x="10148" y="2156"/>
                    </a:lnTo>
                    <a:lnTo>
                      <a:pt x="10232" y="2239"/>
                    </a:lnTo>
                    <a:lnTo>
                      <a:pt x="10441" y="2260"/>
                    </a:lnTo>
                    <a:lnTo>
                      <a:pt x="10357" y="2302"/>
                    </a:lnTo>
                    <a:lnTo>
                      <a:pt x="10294" y="2365"/>
                    </a:lnTo>
                    <a:lnTo>
                      <a:pt x="10546" y="2449"/>
                    </a:lnTo>
                    <a:lnTo>
                      <a:pt x="10462" y="2511"/>
                    </a:lnTo>
                    <a:lnTo>
                      <a:pt x="10294" y="2469"/>
                    </a:lnTo>
                    <a:lnTo>
                      <a:pt x="10253" y="2407"/>
                    </a:lnTo>
                    <a:lnTo>
                      <a:pt x="10253" y="2407"/>
                    </a:lnTo>
                    <a:lnTo>
                      <a:pt x="10274" y="2469"/>
                    </a:lnTo>
                    <a:lnTo>
                      <a:pt x="10357" y="2553"/>
                    </a:lnTo>
                    <a:lnTo>
                      <a:pt x="10357" y="2679"/>
                    </a:lnTo>
                    <a:lnTo>
                      <a:pt x="10462" y="2825"/>
                    </a:lnTo>
                    <a:lnTo>
                      <a:pt x="10294" y="2679"/>
                    </a:lnTo>
                    <a:lnTo>
                      <a:pt x="10232" y="2532"/>
                    </a:lnTo>
                    <a:lnTo>
                      <a:pt x="10127" y="2511"/>
                    </a:lnTo>
                    <a:lnTo>
                      <a:pt x="10085" y="2574"/>
                    </a:lnTo>
                    <a:lnTo>
                      <a:pt x="10064" y="2658"/>
                    </a:lnTo>
                    <a:lnTo>
                      <a:pt x="10043" y="2574"/>
                    </a:lnTo>
                    <a:lnTo>
                      <a:pt x="9813" y="2428"/>
                    </a:lnTo>
                    <a:lnTo>
                      <a:pt x="9625" y="2449"/>
                    </a:lnTo>
                    <a:lnTo>
                      <a:pt x="9667" y="2511"/>
                    </a:lnTo>
                    <a:lnTo>
                      <a:pt x="9625" y="2574"/>
                    </a:lnTo>
                    <a:lnTo>
                      <a:pt x="9562" y="2532"/>
                    </a:lnTo>
                    <a:lnTo>
                      <a:pt x="9520" y="2532"/>
                    </a:lnTo>
                    <a:lnTo>
                      <a:pt x="9458" y="2574"/>
                    </a:lnTo>
                    <a:lnTo>
                      <a:pt x="9541" y="2721"/>
                    </a:lnTo>
                    <a:lnTo>
                      <a:pt x="9520" y="2762"/>
                    </a:lnTo>
                    <a:lnTo>
                      <a:pt x="9499" y="2721"/>
                    </a:lnTo>
                    <a:lnTo>
                      <a:pt x="9437" y="2741"/>
                    </a:lnTo>
                    <a:lnTo>
                      <a:pt x="9437" y="2783"/>
                    </a:lnTo>
                    <a:lnTo>
                      <a:pt x="9332" y="2846"/>
                    </a:lnTo>
                    <a:lnTo>
                      <a:pt x="9186" y="2888"/>
                    </a:lnTo>
                    <a:lnTo>
                      <a:pt x="9311" y="2825"/>
                    </a:lnTo>
                    <a:lnTo>
                      <a:pt x="9395" y="2721"/>
                    </a:lnTo>
                    <a:lnTo>
                      <a:pt x="9395" y="2532"/>
                    </a:lnTo>
                    <a:lnTo>
                      <a:pt x="9458" y="2428"/>
                    </a:lnTo>
                    <a:lnTo>
                      <a:pt x="9416" y="2344"/>
                    </a:lnTo>
                    <a:lnTo>
                      <a:pt x="9311" y="2323"/>
                    </a:lnTo>
                    <a:lnTo>
                      <a:pt x="9144" y="2030"/>
                    </a:lnTo>
                    <a:lnTo>
                      <a:pt x="9081" y="1905"/>
                    </a:lnTo>
                    <a:lnTo>
                      <a:pt x="8893" y="1842"/>
                    </a:lnTo>
                    <a:lnTo>
                      <a:pt x="8788" y="1800"/>
                    </a:lnTo>
                    <a:lnTo>
                      <a:pt x="8725" y="1821"/>
                    </a:lnTo>
                    <a:lnTo>
                      <a:pt x="8788" y="1884"/>
                    </a:lnTo>
                    <a:lnTo>
                      <a:pt x="8704" y="1905"/>
                    </a:lnTo>
                    <a:lnTo>
                      <a:pt x="8621" y="2030"/>
                    </a:lnTo>
                    <a:lnTo>
                      <a:pt x="8558" y="2009"/>
                    </a:lnTo>
                    <a:lnTo>
                      <a:pt x="8579" y="1946"/>
                    </a:lnTo>
                    <a:lnTo>
                      <a:pt x="8474" y="1988"/>
                    </a:lnTo>
                    <a:lnTo>
                      <a:pt x="8453" y="2051"/>
                    </a:lnTo>
                    <a:lnTo>
                      <a:pt x="8370" y="1884"/>
                    </a:lnTo>
                    <a:lnTo>
                      <a:pt x="8307" y="1884"/>
                    </a:lnTo>
                    <a:lnTo>
                      <a:pt x="8286" y="1946"/>
                    </a:lnTo>
                    <a:lnTo>
                      <a:pt x="8370" y="2009"/>
                    </a:lnTo>
                    <a:lnTo>
                      <a:pt x="8265" y="2093"/>
                    </a:lnTo>
                    <a:lnTo>
                      <a:pt x="8202" y="2218"/>
                    </a:lnTo>
                    <a:lnTo>
                      <a:pt x="8265" y="2260"/>
                    </a:lnTo>
                    <a:lnTo>
                      <a:pt x="8139" y="2344"/>
                    </a:lnTo>
                    <a:lnTo>
                      <a:pt x="8077" y="2260"/>
                    </a:lnTo>
                    <a:lnTo>
                      <a:pt x="8035" y="2260"/>
                    </a:lnTo>
                    <a:lnTo>
                      <a:pt x="7993" y="2197"/>
                    </a:lnTo>
                    <a:lnTo>
                      <a:pt x="8077" y="2114"/>
                    </a:lnTo>
                    <a:lnTo>
                      <a:pt x="7993" y="2114"/>
                    </a:lnTo>
                    <a:lnTo>
                      <a:pt x="7951" y="2239"/>
                    </a:lnTo>
                    <a:lnTo>
                      <a:pt x="7846" y="2260"/>
                    </a:lnTo>
                    <a:lnTo>
                      <a:pt x="7784" y="2323"/>
                    </a:lnTo>
                    <a:lnTo>
                      <a:pt x="7763" y="2449"/>
                    </a:lnTo>
                    <a:lnTo>
                      <a:pt x="7951" y="2511"/>
                    </a:lnTo>
                    <a:lnTo>
                      <a:pt x="7784" y="2637"/>
                    </a:lnTo>
                    <a:lnTo>
                      <a:pt x="7679" y="2574"/>
                    </a:lnTo>
                    <a:lnTo>
                      <a:pt x="7533" y="2658"/>
                    </a:lnTo>
                    <a:lnTo>
                      <a:pt x="7554" y="2741"/>
                    </a:lnTo>
                    <a:lnTo>
                      <a:pt x="7742" y="2762"/>
                    </a:lnTo>
                    <a:lnTo>
                      <a:pt x="7658" y="2846"/>
                    </a:lnTo>
                    <a:lnTo>
                      <a:pt x="7574" y="2867"/>
                    </a:lnTo>
                    <a:lnTo>
                      <a:pt x="7470" y="2741"/>
                    </a:lnTo>
                    <a:lnTo>
                      <a:pt x="7365" y="2846"/>
                    </a:lnTo>
                    <a:lnTo>
                      <a:pt x="7261" y="2867"/>
                    </a:lnTo>
                    <a:lnTo>
                      <a:pt x="7302" y="2951"/>
                    </a:lnTo>
                    <a:lnTo>
                      <a:pt x="7323" y="3034"/>
                    </a:lnTo>
                    <a:lnTo>
                      <a:pt x="7323" y="3097"/>
                    </a:lnTo>
                    <a:lnTo>
                      <a:pt x="7407" y="3076"/>
                    </a:lnTo>
                    <a:lnTo>
                      <a:pt x="7323" y="3181"/>
                    </a:lnTo>
                    <a:lnTo>
                      <a:pt x="7365" y="3286"/>
                    </a:lnTo>
                    <a:lnTo>
                      <a:pt x="7261" y="3306"/>
                    </a:lnTo>
                    <a:lnTo>
                      <a:pt x="7219" y="3390"/>
                    </a:lnTo>
                    <a:lnTo>
                      <a:pt x="7407" y="3453"/>
                    </a:lnTo>
                    <a:lnTo>
                      <a:pt x="7302" y="3495"/>
                    </a:lnTo>
                    <a:lnTo>
                      <a:pt x="7261" y="3558"/>
                    </a:lnTo>
                    <a:lnTo>
                      <a:pt x="7135" y="3516"/>
                    </a:lnTo>
                    <a:lnTo>
                      <a:pt x="7093" y="3453"/>
                    </a:lnTo>
                    <a:lnTo>
                      <a:pt x="7009" y="3390"/>
                    </a:lnTo>
                    <a:lnTo>
                      <a:pt x="6905" y="3474"/>
                    </a:lnTo>
                    <a:lnTo>
                      <a:pt x="6884" y="3369"/>
                    </a:lnTo>
                    <a:lnTo>
                      <a:pt x="6779" y="3306"/>
                    </a:lnTo>
                    <a:lnTo>
                      <a:pt x="6696" y="3369"/>
                    </a:lnTo>
                    <a:lnTo>
                      <a:pt x="6821" y="3474"/>
                    </a:lnTo>
                    <a:lnTo>
                      <a:pt x="6779" y="3495"/>
                    </a:lnTo>
                    <a:lnTo>
                      <a:pt x="6717" y="3599"/>
                    </a:lnTo>
                    <a:lnTo>
                      <a:pt x="6821" y="3704"/>
                    </a:lnTo>
                    <a:lnTo>
                      <a:pt x="6947" y="3704"/>
                    </a:lnTo>
                    <a:lnTo>
                      <a:pt x="6905" y="3809"/>
                    </a:lnTo>
                    <a:lnTo>
                      <a:pt x="6905" y="3913"/>
                    </a:lnTo>
                    <a:lnTo>
                      <a:pt x="6842" y="3871"/>
                    </a:lnTo>
                    <a:lnTo>
                      <a:pt x="6779" y="3871"/>
                    </a:lnTo>
                    <a:lnTo>
                      <a:pt x="6800" y="3997"/>
                    </a:lnTo>
                    <a:lnTo>
                      <a:pt x="6737" y="4122"/>
                    </a:lnTo>
                    <a:lnTo>
                      <a:pt x="6737" y="4248"/>
                    </a:lnTo>
                    <a:lnTo>
                      <a:pt x="6570" y="3871"/>
                    </a:lnTo>
                    <a:lnTo>
                      <a:pt x="6424" y="3620"/>
                    </a:lnTo>
                    <a:lnTo>
                      <a:pt x="6382" y="3558"/>
                    </a:lnTo>
                    <a:lnTo>
                      <a:pt x="6403" y="3390"/>
                    </a:lnTo>
                    <a:lnTo>
                      <a:pt x="6361" y="3474"/>
                    </a:lnTo>
                    <a:lnTo>
                      <a:pt x="6214" y="3558"/>
                    </a:lnTo>
                    <a:lnTo>
                      <a:pt x="6193" y="3704"/>
                    </a:lnTo>
                    <a:lnTo>
                      <a:pt x="6110" y="3725"/>
                    </a:lnTo>
                    <a:lnTo>
                      <a:pt x="6089" y="3809"/>
                    </a:lnTo>
                    <a:lnTo>
                      <a:pt x="5984" y="3788"/>
                    </a:lnTo>
                    <a:lnTo>
                      <a:pt x="5901" y="3892"/>
                    </a:lnTo>
                    <a:lnTo>
                      <a:pt x="5838" y="3976"/>
                    </a:lnTo>
                    <a:lnTo>
                      <a:pt x="5859" y="4102"/>
                    </a:lnTo>
                    <a:lnTo>
                      <a:pt x="5859" y="4415"/>
                    </a:lnTo>
                    <a:lnTo>
                      <a:pt x="5901" y="4436"/>
                    </a:lnTo>
                    <a:lnTo>
                      <a:pt x="5901" y="4541"/>
                    </a:lnTo>
                    <a:lnTo>
                      <a:pt x="5796" y="4604"/>
                    </a:lnTo>
                    <a:lnTo>
                      <a:pt x="5733" y="4708"/>
                    </a:lnTo>
                    <a:lnTo>
                      <a:pt x="5566" y="4750"/>
                    </a:lnTo>
                    <a:lnTo>
                      <a:pt x="5587" y="4834"/>
                    </a:lnTo>
                    <a:lnTo>
                      <a:pt x="5461" y="4918"/>
                    </a:lnTo>
                    <a:lnTo>
                      <a:pt x="5461" y="5064"/>
                    </a:lnTo>
                    <a:lnTo>
                      <a:pt x="5377" y="5127"/>
                    </a:lnTo>
                    <a:lnTo>
                      <a:pt x="5210" y="5378"/>
                    </a:lnTo>
                    <a:lnTo>
                      <a:pt x="4854" y="5587"/>
                    </a:lnTo>
                    <a:lnTo>
                      <a:pt x="4561" y="5608"/>
                    </a:lnTo>
                    <a:lnTo>
                      <a:pt x="4436" y="5650"/>
                    </a:lnTo>
                    <a:lnTo>
                      <a:pt x="4268" y="5671"/>
                    </a:lnTo>
                    <a:lnTo>
                      <a:pt x="4122" y="5692"/>
                    </a:lnTo>
                    <a:lnTo>
                      <a:pt x="3996" y="5671"/>
                    </a:lnTo>
                    <a:lnTo>
                      <a:pt x="3808" y="5754"/>
                    </a:lnTo>
                    <a:lnTo>
                      <a:pt x="3787" y="5859"/>
                    </a:lnTo>
                    <a:lnTo>
                      <a:pt x="3683" y="5901"/>
                    </a:lnTo>
                    <a:lnTo>
                      <a:pt x="3285" y="5880"/>
                    </a:lnTo>
                    <a:lnTo>
                      <a:pt x="3222" y="5922"/>
                    </a:lnTo>
                    <a:lnTo>
                      <a:pt x="3160" y="6027"/>
                    </a:lnTo>
                    <a:lnTo>
                      <a:pt x="2929" y="6131"/>
                    </a:lnTo>
                    <a:lnTo>
                      <a:pt x="2762" y="6131"/>
                    </a:lnTo>
                    <a:lnTo>
                      <a:pt x="2657" y="6089"/>
                    </a:lnTo>
                    <a:lnTo>
                      <a:pt x="2553" y="6110"/>
                    </a:lnTo>
                    <a:lnTo>
                      <a:pt x="2532" y="6027"/>
                    </a:lnTo>
                    <a:lnTo>
                      <a:pt x="2427" y="6089"/>
                    </a:lnTo>
                    <a:lnTo>
                      <a:pt x="2344" y="6215"/>
                    </a:lnTo>
                    <a:lnTo>
                      <a:pt x="2113" y="6278"/>
                    </a:lnTo>
                    <a:lnTo>
                      <a:pt x="2092" y="6319"/>
                    </a:lnTo>
                    <a:lnTo>
                      <a:pt x="2009" y="6319"/>
                    </a:lnTo>
                    <a:lnTo>
                      <a:pt x="1820" y="6487"/>
                    </a:lnTo>
                    <a:lnTo>
                      <a:pt x="1569" y="6612"/>
                    </a:lnTo>
                    <a:lnTo>
                      <a:pt x="1255" y="6717"/>
                    </a:lnTo>
                    <a:lnTo>
                      <a:pt x="1088" y="6905"/>
                    </a:lnTo>
                    <a:lnTo>
                      <a:pt x="1088" y="7115"/>
                    </a:lnTo>
                    <a:lnTo>
                      <a:pt x="963" y="7219"/>
                    </a:lnTo>
                    <a:lnTo>
                      <a:pt x="879" y="7156"/>
                    </a:lnTo>
                    <a:lnTo>
                      <a:pt x="900" y="7073"/>
                    </a:lnTo>
                    <a:lnTo>
                      <a:pt x="900" y="7010"/>
                    </a:lnTo>
                    <a:lnTo>
                      <a:pt x="963" y="6843"/>
                    </a:lnTo>
                    <a:lnTo>
                      <a:pt x="963" y="6738"/>
                    </a:lnTo>
                    <a:lnTo>
                      <a:pt x="774" y="6863"/>
                    </a:lnTo>
                    <a:lnTo>
                      <a:pt x="732" y="7052"/>
                    </a:lnTo>
                    <a:lnTo>
                      <a:pt x="607" y="7282"/>
                    </a:lnTo>
                    <a:lnTo>
                      <a:pt x="711" y="7470"/>
                    </a:lnTo>
                    <a:lnTo>
                      <a:pt x="628" y="7638"/>
                    </a:lnTo>
                    <a:lnTo>
                      <a:pt x="649" y="7889"/>
                    </a:lnTo>
                    <a:lnTo>
                      <a:pt x="419" y="8161"/>
                    </a:lnTo>
                    <a:lnTo>
                      <a:pt x="335" y="8537"/>
                    </a:lnTo>
                    <a:lnTo>
                      <a:pt x="377" y="8726"/>
                    </a:lnTo>
                    <a:lnTo>
                      <a:pt x="356" y="9019"/>
                    </a:lnTo>
                    <a:lnTo>
                      <a:pt x="565" y="9353"/>
                    </a:lnTo>
                    <a:lnTo>
                      <a:pt x="565" y="9479"/>
                    </a:lnTo>
                    <a:lnTo>
                      <a:pt x="649" y="9584"/>
                    </a:lnTo>
                    <a:lnTo>
                      <a:pt x="565" y="9751"/>
                    </a:lnTo>
                    <a:lnTo>
                      <a:pt x="628" y="9897"/>
                    </a:lnTo>
                    <a:lnTo>
                      <a:pt x="502" y="9960"/>
                    </a:lnTo>
                    <a:lnTo>
                      <a:pt x="439" y="9856"/>
                    </a:lnTo>
                    <a:lnTo>
                      <a:pt x="439" y="9667"/>
                    </a:lnTo>
                    <a:lnTo>
                      <a:pt x="356" y="9772"/>
                    </a:lnTo>
                    <a:lnTo>
                      <a:pt x="335" y="9730"/>
                    </a:lnTo>
                    <a:lnTo>
                      <a:pt x="335" y="9542"/>
                    </a:lnTo>
                    <a:lnTo>
                      <a:pt x="230" y="9312"/>
                    </a:lnTo>
                    <a:lnTo>
                      <a:pt x="147" y="9416"/>
                    </a:lnTo>
                    <a:lnTo>
                      <a:pt x="188" y="9667"/>
                    </a:lnTo>
                    <a:lnTo>
                      <a:pt x="335" y="9835"/>
                    </a:lnTo>
                    <a:lnTo>
                      <a:pt x="439" y="10023"/>
                    </a:lnTo>
                    <a:lnTo>
                      <a:pt x="293" y="10065"/>
                    </a:lnTo>
                    <a:lnTo>
                      <a:pt x="147" y="9897"/>
                    </a:lnTo>
                    <a:lnTo>
                      <a:pt x="126" y="9688"/>
                    </a:lnTo>
                    <a:lnTo>
                      <a:pt x="84" y="9772"/>
                    </a:lnTo>
                    <a:lnTo>
                      <a:pt x="0" y="9835"/>
                    </a:lnTo>
                    <a:lnTo>
                      <a:pt x="105" y="10002"/>
                    </a:lnTo>
                    <a:lnTo>
                      <a:pt x="314" y="10253"/>
                    </a:lnTo>
                    <a:lnTo>
                      <a:pt x="419" y="10588"/>
                    </a:lnTo>
                    <a:lnTo>
                      <a:pt x="377" y="11153"/>
                    </a:lnTo>
                    <a:lnTo>
                      <a:pt x="460" y="11257"/>
                    </a:lnTo>
                    <a:lnTo>
                      <a:pt x="544" y="11592"/>
                    </a:lnTo>
                    <a:lnTo>
                      <a:pt x="711" y="12032"/>
                    </a:lnTo>
                    <a:lnTo>
                      <a:pt x="649" y="12178"/>
                    </a:lnTo>
                    <a:lnTo>
                      <a:pt x="670" y="12827"/>
                    </a:lnTo>
                    <a:lnTo>
                      <a:pt x="649" y="12910"/>
                    </a:lnTo>
                    <a:lnTo>
                      <a:pt x="711" y="13099"/>
                    </a:lnTo>
                    <a:lnTo>
                      <a:pt x="711" y="13308"/>
                    </a:lnTo>
                    <a:lnTo>
                      <a:pt x="837" y="13559"/>
                    </a:lnTo>
                    <a:lnTo>
                      <a:pt x="837" y="13726"/>
                    </a:lnTo>
                    <a:lnTo>
                      <a:pt x="732" y="13810"/>
                    </a:lnTo>
                    <a:lnTo>
                      <a:pt x="774" y="13852"/>
                    </a:lnTo>
                    <a:lnTo>
                      <a:pt x="732" y="14019"/>
                    </a:lnTo>
                    <a:lnTo>
                      <a:pt x="711" y="14270"/>
                    </a:lnTo>
                    <a:lnTo>
                      <a:pt x="628" y="14354"/>
                    </a:lnTo>
                    <a:lnTo>
                      <a:pt x="649" y="14438"/>
                    </a:lnTo>
                    <a:lnTo>
                      <a:pt x="628" y="14584"/>
                    </a:lnTo>
                    <a:lnTo>
                      <a:pt x="523" y="14668"/>
                    </a:lnTo>
                    <a:lnTo>
                      <a:pt x="544" y="14793"/>
                    </a:lnTo>
                    <a:lnTo>
                      <a:pt x="335" y="14961"/>
                    </a:lnTo>
                    <a:lnTo>
                      <a:pt x="251" y="14877"/>
                    </a:lnTo>
                    <a:lnTo>
                      <a:pt x="126" y="15086"/>
                    </a:lnTo>
                    <a:lnTo>
                      <a:pt x="126" y="15442"/>
                    </a:lnTo>
                    <a:lnTo>
                      <a:pt x="209" y="15526"/>
                    </a:lnTo>
                    <a:lnTo>
                      <a:pt x="293" y="15526"/>
                    </a:lnTo>
                    <a:lnTo>
                      <a:pt x="544" y="15756"/>
                    </a:lnTo>
                    <a:lnTo>
                      <a:pt x="544" y="15861"/>
                    </a:lnTo>
                    <a:lnTo>
                      <a:pt x="565" y="15923"/>
                    </a:lnTo>
                    <a:lnTo>
                      <a:pt x="711" y="15944"/>
                    </a:lnTo>
                    <a:lnTo>
                      <a:pt x="753" y="16007"/>
                    </a:lnTo>
                    <a:lnTo>
                      <a:pt x="942" y="16028"/>
                    </a:lnTo>
                    <a:lnTo>
                      <a:pt x="983" y="16028"/>
                    </a:lnTo>
                    <a:lnTo>
                      <a:pt x="1025" y="16070"/>
                    </a:lnTo>
                    <a:lnTo>
                      <a:pt x="1151" y="16070"/>
                    </a:lnTo>
                    <a:lnTo>
                      <a:pt x="1297" y="16049"/>
                    </a:lnTo>
                    <a:lnTo>
                      <a:pt x="1339" y="16133"/>
                    </a:lnTo>
                    <a:lnTo>
                      <a:pt x="1402" y="16070"/>
                    </a:lnTo>
                    <a:lnTo>
                      <a:pt x="1423" y="16112"/>
                    </a:lnTo>
                    <a:lnTo>
                      <a:pt x="1611" y="16070"/>
                    </a:lnTo>
                    <a:lnTo>
                      <a:pt x="1758" y="16070"/>
                    </a:lnTo>
                    <a:lnTo>
                      <a:pt x="1779" y="16007"/>
                    </a:lnTo>
                    <a:lnTo>
                      <a:pt x="1862" y="15965"/>
                    </a:lnTo>
                    <a:lnTo>
                      <a:pt x="1946" y="15840"/>
                    </a:lnTo>
                    <a:lnTo>
                      <a:pt x="2113" y="15861"/>
                    </a:lnTo>
                    <a:lnTo>
                      <a:pt x="2113" y="15756"/>
                    </a:lnTo>
                    <a:lnTo>
                      <a:pt x="2218" y="15693"/>
                    </a:lnTo>
                    <a:lnTo>
                      <a:pt x="2323" y="15693"/>
                    </a:lnTo>
                    <a:lnTo>
                      <a:pt x="2406" y="15777"/>
                    </a:lnTo>
                    <a:lnTo>
                      <a:pt x="2511" y="15651"/>
                    </a:lnTo>
                    <a:lnTo>
                      <a:pt x="2532" y="15693"/>
                    </a:lnTo>
                    <a:lnTo>
                      <a:pt x="2616" y="15651"/>
                    </a:lnTo>
                    <a:lnTo>
                      <a:pt x="2636" y="15526"/>
                    </a:lnTo>
                    <a:lnTo>
                      <a:pt x="2950" y="15317"/>
                    </a:lnTo>
                    <a:lnTo>
                      <a:pt x="3076" y="15338"/>
                    </a:lnTo>
                    <a:lnTo>
                      <a:pt x="3160" y="15379"/>
                    </a:lnTo>
                    <a:lnTo>
                      <a:pt x="3264" y="15317"/>
                    </a:lnTo>
                    <a:lnTo>
                      <a:pt x="3557" y="15233"/>
                    </a:lnTo>
                    <a:lnTo>
                      <a:pt x="3599" y="15317"/>
                    </a:lnTo>
                    <a:lnTo>
                      <a:pt x="3787" y="15254"/>
                    </a:lnTo>
                    <a:lnTo>
                      <a:pt x="3850" y="15296"/>
                    </a:lnTo>
                    <a:lnTo>
                      <a:pt x="3955" y="15317"/>
                    </a:lnTo>
                    <a:lnTo>
                      <a:pt x="4038" y="15254"/>
                    </a:lnTo>
                    <a:lnTo>
                      <a:pt x="4101" y="15400"/>
                    </a:lnTo>
                    <a:lnTo>
                      <a:pt x="4185" y="15400"/>
                    </a:lnTo>
                    <a:lnTo>
                      <a:pt x="4268" y="15338"/>
                    </a:lnTo>
                    <a:lnTo>
                      <a:pt x="4310" y="15400"/>
                    </a:lnTo>
                    <a:lnTo>
                      <a:pt x="4415" y="15338"/>
                    </a:lnTo>
                    <a:lnTo>
                      <a:pt x="4624" y="15338"/>
                    </a:lnTo>
                    <a:lnTo>
                      <a:pt x="4624" y="15442"/>
                    </a:lnTo>
                    <a:lnTo>
                      <a:pt x="4645" y="15442"/>
                    </a:lnTo>
                    <a:lnTo>
                      <a:pt x="4792" y="15338"/>
                    </a:lnTo>
                    <a:lnTo>
                      <a:pt x="4917" y="15379"/>
                    </a:lnTo>
                    <a:lnTo>
                      <a:pt x="5064" y="15254"/>
                    </a:lnTo>
                    <a:lnTo>
                      <a:pt x="5126" y="15128"/>
                    </a:lnTo>
                    <a:lnTo>
                      <a:pt x="5168" y="15107"/>
                    </a:lnTo>
                    <a:lnTo>
                      <a:pt x="5315" y="14982"/>
                    </a:lnTo>
                    <a:lnTo>
                      <a:pt x="5377" y="14773"/>
                    </a:lnTo>
                    <a:lnTo>
                      <a:pt x="5524" y="14668"/>
                    </a:lnTo>
                    <a:lnTo>
                      <a:pt x="5670" y="14647"/>
                    </a:lnTo>
                    <a:lnTo>
                      <a:pt x="5754" y="14668"/>
                    </a:lnTo>
                    <a:lnTo>
                      <a:pt x="5984" y="14584"/>
                    </a:lnTo>
                    <a:lnTo>
                      <a:pt x="6277" y="14396"/>
                    </a:lnTo>
                    <a:lnTo>
                      <a:pt x="6486" y="14208"/>
                    </a:lnTo>
                    <a:lnTo>
                      <a:pt x="6570" y="14187"/>
                    </a:lnTo>
                    <a:lnTo>
                      <a:pt x="6737" y="14187"/>
                    </a:lnTo>
                    <a:lnTo>
                      <a:pt x="6905" y="14249"/>
                    </a:lnTo>
                    <a:lnTo>
                      <a:pt x="7051" y="14270"/>
                    </a:lnTo>
                    <a:lnTo>
                      <a:pt x="7198" y="14208"/>
                    </a:lnTo>
                    <a:lnTo>
                      <a:pt x="7407" y="14249"/>
                    </a:lnTo>
                    <a:lnTo>
                      <a:pt x="7742" y="14145"/>
                    </a:lnTo>
                    <a:lnTo>
                      <a:pt x="7930" y="14082"/>
                    </a:lnTo>
                    <a:lnTo>
                      <a:pt x="8056" y="13977"/>
                    </a:lnTo>
                    <a:lnTo>
                      <a:pt x="8139" y="13977"/>
                    </a:lnTo>
                    <a:lnTo>
                      <a:pt x="8307" y="13852"/>
                    </a:lnTo>
                    <a:lnTo>
                      <a:pt x="8558" y="13852"/>
                    </a:lnTo>
                    <a:lnTo>
                      <a:pt x="9186" y="13810"/>
                    </a:lnTo>
                    <a:lnTo>
                      <a:pt x="9395" y="13852"/>
                    </a:lnTo>
                    <a:lnTo>
                      <a:pt x="9520" y="13852"/>
                    </a:lnTo>
                    <a:lnTo>
                      <a:pt x="9709" y="13810"/>
                    </a:lnTo>
                    <a:lnTo>
                      <a:pt x="9834" y="13831"/>
                    </a:lnTo>
                    <a:lnTo>
                      <a:pt x="10022" y="13977"/>
                    </a:lnTo>
                    <a:lnTo>
                      <a:pt x="10148" y="14208"/>
                    </a:lnTo>
                    <a:lnTo>
                      <a:pt x="10253" y="14249"/>
                    </a:lnTo>
                    <a:lnTo>
                      <a:pt x="10336" y="14187"/>
                    </a:lnTo>
                    <a:lnTo>
                      <a:pt x="10378" y="14166"/>
                    </a:lnTo>
                    <a:lnTo>
                      <a:pt x="10441" y="14208"/>
                    </a:lnTo>
                    <a:lnTo>
                      <a:pt x="10504" y="14187"/>
                    </a:lnTo>
                    <a:lnTo>
                      <a:pt x="10650" y="14208"/>
                    </a:lnTo>
                    <a:lnTo>
                      <a:pt x="10755" y="14354"/>
                    </a:lnTo>
                    <a:lnTo>
                      <a:pt x="10880" y="14375"/>
                    </a:lnTo>
                    <a:lnTo>
                      <a:pt x="10964" y="14354"/>
                    </a:lnTo>
                    <a:lnTo>
                      <a:pt x="11194" y="14542"/>
                    </a:lnTo>
                    <a:lnTo>
                      <a:pt x="11194" y="14647"/>
                    </a:lnTo>
                    <a:lnTo>
                      <a:pt x="11278" y="14647"/>
                    </a:lnTo>
                    <a:lnTo>
                      <a:pt x="11341" y="14731"/>
                    </a:lnTo>
                    <a:lnTo>
                      <a:pt x="11320" y="14814"/>
                    </a:lnTo>
                    <a:lnTo>
                      <a:pt x="11215" y="14814"/>
                    </a:lnTo>
                    <a:lnTo>
                      <a:pt x="11194" y="14898"/>
                    </a:lnTo>
                    <a:lnTo>
                      <a:pt x="11299" y="15107"/>
                    </a:lnTo>
                    <a:lnTo>
                      <a:pt x="11403" y="15128"/>
                    </a:lnTo>
                    <a:lnTo>
                      <a:pt x="11508" y="15254"/>
                    </a:lnTo>
                    <a:lnTo>
                      <a:pt x="11550" y="15421"/>
                    </a:lnTo>
                    <a:lnTo>
                      <a:pt x="11529" y="15526"/>
                    </a:lnTo>
                    <a:lnTo>
                      <a:pt x="11655" y="15819"/>
                    </a:lnTo>
                    <a:lnTo>
                      <a:pt x="11613" y="15944"/>
                    </a:lnTo>
                    <a:lnTo>
                      <a:pt x="11655" y="16007"/>
                    </a:lnTo>
                    <a:lnTo>
                      <a:pt x="11634" y="16154"/>
                    </a:lnTo>
                    <a:lnTo>
                      <a:pt x="11613" y="16237"/>
                    </a:lnTo>
                    <a:lnTo>
                      <a:pt x="11529" y="16216"/>
                    </a:lnTo>
                    <a:lnTo>
                      <a:pt x="11508" y="16237"/>
                    </a:lnTo>
                    <a:lnTo>
                      <a:pt x="11592" y="16363"/>
                    </a:lnTo>
                    <a:lnTo>
                      <a:pt x="11655" y="16384"/>
                    </a:lnTo>
                    <a:lnTo>
                      <a:pt x="11717" y="16530"/>
                    </a:lnTo>
                    <a:lnTo>
                      <a:pt x="11822" y="16488"/>
                    </a:lnTo>
                    <a:lnTo>
                      <a:pt x="11927" y="16572"/>
                    </a:lnTo>
                    <a:lnTo>
                      <a:pt x="11927" y="16467"/>
                    </a:lnTo>
                    <a:lnTo>
                      <a:pt x="11864" y="16363"/>
                    </a:lnTo>
                    <a:lnTo>
                      <a:pt x="11927" y="16300"/>
                    </a:lnTo>
                    <a:lnTo>
                      <a:pt x="11968" y="16174"/>
                    </a:lnTo>
                    <a:lnTo>
                      <a:pt x="12073" y="16174"/>
                    </a:lnTo>
                    <a:lnTo>
                      <a:pt x="12136" y="16070"/>
                    </a:lnTo>
                    <a:lnTo>
                      <a:pt x="12240" y="16028"/>
                    </a:lnTo>
                    <a:lnTo>
                      <a:pt x="12261" y="15923"/>
                    </a:lnTo>
                    <a:lnTo>
                      <a:pt x="12366" y="15777"/>
                    </a:lnTo>
                    <a:lnTo>
                      <a:pt x="12596" y="15693"/>
                    </a:lnTo>
                    <a:lnTo>
                      <a:pt x="12638" y="15610"/>
                    </a:lnTo>
                    <a:lnTo>
                      <a:pt x="12680" y="15610"/>
                    </a:lnTo>
                    <a:lnTo>
                      <a:pt x="12868" y="15505"/>
                    </a:lnTo>
                    <a:lnTo>
                      <a:pt x="12910" y="15338"/>
                    </a:lnTo>
                    <a:lnTo>
                      <a:pt x="13077" y="15107"/>
                    </a:lnTo>
                    <a:lnTo>
                      <a:pt x="13224" y="15086"/>
                    </a:lnTo>
                    <a:lnTo>
                      <a:pt x="13307" y="14982"/>
                    </a:lnTo>
                    <a:lnTo>
                      <a:pt x="13266" y="14856"/>
                    </a:lnTo>
                    <a:lnTo>
                      <a:pt x="13287" y="14710"/>
                    </a:lnTo>
                    <a:lnTo>
                      <a:pt x="13370" y="14877"/>
                    </a:lnTo>
                    <a:lnTo>
                      <a:pt x="13370" y="15024"/>
                    </a:lnTo>
                    <a:lnTo>
                      <a:pt x="13370" y="15191"/>
                    </a:lnTo>
                    <a:lnTo>
                      <a:pt x="13287" y="15254"/>
                    </a:lnTo>
                    <a:lnTo>
                      <a:pt x="13266" y="15547"/>
                    </a:lnTo>
                    <a:lnTo>
                      <a:pt x="13015" y="15714"/>
                    </a:lnTo>
                    <a:lnTo>
                      <a:pt x="12973" y="15840"/>
                    </a:lnTo>
                    <a:lnTo>
                      <a:pt x="12910" y="15923"/>
                    </a:lnTo>
                    <a:lnTo>
                      <a:pt x="12910" y="16070"/>
                    </a:lnTo>
                    <a:lnTo>
                      <a:pt x="12784" y="16258"/>
                    </a:lnTo>
                    <a:lnTo>
                      <a:pt x="12805" y="16300"/>
                    </a:lnTo>
                    <a:lnTo>
                      <a:pt x="12743" y="16593"/>
                    </a:lnTo>
                    <a:lnTo>
                      <a:pt x="12450" y="16572"/>
                    </a:lnTo>
                    <a:lnTo>
                      <a:pt x="12387" y="16739"/>
                    </a:lnTo>
                    <a:lnTo>
                      <a:pt x="12324" y="16823"/>
                    </a:lnTo>
                    <a:lnTo>
                      <a:pt x="12324" y="16886"/>
                    </a:lnTo>
                    <a:lnTo>
                      <a:pt x="12491" y="16823"/>
                    </a:lnTo>
                    <a:lnTo>
                      <a:pt x="12659" y="16760"/>
                    </a:lnTo>
                    <a:lnTo>
                      <a:pt x="12868" y="16823"/>
                    </a:lnTo>
                    <a:lnTo>
                      <a:pt x="13056" y="16530"/>
                    </a:lnTo>
                    <a:lnTo>
                      <a:pt x="13098" y="16216"/>
                    </a:lnTo>
                    <a:lnTo>
                      <a:pt x="13266" y="16049"/>
                    </a:lnTo>
                    <a:lnTo>
                      <a:pt x="13307" y="16112"/>
                    </a:lnTo>
                    <a:lnTo>
                      <a:pt x="13307" y="16384"/>
                    </a:lnTo>
                    <a:lnTo>
                      <a:pt x="13370" y="16551"/>
                    </a:lnTo>
                    <a:lnTo>
                      <a:pt x="13307" y="16551"/>
                    </a:lnTo>
                    <a:lnTo>
                      <a:pt x="13328" y="16823"/>
                    </a:lnTo>
                    <a:lnTo>
                      <a:pt x="13203" y="17074"/>
                    </a:lnTo>
                    <a:lnTo>
                      <a:pt x="12994" y="17158"/>
                    </a:lnTo>
                    <a:lnTo>
                      <a:pt x="13015" y="17221"/>
                    </a:lnTo>
                    <a:lnTo>
                      <a:pt x="13161" y="17200"/>
                    </a:lnTo>
                    <a:lnTo>
                      <a:pt x="13307" y="17221"/>
                    </a:lnTo>
                    <a:lnTo>
                      <a:pt x="13391" y="17158"/>
                    </a:lnTo>
                    <a:lnTo>
                      <a:pt x="13496" y="17116"/>
                    </a:lnTo>
                    <a:lnTo>
                      <a:pt x="13600" y="17011"/>
                    </a:lnTo>
                    <a:lnTo>
                      <a:pt x="13705" y="17053"/>
                    </a:lnTo>
                    <a:lnTo>
                      <a:pt x="13789" y="17053"/>
                    </a:lnTo>
                    <a:lnTo>
                      <a:pt x="13705" y="17158"/>
                    </a:lnTo>
                    <a:lnTo>
                      <a:pt x="13642" y="17221"/>
                    </a:lnTo>
                    <a:lnTo>
                      <a:pt x="13538" y="17221"/>
                    </a:lnTo>
                    <a:lnTo>
                      <a:pt x="13517" y="17283"/>
                    </a:lnTo>
                    <a:lnTo>
                      <a:pt x="13621" y="17430"/>
                    </a:lnTo>
                    <a:lnTo>
                      <a:pt x="13684" y="17576"/>
                    </a:lnTo>
                    <a:lnTo>
                      <a:pt x="13747" y="17744"/>
                    </a:lnTo>
                    <a:lnTo>
                      <a:pt x="13747" y="17953"/>
                    </a:lnTo>
                    <a:lnTo>
                      <a:pt x="13726" y="18225"/>
                    </a:lnTo>
                    <a:lnTo>
                      <a:pt x="13600" y="18371"/>
                    </a:lnTo>
                    <a:lnTo>
                      <a:pt x="13621" y="18455"/>
                    </a:lnTo>
                    <a:lnTo>
                      <a:pt x="13600" y="18664"/>
                    </a:lnTo>
                    <a:lnTo>
                      <a:pt x="13705" y="18748"/>
                    </a:lnTo>
                    <a:lnTo>
                      <a:pt x="13789" y="18895"/>
                    </a:lnTo>
                    <a:lnTo>
                      <a:pt x="13810" y="19083"/>
                    </a:lnTo>
                    <a:lnTo>
                      <a:pt x="14019" y="19355"/>
                    </a:lnTo>
                    <a:lnTo>
                      <a:pt x="14165" y="19397"/>
                    </a:lnTo>
                    <a:lnTo>
                      <a:pt x="14270" y="19480"/>
                    </a:lnTo>
                    <a:lnTo>
                      <a:pt x="14333" y="19606"/>
                    </a:lnTo>
                    <a:lnTo>
                      <a:pt x="14437" y="19627"/>
                    </a:lnTo>
                    <a:lnTo>
                      <a:pt x="14458" y="19585"/>
                    </a:lnTo>
                    <a:lnTo>
                      <a:pt x="14542" y="19564"/>
                    </a:lnTo>
                    <a:lnTo>
                      <a:pt x="14688" y="19585"/>
                    </a:lnTo>
                    <a:lnTo>
                      <a:pt x="14835" y="19731"/>
                    </a:lnTo>
                    <a:lnTo>
                      <a:pt x="14960" y="19773"/>
                    </a:lnTo>
                    <a:lnTo>
                      <a:pt x="15086" y="19899"/>
                    </a:lnTo>
                    <a:lnTo>
                      <a:pt x="15107" y="20003"/>
                    </a:lnTo>
                    <a:lnTo>
                      <a:pt x="15212" y="20045"/>
                    </a:lnTo>
                    <a:lnTo>
                      <a:pt x="15358" y="20192"/>
                    </a:lnTo>
                    <a:lnTo>
                      <a:pt x="15421" y="20192"/>
                    </a:lnTo>
                    <a:lnTo>
                      <a:pt x="15463" y="20108"/>
                    </a:lnTo>
                    <a:lnTo>
                      <a:pt x="15693" y="20003"/>
                    </a:lnTo>
                    <a:lnTo>
                      <a:pt x="15776" y="19899"/>
                    </a:lnTo>
                    <a:lnTo>
                      <a:pt x="15902" y="19899"/>
                    </a:lnTo>
                    <a:lnTo>
                      <a:pt x="16048" y="19773"/>
                    </a:lnTo>
                    <a:lnTo>
                      <a:pt x="16153" y="19773"/>
                    </a:lnTo>
                    <a:lnTo>
                      <a:pt x="16195" y="19711"/>
                    </a:lnTo>
                    <a:lnTo>
                      <a:pt x="16153" y="19669"/>
                    </a:lnTo>
                    <a:lnTo>
                      <a:pt x="16048" y="19627"/>
                    </a:lnTo>
                    <a:lnTo>
                      <a:pt x="16090" y="19564"/>
                    </a:lnTo>
                    <a:lnTo>
                      <a:pt x="16320" y="19397"/>
                    </a:lnTo>
                    <a:lnTo>
                      <a:pt x="16509" y="19522"/>
                    </a:lnTo>
                    <a:lnTo>
                      <a:pt x="16509" y="19669"/>
                    </a:lnTo>
                    <a:lnTo>
                      <a:pt x="16258" y="19794"/>
                    </a:lnTo>
                    <a:lnTo>
                      <a:pt x="16320" y="19899"/>
                    </a:lnTo>
                    <a:lnTo>
                      <a:pt x="16404" y="19920"/>
                    </a:lnTo>
                    <a:lnTo>
                      <a:pt x="16467" y="19815"/>
                    </a:lnTo>
                    <a:lnTo>
                      <a:pt x="16572" y="19731"/>
                    </a:lnTo>
                    <a:lnTo>
                      <a:pt x="16676" y="19815"/>
                    </a:lnTo>
                    <a:lnTo>
                      <a:pt x="16676" y="19920"/>
                    </a:lnTo>
                    <a:lnTo>
                      <a:pt x="16613" y="19920"/>
                    </a:lnTo>
                    <a:lnTo>
                      <a:pt x="16509" y="20003"/>
                    </a:lnTo>
                    <a:lnTo>
                      <a:pt x="16655" y="20192"/>
                    </a:lnTo>
                    <a:lnTo>
                      <a:pt x="16676" y="20401"/>
                    </a:lnTo>
                    <a:lnTo>
                      <a:pt x="16760" y="20338"/>
                    </a:lnTo>
                    <a:lnTo>
                      <a:pt x="16844" y="20359"/>
                    </a:lnTo>
                    <a:lnTo>
                      <a:pt x="16844" y="20464"/>
                    </a:lnTo>
                    <a:lnTo>
                      <a:pt x="16927" y="20610"/>
                    </a:lnTo>
                    <a:lnTo>
                      <a:pt x="16990" y="20443"/>
                    </a:lnTo>
                    <a:lnTo>
                      <a:pt x="16990" y="20296"/>
                    </a:lnTo>
                    <a:lnTo>
                      <a:pt x="16885" y="20359"/>
                    </a:lnTo>
                    <a:lnTo>
                      <a:pt x="16885" y="20317"/>
                    </a:lnTo>
                    <a:lnTo>
                      <a:pt x="16948" y="20234"/>
                    </a:lnTo>
                    <a:lnTo>
                      <a:pt x="17241" y="20234"/>
                    </a:lnTo>
                    <a:lnTo>
                      <a:pt x="17262" y="20296"/>
                    </a:lnTo>
                    <a:lnTo>
                      <a:pt x="17304" y="20234"/>
                    </a:lnTo>
                    <a:lnTo>
                      <a:pt x="17450" y="20024"/>
                    </a:lnTo>
                    <a:lnTo>
                      <a:pt x="17764" y="19836"/>
                    </a:lnTo>
                    <a:lnTo>
                      <a:pt x="17911" y="19711"/>
                    </a:lnTo>
                    <a:lnTo>
                      <a:pt x="17827" y="19711"/>
                    </a:lnTo>
                    <a:lnTo>
                      <a:pt x="17764" y="19731"/>
                    </a:lnTo>
                    <a:lnTo>
                      <a:pt x="17785" y="19711"/>
                    </a:lnTo>
                    <a:lnTo>
                      <a:pt x="17681" y="19669"/>
                    </a:lnTo>
                    <a:lnTo>
                      <a:pt x="17932" y="19669"/>
                    </a:lnTo>
                    <a:lnTo>
                      <a:pt x="18183" y="19606"/>
                    </a:lnTo>
                    <a:lnTo>
                      <a:pt x="18622" y="19501"/>
                    </a:lnTo>
                    <a:lnTo>
                      <a:pt x="18957" y="19585"/>
                    </a:lnTo>
                    <a:lnTo>
                      <a:pt x="19124" y="19501"/>
                    </a:lnTo>
                    <a:lnTo>
                      <a:pt x="19124" y="19397"/>
                    </a:lnTo>
                    <a:lnTo>
                      <a:pt x="19229" y="19397"/>
                    </a:lnTo>
                    <a:lnTo>
                      <a:pt x="19333" y="19313"/>
                    </a:lnTo>
                    <a:lnTo>
                      <a:pt x="19438" y="19104"/>
                    </a:lnTo>
                    <a:lnTo>
                      <a:pt x="19375" y="18895"/>
                    </a:lnTo>
                    <a:lnTo>
                      <a:pt x="19375" y="18769"/>
                    </a:lnTo>
                    <a:lnTo>
                      <a:pt x="19585" y="18560"/>
                    </a:lnTo>
                    <a:lnTo>
                      <a:pt x="19585" y="18225"/>
                    </a:lnTo>
                    <a:lnTo>
                      <a:pt x="19668" y="18099"/>
                    </a:lnTo>
                    <a:lnTo>
                      <a:pt x="19710" y="17869"/>
                    </a:lnTo>
                    <a:lnTo>
                      <a:pt x="19815" y="17827"/>
                    </a:lnTo>
                    <a:lnTo>
                      <a:pt x="19815" y="17702"/>
                    </a:lnTo>
                    <a:lnTo>
                      <a:pt x="20170" y="17283"/>
                    </a:lnTo>
                    <a:lnTo>
                      <a:pt x="20275" y="17262"/>
                    </a:lnTo>
                    <a:lnTo>
                      <a:pt x="20317" y="17011"/>
                    </a:lnTo>
                    <a:lnTo>
                      <a:pt x="20442" y="16823"/>
                    </a:lnTo>
                    <a:lnTo>
                      <a:pt x="20547" y="16593"/>
                    </a:lnTo>
                    <a:lnTo>
                      <a:pt x="20694" y="16446"/>
                    </a:lnTo>
                    <a:lnTo>
                      <a:pt x="20652" y="16342"/>
                    </a:lnTo>
                    <a:lnTo>
                      <a:pt x="20756" y="16258"/>
                    </a:lnTo>
                    <a:lnTo>
                      <a:pt x="20861" y="16049"/>
                    </a:lnTo>
                    <a:lnTo>
                      <a:pt x="20798" y="15965"/>
                    </a:lnTo>
                    <a:lnTo>
                      <a:pt x="20966" y="15902"/>
                    </a:lnTo>
                    <a:lnTo>
                      <a:pt x="21070" y="15714"/>
                    </a:lnTo>
                    <a:lnTo>
                      <a:pt x="21154" y="15630"/>
                    </a:lnTo>
                    <a:lnTo>
                      <a:pt x="21258" y="15442"/>
                    </a:lnTo>
                    <a:lnTo>
                      <a:pt x="21426" y="15400"/>
                    </a:lnTo>
                    <a:lnTo>
                      <a:pt x="21530" y="15338"/>
                    </a:lnTo>
                    <a:lnTo>
                      <a:pt x="21342" y="15338"/>
                    </a:lnTo>
                    <a:lnTo>
                      <a:pt x="21384" y="15296"/>
                    </a:lnTo>
                    <a:lnTo>
                      <a:pt x="21593" y="15254"/>
                    </a:lnTo>
                    <a:lnTo>
                      <a:pt x="21782" y="15170"/>
                    </a:lnTo>
                    <a:lnTo>
                      <a:pt x="21802" y="15003"/>
                    </a:lnTo>
                    <a:lnTo>
                      <a:pt x="21782" y="14961"/>
                    </a:lnTo>
                    <a:lnTo>
                      <a:pt x="21802" y="14814"/>
                    </a:lnTo>
                    <a:lnTo>
                      <a:pt x="22012" y="14689"/>
                    </a:lnTo>
                    <a:lnTo>
                      <a:pt x="22012" y="14563"/>
                    </a:lnTo>
                    <a:lnTo>
                      <a:pt x="22158" y="14501"/>
                    </a:lnTo>
                    <a:lnTo>
                      <a:pt x="22284" y="14291"/>
                    </a:lnTo>
                    <a:lnTo>
                      <a:pt x="22263" y="14187"/>
                    </a:lnTo>
                    <a:lnTo>
                      <a:pt x="22305" y="14019"/>
                    </a:lnTo>
                    <a:lnTo>
                      <a:pt x="22284" y="13957"/>
                    </a:lnTo>
                    <a:lnTo>
                      <a:pt x="22284" y="13852"/>
                    </a:lnTo>
                    <a:lnTo>
                      <a:pt x="22430" y="13496"/>
                    </a:lnTo>
                    <a:lnTo>
                      <a:pt x="22493" y="13287"/>
                    </a:lnTo>
                    <a:lnTo>
                      <a:pt x="22702" y="12910"/>
                    </a:lnTo>
                    <a:lnTo>
                      <a:pt x="22702" y="12785"/>
                    </a:lnTo>
                    <a:lnTo>
                      <a:pt x="22807" y="12492"/>
                    </a:lnTo>
                    <a:lnTo>
                      <a:pt x="22953" y="12366"/>
                    </a:lnTo>
                    <a:lnTo>
                      <a:pt x="23016" y="12199"/>
                    </a:lnTo>
                    <a:lnTo>
                      <a:pt x="22953" y="12053"/>
                    </a:lnTo>
                    <a:lnTo>
                      <a:pt x="23058" y="11927"/>
                    </a:lnTo>
                    <a:lnTo>
                      <a:pt x="22995" y="11655"/>
                    </a:lnTo>
                    <a:lnTo>
                      <a:pt x="22995" y="11529"/>
                    </a:lnTo>
                    <a:lnTo>
                      <a:pt x="22911" y="11320"/>
                    </a:lnTo>
                    <a:lnTo>
                      <a:pt x="22891" y="11236"/>
                    </a:lnTo>
                    <a:lnTo>
                      <a:pt x="22849" y="11111"/>
                    </a:lnTo>
                    <a:lnTo>
                      <a:pt x="22911" y="11069"/>
                    </a:lnTo>
                    <a:lnTo>
                      <a:pt x="22911" y="10923"/>
                    </a:lnTo>
                    <a:lnTo>
                      <a:pt x="23016" y="10776"/>
                    </a:lnTo>
                    <a:lnTo>
                      <a:pt x="23016" y="10713"/>
                    </a:lnTo>
                    <a:lnTo>
                      <a:pt x="22995" y="10379"/>
                    </a:lnTo>
                    <a:lnTo>
                      <a:pt x="23058" y="10253"/>
                    </a:lnTo>
                    <a:lnTo>
                      <a:pt x="23016" y="10190"/>
                    </a:lnTo>
                    <a:lnTo>
                      <a:pt x="22995" y="10065"/>
                    </a:lnTo>
                    <a:lnTo>
                      <a:pt x="22995" y="9856"/>
                    </a:lnTo>
                    <a:lnTo>
                      <a:pt x="22932" y="9835"/>
                    </a:lnTo>
                    <a:lnTo>
                      <a:pt x="22995" y="9688"/>
                    </a:lnTo>
                    <a:lnTo>
                      <a:pt x="22891" y="9667"/>
                    </a:lnTo>
                    <a:lnTo>
                      <a:pt x="22828" y="9542"/>
                    </a:lnTo>
                    <a:lnTo>
                      <a:pt x="22828" y="9416"/>
                    </a:lnTo>
                    <a:lnTo>
                      <a:pt x="22702" y="9312"/>
                    </a:lnTo>
                    <a:lnTo>
                      <a:pt x="22619" y="9144"/>
                    </a:lnTo>
                    <a:lnTo>
                      <a:pt x="22598" y="8956"/>
                    </a:lnTo>
                    <a:lnTo>
                      <a:pt x="22514" y="8830"/>
                    </a:lnTo>
                    <a:lnTo>
                      <a:pt x="22430" y="8830"/>
                    </a:lnTo>
                    <a:lnTo>
                      <a:pt x="22367" y="8851"/>
                    </a:lnTo>
                    <a:lnTo>
                      <a:pt x="22284" y="8809"/>
                    </a:lnTo>
                    <a:lnTo>
                      <a:pt x="22263" y="8642"/>
                    </a:lnTo>
                    <a:lnTo>
                      <a:pt x="22200" y="8621"/>
                    </a:lnTo>
                    <a:lnTo>
                      <a:pt x="22179" y="8537"/>
                    </a:lnTo>
                    <a:lnTo>
                      <a:pt x="22054" y="8412"/>
                    </a:lnTo>
                    <a:lnTo>
                      <a:pt x="21970" y="8370"/>
                    </a:lnTo>
                    <a:lnTo>
                      <a:pt x="22012" y="8265"/>
                    </a:lnTo>
                    <a:lnTo>
                      <a:pt x="21949" y="8119"/>
                    </a:lnTo>
                    <a:lnTo>
                      <a:pt x="22054" y="7993"/>
                    </a:lnTo>
                    <a:lnTo>
                      <a:pt x="22074" y="7805"/>
                    </a:lnTo>
                    <a:lnTo>
                      <a:pt x="22012" y="7742"/>
                    </a:lnTo>
                    <a:lnTo>
                      <a:pt x="22054" y="7638"/>
                    </a:lnTo>
                    <a:lnTo>
                      <a:pt x="21970" y="7575"/>
                    </a:lnTo>
                    <a:lnTo>
                      <a:pt x="21949" y="7638"/>
                    </a:lnTo>
                    <a:lnTo>
                      <a:pt x="21991" y="7679"/>
                    </a:lnTo>
                    <a:lnTo>
                      <a:pt x="21949" y="7763"/>
                    </a:lnTo>
                    <a:lnTo>
                      <a:pt x="21677" y="7533"/>
                    </a:lnTo>
                    <a:lnTo>
                      <a:pt x="21635" y="7366"/>
                    </a:lnTo>
                    <a:lnTo>
                      <a:pt x="21572" y="7387"/>
                    </a:lnTo>
                    <a:lnTo>
                      <a:pt x="21572" y="7470"/>
                    </a:lnTo>
                    <a:lnTo>
                      <a:pt x="21551" y="7575"/>
                    </a:lnTo>
                    <a:lnTo>
                      <a:pt x="21593" y="7763"/>
                    </a:lnTo>
                    <a:lnTo>
                      <a:pt x="21468" y="7596"/>
                    </a:lnTo>
                    <a:lnTo>
                      <a:pt x="21426" y="7659"/>
                    </a:lnTo>
                    <a:lnTo>
                      <a:pt x="21426" y="7554"/>
                    </a:lnTo>
                    <a:lnTo>
                      <a:pt x="21363" y="7470"/>
                    </a:lnTo>
                    <a:lnTo>
                      <a:pt x="21342" y="7135"/>
                    </a:lnTo>
                    <a:lnTo>
                      <a:pt x="21384" y="7115"/>
                    </a:lnTo>
                    <a:lnTo>
                      <a:pt x="21384" y="7031"/>
                    </a:lnTo>
                    <a:lnTo>
                      <a:pt x="21279" y="6947"/>
                    </a:lnTo>
                    <a:lnTo>
                      <a:pt x="21321" y="6863"/>
                    </a:lnTo>
                    <a:lnTo>
                      <a:pt x="21238" y="6801"/>
                    </a:lnTo>
                    <a:lnTo>
                      <a:pt x="21258" y="6696"/>
                    </a:lnTo>
                    <a:lnTo>
                      <a:pt x="21070" y="6529"/>
                    </a:lnTo>
                    <a:lnTo>
                      <a:pt x="21028" y="6424"/>
                    </a:lnTo>
                    <a:lnTo>
                      <a:pt x="21028" y="6299"/>
                    </a:lnTo>
                    <a:lnTo>
                      <a:pt x="21133" y="6319"/>
                    </a:lnTo>
                    <a:lnTo>
                      <a:pt x="21133" y="6194"/>
                    </a:lnTo>
                    <a:lnTo>
                      <a:pt x="21028" y="6027"/>
                    </a:lnTo>
                    <a:lnTo>
                      <a:pt x="20966" y="6068"/>
                    </a:lnTo>
                    <a:lnTo>
                      <a:pt x="20861" y="6068"/>
                    </a:lnTo>
                    <a:lnTo>
                      <a:pt x="20756" y="5880"/>
                    </a:lnTo>
                    <a:lnTo>
                      <a:pt x="20694" y="5880"/>
                    </a:lnTo>
                    <a:lnTo>
                      <a:pt x="20589" y="5796"/>
                    </a:lnTo>
                    <a:lnTo>
                      <a:pt x="20505" y="5859"/>
                    </a:lnTo>
                    <a:lnTo>
                      <a:pt x="20484" y="5796"/>
                    </a:lnTo>
                    <a:lnTo>
                      <a:pt x="20338" y="5754"/>
                    </a:lnTo>
                    <a:lnTo>
                      <a:pt x="20275" y="5817"/>
                    </a:lnTo>
                    <a:lnTo>
                      <a:pt x="20317" y="5713"/>
                    </a:lnTo>
                    <a:lnTo>
                      <a:pt x="20442" y="5692"/>
                    </a:lnTo>
                    <a:lnTo>
                      <a:pt x="20442" y="5608"/>
                    </a:lnTo>
                    <a:lnTo>
                      <a:pt x="20422" y="5545"/>
                    </a:lnTo>
                    <a:lnTo>
                      <a:pt x="20296" y="5566"/>
                    </a:lnTo>
                    <a:lnTo>
                      <a:pt x="20191" y="5545"/>
                    </a:lnTo>
                    <a:lnTo>
                      <a:pt x="20170" y="5482"/>
                    </a:lnTo>
                    <a:lnTo>
                      <a:pt x="20087" y="5482"/>
                    </a:lnTo>
                    <a:lnTo>
                      <a:pt x="19857" y="5336"/>
                    </a:lnTo>
                    <a:lnTo>
                      <a:pt x="19752" y="5127"/>
                    </a:lnTo>
                    <a:lnTo>
                      <a:pt x="19710" y="4918"/>
                    </a:lnTo>
                    <a:lnTo>
                      <a:pt x="19668" y="4771"/>
                    </a:lnTo>
                    <a:lnTo>
                      <a:pt x="19668" y="4666"/>
                    </a:lnTo>
                    <a:lnTo>
                      <a:pt x="19710" y="4646"/>
                    </a:lnTo>
                    <a:lnTo>
                      <a:pt x="19773" y="4415"/>
                    </a:lnTo>
                    <a:lnTo>
                      <a:pt x="19689" y="4122"/>
                    </a:lnTo>
                    <a:lnTo>
                      <a:pt x="19647" y="3976"/>
                    </a:lnTo>
                    <a:lnTo>
                      <a:pt x="19689" y="3934"/>
                    </a:lnTo>
                    <a:lnTo>
                      <a:pt x="19606" y="3892"/>
                    </a:lnTo>
                    <a:lnTo>
                      <a:pt x="19543" y="3892"/>
                    </a:lnTo>
                    <a:lnTo>
                      <a:pt x="19438" y="3662"/>
                    </a:lnTo>
                    <a:lnTo>
                      <a:pt x="19438" y="3369"/>
                    </a:lnTo>
                    <a:lnTo>
                      <a:pt x="19459" y="3348"/>
                    </a:lnTo>
                    <a:lnTo>
                      <a:pt x="19459" y="3265"/>
                    </a:lnTo>
                    <a:lnTo>
                      <a:pt x="19396" y="3202"/>
                    </a:lnTo>
                    <a:lnTo>
                      <a:pt x="19375" y="2846"/>
                    </a:lnTo>
                    <a:lnTo>
                      <a:pt x="19438" y="2762"/>
                    </a:lnTo>
                    <a:lnTo>
                      <a:pt x="19375" y="2637"/>
                    </a:lnTo>
                    <a:lnTo>
                      <a:pt x="19438" y="2616"/>
                    </a:lnTo>
                    <a:lnTo>
                      <a:pt x="19438" y="2532"/>
                    </a:lnTo>
                    <a:lnTo>
                      <a:pt x="19250" y="2323"/>
                    </a:lnTo>
                    <a:lnTo>
                      <a:pt x="19124" y="2260"/>
                    </a:lnTo>
                    <a:lnTo>
                      <a:pt x="19145" y="2218"/>
                    </a:lnTo>
                    <a:lnTo>
                      <a:pt x="19020" y="2093"/>
                    </a:lnTo>
                    <a:lnTo>
                      <a:pt x="18915" y="2156"/>
                    </a:lnTo>
                    <a:lnTo>
                      <a:pt x="18852" y="2114"/>
                    </a:lnTo>
                    <a:lnTo>
                      <a:pt x="18769" y="2239"/>
                    </a:lnTo>
                    <a:lnTo>
                      <a:pt x="18706" y="2239"/>
                    </a:lnTo>
                    <a:lnTo>
                      <a:pt x="18559" y="2051"/>
                    </a:lnTo>
                    <a:lnTo>
                      <a:pt x="18601" y="1988"/>
                    </a:lnTo>
                    <a:lnTo>
                      <a:pt x="18517" y="1800"/>
                    </a:lnTo>
                    <a:lnTo>
                      <a:pt x="18538" y="1591"/>
                    </a:lnTo>
                    <a:lnTo>
                      <a:pt x="18517" y="1319"/>
                    </a:lnTo>
                    <a:lnTo>
                      <a:pt x="18497" y="1361"/>
                    </a:lnTo>
                    <a:lnTo>
                      <a:pt x="18434" y="1256"/>
                    </a:lnTo>
                    <a:lnTo>
                      <a:pt x="18497" y="1151"/>
                    </a:lnTo>
                    <a:lnTo>
                      <a:pt x="18413" y="1047"/>
                    </a:lnTo>
                    <a:lnTo>
                      <a:pt x="18392" y="942"/>
                    </a:lnTo>
                    <a:lnTo>
                      <a:pt x="18329" y="900"/>
                    </a:lnTo>
                    <a:lnTo>
                      <a:pt x="18329" y="754"/>
                    </a:lnTo>
                    <a:lnTo>
                      <a:pt x="18413" y="670"/>
                    </a:lnTo>
                    <a:lnTo>
                      <a:pt x="18329" y="649"/>
                    </a:lnTo>
                    <a:lnTo>
                      <a:pt x="18225" y="670"/>
                    </a:lnTo>
                    <a:lnTo>
                      <a:pt x="18141" y="586"/>
                    </a:lnTo>
                    <a:lnTo>
                      <a:pt x="18204" y="314"/>
                    </a:lnTo>
                    <a:lnTo>
                      <a:pt x="18183" y="252"/>
                    </a:lnTo>
                    <a:lnTo>
                      <a:pt x="18120" y="105"/>
                    </a:lnTo>
                    <a:lnTo>
                      <a:pt x="18015" y="63"/>
                    </a:lnTo>
                    <a:lnTo>
                      <a:pt x="18015"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6CBC2"/>
                  </a:solidFill>
                </a:endParaRPr>
              </a:p>
            </p:txBody>
          </p:sp>
          <p:sp>
            <p:nvSpPr>
              <p:cNvPr id="1055" name="Google Shape;1055;p54"/>
              <p:cNvSpPr/>
              <p:nvPr/>
            </p:nvSpPr>
            <p:spPr>
              <a:xfrm>
                <a:off x="5683950" y="3957275"/>
                <a:ext cx="54950" cy="71175"/>
              </a:xfrm>
              <a:custGeom>
                <a:rect b="b" l="l" r="r" t="t"/>
                <a:pathLst>
                  <a:path extrusionOk="0" h="2847" w="2198">
                    <a:moveTo>
                      <a:pt x="168" y="1"/>
                    </a:moveTo>
                    <a:lnTo>
                      <a:pt x="126" y="64"/>
                    </a:lnTo>
                    <a:lnTo>
                      <a:pt x="126" y="189"/>
                    </a:lnTo>
                    <a:lnTo>
                      <a:pt x="105" y="210"/>
                    </a:lnTo>
                    <a:lnTo>
                      <a:pt x="105" y="336"/>
                    </a:lnTo>
                    <a:lnTo>
                      <a:pt x="126" y="587"/>
                    </a:lnTo>
                    <a:lnTo>
                      <a:pt x="105" y="733"/>
                    </a:lnTo>
                    <a:lnTo>
                      <a:pt x="126" y="1005"/>
                    </a:lnTo>
                    <a:lnTo>
                      <a:pt x="168" y="1214"/>
                    </a:lnTo>
                    <a:lnTo>
                      <a:pt x="126" y="1361"/>
                    </a:lnTo>
                    <a:lnTo>
                      <a:pt x="189" y="1382"/>
                    </a:lnTo>
                    <a:lnTo>
                      <a:pt x="189" y="1466"/>
                    </a:lnTo>
                    <a:lnTo>
                      <a:pt x="294" y="1570"/>
                    </a:lnTo>
                    <a:lnTo>
                      <a:pt x="168" y="1570"/>
                    </a:lnTo>
                    <a:lnTo>
                      <a:pt x="64" y="1466"/>
                    </a:lnTo>
                    <a:lnTo>
                      <a:pt x="1" y="1570"/>
                    </a:lnTo>
                    <a:lnTo>
                      <a:pt x="1" y="1779"/>
                    </a:lnTo>
                    <a:lnTo>
                      <a:pt x="85" y="1842"/>
                    </a:lnTo>
                    <a:lnTo>
                      <a:pt x="64" y="1884"/>
                    </a:lnTo>
                    <a:lnTo>
                      <a:pt x="64" y="2198"/>
                    </a:lnTo>
                    <a:lnTo>
                      <a:pt x="105" y="2261"/>
                    </a:lnTo>
                    <a:lnTo>
                      <a:pt x="85" y="2303"/>
                    </a:lnTo>
                    <a:lnTo>
                      <a:pt x="105" y="2470"/>
                    </a:lnTo>
                    <a:lnTo>
                      <a:pt x="210" y="2491"/>
                    </a:lnTo>
                    <a:lnTo>
                      <a:pt x="168" y="2575"/>
                    </a:lnTo>
                    <a:lnTo>
                      <a:pt x="168" y="2700"/>
                    </a:lnTo>
                    <a:lnTo>
                      <a:pt x="210" y="2721"/>
                    </a:lnTo>
                    <a:lnTo>
                      <a:pt x="315" y="2700"/>
                    </a:lnTo>
                    <a:lnTo>
                      <a:pt x="398" y="2784"/>
                    </a:lnTo>
                    <a:lnTo>
                      <a:pt x="503" y="2637"/>
                    </a:lnTo>
                    <a:lnTo>
                      <a:pt x="503" y="2742"/>
                    </a:lnTo>
                    <a:lnTo>
                      <a:pt x="545" y="2847"/>
                    </a:lnTo>
                    <a:lnTo>
                      <a:pt x="649" y="2847"/>
                    </a:lnTo>
                    <a:lnTo>
                      <a:pt x="754" y="2700"/>
                    </a:lnTo>
                    <a:lnTo>
                      <a:pt x="796" y="2595"/>
                    </a:lnTo>
                    <a:lnTo>
                      <a:pt x="838" y="2407"/>
                    </a:lnTo>
                    <a:lnTo>
                      <a:pt x="921" y="2491"/>
                    </a:lnTo>
                    <a:lnTo>
                      <a:pt x="942" y="2428"/>
                    </a:lnTo>
                    <a:lnTo>
                      <a:pt x="1047" y="2365"/>
                    </a:lnTo>
                    <a:lnTo>
                      <a:pt x="1110" y="2219"/>
                    </a:lnTo>
                    <a:lnTo>
                      <a:pt x="1110" y="2365"/>
                    </a:lnTo>
                    <a:lnTo>
                      <a:pt x="1173" y="2386"/>
                    </a:lnTo>
                    <a:lnTo>
                      <a:pt x="1235" y="2282"/>
                    </a:lnTo>
                    <a:lnTo>
                      <a:pt x="1340" y="2261"/>
                    </a:lnTo>
                    <a:lnTo>
                      <a:pt x="1382" y="2303"/>
                    </a:lnTo>
                    <a:lnTo>
                      <a:pt x="1361" y="2407"/>
                    </a:lnTo>
                    <a:lnTo>
                      <a:pt x="1256" y="2365"/>
                    </a:lnTo>
                    <a:lnTo>
                      <a:pt x="1256" y="2512"/>
                    </a:lnTo>
                    <a:lnTo>
                      <a:pt x="1361" y="2470"/>
                    </a:lnTo>
                    <a:lnTo>
                      <a:pt x="1424" y="2491"/>
                    </a:lnTo>
                    <a:lnTo>
                      <a:pt x="1549" y="2303"/>
                    </a:lnTo>
                    <a:lnTo>
                      <a:pt x="1549" y="2219"/>
                    </a:lnTo>
                    <a:lnTo>
                      <a:pt x="1466" y="2177"/>
                    </a:lnTo>
                    <a:lnTo>
                      <a:pt x="1549" y="2072"/>
                    </a:lnTo>
                    <a:lnTo>
                      <a:pt x="1549" y="1947"/>
                    </a:lnTo>
                    <a:lnTo>
                      <a:pt x="1633" y="1947"/>
                    </a:lnTo>
                    <a:lnTo>
                      <a:pt x="1675" y="1884"/>
                    </a:lnTo>
                    <a:lnTo>
                      <a:pt x="1675" y="1633"/>
                    </a:lnTo>
                    <a:lnTo>
                      <a:pt x="1758" y="1570"/>
                    </a:lnTo>
                    <a:lnTo>
                      <a:pt x="1800" y="1466"/>
                    </a:lnTo>
                    <a:lnTo>
                      <a:pt x="1842" y="1633"/>
                    </a:lnTo>
                    <a:lnTo>
                      <a:pt x="1863" y="1696"/>
                    </a:lnTo>
                    <a:lnTo>
                      <a:pt x="1905" y="1570"/>
                    </a:lnTo>
                    <a:lnTo>
                      <a:pt x="1905" y="1466"/>
                    </a:lnTo>
                    <a:lnTo>
                      <a:pt x="1947" y="1424"/>
                    </a:lnTo>
                    <a:lnTo>
                      <a:pt x="1905" y="1256"/>
                    </a:lnTo>
                    <a:lnTo>
                      <a:pt x="1989" y="1131"/>
                    </a:lnTo>
                    <a:lnTo>
                      <a:pt x="1989" y="922"/>
                    </a:lnTo>
                    <a:lnTo>
                      <a:pt x="2093" y="796"/>
                    </a:lnTo>
                    <a:lnTo>
                      <a:pt x="2156" y="503"/>
                    </a:lnTo>
                    <a:lnTo>
                      <a:pt x="2198" y="398"/>
                    </a:lnTo>
                    <a:lnTo>
                      <a:pt x="2072" y="294"/>
                    </a:lnTo>
                    <a:lnTo>
                      <a:pt x="1947" y="294"/>
                    </a:lnTo>
                    <a:lnTo>
                      <a:pt x="1947" y="315"/>
                    </a:lnTo>
                    <a:lnTo>
                      <a:pt x="1884" y="419"/>
                    </a:lnTo>
                    <a:lnTo>
                      <a:pt x="1863" y="398"/>
                    </a:lnTo>
                    <a:lnTo>
                      <a:pt x="1800" y="398"/>
                    </a:lnTo>
                    <a:lnTo>
                      <a:pt x="1738" y="440"/>
                    </a:lnTo>
                    <a:lnTo>
                      <a:pt x="1675" y="503"/>
                    </a:lnTo>
                    <a:lnTo>
                      <a:pt x="1340" y="482"/>
                    </a:lnTo>
                    <a:lnTo>
                      <a:pt x="1256" y="524"/>
                    </a:lnTo>
                    <a:lnTo>
                      <a:pt x="1256" y="629"/>
                    </a:lnTo>
                    <a:lnTo>
                      <a:pt x="1173" y="545"/>
                    </a:lnTo>
                    <a:lnTo>
                      <a:pt x="1068" y="545"/>
                    </a:lnTo>
                    <a:lnTo>
                      <a:pt x="1005" y="608"/>
                    </a:lnTo>
                    <a:lnTo>
                      <a:pt x="901" y="524"/>
                    </a:lnTo>
                    <a:lnTo>
                      <a:pt x="733" y="398"/>
                    </a:lnTo>
                    <a:lnTo>
                      <a:pt x="524" y="294"/>
                    </a:lnTo>
                    <a:lnTo>
                      <a:pt x="524" y="106"/>
                    </a:lnTo>
                    <a:lnTo>
                      <a:pt x="482" y="168"/>
                    </a:lnTo>
                    <a:lnTo>
                      <a:pt x="440" y="210"/>
                    </a:lnTo>
                    <a:lnTo>
                      <a:pt x="377" y="126"/>
                    </a:lnTo>
                    <a:lnTo>
                      <a:pt x="273" y="85"/>
                    </a:lnTo>
                    <a:lnTo>
                      <a:pt x="168"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56" name="Google Shape;1056;p54"/>
            <p:cNvGrpSpPr/>
            <p:nvPr/>
          </p:nvGrpSpPr>
          <p:grpSpPr>
            <a:xfrm>
              <a:off x="4824403" y="3421846"/>
              <a:ext cx="110132" cy="130647"/>
              <a:chOff x="5952300" y="3852150"/>
              <a:chExt cx="231225" cy="287200"/>
            </a:xfrm>
          </p:grpSpPr>
          <p:sp>
            <p:nvSpPr>
              <p:cNvPr id="1057" name="Google Shape;1057;p54"/>
              <p:cNvSpPr/>
              <p:nvPr/>
            </p:nvSpPr>
            <p:spPr>
              <a:xfrm>
                <a:off x="5952300" y="3996525"/>
                <a:ext cx="145450" cy="142825"/>
              </a:xfrm>
              <a:custGeom>
                <a:rect b="b" l="l" r="r" t="t"/>
                <a:pathLst>
                  <a:path extrusionOk="0" h="5713" w="5818">
                    <a:moveTo>
                      <a:pt x="5064" y="0"/>
                    </a:moveTo>
                    <a:lnTo>
                      <a:pt x="4918" y="105"/>
                    </a:lnTo>
                    <a:lnTo>
                      <a:pt x="4834" y="126"/>
                    </a:lnTo>
                    <a:lnTo>
                      <a:pt x="4729" y="209"/>
                    </a:lnTo>
                    <a:lnTo>
                      <a:pt x="4729" y="377"/>
                    </a:lnTo>
                    <a:lnTo>
                      <a:pt x="4625" y="628"/>
                    </a:lnTo>
                    <a:lnTo>
                      <a:pt x="4520" y="753"/>
                    </a:lnTo>
                    <a:lnTo>
                      <a:pt x="4457" y="774"/>
                    </a:lnTo>
                    <a:lnTo>
                      <a:pt x="4332" y="942"/>
                    </a:lnTo>
                    <a:lnTo>
                      <a:pt x="4290" y="1025"/>
                    </a:lnTo>
                    <a:lnTo>
                      <a:pt x="4185" y="1067"/>
                    </a:lnTo>
                    <a:lnTo>
                      <a:pt x="4081" y="1046"/>
                    </a:lnTo>
                    <a:lnTo>
                      <a:pt x="3976" y="1130"/>
                    </a:lnTo>
                    <a:lnTo>
                      <a:pt x="3934" y="1235"/>
                    </a:lnTo>
                    <a:lnTo>
                      <a:pt x="3934" y="1339"/>
                    </a:lnTo>
                    <a:lnTo>
                      <a:pt x="3892" y="1360"/>
                    </a:lnTo>
                    <a:lnTo>
                      <a:pt x="3788" y="1465"/>
                    </a:lnTo>
                    <a:lnTo>
                      <a:pt x="3788" y="1590"/>
                    </a:lnTo>
                    <a:lnTo>
                      <a:pt x="3725" y="1674"/>
                    </a:lnTo>
                    <a:lnTo>
                      <a:pt x="3704" y="1758"/>
                    </a:lnTo>
                    <a:lnTo>
                      <a:pt x="3495" y="2009"/>
                    </a:lnTo>
                    <a:lnTo>
                      <a:pt x="3286" y="2176"/>
                    </a:lnTo>
                    <a:lnTo>
                      <a:pt x="3160" y="2197"/>
                    </a:lnTo>
                    <a:lnTo>
                      <a:pt x="2993" y="2281"/>
                    </a:lnTo>
                    <a:lnTo>
                      <a:pt x="2993" y="2344"/>
                    </a:lnTo>
                    <a:lnTo>
                      <a:pt x="2888" y="2344"/>
                    </a:lnTo>
                    <a:lnTo>
                      <a:pt x="2679" y="2469"/>
                    </a:lnTo>
                    <a:lnTo>
                      <a:pt x="2512" y="2616"/>
                    </a:lnTo>
                    <a:lnTo>
                      <a:pt x="2407" y="2637"/>
                    </a:lnTo>
                    <a:lnTo>
                      <a:pt x="2198" y="2783"/>
                    </a:lnTo>
                    <a:lnTo>
                      <a:pt x="2156" y="2846"/>
                    </a:lnTo>
                    <a:lnTo>
                      <a:pt x="2219" y="2929"/>
                    </a:lnTo>
                    <a:lnTo>
                      <a:pt x="2219" y="3055"/>
                    </a:lnTo>
                    <a:lnTo>
                      <a:pt x="2114" y="2950"/>
                    </a:lnTo>
                    <a:lnTo>
                      <a:pt x="2093" y="2929"/>
                    </a:lnTo>
                    <a:lnTo>
                      <a:pt x="1988" y="2950"/>
                    </a:lnTo>
                    <a:lnTo>
                      <a:pt x="1884" y="2992"/>
                    </a:lnTo>
                    <a:lnTo>
                      <a:pt x="1821" y="2950"/>
                    </a:lnTo>
                    <a:lnTo>
                      <a:pt x="1737" y="2950"/>
                    </a:lnTo>
                    <a:lnTo>
                      <a:pt x="1570" y="3118"/>
                    </a:lnTo>
                    <a:lnTo>
                      <a:pt x="1507" y="3201"/>
                    </a:lnTo>
                    <a:lnTo>
                      <a:pt x="1361" y="3327"/>
                    </a:lnTo>
                    <a:lnTo>
                      <a:pt x="1277" y="3348"/>
                    </a:lnTo>
                    <a:lnTo>
                      <a:pt x="1172" y="3453"/>
                    </a:lnTo>
                    <a:lnTo>
                      <a:pt x="1151" y="3620"/>
                    </a:lnTo>
                    <a:lnTo>
                      <a:pt x="1110" y="3536"/>
                    </a:lnTo>
                    <a:lnTo>
                      <a:pt x="1068" y="3473"/>
                    </a:lnTo>
                    <a:lnTo>
                      <a:pt x="1005" y="3557"/>
                    </a:lnTo>
                    <a:lnTo>
                      <a:pt x="942" y="3620"/>
                    </a:lnTo>
                    <a:lnTo>
                      <a:pt x="942" y="3746"/>
                    </a:lnTo>
                    <a:lnTo>
                      <a:pt x="879" y="3787"/>
                    </a:lnTo>
                    <a:lnTo>
                      <a:pt x="838" y="3766"/>
                    </a:lnTo>
                    <a:lnTo>
                      <a:pt x="670" y="3955"/>
                    </a:lnTo>
                    <a:lnTo>
                      <a:pt x="628" y="3955"/>
                    </a:lnTo>
                    <a:lnTo>
                      <a:pt x="566" y="4038"/>
                    </a:lnTo>
                    <a:lnTo>
                      <a:pt x="566" y="4206"/>
                    </a:lnTo>
                    <a:lnTo>
                      <a:pt x="524" y="4269"/>
                    </a:lnTo>
                    <a:lnTo>
                      <a:pt x="461" y="4164"/>
                    </a:lnTo>
                    <a:lnTo>
                      <a:pt x="419" y="4164"/>
                    </a:lnTo>
                    <a:lnTo>
                      <a:pt x="377" y="4206"/>
                    </a:lnTo>
                    <a:lnTo>
                      <a:pt x="335" y="4248"/>
                    </a:lnTo>
                    <a:lnTo>
                      <a:pt x="252" y="4415"/>
                    </a:lnTo>
                    <a:lnTo>
                      <a:pt x="252" y="4478"/>
                    </a:lnTo>
                    <a:lnTo>
                      <a:pt x="335" y="4582"/>
                    </a:lnTo>
                    <a:lnTo>
                      <a:pt x="377" y="4624"/>
                    </a:lnTo>
                    <a:lnTo>
                      <a:pt x="335" y="4666"/>
                    </a:lnTo>
                    <a:lnTo>
                      <a:pt x="252" y="4666"/>
                    </a:lnTo>
                    <a:lnTo>
                      <a:pt x="126" y="4687"/>
                    </a:lnTo>
                    <a:lnTo>
                      <a:pt x="1" y="4813"/>
                    </a:lnTo>
                    <a:lnTo>
                      <a:pt x="43" y="4834"/>
                    </a:lnTo>
                    <a:lnTo>
                      <a:pt x="126" y="4834"/>
                    </a:lnTo>
                    <a:lnTo>
                      <a:pt x="43" y="4896"/>
                    </a:lnTo>
                    <a:lnTo>
                      <a:pt x="43" y="5001"/>
                    </a:lnTo>
                    <a:lnTo>
                      <a:pt x="126" y="5085"/>
                    </a:lnTo>
                    <a:lnTo>
                      <a:pt x="168" y="5106"/>
                    </a:lnTo>
                    <a:lnTo>
                      <a:pt x="315" y="5106"/>
                    </a:lnTo>
                    <a:lnTo>
                      <a:pt x="335" y="5147"/>
                    </a:lnTo>
                    <a:lnTo>
                      <a:pt x="356" y="5147"/>
                    </a:lnTo>
                    <a:lnTo>
                      <a:pt x="377" y="5085"/>
                    </a:lnTo>
                    <a:lnTo>
                      <a:pt x="440" y="5085"/>
                    </a:lnTo>
                    <a:lnTo>
                      <a:pt x="524" y="5126"/>
                    </a:lnTo>
                    <a:lnTo>
                      <a:pt x="566" y="5210"/>
                    </a:lnTo>
                    <a:lnTo>
                      <a:pt x="545" y="5252"/>
                    </a:lnTo>
                    <a:lnTo>
                      <a:pt x="587" y="5315"/>
                    </a:lnTo>
                    <a:lnTo>
                      <a:pt x="670" y="5315"/>
                    </a:lnTo>
                    <a:lnTo>
                      <a:pt x="733" y="5336"/>
                    </a:lnTo>
                    <a:lnTo>
                      <a:pt x="754" y="5461"/>
                    </a:lnTo>
                    <a:lnTo>
                      <a:pt x="859" y="5545"/>
                    </a:lnTo>
                    <a:lnTo>
                      <a:pt x="942" y="5608"/>
                    </a:lnTo>
                    <a:lnTo>
                      <a:pt x="838" y="5670"/>
                    </a:lnTo>
                    <a:lnTo>
                      <a:pt x="879" y="5670"/>
                    </a:lnTo>
                    <a:lnTo>
                      <a:pt x="1005" y="5629"/>
                    </a:lnTo>
                    <a:lnTo>
                      <a:pt x="1005" y="5670"/>
                    </a:lnTo>
                    <a:lnTo>
                      <a:pt x="1110" y="5712"/>
                    </a:lnTo>
                    <a:lnTo>
                      <a:pt x="1256" y="5670"/>
                    </a:lnTo>
                    <a:lnTo>
                      <a:pt x="1465" y="5608"/>
                    </a:lnTo>
                    <a:lnTo>
                      <a:pt x="1612" y="5461"/>
                    </a:lnTo>
                    <a:lnTo>
                      <a:pt x="1737" y="5419"/>
                    </a:lnTo>
                    <a:lnTo>
                      <a:pt x="1737" y="5357"/>
                    </a:lnTo>
                    <a:lnTo>
                      <a:pt x="1716" y="5252"/>
                    </a:lnTo>
                    <a:lnTo>
                      <a:pt x="1800" y="5315"/>
                    </a:lnTo>
                    <a:lnTo>
                      <a:pt x="1779" y="5398"/>
                    </a:lnTo>
                    <a:lnTo>
                      <a:pt x="1905" y="5336"/>
                    </a:lnTo>
                    <a:lnTo>
                      <a:pt x="1926" y="5210"/>
                    </a:lnTo>
                    <a:lnTo>
                      <a:pt x="2009" y="5106"/>
                    </a:lnTo>
                    <a:lnTo>
                      <a:pt x="2198" y="5022"/>
                    </a:lnTo>
                    <a:lnTo>
                      <a:pt x="2323" y="5022"/>
                    </a:lnTo>
                    <a:lnTo>
                      <a:pt x="2365" y="5001"/>
                    </a:lnTo>
                    <a:lnTo>
                      <a:pt x="2365" y="4959"/>
                    </a:lnTo>
                    <a:lnTo>
                      <a:pt x="2260" y="4959"/>
                    </a:lnTo>
                    <a:lnTo>
                      <a:pt x="2323" y="4938"/>
                    </a:lnTo>
                    <a:lnTo>
                      <a:pt x="2344" y="4917"/>
                    </a:lnTo>
                    <a:lnTo>
                      <a:pt x="2323" y="4896"/>
                    </a:lnTo>
                    <a:lnTo>
                      <a:pt x="2449" y="4729"/>
                    </a:lnTo>
                    <a:lnTo>
                      <a:pt x="2532" y="4582"/>
                    </a:lnTo>
                    <a:lnTo>
                      <a:pt x="2574" y="4415"/>
                    </a:lnTo>
                    <a:lnTo>
                      <a:pt x="2658" y="4310"/>
                    </a:lnTo>
                    <a:lnTo>
                      <a:pt x="2930" y="4143"/>
                    </a:lnTo>
                    <a:lnTo>
                      <a:pt x="2972" y="4038"/>
                    </a:lnTo>
                    <a:lnTo>
                      <a:pt x="2993" y="3913"/>
                    </a:lnTo>
                    <a:lnTo>
                      <a:pt x="3097" y="3746"/>
                    </a:lnTo>
                    <a:lnTo>
                      <a:pt x="3160" y="3641"/>
                    </a:lnTo>
                    <a:lnTo>
                      <a:pt x="3181" y="3536"/>
                    </a:lnTo>
                    <a:lnTo>
                      <a:pt x="3265" y="3432"/>
                    </a:lnTo>
                    <a:lnTo>
                      <a:pt x="3369" y="3369"/>
                    </a:lnTo>
                    <a:lnTo>
                      <a:pt x="3390" y="3264"/>
                    </a:lnTo>
                    <a:lnTo>
                      <a:pt x="3474" y="3348"/>
                    </a:lnTo>
                    <a:lnTo>
                      <a:pt x="3516" y="3348"/>
                    </a:lnTo>
                    <a:lnTo>
                      <a:pt x="3558" y="3243"/>
                    </a:lnTo>
                    <a:lnTo>
                      <a:pt x="3662" y="3243"/>
                    </a:lnTo>
                    <a:lnTo>
                      <a:pt x="3725" y="3222"/>
                    </a:lnTo>
                    <a:lnTo>
                      <a:pt x="3788" y="3139"/>
                    </a:lnTo>
                    <a:lnTo>
                      <a:pt x="3788" y="3034"/>
                    </a:lnTo>
                    <a:lnTo>
                      <a:pt x="3704" y="2950"/>
                    </a:lnTo>
                    <a:lnTo>
                      <a:pt x="3704" y="2950"/>
                    </a:lnTo>
                    <a:lnTo>
                      <a:pt x="3809" y="3013"/>
                    </a:lnTo>
                    <a:lnTo>
                      <a:pt x="3830" y="3139"/>
                    </a:lnTo>
                    <a:lnTo>
                      <a:pt x="3892" y="3139"/>
                    </a:lnTo>
                    <a:lnTo>
                      <a:pt x="3976" y="3118"/>
                    </a:lnTo>
                    <a:lnTo>
                      <a:pt x="3976" y="3055"/>
                    </a:lnTo>
                    <a:lnTo>
                      <a:pt x="4039" y="3013"/>
                    </a:lnTo>
                    <a:lnTo>
                      <a:pt x="4123" y="3034"/>
                    </a:lnTo>
                    <a:lnTo>
                      <a:pt x="4123" y="3097"/>
                    </a:lnTo>
                    <a:lnTo>
                      <a:pt x="4018" y="3139"/>
                    </a:lnTo>
                    <a:lnTo>
                      <a:pt x="4123" y="3139"/>
                    </a:lnTo>
                    <a:lnTo>
                      <a:pt x="4227" y="3160"/>
                    </a:lnTo>
                    <a:lnTo>
                      <a:pt x="4248" y="3118"/>
                    </a:lnTo>
                    <a:lnTo>
                      <a:pt x="4248" y="3034"/>
                    </a:lnTo>
                    <a:lnTo>
                      <a:pt x="4290" y="2992"/>
                    </a:lnTo>
                    <a:lnTo>
                      <a:pt x="4311" y="3013"/>
                    </a:lnTo>
                    <a:lnTo>
                      <a:pt x="4311" y="3139"/>
                    </a:lnTo>
                    <a:lnTo>
                      <a:pt x="4332" y="3160"/>
                    </a:lnTo>
                    <a:lnTo>
                      <a:pt x="4395" y="3118"/>
                    </a:lnTo>
                    <a:lnTo>
                      <a:pt x="4416" y="2950"/>
                    </a:lnTo>
                    <a:lnTo>
                      <a:pt x="4353" y="2867"/>
                    </a:lnTo>
                    <a:lnTo>
                      <a:pt x="4290" y="2867"/>
                    </a:lnTo>
                    <a:lnTo>
                      <a:pt x="4311" y="2825"/>
                    </a:lnTo>
                    <a:lnTo>
                      <a:pt x="4311" y="2699"/>
                    </a:lnTo>
                    <a:lnTo>
                      <a:pt x="4332" y="2511"/>
                    </a:lnTo>
                    <a:lnTo>
                      <a:pt x="4416" y="2490"/>
                    </a:lnTo>
                    <a:lnTo>
                      <a:pt x="4562" y="2427"/>
                    </a:lnTo>
                    <a:lnTo>
                      <a:pt x="4750" y="2323"/>
                    </a:lnTo>
                    <a:lnTo>
                      <a:pt x="4771" y="2260"/>
                    </a:lnTo>
                    <a:lnTo>
                      <a:pt x="4918" y="2093"/>
                    </a:lnTo>
                    <a:lnTo>
                      <a:pt x="4918" y="1988"/>
                    </a:lnTo>
                    <a:lnTo>
                      <a:pt x="5043" y="1862"/>
                    </a:lnTo>
                    <a:lnTo>
                      <a:pt x="5127" y="1883"/>
                    </a:lnTo>
                    <a:lnTo>
                      <a:pt x="5127" y="1821"/>
                    </a:lnTo>
                    <a:lnTo>
                      <a:pt x="5336" y="1632"/>
                    </a:lnTo>
                    <a:lnTo>
                      <a:pt x="5336" y="1549"/>
                    </a:lnTo>
                    <a:lnTo>
                      <a:pt x="5650" y="1277"/>
                    </a:lnTo>
                    <a:lnTo>
                      <a:pt x="5755" y="1235"/>
                    </a:lnTo>
                    <a:lnTo>
                      <a:pt x="5692" y="1214"/>
                    </a:lnTo>
                    <a:lnTo>
                      <a:pt x="5671" y="1109"/>
                    </a:lnTo>
                    <a:lnTo>
                      <a:pt x="5608" y="1005"/>
                    </a:lnTo>
                    <a:lnTo>
                      <a:pt x="5650" y="900"/>
                    </a:lnTo>
                    <a:lnTo>
                      <a:pt x="5671" y="774"/>
                    </a:lnTo>
                    <a:lnTo>
                      <a:pt x="5692" y="816"/>
                    </a:lnTo>
                    <a:lnTo>
                      <a:pt x="5797" y="649"/>
                    </a:lnTo>
                    <a:lnTo>
                      <a:pt x="5713" y="691"/>
                    </a:lnTo>
                    <a:lnTo>
                      <a:pt x="5650" y="691"/>
                    </a:lnTo>
                    <a:lnTo>
                      <a:pt x="5755" y="628"/>
                    </a:lnTo>
                    <a:lnTo>
                      <a:pt x="5817" y="502"/>
                    </a:lnTo>
                    <a:lnTo>
                      <a:pt x="5797" y="502"/>
                    </a:lnTo>
                    <a:lnTo>
                      <a:pt x="5797" y="419"/>
                    </a:lnTo>
                    <a:lnTo>
                      <a:pt x="5713" y="419"/>
                    </a:lnTo>
                    <a:lnTo>
                      <a:pt x="5650" y="544"/>
                    </a:lnTo>
                    <a:lnTo>
                      <a:pt x="5671" y="586"/>
                    </a:lnTo>
                    <a:lnTo>
                      <a:pt x="5713" y="607"/>
                    </a:lnTo>
                    <a:lnTo>
                      <a:pt x="5608" y="649"/>
                    </a:lnTo>
                    <a:lnTo>
                      <a:pt x="5566" y="607"/>
                    </a:lnTo>
                    <a:lnTo>
                      <a:pt x="5566" y="544"/>
                    </a:lnTo>
                    <a:lnTo>
                      <a:pt x="5504" y="544"/>
                    </a:lnTo>
                    <a:lnTo>
                      <a:pt x="5441" y="523"/>
                    </a:lnTo>
                    <a:lnTo>
                      <a:pt x="5378" y="586"/>
                    </a:lnTo>
                    <a:lnTo>
                      <a:pt x="5294" y="691"/>
                    </a:lnTo>
                    <a:lnTo>
                      <a:pt x="5232" y="628"/>
                    </a:lnTo>
                    <a:lnTo>
                      <a:pt x="5169" y="481"/>
                    </a:lnTo>
                    <a:lnTo>
                      <a:pt x="5232" y="440"/>
                    </a:lnTo>
                    <a:lnTo>
                      <a:pt x="5273" y="377"/>
                    </a:lnTo>
                    <a:lnTo>
                      <a:pt x="5273" y="314"/>
                    </a:lnTo>
                    <a:lnTo>
                      <a:pt x="5252" y="293"/>
                    </a:lnTo>
                    <a:lnTo>
                      <a:pt x="5273" y="251"/>
                    </a:lnTo>
                    <a:lnTo>
                      <a:pt x="5232" y="209"/>
                    </a:lnTo>
                    <a:lnTo>
                      <a:pt x="5169" y="251"/>
                    </a:lnTo>
                    <a:lnTo>
                      <a:pt x="5127" y="230"/>
                    </a:lnTo>
                    <a:lnTo>
                      <a:pt x="5064" y="188"/>
                    </a:lnTo>
                    <a:lnTo>
                      <a:pt x="5085" y="105"/>
                    </a:lnTo>
                    <a:lnTo>
                      <a:pt x="5169"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8" name="Google Shape;1058;p54"/>
              <p:cNvSpPr/>
              <p:nvPr/>
            </p:nvSpPr>
            <p:spPr>
              <a:xfrm>
                <a:off x="6101375" y="3852150"/>
                <a:ext cx="82150" cy="171075"/>
              </a:xfrm>
              <a:custGeom>
                <a:rect b="b" l="l" r="r" t="t"/>
                <a:pathLst>
                  <a:path extrusionOk="0" h="6843" w="3286">
                    <a:moveTo>
                      <a:pt x="880" y="0"/>
                    </a:moveTo>
                    <a:lnTo>
                      <a:pt x="796" y="21"/>
                    </a:lnTo>
                    <a:lnTo>
                      <a:pt x="650" y="21"/>
                    </a:lnTo>
                    <a:lnTo>
                      <a:pt x="650" y="42"/>
                    </a:lnTo>
                    <a:lnTo>
                      <a:pt x="733" y="126"/>
                    </a:lnTo>
                    <a:lnTo>
                      <a:pt x="859" y="440"/>
                    </a:lnTo>
                    <a:lnTo>
                      <a:pt x="859" y="544"/>
                    </a:lnTo>
                    <a:lnTo>
                      <a:pt x="859" y="733"/>
                    </a:lnTo>
                    <a:lnTo>
                      <a:pt x="796" y="774"/>
                    </a:lnTo>
                    <a:lnTo>
                      <a:pt x="754" y="774"/>
                    </a:lnTo>
                    <a:lnTo>
                      <a:pt x="754" y="795"/>
                    </a:lnTo>
                    <a:lnTo>
                      <a:pt x="796" y="1046"/>
                    </a:lnTo>
                    <a:lnTo>
                      <a:pt x="838" y="1067"/>
                    </a:lnTo>
                    <a:lnTo>
                      <a:pt x="942" y="1026"/>
                    </a:lnTo>
                    <a:lnTo>
                      <a:pt x="1047" y="1026"/>
                    </a:lnTo>
                    <a:lnTo>
                      <a:pt x="963" y="1046"/>
                    </a:lnTo>
                    <a:lnTo>
                      <a:pt x="880" y="1151"/>
                    </a:lnTo>
                    <a:lnTo>
                      <a:pt x="901" y="1277"/>
                    </a:lnTo>
                    <a:lnTo>
                      <a:pt x="984" y="1444"/>
                    </a:lnTo>
                    <a:lnTo>
                      <a:pt x="1005" y="1716"/>
                    </a:lnTo>
                    <a:lnTo>
                      <a:pt x="1005" y="1904"/>
                    </a:lnTo>
                    <a:lnTo>
                      <a:pt x="1005" y="2030"/>
                    </a:lnTo>
                    <a:lnTo>
                      <a:pt x="1068" y="2009"/>
                    </a:lnTo>
                    <a:lnTo>
                      <a:pt x="1089" y="1904"/>
                    </a:lnTo>
                    <a:lnTo>
                      <a:pt x="1068" y="1821"/>
                    </a:lnTo>
                    <a:lnTo>
                      <a:pt x="1089" y="1800"/>
                    </a:lnTo>
                    <a:lnTo>
                      <a:pt x="1152" y="1842"/>
                    </a:lnTo>
                    <a:lnTo>
                      <a:pt x="1152" y="1967"/>
                    </a:lnTo>
                    <a:lnTo>
                      <a:pt x="1194" y="1967"/>
                    </a:lnTo>
                    <a:lnTo>
                      <a:pt x="1214" y="1904"/>
                    </a:lnTo>
                    <a:lnTo>
                      <a:pt x="1194" y="1842"/>
                    </a:lnTo>
                    <a:lnTo>
                      <a:pt x="1214" y="1842"/>
                    </a:lnTo>
                    <a:lnTo>
                      <a:pt x="1256" y="1925"/>
                    </a:lnTo>
                    <a:lnTo>
                      <a:pt x="1173" y="2030"/>
                    </a:lnTo>
                    <a:lnTo>
                      <a:pt x="1152" y="2134"/>
                    </a:lnTo>
                    <a:lnTo>
                      <a:pt x="1152" y="2197"/>
                    </a:lnTo>
                    <a:lnTo>
                      <a:pt x="1110" y="2218"/>
                    </a:lnTo>
                    <a:lnTo>
                      <a:pt x="1068" y="2134"/>
                    </a:lnTo>
                    <a:lnTo>
                      <a:pt x="1005" y="2134"/>
                    </a:lnTo>
                    <a:lnTo>
                      <a:pt x="1047" y="2323"/>
                    </a:lnTo>
                    <a:lnTo>
                      <a:pt x="1110" y="2532"/>
                    </a:lnTo>
                    <a:lnTo>
                      <a:pt x="1173" y="2553"/>
                    </a:lnTo>
                    <a:lnTo>
                      <a:pt x="1194" y="2532"/>
                    </a:lnTo>
                    <a:lnTo>
                      <a:pt x="1256" y="2616"/>
                    </a:lnTo>
                    <a:lnTo>
                      <a:pt x="1256" y="2658"/>
                    </a:lnTo>
                    <a:lnTo>
                      <a:pt x="1298" y="2699"/>
                    </a:lnTo>
                    <a:lnTo>
                      <a:pt x="1194" y="2762"/>
                    </a:lnTo>
                    <a:lnTo>
                      <a:pt x="1194" y="2825"/>
                    </a:lnTo>
                    <a:lnTo>
                      <a:pt x="1214" y="2867"/>
                    </a:lnTo>
                    <a:lnTo>
                      <a:pt x="1194" y="2950"/>
                    </a:lnTo>
                    <a:lnTo>
                      <a:pt x="1110" y="3139"/>
                    </a:lnTo>
                    <a:lnTo>
                      <a:pt x="1152" y="3243"/>
                    </a:lnTo>
                    <a:lnTo>
                      <a:pt x="1089" y="3264"/>
                    </a:lnTo>
                    <a:lnTo>
                      <a:pt x="1173" y="3348"/>
                    </a:lnTo>
                    <a:lnTo>
                      <a:pt x="1152" y="3369"/>
                    </a:lnTo>
                    <a:lnTo>
                      <a:pt x="1068" y="3369"/>
                    </a:lnTo>
                    <a:lnTo>
                      <a:pt x="1005" y="3474"/>
                    </a:lnTo>
                    <a:lnTo>
                      <a:pt x="1005" y="3536"/>
                    </a:lnTo>
                    <a:lnTo>
                      <a:pt x="1068" y="3599"/>
                    </a:lnTo>
                    <a:lnTo>
                      <a:pt x="1005" y="3641"/>
                    </a:lnTo>
                    <a:lnTo>
                      <a:pt x="942" y="3641"/>
                    </a:lnTo>
                    <a:lnTo>
                      <a:pt x="880" y="3767"/>
                    </a:lnTo>
                    <a:lnTo>
                      <a:pt x="796" y="4164"/>
                    </a:lnTo>
                    <a:lnTo>
                      <a:pt x="796" y="4269"/>
                    </a:lnTo>
                    <a:lnTo>
                      <a:pt x="733" y="4331"/>
                    </a:lnTo>
                    <a:lnTo>
                      <a:pt x="629" y="4331"/>
                    </a:lnTo>
                    <a:lnTo>
                      <a:pt x="545" y="4290"/>
                    </a:lnTo>
                    <a:lnTo>
                      <a:pt x="419" y="4311"/>
                    </a:lnTo>
                    <a:lnTo>
                      <a:pt x="210" y="4415"/>
                    </a:lnTo>
                    <a:lnTo>
                      <a:pt x="106" y="4520"/>
                    </a:lnTo>
                    <a:lnTo>
                      <a:pt x="64" y="4645"/>
                    </a:lnTo>
                    <a:lnTo>
                      <a:pt x="106" y="4834"/>
                    </a:lnTo>
                    <a:lnTo>
                      <a:pt x="210" y="4917"/>
                    </a:lnTo>
                    <a:lnTo>
                      <a:pt x="357" y="5022"/>
                    </a:lnTo>
                    <a:lnTo>
                      <a:pt x="440" y="5168"/>
                    </a:lnTo>
                    <a:lnTo>
                      <a:pt x="587" y="5231"/>
                    </a:lnTo>
                    <a:lnTo>
                      <a:pt x="650" y="5273"/>
                    </a:lnTo>
                    <a:lnTo>
                      <a:pt x="670" y="5545"/>
                    </a:lnTo>
                    <a:lnTo>
                      <a:pt x="691" y="5566"/>
                    </a:lnTo>
                    <a:lnTo>
                      <a:pt x="670" y="5587"/>
                    </a:lnTo>
                    <a:lnTo>
                      <a:pt x="670" y="5733"/>
                    </a:lnTo>
                    <a:lnTo>
                      <a:pt x="629" y="5838"/>
                    </a:lnTo>
                    <a:lnTo>
                      <a:pt x="378" y="6110"/>
                    </a:lnTo>
                    <a:lnTo>
                      <a:pt x="231" y="6277"/>
                    </a:lnTo>
                    <a:lnTo>
                      <a:pt x="43" y="6424"/>
                    </a:lnTo>
                    <a:lnTo>
                      <a:pt x="1" y="6508"/>
                    </a:lnTo>
                    <a:lnTo>
                      <a:pt x="22" y="6549"/>
                    </a:lnTo>
                    <a:lnTo>
                      <a:pt x="126" y="6591"/>
                    </a:lnTo>
                    <a:lnTo>
                      <a:pt x="147" y="6528"/>
                    </a:lnTo>
                    <a:lnTo>
                      <a:pt x="210" y="6528"/>
                    </a:lnTo>
                    <a:lnTo>
                      <a:pt x="210" y="6612"/>
                    </a:lnTo>
                    <a:lnTo>
                      <a:pt x="210" y="6675"/>
                    </a:lnTo>
                    <a:lnTo>
                      <a:pt x="231" y="6696"/>
                    </a:lnTo>
                    <a:lnTo>
                      <a:pt x="273" y="6675"/>
                    </a:lnTo>
                    <a:lnTo>
                      <a:pt x="315" y="6717"/>
                    </a:lnTo>
                    <a:lnTo>
                      <a:pt x="315" y="6800"/>
                    </a:lnTo>
                    <a:lnTo>
                      <a:pt x="336" y="6842"/>
                    </a:lnTo>
                    <a:lnTo>
                      <a:pt x="419" y="6821"/>
                    </a:lnTo>
                    <a:lnTo>
                      <a:pt x="629" y="6675"/>
                    </a:lnTo>
                    <a:lnTo>
                      <a:pt x="796" y="6528"/>
                    </a:lnTo>
                    <a:lnTo>
                      <a:pt x="984" y="6361"/>
                    </a:lnTo>
                    <a:lnTo>
                      <a:pt x="1152" y="6173"/>
                    </a:lnTo>
                    <a:lnTo>
                      <a:pt x="1319" y="5901"/>
                    </a:lnTo>
                    <a:lnTo>
                      <a:pt x="1424" y="5859"/>
                    </a:lnTo>
                    <a:lnTo>
                      <a:pt x="1507" y="5859"/>
                    </a:lnTo>
                    <a:lnTo>
                      <a:pt x="1570" y="5775"/>
                    </a:lnTo>
                    <a:lnTo>
                      <a:pt x="1570" y="5691"/>
                    </a:lnTo>
                    <a:lnTo>
                      <a:pt x="1612" y="5650"/>
                    </a:lnTo>
                    <a:lnTo>
                      <a:pt x="1717" y="5587"/>
                    </a:lnTo>
                    <a:lnTo>
                      <a:pt x="1800" y="5357"/>
                    </a:lnTo>
                    <a:lnTo>
                      <a:pt x="1905" y="5210"/>
                    </a:lnTo>
                    <a:lnTo>
                      <a:pt x="1905" y="5147"/>
                    </a:lnTo>
                    <a:lnTo>
                      <a:pt x="1989" y="5106"/>
                    </a:lnTo>
                    <a:lnTo>
                      <a:pt x="1884" y="4980"/>
                    </a:lnTo>
                    <a:lnTo>
                      <a:pt x="1717" y="4980"/>
                    </a:lnTo>
                    <a:lnTo>
                      <a:pt x="1800" y="4938"/>
                    </a:lnTo>
                    <a:lnTo>
                      <a:pt x="1884" y="4917"/>
                    </a:lnTo>
                    <a:lnTo>
                      <a:pt x="2114" y="4624"/>
                    </a:lnTo>
                    <a:lnTo>
                      <a:pt x="2240" y="4603"/>
                    </a:lnTo>
                    <a:lnTo>
                      <a:pt x="2428" y="4624"/>
                    </a:lnTo>
                    <a:lnTo>
                      <a:pt x="2512" y="4624"/>
                    </a:lnTo>
                    <a:lnTo>
                      <a:pt x="2512" y="4708"/>
                    </a:lnTo>
                    <a:lnTo>
                      <a:pt x="2512" y="4792"/>
                    </a:lnTo>
                    <a:lnTo>
                      <a:pt x="2616" y="4708"/>
                    </a:lnTo>
                    <a:lnTo>
                      <a:pt x="2679" y="4645"/>
                    </a:lnTo>
                    <a:lnTo>
                      <a:pt x="2533" y="4603"/>
                    </a:lnTo>
                    <a:lnTo>
                      <a:pt x="2554" y="4499"/>
                    </a:lnTo>
                    <a:lnTo>
                      <a:pt x="2637" y="4311"/>
                    </a:lnTo>
                    <a:lnTo>
                      <a:pt x="2679" y="4227"/>
                    </a:lnTo>
                    <a:lnTo>
                      <a:pt x="2784" y="4227"/>
                    </a:lnTo>
                    <a:lnTo>
                      <a:pt x="2826" y="4290"/>
                    </a:lnTo>
                    <a:lnTo>
                      <a:pt x="2867" y="4227"/>
                    </a:lnTo>
                    <a:lnTo>
                      <a:pt x="2930" y="4122"/>
                    </a:lnTo>
                    <a:lnTo>
                      <a:pt x="3077" y="3892"/>
                    </a:lnTo>
                    <a:lnTo>
                      <a:pt x="3077" y="3808"/>
                    </a:lnTo>
                    <a:lnTo>
                      <a:pt x="3077" y="3746"/>
                    </a:lnTo>
                    <a:lnTo>
                      <a:pt x="3098" y="3599"/>
                    </a:lnTo>
                    <a:lnTo>
                      <a:pt x="3202" y="3495"/>
                    </a:lnTo>
                    <a:lnTo>
                      <a:pt x="3286" y="3453"/>
                    </a:lnTo>
                    <a:lnTo>
                      <a:pt x="3286" y="3411"/>
                    </a:lnTo>
                    <a:lnTo>
                      <a:pt x="3160" y="3369"/>
                    </a:lnTo>
                    <a:lnTo>
                      <a:pt x="3098" y="3285"/>
                    </a:lnTo>
                    <a:lnTo>
                      <a:pt x="3139" y="3285"/>
                    </a:lnTo>
                    <a:lnTo>
                      <a:pt x="3160" y="3243"/>
                    </a:lnTo>
                    <a:lnTo>
                      <a:pt x="3035" y="3222"/>
                    </a:lnTo>
                    <a:lnTo>
                      <a:pt x="2888" y="3327"/>
                    </a:lnTo>
                    <a:lnTo>
                      <a:pt x="2679" y="3536"/>
                    </a:lnTo>
                    <a:lnTo>
                      <a:pt x="2554" y="3536"/>
                    </a:lnTo>
                    <a:lnTo>
                      <a:pt x="2470" y="3578"/>
                    </a:lnTo>
                    <a:lnTo>
                      <a:pt x="2365" y="3536"/>
                    </a:lnTo>
                    <a:lnTo>
                      <a:pt x="2135" y="3285"/>
                    </a:lnTo>
                    <a:lnTo>
                      <a:pt x="2051" y="3285"/>
                    </a:lnTo>
                    <a:lnTo>
                      <a:pt x="1989" y="3181"/>
                    </a:lnTo>
                    <a:lnTo>
                      <a:pt x="1947" y="3118"/>
                    </a:lnTo>
                    <a:lnTo>
                      <a:pt x="2010" y="3034"/>
                    </a:lnTo>
                    <a:lnTo>
                      <a:pt x="2030" y="2888"/>
                    </a:lnTo>
                    <a:lnTo>
                      <a:pt x="1926" y="2720"/>
                    </a:lnTo>
                    <a:lnTo>
                      <a:pt x="1926" y="2637"/>
                    </a:lnTo>
                    <a:lnTo>
                      <a:pt x="1905" y="2595"/>
                    </a:lnTo>
                    <a:lnTo>
                      <a:pt x="1905" y="2448"/>
                    </a:lnTo>
                    <a:lnTo>
                      <a:pt x="1947" y="2365"/>
                    </a:lnTo>
                    <a:lnTo>
                      <a:pt x="1884" y="2365"/>
                    </a:lnTo>
                    <a:lnTo>
                      <a:pt x="1884" y="2239"/>
                    </a:lnTo>
                    <a:lnTo>
                      <a:pt x="1842" y="2176"/>
                    </a:lnTo>
                    <a:lnTo>
                      <a:pt x="1800" y="2197"/>
                    </a:lnTo>
                    <a:lnTo>
                      <a:pt x="1717" y="2134"/>
                    </a:lnTo>
                    <a:lnTo>
                      <a:pt x="1675" y="2197"/>
                    </a:lnTo>
                    <a:lnTo>
                      <a:pt x="1779" y="2281"/>
                    </a:lnTo>
                    <a:lnTo>
                      <a:pt x="1738" y="2365"/>
                    </a:lnTo>
                    <a:lnTo>
                      <a:pt x="1779" y="2427"/>
                    </a:lnTo>
                    <a:lnTo>
                      <a:pt x="1696" y="2511"/>
                    </a:lnTo>
                    <a:lnTo>
                      <a:pt x="1696" y="2595"/>
                    </a:lnTo>
                    <a:lnTo>
                      <a:pt x="1779" y="2699"/>
                    </a:lnTo>
                    <a:lnTo>
                      <a:pt x="1779" y="2741"/>
                    </a:lnTo>
                    <a:lnTo>
                      <a:pt x="1675" y="2762"/>
                    </a:lnTo>
                    <a:lnTo>
                      <a:pt x="1612" y="2720"/>
                    </a:lnTo>
                    <a:lnTo>
                      <a:pt x="1591" y="2616"/>
                    </a:lnTo>
                    <a:lnTo>
                      <a:pt x="1486" y="2595"/>
                    </a:lnTo>
                    <a:lnTo>
                      <a:pt x="1486" y="2532"/>
                    </a:lnTo>
                    <a:lnTo>
                      <a:pt x="1382" y="2511"/>
                    </a:lnTo>
                    <a:lnTo>
                      <a:pt x="1319" y="2511"/>
                    </a:lnTo>
                    <a:lnTo>
                      <a:pt x="1298" y="2448"/>
                    </a:lnTo>
                    <a:lnTo>
                      <a:pt x="1403" y="2406"/>
                    </a:lnTo>
                    <a:lnTo>
                      <a:pt x="1424" y="2323"/>
                    </a:lnTo>
                    <a:lnTo>
                      <a:pt x="1319" y="2239"/>
                    </a:lnTo>
                    <a:lnTo>
                      <a:pt x="1403" y="2114"/>
                    </a:lnTo>
                    <a:lnTo>
                      <a:pt x="1486" y="2093"/>
                    </a:lnTo>
                    <a:lnTo>
                      <a:pt x="1507" y="1988"/>
                    </a:lnTo>
                    <a:lnTo>
                      <a:pt x="1486" y="1904"/>
                    </a:lnTo>
                    <a:lnTo>
                      <a:pt x="1507" y="1821"/>
                    </a:lnTo>
                    <a:lnTo>
                      <a:pt x="1466" y="1758"/>
                    </a:lnTo>
                    <a:lnTo>
                      <a:pt x="1486" y="1611"/>
                    </a:lnTo>
                    <a:lnTo>
                      <a:pt x="1361" y="1507"/>
                    </a:lnTo>
                    <a:lnTo>
                      <a:pt x="1361" y="1465"/>
                    </a:lnTo>
                    <a:lnTo>
                      <a:pt x="1424" y="1507"/>
                    </a:lnTo>
                    <a:lnTo>
                      <a:pt x="1528" y="1486"/>
                    </a:lnTo>
                    <a:lnTo>
                      <a:pt x="1570" y="1360"/>
                    </a:lnTo>
                    <a:lnTo>
                      <a:pt x="1591" y="1318"/>
                    </a:lnTo>
                    <a:lnTo>
                      <a:pt x="1591" y="1151"/>
                    </a:lnTo>
                    <a:lnTo>
                      <a:pt x="1570" y="1026"/>
                    </a:lnTo>
                    <a:lnTo>
                      <a:pt x="1570" y="921"/>
                    </a:lnTo>
                    <a:lnTo>
                      <a:pt x="1507" y="942"/>
                    </a:lnTo>
                    <a:lnTo>
                      <a:pt x="1382" y="984"/>
                    </a:lnTo>
                    <a:lnTo>
                      <a:pt x="1277" y="879"/>
                    </a:lnTo>
                    <a:lnTo>
                      <a:pt x="1361" y="837"/>
                    </a:lnTo>
                    <a:lnTo>
                      <a:pt x="1277" y="774"/>
                    </a:lnTo>
                    <a:lnTo>
                      <a:pt x="1214" y="754"/>
                    </a:lnTo>
                    <a:lnTo>
                      <a:pt x="1277" y="712"/>
                    </a:lnTo>
                    <a:lnTo>
                      <a:pt x="1361" y="649"/>
                    </a:lnTo>
                    <a:lnTo>
                      <a:pt x="1361" y="607"/>
                    </a:lnTo>
                    <a:lnTo>
                      <a:pt x="1256" y="565"/>
                    </a:lnTo>
                    <a:lnTo>
                      <a:pt x="1173" y="502"/>
                    </a:lnTo>
                    <a:lnTo>
                      <a:pt x="1089" y="544"/>
                    </a:lnTo>
                    <a:lnTo>
                      <a:pt x="1089" y="440"/>
                    </a:lnTo>
                    <a:lnTo>
                      <a:pt x="1110" y="440"/>
                    </a:lnTo>
                    <a:lnTo>
                      <a:pt x="1173" y="356"/>
                    </a:lnTo>
                    <a:lnTo>
                      <a:pt x="1110" y="356"/>
                    </a:lnTo>
                    <a:lnTo>
                      <a:pt x="1047" y="398"/>
                    </a:lnTo>
                    <a:lnTo>
                      <a:pt x="1047" y="461"/>
                    </a:lnTo>
                    <a:lnTo>
                      <a:pt x="1005" y="544"/>
                    </a:lnTo>
                    <a:lnTo>
                      <a:pt x="942" y="523"/>
                    </a:lnTo>
                    <a:lnTo>
                      <a:pt x="963" y="419"/>
                    </a:lnTo>
                    <a:lnTo>
                      <a:pt x="901" y="335"/>
                    </a:lnTo>
                    <a:lnTo>
                      <a:pt x="880" y="209"/>
                    </a:lnTo>
                    <a:lnTo>
                      <a:pt x="880" y="105"/>
                    </a:lnTo>
                    <a:lnTo>
                      <a:pt x="880" y="42"/>
                    </a:lnTo>
                    <a:lnTo>
                      <a:pt x="942" y="42"/>
                    </a:lnTo>
                    <a:lnTo>
                      <a:pt x="880"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59" name="Google Shape;1059;p54"/>
            <p:cNvSpPr/>
            <p:nvPr/>
          </p:nvSpPr>
          <p:spPr>
            <a:xfrm>
              <a:off x="3608564" y="2619698"/>
              <a:ext cx="60550" cy="35232"/>
            </a:xfrm>
            <a:custGeom>
              <a:rect b="b" l="l" r="r" t="t"/>
              <a:pathLst>
                <a:path extrusionOk="0" h="3098" w="5085">
                  <a:moveTo>
                    <a:pt x="900" y="1"/>
                  </a:moveTo>
                  <a:lnTo>
                    <a:pt x="733" y="22"/>
                  </a:lnTo>
                  <a:lnTo>
                    <a:pt x="733" y="64"/>
                  </a:lnTo>
                  <a:lnTo>
                    <a:pt x="775" y="126"/>
                  </a:lnTo>
                  <a:lnTo>
                    <a:pt x="837" y="126"/>
                  </a:lnTo>
                  <a:lnTo>
                    <a:pt x="858" y="64"/>
                  </a:lnTo>
                  <a:lnTo>
                    <a:pt x="942" y="64"/>
                  </a:lnTo>
                  <a:lnTo>
                    <a:pt x="984" y="126"/>
                  </a:lnTo>
                  <a:lnTo>
                    <a:pt x="1088" y="147"/>
                  </a:lnTo>
                  <a:lnTo>
                    <a:pt x="1047" y="210"/>
                  </a:lnTo>
                  <a:lnTo>
                    <a:pt x="942" y="168"/>
                  </a:lnTo>
                  <a:lnTo>
                    <a:pt x="837" y="168"/>
                  </a:lnTo>
                  <a:lnTo>
                    <a:pt x="858" y="231"/>
                  </a:lnTo>
                  <a:lnTo>
                    <a:pt x="1005" y="315"/>
                  </a:lnTo>
                  <a:lnTo>
                    <a:pt x="1109" y="440"/>
                  </a:lnTo>
                  <a:lnTo>
                    <a:pt x="1088" y="524"/>
                  </a:lnTo>
                  <a:lnTo>
                    <a:pt x="1047" y="545"/>
                  </a:lnTo>
                  <a:lnTo>
                    <a:pt x="1047" y="461"/>
                  </a:lnTo>
                  <a:lnTo>
                    <a:pt x="900" y="377"/>
                  </a:lnTo>
                  <a:lnTo>
                    <a:pt x="837" y="461"/>
                  </a:lnTo>
                  <a:lnTo>
                    <a:pt x="775" y="440"/>
                  </a:lnTo>
                  <a:lnTo>
                    <a:pt x="796" y="356"/>
                  </a:lnTo>
                  <a:lnTo>
                    <a:pt x="691" y="252"/>
                  </a:lnTo>
                  <a:lnTo>
                    <a:pt x="586" y="210"/>
                  </a:lnTo>
                  <a:lnTo>
                    <a:pt x="524" y="252"/>
                  </a:lnTo>
                  <a:lnTo>
                    <a:pt x="586" y="356"/>
                  </a:lnTo>
                  <a:lnTo>
                    <a:pt x="565" y="419"/>
                  </a:lnTo>
                  <a:lnTo>
                    <a:pt x="524" y="315"/>
                  </a:lnTo>
                  <a:lnTo>
                    <a:pt x="419" y="273"/>
                  </a:lnTo>
                  <a:lnTo>
                    <a:pt x="377" y="356"/>
                  </a:lnTo>
                  <a:lnTo>
                    <a:pt x="461" y="440"/>
                  </a:lnTo>
                  <a:lnTo>
                    <a:pt x="524" y="482"/>
                  </a:lnTo>
                  <a:lnTo>
                    <a:pt x="565" y="545"/>
                  </a:lnTo>
                  <a:lnTo>
                    <a:pt x="461" y="482"/>
                  </a:lnTo>
                  <a:lnTo>
                    <a:pt x="356" y="545"/>
                  </a:lnTo>
                  <a:lnTo>
                    <a:pt x="419" y="608"/>
                  </a:lnTo>
                  <a:lnTo>
                    <a:pt x="565" y="670"/>
                  </a:lnTo>
                  <a:lnTo>
                    <a:pt x="482" y="670"/>
                  </a:lnTo>
                  <a:lnTo>
                    <a:pt x="461" y="733"/>
                  </a:lnTo>
                  <a:lnTo>
                    <a:pt x="482" y="775"/>
                  </a:lnTo>
                  <a:lnTo>
                    <a:pt x="461" y="775"/>
                  </a:lnTo>
                  <a:lnTo>
                    <a:pt x="272" y="649"/>
                  </a:lnTo>
                  <a:lnTo>
                    <a:pt x="231" y="608"/>
                  </a:lnTo>
                  <a:lnTo>
                    <a:pt x="168" y="670"/>
                  </a:lnTo>
                  <a:lnTo>
                    <a:pt x="252" y="796"/>
                  </a:lnTo>
                  <a:lnTo>
                    <a:pt x="314" y="880"/>
                  </a:lnTo>
                  <a:lnTo>
                    <a:pt x="252" y="900"/>
                  </a:lnTo>
                  <a:lnTo>
                    <a:pt x="147" y="775"/>
                  </a:lnTo>
                  <a:lnTo>
                    <a:pt x="63" y="754"/>
                  </a:lnTo>
                  <a:lnTo>
                    <a:pt x="0" y="859"/>
                  </a:lnTo>
                  <a:lnTo>
                    <a:pt x="126" y="900"/>
                  </a:lnTo>
                  <a:lnTo>
                    <a:pt x="231" y="1005"/>
                  </a:lnTo>
                  <a:lnTo>
                    <a:pt x="356" y="1047"/>
                  </a:lnTo>
                  <a:lnTo>
                    <a:pt x="440" y="942"/>
                  </a:lnTo>
                  <a:lnTo>
                    <a:pt x="565" y="900"/>
                  </a:lnTo>
                  <a:lnTo>
                    <a:pt x="628" y="796"/>
                  </a:lnTo>
                  <a:lnTo>
                    <a:pt x="649" y="859"/>
                  </a:lnTo>
                  <a:lnTo>
                    <a:pt x="649" y="900"/>
                  </a:lnTo>
                  <a:lnTo>
                    <a:pt x="691" y="900"/>
                  </a:lnTo>
                  <a:lnTo>
                    <a:pt x="775" y="880"/>
                  </a:lnTo>
                  <a:lnTo>
                    <a:pt x="796" y="984"/>
                  </a:lnTo>
                  <a:lnTo>
                    <a:pt x="858" y="984"/>
                  </a:lnTo>
                  <a:lnTo>
                    <a:pt x="942" y="900"/>
                  </a:lnTo>
                  <a:lnTo>
                    <a:pt x="963" y="859"/>
                  </a:lnTo>
                  <a:lnTo>
                    <a:pt x="984" y="963"/>
                  </a:lnTo>
                  <a:lnTo>
                    <a:pt x="1005" y="963"/>
                  </a:lnTo>
                  <a:lnTo>
                    <a:pt x="1151" y="859"/>
                  </a:lnTo>
                  <a:lnTo>
                    <a:pt x="1109" y="900"/>
                  </a:lnTo>
                  <a:lnTo>
                    <a:pt x="1088" y="1005"/>
                  </a:lnTo>
                  <a:lnTo>
                    <a:pt x="1151" y="1047"/>
                  </a:lnTo>
                  <a:lnTo>
                    <a:pt x="1214" y="984"/>
                  </a:lnTo>
                  <a:lnTo>
                    <a:pt x="1360" y="1068"/>
                  </a:lnTo>
                  <a:lnTo>
                    <a:pt x="1277" y="1089"/>
                  </a:lnTo>
                  <a:lnTo>
                    <a:pt x="1193" y="1089"/>
                  </a:lnTo>
                  <a:lnTo>
                    <a:pt x="1109" y="1131"/>
                  </a:lnTo>
                  <a:lnTo>
                    <a:pt x="1047" y="1131"/>
                  </a:lnTo>
                  <a:lnTo>
                    <a:pt x="879" y="1214"/>
                  </a:lnTo>
                  <a:lnTo>
                    <a:pt x="879" y="1256"/>
                  </a:lnTo>
                  <a:lnTo>
                    <a:pt x="1068" y="1298"/>
                  </a:lnTo>
                  <a:lnTo>
                    <a:pt x="1172" y="1298"/>
                  </a:lnTo>
                  <a:lnTo>
                    <a:pt x="1214" y="1214"/>
                  </a:lnTo>
                  <a:lnTo>
                    <a:pt x="1277" y="1193"/>
                  </a:lnTo>
                  <a:lnTo>
                    <a:pt x="1277" y="1298"/>
                  </a:lnTo>
                  <a:lnTo>
                    <a:pt x="1193" y="1382"/>
                  </a:lnTo>
                  <a:lnTo>
                    <a:pt x="1005" y="1403"/>
                  </a:lnTo>
                  <a:lnTo>
                    <a:pt x="942" y="1382"/>
                  </a:lnTo>
                  <a:lnTo>
                    <a:pt x="858" y="1486"/>
                  </a:lnTo>
                  <a:lnTo>
                    <a:pt x="796" y="1403"/>
                  </a:lnTo>
                  <a:lnTo>
                    <a:pt x="775" y="1382"/>
                  </a:lnTo>
                  <a:lnTo>
                    <a:pt x="775" y="1319"/>
                  </a:lnTo>
                  <a:lnTo>
                    <a:pt x="691" y="1319"/>
                  </a:lnTo>
                  <a:lnTo>
                    <a:pt x="691" y="1361"/>
                  </a:lnTo>
                  <a:lnTo>
                    <a:pt x="691" y="1382"/>
                  </a:lnTo>
                  <a:lnTo>
                    <a:pt x="628" y="1465"/>
                  </a:lnTo>
                  <a:lnTo>
                    <a:pt x="544" y="1403"/>
                  </a:lnTo>
                  <a:lnTo>
                    <a:pt x="461" y="1424"/>
                  </a:lnTo>
                  <a:lnTo>
                    <a:pt x="356" y="1486"/>
                  </a:lnTo>
                  <a:lnTo>
                    <a:pt x="252" y="1424"/>
                  </a:lnTo>
                  <a:lnTo>
                    <a:pt x="168" y="1465"/>
                  </a:lnTo>
                  <a:lnTo>
                    <a:pt x="126" y="1465"/>
                  </a:lnTo>
                  <a:lnTo>
                    <a:pt x="168" y="1591"/>
                  </a:lnTo>
                  <a:lnTo>
                    <a:pt x="231" y="1654"/>
                  </a:lnTo>
                  <a:lnTo>
                    <a:pt x="377" y="1696"/>
                  </a:lnTo>
                  <a:lnTo>
                    <a:pt x="377" y="1633"/>
                  </a:lnTo>
                  <a:lnTo>
                    <a:pt x="565" y="1696"/>
                  </a:lnTo>
                  <a:lnTo>
                    <a:pt x="900" y="1696"/>
                  </a:lnTo>
                  <a:lnTo>
                    <a:pt x="900" y="1737"/>
                  </a:lnTo>
                  <a:lnTo>
                    <a:pt x="837" y="1800"/>
                  </a:lnTo>
                  <a:lnTo>
                    <a:pt x="837" y="1842"/>
                  </a:lnTo>
                  <a:lnTo>
                    <a:pt x="942" y="1926"/>
                  </a:lnTo>
                  <a:lnTo>
                    <a:pt x="963" y="2009"/>
                  </a:lnTo>
                  <a:lnTo>
                    <a:pt x="1005" y="2009"/>
                  </a:lnTo>
                  <a:lnTo>
                    <a:pt x="1172" y="1905"/>
                  </a:lnTo>
                  <a:lnTo>
                    <a:pt x="1151" y="1988"/>
                  </a:lnTo>
                  <a:lnTo>
                    <a:pt x="1047" y="2030"/>
                  </a:lnTo>
                  <a:lnTo>
                    <a:pt x="984" y="2135"/>
                  </a:lnTo>
                  <a:lnTo>
                    <a:pt x="1068" y="2177"/>
                  </a:lnTo>
                  <a:lnTo>
                    <a:pt x="1214" y="2051"/>
                  </a:lnTo>
                  <a:lnTo>
                    <a:pt x="1360" y="2114"/>
                  </a:lnTo>
                  <a:lnTo>
                    <a:pt x="1381" y="2156"/>
                  </a:lnTo>
                  <a:lnTo>
                    <a:pt x="1298" y="2114"/>
                  </a:lnTo>
                  <a:lnTo>
                    <a:pt x="1193" y="2156"/>
                  </a:lnTo>
                  <a:lnTo>
                    <a:pt x="1109" y="2240"/>
                  </a:lnTo>
                  <a:lnTo>
                    <a:pt x="984" y="2240"/>
                  </a:lnTo>
                  <a:lnTo>
                    <a:pt x="984" y="2323"/>
                  </a:lnTo>
                  <a:lnTo>
                    <a:pt x="942" y="2365"/>
                  </a:lnTo>
                  <a:lnTo>
                    <a:pt x="879" y="2365"/>
                  </a:lnTo>
                  <a:lnTo>
                    <a:pt x="796" y="2407"/>
                  </a:lnTo>
                  <a:lnTo>
                    <a:pt x="775" y="2344"/>
                  </a:lnTo>
                  <a:lnTo>
                    <a:pt x="670" y="2261"/>
                  </a:lnTo>
                  <a:lnTo>
                    <a:pt x="670" y="2323"/>
                  </a:lnTo>
                  <a:lnTo>
                    <a:pt x="628" y="2323"/>
                  </a:lnTo>
                  <a:lnTo>
                    <a:pt x="649" y="2449"/>
                  </a:lnTo>
                  <a:lnTo>
                    <a:pt x="691" y="2470"/>
                  </a:lnTo>
                  <a:lnTo>
                    <a:pt x="670" y="2512"/>
                  </a:lnTo>
                  <a:lnTo>
                    <a:pt x="649" y="2700"/>
                  </a:lnTo>
                  <a:lnTo>
                    <a:pt x="775" y="2679"/>
                  </a:lnTo>
                  <a:lnTo>
                    <a:pt x="837" y="2658"/>
                  </a:lnTo>
                  <a:lnTo>
                    <a:pt x="900" y="2700"/>
                  </a:lnTo>
                  <a:lnTo>
                    <a:pt x="1088" y="2742"/>
                  </a:lnTo>
                  <a:lnTo>
                    <a:pt x="1214" y="2637"/>
                  </a:lnTo>
                  <a:lnTo>
                    <a:pt x="1360" y="2679"/>
                  </a:lnTo>
                  <a:lnTo>
                    <a:pt x="1423" y="2637"/>
                  </a:lnTo>
                  <a:lnTo>
                    <a:pt x="1465" y="2679"/>
                  </a:lnTo>
                  <a:lnTo>
                    <a:pt x="1528" y="2700"/>
                  </a:lnTo>
                  <a:lnTo>
                    <a:pt x="1632" y="2679"/>
                  </a:lnTo>
                  <a:lnTo>
                    <a:pt x="1632" y="2784"/>
                  </a:lnTo>
                  <a:lnTo>
                    <a:pt x="1779" y="2930"/>
                  </a:lnTo>
                  <a:lnTo>
                    <a:pt x="1842" y="2972"/>
                  </a:lnTo>
                  <a:lnTo>
                    <a:pt x="1946" y="2888"/>
                  </a:lnTo>
                  <a:lnTo>
                    <a:pt x="2051" y="2888"/>
                  </a:lnTo>
                  <a:lnTo>
                    <a:pt x="2239" y="3077"/>
                  </a:lnTo>
                  <a:lnTo>
                    <a:pt x="2469" y="3077"/>
                  </a:lnTo>
                  <a:lnTo>
                    <a:pt x="2574" y="3097"/>
                  </a:lnTo>
                  <a:lnTo>
                    <a:pt x="2741" y="3056"/>
                  </a:lnTo>
                  <a:lnTo>
                    <a:pt x="2721" y="2951"/>
                  </a:lnTo>
                  <a:lnTo>
                    <a:pt x="2741" y="2867"/>
                  </a:lnTo>
                  <a:lnTo>
                    <a:pt x="2762" y="2951"/>
                  </a:lnTo>
                  <a:lnTo>
                    <a:pt x="2888" y="2972"/>
                  </a:lnTo>
                  <a:lnTo>
                    <a:pt x="3034" y="2867"/>
                  </a:lnTo>
                  <a:lnTo>
                    <a:pt x="3034" y="2700"/>
                  </a:lnTo>
                  <a:lnTo>
                    <a:pt x="3181" y="2700"/>
                  </a:lnTo>
                  <a:lnTo>
                    <a:pt x="3139" y="2763"/>
                  </a:lnTo>
                  <a:lnTo>
                    <a:pt x="3181" y="2846"/>
                  </a:lnTo>
                  <a:lnTo>
                    <a:pt x="3202" y="2763"/>
                  </a:lnTo>
                  <a:lnTo>
                    <a:pt x="3306" y="2763"/>
                  </a:lnTo>
                  <a:lnTo>
                    <a:pt x="3411" y="2637"/>
                  </a:lnTo>
                  <a:lnTo>
                    <a:pt x="3474" y="2658"/>
                  </a:lnTo>
                  <a:lnTo>
                    <a:pt x="3495" y="2637"/>
                  </a:lnTo>
                  <a:lnTo>
                    <a:pt x="3599" y="2658"/>
                  </a:lnTo>
                  <a:lnTo>
                    <a:pt x="3599" y="2679"/>
                  </a:lnTo>
                  <a:lnTo>
                    <a:pt x="3662" y="2658"/>
                  </a:lnTo>
                  <a:lnTo>
                    <a:pt x="3892" y="2449"/>
                  </a:lnTo>
                  <a:lnTo>
                    <a:pt x="3976" y="2323"/>
                  </a:lnTo>
                  <a:lnTo>
                    <a:pt x="4248" y="2261"/>
                  </a:lnTo>
                  <a:lnTo>
                    <a:pt x="4332" y="2177"/>
                  </a:lnTo>
                  <a:lnTo>
                    <a:pt x="4290" y="2135"/>
                  </a:lnTo>
                  <a:lnTo>
                    <a:pt x="4311" y="2051"/>
                  </a:lnTo>
                  <a:lnTo>
                    <a:pt x="4353" y="2051"/>
                  </a:lnTo>
                  <a:lnTo>
                    <a:pt x="4394" y="2156"/>
                  </a:lnTo>
                  <a:lnTo>
                    <a:pt x="4541" y="2177"/>
                  </a:lnTo>
                  <a:lnTo>
                    <a:pt x="4625" y="2114"/>
                  </a:lnTo>
                  <a:lnTo>
                    <a:pt x="4625" y="2030"/>
                  </a:lnTo>
                  <a:lnTo>
                    <a:pt x="4604" y="2009"/>
                  </a:lnTo>
                  <a:lnTo>
                    <a:pt x="4604" y="1926"/>
                  </a:lnTo>
                  <a:lnTo>
                    <a:pt x="4666" y="1905"/>
                  </a:lnTo>
                  <a:lnTo>
                    <a:pt x="4625" y="1779"/>
                  </a:lnTo>
                  <a:lnTo>
                    <a:pt x="4666" y="1716"/>
                  </a:lnTo>
                  <a:lnTo>
                    <a:pt x="4771" y="1779"/>
                  </a:lnTo>
                  <a:lnTo>
                    <a:pt x="4771" y="1884"/>
                  </a:lnTo>
                  <a:lnTo>
                    <a:pt x="4876" y="1842"/>
                  </a:lnTo>
                  <a:lnTo>
                    <a:pt x="4938" y="1716"/>
                  </a:lnTo>
                  <a:lnTo>
                    <a:pt x="4917" y="1612"/>
                  </a:lnTo>
                  <a:lnTo>
                    <a:pt x="4813" y="1507"/>
                  </a:lnTo>
                  <a:lnTo>
                    <a:pt x="4813" y="1403"/>
                  </a:lnTo>
                  <a:lnTo>
                    <a:pt x="4855" y="1361"/>
                  </a:lnTo>
                  <a:lnTo>
                    <a:pt x="4855" y="1256"/>
                  </a:lnTo>
                  <a:lnTo>
                    <a:pt x="4959" y="1193"/>
                  </a:lnTo>
                  <a:lnTo>
                    <a:pt x="5043" y="1193"/>
                  </a:lnTo>
                  <a:lnTo>
                    <a:pt x="5085" y="1110"/>
                  </a:lnTo>
                  <a:lnTo>
                    <a:pt x="5022" y="1005"/>
                  </a:lnTo>
                  <a:lnTo>
                    <a:pt x="4771" y="984"/>
                  </a:lnTo>
                  <a:lnTo>
                    <a:pt x="4708" y="1068"/>
                  </a:lnTo>
                  <a:lnTo>
                    <a:pt x="4750" y="963"/>
                  </a:lnTo>
                  <a:lnTo>
                    <a:pt x="4750" y="859"/>
                  </a:lnTo>
                  <a:lnTo>
                    <a:pt x="4625" y="859"/>
                  </a:lnTo>
                  <a:lnTo>
                    <a:pt x="4604" y="880"/>
                  </a:lnTo>
                  <a:lnTo>
                    <a:pt x="4541" y="775"/>
                  </a:lnTo>
                  <a:lnTo>
                    <a:pt x="4625" y="670"/>
                  </a:lnTo>
                  <a:lnTo>
                    <a:pt x="4708" y="649"/>
                  </a:lnTo>
                  <a:lnTo>
                    <a:pt x="4708" y="482"/>
                  </a:lnTo>
                  <a:lnTo>
                    <a:pt x="4645" y="461"/>
                  </a:lnTo>
                  <a:lnTo>
                    <a:pt x="4562" y="545"/>
                  </a:lnTo>
                  <a:lnTo>
                    <a:pt x="4457" y="482"/>
                  </a:lnTo>
                  <a:lnTo>
                    <a:pt x="4415" y="377"/>
                  </a:lnTo>
                  <a:lnTo>
                    <a:pt x="4520" y="336"/>
                  </a:lnTo>
                  <a:lnTo>
                    <a:pt x="4541" y="252"/>
                  </a:lnTo>
                  <a:lnTo>
                    <a:pt x="4604" y="210"/>
                  </a:lnTo>
                  <a:lnTo>
                    <a:pt x="4708" y="168"/>
                  </a:lnTo>
                  <a:lnTo>
                    <a:pt x="4562" y="126"/>
                  </a:lnTo>
                  <a:lnTo>
                    <a:pt x="4499" y="147"/>
                  </a:lnTo>
                  <a:lnTo>
                    <a:pt x="4311" y="336"/>
                  </a:lnTo>
                  <a:lnTo>
                    <a:pt x="4290" y="419"/>
                  </a:lnTo>
                  <a:lnTo>
                    <a:pt x="4206" y="440"/>
                  </a:lnTo>
                  <a:lnTo>
                    <a:pt x="4122" y="315"/>
                  </a:lnTo>
                  <a:lnTo>
                    <a:pt x="4185" y="252"/>
                  </a:lnTo>
                  <a:lnTo>
                    <a:pt x="4122" y="210"/>
                  </a:lnTo>
                  <a:lnTo>
                    <a:pt x="4101" y="84"/>
                  </a:lnTo>
                  <a:lnTo>
                    <a:pt x="3997" y="64"/>
                  </a:lnTo>
                  <a:lnTo>
                    <a:pt x="3913" y="126"/>
                  </a:lnTo>
                  <a:lnTo>
                    <a:pt x="3829" y="84"/>
                  </a:lnTo>
                  <a:lnTo>
                    <a:pt x="3788" y="168"/>
                  </a:lnTo>
                  <a:lnTo>
                    <a:pt x="3829" y="315"/>
                  </a:lnTo>
                  <a:lnTo>
                    <a:pt x="3788" y="377"/>
                  </a:lnTo>
                  <a:lnTo>
                    <a:pt x="3683" y="377"/>
                  </a:lnTo>
                  <a:lnTo>
                    <a:pt x="3578" y="440"/>
                  </a:lnTo>
                  <a:lnTo>
                    <a:pt x="3557" y="336"/>
                  </a:lnTo>
                  <a:lnTo>
                    <a:pt x="3495" y="315"/>
                  </a:lnTo>
                  <a:lnTo>
                    <a:pt x="3453" y="377"/>
                  </a:lnTo>
                  <a:lnTo>
                    <a:pt x="3369" y="545"/>
                  </a:lnTo>
                  <a:lnTo>
                    <a:pt x="3265" y="545"/>
                  </a:lnTo>
                  <a:lnTo>
                    <a:pt x="3160" y="356"/>
                  </a:lnTo>
                  <a:lnTo>
                    <a:pt x="3076" y="356"/>
                  </a:lnTo>
                  <a:lnTo>
                    <a:pt x="3034" y="336"/>
                  </a:lnTo>
                  <a:lnTo>
                    <a:pt x="2951" y="356"/>
                  </a:lnTo>
                  <a:lnTo>
                    <a:pt x="2888" y="545"/>
                  </a:lnTo>
                  <a:lnTo>
                    <a:pt x="2993" y="754"/>
                  </a:lnTo>
                  <a:lnTo>
                    <a:pt x="2888" y="1047"/>
                  </a:lnTo>
                  <a:lnTo>
                    <a:pt x="2930" y="775"/>
                  </a:lnTo>
                  <a:lnTo>
                    <a:pt x="2825" y="608"/>
                  </a:lnTo>
                  <a:lnTo>
                    <a:pt x="2825" y="524"/>
                  </a:lnTo>
                  <a:lnTo>
                    <a:pt x="2762" y="482"/>
                  </a:lnTo>
                  <a:lnTo>
                    <a:pt x="2783" y="356"/>
                  </a:lnTo>
                  <a:lnTo>
                    <a:pt x="2658" y="273"/>
                  </a:lnTo>
                  <a:lnTo>
                    <a:pt x="2448" y="440"/>
                  </a:lnTo>
                  <a:lnTo>
                    <a:pt x="2428" y="566"/>
                  </a:lnTo>
                  <a:lnTo>
                    <a:pt x="2448" y="649"/>
                  </a:lnTo>
                  <a:lnTo>
                    <a:pt x="2344" y="796"/>
                  </a:lnTo>
                  <a:lnTo>
                    <a:pt x="2260" y="796"/>
                  </a:lnTo>
                  <a:lnTo>
                    <a:pt x="2260" y="649"/>
                  </a:lnTo>
                  <a:lnTo>
                    <a:pt x="2156" y="587"/>
                  </a:lnTo>
                  <a:lnTo>
                    <a:pt x="2156" y="356"/>
                  </a:lnTo>
                  <a:lnTo>
                    <a:pt x="2093" y="315"/>
                  </a:lnTo>
                  <a:lnTo>
                    <a:pt x="1925" y="440"/>
                  </a:lnTo>
                  <a:lnTo>
                    <a:pt x="1946" y="691"/>
                  </a:lnTo>
                  <a:lnTo>
                    <a:pt x="2009" y="775"/>
                  </a:lnTo>
                  <a:lnTo>
                    <a:pt x="2009" y="963"/>
                  </a:lnTo>
                  <a:lnTo>
                    <a:pt x="1925" y="1047"/>
                  </a:lnTo>
                  <a:lnTo>
                    <a:pt x="1842" y="1047"/>
                  </a:lnTo>
                  <a:lnTo>
                    <a:pt x="1821" y="900"/>
                  </a:lnTo>
                  <a:lnTo>
                    <a:pt x="1716" y="963"/>
                  </a:lnTo>
                  <a:lnTo>
                    <a:pt x="1674" y="1110"/>
                  </a:lnTo>
                  <a:lnTo>
                    <a:pt x="1612" y="1131"/>
                  </a:lnTo>
                  <a:lnTo>
                    <a:pt x="1591" y="1319"/>
                  </a:lnTo>
                  <a:lnTo>
                    <a:pt x="1507" y="1131"/>
                  </a:lnTo>
                  <a:lnTo>
                    <a:pt x="1423" y="1131"/>
                  </a:lnTo>
                  <a:lnTo>
                    <a:pt x="1465" y="1068"/>
                  </a:lnTo>
                  <a:lnTo>
                    <a:pt x="1528" y="963"/>
                  </a:lnTo>
                  <a:lnTo>
                    <a:pt x="1528" y="859"/>
                  </a:lnTo>
                  <a:lnTo>
                    <a:pt x="1402" y="859"/>
                  </a:lnTo>
                  <a:lnTo>
                    <a:pt x="1465" y="775"/>
                  </a:lnTo>
                  <a:lnTo>
                    <a:pt x="1402" y="649"/>
                  </a:lnTo>
                  <a:lnTo>
                    <a:pt x="1486" y="691"/>
                  </a:lnTo>
                  <a:lnTo>
                    <a:pt x="1570" y="608"/>
                  </a:lnTo>
                  <a:lnTo>
                    <a:pt x="1528" y="545"/>
                  </a:lnTo>
                  <a:lnTo>
                    <a:pt x="1423" y="482"/>
                  </a:lnTo>
                  <a:lnTo>
                    <a:pt x="1528" y="440"/>
                  </a:lnTo>
                  <a:lnTo>
                    <a:pt x="1465" y="336"/>
                  </a:lnTo>
                  <a:lnTo>
                    <a:pt x="1381" y="377"/>
                  </a:lnTo>
                  <a:lnTo>
                    <a:pt x="1319" y="315"/>
                  </a:lnTo>
                  <a:lnTo>
                    <a:pt x="1193" y="231"/>
                  </a:lnTo>
                  <a:lnTo>
                    <a:pt x="1193" y="126"/>
                  </a:lnTo>
                  <a:lnTo>
                    <a:pt x="1109" y="22"/>
                  </a:lnTo>
                  <a:lnTo>
                    <a:pt x="1005" y="43"/>
                  </a:lnTo>
                  <a:lnTo>
                    <a:pt x="900"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0" name="Google Shape;1060;p54"/>
            <p:cNvSpPr/>
            <p:nvPr/>
          </p:nvSpPr>
          <p:spPr>
            <a:xfrm>
              <a:off x="4188328" y="2704412"/>
              <a:ext cx="421823" cy="300791"/>
            </a:xfrm>
            <a:custGeom>
              <a:rect b="b" l="l" r="r" t="t"/>
              <a:pathLst>
                <a:path extrusionOk="0" h="26449" w="35425">
                  <a:moveTo>
                    <a:pt x="27390" y="1"/>
                  </a:moveTo>
                  <a:lnTo>
                    <a:pt x="27369" y="21"/>
                  </a:lnTo>
                  <a:lnTo>
                    <a:pt x="27180" y="42"/>
                  </a:lnTo>
                  <a:lnTo>
                    <a:pt x="27139" y="126"/>
                  </a:lnTo>
                  <a:lnTo>
                    <a:pt x="27097" y="126"/>
                  </a:lnTo>
                  <a:lnTo>
                    <a:pt x="27055" y="189"/>
                  </a:lnTo>
                  <a:lnTo>
                    <a:pt x="26867" y="189"/>
                  </a:lnTo>
                  <a:lnTo>
                    <a:pt x="26741" y="147"/>
                  </a:lnTo>
                  <a:lnTo>
                    <a:pt x="26678" y="231"/>
                  </a:lnTo>
                  <a:lnTo>
                    <a:pt x="26574" y="231"/>
                  </a:lnTo>
                  <a:lnTo>
                    <a:pt x="26532" y="335"/>
                  </a:lnTo>
                  <a:lnTo>
                    <a:pt x="26448" y="356"/>
                  </a:lnTo>
                  <a:lnTo>
                    <a:pt x="26344" y="356"/>
                  </a:lnTo>
                  <a:lnTo>
                    <a:pt x="26260" y="398"/>
                  </a:lnTo>
                  <a:lnTo>
                    <a:pt x="26176" y="419"/>
                  </a:lnTo>
                  <a:lnTo>
                    <a:pt x="26051" y="419"/>
                  </a:lnTo>
                  <a:lnTo>
                    <a:pt x="25967" y="461"/>
                  </a:lnTo>
                  <a:lnTo>
                    <a:pt x="25967" y="545"/>
                  </a:lnTo>
                  <a:lnTo>
                    <a:pt x="25904" y="649"/>
                  </a:lnTo>
                  <a:lnTo>
                    <a:pt x="25862" y="754"/>
                  </a:lnTo>
                  <a:lnTo>
                    <a:pt x="25820" y="817"/>
                  </a:lnTo>
                  <a:lnTo>
                    <a:pt x="25820" y="858"/>
                  </a:lnTo>
                  <a:lnTo>
                    <a:pt x="25800" y="921"/>
                  </a:lnTo>
                  <a:lnTo>
                    <a:pt x="25800" y="1068"/>
                  </a:lnTo>
                  <a:lnTo>
                    <a:pt x="25820" y="1089"/>
                  </a:lnTo>
                  <a:lnTo>
                    <a:pt x="25862" y="1130"/>
                  </a:lnTo>
                  <a:lnTo>
                    <a:pt x="26009" y="1047"/>
                  </a:lnTo>
                  <a:lnTo>
                    <a:pt x="26072" y="984"/>
                  </a:lnTo>
                  <a:lnTo>
                    <a:pt x="26155" y="1005"/>
                  </a:lnTo>
                  <a:lnTo>
                    <a:pt x="26239" y="1151"/>
                  </a:lnTo>
                  <a:lnTo>
                    <a:pt x="26281" y="1256"/>
                  </a:lnTo>
                  <a:lnTo>
                    <a:pt x="26364" y="1340"/>
                  </a:lnTo>
                  <a:lnTo>
                    <a:pt x="26364" y="1402"/>
                  </a:lnTo>
                  <a:lnTo>
                    <a:pt x="26385" y="1486"/>
                  </a:lnTo>
                  <a:lnTo>
                    <a:pt x="26385" y="1612"/>
                  </a:lnTo>
                  <a:lnTo>
                    <a:pt x="26323" y="1674"/>
                  </a:lnTo>
                  <a:lnTo>
                    <a:pt x="26239" y="1779"/>
                  </a:lnTo>
                  <a:lnTo>
                    <a:pt x="26218" y="1926"/>
                  </a:lnTo>
                  <a:lnTo>
                    <a:pt x="26134" y="1988"/>
                  </a:lnTo>
                  <a:lnTo>
                    <a:pt x="26072" y="2093"/>
                  </a:lnTo>
                  <a:lnTo>
                    <a:pt x="26051" y="2198"/>
                  </a:lnTo>
                  <a:lnTo>
                    <a:pt x="26134" y="2281"/>
                  </a:lnTo>
                  <a:lnTo>
                    <a:pt x="26092" y="2344"/>
                  </a:lnTo>
                  <a:lnTo>
                    <a:pt x="26134" y="2490"/>
                  </a:lnTo>
                  <a:lnTo>
                    <a:pt x="26176" y="2532"/>
                  </a:lnTo>
                  <a:lnTo>
                    <a:pt x="26176" y="2658"/>
                  </a:lnTo>
                  <a:lnTo>
                    <a:pt x="26092" y="2700"/>
                  </a:lnTo>
                  <a:lnTo>
                    <a:pt x="26072" y="2742"/>
                  </a:lnTo>
                  <a:lnTo>
                    <a:pt x="26134" y="2846"/>
                  </a:lnTo>
                  <a:lnTo>
                    <a:pt x="26134" y="3034"/>
                  </a:lnTo>
                  <a:lnTo>
                    <a:pt x="26092" y="3076"/>
                  </a:lnTo>
                  <a:lnTo>
                    <a:pt x="26092" y="3244"/>
                  </a:lnTo>
                  <a:lnTo>
                    <a:pt x="26155" y="3244"/>
                  </a:lnTo>
                  <a:lnTo>
                    <a:pt x="26218" y="3265"/>
                  </a:lnTo>
                  <a:lnTo>
                    <a:pt x="26260" y="3244"/>
                  </a:lnTo>
                  <a:lnTo>
                    <a:pt x="26281" y="3265"/>
                  </a:lnTo>
                  <a:lnTo>
                    <a:pt x="26323" y="3390"/>
                  </a:lnTo>
                  <a:lnTo>
                    <a:pt x="26281" y="3495"/>
                  </a:lnTo>
                  <a:lnTo>
                    <a:pt x="26218" y="3578"/>
                  </a:lnTo>
                  <a:lnTo>
                    <a:pt x="26009" y="3620"/>
                  </a:lnTo>
                  <a:lnTo>
                    <a:pt x="25862" y="3704"/>
                  </a:lnTo>
                  <a:lnTo>
                    <a:pt x="25569" y="3976"/>
                  </a:lnTo>
                  <a:lnTo>
                    <a:pt x="25527" y="3997"/>
                  </a:lnTo>
                  <a:lnTo>
                    <a:pt x="25444" y="3913"/>
                  </a:lnTo>
                  <a:lnTo>
                    <a:pt x="25276" y="3892"/>
                  </a:lnTo>
                  <a:lnTo>
                    <a:pt x="25172" y="3913"/>
                  </a:lnTo>
                  <a:lnTo>
                    <a:pt x="25130" y="3871"/>
                  </a:lnTo>
                  <a:lnTo>
                    <a:pt x="25004" y="3871"/>
                  </a:lnTo>
                  <a:lnTo>
                    <a:pt x="25004" y="3892"/>
                  </a:lnTo>
                  <a:lnTo>
                    <a:pt x="24879" y="4792"/>
                  </a:lnTo>
                  <a:lnTo>
                    <a:pt x="24900" y="4959"/>
                  </a:lnTo>
                  <a:lnTo>
                    <a:pt x="24858" y="5148"/>
                  </a:lnTo>
                  <a:lnTo>
                    <a:pt x="24879" y="5252"/>
                  </a:lnTo>
                  <a:lnTo>
                    <a:pt x="24795" y="5524"/>
                  </a:lnTo>
                  <a:lnTo>
                    <a:pt x="24900" y="5692"/>
                  </a:lnTo>
                  <a:lnTo>
                    <a:pt x="25172" y="5838"/>
                  </a:lnTo>
                  <a:lnTo>
                    <a:pt x="25339" y="5671"/>
                  </a:lnTo>
                  <a:lnTo>
                    <a:pt x="25569" y="5671"/>
                  </a:lnTo>
                  <a:lnTo>
                    <a:pt x="25841" y="5734"/>
                  </a:lnTo>
                  <a:lnTo>
                    <a:pt x="25946" y="5838"/>
                  </a:lnTo>
                  <a:lnTo>
                    <a:pt x="26072" y="5629"/>
                  </a:lnTo>
                  <a:lnTo>
                    <a:pt x="26072" y="5483"/>
                  </a:lnTo>
                  <a:lnTo>
                    <a:pt x="26072" y="5378"/>
                  </a:lnTo>
                  <a:lnTo>
                    <a:pt x="26239" y="5336"/>
                  </a:lnTo>
                  <a:lnTo>
                    <a:pt x="26281" y="5273"/>
                  </a:lnTo>
                  <a:lnTo>
                    <a:pt x="26553" y="5357"/>
                  </a:lnTo>
                  <a:lnTo>
                    <a:pt x="26699" y="5545"/>
                  </a:lnTo>
                  <a:lnTo>
                    <a:pt x="26908" y="5734"/>
                  </a:lnTo>
                  <a:lnTo>
                    <a:pt x="27076" y="5943"/>
                  </a:lnTo>
                  <a:lnTo>
                    <a:pt x="27285" y="6089"/>
                  </a:lnTo>
                  <a:lnTo>
                    <a:pt x="27306" y="6194"/>
                  </a:lnTo>
                  <a:lnTo>
                    <a:pt x="27327" y="6278"/>
                  </a:lnTo>
                  <a:lnTo>
                    <a:pt x="27327" y="6382"/>
                  </a:lnTo>
                  <a:lnTo>
                    <a:pt x="27285" y="6424"/>
                  </a:lnTo>
                  <a:lnTo>
                    <a:pt x="27285" y="6508"/>
                  </a:lnTo>
                  <a:lnTo>
                    <a:pt x="27264" y="6591"/>
                  </a:lnTo>
                  <a:lnTo>
                    <a:pt x="27139" y="6571"/>
                  </a:lnTo>
                  <a:lnTo>
                    <a:pt x="27097" y="6508"/>
                  </a:lnTo>
                  <a:lnTo>
                    <a:pt x="26992" y="6529"/>
                  </a:lnTo>
                  <a:lnTo>
                    <a:pt x="26908" y="6591"/>
                  </a:lnTo>
                  <a:lnTo>
                    <a:pt x="26762" y="6508"/>
                  </a:lnTo>
                  <a:lnTo>
                    <a:pt x="26657" y="6529"/>
                  </a:lnTo>
                  <a:lnTo>
                    <a:pt x="26553" y="6675"/>
                  </a:lnTo>
                  <a:lnTo>
                    <a:pt x="26385" y="6801"/>
                  </a:lnTo>
                  <a:lnTo>
                    <a:pt x="26323" y="6843"/>
                  </a:lnTo>
                  <a:lnTo>
                    <a:pt x="26218" y="6780"/>
                  </a:lnTo>
                  <a:lnTo>
                    <a:pt x="26155" y="6801"/>
                  </a:lnTo>
                  <a:lnTo>
                    <a:pt x="26155" y="6905"/>
                  </a:lnTo>
                  <a:lnTo>
                    <a:pt x="26092" y="6947"/>
                  </a:lnTo>
                  <a:lnTo>
                    <a:pt x="26030" y="6989"/>
                  </a:lnTo>
                  <a:lnTo>
                    <a:pt x="25967" y="6947"/>
                  </a:lnTo>
                  <a:lnTo>
                    <a:pt x="25925" y="7031"/>
                  </a:lnTo>
                  <a:lnTo>
                    <a:pt x="25820" y="7198"/>
                  </a:lnTo>
                  <a:lnTo>
                    <a:pt x="25800" y="7366"/>
                  </a:lnTo>
                  <a:lnTo>
                    <a:pt x="25800" y="7470"/>
                  </a:lnTo>
                  <a:lnTo>
                    <a:pt x="25737" y="7554"/>
                  </a:lnTo>
                  <a:lnTo>
                    <a:pt x="25611" y="7575"/>
                  </a:lnTo>
                  <a:lnTo>
                    <a:pt x="25381" y="7763"/>
                  </a:lnTo>
                  <a:lnTo>
                    <a:pt x="25214" y="7763"/>
                  </a:lnTo>
                  <a:lnTo>
                    <a:pt x="25088" y="7742"/>
                  </a:lnTo>
                  <a:lnTo>
                    <a:pt x="25004" y="7784"/>
                  </a:lnTo>
                  <a:lnTo>
                    <a:pt x="24900" y="7993"/>
                  </a:lnTo>
                  <a:lnTo>
                    <a:pt x="24795" y="8077"/>
                  </a:lnTo>
                  <a:lnTo>
                    <a:pt x="24670" y="8182"/>
                  </a:lnTo>
                  <a:lnTo>
                    <a:pt x="24586" y="8265"/>
                  </a:lnTo>
                  <a:lnTo>
                    <a:pt x="24565" y="8370"/>
                  </a:lnTo>
                  <a:lnTo>
                    <a:pt x="24502" y="8370"/>
                  </a:lnTo>
                  <a:lnTo>
                    <a:pt x="24377" y="8307"/>
                  </a:lnTo>
                  <a:lnTo>
                    <a:pt x="24251" y="8286"/>
                  </a:lnTo>
                  <a:lnTo>
                    <a:pt x="24063" y="8203"/>
                  </a:lnTo>
                  <a:lnTo>
                    <a:pt x="23937" y="8140"/>
                  </a:lnTo>
                  <a:lnTo>
                    <a:pt x="23770" y="8098"/>
                  </a:lnTo>
                  <a:lnTo>
                    <a:pt x="23561" y="8161"/>
                  </a:lnTo>
                  <a:lnTo>
                    <a:pt x="23435" y="8265"/>
                  </a:lnTo>
                  <a:lnTo>
                    <a:pt x="23331" y="8391"/>
                  </a:lnTo>
                  <a:lnTo>
                    <a:pt x="23331" y="8621"/>
                  </a:lnTo>
                  <a:lnTo>
                    <a:pt x="23351" y="8768"/>
                  </a:lnTo>
                  <a:lnTo>
                    <a:pt x="23331" y="8830"/>
                  </a:lnTo>
                  <a:lnTo>
                    <a:pt x="23603" y="9019"/>
                  </a:lnTo>
                  <a:lnTo>
                    <a:pt x="23833" y="9144"/>
                  </a:lnTo>
                  <a:lnTo>
                    <a:pt x="23833" y="9228"/>
                  </a:lnTo>
                  <a:lnTo>
                    <a:pt x="23770" y="9332"/>
                  </a:lnTo>
                  <a:lnTo>
                    <a:pt x="23707" y="9437"/>
                  </a:lnTo>
                  <a:lnTo>
                    <a:pt x="23435" y="9730"/>
                  </a:lnTo>
                  <a:lnTo>
                    <a:pt x="23310" y="9960"/>
                  </a:lnTo>
                  <a:lnTo>
                    <a:pt x="23226" y="10169"/>
                  </a:lnTo>
                  <a:lnTo>
                    <a:pt x="23121" y="10169"/>
                  </a:lnTo>
                  <a:lnTo>
                    <a:pt x="22933" y="10232"/>
                  </a:lnTo>
                  <a:lnTo>
                    <a:pt x="22807" y="10232"/>
                  </a:lnTo>
                  <a:lnTo>
                    <a:pt x="22661" y="10337"/>
                  </a:lnTo>
                  <a:lnTo>
                    <a:pt x="22494" y="10462"/>
                  </a:lnTo>
                  <a:lnTo>
                    <a:pt x="22347" y="10462"/>
                  </a:lnTo>
                  <a:lnTo>
                    <a:pt x="22096" y="10483"/>
                  </a:lnTo>
                  <a:lnTo>
                    <a:pt x="21908" y="10546"/>
                  </a:lnTo>
                  <a:lnTo>
                    <a:pt x="21740" y="10588"/>
                  </a:lnTo>
                  <a:lnTo>
                    <a:pt x="21322" y="10755"/>
                  </a:lnTo>
                  <a:lnTo>
                    <a:pt x="21008" y="10860"/>
                  </a:lnTo>
                  <a:lnTo>
                    <a:pt x="20841" y="11027"/>
                  </a:lnTo>
                  <a:lnTo>
                    <a:pt x="20590" y="11216"/>
                  </a:lnTo>
                  <a:lnTo>
                    <a:pt x="20485" y="11320"/>
                  </a:lnTo>
                  <a:lnTo>
                    <a:pt x="20338" y="11320"/>
                  </a:lnTo>
                  <a:lnTo>
                    <a:pt x="20192" y="11278"/>
                  </a:lnTo>
                  <a:lnTo>
                    <a:pt x="20192" y="11216"/>
                  </a:lnTo>
                  <a:lnTo>
                    <a:pt x="20171" y="11111"/>
                  </a:lnTo>
                  <a:lnTo>
                    <a:pt x="19899" y="11195"/>
                  </a:lnTo>
                  <a:lnTo>
                    <a:pt x="19732" y="11216"/>
                  </a:lnTo>
                  <a:lnTo>
                    <a:pt x="19522" y="11111"/>
                  </a:lnTo>
                  <a:lnTo>
                    <a:pt x="19355" y="11090"/>
                  </a:lnTo>
                  <a:lnTo>
                    <a:pt x="18999" y="10965"/>
                  </a:lnTo>
                  <a:lnTo>
                    <a:pt x="18623" y="10797"/>
                  </a:lnTo>
                  <a:lnTo>
                    <a:pt x="18413" y="10609"/>
                  </a:lnTo>
                  <a:lnTo>
                    <a:pt x="18288" y="10588"/>
                  </a:lnTo>
                  <a:lnTo>
                    <a:pt x="17869" y="10567"/>
                  </a:lnTo>
                  <a:lnTo>
                    <a:pt x="17493" y="10567"/>
                  </a:lnTo>
                  <a:lnTo>
                    <a:pt x="17430" y="10546"/>
                  </a:lnTo>
                  <a:lnTo>
                    <a:pt x="17367" y="10588"/>
                  </a:lnTo>
                  <a:lnTo>
                    <a:pt x="17325" y="10651"/>
                  </a:lnTo>
                  <a:lnTo>
                    <a:pt x="17137" y="10713"/>
                  </a:lnTo>
                  <a:lnTo>
                    <a:pt x="16865" y="10755"/>
                  </a:lnTo>
                  <a:lnTo>
                    <a:pt x="16384" y="10693"/>
                  </a:lnTo>
                  <a:lnTo>
                    <a:pt x="16028" y="10713"/>
                  </a:lnTo>
                  <a:lnTo>
                    <a:pt x="15777" y="10693"/>
                  </a:lnTo>
                  <a:lnTo>
                    <a:pt x="15547" y="10713"/>
                  </a:lnTo>
                  <a:lnTo>
                    <a:pt x="15442" y="10755"/>
                  </a:lnTo>
                  <a:lnTo>
                    <a:pt x="15338" y="10713"/>
                  </a:lnTo>
                  <a:lnTo>
                    <a:pt x="15191" y="10462"/>
                  </a:lnTo>
                  <a:lnTo>
                    <a:pt x="15149" y="10337"/>
                  </a:lnTo>
                  <a:lnTo>
                    <a:pt x="15024" y="10169"/>
                  </a:lnTo>
                  <a:lnTo>
                    <a:pt x="14919" y="10044"/>
                  </a:lnTo>
                  <a:lnTo>
                    <a:pt x="14856" y="9877"/>
                  </a:lnTo>
                  <a:lnTo>
                    <a:pt x="14856" y="9814"/>
                  </a:lnTo>
                  <a:lnTo>
                    <a:pt x="14752" y="9709"/>
                  </a:lnTo>
                  <a:lnTo>
                    <a:pt x="14668" y="9667"/>
                  </a:lnTo>
                  <a:lnTo>
                    <a:pt x="14626" y="9667"/>
                  </a:lnTo>
                  <a:lnTo>
                    <a:pt x="14584" y="9604"/>
                  </a:lnTo>
                  <a:lnTo>
                    <a:pt x="14564" y="9500"/>
                  </a:lnTo>
                  <a:lnTo>
                    <a:pt x="14333" y="9500"/>
                  </a:lnTo>
                  <a:lnTo>
                    <a:pt x="14187" y="9416"/>
                  </a:lnTo>
                  <a:lnTo>
                    <a:pt x="13978" y="9249"/>
                  </a:lnTo>
                  <a:lnTo>
                    <a:pt x="13873" y="9249"/>
                  </a:lnTo>
                  <a:lnTo>
                    <a:pt x="13768" y="9228"/>
                  </a:lnTo>
                  <a:lnTo>
                    <a:pt x="13706" y="9186"/>
                  </a:lnTo>
                  <a:lnTo>
                    <a:pt x="13517" y="9040"/>
                  </a:lnTo>
                  <a:lnTo>
                    <a:pt x="13141" y="8977"/>
                  </a:lnTo>
                  <a:lnTo>
                    <a:pt x="13099" y="8977"/>
                  </a:lnTo>
                  <a:lnTo>
                    <a:pt x="13057" y="9019"/>
                  </a:lnTo>
                  <a:lnTo>
                    <a:pt x="12890" y="9019"/>
                  </a:lnTo>
                  <a:lnTo>
                    <a:pt x="12639" y="9040"/>
                  </a:lnTo>
                  <a:lnTo>
                    <a:pt x="12053" y="8914"/>
                  </a:lnTo>
                  <a:lnTo>
                    <a:pt x="11948" y="8830"/>
                  </a:lnTo>
                  <a:lnTo>
                    <a:pt x="11823" y="8663"/>
                  </a:lnTo>
                  <a:lnTo>
                    <a:pt x="11802" y="8558"/>
                  </a:lnTo>
                  <a:lnTo>
                    <a:pt x="11802" y="8475"/>
                  </a:lnTo>
                  <a:lnTo>
                    <a:pt x="11823" y="8412"/>
                  </a:lnTo>
                  <a:lnTo>
                    <a:pt x="11906" y="8349"/>
                  </a:lnTo>
                  <a:lnTo>
                    <a:pt x="11948" y="8244"/>
                  </a:lnTo>
                  <a:lnTo>
                    <a:pt x="11885" y="8161"/>
                  </a:lnTo>
                  <a:lnTo>
                    <a:pt x="11843" y="8035"/>
                  </a:lnTo>
                  <a:lnTo>
                    <a:pt x="11885" y="7952"/>
                  </a:lnTo>
                  <a:lnTo>
                    <a:pt x="11885" y="7826"/>
                  </a:lnTo>
                  <a:lnTo>
                    <a:pt x="11823" y="7763"/>
                  </a:lnTo>
                  <a:lnTo>
                    <a:pt x="11739" y="7638"/>
                  </a:lnTo>
                  <a:lnTo>
                    <a:pt x="11676" y="7575"/>
                  </a:lnTo>
                  <a:lnTo>
                    <a:pt x="11592" y="7533"/>
                  </a:lnTo>
                  <a:lnTo>
                    <a:pt x="11530" y="7428"/>
                  </a:lnTo>
                  <a:lnTo>
                    <a:pt x="11488" y="7345"/>
                  </a:lnTo>
                  <a:lnTo>
                    <a:pt x="11446" y="7240"/>
                  </a:lnTo>
                  <a:lnTo>
                    <a:pt x="11425" y="7136"/>
                  </a:lnTo>
                  <a:lnTo>
                    <a:pt x="11383" y="7052"/>
                  </a:lnTo>
                  <a:lnTo>
                    <a:pt x="11279" y="6989"/>
                  </a:lnTo>
                  <a:lnTo>
                    <a:pt x="11195" y="6947"/>
                  </a:lnTo>
                  <a:lnTo>
                    <a:pt x="11153" y="6884"/>
                  </a:lnTo>
                  <a:lnTo>
                    <a:pt x="11069" y="6843"/>
                  </a:lnTo>
                  <a:lnTo>
                    <a:pt x="10965" y="6843"/>
                  </a:lnTo>
                  <a:lnTo>
                    <a:pt x="10902" y="6905"/>
                  </a:lnTo>
                  <a:lnTo>
                    <a:pt x="10860" y="6926"/>
                  </a:lnTo>
                  <a:lnTo>
                    <a:pt x="10776" y="6905"/>
                  </a:lnTo>
                  <a:lnTo>
                    <a:pt x="10693" y="6801"/>
                  </a:lnTo>
                  <a:lnTo>
                    <a:pt x="10672" y="6738"/>
                  </a:lnTo>
                  <a:lnTo>
                    <a:pt x="10567" y="6738"/>
                  </a:lnTo>
                  <a:lnTo>
                    <a:pt x="10442" y="6801"/>
                  </a:lnTo>
                  <a:lnTo>
                    <a:pt x="10400" y="6843"/>
                  </a:lnTo>
                  <a:lnTo>
                    <a:pt x="10379" y="6926"/>
                  </a:lnTo>
                  <a:lnTo>
                    <a:pt x="10337" y="6926"/>
                  </a:lnTo>
                  <a:lnTo>
                    <a:pt x="10211" y="6843"/>
                  </a:lnTo>
                  <a:lnTo>
                    <a:pt x="10170" y="6780"/>
                  </a:lnTo>
                  <a:lnTo>
                    <a:pt x="10170" y="6717"/>
                  </a:lnTo>
                  <a:lnTo>
                    <a:pt x="10107" y="6633"/>
                  </a:lnTo>
                  <a:lnTo>
                    <a:pt x="10002" y="6571"/>
                  </a:lnTo>
                  <a:lnTo>
                    <a:pt x="9877" y="6466"/>
                  </a:lnTo>
                  <a:lnTo>
                    <a:pt x="9835" y="6424"/>
                  </a:lnTo>
                  <a:lnTo>
                    <a:pt x="9751" y="6382"/>
                  </a:lnTo>
                  <a:lnTo>
                    <a:pt x="9730" y="6299"/>
                  </a:lnTo>
                  <a:lnTo>
                    <a:pt x="9730" y="6215"/>
                  </a:lnTo>
                  <a:lnTo>
                    <a:pt x="9709" y="6173"/>
                  </a:lnTo>
                  <a:lnTo>
                    <a:pt x="9688" y="6173"/>
                  </a:lnTo>
                  <a:lnTo>
                    <a:pt x="9688" y="6215"/>
                  </a:lnTo>
                  <a:lnTo>
                    <a:pt x="9646" y="6215"/>
                  </a:lnTo>
                  <a:lnTo>
                    <a:pt x="9605" y="6152"/>
                  </a:lnTo>
                  <a:lnTo>
                    <a:pt x="9584" y="6110"/>
                  </a:lnTo>
                  <a:lnTo>
                    <a:pt x="9584" y="5985"/>
                  </a:lnTo>
                  <a:lnTo>
                    <a:pt x="9542" y="5943"/>
                  </a:lnTo>
                  <a:lnTo>
                    <a:pt x="9521" y="5943"/>
                  </a:lnTo>
                  <a:lnTo>
                    <a:pt x="9395" y="5880"/>
                  </a:lnTo>
                  <a:lnTo>
                    <a:pt x="9312" y="5880"/>
                  </a:lnTo>
                  <a:lnTo>
                    <a:pt x="9333" y="5901"/>
                  </a:lnTo>
                  <a:lnTo>
                    <a:pt x="9228" y="6006"/>
                  </a:lnTo>
                  <a:lnTo>
                    <a:pt x="9123" y="6068"/>
                  </a:lnTo>
                  <a:lnTo>
                    <a:pt x="8998" y="6215"/>
                  </a:lnTo>
                  <a:lnTo>
                    <a:pt x="8977" y="6319"/>
                  </a:lnTo>
                  <a:lnTo>
                    <a:pt x="9019" y="6382"/>
                  </a:lnTo>
                  <a:lnTo>
                    <a:pt x="8956" y="6508"/>
                  </a:lnTo>
                  <a:lnTo>
                    <a:pt x="8768" y="6571"/>
                  </a:lnTo>
                  <a:lnTo>
                    <a:pt x="8684" y="6633"/>
                  </a:lnTo>
                  <a:lnTo>
                    <a:pt x="8663" y="6780"/>
                  </a:lnTo>
                  <a:lnTo>
                    <a:pt x="8663" y="7010"/>
                  </a:lnTo>
                  <a:lnTo>
                    <a:pt x="8768" y="7240"/>
                  </a:lnTo>
                  <a:lnTo>
                    <a:pt x="8872" y="7408"/>
                  </a:lnTo>
                  <a:lnTo>
                    <a:pt x="8872" y="7470"/>
                  </a:lnTo>
                  <a:lnTo>
                    <a:pt x="8705" y="7638"/>
                  </a:lnTo>
                  <a:lnTo>
                    <a:pt x="8579" y="7680"/>
                  </a:lnTo>
                  <a:lnTo>
                    <a:pt x="8496" y="7784"/>
                  </a:lnTo>
                  <a:lnTo>
                    <a:pt x="8433" y="7826"/>
                  </a:lnTo>
                  <a:lnTo>
                    <a:pt x="8349" y="7826"/>
                  </a:lnTo>
                  <a:lnTo>
                    <a:pt x="8307" y="7742"/>
                  </a:lnTo>
                  <a:lnTo>
                    <a:pt x="8245" y="7742"/>
                  </a:lnTo>
                  <a:lnTo>
                    <a:pt x="8014" y="7784"/>
                  </a:lnTo>
                  <a:lnTo>
                    <a:pt x="7847" y="7763"/>
                  </a:lnTo>
                  <a:lnTo>
                    <a:pt x="7638" y="7680"/>
                  </a:lnTo>
                  <a:lnTo>
                    <a:pt x="7429" y="7680"/>
                  </a:lnTo>
                  <a:lnTo>
                    <a:pt x="7387" y="7952"/>
                  </a:lnTo>
                  <a:lnTo>
                    <a:pt x="7324" y="8098"/>
                  </a:lnTo>
                  <a:lnTo>
                    <a:pt x="7324" y="8244"/>
                  </a:lnTo>
                  <a:lnTo>
                    <a:pt x="7261" y="8579"/>
                  </a:lnTo>
                  <a:lnTo>
                    <a:pt x="7261" y="8830"/>
                  </a:lnTo>
                  <a:lnTo>
                    <a:pt x="7240" y="8914"/>
                  </a:lnTo>
                  <a:lnTo>
                    <a:pt x="7303" y="8977"/>
                  </a:lnTo>
                  <a:lnTo>
                    <a:pt x="7429" y="9019"/>
                  </a:lnTo>
                  <a:lnTo>
                    <a:pt x="7387" y="9144"/>
                  </a:lnTo>
                  <a:lnTo>
                    <a:pt x="7387" y="9228"/>
                  </a:lnTo>
                  <a:lnTo>
                    <a:pt x="7303" y="9228"/>
                  </a:lnTo>
                  <a:lnTo>
                    <a:pt x="7219" y="9291"/>
                  </a:lnTo>
                  <a:lnTo>
                    <a:pt x="7136" y="9291"/>
                  </a:lnTo>
                  <a:lnTo>
                    <a:pt x="7073" y="9228"/>
                  </a:lnTo>
                  <a:lnTo>
                    <a:pt x="6989" y="9249"/>
                  </a:lnTo>
                  <a:lnTo>
                    <a:pt x="6864" y="9291"/>
                  </a:lnTo>
                  <a:lnTo>
                    <a:pt x="6592" y="9332"/>
                  </a:lnTo>
                  <a:lnTo>
                    <a:pt x="6445" y="9416"/>
                  </a:lnTo>
                  <a:lnTo>
                    <a:pt x="6341" y="9416"/>
                  </a:lnTo>
                  <a:lnTo>
                    <a:pt x="6278" y="9353"/>
                  </a:lnTo>
                  <a:lnTo>
                    <a:pt x="6173" y="9416"/>
                  </a:lnTo>
                  <a:lnTo>
                    <a:pt x="6069" y="9521"/>
                  </a:lnTo>
                  <a:lnTo>
                    <a:pt x="6069" y="9604"/>
                  </a:lnTo>
                  <a:lnTo>
                    <a:pt x="6173" y="9667"/>
                  </a:lnTo>
                  <a:lnTo>
                    <a:pt x="6341" y="9646"/>
                  </a:lnTo>
                  <a:lnTo>
                    <a:pt x="6466" y="9667"/>
                  </a:lnTo>
                  <a:lnTo>
                    <a:pt x="6466" y="9730"/>
                  </a:lnTo>
                  <a:lnTo>
                    <a:pt x="6382" y="9814"/>
                  </a:lnTo>
                  <a:lnTo>
                    <a:pt x="6445" y="9981"/>
                  </a:lnTo>
                  <a:lnTo>
                    <a:pt x="6445" y="10065"/>
                  </a:lnTo>
                  <a:lnTo>
                    <a:pt x="6487" y="10149"/>
                  </a:lnTo>
                  <a:lnTo>
                    <a:pt x="6508" y="10253"/>
                  </a:lnTo>
                  <a:lnTo>
                    <a:pt x="6613" y="10441"/>
                  </a:lnTo>
                  <a:lnTo>
                    <a:pt x="6654" y="10546"/>
                  </a:lnTo>
                  <a:lnTo>
                    <a:pt x="6780" y="10609"/>
                  </a:lnTo>
                  <a:lnTo>
                    <a:pt x="6822" y="10860"/>
                  </a:lnTo>
                  <a:lnTo>
                    <a:pt x="6738" y="10923"/>
                  </a:lnTo>
                  <a:lnTo>
                    <a:pt x="6696" y="11027"/>
                  </a:lnTo>
                  <a:lnTo>
                    <a:pt x="6801" y="11132"/>
                  </a:lnTo>
                  <a:lnTo>
                    <a:pt x="6738" y="11174"/>
                  </a:lnTo>
                  <a:lnTo>
                    <a:pt x="6738" y="11216"/>
                  </a:lnTo>
                  <a:lnTo>
                    <a:pt x="6613" y="11299"/>
                  </a:lnTo>
                  <a:lnTo>
                    <a:pt x="6654" y="11446"/>
                  </a:lnTo>
                  <a:lnTo>
                    <a:pt x="6508" y="11509"/>
                  </a:lnTo>
                  <a:lnTo>
                    <a:pt x="6278" y="11446"/>
                  </a:lnTo>
                  <a:lnTo>
                    <a:pt x="6027" y="11174"/>
                  </a:lnTo>
                  <a:lnTo>
                    <a:pt x="5922" y="11195"/>
                  </a:lnTo>
                  <a:lnTo>
                    <a:pt x="5671" y="11090"/>
                  </a:lnTo>
                  <a:lnTo>
                    <a:pt x="5336" y="11090"/>
                  </a:lnTo>
                  <a:lnTo>
                    <a:pt x="5148" y="11132"/>
                  </a:lnTo>
                  <a:lnTo>
                    <a:pt x="4876" y="11069"/>
                  </a:lnTo>
                  <a:lnTo>
                    <a:pt x="4583" y="11132"/>
                  </a:lnTo>
                  <a:lnTo>
                    <a:pt x="4457" y="11132"/>
                  </a:lnTo>
                  <a:lnTo>
                    <a:pt x="4311" y="11111"/>
                  </a:lnTo>
                  <a:lnTo>
                    <a:pt x="4206" y="11195"/>
                  </a:lnTo>
                  <a:lnTo>
                    <a:pt x="4102" y="11237"/>
                  </a:lnTo>
                  <a:lnTo>
                    <a:pt x="3767" y="11195"/>
                  </a:lnTo>
                  <a:lnTo>
                    <a:pt x="3558" y="11132"/>
                  </a:lnTo>
                  <a:lnTo>
                    <a:pt x="3432" y="11069"/>
                  </a:lnTo>
                  <a:lnTo>
                    <a:pt x="3244" y="11069"/>
                  </a:lnTo>
                  <a:lnTo>
                    <a:pt x="3202" y="11111"/>
                  </a:lnTo>
                  <a:lnTo>
                    <a:pt x="3035" y="11090"/>
                  </a:lnTo>
                  <a:lnTo>
                    <a:pt x="2930" y="11069"/>
                  </a:lnTo>
                  <a:lnTo>
                    <a:pt x="2888" y="11111"/>
                  </a:lnTo>
                  <a:lnTo>
                    <a:pt x="2888" y="11237"/>
                  </a:lnTo>
                  <a:lnTo>
                    <a:pt x="2909" y="11383"/>
                  </a:lnTo>
                  <a:lnTo>
                    <a:pt x="2930" y="11509"/>
                  </a:lnTo>
                  <a:lnTo>
                    <a:pt x="2742" y="11550"/>
                  </a:lnTo>
                  <a:lnTo>
                    <a:pt x="2386" y="11550"/>
                  </a:lnTo>
                  <a:lnTo>
                    <a:pt x="1968" y="11509"/>
                  </a:lnTo>
                  <a:lnTo>
                    <a:pt x="1863" y="11446"/>
                  </a:lnTo>
                  <a:lnTo>
                    <a:pt x="1675" y="11425"/>
                  </a:lnTo>
                  <a:lnTo>
                    <a:pt x="1570" y="11550"/>
                  </a:lnTo>
                  <a:lnTo>
                    <a:pt x="1591" y="11613"/>
                  </a:lnTo>
                  <a:lnTo>
                    <a:pt x="1465" y="11697"/>
                  </a:lnTo>
                  <a:lnTo>
                    <a:pt x="1465" y="11739"/>
                  </a:lnTo>
                  <a:lnTo>
                    <a:pt x="1507" y="11739"/>
                  </a:lnTo>
                  <a:lnTo>
                    <a:pt x="1507" y="11864"/>
                  </a:lnTo>
                  <a:lnTo>
                    <a:pt x="1340" y="12157"/>
                  </a:lnTo>
                  <a:lnTo>
                    <a:pt x="1256" y="12283"/>
                  </a:lnTo>
                  <a:lnTo>
                    <a:pt x="1361" y="12366"/>
                  </a:lnTo>
                  <a:lnTo>
                    <a:pt x="1633" y="12450"/>
                  </a:lnTo>
                  <a:lnTo>
                    <a:pt x="1737" y="12555"/>
                  </a:lnTo>
                  <a:lnTo>
                    <a:pt x="1842" y="12576"/>
                  </a:lnTo>
                  <a:lnTo>
                    <a:pt x="1947" y="12471"/>
                  </a:lnTo>
                  <a:lnTo>
                    <a:pt x="1947" y="12325"/>
                  </a:lnTo>
                  <a:lnTo>
                    <a:pt x="2009" y="12325"/>
                  </a:lnTo>
                  <a:lnTo>
                    <a:pt x="2302" y="12555"/>
                  </a:lnTo>
                  <a:lnTo>
                    <a:pt x="2323" y="12659"/>
                  </a:lnTo>
                  <a:lnTo>
                    <a:pt x="2177" y="12848"/>
                  </a:lnTo>
                  <a:lnTo>
                    <a:pt x="1968" y="12848"/>
                  </a:lnTo>
                  <a:lnTo>
                    <a:pt x="1675" y="12890"/>
                  </a:lnTo>
                  <a:lnTo>
                    <a:pt x="1654" y="12785"/>
                  </a:lnTo>
                  <a:lnTo>
                    <a:pt x="1507" y="12659"/>
                  </a:lnTo>
                  <a:lnTo>
                    <a:pt x="1340" y="12869"/>
                  </a:lnTo>
                  <a:lnTo>
                    <a:pt x="1235" y="12848"/>
                  </a:lnTo>
                  <a:lnTo>
                    <a:pt x="1068" y="12973"/>
                  </a:lnTo>
                  <a:lnTo>
                    <a:pt x="921" y="13015"/>
                  </a:lnTo>
                  <a:lnTo>
                    <a:pt x="921" y="13162"/>
                  </a:lnTo>
                  <a:lnTo>
                    <a:pt x="1110" y="13224"/>
                  </a:lnTo>
                  <a:lnTo>
                    <a:pt x="1068" y="13371"/>
                  </a:lnTo>
                  <a:lnTo>
                    <a:pt x="900" y="13434"/>
                  </a:lnTo>
                  <a:lnTo>
                    <a:pt x="628" y="13496"/>
                  </a:lnTo>
                  <a:lnTo>
                    <a:pt x="691" y="13538"/>
                  </a:lnTo>
                  <a:lnTo>
                    <a:pt x="733" y="13622"/>
                  </a:lnTo>
                  <a:lnTo>
                    <a:pt x="503" y="13706"/>
                  </a:lnTo>
                  <a:lnTo>
                    <a:pt x="503" y="13831"/>
                  </a:lnTo>
                  <a:lnTo>
                    <a:pt x="398" y="13852"/>
                  </a:lnTo>
                  <a:lnTo>
                    <a:pt x="126" y="13831"/>
                  </a:lnTo>
                  <a:lnTo>
                    <a:pt x="1" y="13936"/>
                  </a:lnTo>
                  <a:lnTo>
                    <a:pt x="1" y="14103"/>
                  </a:lnTo>
                  <a:lnTo>
                    <a:pt x="168" y="14333"/>
                  </a:lnTo>
                  <a:lnTo>
                    <a:pt x="273" y="14270"/>
                  </a:lnTo>
                  <a:lnTo>
                    <a:pt x="419" y="14250"/>
                  </a:lnTo>
                  <a:lnTo>
                    <a:pt x="440" y="14375"/>
                  </a:lnTo>
                  <a:lnTo>
                    <a:pt x="398" y="14522"/>
                  </a:lnTo>
                  <a:lnTo>
                    <a:pt x="461" y="14668"/>
                  </a:lnTo>
                  <a:lnTo>
                    <a:pt x="587" y="14731"/>
                  </a:lnTo>
                  <a:lnTo>
                    <a:pt x="607" y="14877"/>
                  </a:lnTo>
                  <a:lnTo>
                    <a:pt x="545" y="14940"/>
                  </a:lnTo>
                  <a:lnTo>
                    <a:pt x="419" y="15212"/>
                  </a:lnTo>
                  <a:lnTo>
                    <a:pt x="377" y="15589"/>
                  </a:lnTo>
                  <a:lnTo>
                    <a:pt x="335" y="15526"/>
                  </a:lnTo>
                  <a:lnTo>
                    <a:pt x="440" y="15693"/>
                  </a:lnTo>
                  <a:lnTo>
                    <a:pt x="545" y="15714"/>
                  </a:lnTo>
                  <a:lnTo>
                    <a:pt x="733" y="15693"/>
                  </a:lnTo>
                  <a:lnTo>
                    <a:pt x="859" y="15610"/>
                  </a:lnTo>
                  <a:lnTo>
                    <a:pt x="921" y="15526"/>
                  </a:lnTo>
                  <a:lnTo>
                    <a:pt x="984" y="15505"/>
                  </a:lnTo>
                  <a:lnTo>
                    <a:pt x="1047" y="15463"/>
                  </a:lnTo>
                  <a:lnTo>
                    <a:pt x="1110" y="15484"/>
                  </a:lnTo>
                  <a:lnTo>
                    <a:pt x="1172" y="15568"/>
                  </a:lnTo>
                  <a:lnTo>
                    <a:pt x="1361" y="15589"/>
                  </a:lnTo>
                  <a:lnTo>
                    <a:pt x="1361" y="15505"/>
                  </a:lnTo>
                  <a:lnTo>
                    <a:pt x="1319" y="15463"/>
                  </a:lnTo>
                  <a:lnTo>
                    <a:pt x="1319" y="15358"/>
                  </a:lnTo>
                  <a:lnTo>
                    <a:pt x="1444" y="15317"/>
                  </a:lnTo>
                  <a:lnTo>
                    <a:pt x="1486" y="15275"/>
                  </a:lnTo>
                  <a:lnTo>
                    <a:pt x="1549" y="15275"/>
                  </a:lnTo>
                  <a:lnTo>
                    <a:pt x="1570" y="15317"/>
                  </a:lnTo>
                  <a:lnTo>
                    <a:pt x="1695" y="15317"/>
                  </a:lnTo>
                  <a:lnTo>
                    <a:pt x="1779" y="15191"/>
                  </a:lnTo>
                  <a:lnTo>
                    <a:pt x="1758" y="15045"/>
                  </a:lnTo>
                  <a:lnTo>
                    <a:pt x="1779" y="14961"/>
                  </a:lnTo>
                  <a:lnTo>
                    <a:pt x="1863" y="14898"/>
                  </a:lnTo>
                  <a:lnTo>
                    <a:pt x="1884" y="14731"/>
                  </a:lnTo>
                  <a:lnTo>
                    <a:pt x="1947" y="14626"/>
                  </a:lnTo>
                  <a:lnTo>
                    <a:pt x="2072" y="14626"/>
                  </a:lnTo>
                  <a:lnTo>
                    <a:pt x="2177" y="14689"/>
                  </a:lnTo>
                  <a:lnTo>
                    <a:pt x="2281" y="14752"/>
                  </a:lnTo>
                  <a:lnTo>
                    <a:pt x="2281" y="14835"/>
                  </a:lnTo>
                  <a:lnTo>
                    <a:pt x="2260" y="14982"/>
                  </a:lnTo>
                  <a:lnTo>
                    <a:pt x="2281" y="15086"/>
                  </a:lnTo>
                  <a:lnTo>
                    <a:pt x="2386" y="15086"/>
                  </a:lnTo>
                  <a:lnTo>
                    <a:pt x="2428" y="15191"/>
                  </a:lnTo>
                  <a:lnTo>
                    <a:pt x="2407" y="15317"/>
                  </a:lnTo>
                  <a:lnTo>
                    <a:pt x="2428" y="15463"/>
                  </a:lnTo>
                  <a:lnTo>
                    <a:pt x="2428" y="15672"/>
                  </a:lnTo>
                  <a:lnTo>
                    <a:pt x="2532" y="15798"/>
                  </a:lnTo>
                  <a:lnTo>
                    <a:pt x="2532" y="15882"/>
                  </a:lnTo>
                  <a:lnTo>
                    <a:pt x="2637" y="15903"/>
                  </a:lnTo>
                  <a:lnTo>
                    <a:pt x="2784" y="15903"/>
                  </a:lnTo>
                  <a:lnTo>
                    <a:pt x="2888" y="15819"/>
                  </a:lnTo>
                  <a:lnTo>
                    <a:pt x="2909" y="15777"/>
                  </a:lnTo>
                  <a:lnTo>
                    <a:pt x="3076" y="15693"/>
                  </a:lnTo>
                  <a:lnTo>
                    <a:pt x="3202" y="15610"/>
                  </a:lnTo>
                  <a:lnTo>
                    <a:pt x="3223" y="15484"/>
                  </a:lnTo>
                  <a:lnTo>
                    <a:pt x="3307" y="15421"/>
                  </a:lnTo>
                  <a:lnTo>
                    <a:pt x="3558" y="15275"/>
                  </a:lnTo>
                  <a:lnTo>
                    <a:pt x="3725" y="15212"/>
                  </a:lnTo>
                  <a:lnTo>
                    <a:pt x="3746" y="15358"/>
                  </a:lnTo>
                  <a:lnTo>
                    <a:pt x="3976" y="15317"/>
                  </a:lnTo>
                  <a:lnTo>
                    <a:pt x="4039" y="15212"/>
                  </a:lnTo>
                  <a:lnTo>
                    <a:pt x="4290" y="15212"/>
                  </a:lnTo>
                  <a:lnTo>
                    <a:pt x="4311" y="15317"/>
                  </a:lnTo>
                  <a:lnTo>
                    <a:pt x="4123" y="15484"/>
                  </a:lnTo>
                  <a:lnTo>
                    <a:pt x="4248" y="15505"/>
                  </a:lnTo>
                  <a:lnTo>
                    <a:pt x="4290" y="15463"/>
                  </a:lnTo>
                  <a:lnTo>
                    <a:pt x="4374" y="15463"/>
                  </a:lnTo>
                  <a:lnTo>
                    <a:pt x="4478" y="15526"/>
                  </a:lnTo>
                  <a:lnTo>
                    <a:pt x="4520" y="15505"/>
                  </a:lnTo>
                  <a:lnTo>
                    <a:pt x="4625" y="15505"/>
                  </a:lnTo>
                  <a:lnTo>
                    <a:pt x="4688" y="15463"/>
                  </a:lnTo>
                  <a:lnTo>
                    <a:pt x="4729" y="15400"/>
                  </a:lnTo>
                  <a:lnTo>
                    <a:pt x="4813" y="15400"/>
                  </a:lnTo>
                  <a:lnTo>
                    <a:pt x="4897" y="15484"/>
                  </a:lnTo>
                  <a:lnTo>
                    <a:pt x="4981" y="15672"/>
                  </a:lnTo>
                  <a:lnTo>
                    <a:pt x="5232" y="16049"/>
                  </a:lnTo>
                  <a:lnTo>
                    <a:pt x="5357" y="16133"/>
                  </a:lnTo>
                  <a:lnTo>
                    <a:pt x="5399" y="16300"/>
                  </a:lnTo>
                  <a:lnTo>
                    <a:pt x="5462" y="16363"/>
                  </a:lnTo>
                  <a:lnTo>
                    <a:pt x="5545" y="16447"/>
                  </a:lnTo>
                  <a:lnTo>
                    <a:pt x="5776" y="16467"/>
                  </a:lnTo>
                  <a:lnTo>
                    <a:pt x="5985" y="16467"/>
                  </a:lnTo>
                  <a:lnTo>
                    <a:pt x="6089" y="16509"/>
                  </a:lnTo>
                  <a:lnTo>
                    <a:pt x="6131" y="16635"/>
                  </a:lnTo>
                  <a:lnTo>
                    <a:pt x="6361" y="16719"/>
                  </a:lnTo>
                  <a:lnTo>
                    <a:pt x="6550" y="16823"/>
                  </a:lnTo>
                  <a:lnTo>
                    <a:pt x="6654" y="17095"/>
                  </a:lnTo>
                  <a:lnTo>
                    <a:pt x="6801" y="17263"/>
                  </a:lnTo>
                  <a:lnTo>
                    <a:pt x="6989" y="17367"/>
                  </a:lnTo>
                  <a:lnTo>
                    <a:pt x="7073" y="17514"/>
                  </a:lnTo>
                  <a:lnTo>
                    <a:pt x="7073" y="17786"/>
                  </a:lnTo>
                  <a:lnTo>
                    <a:pt x="7177" y="18037"/>
                  </a:lnTo>
                  <a:lnTo>
                    <a:pt x="7324" y="18079"/>
                  </a:lnTo>
                  <a:lnTo>
                    <a:pt x="7387" y="18330"/>
                  </a:lnTo>
                  <a:lnTo>
                    <a:pt x="7429" y="18539"/>
                  </a:lnTo>
                  <a:lnTo>
                    <a:pt x="7345" y="18664"/>
                  </a:lnTo>
                  <a:lnTo>
                    <a:pt x="7324" y="18602"/>
                  </a:lnTo>
                  <a:lnTo>
                    <a:pt x="7219" y="18539"/>
                  </a:lnTo>
                  <a:lnTo>
                    <a:pt x="7073" y="18727"/>
                  </a:lnTo>
                  <a:lnTo>
                    <a:pt x="7094" y="18811"/>
                  </a:lnTo>
                  <a:lnTo>
                    <a:pt x="7115" y="18874"/>
                  </a:lnTo>
                  <a:lnTo>
                    <a:pt x="7261" y="18957"/>
                  </a:lnTo>
                  <a:lnTo>
                    <a:pt x="7240" y="19188"/>
                  </a:lnTo>
                  <a:lnTo>
                    <a:pt x="7303" y="19292"/>
                  </a:lnTo>
                  <a:lnTo>
                    <a:pt x="7261" y="19376"/>
                  </a:lnTo>
                  <a:lnTo>
                    <a:pt x="7324" y="19397"/>
                  </a:lnTo>
                  <a:lnTo>
                    <a:pt x="7408" y="19501"/>
                  </a:lnTo>
                  <a:lnTo>
                    <a:pt x="7408" y="19606"/>
                  </a:lnTo>
                  <a:lnTo>
                    <a:pt x="7449" y="19606"/>
                  </a:lnTo>
                  <a:lnTo>
                    <a:pt x="7491" y="19752"/>
                  </a:lnTo>
                  <a:lnTo>
                    <a:pt x="7617" y="19794"/>
                  </a:lnTo>
                  <a:lnTo>
                    <a:pt x="7701" y="19690"/>
                  </a:lnTo>
                  <a:lnTo>
                    <a:pt x="7826" y="19690"/>
                  </a:lnTo>
                  <a:lnTo>
                    <a:pt x="7868" y="19773"/>
                  </a:lnTo>
                  <a:lnTo>
                    <a:pt x="8014" y="19794"/>
                  </a:lnTo>
                  <a:lnTo>
                    <a:pt x="8119" y="19899"/>
                  </a:lnTo>
                  <a:lnTo>
                    <a:pt x="8182" y="19920"/>
                  </a:lnTo>
                  <a:lnTo>
                    <a:pt x="8266" y="20087"/>
                  </a:lnTo>
                  <a:lnTo>
                    <a:pt x="8370" y="20087"/>
                  </a:lnTo>
                  <a:lnTo>
                    <a:pt x="8391" y="20192"/>
                  </a:lnTo>
                  <a:lnTo>
                    <a:pt x="8433" y="20171"/>
                  </a:lnTo>
                  <a:lnTo>
                    <a:pt x="8454" y="20129"/>
                  </a:lnTo>
                  <a:lnTo>
                    <a:pt x="8600" y="20213"/>
                  </a:lnTo>
                  <a:lnTo>
                    <a:pt x="8663" y="20296"/>
                  </a:lnTo>
                  <a:lnTo>
                    <a:pt x="8768" y="20296"/>
                  </a:lnTo>
                  <a:lnTo>
                    <a:pt x="8830" y="20317"/>
                  </a:lnTo>
                  <a:lnTo>
                    <a:pt x="8893" y="20213"/>
                  </a:lnTo>
                  <a:lnTo>
                    <a:pt x="9061" y="20192"/>
                  </a:lnTo>
                  <a:lnTo>
                    <a:pt x="9270" y="20276"/>
                  </a:lnTo>
                  <a:lnTo>
                    <a:pt x="9312" y="20338"/>
                  </a:lnTo>
                  <a:lnTo>
                    <a:pt x="9437" y="20338"/>
                  </a:lnTo>
                  <a:lnTo>
                    <a:pt x="9542" y="20401"/>
                  </a:lnTo>
                  <a:lnTo>
                    <a:pt x="9709" y="20589"/>
                  </a:lnTo>
                  <a:lnTo>
                    <a:pt x="9835" y="20589"/>
                  </a:lnTo>
                  <a:lnTo>
                    <a:pt x="9960" y="20652"/>
                  </a:lnTo>
                  <a:lnTo>
                    <a:pt x="10023" y="20715"/>
                  </a:lnTo>
                  <a:lnTo>
                    <a:pt x="10128" y="20840"/>
                  </a:lnTo>
                  <a:lnTo>
                    <a:pt x="10170" y="20966"/>
                  </a:lnTo>
                  <a:lnTo>
                    <a:pt x="10232" y="20945"/>
                  </a:lnTo>
                  <a:lnTo>
                    <a:pt x="10232" y="20757"/>
                  </a:lnTo>
                  <a:lnTo>
                    <a:pt x="10316" y="20715"/>
                  </a:lnTo>
                  <a:lnTo>
                    <a:pt x="10337" y="20757"/>
                  </a:lnTo>
                  <a:lnTo>
                    <a:pt x="10462" y="20757"/>
                  </a:lnTo>
                  <a:lnTo>
                    <a:pt x="10588" y="20840"/>
                  </a:lnTo>
                  <a:lnTo>
                    <a:pt x="10588" y="21008"/>
                  </a:lnTo>
                  <a:lnTo>
                    <a:pt x="10755" y="21133"/>
                  </a:lnTo>
                  <a:lnTo>
                    <a:pt x="10923" y="21071"/>
                  </a:lnTo>
                  <a:lnTo>
                    <a:pt x="11069" y="21071"/>
                  </a:lnTo>
                  <a:lnTo>
                    <a:pt x="11048" y="21322"/>
                  </a:lnTo>
                  <a:lnTo>
                    <a:pt x="11090" y="21468"/>
                  </a:lnTo>
                  <a:lnTo>
                    <a:pt x="11195" y="21447"/>
                  </a:lnTo>
                  <a:lnTo>
                    <a:pt x="11362" y="21531"/>
                  </a:lnTo>
                  <a:lnTo>
                    <a:pt x="11425" y="21447"/>
                  </a:lnTo>
                  <a:lnTo>
                    <a:pt x="11571" y="21426"/>
                  </a:lnTo>
                  <a:lnTo>
                    <a:pt x="11676" y="21322"/>
                  </a:lnTo>
                  <a:lnTo>
                    <a:pt x="11885" y="21322"/>
                  </a:lnTo>
                  <a:lnTo>
                    <a:pt x="12011" y="21384"/>
                  </a:lnTo>
                  <a:lnTo>
                    <a:pt x="12053" y="21531"/>
                  </a:lnTo>
                  <a:lnTo>
                    <a:pt x="12220" y="21594"/>
                  </a:lnTo>
                  <a:lnTo>
                    <a:pt x="12346" y="21761"/>
                  </a:lnTo>
                  <a:lnTo>
                    <a:pt x="12429" y="21782"/>
                  </a:lnTo>
                  <a:lnTo>
                    <a:pt x="12576" y="21740"/>
                  </a:lnTo>
                  <a:lnTo>
                    <a:pt x="12639" y="21761"/>
                  </a:lnTo>
                  <a:lnTo>
                    <a:pt x="12785" y="21698"/>
                  </a:lnTo>
                  <a:lnTo>
                    <a:pt x="12931" y="21698"/>
                  </a:lnTo>
                  <a:lnTo>
                    <a:pt x="13015" y="21594"/>
                  </a:lnTo>
                  <a:lnTo>
                    <a:pt x="13162" y="21594"/>
                  </a:lnTo>
                  <a:lnTo>
                    <a:pt x="13203" y="21698"/>
                  </a:lnTo>
                  <a:lnTo>
                    <a:pt x="13245" y="21866"/>
                  </a:lnTo>
                  <a:lnTo>
                    <a:pt x="13350" y="21949"/>
                  </a:lnTo>
                  <a:lnTo>
                    <a:pt x="13475" y="21887"/>
                  </a:lnTo>
                  <a:lnTo>
                    <a:pt x="13601" y="21636"/>
                  </a:lnTo>
                  <a:lnTo>
                    <a:pt x="13873" y="21468"/>
                  </a:lnTo>
                  <a:lnTo>
                    <a:pt x="14040" y="21447"/>
                  </a:lnTo>
                  <a:lnTo>
                    <a:pt x="14124" y="21552"/>
                  </a:lnTo>
                  <a:lnTo>
                    <a:pt x="14396" y="21573"/>
                  </a:lnTo>
                  <a:lnTo>
                    <a:pt x="14501" y="21636"/>
                  </a:lnTo>
                  <a:lnTo>
                    <a:pt x="14647" y="21552"/>
                  </a:lnTo>
                  <a:lnTo>
                    <a:pt x="14815" y="21573"/>
                  </a:lnTo>
                  <a:lnTo>
                    <a:pt x="14877" y="21677"/>
                  </a:lnTo>
                  <a:lnTo>
                    <a:pt x="14982" y="21677"/>
                  </a:lnTo>
                  <a:lnTo>
                    <a:pt x="15191" y="21636"/>
                  </a:lnTo>
                  <a:lnTo>
                    <a:pt x="15296" y="21636"/>
                  </a:lnTo>
                  <a:lnTo>
                    <a:pt x="15359" y="21468"/>
                  </a:lnTo>
                  <a:lnTo>
                    <a:pt x="15442" y="21426"/>
                  </a:lnTo>
                  <a:lnTo>
                    <a:pt x="15547" y="21447"/>
                  </a:lnTo>
                  <a:lnTo>
                    <a:pt x="15547" y="21364"/>
                  </a:lnTo>
                  <a:lnTo>
                    <a:pt x="15631" y="21343"/>
                  </a:lnTo>
                  <a:lnTo>
                    <a:pt x="15693" y="21217"/>
                  </a:lnTo>
                  <a:lnTo>
                    <a:pt x="15798" y="21112"/>
                  </a:lnTo>
                  <a:lnTo>
                    <a:pt x="15903" y="21071"/>
                  </a:lnTo>
                  <a:lnTo>
                    <a:pt x="16133" y="21029"/>
                  </a:lnTo>
                  <a:lnTo>
                    <a:pt x="16237" y="20861"/>
                  </a:lnTo>
                  <a:lnTo>
                    <a:pt x="16237" y="20736"/>
                  </a:lnTo>
                  <a:lnTo>
                    <a:pt x="16321" y="20736"/>
                  </a:lnTo>
                  <a:lnTo>
                    <a:pt x="16447" y="20631"/>
                  </a:lnTo>
                  <a:lnTo>
                    <a:pt x="16551" y="20799"/>
                  </a:lnTo>
                  <a:lnTo>
                    <a:pt x="16719" y="20736"/>
                  </a:lnTo>
                  <a:lnTo>
                    <a:pt x="16928" y="20820"/>
                  </a:lnTo>
                  <a:lnTo>
                    <a:pt x="17012" y="20757"/>
                  </a:lnTo>
                  <a:lnTo>
                    <a:pt x="16970" y="20652"/>
                  </a:lnTo>
                  <a:lnTo>
                    <a:pt x="17242" y="20506"/>
                  </a:lnTo>
                  <a:lnTo>
                    <a:pt x="17325" y="20527"/>
                  </a:lnTo>
                  <a:lnTo>
                    <a:pt x="17367" y="20610"/>
                  </a:lnTo>
                  <a:lnTo>
                    <a:pt x="17451" y="20610"/>
                  </a:lnTo>
                  <a:lnTo>
                    <a:pt x="17472" y="20652"/>
                  </a:lnTo>
                  <a:lnTo>
                    <a:pt x="17388" y="20820"/>
                  </a:lnTo>
                  <a:lnTo>
                    <a:pt x="17451" y="20903"/>
                  </a:lnTo>
                  <a:lnTo>
                    <a:pt x="17535" y="20903"/>
                  </a:lnTo>
                  <a:lnTo>
                    <a:pt x="17597" y="20861"/>
                  </a:lnTo>
                  <a:lnTo>
                    <a:pt x="17639" y="20945"/>
                  </a:lnTo>
                  <a:lnTo>
                    <a:pt x="17702" y="21050"/>
                  </a:lnTo>
                  <a:lnTo>
                    <a:pt x="17702" y="21133"/>
                  </a:lnTo>
                  <a:lnTo>
                    <a:pt x="17597" y="21238"/>
                  </a:lnTo>
                  <a:lnTo>
                    <a:pt x="17639" y="21343"/>
                  </a:lnTo>
                  <a:lnTo>
                    <a:pt x="17765" y="21364"/>
                  </a:lnTo>
                  <a:lnTo>
                    <a:pt x="17849" y="21322"/>
                  </a:lnTo>
                  <a:lnTo>
                    <a:pt x="17953" y="21364"/>
                  </a:lnTo>
                  <a:lnTo>
                    <a:pt x="18016" y="21468"/>
                  </a:lnTo>
                  <a:lnTo>
                    <a:pt x="18121" y="21426"/>
                  </a:lnTo>
                  <a:lnTo>
                    <a:pt x="18246" y="21468"/>
                  </a:lnTo>
                  <a:lnTo>
                    <a:pt x="18330" y="21426"/>
                  </a:lnTo>
                  <a:lnTo>
                    <a:pt x="18497" y="21426"/>
                  </a:lnTo>
                  <a:lnTo>
                    <a:pt x="18539" y="21573"/>
                  </a:lnTo>
                  <a:lnTo>
                    <a:pt x="18685" y="21677"/>
                  </a:lnTo>
                  <a:lnTo>
                    <a:pt x="18706" y="21845"/>
                  </a:lnTo>
                  <a:lnTo>
                    <a:pt x="18811" y="21845"/>
                  </a:lnTo>
                  <a:lnTo>
                    <a:pt x="18916" y="21970"/>
                  </a:lnTo>
                  <a:lnTo>
                    <a:pt x="18916" y="22117"/>
                  </a:lnTo>
                  <a:lnTo>
                    <a:pt x="18999" y="22326"/>
                  </a:lnTo>
                  <a:lnTo>
                    <a:pt x="19020" y="22493"/>
                  </a:lnTo>
                  <a:lnTo>
                    <a:pt x="18999" y="22745"/>
                  </a:lnTo>
                  <a:lnTo>
                    <a:pt x="18999" y="22849"/>
                  </a:lnTo>
                  <a:lnTo>
                    <a:pt x="18957" y="22933"/>
                  </a:lnTo>
                  <a:lnTo>
                    <a:pt x="18853" y="22996"/>
                  </a:lnTo>
                  <a:lnTo>
                    <a:pt x="18832" y="23100"/>
                  </a:lnTo>
                  <a:lnTo>
                    <a:pt x="18769" y="23121"/>
                  </a:lnTo>
                  <a:lnTo>
                    <a:pt x="18748" y="23205"/>
                  </a:lnTo>
                  <a:lnTo>
                    <a:pt x="18811" y="23309"/>
                  </a:lnTo>
                  <a:lnTo>
                    <a:pt x="18748" y="23351"/>
                  </a:lnTo>
                  <a:lnTo>
                    <a:pt x="18685" y="23330"/>
                  </a:lnTo>
                  <a:lnTo>
                    <a:pt x="18602" y="23435"/>
                  </a:lnTo>
                  <a:lnTo>
                    <a:pt x="18539" y="23519"/>
                  </a:lnTo>
                  <a:lnTo>
                    <a:pt x="18602" y="23581"/>
                  </a:lnTo>
                  <a:lnTo>
                    <a:pt x="18539" y="23665"/>
                  </a:lnTo>
                  <a:lnTo>
                    <a:pt x="18539" y="23770"/>
                  </a:lnTo>
                  <a:lnTo>
                    <a:pt x="18644" y="23833"/>
                  </a:lnTo>
                  <a:lnTo>
                    <a:pt x="18706" y="23895"/>
                  </a:lnTo>
                  <a:lnTo>
                    <a:pt x="18769" y="23958"/>
                  </a:lnTo>
                  <a:lnTo>
                    <a:pt x="18748" y="24105"/>
                  </a:lnTo>
                  <a:lnTo>
                    <a:pt x="18811" y="24251"/>
                  </a:lnTo>
                  <a:lnTo>
                    <a:pt x="18937" y="24146"/>
                  </a:lnTo>
                  <a:lnTo>
                    <a:pt x="19209" y="24084"/>
                  </a:lnTo>
                  <a:lnTo>
                    <a:pt x="19229" y="24167"/>
                  </a:lnTo>
                  <a:lnTo>
                    <a:pt x="19209" y="24251"/>
                  </a:lnTo>
                  <a:lnTo>
                    <a:pt x="19271" y="24293"/>
                  </a:lnTo>
                  <a:lnTo>
                    <a:pt x="19418" y="24272"/>
                  </a:lnTo>
                  <a:lnTo>
                    <a:pt x="19439" y="24377"/>
                  </a:lnTo>
                  <a:lnTo>
                    <a:pt x="19418" y="24481"/>
                  </a:lnTo>
                  <a:lnTo>
                    <a:pt x="19481" y="24565"/>
                  </a:lnTo>
                  <a:lnTo>
                    <a:pt x="19627" y="24586"/>
                  </a:lnTo>
                  <a:lnTo>
                    <a:pt x="19585" y="24628"/>
                  </a:lnTo>
                  <a:lnTo>
                    <a:pt x="19648" y="24711"/>
                  </a:lnTo>
                  <a:lnTo>
                    <a:pt x="19669" y="24670"/>
                  </a:lnTo>
                  <a:lnTo>
                    <a:pt x="19815" y="24670"/>
                  </a:lnTo>
                  <a:lnTo>
                    <a:pt x="19941" y="24732"/>
                  </a:lnTo>
                  <a:lnTo>
                    <a:pt x="19941" y="24816"/>
                  </a:lnTo>
                  <a:lnTo>
                    <a:pt x="19878" y="24921"/>
                  </a:lnTo>
                  <a:lnTo>
                    <a:pt x="19899" y="25004"/>
                  </a:lnTo>
                  <a:lnTo>
                    <a:pt x="19753" y="25193"/>
                  </a:lnTo>
                  <a:lnTo>
                    <a:pt x="19648" y="25297"/>
                  </a:lnTo>
                  <a:lnTo>
                    <a:pt x="19669" y="25360"/>
                  </a:lnTo>
                  <a:lnTo>
                    <a:pt x="19753" y="25339"/>
                  </a:lnTo>
                  <a:lnTo>
                    <a:pt x="19941" y="25339"/>
                  </a:lnTo>
                  <a:lnTo>
                    <a:pt x="19983" y="25402"/>
                  </a:lnTo>
                  <a:lnTo>
                    <a:pt x="20066" y="25318"/>
                  </a:lnTo>
                  <a:lnTo>
                    <a:pt x="20150" y="25423"/>
                  </a:lnTo>
                  <a:lnTo>
                    <a:pt x="20108" y="25548"/>
                  </a:lnTo>
                  <a:lnTo>
                    <a:pt x="20150" y="25674"/>
                  </a:lnTo>
                  <a:lnTo>
                    <a:pt x="20276" y="25737"/>
                  </a:lnTo>
                  <a:lnTo>
                    <a:pt x="20338" y="25653"/>
                  </a:lnTo>
                  <a:lnTo>
                    <a:pt x="20485" y="25653"/>
                  </a:lnTo>
                  <a:lnTo>
                    <a:pt x="20736" y="25548"/>
                  </a:lnTo>
                  <a:lnTo>
                    <a:pt x="20841" y="25569"/>
                  </a:lnTo>
                  <a:lnTo>
                    <a:pt x="20841" y="25716"/>
                  </a:lnTo>
                  <a:lnTo>
                    <a:pt x="20799" y="25737"/>
                  </a:lnTo>
                  <a:lnTo>
                    <a:pt x="20862" y="25778"/>
                  </a:lnTo>
                  <a:lnTo>
                    <a:pt x="20924" y="25883"/>
                  </a:lnTo>
                  <a:lnTo>
                    <a:pt x="21050" y="25841"/>
                  </a:lnTo>
                  <a:lnTo>
                    <a:pt x="21154" y="25862"/>
                  </a:lnTo>
                  <a:lnTo>
                    <a:pt x="21134" y="25716"/>
                  </a:lnTo>
                  <a:lnTo>
                    <a:pt x="21134" y="25569"/>
                  </a:lnTo>
                  <a:lnTo>
                    <a:pt x="21092" y="25465"/>
                  </a:lnTo>
                  <a:lnTo>
                    <a:pt x="21092" y="25255"/>
                  </a:lnTo>
                  <a:lnTo>
                    <a:pt x="21154" y="25214"/>
                  </a:lnTo>
                  <a:lnTo>
                    <a:pt x="21154" y="25130"/>
                  </a:lnTo>
                  <a:lnTo>
                    <a:pt x="21364" y="25130"/>
                  </a:lnTo>
                  <a:lnTo>
                    <a:pt x="21426" y="25109"/>
                  </a:lnTo>
                  <a:lnTo>
                    <a:pt x="21468" y="25088"/>
                  </a:lnTo>
                  <a:lnTo>
                    <a:pt x="21510" y="25025"/>
                  </a:lnTo>
                  <a:lnTo>
                    <a:pt x="21552" y="24983"/>
                  </a:lnTo>
                  <a:lnTo>
                    <a:pt x="21678" y="24921"/>
                  </a:lnTo>
                  <a:lnTo>
                    <a:pt x="21761" y="24942"/>
                  </a:lnTo>
                  <a:lnTo>
                    <a:pt x="21740" y="25025"/>
                  </a:lnTo>
                  <a:lnTo>
                    <a:pt x="21782" y="25046"/>
                  </a:lnTo>
                  <a:lnTo>
                    <a:pt x="21866" y="25046"/>
                  </a:lnTo>
                  <a:lnTo>
                    <a:pt x="21887" y="24942"/>
                  </a:lnTo>
                  <a:lnTo>
                    <a:pt x="21970" y="24900"/>
                  </a:lnTo>
                  <a:lnTo>
                    <a:pt x="22096" y="25004"/>
                  </a:lnTo>
                  <a:lnTo>
                    <a:pt x="22159" y="24921"/>
                  </a:lnTo>
                  <a:lnTo>
                    <a:pt x="22242" y="24921"/>
                  </a:lnTo>
                  <a:lnTo>
                    <a:pt x="22263" y="25004"/>
                  </a:lnTo>
                  <a:lnTo>
                    <a:pt x="22389" y="24942"/>
                  </a:lnTo>
                  <a:lnTo>
                    <a:pt x="22389" y="24879"/>
                  </a:lnTo>
                  <a:lnTo>
                    <a:pt x="22556" y="24816"/>
                  </a:lnTo>
                  <a:lnTo>
                    <a:pt x="22661" y="24900"/>
                  </a:lnTo>
                  <a:lnTo>
                    <a:pt x="22870" y="24816"/>
                  </a:lnTo>
                  <a:lnTo>
                    <a:pt x="22828" y="24628"/>
                  </a:lnTo>
                  <a:lnTo>
                    <a:pt x="22954" y="24586"/>
                  </a:lnTo>
                  <a:lnTo>
                    <a:pt x="23100" y="24586"/>
                  </a:lnTo>
                  <a:lnTo>
                    <a:pt x="23184" y="24502"/>
                  </a:lnTo>
                  <a:lnTo>
                    <a:pt x="23310" y="24586"/>
                  </a:lnTo>
                  <a:lnTo>
                    <a:pt x="23310" y="24670"/>
                  </a:lnTo>
                  <a:lnTo>
                    <a:pt x="23435" y="24690"/>
                  </a:lnTo>
                  <a:lnTo>
                    <a:pt x="23477" y="24774"/>
                  </a:lnTo>
                  <a:lnTo>
                    <a:pt x="23749" y="24774"/>
                  </a:lnTo>
                  <a:lnTo>
                    <a:pt x="23812" y="24816"/>
                  </a:lnTo>
                  <a:lnTo>
                    <a:pt x="23958" y="24774"/>
                  </a:lnTo>
                  <a:lnTo>
                    <a:pt x="24042" y="24837"/>
                  </a:lnTo>
                  <a:lnTo>
                    <a:pt x="24042" y="24942"/>
                  </a:lnTo>
                  <a:lnTo>
                    <a:pt x="23937" y="24983"/>
                  </a:lnTo>
                  <a:lnTo>
                    <a:pt x="23875" y="25193"/>
                  </a:lnTo>
                  <a:lnTo>
                    <a:pt x="23958" y="25214"/>
                  </a:lnTo>
                  <a:lnTo>
                    <a:pt x="23979" y="25318"/>
                  </a:lnTo>
                  <a:lnTo>
                    <a:pt x="24230" y="25402"/>
                  </a:lnTo>
                  <a:lnTo>
                    <a:pt x="24251" y="25506"/>
                  </a:lnTo>
                  <a:lnTo>
                    <a:pt x="24377" y="25527"/>
                  </a:lnTo>
                  <a:lnTo>
                    <a:pt x="24481" y="25611"/>
                  </a:lnTo>
                  <a:lnTo>
                    <a:pt x="24586" y="25548"/>
                  </a:lnTo>
                  <a:lnTo>
                    <a:pt x="24649" y="25611"/>
                  </a:lnTo>
                  <a:lnTo>
                    <a:pt x="24711" y="25569"/>
                  </a:lnTo>
                  <a:lnTo>
                    <a:pt x="24816" y="25632"/>
                  </a:lnTo>
                  <a:lnTo>
                    <a:pt x="24858" y="25632"/>
                  </a:lnTo>
                  <a:lnTo>
                    <a:pt x="24900" y="25611"/>
                  </a:lnTo>
                  <a:lnTo>
                    <a:pt x="24963" y="25653"/>
                  </a:lnTo>
                  <a:lnTo>
                    <a:pt x="25046" y="25611"/>
                  </a:lnTo>
                  <a:lnTo>
                    <a:pt x="25046" y="25548"/>
                  </a:lnTo>
                  <a:lnTo>
                    <a:pt x="25088" y="25423"/>
                  </a:lnTo>
                  <a:lnTo>
                    <a:pt x="25130" y="25527"/>
                  </a:lnTo>
                  <a:lnTo>
                    <a:pt x="25235" y="25653"/>
                  </a:lnTo>
                  <a:lnTo>
                    <a:pt x="25297" y="25632"/>
                  </a:lnTo>
                  <a:lnTo>
                    <a:pt x="25444" y="25737"/>
                  </a:lnTo>
                  <a:lnTo>
                    <a:pt x="25569" y="25737"/>
                  </a:lnTo>
                  <a:lnTo>
                    <a:pt x="25632" y="25632"/>
                  </a:lnTo>
                  <a:lnTo>
                    <a:pt x="25716" y="25716"/>
                  </a:lnTo>
                  <a:lnTo>
                    <a:pt x="25820" y="25674"/>
                  </a:lnTo>
                  <a:lnTo>
                    <a:pt x="25862" y="25716"/>
                  </a:lnTo>
                  <a:lnTo>
                    <a:pt x="25862" y="25737"/>
                  </a:lnTo>
                  <a:lnTo>
                    <a:pt x="25800" y="25758"/>
                  </a:lnTo>
                  <a:lnTo>
                    <a:pt x="25758" y="25862"/>
                  </a:lnTo>
                  <a:lnTo>
                    <a:pt x="25695" y="25967"/>
                  </a:lnTo>
                  <a:lnTo>
                    <a:pt x="25695" y="26030"/>
                  </a:lnTo>
                  <a:lnTo>
                    <a:pt x="25820" y="26197"/>
                  </a:lnTo>
                  <a:lnTo>
                    <a:pt x="25904" y="26260"/>
                  </a:lnTo>
                  <a:lnTo>
                    <a:pt x="25904" y="26302"/>
                  </a:lnTo>
                  <a:lnTo>
                    <a:pt x="25925" y="26448"/>
                  </a:lnTo>
                  <a:lnTo>
                    <a:pt x="25946" y="26406"/>
                  </a:lnTo>
                  <a:lnTo>
                    <a:pt x="26009" y="26343"/>
                  </a:lnTo>
                  <a:lnTo>
                    <a:pt x="26092" y="26364"/>
                  </a:lnTo>
                  <a:lnTo>
                    <a:pt x="26134" y="26385"/>
                  </a:lnTo>
                  <a:lnTo>
                    <a:pt x="26176" y="26385"/>
                  </a:lnTo>
                  <a:lnTo>
                    <a:pt x="26281" y="26281"/>
                  </a:lnTo>
                  <a:lnTo>
                    <a:pt x="26260" y="26239"/>
                  </a:lnTo>
                  <a:lnTo>
                    <a:pt x="26218" y="26197"/>
                  </a:lnTo>
                  <a:lnTo>
                    <a:pt x="26218" y="26176"/>
                  </a:lnTo>
                  <a:lnTo>
                    <a:pt x="26155" y="26071"/>
                  </a:lnTo>
                  <a:lnTo>
                    <a:pt x="26072" y="26071"/>
                  </a:lnTo>
                  <a:lnTo>
                    <a:pt x="26030" y="25967"/>
                  </a:lnTo>
                  <a:lnTo>
                    <a:pt x="26051" y="25925"/>
                  </a:lnTo>
                  <a:lnTo>
                    <a:pt x="26155" y="25841"/>
                  </a:lnTo>
                  <a:lnTo>
                    <a:pt x="26155" y="25758"/>
                  </a:lnTo>
                  <a:lnTo>
                    <a:pt x="26155" y="25716"/>
                  </a:lnTo>
                  <a:lnTo>
                    <a:pt x="26176" y="25716"/>
                  </a:lnTo>
                  <a:lnTo>
                    <a:pt x="26218" y="25653"/>
                  </a:lnTo>
                  <a:lnTo>
                    <a:pt x="26239" y="25716"/>
                  </a:lnTo>
                  <a:lnTo>
                    <a:pt x="26260" y="25737"/>
                  </a:lnTo>
                  <a:lnTo>
                    <a:pt x="26281" y="25737"/>
                  </a:lnTo>
                  <a:lnTo>
                    <a:pt x="26260" y="25758"/>
                  </a:lnTo>
                  <a:lnTo>
                    <a:pt x="26260" y="25778"/>
                  </a:lnTo>
                  <a:lnTo>
                    <a:pt x="26323" y="25778"/>
                  </a:lnTo>
                  <a:lnTo>
                    <a:pt x="26281" y="25820"/>
                  </a:lnTo>
                  <a:lnTo>
                    <a:pt x="26344" y="25841"/>
                  </a:lnTo>
                  <a:lnTo>
                    <a:pt x="26385" y="25758"/>
                  </a:lnTo>
                  <a:lnTo>
                    <a:pt x="26490" y="25737"/>
                  </a:lnTo>
                  <a:lnTo>
                    <a:pt x="26553" y="25653"/>
                  </a:lnTo>
                  <a:lnTo>
                    <a:pt x="26616" y="25716"/>
                  </a:lnTo>
                  <a:lnTo>
                    <a:pt x="26741" y="25653"/>
                  </a:lnTo>
                  <a:lnTo>
                    <a:pt x="26867" y="25611"/>
                  </a:lnTo>
                  <a:lnTo>
                    <a:pt x="26804" y="25527"/>
                  </a:lnTo>
                  <a:lnTo>
                    <a:pt x="26908" y="25527"/>
                  </a:lnTo>
                  <a:lnTo>
                    <a:pt x="27013" y="25465"/>
                  </a:lnTo>
                  <a:lnTo>
                    <a:pt x="27139" y="25527"/>
                  </a:lnTo>
                  <a:lnTo>
                    <a:pt x="27201" y="25506"/>
                  </a:lnTo>
                  <a:lnTo>
                    <a:pt x="27327" y="25444"/>
                  </a:lnTo>
                  <a:lnTo>
                    <a:pt x="27432" y="25339"/>
                  </a:lnTo>
                  <a:lnTo>
                    <a:pt x="27515" y="25234"/>
                  </a:lnTo>
                  <a:lnTo>
                    <a:pt x="27536" y="25193"/>
                  </a:lnTo>
                  <a:lnTo>
                    <a:pt x="27578" y="25214"/>
                  </a:lnTo>
                  <a:lnTo>
                    <a:pt x="27620" y="25255"/>
                  </a:lnTo>
                  <a:lnTo>
                    <a:pt x="27662" y="25214"/>
                  </a:lnTo>
                  <a:lnTo>
                    <a:pt x="27724" y="25130"/>
                  </a:lnTo>
                  <a:lnTo>
                    <a:pt x="27808" y="25088"/>
                  </a:lnTo>
                  <a:lnTo>
                    <a:pt x="27787" y="24942"/>
                  </a:lnTo>
                  <a:lnTo>
                    <a:pt x="27745" y="24837"/>
                  </a:lnTo>
                  <a:lnTo>
                    <a:pt x="27787" y="24774"/>
                  </a:lnTo>
                  <a:lnTo>
                    <a:pt x="27745" y="24690"/>
                  </a:lnTo>
                  <a:lnTo>
                    <a:pt x="27808" y="24732"/>
                  </a:lnTo>
                  <a:lnTo>
                    <a:pt x="27934" y="24816"/>
                  </a:lnTo>
                  <a:lnTo>
                    <a:pt x="27955" y="24900"/>
                  </a:lnTo>
                  <a:lnTo>
                    <a:pt x="28059" y="25004"/>
                  </a:lnTo>
                  <a:lnTo>
                    <a:pt x="28143" y="24983"/>
                  </a:lnTo>
                  <a:lnTo>
                    <a:pt x="28143" y="24983"/>
                  </a:lnTo>
                  <a:lnTo>
                    <a:pt x="28101" y="25046"/>
                  </a:lnTo>
                  <a:lnTo>
                    <a:pt x="28017" y="25109"/>
                  </a:lnTo>
                  <a:lnTo>
                    <a:pt x="28038" y="25151"/>
                  </a:lnTo>
                  <a:lnTo>
                    <a:pt x="28248" y="25046"/>
                  </a:lnTo>
                  <a:lnTo>
                    <a:pt x="28248" y="24921"/>
                  </a:lnTo>
                  <a:lnTo>
                    <a:pt x="28352" y="24900"/>
                  </a:lnTo>
                  <a:lnTo>
                    <a:pt x="28415" y="24837"/>
                  </a:lnTo>
                  <a:lnTo>
                    <a:pt x="28520" y="24900"/>
                  </a:lnTo>
                  <a:lnTo>
                    <a:pt x="28582" y="24879"/>
                  </a:lnTo>
                  <a:lnTo>
                    <a:pt x="28624" y="24795"/>
                  </a:lnTo>
                  <a:lnTo>
                    <a:pt x="28687" y="24795"/>
                  </a:lnTo>
                  <a:lnTo>
                    <a:pt x="28708" y="24711"/>
                  </a:lnTo>
                  <a:lnTo>
                    <a:pt x="28771" y="24795"/>
                  </a:lnTo>
                  <a:lnTo>
                    <a:pt x="28854" y="24900"/>
                  </a:lnTo>
                  <a:lnTo>
                    <a:pt x="28896" y="24837"/>
                  </a:lnTo>
                  <a:lnTo>
                    <a:pt x="28938" y="24732"/>
                  </a:lnTo>
                  <a:lnTo>
                    <a:pt x="28980" y="24732"/>
                  </a:lnTo>
                  <a:lnTo>
                    <a:pt x="29001" y="24774"/>
                  </a:lnTo>
                  <a:lnTo>
                    <a:pt x="29085" y="24774"/>
                  </a:lnTo>
                  <a:lnTo>
                    <a:pt x="29105" y="24711"/>
                  </a:lnTo>
                  <a:lnTo>
                    <a:pt x="29231" y="24711"/>
                  </a:lnTo>
                  <a:lnTo>
                    <a:pt x="29294" y="24628"/>
                  </a:lnTo>
                  <a:lnTo>
                    <a:pt x="29357" y="24586"/>
                  </a:lnTo>
                  <a:lnTo>
                    <a:pt x="29377" y="24670"/>
                  </a:lnTo>
                  <a:lnTo>
                    <a:pt x="29398" y="24607"/>
                  </a:lnTo>
                  <a:lnTo>
                    <a:pt x="29482" y="24607"/>
                  </a:lnTo>
                  <a:lnTo>
                    <a:pt x="29566" y="24586"/>
                  </a:lnTo>
                  <a:lnTo>
                    <a:pt x="29524" y="24502"/>
                  </a:lnTo>
                  <a:lnTo>
                    <a:pt x="29587" y="24418"/>
                  </a:lnTo>
                  <a:lnTo>
                    <a:pt x="29608" y="24293"/>
                  </a:lnTo>
                  <a:lnTo>
                    <a:pt x="29566" y="24188"/>
                  </a:lnTo>
                  <a:lnTo>
                    <a:pt x="29566" y="24188"/>
                  </a:lnTo>
                  <a:lnTo>
                    <a:pt x="29608" y="24209"/>
                  </a:lnTo>
                  <a:lnTo>
                    <a:pt x="29670" y="24146"/>
                  </a:lnTo>
                  <a:lnTo>
                    <a:pt x="29796" y="24105"/>
                  </a:lnTo>
                  <a:lnTo>
                    <a:pt x="29817" y="24167"/>
                  </a:lnTo>
                  <a:lnTo>
                    <a:pt x="29921" y="24167"/>
                  </a:lnTo>
                  <a:lnTo>
                    <a:pt x="29942" y="24042"/>
                  </a:lnTo>
                  <a:lnTo>
                    <a:pt x="30005" y="24042"/>
                  </a:lnTo>
                  <a:lnTo>
                    <a:pt x="30026" y="23958"/>
                  </a:lnTo>
                  <a:lnTo>
                    <a:pt x="30089" y="23958"/>
                  </a:lnTo>
                  <a:lnTo>
                    <a:pt x="30089" y="23979"/>
                  </a:lnTo>
                  <a:lnTo>
                    <a:pt x="30110" y="23979"/>
                  </a:lnTo>
                  <a:lnTo>
                    <a:pt x="30193" y="23874"/>
                  </a:lnTo>
                  <a:lnTo>
                    <a:pt x="30256" y="23958"/>
                  </a:lnTo>
                  <a:lnTo>
                    <a:pt x="30256" y="23833"/>
                  </a:lnTo>
                  <a:lnTo>
                    <a:pt x="30340" y="23833"/>
                  </a:lnTo>
                  <a:lnTo>
                    <a:pt x="30361" y="23728"/>
                  </a:lnTo>
                  <a:lnTo>
                    <a:pt x="30277" y="23686"/>
                  </a:lnTo>
                  <a:lnTo>
                    <a:pt x="30193" y="23749"/>
                  </a:lnTo>
                  <a:lnTo>
                    <a:pt x="30047" y="23623"/>
                  </a:lnTo>
                  <a:lnTo>
                    <a:pt x="30235" y="23623"/>
                  </a:lnTo>
                  <a:lnTo>
                    <a:pt x="30340" y="23477"/>
                  </a:lnTo>
                  <a:lnTo>
                    <a:pt x="30361" y="23540"/>
                  </a:lnTo>
                  <a:lnTo>
                    <a:pt x="30445" y="23477"/>
                  </a:lnTo>
                  <a:lnTo>
                    <a:pt x="30612" y="23581"/>
                  </a:lnTo>
                  <a:lnTo>
                    <a:pt x="30633" y="23456"/>
                  </a:lnTo>
                  <a:lnTo>
                    <a:pt x="30549" y="23435"/>
                  </a:lnTo>
                  <a:lnTo>
                    <a:pt x="30507" y="23372"/>
                  </a:lnTo>
                  <a:lnTo>
                    <a:pt x="30528" y="23309"/>
                  </a:lnTo>
                  <a:lnTo>
                    <a:pt x="30633" y="23372"/>
                  </a:lnTo>
                  <a:lnTo>
                    <a:pt x="30717" y="23309"/>
                  </a:lnTo>
                  <a:lnTo>
                    <a:pt x="30675" y="23268"/>
                  </a:lnTo>
                  <a:lnTo>
                    <a:pt x="30612" y="23268"/>
                  </a:lnTo>
                  <a:lnTo>
                    <a:pt x="30612" y="23163"/>
                  </a:lnTo>
                  <a:lnTo>
                    <a:pt x="30528" y="23121"/>
                  </a:lnTo>
                  <a:lnTo>
                    <a:pt x="30612" y="23100"/>
                  </a:lnTo>
                  <a:lnTo>
                    <a:pt x="30654" y="23142"/>
                  </a:lnTo>
                  <a:lnTo>
                    <a:pt x="30717" y="23142"/>
                  </a:lnTo>
                  <a:lnTo>
                    <a:pt x="30758" y="23205"/>
                  </a:lnTo>
                  <a:lnTo>
                    <a:pt x="30758" y="23121"/>
                  </a:lnTo>
                  <a:lnTo>
                    <a:pt x="30654" y="23037"/>
                  </a:lnTo>
                  <a:lnTo>
                    <a:pt x="30654" y="22933"/>
                  </a:lnTo>
                  <a:lnTo>
                    <a:pt x="30737" y="22933"/>
                  </a:lnTo>
                  <a:lnTo>
                    <a:pt x="30758" y="22891"/>
                  </a:lnTo>
                  <a:lnTo>
                    <a:pt x="30863" y="22954"/>
                  </a:lnTo>
                  <a:lnTo>
                    <a:pt x="30863" y="23037"/>
                  </a:lnTo>
                  <a:lnTo>
                    <a:pt x="30926" y="23037"/>
                  </a:lnTo>
                  <a:lnTo>
                    <a:pt x="30968" y="23121"/>
                  </a:lnTo>
                  <a:lnTo>
                    <a:pt x="30989" y="22996"/>
                  </a:lnTo>
                  <a:lnTo>
                    <a:pt x="30947" y="22912"/>
                  </a:lnTo>
                  <a:lnTo>
                    <a:pt x="30884" y="22912"/>
                  </a:lnTo>
                  <a:lnTo>
                    <a:pt x="30863" y="22828"/>
                  </a:lnTo>
                  <a:lnTo>
                    <a:pt x="30947" y="22828"/>
                  </a:lnTo>
                  <a:lnTo>
                    <a:pt x="30947" y="22745"/>
                  </a:lnTo>
                  <a:lnTo>
                    <a:pt x="30863" y="22724"/>
                  </a:lnTo>
                  <a:lnTo>
                    <a:pt x="30989" y="22598"/>
                  </a:lnTo>
                  <a:lnTo>
                    <a:pt x="30926" y="22535"/>
                  </a:lnTo>
                  <a:lnTo>
                    <a:pt x="30842" y="22535"/>
                  </a:lnTo>
                  <a:lnTo>
                    <a:pt x="30779" y="22598"/>
                  </a:lnTo>
                  <a:lnTo>
                    <a:pt x="30800" y="22493"/>
                  </a:lnTo>
                  <a:lnTo>
                    <a:pt x="30947" y="22410"/>
                  </a:lnTo>
                  <a:lnTo>
                    <a:pt x="31135" y="22326"/>
                  </a:lnTo>
                  <a:lnTo>
                    <a:pt x="31072" y="22263"/>
                  </a:lnTo>
                  <a:lnTo>
                    <a:pt x="30989" y="22326"/>
                  </a:lnTo>
                  <a:lnTo>
                    <a:pt x="30863" y="22201"/>
                  </a:lnTo>
                  <a:lnTo>
                    <a:pt x="30968" y="22201"/>
                  </a:lnTo>
                  <a:lnTo>
                    <a:pt x="30884" y="22096"/>
                  </a:lnTo>
                  <a:lnTo>
                    <a:pt x="30800" y="22096"/>
                  </a:lnTo>
                  <a:lnTo>
                    <a:pt x="30863" y="22054"/>
                  </a:lnTo>
                  <a:lnTo>
                    <a:pt x="30800" y="21991"/>
                  </a:lnTo>
                  <a:lnTo>
                    <a:pt x="30884" y="21991"/>
                  </a:lnTo>
                  <a:lnTo>
                    <a:pt x="30926" y="21908"/>
                  </a:lnTo>
                  <a:lnTo>
                    <a:pt x="31030" y="21908"/>
                  </a:lnTo>
                  <a:lnTo>
                    <a:pt x="30989" y="22012"/>
                  </a:lnTo>
                  <a:lnTo>
                    <a:pt x="31072" y="22012"/>
                  </a:lnTo>
                  <a:lnTo>
                    <a:pt x="31240" y="21866"/>
                  </a:lnTo>
                  <a:lnTo>
                    <a:pt x="31240" y="21782"/>
                  </a:lnTo>
                  <a:lnTo>
                    <a:pt x="31365" y="21803"/>
                  </a:lnTo>
                  <a:lnTo>
                    <a:pt x="31281" y="21698"/>
                  </a:lnTo>
                  <a:lnTo>
                    <a:pt x="31198" y="21698"/>
                  </a:lnTo>
                  <a:lnTo>
                    <a:pt x="31240" y="21594"/>
                  </a:lnTo>
                  <a:lnTo>
                    <a:pt x="31302" y="21677"/>
                  </a:lnTo>
                  <a:lnTo>
                    <a:pt x="31386" y="21636"/>
                  </a:lnTo>
                  <a:lnTo>
                    <a:pt x="31386" y="21531"/>
                  </a:lnTo>
                  <a:lnTo>
                    <a:pt x="31449" y="21489"/>
                  </a:lnTo>
                  <a:lnTo>
                    <a:pt x="31386" y="21426"/>
                  </a:lnTo>
                  <a:lnTo>
                    <a:pt x="31386" y="21343"/>
                  </a:lnTo>
                  <a:lnTo>
                    <a:pt x="31470" y="21322"/>
                  </a:lnTo>
                  <a:lnTo>
                    <a:pt x="31407" y="21238"/>
                  </a:lnTo>
                  <a:lnTo>
                    <a:pt x="31407" y="21175"/>
                  </a:lnTo>
                  <a:lnTo>
                    <a:pt x="31302" y="21112"/>
                  </a:lnTo>
                  <a:lnTo>
                    <a:pt x="31470" y="21154"/>
                  </a:lnTo>
                  <a:lnTo>
                    <a:pt x="31512" y="21112"/>
                  </a:lnTo>
                  <a:lnTo>
                    <a:pt x="31616" y="20903"/>
                  </a:lnTo>
                  <a:lnTo>
                    <a:pt x="31700" y="20903"/>
                  </a:lnTo>
                  <a:lnTo>
                    <a:pt x="31721" y="20966"/>
                  </a:lnTo>
                  <a:lnTo>
                    <a:pt x="31763" y="21029"/>
                  </a:lnTo>
                  <a:lnTo>
                    <a:pt x="31784" y="20924"/>
                  </a:lnTo>
                  <a:lnTo>
                    <a:pt x="31846" y="20861"/>
                  </a:lnTo>
                  <a:lnTo>
                    <a:pt x="31805" y="20736"/>
                  </a:lnTo>
                  <a:lnTo>
                    <a:pt x="31679" y="20736"/>
                  </a:lnTo>
                  <a:lnTo>
                    <a:pt x="31616" y="20694"/>
                  </a:lnTo>
                  <a:lnTo>
                    <a:pt x="31679" y="20652"/>
                  </a:lnTo>
                  <a:lnTo>
                    <a:pt x="31763" y="20652"/>
                  </a:lnTo>
                  <a:lnTo>
                    <a:pt x="31826" y="20610"/>
                  </a:lnTo>
                  <a:lnTo>
                    <a:pt x="31784" y="20548"/>
                  </a:lnTo>
                  <a:lnTo>
                    <a:pt x="31700" y="20506"/>
                  </a:lnTo>
                  <a:lnTo>
                    <a:pt x="31784" y="20443"/>
                  </a:lnTo>
                  <a:lnTo>
                    <a:pt x="31826" y="20443"/>
                  </a:lnTo>
                  <a:lnTo>
                    <a:pt x="31826" y="20401"/>
                  </a:lnTo>
                  <a:lnTo>
                    <a:pt x="31784" y="20338"/>
                  </a:lnTo>
                  <a:lnTo>
                    <a:pt x="31574" y="20338"/>
                  </a:lnTo>
                  <a:lnTo>
                    <a:pt x="31595" y="20296"/>
                  </a:lnTo>
                  <a:lnTo>
                    <a:pt x="31721" y="20192"/>
                  </a:lnTo>
                  <a:lnTo>
                    <a:pt x="31826" y="20213"/>
                  </a:lnTo>
                  <a:lnTo>
                    <a:pt x="31846" y="20192"/>
                  </a:lnTo>
                  <a:lnTo>
                    <a:pt x="31888" y="20129"/>
                  </a:lnTo>
                  <a:lnTo>
                    <a:pt x="31930" y="20192"/>
                  </a:lnTo>
                  <a:lnTo>
                    <a:pt x="31972" y="20213"/>
                  </a:lnTo>
                  <a:lnTo>
                    <a:pt x="32014" y="20171"/>
                  </a:lnTo>
                  <a:lnTo>
                    <a:pt x="31993" y="20087"/>
                  </a:lnTo>
                  <a:lnTo>
                    <a:pt x="31972" y="19920"/>
                  </a:lnTo>
                  <a:lnTo>
                    <a:pt x="31909" y="19878"/>
                  </a:lnTo>
                  <a:lnTo>
                    <a:pt x="31826" y="19962"/>
                  </a:lnTo>
                  <a:lnTo>
                    <a:pt x="31846" y="19983"/>
                  </a:lnTo>
                  <a:lnTo>
                    <a:pt x="31846" y="20024"/>
                  </a:lnTo>
                  <a:lnTo>
                    <a:pt x="31763" y="20004"/>
                  </a:lnTo>
                  <a:lnTo>
                    <a:pt x="31595" y="20129"/>
                  </a:lnTo>
                  <a:lnTo>
                    <a:pt x="31512" y="20108"/>
                  </a:lnTo>
                  <a:lnTo>
                    <a:pt x="31512" y="20004"/>
                  </a:lnTo>
                  <a:lnTo>
                    <a:pt x="31679" y="19983"/>
                  </a:lnTo>
                  <a:lnTo>
                    <a:pt x="31930" y="19752"/>
                  </a:lnTo>
                  <a:lnTo>
                    <a:pt x="31909" y="19711"/>
                  </a:lnTo>
                  <a:lnTo>
                    <a:pt x="31805" y="19711"/>
                  </a:lnTo>
                  <a:lnTo>
                    <a:pt x="31763" y="19648"/>
                  </a:lnTo>
                  <a:lnTo>
                    <a:pt x="31721" y="19690"/>
                  </a:lnTo>
                  <a:lnTo>
                    <a:pt x="31553" y="19460"/>
                  </a:lnTo>
                  <a:lnTo>
                    <a:pt x="31386" y="19439"/>
                  </a:lnTo>
                  <a:lnTo>
                    <a:pt x="31240" y="19585"/>
                  </a:lnTo>
                  <a:lnTo>
                    <a:pt x="31135" y="19564"/>
                  </a:lnTo>
                  <a:lnTo>
                    <a:pt x="31030" y="19397"/>
                  </a:lnTo>
                  <a:lnTo>
                    <a:pt x="30884" y="19439"/>
                  </a:lnTo>
                  <a:lnTo>
                    <a:pt x="30779" y="19501"/>
                  </a:lnTo>
                  <a:lnTo>
                    <a:pt x="30737" y="19606"/>
                  </a:lnTo>
                  <a:lnTo>
                    <a:pt x="30758" y="19480"/>
                  </a:lnTo>
                  <a:lnTo>
                    <a:pt x="30884" y="19376"/>
                  </a:lnTo>
                  <a:lnTo>
                    <a:pt x="30968" y="19376"/>
                  </a:lnTo>
                  <a:lnTo>
                    <a:pt x="31051" y="19334"/>
                  </a:lnTo>
                  <a:lnTo>
                    <a:pt x="31177" y="19376"/>
                  </a:lnTo>
                  <a:lnTo>
                    <a:pt x="31281" y="19355"/>
                  </a:lnTo>
                  <a:lnTo>
                    <a:pt x="31281" y="19250"/>
                  </a:lnTo>
                  <a:lnTo>
                    <a:pt x="31323" y="19188"/>
                  </a:lnTo>
                  <a:lnTo>
                    <a:pt x="31407" y="19188"/>
                  </a:lnTo>
                  <a:lnTo>
                    <a:pt x="31553" y="19041"/>
                  </a:lnTo>
                  <a:lnTo>
                    <a:pt x="31700" y="19020"/>
                  </a:lnTo>
                  <a:lnTo>
                    <a:pt x="31700" y="18936"/>
                  </a:lnTo>
                  <a:lnTo>
                    <a:pt x="31574" y="18727"/>
                  </a:lnTo>
                  <a:lnTo>
                    <a:pt x="31281" y="18539"/>
                  </a:lnTo>
                  <a:lnTo>
                    <a:pt x="31072" y="18413"/>
                  </a:lnTo>
                  <a:lnTo>
                    <a:pt x="30842" y="18204"/>
                  </a:lnTo>
                  <a:lnTo>
                    <a:pt x="30737" y="18204"/>
                  </a:lnTo>
                  <a:lnTo>
                    <a:pt x="30549" y="18330"/>
                  </a:lnTo>
                  <a:lnTo>
                    <a:pt x="30445" y="18309"/>
                  </a:lnTo>
                  <a:lnTo>
                    <a:pt x="30319" y="18183"/>
                  </a:lnTo>
                  <a:lnTo>
                    <a:pt x="30319" y="18099"/>
                  </a:lnTo>
                  <a:lnTo>
                    <a:pt x="30235" y="18079"/>
                  </a:lnTo>
                  <a:lnTo>
                    <a:pt x="30110" y="18120"/>
                  </a:lnTo>
                  <a:lnTo>
                    <a:pt x="29984" y="18120"/>
                  </a:lnTo>
                  <a:lnTo>
                    <a:pt x="29838" y="18141"/>
                  </a:lnTo>
                  <a:lnTo>
                    <a:pt x="29691" y="18351"/>
                  </a:lnTo>
                  <a:lnTo>
                    <a:pt x="29817" y="18099"/>
                  </a:lnTo>
                  <a:lnTo>
                    <a:pt x="29921" y="18037"/>
                  </a:lnTo>
                  <a:lnTo>
                    <a:pt x="29984" y="18079"/>
                  </a:lnTo>
                  <a:lnTo>
                    <a:pt x="30047" y="18079"/>
                  </a:lnTo>
                  <a:lnTo>
                    <a:pt x="30089" y="18016"/>
                  </a:lnTo>
                  <a:lnTo>
                    <a:pt x="30193" y="18079"/>
                  </a:lnTo>
                  <a:lnTo>
                    <a:pt x="30340" y="17995"/>
                  </a:lnTo>
                  <a:lnTo>
                    <a:pt x="30403" y="18183"/>
                  </a:lnTo>
                  <a:lnTo>
                    <a:pt x="30465" y="18225"/>
                  </a:lnTo>
                  <a:lnTo>
                    <a:pt x="30570" y="18225"/>
                  </a:lnTo>
                  <a:lnTo>
                    <a:pt x="30654" y="18120"/>
                  </a:lnTo>
                  <a:lnTo>
                    <a:pt x="30842" y="18141"/>
                  </a:lnTo>
                  <a:lnTo>
                    <a:pt x="30968" y="18246"/>
                  </a:lnTo>
                  <a:lnTo>
                    <a:pt x="31051" y="18246"/>
                  </a:lnTo>
                  <a:lnTo>
                    <a:pt x="31177" y="18351"/>
                  </a:lnTo>
                  <a:lnTo>
                    <a:pt x="31323" y="18288"/>
                  </a:lnTo>
                  <a:lnTo>
                    <a:pt x="31574" y="18351"/>
                  </a:lnTo>
                  <a:lnTo>
                    <a:pt x="31658" y="18330"/>
                  </a:lnTo>
                  <a:lnTo>
                    <a:pt x="31553" y="18141"/>
                  </a:lnTo>
                  <a:lnTo>
                    <a:pt x="31491" y="18120"/>
                  </a:lnTo>
                  <a:lnTo>
                    <a:pt x="31323" y="17974"/>
                  </a:lnTo>
                  <a:lnTo>
                    <a:pt x="31323" y="17911"/>
                  </a:lnTo>
                  <a:lnTo>
                    <a:pt x="31281" y="17869"/>
                  </a:lnTo>
                  <a:lnTo>
                    <a:pt x="31177" y="17890"/>
                  </a:lnTo>
                  <a:lnTo>
                    <a:pt x="31051" y="17827"/>
                  </a:lnTo>
                  <a:lnTo>
                    <a:pt x="30884" y="17597"/>
                  </a:lnTo>
                  <a:lnTo>
                    <a:pt x="30884" y="17451"/>
                  </a:lnTo>
                  <a:lnTo>
                    <a:pt x="30675" y="17283"/>
                  </a:lnTo>
                  <a:lnTo>
                    <a:pt x="30675" y="17095"/>
                  </a:lnTo>
                  <a:lnTo>
                    <a:pt x="30549" y="17074"/>
                  </a:lnTo>
                  <a:lnTo>
                    <a:pt x="30612" y="16949"/>
                  </a:lnTo>
                  <a:lnTo>
                    <a:pt x="30570" y="16928"/>
                  </a:lnTo>
                  <a:lnTo>
                    <a:pt x="30403" y="16572"/>
                  </a:lnTo>
                  <a:lnTo>
                    <a:pt x="30089" y="16405"/>
                  </a:lnTo>
                  <a:lnTo>
                    <a:pt x="30005" y="16447"/>
                  </a:lnTo>
                  <a:lnTo>
                    <a:pt x="30005" y="16363"/>
                  </a:lnTo>
                  <a:lnTo>
                    <a:pt x="29712" y="16237"/>
                  </a:lnTo>
                  <a:lnTo>
                    <a:pt x="29670" y="16237"/>
                  </a:lnTo>
                  <a:lnTo>
                    <a:pt x="29670" y="15944"/>
                  </a:lnTo>
                  <a:lnTo>
                    <a:pt x="29712" y="15735"/>
                  </a:lnTo>
                  <a:lnTo>
                    <a:pt x="29670" y="15610"/>
                  </a:lnTo>
                  <a:lnTo>
                    <a:pt x="29691" y="15463"/>
                  </a:lnTo>
                  <a:lnTo>
                    <a:pt x="29712" y="15484"/>
                  </a:lnTo>
                  <a:lnTo>
                    <a:pt x="29817" y="15463"/>
                  </a:lnTo>
                  <a:lnTo>
                    <a:pt x="29921" y="15296"/>
                  </a:lnTo>
                  <a:lnTo>
                    <a:pt x="29984" y="15317"/>
                  </a:lnTo>
                  <a:lnTo>
                    <a:pt x="30089" y="15191"/>
                  </a:lnTo>
                  <a:lnTo>
                    <a:pt x="29984" y="15149"/>
                  </a:lnTo>
                  <a:lnTo>
                    <a:pt x="29921" y="15066"/>
                  </a:lnTo>
                  <a:lnTo>
                    <a:pt x="30005" y="14961"/>
                  </a:lnTo>
                  <a:lnTo>
                    <a:pt x="30193" y="14982"/>
                  </a:lnTo>
                  <a:lnTo>
                    <a:pt x="30193" y="14856"/>
                  </a:lnTo>
                  <a:lnTo>
                    <a:pt x="30319" y="14835"/>
                  </a:lnTo>
                  <a:lnTo>
                    <a:pt x="30319" y="14731"/>
                  </a:lnTo>
                  <a:lnTo>
                    <a:pt x="30193" y="14647"/>
                  </a:lnTo>
                  <a:lnTo>
                    <a:pt x="30319" y="14647"/>
                  </a:lnTo>
                  <a:lnTo>
                    <a:pt x="30424" y="14689"/>
                  </a:lnTo>
                  <a:lnTo>
                    <a:pt x="30445" y="14647"/>
                  </a:lnTo>
                  <a:lnTo>
                    <a:pt x="30549" y="14647"/>
                  </a:lnTo>
                  <a:lnTo>
                    <a:pt x="30654" y="14563"/>
                  </a:lnTo>
                  <a:lnTo>
                    <a:pt x="30717" y="14563"/>
                  </a:lnTo>
                  <a:lnTo>
                    <a:pt x="30842" y="14375"/>
                  </a:lnTo>
                  <a:lnTo>
                    <a:pt x="30884" y="14459"/>
                  </a:lnTo>
                  <a:lnTo>
                    <a:pt x="30947" y="14417"/>
                  </a:lnTo>
                  <a:lnTo>
                    <a:pt x="30947" y="14459"/>
                  </a:lnTo>
                  <a:lnTo>
                    <a:pt x="31093" y="14563"/>
                  </a:lnTo>
                  <a:lnTo>
                    <a:pt x="31240" y="14438"/>
                  </a:lnTo>
                  <a:lnTo>
                    <a:pt x="31240" y="14375"/>
                  </a:lnTo>
                  <a:lnTo>
                    <a:pt x="31156" y="14354"/>
                  </a:lnTo>
                  <a:lnTo>
                    <a:pt x="31135" y="14250"/>
                  </a:lnTo>
                  <a:lnTo>
                    <a:pt x="31198" y="14208"/>
                  </a:lnTo>
                  <a:lnTo>
                    <a:pt x="31261" y="14208"/>
                  </a:lnTo>
                  <a:lnTo>
                    <a:pt x="31177" y="14061"/>
                  </a:lnTo>
                  <a:lnTo>
                    <a:pt x="31177" y="13998"/>
                  </a:lnTo>
                  <a:lnTo>
                    <a:pt x="31302" y="13957"/>
                  </a:lnTo>
                  <a:lnTo>
                    <a:pt x="31240" y="13936"/>
                  </a:lnTo>
                  <a:lnTo>
                    <a:pt x="31093" y="13957"/>
                  </a:lnTo>
                  <a:lnTo>
                    <a:pt x="30947" y="13957"/>
                  </a:lnTo>
                  <a:lnTo>
                    <a:pt x="30947" y="13915"/>
                  </a:lnTo>
                  <a:lnTo>
                    <a:pt x="30800" y="13915"/>
                  </a:lnTo>
                  <a:lnTo>
                    <a:pt x="30758" y="13957"/>
                  </a:lnTo>
                  <a:lnTo>
                    <a:pt x="30403" y="13998"/>
                  </a:lnTo>
                  <a:lnTo>
                    <a:pt x="30319" y="13915"/>
                  </a:lnTo>
                  <a:lnTo>
                    <a:pt x="30256" y="13894"/>
                  </a:lnTo>
                  <a:lnTo>
                    <a:pt x="30193" y="13789"/>
                  </a:lnTo>
                  <a:lnTo>
                    <a:pt x="30131" y="13747"/>
                  </a:lnTo>
                  <a:lnTo>
                    <a:pt x="30089" y="13706"/>
                  </a:lnTo>
                  <a:lnTo>
                    <a:pt x="29817" y="13831"/>
                  </a:lnTo>
                  <a:lnTo>
                    <a:pt x="29691" y="13831"/>
                  </a:lnTo>
                  <a:lnTo>
                    <a:pt x="29733" y="13894"/>
                  </a:lnTo>
                  <a:lnTo>
                    <a:pt x="29733" y="13998"/>
                  </a:lnTo>
                  <a:lnTo>
                    <a:pt x="29670" y="14040"/>
                  </a:lnTo>
                  <a:lnTo>
                    <a:pt x="29503" y="14103"/>
                  </a:lnTo>
                  <a:lnTo>
                    <a:pt x="29524" y="14124"/>
                  </a:lnTo>
                  <a:lnTo>
                    <a:pt x="29587" y="14208"/>
                  </a:lnTo>
                  <a:lnTo>
                    <a:pt x="29524" y="14312"/>
                  </a:lnTo>
                  <a:lnTo>
                    <a:pt x="29482" y="14354"/>
                  </a:lnTo>
                  <a:lnTo>
                    <a:pt x="29357" y="14312"/>
                  </a:lnTo>
                  <a:lnTo>
                    <a:pt x="29231" y="14375"/>
                  </a:lnTo>
                  <a:lnTo>
                    <a:pt x="29085" y="14354"/>
                  </a:lnTo>
                  <a:lnTo>
                    <a:pt x="28938" y="14061"/>
                  </a:lnTo>
                  <a:lnTo>
                    <a:pt x="28938" y="13915"/>
                  </a:lnTo>
                  <a:lnTo>
                    <a:pt x="28896" y="13810"/>
                  </a:lnTo>
                  <a:lnTo>
                    <a:pt x="28750" y="13810"/>
                  </a:lnTo>
                  <a:lnTo>
                    <a:pt x="28687" y="13831"/>
                  </a:lnTo>
                  <a:lnTo>
                    <a:pt x="28687" y="13789"/>
                  </a:lnTo>
                  <a:lnTo>
                    <a:pt x="28624" y="13789"/>
                  </a:lnTo>
                  <a:lnTo>
                    <a:pt x="28561" y="13852"/>
                  </a:lnTo>
                  <a:lnTo>
                    <a:pt x="28540" y="13789"/>
                  </a:lnTo>
                  <a:lnTo>
                    <a:pt x="28540" y="13831"/>
                  </a:lnTo>
                  <a:lnTo>
                    <a:pt x="28436" y="13706"/>
                  </a:lnTo>
                  <a:lnTo>
                    <a:pt x="28436" y="13622"/>
                  </a:lnTo>
                  <a:lnTo>
                    <a:pt x="28227" y="13496"/>
                  </a:lnTo>
                  <a:lnTo>
                    <a:pt x="28122" y="13413"/>
                  </a:lnTo>
                  <a:lnTo>
                    <a:pt x="28101" y="13287"/>
                  </a:lnTo>
                  <a:lnTo>
                    <a:pt x="28038" y="13162"/>
                  </a:lnTo>
                  <a:lnTo>
                    <a:pt x="28101" y="13099"/>
                  </a:lnTo>
                  <a:lnTo>
                    <a:pt x="28101" y="13057"/>
                  </a:lnTo>
                  <a:lnTo>
                    <a:pt x="28101" y="12994"/>
                  </a:lnTo>
                  <a:lnTo>
                    <a:pt x="28122" y="12869"/>
                  </a:lnTo>
                  <a:lnTo>
                    <a:pt x="28164" y="12806"/>
                  </a:lnTo>
                  <a:lnTo>
                    <a:pt x="28185" y="12764"/>
                  </a:lnTo>
                  <a:lnTo>
                    <a:pt x="28415" y="12848"/>
                  </a:lnTo>
                  <a:lnTo>
                    <a:pt x="28750" y="12848"/>
                  </a:lnTo>
                  <a:lnTo>
                    <a:pt x="28792" y="12701"/>
                  </a:lnTo>
                  <a:lnTo>
                    <a:pt x="28771" y="12659"/>
                  </a:lnTo>
                  <a:lnTo>
                    <a:pt x="28854" y="12659"/>
                  </a:lnTo>
                  <a:lnTo>
                    <a:pt x="28833" y="12492"/>
                  </a:lnTo>
                  <a:lnTo>
                    <a:pt x="28792" y="12471"/>
                  </a:lnTo>
                  <a:lnTo>
                    <a:pt x="28854" y="12429"/>
                  </a:lnTo>
                  <a:lnTo>
                    <a:pt x="28896" y="12136"/>
                  </a:lnTo>
                  <a:lnTo>
                    <a:pt x="29105" y="12011"/>
                  </a:lnTo>
                  <a:lnTo>
                    <a:pt x="29210" y="12011"/>
                  </a:lnTo>
                  <a:lnTo>
                    <a:pt x="29315" y="11843"/>
                  </a:lnTo>
                  <a:lnTo>
                    <a:pt x="29377" y="11843"/>
                  </a:lnTo>
                  <a:lnTo>
                    <a:pt x="29398" y="11613"/>
                  </a:lnTo>
                  <a:lnTo>
                    <a:pt x="29503" y="11488"/>
                  </a:lnTo>
                  <a:lnTo>
                    <a:pt x="29524" y="11341"/>
                  </a:lnTo>
                  <a:lnTo>
                    <a:pt x="29587" y="11320"/>
                  </a:lnTo>
                  <a:lnTo>
                    <a:pt x="29670" y="11195"/>
                  </a:lnTo>
                  <a:lnTo>
                    <a:pt x="29796" y="11195"/>
                  </a:lnTo>
                  <a:lnTo>
                    <a:pt x="29838" y="11216"/>
                  </a:lnTo>
                  <a:lnTo>
                    <a:pt x="29942" y="11216"/>
                  </a:lnTo>
                  <a:lnTo>
                    <a:pt x="29984" y="11111"/>
                  </a:lnTo>
                  <a:lnTo>
                    <a:pt x="30152" y="11320"/>
                  </a:lnTo>
                  <a:lnTo>
                    <a:pt x="30424" y="11488"/>
                  </a:lnTo>
                  <a:lnTo>
                    <a:pt x="30424" y="11592"/>
                  </a:lnTo>
                  <a:lnTo>
                    <a:pt x="30361" y="11613"/>
                  </a:lnTo>
                  <a:lnTo>
                    <a:pt x="30340" y="11697"/>
                  </a:lnTo>
                  <a:lnTo>
                    <a:pt x="30214" y="11843"/>
                  </a:lnTo>
                  <a:lnTo>
                    <a:pt x="30193" y="12011"/>
                  </a:lnTo>
                  <a:lnTo>
                    <a:pt x="30089" y="12011"/>
                  </a:lnTo>
                  <a:lnTo>
                    <a:pt x="30110" y="12032"/>
                  </a:lnTo>
                  <a:lnTo>
                    <a:pt x="30089" y="12178"/>
                  </a:lnTo>
                  <a:lnTo>
                    <a:pt x="30214" y="12325"/>
                  </a:lnTo>
                  <a:lnTo>
                    <a:pt x="30193" y="12387"/>
                  </a:lnTo>
                  <a:lnTo>
                    <a:pt x="30131" y="12429"/>
                  </a:lnTo>
                  <a:lnTo>
                    <a:pt x="30131" y="12471"/>
                  </a:lnTo>
                  <a:lnTo>
                    <a:pt x="30193" y="12555"/>
                  </a:lnTo>
                  <a:lnTo>
                    <a:pt x="30319" y="12492"/>
                  </a:lnTo>
                  <a:lnTo>
                    <a:pt x="30445" y="12387"/>
                  </a:lnTo>
                  <a:lnTo>
                    <a:pt x="30403" y="12492"/>
                  </a:lnTo>
                  <a:lnTo>
                    <a:pt x="30277" y="12576"/>
                  </a:lnTo>
                  <a:lnTo>
                    <a:pt x="30319" y="12638"/>
                  </a:lnTo>
                  <a:lnTo>
                    <a:pt x="30361" y="12659"/>
                  </a:lnTo>
                  <a:lnTo>
                    <a:pt x="30361" y="12701"/>
                  </a:lnTo>
                  <a:lnTo>
                    <a:pt x="30319" y="12743"/>
                  </a:lnTo>
                  <a:lnTo>
                    <a:pt x="30193" y="12743"/>
                  </a:lnTo>
                  <a:lnTo>
                    <a:pt x="30131" y="12806"/>
                  </a:lnTo>
                  <a:lnTo>
                    <a:pt x="30026" y="12806"/>
                  </a:lnTo>
                  <a:lnTo>
                    <a:pt x="29984" y="12890"/>
                  </a:lnTo>
                  <a:lnTo>
                    <a:pt x="30089" y="12973"/>
                  </a:lnTo>
                  <a:lnTo>
                    <a:pt x="30089" y="13057"/>
                  </a:lnTo>
                  <a:lnTo>
                    <a:pt x="30152" y="13057"/>
                  </a:lnTo>
                  <a:lnTo>
                    <a:pt x="30235" y="12952"/>
                  </a:lnTo>
                  <a:lnTo>
                    <a:pt x="30277" y="12952"/>
                  </a:lnTo>
                  <a:lnTo>
                    <a:pt x="30403" y="12806"/>
                  </a:lnTo>
                  <a:lnTo>
                    <a:pt x="30549" y="12743"/>
                  </a:lnTo>
                  <a:lnTo>
                    <a:pt x="30570" y="12701"/>
                  </a:lnTo>
                  <a:lnTo>
                    <a:pt x="30528" y="12576"/>
                  </a:lnTo>
                  <a:lnTo>
                    <a:pt x="30654" y="12471"/>
                  </a:lnTo>
                  <a:lnTo>
                    <a:pt x="30926" y="12283"/>
                  </a:lnTo>
                  <a:lnTo>
                    <a:pt x="30989" y="12283"/>
                  </a:lnTo>
                  <a:lnTo>
                    <a:pt x="31030" y="12178"/>
                  </a:lnTo>
                  <a:lnTo>
                    <a:pt x="31156" y="12178"/>
                  </a:lnTo>
                  <a:lnTo>
                    <a:pt x="31302" y="12053"/>
                  </a:lnTo>
                  <a:lnTo>
                    <a:pt x="31365" y="12115"/>
                  </a:lnTo>
                  <a:lnTo>
                    <a:pt x="31407" y="12115"/>
                  </a:lnTo>
                  <a:lnTo>
                    <a:pt x="31553" y="12073"/>
                  </a:lnTo>
                  <a:lnTo>
                    <a:pt x="31721" y="11906"/>
                  </a:lnTo>
                  <a:lnTo>
                    <a:pt x="31763" y="12011"/>
                  </a:lnTo>
                  <a:lnTo>
                    <a:pt x="31763" y="11655"/>
                  </a:lnTo>
                  <a:lnTo>
                    <a:pt x="31909" y="11550"/>
                  </a:lnTo>
                  <a:lnTo>
                    <a:pt x="31972" y="11404"/>
                  </a:lnTo>
                  <a:lnTo>
                    <a:pt x="31972" y="11299"/>
                  </a:lnTo>
                  <a:lnTo>
                    <a:pt x="32118" y="11195"/>
                  </a:lnTo>
                  <a:lnTo>
                    <a:pt x="32223" y="11006"/>
                  </a:lnTo>
                  <a:lnTo>
                    <a:pt x="32328" y="10965"/>
                  </a:lnTo>
                  <a:lnTo>
                    <a:pt x="32411" y="10672"/>
                  </a:lnTo>
                  <a:lnTo>
                    <a:pt x="32453" y="10567"/>
                  </a:lnTo>
                  <a:lnTo>
                    <a:pt x="32453" y="10504"/>
                  </a:lnTo>
                  <a:lnTo>
                    <a:pt x="32453" y="10337"/>
                  </a:lnTo>
                  <a:lnTo>
                    <a:pt x="32600" y="10190"/>
                  </a:lnTo>
                  <a:lnTo>
                    <a:pt x="32704" y="10358"/>
                  </a:lnTo>
                  <a:lnTo>
                    <a:pt x="32767" y="10400"/>
                  </a:lnTo>
                  <a:lnTo>
                    <a:pt x="32851" y="10483"/>
                  </a:lnTo>
                  <a:lnTo>
                    <a:pt x="32955" y="10441"/>
                  </a:lnTo>
                  <a:lnTo>
                    <a:pt x="33081" y="10483"/>
                  </a:lnTo>
                  <a:lnTo>
                    <a:pt x="33332" y="10462"/>
                  </a:lnTo>
                  <a:lnTo>
                    <a:pt x="33478" y="10483"/>
                  </a:lnTo>
                  <a:lnTo>
                    <a:pt x="33541" y="10337"/>
                  </a:lnTo>
                  <a:lnTo>
                    <a:pt x="33541" y="10253"/>
                  </a:lnTo>
                  <a:lnTo>
                    <a:pt x="33395" y="10128"/>
                  </a:lnTo>
                  <a:lnTo>
                    <a:pt x="33290" y="10044"/>
                  </a:lnTo>
                  <a:lnTo>
                    <a:pt x="33374" y="9960"/>
                  </a:lnTo>
                  <a:lnTo>
                    <a:pt x="33499" y="9960"/>
                  </a:lnTo>
                  <a:lnTo>
                    <a:pt x="33750" y="9772"/>
                  </a:lnTo>
                  <a:lnTo>
                    <a:pt x="33750" y="9646"/>
                  </a:lnTo>
                  <a:lnTo>
                    <a:pt x="33855" y="9521"/>
                  </a:lnTo>
                  <a:lnTo>
                    <a:pt x="33939" y="9521"/>
                  </a:lnTo>
                  <a:lnTo>
                    <a:pt x="34002" y="9416"/>
                  </a:lnTo>
                  <a:lnTo>
                    <a:pt x="33939" y="9312"/>
                  </a:lnTo>
                  <a:lnTo>
                    <a:pt x="33939" y="9207"/>
                  </a:lnTo>
                  <a:lnTo>
                    <a:pt x="33939" y="9081"/>
                  </a:lnTo>
                  <a:lnTo>
                    <a:pt x="34022" y="9040"/>
                  </a:lnTo>
                  <a:lnTo>
                    <a:pt x="34127" y="9123"/>
                  </a:lnTo>
                  <a:lnTo>
                    <a:pt x="34127" y="9228"/>
                  </a:lnTo>
                  <a:lnTo>
                    <a:pt x="34190" y="9312"/>
                  </a:lnTo>
                  <a:lnTo>
                    <a:pt x="34378" y="9332"/>
                  </a:lnTo>
                  <a:lnTo>
                    <a:pt x="34399" y="9395"/>
                  </a:lnTo>
                  <a:lnTo>
                    <a:pt x="34399" y="9353"/>
                  </a:lnTo>
                  <a:lnTo>
                    <a:pt x="34399" y="9291"/>
                  </a:lnTo>
                  <a:lnTo>
                    <a:pt x="34378" y="9249"/>
                  </a:lnTo>
                  <a:lnTo>
                    <a:pt x="34336" y="9144"/>
                  </a:lnTo>
                  <a:lnTo>
                    <a:pt x="34336" y="9123"/>
                  </a:lnTo>
                  <a:lnTo>
                    <a:pt x="34420" y="9081"/>
                  </a:lnTo>
                  <a:lnTo>
                    <a:pt x="34546" y="9102"/>
                  </a:lnTo>
                  <a:lnTo>
                    <a:pt x="34608" y="9081"/>
                  </a:lnTo>
                  <a:lnTo>
                    <a:pt x="34608" y="8977"/>
                  </a:lnTo>
                  <a:lnTo>
                    <a:pt x="34587" y="8914"/>
                  </a:lnTo>
                  <a:lnTo>
                    <a:pt x="34587" y="8830"/>
                  </a:lnTo>
                  <a:lnTo>
                    <a:pt x="34608" y="8788"/>
                  </a:lnTo>
                  <a:lnTo>
                    <a:pt x="34608" y="8684"/>
                  </a:lnTo>
                  <a:lnTo>
                    <a:pt x="34608" y="8579"/>
                  </a:lnTo>
                  <a:lnTo>
                    <a:pt x="34525" y="8516"/>
                  </a:lnTo>
                  <a:lnTo>
                    <a:pt x="34525" y="8349"/>
                  </a:lnTo>
                  <a:lnTo>
                    <a:pt x="34525" y="8244"/>
                  </a:lnTo>
                  <a:lnTo>
                    <a:pt x="34504" y="8098"/>
                  </a:lnTo>
                  <a:lnTo>
                    <a:pt x="34504" y="7993"/>
                  </a:lnTo>
                  <a:lnTo>
                    <a:pt x="34441" y="7889"/>
                  </a:lnTo>
                  <a:lnTo>
                    <a:pt x="34399" y="7826"/>
                  </a:lnTo>
                  <a:lnTo>
                    <a:pt x="34378" y="7742"/>
                  </a:lnTo>
                  <a:lnTo>
                    <a:pt x="34232" y="7533"/>
                  </a:lnTo>
                  <a:lnTo>
                    <a:pt x="34190" y="7428"/>
                  </a:lnTo>
                  <a:lnTo>
                    <a:pt x="34211" y="7366"/>
                  </a:lnTo>
                  <a:lnTo>
                    <a:pt x="34294" y="7345"/>
                  </a:lnTo>
                  <a:lnTo>
                    <a:pt x="34378" y="7324"/>
                  </a:lnTo>
                  <a:lnTo>
                    <a:pt x="34420" y="7261"/>
                  </a:lnTo>
                  <a:lnTo>
                    <a:pt x="34441" y="7198"/>
                  </a:lnTo>
                  <a:lnTo>
                    <a:pt x="34546" y="7010"/>
                  </a:lnTo>
                  <a:lnTo>
                    <a:pt x="34587" y="7010"/>
                  </a:lnTo>
                  <a:lnTo>
                    <a:pt x="34692" y="7031"/>
                  </a:lnTo>
                  <a:lnTo>
                    <a:pt x="34755" y="7052"/>
                  </a:lnTo>
                  <a:lnTo>
                    <a:pt x="35131" y="7115"/>
                  </a:lnTo>
                  <a:lnTo>
                    <a:pt x="35173" y="7136"/>
                  </a:lnTo>
                  <a:lnTo>
                    <a:pt x="35236" y="7136"/>
                  </a:lnTo>
                  <a:lnTo>
                    <a:pt x="35278" y="7094"/>
                  </a:lnTo>
                  <a:lnTo>
                    <a:pt x="35257" y="7010"/>
                  </a:lnTo>
                  <a:lnTo>
                    <a:pt x="35236" y="6926"/>
                  </a:lnTo>
                  <a:lnTo>
                    <a:pt x="35236" y="6884"/>
                  </a:lnTo>
                  <a:lnTo>
                    <a:pt x="35257" y="6822"/>
                  </a:lnTo>
                  <a:lnTo>
                    <a:pt x="35236" y="6780"/>
                  </a:lnTo>
                  <a:lnTo>
                    <a:pt x="35215" y="6696"/>
                  </a:lnTo>
                  <a:lnTo>
                    <a:pt x="35257" y="6591"/>
                  </a:lnTo>
                  <a:lnTo>
                    <a:pt x="35320" y="6571"/>
                  </a:lnTo>
                  <a:lnTo>
                    <a:pt x="35278" y="6466"/>
                  </a:lnTo>
                  <a:lnTo>
                    <a:pt x="35257" y="6403"/>
                  </a:lnTo>
                  <a:lnTo>
                    <a:pt x="35257" y="6382"/>
                  </a:lnTo>
                  <a:lnTo>
                    <a:pt x="35341" y="6319"/>
                  </a:lnTo>
                  <a:lnTo>
                    <a:pt x="35320" y="6278"/>
                  </a:lnTo>
                  <a:lnTo>
                    <a:pt x="35320" y="6215"/>
                  </a:lnTo>
                  <a:lnTo>
                    <a:pt x="35278" y="6152"/>
                  </a:lnTo>
                  <a:lnTo>
                    <a:pt x="35320" y="6068"/>
                  </a:lnTo>
                  <a:lnTo>
                    <a:pt x="35362" y="6047"/>
                  </a:lnTo>
                  <a:lnTo>
                    <a:pt x="35362" y="5985"/>
                  </a:lnTo>
                  <a:lnTo>
                    <a:pt x="35341" y="5943"/>
                  </a:lnTo>
                  <a:lnTo>
                    <a:pt x="35278" y="5796"/>
                  </a:lnTo>
                  <a:lnTo>
                    <a:pt x="35278" y="5671"/>
                  </a:lnTo>
                  <a:lnTo>
                    <a:pt x="35320" y="5650"/>
                  </a:lnTo>
                  <a:lnTo>
                    <a:pt x="35341" y="5629"/>
                  </a:lnTo>
                  <a:lnTo>
                    <a:pt x="35341" y="5587"/>
                  </a:lnTo>
                  <a:lnTo>
                    <a:pt x="35320" y="5545"/>
                  </a:lnTo>
                  <a:lnTo>
                    <a:pt x="35320" y="5483"/>
                  </a:lnTo>
                  <a:lnTo>
                    <a:pt x="35257" y="5441"/>
                  </a:lnTo>
                  <a:lnTo>
                    <a:pt x="35236" y="5378"/>
                  </a:lnTo>
                  <a:lnTo>
                    <a:pt x="35257" y="5315"/>
                  </a:lnTo>
                  <a:lnTo>
                    <a:pt x="35257" y="5231"/>
                  </a:lnTo>
                  <a:lnTo>
                    <a:pt x="35236" y="5169"/>
                  </a:lnTo>
                  <a:lnTo>
                    <a:pt x="35173" y="5127"/>
                  </a:lnTo>
                  <a:lnTo>
                    <a:pt x="35173" y="5064"/>
                  </a:lnTo>
                  <a:lnTo>
                    <a:pt x="35257" y="4959"/>
                  </a:lnTo>
                  <a:lnTo>
                    <a:pt x="35362" y="4939"/>
                  </a:lnTo>
                  <a:lnTo>
                    <a:pt x="35383" y="4918"/>
                  </a:lnTo>
                  <a:lnTo>
                    <a:pt x="35383" y="4813"/>
                  </a:lnTo>
                  <a:lnTo>
                    <a:pt x="35424" y="4687"/>
                  </a:lnTo>
                  <a:lnTo>
                    <a:pt x="35341" y="4646"/>
                  </a:lnTo>
                  <a:lnTo>
                    <a:pt x="35278" y="4583"/>
                  </a:lnTo>
                  <a:lnTo>
                    <a:pt x="35257" y="4499"/>
                  </a:lnTo>
                  <a:lnTo>
                    <a:pt x="35173" y="4395"/>
                  </a:lnTo>
                  <a:lnTo>
                    <a:pt x="35152" y="4332"/>
                  </a:lnTo>
                  <a:lnTo>
                    <a:pt x="35215" y="4290"/>
                  </a:lnTo>
                  <a:lnTo>
                    <a:pt x="35152" y="4185"/>
                  </a:lnTo>
                  <a:lnTo>
                    <a:pt x="35131" y="4123"/>
                  </a:lnTo>
                  <a:lnTo>
                    <a:pt x="35027" y="4102"/>
                  </a:lnTo>
                  <a:lnTo>
                    <a:pt x="34964" y="4081"/>
                  </a:lnTo>
                  <a:lnTo>
                    <a:pt x="34859" y="4018"/>
                  </a:lnTo>
                  <a:lnTo>
                    <a:pt x="34797" y="4081"/>
                  </a:lnTo>
                  <a:lnTo>
                    <a:pt x="34713" y="4102"/>
                  </a:lnTo>
                  <a:lnTo>
                    <a:pt x="34629" y="4143"/>
                  </a:lnTo>
                  <a:lnTo>
                    <a:pt x="34629" y="4227"/>
                  </a:lnTo>
                  <a:lnTo>
                    <a:pt x="34587" y="4269"/>
                  </a:lnTo>
                  <a:lnTo>
                    <a:pt x="34504" y="4269"/>
                  </a:lnTo>
                  <a:lnTo>
                    <a:pt x="34483" y="4395"/>
                  </a:lnTo>
                  <a:lnTo>
                    <a:pt x="34294" y="4395"/>
                  </a:lnTo>
                  <a:lnTo>
                    <a:pt x="34232" y="4478"/>
                  </a:lnTo>
                  <a:lnTo>
                    <a:pt x="34232" y="4583"/>
                  </a:lnTo>
                  <a:lnTo>
                    <a:pt x="34190" y="4604"/>
                  </a:lnTo>
                  <a:lnTo>
                    <a:pt x="34169" y="4729"/>
                  </a:lnTo>
                  <a:lnTo>
                    <a:pt x="34169" y="4792"/>
                  </a:lnTo>
                  <a:lnTo>
                    <a:pt x="34106" y="4813"/>
                  </a:lnTo>
                  <a:lnTo>
                    <a:pt x="34022" y="4897"/>
                  </a:lnTo>
                  <a:lnTo>
                    <a:pt x="33876" y="4918"/>
                  </a:lnTo>
                  <a:lnTo>
                    <a:pt x="33709" y="4918"/>
                  </a:lnTo>
                  <a:lnTo>
                    <a:pt x="33667" y="4939"/>
                  </a:lnTo>
                  <a:lnTo>
                    <a:pt x="33604" y="5001"/>
                  </a:lnTo>
                  <a:lnTo>
                    <a:pt x="33583" y="4918"/>
                  </a:lnTo>
                  <a:lnTo>
                    <a:pt x="33541" y="4834"/>
                  </a:lnTo>
                  <a:lnTo>
                    <a:pt x="33458" y="4834"/>
                  </a:lnTo>
                  <a:lnTo>
                    <a:pt x="33374" y="4897"/>
                  </a:lnTo>
                  <a:lnTo>
                    <a:pt x="33269" y="4918"/>
                  </a:lnTo>
                  <a:lnTo>
                    <a:pt x="33248" y="4834"/>
                  </a:lnTo>
                  <a:lnTo>
                    <a:pt x="33165" y="4729"/>
                  </a:lnTo>
                  <a:lnTo>
                    <a:pt x="33123" y="4708"/>
                  </a:lnTo>
                  <a:lnTo>
                    <a:pt x="32976" y="4583"/>
                  </a:lnTo>
                  <a:lnTo>
                    <a:pt x="32976" y="4478"/>
                  </a:lnTo>
                  <a:lnTo>
                    <a:pt x="33018" y="4436"/>
                  </a:lnTo>
                  <a:lnTo>
                    <a:pt x="33039" y="4332"/>
                  </a:lnTo>
                  <a:lnTo>
                    <a:pt x="33018" y="4227"/>
                  </a:lnTo>
                  <a:lnTo>
                    <a:pt x="32976" y="4123"/>
                  </a:lnTo>
                  <a:lnTo>
                    <a:pt x="32872" y="4143"/>
                  </a:lnTo>
                  <a:lnTo>
                    <a:pt x="32872" y="4081"/>
                  </a:lnTo>
                  <a:lnTo>
                    <a:pt x="32872" y="3997"/>
                  </a:lnTo>
                  <a:lnTo>
                    <a:pt x="32934" y="3913"/>
                  </a:lnTo>
                  <a:lnTo>
                    <a:pt x="32934" y="3871"/>
                  </a:lnTo>
                  <a:lnTo>
                    <a:pt x="32872" y="3851"/>
                  </a:lnTo>
                  <a:lnTo>
                    <a:pt x="32851" y="3851"/>
                  </a:lnTo>
                  <a:lnTo>
                    <a:pt x="32767" y="3892"/>
                  </a:lnTo>
                  <a:lnTo>
                    <a:pt x="32725" y="3892"/>
                  </a:lnTo>
                  <a:lnTo>
                    <a:pt x="32642" y="3913"/>
                  </a:lnTo>
                  <a:lnTo>
                    <a:pt x="32558" y="3892"/>
                  </a:lnTo>
                  <a:lnTo>
                    <a:pt x="32516" y="3871"/>
                  </a:lnTo>
                  <a:lnTo>
                    <a:pt x="32453" y="3851"/>
                  </a:lnTo>
                  <a:lnTo>
                    <a:pt x="32432" y="3809"/>
                  </a:lnTo>
                  <a:lnTo>
                    <a:pt x="32307" y="3767"/>
                  </a:lnTo>
                  <a:lnTo>
                    <a:pt x="32307" y="3704"/>
                  </a:lnTo>
                  <a:lnTo>
                    <a:pt x="32244" y="3662"/>
                  </a:lnTo>
                  <a:lnTo>
                    <a:pt x="32202" y="3662"/>
                  </a:lnTo>
                  <a:lnTo>
                    <a:pt x="32139" y="3599"/>
                  </a:lnTo>
                  <a:lnTo>
                    <a:pt x="32139" y="3558"/>
                  </a:lnTo>
                  <a:lnTo>
                    <a:pt x="32077" y="3558"/>
                  </a:lnTo>
                  <a:lnTo>
                    <a:pt x="32014" y="3474"/>
                  </a:lnTo>
                  <a:lnTo>
                    <a:pt x="31993" y="3432"/>
                  </a:lnTo>
                  <a:lnTo>
                    <a:pt x="31930" y="3369"/>
                  </a:lnTo>
                  <a:lnTo>
                    <a:pt x="31888" y="3369"/>
                  </a:lnTo>
                  <a:lnTo>
                    <a:pt x="31846" y="3453"/>
                  </a:lnTo>
                  <a:lnTo>
                    <a:pt x="31805" y="3432"/>
                  </a:lnTo>
                  <a:lnTo>
                    <a:pt x="31763" y="3453"/>
                  </a:lnTo>
                  <a:lnTo>
                    <a:pt x="31721" y="3495"/>
                  </a:lnTo>
                  <a:lnTo>
                    <a:pt x="31658" y="3453"/>
                  </a:lnTo>
                  <a:lnTo>
                    <a:pt x="31616" y="3390"/>
                  </a:lnTo>
                  <a:lnTo>
                    <a:pt x="31574" y="3369"/>
                  </a:lnTo>
                  <a:lnTo>
                    <a:pt x="31449" y="3369"/>
                  </a:lnTo>
                  <a:lnTo>
                    <a:pt x="31386" y="3348"/>
                  </a:lnTo>
                  <a:lnTo>
                    <a:pt x="31449" y="3286"/>
                  </a:lnTo>
                  <a:lnTo>
                    <a:pt x="31449" y="3244"/>
                  </a:lnTo>
                  <a:lnTo>
                    <a:pt x="31365" y="3244"/>
                  </a:lnTo>
                  <a:lnTo>
                    <a:pt x="31302" y="3286"/>
                  </a:lnTo>
                  <a:lnTo>
                    <a:pt x="31177" y="3286"/>
                  </a:lnTo>
                  <a:lnTo>
                    <a:pt x="31135" y="3327"/>
                  </a:lnTo>
                  <a:lnTo>
                    <a:pt x="31072" y="3265"/>
                  </a:lnTo>
                  <a:lnTo>
                    <a:pt x="31030" y="3286"/>
                  </a:lnTo>
                  <a:lnTo>
                    <a:pt x="30947" y="3286"/>
                  </a:lnTo>
                  <a:lnTo>
                    <a:pt x="30884" y="3223"/>
                  </a:lnTo>
                  <a:lnTo>
                    <a:pt x="30800" y="3181"/>
                  </a:lnTo>
                  <a:lnTo>
                    <a:pt x="30675" y="3055"/>
                  </a:lnTo>
                  <a:lnTo>
                    <a:pt x="30633" y="2930"/>
                  </a:lnTo>
                  <a:lnTo>
                    <a:pt x="30633" y="2846"/>
                  </a:lnTo>
                  <a:lnTo>
                    <a:pt x="30612" y="2742"/>
                  </a:lnTo>
                  <a:lnTo>
                    <a:pt x="30549" y="2742"/>
                  </a:lnTo>
                  <a:lnTo>
                    <a:pt x="30465" y="2721"/>
                  </a:lnTo>
                  <a:lnTo>
                    <a:pt x="30465" y="2574"/>
                  </a:lnTo>
                  <a:lnTo>
                    <a:pt x="30424" y="2553"/>
                  </a:lnTo>
                  <a:lnTo>
                    <a:pt x="30403" y="2428"/>
                  </a:lnTo>
                  <a:lnTo>
                    <a:pt x="30361" y="2323"/>
                  </a:lnTo>
                  <a:lnTo>
                    <a:pt x="30152" y="2198"/>
                  </a:lnTo>
                  <a:lnTo>
                    <a:pt x="30047" y="2030"/>
                  </a:lnTo>
                  <a:lnTo>
                    <a:pt x="30026" y="1988"/>
                  </a:lnTo>
                  <a:lnTo>
                    <a:pt x="29984" y="1884"/>
                  </a:lnTo>
                  <a:lnTo>
                    <a:pt x="29921" y="1905"/>
                  </a:lnTo>
                  <a:lnTo>
                    <a:pt x="29901" y="1905"/>
                  </a:lnTo>
                  <a:lnTo>
                    <a:pt x="29901" y="1821"/>
                  </a:lnTo>
                  <a:lnTo>
                    <a:pt x="29921" y="1779"/>
                  </a:lnTo>
                  <a:lnTo>
                    <a:pt x="29838" y="1716"/>
                  </a:lnTo>
                  <a:lnTo>
                    <a:pt x="29796" y="1612"/>
                  </a:lnTo>
                  <a:lnTo>
                    <a:pt x="29733" y="1591"/>
                  </a:lnTo>
                  <a:lnTo>
                    <a:pt x="29712" y="1507"/>
                  </a:lnTo>
                  <a:lnTo>
                    <a:pt x="29670" y="1444"/>
                  </a:lnTo>
                  <a:lnTo>
                    <a:pt x="29608" y="1340"/>
                  </a:lnTo>
                  <a:lnTo>
                    <a:pt x="29482" y="1256"/>
                  </a:lnTo>
                  <a:lnTo>
                    <a:pt x="29461" y="1193"/>
                  </a:lnTo>
                  <a:lnTo>
                    <a:pt x="29503" y="1130"/>
                  </a:lnTo>
                  <a:lnTo>
                    <a:pt x="29482" y="1047"/>
                  </a:lnTo>
                  <a:lnTo>
                    <a:pt x="29315" y="1047"/>
                  </a:lnTo>
                  <a:lnTo>
                    <a:pt x="29294" y="984"/>
                  </a:lnTo>
                  <a:lnTo>
                    <a:pt x="29294" y="942"/>
                  </a:lnTo>
                  <a:lnTo>
                    <a:pt x="29273" y="879"/>
                  </a:lnTo>
                  <a:lnTo>
                    <a:pt x="29273" y="817"/>
                  </a:lnTo>
                  <a:lnTo>
                    <a:pt x="29231" y="733"/>
                  </a:lnTo>
                  <a:lnTo>
                    <a:pt x="29168" y="712"/>
                  </a:lnTo>
                  <a:lnTo>
                    <a:pt x="29168" y="649"/>
                  </a:lnTo>
                  <a:lnTo>
                    <a:pt x="29147" y="607"/>
                  </a:lnTo>
                  <a:lnTo>
                    <a:pt x="29085" y="628"/>
                  </a:lnTo>
                  <a:lnTo>
                    <a:pt x="28980" y="607"/>
                  </a:lnTo>
                  <a:lnTo>
                    <a:pt x="28959" y="545"/>
                  </a:lnTo>
                  <a:lnTo>
                    <a:pt x="28980" y="482"/>
                  </a:lnTo>
                  <a:lnTo>
                    <a:pt x="28959" y="440"/>
                  </a:lnTo>
                  <a:lnTo>
                    <a:pt x="28875" y="419"/>
                  </a:lnTo>
                  <a:lnTo>
                    <a:pt x="28833" y="461"/>
                  </a:lnTo>
                  <a:lnTo>
                    <a:pt x="28792" y="419"/>
                  </a:lnTo>
                  <a:lnTo>
                    <a:pt x="28750" y="419"/>
                  </a:lnTo>
                  <a:lnTo>
                    <a:pt x="28708" y="356"/>
                  </a:lnTo>
                  <a:lnTo>
                    <a:pt x="28750" y="293"/>
                  </a:lnTo>
                  <a:lnTo>
                    <a:pt x="28687" y="231"/>
                  </a:lnTo>
                  <a:lnTo>
                    <a:pt x="28624" y="210"/>
                  </a:lnTo>
                  <a:lnTo>
                    <a:pt x="28561" y="231"/>
                  </a:lnTo>
                  <a:lnTo>
                    <a:pt x="28520" y="147"/>
                  </a:lnTo>
                  <a:lnTo>
                    <a:pt x="28457" y="189"/>
                  </a:lnTo>
                  <a:lnTo>
                    <a:pt x="28373" y="189"/>
                  </a:lnTo>
                  <a:lnTo>
                    <a:pt x="28331" y="147"/>
                  </a:lnTo>
                  <a:lnTo>
                    <a:pt x="28268" y="189"/>
                  </a:lnTo>
                  <a:lnTo>
                    <a:pt x="28268" y="252"/>
                  </a:lnTo>
                  <a:lnTo>
                    <a:pt x="28248" y="293"/>
                  </a:lnTo>
                  <a:lnTo>
                    <a:pt x="28143" y="231"/>
                  </a:lnTo>
                  <a:lnTo>
                    <a:pt x="28101" y="189"/>
                  </a:lnTo>
                  <a:lnTo>
                    <a:pt x="28017" y="210"/>
                  </a:lnTo>
                  <a:lnTo>
                    <a:pt x="27892" y="210"/>
                  </a:lnTo>
                  <a:lnTo>
                    <a:pt x="27892" y="189"/>
                  </a:lnTo>
                  <a:lnTo>
                    <a:pt x="27808" y="105"/>
                  </a:lnTo>
                  <a:lnTo>
                    <a:pt x="27620" y="84"/>
                  </a:lnTo>
                  <a:lnTo>
                    <a:pt x="27536" y="21"/>
                  </a:lnTo>
                  <a:lnTo>
                    <a:pt x="27432" y="21"/>
                  </a:lnTo>
                  <a:lnTo>
                    <a:pt x="27390"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1" name="Google Shape;1061;p54"/>
            <p:cNvSpPr/>
            <p:nvPr/>
          </p:nvSpPr>
          <p:spPr>
            <a:xfrm>
              <a:off x="4442708" y="2990191"/>
              <a:ext cx="762" cy="967"/>
            </a:xfrm>
            <a:custGeom>
              <a:rect b="b" l="l" r="r" t="t"/>
              <a:pathLst>
                <a:path extrusionOk="0" h="85" w="64">
                  <a:moveTo>
                    <a:pt x="63" y="85"/>
                  </a:moveTo>
                  <a:lnTo>
                    <a:pt x="1" y="1"/>
                  </a:lnTo>
                  <a:lnTo>
                    <a:pt x="1"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2" name="Google Shape;1062;p54"/>
            <p:cNvSpPr/>
            <p:nvPr/>
          </p:nvSpPr>
          <p:spPr>
            <a:xfrm>
              <a:off x="4434742" y="2997094"/>
              <a:ext cx="1250" cy="1205"/>
            </a:xfrm>
            <a:custGeom>
              <a:rect b="b" l="l" r="r" t="t"/>
              <a:pathLst>
                <a:path extrusionOk="0" h="106" w="105">
                  <a:moveTo>
                    <a:pt x="0" y="105"/>
                  </a:moveTo>
                  <a:lnTo>
                    <a:pt x="105" y="1"/>
                  </a:lnTo>
                  <a:lnTo>
                    <a:pt x="105"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3" name="Google Shape;1063;p54"/>
            <p:cNvSpPr/>
            <p:nvPr/>
          </p:nvSpPr>
          <p:spPr>
            <a:xfrm>
              <a:off x="4184339" y="2879787"/>
              <a:ext cx="2512" cy="728"/>
            </a:xfrm>
            <a:custGeom>
              <a:rect b="b" l="l" r="r" t="t"/>
              <a:pathLst>
                <a:path extrusionOk="0" h="64" w="211">
                  <a:moveTo>
                    <a:pt x="210" y="0"/>
                  </a:moveTo>
                  <a:lnTo>
                    <a:pt x="1" y="63"/>
                  </a:lnTo>
                  <a:lnTo>
                    <a:pt x="22" y="63"/>
                  </a:lnTo>
                  <a:lnTo>
                    <a:pt x="210"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4" name="Google Shape;1064;p54"/>
            <p:cNvSpPr/>
            <p:nvPr/>
          </p:nvSpPr>
          <p:spPr>
            <a:xfrm>
              <a:off x="4038591" y="2720356"/>
              <a:ext cx="260870" cy="130886"/>
            </a:xfrm>
            <a:custGeom>
              <a:rect b="b" l="l" r="r" t="t"/>
              <a:pathLst>
                <a:path extrusionOk="0" h="11509" w="21908">
                  <a:moveTo>
                    <a:pt x="10860" y="0"/>
                  </a:moveTo>
                  <a:lnTo>
                    <a:pt x="10755" y="84"/>
                  </a:lnTo>
                  <a:lnTo>
                    <a:pt x="10713" y="189"/>
                  </a:lnTo>
                  <a:lnTo>
                    <a:pt x="10567" y="189"/>
                  </a:lnTo>
                  <a:lnTo>
                    <a:pt x="10483" y="252"/>
                  </a:lnTo>
                  <a:lnTo>
                    <a:pt x="10546" y="314"/>
                  </a:lnTo>
                  <a:lnTo>
                    <a:pt x="10546" y="398"/>
                  </a:lnTo>
                  <a:lnTo>
                    <a:pt x="10400" y="419"/>
                  </a:lnTo>
                  <a:lnTo>
                    <a:pt x="10337" y="419"/>
                  </a:lnTo>
                  <a:lnTo>
                    <a:pt x="10253" y="524"/>
                  </a:lnTo>
                  <a:lnTo>
                    <a:pt x="10128" y="524"/>
                  </a:lnTo>
                  <a:lnTo>
                    <a:pt x="10044" y="586"/>
                  </a:lnTo>
                  <a:lnTo>
                    <a:pt x="9981" y="586"/>
                  </a:lnTo>
                  <a:lnTo>
                    <a:pt x="9751" y="733"/>
                  </a:lnTo>
                  <a:lnTo>
                    <a:pt x="9625" y="796"/>
                  </a:lnTo>
                  <a:lnTo>
                    <a:pt x="9521" y="837"/>
                  </a:lnTo>
                  <a:lnTo>
                    <a:pt x="9437" y="837"/>
                  </a:lnTo>
                  <a:lnTo>
                    <a:pt x="9353" y="775"/>
                  </a:lnTo>
                  <a:lnTo>
                    <a:pt x="9312" y="837"/>
                  </a:lnTo>
                  <a:lnTo>
                    <a:pt x="9291" y="921"/>
                  </a:lnTo>
                  <a:lnTo>
                    <a:pt x="9144" y="921"/>
                  </a:lnTo>
                  <a:lnTo>
                    <a:pt x="9102" y="984"/>
                  </a:lnTo>
                  <a:lnTo>
                    <a:pt x="9102" y="1088"/>
                  </a:lnTo>
                  <a:lnTo>
                    <a:pt x="9040" y="1130"/>
                  </a:lnTo>
                  <a:lnTo>
                    <a:pt x="8977" y="1109"/>
                  </a:lnTo>
                  <a:lnTo>
                    <a:pt x="8893" y="1109"/>
                  </a:lnTo>
                  <a:lnTo>
                    <a:pt x="8789" y="1151"/>
                  </a:lnTo>
                  <a:lnTo>
                    <a:pt x="8663" y="1172"/>
                  </a:lnTo>
                  <a:lnTo>
                    <a:pt x="8496" y="1256"/>
                  </a:lnTo>
                  <a:lnTo>
                    <a:pt x="8475" y="1319"/>
                  </a:lnTo>
                  <a:lnTo>
                    <a:pt x="8307" y="1340"/>
                  </a:lnTo>
                  <a:lnTo>
                    <a:pt x="8182" y="1402"/>
                  </a:lnTo>
                  <a:lnTo>
                    <a:pt x="8035" y="1423"/>
                  </a:lnTo>
                  <a:lnTo>
                    <a:pt x="7847" y="1465"/>
                  </a:lnTo>
                  <a:lnTo>
                    <a:pt x="7826" y="1549"/>
                  </a:lnTo>
                  <a:lnTo>
                    <a:pt x="7763" y="1632"/>
                  </a:lnTo>
                  <a:lnTo>
                    <a:pt x="7721" y="1528"/>
                  </a:lnTo>
                  <a:lnTo>
                    <a:pt x="7617" y="1528"/>
                  </a:lnTo>
                  <a:lnTo>
                    <a:pt x="7512" y="1570"/>
                  </a:lnTo>
                  <a:lnTo>
                    <a:pt x="7512" y="1653"/>
                  </a:lnTo>
                  <a:lnTo>
                    <a:pt x="7449" y="1695"/>
                  </a:lnTo>
                  <a:lnTo>
                    <a:pt x="7345" y="1653"/>
                  </a:lnTo>
                  <a:lnTo>
                    <a:pt x="7219" y="1653"/>
                  </a:lnTo>
                  <a:lnTo>
                    <a:pt x="7198" y="1612"/>
                  </a:lnTo>
                  <a:lnTo>
                    <a:pt x="7115" y="1612"/>
                  </a:lnTo>
                  <a:lnTo>
                    <a:pt x="7031" y="1653"/>
                  </a:lnTo>
                  <a:lnTo>
                    <a:pt x="6926" y="1674"/>
                  </a:lnTo>
                  <a:lnTo>
                    <a:pt x="6884" y="1695"/>
                  </a:lnTo>
                  <a:lnTo>
                    <a:pt x="6926" y="1842"/>
                  </a:lnTo>
                  <a:lnTo>
                    <a:pt x="6884" y="1925"/>
                  </a:lnTo>
                  <a:lnTo>
                    <a:pt x="6989" y="1946"/>
                  </a:lnTo>
                  <a:lnTo>
                    <a:pt x="7136" y="1925"/>
                  </a:lnTo>
                  <a:lnTo>
                    <a:pt x="7198" y="2051"/>
                  </a:lnTo>
                  <a:lnTo>
                    <a:pt x="7031" y="2051"/>
                  </a:lnTo>
                  <a:lnTo>
                    <a:pt x="6989" y="2093"/>
                  </a:lnTo>
                  <a:lnTo>
                    <a:pt x="6989" y="2156"/>
                  </a:lnTo>
                  <a:lnTo>
                    <a:pt x="7136" y="2176"/>
                  </a:lnTo>
                  <a:lnTo>
                    <a:pt x="7240" y="2197"/>
                  </a:lnTo>
                  <a:lnTo>
                    <a:pt x="7324" y="2156"/>
                  </a:lnTo>
                  <a:lnTo>
                    <a:pt x="7408" y="2156"/>
                  </a:lnTo>
                  <a:lnTo>
                    <a:pt x="7512" y="2260"/>
                  </a:lnTo>
                  <a:lnTo>
                    <a:pt x="7617" y="2281"/>
                  </a:lnTo>
                  <a:lnTo>
                    <a:pt x="7617" y="2386"/>
                  </a:lnTo>
                  <a:lnTo>
                    <a:pt x="7554" y="2449"/>
                  </a:lnTo>
                  <a:lnTo>
                    <a:pt x="7449" y="2407"/>
                  </a:lnTo>
                  <a:lnTo>
                    <a:pt x="7219" y="2449"/>
                  </a:lnTo>
                  <a:lnTo>
                    <a:pt x="7094" y="2553"/>
                  </a:lnTo>
                  <a:lnTo>
                    <a:pt x="6947" y="2741"/>
                  </a:lnTo>
                  <a:lnTo>
                    <a:pt x="6947" y="2867"/>
                  </a:lnTo>
                  <a:lnTo>
                    <a:pt x="7031" y="2888"/>
                  </a:lnTo>
                  <a:lnTo>
                    <a:pt x="7052" y="3013"/>
                  </a:lnTo>
                  <a:lnTo>
                    <a:pt x="6989" y="3118"/>
                  </a:lnTo>
                  <a:lnTo>
                    <a:pt x="6947" y="3244"/>
                  </a:lnTo>
                  <a:lnTo>
                    <a:pt x="6843" y="3244"/>
                  </a:lnTo>
                  <a:lnTo>
                    <a:pt x="6843" y="3306"/>
                  </a:lnTo>
                  <a:lnTo>
                    <a:pt x="6884" y="3390"/>
                  </a:lnTo>
                  <a:lnTo>
                    <a:pt x="6884" y="3453"/>
                  </a:lnTo>
                  <a:lnTo>
                    <a:pt x="7031" y="3453"/>
                  </a:lnTo>
                  <a:lnTo>
                    <a:pt x="7115" y="3537"/>
                  </a:lnTo>
                  <a:lnTo>
                    <a:pt x="7240" y="3557"/>
                  </a:lnTo>
                  <a:lnTo>
                    <a:pt x="7240" y="3620"/>
                  </a:lnTo>
                  <a:lnTo>
                    <a:pt x="7366" y="3704"/>
                  </a:lnTo>
                  <a:lnTo>
                    <a:pt x="7533" y="3725"/>
                  </a:lnTo>
                  <a:lnTo>
                    <a:pt x="7575" y="3746"/>
                  </a:lnTo>
                  <a:lnTo>
                    <a:pt x="7617" y="4227"/>
                  </a:lnTo>
                  <a:lnTo>
                    <a:pt x="7554" y="4290"/>
                  </a:lnTo>
                  <a:lnTo>
                    <a:pt x="7366" y="4373"/>
                  </a:lnTo>
                  <a:lnTo>
                    <a:pt x="7219" y="4353"/>
                  </a:lnTo>
                  <a:lnTo>
                    <a:pt x="7031" y="4248"/>
                  </a:lnTo>
                  <a:lnTo>
                    <a:pt x="6947" y="4290"/>
                  </a:lnTo>
                  <a:lnTo>
                    <a:pt x="6947" y="4394"/>
                  </a:lnTo>
                  <a:lnTo>
                    <a:pt x="6905" y="4541"/>
                  </a:lnTo>
                  <a:lnTo>
                    <a:pt x="6780" y="4562"/>
                  </a:lnTo>
                  <a:lnTo>
                    <a:pt x="6571" y="4457"/>
                  </a:lnTo>
                  <a:lnTo>
                    <a:pt x="6403" y="4457"/>
                  </a:lnTo>
                  <a:lnTo>
                    <a:pt x="6320" y="4394"/>
                  </a:lnTo>
                  <a:lnTo>
                    <a:pt x="6278" y="4436"/>
                  </a:lnTo>
                  <a:lnTo>
                    <a:pt x="6173" y="4394"/>
                  </a:lnTo>
                  <a:lnTo>
                    <a:pt x="6048" y="4269"/>
                  </a:lnTo>
                  <a:lnTo>
                    <a:pt x="6152" y="4227"/>
                  </a:lnTo>
                  <a:lnTo>
                    <a:pt x="6173" y="4143"/>
                  </a:lnTo>
                  <a:lnTo>
                    <a:pt x="6089" y="4122"/>
                  </a:lnTo>
                  <a:lnTo>
                    <a:pt x="5964" y="4039"/>
                  </a:lnTo>
                  <a:lnTo>
                    <a:pt x="5880" y="4122"/>
                  </a:lnTo>
                  <a:lnTo>
                    <a:pt x="5755" y="4081"/>
                  </a:lnTo>
                  <a:lnTo>
                    <a:pt x="5671" y="4122"/>
                  </a:lnTo>
                  <a:lnTo>
                    <a:pt x="5692" y="4269"/>
                  </a:lnTo>
                  <a:lnTo>
                    <a:pt x="5545" y="4290"/>
                  </a:lnTo>
                  <a:lnTo>
                    <a:pt x="5483" y="4227"/>
                  </a:lnTo>
                  <a:lnTo>
                    <a:pt x="5336" y="4060"/>
                  </a:lnTo>
                  <a:lnTo>
                    <a:pt x="5211" y="4081"/>
                  </a:lnTo>
                  <a:lnTo>
                    <a:pt x="5148" y="4185"/>
                  </a:lnTo>
                  <a:lnTo>
                    <a:pt x="5064" y="4081"/>
                  </a:lnTo>
                  <a:lnTo>
                    <a:pt x="5001" y="4122"/>
                  </a:lnTo>
                  <a:lnTo>
                    <a:pt x="5001" y="4248"/>
                  </a:lnTo>
                  <a:lnTo>
                    <a:pt x="4855" y="4248"/>
                  </a:lnTo>
                  <a:lnTo>
                    <a:pt x="4834" y="4457"/>
                  </a:lnTo>
                  <a:lnTo>
                    <a:pt x="4708" y="4562"/>
                  </a:lnTo>
                  <a:lnTo>
                    <a:pt x="4625" y="4541"/>
                  </a:lnTo>
                  <a:lnTo>
                    <a:pt x="4541" y="4436"/>
                  </a:lnTo>
                  <a:lnTo>
                    <a:pt x="4332" y="4394"/>
                  </a:lnTo>
                  <a:lnTo>
                    <a:pt x="4269" y="4269"/>
                  </a:lnTo>
                  <a:lnTo>
                    <a:pt x="4123" y="4353"/>
                  </a:lnTo>
                  <a:lnTo>
                    <a:pt x="4164" y="4478"/>
                  </a:lnTo>
                  <a:lnTo>
                    <a:pt x="4081" y="4604"/>
                  </a:lnTo>
                  <a:lnTo>
                    <a:pt x="3997" y="4583"/>
                  </a:lnTo>
                  <a:lnTo>
                    <a:pt x="3997" y="4457"/>
                  </a:lnTo>
                  <a:lnTo>
                    <a:pt x="3955" y="4373"/>
                  </a:lnTo>
                  <a:lnTo>
                    <a:pt x="3871" y="4373"/>
                  </a:lnTo>
                  <a:lnTo>
                    <a:pt x="3704" y="4248"/>
                  </a:lnTo>
                  <a:lnTo>
                    <a:pt x="3599" y="4122"/>
                  </a:lnTo>
                  <a:lnTo>
                    <a:pt x="3474" y="4122"/>
                  </a:lnTo>
                  <a:lnTo>
                    <a:pt x="3369" y="3976"/>
                  </a:lnTo>
                  <a:lnTo>
                    <a:pt x="3286" y="3955"/>
                  </a:lnTo>
                  <a:lnTo>
                    <a:pt x="3244" y="3871"/>
                  </a:lnTo>
                  <a:lnTo>
                    <a:pt x="3160" y="3871"/>
                  </a:lnTo>
                  <a:lnTo>
                    <a:pt x="2951" y="3955"/>
                  </a:lnTo>
                  <a:lnTo>
                    <a:pt x="2825" y="3850"/>
                  </a:lnTo>
                  <a:lnTo>
                    <a:pt x="2742" y="3704"/>
                  </a:lnTo>
                  <a:lnTo>
                    <a:pt x="2637" y="3704"/>
                  </a:lnTo>
                  <a:lnTo>
                    <a:pt x="2532" y="3809"/>
                  </a:lnTo>
                  <a:lnTo>
                    <a:pt x="2407" y="3809"/>
                  </a:lnTo>
                  <a:lnTo>
                    <a:pt x="2407" y="3871"/>
                  </a:lnTo>
                  <a:lnTo>
                    <a:pt x="2323" y="3955"/>
                  </a:lnTo>
                  <a:lnTo>
                    <a:pt x="2323" y="3850"/>
                  </a:lnTo>
                  <a:lnTo>
                    <a:pt x="2239" y="3913"/>
                  </a:lnTo>
                  <a:lnTo>
                    <a:pt x="2218" y="3976"/>
                  </a:lnTo>
                  <a:lnTo>
                    <a:pt x="2114" y="4060"/>
                  </a:lnTo>
                  <a:lnTo>
                    <a:pt x="2030" y="3976"/>
                  </a:lnTo>
                  <a:lnTo>
                    <a:pt x="2114" y="3913"/>
                  </a:lnTo>
                  <a:lnTo>
                    <a:pt x="2135" y="3829"/>
                  </a:lnTo>
                  <a:lnTo>
                    <a:pt x="2009" y="3767"/>
                  </a:lnTo>
                  <a:lnTo>
                    <a:pt x="1821" y="3662"/>
                  </a:lnTo>
                  <a:lnTo>
                    <a:pt x="1800" y="3746"/>
                  </a:lnTo>
                  <a:lnTo>
                    <a:pt x="1821" y="3850"/>
                  </a:lnTo>
                  <a:lnTo>
                    <a:pt x="1821" y="3955"/>
                  </a:lnTo>
                  <a:lnTo>
                    <a:pt x="1695" y="3913"/>
                  </a:lnTo>
                  <a:lnTo>
                    <a:pt x="1612" y="3976"/>
                  </a:lnTo>
                  <a:lnTo>
                    <a:pt x="1570" y="4143"/>
                  </a:lnTo>
                  <a:lnTo>
                    <a:pt x="1486" y="4143"/>
                  </a:lnTo>
                  <a:lnTo>
                    <a:pt x="1298" y="4248"/>
                  </a:lnTo>
                  <a:lnTo>
                    <a:pt x="1277" y="4373"/>
                  </a:lnTo>
                  <a:lnTo>
                    <a:pt x="1361" y="4478"/>
                  </a:lnTo>
                  <a:lnTo>
                    <a:pt x="1361" y="4604"/>
                  </a:lnTo>
                  <a:lnTo>
                    <a:pt x="1172" y="4604"/>
                  </a:lnTo>
                  <a:lnTo>
                    <a:pt x="984" y="4645"/>
                  </a:lnTo>
                  <a:lnTo>
                    <a:pt x="1130" y="5106"/>
                  </a:lnTo>
                  <a:lnTo>
                    <a:pt x="1047" y="5169"/>
                  </a:lnTo>
                  <a:lnTo>
                    <a:pt x="1068" y="5336"/>
                  </a:lnTo>
                  <a:lnTo>
                    <a:pt x="879" y="5336"/>
                  </a:lnTo>
                  <a:lnTo>
                    <a:pt x="733" y="5231"/>
                  </a:lnTo>
                  <a:lnTo>
                    <a:pt x="670" y="5127"/>
                  </a:lnTo>
                  <a:lnTo>
                    <a:pt x="356" y="4876"/>
                  </a:lnTo>
                  <a:lnTo>
                    <a:pt x="294" y="4980"/>
                  </a:lnTo>
                  <a:lnTo>
                    <a:pt x="294" y="5106"/>
                  </a:lnTo>
                  <a:lnTo>
                    <a:pt x="126" y="5315"/>
                  </a:lnTo>
                  <a:lnTo>
                    <a:pt x="22" y="5378"/>
                  </a:lnTo>
                  <a:lnTo>
                    <a:pt x="42" y="5629"/>
                  </a:lnTo>
                  <a:lnTo>
                    <a:pt x="126" y="5734"/>
                  </a:lnTo>
                  <a:lnTo>
                    <a:pt x="105" y="6068"/>
                  </a:lnTo>
                  <a:lnTo>
                    <a:pt x="1" y="6278"/>
                  </a:lnTo>
                  <a:lnTo>
                    <a:pt x="231" y="6382"/>
                  </a:lnTo>
                  <a:lnTo>
                    <a:pt x="335" y="6550"/>
                  </a:lnTo>
                  <a:lnTo>
                    <a:pt x="314" y="6633"/>
                  </a:lnTo>
                  <a:lnTo>
                    <a:pt x="503" y="6780"/>
                  </a:lnTo>
                  <a:lnTo>
                    <a:pt x="545" y="6696"/>
                  </a:lnTo>
                  <a:lnTo>
                    <a:pt x="921" y="6801"/>
                  </a:lnTo>
                  <a:lnTo>
                    <a:pt x="1172" y="7052"/>
                  </a:lnTo>
                  <a:lnTo>
                    <a:pt x="1402" y="7428"/>
                  </a:lnTo>
                  <a:lnTo>
                    <a:pt x="1172" y="7428"/>
                  </a:lnTo>
                  <a:lnTo>
                    <a:pt x="1172" y="7533"/>
                  </a:lnTo>
                  <a:lnTo>
                    <a:pt x="1382" y="7679"/>
                  </a:lnTo>
                  <a:lnTo>
                    <a:pt x="1549" y="7617"/>
                  </a:lnTo>
                  <a:lnTo>
                    <a:pt x="1674" y="7721"/>
                  </a:lnTo>
                  <a:lnTo>
                    <a:pt x="1716" y="7721"/>
                  </a:lnTo>
                  <a:lnTo>
                    <a:pt x="1758" y="7784"/>
                  </a:lnTo>
                  <a:lnTo>
                    <a:pt x="1821" y="7784"/>
                  </a:lnTo>
                  <a:lnTo>
                    <a:pt x="1863" y="7721"/>
                  </a:lnTo>
                  <a:lnTo>
                    <a:pt x="1905" y="7721"/>
                  </a:lnTo>
                  <a:lnTo>
                    <a:pt x="1967" y="7784"/>
                  </a:lnTo>
                  <a:lnTo>
                    <a:pt x="2009" y="7721"/>
                  </a:lnTo>
                  <a:lnTo>
                    <a:pt x="2009" y="7638"/>
                  </a:lnTo>
                  <a:lnTo>
                    <a:pt x="2072" y="7679"/>
                  </a:lnTo>
                  <a:lnTo>
                    <a:pt x="2177" y="7596"/>
                  </a:lnTo>
                  <a:lnTo>
                    <a:pt x="2218" y="7512"/>
                  </a:lnTo>
                  <a:lnTo>
                    <a:pt x="2281" y="7512"/>
                  </a:lnTo>
                  <a:lnTo>
                    <a:pt x="2344" y="7428"/>
                  </a:lnTo>
                  <a:lnTo>
                    <a:pt x="2407" y="7428"/>
                  </a:lnTo>
                  <a:lnTo>
                    <a:pt x="2428" y="7470"/>
                  </a:lnTo>
                  <a:lnTo>
                    <a:pt x="2491" y="7428"/>
                  </a:lnTo>
                  <a:lnTo>
                    <a:pt x="2511" y="7366"/>
                  </a:lnTo>
                  <a:lnTo>
                    <a:pt x="2595" y="7282"/>
                  </a:lnTo>
                  <a:lnTo>
                    <a:pt x="2721" y="7282"/>
                  </a:lnTo>
                  <a:lnTo>
                    <a:pt x="2763" y="7303"/>
                  </a:lnTo>
                  <a:lnTo>
                    <a:pt x="2846" y="7303"/>
                  </a:lnTo>
                  <a:lnTo>
                    <a:pt x="2909" y="7282"/>
                  </a:lnTo>
                  <a:lnTo>
                    <a:pt x="2930" y="7303"/>
                  </a:lnTo>
                  <a:lnTo>
                    <a:pt x="2930" y="7386"/>
                  </a:lnTo>
                  <a:lnTo>
                    <a:pt x="2972" y="7470"/>
                  </a:lnTo>
                  <a:lnTo>
                    <a:pt x="3014" y="7407"/>
                  </a:lnTo>
                  <a:lnTo>
                    <a:pt x="3076" y="7407"/>
                  </a:lnTo>
                  <a:lnTo>
                    <a:pt x="3076" y="7470"/>
                  </a:lnTo>
                  <a:lnTo>
                    <a:pt x="3160" y="7491"/>
                  </a:lnTo>
                  <a:lnTo>
                    <a:pt x="3223" y="7470"/>
                  </a:lnTo>
                  <a:lnTo>
                    <a:pt x="3244" y="7407"/>
                  </a:lnTo>
                  <a:lnTo>
                    <a:pt x="3286" y="7386"/>
                  </a:lnTo>
                  <a:lnTo>
                    <a:pt x="3286" y="7324"/>
                  </a:lnTo>
                  <a:lnTo>
                    <a:pt x="3369" y="7303"/>
                  </a:lnTo>
                  <a:lnTo>
                    <a:pt x="3453" y="7324"/>
                  </a:lnTo>
                  <a:lnTo>
                    <a:pt x="3662" y="7324"/>
                  </a:lnTo>
                  <a:lnTo>
                    <a:pt x="3662" y="7386"/>
                  </a:lnTo>
                  <a:lnTo>
                    <a:pt x="3704" y="7470"/>
                  </a:lnTo>
                  <a:lnTo>
                    <a:pt x="3788" y="7491"/>
                  </a:lnTo>
                  <a:lnTo>
                    <a:pt x="3788" y="7512"/>
                  </a:lnTo>
                  <a:lnTo>
                    <a:pt x="3746" y="7596"/>
                  </a:lnTo>
                  <a:lnTo>
                    <a:pt x="3767" y="7638"/>
                  </a:lnTo>
                  <a:lnTo>
                    <a:pt x="3871" y="7742"/>
                  </a:lnTo>
                  <a:lnTo>
                    <a:pt x="3851" y="7826"/>
                  </a:lnTo>
                  <a:lnTo>
                    <a:pt x="3788" y="7951"/>
                  </a:lnTo>
                  <a:lnTo>
                    <a:pt x="3809" y="8014"/>
                  </a:lnTo>
                  <a:lnTo>
                    <a:pt x="3851" y="8056"/>
                  </a:lnTo>
                  <a:lnTo>
                    <a:pt x="3871" y="8098"/>
                  </a:lnTo>
                  <a:lnTo>
                    <a:pt x="3851" y="8140"/>
                  </a:lnTo>
                  <a:lnTo>
                    <a:pt x="3767" y="8161"/>
                  </a:lnTo>
                  <a:lnTo>
                    <a:pt x="3746" y="8307"/>
                  </a:lnTo>
                  <a:lnTo>
                    <a:pt x="3809" y="8454"/>
                  </a:lnTo>
                  <a:lnTo>
                    <a:pt x="3913" y="8475"/>
                  </a:lnTo>
                  <a:lnTo>
                    <a:pt x="3997" y="8516"/>
                  </a:lnTo>
                  <a:lnTo>
                    <a:pt x="3997" y="8558"/>
                  </a:lnTo>
                  <a:lnTo>
                    <a:pt x="3871" y="8621"/>
                  </a:lnTo>
                  <a:lnTo>
                    <a:pt x="3788" y="8621"/>
                  </a:lnTo>
                  <a:lnTo>
                    <a:pt x="3683" y="8516"/>
                  </a:lnTo>
                  <a:lnTo>
                    <a:pt x="3599" y="8516"/>
                  </a:lnTo>
                  <a:lnTo>
                    <a:pt x="3558" y="8558"/>
                  </a:lnTo>
                  <a:lnTo>
                    <a:pt x="3495" y="8516"/>
                  </a:lnTo>
                  <a:lnTo>
                    <a:pt x="3432" y="8516"/>
                  </a:lnTo>
                  <a:lnTo>
                    <a:pt x="3286" y="8558"/>
                  </a:lnTo>
                  <a:lnTo>
                    <a:pt x="3223" y="8516"/>
                  </a:lnTo>
                  <a:lnTo>
                    <a:pt x="3118" y="8537"/>
                  </a:lnTo>
                  <a:lnTo>
                    <a:pt x="2972" y="8579"/>
                  </a:lnTo>
                  <a:lnTo>
                    <a:pt x="2930" y="8663"/>
                  </a:lnTo>
                  <a:lnTo>
                    <a:pt x="2930" y="8726"/>
                  </a:lnTo>
                  <a:lnTo>
                    <a:pt x="2930" y="8788"/>
                  </a:lnTo>
                  <a:lnTo>
                    <a:pt x="2867" y="8830"/>
                  </a:lnTo>
                  <a:lnTo>
                    <a:pt x="2867" y="8893"/>
                  </a:lnTo>
                  <a:lnTo>
                    <a:pt x="3014" y="9039"/>
                  </a:lnTo>
                  <a:lnTo>
                    <a:pt x="3014" y="9102"/>
                  </a:lnTo>
                  <a:lnTo>
                    <a:pt x="3035" y="9144"/>
                  </a:lnTo>
                  <a:lnTo>
                    <a:pt x="3139" y="9102"/>
                  </a:lnTo>
                  <a:lnTo>
                    <a:pt x="3160" y="9186"/>
                  </a:lnTo>
                  <a:lnTo>
                    <a:pt x="3139" y="9207"/>
                  </a:lnTo>
                  <a:lnTo>
                    <a:pt x="3055" y="9165"/>
                  </a:lnTo>
                  <a:lnTo>
                    <a:pt x="3014" y="9186"/>
                  </a:lnTo>
                  <a:lnTo>
                    <a:pt x="2930" y="9249"/>
                  </a:lnTo>
                  <a:lnTo>
                    <a:pt x="2867" y="9207"/>
                  </a:lnTo>
                  <a:lnTo>
                    <a:pt x="2825" y="9207"/>
                  </a:lnTo>
                  <a:lnTo>
                    <a:pt x="2763" y="9186"/>
                  </a:lnTo>
                  <a:lnTo>
                    <a:pt x="2616" y="9207"/>
                  </a:lnTo>
                  <a:lnTo>
                    <a:pt x="2532" y="9186"/>
                  </a:lnTo>
                  <a:lnTo>
                    <a:pt x="2491" y="9249"/>
                  </a:lnTo>
                  <a:lnTo>
                    <a:pt x="2491" y="9291"/>
                  </a:lnTo>
                  <a:lnTo>
                    <a:pt x="2553" y="9395"/>
                  </a:lnTo>
                  <a:lnTo>
                    <a:pt x="2637" y="9395"/>
                  </a:lnTo>
                  <a:lnTo>
                    <a:pt x="2742" y="9416"/>
                  </a:lnTo>
                  <a:lnTo>
                    <a:pt x="2804" y="9521"/>
                  </a:lnTo>
                  <a:lnTo>
                    <a:pt x="2846" y="9563"/>
                  </a:lnTo>
                  <a:lnTo>
                    <a:pt x="2909" y="9688"/>
                  </a:lnTo>
                  <a:lnTo>
                    <a:pt x="2951" y="9709"/>
                  </a:lnTo>
                  <a:lnTo>
                    <a:pt x="2972" y="9772"/>
                  </a:lnTo>
                  <a:lnTo>
                    <a:pt x="3139" y="9939"/>
                  </a:lnTo>
                  <a:lnTo>
                    <a:pt x="3139" y="10086"/>
                  </a:lnTo>
                  <a:lnTo>
                    <a:pt x="3139" y="10211"/>
                  </a:lnTo>
                  <a:lnTo>
                    <a:pt x="3181" y="10211"/>
                  </a:lnTo>
                  <a:lnTo>
                    <a:pt x="3286" y="10190"/>
                  </a:lnTo>
                  <a:lnTo>
                    <a:pt x="3327" y="10190"/>
                  </a:lnTo>
                  <a:lnTo>
                    <a:pt x="3369" y="10211"/>
                  </a:lnTo>
                  <a:lnTo>
                    <a:pt x="3432" y="10295"/>
                  </a:lnTo>
                  <a:lnTo>
                    <a:pt x="3474" y="10337"/>
                  </a:lnTo>
                  <a:lnTo>
                    <a:pt x="3537" y="10441"/>
                  </a:lnTo>
                  <a:lnTo>
                    <a:pt x="3579" y="10441"/>
                  </a:lnTo>
                  <a:lnTo>
                    <a:pt x="3662" y="10420"/>
                  </a:lnTo>
                  <a:lnTo>
                    <a:pt x="3767" y="10441"/>
                  </a:lnTo>
                  <a:lnTo>
                    <a:pt x="3871" y="10462"/>
                  </a:lnTo>
                  <a:lnTo>
                    <a:pt x="3976" y="10462"/>
                  </a:lnTo>
                  <a:lnTo>
                    <a:pt x="4018" y="10504"/>
                  </a:lnTo>
                  <a:lnTo>
                    <a:pt x="3997" y="10546"/>
                  </a:lnTo>
                  <a:lnTo>
                    <a:pt x="3997" y="10609"/>
                  </a:lnTo>
                  <a:lnTo>
                    <a:pt x="3997" y="10755"/>
                  </a:lnTo>
                  <a:lnTo>
                    <a:pt x="3913" y="10923"/>
                  </a:lnTo>
                  <a:lnTo>
                    <a:pt x="3955" y="11048"/>
                  </a:lnTo>
                  <a:lnTo>
                    <a:pt x="3976" y="11195"/>
                  </a:lnTo>
                  <a:lnTo>
                    <a:pt x="4311" y="10881"/>
                  </a:lnTo>
                  <a:lnTo>
                    <a:pt x="4604" y="10776"/>
                  </a:lnTo>
                  <a:lnTo>
                    <a:pt x="4959" y="10839"/>
                  </a:lnTo>
                  <a:lnTo>
                    <a:pt x="5378" y="11069"/>
                  </a:lnTo>
                  <a:lnTo>
                    <a:pt x="5755" y="11508"/>
                  </a:lnTo>
                  <a:lnTo>
                    <a:pt x="5985" y="11467"/>
                  </a:lnTo>
                  <a:lnTo>
                    <a:pt x="6068" y="11446"/>
                  </a:lnTo>
                  <a:lnTo>
                    <a:pt x="5629" y="8726"/>
                  </a:lnTo>
                  <a:lnTo>
                    <a:pt x="7136" y="8433"/>
                  </a:lnTo>
                  <a:lnTo>
                    <a:pt x="8056" y="9060"/>
                  </a:lnTo>
                  <a:lnTo>
                    <a:pt x="8391" y="9186"/>
                  </a:lnTo>
                  <a:lnTo>
                    <a:pt x="8893" y="9479"/>
                  </a:lnTo>
                  <a:lnTo>
                    <a:pt x="9751" y="9395"/>
                  </a:lnTo>
                  <a:lnTo>
                    <a:pt x="10693" y="9395"/>
                  </a:lnTo>
                  <a:lnTo>
                    <a:pt x="10985" y="9604"/>
                  </a:lnTo>
                  <a:lnTo>
                    <a:pt x="11132" y="9981"/>
                  </a:lnTo>
                  <a:lnTo>
                    <a:pt x="11320" y="9897"/>
                  </a:lnTo>
                  <a:lnTo>
                    <a:pt x="11341" y="10713"/>
                  </a:lnTo>
                  <a:lnTo>
                    <a:pt x="11760" y="10755"/>
                  </a:lnTo>
                  <a:lnTo>
                    <a:pt x="11990" y="11446"/>
                  </a:lnTo>
                  <a:lnTo>
                    <a:pt x="12115" y="11446"/>
                  </a:lnTo>
                  <a:lnTo>
                    <a:pt x="12366" y="11299"/>
                  </a:lnTo>
                  <a:lnTo>
                    <a:pt x="12555" y="11278"/>
                  </a:lnTo>
                  <a:lnTo>
                    <a:pt x="12743" y="11299"/>
                  </a:lnTo>
                  <a:lnTo>
                    <a:pt x="12994" y="11446"/>
                  </a:lnTo>
                  <a:lnTo>
                    <a:pt x="13078" y="11467"/>
                  </a:lnTo>
                  <a:lnTo>
                    <a:pt x="13287" y="11257"/>
                  </a:lnTo>
                  <a:lnTo>
                    <a:pt x="13413" y="11048"/>
                  </a:lnTo>
                  <a:lnTo>
                    <a:pt x="13475" y="10964"/>
                  </a:lnTo>
                  <a:lnTo>
                    <a:pt x="13538" y="10818"/>
                  </a:lnTo>
                  <a:lnTo>
                    <a:pt x="13789" y="10525"/>
                  </a:lnTo>
                  <a:lnTo>
                    <a:pt x="13894" y="10504"/>
                  </a:lnTo>
                  <a:lnTo>
                    <a:pt x="13998" y="10337"/>
                  </a:lnTo>
                  <a:lnTo>
                    <a:pt x="14040" y="10337"/>
                  </a:lnTo>
                  <a:lnTo>
                    <a:pt x="14040" y="10295"/>
                  </a:lnTo>
                  <a:lnTo>
                    <a:pt x="14166" y="10211"/>
                  </a:lnTo>
                  <a:lnTo>
                    <a:pt x="14145" y="10148"/>
                  </a:lnTo>
                  <a:lnTo>
                    <a:pt x="14250" y="10023"/>
                  </a:lnTo>
                  <a:lnTo>
                    <a:pt x="14438" y="10044"/>
                  </a:lnTo>
                  <a:lnTo>
                    <a:pt x="14543" y="10107"/>
                  </a:lnTo>
                  <a:lnTo>
                    <a:pt x="14961" y="10148"/>
                  </a:lnTo>
                  <a:lnTo>
                    <a:pt x="15317" y="10148"/>
                  </a:lnTo>
                  <a:lnTo>
                    <a:pt x="15505" y="10107"/>
                  </a:lnTo>
                  <a:lnTo>
                    <a:pt x="15484" y="9981"/>
                  </a:lnTo>
                  <a:lnTo>
                    <a:pt x="15463" y="9835"/>
                  </a:lnTo>
                  <a:lnTo>
                    <a:pt x="15463" y="9709"/>
                  </a:lnTo>
                  <a:lnTo>
                    <a:pt x="15505" y="9667"/>
                  </a:lnTo>
                  <a:lnTo>
                    <a:pt x="15610" y="9688"/>
                  </a:lnTo>
                  <a:lnTo>
                    <a:pt x="15777" y="9709"/>
                  </a:lnTo>
                  <a:lnTo>
                    <a:pt x="15819" y="9667"/>
                  </a:lnTo>
                  <a:lnTo>
                    <a:pt x="16007" y="9667"/>
                  </a:lnTo>
                  <a:lnTo>
                    <a:pt x="16133" y="9730"/>
                  </a:lnTo>
                  <a:lnTo>
                    <a:pt x="16342" y="9793"/>
                  </a:lnTo>
                  <a:lnTo>
                    <a:pt x="16677" y="9835"/>
                  </a:lnTo>
                  <a:lnTo>
                    <a:pt x="16781" y="9793"/>
                  </a:lnTo>
                  <a:lnTo>
                    <a:pt x="16886" y="9709"/>
                  </a:lnTo>
                  <a:lnTo>
                    <a:pt x="17032" y="9730"/>
                  </a:lnTo>
                  <a:lnTo>
                    <a:pt x="17158" y="9730"/>
                  </a:lnTo>
                  <a:lnTo>
                    <a:pt x="17451" y="9667"/>
                  </a:lnTo>
                  <a:lnTo>
                    <a:pt x="17723" y="9730"/>
                  </a:lnTo>
                  <a:lnTo>
                    <a:pt x="17911" y="9688"/>
                  </a:lnTo>
                  <a:lnTo>
                    <a:pt x="18246" y="9688"/>
                  </a:lnTo>
                  <a:lnTo>
                    <a:pt x="18497" y="9793"/>
                  </a:lnTo>
                  <a:lnTo>
                    <a:pt x="18602" y="9772"/>
                  </a:lnTo>
                  <a:lnTo>
                    <a:pt x="18853" y="10044"/>
                  </a:lnTo>
                  <a:lnTo>
                    <a:pt x="19083" y="10107"/>
                  </a:lnTo>
                  <a:lnTo>
                    <a:pt x="19229" y="10044"/>
                  </a:lnTo>
                  <a:lnTo>
                    <a:pt x="19188" y="9897"/>
                  </a:lnTo>
                  <a:lnTo>
                    <a:pt x="19313" y="9814"/>
                  </a:lnTo>
                  <a:lnTo>
                    <a:pt x="19313" y="9772"/>
                  </a:lnTo>
                  <a:lnTo>
                    <a:pt x="19376" y="9730"/>
                  </a:lnTo>
                  <a:lnTo>
                    <a:pt x="19271" y="9625"/>
                  </a:lnTo>
                  <a:lnTo>
                    <a:pt x="19313" y="9521"/>
                  </a:lnTo>
                  <a:lnTo>
                    <a:pt x="19397" y="9458"/>
                  </a:lnTo>
                  <a:lnTo>
                    <a:pt x="19355" y="9207"/>
                  </a:lnTo>
                  <a:lnTo>
                    <a:pt x="19229" y="9144"/>
                  </a:lnTo>
                  <a:lnTo>
                    <a:pt x="19188" y="9039"/>
                  </a:lnTo>
                  <a:lnTo>
                    <a:pt x="19083" y="8851"/>
                  </a:lnTo>
                  <a:lnTo>
                    <a:pt x="19062" y="8747"/>
                  </a:lnTo>
                  <a:lnTo>
                    <a:pt x="19020" y="8663"/>
                  </a:lnTo>
                  <a:lnTo>
                    <a:pt x="19020" y="8579"/>
                  </a:lnTo>
                  <a:lnTo>
                    <a:pt x="18957" y="8412"/>
                  </a:lnTo>
                  <a:lnTo>
                    <a:pt x="19041" y="8328"/>
                  </a:lnTo>
                  <a:lnTo>
                    <a:pt x="19041" y="8265"/>
                  </a:lnTo>
                  <a:lnTo>
                    <a:pt x="18916" y="8244"/>
                  </a:lnTo>
                  <a:lnTo>
                    <a:pt x="18748" y="8265"/>
                  </a:lnTo>
                  <a:lnTo>
                    <a:pt x="18644" y="8202"/>
                  </a:lnTo>
                  <a:lnTo>
                    <a:pt x="18644" y="8119"/>
                  </a:lnTo>
                  <a:lnTo>
                    <a:pt x="18748" y="8014"/>
                  </a:lnTo>
                  <a:lnTo>
                    <a:pt x="18853" y="7951"/>
                  </a:lnTo>
                  <a:lnTo>
                    <a:pt x="18916" y="8014"/>
                  </a:lnTo>
                  <a:lnTo>
                    <a:pt x="19020" y="8014"/>
                  </a:lnTo>
                  <a:lnTo>
                    <a:pt x="19167" y="7930"/>
                  </a:lnTo>
                  <a:lnTo>
                    <a:pt x="19439" y="7889"/>
                  </a:lnTo>
                  <a:lnTo>
                    <a:pt x="19564" y="7847"/>
                  </a:lnTo>
                  <a:lnTo>
                    <a:pt x="19648" y="7826"/>
                  </a:lnTo>
                  <a:lnTo>
                    <a:pt x="19711" y="7889"/>
                  </a:lnTo>
                  <a:lnTo>
                    <a:pt x="19794" y="7889"/>
                  </a:lnTo>
                  <a:lnTo>
                    <a:pt x="19878" y="7826"/>
                  </a:lnTo>
                  <a:lnTo>
                    <a:pt x="19962" y="7826"/>
                  </a:lnTo>
                  <a:lnTo>
                    <a:pt x="19962" y="7742"/>
                  </a:lnTo>
                  <a:lnTo>
                    <a:pt x="20004" y="7617"/>
                  </a:lnTo>
                  <a:lnTo>
                    <a:pt x="19878" y="7575"/>
                  </a:lnTo>
                  <a:lnTo>
                    <a:pt x="19815" y="7512"/>
                  </a:lnTo>
                  <a:lnTo>
                    <a:pt x="19836" y="7428"/>
                  </a:lnTo>
                  <a:lnTo>
                    <a:pt x="19836" y="7177"/>
                  </a:lnTo>
                  <a:lnTo>
                    <a:pt x="19899" y="6842"/>
                  </a:lnTo>
                  <a:lnTo>
                    <a:pt x="19899" y="6696"/>
                  </a:lnTo>
                  <a:lnTo>
                    <a:pt x="19962" y="6550"/>
                  </a:lnTo>
                  <a:lnTo>
                    <a:pt x="20004" y="6278"/>
                  </a:lnTo>
                  <a:lnTo>
                    <a:pt x="20213" y="6278"/>
                  </a:lnTo>
                  <a:lnTo>
                    <a:pt x="20422" y="6361"/>
                  </a:lnTo>
                  <a:lnTo>
                    <a:pt x="20589" y="6382"/>
                  </a:lnTo>
                  <a:lnTo>
                    <a:pt x="20820" y="6340"/>
                  </a:lnTo>
                  <a:lnTo>
                    <a:pt x="20882" y="6340"/>
                  </a:lnTo>
                  <a:lnTo>
                    <a:pt x="20924" y="6424"/>
                  </a:lnTo>
                  <a:lnTo>
                    <a:pt x="21008" y="6424"/>
                  </a:lnTo>
                  <a:lnTo>
                    <a:pt x="21071" y="6382"/>
                  </a:lnTo>
                  <a:lnTo>
                    <a:pt x="21154" y="6278"/>
                  </a:lnTo>
                  <a:lnTo>
                    <a:pt x="21280" y="6236"/>
                  </a:lnTo>
                  <a:lnTo>
                    <a:pt x="21447" y="6068"/>
                  </a:lnTo>
                  <a:lnTo>
                    <a:pt x="21447" y="6006"/>
                  </a:lnTo>
                  <a:lnTo>
                    <a:pt x="21343" y="5838"/>
                  </a:lnTo>
                  <a:lnTo>
                    <a:pt x="21238" y="5608"/>
                  </a:lnTo>
                  <a:lnTo>
                    <a:pt x="21238" y="5378"/>
                  </a:lnTo>
                  <a:lnTo>
                    <a:pt x="21259" y="5231"/>
                  </a:lnTo>
                  <a:lnTo>
                    <a:pt x="21343" y="5169"/>
                  </a:lnTo>
                  <a:lnTo>
                    <a:pt x="21531" y="5106"/>
                  </a:lnTo>
                  <a:lnTo>
                    <a:pt x="21594" y="4980"/>
                  </a:lnTo>
                  <a:lnTo>
                    <a:pt x="21552" y="4917"/>
                  </a:lnTo>
                  <a:lnTo>
                    <a:pt x="21573" y="4813"/>
                  </a:lnTo>
                  <a:lnTo>
                    <a:pt x="21698" y="4666"/>
                  </a:lnTo>
                  <a:lnTo>
                    <a:pt x="21803" y="4604"/>
                  </a:lnTo>
                  <a:lnTo>
                    <a:pt x="21908" y="4499"/>
                  </a:lnTo>
                  <a:lnTo>
                    <a:pt x="21887" y="4478"/>
                  </a:lnTo>
                  <a:lnTo>
                    <a:pt x="21866" y="4457"/>
                  </a:lnTo>
                  <a:lnTo>
                    <a:pt x="21698" y="4394"/>
                  </a:lnTo>
                  <a:lnTo>
                    <a:pt x="21573" y="4269"/>
                  </a:lnTo>
                  <a:lnTo>
                    <a:pt x="21489" y="4269"/>
                  </a:lnTo>
                  <a:lnTo>
                    <a:pt x="21447" y="4164"/>
                  </a:lnTo>
                  <a:lnTo>
                    <a:pt x="21489" y="4039"/>
                  </a:lnTo>
                  <a:lnTo>
                    <a:pt x="21447" y="3976"/>
                  </a:lnTo>
                  <a:lnTo>
                    <a:pt x="21343" y="4060"/>
                  </a:lnTo>
                  <a:lnTo>
                    <a:pt x="21259" y="4164"/>
                  </a:lnTo>
                  <a:lnTo>
                    <a:pt x="21154" y="4185"/>
                  </a:lnTo>
                  <a:lnTo>
                    <a:pt x="20861" y="4227"/>
                  </a:lnTo>
                  <a:lnTo>
                    <a:pt x="20799" y="4269"/>
                  </a:lnTo>
                  <a:lnTo>
                    <a:pt x="20757" y="4332"/>
                  </a:lnTo>
                  <a:lnTo>
                    <a:pt x="20652" y="4269"/>
                  </a:lnTo>
                  <a:lnTo>
                    <a:pt x="20548" y="4227"/>
                  </a:lnTo>
                  <a:lnTo>
                    <a:pt x="20506" y="4227"/>
                  </a:lnTo>
                  <a:lnTo>
                    <a:pt x="20485" y="4185"/>
                  </a:lnTo>
                  <a:lnTo>
                    <a:pt x="20422" y="4143"/>
                  </a:lnTo>
                  <a:lnTo>
                    <a:pt x="20401" y="4060"/>
                  </a:lnTo>
                  <a:lnTo>
                    <a:pt x="20359" y="3976"/>
                  </a:lnTo>
                  <a:lnTo>
                    <a:pt x="20401" y="3934"/>
                  </a:lnTo>
                  <a:lnTo>
                    <a:pt x="20401" y="3850"/>
                  </a:lnTo>
                  <a:lnTo>
                    <a:pt x="20317" y="3809"/>
                  </a:lnTo>
                  <a:lnTo>
                    <a:pt x="20276" y="3809"/>
                  </a:lnTo>
                  <a:lnTo>
                    <a:pt x="20129" y="3725"/>
                  </a:lnTo>
                  <a:lnTo>
                    <a:pt x="20004" y="3704"/>
                  </a:lnTo>
                  <a:lnTo>
                    <a:pt x="19962" y="3704"/>
                  </a:lnTo>
                  <a:lnTo>
                    <a:pt x="19899" y="3557"/>
                  </a:lnTo>
                  <a:lnTo>
                    <a:pt x="19794" y="3390"/>
                  </a:lnTo>
                  <a:lnTo>
                    <a:pt x="19648" y="3244"/>
                  </a:lnTo>
                  <a:lnTo>
                    <a:pt x="19460" y="3223"/>
                  </a:lnTo>
                  <a:lnTo>
                    <a:pt x="19250" y="3223"/>
                  </a:lnTo>
                  <a:lnTo>
                    <a:pt x="19062" y="3244"/>
                  </a:lnTo>
                  <a:lnTo>
                    <a:pt x="19041" y="3306"/>
                  </a:lnTo>
                  <a:lnTo>
                    <a:pt x="19083" y="3348"/>
                  </a:lnTo>
                  <a:lnTo>
                    <a:pt x="19062" y="3411"/>
                  </a:lnTo>
                  <a:lnTo>
                    <a:pt x="18936" y="3453"/>
                  </a:lnTo>
                  <a:lnTo>
                    <a:pt x="18853" y="3432"/>
                  </a:lnTo>
                  <a:lnTo>
                    <a:pt x="18727" y="3495"/>
                  </a:lnTo>
                  <a:lnTo>
                    <a:pt x="18560" y="3411"/>
                  </a:lnTo>
                  <a:lnTo>
                    <a:pt x="18497" y="3432"/>
                  </a:lnTo>
                  <a:lnTo>
                    <a:pt x="18413" y="3495"/>
                  </a:lnTo>
                  <a:lnTo>
                    <a:pt x="18309" y="3495"/>
                  </a:lnTo>
                  <a:lnTo>
                    <a:pt x="18204" y="3411"/>
                  </a:lnTo>
                  <a:lnTo>
                    <a:pt x="18079" y="3348"/>
                  </a:lnTo>
                  <a:lnTo>
                    <a:pt x="18079" y="3285"/>
                  </a:lnTo>
                  <a:lnTo>
                    <a:pt x="18100" y="3202"/>
                  </a:lnTo>
                  <a:lnTo>
                    <a:pt x="17911" y="3118"/>
                  </a:lnTo>
                  <a:lnTo>
                    <a:pt x="17828" y="3181"/>
                  </a:lnTo>
                  <a:lnTo>
                    <a:pt x="17828" y="3306"/>
                  </a:lnTo>
                  <a:lnTo>
                    <a:pt x="17869" y="3327"/>
                  </a:lnTo>
                  <a:lnTo>
                    <a:pt x="17828" y="3390"/>
                  </a:lnTo>
                  <a:lnTo>
                    <a:pt x="17744" y="3453"/>
                  </a:lnTo>
                  <a:lnTo>
                    <a:pt x="17597" y="3453"/>
                  </a:lnTo>
                  <a:lnTo>
                    <a:pt x="16175" y="1695"/>
                  </a:lnTo>
                  <a:lnTo>
                    <a:pt x="15170" y="921"/>
                  </a:lnTo>
                  <a:lnTo>
                    <a:pt x="15107" y="837"/>
                  </a:lnTo>
                  <a:lnTo>
                    <a:pt x="15191" y="816"/>
                  </a:lnTo>
                  <a:lnTo>
                    <a:pt x="15296" y="712"/>
                  </a:lnTo>
                  <a:lnTo>
                    <a:pt x="15296" y="607"/>
                  </a:lnTo>
                  <a:lnTo>
                    <a:pt x="15254" y="565"/>
                  </a:lnTo>
                  <a:lnTo>
                    <a:pt x="15087" y="607"/>
                  </a:lnTo>
                  <a:lnTo>
                    <a:pt x="14961" y="628"/>
                  </a:lnTo>
                  <a:lnTo>
                    <a:pt x="14877" y="733"/>
                  </a:lnTo>
                  <a:lnTo>
                    <a:pt x="14773" y="775"/>
                  </a:lnTo>
                  <a:lnTo>
                    <a:pt x="14647" y="900"/>
                  </a:lnTo>
                  <a:lnTo>
                    <a:pt x="14647" y="984"/>
                  </a:lnTo>
                  <a:lnTo>
                    <a:pt x="14563" y="1047"/>
                  </a:lnTo>
                  <a:lnTo>
                    <a:pt x="14522" y="1151"/>
                  </a:lnTo>
                  <a:lnTo>
                    <a:pt x="14417" y="1235"/>
                  </a:lnTo>
                  <a:lnTo>
                    <a:pt x="14229" y="1235"/>
                  </a:lnTo>
                  <a:lnTo>
                    <a:pt x="14124" y="1298"/>
                  </a:lnTo>
                  <a:lnTo>
                    <a:pt x="14145" y="1423"/>
                  </a:lnTo>
                  <a:lnTo>
                    <a:pt x="14061" y="1465"/>
                  </a:lnTo>
                  <a:lnTo>
                    <a:pt x="14019" y="1423"/>
                  </a:lnTo>
                  <a:lnTo>
                    <a:pt x="13789" y="1360"/>
                  </a:lnTo>
                  <a:lnTo>
                    <a:pt x="13643" y="1423"/>
                  </a:lnTo>
                  <a:lnTo>
                    <a:pt x="13601" y="1507"/>
                  </a:lnTo>
                  <a:lnTo>
                    <a:pt x="13517" y="1507"/>
                  </a:lnTo>
                  <a:lnTo>
                    <a:pt x="13434" y="1402"/>
                  </a:lnTo>
                  <a:lnTo>
                    <a:pt x="13434" y="1235"/>
                  </a:lnTo>
                  <a:lnTo>
                    <a:pt x="13517" y="1172"/>
                  </a:lnTo>
                  <a:lnTo>
                    <a:pt x="13538" y="1088"/>
                  </a:lnTo>
                  <a:lnTo>
                    <a:pt x="13496" y="1026"/>
                  </a:lnTo>
                  <a:lnTo>
                    <a:pt x="13413" y="1109"/>
                  </a:lnTo>
                  <a:lnTo>
                    <a:pt x="13329" y="1109"/>
                  </a:lnTo>
                  <a:lnTo>
                    <a:pt x="13120" y="1005"/>
                  </a:lnTo>
                  <a:lnTo>
                    <a:pt x="12994" y="1026"/>
                  </a:lnTo>
                  <a:lnTo>
                    <a:pt x="13015" y="1109"/>
                  </a:lnTo>
                  <a:lnTo>
                    <a:pt x="13078" y="1130"/>
                  </a:lnTo>
                  <a:lnTo>
                    <a:pt x="12994" y="1214"/>
                  </a:lnTo>
                  <a:lnTo>
                    <a:pt x="12952" y="1214"/>
                  </a:lnTo>
                  <a:lnTo>
                    <a:pt x="12869" y="1088"/>
                  </a:lnTo>
                  <a:lnTo>
                    <a:pt x="12848" y="900"/>
                  </a:lnTo>
                  <a:lnTo>
                    <a:pt x="12638" y="733"/>
                  </a:lnTo>
                  <a:lnTo>
                    <a:pt x="12597" y="775"/>
                  </a:lnTo>
                  <a:lnTo>
                    <a:pt x="12638" y="900"/>
                  </a:lnTo>
                  <a:lnTo>
                    <a:pt x="12638" y="984"/>
                  </a:lnTo>
                  <a:lnTo>
                    <a:pt x="12555" y="984"/>
                  </a:lnTo>
                  <a:lnTo>
                    <a:pt x="12513" y="879"/>
                  </a:lnTo>
                  <a:lnTo>
                    <a:pt x="12450" y="900"/>
                  </a:lnTo>
                  <a:lnTo>
                    <a:pt x="12429" y="1005"/>
                  </a:lnTo>
                  <a:lnTo>
                    <a:pt x="12366" y="1026"/>
                  </a:lnTo>
                  <a:lnTo>
                    <a:pt x="12262" y="942"/>
                  </a:lnTo>
                  <a:lnTo>
                    <a:pt x="12136" y="1026"/>
                  </a:lnTo>
                  <a:lnTo>
                    <a:pt x="12074" y="984"/>
                  </a:lnTo>
                  <a:lnTo>
                    <a:pt x="12032" y="879"/>
                  </a:lnTo>
                  <a:lnTo>
                    <a:pt x="12115" y="837"/>
                  </a:lnTo>
                  <a:lnTo>
                    <a:pt x="12136" y="796"/>
                  </a:lnTo>
                  <a:lnTo>
                    <a:pt x="12115" y="691"/>
                  </a:lnTo>
                  <a:lnTo>
                    <a:pt x="12136" y="586"/>
                  </a:lnTo>
                  <a:lnTo>
                    <a:pt x="12115" y="524"/>
                  </a:lnTo>
                  <a:lnTo>
                    <a:pt x="12032" y="482"/>
                  </a:lnTo>
                  <a:lnTo>
                    <a:pt x="11948" y="398"/>
                  </a:lnTo>
                  <a:lnTo>
                    <a:pt x="11927" y="272"/>
                  </a:lnTo>
                  <a:lnTo>
                    <a:pt x="11864" y="252"/>
                  </a:lnTo>
                  <a:lnTo>
                    <a:pt x="11822" y="84"/>
                  </a:lnTo>
                  <a:lnTo>
                    <a:pt x="11718" y="84"/>
                  </a:lnTo>
                  <a:lnTo>
                    <a:pt x="11592" y="126"/>
                  </a:lnTo>
                  <a:lnTo>
                    <a:pt x="11446" y="126"/>
                  </a:lnTo>
                  <a:lnTo>
                    <a:pt x="11299" y="42"/>
                  </a:lnTo>
                  <a:lnTo>
                    <a:pt x="11132" y="63"/>
                  </a:lnTo>
                  <a:lnTo>
                    <a:pt x="11006" y="0"/>
                  </a:lnTo>
                  <a:lnTo>
                    <a:pt x="10902" y="42"/>
                  </a:lnTo>
                  <a:lnTo>
                    <a:pt x="10860"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5" name="Google Shape;1065;p54"/>
            <p:cNvSpPr/>
            <p:nvPr/>
          </p:nvSpPr>
          <p:spPr>
            <a:xfrm>
              <a:off x="4105619" y="2816249"/>
              <a:ext cx="110383" cy="65688"/>
            </a:xfrm>
            <a:custGeom>
              <a:rect b="b" l="l" r="r" t="t"/>
              <a:pathLst>
                <a:path extrusionOk="0" h="5776" w="9270">
                  <a:moveTo>
                    <a:pt x="1507" y="1"/>
                  </a:moveTo>
                  <a:lnTo>
                    <a:pt x="0" y="294"/>
                  </a:lnTo>
                  <a:lnTo>
                    <a:pt x="439" y="3014"/>
                  </a:lnTo>
                  <a:lnTo>
                    <a:pt x="732" y="3014"/>
                  </a:lnTo>
                  <a:lnTo>
                    <a:pt x="963" y="3035"/>
                  </a:lnTo>
                  <a:lnTo>
                    <a:pt x="1004" y="2909"/>
                  </a:lnTo>
                  <a:lnTo>
                    <a:pt x="900" y="2804"/>
                  </a:lnTo>
                  <a:lnTo>
                    <a:pt x="879" y="2595"/>
                  </a:lnTo>
                  <a:lnTo>
                    <a:pt x="983" y="2344"/>
                  </a:lnTo>
                  <a:lnTo>
                    <a:pt x="1172" y="2323"/>
                  </a:lnTo>
                  <a:lnTo>
                    <a:pt x="1276" y="2198"/>
                  </a:lnTo>
                  <a:lnTo>
                    <a:pt x="1402" y="2114"/>
                  </a:lnTo>
                  <a:lnTo>
                    <a:pt x="1527" y="2198"/>
                  </a:lnTo>
                  <a:lnTo>
                    <a:pt x="1611" y="2135"/>
                  </a:lnTo>
                  <a:lnTo>
                    <a:pt x="1507" y="2009"/>
                  </a:lnTo>
                  <a:lnTo>
                    <a:pt x="1779" y="2030"/>
                  </a:lnTo>
                  <a:lnTo>
                    <a:pt x="2155" y="2219"/>
                  </a:lnTo>
                  <a:lnTo>
                    <a:pt x="2511" y="2428"/>
                  </a:lnTo>
                  <a:lnTo>
                    <a:pt x="2532" y="2553"/>
                  </a:lnTo>
                  <a:lnTo>
                    <a:pt x="2971" y="2804"/>
                  </a:lnTo>
                  <a:lnTo>
                    <a:pt x="3306" y="2951"/>
                  </a:lnTo>
                  <a:lnTo>
                    <a:pt x="3390" y="2909"/>
                  </a:lnTo>
                  <a:lnTo>
                    <a:pt x="3515" y="2930"/>
                  </a:lnTo>
                  <a:lnTo>
                    <a:pt x="3766" y="3076"/>
                  </a:lnTo>
                  <a:lnTo>
                    <a:pt x="3871" y="3432"/>
                  </a:lnTo>
                  <a:lnTo>
                    <a:pt x="3976" y="3537"/>
                  </a:lnTo>
                  <a:lnTo>
                    <a:pt x="4017" y="3662"/>
                  </a:lnTo>
                  <a:lnTo>
                    <a:pt x="4143" y="3913"/>
                  </a:lnTo>
                  <a:lnTo>
                    <a:pt x="4352" y="3997"/>
                  </a:lnTo>
                  <a:lnTo>
                    <a:pt x="4729" y="4227"/>
                  </a:lnTo>
                  <a:lnTo>
                    <a:pt x="5126" y="4520"/>
                  </a:lnTo>
                  <a:lnTo>
                    <a:pt x="5545" y="4708"/>
                  </a:lnTo>
                  <a:lnTo>
                    <a:pt x="5921" y="5001"/>
                  </a:lnTo>
                  <a:lnTo>
                    <a:pt x="6235" y="5022"/>
                  </a:lnTo>
                  <a:lnTo>
                    <a:pt x="6319" y="5106"/>
                  </a:lnTo>
                  <a:lnTo>
                    <a:pt x="6403" y="5106"/>
                  </a:lnTo>
                  <a:lnTo>
                    <a:pt x="6612" y="5232"/>
                  </a:lnTo>
                  <a:lnTo>
                    <a:pt x="6612" y="5378"/>
                  </a:lnTo>
                  <a:lnTo>
                    <a:pt x="6633" y="5650"/>
                  </a:lnTo>
                  <a:lnTo>
                    <a:pt x="6821" y="5587"/>
                  </a:lnTo>
                  <a:lnTo>
                    <a:pt x="6926" y="5671"/>
                  </a:lnTo>
                  <a:lnTo>
                    <a:pt x="7009" y="5776"/>
                  </a:lnTo>
                  <a:lnTo>
                    <a:pt x="7072" y="5776"/>
                  </a:lnTo>
                  <a:lnTo>
                    <a:pt x="7177" y="5671"/>
                  </a:lnTo>
                  <a:lnTo>
                    <a:pt x="7281" y="5692"/>
                  </a:lnTo>
                  <a:lnTo>
                    <a:pt x="7323" y="5755"/>
                  </a:lnTo>
                  <a:lnTo>
                    <a:pt x="7365" y="5378"/>
                  </a:lnTo>
                  <a:lnTo>
                    <a:pt x="7491" y="5106"/>
                  </a:lnTo>
                  <a:lnTo>
                    <a:pt x="7553" y="5043"/>
                  </a:lnTo>
                  <a:lnTo>
                    <a:pt x="7533" y="4897"/>
                  </a:lnTo>
                  <a:lnTo>
                    <a:pt x="7407" y="4834"/>
                  </a:lnTo>
                  <a:lnTo>
                    <a:pt x="7344" y="4688"/>
                  </a:lnTo>
                  <a:lnTo>
                    <a:pt x="7386" y="4541"/>
                  </a:lnTo>
                  <a:lnTo>
                    <a:pt x="7365" y="4416"/>
                  </a:lnTo>
                  <a:lnTo>
                    <a:pt x="7219" y="4436"/>
                  </a:lnTo>
                  <a:lnTo>
                    <a:pt x="7114" y="4499"/>
                  </a:lnTo>
                  <a:lnTo>
                    <a:pt x="6947" y="4269"/>
                  </a:lnTo>
                  <a:lnTo>
                    <a:pt x="6947" y="4102"/>
                  </a:lnTo>
                  <a:lnTo>
                    <a:pt x="7072" y="3997"/>
                  </a:lnTo>
                  <a:lnTo>
                    <a:pt x="7344" y="4018"/>
                  </a:lnTo>
                  <a:lnTo>
                    <a:pt x="7449" y="3997"/>
                  </a:lnTo>
                  <a:lnTo>
                    <a:pt x="7449" y="3872"/>
                  </a:lnTo>
                  <a:lnTo>
                    <a:pt x="7679" y="3788"/>
                  </a:lnTo>
                  <a:lnTo>
                    <a:pt x="7637" y="3704"/>
                  </a:lnTo>
                  <a:lnTo>
                    <a:pt x="7574" y="3662"/>
                  </a:lnTo>
                  <a:lnTo>
                    <a:pt x="7846" y="3600"/>
                  </a:lnTo>
                  <a:lnTo>
                    <a:pt x="8014" y="3537"/>
                  </a:lnTo>
                  <a:lnTo>
                    <a:pt x="8056" y="3390"/>
                  </a:lnTo>
                  <a:lnTo>
                    <a:pt x="7867" y="3328"/>
                  </a:lnTo>
                  <a:lnTo>
                    <a:pt x="7867" y="3181"/>
                  </a:lnTo>
                  <a:lnTo>
                    <a:pt x="8014" y="3139"/>
                  </a:lnTo>
                  <a:lnTo>
                    <a:pt x="8181" y="3014"/>
                  </a:lnTo>
                  <a:lnTo>
                    <a:pt x="8286" y="3035"/>
                  </a:lnTo>
                  <a:lnTo>
                    <a:pt x="8453" y="2825"/>
                  </a:lnTo>
                  <a:lnTo>
                    <a:pt x="8600" y="2951"/>
                  </a:lnTo>
                  <a:lnTo>
                    <a:pt x="8621" y="3056"/>
                  </a:lnTo>
                  <a:lnTo>
                    <a:pt x="8914" y="3014"/>
                  </a:lnTo>
                  <a:lnTo>
                    <a:pt x="9123" y="3014"/>
                  </a:lnTo>
                  <a:lnTo>
                    <a:pt x="9269" y="2825"/>
                  </a:lnTo>
                  <a:lnTo>
                    <a:pt x="9248" y="2721"/>
                  </a:lnTo>
                  <a:lnTo>
                    <a:pt x="8955" y="2491"/>
                  </a:lnTo>
                  <a:lnTo>
                    <a:pt x="8893" y="2491"/>
                  </a:lnTo>
                  <a:lnTo>
                    <a:pt x="8893" y="2637"/>
                  </a:lnTo>
                  <a:lnTo>
                    <a:pt x="8788" y="2742"/>
                  </a:lnTo>
                  <a:lnTo>
                    <a:pt x="8683" y="2721"/>
                  </a:lnTo>
                  <a:lnTo>
                    <a:pt x="8579" y="2616"/>
                  </a:lnTo>
                  <a:lnTo>
                    <a:pt x="8307" y="2532"/>
                  </a:lnTo>
                  <a:lnTo>
                    <a:pt x="8202" y="2449"/>
                  </a:lnTo>
                  <a:lnTo>
                    <a:pt x="8286" y="2323"/>
                  </a:lnTo>
                  <a:lnTo>
                    <a:pt x="8453" y="2030"/>
                  </a:lnTo>
                  <a:lnTo>
                    <a:pt x="8453" y="1905"/>
                  </a:lnTo>
                  <a:lnTo>
                    <a:pt x="8369" y="1905"/>
                  </a:lnTo>
                  <a:lnTo>
                    <a:pt x="8265" y="2072"/>
                  </a:lnTo>
                  <a:lnTo>
                    <a:pt x="8160" y="2093"/>
                  </a:lnTo>
                  <a:lnTo>
                    <a:pt x="7909" y="2386"/>
                  </a:lnTo>
                  <a:lnTo>
                    <a:pt x="7846" y="2532"/>
                  </a:lnTo>
                  <a:lnTo>
                    <a:pt x="7784" y="2616"/>
                  </a:lnTo>
                  <a:lnTo>
                    <a:pt x="7658" y="2825"/>
                  </a:lnTo>
                  <a:lnTo>
                    <a:pt x="7449" y="3035"/>
                  </a:lnTo>
                  <a:lnTo>
                    <a:pt x="7365" y="3014"/>
                  </a:lnTo>
                  <a:lnTo>
                    <a:pt x="7114" y="2867"/>
                  </a:lnTo>
                  <a:lnTo>
                    <a:pt x="6926" y="2846"/>
                  </a:lnTo>
                  <a:lnTo>
                    <a:pt x="6737" y="2867"/>
                  </a:lnTo>
                  <a:lnTo>
                    <a:pt x="6486" y="3014"/>
                  </a:lnTo>
                  <a:lnTo>
                    <a:pt x="6361" y="3014"/>
                  </a:lnTo>
                  <a:lnTo>
                    <a:pt x="6131" y="2323"/>
                  </a:lnTo>
                  <a:lnTo>
                    <a:pt x="5712" y="2281"/>
                  </a:lnTo>
                  <a:lnTo>
                    <a:pt x="5691" y="1465"/>
                  </a:lnTo>
                  <a:lnTo>
                    <a:pt x="5503" y="1549"/>
                  </a:lnTo>
                  <a:lnTo>
                    <a:pt x="5356" y="1172"/>
                  </a:lnTo>
                  <a:lnTo>
                    <a:pt x="5064" y="963"/>
                  </a:lnTo>
                  <a:lnTo>
                    <a:pt x="4122" y="963"/>
                  </a:lnTo>
                  <a:lnTo>
                    <a:pt x="3264" y="1047"/>
                  </a:lnTo>
                  <a:lnTo>
                    <a:pt x="2762" y="754"/>
                  </a:lnTo>
                  <a:lnTo>
                    <a:pt x="2427" y="628"/>
                  </a:lnTo>
                  <a:lnTo>
                    <a:pt x="1507"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6" name="Google Shape;1066;p54"/>
            <p:cNvSpPr/>
            <p:nvPr/>
          </p:nvSpPr>
          <p:spPr>
            <a:xfrm>
              <a:off x="4085936" y="2839096"/>
              <a:ext cx="98666" cy="59262"/>
            </a:xfrm>
            <a:custGeom>
              <a:rect b="b" l="l" r="r" t="t"/>
              <a:pathLst>
                <a:path extrusionOk="0" h="5211" w="8286">
                  <a:moveTo>
                    <a:pt x="3160" y="0"/>
                  </a:moveTo>
                  <a:lnTo>
                    <a:pt x="3264" y="126"/>
                  </a:lnTo>
                  <a:lnTo>
                    <a:pt x="3180" y="189"/>
                  </a:lnTo>
                  <a:lnTo>
                    <a:pt x="3055" y="105"/>
                  </a:lnTo>
                  <a:lnTo>
                    <a:pt x="2929" y="189"/>
                  </a:lnTo>
                  <a:lnTo>
                    <a:pt x="2825" y="314"/>
                  </a:lnTo>
                  <a:lnTo>
                    <a:pt x="2636" y="335"/>
                  </a:lnTo>
                  <a:lnTo>
                    <a:pt x="2532" y="586"/>
                  </a:lnTo>
                  <a:lnTo>
                    <a:pt x="2553" y="795"/>
                  </a:lnTo>
                  <a:lnTo>
                    <a:pt x="2657" y="900"/>
                  </a:lnTo>
                  <a:lnTo>
                    <a:pt x="2616" y="1026"/>
                  </a:lnTo>
                  <a:lnTo>
                    <a:pt x="2385" y="1005"/>
                  </a:lnTo>
                  <a:lnTo>
                    <a:pt x="2092" y="1005"/>
                  </a:lnTo>
                  <a:lnTo>
                    <a:pt x="2009" y="1026"/>
                  </a:lnTo>
                  <a:lnTo>
                    <a:pt x="1779" y="1067"/>
                  </a:lnTo>
                  <a:lnTo>
                    <a:pt x="1402" y="628"/>
                  </a:lnTo>
                  <a:lnTo>
                    <a:pt x="983" y="398"/>
                  </a:lnTo>
                  <a:lnTo>
                    <a:pt x="628" y="335"/>
                  </a:lnTo>
                  <a:lnTo>
                    <a:pt x="335" y="440"/>
                  </a:lnTo>
                  <a:lnTo>
                    <a:pt x="0" y="754"/>
                  </a:lnTo>
                  <a:lnTo>
                    <a:pt x="0" y="816"/>
                  </a:lnTo>
                  <a:lnTo>
                    <a:pt x="84" y="900"/>
                  </a:lnTo>
                  <a:lnTo>
                    <a:pt x="126" y="963"/>
                  </a:lnTo>
                  <a:lnTo>
                    <a:pt x="209" y="1047"/>
                  </a:lnTo>
                  <a:lnTo>
                    <a:pt x="251" y="1151"/>
                  </a:lnTo>
                  <a:lnTo>
                    <a:pt x="356" y="1360"/>
                  </a:lnTo>
                  <a:lnTo>
                    <a:pt x="335" y="1528"/>
                  </a:lnTo>
                  <a:lnTo>
                    <a:pt x="293" y="1653"/>
                  </a:lnTo>
                  <a:lnTo>
                    <a:pt x="314" y="1946"/>
                  </a:lnTo>
                  <a:lnTo>
                    <a:pt x="356" y="2009"/>
                  </a:lnTo>
                  <a:lnTo>
                    <a:pt x="398" y="2093"/>
                  </a:lnTo>
                  <a:lnTo>
                    <a:pt x="607" y="2302"/>
                  </a:lnTo>
                  <a:lnTo>
                    <a:pt x="565" y="2218"/>
                  </a:lnTo>
                  <a:lnTo>
                    <a:pt x="523" y="2155"/>
                  </a:lnTo>
                  <a:lnTo>
                    <a:pt x="544" y="2114"/>
                  </a:lnTo>
                  <a:lnTo>
                    <a:pt x="732" y="2155"/>
                  </a:lnTo>
                  <a:lnTo>
                    <a:pt x="816" y="2093"/>
                  </a:lnTo>
                  <a:lnTo>
                    <a:pt x="858" y="2114"/>
                  </a:lnTo>
                  <a:lnTo>
                    <a:pt x="837" y="2260"/>
                  </a:lnTo>
                  <a:lnTo>
                    <a:pt x="858" y="2365"/>
                  </a:lnTo>
                  <a:lnTo>
                    <a:pt x="942" y="2323"/>
                  </a:lnTo>
                  <a:lnTo>
                    <a:pt x="983" y="2427"/>
                  </a:lnTo>
                  <a:lnTo>
                    <a:pt x="963" y="2490"/>
                  </a:lnTo>
                  <a:lnTo>
                    <a:pt x="858" y="2469"/>
                  </a:lnTo>
                  <a:lnTo>
                    <a:pt x="816" y="2469"/>
                  </a:lnTo>
                  <a:lnTo>
                    <a:pt x="753" y="2427"/>
                  </a:lnTo>
                  <a:lnTo>
                    <a:pt x="649" y="2511"/>
                  </a:lnTo>
                  <a:lnTo>
                    <a:pt x="649" y="2616"/>
                  </a:lnTo>
                  <a:lnTo>
                    <a:pt x="732" y="2699"/>
                  </a:lnTo>
                  <a:lnTo>
                    <a:pt x="711" y="2574"/>
                  </a:lnTo>
                  <a:lnTo>
                    <a:pt x="774" y="2574"/>
                  </a:lnTo>
                  <a:lnTo>
                    <a:pt x="837" y="2595"/>
                  </a:lnTo>
                  <a:lnTo>
                    <a:pt x="921" y="2616"/>
                  </a:lnTo>
                  <a:lnTo>
                    <a:pt x="963" y="2720"/>
                  </a:lnTo>
                  <a:lnTo>
                    <a:pt x="1130" y="2804"/>
                  </a:lnTo>
                  <a:lnTo>
                    <a:pt x="1172" y="2909"/>
                  </a:lnTo>
                  <a:lnTo>
                    <a:pt x="1151" y="3097"/>
                  </a:lnTo>
                  <a:lnTo>
                    <a:pt x="1172" y="3160"/>
                  </a:lnTo>
                  <a:lnTo>
                    <a:pt x="1172" y="3453"/>
                  </a:lnTo>
                  <a:lnTo>
                    <a:pt x="1235" y="3662"/>
                  </a:lnTo>
                  <a:lnTo>
                    <a:pt x="1339" y="3955"/>
                  </a:lnTo>
                  <a:lnTo>
                    <a:pt x="1444" y="3871"/>
                  </a:lnTo>
                  <a:lnTo>
                    <a:pt x="1716" y="3871"/>
                  </a:lnTo>
                  <a:lnTo>
                    <a:pt x="1779" y="3725"/>
                  </a:lnTo>
                  <a:lnTo>
                    <a:pt x="1862" y="3620"/>
                  </a:lnTo>
                  <a:lnTo>
                    <a:pt x="1967" y="3620"/>
                  </a:lnTo>
                  <a:lnTo>
                    <a:pt x="2197" y="3411"/>
                  </a:lnTo>
                  <a:lnTo>
                    <a:pt x="2427" y="3348"/>
                  </a:lnTo>
                  <a:lnTo>
                    <a:pt x="2636" y="3411"/>
                  </a:lnTo>
                  <a:lnTo>
                    <a:pt x="2699" y="3264"/>
                  </a:lnTo>
                  <a:lnTo>
                    <a:pt x="2804" y="3243"/>
                  </a:lnTo>
                  <a:lnTo>
                    <a:pt x="2929" y="3306"/>
                  </a:lnTo>
                  <a:lnTo>
                    <a:pt x="3055" y="3264"/>
                  </a:lnTo>
                  <a:lnTo>
                    <a:pt x="3264" y="3453"/>
                  </a:lnTo>
                  <a:lnTo>
                    <a:pt x="3432" y="3515"/>
                  </a:lnTo>
                  <a:lnTo>
                    <a:pt x="3766" y="3725"/>
                  </a:lnTo>
                  <a:lnTo>
                    <a:pt x="3871" y="3725"/>
                  </a:lnTo>
                  <a:lnTo>
                    <a:pt x="3955" y="3641"/>
                  </a:lnTo>
                  <a:lnTo>
                    <a:pt x="4185" y="3746"/>
                  </a:lnTo>
                  <a:lnTo>
                    <a:pt x="4310" y="3767"/>
                  </a:lnTo>
                  <a:lnTo>
                    <a:pt x="4331" y="3934"/>
                  </a:lnTo>
                  <a:lnTo>
                    <a:pt x="4394" y="3976"/>
                  </a:lnTo>
                  <a:lnTo>
                    <a:pt x="4520" y="3955"/>
                  </a:lnTo>
                  <a:lnTo>
                    <a:pt x="4729" y="3997"/>
                  </a:lnTo>
                  <a:lnTo>
                    <a:pt x="4959" y="4311"/>
                  </a:lnTo>
                  <a:lnTo>
                    <a:pt x="5231" y="4352"/>
                  </a:lnTo>
                  <a:lnTo>
                    <a:pt x="5357" y="4394"/>
                  </a:lnTo>
                  <a:lnTo>
                    <a:pt x="5461" y="4562"/>
                  </a:lnTo>
                  <a:lnTo>
                    <a:pt x="5419" y="4666"/>
                  </a:lnTo>
                  <a:lnTo>
                    <a:pt x="5461" y="4792"/>
                  </a:lnTo>
                  <a:lnTo>
                    <a:pt x="5461" y="4876"/>
                  </a:lnTo>
                  <a:lnTo>
                    <a:pt x="5524" y="4980"/>
                  </a:lnTo>
                  <a:lnTo>
                    <a:pt x="5566" y="4938"/>
                  </a:lnTo>
                  <a:lnTo>
                    <a:pt x="5691" y="4980"/>
                  </a:lnTo>
                  <a:lnTo>
                    <a:pt x="5775" y="5043"/>
                  </a:lnTo>
                  <a:lnTo>
                    <a:pt x="5880" y="5043"/>
                  </a:lnTo>
                  <a:lnTo>
                    <a:pt x="5963" y="4980"/>
                  </a:lnTo>
                  <a:lnTo>
                    <a:pt x="6047" y="4980"/>
                  </a:lnTo>
                  <a:lnTo>
                    <a:pt x="6173" y="5085"/>
                  </a:lnTo>
                  <a:lnTo>
                    <a:pt x="6214" y="5148"/>
                  </a:lnTo>
                  <a:lnTo>
                    <a:pt x="6277" y="5210"/>
                  </a:lnTo>
                  <a:lnTo>
                    <a:pt x="6319" y="5148"/>
                  </a:lnTo>
                  <a:lnTo>
                    <a:pt x="6486" y="5127"/>
                  </a:lnTo>
                  <a:lnTo>
                    <a:pt x="6570" y="5022"/>
                  </a:lnTo>
                  <a:lnTo>
                    <a:pt x="6591" y="4938"/>
                  </a:lnTo>
                  <a:lnTo>
                    <a:pt x="6675" y="4896"/>
                  </a:lnTo>
                  <a:lnTo>
                    <a:pt x="6633" y="4813"/>
                  </a:lnTo>
                  <a:lnTo>
                    <a:pt x="6821" y="4708"/>
                  </a:lnTo>
                  <a:lnTo>
                    <a:pt x="7030" y="4666"/>
                  </a:lnTo>
                  <a:lnTo>
                    <a:pt x="7051" y="4604"/>
                  </a:lnTo>
                  <a:lnTo>
                    <a:pt x="7135" y="4520"/>
                  </a:lnTo>
                  <a:lnTo>
                    <a:pt x="7240" y="4499"/>
                  </a:lnTo>
                  <a:lnTo>
                    <a:pt x="7261" y="4373"/>
                  </a:lnTo>
                  <a:lnTo>
                    <a:pt x="7261" y="4206"/>
                  </a:lnTo>
                  <a:lnTo>
                    <a:pt x="7407" y="4080"/>
                  </a:lnTo>
                  <a:lnTo>
                    <a:pt x="7407" y="3955"/>
                  </a:lnTo>
                  <a:lnTo>
                    <a:pt x="7344" y="3892"/>
                  </a:lnTo>
                  <a:lnTo>
                    <a:pt x="7365" y="3850"/>
                  </a:lnTo>
                  <a:lnTo>
                    <a:pt x="7428" y="3829"/>
                  </a:lnTo>
                  <a:lnTo>
                    <a:pt x="7470" y="3767"/>
                  </a:lnTo>
                  <a:lnTo>
                    <a:pt x="7637" y="3725"/>
                  </a:lnTo>
                  <a:lnTo>
                    <a:pt x="7679" y="3725"/>
                  </a:lnTo>
                  <a:lnTo>
                    <a:pt x="7846" y="3620"/>
                  </a:lnTo>
                  <a:lnTo>
                    <a:pt x="7993" y="3557"/>
                  </a:lnTo>
                  <a:lnTo>
                    <a:pt x="8098" y="3641"/>
                  </a:lnTo>
                  <a:lnTo>
                    <a:pt x="8244" y="3620"/>
                  </a:lnTo>
                  <a:lnTo>
                    <a:pt x="8265" y="3641"/>
                  </a:lnTo>
                  <a:lnTo>
                    <a:pt x="8286" y="3641"/>
                  </a:lnTo>
                  <a:lnTo>
                    <a:pt x="8265" y="3369"/>
                  </a:lnTo>
                  <a:lnTo>
                    <a:pt x="8265" y="3223"/>
                  </a:lnTo>
                  <a:lnTo>
                    <a:pt x="8056" y="3097"/>
                  </a:lnTo>
                  <a:lnTo>
                    <a:pt x="7972" y="3097"/>
                  </a:lnTo>
                  <a:lnTo>
                    <a:pt x="7888" y="3013"/>
                  </a:lnTo>
                  <a:lnTo>
                    <a:pt x="7574" y="2992"/>
                  </a:lnTo>
                  <a:lnTo>
                    <a:pt x="7198" y="2699"/>
                  </a:lnTo>
                  <a:lnTo>
                    <a:pt x="6779" y="2511"/>
                  </a:lnTo>
                  <a:lnTo>
                    <a:pt x="6382" y="2218"/>
                  </a:lnTo>
                  <a:lnTo>
                    <a:pt x="6005" y="1988"/>
                  </a:lnTo>
                  <a:lnTo>
                    <a:pt x="5796" y="1904"/>
                  </a:lnTo>
                  <a:lnTo>
                    <a:pt x="5670" y="1653"/>
                  </a:lnTo>
                  <a:lnTo>
                    <a:pt x="5629" y="1528"/>
                  </a:lnTo>
                  <a:lnTo>
                    <a:pt x="5524" y="1423"/>
                  </a:lnTo>
                  <a:lnTo>
                    <a:pt x="5419" y="1067"/>
                  </a:lnTo>
                  <a:lnTo>
                    <a:pt x="5168" y="921"/>
                  </a:lnTo>
                  <a:lnTo>
                    <a:pt x="5043" y="900"/>
                  </a:lnTo>
                  <a:lnTo>
                    <a:pt x="4959" y="942"/>
                  </a:lnTo>
                  <a:lnTo>
                    <a:pt x="4624" y="795"/>
                  </a:lnTo>
                  <a:lnTo>
                    <a:pt x="4185" y="544"/>
                  </a:lnTo>
                  <a:lnTo>
                    <a:pt x="4164" y="419"/>
                  </a:lnTo>
                  <a:lnTo>
                    <a:pt x="3808" y="210"/>
                  </a:lnTo>
                  <a:lnTo>
                    <a:pt x="3432" y="21"/>
                  </a:lnTo>
                  <a:lnTo>
                    <a:pt x="3160"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67" name="Google Shape;1067;p54"/>
            <p:cNvGrpSpPr/>
            <p:nvPr/>
          </p:nvGrpSpPr>
          <p:grpSpPr>
            <a:xfrm>
              <a:off x="4295710" y="3079670"/>
              <a:ext cx="14968" cy="27135"/>
              <a:chOff x="4842300" y="3099950"/>
              <a:chExt cx="31425" cy="59650"/>
            </a:xfrm>
          </p:grpSpPr>
          <p:sp>
            <p:nvSpPr>
              <p:cNvPr id="1068" name="Google Shape;1068;p54"/>
              <p:cNvSpPr/>
              <p:nvPr/>
            </p:nvSpPr>
            <p:spPr>
              <a:xfrm>
                <a:off x="4842300" y="3122950"/>
                <a:ext cx="2125" cy="6825"/>
              </a:xfrm>
              <a:custGeom>
                <a:rect b="b" l="l" r="r" t="t"/>
                <a:pathLst>
                  <a:path extrusionOk="0" h="273" w="85">
                    <a:moveTo>
                      <a:pt x="84" y="1"/>
                    </a:moveTo>
                    <a:lnTo>
                      <a:pt x="1" y="22"/>
                    </a:lnTo>
                    <a:lnTo>
                      <a:pt x="43" y="126"/>
                    </a:lnTo>
                    <a:lnTo>
                      <a:pt x="1" y="273"/>
                    </a:lnTo>
                    <a:lnTo>
                      <a:pt x="64" y="126"/>
                    </a:lnTo>
                    <a:lnTo>
                      <a:pt x="43" y="22"/>
                    </a:lnTo>
                    <a:lnTo>
                      <a:pt x="84" y="22"/>
                    </a:lnTo>
                    <a:lnTo>
                      <a:pt x="84"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9" name="Google Shape;1069;p54"/>
              <p:cNvSpPr/>
              <p:nvPr/>
            </p:nvSpPr>
            <p:spPr>
              <a:xfrm>
                <a:off x="4842300" y="3106225"/>
                <a:ext cx="31425" cy="53375"/>
              </a:xfrm>
              <a:custGeom>
                <a:rect b="b" l="l" r="r" t="t"/>
                <a:pathLst>
                  <a:path extrusionOk="0" h="2135" w="1257">
                    <a:moveTo>
                      <a:pt x="273" y="0"/>
                    </a:moveTo>
                    <a:lnTo>
                      <a:pt x="273" y="21"/>
                    </a:lnTo>
                    <a:lnTo>
                      <a:pt x="294" y="42"/>
                    </a:lnTo>
                    <a:lnTo>
                      <a:pt x="273" y="63"/>
                    </a:lnTo>
                    <a:lnTo>
                      <a:pt x="252" y="105"/>
                    </a:lnTo>
                    <a:lnTo>
                      <a:pt x="252" y="126"/>
                    </a:lnTo>
                    <a:lnTo>
                      <a:pt x="252" y="209"/>
                    </a:lnTo>
                    <a:lnTo>
                      <a:pt x="189" y="314"/>
                    </a:lnTo>
                    <a:lnTo>
                      <a:pt x="147" y="272"/>
                    </a:lnTo>
                    <a:lnTo>
                      <a:pt x="84" y="230"/>
                    </a:lnTo>
                    <a:lnTo>
                      <a:pt x="1" y="230"/>
                    </a:lnTo>
                    <a:lnTo>
                      <a:pt x="1" y="251"/>
                    </a:lnTo>
                    <a:lnTo>
                      <a:pt x="84" y="272"/>
                    </a:lnTo>
                    <a:lnTo>
                      <a:pt x="105" y="335"/>
                    </a:lnTo>
                    <a:lnTo>
                      <a:pt x="84" y="356"/>
                    </a:lnTo>
                    <a:lnTo>
                      <a:pt x="147" y="461"/>
                    </a:lnTo>
                    <a:lnTo>
                      <a:pt x="147" y="628"/>
                    </a:lnTo>
                    <a:lnTo>
                      <a:pt x="84" y="691"/>
                    </a:lnTo>
                    <a:lnTo>
                      <a:pt x="64" y="942"/>
                    </a:lnTo>
                    <a:lnTo>
                      <a:pt x="84" y="1005"/>
                    </a:lnTo>
                    <a:lnTo>
                      <a:pt x="43" y="1046"/>
                    </a:lnTo>
                    <a:lnTo>
                      <a:pt x="84" y="1277"/>
                    </a:lnTo>
                    <a:lnTo>
                      <a:pt x="84" y="1360"/>
                    </a:lnTo>
                    <a:lnTo>
                      <a:pt x="168" y="1611"/>
                    </a:lnTo>
                    <a:lnTo>
                      <a:pt x="252" y="1925"/>
                    </a:lnTo>
                    <a:lnTo>
                      <a:pt x="315" y="2051"/>
                    </a:lnTo>
                    <a:lnTo>
                      <a:pt x="461" y="2134"/>
                    </a:lnTo>
                    <a:lnTo>
                      <a:pt x="587" y="2113"/>
                    </a:lnTo>
                    <a:lnTo>
                      <a:pt x="775" y="2093"/>
                    </a:lnTo>
                    <a:lnTo>
                      <a:pt x="942" y="2030"/>
                    </a:lnTo>
                    <a:lnTo>
                      <a:pt x="1131" y="1821"/>
                    </a:lnTo>
                    <a:lnTo>
                      <a:pt x="1214" y="1674"/>
                    </a:lnTo>
                    <a:lnTo>
                      <a:pt x="1256" y="1569"/>
                    </a:lnTo>
                    <a:lnTo>
                      <a:pt x="1235" y="1486"/>
                    </a:lnTo>
                    <a:lnTo>
                      <a:pt x="1256" y="1423"/>
                    </a:lnTo>
                    <a:lnTo>
                      <a:pt x="1256" y="1277"/>
                    </a:lnTo>
                    <a:lnTo>
                      <a:pt x="1235" y="1214"/>
                    </a:lnTo>
                    <a:lnTo>
                      <a:pt x="1256" y="1109"/>
                    </a:lnTo>
                    <a:lnTo>
                      <a:pt x="1152" y="1046"/>
                    </a:lnTo>
                    <a:lnTo>
                      <a:pt x="1089" y="795"/>
                    </a:lnTo>
                    <a:lnTo>
                      <a:pt x="1005" y="628"/>
                    </a:lnTo>
                    <a:lnTo>
                      <a:pt x="900" y="628"/>
                    </a:lnTo>
                    <a:lnTo>
                      <a:pt x="900" y="586"/>
                    </a:lnTo>
                    <a:lnTo>
                      <a:pt x="796" y="586"/>
                    </a:lnTo>
                    <a:lnTo>
                      <a:pt x="921" y="544"/>
                    </a:lnTo>
                    <a:lnTo>
                      <a:pt x="900" y="481"/>
                    </a:lnTo>
                    <a:lnTo>
                      <a:pt x="838" y="461"/>
                    </a:lnTo>
                    <a:lnTo>
                      <a:pt x="775" y="335"/>
                    </a:lnTo>
                    <a:lnTo>
                      <a:pt x="712" y="335"/>
                    </a:lnTo>
                    <a:lnTo>
                      <a:pt x="691" y="230"/>
                    </a:lnTo>
                    <a:lnTo>
                      <a:pt x="670" y="168"/>
                    </a:lnTo>
                    <a:lnTo>
                      <a:pt x="670" y="126"/>
                    </a:lnTo>
                    <a:lnTo>
                      <a:pt x="482" y="42"/>
                    </a:lnTo>
                    <a:lnTo>
                      <a:pt x="461" y="105"/>
                    </a:lnTo>
                    <a:lnTo>
                      <a:pt x="377" y="63"/>
                    </a:lnTo>
                    <a:lnTo>
                      <a:pt x="398" y="21"/>
                    </a:lnTo>
                    <a:lnTo>
                      <a:pt x="273"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0" name="Google Shape;1070;p54"/>
              <p:cNvSpPr/>
              <p:nvPr/>
            </p:nvSpPr>
            <p:spPr>
              <a:xfrm>
                <a:off x="4844400" y="3099950"/>
                <a:ext cx="5250" cy="4725"/>
              </a:xfrm>
              <a:custGeom>
                <a:rect b="b" l="l" r="r" t="t"/>
                <a:pathLst>
                  <a:path extrusionOk="0" h="189" w="210">
                    <a:moveTo>
                      <a:pt x="189" y="0"/>
                    </a:moveTo>
                    <a:lnTo>
                      <a:pt x="0" y="42"/>
                    </a:lnTo>
                    <a:lnTo>
                      <a:pt x="0" y="105"/>
                    </a:lnTo>
                    <a:lnTo>
                      <a:pt x="126" y="188"/>
                    </a:lnTo>
                    <a:lnTo>
                      <a:pt x="126" y="147"/>
                    </a:lnTo>
                    <a:lnTo>
                      <a:pt x="168" y="147"/>
                    </a:lnTo>
                    <a:lnTo>
                      <a:pt x="210" y="42"/>
                    </a:lnTo>
                    <a:lnTo>
                      <a:pt x="189"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1" name="Google Shape;1071;p54"/>
              <p:cNvSpPr/>
              <p:nvPr/>
            </p:nvSpPr>
            <p:spPr>
              <a:xfrm>
                <a:off x="4849625" y="3101500"/>
                <a:ext cx="7875" cy="6300"/>
              </a:xfrm>
              <a:custGeom>
                <a:rect b="b" l="l" r="r" t="t"/>
                <a:pathLst>
                  <a:path extrusionOk="0" h="252" w="315">
                    <a:moveTo>
                      <a:pt x="43" y="1"/>
                    </a:moveTo>
                    <a:lnTo>
                      <a:pt x="43" y="43"/>
                    </a:lnTo>
                    <a:lnTo>
                      <a:pt x="84" y="85"/>
                    </a:lnTo>
                    <a:lnTo>
                      <a:pt x="1" y="85"/>
                    </a:lnTo>
                    <a:lnTo>
                      <a:pt x="1" y="105"/>
                    </a:lnTo>
                    <a:lnTo>
                      <a:pt x="126" y="147"/>
                    </a:lnTo>
                    <a:lnTo>
                      <a:pt x="189" y="210"/>
                    </a:lnTo>
                    <a:lnTo>
                      <a:pt x="273" y="210"/>
                    </a:lnTo>
                    <a:lnTo>
                      <a:pt x="315" y="252"/>
                    </a:lnTo>
                    <a:lnTo>
                      <a:pt x="294" y="210"/>
                    </a:lnTo>
                    <a:lnTo>
                      <a:pt x="168" y="105"/>
                    </a:lnTo>
                    <a:lnTo>
                      <a:pt x="168" y="22"/>
                    </a:lnTo>
                    <a:lnTo>
                      <a:pt x="43"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72" name="Google Shape;1072;p54"/>
            <p:cNvSpPr/>
            <p:nvPr/>
          </p:nvSpPr>
          <p:spPr>
            <a:xfrm>
              <a:off x="4210500" y="2911903"/>
              <a:ext cx="193104" cy="180152"/>
            </a:xfrm>
            <a:custGeom>
              <a:rect b="b" l="l" r="r" t="t"/>
              <a:pathLst>
                <a:path extrusionOk="0" h="15841" w="16217">
                  <a:moveTo>
                    <a:pt x="6906" y="15150"/>
                  </a:moveTo>
                  <a:lnTo>
                    <a:pt x="6927" y="15212"/>
                  </a:lnTo>
                  <a:lnTo>
                    <a:pt x="6927" y="15171"/>
                  </a:lnTo>
                  <a:lnTo>
                    <a:pt x="6906" y="15150"/>
                  </a:lnTo>
                  <a:close/>
                  <a:moveTo>
                    <a:pt x="3997" y="1"/>
                  </a:moveTo>
                  <a:lnTo>
                    <a:pt x="3914" y="147"/>
                  </a:lnTo>
                  <a:lnTo>
                    <a:pt x="3788" y="147"/>
                  </a:lnTo>
                  <a:lnTo>
                    <a:pt x="3600" y="294"/>
                  </a:lnTo>
                  <a:lnTo>
                    <a:pt x="3453" y="587"/>
                  </a:lnTo>
                  <a:lnTo>
                    <a:pt x="3391" y="629"/>
                  </a:lnTo>
                  <a:lnTo>
                    <a:pt x="3286" y="733"/>
                  </a:lnTo>
                  <a:lnTo>
                    <a:pt x="3223" y="733"/>
                  </a:lnTo>
                  <a:lnTo>
                    <a:pt x="3119" y="817"/>
                  </a:lnTo>
                  <a:lnTo>
                    <a:pt x="3014" y="838"/>
                  </a:lnTo>
                  <a:lnTo>
                    <a:pt x="2826" y="1026"/>
                  </a:lnTo>
                  <a:lnTo>
                    <a:pt x="2846" y="1089"/>
                  </a:lnTo>
                  <a:lnTo>
                    <a:pt x="2930" y="1298"/>
                  </a:lnTo>
                  <a:lnTo>
                    <a:pt x="2867" y="1570"/>
                  </a:lnTo>
                  <a:lnTo>
                    <a:pt x="2867" y="1717"/>
                  </a:lnTo>
                  <a:lnTo>
                    <a:pt x="2763" y="1779"/>
                  </a:lnTo>
                  <a:lnTo>
                    <a:pt x="2616" y="1968"/>
                  </a:lnTo>
                  <a:lnTo>
                    <a:pt x="2700" y="2031"/>
                  </a:lnTo>
                  <a:lnTo>
                    <a:pt x="2700" y="2135"/>
                  </a:lnTo>
                  <a:lnTo>
                    <a:pt x="2637" y="2261"/>
                  </a:lnTo>
                  <a:lnTo>
                    <a:pt x="2428" y="2365"/>
                  </a:lnTo>
                  <a:lnTo>
                    <a:pt x="2323" y="2554"/>
                  </a:lnTo>
                  <a:lnTo>
                    <a:pt x="2302" y="2721"/>
                  </a:lnTo>
                  <a:lnTo>
                    <a:pt x="2219" y="2867"/>
                  </a:lnTo>
                  <a:lnTo>
                    <a:pt x="1968" y="3035"/>
                  </a:lnTo>
                  <a:lnTo>
                    <a:pt x="1863" y="3391"/>
                  </a:lnTo>
                  <a:lnTo>
                    <a:pt x="1675" y="3600"/>
                  </a:lnTo>
                  <a:lnTo>
                    <a:pt x="1361" y="3600"/>
                  </a:lnTo>
                  <a:lnTo>
                    <a:pt x="1152" y="3725"/>
                  </a:lnTo>
                  <a:lnTo>
                    <a:pt x="1068" y="3704"/>
                  </a:lnTo>
                  <a:lnTo>
                    <a:pt x="1047" y="3600"/>
                  </a:lnTo>
                  <a:lnTo>
                    <a:pt x="922" y="3537"/>
                  </a:lnTo>
                  <a:lnTo>
                    <a:pt x="838" y="3600"/>
                  </a:lnTo>
                  <a:lnTo>
                    <a:pt x="733" y="3642"/>
                  </a:lnTo>
                  <a:lnTo>
                    <a:pt x="691" y="3746"/>
                  </a:lnTo>
                  <a:lnTo>
                    <a:pt x="545" y="3956"/>
                  </a:lnTo>
                  <a:lnTo>
                    <a:pt x="461" y="3976"/>
                  </a:lnTo>
                  <a:lnTo>
                    <a:pt x="357" y="4228"/>
                  </a:lnTo>
                  <a:lnTo>
                    <a:pt x="357" y="4374"/>
                  </a:lnTo>
                  <a:lnTo>
                    <a:pt x="461" y="4353"/>
                  </a:lnTo>
                  <a:lnTo>
                    <a:pt x="608" y="4395"/>
                  </a:lnTo>
                  <a:lnTo>
                    <a:pt x="670" y="4374"/>
                  </a:lnTo>
                  <a:lnTo>
                    <a:pt x="775" y="4374"/>
                  </a:lnTo>
                  <a:lnTo>
                    <a:pt x="859" y="4562"/>
                  </a:lnTo>
                  <a:lnTo>
                    <a:pt x="838" y="4688"/>
                  </a:lnTo>
                  <a:lnTo>
                    <a:pt x="859" y="4897"/>
                  </a:lnTo>
                  <a:lnTo>
                    <a:pt x="1068" y="5023"/>
                  </a:lnTo>
                  <a:lnTo>
                    <a:pt x="1173" y="5023"/>
                  </a:lnTo>
                  <a:lnTo>
                    <a:pt x="1256" y="5085"/>
                  </a:lnTo>
                  <a:lnTo>
                    <a:pt x="1214" y="5169"/>
                  </a:lnTo>
                  <a:lnTo>
                    <a:pt x="1340" y="5316"/>
                  </a:lnTo>
                  <a:lnTo>
                    <a:pt x="1466" y="5692"/>
                  </a:lnTo>
                  <a:lnTo>
                    <a:pt x="1445" y="5755"/>
                  </a:lnTo>
                  <a:lnTo>
                    <a:pt x="1486" y="5818"/>
                  </a:lnTo>
                  <a:lnTo>
                    <a:pt x="1382" y="5860"/>
                  </a:lnTo>
                  <a:lnTo>
                    <a:pt x="1256" y="5943"/>
                  </a:lnTo>
                  <a:lnTo>
                    <a:pt x="1194" y="5860"/>
                  </a:lnTo>
                  <a:lnTo>
                    <a:pt x="1256" y="5797"/>
                  </a:lnTo>
                  <a:lnTo>
                    <a:pt x="1256" y="5797"/>
                  </a:lnTo>
                  <a:lnTo>
                    <a:pt x="1131" y="5818"/>
                  </a:lnTo>
                  <a:lnTo>
                    <a:pt x="1068" y="5860"/>
                  </a:lnTo>
                  <a:lnTo>
                    <a:pt x="838" y="5964"/>
                  </a:lnTo>
                  <a:lnTo>
                    <a:pt x="440" y="5943"/>
                  </a:lnTo>
                  <a:lnTo>
                    <a:pt x="336" y="6006"/>
                  </a:lnTo>
                  <a:lnTo>
                    <a:pt x="252" y="5964"/>
                  </a:lnTo>
                  <a:lnTo>
                    <a:pt x="210" y="6111"/>
                  </a:lnTo>
                  <a:lnTo>
                    <a:pt x="126" y="6132"/>
                  </a:lnTo>
                  <a:lnTo>
                    <a:pt x="22" y="6215"/>
                  </a:lnTo>
                  <a:lnTo>
                    <a:pt x="1" y="6362"/>
                  </a:lnTo>
                  <a:lnTo>
                    <a:pt x="168" y="6257"/>
                  </a:lnTo>
                  <a:lnTo>
                    <a:pt x="336" y="6236"/>
                  </a:lnTo>
                  <a:lnTo>
                    <a:pt x="210" y="6320"/>
                  </a:lnTo>
                  <a:lnTo>
                    <a:pt x="106" y="6445"/>
                  </a:lnTo>
                  <a:lnTo>
                    <a:pt x="85" y="6571"/>
                  </a:lnTo>
                  <a:lnTo>
                    <a:pt x="147" y="6592"/>
                  </a:lnTo>
                  <a:lnTo>
                    <a:pt x="336" y="6780"/>
                  </a:lnTo>
                  <a:lnTo>
                    <a:pt x="691" y="6906"/>
                  </a:lnTo>
                  <a:lnTo>
                    <a:pt x="817" y="6885"/>
                  </a:lnTo>
                  <a:lnTo>
                    <a:pt x="963" y="6885"/>
                  </a:lnTo>
                  <a:lnTo>
                    <a:pt x="1194" y="6780"/>
                  </a:lnTo>
                  <a:lnTo>
                    <a:pt x="1194" y="6738"/>
                  </a:lnTo>
                  <a:lnTo>
                    <a:pt x="1194" y="6697"/>
                  </a:lnTo>
                  <a:lnTo>
                    <a:pt x="1214" y="6697"/>
                  </a:lnTo>
                  <a:lnTo>
                    <a:pt x="1340" y="6738"/>
                  </a:lnTo>
                  <a:lnTo>
                    <a:pt x="1298" y="6843"/>
                  </a:lnTo>
                  <a:lnTo>
                    <a:pt x="1256" y="6843"/>
                  </a:lnTo>
                  <a:lnTo>
                    <a:pt x="1152" y="6989"/>
                  </a:lnTo>
                  <a:lnTo>
                    <a:pt x="1068" y="6989"/>
                  </a:lnTo>
                  <a:lnTo>
                    <a:pt x="838" y="7178"/>
                  </a:lnTo>
                  <a:lnTo>
                    <a:pt x="838" y="7220"/>
                  </a:lnTo>
                  <a:lnTo>
                    <a:pt x="754" y="7199"/>
                  </a:lnTo>
                  <a:lnTo>
                    <a:pt x="733" y="7199"/>
                  </a:lnTo>
                  <a:lnTo>
                    <a:pt x="650" y="7261"/>
                  </a:lnTo>
                  <a:lnTo>
                    <a:pt x="566" y="7220"/>
                  </a:lnTo>
                  <a:lnTo>
                    <a:pt x="566" y="7115"/>
                  </a:lnTo>
                  <a:lnTo>
                    <a:pt x="503" y="7115"/>
                  </a:lnTo>
                  <a:lnTo>
                    <a:pt x="461" y="7094"/>
                  </a:lnTo>
                  <a:lnTo>
                    <a:pt x="419" y="7094"/>
                  </a:lnTo>
                  <a:lnTo>
                    <a:pt x="398" y="7178"/>
                  </a:lnTo>
                  <a:lnTo>
                    <a:pt x="419" y="7261"/>
                  </a:lnTo>
                  <a:lnTo>
                    <a:pt x="650" y="7492"/>
                  </a:lnTo>
                  <a:lnTo>
                    <a:pt x="733" y="7533"/>
                  </a:lnTo>
                  <a:lnTo>
                    <a:pt x="775" y="7533"/>
                  </a:lnTo>
                  <a:lnTo>
                    <a:pt x="817" y="7575"/>
                  </a:lnTo>
                  <a:lnTo>
                    <a:pt x="984" y="7826"/>
                  </a:lnTo>
                  <a:lnTo>
                    <a:pt x="1403" y="8161"/>
                  </a:lnTo>
                  <a:lnTo>
                    <a:pt x="1612" y="8224"/>
                  </a:lnTo>
                  <a:lnTo>
                    <a:pt x="1779" y="8161"/>
                  </a:lnTo>
                  <a:lnTo>
                    <a:pt x="2072" y="7994"/>
                  </a:lnTo>
                  <a:lnTo>
                    <a:pt x="2261" y="7889"/>
                  </a:lnTo>
                  <a:lnTo>
                    <a:pt x="2261" y="7826"/>
                  </a:lnTo>
                  <a:lnTo>
                    <a:pt x="2344" y="7722"/>
                  </a:lnTo>
                  <a:lnTo>
                    <a:pt x="2386" y="7513"/>
                  </a:lnTo>
                  <a:lnTo>
                    <a:pt x="2302" y="7408"/>
                  </a:lnTo>
                  <a:lnTo>
                    <a:pt x="2386" y="7199"/>
                  </a:lnTo>
                  <a:lnTo>
                    <a:pt x="2386" y="7094"/>
                  </a:lnTo>
                  <a:lnTo>
                    <a:pt x="2407" y="7010"/>
                  </a:lnTo>
                  <a:lnTo>
                    <a:pt x="2428" y="7094"/>
                  </a:lnTo>
                  <a:lnTo>
                    <a:pt x="2595" y="7094"/>
                  </a:lnTo>
                  <a:lnTo>
                    <a:pt x="2637" y="7115"/>
                  </a:lnTo>
                  <a:lnTo>
                    <a:pt x="2742" y="7073"/>
                  </a:lnTo>
                  <a:lnTo>
                    <a:pt x="2721" y="7115"/>
                  </a:lnTo>
                  <a:lnTo>
                    <a:pt x="2616" y="7220"/>
                  </a:lnTo>
                  <a:lnTo>
                    <a:pt x="2533" y="7199"/>
                  </a:lnTo>
                  <a:lnTo>
                    <a:pt x="2512" y="7220"/>
                  </a:lnTo>
                  <a:lnTo>
                    <a:pt x="2491" y="7366"/>
                  </a:lnTo>
                  <a:lnTo>
                    <a:pt x="2533" y="7429"/>
                  </a:lnTo>
                  <a:lnTo>
                    <a:pt x="2533" y="7533"/>
                  </a:lnTo>
                  <a:lnTo>
                    <a:pt x="2595" y="7575"/>
                  </a:lnTo>
                  <a:lnTo>
                    <a:pt x="2742" y="7533"/>
                  </a:lnTo>
                  <a:lnTo>
                    <a:pt x="2826" y="7575"/>
                  </a:lnTo>
                  <a:lnTo>
                    <a:pt x="2742" y="7575"/>
                  </a:lnTo>
                  <a:lnTo>
                    <a:pt x="2700" y="7617"/>
                  </a:lnTo>
                  <a:lnTo>
                    <a:pt x="2554" y="7701"/>
                  </a:lnTo>
                  <a:lnTo>
                    <a:pt x="2616" y="7952"/>
                  </a:lnTo>
                  <a:lnTo>
                    <a:pt x="2700" y="8015"/>
                  </a:lnTo>
                  <a:lnTo>
                    <a:pt x="2742" y="8203"/>
                  </a:lnTo>
                  <a:lnTo>
                    <a:pt x="2742" y="8349"/>
                  </a:lnTo>
                  <a:lnTo>
                    <a:pt x="2700" y="8475"/>
                  </a:lnTo>
                  <a:lnTo>
                    <a:pt x="2700" y="8580"/>
                  </a:lnTo>
                  <a:lnTo>
                    <a:pt x="2784" y="8642"/>
                  </a:lnTo>
                  <a:lnTo>
                    <a:pt x="2700" y="8684"/>
                  </a:lnTo>
                  <a:lnTo>
                    <a:pt x="2721" y="8873"/>
                  </a:lnTo>
                  <a:lnTo>
                    <a:pt x="2867" y="9186"/>
                  </a:lnTo>
                  <a:lnTo>
                    <a:pt x="2909" y="9291"/>
                  </a:lnTo>
                  <a:lnTo>
                    <a:pt x="2951" y="9375"/>
                  </a:lnTo>
                  <a:lnTo>
                    <a:pt x="2867" y="9396"/>
                  </a:lnTo>
                  <a:lnTo>
                    <a:pt x="2867" y="9521"/>
                  </a:lnTo>
                  <a:lnTo>
                    <a:pt x="3035" y="9730"/>
                  </a:lnTo>
                  <a:lnTo>
                    <a:pt x="2909" y="9730"/>
                  </a:lnTo>
                  <a:lnTo>
                    <a:pt x="3035" y="9919"/>
                  </a:lnTo>
                  <a:lnTo>
                    <a:pt x="3035" y="10086"/>
                  </a:lnTo>
                  <a:lnTo>
                    <a:pt x="3265" y="10546"/>
                  </a:lnTo>
                  <a:lnTo>
                    <a:pt x="3265" y="10860"/>
                  </a:lnTo>
                  <a:lnTo>
                    <a:pt x="3370" y="11132"/>
                  </a:lnTo>
                  <a:lnTo>
                    <a:pt x="3453" y="11174"/>
                  </a:lnTo>
                  <a:lnTo>
                    <a:pt x="3495" y="11342"/>
                  </a:lnTo>
                  <a:lnTo>
                    <a:pt x="3579" y="11383"/>
                  </a:lnTo>
                  <a:lnTo>
                    <a:pt x="3579" y="11467"/>
                  </a:lnTo>
                  <a:lnTo>
                    <a:pt x="3704" y="11697"/>
                  </a:lnTo>
                  <a:lnTo>
                    <a:pt x="3767" y="11718"/>
                  </a:lnTo>
                  <a:lnTo>
                    <a:pt x="3767" y="11781"/>
                  </a:lnTo>
                  <a:lnTo>
                    <a:pt x="3893" y="11969"/>
                  </a:lnTo>
                  <a:lnTo>
                    <a:pt x="3955" y="11969"/>
                  </a:lnTo>
                  <a:lnTo>
                    <a:pt x="3955" y="12178"/>
                  </a:lnTo>
                  <a:lnTo>
                    <a:pt x="3997" y="12241"/>
                  </a:lnTo>
                  <a:lnTo>
                    <a:pt x="4081" y="12388"/>
                  </a:lnTo>
                  <a:lnTo>
                    <a:pt x="4102" y="12555"/>
                  </a:lnTo>
                  <a:lnTo>
                    <a:pt x="4207" y="12827"/>
                  </a:lnTo>
                  <a:lnTo>
                    <a:pt x="4269" y="12932"/>
                  </a:lnTo>
                  <a:lnTo>
                    <a:pt x="4290" y="13162"/>
                  </a:lnTo>
                  <a:lnTo>
                    <a:pt x="4332" y="13225"/>
                  </a:lnTo>
                  <a:lnTo>
                    <a:pt x="4416" y="13371"/>
                  </a:lnTo>
                  <a:lnTo>
                    <a:pt x="4583" y="13539"/>
                  </a:lnTo>
                  <a:lnTo>
                    <a:pt x="4604" y="13539"/>
                  </a:lnTo>
                  <a:lnTo>
                    <a:pt x="4709" y="13685"/>
                  </a:lnTo>
                  <a:lnTo>
                    <a:pt x="4876" y="13894"/>
                  </a:lnTo>
                  <a:lnTo>
                    <a:pt x="4939" y="14083"/>
                  </a:lnTo>
                  <a:lnTo>
                    <a:pt x="5002" y="14229"/>
                  </a:lnTo>
                  <a:lnTo>
                    <a:pt x="5043" y="14271"/>
                  </a:lnTo>
                  <a:lnTo>
                    <a:pt x="5043" y="14375"/>
                  </a:lnTo>
                  <a:lnTo>
                    <a:pt x="5169" y="14606"/>
                  </a:lnTo>
                  <a:lnTo>
                    <a:pt x="5232" y="14815"/>
                  </a:lnTo>
                  <a:lnTo>
                    <a:pt x="5232" y="15045"/>
                  </a:lnTo>
                  <a:lnTo>
                    <a:pt x="5441" y="15484"/>
                  </a:lnTo>
                  <a:lnTo>
                    <a:pt x="5629" y="15673"/>
                  </a:lnTo>
                  <a:lnTo>
                    <a:pt x="5776" y="15798"/>
                  </a:lnTo>
                  <a:lnTo>
                    <a:pt x="5985" y="15840"/>
                  </a:lnTo>
                  <a:lnTo>
                    <a:pt x="6194" y="15673"/>
                  </a:lnTo>
                  <a:lnTo>
                    <a:pt x="6257" y="15547"/>
                  </a:lnTo>
                  <a:lnTo>
                    <a:pt x="6215" y="15484"/>
                  </a:lnTo>
                  <a:lnTo>
                    <a:pt x="6257" y="15464"/>
                  </a:lnTo>
                  <a:lnTo>
                    <a:pt x="6278" y="15422"/>
                  </a:lnTo>
                  <a:lnTo>
                    <a:pt x="6320" y="15317"/>
                  </a:lnTo>
                  <a:lnTo>
                    <a:pt x="6529" y="15212"/>
                  </a:lnTo>
                  <a:lnTo>
                    <a:pt x="6571" y="15212"/>
                  </a:lnTo>
                  <a:lnTo>
                    <a:pt x="6822" y="15129"/>
                  </a:lnTo>
                  <a:lnTo>
                    <a:pt x="6906" y="15150"/>
                  </a:lnTo>
                  <a:lnTo>
                    <a:pt x="6717" y="15045"/>
                  </a:lnTo>
                  <a:lnTo>
                    <a:pt x="6696" y="14961"/>
                  </a:lnTo>
                  <a:lnTo>
                    <a:pt x="6738" y="14919"/>
                  </a:lnTo>
                  <a:lnTo>
                    <a:pt x="6906" y="14710"/>
                  </a:lnTo>
                  <a:lnTo>
                    <a:pt x="6885" y="14647"/>
                  </a:lnTo>
                  <a:lnTo>
                    <a:pt x="6927" y="14543"/>
                  </a:lnTo>
                  <a:lnTo>
                    <a:pt x="7094" y="14522"/>
                  </a:lnTo>
                  <a:lnTo>
                    <a:pt x="7136" y="14543"/>
                  </a:lnTo>
                  <a:lnTo>
                    <a:pt x="7261" y="14522"/>
                  </a:lnTo>
                  <a:lnTo>
                    <a:pt x="7261" y="14375"/>
                  </a:lnTo>
                  <a:lnTo>
                    <a:pt x="7220" y="13894"/>
                  </a:lnTo>
                  <a:lnTo>
                    <a:pt x="7157" y="13811"/>
                  </a:lnTo>
                  <a:lnTo>
                    <a:pt x="7157" y="13580"/>
                  </a:lnTo>
                  <a:lnTo>
                    <a:pt x="7303" y="13329"/>
                  </a:lnTo>
                  <a:lnTo>
                    <a:pt x="7429" y="12953"/>
                  </a:lnTo>
                  <a:lnTo>
                    <a:pt x="7429" y="12660"/>
                  </a:lnTo>
                  <a:lnTo>
                    <a:pt x="7261" y="12618"/>
                  </a:lnTo>
                  <a:lnTo>
                    <a:pt x="7261" y="12178"/>
                  </a:lnTo>
                  <a:lnTo>
                    <a:pt x="7240" y="12011"/>
                  </a:lnTo>
                  <a:lnTo>
                    <a:pt x="7345" y="11906"/>
                  </a:lnTo>
                  <a:lnTo>
                    <a:pt x="7240" y="11614"/>
                  </a:lnTo>
                  <a:lnTo>
                    <a:pt x="7240" y="11404"/>
                  </a:lnTo>
                  <a:lnTo>
                    <a:pt x="7303" y="11300"/>
                  </a:lnTo>
                  <a:lnTo>
                    <a:pt x="7492" y="11132"/>
                  </a:lnTo>
                  <a:lnTo>
                    <a:pt x="7533" y="11132"/>
                  </a:lnTo>
                  <a:lnTo>
                    <a:pt x="7617" y="11195"/>
                  </a:lnTo>
                  <a:lnTo>
                    <a:pt x="7680" y="11237"/>
                  </a:lnTo>
                  <a:lnTo>
                    <a:pt x="7847" y="11028"/>
                  </a:lnTo>
                  <a:lnTo>
                    <a:pt x="7847" y="10881"/>
                  </a:lnTo>
                  <a:lnTo>
                    <a:pt x="7952" y="10818"/>
                  </a:lnTo>
                  <a:lnTo>
                    <a:pt x="8203" y="10839"/>
                  </a:lnTo>
                  <a:lnTo>
                    <a:pt x="8349" y="10756"/>
                  </a:lnTo>
                  <a:lnTo>
                    <a:pt x="8454" y="10609"/>
                  </a:lnTo>
                  <a:lnTo>
                    <a:pt x="8412" y="10463"/>
                  </a:lnTo>
                  <a:lnTo>
                    <a:pt x="8454" y="10358"/>
                  </a:lnTo>
                  <a:lnTo>
                    <a:pt x="8600" y="10212"/>
                  </a:lnTo>
                  <a:lnTo>
                    <a:pt x="8810" y="10149"/>
                  </a:lnTo>
                  <a:lnTo>
                    <a:pt x="8935" y="10023"/>
                  </a:lnTo>
                  <a:lnTo>
                    <a:pt x="9019" y="9877"/>
                  </a:lnTo>
                  <a:lnTo>
                    <a:pt x="9542" y="9479"/>
                  </a:lnTo>
                  <a:lnTo>
                    <a:pt x="9626" y="9186"/>
                  </a:lnTo>
                  <a:lnTo>
                    <a:pt x="10023" y="8852"/>
                  </a:lnTo>
                  <a:lnTo>
                    <a:pt x="9961" y="8831"/>
                  </a:lnTo>
                  <a:lnTo>
                    <a:pt x="9940" y="8852"/>
                  </a:lnTo>
                  <a:lnTo>
                    <a:pt x="9856" y="8893"/>
                  </a:lnTo>
                  <a:lnTo>
                    <a:pt x="9877" y="8747"/>
                  </a:lnTo>
                  <a:lnTo>
                    <a:pt x="9940" y="8747"/>
                  </a:lnTo>
                  <a:lnTo>
                    <a:pt x="10044" y="8663"/>
                  </a:lnTo>
                  <a:lnTo>
                    <a:pt x="10065" y="8663"/>
                  </a:lnTo>
                  <a:lnTo>
                    <a:pt x="10086" y="8684"/>
                  </a:lnTo>
                  <a:lnTo>
                    <a:pt x="10086" y="8747"/>
                  </a:lnTo>
                  <a:lnTo>
                    <a:pt x="10149" y="8789"/>
                  </a:lnTo>
                  <a:lnTo>
                    <a:pt x="10463" y="8621"/>
                  </a:lnTo>
                  <a:lnTo>
                    <a:pt x="10463" y="8559"/>
                  </a:lnTo>
                  <a:lnTo>
                    <a:pt x="10672" y="8412"/>
                  </a:lnTo>
                  <a:lnTo>
                    <a:pt x="10630" y="8329"/>
                  </a:lnTo>
                  <a:lnTo>
                    <a:pt x="10714" y="8329"/>
                  </a:lnTo>
                  <a:lnTo>
                    <a:pt x="10756" y="8224"/>
                  </a:lnTo>
                  <a:lnTo>
                    <a:pt x="10881" y="8119"/>
                  </a:lnTo>
                  <a:lnTo>
                    <a:pt x="10818" y="8098"/>
                  </a:lnTo>
                  <a:lnTo>
                    <a:pt x="10860" y="8057"/>
                  </a:lnTo>
                  <a:lnTo>
                    <a:pt x="10777" y="7931"/>
                  </a:lnTo>
                  <a:lnTo>
                    <a:pt x="10777" y="7847"/>
                  </a:lnTo>
                  <a:lnTo>
                    <a:pt x="10818" y="7743"/>
                  </a:lnTo>
                  <a:lnTo>
                    <a:pt x="10860" y="7680"/>
                  </a:lnTo>
                  <a:lnTo>
                    <a:pt x="10902" y="7617"/>
                  </a:lnTo>
                  <a:lnTo>
                    <a:pt x="11279" y="7492"/>
                  </a:lnTo>
                  <a:lnTo>
                    <a:pt x="11341" y="7387"/>
                  </a:lnTo>
                  <a:lnTo>
                    <a:pt x="11341" y="7303"/>
                  </a:lnTo>
                  <a:lnTo>
                    <a:pt x="11404" y="7220"/>
                  </a:lnTo>
                  <a:lnTo>
                    <a:pt x="11425" y="7178"/>
                  </a:lnTo>
                  <a:lnTo>
                    <a:pt x="11383" y="7115"/>
                  </a:lnTo>
                  <a:lnTo>
                    <a:pt x="11321" y="7115"/>
                  </a:lnTo>
                  <a:lnTo>
                    <a:pt x="11300" y="7073"/>
                  </a:lnTo>
                  <a:lnTo>
                    <a:pt x="11404" y="7073"/>
                  </a:lnTo>
                  <a:lnTo>
                    <a:pt x="11488" y="7157"/>
                  </a:lnTo>
                  <a:lnTo>
                    <a:pt x="11488" y="7261"/>
                  </a:lnTo>
                  <a:lnTo>
                    <a:pt x="11509" y="7387"/>
                  </a:lnTo>
                  <a:lnTo>
                    <a:pt x="11593" y="7408"/>
                  </a:lnTo>
                  <a:lnTo>
                    <a:pt x="11676" y="7408"/>
                  </a:lnTo>
                  <a:lnTo>
                    <a:pt x="11718" y="7366"/>
                  </a:lnTo>
                  <a:lnTo>
                    <a:pt x="11739" y="7387"/>
                  </a:lnTo>
                  <a:lnTo>
                    <a:pt x="11739" y="7324"/>
                  </a:lnTo>
                  <a:lnTo>
                    <a:pt x="11760" y="7282"/>
                  </a:lnTo>
                  <a:lnTo>
                    <a:pt x="11802" y="7324"/>
                  </a:lnTo>
                  <a:lnTo>
                    <a:pt x="11823" y="7492"/>
                  </a:lnTo>
                  <a:lnTo>
                    <a:pt x="11906" y="7513"/>
                  </a:lnTo>
                  <a:lnTo>
                    <a:pt x="11906" y="7429"/>
                  </a:lnTo>
                  <a:lnTo>
                    <a:pt x="11969" y="7533"/>
                  </a:lnTo>
                  <a:lnTo>
                    <a:pt x="12032" y="7429"/>
                  </a:lnTo>
                  <a:lnTo>
                    <a:pt x="11969" y="7303"/>
                  </a:lnTo>
                  <a:lnTo>
                    <a:pt x="12011" y="7303"/>
                  </a:lnTo>
                  <a:lnTo>
                    <a:pt x="11969" y="7115"/>
                  </a:lnTo>
                  <a:lnTo>
                    <a:pt x="11948" y="7010"/>
                  </a:lnTo>
                  <a:lnTo>
                    <a:pt x="11948" y="6864"/>
                  </a:lnTo>
                  <a:lnTo>
                    <a:pt x="11760" y="6634"/>
                  </a:lnTo>
                  <a:lnTo>
                    <a:pt x="11739" y="6445"/>
                  </a:lnTo>
                  <a:lnTo>
                    <a:pt x="11760" y="6341"/>
                  </a:lnTo>
                  <a:lnTo>
                    <a:pt x="11718" y="6215"/>
                  </a:lnTo>
                  <a:lnTo>
                    <a:pt x="11718" y="6027"/>
                  </a:lnTo>
                  <a:lnTo>
                    <a:pt x="11551" y="5839"/>
                  </a:lnTo>
                  <a:lnTo>
                    <a:pt x="11425" y="5797"/>
                  </a:lnTo>
                  <a:lnTo>
                    <a:pt x="11300" y="5629"/>
                  </a:lnTo>
                  <a:lnTo>
                    <a:pt x="11300" y="5399"/>
                  </a:lnTo>
                  <a:lnTo>
                    <a:pt x="11404" y="5378"/>
                  </a:lnTo>
                  <a:lnTo>
                    <a:pt x="11446" y="5211"/>
                  </a:lnTo>
                  <a:lnTo>
                    <a:pt x="11530" y="5169"/>
                  </a:lnTo>
                  <a:lnTo>
                    <a:pt x="11613" y="5190"/>
                  </a:lnTo>
                  <a:lnTo>
                    <a:pt x="11676" y="5127"/>
                  </a:lnTo>
                  <a:lnTo>
                    <a:pt x="11634" y="4981"/>
                  </a:lnTo>
                  <a:lnTo>
                    <a:pt x="11655" y="4918"/>
                  </a:lnTo>
                  <a:lnTo>
                    <a:pt x="11530" y="4897"/>
                  </a:lnTo>
                  <a:lnTo>
                    <a:pt x="11425" y="4960"/>
                  </a:lnTo>
                  <a:lnTo>
                    <a:pt x="11132" y="4855"/>
                  </a:lnTo>
                  <a:lnTo>
                    <a:pt x="11153" y="4709"/>
                  </a:lnTo>
                  <a:lnTo>
                    <a:pt x="11279" y="4583"/>
                  </a:lnTo>
                  <a:lnTo>
                    <a:pt x="11321" y="4437"/>
                  </a:lnTo>
                  <a:lnTo>
                    <a:pt x="11279" y="4374"/>
                  </a:lnTo>
                  <a:lnTo>
                    <a:pt x="11279" y="4290"/>
                  </a:lnTo>
                  <a:lnTo>
                    <a:pt x="11321" y="4290"/>
                  </a:lnTo>
                  <a:lnTo>
                    <a:pt x="11341" y="4228"/>
                  </a:lnTo>
                  <a:lnTo>
                    <a:pt x="11404" y="4269"/>
                  </a:lnTo>
                  <a:lnTo>
                    <a:pt x="11488" y="4374"/>
                  </a:lnTo>
                  <a:lnTo>
                    <a:pt x="11488" y="4437"/>
                  </a:lnTo>
                  <a:lnTo>
                    <a:pt x="11551" y="4541"/>
                  </a:lnTo>
                  <a:lnTo>
                    <a:pt x="11676" y="4562"/>
                  </a:lnTo>
                  <a:lnTo>
                    <a:pt x="11739" y="4541"/>
                  </a:lnTo>
                  <a:lnTo>
                    <a:pt x="11655" y="4479"/>
                  </a:lnTo>
                  <a:lnTo>
                    <a:pt x="11676" y="4395"/>
                  </a:lnTo>
                  <a:lnTo>
                    <a:pt x="11739" y="4395"/>
                  </a:lnTo>
                  <a:lnTo>
                    <a:pt x="11823" y="4479"/>
                  </a:lnTo>
                  <a:lnTo>
                    <a:pt x="11865" y="4541"/>
                  </a:lnTo>
                  <a:lnTo>
                    <a:pt x="11969" y="4583"/>
                  </a:lnTo>
                  <a:lnTo>
                    <a:pt x="12011" y="4541"/>
                  </a:lnTo>
                  <a:lnTo>
                    <a:pt x="12053" y="4541"/>
                  </a:lnTo>
                  <a:lnTo>
                    <a:pt x="12137" y="4667"/>
                  </a:lnTo>
                  <a:lnTo>
                    <a:pt x="12158" y="4792"/>
                  </a:lnTo>
                  <a:lnTo>
                    <a:pt x="12158" y="4876"/>
                  </a:lnTo>
                  <a:lnTo>
                    <a:pt x="12199" y="5002"/>
                  </a:lnTo>
                  <a:lnTo>
                    <a:pt x="12199" y="5085"/>
                  </a:lnTo>
                  <a:lnTo>
                    <a:pt x="12325" y="5127"/>
                  </a:lnTo>
                  <a:lnTo>
                    <a:pt x="12430" y="5106"/>
                  </a:lnTo>
                  <a:lnTo>
                    <a:pt x="12555" y="5169"/>
                  </a:lnTo>
                  <a:lnTo>
                    <a:pt x="12911" y="5169"/>
                  </a:lnTo>
                  <a:lnTo>
                    <a:pt x="13099" y="5190"/>
                  </a:lnTo>
                  <a:lnTo>
                    <a:pt x="13308" y="5169"/>
                  </a:lnTo>
                  <a:lnTo>
                    <a:pt x="13392" y="5169"/>
                  </a:lnTo>
                  <a:lnTo>
                    <a:pt x="13434" y="5190"/>
                  </a:lnTo>
                  <a:lnTo>
                    <a:pt x="13497" y="5169"/>
                  </a:lnTo>
                  <a:lnTo>
                    <a:pt x="13601" y="5274"/>
                  </a:lnTo>
                  <a:lnTo>
                    <a:pt x="13643" y="5295"/>
                  </a:lnTo>
                  <a:lnTo>
                    <a:pt x="13601" y="5420"/>
                  </a:lnTo>
                  <a:lnTo>
                    <a:pt x="13580" y="5546"/>
                  </a:lnTo>
                  <a:lnTo>
                    <a:pt x="13497" y="5755"/>
                  </a:lnTo>
                  <a:lnTo>
                    <a:pt x="13434" y="5797"/>
                  </a:lnTo>
                  <a:lnTo>
                    <a:pt x="13434" y="5860"/>
                  </a:lnTo>
                  <a:lnTo>
                    <a:pt x="13392" y="5922"/>
                  </a:lnTo>
                  <a:lnTo>
                    <a:pt x="13308" y="5922"/>
                  </a:lnTo>
                  <a:lnTo>
                    <a:pt x="13287" y="5860"/>
                  </a:lnTo>
                  <a:lnTo>
                    <a:pt x="13183" y="5943"/>
                  </a:lnTo>
                  <a:lnTo>
                    <a:pt x="13162" y="6027"/>
                  </a:lnTo>
                  <a:lnTo>
                    <a:pt x="13099" y="6048"/>
                  </a:lnTo>
                  <a:lnTo>
                    <a:pt x="13099" y="6132"/>
                  </a:lnTo>
                  <a:lnTo>
                    <a:pt x="13162" y="6278"/>
                  </a:lnTo>
                  <a:lnTo>
                    <a:pt x="13225" y="6341"/>
                  </a:lnTo>
                  <a:lnTo>
                    <a:pt x="13225" y="6383"/>
                  </a:lnTo>
                  <a:lnTo>
                    <a:pt x="13329" y="6487"/>
                  </a:lnTo>
                  <a:lnTo>
                    <a:pt x="13413" y="6592"/>
                  </a:lnTo>
                  <a:lnTo>
                    <a:pt x="13497" y="6592"/>
                  </a:lnTo>
                  <a:lnTo>
                    <a:pt x="13497" y="6529"/>
                  </a:lnTo>
                  <a:lnTo>
                    <a:pt x="13476" y="6466"/>
                  </a:lnTo>
                  <a:lnTo>
                    <a:pt x="13518" y="6383"/>
                  </a:lnTo>
                  <a:lnTo>
                    <a:pt x="13518" y="6341"/>
                  </a:lnTo>
                  <a:lnTo>
                    <a:pt x="13538" y="6278"/>
                  </a:lnTo>
                  <a:lnTo>
                    <a:pt x="13518" y="6236"/>
                  </a:lnTo>
                  <a:lnTo>
                    <a:pt x="13580" y="6173"/>
                  </a:lnTo>
                  <a:lnTo>
                    <a:pt x="13643" y="6236"/>
                  </a:lnTo>
                  <a:lnTo>
                    <a:pt x="13727" y="6236"/>
                  </a:lnTo>
                  <a:lnTo>
                    <a:pt x="13769" y="6278"/>
                  </a:lnTo>
                  <a:lnTo>
                    <a:pt x="13831" y="6362"/>
                  </a:lnTo>
                  <a:lnTo>
                    <a:pt x="13852" y="6529"/>
                  </a:lnTo>
                  <a:lnTo>
                    <a:pt x="13852" y="6655"/>
                  </a:lnTo>
                  <a:lnTo>
                    <a:pt x="13915" y="6738"/>
                  </a:lnTo>
                  <a:lnTo>
                    <a:pt x="13936" y="6969"/>
                  </a:lnTo>
                  <a:lnTo>
                    <a:pt x="13999" y="7115"/>
                  </a:lnTo>
                  <a:lnTo>
                    <a:pt x="14020" y="7199"/>
                  </a:lnTo>
                  <a:lnTo>
                    <a:pt x="14041" y="7261"/>
                  </a:lnTo>
                  <a:lnTo>
                    <a:pt x="14041" y="7303"/>
                  </a:lnTo>
                  <a:lnTo>
                    <a:pt x="14062" y="7366"/>
                  </a:lnTo>
                  <a:lnTo>
                    <a:pt x="14103" y="7387"/>
                  </a:lnTo>
                  <a:lnTo>
                    <a:pt x="14103" y="7303"/>
                  </a:lnTo>
                  <a:lnTo>
                    <a:pt x="14124" y="7199"/>
                  </a:lnTo>
                  <a:lnTo>
                    <a:pt x="14166" y="7220"/>
                  </a:lnTo>
                  <a:lnTo>
                    <a:pt x="14250" y="7199"/>
                  </a:lnTo>
                  <a:lnTo>
                    <a:pt x="14292" y="6989"/>
                  </a:lnTo>
                  <a:lnTo>
                    <a:pt x="14271" y="6885"/>
                  </a:lnTo>
                  <a:lnTo>
                    <a:pt x="14292" y="6759"/>
                  </a:lnTo>
                  <a:lnTo>
                    <a:pt x="14271" y="6592"/>
                  </a:lnTo>
                  <a:lnTo>
                    <a:pt x="14417" y="6592"/>
                  </a:lnTo>
                  <a:lnTo>
                    <a:pt x="14417" y="6383"/>
                  </a:lnTo>
                  <a:lnTo>
                    <a:pt x="14417" y="6257"/>
                  </a:lnTo>
                  <a:lnTo>
                    <a:pt x="14354" y="5964"/>
                  </a:lnTo>
                  <a:lnTo>
                    <a:pt x="14459" y="5964"/>
                  </a:lnTo>
                  <a:lnTo>
                    <a:pt x="14564" y="6006"/>
                  </a:lnTo>
                  <a:lnTo>
                    <a:pt x="14731" y="6006"/>
                  </a:lnTo>
                  <a:lnTo>
                    <a:pt x="14794" y="5797"/>
                  </a:lnTo>
                  <a:lnTo>
                    <a:pt x="14857" y="5546"/>
                  </a:lnTo>
                  <a:lnTo>
                    <a:pt x="14982" y="5232"/>
                  </a:lnTo>
                  <a:lnTo>
                    <a:pt x="14857" y="5190"/>
                  </a:lnTo>
                  <a:lnTo>
                    <a:pt x="14857" y="5085"/>
                  </a:lnTo>
                  <a:lnTo>
                    <a:pt x="15003" y="4813"/>
                  </a:lnTo>
                  <a:lnTo>
                    <a:pt x="15087" y="4583"/>
                  </a:lnTo>
                  <a:lnTo>
                    <a:pt x="15045" y="4541"/>
                  </a:lnTo>
                  <a:lnTo>
                    <a:pt x="15066" y="4374"/>
                  </a:lnTo>
                  <a:lnTo>
                    <a:pt x="15254" y="4081"/>
                  </a:lnTo>
                  <a:lnTo>
                    <a:pt x="15380" y="4039"/>
                  </a:lnTo>
                  <a:lnTo>
                    <a:pt x="15505" y="3872"/>
                  </a:lnTo>
                  <a:lnTo>
                    <a:pt x="15568" y="3725"/>
                  </a:lnTo>
                  <a:lnTo>
                    <a:pt x="15777" y="3663"/>
                  </a:lnTo>
                  <a:lnTo>
                    <a:pt x="15924" y="3558"/>
                  </a:lnTo>
                  <a:lnTo>
                    <a:pt x="16007" y="3642"/>
                  </a:lnTo>
                  <a:lnTo>
                    <a:pt x="16133" y="3704"/>
                  </a:lnTo>
                  <a:lnTo>
                    <a:pt x="16112" y="3600"/>
                  </a:lnTo>
                  <a:lnTo>
                    <a:pt x="16112" y="3432"/>
                  </a:lnTo>
                  <a:lnTo>
                    <a:pt x="16217" y="3328"/>
                  </a:lnTo>
                  <a:lnTo>
                    <a:pt x="16196" y="3244"/>
                  </a:lnTo>
                  <a:lnTo>
                    <a:pt x="16154" y="3223"/>
                  </a:lnTo>
                  <a:lnTo>
                    <a:pt x="16091" y="3119"/>
                  </a:lnTo>
                  <a:lnTo>
                    <a:pt x="15987" y="3077"/>
                  </a:lnTo>
                  <a:lnTo>
                    <a:pt x="15903" y="3119"/>
                  </a:lnTo>
                  <a:lnTo>
                    <a:pt x="15777" y="3098"/>
                  </a:lnTo>
                  <a:lnTo>
                    <a:pt x="15735" y="2993"/>
                  </a:lnTo>
                  <a:lnTo>
                    <a:pt x="15840" y="2888"/>
                  </a:lnTo>
                  <a:lnTo>
                    <a:pt x="15840" y="2805"/>
                  </a:lnTo>
                  <a:lnTo>
                    <a:pt x="15777" y="2700"/>
                  </a:lnTo>
                  <a:lnTo>
                    <a:pt x="15735" y="2616"/>
                  </a:lnTo>
                  <a:lnTo>
                    <a:pt x="15673" y="2658"/>
                  </a:lnTo>
                  <a:lnTo>
                    <a:pt x="15589" y="2658"/>
                  </a:lnTo>
                  <a:lnTo>
                    <a:pt x="15526" y="2575"/>
                  </a:lnTo>
                  <a:lnTo>
                    <a:pt x="15610" y="2407"/>
                  </a:lnTo>
                  <a:lnTo>
                    <a:pt x="15589" y="2365"/>
                  </a:lnTo>
                  <a:lnTo>
                    <a:pt x="15505" y="2365"/>
                  </a:lnTo>
                  <a:lnTo>
                    <a:pt x="15463" y="2282"/>
                  </a:lnTo>
                  <a:lnTo>
                    <a:pt x="15380" y="2261"/>
                  </a:lnTo>
                  <a:lnTo>
                    <a:pt x="15108" y="2407"/>
                  </a:lnTo>
                  <a:lnTo>
                    <a:pt x="15150" y="2512"/>
                  </a:lnTo>
                  <a:lnTo>
                    <a:pt x="15066" y="2575"/>
                  </a:lnTo>
                  <a:lnTo>
                    <a:pt x="14857" y="2491"/>
                  </a:lnTo>
                  <a:lnTo>
                    <a:pt x="14689" y="2554"/>
                  </a:lnTo>
                  <a:lnTo>
                    <a:pt x="14585" y="2386"/>
                  </a:lnTo>
                  <a:lnTo>
                    <a:pt x="14459" y="2491"/>
                  </a:lnTo>
                  <a:lnTo>
                    <a:pt x="14375" y="2491"/>
                  </a:lnTo>
                  <a:lnTo>
                    <a:pt x="14375" y="2616"/>
                  </a:lnTo>
                  <a:lnTo>
                    <a:pt x="14271" y="2784"/>
                  </a:lnTo>
                  <a:lnTo>
                    <a:pt x="14041" y="2826"/>
                  </a:lnTo>
                  <a:lnTo>
                    <a:pt x="13936" y="2867"/>
                  </a:lnTo>
                  <a:lnTo>
                    <a:pt x="13831" y="2972"/>
                  </a:lnTo>
                  <a:lnTo>
                    <a:pt x="13769" y="3098"/>
                  </a:lnTo>
                  <a:lnTo>
                    <a:pt x="13685" y="3119"/>
                  </a:lnTo>
                  <a:lnTo>
                    <a:pt x="13685" y="3202"/>
                  </a:lnTo>
                  <a:lnTo>
                    <a:pt x="13580" y="3181"/>
                  </a:lnTo>
                  <a:lnTo>
                    <a:pt x="13497" y="3223"/>
                  </a:lnTo>
                  <a:lnTo>
                    <a:pt x="13434" y="3391"/>
                  </a:lnTo>
                  <a:lnTo>
                    <a:pt x="13329" y="3391"/>
                  </a:lnTo>
                  <a:lnTo>
                    <a:pt x="13120" y="3432"/>
                  </a:lnTo>
                  <a:lnTo>
                    <a:pt x="13057" y="3432"/>
                  </a:lnTo>
                  <a:lnTo>
                    <a:pt x="13015" y="3600"/>
                  </a:lnTo>
                  <a:lnTo>
                    <a:pt x="13015" y="3704"/>
                  </a:lnTo>
                  <a:lnTo>
                    <a:pt x="13204" y="3767"/>
                  </a:lnTo>
                  <a:lnTo>
                    <a:pt x="13204" y="3935"/>
                  </a:lnTo>
                  <a:lnTo>
                    <a:pt x="13204" y="4039"/>
                  </a:lnTo>
                  <a:lnTo>
                    <a:pt x="12974" y="4123"/>
                  </a:lnTo>
                  <a:lnTo>
                    <a:pt x="12806" y="4081"/>
                  </a:lnTo>
                  <a:lnTo>
                    <a:pt x="12597" y="4144"/>
                  </a:lnTo>
                  <a:lnTo>
                    <a:pt x="12492" y="4081"/>
                  </a:lnTo>
                  <a:lnTo>
                    <a:pt x="12367" y="4123"/>
                  </a:lnTo>
                  <a:lnTo>
                    <a:pt x="12262" y="4248"/>
                  </a:lnTo>
                  <a:lnTo>
                    <a:pt x="12116" y="4248"/>
                  </a:lnTo>
                  <a:lnTo>
                    <a:pt x="11823" y="4081"/>
                  </a:lnTo>
                  <a:lnTo>
                    <a:pt x="11739" y="4144"/>
                  </a:lnTo>
                  <a:lnTo>
                    <a:pt x="11530" y="4123"/>
                  </a:lnTo>
                  <a:lnTo>
                    <a:pt x="11425" y="3935"/>
                  </a:lnTo>
                  <a:lnTo>
                    <a:pt x="11488" y="3830"/>
                  </a:lnTo>
                  <a:lnTo>
                    <a:pt x="11488" y="3704"/>
                  </a:lnTo>
                  <a:lnTo>
                    <a:pt x="11383" y="3621"/>
                  </a:lnTo>
                  <a:lnTo>
                    <a:pt x="11341" y="3453"/>
                  </a:lnTo>
                  <a:lnTo>
                    <a:pt x="11300" y="3349"/>
                  </a:lnTo>
                  <a:lnTo>
                    <a:pt x="11153" y="3349"/>
                  </a:lnTo>
                  <a:lnTo>
                    <a:pt x="11069" y="3453"/>
                  </a:lnTo>
                  <a:lnTo>
                    <a:pt x="11028" y="3453"/>
                  </a:lnTo>
                  <a:lnTo>
                    <a:pt x="11090" y="3600"/>
                  </a:lnTo>
                  <a:lnTo>
                    <a:pt x="11028" y="3851"/>
                  </a:lnTo>
                  <a:lnTo>
                    <a:pt x="11132" y="4081"/>
                  </a:lnTo>
                  <a:lnTo>
                    <a:pt x="11090" y="4353"/>
                  </a:lnTo>
                  <a:lnTo>
                    <a:pt x="10756" y="4437"/>
                  </a:lnTo>
                  <a:lnTo>
                    <a:pt x="10505" y="4290"/>
                  </a:lnTo>
                  <a:lnTo>
                    <a:pt x="10400" y="4374"/>
                  </a:lnTo>
                  <a:lnTo>
                    <a:pt x="9919" y="4186"/>
                  </a:lnTo>
                  <a:lnTo>
                    <a:pt x="9709" y="4186"/>
                  </a:lnTo>
                  <a:lnTo>
                    <a:pt x="9584" y="4248"/>
                  </a:lnTo>
                  <a:lnTo>
                    <a:pt x="9291" y="4165"/>
                  </a:lnTo>
                  <a:lnTo>
                    <a:pt x="9124" y="4039"/>
                  </a:lnTo>
                  <a:lnTo>
                    <a:pt x="9103" y="3872"/>
                  </a:lnTo>
                  <a:lnTo>
                    <a:pt x="8810" y="3830"/>
                  </a:lnTo>
                  <a:lnTo>
                    <a:pt x="8517" y="3914"/>
                  </a:lnTo>
                  <a:lnTo>
                    <a:pt x="8412" y="3830"/>
                  </a:lnTo>
                  <a:lnTo>
                    <a:pt x="8140" y="3830"/>
                  </a:lnTo>
                  <a:lnTo>
                    <a:pt x="7952" y="3725"/>
                  </a:lnTo>
                  <a:lnTo>
                    <a:pt x="7784" y="3725"/>
                  </a:lnTo>
                  <a:lnTo>
                    <a:pt x="7680" y="3642"/>
                  </a:lnTo>
                  <a:lnTo>
                    <a:pt x="7450" y="3600"/>
                  </a:lnTo>
                  <a:lnTo>
                    <a:pt x="7261" y="3391"/>
                  </a:lnTo>
                  <a:lnTo>
                    <a:pt x="7010" y="3202"/>
                  </a:lnTo>
                  <a:lnTo>
                    <a:pt x="6801" y="3139"/>
                  </a:lnTo>
                  <a:lnTo>
                    <a:pt x="6717" y="3077"/>
                  </a:lnTo>
                  <a:lnTo>
                    <a:pt x="6613" y="3077"/>
                  </a:lnTo>
                  <a:lnTo>
                    <a:pt x="6508" y="2993"/>
                  </a:lnTo>
                  <a:lnTo>
                    <a:pt x="6383" y="2972"/>
                  </a:lnTo>
                  <a:lnTo>
                    <a:pt x="6362" y="2826"/>
                  </a:lnTo>
                  <a:lnTo>
                    <a:pt x="6487" y="2616"/>
                  </a:lnTo>
                  <a:lnTo>
                    <a:pt x="6487" y="2449"/>
                  </a:lnTo>
                  <a:lnTo>
                    <a:pt x="6571" y="2135"/>
                  </a:lnTo>
                  <a:lnTo>
                    <a:pt x="6571" y="1926"/>
                  </a:lnTo>
                  <a:lnTo>
                    <a:pt x="6529" y="1947"/>
                  </a:lnTo>
                  <a:lnTo>
                    <a:pt x="6508" y="1842"/>
                  </a:lnTo>
                  <a:lnTo>
                    <a:pt x="6404" y="1842"/>
                  </a:lnTo>
                  <a:lnTo>
                    <a:pt x="6320" y="1675"/>
                  </a:lnTo>
                  <a:lnTo>
                    <a:pt x="6257" y="1654"/>
                  </a:lnTo>
                  <a:lnTo>
                    <a:pt x="6152" y="1549"/>
                  </a:lnTo>
                  <a:lnTo>
                    <a:pt x="6006" y="1528"/>
                  </a:lnTo>
                  <a:lnTo>
                    <a:pt x="5964" y="1445"/>
                  </a:lnTo>
                  <a:lnTo>
                    <a:pt x="5839" y="1445"/>
                  </a:lnTo>
                  <a:lnTo>
                    <a:pt x="5755" y="1549"/>
                  </a:lnTo>
                  <a:lnTo>
                    <a:pt x="5629" y="1507"/>
                  </a:lnTo>
                  <a:lnTo>
                    <a:pt x="5587" y="1361"/>
                  </a:lnTo>
                  <a:lnTo>
                    <a:pt x="5546" y="1361"/>
                  </a:lnTo>
                  <a:lnTo>
                    <a:pt x="5546" y="1256"/>
                  </a:lnTo>
                  <a:lnTo>
                    <a:pt x="5462" y="1152"/>
                  </a:lnTo>
                  <a:lnTo>
                    <a:pt x="5399" y="1131"/>
                  </a:lnTo>
                  <a:lnTo>
                    <a:pt x="5441" y="1047"/>
                  </a:lnTo>
                  <a:lnTo>
                    <a:pt x="5378" y="943"/>
                  </a:lnTo>
                  <a:lnTo>
                    <a:pt x="5399" y="712"/>
                  </a:lnTo>
                  <a:lnTo>
                    <a:pt x="5253" y="629"/>
                  </a:lnTo>
                  <a:lnTo>
                    <a:pt x="5232" y="566"/>
                  </a:lnTo>
                  <a:lnTo>
                    <a:pt x="5211" y="482"/>
                  </a:lnTo>
                  <a:lnTo>
                    <a:pt x="4960" y="357"/>
                  </a:lnTo>
                  <a:lnTo>
                    <a:pt x="4813" y="357"/>
                  </a:lnTo>
                  <a:lnTo>
                    <a:pt x="4751" y="189"/>
                  </a:lnTo>
                  <a:lnTo>
                    <a:pt x="4604" y="106"/>
                  </a:lnTo>
                  <a:lnTo>
                    <a:pt x="4437" y="210"/>
                  </a:lnTo>
                  <a:lnTo>
                    <a:pt x="4123"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3" name="Google Shape;1073;p54"/>
            <p:cNvSpPr/>
            <p:nvPr/>
          </p:nvSpPr>
          <p:spPr>
            <a:xfrm>
              <a:off x="4286244" y="2933329"/>
              <a:ext cx="56823" cy="29034"/>
            </a:xfrm>
            <a:custGeom>
              <a:rect b="b" l="l" r="r" t="t"/>
              <a:pathLst>
                <a:path extrusionOk="0" h="2553" w="4772">
                  <a:moveTo>
                    <a:pt x="231" y="0"/>
                  </a:moveTo>
                  <a:lnTo>
                    <a:pt x="210" y="42"/>
                  </a:lnTo>
                  <a:lnTo>
                    <a:pt x="210" y="251"/>
                  </a:lnTo>
                  <a:lnTo>
                    <a:pt x="126" y="565"/>
                  </a:lnTo>
                  <a:lnTo>
                    <a:pt x="126" y="732"/>
                  </a:lnTo>
                  <a:lnTo>
                    <a:pt x="1" y="942"/>
                  </a:lnTo>
                  <a:lnTo>
                    <a:pt x="22" y="1088"/>
                  </a:lnTo>
                  <a:lnTo>
                    <a:pt x="147" y="1109"/>
                  </a:lnTo>
                  <a:lnTo>
                    <a:pt x="252" y="1193"/>
                  </a:lnTo>
                  <a:lnTo>
                    <a:pt x="356" y="1193"/>
                  </a:lnTo>
                  <a:lnTo>
                    <a:pt x="440" y="1255"/>
                  </a:lnTo>
                  <a:lnTo>
                    <a:pt x="649" y="1318"/>
                  </a:lnTo>
                  <a:lnTo>
                    <a:pt x="900" y="1507"/>
                  </a:lnTo>
                  <a:lnTo>
                    <a:pt x="1089" y="1716"/>
                  </a:lnTo>
                  <a:lnTo>
                    <a:pt x="1319" y="1758"/>
                  </a:lnTo>
                  <a:lnTo>
                    <a:pt x="1423" y="1841"/>
                  </a:lnTo>
                  <a:lnTo>
                    <a:pt x="1591" y="1841"/>
                  </a:lnTo>
                  <a:lnTo>
                    <a:pt x="1779" y="1946"/>
                  </a:lnTo>
                  <a:lnTo>
                    <a:pt x="2051" y="1946"/>
                  </a:lnTo>
                  <a:lnTo>
                    <a:pt x="2156" y="2030"/>
                  </a:lnTo>
                  <a:lnTo>
                    <a:pt x="2449" y="1946"/>
                  </a:lnTo>
                  <a:lnTo>
                    <a:pt x="2742" y="1988"/>
                  </a:lnTo>
                  <a:lnTo>
                    <a:pt x="2763" y="2155"/>
                  </a:lnTo>
                  <a:lnTo>
                    <a:pt x="2930" y="2281"/>
                  </a:lnTo>
                  <a:lnTo>
                    <a:pt x="3223" y="2364"/>
                  </a:lnTo>
                  <a:lnTo>
                    <a:pt x="3348" y="2302"/>
                  </a:lnTo>
                  <a:lnTo>
                    <a:pt x="3558" y="2302"/>
                  </a:lnTo>
                  <a:lnTo>
                    <a:pt x="4039" y="2490"/>
                  </a:lnTo>
                  <a:lnTo>
                    <a:pt x="4144" y="2406"/>
                  </a:lnTo>
                  <a:lnTo>
                    <a:pt x="4395" y="2553"/>
                  </a:lnTo>
                  <a:lnTo>
                    <a:pt x="4729" y="2469"/>
                  </a:lnTo>
                  <a:lnTo>
                    <a:pt x="4771" y="2197"/>
                  </a:lnTo>
                  <a:lnTo>
                    <a:pt x="4667" y="1967"/>
                  </a:lnTo>
                  <a:lnTo>
                    <a:pt x="4729" y="1716"/>
                  </a:lnTo>
                  <a:lnTo>
                    <a:pt x="4667" y="1569"/>
                  </a:lnTo>
                  <a:lnTo>
                    <a:pt x="4562" y="1569"/>
                  </a:lnTo>
                  <a:lnTo>
                    <a:pt x="4416" y="1632"/>
                  </a:lnTo>
                  <a:lnTo>
                    <a:pt x="4353" y="1611"/>
                  </a:lnTo>
                  <a:lnTo>
                    <a:pt x="4206" y="1653"/>
                  </a:lnTo>
                  <a:lnTo>
                    <a:pt x="4123" y="1632"/>
                  </a:lnTo>
                  <a:lnTo>
                    <a:pt x="3997" y="1465"/>
                  </a:lnTo>
                  <a:lnTo>
                    <a:pt x="3830" y="1402"/>
                  </a:lnTo>
                  <a:lnTo>
                    <a:pt x="3788" y="1255"/>
                  </a:lnTo>
                  <a:lnTo>
                    <a:pt x="3662" y="1193"/>
                  </a:lnTo>
                  <a:lnTo>
                    <a:pt x="3453" y="1193"/>
                  </a:lnTo>
                  <a:lnTo>
                    <a:pt x="3348" y="1297"/>
                  </a:lnTo>
                  <a:lnTo>
                    <a:pt x="3202" y="1318"/>
                  </a:lnTo>
                  <a:lnTo>
                    <a:pt x="3139" y="1402"/>
                  </a:lnTo>
                  <a:lnTo>
                    <a:pt x="2972" y="1318"/>
                  </a:lnTo>
                  <a:lnTo>
                    <a:pt x="2867" y="1339"/>
                  </a:lnTo>
                  <a:lnTo>
                    <a:pt x="2825" y="1193"/>
                  </a:lnTo>
                  <a:lnTo>
                    <a:pt x="2846" y="942"/>
                  </a:lnTo>
                  <a:lnTo>
                    <a:pt x="2700" y="942"/>
                  </a:lnTo>
                  <a:lnTo>
                    <a:pt x="2532" y="1004"/>
                  </a:lnTo>
                  <a:lnTo>
                    <a:pt x="2365" y="879"/>
                  </a:lnTo>
                  <a:lnTo>
                    <a:pt x="2365" y="711"/>
                  </a:lnTo>
                  <a:lnTo>
                    <a:pt x="2239" y="628"/>
                  </a:lnTo>
                  <a:lnTo>
                    <a:pt x="2114" y="628"/>
                  </a:lnTo>
                  <a:lnTo>
                    <a:pt x="2093" y="586"/>
                  </a:lnTo>
                  <a:lnTo>
                    <a:pt x="2009" y="628"/>
                  </a:lnTo>
                  <a:lnTo>
                    <a:pt x="2009" y="816"/>
                  </a:lnTo>
                  <a:lnTo>
                    <a:pt x="1947" y="837"/>
                  </a:lnTo>
                  <a:lnTo>
                    <a:pt x="1905" y="711"/>
                  </a:lnTo>
                  <a:lnTo>
                    <a:pt x="1800" y="586"/>
                  </a:lnTo>
                  <a:lnTo>
                    <a:pt x="1737" y="523"/>
                  </a:lnTo>
                  <a:lnTo>
                    <a:pt x="1612" y="460"/>
                  </a:lnTo>
                  <a:lnTo>
                    <a:pt x="1486" y="460"/>
                  </a:lnTo>
                  <a:lnTo>
                    <a:pt x="1319" y="272"/>
                  </a:lnTo>
                  <a:lnTo>
                    <a:pt x="1214" y="209"/>
                  </a:lnTo>
                  <a:lnTo>
                    <a:pt x="1089" y="209"/>
                  </a:lnTo>
                  <a:lnTo>
                    <a:pt x="1047" y="147"/>
                  </a:lnTo>
                  <a:lnTo>
                    <a:pt x="838" y="63"/>
                  </a:lnTo>
                  <a:lnTo>
                    <a:pt x="670" y="84"/>
                  </a:lnTo>
                  <a:lnTo>
                    <a:pt x="607" y="188"/>
                  </a:lnTo>
                  <a:lnTo>
                    <a:pt x="545" y="167"/>
                  </a:lnTo>
                  <a:lnTo>
                    <a:pt x="440" y="167"/>
                  </a:lnTo>
                  <a:lnTo>
                    <a:pt x="377" y="84"/>
                  </a:lnTo>
                  <a:lnTo>
                    <a:pt x="231"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4" name="Google Shape;1074;p54"/>
            <p:cNvSpPr/>
            <p:nvPr/>
          </p:nvSpPr>
          <p:spPr>
            <a:xfrm>
              <a:off x="4155440" y="2884541"/>
              <a:ext cx="95439" cy="100431"/>
            </a:xfrm>
            <a:custGeom>
              <a:rect b="b" l="l" r="r" t="t"/>
              <a:pathLst>
                <a:path extrusionOk="0" h="8831" w="8015">
                  <a:moveTo>
                    <a:pt x="5901" y="1"/>
                  </a:moveTo>
                  <a:lnTo>
                    <a:pt x="5713" y="105"/>
                  </a:lnTo>
                  <a:lnTo>
                    <a:pt x="5587" y="252"/>
                  </a:lnTo>
                  <a:lnTo>
                    <a:pt x="5441" y="252"/>
                  </a:lnTo>
                  <a:lnTo>
                    <a:pt x="5315" y="377"/>
                  </a:lnTo>
                  <a:lnTo>
                    <a:pt x="5232" y="482"/>
                  </a:lnTo>
                  <a:lnTo>
                    <a:pt x="5462" y="838"/>
                  </a:lnTo>
                  <a:lnTo>
                    <a:pt x="5483" y="1110"/>
                  </a:lnTo>
                  <a:lnTo>
                    <a:pt x="5232" y="1444"/>
                  </a:lnTo>
                  <a:lnTo>
                    <a:pt x="5357" y="1570"/>
                  </a:lnTo>
                  <a:lnTo>
                    <a:pt x="5357" y="1737"/>
                  </a:lnTo>
                  <a:lnTo>
                    <a:pt x="5190" y="1968"/>
                  </a:lnTo>
                  <a:lnTo>
                    <a:pt x="4981" y="1968"/>
                  </a:lnTo>
                  <a:lnTo>
                    <a:pt x="4771" y="1884"/>
                  </a:lnTo>
                  <a:lnTo>
                    <a:pt x="4646" y="1968"/>
                  </a:lnTo>
                  <a:lnTo>
                    <a:pt x="4709" y="2135"/>
                  </a:lnTo>
                  <a:lnTo>
                    <a:pt x="4834" y="2198"/>
                  </a:lnTo>
                  <a:lnTo>
                    <a:pt x="4876" y="2365"/>
                  </a:lnTo>
                  <a:lnTo>
                    <a:pt x="4855" y="2449"/>
                  </a:lnTo>
                  <a:lnTo>
                    <a:pt x="4730" y="2512"/>
                  </a:lnTo>
                  <a:lnTo>
                    <a:pt x="4604" y="2553"/>
                  </a:lnTo>
                  <a:lnTo>
                    <a:pt x="4562" y="2616"/>
                  </a:lnTo>
                  <a:lnTo>
                    <a:pt x="4541" y="2825"/>
                  </a:lnTo>
                  <a:lnTo>
                    <a:pt x="4499" y="2972"/>
                  </a:lnTo>
                  <a:lnTo>
                    <a:pt x="4499" y="3035"/>
                  </a:lnTo>
                  <a:lnTo>
                    <a:pt x="4457" y="3097"/>
                  </a:lnTo>
                  <a:lnTo>
                    <a:pt x="4499" y="3328"/>
                  </a:lnTo>
                  <a:lnTo>
                    <a:pt x="4395" y="3537"/>
                  </a:lnTo>
                  <a:lnTo>
                    <a:pt x="4248" y="3390"/>
                  </a:lnTo>
                  <a:lnTo>
                    <a:pt x="4206" y="3390"/>
                  </a:lnTo>
                  <a:lnTo>
                    <a:pt x="4185" y="3453"/>
                  </a:lnTo>
                  <a:lnTo>
                    <a:pt x="4039" y="3453"/>
                  </a:lnTo>
                  <a:lnTo>
                    <a:pt x="3997" y="3411"/>
                  </a:lnTo>
                  <a:lnTo>
                    <a:pt x="3830" y="3432"/>
                  </a:lnTo>
                  <a:lnTo>
                    <a:pt x="3809" y="3495"/>
                  </a:lnTo>
                  <a:lnTo>
                    <a:pt x="3600" y="3662"/>
                  </a:lnTo>
                  <a:lnTo>
                    <a:pt x="3683" y="3704"/>
                  </a:lnTo>
                  <a:lnTo>
                    <a:pt x="3621" y="3767"/>
                  </a:lnTo>
                  <a:lnTo>
                    <a:pt x="3411" y="3872"/>
                  </a:lnTo>
                  <a:lnTo>
                    <a:pt x="3349" y="3830"/>
                  </a:lnTo>
                  <a:lnTo>
                    <a:pt x="3202" y="3851"/>
                  </a:lnTo>
                  <a:lnTo>
                    <a:pt x="3160" y="3934"/>
                  </a:lnTo>
                  <a:lnTo>
                    <a:pt x="3139" y="4039"/>
                  </a:lnTo>
                  <a:lnTo>
                    <a:pt x="3035" y="4060"/>
                  </a:lnTo>
                  <a:lnTo>
                    <a:pt x="2951" y="4165"/>
                  </a:lnTo>
                  <a:lnTo>
                    <a:pt x="2951" y="4332"/>
                  </a:lnTo>
                  <a:lnTo>
                    <a:pt x="2993" y="4499"/>
                  </a:lnTo>
                  <a:lnTo>
                    <a:pt x="2993" y="4646"/>
                  </a:lnTo>
                  <a:lnTo>
                    <a:pt x="3035" y="4750"/>
                  </a:lnTo>
                  <a:lnTo>
                    <a:pt x="3035" y="4855"/>
                  </a:lnTo>
                  <a:lnTo>
                    <a:pt x="2784" y="4960"/>
                  </a:lnTo>
                  <a:lnTo>
                    <a:pt x="2574" y="4960"/>
                  </a:lnTo>
                  <a:lnTo>
                    <a:pt x="2407" y="4981"/>
                  </a:lnTo>
                  <a:lnTo>
                    <a:pt x="2093" y="4981"/>
                  </a:lnTo>
                  <a:lnTo>
                    <a:pt x="1905" y="5022"/>
                  </a:lnTo>
                  <a:lnTo>
                    <a:pt x="1821" y="5106"/>
                  </a:lnTo>
                  <a:lnTo>
                    <a:pt x="1633" y="5085"/>
                  </a:lnTo>
                  <a:lnTo>
                    <a:pt x="1465" y="5127"/>
                  </a:lnTo>
                  <a:lnTo>
                    <a:pt x="775" y="5169"/>
                  </a:lnTo>
                  <a:lnTo>
                    <a:pt x="1" y="4918"/>
                  </a:lnTo>
                  <a:lnTo>
                    <a:pt x="273" y="5336"/>
                  </a:lnTo>
                  <a:lnTo>
                    <a:pt x="356" y="5483"/>
                  </a:lnTo>
                  <a:lnTo>
                    <a:pt x="524" y="5629"/>
                  </a:lnTo>
                  <a:lnTo>
                    <a:pt x="649" y="5713"/>
                  </a:lnTo>
                  <a:lnTo>
                    <a:pt x="691" y="5755"/>
                  </a:lnTo>
                  <a:lnTo>
                    <a:pt x="880" y="5797"/>
                  </a:lnTo>
                  <a:lnTo>
                    <a:pt x="984" y="5818"/>
                  </a:lnTo>
                  <a:lnTo>
                    <a:pt x="1005" y="5901"/>
                  </a:lnTo>
                  <a:lnTo>
                    <a:pt x="1172" y="5901"/>
                  </a:lnTo>
                  <a:lnTo>
                    <a:pt x="1172" y="6110"/>
                  </a:lnTo>
                  <a:lnTo>
                    <a:pt x="1214" y="6236"/>
                  </a:lnTo>
                  <a:lnTo>
                    <a:pt x="1214" y="6382"/>
                  </a:lnTo>
                  <a:lnTo>
                    <a:pt x="1256" y="6487"/>
                  </a:lnTo>
                  <a:lnTo>
                    <a:pt x="1403" y="6466"/>
                  </a:lnTo>
                  <a:lnTo>
                    <a:pt x="1528" y="6571"/>
                  </a:lnTo>
                  <a:lnTo>
                    <a:pt x="1570" y="6801"/>
                  </a:lnTo>
                  <a:lnTo>
                    <a:pt x="1486" y="6885"/>
                  </a:lnTo>
                  <a:lnTo>
                    <a:pt x="1319" y="6843"/>
                  </a:lnTo>
                  <a:lnTo>
                    <a:pt x="1068" y="6906"/>
                  </a:lnTo>
                  <a:lnTo>
                    <a:pt x="984" y="6968"/>
                  </a:lnTo>
                  <a:lnTo>
                    <a:pt x="838" y="7052"/>
                  </a:lnTo>
                  <a:lnTo>
                    <a:pt x="754" y="7157"/>
                  </a:lnTo>
                  <a:lnTo>
                    <a:pt x="796" y="7261"/>
                  </a:lnTo>
                  <a:lnTo>
                    <a:pt x="691" y="7387"/>
                  </a:lnTo>
                  <a:lnTo>
                    <a:pt x="754" y="7512"/>
                  </a:lnTo>
                  <a:lnTo>
                    <a:pt x="733" y="7722"/>
                  </a:lnTo>
                  <a:lnTo>
                    <a:pt x="733" y="7805"/>
                  </a:lnTo>
                  <a:lnTo>
                    <a:pt x="796" y="7805"/>
                  </a:lnTo>
                  <a:lnTo>
                    <a:pt x="796" y="7889"/>
                  </a:lnTo>
                  <a:lnTo>
                    <a:pt x="859" y="7910"/>
                  </a:lnTo>
                  <a:lnTo>
                    <a:pt x="1005" y="7805"/>
                  </a:lnTo>
                  <a:lnTo>
                    <a:pt x="1131" y="7805"/>
                  </a:lnTo>
                  <a:lnTo>
                    <a:pt x="1172" y="7847"/>
                  </a:lnTo>
                  <a:lnTo>
                    <a:pt x="1193" y="7826"/>
                  </a:lnTo>
                  <a:lnTo>
                    <a:pt x="1298" y="7784"/>
                  </a:lnTo>
                  <a:lnTo>
                    <a:pt x="1403" y="7784"/>
                  </a:lnTo>
                  <a:lnTo>
                    <a:pt x="1465" y="7805"/>
                  </a:lnTo>
                  <a:lnTo>
                    <a:pt x="1570" y="7784"/>
                  </a:lnTo>
                  <a:lnTo>
                    <a:pt x="1696" y="7784"/>
                  </a:lnTo>
                  <a:lnTo>
                    <a:pt x="1717" y="7722"/>
                  </a:lnTo>
                  <a:lnTo>
                    <a:pt x="1779" y="7638"/>
                  </a:lnTo>
                  <a:lnTo>
                    <a:pt x="1884" y="7722"/>
                  </a:lnTo>
                  <a:lnTo>
                    <a:pt x="1947" y="7722"/>
                  </a:lnTo>
                  <a:lnTo>
                    <a:pt x="1989" y="7701"/>
                  </a:lnTo>
                  <a:lnTo>
                    <a:pt x="2030" y="7701"/>
                  </a:lnTo>
                  <a:lnTo>
                    <a:pt x="2051" y="7784"/>
                  </a:lnTo>
                  <a:lnTo>
                    <a:pt x="2156" y="7784"/>
                  </a:lnTo>
                  <a:lnTo>
                    <a:pt x="2240" y="7826"/>
                  </a:lnTo>
                  <a:lnTo>
                    <a:pt x="2323" y="7826"/>
                  </a:lnTo>
                  <a:lnTo>
                    <a:pt x="2449" y="7701"/>
                  </a:lnTo>
                  <a:lnTo>
                    <a:pt x="2616" y="7701"/>
                  </a:lnTo>
                  <a:lnTo>
                    <a:pt x="2700" y="7722"/>
                  </a:lnTo>
                  <a:lnTo>
                    <a:pt x="2784" y="7680"/>
                  </a:lnTo>
                  <a:lnTo>
                    <a:pt x="2867" y="7680"/>
                  </a:lnTo>
                  <a:lnTo>
                    <a:pt x="2888" y="7617"/>
                  </a:lnTo>
                  <a:lnTo>
                    <a:pt x="2951" y="7638"/>
                  </a:lnTo>
                  <a:lnTo>
                    <a:pt x="3097" y="7680"/>
                  </a:lnTo>
                  <a:lnTo>
                    <a:pt x="3223" y="7617"/>
                  </a:lnTo>
                  <a:lnTo>
                    <a:pt x="3411" y="7617"/>
                  </a:lnTo>
                  <a:lnTo>
                    <a:pt x="3558" y="7722"/>
                  </a:lnTo>
                  <a:lnTo>
                    <a:pt x="3579" y="7847"/>
                  </a:lnTo>
                  <a:lnTo>
                    <a:pt x="3579" y="7931"/>
                  </a:lnTo>
                  <a:lnTo>
                    <a:pt x="3579" y="7952"/>
                  </a:lnTo>
                  <a:lnTo>
                    <a:pt x="3558" y="7952"/>
                  </a:lnTo>
                  <a:lnTo>
                    <a:pt x="3558" y="8014"/>
                  </a:lnTo>
                  <a:lnTo>
                    <a:pt x="3662" y="8014"/>
                  </a:lnTo>
                  <a:lnTo>
                    <a:pt x="3809" y="7931"/>
                  </a:lnTo>
                  <a:lnTo>
                    <a:pt x="3809" y="8056"/>
                  </a:lnTo>
                  <a:lnTo>
                    <a:pt x="3934" y="8203"/>
                  </a:lnTo>
                  <a:lnTo>
                    <a:pt x="3997" y="8412"/>
                  </a:lnTo>
                  <a:lnTo>
                    <a:pt x="3997" y="8433"/>
                  </a:lnTo>
                  <a:lnTo>
                    <a:pt x="3997" y="8517"/>
                  </a:lnTo>
                  <a:lnTo>
                    <a:pt x="3934" y="8538"/>
                  </a:lnTo>
                  <a:lnTo>
                    <a:pt x="4039" y="8538"/>
                  </a:lnTo>
                  <a:lnTo>
                    <a:pt x="4081" y="8663"/>
                  </a:lnTo>
                  <a:lnTo>
                    <a:pt x="4353" y="8663"/>
                  </a:lnTo>
                  <a:lnTo>
                    <a:pt x="4541" y="8747"/>
                  </a:lnTo>
                  <a:lnTo>
                    <a:pt x="4541" y="8831"/>
                  </a:lnTo>
                  <a:lnTo>
                    <a:pt x="4625" y="8768"/>
                  </a:lnTo>
                  <a:lnTo>
                    <a:pt x="4646" y="8621"/>
                  </a:lnTo>
                  <a:lnTo>
                    <a:pt x="4750" y="8538"/>
                  </a:lnTo>
                  <a:lnTo>
                    <a:pt x="4834" y="8517"/>
                  </a:lnTo>
                  <a:lnTo>
                    <a:pt x="4876" y="8370"/>
                  </a:lnTo>
                  <a:lnTo>
                    <a:pt x="4960" y="8412"/>
                  </a:lnTo>
                  <a:lnTo>
                    <a:pt x="5064" y="8349"/>
                  </a:lnTo>
                  <a:lnTo>
                    <a:pt x="5462" y="8370"/>
                  </a:lnTo>
                  <a:lnTo>
                    <a:pt x="5692" y="8266"/>
                  </a:lnTo>
                  <a:lnTo>
                    <a:pt x="5755" y="8224"/>
                  </a:lnTo>
                  <a:lnTo>
                    <a:pt x="5880" y="8203"/>
                  </a:lnTo>
                  <a:lnTo>
                    <a:pt x="5880" y="8203"/>
                  </a:lnTo>
                  <a:lnTo>
                    <a:pt x="5818" y="8266"/>
                  </a:lnTo>
                  <a:lnTo>
                    <a:pt x="5880" y="8349"/>
                  </a:lnTo>
                  <a:lnTo>
                    <a:pt x="6006" y="8266"/>
                  </a:lnTo>
                  <a:lnTo>
                    <a:pt x="6110" y="8224"/>
                  </a:lnTo>
                  <a:lnTo>
                    <a:pt x="6069" y="8161"/>
                  </a:lnTo>
                  <a:lnTo>
                    <a:pt x="6090" y="8098"/>
                  </a:lnTo>
                  <a:lnTo>
                    <a:pt x="5964" y="7722"/>
                  </a:lnTo>
                  <a:lnTo>
                    <a:pt x="5838" y="7575"/>
                  </a:lnTo>
                  <a:lnTo>
                    <a:pt x="5880" y="7491"/>
                  </a:lnTo>
                  <a:lnTo>
                    <a:pt x="5797" y="7429"/>
                  </a:lnTo>
                  <a:lnTo>
                    <a:pt x="5692" y="7429"/>
                  </a:lnTo>
                  <a:lnTo>
                    <a:pt x="5483" y="7303"/>
                  </a:lnTo>
                  <a:lnTo>
                    <a:pt x="5462" y="7094"/>
                  </a:lnTo>
                  <a:lnTo>
                    <a:pt x="5483" y="6968"/>
                  </a:lnTo>
                  <a:lnTo>
                    <a:pt x="5399" y="6780"/>
                  </a:lnTo>
                  <a:lnTo>
                    <a:pt x="5294" y="6780"/>
                  </a:lnTo>
                  <a:lnTo>
                    <a:pt x="5232" y="6801"/>
                  </a:lnTo>
                  <a:lnTo>
                    <a:pt x="5085" y="6759"/>
                  </a:lnTo>
                  <a:lnTo>
                    <a:pt x="4981" y="6780"/>
                  </a:lnTo>
                  <a:lnTo>
                    <a:pt x="4981" y="6634"/>
                  </a:lnTo>
                  <a:lnTo>
                    <a:pt x="5085" y="6382"/>
                  </a:lnTo>
                  <a:lnTo>
                    <a:pt x="5169" y="6362"/>
                  </a:lnTo>
                  <a:lnTo>
                    <a:pt x="5315" y="6152"/>
                  </a:lnTo>
                  <a:lnTo>
                    <a:pt x="5357" y="6048"/>
                  </a:lnTo>
                  <a:lnTo>
                    <a:pt x="5462" y="6006"/>
                  </a:lnTo>
                  <a:lnTo>
                    <a:pt x="5546" y="5943"/>
                  </a:lnTo>
                  <a:lnTo>
                    <a:pt x="5671" y="6006"/>
                  </a:lnTo>
                  <a:lnTo>
                    <a:pt x="5692" y="6110"/>
                  </a:lnTo>
                  <a:lnTo>
                    <a:pt x="5776" y="6131"/>
                  </a:lnTo>
                  <a:lnTo>
                    <a:pt x="5985" y="6006"/>
                  </a:lnTo>
                  <a:lnTo>
                    <a:pt x="6299" y="6006"/>
                  </a:lnTo>
                  <a:lnTo>
                    <a:pt x="6487" y="5797"/>
                  </a:lnTo>
                  <a:lnTo>
                    <a:pt x="6592" y="5441"/>
                  </a:lnTo>
                  <a:lnTo>
                    <a:pt x="6843" y="5273"/>
                  </a:lnTo>
                  <a:lnTo>
                    <a:pt x="6926" y="5127"/>
                  </a:lnTo>
                  <a:lnTo>
                    <a:pt x="6947" y="4960"/>
                  </a:lnTo>
                  <a:lnTo>
                    <a:pt x="7052" y="4771"/>
                  </a:lnTo>
                  <a:lnTo>
                    <a:pt x="7261" y="4667"/>
                  </a:lnTo>
                  <a:lnTo>
                    <a:pt x="7324" y="4541"/>
                  </a:lnTo>
                  <a:lnTo>
                    <a:pt x="7324" y="4437"/>
                  </a:lnTo>
                  <a:lnTo>
                    <a:pt x="7240" y="4374"/>
                  </a:lnTo>
                  <a:lnTo>
                    <a:pt x="7387" y="4185"/>
                  </a:lnTo>
                  <a:lnTo>
                    <a:pt x="7491" y="4123"/>
                  </a:lnTo>
                  <a:lnTo>
                    <a:pt x="7491" y="3976"/>
                  </a:lnTo>
                  <a:lnTo>
                    <a:pt x="7554" y="3704"/>
                  </a:lnTo>
                  <a:lnTo>
                    <a:pt x="7470" y="3495"/>
                  </a:lnTo>
                  <a:lnTo>
                    <a:pt x="7450" y="3432"/>
                  </a:lnTo>
                  <a:lnTo>
                    <a:pt x="7638" y="3244"/>
                  </a:lnTo>
                  <a:lnTo>
                    <a:pt x="7743" y="3223"/>
                  </a:lnTo>
                  <a:lnTo>
                    <a:pt x="7847" y="3139"/>
                  </a:lnTo>
                  <a:lnTo>
                    <a:pt x="7910" y="3139"/>
                  </a:lnTo>
                  <a:lnTo>
                    <a:pt x="8015" y="3035"/>
                  </a:lnTo>
                  <a:lnTo>
                    <a:pt x="8015" y="2909"/>
                  </a:lnTo>
                  <a:lnTo>
                    <a:pt x="7868" y="2867"/>
                  </a:lnTo>
                  <a:lnTo>
                    <a:pt x="7743" y="2909"/>
                  </a:lnTo>
                  <a:lnTo>
                    <a:pt x="7554" y="2888"/>
                  </a:lnTo>
                  <a:lnTo>
                    <a:pt x="7491" y="2721"/>
                  </a:lnTo>
                  <a:lnTo>
                    <a:pt x="7282" y="2658"/>
                  </a:lnTo>
                  <a:lnTo>
                    <a:pt x="7073" y="2595"/>
                  </a:lnTo>
                  <a:lnTo>
                    <a:pt x="6864" y="2407"/>
                  </a:lnTo>
                  <a:lnTo>
                    <a:pt x="6843" y="2240"/>
                  </a:lnTo>
                  <a:lnTo>
                    <a:pt x="6738" y="1863"/>
                  </a:lnTo>
                  <a:lnTo>
                    <a:pt x="6634" y="1675"/>
                  </a:lnTo>
                  <a:lnTo>
                    <a:pt x="6634" y="1507"/>
                  </a:lnTo>
                  <a:lnTo>
                    <a:pt x="6738" y="1465"/>
                  </a:lnTo>
                  <a:lnTo>
                    <a:pt x="6738" y="1340"/>
                  </a:lnTo>
                  <a:lnTo>
                    <a:pt x="6885" y="1235"/>
                  </a:lnTo>
                  <a:lnTo>
                    <a:pt x="6885" y="1110"/>
                  </a:lnTo>
                  <a:lnTo>
                    <a:pt x="6738" y="1047"/>
                  </a:lnTo>
                  <a:lnTo>
                    <a:pt x="6717" y="921"/>
                  </a:lnTo>
                  <a:lnTo>
                    <a:pt x="6550" y="838"/>
                  </a:lnTo>
                  <a:lnTo>
                    <a:pt x="6403" y="712"/>
                  </a:lnTo>
                  <a:lnTo>
                    <a:pt x="6278" y="566"/>
                  </a:lnTo>
                  <a:lnTo>
                    <a:pt x="6173" y="608"/>
                  </a:lnTo>
                  <a:lnTo>
                    <a:pt x="6090" y="628"/>
                  </a:lnTo>
                  <a:lnTo>
                    <a:pt x="6006" y="566"/>
                  </a:lnTo>
                  <a:lnTo>
                    <a:pt x="5985" y="315"/>
                  </a:lnTo>
                  <a:lnTo>
                    <a:pt x="6236" y="147"/>
                  </a:lnTo>
                  <a:lnTo>
                    <a:pt x="6215" y="64"/>
                  </a:lnTo>
                  <a:lnTo>
                    <a:pt x="6027" y="84"/>
                  </a:lnTo>
                  <a:lnTo>
                    <a:pt x="5901"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5" name="Google Shape;1075;p54"/>
            <p:cNvSpPr/>
            <p:nvPr/>
          </p:nvSpPr>
          <p:spPr>
            <a:xfrm>
              <a:off x="4148462" y="2870746"/>
              <a:ext cx="91200" cy="72579"/>
            </a:xfrm>
            <a:custGeom>
              <a:rect b="b" l="l" r="r" t="t"/>
              <a:pathLst>
                <a:path extrusionOk="0" h="6382" w="7659">
                  <a:moveTo>
                    <a:pt x="5295" y="0"/>
                  </a:moveTo>
                  <a:lnTo>
                    <a:pt x="5232" y="105"/>
                  </a:lnTo>
                  <a:lnTo>
                    <a:pt x="5211" y="272"/>
                  </a:lnTo>
                  <a:lnTo>
                    <a:pt x="5127" y="335"/>
                  </a:lnTo>
                  <a:lnTo>
                    <a:pt x="5106" y="419"/>
                  </a:lnTo>
                  <a:lnTo>
                    <a:pt x="5127" y="565"/>
                  </a:lnTo>
                  <a:lnTo>
                    <a:pt x="5043" y="691"/>
                  </a:lnTo>
                  <a:lnTo>
                    <a:pt x="4918" y="691"/>
                  </a:lnTo>
                  <a:lnTo>
                    <a:pt x="4897" y="649"/>
                  </a:lnTo>
                  <a:lnTo>
                    <a:pt x="4834" y="649"/>
                  </a:lnTo>
                  <a:lnTo>
                    <a:pt x="4792" y="691"/>
                  </a:lnTo>
                  <a:lnTo>
                    <a:pt x="4667" y="732"/>
                  </a:lnTo>
                  <a:lnTo>
                    <a:pt x="4667" y="837"/>
                  </a:lnTo>
                  <a:lnTo>
                    <a:pt x="4709" y="879"/>
                  </a:lnTo>
                  <a:lnTo>
                    <a:pt x="4709" y="963"/>
                  </a:lnTo>
                  <a:lnTo>
                    <a:pt x="4520" y="942"/>
                  </a:lnTo>
                  <a:lnTo>
                    <a:pt x="4458" y="858"/>
                  </a:lnTo>
                  <a:lnTo>
                    <a:pt x="4395" y="837"/>
                  </a:lnTo>
                  <a:lnTo>
                    <a:pt x="4332" y="879"/>
                  </a:lnTo>
                  <a:lnTo>
                    <a:pt x="4269" y="900"/>
                  </a:lnTo>
                  <a:lnTo>
                    <a:pt x="4207" y="984"/>
                  </a:lnTo>
                  <a:lnTo>
                    <a:pt x="4081" y="1067"/>
                  </a:lnTo>
                  <a:lnTo>
                    <a:pt x="3893" y="1088"/>
                  </a:lnTo>
                  <a:lnTo>
                    <a:pt x="3788" y="1067"/>
                  </a:lnTo>
                  <a:lnTo>
                    <a:pt x="3683" y="900"/>
                  </a:lnTo>
                  <a:lnTo>
                    <a:pt x="3579" y="879"/>
                  </a:lnTo>
                  <a:lnTo>
                    <a:pt x="3474" y="984"/>
                  </a:lnTo>
                  <a:lnTo>
                    <a:pt x="3411" y="984"/>
                  </a:lnTo>
                  <a:lnTo>
                    <a:pt x="3328" y="879"/>
                  </a:lnTo>
                  <a:lnTo>
                    <a:pt x="3223" y="795"/>
                  </a:lnTo>
                  <a:lnTo>
                    <a:pt x="3014" y="858"/>
                  </a:lnTo>
                  <a:lnTo>
                    <a:pt x="2993" y="837"/>
                  </a:lnTo>
                  <a:lnTo>
                    <a:pt x="2847" y="858"/>
                  </a:lnTo>
                  <a:lnTo>
                    <a:pt x="2742" y="774"/>
                  </a:lnTo>
                  <a:lnTo>
                    <a:pt x="2595" y="837"/>
                  </a:lnTo>
                  <a:lnTo>
                    <a:pt x="2428" y="942"/>
                  </a:lnTo>
                  <a:lnTo>
                    <a:pt x="2386" y="942"/>
                  </a:lnTo>
                  <a:lnTo>
                    <a:pt x="2219" y="984"/>
                  </a:lnTo>
                  <a:lnTo>
                    <a:pt x="2177" y="1046"/>
                  </a:lnTo>
                  <a:lnTo>
                    <a:pt x="2114" y="1067"/>
                  </a:lnTo>
                  <a:lnTo>
                    <a:pt x="2093" y="1109"/>
                  </a:lnTo>
                  <a:lnTo>
                    <a:pt x="2156" y="1172"/>
                  </a:lnTo>
                  <a:lnTo>
                    <a:pt x="2156" y="1297"/>
                  </a:lnTo>
                  <a:lnTo>
                    <a:pt x="2010" y="1423"/>
                  </a:lnTo>
                  <a:lnTo>
                    <a:pt x="2010" y="1590"/>
                  </a:lnTo>
                  <a:lnTo>
                    <a:pt x="1989" y="1716"/>
                  </a:lnTo>
                  <a:lnTo>
                    <a:pt x="1884" y="1737"/>
                  </a:lnTo>
                  <a:lnTo>
                    <a:pt x="1800" y="1821"/>
                  </a:lnTo>
                  <a:lnTo>
                    <a:pt x="1779" y="1883"/>
                  </a:lnTo>
                  <a:lnTo>
                    <a:pt x="1570" y="1925"/>
                  </a:lnTo>
                  <a:lnTo>
                    <a:pt x="1382" y="2030"/>
                  </a:lnTo>
                  <a:lnTo>
                    <a:pt x="1424" y="2113"/>
                  </a:lnTo>
                  <a:lnTo>
                    <a:pt x="1340" y="2155"/>
                  </a:lnTo>
                  <a:lnTo>
                    <a:pt x="1319" y="2239"/>
                  </a:lnTo>
                  <a:lnTo>
                    <a:pt x="1235" y="2344"/>
                  </a:lnTo>
                  <a:lnTo>
                    <a:pt x="1068" y="2365"/>
                  </a:lnTo>
                  <a:lnTo>
                    <a:pt x="1026" y="2427"/>
                  </a:lnTo>
                  <a:lnTo>
                    <a:pt x="963" y="2365"/>
                  </a:lnTo>
                  <a:lnTo>
                    <a:pt x="922" y="2302"/>
                  </a:lnTo>
                  <a:lnTo>
                    <a:pt x="796" y="2197"/>
                  </a:lnTo>
                  <a:lnTo>
                    <a:pt x="712" y="2197"/>
                  </a:lnTo>
                  <a:lnTo>
                    <a:pt x="629" y="2260"/>
                  </a:lnTo>
                  <a:lnTo>
                    <a:pt x="524" y="2260"/>
                  </a:lnTo>
                  <a:lnTo>
                    <a:pt x="440" y="2197"/>
                  </a:lnTo>
                  <a:lnTo>
                    <a:pt x="315" y="2155"/>
                  </a:lnTo>
                  <a:lnTo>
                    <a:pt x="273" y="2197"/>
                  </a:lnTo>
                  <a:lnTo>
                    <a:pt x="273" y="2365"/>
                  </a:lnTo>
                  <a:lnTo>
                    <a:pt x="273" y="2448"/>
                  </a:lnTo>
                  <a:lnTo>
                    <a:pt x="210" y="2532"/>
                  </a:lnTo>
                  <a:lnTo>
                    <a:pt x="294" y="2637"/>
                  </a:lnTo>
                  <a:lnTo>
                    <a:pt x="273" y="2657"/>
                  </a:lnTo>
                  <a:lnTo>
                    <a:pt x="273" y="2741"/>
                  </a:lnTo>
                  <a:lnTo>
                    <a:pt x="126" y="2846"/>
                  </a:lnTo>
                  <a:lnTo>
                    <a:pt x="1" y="2867"/>
                  </a:lnTo>
                  <a:lnTo>
                    <a:pt x="64" y="2950"/>
                  </a:lnTo>
                  <a:lnTo>
                    <a:pt x="168" y="3034"/>
                  </a:lnTo>
                  <a:lnTo>
                    <a:pt x="22" y="3181"/>
                  </a:lnTo>
                  <a:lnTo>
                    <a:pt x="85" y="3181"/>
                  </a:lnTo>
                  <a:lnTo>
                    <a:pt x="106" y="3390"/>
                  </a:lnTo>
                  <a:lnTo>
                    <a:pt x="106" y="3515"/>
                  </a:lnTo>
                  <a:lnTo>
                    <a:pt x="294" y="3557"/>
                  </a:lnTo>
                  <a:lnTo>
                    <a:pt x="336" y="3557"/>
                  </a:lnTo>
                  <a:lnTo>
                    <a:pt x="189" y="3787"/>
                  </a:lnTo>
                  <a:lnTo>
                    <a:pt x="126" y="3934"/>
                  </a:lnTo>
                  <a:lnTo>
                    <a:pt x="294" y="4227"/>
                  </a:lnTo>
                  <a:lnTo>
                    <a:pt x="378" y="4499"/>
                  </a:lnTo>
                  <a:lnTo>
                    <a:pt x="336" y="4562"/>
                  </a:lnTo>
                  <a:lnTo>
                    <a:pt x="398" y="4666"/>
                  </a:lnTo>
                  <a:lnTo>
                    <a:pt x="419" y="4875"/>
                  </a:lnTo>
                  <a:lnTo>
                    <a:pt x="922" y="4917"/>
                  </a:lnTo>
                  <a:lnTo>
                    <a:pt x="1005" y="5085"/>
                  </a:lnTo>
                  <a:lnTo>
                    <a:pt x="1005" y="5252"/>
                  </a:lnTo>
                  <a:lnTo>
                    <a:pt x="1047" y="5482"/>
                  </a:lnTo>
                  <a:lnTo>
                    <a:pt x="1005" y="5566"/>
                  </a:lnTo>
                  <a:lnTo>
                    <a:pt x="587" y="6131"/>
                  </a:lnTo>
                  <a:lnTo>
                    <a:pt x="1361" y="6382"/>
                  </a:lnTo>
                  <a:lnTo>
                    <a:pt x="2051" y="6340"/>
                  </a:lnTo>
                  <a:lnTo>
                    <a:pt x="2219" y="6298"/>
                  </a:lnTo>
                  <a:lnTo>
                    <a:pt x="2407" y="6319"/>
                  </a:lnTo>
                  <a:lnTo>
                    <a:pt x="2491" y="6235"/>
                  </a:lnTo>
                  <a:lnTo>
                    <a:pt x="2679" y="6194"/>
                  </a:lnTo>
                  <a:lnTo>
                    <a:pt x="2993" y="6194"/>
                  </a:lnTo>
                  <a:lnTo>
                    <a:pt x="3160" y="6173"/>
                  </a:lnTo>
                  <a:lnTo>
                    <a:pt x="3370" y="6173"/>
                  </a:lnTo>
                  <a:lnTo>
                    <a:pt x="3621" y="6068"/>
                  </a:lnTo>
                  <a:lnTo>
                    <a:pt x="3621" y="5963"/>
                  </a:lnTo>
                  <a:lnTo>
                    <a:pt x="3579" y="5859"/>
                  </a:lnTo>
                  <a:lnTo>
                    <a:pt x="3579" y="5712"/>
                  </a:lnTo>
                  <a:lnTo>
                    <a:pt x="3537" y="5545"/>
                  </a:lnTo>
                  <a:lnTo>
                    <a:pt x="3537" y="5378"/>
                  </a:lnTo>
                  <a:lnTo>
                    <a:pt x="3621" y="5273"/>
                  </a:lnTo>
                  <a:lnTo>
                    <a:pt x="3725" y="5252"/>
                  </a:lnTo>
                  <a:lnTo>
                    <a:pt x="3746" y="5147"/>
                  </a:lnTo>
                  <a:lnTo>
                    <a:pt x="3788" y="5064"/>
                  </a:lnTo>
                  <a:lnTo>
                    <a:pt x="3935" y="5043"/>
                  </a:lnTo>
                  <a:lnTo>
                    <a:pt x="3997" y="5085"/>
                  </a:lnTo>
                  <a:lnTo>
                    <a:pt x="4207" y="4980"/>
                  </a:lnTo>
                  <a:lnTo>
                    <a:pt x="4269" y="4917"/>
                  </a:lnTo>
                  <a:lnTo>
                    <a:pt x="4186" y="4875"/>
                  </a:lnTo>
                  <a:lnTo>
                    <a:pt x="4395" y="4708"/>
                  </a:lnTo>
                  <a:lnTo>
                    <a:pt x="4416" y="4645"/>
                  </a:lnTo>
                  <a:lnTo>
                    <a:pt x="4583" y="4624"/>
                  </a:lnTo>
                  <a:lnTo>
                    <a:pt x="4625" y="4666"/>
                  </a:lnTo>
                  <a:lnTo>
                    <a:pt x="4771" y="4666"/>
                  </a:lnTo>
                  <a:lnTo>
                    <a:pt x="4792" y="4603"/>
                  </a:lnTo>
                  <a:lnTo>
                    <a:pt x="4834" y="4603"/>
                  </a:lnTo>
                  <a:lnTo>
                    <a:pt x="4981" y="4750"/>
                  </a:lnTo>
                  <a:lnTo>
                    <a:pt x="5085" y="4541"/>
                  </a:lnTo>
                  <a:lnTo>
                    <a:pt x="5043" y="4310"/>
                  </a:lnTo>
                  <a:lnTo>
                    <a:pt x="5085" y="4248"/>
                  </a:lnTo>
                  <a:lnTo>
                    <a:pt x="5085" y="4185"/>
                  </a:lnTo>
                  <a:lnTo>
                    <a:pt x="5127" y="4038"/>
                  </a:lnTo>
                  <a:lnTo>
                    <a:pt x="5148" y="3829"/>
                  </a:lnTo>
                  <a:lnTo>
                    <a:pt x="5190" y="3766"/>
                  </a:lnTo>
                  <a:lnTo>
                    <a:pt x="5316" y="3725"/>
                  </a:lnTo>
                  <a:lnTo>
                    <a:pt x="5441" y="3662"/>
                  </a:lnTo>
                  <a:lnTo>
                    <a:pt x="5462" y="3578"/>
                  </a:lnTo>
                  <a:lnTo>
                    <a:pt x="5420" y="3411"/>
                  </a:lnTo>
                  <a:lnTo>
                    <a:pt x="5295" y="3348"/>
                  </a:lnTo>
                  <a:lnTo>
                    <a:pt x="5232" y="3181"/>
                  </a:lnTo>
                  <a:lnTo>
                    <a:pt x="5357" y="3097"/>
                  </a:lnTo>
                  <a:lnTo>
                    <a:pt x="5567" y="3181"/>
                  </a:lnTo>
                  <a:lnTo>
                    <a:pt x="5776" y="3181"/>
                  </a:lnTo>
                  <a:lnTo>
                    <a:pt x="5943" y="2950"/>
                  </a:lnTo>
                  <a:lnTo>
                    <a:pt x="5943" y="2783"/>
                  </a:lnTo>
                  <a:lnTo>
                    <a:pt x="5818" y="2657"/>
                  </a:lnTo>
                  <a:lnTo>
                    <a:pt x="6069" y="2323"/>
                  </a:lnTo>
                  <a:lnTo>
                    <a:pt x="6048" y="2051"/>
                  </a:lnTo>
                  <a:lnTo>
                    <a:pt x="5818" y="1695"/>
                  </a:lnTo>
                  <a:lnTo>
                    <a:pt x="5901" y="1590"/>
                  </a:lnTo>
                  <a:lnTo>
                    <a:pt x="6027" y="1465"/>
                  </a:lnTo>
                  <a:lnTo>
                    <a:pt x="6173" y="1465"/>
                  </a:lnTo>
                  <a:lnTo>
                    <a:pt x="6299" y="1318"/>
                  </a:lnTo>
                  <a:lnTo>
                    <a:pt x="6487" y="1214"/>
                  </a:lnTo>
                  <a:lnTo>
                    <a:pt x="6613" y="1297"/>
                  </a:lnTo>
                  <a:lnTo>
                    <a:pt x="6801" y="1277"/>
                  </a:lnTo>
                  <a:lnTo>
                    <a:pt x="7199" y="1172"/>
                  </a:lnTo>
                  <a:lnTo>
                    <a:pt x="7450" y="1067"/>
                  </a:lnTo>
                  <a:lnTo>
                    <a:pt x="7596" y="879"/>
                  </a:lnTo>
                  <a:lnTo>
                    <a:pt x="7471" y="858"/>
                  </a:lnTo>
                  <a:lnTo>
                    <a:pt x="7659" y="691"/>
                  </a:lnTo>
                  <a:lnTo>
                    <a:pt x="7638" y="586"/>
                  </a:lnTo>
                  <a:lnTo>
                    <a:pt x="7387" y="586"/>
                  </a:lnTo>
                  <a:lnTo>
                    <a:pt x="7324" y="691"/>
                  </a:lnTo>
                  <a:lnTo>
                    <a:pt x="7094" y="732"/>
                  </a:lnTo>
                  <a:lnTo>
                    <a:pt x="7073" y="586"/>
                  </a:lnTo>
                  <a:lnTo>
                    <a:pt x="6906" y="649"/>
                  </a:lnTo>
                  <a:lnTo>
                    <a:pt x="6655" y="795"/>
                  </a:lnTo>
                  <a:lnTo>
                    <a:pt x="6571" y="858"/>
                  </a:lnTo>
                  <a:lnTo>
                    <a:pt x="6550" y="984"/>
                  </a:lnTo>
                  <a:lnTo>
                    <a:pt x="6424" y="1067"/>
                  </a:lnTo>
                  <a:lnTo>
                    <a:pt x="6257" y="1151"/>
                  </a:lnTo>
                  <a:lnTo>
                    <a:pt x="6236" y="1193"/>
                  </a:lnTo>
                  <a:lnTo>
                    <a:pt x="6132" y="1277"/>
                  </a:lnTo>
                  <a:lnTo>
                    <a:pt x="5985" y="1277"/>
                  </a:lnTo>
                  <a:lnTo>
                    <a:pt x="5880" y="1256"/>
                  </a:lnTo>
                  <a:lnTo>
                    <a:pt x="5880" y="1172"/>
                  </a:lnTo>
                  <a:lnTo>
                    <a:pt x="5776" y="1046"/>
                  </a:lnTo>
                  <a:lnTo>
                    <a:pt x="5776" y="837"/>
                  </a:lnTo>
                  <a:lnTo>
                    <a:pt x="5755" y="691"/>
                  </a:lnTo>
                  <a:lnTo>
                    <a:pt x="5776" y="565"/>
                  </a:lnTo>
                  <a:lnTo>
                    <a:pt x="5734" y="460"/>
                  </a:lnTo>
                  <a:lnTo>
                    <a:pt x="5629" y="460"/>
                  </a:lnTo>
                  <a:lnTo>
                    <a:pt x="5608" y="356"/>
                  </a:lnTo>
                  <a:lnTo>
                    <a:pt x="5629" y="209"/>
                  </a:lnTo>
                  <a:lnTo>
                    <a:pt x="5629" y="126"/>
                  </a:lnTo>
                  <a:lnTo>
                    <a:pt x="5525" y="63"/>
                  </a:lnTo>
                  <a:lnTo>
                    <a:pt x="5420"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6" name="Google Shape;1076;p54"/>
            <p:cNvSpPr/>
            <p:nvPr/>
          </p:nvSpPr>
          <p:spPr>
            <a:xfrm>
              <a:off x="3884115" y="2761763"/>
              <a:ext cx="113133" cy="67348"/>
            </a:xfrm>
            <a:custGeom>
              <a:rect b="b" l="l" r="r" t="t"/>
              <a:pathLst>
                <a:path extrusionOk="0" h="5922" w="9501">
                  <a:moveTo>
                    <a:pt x="5064" y="0"/>
                  </a:moveTo>
                  <a:lnTo>
                    <a:pt x="4960" y="84"/>
                  </a:lnTo>
                  <a:lnTo>
                    <a:pt x="5002" y="209"/>
                  </a:lnTo>
                  <a:lnTo>
                    <a:pt x="4855" y="230"/>
                  </a:lnTo>
                  <a:lnTo>
                    <a:pt x="4751" y="209"/>
                  </a:lnTo>
                  <a:lnTo>
                    <a:pt x="4730" y="209"/>
                  </a:lnTo>
                  <a:lnTo>
                    <a:pt x="4500" y="272"/>
                  </a:lnTo>
                  <a:lnTo>
                    <a:pt x="4332" y="293"/>
                  </a:lnTo>
                  <a:lnTo>
                    <a:pt x="4228" y="502"/>
                  </a:lnTo>
                  <a:lnTo>
                    <a:pt x="4228" y="712"/>
                  </a:lnTo>
                  <a:lnTo>
                    <a:pt x="4102" y="712"/>
                  </a:lnTo>
                  <a:lnTo>
                    <a:pt x="3997" y="628"/>
                  </a:lnTo>
                  <a:lnTo>
                    <a:pt x="3851" y="691"/>
                  </a:lnTo>
                  <a:lnTo>
                    <a:pt x="3746" y="607"/>
                  </a:lnTo>
                  <a:lnTo>
                    <a:pt x="3642" y="628"/>
                  </a:lnTo>
                  <a:lnTo>
                    <a:pt x="3537" y="753"/>
                  </a:lnTo>
                  <a:lnTo>
                    <a:pt x="3432" y="732"/>
                  </a:lnTo>
                  <a:lnTo>
                    <a:pt x="3391" y="607"/>
                  </a:lnTo>
                  <a:lnTo>
                    <a:pt x="3244" y="607"/>
                  </a:lnTo>
                  <a:lnTo>
                    <a:pt x="3056" y="712"/>
                  </a:lnTo>
                  <a:lnTo>
                    <a:pt x="2972" y="649"/>
                  </a:lnTo>
                  <a:lnTo>
                    <a:pt x="2805" y="628"/>
                  </a:lnTo>
                  <a:lnTo>
                    <a:pt x="2763" y="691"/>
                  </a:lnTo>
                  <a:lnTo>
                    <a:pt x="2700" y="691"/>
                  </a:lnTo>
                  <a:lnTo>
                    <a:pt x="2595" y="607"/>
                  </a:lnTo>
                  <a:lnTo>
                    <a:pt x="2386" y="691"/>
                  </a:lnTo>
                  <a:lnTo>
                    <a:pt x="2344" y="628"/>
                  </a:lnTo>
                  <a:lnTo>
                    <a:pt x="2219" y="544"/>
                  </a:lnTo>
                  <a:lnTo>
                    <a:pt x="1884" y="502"/>
                  </a:lnTo>
                  <a:lnTo>
                    <a:pt x="1759" y="419"/>
                  </a:lnTo>
                  <a:lnTo>
                    <a:pt x="1675" y="419"/>
                  </a:lnTo>
                  <a:lnTo>
                    <a:pt x="1570" y="523"/>
                  </a:lnTo>
                  <a:lnTo>
                    <a:pt x="1382" y="523"/>
                  </a:lnTo>
                  <a:lnTo>
                    <a:pt x="963" y="586"/>
                  </a:lnTo>
                  <a:lnTo>
                    <a:pt x="859" y="628"/>
                  </a:lnTo>
                  <a:lnTo>
                    <a:pt x="671" y="544"/>
                  </a:lnTo>
                  <a:lnTo>
                    <a:pt x="608" y="544"/>
                  </a:lnTo>
                  <a:lnTo>
                    <a:pt x="566" y="649"/>
                  </a:lnTo>
                  <a:lnTo>
                    <a:pt x="608" y="921"/>
                  </a:lnTo>
                  <a:lnTo>
                    <a:pt x="650" y="1004"/>
                  </a:lnTo>
                  <a:lnTo>
                    <a:pt x="733" y="1151"/>
                  </a:lnTo>
                  <a:lnTo>
                    <a:pt x="859" y="1235"/>
                  </a:lnTo>
                  <a:lnTo>
                    <a:pt x="817" y="1318"/>
                  </a:lnTo>
                  <a:lnTo>
                    <a:pt x="838" y="1381"/>
                  </a:lnTo>
                  <a:lnTo>
                    <a:pt x="880" y="1465"/>
                  </a:lnTo>
                  <a:lnTo>
                    <a:pt x="838" y="1653"/>
                  </a:lnTo>
                  <a:lnTo>
                    <a:pt x="754" y="1653"/>
                  </a:lnTo>
                  <a:lnTo>
                    <a:pt x="650" y="1737"/>
                  </a:lnTo>
                  <a:lnTo>
                    <a:pt x="629" y="1904"/>
                  </a:lnTo>
                  <a:lnTo>
                    <a:pt x="252" y="2302"/>
                  </a:lnTo>
                  <a:lnTo>
                    <a:pt x="294" y="2469"/>
                  </a:lnTo>
                  <a:lnTo>
                    <a:pt x="294" y="2637"/>
                  </a:lnTo>
                  <a:lnTo>
                    <a:pt x="147" y="2616"/>
                  </a:lnTo>
                  <a:lnTo>
                    <a:pt x="43" y="2888"/>
                  </a:lnTo>
                  <a:lnTo>
                    <a:pt x="22" y="3097"/>
                  </a:lnTo>
                  <a:lnTo>
                    <a:pt x="1" y="3097"/>
                  </a:lnTo>
                  <a:lnTo>
                    <a:pt x="126" y="3222"/>
                  </a:lnTo>
                  <a:lnTo>
                    <a:pt x="294" y="3327"/>
                  </a:lnTo>
                  <a:lnTo>
                    <a:pt x="315" y="3432"/>
                  </a:lnTo>
                  <a:lnTo>
                    <a:pt x="440" y="3432"/>
                  </a:lnTo>
                  <a:lnTo>
                    <a:pt x="524" y="3348"/>
                  </a:lnTo>
                  <a:lnTo>
                    <a:pt x="629" y="3348"/>
                  </a:lnTo>
                  <a:lnTo>
                    <a:pt x="838" y="3453"/>
                  </a:lnTo>
                  <a:lnTo>
                    <a:pt x="984" y="3473"/>
                  </a:lnTo>
                  <a:lnTo>
                    <a:pt x="1152" y="3536"/>
                  </a:lnTo>
                  <a:lnTo>
                    <a:pt x="1194" y="3641"/>
                  </a:lnTo>
                  <a:lnTo>
                    <a:pt x="1340" y="3683"/>
                  </a:lnTo>
                  <a:lnTo>
                    <a:pt x="1487" y="3641"/>
                  </a:lnTo>
                  <a:lnTo>
                    <a:pt x="1612" y="3641"/>
                  </a:lnTo>
                  <a:lnTo>
                    <a:pt x="1717" y="3515"/>
                  </a:lnTo>
                  <a:lnTo>
                    <a:pt x="2114" y="3453"/>
                  </a:lnTo>
                  <a:lnTo>
                    <a:pt x="2240" y="3369"/>
                  </a:lnTo>
                  <a:lnTo>
                    <a:pt x="2386" y="3348"/>
                  </a:lnTo>
                  <a:lnTo>
                    <a:pt x="2344" y="3201"/>
                  </a:lnTo>
                  <a:lnTo>
                    <a:pt x="2386" y="3139"/>
                  </a:lnTo>
                  <a:lnTo>
                    <a:pt x="2344" y="2992"/>
                  </a:lnTo>
                  <a:lnTo>
                    <a:pt x="2428" y="3013"/>
                  </a:lnTo>
                  <a:lnTo>
                    <a:pt x="2449" y="2992"/>
                  </a:lnTo>
                  <a:lnTo>
                    <a:pt x="2554" y="3034"/>
                  </a:lnTo>
                  <a:lnTo>
                    <a:pt x="2616" y="2992"/>
                  </a:lnTo>
                  <a:lnTo>
                    <a:pt x="2742" y="2992"/>
                  </a:lnTo>
                  <a:lnTo>
                    <a:pt x="2763" y="2929"/>
                  </a:lnTo>
                  <a:lnTo>
                    <a:pt x="2867" y="3055"/>
                  </a:lnTo>
                  <a:lnTo>
                    <a:pt x="3014" y="3055"/>
                  </a:lnTo>
                  <a:lnTo>
                    <a:pt x="3181" y="3243"/>
                  </a:lnTo>
                  <a:lnTo>
                    <a:pt x="3370" y="3243"/>
                  </a:lnTo>
                  <a:lnTo>
                    <a:pt x="3391" y="3201"/>
                  </a:lnTo>
                  <a:lnTo>
                    <a:pt x="3453" y="3201"/>
                  </a:lnTo>
                  <a:lnTo>
                    <a:pt x="3642" y="3369"/>
                  </a:lnTo>
                  <a:lnTo>
                    <a:pt x="3788" y="3453"/>
                  </a:lnTo>
                  <a:lnTo>
                    <a:pt x="3809" y="3641"/>
                  </a:lnTo>
                  <a:lnTo>
                    <a:pt x="3809" y="3787"/>
                  </a:lnTo>
                  <a:lnTo>
                    <a:pt x="3956" y="3850"/>
                  </a:lnTo>
                  <a:lnTo>
                    <a:pt x="3956" y="3892"/>
                  </a:lnTo>
                  <a:lnTo>
                    <a:pt x="4102" y="4038"/>
                  </a:lnTo>
                  <a:lnTo>
                    <a:pt x="4269" y="4143"/>
                  </a:lnTo>
                  <a:lnTo>
                    <a:pt x="4290" y="4248"/>
                  </a:lnTo>
                  <a:lnTo>
                    <a:pt x="4269" y="4352"/>
                  </a:lnTo>
                  <a:lnTo>
                    <a:pt x="4332" y="4457"/>
                  </a:lnTo>
                  <a:lnTo>
                    <a:pt x="4311" y="4499"/>
                  </a:lnTo>
                  <a:lnTo>
                    <a:pt x="4123" y="4499"/>
                  </a:lnTo>
                  <a:lnTo>
                    <a:pt x="4060" y="4415"/>
                  </a:lnTo>
                  <a:lnTo>
                    <a:pt x="3893" y="4478"/>
                  </a:lnTo>
                  <a:lnTo>
                    <a:pt x="3788" y="4478"/>
                  </a:lnTo>
                  <a:lnTo>
                    <a:pt x="3767" y="4687"/>
                  </a:lnTo>
                  <a:lnTo>
                    <a:pt x="3767" y="4834"/>
                  </a:lnTo>
                  <a:lnTo>
                    <a:pt x="3704" y="4813"/>
                  </a:lnTo>
                  <a:lnTo>
                    <a:pt x="3600" y="5022"/>
                  </a:lnTo>
                  <a:lnTo>
                    <a:pt x="3600" y="5126"/>
                  </a:lnTo>
                  <a:lnTo>
                    <a:pt x="3495" y="5106"/>
                  </a:lnTo>
                  <a:lnTo>
                    <a:pt x="3432" y="5147"/>
                  </a:lnTo>
                  <a:lnTo>
                    <a:pt x="3537" y="5315"/>
                  </a:lnTo>
                  <a:lnTo>
                    <a:pt x="3684" y="5357"/>
                  </a:lnTo>
                  <a:lnTo>
                    <a:pt x="3893" y="5357"/>
                  </a:lnTo>
                  <a:lnTo>
                    <a:pt x="3976" y="5294"/>
                  </a:lnTo>
                  <a:lnTo>
                    <a:pt x="4165" y="5294"/>
                  </a:lnTo>
                  <a:lnTo>
                    <a:pt x="4269" y="5357"/>
                  </a:lnTo>
                  <a:lnTo>
                    <a:pt x="4290" y="5252"/>
                  </a:lnTo>
                  <a:lnTo>
                    <a:pt x="4228" y="5189"/>
                  </a:lnTo>
                  <a:lnTo>
                    <a:pt x="4228" y="5106"/>
                  </a:lnTo>
                  <a:lnTo>
                    <a:pt x="4228" y="5022"/>
                  </a:lnTo>
                  <a:lnTo>
                    <a:pt x="4290" y="5106"/>
                  </a:lnTo>
                  <a:lnTo>
                    <a:pt x="4374" y="5106"/>
                  </a:lnTo>
                  <a:lnTo>
                    <a:pt x="4583" y="4834"/>
                  </a:lnTo>
                  <a:lnTo>
                    <a:pt x="4541" y="4771"/>
                  </a:lnTo>
                  <a:lnTo>
                    <a:pt x="4604" y="4771"/>
                  </a:lnTo>
                  <a:lnTo>
                    <a:pt x="4730" y="4603"/>
                  </a:lnTo>
                  <a:lnTo>
                    <a:pt x="4730" y="4478"/>
                  </a:lnTo>
                  <a:lnTo>
                    <a:pt x="4813" y="4394"/>
                  </a:lnTo>
                  <a:lnTo>
                    <a:pt x="4939" y="4394"/>
                  </a:lnTo>
                  <a:lnTo>
                    <a:pt x="5064" y="4269"/>
                  </a:lnTo>
                  <a:lnTo>
                    <a:pt x="5127" y="4310"/>
                  </a:lnTo>
                  <a:lnTo>
                    <a:pt x="5127" y="4352"/>
                  </a:lnTo>
                  <a:lnTo>
                    <a:pt x="5232" y="4352"/>
                  </a:lnTo>
                  <a:lnTo>
                    <a:pt x="5274" y="4289"/>
                  </a:lnTo>
                  <a:lnTo>
                    <a:pt x="5336" y="4206"/>
                  </a:lnTo>
                  <a:lnTo>
                    <a:pt x="5357" y="4269"/>
                  </a:lnTo>
                  <a:lnTo>
                    <a:pt x="5441" y="4310"/>
                  </a:lnTo>
                  <a:lnTo>
                    <a:pt x="5525" y="4352"/>
                  </a:lnTo>
                  <a:lnTo>
                    <a:pt x="5692" y="4310"/>
                  </a:lnTo>
                  <a:lnTo>
                    <a:pt x="5567" y="4373"/>
                  </a:lnTo>
                  <a:lnTo>
                    <a:pt x="5483" y="4415"/>
                  </a:lnTo>
                  <a:lnTo>
                    <a:pt x="5378" y="4394"/>
                  </a:lnTo>
                  <a:lnTo>
                    <a:pt x="5211" y="4415"/>
                  </a:lnTo>
                  <a:lnTo>
                    <a:pt x="5064" y="4415"/>
                  </a:lnTo>
                  <a:lnTo>
                    <a:pt x="5127" y="4478"/>
                  </a:lnTo>
                  <a:lnTo>
                    <a:pt x="5336" y="4478"/>
                  </a:lnTo>
                  <a:lnTo>
                    <a:pt x="5483" y="4561"/>
                  </a:lnTo>
                  <a:lnTo>
                    <a:pt x="5462" y="4582"/>
                  </a:lnTo>
                  <a:lnTo>
                    <a:pt x="5420" y="4624"/>
                  </a:lnTo>
                  <a:lnTo>
                    <a:pt x="5483" y="4708"/>
                  </a:lnTo>
                  <a:lnTo>
                    <a:pt x="5567" y="4708"/>
                  </a:lnTo>
                  <a:lnTo>
                    <a:pt x="5671" y="4771"/>
                  </a:lnTo>
                  <a:lnTo>
                    <a:pt x="5797" y="4708"/>
                  </a:lnTo>
                  <a:lnTo>
                    <a:pt x="5943" y="4687"/>
                  </a:lnTo>
                  <a:lnTo>
                    <a:pt x="6069" y="4729"/>
                  </a:lnTo>
                  <a:lnTo>
                    <a:pt x="6173" y="4792"/>
                  </a:lnTo>
                  <a:lnTo>
                    <a:pt x="6194" y="4708"/>
                  </a:lnTo>
                  <a:lnTo>
                    <a:pt x="6257" y="4729"/>
                  </a:lnTo>
                  <a:lnTo>
                    <a:pt x="6278" y="4875"/>
                  </a:lnTo>
                  <a:lnTo>
                    <a:pt x="6362" y="4938"/>
                  </a:lnTo>
                  <a:lnTo>
                    <a:pt x="6299" y="4980"/>
                  </a:lnTo>
                  <a:lnTo>
                    <a:pt x="6111" y="5022"/>
                  </a:lnTo>
                  <a:lnTo>
                    <a:pt x="5943" y="5126"/>
                  </a:lnTo>
                  <a:lnTo>
                    <a:pt x="5797" y="5315"/>
                  </a:lnTo>
                  <a:lnTo>
                    <a:pt x="5901" y="5357"/>
                  </a:lnTo>
                  <a:lnTo>
                    <a:pt x="5985" y="5294"/>
                  </a:lnTo>
                  <a:lnTo>
                    <a:pt x="6111" y="5357"/>
                  </a:lnTo>
                  <a:lnTo>
                    <a:pt x="6173" y="5336"/>
                  </a:lnTo>
                  <a:lnTo>
                    <a:pt x="6362" y="5503"/>
                  </a:lnTo>
                  <a:lnTo>
                    <a:pt x="6383" y="5566"/>
                  </a:lnTo>
                  <a:lnTo>
                    <a:pt x="6299" y="5775"/>
                  </a:lnTo>
                  <a:lnTo>
                    <a:pt x="6278" y="5838"/>
                  </a:lnTo>
                  <a:lnTo>
                    <a:pt x="6383" y="5922"/>
                  </a:lnTo>
                  <a:lnTo>
                    <a:pt x="6592" y="5922"/>
                  </a:lnTo>
                  <a:lnTo>
                    <a:pt x="6780" y="5817"/>
                  </a:lnTo>
                  <a:lnTo>
                    <a:pt x="7031" y="5629"/>
                  </a:lnTo>
                  <a:lnTo>
                    <a:pt x="7220" y="5629"/>
                  </a:lnTo>
                  <a:lnTo>
                    <a:pt x="7324" y="5503"/>
                  </a:lnTo>
                  <a:lnTo>
                    <a:pt x="7450" y="5419"/>
                  </a:lnTo>
                  <a:lnTo>
                    <a:pt x="7680" y="5440"/>
                  </a:lnTo>
                  <a:lnTo>
                    <a:pt x="7889" y="5440"/>
                  </a:lnTo>
                  <a:lnTo>
                    <a:pt x="7952" y="5336"/>
                  </a:lnTo>
                  <a:lnTo>
                    <a:pt x="7889" y="5231"/>
                  </a:lnTo>
                  <a:lnTo>
                    <a:pt x="7952" y="5210"/>
                  </a:lnTo>
                  <a:lnTo>
                    <a:pt x="7994" y="5126"/>
                  </a:lnTo>
                  <a:lnTo>
                    <a:pt x="7847" y="5106"/>
                  </a:lnTo>
                  <a:lnTo>
                    <a:pt x="7659" y="5126"/>
                  </a:lnTo>
                  <a:lnTo>
                    <a:pt x="7638" y="5252"/>
                  </a:lnTo>
                  <a:lnTo>
                    <a:pt x="7513" y="5189"/>
                  </a:lnTo>
                  <a:lnTo>
                    <a:pt x="7450" y="5189"/>
                  </a:lnTo>
                  <a:lnTo>
                    <a:pt x="7345" y="5294"/>
                  </a:lnTo>
                  <a:lnTo>
                    <a:pt x="7303" y="5252"/>
                  </a:lnTo>
                  <a:lnTo>
                    <a:pt x="7010" y="4938"/>
                  </a:lnTo>
                  <a:lnTo>
                    <a:pt x="6948" y="4813"/>
                  </a:lnTo>
                  <a:lnTo>
                    <a:pt x="6885" y="4687"/>
                  </a:lnTo>
                  <a:lnTo>
                    <a:pt x="6822" y="4708"/>
                  </a:lnTo>
                  <a:lnTo>
                    <a:pt x="6885" y="4875"/>
                  </a:lnTo>
                  <a:lnTo>
                    <a:pt x="7094" y="5106"/>
                  </a:lnTo>
                  <a:lnTo>
                    <a:pt x="7261" y="5294"/>
                  </a:lnTo>
                  <a:lnTo>
                    <a:pt x="7220" y="5315"/>
                  </a:lnTo>
                  <a:lnTo>
                    <a:pt x="7094" y="5294"/>
                  </a:lnTo>
                  <a:lnTo>
                    <a:pt x="7031" y="5210"/>
                  </a:lnTo>
                  <a:lnTo>
                    <a:pt x="7010" y="5085"/>
                  </a:lnTo>
                  <a:lnTo>
                    <a:pt x="6927" y="5043"/>
                  </a:lnTo>
                  <a:lnTo>
                    <a:pt x="6885" y="5106"/>
                  </a:lnTo>
                  <a:lnTo>
                    <a:pt x="6885" y="5022"/>
                  </a:lnTo>
                  <a:lnTo>
                    <a:pt x="6822" y="5022"/>
                  </a:lnTo>
                  <a:lnTo>
                    <a:pt x="6780" y="5043"/>
                  </a:lnTo>
                  <a:lnTo>
                    <a:pt x="6780" y="5001"/>
                  </a:lnTo>
                  <a:lnTo>
                    <a:pt x="6822" y="4917"/>
                  </a:lnTo>
                  <a:lnTo>
                    <a:pt x="6801" y="4875"/>
                  </a:lnTo>
                  <a:lnTo>
                    <a:pt x="6717" y="4896"/>
                  </a:lnTo>
                  <a:lnTo>
                    <a:pt x="6676" y="4834"/>
                  </a:lnTo>
                  <a:lnTo>
                    <a:pt x="6592" y="4771"/>
                  </a:lnTo>
                  <a:lnTo>
                    <a:pt x="6404" y="4792"/>
                  </a:lnTo>
                  <a:lnTo>
                    <a:pt x="6320" y="4729"/>
                  </a:lnTo>
                  <a:lnTo>
                    <a:pt x="6362" y="4687"/>
                  </a:lnTo>
                  <a:lnTo>
                    <a:pt x="6487" y="4708"/>
                  </a:lnTo>
                  <a:lnTo>
                    <a:pt x="6529" y="4624"/>
                  </a:lnTo>
                  <a:lnTo>
                    <a:pt x="6634" y="4708"/>
                  </a:lnTo>
                  <a:lnTo>
                    <a:pt x="6738" y="4708"/>
                  </a:lnTo>
                  <a:lnTo>
                    <a:pt x="6780" y="4624"/>
                  </a:lnTo>
                  <a:lnTo>
                    <a:pt x="6885" y="4603"/>
                  </a:lnTo>
                  <a:lnTo>
                    <a:pt x="7052" y="4415"/>
                  </a:lnTo>
                  <a:lnTo>
                    <a:pt x="7052" y="4373"/>
                  </a:lnTo>
                  <a:lnTo>
                    <a:pt x="7136" y="4394"/>
                  </a:lnTo>
                  <a:lnTo>
                    <a:pt x="7136" y="4457"/>
                  </a:lnTo>
                  <a:lnTo>
                    <a:pt x="7031" y="4582"/>
                  </a:lnTo>
                  <a:lnTo>
                    <a:pt x="6989" y="4603"/>
                  </a:lnTo>
                  <a:lnTo>
                    <a:pt x="7010" y="4666"/>
                  </a:lnTo>
                  <a:lnTo>
                    <a:pt x="7094" y="4624"/>
                  </a:lnTo>
                  <a:lnTo>
                    <a:pt x="7220" y="4457"/>
                  </a:lnTo>
                  <a:lnTo>
                    <a:pt x="7241" y="4373"/>
                  </a:lnTo>
                  <a:lnTo>
                    <a:pt x="7157" y="4289"/>
                  </a:lnTo>
                  <a:lnTo>
                    <a:pt x="7136" y="4248"/>
                  </a:lnTo>
                  <a:lnTo>
                    <a:pt x="7199" y="4206"/>
                  </a:lnTo>
                  <a:lnTo>
                    <a:pt x="7261" y="4352"/>
                  </a:lnTo>
                  <a:lnTo>
                    <a:pt x="7345" y="4373"/>
                  </a:lnTo>
                  <a:lnTo>
                    <a:pt x="7450" y="4289"/>
                  </a:lnTo>
                  <a:lnTo>
                    <a:pt x="7617" y="4310"/>
                  </a:lnTo>
                  <a:lnTo>
                    <a:pt x="7722" y="4248"/>
                  </a:lnTo>
                  <a:lnTo>
                    <a:pt x="7868" y="4248"/>
                  </a:lnTo>
                  <a:lnTo>
                    <a:pt x="7973" y="4101"/>
                  </a:lnTo>
                  <a:lnTo>
                    <a:pt x="8057" y="4038"/>
                  </a:lnTo>
                  <a:lnTo>
                    <a:pt x="8182" y="4038"/>
                  </a:lnTo>
                  <a:lnTo>
                    <a:pt x="8203" y="3934"/>
                  </a:lnTo>
                  <a:lnTo>
                    <a:pt x="8287" y="3871"/>
                  </a:lnTo>
                  <a:lnTo>
                    <a:pt x="8454" y="3871"/>
                  </a:lnTo>
                  <a:lnTo>
                    <a:pt x="8580" y="3829"/>
                  </a:lnTo>
                  <a:lnTo>
                    <a:pt x="8663" y="3829"/>
                  </a:lnTo>
                  <a:lnTo>
                    <a:pt x="8663" y="3892"/>
                  </a:lnTo>
                  <a:lnTo>
                    <a:pt x="8768" y="3850"/>
                  </a:lnTo>
                  <a:lnTo>
                    <a:pt x="8789" y="3578"/>
                  </a:lnTo>
                  <a:lnTo>
                    <a:pt x="8873" y="3557"/>
                  </a:lnTo>
                  <a:lnTo>
                    <a:pt x="8998" y="3348"/>
                  </a:lnTo>
                  <a:lnTo>
                    <a:pt x="9291" y="3327"/>
                  </a:lnTo>
                  <a:lnTo>
                    <a:pt x="9396" y="3243"/>
                  </a:lnTo>
                  <a:lnTo>
                    <a:pt x="9354" y="3118"/>
                  </a:lnTo>
                  <a:lnTo>
                    <a:pt x="9438" y="2909"/>
                  </a:lnTo>
                  <a:lnTo>
                    <a:pt x="9417" y="2720"/>
                  </a:lnTo>
                  <a:lnTo>
                    <a:pt x="9228" y="2616"/>
                  </a:lnTo>
                  <a:lnTo>
                    <a:pt x="9291" y="2365"/>
                  </a:lnTo>
                  <a:lnTo>
                    <a:pt x="9396" y="2323"/>
                  </a:lnTo>
                  <a:lnTo>
                    <a:pt x="9500" y="2197"/>
                  </a:lnTo>
                  <a:lnTo>
                    <a:pt x="9500" y="2072"/>
                  </a:lnTo>
                  <a:lnTo>
                    <a:pt x="9417" y="2009"/>
                  </a:lnTo>
                  <a:lnTo>
                    <a:pt x="9354" y="1883"/>
                  </a:lnTo>
                  <a:lnTo>
                    <a:pt x="9291" y="1967"/>
                  </a:lnTo>
                  <a:lnTo>
                    <a:pt x="9103" y="1946"/>
                  </a:lnTo>
                  <a:lnTo>
                    <a:pt x="8935" y="1841"/>
                  </a:lnTo>
                  <a:lnTo>
                    <a:pt x="8810" y="1862"/>
                  </a:lnTo>
                  <a:lnTo>
                    <a:pt x="8705" y="1800"/>
                  </a:lnTo>
                  <a:lnTo>
                    <a:pt x="8559" y="1779"/>
                  </a:lnTo>
                  <a:lnTo>
                    <a:pt x="8349" y="1758"/>
                  </a:lnTo>
                  <a:lnTo>
                    <a:pt x="8266" y="1841"/>
                  </a:lnTo>
                  <a:lnTo>
                    <a:pt x="8203" y="1695"/>
                  </a:lnTo>
                  <a:lnTo>
                    <a:pt x="8057" y="1590"/>
                  </a:lnTo>
                  <a:lnTo>
                    <a:pt x="7931" y="1318"/>
                  </a:lnTo>
                  <a:lnTo>
                    <a:pt x="7826" y="1339"/>
                  </a:lnTo>
                  <a:lnTo>
                    <a:pt x="7638" y="1465"/>
                  </a:lnTo>
                  <a:lnTo>
                    <a:pt x="7513" y="1444"/>
                  </a:lnTo>
                  <a:lnTo>
                    <a:pt x="7366" y="1486"/>
                  </a:lnTo>
                  <a:lnTo>
                    <a:pt x="7220" y="1423"/>
                  </a:lnTo>
                  <a:lnTo>
                    <a:pt x="7115" y="1528"/>
                  </a:lnTo>
                  <a:lnTo>
                    <a:pt x="6843" y="1256"/>
                  </a:lnTo>
                  <a:lnTo>
                    <a:pt x="6780" y="1067"/>
                  </a:lnTo>
                  <a:lnTo>
                    <a:pt x="6780" y="921"/>
                  </a:lnTo>
                  <a:lnTo>
                    <a:pt x="6676" y="921"/>
                  </a:lnTo>
                  <a:lnTo>
                    <a:pt x="6676" y="795"/>
                  </a:lnTo>
                  <a:lnTo>
                    <a:pt x="6529" y="691"/>
                  </a:lnTo>
                  <a:lnTo>
                    <a:pt x="6215" y="732"/>
                  </a:lnTo>
                  <a:lnTo>
                    <a:pt x="6069" y="523"/>
                  </a:lnTo>
                  <a:lnTo>
                    <a:pt x="6111" y="398"/>
                  </a:lnTo>
                  <a:lnTo>
                    <a:pt x="6006" y="293"/>
                  </a:lnTo>
                  <a:lnTo>
                    <a:pt x="5901" y="21"/>
                  </a:lnTo>
                  <a:lnTo>
                    <a:pt x="5776" y="21"/>
                  </a:lnTo>
                  <a:lnTo>
                    <a:pt x="5650" y="105"/>
                  </a:lnTo>
                  <a:lnTo>
                    <a:pt x="5357" y="105"/>
                  </a:lnTo>
                  <a:lnTo>
                    <a:pt x="5064"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7" name="Google Shape;1077;p54"/>
            <p:cNvSpPr/>
            <p:nvPr/>
          </p:nvSpPr>
          <p:spPr>
            <a:xfrm>
              <a:off x="3912027" y="2795073"/>
              <a:ext cx="23684" cy="25236"/>
            </a:xfrm>
            <a:custGeom>
              <a:rect b="b" l="l" r="r" t="t"/>
              <a:pathLst>
                <a:path extrusionOk="0" h="2219" w="1989">
                  <a:moveTo>
                    <a:pt x="419" y="0"/>
                  </a:moveTo>
                  <a:lnTo>
                    <a:pt x="398" y="63"/>
                  </a:lnTo>
                  <a:lnTo>
                    <a:pt x="272" y="63"/>
                  </a:lnTo>
                  <a:lnTo>
                    <a:pt x="210" y="105"/>
                  </a:lnTo>
                  <a:lnTo>
                    <a:pt x="105" y="63"/>
                  </a:lnTo>
                  <a:lnTo>
                    <a:pt x="84" y="84"/>
                  </a:lnTo>
                  <a:lnTo>
                    <a:pt x="0" y="63"/>
                  </a:lnTo>
                  <a:lnTo>
                    <a:pt x="42" y="210"/>
                  </a:lnTo>
                  <a:lnTo>
                    <a:pt x="0" y="272"/>
                  </a:lnTo>
                  <a:lnTo>
                    <a:pt x="42" y="419"/>
                  </a:lnTo>
                  <a:lnTo>
                    <a:pt x="251" y="377"/>
                  </a:lnTo>
                  <a:lnTo>
                    <a:pt x="314" y="628"/>
                  </a:lnTo>
                  <a:lnTo>
                    <a:pt x="565" y="837"/>
                  </a:lnTo>
                  <a:lnTo>
                    <a:pt x="586" y="942"/>
                  </a:lnTo>
                  <a:lnTo>
                    <a:pt x="900" y="1214"/>
                  </a:lnTo>
                  <a:lnTo>
                    <a:pt x="921" y="1360"/>
                  </a:lnTo>
                  <a:lnTo>
                    <a:pt x="1026" y="1528"/>
                  </a:lnTo>
                  <a:lnTo>
                    <a:pt x="1005" y="2072"/>
                  </a:lnTo>
                  <a:lnTo>
                    <a:pt x="1088" y="2218"/>
                  </a:lnTo>
                  <a:lnTo>
                    <a:pt x="1151" y="2177"/>
                  </a:lnTo>
                  <a:lnTo>
                    <a:pt x="1256" y="2197"/>
                  </a:lnTo>
                  <a:lnTo>
                    <a:pt x="1256" y="2093"/>
                  </a:lnTo>
                  <a:lnTo>
                    <a:pt x="1360" y="1884"/>
                  </a:lnTo>
                  <a:lnTo>
                    <a:pt x="1423" y="1905"/>
                  </a:lnTo>
                  <a:lnTo>
                    <a:pt x="1423" y="1758"/>
                  </a:lnTo>
                  <a:lnTo>
                    <a:pt x="1444" y="1549"/>
                  </a:lnTo>
                  <a:lnTo>
                    <a:pt x="1549" y="1549"/>
                  </a:lnTo>
                  <a:lnTo>
                    <a:pt x="1716" y="1486"/>
                  </a:lnTo>
                  <a:lnTo>
                    <a:pt x="1779" y="1570"/>
                  </a:lnTo>
                  <a:lnTo>
                    <a:pt x="1967" y="1570"/>
                  </a:lnTo>
                  <a:lnTo>
                    <a:pt x="1988" y="1528"/>
                  </a:lnTo>
                  <a:lnTo>
                    <a:pt x="1925" y="1423"/>
                  </a:lnTo>
                  <a:lnTo>
                    <a:pt x="1946" y="1319"/>
                  </a:lnTo>
                  <a:lnTo>
                    <a:pt x="1925" y="1214"/>
                  </a:lnTo>
                  <a:lnTo>
                    <a:pt x="1758" y="1109"/>
                  </a:lnTo>
                  <a:lnTo>
                    <a:pt x="1612" y="963"/>
                  </a:lnTo>
                  <a:lnTo>
                    <a:pt x="1612" y="921"/>
                  </a:lnTo>
                  <a:lnTo>
                    <a:pt x="1465" y="858"/>
                  </a:lnTo>
                  <a:lnTo>
                    <a:pt x="1465" y="712"/>
                  </a:lnTo>
                  <a:lnTo>
                    <a:pt x="1444" y="524"/>
                  </a:lnTo>
                  <a:lnTo>
                    <a:pt x="1298" y="440"/>
                  </a:lnTo>
                  <a:lnTo>
                    <a:pt x="1109" y="272"/>
                  </a:lnTo>
                  <a:lnTo>
                    <a:pt x="1047" y="272"/>
                  </a:lnTo>
                  <a:lnTo>
                    <a:pt x="1026" y="314"/>
                  </a:lnTo>
                  <a:lnTo>
                    <a:pt x="837" y="314"/>
                  </a:lnTo>
                  <a:lnTo>
                    <a:pt x="670" y="126"/>
                  </a:lnTo>
                  <a:lnTo>
                    <a:pt x="523" y="126"/>
                  </a:lnTo>
                  <a:lnTo>
                    <a:pt x="419"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8" name="Google Shape;1078;p54"/>
            <p:cNvSpPr/>
            <p:nvPr/>
          </p:nvSpPr>
          <p:spPr>
            <a:xfrm>
              <a:off x="3874161" y="2799361"/>
              <a:ext cx="60800" cy="37131"/>
            </a:xfrm>
            <a:custGeom>
              <a:rect b="b" l="l" r="r" t="t"/>
              <a:pathLst>
                <a:path extrusionOk="0" h="3265" w="5106">
                  <a:moveTo>
                    <a:pt x="3431" y="0"/>
                  </a:moveTo>
                  <a:lnTo>
                    <a:pt x="3076" y="63"/>
                  </a:lnTo>
                  <a:lnTo>
                    <a:pt x="2950" y="147"/>
                  </a:lnTo>
                  <a:lnTo>
                    <a:pt x="2553" y="209"/>
                  </a:lnTo>
                  <a:lnTo>
                    <a:pt x="2448" y="335"/>
                  </a:lnTo>
                  <a:lnTo>
                    <a:pt x="2323" y="335"/>
                  </a:lnTo>
                  <a:lnTo>
                    <a:pt x="2176" y="377"/>
                  </a:lnTo>
                  <a:lnTo>
                    <a:pt x="2030" y="335"/>
                  </a:lnTo>
                  <a:lnTo>
                    <a:pt x="1988" y="230"/>
                  </a:lnTo>
                  <a:lnTo>
                    <a:pt x="1820" y="167"/>
                  </a:lnTo>
                  <a:lnTo>
                    <a:pt x="1674" y="147"/>
                  </a:lnTo>
                  <a:lnTo>
                    <a:pt x="1465" y="42"/>
                  </a:lnTo>
                  <a:lnTo>
                    <a:pt x="1360" y="42"/>
                  </a:lnTo>
                  <a:lnTo>
                    <a:pt x="1276" y="126"/>
                  </a:lnTo>
                  <a:lnTo>
                    <a:pt x="1151" y="126"/>
                  </a:lnTo>
                  <a:lnTo>
                    <a:pt x="1172" y="147"/>
                  </a:lnTo>
                  <a:lnTo>
                    <a:pt x="1130" y="272"/>
                  </a:lnTo>
                  <a:lnTo>
                    <a:pt x="962" y="314"/>
                  </a:lnTo>
                  <a:lnTo>
                    <a:pt x="858" y="544"/>
                  </a:lnTo>
                  <a:lnTo>
                    <a:pt x="732" y="879"/>
                  </a:lnTo>
                  <a:lnTo>
                    <a:pt x="523" y="1193"/>
                  </a:lnTo>
                  <a:lnTo>
                    <a:pt x="544" y="1297"/>
                  </a:lnTo>
                  <a:lnTo>
                    <a:pt x="439" y="1402"/>
                  </a:lnTo>
                  <a:lnTo>
                    <a:pt x="293" y="1381"/>
                  </a:lnTo>
                  <a:lnTo>
                    <a:pt x="230" y="1486"/>
                  </a:lnTo>
                  <a:lnTo>
                    <a:pt x="126" y="1507"/>
                  </a:lnTo>
                  <a:lnTo>
                    <a:pt x="0" y="1632"/>
                  </a:lnTo>
                  <a:lnTo>
                    <a:pt x="126" y="1674"/>
                  </a:lnTo>
                  <a:lnTo>
                    <a:pt x="146" y="1737"/>
                  </a:lnTo>
                  <a:lnTo>
                    <a:pt x="335" y="1946"/>
                  </a:lnTo>
                  <a:lnTo>
                    <a:pt x="356" y="2051"/>
                  </a:lnTo>
                  <a:lnTo>
                    <a:pt x="523" y="2134"/>
                  </a:lnTo>
                  <a:lnTo>
                    <a:pt x="670" y="2260"/>
                  </a:lnTo>
                  <a:lnTo>
                    <a:pt x="607" y="2406"/>
                  </a:lnTo>
                  <a:lnTo>
                    <a:pt x="628" y="2448"/>
                  </a:lnTo>
                  <a:lnTo>
                    <a:pt x="837" y="2532"/>
                  </a:lnTo>
                  <a:lnTo>
                    <a:pt x="879" y="2616"/>
                  </a:lnTo>
                  <a:lnTo>
                    <a:pt x="983" y="2574"/>
                  </a:lnTo>
                  <a:lnTo>
                    <a:pt x="1088" y="2657"/>
                  </a:lnTo>
                  <a:lnTo>
                    <a:pt x="1172" y="2532"/>
                  </a:lnTo>
                  <a:lnTo>
                    <a:pt x="1381" y="2553"/>
                  </a:lnTo>
                  <a:lnTo>
                    <a:pt x="1276" y="2678"/>
                  </a:lnTo>
                  <a:lnTo>
                    <a:pt x="1297" y="2762"/>
                  </a:lnTo>
                  <a:lnTo>
                    <a:pt x="1339" y="2888"/>
                  </a:lnTo>
                  <a:lnTo>
                    <a:pt x="1486" y="2888"/>
                  </a:lnTo>
                  <a:lnTo>
                    <a:pt x="1569" y="2971"/>
                  </a:lnTo>
                  <a:lnTo>
                    <a:pt x="1569" y="3055"/>
                  </a:lnTo>
                  <a:lnTo>
                    <a:pt x="1507" y="3097"/>
                  </a:lnTo>
                  <a:lnTo>
                    <a:pt x="1590" y="3201"/>
                  </a:lnTo>
                  <a:lnTo>
                    <a:pt x="1716" y="3139"/>
                  </a:lnTo>
                  <a:lnTo>
                    <a:pt x="1883" y="3139"/>
                  </a:lnTo>
                  <a:lnTo>
                    <a:pt x="1925" y="3201"/>
                  </a:lnTo>
                  <a:lnTo>
                    <a:pt x="1988" y="3180"/>
                  </a:lnTo>
                  <a:lnTo>
                    <a:pt x="2197" y="3264"/>
                  </a:lnTo>
                  <a:lnTo>
                    <a:pt x="2343" y="3180"/>
                  </a:lnTo>
                  <a:lnTo>
                    <a:pt x="2490" y="3201"/>
                  </a:lnTo>
                  <a:lnTo>
                    <a:pt x="2553" y="3160"/>
                  </a:lnTo>
                  <a:lnTo>
                    <a:pt x="2699" y="3201"/>
                  </a:lnTo>
                  <a:lnTo>
                    <a:pt x="2804" y="3201"/>
                  </a:lnTo>
                  <a:lnTo>
                    <a:pt x="3013" y="3243"/>
                  </a:lnTo>
                  <a:lnTo>
                    <a:pt x="3076" y="3180"/>
                  </a:lnTo>
                  <a:lnTo>
                    <a:pt x="3222" y="3139"/>
                  </a:lnTo>
                  <a:lnTo>
                    <a:pt x="3264" y="3055"/>
                  </a:lnTo>
                  <a:lnTo>
                    <a:pt x="3599" y="2888"/>
                  </a:lnTo>
                  <a:lnTo>
                    <a:pt x="3766" y="2867"/>
                  </a:lnTo>
                  <a:lnTo>
                    <a:pt x="3955" y="2888"/>
                  </a:lnTo>
                  <a:lnTo>
                    <a:pt x="4122" y="2971"/>
                  </a:lnTo>
                  <a:lnTo>
                    <a:pt x="4185" y="3034"/>
                  </a:lnTo>
                  <a:lnTo>
                    <a:pt x="4289" y="2992"/>
                  </a:lnTo>
                  <a:lnTo>
                    <a:pt x="4436" y="3055"/>
                  </a:lnTo>
                  <a:lnTo>
                    <a:pt x="4478" y="3139"/>
                  </a:lnTo>
                  <a:lnTo>
                    <a:pt x="4603" y="3139"/>
                  </a:lnTo>
                  <a:lnTo>
                    <a:pt x="4582" y="2992"/>
                  </a:lnTo>
                  <a:lnTo>
                    <a:pt x="4624" y="2888"/>
                  </a:lnTo>
                  <a:lnTo>
                    <a:pt x="4624" y="2720"/>
                  </a:lnTo>
                  <a:lnTo>
                    <a:pt x="4603" y="2636"/>
                  </a:lnTo>
                  <a:lnTo>
                    <a:pt x="4645" y="2553"/>
                  </a:lnTo>
                  <a:lnTo>
                    <a:pt x="4708" y="2427"/>
                  </a:lnTo>
                  <a:lnTo>
                    <a:pt x="4896" y="2427"/>
                  </a:lnTo>
                  <a:lnTo>
                    <a:pt x="5022" y="2406"/>
                  </a:lnTo>
                  <a:lnTo>
                    <a:pt x="5105" y="2239"/>
                  </a:lnTo>
                  <a:lnTo>
                    <a:pt x="5105" y="2155"/>
                  </a:lnTo>
                  <a:lnTo>
                    <a:pt x="5043" y="2113"/>
                  </a:lnTo>
                  <a:lnTo>
                    <a:pt x="5105" y="2051"/>
                  </a:lnTo>
                  <a:lnTo>
                    <a:pt x="5001" y="1988"/>
                  </a:lnTo>
                  <a:lnTo>
                    <a:pt x="4812" y="1988"/>
                  </a:lnTo>
                  <a:lnTo>
                    <a:pt x="4729" y="2051"/>
                  </a:lnTo>
                  <a:lnTo>
                    <a:pt x="4520" y="2051"/>
                  </a:lnTo>
                  <a:lnTo>
                    <a:pt x="4373" y="2009"/>
                  </a:lnTo>
                  <a:lnTo>
                    <a:pt x="4268" y="1841"/>
                  </a:lnTo>
                  <a:lnTo>
                    <a:pt x="4185" y="1695"/>
                  </a:lnTo>
                  <a:lnTo>
                    <a:pt x="4206" y="1151"/>
                  </a:lnTo>
                  <a:lnTo>
                    <a:pt x="4101" y="983"/>
                  </a:lnTo>
                  <a:lnTo>
                    <a:pt x="4080" y="837"/>
                  </a:lnTo>
                  <a:lnTo>
                    <a:pt x="3766" y="565"/>
                  </a:lnTo>
                  <a:lnTo>
                    <a:pt x="3745" y="460"/>
                  </a:lnTo>
                  <a:lnTo>
                    <a:pt x="3494" y="251"/>
                  </a:lnTo>
                  <a:lnTo>
                    <a:pt x="3431"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9" name="Google Shape;1079;p54"/>
            <p:cNvSpPr/>
            <p:nvPr/>
          </p:nvSpPr>
          <p:spPr>
            <a:xfrm>
              <a:off x="3889355" y="2831954"/>
              <a:ext cx="39878" cy="24041"/>
            </a:xfrm>
            <a:custGeom>
              <a:rect b="b" l="l" r="r" t="t"/>
              <a:pathLst>
                <a:path extrusionOk="0" h="2114" w="3349">
                  <a:moveTo>
                    <a:pt x="2490" y="1"/>
                  </a:moveTo>
                  <a:lnTo>
                    <a:pt x="2323" y="22"/>
                  </a:lnTo>
                  <a:lnTo>
                    <a:pt x="1988" y="189"/>
                  </a:lnTo>
                  <a:lnTo>
                    <a:pt x="1946" y="273"/>
                  </a:lnTo>
                  <a:lnTo>
                    <a:pt x="1800" y="314"/>
                  </a:lnTo>
                  <a:lnTo>
                    <a:pt x="1737" y="377"/>
                  </a:lnTo>
                  <a:lnTo>
                    <a:pt x="1528" y="335"/>
                  </a:lnTo>
                  <a:lnTo>
                    <a:pt x="1423" y="335"/>
                  </a:lnTo>
                  <a:lnTo>
                    <a:pt x="1277" y="294"/>
                  </a:lnTo>
                  <a:lnTo>
                    <a:pt x="1214" y="335"/>
                  </a:lnTo>
                  <a:lnTo>
                    <a:pt x="1067" y="314"/>
                  </a:lnTo>
                  <a:lnTo>
                    <a:pt x="921" y="398"/>
                  </a:lnTo>
                  <a:lnTo>
                    <a:pt x="712" y="314"/>
                  </a:lnTo>
                  <a:lnTo>
                    <a:pt x="649" y="335"/>
                  </a:lnTo>
                  <a:lnTo>
                    <a:pt x="607" y="273"/>
                  </a:lnTo>
                  <a:lnTo>
                    <a:pt x="440" y="273"/>
                  </a:lnTo>
                  <a:lnTo>
                    <a:pt x="314" y="335"/>
                  </a:lnTo>
                  <a:lnTo>
                    <a:pt x="231" y="231"/>
                  </a:lnTo>
                  <a:lnTo>
                    <a:pt x="293" y="189"/>
                  </a:lnTo>
                  <a:lnTo>
                    <a:pt x="293" y="105"/>
                  </a:lnTo>
                  <a:lnTo>
                    <a:pt x="210" y="22"/>
                  </a:lnTo>
                  <a:lnTo>
                    <a:pt x="63" y="22"/>
                  </a:lnTo>
                  <a:lnTo>
                    <a:pt x="84" y="126"/>
                  </a:lnTo>
                  <a:lnTo>
                    <a:pt x="0" y="210"/>
                  </a:lnTo>
                  <a:lnTo>
                    <a:pt x="63" y="440"/>
                  </a:lnTo>
                  <a:lnTo>
                    <a:pt x="231" y="628"/>
                  </a:lnTo>
                  <a:lnTo>
                    <a:pt x="314" y="754"/>
                  </a:lnTo>
                  <a:lnTo>
                    <a:pt x="272" y="900"/>
                  </a:lnTo>
                  <a:lnTo>
                    <a:pt x="63" y="1068"/>
                  </a:lnTo>
                  <a:lnTo>
                    <a:pt x="84" y="1172"/>
                  </a:lnTo>
                  <a:lnTo>
                    <a:pt x="168" y="1277"/>
                  </a:lnTo>
                  <a:lnTo>
                    <a:pt x="105" y="1382"/>
                  </a:lnTo>
                  <a:lnTo>
                    <a:pt x="335" y="1570"/>
                  </a:lnTo>
                  <a:lnTo>
                    <a:pt x="503" y="1842"/>
                  </a:lnTo>
                  <a:lnTo>
                    <a:pt x="523" y="1988"/>
                  </a:lnTo>
                  <a:lnTo>
                    <a:pt x="523" y="2093"/>
                  </a:lnTo>
                  <a:lnTo>
                    <a:pt x="607" y="2114"/>
                  </a:lnTo>
                  <a:lnTo>
                    <a:pt x="795" y="2114"/>
                  </a:lnTo>
                  <a:lnTo>
                    <a:pt x="942" y="2093"/>
                  </a:lnTo>
                  <a:lnTo>
                    <a:pt x="1026" y="1988"/>
                  </a:lnTo>
                  <a:lnTo>
                    <a:pt x="1172" y="2009"/>
                  </a:lnTo>
                  <a:lnTo>
                    <a:pt x="1319" y="2009"/>
                  </a:lnTo>
                  <a:lnTo>
                    <a:pt x="1339" y="2114"/>
                  </a:lnTo>
                  <a:lnTo>
                    <a:pt x="1444" y="2114"/>
                  </a:lnTo>
                  <a:lnTo>
                    <a:pt x="1528" y="2051"/>
                  </a:lnTo>
                  <a:lnTo>
                    <a:pt x="1653" y="2051"/>
                  </a:lnTo>
                  <a:lnTo>
                    <a:pt x="1737" y="2114"/>
                  </a:lnTo>
                  <a:lnTo>
                    <a:pt x="1863" y="2072"/>
                  </a:lnTo>
                  <a:lnTo>
                    <a:pt x="2093" y="2072"/>
                  </a:lnTo>
                  <a:lnTo>
                    <a:pt x="2176" y="2009"/>
                  </a:lnTo>
                  <a:lnTo>
                    <a:pt x="2114" y="1905"/>
                  </a:lnTo>
                  <a:lnTo>
                    <a:pt x="2114" y="1779"/>
                  </a:lnTo>
                  <a:lnTo>
                    <a:pt x="2281" y="1675"/>
                  </a:lnTo>
                  <a:lnTo>
                    <a:pt x="2323" y="1675"/>
                  </a:lnTo>
                  <a:lnTo>
                    <a:pt x="2427" y="1570"/>
                  </a:lnTo>
                  <a:lnTo>
                    <a:pt x="2511" y="1570"/>
                  </a:lnTo>
                  <a:lnTo>
                    <a:pt x="2595" y="1486"/>
                  </a:lnTo>
                  <a:lnTo>
                    <a:pt x="2741" y="1486"/>
                  </a:lnTo>
                  <a:lnTo>
                    <a:pt x="2909" y="1633"/>
                  </a:lnTo>
                  <a:lnTo>
                    <a:pt x="3013" y="1549"/>
                  </a:lnTo>
                  <a:lnTo>
                    <a:pt x="3118" y="1570"/>
                  </a:lnTo>
                  <a:lnTo>
                    <a:pt x="3034" y="1444"/>
                  </a:lnTo>
                  <a:lnTo>
                    <a:pt x="2930" y="1256"/>
                  </a:lnTo>
                  <a:lnTo>
                    <a:pt x="2825" y="1256"/>
                  </a:lnTo>
                  <a:lnTo>
                    <a:pt x="2804" y="1172"/>
                  </a:lnTo>
                  <a:lnTo>
                    <a:pt x="2951" y="1068"/>
                  </a:lnTo>
                  <a:lnTo>
                    <a:pt x="3013" y="942"/>
                  </a:lnTo>
                  <a:lnTo>
                    <a:pt x="2992" y="712"/>
                  </a:lnTo>
                  <a:lnTo>
                    <a:pt x="3139" y="545"/>
                  </a:lnTo>
                  <a:lnTo>
                    <a:pt x="3244" y="586"/>
                  </a:lnTo>
                  <a:lnTo>
                    <a:pt x="3327" y="503"/>
                  </a:lnTo>
                  <a:lnTo>
                    <a:pt x="3348" y="294"/>
                  </a:lnTo>
                  <a:lnTo>
                    <a:pt x="3327" y="273"/>
                  </a:lnTo>
                  <a:lnTo>
                    <a:pt x="3202" y="273"/>
                  </a:lnTo>
                  <a:lnTo>
                    <a:pt x="3160" y="189"/>
                  </a:lnTo>
                  <a:lnTo>
                    <a:pt x="3013" y="126"/>
                  </a:lnTo>
                  <a:lnTo>
                    <a:pt x="2909" y="168"/>
                  </a:lnTo>
                  <a:lnTo>
                    <a:pt x="2846" y="105"/>
                  </a:lnTo>
                  <a:lnTo>
                    <a:pt x="2679" y="22"/>
                  </a:lnTo>
                  <a:lnTo>
                    <a:pt x="2490"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80" name="Google Shape;1080;p54"/>
            <p:cNvGrpSpPr/>
            <p:nvPr/>
          </p:nvGrpSpPr>
          <p:grpSpPr>
            <a:xfrm>
              <a:off x="3831056" y="2816010"/>
              <a:ext cx="37378" cy="27612"/>
              <a:chOff x="3866750" y="2520350"/>
              <a:chExt cx="78475" cy="60700"/>
            </a:xfrm>
          </p:grpSpPr>
          <p:sp>
            <p:nvSpPr>
              <p:cNvPr id="1081" name="Google Shape;1081;p54"/>
              <p:cNvSpPr/>
              <p:nvPr/>
            </p:nvSpPr>
            <p:spPr>
              <a:xfrm>
                <a:off x="3877200" y="2546500"/>
                <a:ext cx="4725" cy="6300"/>
              </a:xfrm>
              <a:custGeom>
                <a:rect b="b" l="l" r="r" t="t"/>
                <a:pathLst>
                  <a:path extrusionOk="0" h="252" w="189">
                    <a:moveTo>
                      <a:pt x="1" y="1"/>
                    </a:moveTo>
                    <a:lnTo>
                      <a:pt x="84" y="126"/>
                    </a:lnTo>
                    <a:lnTo>
                      <a:pt x="63" y="147"/>
                    </a:lnTo>
                    <a:lnTo>
                      <a:pt x="168" y="252"/>
                    </a:lnTo>
                    <a:lnTo>
                      <a:pt x="189" y="252"/>
                    </a:lnTo>
                    <a:lnTo>
                      <a:pt x="168" y="106"/>
                    </a:lnTo>
                    <a:lnTo>
                      <a:pt x="1"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2" name="Google Shape;1082;p54"/>
              <p:cNvSpPr/>
              <p:nvPr/>
            </p:nvSpPr>
            <p:spPr>
              <a:xfrm>
                <a:off x="3882425" y="2554350"/>
                <a:ext cx="2650" cy="3175"/>
              </a:xfrm>
              <a:custGeom>
                <a:rect b="b" l="l" r="r" t="t"/>
                <a:pathLst>
                  <a:path extrusionOk="0" h="127" w="106">
                    <a:moveTo>
                      <a:pt x="1" y="1"/>
                    </a:moveTo>
                    <a:lnTo>
                      <a:pt x="106" y="126"/>
                    </a:lnTo>
                    <a:lnTo>
                      <a:pt x="85" y="43"/>
                    </a:lnTo>
                    <a:lnTo>
                      <a:pt x="1"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3" name="Google Shape;1083;p54"/>
              <p:cNvSpPr/>
              <p:nvPr/>
            </p:nvSpPr>
            <p:spPr>
              <a:xfrm>
                <a:off x="3866750" y="2520350"/>
                <a:ext cx="78475" cy="60700"/>
              </a:xfrm>
              <a:custGeom>
                <a:rect b="b" l="l" r="r" t="t"/>
                <a:pathLst>
                  <a:path extrusionOk="0" h="2428" w="3139">
                    <a:moveTo>
                      <a:pt x="1653" y="1"/>
                    </a:moveTo>
                    <a:lnTo>
                      <a:pt x="1653" y="22"/>
                    </a:lnTo>
                    <a:lnTo>
                      <a:pt x="1402" y="22"/>
                    </a:lnTo>
                    <a:lnTo>
                      <a:pt x="1046" y="210"/>
                    </a:lnTo>
                    <a:lnTo>
                      <a:pt x="1025" y="356"/>
                    </a:lnTo>
                    <a:lnTo>
                      <a:pt x="837" y="440"/>
                    </a:lnTo>
                    <a:lnTo>
                      <a:pt x="816" y="649"/>
                    </a:lnTo>
                    <a:lnTo>
                      <a:pt x="691" y="649"/>
                    </a:lnTo>
                    <a:lnTo>
                      <a:pt x="481" y="545"/>
                    </a:lnTo>
                    <a:lnTo>
                      <a:pt x="356" y="587"/>
                    </a:lnTo>
                    <a:lnTo>
                      <a:pt x="209" y="691"/>
                    </a:lnTo>
                    <a:lnTo>
                      <a:pt x="0" y="691"/>
                    </a:lnTo>
                    <a:lnTo>
                      <a:pt x="0" y="733"/>
                    </a:lnTo>
                    <a:lnTo>
                      <a:pt x="42" y="942"/>
                    </a:lnTo>
                    <a:lnTo>
                      <a:pt x="168" y="1068"/>
                    </a:lnTo>
                    <a:lnTo>
                      <a:pt x="168" y="1110"/>
                    </a:lnTo>
                    <a:lnTo>
                      <a:pt x="209" y="1152"/>
                    </a:lnTo>
                    <a:lnTo>
                      <a:pt x="356" y="942"/>
                    </a:lnTo>
                    <a:lnTo>
                      <a:pt x="377" y="796"/>
                    </a:lnTo>
                    <a:lnTo>
                      <a:pt x="461" y="691"/>
                    </a:lnTo>
                    <a:lnTo>
                      <a:pt x="607" y="691"/>
                    </a:lnTo>
                    <a:lnTo>
                      <a:pt x="628" y="796"/>
                    </a:lnTo>
                    <a:lnTo>
                      <a:pt x="733" y="900"/>
                    </a:lnTo>
                    <a:lnTo>
                      <a:pt x="774" y="1068"/>
                    </a:lnTo>
                    <a:lnTo>
                      <a:pt x="879" y="1256"/>
                    </a:lnTo>
                    <a:lnTo>
                      <a:pt x="1025" y="1403"/>
                    </a:lnTo>
                    <a:lnTo>
                      <a:pt x="1088" y="1403"/>
                    </a:lnTo>
                    <a:lnTo>
                      <a:pt x="1193" y="1507"/>
                    </a:lnTo>
                    <a:lnTo>
                      <a:pt x="1088" y="1486"/>
                    </a:lnTo>
                    <a:lnTo>
                      <a:pt x="1005" y="1507"/>
                    </a:lnTo>
                    <a:lnTo>
                      <a:pt x="942" y="1591"/>
                    </a:lnTo>
                    <a:lnTo>
                      <a:pt x="1005" y="1696"/>
                    </a:lnTo>
                    <a:lnTo>
                      <a:pt x="1130" y="1696"/>
                    </a:lnTo>
                    <a:lnTo>
                      <a:pt x="1256" y="1821"/>
                    </a:lnTo>
                    <a:lnTo>
                      <a:pt x="1360" y="1842"/>
                    </a:lnTo>
                    <a:lnTo>
                      <a:pt x="1423" y="1947"/>
                    </a:lnTo>
                    <a:lnTo>
                      <a:pt x="1465" y="2030"/>
                    </a:lnTo>
                    <a:lnTo>
                      <a:pt x="1611" y="2009"/>
                    </a:lnTo>
                    <a:lnTo>
                      <a:pt x="1862" y="2030"/>
                    </a:lnTo>
                    <a:lnTo>
                      <a:pt x="1988" y="2093"/>
                    </a:lnTo>
                    <a:lnTo>
                      <a:pt x="2281" y="2365"/>
                    </a:lnTo>
                    <a:lnTo>
                      <a:pt x="2197" y="2407"/>
                    </a:lnTo>
                    <a:lnTo>
                      <a:pt x="2072" y="2323"/>
                    </a:lnTo>
                    <a:lnTo>
                      <a:pt x="2155" y="2407"/>
                    </a:lnTo>
                    <a:lnTo>
                      <a:pt x="2260" y="2428"/>
                    </a:lnTo>
                    <a:lnTo>
                      <a:pt x="2302" y="2344"/>
                    </a:lnTo>
                    <a:lnTo>
                      <a:pt x="1925" y="1884"/>
                    </a:lnTo>
                    <a:lnTo>
                      <a:pt x="1444" y="1486"/>
                    </a:lnTo>
                    <a:lnTo>
                      <a:pt x="1423" y="1403"/>
                    </a:lnTo>
                    <a:lnTo>
                      <a:pt x="1465" y="1382"/>
                    </a:lnTo>
                    <a:lnTo>
                      <a:pt x="1402" y="1277"/>
                    </a:lnTo>
                    <a:lnTo>
                      <a:pt x="1360" y="1172"/>
                    </a:lnTo>
                    <a:lnTo>
                      <a:pt x="1235" y="1047"/>
                    </a:lnTo>
                    <a:lnTo>
                      <a:pt x="1193" y="1047"/>
                    </a:lnTo>
                    <a:lnTo>
                      <a:pt x="1151" y="963"/>
                    </a:lnTo>
                    <a:lnTo>
                      <a:pt x="1214" y="900"/>
                    </a:lnTo>
                    <a:lnTo>
                      <a:pt x="1214" y="775"/>
                    </a:lnTo>
                    <a:lnTo>
                      <a:pt x="1256" y="733"/>
                    </a:lnTo>
                    <a:lnTo>
                      <a:pt x="1402" y="838"/>
                    </a:lnTo>
                    <a:lnTo>
                      <a:pt x="1444" y="900"/>
                    </a:lnTo>
                    <a:lnTo>
                      <a:pt x="1528" y="880"/>
                    </a:lnTo>
                    <a:lnTo>
                      <a:pt x="1528" y="796"/>
                    </a:lnTo>
                    <a:lnTo>
                      <a:pt x="1632" y="775"/>
                    </a:lnTo>
                    <a:lnTo>
                      <a:pt x="1716" y="796"/>
                    </a:lnTo>
                    <a:lnTo>
                      <a:pt x="1758" y="733"/>
                    </a:lnTo>
                    <a:lnTo>
                      <a:pt x="1841" y="775"/>
                    </a:lnTo>
                    <a:lnTo>
                      <a:pt x="1883" y="733"/>
                    </a:lnTo>
                    <a:lnTo>
                      <a:pt x="1988" y="754"/>
                    </a:lnTo>
                    <a:lnTo>
                      <a:pt x="2051" y="859"/>
                    </a:lnTo>
                    <a:lnTo>
                      <a:pt x="2093" y="796"/>
                    </a:lnTo>
                    <a:lnTo>
                      <a:pt x="2239" y="859"/>
                    </a:lnTo>
                    <a:lnTo>
                      <a:pt x="2344" y="796"/>
                    </a:lnTo>
                    <a:lnTo>
                      <a:pt x="2365" y="859"/>
                    </a:lnTo>
                    <a:lnTo>
                      <a:pt x="2490" y="838"/>
                    </a:lnTo>
                    <a:lnTo>
                      <a:pt x="2616" y="880"/>
                    </a:lnTo>
                    <a:lnTo>
                      <a:pt x="2699" y="859"/>
                    </a:lnTo>
                    <a:lnTo>
                      <a:pt x="2804" y="963"/>
                    </a:lnTo>
                    <a:lnTo>
                      <a:pt x="2971" y="963"/>
                    </a:lnTo>
                    <a:lnTo>
                      <a:pt x="2992" y="984"/>
                    </a:lnTo>
                    <a:lnTo>
                      <a:pt x="2971" y="880"/>
                    </a:lnTo>
                    <a:lnTo>
                      <a:pt x="3097" y="859"/>
                    </a:lnTo>
                    <a:lnTo>
                      <a:pt x="3139" y="859"/>
                    </a:lnTo>
                    <a:lnTo>
                      <a:pt x="3139" y="796"/>
                    </a:lnTo>
                    <a:lnTo>
                      <a:pt x="3034" y="775"/>
                    </a:lnTo>
                    <a:lnTo>
                      <a:pt x="2971" y="733"/>
                    </a:lnTo>
                    <a:lnTo>
                      <a:pt x="2930" y="566"/>
                    </a:lnTo>
                    <a:lnTo>
                      <a:pt x="2888" y="419"/>
                    </a:lnTo>
                    <a:lnTo>
                      <a:pt x="2804" y="356"/>
                    </a:lnTo>
                    <a:lnTo>
                      <a:pt x="2699" y="482"/>
                    </a:lnTo>
                    <a:lnTo>
                      <a:pt x="2490" y="419"/>
                    </a:lnTo>
                    <a:lnTo>
                      <a:pt x="2197" y="356"/>
                    </a:lnTo>
                    <a:lnTo>
                      <a:pt x="2093" y="273"/>
                    </a:lnTo>
                    <a:lnTo>
                      <a:pt x="1988" y="231"/>
                    </a:lnTo>
                    <a:lnTo>
                      <a:pt x="1737" y="22"/>
                    </a:lnTo>
                    <a:lnTo>
                      <a:pt x="1653"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4" name="Google Shape;1084;p54"/>
              <p:cNvSpPr/>
              <p:nvPr/>
            </p:nvSpPr>
            <p:spPr>
              <a:xfrm>
                <a:off x="3886100" y="2558550"/>
                <a:ext cx="3675" cy="5250"/>
              </a:xfrm>
              <a:custGeom>
                <a:rect b="b" l="l" r="r" t="t"/>
                <a:pathLst>
                  <a:path extrusionOk="0" h="210" w="147">
                    <a:moveTo>
                      <a:pt x="0" y="0"/>
                    </a:moveTo>
                    <a:lnTo>
                      <a:pt x="147" y="209"/>
                    </a:lnTo>
                    <a:lnTo>
                      <a:pt x="126" y="105"/>
                    </a:lnTo>
                    <a:lnTo>
                      <a:pt x="0"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85" name="Google Shape;1085;p54"/>
            <p:cNvSpPr/>
            <p:nvPr/>
          </p:nvSpPr>
          <p:spPr>
            <a:xfrm>
              <a:off x="3799155" y="2842190"/>
              <a:ext cx="6990" cy="13340"/>
            </a:xfrm>
            <a:custGeom>
              <a:rect b="b" l="l" r="r" t="t"/>
              <a:pathLst>
                <a:path extrusionOk="0" h="1173" w="587">
                  <a:moveTo>
                    <a:pt x="461" y="0"/>
                  </a:moveTo>
                  <a:lnTo>
                    <a:pt x="440" y="105"/>
                  </a:lnTo>
                  <a:lnTo>
                    <a:pt x="482" y="147"/>
                  </a:lnTo>
                  <a:lnTo>
                    <a:pt x="461" y="251"/>
                  </a:lnTo>
                  <a:lnTo>
                    <a:pt x="419" y="251"/>
                  </a:lnTo>
                  <a:lnTo>
                    <a:pt x="357" y="210"/>
                  </a:lnTo>
                  <a:lnTo>
                    <a:pt x="273" y="251"/>
                  </a:lnTo>
                  <a:lnTo>
                    <a:pt x="106" y="335"/>
                  </a:lnTo>
                  <a:lnTo>
                    <a:pt x="22" y="461"/>
                  </a:lnTo>
                  <a:lnTo>
                    <a:pt x="106" y="523"/>
                  </a:lnTo>
                  <a:lnTo>
                    <a:pt x="64" y="565"/>
                  </a:lnTo>
                  <a:lnTo>
                    <a:pt x="1" y="565"/>
                  </a:lnTo>
                  <a:lnTo>
                    <a:pt x="22" y="649"/>
                  </a:lnTo>
                  <a:lnTo>
                    <a:pt x="106" y="691"/>
                  </a:lnTo>
                  <a:lnTo>
                    <a:pt x="106" y="754"/>
                  </a:lnTo>
                  <a:lnTo>
                    <a:pt x="64" y="775"/>
                  </a:lnTo>
                  <a:lnTo>
                    <a:pt x="106" y="837"/>
                  </a:lnTo>
                  <a:lnTo>
                    <a:pt x="168" y="879"/>
                  </a:lnTo>
                  <a:lnTo>
                    <a:pt x="168" y="963"/>
                  </a:lnTo>
                  <a:lnTo>
                    <a:pt x="210" y="963"/>
                  </a:lnTo>
                  <a:lnTo>
                    <a:pt x="252" y="1005"/>
                  </a:lnTo>
                  <a:lnTo>
                    <a:pt x="210" y="984"/>
                  </a:lnTo>
                  <a:lnTo>
                    <a:pt x="147" y="1067"/>
                  </a:lnTo>
                  <a:lnTo>
                    <a:pt x="210" y="1109"/>
                  </a:lnTo>
                  <a:lnTo>
                    <a:pt x="357" y="1172"/>
                  </a:lnTo>
                  <a:lnTo>
                    <a:pt x="461" y="1109"/>
                  </a:lnTo>
                  <a:lnTo>
                    <a:pt x="545" y="942"/>
                  </a:lnTo>
                  <a:lnTo>
                    <a:pt x="545" y="795"/>
                  </a:lnTo>
                  <a:lnTo>
                    <a:pt x="587" y="544"/>
                  </a:lnTo>
                  <a:lnTo>
                    <a:pt x="545" y="314"/>
                  </a:lnTo>
                  <a:lnTo>
                    <a:pt x="545" y="147"/>
                  </a:lnTo>
                  <a:lnTo>
                    <a:pt x="524"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6" name="Google Shape;1086;p54"/>
            <p:cNvSpPr/>
            <p:nvPr/>
          </p:nvSpPr>
          <p:spPr>
            <a:xfrm>
              <a:off x="3688535" y="2836242"/>
              <a:ext cx="76506" cy="61161"/>
            </a:xfrm>
            <a:custGeom>
              <a:rect b="b" l="l" r="r" t="t"/>
              <a:pathLst>
                <a:path extrusionOk="0" h="5378" w="6425">
                  <a:moveTo>
                    <a:pt x="817" y="0"/>
                  </a:moveTo>
                  <a:lnTo>
                    <a:pt x="733" y="42"/>
                  </a:lnTo>
                  <a:lnTo>
                    <a:pt x="712" y="21"/>
                  </a:lnTo>
                  <a:lnTo>
                    <a:pt x="503" y="126"/>
                  </a:lnTo>
                  <a:lnTo>
                    <a:pt x="524" y="209"/>
                  </a:lnTo>
                  <a:lnTo>
                    <a:pt x="608" y="251"/>
                  </a:lnTo>
                  <a:lnTo>
                    <a:pt x="524" y="335"/>
                  </a:lnTo>
                  <a:lnTo>
                    <a:pt x="336" y="356"/>
                  </a:lnTo>
                  <a:lnTo>
                    <a:pt x="252" y="335"/>
                  </a:lnTo>
                  <a:lnTo>
                    <a:pt x="43" y="419"/>
                  </a:lnTo>
                  <a:lnTo>
                    <a:pt x="1" y="544"/>
                  </a:lnTo>
                  <a:lnTo>
                    <a:pt x="43" y="670"/>
                  </a:lnTo>
                  <a:lnTo>
                    <a:pt x="126" y="649"/>
                  </a:lnTo>
                  <a:lnTo>
                    <a:pt x="126" y="691"/>
                  </a:lnTo>
                  <a:lnTo>
                    <a:pt x="189" y="733"/>
                  </a:lnTo>
                  <a:lnTo>
                    <a:pt x="147" y="879"/>
                  </a:lnTo>
                  <a:lnTo>
                    <a:pt x="210" y="900"/>
                  </a:lnTo>
                  <a:lnTo>
                    <a:pt x="294" y="837"/>
                  </a:lnTo>
                  <a:lnTo>
                    <a:pt x="252" y="963"/>
                  </a:lnTo>
                  <a:lnTo>
                    <a:pt x="315" y="1005"/>
                  </a:lnTo>
                  <a:lnTo>
                    <a:pt x="252" y="1088"/>
                  </a:lnTo>
                  <a:lnTo>
                    <a:pt x="357" y="1109"/>
                  </a:lnTo>
                  <a:lnTo>
                    <a:pt x="231" y="1256"/>
                  </a:lnTo>
                  <a:lnTo>
                    <a:pt x="231" y="1277"/>
                  </a:lnTo>
                  <a:lnTo>
                    <a:pt x="482" y="1214"/>
                  </a:lnTo>
                  <a:lnTo>
                    <a:pt x="587" y="1256"/>
                  </a:lnTo>
                  <a:lnTo>
                    <a:pt x="566" y="1381"/>
                  </a:lnTo>
                  <a:lnTo>
                    <a:pt x="629" y="1465"/>
                  </a:lnTo>
                  <a:lnTo>
                    <a:pt x="796" y="1360"/>
                  </a:lnTo>
                  <a:lnTo>
                    <a:pt x="1110" y="1423"/>
                  </a:lnTo>
                  <a:lnTo>
                    <a:pt x="1214" y="1318"/>
                  </a:lnTo>
                  <a:lnTo>
                    <a:pt x="1486" y="1360"/>
                  </a:lnTo>
                  <a:lnTo>
                    <a:pt x="1507" y="1486"/>
                  </a:lnTo>
                  <a:lnTo>
                    <a:pt x="1612" y="1632"/>
                  </a:lnTo>
                  <a:lnTo>
                    <a:pt x="1591" y="1737"/>
                  </a:lnTo>
                  <a:lnTo>
                    <a:pt x="1445" y="1737"/>
                  </a:lnTo>
                  <a:lnTo>
                    <a:pt x="1235" y="1946"/>
                  </a:lnTo>
                  <a:lnTo>
                    <a:pt x="1256" y="2114"/>
                  </a:lnTo>
                  <a:lnTo>
                    <a:pt x="1235" y="2469"/>
                  </a:lnTo>
                  <a:lnTo>
                    <a:pt x="1089" y="2616"/>
                  </a:lnTo>
                  <a:lnTo>
                    <a:pt x="1194" y="2720"/>
                  </a:lnTo>
                  <a:lnTo>
                    <a:pt x="1047" y="2930"/>
                  </a:lnTo>
                  <a:lnTo>
                    <a:pt x="942" y="2888"/>
                  </a:lnTo>
                  <a:lnTo>
                    <a:pt x="817" y="2930"/>
                  </a:lnTo>
                  <a:lnTo>
                    <a:pt x="963" y="3202"/>
                  </a:lnTo>
                  <a:lnTo>
                    <a:pt x="1089" y="3285"/>
                  </a:lnTo>
                  <a:lnTo>
                    <a:pt x="1089" y="3515"/>
                  </a:lnTo>
                  <a:lnTo>
                    <a:pt x="922" y="3704"/>
                  </a:lnTo>
                  <a:lnTo>
                    <a:pt x="984" y="3871"/>
                  </a:lnTo>
                  <a:lnTo>
                    <a:pt x="1131" y="3871"/>
                  </a:lnTo>
                  <a:lnTo>
                    <a:pt x="1089" y="3976"/>
                  </a:lnTo>
                  <a:lnTo>
                    <a:pt x="963" y="4080"/>
                  </a:lnTo>
                  <a:lnTo>
                    <a:pt x="838" y="4331"/>
                  </a:lnTo>
                  <a:lnTo>
                    <a:pt x="922" y="4457"/>
                  </a:lnTo>
                  <a:lnTo>
                    <a:pt x="922" y="4603"/>
                  </a:lnTo>
                  <a:lnTo>
                    <a:pt x="1026" y="4624"/>
                  </a:lnTo>
                  <a:lnTo>
                    <a:pt x="1173" y="4645"/>
                  </a:lnTo>
                  <a:lnTo>
                    <a:pt x="1403" y="4875"/>
                  </a:lnTo>
                  <a:lnTo>
                    <a:pt x="1382" y="4917"/>
                  </a:lnTo>
                  <a:lnTo>
                    <a:pt x="1486" y="5168"/>
                  </a:lnTo>
                  <a:lnTo>
                    <a:pt x="1675" y="5357"/>
                  </a:lnTo>
                  <a:lnTo>
                    <a:pt x="1842" y="5378"/>
                  </a:lnTo>
                  <a:lnTo>
                    <a:pt x="2010" y="5273"/>
                  </a:lnTo>
                  <a:lnTo>
                    <a:pt x="2010" y="5168"/>
                  </a:lnTo>
                  <a:lnTo>
                    <a:pt x="2093" y="5085"/>
                  </a:lnTo>
                  <a:lnTo>
                    <a:pt x="2303" y="5064"/>
                  </a:lnTo>
                  <a:lnTo>
                    <a:pt x="2470" y="4875"/>
                  </a:lnTo>
                  <a:lnTo>
                    <a:pt x="2679" y="4855"/>
                  </a:lnTo>
                  <a:lnTo>
                    <a:pt x="2784" y="4813"/>
                  </a:lnTo>
                  <a:lnTo>
                    <a:pt x="3035" y="4875"/>
                  </a:lnTo>
                  <a:lnTo>
                    <a:pt x="3181" y="4917"/>
                  </a:lnTo>
                  <a:lnTo>
                    <a:pt x="3202" y="4855"/>
                  </a:lnTo>
                  <a:lnTo>
                    <a:pt x="3307" y="4855"/>
                  </a:lnTo>
                  <a:lnTo>
                    <a:pt x="3411" y="4938"/>
                  </a:lnTo>
                  <a:lnTo>
                    <a:pt x="3495" y="4855"/>
                  </a:lnTo>
                  <a:lnTo>
                    <a:pt x="3558" y="4750"/>
                  </a:lnTo>
                  <a:lnTo>
                    <a:pt x="3663" y="4855"/>
                  </a:lnTo>
                  <a:lnTo>
                    <a:pt x="3788" y="4917"/>
                  </a:lnTo>
                  <a:lnTo>
                    <a:pt x="3914" y="4708"/>
                  </a:lnTo>
                  <a:lnTo>
                    <a:pt x="3914" y="4603"/>
                  </a:lnTo>
                  <a:lnTo>
                    <a:pt x="4248" y="4436"/>
                  </a:lnTo>
                  <a:lnTo>
                    <a:pt x="4458" y="4436"/>
                  </a:lnTo>
                  <a:lnTo>
                    <a:pt x="4520" y="4352"/>
                  </a:lnTo>
                  <a:lnTo>
                    <a:pt x="4458" y="4311"/>
                  </a:lnTo>
                  <a:lnTo>
                    <a:pt x="4499" y="4143"/>
                  </a:lnTo>
                  <a:lnTo>
                    <a:pt x="4667" y="3892"/>
                  </a:lnTo>
                  <a:lnTo>
                    <a:pt x="4667" y="3766"/>
                  </a:lnTo>
                  <a:lnTo>
                    <a:pt x="4855" y="3704"/>
                  </a:lnTo>
                  <a:lnTo>
                    <a:pt x="4981" y="3578"/>
                  </a:lnTo>
                  <a:lnTo>
                    <a:pt x="4855" y="3390"/>
                  </a:lnTo>
                  <a:lnTo>
                    <a:pt x="4771" y="3348"/>
                  </a:lnTo>
                  <a:lnTo>
                    <a:pt x="4751" y="3243"/>
                  </a:lnTo>
                  <a:lnTo>
                    <a:pt x="4646" y="3076"/>
                  </a:lnTo>
                  <a:lnTo>
                    <a:pt x="4730" y="2992"/>
                  </a:lnTo>
                  <a:lnTo>
                    <a:pt x="4960" y="2637"/>
                  </a:lnTo>
                  <a:lnTo>
                    <a:pt x="5064" y="2574"/>
                  </a:lnTo>
                  <a:lnTo>
                    <a:pt x="5232" y="2302"/>
                  </a:lnTo>
                  <a:lnTo>
                    <a:pt x="5274" y="2323"/>
                  </a:lnTo>
                  <a:lnTo>
                    <a:pt x="5253" y="2344"/>
                  </a:lnTo>
                  <a:lnTo>
                    <a:pt x="5253" y="2365"/>
                  </a:lnTo>
                  <a:lnTo>
                    <a:pt x="5336" y="2323"/>
                  </a:lnTo>
                  <a:lnTo>
                    <a:pt x="5357" y="2197"/>
                  </a:lnTo>
                  <a:lnTo>
                    <a:pt x="5295" y="2134"/>
                  </a:lnTo>
                  <a:lnTo>
                    <a:pt x="5441" y="2051"/>
                  </a:lnTo>
                  <a:lnTo>
                    <a:pt x="5567" y="1946"/>
                  </a:lnTo>
                  <a:lnTo>
                    <a:pt x="5776" y="1946"/>
                  </a:lnTo>
                  <a:lnTo>
                    <a:pt x="5964" y="1883"/>
                  </a:lnTo>
                  <a:lnTo>
                    <a:pt x="6069" y="1737"/>
                  </a:lnTo>
                  <a:lnTo>
                    <a:pt x="6278" y="1611"/>
                  </a:lnTo>
                  <a:lnTo>
                    <a:pt x="6320" y="1507"/>
                  </a:lnTo>
                  <a:lnTo>
                    <a:pt x="6341" y="1381"/>
                  </a:lnTo>
                  <a:lnTo>
                    <a:pt x="6320" y="1193"/>
                  </a:lnTo>
                  <a:lnTo>
                    <a:pt x="6424" y="1151"/>
                  </a:lnTo>
                  <a:lnTo>
                    <a:pt x="6424" y="1088"/>
                  </a:lnTo>
                  <a:lnTo>
                    <a:pt x="6341" y="1067"/>
                  </a:lnTo>
                  <a:lnTo>
                    <a:pt x="6215" y="879"/>
                  </a:lnTo>
                  <a:lnTo>
                    <a:pt x="5964" y="900"/>
                  </a:lnTo>
                  <a:lnTo>
                    <a:pt x="5797" y="837"/>
                  </a:lnTo>
                  <a:lnTo>
                    <a:pt x="5629" y="837"/>
                  </a:lnTo>
                  <a:lnTo>
                    <a:pt x="5525" y="774"/>
                  </a:lnTo>
                  <a:lnTo>
                    <a:pt x="5253" y="774"/>
                  </a:lnTo>
                  <a:lnTo>
                    <a:pt x="5148" y="879"/>
                  </a:lnTo>
                  <a:lnTo>
                    <a:pt x="5064" y="837"/>
                  </a:lnTo>
                  <a:lnTo>
                    <a:pt x="4918" y="837"/>
                  </a:lnTo>
                  <a:lnTo>
                    <a:pt x="4792" y="691"/>
                  </a:lnTo>
                  <a:lnTo>
                    <a:pt x="4688" y="753"/>
                  </a:lnTo>
                  <a:lnTo>
                    <a:pt x="4583" y="649"/>
                  </a:lnTo>
                  <a:lnTo>
                    <a:pt x="4332" y="565"/>
                  </a:lnTo>
                  <a:lnTo>
                    <a:pt x="4186" y="586"/>
                  </a:lnTo>
                  <a:lnTo>
                    <a:pt x="4207" y="523"/>
                  </a:lnTo>
                  <a:lnTo>
                    <a:pt x="4186" y="377"/>
                  </a:lnTo>
                  <a:lnTo>
                    <a:pt x="4102" y="377"/>
                  </a:lnTo>
                  <a:lnTo>
                    <a:pt x="4102" y="356"/>
                  </a:lnTo>
                  <a:lnTo>
                    <a:pt x="3997" y="314"/>
                  </a:lnTo>
                  <a:lnTo>
                    <a:pt x="3955" y="335"/>
                  </a:lnTo>
                  <a:lnTo>
                    <a:pt x="3872" y="335"/>
                  </a:lnTo>
                  <a:lnTo>
                    <a:pt x="3809" y="419"/>
                  </a:lnTo>
                  <a:lnTo>
                    <a:pt x="3495" y="230"/>
                  </a:lnTo>
                  <a:lnTo>
                    <a:pt x="3391" y="230"/>
                  </a:lnTo>
                  <a:lnTo>
                    <a:pt x="3286" y="335"/>
                  </a:lnTo>
                  <a:lnTo>
                    <a:pt x="3077" y="272"/>
                  </a:lnTo>
                  <a:lnTo>
                    <a:pt x="3035" y="168"/>
                  </a:lnTo>
                  <a:lnTo>
                    <a:pt x="2826" y="147"/>
                  </a:lnTo>
                  <a:lnTo>
                    <a:pt x="2533" y="272"/>
                  </a:lnTo>
                  <a:lnTo>
                    <a:pt x="2344" y="230"/>
                  </a:lnTo>
                  <a:lnTo>
                    <a:pt x="1926" y="168"/>
                  </a:lnTo>
                  <a:lnTo>
                    <a:pt x="1779" y="105"/>
                  </a:lnTo>
                  <a:lnTo>
                    <a:pt x="1758" y="42"/>
                  </a:lnTo>
                  <a:lnTo>
                    <a:pt x="1570" y="105"/>
                  </a:lnTo>
                  <a:lnTo>
                    <a:pt x="1403" y="147"/>
                  </a:lnTo>
                  <a:lnTo>
                    <a:pt x="1277" y="105"/>
                  </a:lnTo>
                  <a:lnTo>
                    <a:pt x="1173" y="105"/>
                  </a:lnTo>
                  <a:lnTo>
                    <a:pt x="1068" y="168"/>
                  </a:lnTo>
                  <a:lnTo>
                    <a:pt x="942" y="21"/>
                  </a:lnTo>
                  <a:lnTo>
                    <a:pt x="817"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7" name="Google Shape;1087;p54"/>
            <p:cNvSpPr/>
            <p:nvPr/>
          </p:nvSpPr>
          <p:spPr>
            <a:xfrm>
              <a:off x="4036603" y="2865264"/>
              <a:ext cx="11967" cy="9064"/>
            </a:xfrm>
            <a:custGeom>
              <a:rect b="b" l="l" r="r" t="t"/>
              <a:pathLst>
                <a:path extrusionOk="0" h="797" w="1005">
                  <a:moveTo>
                    <a:pt x="189" y="1"/>
                  </a:moveTo>
                  <a:lnTo>
                    <a:pt x="84" y="64"/>
                  </a:lnTo>
                  <a:lnTo>
                    <a:pt x="0" y="64"/>
                  </a:lnTo>
                  <a:lnTo>
                    <a:pt x="0" y="106"/>
                  </a:lnTo>
                  <a:lnTo>
                    <a:pt x="42" y="106"/>
                  </a:lnTo>
                  <a:lnTo>
                    <a:pt x="105" y="189"/>
                  </a:lnTo>
                  <a:lnTo>
                    <a:pt x="189" y="189"/>
                  </a:lnTo>
                  <a:lnTo>
                    <a:pt x="251" y="294"/>
                  </a:lnTo>
                  <a:lnTo>
                    <a:pt x="209" y="378"/>
                  </a:lnTo>
                  <a:lnTo>
                    <a:pt x="481" y="503"/>
                  </a:lnTo>
                  <a:lnTo>
                    <a:pt x="502" y="629"/>
                  </a:lnTo>
                  <a:lnTo>
                    <a:pt x="670" y="712"/>
                  </a:lnTo>
                  <a:lnTo>
                    <a:pt x="795" y="712"/>
                  </a:lnTo>
                  <a:lnTo>
                    <a:pt x="984" y="796"/>
                  </a:lnTo>
                  <a:lnTo>
                    <a:pt x="1005" y="712"/>
                  </a:lnTo>
                  <a:lnTo>
                    <a:pt x="733" y="315"/>
                  </a:lnTo>
                  <a:lnTo>
                    <a:pt x="586" y="273"/>
                  </a:lnTo>
                  <a:lnTo>
                    <a:pt x="502" y="85"/>
                  </a:lnTo>
                  <a:lnTo>
                    <a:pt x="398" y="85"/>
                  </a:lnTo>
                  <a:lnTo>
                    <a:pt x="356" y="126"/>
                  </a:lnTo>
                  <a:lnTo>
                    <a:pt x="189"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8" name="Google Shape;1088;p54"/>
            <p:cNvSpPr/>
            <p:nvPr/>
          </p:nvSpPr>
          <p:spPr>
            <a:xfrm>
              <a:off x="4033614" y="2866458"/>
              <a:ext cx="140532" cy="108039"/>
            </a:xfrm>
            <a:custGeom>
              <a:rect b="b" l="l" r="r" t="t"/>
              <a:pathLst>
                <a:path extrusionOk="0" h="9500" w="11802">
                  <a:moveTo>
                    <a:pt x="502" y="1863"/>
                  </a:moveTo>
                  <a:lnTo>
                    <a:pt x="502" y="1884"/>
                  </a:lnTo>
                  <a:lnTo>
                    <a:pt x="506" y="1864"/>
                  </a:lnTo>
                  <a:lnTo>
                    <a:pt x="506" y="1864"/>
                  </a:lnTo>
                  <a:lnTo>
                    <a:pt x="502" y="1863"/>
                  </a:lnTo>
                  <a:close/>
                  <a:moveTo>
                    <a:pt x="251" y="1"/>
                  </a:moveTo>
                  <a:lnTo>
                    <a:pt x="209" y="63"/>
                  </a:lnTo>
                  <a:lnTo>
                    <a:pt x="147" y="210"/>
                  </a:lnTo>
                  <a:lnTo>
                    <a:pt x="0" y="210"/>
                  </a:lnTo>
                  <a:lnTo>
                    <a:pt x="0" y="273"/>
                  </a:lnTo>
                  <a:lnTo>
                    <a:pt x="42" y="398"/>
                  </a:lnTo>
                  <a:lnTo>
                    <a:pt x="105" y="607"/>
                  </a:lnTo>
                  <a:lnTo>
                    <a:pt x="105" y="712"/>
                  </a:lnTo>
                  <a:lnTo>
                    <a:pt x="105" y="858"/>
                  </a:lnTo>
                  <a:lnTo>
                    <a:pt x="230" y="900"/>
                  </a:lnTo>
                  <a:lnTo>
                    <a:pt x="251" y="942"/>
                  </a:lnTo>
                  <a:lnTo>
                    <a:pt x="188" y="1130"/>
                  </a:lnTo>
                  <a:lnTo>
                    <a:pt x="209" y="1277"/>
                  </a:lnTo>
                  <a:lnTo>
                    <a:pt x="188" y="1361"/>
                  </a:lnTo>
                  <a:lnTo>
                    <a:pt x="335" y="1423"/>
                  </a:lnTo>
                  <a:lnTo>
                    <a:pt x="460" y="1654"/>
                  </a:lnTo>
                  <a:lnTo>
                    <a:pt x="523" y="1779"/>
                  </a:lnTo>
                  <a:lnTo>
                    <a:pt x="506" y="1864"/>
                  </a:lnTo>
                  <a:lnTo>
                    <a:pt x="506" y="1864"/>
                  </a:lnTo>
                  <a:lnTo>
                    <a:pt x="607" y="1884"/>
                  </a:lnTo>
                  <a:lnTo>
                    <a:pt x="670" y="2009"/>
                  </a:lnTo>
                  <a:lnTo>
                    <a:pt x="649" y="2114"/>
                  </a:lnTo>
                  <a:lnTo>
                    <a:pt x="712" y="2260"/>
                  </a:lnTo>
                  <a:lnTo>
                    <a:pt x="816" y="2260"/>
                  </a:lnTo>
                  <a:lnTo>
                    <a:pt x="858" y="2365"/>
                  </a:lnTo>
                  <a:lnTo>
                    <a:pt x="921" y="2490"/>
                  </a:lnTo>
                  <a:lnTo>
                    <a:pt x="1025" y="2532"/>
                  </a:lnTo>
                  <a:lnTo>
                    <a:pt x="1088" y="2574"/>
                  </a:lnTo>
                  <a:lnTo>
                    <a:pt x="1297" y="2679"/>
                  </a:lnTo>
                  <a:lnTo>
                    <a:pt x="1381" y="2700"/>
                  </a:lnTo>
                  <a:lnTo>
                    <a:pt x="1507" y="2679"/>
                  </a:lnTo>
                  <a:lnTo>
                    <a:pt x="1590" y="2721"/>
                  </a:lnTo>
                  <a:lnTo>
                    <a:pt x="1653" y="2742"/>
                  </a:lnTo>
                  <a:lnTo>
                    <a:pt x="1590" y="2783"/>
                  </a:lnTo>
                  <a:lnTo>
                    <a:pt x="1486" y="2825"/>
                  </a:lnTo>
                  <a:lnTo>
                    <a:pt x="1402" y="2825"/>
                  </a:lnTo>
                  <a:lnTo>
                    <a:pt x="1444" y="2993"/>
                  </a:lnTo>
                  <a:lnTo>
                    <a:pt x="1486" y="3014"/>
                  </a:lnTo>
                  <a:lnTo>
                    <a:pt x="1486" y="3223"/>
                  </a:lnTo>
                  <a:lnTo>
                    <a:pt x="1402" y="3244"/>
                  </a:lnTo>
                  <a:lnTo>
                    <a:pt x="1339" y="3244"/>
                  </a:lnTo>
                  <a:lnTo>
                    <a:pt x="1297" y="3432"/>
                  </a:lnTo>
                  <a:lnTo>
                    <a:pt x="1256" y="3474"/>
                  </a:lnTo>
                  <a:lnTo>
                    <a:pt x="1256" y="3683"/>
                  </a:lnTo>
                  <a:lnTo>
                    <a:pt x="1235" y="3767"/>
                  </a:lnTo>
                  <a:lnTo>
                    <a:pt x="1256" y="3830"/>
                  </a:lnTo>
                  <a:lnTo>
                    <a:pt x="1193" y="3871"/>
                  </a:lnTo>
                  <a:lnTo>
                    <a:pt x="1193" y="3955"/>
                  </a:lnTo>
                  <a:lnTo>
                    <a:pt x="1276" y="3976"/>
                  </a:lnTo>
                  <a:lnTo>
                    <a:pt x="1360" y="4060"/>
                  </a:lnTo>
                  <a:lnTo>
                    <a:pt x="1465" y="4081"/>
                  </a:lnTo>
                  <a:lnTo>
                    <a:pt x="1486" y="4164"/>
                  </a:lnTo>
                  <a:lnTo>
                    <a:pt x="1611" y="4269"/>
                  </a:lnTo>
                  <a:lnTo>
                    <a:pt x="1569" y="4394"/>
                  </a:lnTo>
                  <a:lnTo>
                    <a:pt x="1590" y="4415"/>
                  </a:lnTo>
                  <a:lnTo>
                    <a:pt x="1590" y="4499"/>
                  </a:lnTo>
                  <a:lnTo>
                    <a:pt x="1695" y="4583"/>
                  </a:lnTo>
                  <a:lnTo>
                    <a:pt x="1758" y="4562"/>
                  </a:lnTo>
                  <a:lnTo>
                    <a:pt x="1862" y="4520"/>
                  </a:lnTo>
                  <a:lnTo>
                    <a:pt x="2302" y="4813"/>
                  </a:lnTo>
                  <a:lnTo>
                    <a:pt x="2344" y="4792"/>
                  </a:lnTo>
                  <a:lnTo>
                    <a:pt x="2427" y="4834"/>
                  </a:lnTo>
                  <a:lnTo>
                    <a:pt x="2532" y="5043"/>
                  </a:lnTo>
                  <a:lnTo>
                    <a:pt x="2636" y="5106"/>
                  </a:lnTo>
                  <a:lnTo>
                    <a:pt x="2762" y="5357"/>
                  </a:lnTo>
                  <a:lnTo>
                    <a:pt x="2636" y="5462"/>
                  </a:lnTo>
                  <a:lnTo>
                    <a:pt x="2636" y="5650"/>
                  </a:lnTo>
                  <a:lnTo>
                    <a:pt x="2657" y="5817"/>
                  </a:lnTo>
                  <a:lnTo>
                    <a:pt x="2846" y="5817"/>
                  </a:lnTo>
                  <a:lnTo>
                    <a:pt x="2909" y="6152"/>
                  </a:lnTo>
                  <a:lnTo>
                    <a:pt x="3013" y="6236"/>
                  </a:lnTo>
                  <a:lnTo>
                    <a:pt x="3118" y="6278"/>
                  </a:lnTo>
                  <a:lnTo>
                    <a:pt x="3160" y="6299"/>
                  </a:lnTo>
                  <a:lnTo>
                    <a:pt x="3222" y="6278"/>
                  </a:lnTo>
                  <a:lnTo>
                    <a:pt x="3222" y="6340"/>
                  </a:lnTo>
                  <a:lnTo>
                    <a:pt x="3285" y="6445"/>
                  </a:lnTo>
                  <a:lnTo>
                    <a:pt x="3369" y="6445"/>
                  </a:lnTo>
                  <a:lnTo>
                    <a:pt x="3432" y="6382"/>
                  </a:lnTo>
                  <a:lnTo>
                    <a:pt x="3453" y="6257"/>
                  </a:lnTo>
                  <a:lnTo>
                    <a:pt x="3348" y="6194"/>
                  </a:lnTo>
                  <a:lnTo>
                    <a:pt x="3494" y="6194"/>
                  </a:lnTo>
                  <a:lnTo>
                    <a:pt x="3536" y="6173"/>
                  </a:lnTo>
                  <a:lnTo>
                    <a:pt x="3494" y="6236"/>
                  </a:lnTo>
                  <a:lnTo>
                    <a:pt x="3494" y="6299"/>
                  </a:lnTo>
                  <a:lnTo>
                    <a:pt x="3641" y="6361"/>
                  </a:lnTo>
                  <a:lnTo>
                    <a:pt x="3683" y="6340"/>
                  </a:lnTo>
                  <a:lnTo>
                    <a:pt x="3745" y="6445"/>
                  </a:lnTo>
                  <a:lnTo>
                    <a:pt x="3787" y="6445"/>
                  </a:lnTo>
                  <a:lnTo>
                    <a:pt x="3976" y="6299"/>
                  </a:lnTo>
                  <a:lnTo>
                    <a:pt x="4017" y="6340"/>
                  </a:lnTo>
                  <a:lnTo>
                    <a:pt x="4164" y="6487"/>
                  </a:lnTo>
                  <a:lnTo>
                    <a:pt x="4164" y="6591"/>
                  </a:lnTo>
                  <a:lnTo>
                    <a:pt x="4373" y="6863"/>
                  </a:lnTo>
                  <a:lnTo>
                    <a:pt x="4394" y="7031"/>
                  </a:lnTo>
                  <a:lnTo>
                    <a:pt x="4436" y="7073"/>
                  </a:lnTo>
                  <a:lnTo>
                    <a:pt x="4541" y="7073"/>
                  </a:lnTo>
                  <a:lnTo>
                    <a:pt x="4603" y="7177"/>
                  </a:lnTo>
                  <a:lnTo>
                    <a:pt x="4541" y="7177"/>
                  </a:lnTo>
                  <a:lnTo>
                    <a:pt x="4520" y="7135"/>
                  </a:lnTo>
                  <a:lnTo>
                    <a:pt x="4499" y="7177"/>
                  </a:lnTo>
                  <a:lnTo>
                    <a:pt x="4603" y="7240"/>
                  </a:lnTo>
                  <a:lnTo>
                    <a:pt x="4645" y="7219"/>
                  </a:lnTo>
                  <a:lnTo>
                    <a:pt x="4687" y="7324"/>
                  </a:lnTo>
                  <a:lnTo>
                    <a:pt x="4833" y="7721"/>
                  </a:lnTo>
                  <a:lnTo>
                    <a:pt x="4959" y="7763"/>
                  </a:lnTo>
                  <a:lnTo>
                    <a:pt x="5168" y="7763"/>
                  </a:lnTo>
                  <a:lnTo>
                    <a:pt x="5315" y="7805"/>
                  </a:lnTo>
                  <a:lnTo>
                    <a:pt x="5377" y="7868"/>
                  </a:lnTo>
                  <a:lnTo>
                    <a:pt x="5566" y="7868"/>
                  </a:lnTo>
                  <a:lnTo>
                    <a:pt x="5587" y="7931"/>
                  </a:lnTo>
                  <a:lnTo>
                    <a:pt x="5691" y="7931"/>
                  </a:lnTo>
                  <a:lnTo>
                    <a:pt x="5733" y="7972"/>
                  </a:lnTo>
                  <a:lnTo>
                    <a:pt x="5649" y="8035"/>
                  </a:lnTo>
                  <a:lnTo>
                    <a:pt x="5796" y="8224"/>
                  </a:lnTo>
                  <a:lnTo>
                    <a:pt x="5963" y="8244"/>
                  </a:lnTo>
                  <a:lnTo>
                    <a:pt x="6047" y="8328"/>
                  </a:lnTo>
                  <a:lnTo>
                    <a:pt x="6152" y="8328"/>
                  </a:lnTo>
                  <a:lnTo>
                    <a:pt x="6319" y="8496"/>
                  </a:lnTo>
                  <a:lnTo>
                    <a:pt x="6403" y="8475"/>
                  </a:lnTo>
                  <a:lnTo>
                    <a:pt x="6528" y="8454"/>
                  </a:lnTo>
                  <a:lnTo>
                    <a:pt x="6717" y="8496"/>
                  </a:lnTo>
                  <a:lnTo>
                    <a:pt x="6947" y="8663"/>
                  </a:lnTo>
                  <a:lnTo>
                    <a:pt x="7135" y="8475"/>
                  </a:lnTo>
                  <a:lnTo>
                    <a:pt x="7407" y="8349"/>
                  </a:lnTo>
                  <a:lnTo>
                    <a:pt x="7407" y="8328"/>
                  </a:lnTo>
                  <a:lnTo>
                    <a:pt x="7533" y="8328"/>
                  </a:lnTo>
                  <a:lnTo>
                    <a:pt x="7679" y="8224"/>
                  </a:lnTo>
                  <a:lnTo>
                    <a:pt x="7784" y="8161"/>
                  </a:lnTo>
                  <a:lnTo>
                    <a:pt x="7993" y="8182"/>
                  </a:lnTo>
                  <a:lnTo>
                    <a:pt x="7993" y="8244"/>
                  </a:lnTo>
                  <a:lnTo>
                    <a:pt x="8056" y="8244"/>
                  </a:lnTo>
                  <a:lnTo>
                    <a:pt x="8056" y="8286"/>
                  </a:lnTo>
                  <a:lnTo>
                    <a:pt x="8160" y="8454"/>
                  </a:lnTo>
                  <a:lnTo>
                    <a:pt x="8244" y="8663"/>
                  </a:lnTo>
                  <a:lnTo>
                    <a:pt x="8349" y="8872"/>
                  </a:lnTo>
                  <a:lnTo>
                    <a:pt x="8349" y="9019"/>
                  </a:lnTo>
                  <a:lnTo>
                    <a:pt x="8411" y="9081"/>
                  </a:lnTo>
                  <a:lnTo>
                    <a:pt x="8453" y="9123"/>
                  </a:lnTo>
                  <a:lnTo>
                    <a:pt x="8872" y="9123"/>
                  </a:lnTo>
                  <a:lnTo>
                    <a:pt x="8976" y="9207"/>
                  </a:lnTo>
                  <a:lnTo>
                    <a:pt x="9102" y="9081"/>
                  </a:lnTo>
                  <a:lnTo>
                    <a:pt x="9144" y="9102"/>
                  </a:lnTo>
                  <a:lnTo>
                    <a:pt x="9311" y="9228"/>
                  </a:lnTo>
                  <a:lnTo>
                    <a:pt x="9625" y="9207"/>
                  </a:lnTo>
                  <a:lnTo>
                    <a:pt x="9813" y="9291"/>
                  </a:lnTo>
                  <a:lnTo>
                    <a:pt x="10064" y="9312"/>
                  </a:lnTo>
                  <a:lnTo>
                    <a:pt x="10169" y="9332"/>
                  </a:lnTo>
                  <a:lnTo>
                    <a:pt x="10232" y="9312"/>
                  </a:lnTo>
                  <a:lnTo>
                    <a:pt x="10295" y="9395"/>
                  </a:lnTo>
                  <a:lnTo>
                    <a:pt x="10315" y="9395"/>
                  </a:lnTo>
                  <a:lnTo>
                    <a:pt x="10357" y="9291"/>
                  </a:lnTo>
                  <a:lnTo>
                    <a:pt x="10441" y="9291"/>
                  </a:lnTo>
                  <a:lnTo>
                    <a:pt x="10483" y="9374"/>
                  </a:lnTo>
                  <a:lnTo>
                    <a:pt x="10608" y="9416"/>
                  </a:lnTo>
                  <a:lnTo>
                    <a:pt x="10818" y="9500"/>
                  </a:lnTo>
                  <a:lnTo>
                    <a:pt x="10901" y="9437"/>
                  </a:lnTo>
                  <a:lnTo>
                    <a:pt x="10922" y="9395"/>
                  </a:lnTo>
                  <a:lnTo>
                    <a:pt x="10964" y="9395"/>
                  </a:lnTo>
                  <a:lnTo>
                    <a:pt x="10964" y="9312"/>
                  </a:lnTo>
                  <a:lnTo>
                    <a:pt x="10985" y="9102"/>
                  </a:lnTo>
                  <a:lnTo>
                    <a:pt x="10922" y="8977"/>
                  </a:lnTo>
                  <a:lnTo>
                    <a:pt x="11027" y="8851"/>
                  </a:lnTo>
                  <a:lnTo>
                    <a:pt x="10985" y="8747"/>
                  </a:lnTo>
                  <a:lnTo>
                    <a:pt x="11069" y="8642"/>
                  </a:lnTo>
                  <a:lnTo>
                    <a:pt x="11215" y="8558"/>
                  </a:lnTo>
                  <a:lnTo>
                    <a:pt x="11299" y="8496"/>
                  </a:lnTo>
                  <a:lnTo>
                    <a:pt x="11550" y="8433"/>
                  </a:lnTo>
                  <a:lnTo>
                    <a:pt x="11717" y="8475"/>
                  </a:lnTo>
                  <a:lnTo>
                    <a:pt x="11801" y="8391"/>
                  </a:lnTo>
                  <a:lnTo>
                    <a:pt x="11759" y="8161"/>
                  </a:lnTo>
                  <a:lnTo>
                    <a:pt x="11634" y="8056"/>
                  </a:lnTo>
                  <a:lnTo>
                    <a:pt x="11487" y="8077"/>
                  </a:lnTo>
                  <a:lnTo>
                    <a:pt x="11445" y="7972"/>
                  </a:lnTo>
                  <a:lnTo>
                    <a:pt x="11445" y="7826"/>
                  </a:lnTo>
                  <a:lnTo>
                    <a:pt x="11403" y="7700"/>
                  </a:lnTo>
                  <a:lnTo>
                    <a:pt x="11403" y="7491"/>
                  </a:lnTo>
                  <a:lnTo>
                    <a:pt x="11236" y="7491"/>
                  </a:lnTo>
                  <a:lnTo>
                    <a:pt x="11215" y="7408"/>
                  </a:lnTo>
                  <a:lnTo>
                    <a:pt x="11111" y="7387"/>
                  </a:lnTo>
                  <a:lnTo>
                    <a:pt x="10922" y="7345"/>
                  </a:lnTo>
                  <a:lnTo>
                    <a:pt x="10880" y="7303"/>
                  </a:lnTo>
                  <a:lnTo>
                    <a:pt x="10755" y="7219"/>
                  </a:lnTo>
                  <a:lnTo>
                    <a:pt x="10587" y="7073"/>
                  </a:lnTo>
                  <a:lnTo>
                    <a:pt x="10504" y="6926"/>
                  </a:lnTo>
                  <a:lnTo>
                    <a:pt x="10232" y="6508"/>
                  </a:lnTo>
                  <a:lnTo>
                    <a:pt x="10650" y="5943"/>
                  </a:lnTo>
                  <a:lnTo>
                    <a:pt x="10692" y="5859"/>
                  </a:lnTo>
                  <a:lnTo>
                    <a:pt x="10650" y="5629"/>
                  </a:lnTo>
                  <a:lnTo>
                    <a:pt x="10650" y="5462"/>
                  </a:lnTo>
                  <a:lnTo>
                    <a:pt x="10567" y="5294"/>
                  </a:lnTo>
                  <a:lnTo>
                    <a:pt x="10064" y="5252"/>
                  </a:lnTo>
                  <a:lnTo>
                    <a:pt x="10043" y="5043"/>
                  </a:lnTo>
                  <a:lnTo>
                    <a:pt x="9981" y="4939"/>
                  </a:lnTo>
                  <a:lnTo>
                    <a:pt x="10023" y="4876"/>
                  </a:lnTo>
                  <a:lnTo>
                    <a:pt x="9939" y="4604"/>
                  </a:lnTo>
                  <a:lnTo>
                    <a:pt x="9771" y="4311"/>
                  </a:lnTo>
                  <a:lnTo>
                    <a:pt x="9834" y="4164"/>
                  </a:lnTo>
                  <a:lnTo>
                    <a:pt x="9981" y="3934"/>
                  </a:lnTo>
                  <a:lnTo>
                    <a:pt x="9939" y="3934"/>
                  </a:lnTo>
                  <a:lnTo>
                    <a:pt x="9751" y="3892"/>
                  </a:lnTo>
                  <a:lnTo>
                    <a:pt x="9751" y="3767"/>
                  </a:lnTo>
                  <a:lnTo>
                    <a:pt x="9730" y="3558"/>
                  </a:lnTo>
                  <a:lnTo>
                    <a:pt x="9667" y="3558"/>
                  </a:lnTo>
                  <a:lnTo>
                    <a:pt x="9813" y="3411"/>
                  </a:lnTo>
                  <a:lnTo>
                    <a:pt x="9709" y="3327"/>
                  </a:lnTo>
                  <a:lnTo>
                    <a:pt x="9646" y="3244"/>
                  </a:lnTo>
                  <a:lnTo>
                    <a:pt x="9771" y="3223"/>
                  </a:lnTo>
                  <a:lnTo>
                    <a:pt x="9918" y="3118"/>
                  </a:lnTo>
                  <a:lnTo>
                    <a:pt x="9918" y="3034"/>
                  </a:lnTo>
                  <a:lnTo>
                    <a:pt x="9939" y="3014"/>
                  </a:lnTo>
                  <a:lnTo>
                    <a:pt x="9855" y="2909"/>
                  </a:lnTo>
                  <a:lnTo>
                    <a:pt x="9918" y="2825"/>
                  </a:lnTo>
                  <a:lnTo>
                    <a:pt x="9918" y="2742"/>
                  </a:lnTo>
                  <a:lnTo>
                    <a:pt x="9918" y="2574"/>
                  </a:lnTo>
                  <a:lnTo>
                    <a:pt x="9855" y="2470"/>
                  </a:lnTo>
                  <a:lnTo>
                    <a:pt x="9855" y="2386"/>
                  </a:lnTo>
                  <a:lnTo>
                    <a:pt x="9813" y="2260"/>
                  </a:lnTo>
                  <a:lnTo>
                    <a:pt x="9855" y="2156"/>
                  </a:lnTo>
                  <a:lnTo>
                    <a:pt x="9751" y="1988"/>
                  </a:lnTo>
                  <a:lnTo>
                    <a:pt x="9625" y="1946"/>
                  </a:lnTo>
                  <a:lnTo>
                    <a:pt x="9353" y="1905"/>
                  </a:lnTo>
                  <a:lnTo>
                    <a:pt x="9123" y="1591"/>
                  </a:lnTo>
                  <a:lnTo>
                    <a:pt x="8914" y="1549"/>
                  </a:lnTo>
                  <a:lnTo>
                    <a:pt x="8788" y="1570"/>
                  </a:lnTo>
                  <a:lnTo>
                    <a:pt x="8725" y="1528"/>
                  </a:lnTo>
                  <a:lnTo>
                    <a:pt x="8704" y="1361"/>
                  </a:lnTo>
                  <a:lnTo>
                    <a:pt x="8579" y="1340"/>
                  </a:lnTo>
                  <a:lnTo>
                    <a:pt x="8349" y="1235"/>
                  </a:lnTo>
                  <a:lnTo>
                    <a:pt x="8265" y="1319"/>
                  </a:lnTo>
                  <a:lnTo>
                    <a:pt x="8160" y="1319"/>
                  </a:lnTo>
                  <a:lnTo>
                    <a:pt x="7826" y="1109"/>
                  </a:lnTo>
                  <a:lnTo>
                    <a:pt x="7658" y="1047"/>
                  </a:lnTo>
                  <a:lnTo>
                    <a:pt x="7449" y="858"/>
                  </a:lnTo>
                  <a:lnTo>
                    <a:pt x="7323" y="900"/>
                  </a:lnTo>
                  <a:lnTo>
                    <a:pt x="7198" y="837"/>
                  </a:lnTo>
                  <a:lnTo>
                    <a:pt x="7093" y="858"/>
                  </a:lnTo>
                  <a:lnTo>
                    <a:pt x="7030" y="1005"/>
                  </a:lnTo>
                  <a:lnTo>
                    <a:pt x="6821" y="942"/>
                  </a:lnTo>
                  <a:lnTo>
                    <a:pt x="6591" y="1005"/>
                  </a:lnTo>
                  <a:lnTo>
                    <a:pt x="6361" y="1214"/>
                  </a:lnTo>
                  <a:lnTo>
                    <a:pt x="6256" y="1214"/>
                  </a:lnTo>
                  <a:lnTo>
                    <a:pt x="6173" y="1319"/>
                  </a:lnTo>
                  <a:lnTo>
                    <a:pt x="6110" y="1465"/>
                  </a:lnTo>
                  <a:lnTo>
                    <a:pt x="5838" y="1465"/>
                  </a:lnTo>
                  <a:lnTo>
                    <a:pt x="5733" y="1549"/>
                  </a:lnTo>
                  <a:lnTo>
                    <a:pt x="5775" y="1695"/>
                  </a:lnTo>
                  <a:lnTo>
                    <a:pt x="5859" y="1842"/>
                  </a:lnTo>
                  <a:lnTo>
                    <a:pt x="5838" y="1967"/>
                  </a:lnTo>
                  <a:lnTo>
                    <a:pt x="5691" y="1967"/>
                  </a:lnTo>
                  <a:lnTo>
                    <a:pt x="5357" y="1905"/>
                  </a:lnTo>
                  <a:lnTo>
                    <a:pt x="5064" y="1967"/>
                  </a:lnTo>
                  <a:lnTo>
                    <a:pt x="4708" y="2072"/>
                  </a:lnTo>
                  <a:lnTo>
                    <a:pt x="4520" y="2072"/>
                  </a:lnTo>
                  <a:lnTo>
                    <a:pt x="4185" y="1967"/>
                  </a:lnTo>
                  <a:lnTo>
                    <a:pt x="4059" y="1967"/>
                  </a:lnTo>
                  <a:lnTo>
                    <a:pt x="3766" y="1842"/>
                  </a:lnTo>
                  <a:lnTo>
                    <a:pt x="3662" y="1737"/>
                  </a:lnTo>
                  <a:lnTo>
                    <a:pt x="3641" y="1591"/>
                  </a:lnTo>
                  <a:lnTo>
                    <a:pt x="3557" y="1591"/>
                  </a:lnTo>
                  <a:lnTo>
                    <a:pt x="3432" y="1528"/>
                  </a:lnTo>
                  <a:lnTo>
                    <a:pt x="3264" y="1570"/>
                  </a:lnTo>
                  <a:lnTo>
                    <a:pt x="3181" y="1528"/>
                  </a:lnTo>
                  <a:lnTo>
                    <a:pt x="3055" y="1528"/>
                  </a:lnTo>
                  <a:lnTo>
                    <a:pt x="2929" y="1423"/>
                  </a:lnTo>
                  <a:lnTo>
                    <a:pt x="2846" y="1381"/>
                  </a:lnTo>
                  <a:lnTo>
                    <a:pt x="2804" y="1340"/>
                  </a:lnTo>
                  <a:lnTo>
                    <a:pt x="2825" y="1214"/>
                  </a:lnTo>
                  <a:lnTo>
                    <a:pt x="2825" y="1068"/>
                  </a:lnTo>
                  <a:lnTo>
                    <a:pt x="2741" y="942"/>
                  </a:lnTo>
                  <a:lnTo>
                    <a:pt x="2741" y="921"/>
                  </a:lnTo>
                  <a:lnTo>
                    <a:pt x="2699" y="942"/>
                  </a:lnTo>
                  <a:lnTo>
                    <a:pt x="2595" y="921"/>
                  </a:lnTo>
                  <a:lnTo>
                    <a:pt x="2553" y="858"/>
                  </a:lnTo>
                  <a:lnTo>
                    <a:pt x="2448" y="817"/>
                  </a:lnTo>
                  <a:lnTo>
                    <a:pt x="2281" y="607"/>
                  </a:lnTo>
                  <a:lnTo>
                    <a:pt x="2448" y="482"/>
                  </a:lnTo>
                  <a:lnTo>
                    <a:pt x="2323" y="398"/>
                  </a:lnTo>
                  <a:lnTo>
                    <a:pt x="2302" y="335"/>
                  </a:lnTo>
                  <a:lnTo>
                    <a:pt x="2344" y="293"/>
                  </a:lnTo>
                  <a:lnTo>
                    <a:pt x="2281" y="210"/>
                  </a:lnTo>
                  <a:lnTo>
                    <a:pt x="2218" y="105"/>
                  </a:lnTo>
                  <a:lnTo>
                    <a:pt x="2176" y="105"/>
                  </a:lnTo>
                  <a:lnTo>
                    <a:pt x="2176" y="84"/>
                  </a:lnTo>
                  <a:lnTo>
                    <a:pt x="2113" y="84"/>
                  </a:lnTo>
                  <a:lnTo>
                    <a:pt x="1988" y="168"/>
                  </a:lnTo>
                  <a:lnTo>
                    <a:pt x="1904" y="168"/>
                  </a:lnTo>
                  <a:lnTo>
                    <a:pt x="1862" y="273"/>
                  </a:lnTo>
                  <a:lnTo>
                    <a:pt x="1779" y="293"/>
                  </a:lnTo>
                  <a:lnTo>
                    <a:pt x="1674" y="419"/>
                  </a:lnTo>
                  <a:lnTo>
                    <a:pt x="1611" y="440"/>
                  </a:lnTo>
                  <a:lnTo>
                    <a:pt x="1569" y="503"/>
                  </a:lnTo>
                  <a:lnTo>
                    <a:pt x="1569" y="545"/>
                  </a:lnTo>
                  <a:lnTo>
                    <a:pt x="1465" y="607"/>
                  </a:lnTo>
                  <a:lnTo>
                    <a:pt x="1381" y="586"/>
                  </a:lnTo>
                  <a:lnTo>
                    <a:pt x="1256" y="607"/>
                  </a:lnTo>
                  <a:lnTo>
                    <a:pt x="1235" y="691"/>
                  </a:lnTo>
                  <a:lnTo>
                    <a:pt x="1046" y="607"/>
                  </a:lnTo>
                  <a:lnTo>
                    <a:pt x="921" y="607"/>
                  </a:lnTo>
                  <a:lnTo>
                    <a:pt x="753" y="524"/>
                  </a:lnTo>
                  <a:lnTo>
                    <a:pt x="732" y="398"/>
                  </a:lnTo>
                  <a:lnTo>
                    <a:pt x="460" y="273"/>
                  </a:lnTo>
                  <a:lnTo>
                    <a:pt x="502" y="189"/>
                  </a:lnTo>
                  <a:lnTo>
                    <a:pt x="440" y="84"/>
                  </a:lnTo>
                  <a:lnTo>
                    <a:pt x="356" y="84"/>
                  </a:lnTo>
                  <a:lnTo>
                    <a:pt x="293"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9" name="Google Shape;1089;p54"/>
            <p:cNvSpPr/>
            <p:nvPr/>
          </p:nvSpPr>
          <p:spPr>
            <a:xfrm>
              <a:off x="4026636" y="2853369"/>
              <a:ext cx="24672" cy="20004"/>
            </a:xfrm>
            <a:custGeom>
              <a:rect b="b" l="l" r="r" t="t"/>
              <a:pathLst>
                <a:path extrusionOk="0" h="1759" w="2072">
                  <a:moveTo>
                    <a:pt x="419" y="1"/>
                  </a:moveTo>
                  <a:lnTo>
                    <a:pt x="168" y="64"/>
                  </a:lnTo>
                  <a:lnTo>
                    <a:pt x="0" y="105"/>
                  </a:lnTo>
                  <a:lnTo>
                    <a:pt x="84" y="210"/>
                  </a:lnTo>
                  <a:lnTo>
                    <a:pt x="84" y="294"/>
                  </a:lnTo>
                  <a:lnTo>
                    <a:pt x="189" y="315"/>
                  </a:lnTo>
                  <a:lnTo>
                    <a:pt x="272" y="419"/>
                  </a:lnTo>
                  <a:lnTo>
                    <a:pt x="209" y="608"/>
                  </a:lnTo>
                  <a:lnTo>
                    <a:pt x="251" y="838"/>
                  </a:lnTo>
                  <a:lnTo>
                    <a:pt x="398" y="942"/>
                  </a:lnTo>
                  <a:lnTo>
                    <a:pt x="691" y="942"/>
                  </a:lnTo>
                  <a:lnTo>
                    <a:pt x="795" y="1026"/>
                  </a:lnTo>
                  <a:lnTo>
                    <a:pt x="837" y="1110"/>
                  </a:lnTo>
                  <a:lnTo>
                    <a:pt x="921" y="1110"/>
                  </a:lnTo>
                  <a:lnTo>
                    <a:pt x="1026" y="1047"/>
                  </a:lnTo>
                  <a:lnTo>
                    <a:pt x="1193" y="1172"/>
                  </a:lnTo>
                  <a:lnTo>
                    <a:pt x="1235" y="1131"/>
                  </a:lnTo>
                  <a:lnTo>
                    <a:pt x="1339" y="1131"/>
                  </a:lnTo>
                  <a:lnTo>
                    <a:pt x="1423" y="1319"/>
                  </a:lnTo>
                  <a:lnTo>
                    <a:pt x="1570" y="1361"/>
                  </a:lnTo>
                  <a:lnTo>
                    <a:pt x="1842" y="1758"/>
                  </a:lnTo>
                  <a:lnTo>
                    <a:pt x="1967" y="1737"/>
                  </a:lnTo>
                  <a:lnTo>
                    <a:pt x="1967" y="1591"/>
                  </a:lnTo>
                  <a:lnTo>
                    <a:pt x="1988" y="1549"/>
                  </a:lnTo>
                  <a:lnTo>
                    <a:pt x="1925" y="1382"/>
                  </a:lnTo>
                  <a:lnTo>
                    <a:pt x="2072" y="1361"/>
                  </a:lnTo>
                  <a:lnTo>
                    <a:pt x="1946" y="1235"/>
                  </a:lnTo>
                  <a:lnTo>
                    <a:pt x="1758" y="1235"/>
                  </a:lnTo>
                  <a:lnTo>
                    <a:pt x="1507" y="1110"/>
                  </a:lnTo>
                  <a:lnTo>
                    <a:pt x="1423" y="921"/>
                  </a:lnTo>
                  <a:lnTo>
                    <a:pt x="1507" y="838"/>
                  </a:lnTo>
                  <a:lnTo>
                    <a:pt x="1507" y="712"/>
                  </a:lnTo>
                  <a:lnTo>
                    <a:pt x="1256" y="524"/>
                  </a:lnTo>
                  <a:lnTo>
                    <a:pt x="1256" y="419"/>
                  </a:lnTo>
                  <a:lnTo>
                    <a:pt x="1298" y="294"/>
                  </a:lnTo>
                  <a:lnTo>
                    <a:pt x="1193" y="168"/>
                  </a:lnTo>
                  <a:lnTo>
                    <a:pt x="984" y="126"/>
                  </a:lnTo>
                  <a:lnTo>
                    <a:pt x="837"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0" name="Google Shape;1090;p54"/>
            <p:cNvSpPr/>
            <p:nvPr/>
          </p:nvSpPr>
          <p:spPr>
            <a:xfrm>
              <a:off x="3915766" y="2848615"/>
              <a:ext cx="124088" cy="48788"/>
            </a:xfrm>
            <a:custGeom>
              <a:rect b="b" l="l" r="r" t="t"/>
              <a:pathLst>
                <a:path extrusionOk="0" h="4290" w="10421">
                  <a:moveTo>
                    <a:pt x="4708" y="0"/>
                  </a:moveTo>
                  <a:lnTo>
                    <a:pt x="4562" y="63"/>
                  </a:lnTo>
                  <a:lnTo>
                    <a:pt x="4373" y="63"/>
                  </a:lnTo>
                  <a:lnTo>
                    <a:pt x="4290" y="21"/>
                  </a:lnTo>
                  <a:lnTo>
                    <a:pt x="4185" y="63"/>
                  </a:lnTo>
                  <a:lnTo>
                    <a:pt x="3913" y="63"/>
                  </a:lnTo>
                  <a:lnTo>
                    <a:pt x="3766" y="84"/>
                  </a:lnTo>
                  <a:lnTo>
                    <a:pt x="3494" y="189"/>
                  </a:lnTo>
                  <a:lnTo>
                    <a:pt x="3390" y="210"/>
                  </a:lnTo>
                  <a:lnTo>
                    <a:pt x="3181" y="230"/>
                  </a:lnTo>
                  <a:lnTo>
                    <a:pt x="3097" y="335"/>
                  </a:lnTo>
                  <a:lnTo>
                    <a:pt x="2992" y="377"/>
                  </a:lnTo>
                  <a:lnTo>
                    <a:pt x="2909" y="440"/>
                  </a:lnTo>
                  <a:lnTo>
                    <a:pt x="2867" y="502"/>
                  </a:lnTo>
                  <a:lnTo>
                    <a:pt x="2804" y="628"/>
                  </a:lnTo>
                  <a:lnTo>
                    <a:pt x="2762" y="649"/>
                  </a:lnTo>
                  <a:lnTo>
                    <a:pt x="2762" y="733"/>
                  </a:lnTo>
                  <a:lnTo>
                    <a:pt x="2553" y="733"/>
                  </a:lnTo>
                  <a:lnTo>
                    <a:pt x="2239" y="628"/>
                  </a:lnTo>
                  <a:lnTo>
                    <a:pt x="2155" y="628"/>
                  </a:lnTo>
                  <a:lnTo>
                    <a:pt x="2072" y="691"/>
                  </a:lnTo>
                  <a:lnTo>
                    <a:pt x="1946" y="649"/>
                  </a:lnTo>
                  <a:lnTo>
                    <a:pt x="1779" y="691"/>
                  </a:lnTo>
                  <a:lnTo>
                    <a:pt x="1674" y="649"/>
                  </a:lnTo>
                  <a:lnTo>
                    <a:pt x="1549" y="712"/>
                  </a:lnTo>
                  <a:lnTo>
                    <a:pt x="1528" y="795"/>
                  </a:lnTo>
                  <a:lnTo>
                    <a:pt x="1632" y="942"/>
                  </a:lnTo>
                  <a:lnTo>
                    <a:pt x="1779" y="963"/>
                  </a:lnTo>
                  <a:lnTo>
                    <a:pt x="1925" y="963"/>
                  </a:lnTo>
                  <a:lnTo>
                    <a:pt x="1883" y="1046"/>
                  </a:lnTo>
                  <a:lnTo>
                    <a:pt x="1653" y="1046"/>
                  </a:lnTo>
                  <a:lnTo>
                    <a:pt x="1444" y="1109"/>
                  </a:lnTo>
                  <a:lnTo>
                    <a:pt x="1402" y="1214"/>
                  </a:lnTo>
                  <a:lnTo>
                    <a:pt x="1423" y="1256"/>
                  </a:lnTo>
                  <a:lnTo>
                    <a:pt x="1528" y="1235"/>
                  </a:lnTo>
                  <a:lnTo>
                    <a:pt x="1570" y="1277"/>
                  </a:lnTo>
                  <a:lnTo>
                    <a:pt x="1507" y="1318"/>
                  </a:lnTo>
                  <a:lnTo>
                    <a:pt x="1214" y="1339"/>
                  </a:lnTo>
                  <a:lnTo>
                    <a:pt x="1109" y="1256"/>
                  </a:lnTo>
                  <a:lnTo>
                    <a:pt x="984" y="1339"/>
                  </a:lnTo>
                  <a:lnTo>
                    <a:pt x="900" y="1235"/>
                  </a:lnTo>
                  <a:lnTo>
                    <a:pt x="837" y="1235"/>
                  </a:lnTo>
                  <a:lnTo>
                    <a:pt x="733" y="1339"/>
                  </a:lnTo>
                  <a:lnTo>
                    <a:pt x="628" y="1339"/>
                  </a:lnTo>
                  <a:lnTo>
                    <a:pt x="502" y="1235"/>
                  </a:lnTo>
                  <a:lnTo>
                    <a:pt x="377" y="1235"/>
                  </a:lnTo>
                  <a:lnTo>
                    <a:pt x="105" y="1444"/>
                  </a:lnTo>
                  <a:lnTo>
                    <a:pt x="63" y="1549"/>
                  </a:lnTo>
                  <a:lnTo>
                    <a:pt x="0" y="1653"/>
                  </a:lnTo>
                  <a:lnTo>
                    <a:pt x="63" y="1695"/>
                  </a:lnTo>
                  <a:lnTo>
                    <a:pt x="63" y="1842"/>
                  </a:lnTo>
                  <a:lnTo>
                    <a:pt x="0" y="1883"/>
                  </a:lnTo>
                  <a:lnTo>
                    <a:pt x="63" y="1946"/>
                  </a:lnTo>
                  <a:lnTo>
                    <a:pt x="209" y="1883"/>
                  </a:lnTo>
                  <a:lnTo>
                    <a:pt x="251" y="1904"/>
                  </a:lnTo>
                  <a:lnTo>
                    <a:pt x="377" y="1883"/>
                  </a:lnTo>
                  <a:lnTo>
                    <a:pt x="502" y="1883"/>
                  </a:lnTo>
                  <a:lnTo>
                    <a:pt x="377" y="2009"/>
                  </a:lnTo>
                  <a:lnTo>
                    <a:pt x="398" y="2093"/>
                  </a:lnTo>
                  <a:lnTo>
                    <a:pt x="461" y="2197"/>
                  </a:lnTo>
                  <a:lnTo>
                    <a:pt x="461" y="2281"/>
                  </a:lnTo>
                  <a:lnTo>
                    <a:pt x="419" y="2302"/>
                  </a:lnTo>
                  <a:lnTo>
                    <a:pt x="481" y="2323"/>
                  </a:lnTo>
                  <a:lnTo>
                    <a:pt x="586" y="2281"/>
                  </a:lnTo>
                  <a:lnTo>
                    <a:pt x="586" y="2323"/>
                  </a:lnTo>
                  <a:lnTo>
                    <a:pt x="502" y="2406"/>
                  </a:lnTo>
                  <a:lnTo>
                    <a:pt x="377" y="2490"/>
                  </a:lnTo>
                  <a:lnTo>
                    <a:pt x="419" y="2532"/>
                  </a:lnTo>
                  <a:lnTo>
                    <a:pt x="502" y="2532"/>
                  </a:lnTo>
                  <a:lnTo>
                    <a:pt x="419" y="2595"/>
                  </a:lnTo>
                  <a:lnTo>
                    <a:pt x="377" y="2699"/>
                  </a:lnTo>
                  <a:lnTo>
                    <a:pt x="293" y="2699"/>
                  </a:lnTo>
                  <a:lnTo>
                    <a:pt x="251" y="2532"/>
                  </a:lnTo>
                  <a:lnTo>
                    <a:pt x="189" y="2511"/>
                  </a:lnTo>
                  <a:lnTo>
                    <a:pt x="189" y="2616"/>
                  </a:lnTo>
                  <a:lnTo>
                    <a:pt x="209" y="2720"/>
                  </a:lnTo>
                  <a:lnTo>
                    <a:pt x="168" y="2783"/>
                  </a:lnTo>
                  <a:lnTo>
                    <a:pt x="189" y="2846"/>
                  </a:lnTo>
                  <a:lnTo>
                    <a:pt x="293" y="2930"/>
                  </a:lnTo>
                  <a:lnTo>
                    <a:pt x="293" y="2888"/>
                  </a:lnTo>
                  <a:lnTo>
                    <a:pt x="419" y="2950"/>
                  </a:lnTo>
                  <a:lnTo>
                    <a:pt x="502" y="2950"/>
                  </a:lnTo>
                  <a:lnTo>
                    <a:pt x="628" y="3034"/>
                  </a:lnTo>
                  <a:lnTo>
                    <a:pt x="670" y="3160"/>
                  </a:lnTo>
                  <a:lnTo>
                    <a:pt x="586" y="3243"/>
                  </a:lnTo>
                  <a:lnTo>
                    <a:pt x="670" y="3327"/>
                  </a:lnTo>
                  <a:lnTo>
                    <a:pt x="670" y="3411"/>
                  </a:lnTo>
                  <a:lnTo>
                    <a:pt x="733" y="3411"/>
                  </a:lnTo>
                  <a:lnTo>
                    <a:pt x="879" y="3536"/>
                  </a:lnTo>
                  <a:lnTo>
                    <a:pt x="816" y="3641"/>
                  </a:lnTo>
                  <a:lnTo>
                    <a:pt x="733" y="3620"/>
                  </a:lnTo>
                  <a:lnTo>
                    <a:pt x="712" y="3662"/>
                  </a:lnTo>
                  <a:lnTo>
                    <a:pt x="795" y="3683"/>
                  </a:lnTo>
                  <a:lnTo>
                    <a:pt x="942" y="3662"/>
                  </a:lnTo>
                  <a:lnTo>
                    <a:pt x="1214" y="3662"/>
                  </a:lnTo>
                  <a:lnTo>
                    <a:pt x="1193" y="3725"/>
                  </a:lnTo>
                  <a:lnTo>
                    <a:pt x="1130" y="3767"/>
                  </a:lnTo>
                  <a:lnTo>
                    <a:pt x="1005" y="3829"/>
                  </a:lnTo>
                  <a:lnTo>
                    <a:pt x="816" y="3829"/>
                  </a:lnTo>
                  <a:lnTo>
                    <a:pt x="774" y="3871"/>
                  </a:lnTo>
                  <a:lnTo>
                    <a:pt x="837" y="3892"/>
                  </a:lnTo>
                  <a:lnTo>
                    <a:pt x="942" y="3871"/>
                  </a:lnTo>
                  <a:lnTo>
                    <a:pt x="1088" y="3871"/>
                  </a:lnTo>
                  <a:lnTo>
                    <a:pt x="1130" y="3829"/>
                  </a:lnTo>
                  <a:lnTo>
                    <a:pt x="1130" y="3934"/>
                  </a:lnTo>
                  <a:lnTo>
                    <a:pt x="1151" y="3955"/>
                  </a:lnTo>
                  <a:lnTo>
                    <a:pt x="1235" y="3871"/>
                  </a:lnTo>
                  <a:lnTo>
                    <a:pt x="1318" y="3767"/>
                  </a:lnTo>
                  <a:lnTo>
                    <a:pt x="1402" y="3767"/>
                  </a:lnTo>
                  <a:lnTo>
                    <a:pt x="1444" y="3829"/>
                  </a:lnTo>
                  <a:lnTo>
                    <a:pt x="1528" y="3829"/>
                  </a:lnTo>
                  <a:lnTo>
                    <a:pt x="1632" y="3892"/>
                  </a:lnTo>
                  <a:lnTo>
                    <a:pt x="1674" y="3829"/>
                  </a:lnTo>
                  <a:lnTo>
                    <a:pt x="1758" y="3850"/>
                  </a:lnTo>
                  <a:lnTo>
                    <a:pt x="1758" y="3892"/>
                  </a:lnTo>
                  <a:lnTo>
                    <a:pt x="1716" y="3934"/>
                  </a:lnTo>
                  <a:lnTo>
                    <a:pt x="1758" y="3997"/>
                  </a:lnTo>
                  <a:lnTo>
                    <a:pt x="1779" y="4080"/>
                  </a:lnTo>
                  <a:lnTo>
                    <a:pt x="1883" y="4185"/>
                  </a:lnTo>
                  <a:lnTo>
                    <a:pt x="1946" y="4164"/>
                  </a:lnTo>
                  <a:lnTo>
                    <a:pt x="2072" y="4206"/>
                  </a:lnTo>
                  <a:lnTo>
                    <a:pt x="2197" y="4185"/>
                  </a:lnTo>
                  <a:lnTo>
                    <a:pt x="2281" y="4143"/>
                  </a:lnTo>
                  <a:lnTo>
                    <a:pt x="2386" y="4143"/>
                  </a:lnTo>
                  <a:lnTo>
                    <a:pt x="2469" y="4080"/>
                  </a:lnTo>
                  <a:lnTo>
                    <a:pt x="2574" y="4143"/>
                  </a:lnTo>
                  <a:lnTo>
                    <a:pt x="2616" y="4080"/>
                  </a:lnTo>
                  <a:lnTo>
                    <a:pt x="2616" y="3955"/>
                  </a:lnTo>
                  <a:lnTo>
                    <a:pt x="2658" y="3871"/>
                  </a:lnTo>
                  <a:lnTo>
                    <a:pt x="2616" y="3767"/>
                  </a:lnTo>
                  <a:lnTo>
                    <a:pt x="2867" y="3746"/>
                  </a:lnTo>
                  <a:lnTo>
                    <a:pt x="3076" y="3746"/>
                  </a:lnTo>
                  <a:lnTo>
                    <a:pt x="3348" y="3892"/>
                  </a:lnTo>
                  <a:lnTo>
                    <a:pt x="3453" y="3892"/>
                  </a:lnTo>
                  <a:lnTo>
                    <a:pt x="3641" y="4143"/>
                  </a:lnTo>
                  <a:lnTo>
                    <a:pt x="3808" y="4248"/>
                  </a:lnTo>
                  <a:lnTo>
                    <a:pt x="4331" y="4185"/>
                  </a:lnTo>
                  <a:lnTo>
                    <a:pt x="4478" y="4101"/>
                  </a:lnTo>
                  <a:lnTo>
                    <a:pt x="4541" y="4101"/>
                  </a:lnTo>
                  <a:lnTo>
                    <a:pt x="4562" y="4143"/>
                  </a:lnTo>
                  <a:lnTo>
                    <a:pt x="4603" y="4080"/>
                  </a:lnTo>
                  <a:lnTo>
                    <a:pt x="4645" y="3976"/>
                  </a:lnTo>
                  <a:lnTo>
                    <a:pt x="4896" y="3725"/>
                  </a:lnTo>
                  <a:lnTo>
                    <a:pt x="4959" y="3683"/>
                  </a:lnTo>
                  <a:lnTo>
                    <a:pt x="5189" y="3767"/>
                  </a:lnTo>
                  <a:lnTo>
                    <a:pt x="5336" y="3850"/>
                  </a:lnTo>
                  <a:lnTo>
                    <a:pt x="5524" y="3787"/>
                  </a:lnTo>
                  <a:lnTo>
                    <a:pt x="5524" y="3746"/>
                  </a:lnTo>
                  <a:lnTo>
                    <a:pt x="5650" y="3662"/>
                  </a:lnTo>
                  <a:lnTo>
                    <a:pt x="5754" y="3683"/>
                  </a:lnTo>
                  <a:lnTo>
                    <a:pt x="5754" y="3767"/>
                  </a:lnTo>
                  <a:lnTo>
                    <a:pt x="5691" y="3934"/>
                  </a:lnTo>
                  <a:lnTo>
                    <a:pt x="5545" y="3997"/>
                  </a:lnTo>
                  <a:lnTo>
                    <a:pt x="5587" y="4059"/>
                  </a:lnTo>
                  <a:lnTo>
                    <a:pt x="5691" y="4185"/>
                  </a:lnTo>
                  <a:lnTo>
                    <a:pt x="5650" y="4269"/>
                  </a:lnTo>
                  <a:lnTo>
                    <a:pt x="5754" y="4290"/>
                  </a:lnTo>
                  <a:lnTo>
                    <a:pt x="5901" y="4269"/>
                  </a:lnTo>
                  <a:lnTo>
                    <a:pt x="6005" y="4206"/>
                  </a:lnTo>
                  <a:lnTo>
                    <a:pt x="5963" y="4080"/>
                  </a:lnTo>
                  <a:lnTo>
                    <a:pt x="6047" y="4059"/>
                  </a:lnTo>
                  <a:lnTo>
                    <a:pt x="6047" y="3829"/>
                  </a:lnTo>
                  <a:lnTo>
                    <a:pt x="6110" y="3746"/>
                  </a:lnTo>
                  <a:lnTo>
                    <a:pt x="6256" y="3787"/>
                  </a:lnTo>
                  <a:lnTo>
                    <a:pt x="6361" y="3829"/>
                  </a:lnTo>
                  <a:lnTo>
                    <a:pt x="6654" y="3683"/>
                  </a:lnTo>
                  <a:lnTo>
                    <a:pt x="6696" y="3683"/>
                  </a:lnTo>
                  <a:lnTo>
                    <a:pt x="6780" y="3641"/>
                  </a:lnTo>
                  <a:lnTo>
                    <a:pt x="7093" y="3620"/>
                  </a:lnTo>
                  <a:lnTo>
                    <a:pt x="7198" y="3641"/>
                  </a:lnTo>
                  <a:lnTo>
                    <a:pt x="7261" y="3683"/>
                  </a:lnTo>
                  <a:lnTo>
                    <a:pt x="7428" y="3746"/>
                  </a:lnTo>
                  <a:lnTo>
                    <a:pt x="7700" y="3746"/>
                  </a:lnTo>
                  <a:lnTo>
                    <a:pt x="7721" y="3683"/>
                  </a:lnTo>
                  <a:lnTo>
                    <a:pt x="7888" y="3641"/>
                  </a:lnTo>
                  <a:lnTo>
                    <a:pt x="7951" y="3557"/>
                  </a:lnTo>
                  <a:lnTo>
                    <a:pt x="8160" y="3474"/>
                  </a:lnTo>
                  <a:lnTo>
                    <a:pt x="8307" y="3474"/>
                  </a:lnTo>
                  <a:lnTo>
                    <a:pt x="8432" y="3453"/>
                  </a:lnTo>
                  <a:lnTo>
                    <a:pt x="8725" y="3474"/>
                  </a:lnTo>
                  <a:lnTo>
                    <a:pt x="8956" y="3411"/>
                  </a:lnTo>
                  <a:lnTo>
                    <a:pt x="9102" y="3411"/>
                  </a:lnTo>
                  <a:lnTo>
                    <a:pt x="9165" y="3432"/>
                  </a:lnTo>
                  <a:lnTo>
                    <a:pt x="9311" y="3306"/>
                  </a:lnTo>
                  <a:lnTo>
                    <a:pt x="9458" y="3306"/>
                  </a:lnTo>
                  <a:lnTo>
                    <a:pt x="9500" y="3264"/>
                  </a:lnTo>
                  <a:lnTo>
                    <a:pt x="9730" y="3264"/>
                  </a:lnTo>
                  <a:lnTo>
                    <a:pt x="9939" y="3327"/>
                  </a:lnTo>
                  <a:lnTo>
                    <a:pt x="10085" y="3264"/>
                  </a:lnTo>
                  <a:lnTo>
                    <a:pt x="10148" y="3327"/>
                  </a:lnTo>
                  <a:lnTo>
                    <a:pt x="10148" y="3432"/>
                  </a:lnTo>
                  <a:lnTo>
                    <a:pt x="10253" y="3474"/>
                  </a:lnTo>
                  <a:lnTo>
                    <a:pt x="10399" y="3453"/>
                  </a:lnTo>
                  <a:lnTo>
                    <a:pt x="10420" y="3348"/>
                  </a:lnTo>
                  <a:lnTo>
                    <a:pt x="10357" y="3223"/>
                  </a:lnTo>
                  <a:lnTo>
                    <a:pt x="10232" y="2992"/>
                  </a:lnTo>
                  <a:lnTo>
                    <a:pt x="10085" y="2930"/>
                  </a:lnTo>
                  <a:lnTo>
                    <a:pt x="10106" y="2846"/>
                  </a:lnTo>
                  <a:lnTo>
                    <a:pt x="10085" y="2699"/>
                  </a:lnTo>
                  <a:lnTo>
                    <a:pt x="10148" y="2511"/>
                  </a:lnTo>
                  <a:lnTo>
                    <a:pt x="10127" y="2469"/>
                  </a:lnTo>
                  <a:lnTo>
                    <a:pt x="10002" y="2427"/>
                  </a:lnTo>
                  <a:lnTo>
                    <a:pt x="10002" y="2281"/>
                  </a:lnTo>
                  <a:lnTo>
                    <a:pt x="10002" y="2176"/>
                  </a:lnTo>
                  <a:lnTo>
                    <a:pt x="9939" y="1967"/>
                  </a:lnTo>
                  <a:lnTo>
                    <a:pt x="9897" y="1842"/>
                  </a:lnTo>
                  <a:lnTo>
                    <a:pt x="9897" y="1779"/>
                  </a:lnTo>
                  <a:lnTo>
                    <a:pt x="10044" y="1779"/>
                  </a:lnTo>
                  <a:lnTo>
                    <a:pt x="10106" y="1632"/>
                  </a:lnTo>
                  <a:lnTo>
                    <a:pt x="10148" y="1570"/>
                  </a:lnTo>
                  <a:lnTo>
                    <a:pt x="10148" y="1528"/>
                  </a:lnTo>
                  <a:lnTo>
                    <a:pt x="10106" y="1444"/>
                  </a:lnTo>
                  <a:lnTo>
                    <a:pt x="10002" y="1360"/>
                  </a:lnTo>
                  <a:lnTo>
                    <a:pt x="9709" y="1360"/>
                  </a:lnTo>
                  <a:lnTo>
                    <a:pt x="9562" y="1256"/>
                  </a:lnTo>
                  <a:lnTo>
                    <a:pt x="9520" y="1026"/>
                  </a:lnTo>
                  <a:lnTo>
                    <a:pt x="9583" y="837"/>
                  </a:lnTo>
                  <a:lnTo>
                    <a:pt x="9500" y="733"/>
                  </a:lnTo>
                  <a:lnTo>
                    <a:pt x="9395" y="712"/>
                  </a:lnTo>
                  <a:lnTo>
                    <a:pt x="9395" y="628"/>
                  </a:lnTo>
                  <a:lnTo>
                    <a:pt x="9290" y="523"/>
                  </a:lnTo>
                  <a:lnTo>
                    <a:pt x="9186" y="502"/>
                  </a:lnTo>
                  <a:lnTo>
                    <a:pt x="8956" y="293"/>
                  </a:lnTo>
                  <a:lnTo>
                    <a:pt x="8851" y="272"/>
                  </a:lnTo>
                  <a:lnTo>
                    <a:pt x="8767" y="335"/>
                  </a:lnTo>
                  <a:lnTo>
                    <a:pt x="8725" y="335"/>
                  </a:lnTo>
                  <a:lnTo>
                    <a:pt x="8558" y="293"/>
                  </a:lnTo>
                  <a:lnTo>
                    <a:pt x="8516" y="377"/>
                  </a:lnTo>
                  <a:lnTo>
                    <a:pt x="8432" y="335"/>
                  </a:lnTo>
                  <a:lnTo>
                    <a:pt x="8412" y="230"/>
                  </a:lnTo>
                  <a:lnTo>
                    <a:pt x="8349" y="230"/>
                  </a:lnTo>
                  <a:lnTo>
                    <a:pt x="8328" y="272"/>
                  </a:lnTo>
                  <a:lnTo>
                    <a:pt x="8244" y="419"/>
                  </a:lnTo>
                  <a:lnTo>
                    <a:pt x="8098" y="502"/>
                  </a:lnTo>
                  <a:lnTo>
                    <a:pt x="7909" y="607"/>
                  </a:lnTo>
                  <a:lnTo>
                    <a:pt x="7888" y="691"/>
                  </a:lnTo>
                  <a:lnTo>
                    <a:pt x="7700" y="712"/>
                  </a:lnTo>
                  <a:lnTo>
                    <a:pt x="7616" y="754"/>
                  </a:lnTo>
                  <a:lnTo>
                    <a:pt x="7386" y="712"/>
                  </a:lnTo>
                  <a:lnTo>
                    <a:pt x="7324" y="649"/>
                  </a:lnTo>
                  <a:lnTo>
                    <a:pt x="7219" y="649"/>
                  </a:lnTo>
                  <a:lnTo>
                    <a:pt x="7198" y="628"/>
                  </a:lnTo>
                  <a:lnTo>
                    <a:pt x="7093" y="691"/>
                  </a:lnTo>
                  <a:lnTo>
                    <a:pt x="6884" y="691"/>
                  </a:lnTo>
                  <a:lnTo>
                    <a:pt x="6633" y="795"/>
                  </a:lnTo>
                  <a:lnTo>
                    <a:pt x="6445" y="754"/>
                  </a:lnTo>
                  <a:lnTo>
                    <a:pt x="6319" y="649"/>
                  </a:lnTo>
                  <a:lnTo>
                    <a:pt x="6235" y="712"/>
                  </a:lnTo>
                  <a:lnTo>
                    <a:pt x="6026" y="607"/>
                  </a:lnTo>
                  <a:lnTo>
                    <a:pt x="5901" y="586"/>
                  </a:lnTo>
                  <a:lnTo>
                    <a:pt x="5712" y="440"/>
                  </a:lnTo>
                  <a:lnTo>
                    <a:pt x="5629" y="440"/>
                  </a:lnTo>
                  <a:lnTo>
                    <a:pt x="5587" y="523"/>
                  </a:lnTo>
                  <a:lnTo>
                    <a:pt x="5503" y="502"/>
                  </a:lnTo>
                  <a:lnTo>
                    <a:pt x="5399" y="377"/>
                  </a:lnTo>
                  <a:lnTo>
                    <a:pt x="5378" y="210"/>
                  </a:lnTo>
                  <a:lnTo>
                    <a:pt x="5273" y="126"/>
                  </a:lnTo>
                  <a:lnTo>
                    <a:pt x="5210" y="168"/>
                  </a:lnTo>
                  <a:lnTo>
                    <a:pt x="5085" y="293"/>
                  </a:lnTo>
                  <a:lnTo>
                    <a:pt x="5022" y="272"/>
                  </a:lnTo>
                  <a:lnTo>
                    <a:pt x="4980" y="314"/>
                  </a:lnTo>
                  <a:lnTo>
                    <a:pt x="4771" y="105"/>
                  </a:lnTo>
                  <a:lnTo>
                    <a:pt x="4750"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1" name="Google Shape;1091;p54"/>
            <p:cNvSpPr/>
            <p:nvPr/>
          </p:nvSpPr>
          <p:spPr>
            <a:xfrm>
              <a:off x="3914265" y="2848854"/>
              <a:ext cx="18945" cy="15956"/>
            </a:xfrm>
            <a:custGeom>
              <a:rect b="b" l="l" r="r" t="t"/>
              <a:pathLst>
                <a:path extrusionOk="0" h="1403" w="1591">
                  <a:moveTo>
                    <a:pt x="503" y="0"/>
                  </a:moveTo>
                  <a:lnTo>
                    <a:pt x="419" y="84"/>
                  </a:lnTo>
                  <a:lnTo>
                    <a:pt x="335" y="84"/>
                  </a:lnTo>
                  <a:lnTo>
                    <a:pt x="231" y="189"/>
                  </a:lnTo>
                  <a:lnTo>
                    <a:pt x="210" y="356"/>
                  </a:lnTo>
                  <a:lnTo>
                    <a:pt x="335" y="398"/>
                  </a:lnTo>
                  <a:lnTo>
                    <a:pt x="335" y="523"/>
                  </a:lnTo>
                  <a:lnTo>
                    <a:pt x="189" y="628"/>
                  </a:lnTo>
                  <a:lnTo>
                    <a:pt x="210" y="733"/>
                  </a:lnTo>
                  <a:lnTo>
                    <a:pt x="126" y="879"/>
                  </a:lnTo>
                  <a:lnTo>
                    <a:pt x="1" y="921"/>
                  </a:lnTo>
                  <a:lnTo>
                    <a:pt x="22" y="921"/>
                  </a:lnTo>
                  <a:lnTo>
                    <a:pt x="84" y="1025"/>
                  </a:lnTo>
                  <a:lnTo>
                    <a:pt x="168" y="1088"/>
                  </a:lnTo>
                  <a:lnTo>
                    <a:pt x="231" y="1046"/>
                  </a:lnTo>
                  <a:lnTo>
                    <a:pt x="294" y="1088"/>
                  </a:lnTo>
                  <a:lnTo>
                    <a:pt x="398" y="1046"/>
                  </a:lnTo>
                  <a:lnTo>
                    <a:pt x="294" y="1130"/>
                  </a:lnTo>
                  <a:lnTo>
                    <a:pt x="231" y="1130"/>
                  </a:lnTo>
                  <a:lnTo>
                    <a:pt x="168" y="1318"/>
                  </a:lnTo>
                  <a:lnTo>
                    <a:pt x="189" y="1402"/>
                  </a:lnTo>
                  <a:lnTo>
                    <a:pt x="419" y="1193"/>
                  </a:lnTo>
                  <a:lnTo>
                    <a:pt x="712" y="1025"/>
                  </a:lnTo>
                  <a:lnTo>
                    <a:pt x="796" y="879"/>
                  </a:lnTo>
                  <a:lnTo>
                    <a:pt x="900" y="816"/>
                  </a:lnTo>
                  <a:lnTo>
                    <a:pt x="1110" y="837"/>
                  </a:lnTo>
                  <a:lnTo>
                    <a:pt x="1152" y="795"/>
                  </a:lnTo>
                  <a:lnTo>
                    <a:pt x="1277" y="795"/>
                  </a:lnTo>
                  <a:lnTo>
                    <a:pt x="1361" y="816"/>
                  </a:lnTo>
                  <a:lnTo>
                    <a:pt x="1486" y="837"/>
                  </a:lnTo>
                  <a:lnTo>
                    <a:pt x="1591" y="733"/>
                  </a:lnTo>
                  <a:lnTo>
                    <a:pt x="1591" y="670"/>
                  </a:lnTo>
                  <a:lnTo>
                    <a:pt x="1486" y="607"/>
                  </a:lnTo>
                  <a:lnTo>
                    <a:pt x="1361" y="481"/>
                  </a:lnTo>
                  <a:lnTo>
                    <a:pt x="1235" y="461"/>
                  </a:lnTo>
                  <a:lnTo>
                    <a:pt x="1047" y="293"/>
                  </a:lnTo>
                  <a:lnTo>
                    <a:pt x="1026" y="84"/>
                  </a:lnTo>
                  <a:lnTo>
                    <a:pt x="921" y="63"/>
                  </a:lnTo>
                  <a:lnTo>
                    <a:pt x="817" y="147"/>
                  </a:lnTo>
                  <a:lnTo>
                    <a:pt x="649"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2" name="Google Shape;1092;p54"/>
            <p:cNvSpPr/>
            <p:nvPr/>
          </p:nvSpPr>
          <p:spPr>
            <a:xfrm>
              <a:off x="4004703" y="2885735"/>
              <a:ext cx="66539" cy="61161"/>
            </a:xfrm>
            <a:custGeom>
              <a:rect b="b" l="l" r="r" t="t"/>
              <a:pathLst>
                <a:path extrusionOk="0" h="5378" w="5588">
                  <a:moveTo>
                    <a:pt x="2031" y="0"/>
                  </a:moveTo>
                  <a:lnTo>
                    <a:pt x="1989" y="42"/>
                  </a:lnTo>
                  <a:lnTo>
                    <a:pt x="1842" y="42"/>
                  </a:lnTo>
                  <a:lnTo>
                    <a:pt x="1696" y="168"/>
                  </a:lnTo>
                  <a:lnTo>
                    <a:pt x="1717" y="189"/>
                  </a:lnTo>
                  <a:lnTo>
                    <a:pt x="1633" y="314"/>
                  </a:lnTo>
                  <a:lnTo>
                    <a:pt x="1591" y="314"/>
                  </a:lnTo>
                  <a:lnTo>
                    <a:pt x="1466" y="419"/>
                  </a:lnTo>
                  <a:lnTo>
                    <a:pt x="1215" y="482"/>
                  </a:lnTo>
                  <a:lnTo>
                    <a:pt x="1110" y="670"/>
                  </a:lnTo>
                  <a:lnTo>
                    <a:pt x="1110" y="837"/>
                  </a:lnTo>
                  <a:lnTo>
                    <a:pt x="1215" y="1047"/>
                  </a:lnTo>
                  <a:lnTo>
                    <a:pt x="1215" y="1235"/>
                  </a:lnTo>
                  <a:lnTo>
                    <a:pt x="1110" y="1444"/>
                  </a:lnTo>
                  <a:lnTo>
                    <a:pt x="1173" y="1549"/>
                  </a:lnTo>
                  <a:lnTo>
                    <a:pt x="1152" y="1716"/>
                  </a:lnTo>
                  <a:lnTo>
                    <a:pt x="1068" y="1842"/>
                  </a:lnTo>
                  <a:lnTo>
                    <a:pt x="1005" y="1925"/>
                  </a:lnTo>
                  <a:lnTo>
                    <a:pt x="1" y="2658"/>
                  </a:lnTo>
                  <a:lnTo>
                    <a:pt x="273" y="3411"/>
                  </a:lnTo>
                  <a:lnTo>
                    <a:pt x="775" y="3453"/>
                  </a:lnTo>
                  <a:lnTo>
                    <a:pt x="3474" y="5336"/>
                  </a:lnTo>
                  <a:lnTo>
                    <a:pt x="4562" y="5378"/>
                  </a:lnTo>
                  <a:lnTo>
                    <a:pt x="4709" y="5106"/>
                  </a:lnTo>
                  <a:lnTo>
                    <a:pt x="4834" y="4855"/>
                  </a:lnTo>
                  <a:lnTo>
                    <a:pt x="5085" y="4708"/>
                  </a:lnTo>
                  <a:lnTo>
                    <a:pt x="5274" y="4792"/>
                  </a:lnTo>
                  <a:lnTo>
                    <a:pt x="5399" y="4750"/>
                  </a:lnTo>
                  <a:lnTo>
                    <a:pt x="5462" y="4771"/>
                  </a:lnTo>
                  <a:lnTo>
                    <a:pt x="5546" y="4645"/>
                  </a:lnTo>
                  <a:lnTo>
                    <a:pt x="5588" y="4604"/>
                  </a:lnTo>
                  <a:lnTo>
                    <a:pt x="5546" y="4583"/>
                  </a:lnTo>
                  <a:lnTo>
                    <a:pt x="5441" y="4541"/>
                  </a:lnTo>
                  <a:lnTo>
                    <a:pt x="5337" y="4457"/>
                  </a:lnTo>
                  <a:lnTo>
                    <a:pt x="5274" y="4122"/>
                  </a:lnTo>
                  <a:lnTo>
                    <a:pt x="5085" y="4122"/>
                  </a:lnTo>
                  <a:lnTo>
                    <a:pt x="5064" y="3955"/>
                  </a:lnTo>
                  <a:lnTo>
                    <a:pt x="5064" y="3767"/>
                  </a:lnTo>
                  <a:lnTo>
                    <a:pt x="5190" y="3662"/>
                  </a:lnTo>
                  <a:lnTo>
                    <a:pt x="5064" y="3411"/>
                  </a:lnTo>
                  <a:lnTo>
                    <a:pt x="4960" y="3348"/>
                  </a:lnTo>
                  <a:lnTo>
                    <a:pt x="4855" y="3139"/>
                  </a:lnTo>
                  <a:lnTo>
                    <a:pt x="4772" y="3097"/>
                  </a:lnTo>
                  <a:lnTo>
                    <a:pt x="4730" y="3118"/>
                  </a:lnTo>
                  <a:lnTo>
                    <a:pt x="4290" y="2825"/>
                  </a:lnTo>
                  <a:lnTo>
                    <a:pt x="4186" y="2867"/>
                  </a:lnTo>
                  <a:lnTo>
                    <a:pt x="4123" y="2888"/>
                  </a:lnTo>
                  <a:lnTo>
                    <a:pt x="4018" y="2804"/>
                  </a:lnTo>
                  <a:lnTo>
                    <a:pt x="4018" y="2720"/>
                  </a:lnTo>
                  <a:lnTo>
                    <a:pt x="3997" y="2699"/>
                  </a:lnTo>
                  <a:lnTo>
                    <a:pt x="4039" y="2574"/>
                  </a:lnTo>
                  <a:lnTo>
                    <a:pt x="3914" y="2469"/>
                  </a:lnTo>
                  <a:lnTo>
                    <a:pt x="3893" y="2386"/>
                  </a:lnTo>
                  <a:lnTo>
                    <a:pt x="3788" y="2365"/>
                  </a:lnTo>
                  <a:lnTo>
                    <a:pt x="3704" y="2281"/>
                  </a:lnTo>
                  <a:lnTo>
                    <a:pt x="3621" y="2260"/>
                  </a:lnTo>
                  <a:lnTo>
                    <a:pt x="3621" y="2176"/>
                  </a:lnTo>
                  <a:lnTo>
                    <a:pt x="3684" y="2135"/>
                  </a:lnTo>
                  <a:lnTo>
                    <a:pt x="3663" y="2072"/>
                  </a:lnTo>
                  <a:lnTo>
                    <a:pt x="3684" y="1988"/>
                  </a:lnTo>
                  <a:lnTo>
                    <a:pt x="3684" y="1779"/>
                  </a:lnTo>
                  <a:lnTo>
                    <a:pt x="3725" y="1737"/>
                  </a:lnTo>
                  <a:lnTo>
                    <a:pt x="3767" y="1549"/>
                  </a:lnTo>
                  <a:lnTo>
                    <a:pt x="3830" y="1549"/>
                  </a:lnTo>
                  <a:lnTo>
                    <a:pt x="3914" y="1528"/>
                  </a:lnTo>
                  <a:lnTo>
                    <a:pt x="3914" y="1319"/>
                  </a:lnTo>
                  <a:lnTo>
                    <a:pt x="3872" y="1298"/>
                  </a:lnTo>
                  <a:lnTo>
                    <a:pt x="3830" y="1130"/>
                  </a:lnTo>
                  <a:lnTo>
                    <a:pt x="3914" y="1130"/>
                  </a:lnTo>
                  <a:lnTo>
                    <a:pt x="4018" y="1088"/>
                  </a:lnTo>
                  <a:lnTo>
                    <a:pt x="4081" y="1047"/>
                  </a:lnTo>
                  <a:lnTo>
                    <a:pt x="4018" y="1026"/>
                  </a:lnTo>
                  <a:lnTo>
                    <a:pt x="3935" y="984"/>
                  </a:lnTo>
                  <a:lnTo>
                    <a:pt x="3809" y="1005"/>
                  </a:lnTo>
                  <a:lnTo>
                    <a:pt x="3725" y="984"/>
                  </a:lnTo>
                  <a:lnTo>
                    <a:pt x="3516" y="879"/>
                  </a:lnTo>
                  <a:lnTo>
                    <a:pt x="3453" y="837"/>
                  </a:lnTo>
                  <a:lnTo>
                    <a:pt x="3349" y="795"/>
                  </a:lnTo>
                  <a:lnTo>
                    <a:pt x="3286" y="670"/>
                  </a:lnTo>
                  <a:lnTo>
                    <a:pt x="3244" y="565"/>
                  </a:lnTo>
                  <a:lnTo>
                    <a:pt x="3140" y="565"/>
                  </a:lnTo>
                  <a:lnTo>
                    <a:pt x="3077" y="419"/>
                  </a:lnTo>
                  <a:lnTo>
                    <a:pt x="3098" y="314"/>
                  </a:lnTo>
                  <a:lnTo>
                    <a:pt x="3035" y="189"/>
                  </a:lnTo>
                  <a:lnTo>
                    <a:pt x="2930" y="168"/>
                  </a:lnTo>
                  <a:lnTo>
                    <a:pt x="2784" y="210"/>
                  </a:lnTo>
                  <a:lnTo>
                    <a:pt x="2679" y="168"/>
                  </a:lnTo>
                  <a:lnTo>
                    <a:pt x="2679" y="63"/>
                  </a:lnTo>
                  <a:lnTo>
                    <a:pt x="2616" y="0"/>
                  </a:lnTo>
                  <a:lnTo>
                    <a:pt x="2470" y="63"/>
                  </a:lnTo>
                  <a:lnTo>
                    <a:pt x="2261"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3" name="Google Shape;1093;p54"/>
            <p:cNvSpPr/>
            <p:nvPr/>
          </p:nvSpPr>
          <p:spPr>
            <a:xfrm>
              <a:off x="4059025" y="2939277"/>
              <a:ext cx="11967" cy="11668"/>
            </a:xfrm>
            <a:custGeom>
              <a:rect b="b" l="l" r="r" t="t"/>
              <a:pathLst>
                <a:path extrusionOk="0" h="1026" w="1005">
                  <a:moveTo>
                    <a:pt x="523" y="0"/>
                  </a:moveTo>
                  <a:lnTo>
                    <a:pt x="272" y="147"/>
                  </a:lnTo>
                  <a:lnTo>
                    <a:pt x="147" y="398"/>
                  </a:lnTo>
                  <a:lnTo>
                    <a:pt x="0" y="670"/>
                  </a:lnTo>
                  <a:lnTo>
                    <a:pt x="84" y="670"/>
                  </a:lnTo>
                  <a:lnTo>
                    <a:pt x="607" y="816"/>
                  </a:lnTo>
                  <a:lnTo>
                    <a:pt x="628" y="1025"/>
                  </a:lnTo>
                  <a:lnTo>
                    <a:pt x="1005" y="879"/>
                  </a:lnTo>
                  <a:lnTo>
                    <a:pt x="942" y="795"/>
                  </a:lnTo>
                  <a:lnTo>
                    <a:pt x="942" y="774"/>
                  </a:lnTo>
                  <a:lnTo>
                    <a:pt x="984" y="774"/>
                  </a:lnTo>
                  <a:lnTo>
                    <a:pt x="921" y="691"/>
                  </a:lnTo>
                  <a:lnTo>
                    <a:pt x="921" y="607"/>
                  </a:lnTo>
                  <a:lnTo>
                    <a:pt x="879" y="502"/>
                  </a:lnTo>
                  <a:lnTo>
                    <a:pt x="837" y="565"/>
                  </a:lnTo>
                  <a:lnTo>
                    <a:pt x="607" y="419"/>
                  </a:lnTo>
                  <a:lnTo>
                    <a:pt x="942" y="356"/>
                  </a:lnTo>
                  <a:lnTo>
                    <a:pt x="900" y="84"/>
                  </a:lnTo>
                  <a:lnTo>
                    <a:pt x="900" y="63"/>
                  </a:lnTo>
                  <a:lnTo>
                    <a:pt x="837" y="42"/>
                  </a:lnTo>
                  <a:lnTo>
                    <a:pt x="712" y="84"/>
                  </a:lnTo>
                  <a:lnTo>
                    <a:pt x="523"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4" name="Google Shape;1094;p54"/>
            <p:cNvSpPr/>
            <p:nvPr/>
          </p:nvSpPr>
          <p:spPr>
            <a:xfrm>
              <a:off x="3959359" y="2899768"/>
              <a:ext cx="15468" cy="8347"/>
            </a:xfrm>
            <a:custGeom>
              <a:rect b="b" l="l" r="r" t="t"/>
              <a:pathLst>
                <a:path extrusionOk="0" h="734" w="1299">
                  <a:moveTo>
                    <a:pt x="1194" y="1"/>
                  </a:moveTo>
                  <a:lnTo>
                    <a:pt x="1005" y="105"/>
                  </a:lnTo>
                  <a:lnTo>
                    <a:pt x="775" y="210"/>
                  </a:lnTo>
                  <a:lnTo>
                    <a:pt x="608" y="210"/>
                  </a:lnTo>
                  <a:lnTo>
                    <a:pt x="482" y="168"/>
                  </a:lnTo>
                  <a:lnTo>
                    <a:pt x="378" y="168"/>
                  </a:lnTo>
                  <a:lnTo>
                    <a:pt x="378" y="231"/>
                  </a:lnTo>
                  <a:lnTo>
                    <a:pt x="357" y="315"/>
                  </a:lnTo>
                  <a:lnTo>
                    <a:pt x="273" y="336"/>
                  </a:lnTo>
                  <a:lnTo>
                    <a:pt x="147" y="294"/>
                  </a:lnTo>
                  <a:lnTo>
                    <a:pt x="85" y="377"/>
                  </a:lnTo>
                  <a:lnTo>
                    <a:pt x="1" y="398"/>
                  </a:lnTo>
                  <a:lnTo>
                    <a:pt x="1" y="524"/>
                  </a:lnTo>
                  <a:lnTo>
                    <a:pt x="85" y="629"/>
                  </a:lnTo>
                  <a:lnTo>
                    <a:pt x="210" y="712"/>
                  </a:lnTo>
                  <a:lnTo>
                    <a:pt x="378" y="691"/>
                  </a:lnTo>
                  <a:lnTo>
                    <a:pt x="461" y="733"/>
                  </a:lnTo>
                  <a:lnTo>
                    <a:pt x="503" y="691"/>
                  </a:lnTo>
                  <a:lnTo>
                    <a:pt x="629" y="649"/>
                  </a:lnTo>
                  <a:lnTo>
                    <a:pt x="775" y="545"/>
                  </a:lnTo>
                  <a:lnTo>
                    <a:pt x="838" y="503"/>
                  </a:lnTo>
                  <a:lnTo>
                    <a:pt x="1005" y="524"/>
                  </a:lnTo>
                  <a:lnTo>
                    <a:pt x="1005" y="419"/>
                  </a:lnTo>
                  <a:lnTo>
                    <a:pt x="984" y="315"/>
                  </a:lnTo>
                  <a:lnTo>
                    <a:pt x="1110" y="168"/>
                  </a:lnTo>
                  <a:lnTo>
                    <a:pt x="1235" y="85"/>
                  </a:lnTo>
                  <a:lnTo>
                    <a:pt x="1298" y="22"/>
                  </a:lnTo>
                  <a:lnTo>
                    <a:pt x="1256"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5" name="Google Shape;1095;p54"/>
            <p:cNvSpPr/>
            <p:nvPr/>
          </p:nvSpPr>
          <p:spPr>
            <a:xfrm>
              <a:off x="3982281" y="2887395"/>
              <a:ext cx="42867" cy="36426"/>
            </a:xfrm>
            <a:custGeom>
              <a:rect b="b" l="l" r="r" t="t"/>
              <a:pathLst>
                <a:path extrusionOk="0" h="3203" w="3600">
                  <a:moveTo>
                    <a:pt x="3370" y="1"/>
                  </a:moveTo>
                  <a:lnTo>
                    <a:pt x="3139" y="64"/>
                  </a:lnTo>
                  <a:lnTo>
                    <a:pt x="2846" y="43"/>
                  </a:lnTo>
                  <a:lnTo>
                    <a:pt x="2721" y="64"/>
                  </a:lnTo>
                  <a:lnTo>
                    <a:pt x="2574" y="64"/>
                  </a:lnTo>
                  <a:lnTo>
                    <a:pt x="2365" y="147"/>
                  </a:lnTo>
                  <a:lnTo>
                    <a:pt x="2302" y="231"/>
                  </a:lnTo>
                  <a:lnTo>
                    <a:pt x="2135" y="273"/>
                  </a:lnTo>
                  <a:lnTo>
                    <a:pt x="2114" y="336"/>
                  </a:lnTo>
                  <a:lnTo>
                    <a:pt x="1842" y="336"/>
                  </a:lnTo>
                  <a:lnTo>
                    <a:pt x="1675" y="273"/>
                  </a:lnTo>
                  <a:lnTo>
                    <a:pt x="1612" y="231"/>
                  </a:lnTo>
                  <a:lnTo>
                    <a:pt x="1507" y="210"/>
                  </a:lnTo>
                  <a:lnTo>
                    <a:pt x="1194" y="231"/>
                  </a:lnTo>
                  <a:lnTo>
                    <a:pt x="1110" y="273"/>
                  </a:lnTo>
                  <a:lnTo>
                    <a:pt x="1068" y="273"/>
                  </a:lnTo>
                  <a:lnTo>
                    <a:pt x="775" y="419"/>
                  </a:lnTo>
                  <a:lnTo>
                    <a:pt x="670" y="377"/>
                  </a:lnTo>
                  <a:lnTo>
                    <a:pt x="524" y="336"/>
                  </a:lnTo>
                  <a:lnTo>
                    <a:pt x="461" y="419"/>
                  </a:lnTo>
                  <a:lnTo>
                    <a:pt x="461" y="649"/>
                  </a:lnTo>
                  <a:lnTo>
                    <a:pt x="377" y="670"/>
                  </a:lnTo>
                  <a:lnTo>
                    <a:pt x="419" y="796"/>
                  </a:lnTo>
                  <a:lnTo>
                    <a:pt x="315" y="859"/>
                  </a:lnTo>
                  <a:lnTo>
                    <a:pt x="168" y="880"/>
                  </a:lnTo>
                  <a:lnTo>
                    <a:pt x="64" y="859"/>
                  </a:lnTo>
                  <a:lnTo>
                    <a:pt x="1" y="901"/>
                  </a:lnTo>
                  <a:lnTo>
                    <a:pt x="22" y="1068"/>
                  </a:lnTo>
                  <a:lnTo>
                    <a:pt x="105" y="1277"/>
                  </a:lnTo>
                  <a:lnTo>
                    <a:pt x="147" y="1403"/>
                  </a:lnTo>
                  <a:lnTo>
                    <a:pt x="126" y="1528"/>
                  </a:lnTo>
                  <a:lnTo>
                    <a:pt x="105" y="1779"/>
                  </a:lnTo>
                  <a:lnTo>
                    <a:pt x="336" y="1779"/>
                  </a:lnTo>
                  <a:lnTo>
                    <a:pt x="377" y="1905"/>
                  </a:lnTo>
                  <a:lnTo>
                    <a:pt x="482" y="1947"/>
                  </a:lnTo>
                  <a:lnTo>
                    <a:pt x="482" y="2114"/>
                  </a:lnTo>
                  <a:lnTo>
                    <a:pt x="545" y="2198"/>
                  </a:lnTo>
                  <a:lnTo>
                    <a:pt x="461" y="2219"/>
                  </a:lnTo>
                  <a:lnTo>
                    <a:pt x="419" y="2219"/>
                  </a:lnTo>
                  <a:lnTo>
                    <a:pt x="315" y="2302"/>
                  </a:lnTo>
                  <a:lnTo>
                    <a:pt x="252" y="2449"/>
                  </a:lnTo>
                  <a:lnTo>
                    <a:pt x="168" y="2574"/>
                  </a:lnTo>
                  <a:lnTo>
                    <a:pt x="147" y="2574"/>
                  </a:lnTo>
                  <a:lnTo>
                    <a:pt x="168" y="2616"/>
                  </a:lnTo>
                  <a:lnTo>
                    <a:pt x="252" y="2679"/>
                  </a:lnTo>
                  <a:lnTo>
                    <a:pt x="273" y="2888"/>
                  </a:lnTo>
                  <a:lnTo>
                    <a:pt x="252" y="2993"/>
                  </a:lnTo>
                  <a:lnTo>
                    <a:pt x="315" y="2993"/>
                  </a:lnTo>
                  <a:lnTo>
                    <a:pt x="482" y="3077"/>
                  </a:lnTo>
                  <a:lnTo>
                    <a:pt x="629" y="3181"/>
                  </a:lnTo>
                  <a:lnTo>
                    <a:pt x="649" y="3181"/>
                  </a:lnTo>
                  <a:lnTo>
                    <a:pt x="733" y="3202"/>
                  </a:lnTo>
                  <a:lnTo>
                    <a:pt x="1884" y="2512"/>
                  </a:lnTo>
                  <a:lnTo>
                    <a:pt x="2888" y="1779"/>
                  </a:lnTo>
                  <a:lnTo>
                    <a:pt x="2951" y="1696"/>
                  </a:lnTo>
                  <a:lnTo>
                    <a:pt x="3035" y="1570"/>
                  </a:lnTo>
                  <a:lnTo>
                    <a:pt x="3056" y="1403"/>
                  </a:lnTo>
                  <a:lnTo>
                    <a:pt x="2993" y="1298"/>
                  </a:lnTo>
                  <a:lnTo>
                    <a:pt x="3098" y="1089"/>
                  </a:lnTo>
                  <a:lnTo>
                    <a:pt x="3098" y="901"/>
                  </a:lnTo>
                  <a:lnTo>
                    <a:pt x="2993" y="691"/>
                  </a:lnTo>
                  <a:lnTo>
                    <a:pt x="2993" y="524"/>
                  </a:lnTo>
                  <a:lnTo>
                    <a:pt x="3098" y="336"/>
                  </a:lnTo>
                  <a:lnTo>
                    <a:pt x="3349" y="273"/>
                  </a:lnTo>
                  <a:lnTo>
                    <a:pt x="3474" y="168"/>
                  </a:lnTo>
                  <a:lnTo>
                    <a:pt x="3516" y="168"/>
                  </a:lnTo>
                  <a:lnTo>
                    <a:pt x="3600" y="43"/>
                  </a:lnTo>
                  <a:lnTo>
                    <a:pt x="3579" y="22"/>
                  </a:lnTo>
                  <a:lnTo>
                    <a:pt x="3516"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6" name="Google Shape;1096;p54"/>
            <p:cNvSpPr/>
            <p:nvPr/>
          </p:nvSpPr>
          <p:spPr>
            <a:xfrm>
              <a:off x="3973565" y="2916668"/>
              <a:ext cx="10479" cy="29045"/>
            </a:xfrm>
            <a:custGeom>
              <a:rect b="b" l="l" r="r" t="t"/>
              <a:pathLst>
                <a:path extrusionOk="0" h="2554" w="880">
                  <a:moveTo>
                    <a:pt x="837" y="0"/>
                  </a:moveTo>
                  <a:lnTo>
                    <a:pt x="754" y="105"/>
                  </a:lnTo>
                  <a:lnTo>
                    <a:pt x="565" y="147"/>
                  </a:lnTo>
                  <a:lnTo>
                    <a:pt x="524" y="105"/>
                  </a:lnTo>
                  <a:lnTo>
                    <a:pt x="377" y="252"/>
                  </a:lnTo>
                  <a:lnTo>
                    <a:pt x="335" y="670"/>
                  </a:lnTo>
                  <a:lnTo>
                    <a:pt x="168" y="1005"/>
                  </a:lnTo>
                  <a:lnTo>
                    <a:pt x="1" y="1235"/>
                  </a:lnTo>
                  <a:lnTo>
                    <a:pt x="63" y="1256"/>
                  </a:lnTo>
                  <a:lnTo>
                    <a:pt x="168" y="1444"/>
                  </a:lnTo>
                  <a:lnTo>
                    <a:pt x="231" y="1653"/>
                  </a:lnTo>
                  <a:lnTo>
                    <a:pt x="377" y="1884"/>
                  </a:lnTo>
                  <a:lnTo>
                    <a:pt x="524" y="2197"/>
                  </a:lnTo>
                  <a:lnTo>
                    <a:pt x="461" y="2344"/>
                  </a:lnTo>
                  <a:lnTo>
                    <a:pt x="545" y="2553"/>
                  </a:lnTo>
                  <a:lnTo>
                    <a:pt x="628" y="2448"/>
                  </a:lnTo>
                  <a:lnTo>
                    <a:pt x="628" y="2407"/>
                  </a:lnTo>
                  <a:lnTo>
                    <a:pt x="628" y="2344"/>
                  </a:lnTo>
                  <a:lnTo>
                    <a:pt x="670" y="2281"/>
                  </a:lnTo>
                  <a:lnTo>
                    <a:pt x="670" y="2156"/>
                  </a:lnTo>
                  <a:lnTo>
                    <a:pt x="733" y="1988"/>
                  </a:lnTo>
                  <a:lnTo>
                    <a:pt x="691" y="1842"/>
                  </a:lnTo>
                  <a:lnTo>
                    <a:pt x="754" y="1821"/>
                  </a:lnTo>
                  <a:lnTo>
                    <a:pt x="754" y="1674"/>
                  </a:lnTo>
                  <a:lnTo>
                    <a:pt x="775" y="1549"/>
                  </a:lnTo>
                  <a:lnTo>
                    <a:pt x="775" y="1465"/>
                  </a:lnTo>
                  <a:lnTo>
                    <a:pt x="775" y="1214"/>
                  </a:lnTo>
                  <a:lnTo>
                    <a:pt x="754" y="1235"/>
                  </a:lnTo>
                  <a:lnTo>
                    <a:pt x="670" y="1235"/>
                  </a:lnTo>
                  <a:lnTo>
                    <a:pt x="565" y="1298"/>
                  </a:lnTo>
                  <a:lnTo>
                    <a:pt x="524" y="1235"/>
                  </a:lnTo>
                  <a:lnTo>
                    <a:pt x="545" y="1047"/>
                  </a:lnTo>
                  <a:lnTo>
                    <a:pt x="545" y="796"/>
                  </a:lnTo>
                  <a:lnTo>
                    <a:pt x="524" y="712"/>
                  </a:lnTo>
                  <a:lnTo>
                    <a:pt x="545" y="565"/>
                  </a:lnTo>
                  <a:lnTo>
                    <a:pt x="670" y="565"/>
                  </a:lnTo>
                  <a:lnTo>
                    <a:pt x="691" y="670"/>
                  </a:lnTo>
                  <a:lnTo>
                    <a:pt x="754" y="670"/>
                  </a:lnTo>
                  <a:lnTo>
                    <a:pt x="837" y="607"/>
                  </a:lnTo>
                  <a:lnTo>
                    <a:pt x="837" y="524"/>
                  </a:lnTo>
                  <a:lnTo>
                    <a:pt x="796" y="482"/>
                  </a:lnTo>
                  <a:lnTo>
                    <a:pt x="775" y="377"/>
                  </a:lnTo>
                  <a:lnTo>
                    <a:pt x="837" y="210"/>
                  </a:lnTo>
                  <a:lnTo>
                    <a:pt x="858" y="63"/>
                  </a:lnTo>
                  <a:lnTo>
                    <a:pt x="879"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7" name="Google Shape;1097;p54"/>
            <p:cNvSpPr/>
            <p:nvPr/>
          </p:nvSpPr>
          <p:spPr>
            <a:xfrm>
              <a:off x="3982781" y="2916668"/>
              <a:ext cx="2751" cy="5959"/>
            </a:xfrm>
            <a:custGeom>
              <a:rect b="b" l="l" r="r" t="t"/>
              <a:pathLst>
                <a:path extrusionOk="0" h="524" w="231">
                  <a:moveTo>
                    <a:pt x="105" y="0"/>
                  </a:moveTo>
                  <a:lnTo>
                    <a:pt x="84" y="63"/>
                  </a:lnTo>
                  <a:lnTo>
                    <a:pt x="63" y="210"/>
                  </a:lnTo>
                  <a:lnTo>
                    <a:pt x="1" y="377"/>
                  </a:lnTo>
                  <a:lnTo>
                    <a:pt x="22" y="482"/>
                  </a:lnTo>
                  <a:lnTo>
                    <a:pt x="63" y="524"/>
                  </a:lnTo>
                  <a:lnTo>
                    <a:pt x="84" y="524"/>
                  </a:lnTo>
                  <a:lnTo>
                    <a:pt x="126" y="482"/>
                  </a:lnTo>
                  <a:lnTo>
                    <a:pt x="210" y="419"/>
                  </a:lnTo>
                  <a:lnTo>
                    <a:pt x="231" y="314"/>
                  </a:lnTo>
                  <a:lnTo>
                    <a:pt x="210" y="105"/>
                  </a:lnTo>
                  <a:lnTo>
                    <a:pt x="126" y="42"/>
                  </a:lnTo>
                  <a:lnTo>
                    <a:pt x="105"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8" name="Google Shape;1098;p54"/>
            <p:cNvSpPr/>
            <p:nvPr/>
          </p:nvSpPr>
          <p:spPr>
            <a:xfrm>
              <a:off x="3979792" y="2923093"/>
              <a:ext cx="3751" cy="8336"/>
            </a:xfrm>
            <a:custGeom>
              <a:rect b="b" l="l" r="r" t="t"/>
              <a:pathLst>
                <a:path extrusionOk="0" h="733" w="315">
                  <a:moveTo>
                    <a:pt x="22" y="0"/>
                  </a:moveTo>
                  <a:lnTo>
                    <a:pt x="1" y="147"/>
                  </a:lnTo>
                  <a:lnTo>
                    <a:pt x="22" y="231"/>
                  </a:lnTo>
                  <a:lnTo>
                    <a:pt x="22" y="482"/>
                  </a:lnTo>
                  <a:lnTo>
                    <a:pt x="1" y="670"/>
                  </a:lnTo>
                  <a:lnTo>
                    <a:pt x="42" y="733"/>
                  </a:lnTo>
                  <a:lnTo>
                    <a:pt x="147" y="670"/>
                  </a:lnTo>
                  <a:lnTo>
                    <a:pt x="231" y="670"/>
                  </a:lnTo>
                  <a:lnTo>
                    <a:pt x="252" y="649"/>
                  </a:lnTo>
                  <a:lnTo>
                    <a:pt x="273" y="440"/>
                  </a:lnTo>
                  <a:lnTo>
                    <a:pt x="273" y="356"/>
                  </a:lnTo>
                  <a:lnTo>
                    <a:pt x="314" y="210"/>
                  </a:lnTo>
                  <a:lnTo>
                    <a:pt x="314" y="147"/>
                  </a:lnTo>
                  <a:lnTo>
                    <a:pt x="314" y="63"/>
                  </a:lnTo>
                  <a:lnTo>
                    <a:pt x="314" y="42"/>
                  </a:lnTo>
                  <a:lnTo>
                    <a:pt x="231" y="105"/>
                  </a:lnTo>
                  <a:lnTo>
                    <a:pt x="168" y="105"/>
                  </a:lnTo>
                  <a:lnTo>
                    <a:pt x="147"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9" name="Google Shape;1099;p54"/>
            <p:cNvSpPr/>
            <p:nvPr/>
          </p:nvSpPr>
          <p:spPr>
            <a:xfrm>
              <a:off x="3979792" y="2907627"/>
              <a:ext cx="8978" cy="10713"/>
            </a:xfrm>
            <a:custGeom>
              <a:rect b="b" l="l" r="r" t="t"/>
              <a:pathLst>
                <a:path extrusionOk="0" h="942" w="754">
                  <a:moveTo>
                    <a:pt x="314" y="0"/>
                  </a:moveTo>
                  <a:lnTo>
                    <a:pt x="314" y="21"/>
                  </a:lnTo>
                  <a:lnTo>
                    <a:pt x="231" y="21"/>
                  </a:lnTo>
                  <a:lnTo>
                    <a:pt x="210" y="440"/>
                  </a:lnTo>
                  <a:lnTo>
                    <a:pt x="105" y="586"/>
                  </a:lnTo>
                  <a:lnTo>
                    <a:pt x="1" y="733"/>
                  </a:lnTo>
                  <a:lnTo>
                    <a:pt x="1" y="879"/>
                  </a:lnTo>
                  <a:lnTo>
                    <a:pt x="1" y="900"/>
                  </a:lnTo>
                  <a:lnTo>
                    <a:pt x="42" y="942"/>
                  </a:lnTo>
                  <a:lnTo>
                    <a:pt x="231" y="900"/>
                  </a:lnTo>
                  <a:lnTo>
                    <a:pt x="314" y="795"/>
                  </a:lnTo>
                  <a:lnTo>
                    <a:pt x="377" y="795"/>
                  </a:lnTo>
                  <a:lnTo>
                    <a:pt x="461" y="670"/>
                  </a:lnTo>
                  <a:lnTo>
                    <a:pt x="524" y="523"/>
                  </a:lnTo>
                  <a:lnTo>
                    <a:pt x="628" y="440"/>
                  </a:lnTo>
                  <a:lnTo>
                    <a:pt x="670" y="440"/>
                  </a:lnTo>
                  <a:lnTo>
                    <a:pt x="754" y="419"/>
                  </a:lnTo>
                  <a:lnTo>
                    <a:pt x="691" y="335"/>
                  </a:lnTo>
                  <a:lnTo>
                    <a:pt x="691" y="168"/>
                  </a:lnTo>
                  <a:lnTo>
                    <a:pt x="586" y="126"/>
                  </a:lnTo>
                  <a:lnTo>
                    <a:pt x="545"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0" name="Google Shape;1100;p54"/>
            <p:cNvSpPr/>
            <p:nvPr/>
          </p:nvSpPr>
          <p:spPr>
            <a:xfrm>
              <a:off x="3980292" y="2915952"/>
              <a:ext cx="27661" cy="32616"/>
            </a:xfrm>
            <a:custGeom>
              <a:rect b="b" l="l" r="r" t="t"/>
              <a:pathLst>
                <a:path extrusionOk="0" h="2868" w="2323">
                  <a:moveTo>
                    <a:pt x="2051" y="1"/>
                  </a:moveTo>
                  <a:lnTo>
                    <a:pt x="900" y="691"/>
                  </a:lnTo>
                  <a:lnTo>
                    <a:pt x="816" y="670"/>
                  </a:lnTo>
                  <a:lnTo>
                    <a:pt x="796" y="670"/>
                  </a:lnTo>
                  <a:lnTo>
                    <a:pt x="649" y="566"/>
                  </a:lnTo>
                  <a:lnTo>
                    <a:pt x="482" y="482"/>
                  </a:lnTo>
                  <a:lnTo>
                    <a:pt x="419" y="482"/>
                  </a:lnTo>
                  <a:lnTo>
                    <a:pt x="335" y="545"/>
                  </a:lnTo>
                  <a:lnTo>
                    <a:pt x="293" y="587"/>
                  </a:lnTo>
                  <a:lnTo>
                    <a:pt x="272" y="587"/>
                  </a:lnTo>
                  <a:lnTo>
                    <a:pt x="272" y="670"/>
                  </a:lnTo>
                  <a:lnTo>
                    <a:pt x="272" y="691"/>
                  </a:lnTo>
                  <a:lnTo>
                    <a:pt x="272" y="775"/>
                  </a:lnTo>
                  <a:lnTo>
                    <a:pt x="272" y="838"/>
                  </a:lnTo>
                  <a:lnTo>
                    <a:pt x="231" y="984"/>
                  </a:lnTo>
                  <a:lnTo>
                    <a:pt x="231" y="1068"/>
                  </a:lnTo>
                  <a:lnTo>
                    <a:pt x="210" y="1528"/>
                  </a:lnTo>
                  <a:lnTo>
                    <a:pt x="210" y="1612"/>
                  </a:lnTo>
                  <a:lnTo>
                    <a:pt x="189" y="1737"/>
                  </a:lnTo>
                  <a:lnTo>
                    <a:pt x="189" y="1884"/>
                  </a:lnTo>
                  <a:lnTo>
                    <a:pt x="126" y="1905"/>
                  </a:lnTo>
                  <a:lnTo>
                    <a:pt x="168" y="2051"/>
                  </a:lnTo>
                  <a:lnTo>
                    <a:pt x="105" y="2219"/>
                  </a:lnTo>
                  <a:lnTo>
                    <a:pt x="105" y="2344"/>
                  </a:lnTo>
                  <a:lnTo>
                    <a:pt x="63" y="2407"/>
                  </a:lnTo>
                  <a:lnTo>
                    <a:pt x="63" y="2470"/>
                  </a:lnTo>
                  <a:lnTo>
                    <a:pt x="63" y="2553"/>
                  </a:lnTo>
                  <a:lnTo>
                    <a:pt x="0" y="2679"/>
                  </a:lnTo>
                  <a:lnTo>
                    <a:pt x="0" y="2721"/>
                  </a:lnTo>
                  <a:lnTo>
                    <a:pt x="189" y="2721"/>
                  </a:lnTo>
                  <a:lnTo>
                    <a:pt x="754" y="2867"/>
                  </a:lnTo>
                  <a:lnTo>
                    <a:pt x="1172" y="2449"/>
                  </a:lnTo>
                  <a:lnTo>
                    <a:pt x="1633" y="2407"/>
                  </a:lnTo>
                  <a:lnTo>
                    <a:pt x="1653" y="2219"/>
                  </a:lnTo>
                  <a:lnTo>
                    <a:pt x="1884" y="1926"/>
                  </a:lnTo>
                  <a:lnTo>
                    <a:pt x="1235" y="1214"/>
                  </a:lnTo>
                  <a:lnTo>
                    <a:pt x="2093" y="963"/>
                  </a:lnTo>
                  <a:lnTo>
                    <a:pt x="2302" y="754"/>
                  </a:lnTo>
                  <a:lnTo>
                    <a:pt x="2323" y="754"/>
                  </a:lnTo>
                  <a:lnTo>
                    <a:pt x="2051"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1" name="Google Shape;1101;p54"/>
            <p:cNvSpPr/>
            <p:nvPr/>
          </p:nvSpPr>
          <p:spPr>
            <a:xfrm>
              <a:off x="3979792" y="2924515"/>
              <a:ext cx="142521" cy="114714"/>
            </a:xfrm>
            <a:custGeom>
              <a:rect b="b" l="l" r="r" t="t"/>
              <a:pathLst>
                <a:path extrusionOk="0" h="10087" w="11969">
                  <a:moveTo>
                    <a:pt x="2344" y="1"/>
                  </a:moveTo>
                  <a:lnTo>
                    <a:pt x="2135" y="210"/>
                  </a:lnTo>
                  <a:lnTo>
                    <a:pt x="1277" y="461"/>
                  </a:lnTo>
                  <a:lnTo>
                    <a:pt x="1926" y="1173"/>
                  </a:lnTo>
                  <a:lnTo>
                    <a:pt x="1695" y="1466"/>
                  </a:lnTo>
                  <a:lnTo>
                    <a:pt x="1675" y="1654"/>
                  </a:lnTo>
                  <a:lnTo>
                    <a:pt x="1214" y="1696"/>
                  </a:lnTo>
                  <a:lnTo>
                    <a:pt x="796" y="2114"/>
                  </a:lnTo>
                  <a:lnTo>
                    <a:pt x="231" y="1968"/>
                  </a:lnTo>
                  <a:lnTo>
                    <a:pt x="42" y="1968"/>
                  </a:lnTo>
                  <a:lnTo>
                    <a:pt x="42" y="2177"/>
                  </a:lnTo>
                  <a:lnTo>
                    <a:pt x="42" y="2407"/>
                  </a:lnTo>
                  <a:lnTo>
                    <a:pt x="1" y="2595"/>
                  </a:lnTo>
                  <a:lnTo>
                    <a:pt x="1" y="2637"/>
                  </a:lnTo>
                  <a:lnTo>
                    <a:pt x="63" y="2616"/>
                  </a:lnTo>
                  <a:lnTo>
                    <a:pt x="105" y="2637"/>
                  </a:lnTo>
                  <a:lnTo>
                    <a:pt x="168" y="2595"/>
                  </a:lnTo>
                  <a:lnTo>
                    <a:pt x="314" y="2658"/>
                  </a:lnTo>
                  <a:lnTo>
                    <a:pt x="273" y="2700"/>
                  </a:lnTo>
                  <a:lnTo>
                    <a:pt x="524" y="2972"/>
                  </a:lnTo>
                  <a:lnTo>
                    <a:pt x="545" y="3119"/>
                  </a:lnTo>
                  <a:lnTo>
                    <a:pt x="628" y="3139"/>
                  </a:lnTo>
                  <a:lnTo>
                    <a:pt x="628" y="3244"/>
                  </a:lnTo>
                  <a:lnTo>
                    <a:pt x="754" y="3349"/>
                  </a:lnTo>
                  <a:lnTo>
                    <a:pt x="838" y="3370"/>
                  </a:lnTo>
                  <a:lnTo>
                    <a:pt x="984" y="3663"/>
                  </a:lnTo>
                  <a:lnTo>
                    <a:pt x="984" y="3746"/>
                  </a:lnTo>
                  <a:lnTo>
                    <a:pt x="1047" y="3851"/>
                  </a:lnTo>
                  <a:lnTo>
                    <a:pt x="1110" y="3851"/>
                  </a:lnTo>
                  <a:lnTo>
                    <a:pt x="1151" y="3997"/>
                  </a:lnTo>
                  <a:lnTo>
                    <a:pt x="1193" y="4081"/>
                  </a:lnTo>
                  <a:lnTo>
                    <a:pt x="1319" y="4123"/>
                  </a:lnTo>
                  <a:lnTo>
                    <a:pt x="1423" y="4416"/>
                  </a:lnTo>
                  <a:lnTo>
                    <a:pt x="1528" y="4479"/>
                  </a:lnTo>
                  <a:lnTo>
                    <a:pt x="1570" y="4625"/>
                  </a:lnTo>
                  <a:lnTo>
                    <a:pt x="1528" y="4709"/>
                  </a:lnTo>
                  <a:lnTo>
                    <a:pt x="1528" y="4792"/>
                  </a:lnTo>
                  <a:lnTo>
                    <a:pt x="1633" y="4897"/>
                  </a:lnTo>
                  <a:lnTo>
                    <a:pt x="1633" y="4960"/>
                  </a:lnTo>
                  <a:lnTo>
                    <a:pt x="1716" y="5023"/>
                  </a:lnTo>
                  <a:lnTo>
                    <a:pt x="1821" y="4939"/>
                  </a:lnTo>
                  <a:lnTo>
                    <a:pt x="1926" y="5043"/>
                  </a:lnTo>
                  <a:lnTo>
                    <a:pt x="2114" y="5127"/>
                  </a:lnTo>
                  <a:lnTo>
                    <a:pt x="2260" y="5274"/>
                  </a:lnTo>
                  <a:lnTo>
                    <a:pt x="2323" y="5378"/>
                  </a:lnTo>
                  <a:lnTo>
                    <a:pt x="2344" y="5420"/>
                  </a:lnTo>
                  <a:lnTo>
                    <a:pt x="2365" y="5546"/>
                  </a:lnTo>
                  <a:lnTo>
                    <a:pt x="2428" y="5588"/>
                  </a:lnTo>
                  <a:lnTo>
                    <a:pt x="2470" y="5797"/>
                  </a:lnTo>
                  <a:lnTo>
                    <a:pt x="2574" y="5880"/>
                  </a:lnTo>
                  <a:lnTo>
                    <a:pt x="2637" y="6090"/>
                  </a:lnTo>
                  <a:lnTo>
                    <a:pt x="2658" y="6173"/>
                  </a:lnTo>
                  <a:lnTo>
                    <a:pt x="2616" y="6362"/>
                  </a:lnTo>
                  <a:lnTo>
                    <a:pt x="2574" y="6383"/>
                  </a:lnTo>
                  <a:lnTo>
                    <a:pt x="2616" y="6487"/>
                  </a:lnTo>
                  <a:lnTo>
                    <a:pt x="2658" y="6696"/>
                  </a:lnTo>
                  <a:lnTo>
                    <a:pt x="2679" y="6906"/>
                  </a:lnTo>
                  <a:lnTo>
                    <a:pt x="2783" y="7010"/>
                  </a:lnTo>
                  <a:lnTo>
                    <a:pt x="2825" y="7094"/>
                  </a:lnTo>
                  <a:lnTo>
                    <a:pt x="3097" y="7408"/>
                  </a:lnTo>
                  <a:lnTo>
                    <a:pt x="3202" y="7429"/>
                  </a:lnTo>
                  <a:lnTo>
                    <a:pt x="3307" y="7450"/>
                  </a:lnTo>
                  <a:lnTo>
                    <a:pt x="3390" y="7554"/>
                  </a:lnTo>
                  <a:lnTo>
                    <a:pt x="3474" y="7554"/>
                  </a:lnTo>
                  <a:lnTo>
                    <a:pt x="3620" y="7680"/>
                  </a:lnTo>
                  <a:lnTo>
                    <a:pt x="3620" y="7784"/>
                  </a:lnTo>
                  <a:lnTo>
                    <a:pt x="3788" y="7826"/>
                  </a:lnTo>
                  <a:lnTo>
                    <a:pt x="3767" y="7889"/>
                  </a:lnTo>
                  <a:lnTo>
                    <a:pt x="3830" y="7931"/>
                  </a:lnTo>
                  <a:lnTo>
                    <a:pt x="3976" y="8412"/>
                  </a:lnTo>
                  <a:lnTo>
                    <a:pt x="4102" y="8496"/>
                  </a:lnTo>
                  <a:lnTo>
                    <a:pt x="4102" y="8663"/>
                  </a:lnTo>
                  <a:lnTo>
                    <a:pt x="4541" y="9082"/>
                  </a:lnTo>
                  <a:lnTo>
                    <a:pt x="4604" y="9082"/>
                  </a:lnTo>
                  <a:lnTo>
                    <a:pt x="4646" y="9333"/>
                  </a:lnTo>
                  <a:lnTo>
                    <a:pt x="4834" y="9396"/>
                  </a:lnTo>
                  <a:lnTo>
                    <a:pt x="4939" y="9668"/>
                  </a:lnTo>
                  <a:lnTo>
                    <a:pt x="5043" y="9709"/>
                  </a:lnTo>
                  <a:lnTo>
                    <a:pt x="5127" y="9730"/>
                  </a:lnTo>
                  <a:lnTo>
                    <a:pt x="5169" y="9626"/>
                  </a:lnTo>
                  <a:lnTo>
                    <a:pt x="5336" y="9521"/>
                  </a:lnTo>
                  <a:lnTo>
                    <a:pt x="5232" y="9312"/>
                  </a:lnTo>
                  <a:lnTo>
                    <a:pt x="5294" y="9040"/>
                  </a:lnTo>
                  <a:lnTo>
                    <a:pt x="5462" y="8977"/>
                  </a:lnTo>
                  <a:lnTo>
                    <a:pt x="5650" y="9124"/>
                  </a:lnTo>
                  <a:lnTo>
                    <a:pt x="5985" y="9124"/>
                  </a:lnTo>
                  <a:lnTo>
                    <a:pt x="6487" y="9333"/>
                  </a:lnTo>
                  <a:lnTo>
                    <a:pt x="7010" y="9563"/>
                  </a:lnTo>
                  <a:lnTo>
                    <a:pt x="7031" y="10086"/>
                  </a:lnTo>
                  <a:lnTo>
                    <a:pt x="8077" y="8684"/>
                  </a:lnTo>
                  <a:lnTo>
                    <a:pt x="10253" y="8036"/>
                  </a:lnTo>
                  <a:lnTo>
                    <a:pt x="11885" y="7554"/>
                  </a:lnTo>
                  <a:lnTo>
                    <a:pt x="11969" y="6299"/>
                  </a:lnTo>
                  <a:lnTo>
                    <a:pt x="11843" y="5839"/>
                  </a:lnTo>
                  <a:lnTo>
                    <a:pt x="11655" y="5985"/>
                  </a:lnTo>
                  <a:lnTo>
                    <a:pt x="9960" y="5755"/>
                  </a:lnTo>
                  <a:lnTo>
                    <a:pt x="9835" y="5274"/>
                  </a:lnTo>
                  <a:lnTo>
                    <a:pt x="9688" y="5127"/>
                  </a:lnTo>
                  <a:lnTo>
                    <a:pt x="9688" y="4939"/>
                  </a:lnTo>
                  <a:lnTo>
                    <a:pt x="9688" y="4918"/>
                  </a:lnTo>
                  <a:lnTo>
                    <a:pt x="9667" y="4939"/>
                  </a:lnTo>
                  <a:lnTo>
                    <a:pt x="9625" y="4855"/>
                  </a:lnTo>
                  <a:lnTo>
                    <a:pt x="9625" y="4792"/>
                  </a:lnTo>
                  <a:lnTo>
                    <a:pt x="9667" y="4730"/>
                  </a:lnTo>
                  <a:lnTo>
                    <a:pt x="9563" y="4730"/>
                  </a:lnTo>
                  <a:lnTo>
                    <a:pt x="9563" y="4709"/>
                  </a:lnTo>
                  <a:lnTo>
                    <a:pt x="9458" y="4709"/>
                  </a:lnTo>
                  <a:lnTo>
                    <a:pt x="9270" y="4604"/>
                  </a:lnTo>
                  <a:lnTo>
                    <a:pt x="9249" y="4541"/>
                  </a:lnTo>
                  <a:lnTo>
                    <a:pt x="9228" y="4583"/>
                  </a:lnTo>
                  <a:lnTo>
                    <a:pt x="9123" y="4437"/>
                  </a:lnTo>
                  <a:lnTo>
                    <a:pt x="9102" y="4290"/>
                  </a:lnTo>
                  <a:lnTo>
                    <a:pt x="8809" y="3914"/>
                  </a:lnTo>
                  <a:lnTo>
                    <a:pt x="8726" y="3788"/>
                  </a:lnTo>
                  <a:lnTo>
                    <a:pt x="8809" y="3788"/>
                  </a:lnTo>
                  <a:lnTo>
                    <a:pt x="8809" y="3746"/>
                  </a:lnTo>
                  <a:lnTo>
                    <a:pt x="8705" y="3453"/>
                  </a:lnTo>
                  <a:lnTo>
                    <a:pt x="8705" y="3391"/>
                  </a:lnTo>
                  <a:lnTo>
                    <a:pt x="8621" y="3265"/>
                  </a:lnTo>
                  <a:lnTo>
                    <a:pt x="8579" y="3265"/>
                  </a:lnTo>
                  <a:lnTo>
                    <a:pt x="8391" y="3014"/>
                  </a:lnTo>
                  <a:lnTo>
                    <a:pt x="8307" y="3014"/>
                  </a:lnTo>
                  <a:lnTo>
                    <a:pt x="8224" y="2909"/>
                  </a:lnTo>
                  <a:lnTo>
                    <a:pt x="8224" y="2867"/>
                  </a:lnTo>
                  <a:lnTo>
                    <a:pt x="8286" y="2867"/>
                  </a:lnTo>
                  <a:lnTo>
                    <a:pt x="8307" y="2909"/>
                  </a:lnTo>
                  <a:lnTo>
                    <a:pt x="8286" y="2826"/>
                  </a:lnTo>
                  <a:lnTo>
                    <a:pt x="8182" y="2805"/>
                  </a:lnTo>
                  <a:lnTo>
                    <a:pt x="7973" y="2763"/>
                  </a:lnTo>
                  <a:lnTo>
                    <a:pt x="7868" y="2449"/>
                  </a:lnTo>
                  <a:lnTo>
                    <a:pt x="7805" y="2323"/>
                  </a:lnTo>
                  <a:lnTo>
                    <a:pt x="7742" y="2303"/>
                  </a:lnTo>
                  <a:lnTo>
                    <a:pt x="7742" y="2198"/>
                  </a:lnTo>
                  <a:lnTo>
                    <a:pt x="7701" y="2219"/>
                  </a:lnTo>
                  <a:lnTo>
                    <a:pt x="7659" y="2177"/>
                  </a:lnTo>
                  <a:lnTo>
                    <a:pt x="7282" y="2323"/>
                  </a:lnTo>
                  <a:lnTo>
                    <a:pt x="7261" y="2114"/>
                  </a:lnTo>
                  <a:lnTo>
                    <a:pt x="6738" y="1968"/>
                  </a:lnTo>
                  <a:lnTo>
                    <a:pt x="6654" y="1968"/>
                  </a:lnTo>
                  <a:lnTo>
                    <a:pt x="5566" y="1926"/>
                  </a:lnTo>
                  <a:lnTo>
                    <a:pt x="2867" y="43"/>
                  </a:lnTo>
                  <a:lnTo>
                    <a:pt x="2344"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6B65"/>
                </a:solidFill>
              </a:endParaRPr>
            </a:p>
          </p:txBody>
        </p:sp>
        <p:sp>
          <p:nvSpPr>
            <p:cNvPr id="1102" name="Google Shape;1102;p54"/>
            <p:cNvSpPr/>
            <p:nvPr/>
          </p:nvSpPr>
          <p:spPr>
            <a:xfrm>
              <a:off x="4089663" y="2967116"/>
              <a:ext cx="5251" cy="10952"/>
            </a:xfrm>
            <a:custGeom>
              <a:rect b="b" l="l" r="r" t="t"/>
              <a:pathLst>
                <a:path extrusionOk="0" h="963" w="441">
                  <a:moveTo>
                    <a:pt x="147" y="0"/>
                  </a:moveTo>
                  <a:lnTo>
                    <a:pt x="147" y="42"/>
                  </a:lnTo>
                  <a:lnTo>
                    <a:pt x="106" y="42"/>
                  </a:lnTo>
                  <a:lnTo>
                    <a:pt x="106" y="105"/>
                  </a:lnTo>
                  <a:lnTo>
                    <a:pt x="43" y="126"/>
                  </a:lnTo>
                  <a:lnTo>
                    <a:pt x="85" y="209"/>
                  </a:lnTo>
                  <a:lnTo>
                    <a:pt x="43" y="209"/>
                  </a:lnTo>
                  <a:lnTo>
                    <a:pt x="85" y="377"/>
                  </a:lnTo>
                  <a:lnTo>
                    <a:pt x="43" y="356"/>
                  </a:lnTo>
                  <a:lnTo>
                    <a:pt x="1" y="356"/>
                  </a:lnTo>
                  <a:lnTo>
                    <a:pt x="1" y="544"/>
                  </a:lnTo>
                  <a:lnTo>
                    <a:pt x="22" y="628"/>
                  </a:lnTo>
                  <a:lnTo>
                    <a:pt x="43" y="670"/>
                  </a:lnTo>
                  <a:lnTo>
                    <a:pt x="43" y="795"/>
                  </a:lnTo>
                  <a:lnTo>
                    <a:pt x="22" y="795"/>
                  </a:lnTo>
                  <a:lnTo>
                    <a:pt x="43" y="858"/>
                  </a:lnTo>
                  <a:lnTo>
                    <a:pt x="231" y="963"/>
                  </a:lnTo>
                  <a:lnTo>
                    <a:pt x="336" y="963"/>
                  </a:lnTo>
                  <a:lnTo>
                    <a:pt x="398" y="942"/>
                  </a:lnTo>
                  <a:lnTo>
                    <a:pt x="440" y="670"/>
                  </a:lnTo>
                  <a:lnTo>
                    <a:pt x="398" y="544"/>
                  </a:lnTo>
                  <a:lnTo>
                    <a:pt x="336" y="544"/>
                  </a:lnTo>
                  <a:lnTo>
                    <a:pt x="315" y="356"/>
                  </a:lnTo>
                  <a:lnTo>
                    <a:pt x="336" y="356"/>
                  </a:lnTo>
                  <a:lnTo>
                    <a:pt x="398" y="168"/>
                  </a:lnTo>
                  <a:lnTo>
                    <a:pt x="357" y="126"/>
                  </a:lnTo>
                  <a:lnTo>
                    <a:pt x="315" y="126"/>
                  </a:lnTo>
                  <a:lnTo>
                    <a:pt x="315" y="63"/>
                  </a:lnTo>
                  <a:lnTo>
                    <a:pt x="210"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3" name="Google Shape;1103;p54"/>
            <p:cNvSpPr/>
            <p:nvPr/>
          </p:nvSpPr>
          <p:spPr>
            <a:xfrm>
              <a:off x="4095152" y="2967833"/>
              <a:ext cx="32900" cy="24758"/>
            </a:xfrm>
            <a:custGeom>
              <a:rect b="b" l="l" r="r" t="t"/>
              <a:pathLst>
                <a:path extrusionOk="0" h="2177" w="2763">
                  <a:moveTo>
                    <a:pt x="2490" y="0"/>
                  </a:moveTo>
                  <a:lnTo>
                    <a:pt x="2490" y="84"/>
                  </a:lnTo>
                  <a:lnTo>
                    <a:pt x="2469" y="146"/>
                  </a:lnTo>
                  <a:lnTo>
                    <a:pt x="2093" y="356"/>
                  </a:lnTo>
                  <a:lnTo>
                    <a:pt x="2093" y="502"/>
                  </a:lnTo>
                  <a:lnTo>
                    <a:pt x="1779" y="795"/>
                  </a:lnTo>
                  <a:lnTo>
                    <a:pt x="1737" y="879"/>
                  </a:lnTo>
                  <a:lnTo>
                    <a:pt x="1779" y="900"/>
                  </a:lnTo>
                  <a:lnTo>
                    <a:pt x="1821" y="983"/>
                  </a:lnTo>
                  <a:lnTo>
                    <a:pt x="1653" y="1130"/>
                  </a:lnTo>
                  <a:lnTo>
                    <a:pt x="1611" y="1046"/>
                  </a:lnTo>
                  <a:lnTo>
                    <a:pt x="1549" y="1088"/>
                  </a:lnTo>
                  <a:lnTo>
                    <a:pt x="1465" y="1088"/>
                  </a:lnTo>
                  <a:lnTo>
                    <a:pt x="1507" y="1193"/>
                  </a:lnTo>
                  <a:lnTo>
                    <a:pt x="1444" y="1193"/>
                  </a:lnTo>
                  <a:lnTo>
                    <a:pt x="1423" y="1234"/>
                  </a:lnTo>
                  <a:lnTo>
                    <a:pt x="1256" y="1255"/>
                  </a:lnTo>
                  <a:lnTo>
                    <a:pt x="1130" y="1297"/>
                  </a:lnTo>
                  <a:lnTo>
                    <a:pt x="1088" y="1214"/>
                  </a:lnTo>
                  <a:lnTo>
                    <a:pt x="837" y="1214"/>
                  </a:lnTo>
                  <a:lnTo>
                    <a:pt x="628" y="1151"/>
                  </a:lnTo>
                  <a:lnTo>
                    <a:pt x="398" y="1339"/>
                  </a:lnTo>
                  <a:lnTo>
                    <a:pt x="314" y="1318"/>
                  </a:lnTo>
                  <a:lnTo>
                    <a:pt x="251" y="1318"/>
                  </a:lnTo>
                  <a:lnTo>
                    <a:pt x="147" y="1360"/>
                  </a:lnTo>
                  <a:lnTo>
                    <a:pt x="105" y="1109"/>
                  </a:lnTo>
                  <a:lnTo>
                    <a:pt x="63" y="1151"/>
                  </a:lnTo>
                  <a:lnTo>
                    <a:pt x="0" y="1130"/>
                  </a:lnTo>
                  <a:lnTo>
                    <a:pt x="0" y="1318"/>
                  </a:lnTo>
                  <a:lnTo>
                    <a:pt x="147" y="1465"/>
                  </a:lnTo>
                  <a:lnTo>
                    <a:pt x="272" y="1946"/>
                  </a:lnTo>
                  <a:lnTo>
                    <a:pt x="1967" y="2176"/>
                  </a:lnTo>
                  <a:lnTo>
                    <a:pt x="2155" y="2030"/>
                  </a:lnTo>
                  <a:lnTo>
                    <a:pt x="2658" y="502"/>
                  </a:lnTo>
                  <a:lnTo>
                    <a:pt x="2762" y="481"/>
                  </a:lnTo>
                  <a:lnTo>
                    <a:pt x="2762" y="314"/>
                  </a:lnTo>
                  <a:lnTo>
                    <a:pt x="2720" y="251"/>
                  </a:lnTo>
                  <a:lnTo>
                    <a:pt x="2678" y="272"/>
                  </a:lnTo>
                  <a:lnTo>
                    <a:pt x="2658" y="251"/>
                  </a:lnTo>
                  <a:lnTo>
                    <a:pt x="2595" y="209"/>
                  </a:lnTo>
                  <a:lnTo>
                    <a:pt x="2574" y="42"/>
                  </a:lnTo>
                  <a:lnTo>
                    <a:pt x="2490"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4" name="Google Shape;1104;p54"/>
            <p:cNvSpPr/>
            <p:nvPr/>
          </p:nvSpPr>
          <p:spPr>
            <a:xfrm>
              <a:off x="4101380" y="2973303"/>
              <a:ext cx="51583" cy="60684"/>
            </a:xfrm>
            <a:custGeom>
              <a:rect b="b" l="l" r="r" t="t"/>
              <a:pathLst>
                <a:path extrusionOk="0" h="5336" w="4332">
                  <a:moveTo>
                    <a:pt x="2239" y="0"/>
                  </a:moveTo>
                  <a:lnTo>
                    <a:pt x="2135" y="21"/>
                  </a:lnTo>
                  <a:lnTo>
                    <a:pt x="1632" y="1549"/>
                  </a:lnTo>
                  <a:lnTo>
                    <a:pt x="1758" y="2009"/>
                  </a:lnTo>
                  <a:lnTo>
                    <a:pt x="1674" y="3264"/>
                  </a:lnTo>
                  <a:lnTo>
                    <a:pt x="42" y="3746"/>
                  </a:lnTo>
                  <a:lnTo>
                    <a:pt x="0" y="4018"/>
                  </a:lnTo>
                  <a:lnTo>
                    <a:pt x="523" y="4708"/>
                  </a:lnTo>
                  <a:lnTo>
                    <a:pt x="461" y="4938"/>
                  </a:lnTo>
                  <a:lnTo>
                    <a:pt x="795" y="5336"/>
                  </a:lnTo>
                  <a:lnTo>
                    <a:pt x="879" y="5315"/>
                  </a:lnTo>
                  <a:lnTo>
                    <a:pt x="900" y="5336"/>
                  </a:lnTo>
                  <a:lnTo>
                    <a:pt x="1005" y="5336"/>
                  </a:lnTo>
                  <a:lnTo>
                    <a:pt x="1088" y="5231"/>
                  </a:lnTo>
                  <a:lnTo>
                    <a:pt x="1214" y="5231"/>
                  </a:lnTo>
                  <a:lnTo>
                    <a:pt x="1423" y="5127"/>
                  </a:lnTo>
                  <a:lnTo>
                    <a:pt x="1528" y="5127"/>
                  </a:lnTo>
                  <a:lnTo>
                    <a:pt x="1632" y="5106"/>
                  </a:lnTo>
                  <a:lnTo>
                    <a:pt x="1716" y="5147"/>
                  </a:lnTo>
                  <a:lnTo>
                    <a:pt x="1779" y="5147"/>
                  </a:lnTo>
                  <a:lnTo>
                    <a:pt x="1925" y="4938"/>
                  </a:lnTo>
                  <a:lnTo>
                    <a:pt x="1925" y="4917"/>
                  </a:lnTo>
                  <a:lnTo>
                    <a:pt x="1946" y="4917"/>
                  </a:lnTo>
                  <a:lnTo>
                    <a:pt x="1946" y="4834"/>
                  </a:lnTo>
                  <a:lnTo>
                    <a:pt x="1883" y="4813"/>
                  </a:lnTo>
                  <a:lnTo>
                    <a:pt x="1925" y="4750"/>
                  </a:lnTo>
                  <a:lnTo>
                    <a:pt x="1883" y="4687"/>
                  </a:lnTo>
                  <a:lnTo>
                    <a:pt x="1967" y="4603"/>
                  </a:lnTo>
                  <a:lnTo>
                    <a:pt x="2030" y="4541"/>
                  </a:lnTo>
                  <a:lnTo>
                    <a:pt x="2239" y="4541"/>
                  </a:lnTo>
                  <a:lnTo>
                    <a:pt x="2365" y="4520"/>
                  </a:lnTo>
                  <a:lnTo>
                    <a:pt x="2448" y="4583"/>
                  </a:lnTo>
                  <a:lnTo>
                    <a:pt x="2553" y="4436"/>
                  </a:lnTo>
                  <a:lnTo>
                    <a:pt x="2595" y="4415"/>
                  </a:lnTo>
                  <a:lnTo>
                    <a:pt x="2595" y="4227"/>
                  </a:lnTo>
                  <a:lnTo>
                    <a:pt x="2804" y="3976"/>
                  </a:lnTo>
                  <a:lnTo>
                    <a:pt x="2930" y="3955"/>
                  </a:lnTo>
                  <a:lnTo>
                    <a:pt x="3013" y="3976"/>
                  </a:lnTo>
                  <a:lnTo>
                    <a:pt x="3076" y="3913"/>
                  </a:lnTo>
                  <a:lnTo>
                    <a:pt x="3348" y="3913"/>
                  </a:lnTo>
                  <a:lnTo>
                    <a:pt x="3390" y="3850"/>
                  </a:lnTo>
                  <a:lnTo>
                    <a:pt x="3327" y="3808"/>
                  </a:lnTo>
                  <a:lnTo>
                    <a:pt x="3285" y="3599"/>
                  </a:lnTo>
                  <a:lnTo>
                    <a:pt x="3306" y="3599"/>
                  </a:lnTo>
                  <a:lnTo>
                    <a:pt x="3244" y="3494"/>
                  </a:lnTo>
                  <a:lnTo>
                    <a:pt x="3223" y="3474"/>
                  </a:lnTo>
                  <a:lnTo>
                    <a:pt x="3244" y="3390"/>
                  </a:lnTo>
                  <a:lnTo>
                    <a:pt x="3244" y="3285"/>
                  </a:lnTo>
                  <a:lnTo>
                    <a:pt x="3348" y="3118"/>
                  </a:lnTo>
                  <a:lnTo>
                    <a:pt x="3432" y="3076"/>
                  </a:lnTo>
                  <a:lnTo>
                    <a:pt x="3390" y="3013"/>
                  </a:lnTo>
                  <a:lnTo>
                    <a:pt x="3411" y="3013"/>
                  </a:lnTo>
                  <a:lnTo>
                    <a:pt x="3495" y="2867"/>
                  </a:lnTo>
                  <a:lnTo>
                    <a:pt x="3536" y="2846"/>
                  </a:lnTo>
                  <a:lnTo>
                    <a:pt x="3599" y="2846"/>
                  </a:lnTo>
                  <a:lnTo>
                    <a:pt x="3557" y="2909"/>
                  </a:lnTo>
                  <a:lnTo>
                    <a:pt x="3536" y="2971"/>
                  </a:lnTo>
                  <a:lnTo>
                    <a:pt x="3620" y="3013"/>
                  </a:lnTo>
                  <a:lnTo>
                    <a:pt x="3662" y="3013"/>
                  </a:lnTo>
                  <a:lnTo>
                    <a:pt x="3746" y="2804"/>
                  </a:lnTo>
                  <a:lnTo>
                    <a:pt x="3808" y="2741"/>
                  </a:lnTo>
                  <a:lnTo>
                    <a:pt x="3871" y="2616"/>
                  </a:lnTo>
                  <a:lnTo>
                    <a:pt x="4018" y="2490"/>
                  </a:lnTo>
                  <a:lnTo>
                    <a:pt x="4227" y="2134"/>
                  </a:lnTo>
                  <a:lnTo>
                    <a:pt x="4248" y="2072"/>
                  </a:lnTo>
                  <a:lnTo>
                    <a:pt x="4248" y="1988"/>
                  </a:lnTo>
                  <a:lnTo>
                    <a:pt x="4290" y="1862"/>
                  </a:lnTo>
                  <a:lnTo>
                    <a:pt x="4332" y="1758"/>
                  </a:lnTo>
                  <a:lnTo>
                    <a:pt x="4269" y="1695"/>
                  </a:lnTo>
                  <a:lnTo>
                    <a:pt x="4164" y="1674"/>
                  </a:lnTo>
                  <a:lnTo>
                    <a:pt x="3955" y="1507"/>
                  </a:lnTo>
                  <a:lnTo>
                    <a:pt x="3913" y="1402"/>
                  </a:lnTo>
                  <a:lnTo>
                    <a:pt x="3808" y="1298"/>
                  </a:lnTo>
                  <a:lnTo>
                    <a:pt x="3767" y="1151"/>
                  </a:lnTo>
                  <a:lnTo>
                    <a:pt x="3599" y="942"/>
                  </a:lnTo>
                  <a:lnTo>
                    <a:pt x="3516" y="942"/>
                  </a:lnTo>
                  <a:lnTo>
                    <a:pt x="3390" y="963"/>
                  </a:lnTo>
                  <a:lnTo>
                    <a:pt x="3118" y="921"/>
                  </a:lnTo>
                  <a:lnTo>
                    <a:pt x="3013" y="942"/>
                  </a:lnTo>
                  <a:lnTo>
                    <a:pt x="2930" y="963"/>
                  </a:lnTo>
                  <a:lnTo>
                    <a:pt x="2804" y="921"/>
                  </a:lnTo>
                  <a:lnTo>
                    <a:pt x="2469" y="649"/>
                  </a:lnTo>
                  <a:lnTo>
                    <a:pt x="2469" y="565"/>
                  </a:lnTo>
                  <a:lnTo>
                    <a:pt x="2260" y="335"/>
                  </a:lnTo>
                  <a:lnTo>
                    <a:pt x="2239"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5" name="Google Shape;1105;p54"/>
            <p:cNvSpPr/>
            <p:nvPr/>
          </p:nvSpPr>
          <p:spPr>
            <a:xfrm>
              <a:off x="4124802" y="2964728"/>
              <a:ext cx="2751" cy="5971"/>
            </a:xfrm>
            <a:custGeom>
              <a:rect b="b" l="l" r="r" t="t"/>
              <a:pathLst>
                <a:path extrusionOk="0" h="525" w="231">
                  <a:moveTo>
                    <a:pt x="209" y="1"/>
                  </a:moveTo>
                  <a:lnTo>
                    <a:pt x="168" y="22"/>
                  </a:lnTo>
                  <a:lnTo>
                    <a:pt x="105" y="22"/>
                  </a:lnTo>
                  <a:lnTo>
                    <a:pt x="84" y="168"/>
                  </a:lnTo>
                  <a:lnTo>
                    <a:pt x="63" y="210"/>
                  </a:lnTo>
                  <a:lnTo>
                    <a:pt x="21" y="168"/>
                  </a:lnTo>
                  <a:lnTo>
                    <a:pt x="0" y="231"/>
                  </a:lnTo>
                  <a:lnTo>
                    <a:pt x="0" y="273"/>
                  </a:lnTo>
                  <a:lnTo>
                    <a:pt x="84" y="315"/>
                  </a:lnTo>
                  <a:lnTo>
                    <a:pt x="105" y="482"/>
                  </a:lnTo>
                  <a:lnTo>
                    <a:pt x="168" y="524"/>
                  </a:lnTo>
                  <a:lnTo>
                    <a:pt x="168" y="440"/>
                  </a:lnTo>
                  <a:lnTo>
                    <a:pt x="209" y="336"/>
                  </a:lnTo>
                  <a:lnTo>
                    <a:pt x="209" y="168"/>
                  </a:lnTo>
                  <a:lnTo>
                    <a:pt x="188" y="168"/>
                  </a:lnTo>
                  <a:lnTo>
                    <a:pt x="209" y="106"/>
                  </a:lnTo>
                  <a:lnTo>
                    <a:pt x="188" y="64"/>
                  </a:lnTo>
                  <a:lnTo>
                    <a:pt x="209" y="43"/>
                  </a:lnTo>
                  <a:lnTo>
                    <a:pt x="230" y="43"/>
                  </a:lnTo>
                  <a:lnTo>
                    <a:pt x="209"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6" name="Google Shape;1106;p54"/>
            <p:cNvSpPr/>
            <p:nvPr/>
          </p:nvSpPr>
          <p:spPr>
            <a:xfrm>
              <a:off x="4037591" y="3015893"/>
              <a:ext cx="73267" cy="45456"/>
            </a:xfrm>
            <a:custGeom>
              <a:rect b="b" l="l" r="r" t="t"/>
              <a:pathLst>
                <a:path extrusionOk="0" h="3997" w="6153">
                  <a:moveTo>
                    <a:pt x="5399" y="1"/>
                  </a:moveTo>
                  <a:lnTo>
                    <a:pt x="3223" y="649"/>
                  </a:lnTo>
                  <a:lnTo>
                    <a:pt x="2177" y="2051"/>
                  </a:lnTo>
                  <a:lnTo>
                    <a:pt x="2156" y="1528"/>
                  </a:lnTo>
                  <a:lnTo>
                    <a:pt x="1633" y="1298"/>
                  </a:lnTo>
                  <a:lnTo>
                    <a:pt x="1131" y="1089"/>
                  </a:lnTo>
                  <a:lnTo>
                    <a:pt x="796" y="1089"/>
                  </a:lnTo>
                  <a:lnTo>
                    <a:pt x="608" y="942"/>
                  </a:lnTo>
                  <a:lnTo>
                    <a:pt x="440" y="1005"/>
                  </a:lnTo>
                  <a:lnTo>
                    <a:pt x="378" y="1277"/>
                  </a:lnTo>
                  <a:lnTo>
                    <a:pt x="482" y="1486"/>
                  </a:lnTo>
                  <a:lnTo>
                    <a:pt x="315" y="1591"/>
                  </a:lnTo>
                  <a:lnTo>
                    <a:pt x="273" y="1695"/>
                  </a:lnTo>
                  <a:lnTo>
                    <a:pt x="189" y="1674"/>
                  </a:lnTo>
                  <a:lnTo>
                    <a:pt x="85" y="1633"/>
                  </a:lnTo>
                  <a:lnTo>
                    <a:pt x="106" y="1737"/>
                  </a:lnTo>
                  <a:lnTo>
                    <a:pt x="168" y="2030"/>
                  </a:lnTo>
                  <a:lnTo>
                    <a:pt x="168" y="2218"/>
                  </a:lnTo>
                  <a:lnTo>
                    <a:pt x="85" y="2218"/>
                  </a:lnTo>
                  <a:lnTo>
                    <a:pt x="85" y="2260"/>
                  </a:lnTo>
                  <a:lnTo>
                    <a:pt x="1" y="2239"/>
                  </a:lnTo>
                  <a:lnTo>
                    <a:pt x="1" y="2239"/>
                  </a:lnTo>
                  <a:lnTo>
                    <a:pt x="22" y="2344"/>
                  </a:lnTo>
                  <a:lnTo>
                    <a:pt x="106" y="2344"/>
                  </a:lnTo>
                  <a:lnTo>
                    <a:pt x="106" y="2428"/>
                  </a:lnTo>
                  <a:lnTo>
                    <a:pt x="231" y="2616"/>
                  </a:lnTo>
                  <a:lnTo>
                    <a:pt x="315" y="3139"/>
                  </a:lnTo>
                  <a:lnTo>
                    <a:pt x="482" y="3265"/>
                  </a:lnTo>
                  <a:lnTo>
                    <a:pt x="482" y="3453"/>
                  </a:lnTo>
                  <a:lnTo>
                    <a:pt x="419" y="3474"/>
                  </a:lnTo>
                  <a:lnTo>
                    <a:pt x="482" y="3620"/>
                  </a:lnTo>
                  <a:lnTo>
                    <a:pt x="608" y="3767"/>
                  </a:lnTo>
                  <a:lnTo>
                    <a:pt x="608" y="3913"/>
                  </a:lnTo>
                  <a:lnTo>
                    <a:pt x="650" y="3997"/>
                  </a:lnTo>
                  <a:lnTo>
                    <a:pt x="796" y="3997"/>
                  </a:lnTo>
                  <a:lnTo>
                    <a:pt x="817" y="3934"/>
                  </a:lnTo>
                  <a:lnTo>
                    <a:pt x="963" y="3997"/>
                  </a:lnTo>
                  <a:lnTo>
                    <a:pt x="1068" y="3976"/>
                  </a:lnTo>
                  <a:lnTo>
                    <a:pt x="1173" y="3871"/>
                  </a:lnTo>
                  <a:lnTo>
                    <a:pt x="1319" y="3871"/>
                  </a:lnTo>
                  <a:lnTo>
                    <a:pt x="1361" y="3934"/>
                  </a:lnTo>
                  <a:lnTo>
                    <a:pt x="1466" y="3892"/>
                  </a:lnTo>
                  <a:lnTo>
                    <a:pt x="1570" y="3725"/>
                  </a:lnTo>
                  <a:lnTo>
                    <a:pt x="1633" y="3725"/>
                  </a:lnTo>
                  <a:lnTo>
                    <a:pt x="1696" y="3579"/>
                  </a:lnTo>
                  <a:lnTo>
                    <a:pt x="1842" y="3495"/>
                  </a:lnTo>
                  <a:lnTo>
                    <a:pt x="1905" y="3474"/>
                  </a:lnTo>
                  <a:lnTo>
                    <a:pt x="2010" y="3474"/>
                  </a:lnTo>
                  <a:lnTo>
                    <a:pt x="2051" y="3495"/>
                  </a:lnTo>
                  <a:lnTo>
                    <a:pt x="2198" y="3495"/>
                  </a:lnTo>
                  <a:lnTo>
                    <a:pt x="2219" y="3558"/>
                  </a:lnTo>
                  <a:lnTo>
                    <a:pt x="2365" y="3579"/>
                  </a:lnTo>
                  <a:lnTo>
                    <a:pt x="2616" y="3474"/>
                  </a:lnTo>
                  <a:lnTo>
                    <a:pt x="2826" y="3453"/>
                  </a:lnTo>
                  <a:lnTo>
                    <a:pt x="2909" y="3369"/>
                  </a:lnTo>
                  <a:lnTo>
                    <a:pt x="2930" y="3307"/>
                  </a:lnTo>
                  <a:lnTo>
                    <a:pt x="3119" y="3160"/>
                  </a:lnTo>
                  <a:lnTo>
                    <a:pt x="3223" y="3160"/>
                  </a:lnTo>
                  <a:lnTo>
                    <a:pt x="3307" y="3202"/>
                  </a:lnTo>
                  <a:lnTo>
                    <a:pt x="3370" y="3181"/>
                  </a:lnTo>
                  <a:lnTo>
                    <a:pt x="3432" y="3139"/>
                  </a:lnTo>
                  <a:lnTo>
                    <a:pt x="3453" y="3181"/>
                  </a:lnTo>
                  <a:lnTo>
                    <a:pt x="3537" y="3181"/>
                  </a:lnTo>
                  <a:lnTo>
                    <a:pt x="3725" y="3034"/>
                  </a:lnTo>
                  <a:lnTo>
                    <a:pt x="3830" y="2846"/>
                  </a:lnTo>
                  <a:lnTo>
                    <a:pt x="3935" y="2783"/>
                  </a:lnTo>
                  <a:lnTo>
                    <a:pt x="3997" y="2783"/>
                  </a:lnTo>
                  <a:lnTo>
                    <a:pt x="4625" y="2616"/>
                  </a:lnTo>
                  <a:lnTo>
                    <a:pt x="4688" y="2532"/>
                  </a:lnTo>
                  <a:lnTo>
                    <a:pt x="5043" y="2470"/>
                  </a:lnTo>
                  <a:lnTo>
                    <a:pt x="5253" y="2365"/>
                  </a:lnTo>
                  <a:lnTo>
                    <a:pt x="5399" y="2260"/>
                  </a:lnTo>
                  <a:lnTo>
                    <a:pt x="5629" y="2218"/>
                  </a:lnTo>
                  <a:lnTo>
                    <a:pt x="5608" y="2135"/>
                  </a:lnTo>
                  <a:lnTo>
                    <a:pt x="5629" y="2114"/>
                  </a:lnTo>
                  <a:lnTo>
                    <a:pt x="5567" y="2051"/>
                  </a:lnTo>
                  <a:lnTo>
                    <a:pt x="5608" y="1905"/>
                  </a:lnTo>
                  <a:lnTo>
                    <a:pt x="5776" y="1674"/>
                  </a:lnTo>
                  <a:lnTo>
                    <a:pt x="6027" y="1612"/>
                  </a:lnTo>
                  <a:lnTo>
                    <a:pt x="6152" y="1591"/>
                  </a:lnTo>
                  <a:lnTo>
                    <a:pt x="5818" y="1193"/>
                  </a:lnTo>
                  <a:lnTo>
                    <a:pt x="5880" y="963"/>
                  </a:lnTo>
                  <a:lnTo>
                    <a:pt x="5357" y="273"/>
                  </a:lnTo>
                  <a:lnTo>
                    <a:pt x="5399"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7" name="Google Shape;1107;p54"/>
            <p:cNvSpPr/>
            <p:nvPr/>
          </p:nvSpPr>
          <p:spPr>
            <a:xfrm>
              <a:off x="3911526" y="2929280"/>
              <a:ext cx="85972" cy="69020"/>
            </a:xfrm>
            <a:custGeom>
              <a:rect b="b" l="l" r="r" t="t"/>
              <a:pathLst>
                <a:path extrusionOk="0" h="6069" w="7220">
                  <a:moveTo>
                    <a:pt x="503" y="0"/>
                  </a:moveTo>
                  <a:lnTo>
                    <a:pt x="210" y="21"/>
                  </a:lnTo>
                  <a:lnTo>
                    <a:pt x="147" y="21"/>
                  </a:lnTo>
                  <a:lnTo>
                    <a:pt x="126" y="126"/>
                  </a:lnTo>
                  <a:lnTo>
                    <a:pt x="84" y="356"/>
                  </a:lnTo>
                  <a:lnTo>
                    <a:pt x="126" y="523"/>
                  </a:lnTo>
                  <a:lnTo>
                    <a:pt x="126" y="649"/>
                  </a:lnTo>
                  <a:lnTo>
                    <a:pt x="42" y="858"/>
                  </a:lnTo>
                  <a:lnTo>
                    <a:pt x="1" y="1047"/>
                  </a:lnTo>
                  <a:lnTo>
                    <a:pt x="42" y="1193"/>
                  </a:lnTo>
                  <a:lnTo>
                    <a:pt x="126" y="1486"/>
                  </a:lnTo>
                  <a:lnTo>
                    <a:pt x="314" y="6068"/>
                  </a:lnTo>
                  <a:lnTo>
                    <a:pt x="7219" y="6005"/>
                  </a:lnTo>
                  <a:lnTo>
                    <a:pt x="7219" y="5985"/>
                  </a:lnTo>
                  <a:lnTo>
                    <a:pt x="7115" y="5964"/>
                  </a:lnTo>
                  <a:lnTo>
                    <a:pt x="6989" y="5796"/>
                  </a:lnTo>
                  <a:lnTo>
                    <a:pt x="6947" y="5754"/>
                  </a:lnTo>
                  <a:lnTo>
                    <a:pt x="6822" y="5692"/>
                  </a:lnTo>
                  <a:lnTo>
                    <a:pt x="6738" y="5566"/>
                  </a:lnTo>
                  <a:lnTo>
                    <a:pt x="6675" y="5587"/>
                  </a:lnTo>
                  <a:lnTo>
                    <a:pt x="6571" y="5587"/>
                  </a:lnTo>
                  <a:lnTo>
                    <a:pt x="6403" y="5461"/>
                  </a:lnTo>
                  <a:lnTo>
                    <a:pt x="6299" y="5169"/>
                  </a:lnTo>
                  <a:lnTo>
                    <a:pt x="6319" y="5106"/>
                  </a:lnTo>
                  <a:lnTo>
                    <a:pt x="6319" y="4938"/>
                  </a:lnTo>
                  <a:lnTo>
                    <a:pt x="6278" y="4855"/>
                  </a:lnTo>
                  <a:lnTo>
                    <a:pt x="6299" y="4813"/>
                  </a:lnTo>
                  <a:lnTo>
                    <a:pt x="6319" y="4855"/>
                  </a:lnTo>
                  <a:lnTo>
                    <a:pt x="6508" y="4855"/>
                  </a:lnTo>
                  <a:lnTo>
                    <a:pt x="6424" y="4792"/>
                  </a:lnTo>
                  <a:lnTo>
                    <a:pt x="6382" y="4792"/>
                  </a:lnTo>
                  <a:lnTo>
                    <a:pt x="6299" y="4624"/>
                  </a:lnTo>
                  <a:lnTo>
                    <a:pt x="6257" y="4604"/>
                  </a:lnTo>
                  <a:lnTo>
                    <a:pt x="6257" y="4645"/>
                  </a:lnTo>
                  <a:lnTo>
                    <a:pt x="6173" y="4583"/>
                  </a:lnTo>
                  <a:lnTo>
                    <a:pt x="6110" y="4415"/>
                  </a:lnTo>
                  <a:lnTo>
                    <a:pt x="5901" y="4080"/>
                  </a:lnTo>
                  <a:lnTo>
                    <a:pt x="5796" y="4018"/>
                  </a:lnTo>
                  <a:lnTo>
                    <a:pt x="5775" y="3871"/>
                  </a:lnTo>
                  <a:lnTo>
                    <a:pt x="5420" y="3327"/>
                  </a:lnTo>
                  <a:lnTo>
                    <a:pt x="5420" y="3223"/>
                  </a:lnTo>
                  <a:lnTo>
                    <a:pt x="5357" y="3118"/>
                  </a:lnTo>
                  <a:lnTo>
                    <a:pt x="5336" y="2867"/>
                  </a:lnTo>
                  <a:lnTo>
                    <a:pt x="5273" y="2825"/>
                  </a:lnTo>
                  <a:lnTo>
                    <a:pt x="5273" y="2741"/>
                  </a:lnTo>
                  <a:lnTo>
                    <a:pt x="5064" y="2532"/>
                  </a:lnTo>
                  <a:lnTo>
                    <a:pt x="5064" y="2448"/>
                  </a:lnTo>
                  <a:lnTo>
                    <a:pt x="5106" y="2344"/>
                  </a:lnTo>
                  <a:lnTo>
                    <a:pt x="5043" y="2281"/>
                  </a:lnTo>
                  <a:lnTo>
                    <a:pt x="4708" y="1988"/>
                  </a:lnTo>
                  <a:lnTo>
                    <a:pt x="4687" y="1884"/>
                  </a:lnTo>
                  <a:lnTo>
                    <a:pt x="4478" y="1653"/>
                  </a:lnTo>
                  <a:lnTo>
                    <a:pt x="4478" y="1507"/>
                  </a:lnTo>
                  <a:lnTo>
                    <a:pt x="4332" y="1360"/>
                  </a:lnTo>
                  <a:lnTo>
                    <a:pt x="4374" y="1277"/>
                  </a:lnTo>
                  <a:lnTo>
                    <a:pt x="4374" y="1193"/>
                  </a:lnTo>
                  <a:lnTo>
                    <a:pt x="4395" y="1151"/>
                  </a:lnTo>
                  <a:lnTo>
                    <a:pt x="4395" y="1193"/>
                  </a:lnTo>
                  <a:lnTo>
                    <a:pt x="4478" y="1193"/>
                  </a:lnTo>
                  <a:lnTo>
                    <a:pt x="4499" y="1339"/>
                  </a:lnTo>
                  <a:lnTo>
                    <a:pt x="4541" y="1402"/>
                  </a:lnTo>
                  <a:lnTo>
                    <a:pt x="4583" y="1465"/>
                  </a:lnTo>
                  <a:lnTo>
                    <a:pt x="4792" y="1674"/>
                  </a:lnTo>
                  <a:lnTo>
                    <a:pt x="4792" y="1779"/>
                  </a:lnTo>
                  <a:lnTo>
                    <a:pt x="4834" y="1884"/>
                  </a:lnTo>
                  <a:lnTo>
                    <a:pt x="5001" y="1967"/>
                  </a:lnTo>
                  <a:lnTo>
                    <a:pt x="5022" y="2072"/>
                  </a:lnTo>
                  <a:lnTo>
                    <a:pt x="5315" y="2344"/>
                  </a:lnTo>
                  <a:lnTo>
                    <a:pt x="5462" y="2428"/>
                  </a:lnTo>
                  <a:lnTo>
                    <a:pt x="5462" y="2490"/>
                  </a:lnTo>
                  <a:lnTo>
                    <a:pt x="5483" y="2407"/>
                  </a:lnTo>
                  <a:lnTo>
                    <a:pt x="5566" y="2323"/>
                  </a:lnTo>
                  <a:lnTo>
                    <a:pt x="5629" y="2114"/>
                  </a:lnTo>
                  <a:lnTo>
                    <a:pt x="5566" y="2072"/>
                  </a:lnTo>
                  <a:lnTo>
                    <a:pt x="5650" y="1904"/>
                  </a:lnTo>
                  <a:lnTo>
                    <a:pt x="5650" y="1779"/>
                  </a:lnTo>
                  <a:lnTo>
                    <a:pt x="5734" y="1465"/>
                  </a:lnTo>
                  <a:lnTo>
                    <a:pt x="5755" y="1444"/>
                  </a:lnTo>
                  <a:lnTo>
                    <a:pt x="5671" y="1235"/>
                  </a:lnTo>
                  <a:lnTo>
                    <a:pt x="5734" y="1088"/>
                  </a:lnTo>
                  <a:lnTo>
                    <a:pt x="5587" y="775"/>
                  </a:lnTo>
                  <a:lnTo>
                    <a:pt x="5441" y="544"/>
                  </a:lnTo>
                  <a:lnTo>
                    <a:pt x="5378" y="335"/>
                  </a:lnTo>
                  <a:lnTo>
                    <a:pt x="5273" y="147"/>
                  </a:lnTo>
                  <a:lnTo>
                    <a:pt x="5211" y="126"/>
                  </a:lnTo>
                  <a:lnTo>
                    <a:pt x="5127" y="231"/>
                  </a:lnTo>
                  <a:lnTo>
                    <a:pt x="4959" y="293"/>
                  </a:lnTo>
                  <a:lnTo>
                    <a:pt x="4604" y="231"/>
                  </a:lnTo>
                  <a:lnTo>
                    <a:pt x="4311" y="314"/>
                  </a:lnTo>
                  <a:lnTo>
                    <a:pt x="4102" y="147"/>
                  </a:lnTo>
                  <a:lnTo>
                    <a:pt x="4081" y="251"/>
                  </a:lnTo>
                  <a:lnTo>
                    <a:pt x="4164" y="398"/>
                  </a:lnTo>
                  <a:lnTo>
                    <a:pt x="4164" y="461"/>
                  </a:lnTo>
                  <a:lnTo>
                    <a:pt x="4081" y="335"/>
                  </a:lnTo>
                  <a:lnTo>
                    <a:pt x="3976" y="293"/>
                  </a:lnTo>
                  <a:lnTo>
                    <a:pt x="3955" y="189"/>
                  </a:lnTo>
                  <a:lnTo>
                    <a:pt x="3997" y="147"/>
                  </a:lnTo>
                  <a:lnTo>
                    <a:pt x="3955" y="105"/>
                  </a:lnTo>
                  <a:lnTo>
                    <a:pt x="3850" y="105"/>
                  </a:lnTo>
                  <a:lnTo>
                    <a:pt x="3746" y="84"/>
                  </a:lnTo>
                  <a:lnTo>
                    <a:pt x="3537" y="21"/>
                  </a:lnTo>
                  <a:lnTo>
                    <a:pt x="3495" y="42"/>
                  </a:lnTo>
                  <a:lnTo>
                    <a:pt x="3578" y="84"/>
                  </a:lnTo>
                  <a:lnTo>
                    <a:pt x="3599" y="105"/>
                  </a:lnTo>
                  <a:lnTo>
                    <a:pt x="3495" y="126"/>
                  </a:lnTo>
                  <a:lnTo>
                    <a:pt x="3390" y="105"/>
                  </a:lnTo>
                  <a:lnTo>
                    <a:pt x="3265" y="147"/>
                  </a:lnTo>
                  <a:lnTo>
                    <a:pt x="3223" y="126"/>
                  </a:lnTo>
                  <a:lnTo>
                    <a:pt x="3223" y="105"/>
                  </a:lnTo>
                  <a:lnTo>
                    <a:pt x="3348" y="84"/>
                  </a:lnTo>
                  <a:lnTo>
                    <a:pt x="3432" y="42"/>
                  </a:lnTo>
                  <a:lnTo>
                    <a:pt x="3327" y="42"/>
                  </a:lnTo>
                  <a:lnTo>
                    <a:pt x="3139" y="84"/>
                  </a:lnTo>
                  <a:lnTo>
                    <a:pt x="3076" y="126"/>
                  </a:lnTo>
                  <a:lnTo>
                    <a:pt x="2930" y="210"/>
                  </a:lnTo>
                  <a:lnTo>
                    <a:pt x="2846" y="231"/>
                  </a:lnTo>
                  <a:lnTo>
                    <a:pt x="2700" y="293"/>
                  </a:lnTo>
                  <a:lnTo>
                    <a:pt x="2595" y="419"/>
                  </a:lnTo>
                  <a:lnTo>
                    <a:pt x="2553" y="461"/>
                  </a:lnTo>
                  <a:lnTo>
                    <a:pt x="2386" y="461"/>
                  </a:lnTo>
                  <a:lnTo>
                    <a:pt x="2177" y="335"/>
                  </a:lnTo>
                  <a:lnTo>
                    <a:pt x="2009" y="314"/>
                  </a:lnTo>
                  <a:lnTo>
                    <a:pt x="1821" y="335"/>
                  </a:lnTo>
                  <a:lnTo>
                    <a:pt x="1674" y="231"/>
                  </a:lnTo>
                  <a:lnTo>
                    <a:pt x="1591" y="231"/>
                  </a:lnTo>
                  <a:lnTo>
                    <a:pt x="1507" y="251"/>
                  </a:lnTo>
                  <a:lnTo>
                    <a:pt x="1361" y="147"/>
                  </a:lnTo>
                  <a:lnTo>
                    <a:pt x="1172" y="105"/>
                  </a:lnTo>
                  <a:lnTo>
                    <a:pt x="733" y="84"/>
                  </a:lnTo>
                  <a:lnTo>
                    <a:pt x="503"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8" name="Google Shape;1108;p54"/>
            <p:cNvSpPr/>
            <p:nvPr/>
          </p:nvSpPr>
          <p:spPr>
            <a:xfrm>
              <a:off x="3896332" y="2997572"/>
              <a:ext cx="113621" cy="124461"/>
            </a:xfrm>
            <a:custGeom>
              <a:rect b="b" l="l" r="r" t="t"/>
              <a:pathLst>
                <a:path extrusionOk="0" h="10944" w="9542">
                  <a:moveTo>
                    <a:pt x="8495" y="0"/>
                  </a:moveTo>
                  <a:lnTo>
                    <a:pt x="1590" y="63"/>
                  </a:lnTo>
                  <a:lnTo>
                    <a:pt x="1632" y="1193"/>
                  </a:lnTo>
                  <a:lnTo>
                    <a:pt x="1088" y="1235"/>
                  </a:lnTo>
                  <a:lnTo>
                    <a:pt x="1088" y="1444"/>
                  </a:lnTo>
                  <a:lnTo>
                    <a:pt x="1151" y="3725"/>
                  </a:lnTo>
                  <a:lnTo>
                    <a:pt x="1046" y="3746"/>
                  </a:lnTo>
                  <a:lnTo>
                    <a:pt x="942" y="3829"/>
                  </a:lnTo>
                  <a:lnTo>
                    <a:pt x="837" y="3767"/>
                  </a:lnTo>
                  <a:lnTo>
                    <a:pt x="691" y="3767"/>
                  </a:lnTo>
                  <a:lnTo>
                    <a:pt x="586" y="3850"/>
                  </a:lnTo>
                  <a:lnTo>
                    <a:pt x="586" y="3976"/>
                  </a:lnTo>
                  <a:lnTo>
                    <a:pt x="649" y="4060"/>
                  </a:lnTo>
                  <a:lnTo>
                    <a:pt x="586" y="4185"/>
                  </a:lnTo>
                  <a:lnTo>
                    <a:pt x="377" y="4457"/>
                  </a:lnTo>
                  <a:lnTo>
                    <a:pt x="335" y="4457"/>
                  </a:lnTo>
                  <a:lnTo>
                    <a:pt x="230" y="4541"/>
                  </a:lnTo>
                  <a:lnTo>
                    <a:pt x="251" y="4645"/>
                  </a:lnTo>
                  <a:lnTo>
                    <a:pt x="314" y="4687"/>
                  </a:lnTo>
                  <a:lnTo>
                    <a:pt x="251" y="4813"/>
                  </a:lnTo>
                  <a:lnTo>
                    <a:pt x="126" y="4897"/>
                  </a:lnTo>
                  <a:lnTo>
                    <a:pt x="105" y="4980"/>
                  </a:lnTo>
                  <a:lnTo>
                    <a:pt x="209" y="5022"/>
                  </a:lnTo>
                  <a:lnTo>
                    <a:pt x="230" y="5127"/>
                  </a:lnTo>
                  <a:lnTo>
                    <a:pt x="168" y="5231"/>
                  </a:lnTo>
                  <a:lnTo>
                    <a:pt x="0" y="5420"/>
                  </a:lnTo>
                  <a:lnTo>
                    <a:pt x="0" y="5545"/>
                  </a:lnTo>
                  <a:lnTo>
                    <a:pt x="63" y="5629"/>
                  </a:lnTo>
                  <a:lnTo>
                    <a:pt x="209" y="5524"/>
                  </a:lnTo>
                  <a:lnTo>
                    <a:pt x="251" y="5545"/>
                  </a:lnTo>
                  <a:lnTo>
                    <a:pt x="251" y="5629"/>
                  </a:lnTo>
                  <a:lnTo>
                    <a:pt x="209" y="5692"/>
                  </a:lnTo>
                  <a:lnTo>
                    <a:pt x="272" y="5734"/>
                  </a:lnTo>
                  <a:lnTo>
                    <a:pt x="230" y="5817"/>
                  </a:lnTo>
                  <a:lnTo>
                    <a:pt x="272" y="5922"/>
                  </a:lnTo>
                  <a:lnTo>
                    <a:pt x="272" y="6047"/>
                  </a:lnTo>
                  <a:lnTo>
                    <a:pt x="314" y="6152"/>
                  </a:lnTo>
                  <a:lnTo>
                    <a:pt x="544" y="6236"/>
                  </a:lnTo>
                  <a:lnTo>
                    <a:pt x="586" y="6319"/>
                  </a:lnTo>
                  <a:lnTo>
                    <a:pt x="544" y="6382"/>
                  </a:lnTo>
                  <a:lnTo>
                    <a:pt x="544" y="6466"/>
                  </a:lnTo>
                  <a:lnTo>
                    <a:pt x="523" y="6487"/>
                  </a:lnTo>
                  <a:lnTo>
                    <a:pt x="586" y="6570"/>
                  </a:lnTo>
                  <a:lnTo>
                    <a:pt x="586" y="6654"/>
                  </a:lnTo>
                  <a:lnTo>
                    <a:pt x="544" y="6675"/>
                  </a:lnTo>
                  <a:lnTo>
                    <a:pt x="670" y="6780"/>
                  </a:lnTo>
                  <a:lnTo>
                    <a:pt x="691" y="6863"/>
                  </a:lnTo>
                  <a:lnTo>
                    <a:pt x="858" y="7052"/>
                  </a:lnTo>
                  <a:lnTo>
                    <a:pt x="963" y="7282"/>
                  </a:lnTo>
                  <a:lnTo>
                    <a:pt x="984" y="7366"/>
                  </a:lnTo>
                  <a:lnTo>
                    <a:pt x="963" y="7491"/>
                  </a:lnTo>
                  <a:lnTo>
                    <a:pt x="942" y="7533"/>
                  </a:lnTo>
                  <a:lnTo>
                    <a:pt x="879" y="7638"/>
                  </a:lnTo>
                  <a:lnTo>
                    <a:pt x="879" y="7826"/>
                  </a:lnTo>
                  <a:lnTo>
                    <a:pt x="984" y="7910"/>
                  </a:lnTo>
                  <a:lnTo>
                    <a:pt x="1109" y="7910"/>
                  </a:lnTo>
                  <a:lnTo>
                    <a:pt x="1172" y="7847"/>
                  </a:lnTo>
                  <a:lnTo>
                    <a:pt x="1318" y="7847"/>
                  </a:lnTo>
                  <a:lnTo>
                    <a:pt x="1402" y="7889"/>
                  </a:lnTo>
                  <a:lnTo>
                    <a:pt x="1360" y="7951"/>
                  </a:lnTo>
                  <a:lnTo>
                    <a:pt x="1381" y="8098"/>
                  </a:lnTo>
                  <a:lnTo>
                    <a:pt x="1465" y="8140"/>
                  </a:lnTo>
                  <a:lnTo>
                    <a:pt x="1590" y="8223"/>
                  </a:lnTo>
                  <a:lnTo>
                    <a:pt x="1695" y="8223"/>
                  </a:lnTo>
                  <a:lnTo>
                    <a:pt x="1779" y="8265"/>
                  </a:lnTo>
                  <a:lnTo>
                    <a:pt x="1821" y="8349"/>
                  </a:lnTo>
                  <a:lnTo>
                    <a:pt x="1925" y="8412"/>
                  </a:lnTo>
                  <a:lnTo>
                    <a:pt x="2030" y="8412"/>
                  </a:lnTo>
                  <a:lnTo>
                    <a:pt x="2093" y="8475"/>
                  </a:lnTo>
                  <a:lnTo>
                    <a:pt x="2051" y="8558"/>
                  </a:lnTo>
                  <a:lnTo>
                    <a:pt x="1988" y="8621"/>
                  </a:lnTo>
                  <a:lnTo>
                    <a:pt x="1946" y="8663"/>
                  </a:lnTo>
                  <a:lnTo>
                    <a:pt x="1904" y="8726"/>
                  </a:lnTo>
                  <a:lnTo>
                    <a:pt x="2030" y="8830"/>
                  </a:lnTo>
                  <a:lnTo>
                    <a:pt x="2134" y="8851"/>
                  </a:lnTo>
                  <a:lnTo>
                    <a:pt x="2155" y="8830"/>
                  </a:lnTo>
                  <a:lnTo>
                    <a:pt x="2260" y="8872"/>
                  </a:lnTo>
                  <a:lnTo>
                    <a:pt x="2323" y="8851"/>
                  </a:lnTo>
                  <a:lnTo>
                    <a:pt x="2511" y="8977"/>
                  </a:lnTo>
                  <a:lnTo>
                    <a:pt x="2532" y="9039"/>
                  </a:lnTo>
                  <a:lnTo>
                    <a:pt x="2553" y="9207"/>
                  </a:lnTo>
                  <a:lnTo>
                    <a:pt x="2616" y="9270"/>
                  </a:lnTo>
                  <a:lnTo>
                    <a:pt x="2720" y="9291"/>
                  </a:lnTo>
                  <a:lnTo>
                    <a:pt x="2762" y="9353"/>
                  </a:lnTo>
                  <a:lnTo>
                    <a:pt x="2741" y="9458"/>
                  </a:lnTo>
                  <a:lnTo>
                    <a:pt x="2783" y="9521"/>
                  </a:lnTo>
                  <a:lnTo>
                    <a:pt x="2992" y="9563"/>
                  </a:lnTo>
                  <a:lnTo>
                    <a:pt x="3076" y="9625"/>
                  </a:lnTo>
                  <a:lnTo>
                    <a:pt x="3076" y="9688"/>
                  </a:lnTo>
                  <a:lnTo>
                    <a:pt x="3076" y="9876"/>
                  </a:lnTo>
                  <a:lnTo>
                    <a:pt x="3160" y="9918"/>
                  </a:lnTo>
                  <a:lnTo>
                    <a:pt x="3264" y="9981"/>
                  </a:lnTo>
                  <a:lnTo>
                    <a:pt x="3306" y="10044"/>
                  </a:lnTo>
                  <a:lnTo>
                    <a:pt x="3306" y="10086"/>
                  </a:lnTo>
                  <a:lnTo>
                    <a:pt x="3348" y="10190"/>
                  </a:lnTo>
                  <a:lnTo>
                    <a:pt x="3390" y="10232"/>
                  </a:lnTo>
                  <a:lnTo>
                    <a:pt x="3474" y="10253"/>
                  </a:lnTo>
                  <a:lnTo>
                    <a:pt x="3515" y="10337"/>
                  </a:lnTo>
                  <a:lnTo>
                    <a:pt x="3662" y="10420"/>
                  </a:lnTo>
                  <a:lnTo>
                    <a:pt x="3766" y="10462"/>
                  </a:lnTo>
                  <a:lnTo>
                    <a:pt x="3829" y="10441"/>
                  </a:lnTo>
                  <a:lnTo>
                    <a:pt x="3871" y="10399"/>
                  </a:lnTo>
                  <a:lnTo>
                    <a:pt x="3934" y="10337"/>
                  </a:lnTo>
                  <a:lnTo>
                    <a:pt x="4143" y="10337"/>
                  </a:lnTo>
                  <a:lnTo>
                    <a:pt x="4185" y="10399"/>
                  </a:lnTo>
                  <a:lnTo>
                    <a:pt x="4227" y="10399"/>
                  </a:lnTo>
                  <a:lnTo>
                    <a:pt x="4331" y="10337"/>
                  </a:lnTo>
                  <a:lnTo>
                    <a:pt x="4394" y="10295"/>
                  </a:lnTo>
                  <a:lnTo>
                    <a:pt x="4436" y="10211"/>
                  </a:lnTo>
                  <a:lnTo>
                    <a:pt x="4562" y="10211"/>
                  </a:lnTo>
                  <a:lnTo>
                    <a:pt x="4624" y="10232"/>
                  </a:lnTo>
                  <a:lnTo>
                    <a:pt x="4708" y="10399"/>
                  </a:lnTo>
                  <a:lnTo>
                    <a:pt x="4750" y="10462"/>
                  </a:lnTo>
                  <a:lnTo>
                    <a:pt x="4813" y="10525"/>
                  </a:lnTo>
                  <a:lnTo>
                    <a:pt x="4938" y="10567"/>
                  </a:lnTo>
                  <a:lnTo>
                    <a:pt x="5022" y="10630"/>
                  </a:lnTo>
                  <a:lnTo>
                    <a:pt x="5043" y="10734"/>
                  </a:lnTo>
                  <a:lnTo>
                    <a:pt x="5085" y="10755"/>
                  </a:lnTo>
                  <a:lnTo>
                    <a:pt x="5126" y="10839"/>
                  </a:lnTo>
                  <a:lnTo>
                    <a:pt x="5126" y="10923"/>
                  </a:lnTo>
                  <a:lnTo>
                    <a:pt x="5294" y="10923"/>
                  </a:lnTo>
                  <a:lnTo>
                    <a:pt x="5336" y="10944"/>
                  </a:lnTo>
                  <a:lnTo>
                    <a:pt x="5357" y="10923"/>
                  </a:lnTo>
                  <a:lnTo>
                    <a:pt x="5336" y="10860"/>
                  </a:lnTo>
                  <a:lnTo>
                    <a:pt x="5336" y="10776"/>
                  </a:lnTo>
                  <a:lnTo>
                    <a:pt x="5398" y="10713"/>
                  </a:lnTo>
                  <a:lnTo>
                    <a:pt x="5503" y="10755"/>
                  </a:lnTo>
                  <a:lnTo>
                    <a:pt x="5671" y="10818"/>
                  </a:lnTo>
                  <a:lnTo>
                    <a:pt x="5754" y="10776"/>
                  </a:lnTo>
                  <a:lnTo>
                    <a:pt x="5859" y="10818"/>
                  </a:lnTo>
                  <a:lnTo>
                    <a:pt x="5859" y="10923"/>
                  </a:lnTo>
                  <a:lnTo>
                    <a:pt x="6005" y="10944"/>
                  </a:lnTo>
                  <a:lnTo>
                    <a:pt x="6068" y="10944"/>
                  </a:lnTo>
                  <a:lnTo>
                    <a:pt x="6068" y="10860"/>
                  </a:lnTo>
                  <a:lnTo>
                    <a:pt x="6131" y="10776"/>
                  </a:lnTo>
                  <a:lnTo>
                    <a:pt x="6215" y="10818"/>
                  </a:lnTo>
                  <a:lnTo>
                    <a:pt x="6235" y="10776"/>
                  </a:lnTo>
                  <a:lnTo>
                    <a:pt x="6340" y="10776"/>
                  </a:lnTo>
                  <a:lnTo>
                    <a:pt x="6487" y="10734"/>
                  </a:lnTo>
                  <a:lnTo>
                    <a:pt x="6696" y="10713"/>
                  </a:lnTo>
                  <a:lnTo>
                    <a:pt x="6821" y="10755"/>
                  </a:lnTo>
                  <a:lnTo>
                    <a:pt x="6947" y="10713"/>
                  </a:lnTo>
                  <a:lnTo>
                    <a:pt x="7010" y="10609"/>
                  </a:lnTo>
                  <a:lnTo>
                    <a:pt x="7135" y="10525"/>
                  </a:lnTo>
                  <a:lnTo>
                    <a:pt x="7219" y="10420"/>
                  </a:lnTo>
                  <a:lnTo>
                    <a:pt x="7261" y="10399"/>
                  </a:lnTo>
                  <a:lnTo>
                    <a:pt x="7323" y="10337"/>
                  </a:lnTo>
                  <a:lnTo>
                    <a:pt x="7428" y="10232"/>
                  </a:lnTo>
                  <a:lnTo>
                    <a:pt x="7470" y="10232"/>
                  </a:lnTo>
                  <a:lnTo>
                    <a:pt x="7595" y="10023"/>
                  </a:lnTo>
                  <a:lnTo>
                    <a:pt x="7805" y="9814"/>
                  </a:lnTo>
                  <a:lnTo>
                    <a:pt x="7763" y="9604"/>
                  </a:lnTo>
                  <a:lnTo>
                    <a:pt x="7700" y="9563"/>
                  </a:lnTo>
                  <a:lnTo>
                    <a:pt x="7679" y="9353"/>
                  </a:lnTo>
                  <a:lnTo>
                    <a:pt x="7595" y="9249"/>
                  </a:lnTo>
                  <a:lnTo>
                    <a:pt x="7554" y="9144"/>
                  </a:lnTo>
                  <a:lnTo>
                    <a:pt x="7470" y="9060"/>
                  </a:lnTo>
                  <a:lnTo>
                    <a:pt x="7365" y="9060"/>
                  </a:lnTo>
                  <a:lnTo>
                    <a:pt x="7323" y="8998"/>
                  </a:lnTo>
                  <a:lnTo>
                    <a:pt x="7323" y="8956"/>
                  </a:lnTo>
                  <a:lnTo>
                    <a:pt x="7219" y="8893"/>
                  </a:lnTo>
                  <a:lnTo>
                    <a:pt x="7114" y="8726"/>
                  </a:lnTo>
                  <a:lnTo>
                    <a:pt x="7072" y="8684"/>
                  </a:lnTo>
                  <a:lnTo>
                    <a:pt x="7051" y="8621"/>
                  </a:lnTo>
                  <a:lnTo>
                    <a:pt x="6947" y="8516"/>
                  </a:lnTo>
                  <a:lnTo>
                    <a:pt x="6905" y="8433"/>
                  </a:lnTo>
                  <a:lnTo>
                    <a:pt x="6633" y="8433"/>
                  </a:lnTo>
                  <a:lnTo>
                    <a:pt x="6549" y="8412"/>
                  </a:lnTo>
                  <a:lnTo>
                    <a:pt x="6507" y="8328"/>
                  </a:lnTo>
                  <a:lnTo>
                    <a:pt x="6591" y="8203"/>
                  </a:lnTo>
                  <a:lnTo>
                    <a:pt x="6654" y="8161"/>
                  </a:lnTo>
                  <a:lnTo>
                    <a:pt x="6654" y="8035"/>
                  </a:lnTo>
                  <a:lnTo>
                    <a:pt x="6800" y="8056"/>
                  </a:lnTo>
                  <a:lnTo>
                    <a:pt x="6905" y="8035"/>
                  </a:lnTo>
                  <a:lnTo>
                    <a:pt x="6947" y="8098"/>
                  </a:lnTo>
                  <a:lnTo>
                    <a:pt x="7031" y="8098"/>
                  </a:lnTo>
                  <a:lnTo>
                    <a:pt x="7051" y="8035"/>
                  </a:lnTo>
                  <a:lnTo>
                    <a:pt x="7135" y="7951"/>
                  </a:lnTo>
                  <a:lnTo>
                    <a:pt x="7156" y="7700"/>
                  </a:lnTo>
                  <a:lnTo>
                    <a:pt x="7135" y="7470"/>
                  </a:lnTo>
                  <a:lnTo>
                    <a:pt x="7177" y="7303"/>
                  </a:lnTo>
                  <a:lnTo>
                    <a:pt x="7282" y="7177"/>
                  </a:lnTo>
                  <a:lnTo>
                    <a:pt x="7282" y="7052"/>
                  </a:lnTo>
                  <a:lnTo>
                    <a:pt x="7240" y="6968"/>
                  </a:lnTo>
                  <a:lnTo>
                    <a:pt x="7282" y="6863"/>
                  </a:lnTo>
                  <a:lnTo>
                    <a:pt x="7386" y="6696"/>
                  </a:lnTo>
                  <a:lnTo>
                    <a:pt x="7428" y="6633"/>
                  </a:lnTo>
                  <a:lnTo>
                    <a:pt x="7470" y="6633"/>
                  </a:lnTo>
                  <a:lnTo>
                    <a:pt x="7533" y="6654"/>
                  </a:lnTo>
                  <a:lnTo>
                    <a:pt x="7658" y="6215"/>
                  </a:lnTo>
                  <a:lnTo>
                    <a:pt x="7700" y="6026"/>
                  </a:lnTo>
                  <a:lnTo>
                    <a:pt x="7888" y="5922"/>
                  </a:lnTo>
                  <a:lnTo>
                    <a:pt x="7888" y="5817"/>
                  </a:lnTo>
                  <a:lnTo>
                    <a:pt x="8014" y="5608"/>
                  </a:lnTo>
                  <a:lnTo>
                    <a:pt x="8056" y="5503"/>
                  </a:lnTo>
                  <a:lnTo>
                    <a:pt x="8160" y="5482"/>
                  </a:lnTo>
                  <a:lnTo>
                    <a:pt x="8202" y="5482"/>
                  </a:lnTo>
                  <a:lnTo>
                    <a:pt x="8265" y="5294"/>
                  </a:lnTo>
                  <a:lnTo>
                    <a:pt x="8412" y="5022"/>
                  </a:lnTo>
                  <a:lnTo>
                    <a:pt x="8412" y="4813"/>
                  </a:lnTo>
                  <a:lnTo>
                    <a:pt x="8495" y="4666"/>
                  </a:lnTo>
                  <a:lnTo>
                    <a:pt x="8516" y="4604"/>
                  </a:lnTo>
                  <a:lnTo>
                    <a:pt x="8495" y="4604"/>
                  </a:lnTo>
                  <a:lnTo>
                    <a:pt x="8474" y="4478"/>
                  </a:lnTo>
                  <a:lnTo>
                    <a:pt x="8391" y="4248"/>
                  </a:lnTo>
                  <a:lnTo>
                    <a:pt x="8412" y="4122"/>
                  </a:lnTo>
                  <a:lnTo>
                    <a:pt x="8474" y="4039"/>
                  </a:lnTo>
                  <a:lnTo>
                    <a:pt x="8474" y="3934"/>
                  </a:lnTo>
                  <a:lnTo>
                    <a:pt x="8579" y="3809"/>
                  </a:lnTo>
                  <a:lnTo>
                    <a:pt x="8621" y="3516"/>
                  </a:lnTo>
                  <a:lnTo>
                    <a:pt x="8684" y="3327"/>
                  </a:lnTo>
                  <a:lnTo>
                    <a:pt x="8725" y="3285"/>
                  </a:lnTo>
                  <a:lnTo>
                    <a:pt x="8684" y="3223"/>
                  </a:lnTo>
                  <a:lnTo>
                    <a:pt x="8621" y="3202"/>
                  </a:lnTo>
                  <a:lnTo>
                    <a:pt x="8704" y="3076"/>
                  </a:lnTo>
                  <a:lnTo>
                    <a:pt x="8704" y="2930"/>
                  </a:lnTo>
                  <a:lnTo>
                    <a:pt x="8746" y="2909"/>
                  </a:lnTo>
                  <a:lnTo>
                    <a:pt x="8914" y="2909"/>
                  </a:lnTo>
                  <a:lnTo>
                    <a:pt x="8914" y="2825"/>
                  </a:lnTo>
                  <a:lnTo>
                    <a:pt x="8914" y="2783"/>
                  </a:lnTo>
                  <a:lnTo>
                    <a:pt x="8914" y="2721"/>
                  </a:lnTo>
                  <a:lnTo>
                    <a:pt x="9018" y="2700"/>
                  </a:lnTo>
                  <a:lnTo>
                    <a:pt x="9102" y="2658"/>
                  </a:lnTo>
                  <a:lnTo>
                    <a:pt x="9228" y="2658"/>
                  </a:lnTo>
                  <a:lnTo>
                    <a:pt x="9248" y="2574"/>
                  </a:lnTo>
                  <a:lnTo>
                    <a:pt x="9353" y="2553"/>
                  </a:lnTo>
                  <a:lnTo>
                    <a:pt x="9458" y="2490"/>
                  </a:lnTo>
                  <a:lnTo>
                    <a:pt x="9541" y="2386"/>
                  </a:lnTo>
                  <a:lnTo>
                    <a:pt x="9479" y="2386"/>
                  </a:lnTo>
                  <a:lnTo>
                    <a:pt x="9479" y="2302"/>
                  </a:lnTo>
                  <a:lnTo>
                    <a:pt x="9353" y="2239"/>
                  </a:lnTo>
                  <a:lnTo>
                    <a:pt x="9248" y="2239"/>
                  </a:lnTo>
                  <a:lnTo>
                    <a:pt x="9248" y="2135"/>
                  </a:lnTo>
                  <a:lnTo>
                    <a:pt x="8997" y="1946"/>
                  </a:lnTo>
                  <a:lnTo>
                    <a:pt x="8914" y="1946"/>
                  </a:lnTo>
                  <a:lnTo>
                    <a:pt x="8809" y="1737"/>
                  </a:lnTo>
                  <a:lnTo>
                    <a:pt x="8725" y="1507"/>
                  </a:lnTo>
                  <a:lnTo>
                    <a:pt x="8746" y="1256"/>
                  </a:lnTo>
                  <a:lnTo>
                    <a:pt x="8725" y="1047"/>
                  </a:lnTo>
                  <a:lnTo>
                    <a:pt x="8579" y="628"/>
                  </a:lnTo>
                  <a:lnTo>
                    <a:pt x="8579" y="524"/>
                  </a:lnTo>
                  <a:lnTo>
                    <a:pt x="8600" y="503"/>
                  </a:lnTo>
                  <a:lnTo>
                    <a:pt x="8621" y="565"/>
                  </a:lnTo>
                  <a:lnTo>
                    <a:pt x="8642" y="607"/>
                  </a:lnTo>
                  <a:lnTo>
                    <a:pt x="8684" y="607"/>
                  </a:lnTo>
                  <a:lnTo>
                    <a:pt x="8684" y="565"/>
                  </a:lnTo>
                  <a:lnTo>
                    <a:pt x="8579" y="419"/>
                  </a:lnTo>
                  <a:lnTo>
                    <a:pt x="8516" y="252"/>
                  </a:lnTo>
                  <a:lnTo>
                    <a:pt x="8495" y="210"/>
                  </a:lnTo>
                  <a:lnTo>
                    <a:pt x="8495" y="189"/>
                  </a:lnTo>
                  <a:lnTo>
                    <a:pt x="8495" y="168"/>
                  </a:lnTo>
                  <a:lnTo>
                    <a:pt x="8495" y="147"/>
                  </a:lnTo>
                  <a:lnTo>
                    <a:pt x="8474" y="84"/>
                  </a:lnTo>
                  <a:lnTo>
                    <a:pt x="8495" y="42"/>
                  </a:lnTo>
                  <a:lnTo>
                    <a:pt x="8495"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9" name="Google Shape;1109;p54"/>
            <p:cNvSpPr/>
            <p:nvPr/>
          </p:nvSpPr>
          <p:spPr>
            <a:xfrm>
              <a:off x="3973815" y="3045871"/>
              <a:ext cx="104655" cy="75923"/>
            </a:xfrm>
            <a:custGeom>
              <a:rect b="b" l="l" r="r" t="t"/>
              <a:pathLst>
                <a:path extrusionOk="0" h="6676" w="8789">
                  <a:moveTo>
                    <a:pt x="2511" y="1"/>
                  </a:moveTo>
                  <a:lnTo>
                    <a:pt x="2344" y="336"/>
                  </a:lnTo>
                  <a:lnTo>
                    <a:pt x="2239" y="336"/>
                  </a:lnTo>
                  <a:lnTo>
                    <a:pt x="2218" y="419"/>
                  </a:lnTo>
                  <a:lnTo>
                    <a:pt x="2093" y="398"/>
                  </a:lnTo>
                  <a:lnTo>
                    <a:pt x="2009" y="357"/>
                  </a:lnTo>
                  <a:lnTo>
                    <a:pt x="1988" y="419"/>
                  </a:lnTo>
                  <a:lnTo>
                    <a:pt x="1905" y="566"/>
                  </a:lnTo>
                  <a:lnTo>
                    <a:pt x="1905" y="775"/>
                  </a:lnTo>
                  <a:lnTo>
                    <a:pt x="1758" y="1047"/>
                  </a:lnTo>
                  <a:lnTo>
                    <a:pt x="1695" y="1235"/>
                  </a:lnTo>
                  <a:lnTo>
                    <a:pt x="1653" y="1235"/>
                  </a:lnTo>
                  <a:lnTo>
                    <a:pt x="1549" y="1256"/>
                  </a:lnTo>
                  <a:lnTo>
                    <a:pt x="1507" y="1361"/>
                  </a:lnTo>
                  <a:lnTo>
                    <a:pt x="1381" y="1570"/>
                  </a:lnTo>
                  <a:lnTo>
                    <a:pt x="1381" y="1675"/>
                  </a:lnTo>
                  <a:lnTo>
                    <a:pt x="1193" y="1779"/>
                  </a:lnTo>
                  <a:lnTo>
                    <a:pt x="1151" y="1968"/>
                  </a:lnTo>
                  <a:lnTo>
                    <a:pt x="1026" y="2407"/>
                  </a:lnTo>
                  <a:lnTo>
                    <a:pt x="963" y="2386"/>
                  </a:lnTo>
                  <a:lnTo>
                    <a:pt x="921" y="2386"/>
                  </a:lnTo>
                  <a:lnTo>
                    <a:pt x="879" y="2449"/>
                  </a:lnTo>
                  <a:lnTo>
                    <a:pt x="775" y="2616"/>
                  </a:lnTo>
                  <a:lnTo>
                    <a:pt x="733" y="2721"/>
                  </a:lnTo>
                  <a:lnTo>
                    <a:pt x="775" y="2805"/>
                  </a:lnTo>
                  <a:lnTo>
                    <a:pt x="775" y="2930"/>
                  </a:lnTo>
                  <a:lnTo>
                    <a:pt x="670" y="3056"/>
                  </a:lnTo>
                  <a:lnTo>
                    <a:pt x="628" y="3223"/>
                  </a:lnTo>
                  <a:lnTo>
                    <a:pt x="649" y="3453"/>
                  </a:lnTo>
                  <a:lnTo>
                    <a:pt x="628" y="3704"/>
                  </a:lnTo>
                  <a:lnTo>
                    <a:pt x="544" y="3788"/>
                  </a:lnTo>
                  <a:lnTo>
                    <a:pt x="524" y="3851"/>
                  </a:lnTo>
                  <a:lnTo>
                    <a:pt x="440" y="3851"/>
                  </a:lnTo>
                  <a:lnTo>
                    <a:pt x="398" y="3788"/>
                  </a:lnTo>
                  <a:lnTo>
                    <a:pt x="293" y="3809"/>
                  </a:lnTo>
                  <a:lnTo>
                    <a:pt x="147" y="3788"/>
                  </a:lnTo>
                  <a:lnTo>
                    <a:pt x="147" y="3914"/>
                  </a:lnTo>
                  <a:lnTo>
                    <a:pt x="84" y="3956"/>
                  </a:lnTo>
                  <a:lnTo>
                    <a:pt x="0" y="4081"/>
                  </a:lnTo>
                  <a:lnTo>
                    <a:pt x="42" y="4165"/>
                  </a:lnTo>
                  <a:lnTo>
                    <a:pt x="126" y="4186"/>
                  </a:lnTo>
                  <a:lnTo>
                    <a:pt x="398" y="4186"/>
                  </a:lnTo>
                  <a:lnTo>
                    <a:pt x="440" y="4269"/>
                  </a:lnTo>
                  <a:lnTo>
                    <a:pt x="544" y="4374"/>
                  </a:lnTo>
                  <a:lnTo>
                    <a:pt x="565" y="4437"/>
                  </a:lnTo>
                  <a:lnTo>
                    <a:pt x="607" y="4479"/>
                  </a:lnTo>
                  <a:lnTo>
                    <a:pt x="712" y="4646"/>
                  </a:lnTo>
                  <a:lnTo>
                    <a:pt x="816" y="4709"/>
                  </a:lnTo>
                  <a:lnTo>
                    <a:pt x="816" y="4751"/>
                  </a:lnTo>
                  <a:lnTo>
                    <a:pt x="858" y="4813"/>
                  </a:lnTo>
                  <a:lnTo>
                    <a:pt x="963" y="4813"/>
                  </a:lnTo>
                  <a:lnTo>
                    <a:pt x="1047" y="4897"/>
                  </a:lnTo>
                  <a:lnTo>
                    <a:pt x="1088" y="5002"/>
                  </a:lnTo>
                  <a:lnTo>
                    <a:pt x="1172" y="5106"/>
                  </a:lnTo>
                  <a:lnTo>
                    <a:pt x="1193" y="5316"/>
                  </a:lnTo>
                  <a:lnTo>
                    <a:pt x="1256" y="5357"/>
                  </a:lnTo>
                  <a:lnTo>
                    <a:pt x="1298" y="5567"/>
                  </a:lnTo>
                  <a:lnTo>
                    <a:pt x="1340" y="5525"/>
                  </a:lnTo>
                  <a:lnTo>
                    <a:pt x="1402" y="5629"/>
                  </a:lnTo>
                  <a:lnTo>
                    <a:pt x="1507" y="5588"/>
                  </a:lnTo>
                  <a:lnTo>
                    <a:pt x="1612" y="5629"/>
                  </a:lnTo>
                  <a:lnTo>
                    <a:pt x="1612" y="5964"/>
                  </a:lnTo>
                  <a:lnTo>
                    <a:pt x="1695" y="6069"/>
                  </a:lnTo>
                  <a:lnTo>
                    <a:pt x="1821" y="6090"/>
                  </a:lnTo>
                  <a:lnTo>
                    <a:pt x="1967" y="6048"/>
                  </a:lnTo>
                  <a:lnTo>
                    <a:pt x="2093" y="6090"/>
                  </a:lnTo>
                  <a:lnTo>
                    <a:pt x="2386" y="6069"/>
                  </a:lnTo>
                  <a:lnTo>
                    <a:pt x="2490" y="6152"/>
                  </a:lnTo>
                  <a:lnTo>
                    <a:pt x="2721" y="6383"/>
                  </a:lnTo>
                  <a:lnTo>
                    <a:pt x="2867" y="6466"/>
                  </a:lnTo>
                  <a:lnTo>
                    <a:pt x="2951" y="6571"/>
                  </a:lnTo>
                  <a:lnTo>
                    <a:pt x="3055" y="6613"/>
                  </a:lnTo>
                  <a:lnTo>
                    <a:pt x="3244" y="6613"/>
                  </a:lnTo>
                  <a:lnTo>
                    <a:pt x="3369" y="6676"/>
                  </a:lnTo>
                  <a:lnTo>
                    <a:pt x="3537" y="6634"/>
                  </a:lnTo>
                  <a:lnTo>
                    <a:pt x="3641" y="6676"/>
                  </a:lnTo>
                  <a:lnTo>
                    <a:pt x="3850" y="6676"/>
                  </a:lnTo>
                  <a:lnTo>
                    <a:pt x="3997" y="6424"/>
                  </a:lnTo>
                  <a:lnTo>
                    <a:pt x="4060" y="6362"/>
                  </a:lnTo>
                  <a:lnTo>
                    <a:pt x="4164" y="6299"/>
                  </a:lnTo>
                  <a:lnTo>
                    <a:pt x="4269" y="6299"/>
                  </a:lnTo>
                  <a:lnTo>
                    <a:pt x="4311" y="6278"/>
                  </a:lnTo>
                  <a:lnTo>
                    <a:pt x="4583" y="6257"/>
                  </a:lnTo>
                  <a:lnTo>
                    <a:pt x="4645" y="6278"/>
                  </a:lnTo>
                  <a:lnTo>
                    <a:pt x="4729" y="6404"/>
                  </a:lnTo>
                  <a:lnTo>
                    <a:pt x="4834" y="6466"/>
                  </a:lnTo>
                  <a:lnTo>
                    <a:pt x="5043" y="6424"/>
                  </a:lnTo>
                  <a:lnTo>
                    <a:pt x="5210" y="6424"/>
                  </a:lnTo>
                  <a:lnTo>
                    <a:pt x="5252" y="6320"/>
                  </a:lnTo>
                  <a:lnTo>
                    <a:pt x="5441" y="6257"/>
                  </a:lnTo>
                  <a:lnTo>
                    <a:pt x="5629" y="6215"/>
                  </a:lnTo>
                  <a:lnTo>
                    <a:pt x="5775" y="6152"/>
                  </a:lnTo>
                  <a:lnTo>
                    <a:pt x="5880" y="6069"/>
                  </a:lnTo>
                  <a:lnTo>
                    <a:pt x="5943" y="5964"/>
                  </a:lnTo>
                  <a:lnTo>
                    <a:pt x="6068" y="5880"/>
                  </a:lnTo>
                  <a:lnTo>
                    <a:pt x="6173" y="5880"/>
                  </a:lnTo>
                  <a:lnTo>
                    <a:pt x="6278" y="5797"/>
                  </a:lnTo>
                  <a:lnTo>
                    <a:pt x="7010" y="5797"/>
                  </a:lnTo>
                  <a:lnTo>
                    <a:pt x="8788" y="4018"/>
                  </a:lnTo>
                  <a:lnTo>
                    <a:pt x="8056" y="4018"/>
                  </a:lnTo>
                  <a:lnTo>
                    <a:pt x="6361" y="3495"/>
                  </a:lnTo>
                  <a:lnTo>
                    <a:pt x="6215" y="3370"/>
                  </a:lnTo>
                  <a:lnTo>
                    <a:pt x="6006" y="3349"/>
                  </a:lnTo>
                  <a:lnTo>
                    <a:pt x="5943" y="3160"/>
                  </a:lnTo>
                  <a:lnTo>
                    <a:pt x="5964" y="3014"/>
                  </a:lnTo>
                  <a:lnTo>
                    <a:pt x="5796" y="2930"/>
                  </a:lnTo>
                  <a:lnTo>
                    <a:pt x="5692" y="2616"/>
                  </a:lnTo>
                  <a:lnTo>
                    <a:pt x="5650" y="2386"/>
                  </a:lnTo>
                  <a:lnTo>
                    <a:pt x="5692" y="2323"/>
                  </a:lnTo>
                  <a:lnTo>
                    <a:pt x="5587" y="2282"/>
                  </a:lnTo>
                  <a:lnTo>
                    <a:pt x="5441" y="2303"/>
                  </a:lnTo>
                  <a:lnTo>
                    <a:pt x="5315" y="2386"/>
                  </a:lnTo>
                  <a:lnTo>
                    <a:pt x="5106" y="2386"/>
                  </a:lnTo>
                  <a:lnTo>
                    <a:pt x="5022" y="2323"/>
                  </a:lnTo>
                  <a:lnTo>
                    <a:pt x="5127" y="2198"/>
                  </a:lnTo>
                  <a:lnTo>
                    <a:pt x="5127" y="2093"/>
                  </a:lnTo>
                  <a:lnTo>
                    <a:pt x="5169" y="1989"/>
                  </a:lnTo>
                  <a:lnTo>
                    <a:pt x="5169" y="1821"/>
                  </a:lnTo>
                  <a:lnTo>
                    <a:pt x="5210" y="1717"/>
                  </a:lnTo>
                  <a:lnTo>
                    <a:pt x="5252" y="1591"/>
                  </a:lnTo>
                  <a:lnTo>
                    <a:pt x="5357" y="1570"/>
                  </a:lnTo>
                  <a:lnTo>
                    <a:pt x="5210" y="1361"/>
                  </a:lnTo>
                  <a:lnTo>
                    <a:pt x="5127" y="1361"/>
                  </a:lnTo>
                  <a:lnTo>
                    <a:pt x="5106" y="1277"/>
                  </a:lnTo>
                  <a:lnTo>
                    <a:pt x="5064" y="1173"/>
                  </a:lnTo>
                  <a:lnTo>
                    <a:pt x="4959" y="1026"/>
                  </a:lnTo>
                  <a:lnTo>
                    <a:pt x="4855" y="984"/>
                  </a:lnTo>
                  <a:lnTo>
                    <a:pt x="4687" y="838"/>
                  </a:lnTo>
                  <a:lnTo>
                    <a:pt x="4541" y="733"/>
                  </a:lnTo>
                  <a:lnTo>
                    <a:pt x="4520" y="671"/>
                  </a:lnTo>
                  <a:lnTo>
                    <a:pt x="4415" y="671"/>
                  </a:lnTo>
                  <a:lnTo>
                    <a:pt x="4394" y="629"/>
                  </a:lnTo>
                  <a:lnTo>
                    <a:pt x="4227" y="629"/>
                  </a:lnTo>
                  <a:lnTo>
                    <a:pt x="4185" y="524"/>
                  </a:lnTo>
                  <a:lnTo>
                    <a:pt x="3976" y="336"/>
                  </a:lnTo>
                  <a:lnTo>
                    <a:pt x="3871" y="315"/>
                  </a:lnTo>
                  <a:lnTo>
                    <a:pt x="3788" y="231"/>
                  </a:lnTo>
                  <a:lnTo>
                    <a:pt x="3662" y="210"/>
                  </a:lnTo>
                  <a:lnTo>
                    <a:pt x="3578" y="231"/>
                  </a:lnTo>
                  <a:lnTo>
                    <a:pt x="3557" y="252"/>
                  </a:lnTo>
                  <a:lnTo>
                    <a:pt x="3369" y="106"/>
                  </a:lnTo>
                  <a:lnTo>
                    <a:pt x="3265" y="106"/>
                  </a:lnTo>
                  <a:lnTo>
                    <a:pt x="3223" y="147"/>
                  </a:lnTo>
                  <a:lnTo>
                    <a:pt x="3139" y="85"/>
                  </a:lnTo>
                  <a:lnTo>
                    <a:pt x="3034" y="106"/>
                  </a:lnTo>
                  <a:lnTo>
                    <a:pt x="2930" y="189"/>
                  </a:lnTo>
                  <a:lnTo>
                    <a:pt x="2825" y="189"/>
                  </a:lnTo>
                  <a:lnTo>
                    <a:pt x="2595" y="106"/>
                  </a:lnTo>
                  <a:lnTo>
                    <a:pt x="2553" y="43"/>
                  </a:lnTo>
                  <a:lnTo>
                    <a:pt x="2511"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0" name="Google Shape;1110;p54"/>
            <p:cNvSpPr/>
            <p:nvPr/>
          </p:nvSpPr>
          <p:spPr>
            <a:xfrm>
              <a:off x="3996236" y="3024695"/>
              <a:ext cx="46106" cy="39042"/>
            </a:xfrm>
            <a:custGeom>
              <a:rect b="b" l="l" r="r" t="t"/>
              <a:pathLst>
                <a:path extrusionOk="0" h="3433" w="3872">
                  <a:moveTo>
                    <a:pt x="1151" y="1"/>
                  </a:moveTo>
                  <a:lnTo>
                    <a:pt x="1068" y="105"/>
                  </a:lnTo>
                  <a:lnTo>
                    <a:pt x="963" y="168"/>
                  </a:lnTo>
                  <a:lnTo>
                    <a:pt x="858" y="189"/>
                  </a:lnTo>
                  <a:lnTo>
                    <a:pt x="838" y="273"/>
                  </a:lnTo>
                  <a:lnTo>
                    <a:pt x="712" y="273"/>
                  </a:lnTo>
                  <a:lnTo>
                    <a:pt x="628" y="315"/>
                  </a:lnTo>
                  <a:lnTo>
                    <a:pt x="524" y="336"/>
                  </a:lnTo>
                  <a:lnTo>
                    <a:pt x="524" y="398"/>
                  </a:lnTo>
                  <a:lnTo>
                    <a:pt x="524" y="440"/>
                  </a:lnTo>
                  <a:lnTo>
                    <a:pt x="524" y="524"/>
                  </a:lnTo>
                  <a:lnTo>
                    <a:pt x="356" y="524"/>
                  </a:lnTo>
                  <a:lnTo>
                    <a:pt x="314" y="545"/>
                  </a:lnTo>
                  <a:lnTo>
                    <a:pt x="314" y="691"/>
                  </a:lnTo>
                  <a:lnTo>
                    <a:pt x="231" y="817"/>
                  </a:lnTo>
                  <a:lnTo>
                    <a:pt x="294" y="838"/>
                  </a:lnTo>
                  <a:lnTo>
                    <a:pt x="335" y="900"/>
                  </a:lnTo>
                  <a:lnTo>
                    <a:pt x="294" y="942"/>
                  </a:lnTo>
                  <a:lnTo>
                    <a:pt x="231" y="1131"/>
                  </a:lnTo>
                  <a:lnTo>
                    <a:pt x="189" y="1424"/>
                  </a:lnTo>
                  <a:lnTo>
                    <a:pt x="84" y="1549"/>
                  </a:lnTo>
                  <a:lnTo>
                    <a:pt x="84" y="1654"/>
                  </a:lnTo>
                  <a:lnTo>
                    <a:pt x="22" y="1737"/>
                  </a:lnTo>
                  <a:lnTo>
                    <a:pt x="1" y="1863"/>
                  </a:lnTo>
                  <a:lnTo>
                    <a:pt x="84" y="2093"/>
                  </a:lnTo>
                  <a:lnTo>
                    <a:pt x="105" y="2219"/>
                  </a:lnTo>
                  <a:lnTo>
                    <a:pt x="126" y="2219"/>
                  </a:lnTo>
                  <a:lnTo>
                    <a:pt x="210" y="2260"/>
                  </a:lnTo>
                  <a:lnTo>
                    <a:pt x="335" y="2281"/>
                  </a:lnTo>
                  <a:lnTo>
                    <a:pt x="356" y="2198"/>
                  </a:lnTo>
                  <a:lnTo>
                    <a:pt x="461" y="2198"/>
                  </a:lnTo>
                  <a:lnTo>
                    <a:pt x="628" y="1863"/>
                  </a:lnTo>
                  <a:lnTo>
                    <a:pt x="670" y="1905"/>
                  </a:lnTo>
                  <a:lnTo>
                    <a:pt x="712" y="1968"/>
                  </a:lnTo>
                  <a:lnTo>
                    <a:pt x="942" y="2051"/>
                  </a:lnTo>
                  <a:lnTo>
                    <a:pt x="1047" y="2051"/>
                  </a:lnTo>
                  <a:lnTo>
                    <a:pt x="1151" y="1968"/>
                  </a:lnTo>
                  <a:lnTo>
                    <a:pt x="1256" y="1947"/>
                  </a:lnTo>
                  <a:lnTo>
                    <a:pt x="1340" y="2009"/>
                  </a:lnTo>
                  <a:lnTo>
                    <a:pt x="1382" y="1968"/>
                  </a:lnTo>
                  <a:lnTo>
                    <a:pt x="1486" y="1968"/>
                  </a:lnTo>
                  <a:lnTo>
                    <a:pt x="1674" y="2114"/>
                  </a:lnTo>
                  <a:lnTo>
                    <a:pt x="1695" y="2093"/>
                  </a:lnTo>
                  <a:lnTo>
                    <a:pt x="1779" y="2072"/>
                  </a:lnTo>
                  <a:lnTo>
                    <a:pt x="1905" y="2093"/>
                  </a:lnTo>
                  <a:lnTo>
                    <a:pt x="1988" y="2177"/>
                  </a:lnTo>
                  <a:lnTo>
                    <a:pt x="2093" y="2198"/>
                  </a:lnTo>
                  <a:lnTo>
                    <a:pt x="2302" y="2386"/>
                  </a:lnTo>
                  <a:lnTo>
                    <a:pt x="2344" y="2491"/>
                  </a:lnTo>
                  <a:lnTo>
                    <a:pt x="2511" y="2491"/>
                  </a:lnTo>
                  <a:lnTo>
                    <a:pt x="2532" y="2533"/>
                  </a:lnTo>
                  <a:lnTo>
                    <a:pt x="2637" y="2533"/>
                  </a:lnTo>
                  <a:lnTo>
                    <a:pt x="2658" y="2595"/>
                  </a:lnTo>
                  <a:lnTo>
                    <a:pt x="2804" y="2700"/>
                  </a:lnTo>
                  <a:lnTo>
                    <a:pt x="2972" y="2846"/>
                  </a:lnTo>
                  <a:lnTo>
                    <a:pt x="3076" y="2888"/>
                  </a:lnTo>
                  <a:lnTo>
                    <a:pt x="3181" y="3035"/>
                  </a:lnTo>
                  <a:lnTo>
                    <a:pt x="3223" y="3139"/>
                  </a:lnTo>
                  <a:lnTo>
                    <a:pt x="3244" y="3223"/>
                  </a:lnTo>
                  <a:lnTo>
                    <a:pt x="3327" y="3223"/>
                  </a:lnTo>
                  <a:lnTo>
                    <a:pt x="3474" y="3432"/>
                  </a:lnTo>
                  <a:lnTo>
                    <a:pt x="3599" y="3369"/>
                  </a:lnTo>
                  <a:lnTo>
                    <a:pt x="3662" y="3328"/>
                  </a:lnTo>
                  <a:lnTo>
                    <a:pt x="3746" y="3307"/>
                  </a:lnTo>
                  <a:lnTo>
                    <a:pt x="3871" y="3202"/>
                  </a:lnTo>
                  <a:lnTo>
                    <a:pt x="3809" y="3160"/>
                  </a:lnTo>
                  <a:lnTo>
                    <a:pt x="3809" y="3139"/>
                  </a:lnTo>
                  <a:lnTo>
                    <a:pt x="3767" y="3202"/>
                  </a:lnTo>
                  <a:lnTo>
                    <a:pt x="3683" y="3139"/>
                  </a:lnTo>
                  <a:lnTo>
                    <a:pt x="3641" y="3139"/>
                  </a:lnTo>
                  <a:lnTo>
                    <a:pt x="3579" y="3035"/>
                  </a:lnTo>
                  <a:lnTo>
                    <a:pt x="3599" y="3014"/>
                  </a:lnTo>
                  <a:lnTo>
                    <a:pt x="3537" y="2909"/>
                  </a:lnTo>
                  <a:lnTo>
                    <a:pt x="3453" y="2888"/>
                  </a:lnTo>
                  <a:lnTo>
                    <a:pt x="3348" y="2637"/>
                  </a:lnTo>
                  <a:lnTo>
                    <a:pt x="3327" y="2595"/>
                  </a:lnTo>
                  <a:lnTo>
                    <a:pt x="3327" y="2616"/>
                  </a:lnTo>
                  <a:lnTo>
                    <a:pt x="3265" y="2616"/>
                  </a:lnTo>
                  <a:lnTo>
                    <a:pt x="3181" y="2512"/>
                  </a:lnTo>
                  <a:lnTo>
                    <a:pt x="3055" y="2470"/>
                  </a:lnTo>
                  <a:lnTo>
                    <a:pt x="2972" y="2323"/>
                  </a:lnTo>
                  <a:lnTo>
                    <a:pt x="2804" y="2093"/>
                  </a:lnTo>
                  <a:lnTo>
                    <a:pt x="2742" y="2051"/>
                  </a:lnTo>
                  <a:lnTo>
                    <a:pt x="2595" y="2009"/>
                  </a:lnTo>
                  <a:lnTo>
                    <a:pt x="2532" y="1947"/>
                  </a:lnTo>
                  <a:lnTo>
                    <a:pt x="2428" y="1800"/>
                  </a:lnTo>
                  <a:lnTo>
                    <a:pt x="2344" y="1842"/>
                  </a:lnTo>
                  <a:lnTo>
                    <a:pt x="2218" y="1842"/>
                  </a:lnTo>
                  <a:lnTo>
                    <a:pt x="2177" y="1863"/>
                  </a:lnTo>
                  <a:lnTo>
                    <a:pt x="2114" y="1800"/>
                  </a:lnTo>
                  <a:lnTo>
                    <a:pt x="2009" y="1654"/>
                  </a:lnTo>
                  <a:lnTo>
                    <a:pt x="2072" y="1633"/>
                  </a:lnTo>
                  <a:lnTo>
                    <a:pt x="1967" y="1465"/>
                  </a:lnTo>
                  <a:lnTo>
                    <a:pt x="1905" y="1486"/>
                  </a:lnTo>
                  <a:lnTo>
                    <a:pt x="1905" y="1591"/>
                  </a:lnTo>
                  <a:lnTo>
                    <a:pt x="1926" y="1591"/>
                  </a:lnTo>
                  <a:lnTo>
                    <a:pt x="1926" y="1758"/>
                  </a:lnTo>
                  <a:lnTo>
                    <a:pt x="1821" y="1737"/>
                  </a:lnTo>
                  <a:lnTo>
                    <a:pt x="1800" y="1549"/>
                  </a:lnTo>
                  <a:lnTo>
                    <a:pt x="1758" y="1444"/>
                  </a:lnTo>
                  <a:lnTo>
                    <a:pt x="1674" y="1424"/>
                  </a:lnTo>
                  <a:lnTo>
                    <a:pt x="1674" y="1361"/>
                  </a:lnTo>
                  <a:lnTo>
                    <a:pt x="1654" y="1214"/>
                  </a:lnTo>
                  <a:lnTo>
                    <a:pt x="1591" y="1172"/>
                  </a:lnTo>
                  <a:lnTo>
                    <a:pt x="1507" y="754"/>
                  </a:lnTo>
                  <a:lnTo>
                    <a:pt x="1277" y="126"/>
                  </a:lnTo>
                  <a:lnTo>
                    <a:pt x="1151"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1" name="Google Shape;1111;p54"/>
            <p:cNvSpPr/>
            <p:nvPr/>
          </p:nvSpPr>
          <p:spPr>
            <a:xfrm>
              <a:off x="4033614" y="3061110"/>
              <a:ext cx="10467" cy="11907"/>
            </a:xfrm>
            <a:custGeom>
              <a:rect b="b" l="l" r="r" t="t"/>
              <a:pathLst>
                <a:path extrusionOk="0" h="1047" w="879">
                  <a:moveTo>
                    <a:pt x="732" y="0"/>
                  </a:moveTo>
                  <a:lnTo>
                    <a:pt x="607" y="105"/>
                  </a:lnTo>
                  <a:lnTo>
                    <a:pt x="523" y="126"/>
                  </a:lnTo>
                  <a:lnTo>
                    <a:pt x="460" y="167"/>
                  </a:lnTo>
                  <a:lnTo>
                    <a:pt x="230" y="251"/>
                  </a:lnTo>
                  <a:lnTo>
                    <a:pt x="188" y="377"/>
                  </a:lnTo>
                  <a:lnTo>
                    <a:pt x="147" y="481"/>
                  </a:lnTo>
                  <a:lnTo>
                    <a:pt x="147" y="649"/>
                  </a:lnTo>
                  <a:lnTo>
                    <a:pt x="105" y="753"/>
                  </a:lnTo>
                  <a:lnTo>
                    <a:pt x="105" y="858"/>
                  </a:lnTo>
                  <a:lnTo>
                    <a:pt x="0" y="983"/>
                  </a:lnTo>
                  <a:lnTo>
                    <a:pt x="84" y="1046"/>
                  </a:lnTo>
                  <a:lnTo>
                    <a:pt x="293" y="1046"/>
                  </a:lnTo>
                  <a:lnTo>
                    <a:pt x="419" y="963"/>
                  </a:lnTo>
                  <a:lnTo>
                    <a:pt x="565" y="942"/>
                  </a:lnTo>
                  <a:lnTo>
                    <a:pt x="670" y="983"/>
                  </a:lnTo>
                  <a:lnTo>
                    <a:pt x="670" y="963"/>
                  </a:lnTo>
                  <a:lnTo>
                    <a:pt x="837" y="732"/>
                  </a:lnTo>
                  <a:lnTo>
                    <a:pt x="816" y="670"/>
                  </a:lnTo>
                  <a:lnTo>
                    <a:pt x="649" y="670"/>
                  </a:lnTo>
                  <a:lnTo>
                    <a:pt x="565" y="732"/>
                  </a:lnTo>
                  <a:lnTo>
                    <a:pt x="523" y="691"/>
                  </a:lnTo>
                  <a:lnTo>
                    <a:pt x="460" y="628"/>
                  </a:lnTo>
                  <a:lnTo>
                    <a:pt x="565" y="628"/>
                  </a:lnTo>
                  <a:lnTo>
                    <a:pt x="649" y="544"/>
                  </a:lnTo>
                  <a:lnTo>
                    <a:pt x="732" y="544"/>
                  </a:lnTo>
                  <a:lnTo>
                    <a:pt x="837" y="419"/>
                  </a:lnTo>
                  <a:lnTo>
                    <a:pt x="879" y="377"/>
                  </a:lnTo>
                  <a:lnTo>
                    <a:pt x="858" y="230"/>
                  </a:lnTo>
                  <a:lnTo>
                    <a:pt x="879" y="147"/>
                  </a:lnTo>
                  <a:lnTo>
                    <a:pt x="858" y="147"/>
                  </a:lnTo>
                  <a:lnTo>
                    <a:pt x="732" y="21"/>
                  </a:lnTo>
                  <a:lnTo>
                    <a:pt x="732"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2" name="Google Shape;1112;p54"/>
            <p:cNvSpPr/>
            <p:nvPr/>
          </p:nvSpPr>
          <p:spPr>
            <a:xfrm>
              <a:off x="4029125" y="3065864"/>
              <a:ext cx="70516" cy="89240"/>
            </a:xfrm>
            <a:custGeom>
              <a:rect b="b" l="l" r="r" t="t"/>
              <a:pathLst>
                <a:path extrusionOk="0" h="7847" w="5922">
                  <a:moveTo>
                    <a:pt x="5587" y="1"/>
                  </a:moveTo>
                  <a:lnTo>
                    <a:pt x="5587" y="21"/>
                  </a:lnTo>
                  <a:lnTo>
                    <a:pt x="5545" y="21"/>
                  </a:lnTo>
                  <a:lnTo>
                    <a:pt x="5482" y="105"/>
                  </a:lnTo>
                  <a:lnTo>
                    <a:pt x="5441" y="210"/>
                  </a:lnTo>
                  <a:lnTo>
                    <a:pt x="5420" y="168"/>
                  </a:lnTo>
                  <a:lnTo>
                    <a:pt x="5315" y="273"/>
                  </a:lnTo>
                  <a:lnTo>
                    <a:pt x="5127" y="314"/>
                  </a:lnTo>
                  <a:lnTo>
                    <a:pt x="5127" y="335"/>
                  </a:lnTo>
                  <a:lnTo>
                    <a:pt x="5085" y="314"/>
                  </a:lnTo>
                  <a:lnTo>
                    <a:pt x="4897" y="335"/>
                  </a:lnTo>
                  <a:lnTo>
                    <a:pt x="4792" y="419"/>
                  </a:lnTo>
                  <a:lnTo>
                    <a:pt x="4499" y="461"/>
                  </a:lnTo>
                  <a:lnTo>
                    <a:pt x="4457" y="461"/>
                  </a:lnTo>
                  <a:lnTo>
                    <a:pt x="4394" y="440"/>
                  </a:lnTo>
                  <a:lnTo>
                    <a:pt x="4227" y="440"/>
                  </a:lnTo>
                  <a:lnTo>
                    <a:pt x="4060" y="524"/>
                  </a:lnTo>
                  <a:lnTo>
                    <a:pt x="3913" y="524"/>
                  </a:lnTo>
                  <a:lnTo>
                    <a:pt x="3830" y="545"/>
                  </a:lnTo>
                  <a:lnTo>
                    <a:pt x="3704" y="482"/>
                  </a:lnTo>
                  <a:lnTo>
                    <a:pt x="3599" y="524"/>
                  </a:lnTo>
                  <a:lnTo>
                    <a:pt x="3244" y="733"/>
                  </a:lnTo>
                  <a:lnTo>
                    <a:pt x="3076" y="754"/>
                  </a:lnTo>
                  <a:lnTo>
                    <a:pt x="2972" y="691"/>
                  </a:lnTo>
                  <a:lnTo>
                    <a:pt x="2909" y="733"/>
                  </a:lnTo>
                  <a:lnTo>
                    <a:pt x="2762" y="733"/>
                  </a:lnTo>
                  <a:lnTo>
                    <a:pt x="2700" y="691"/>
                  </a:lnTo>
                  <a:lnTo>
                    <a:pt x="2658" y="691"/>
                  </a:lnTo>
                  <a:lnTo>
                    <a:pt x="2469" y="858"/>
                  </a:lnTo>
                  <a:lnTo>
                    <a:pt x="2365" y="858"/>
                  </a:lnTo>
                  <a:lnTo>
                    <a:pt x="2239" y="942"/>
                  </a:lnTo>
                  <a:lnTo>
                    <a:pt x="2177" y="1005"/>
                  </a:lnTo>
                  <a:lnTo>
                    <a:pt x="1988" y="1047"/>
                  </a:lnTo>
                  <a:lnTo>
                    <a:pt x="1863" y="984"/>
                  </a:lnTo>
                  <a:lnTo>
                    <a:pt x="1716" y="858"/>
                  </a:lnTo>
                  <a:lnTo>
                    <a:pt x="1653" y="858"/>
                  </a:lnTo>
                  <a:lnTo>
                    <a:pt x="1633" y="754"/>
                  </a:lnTo>
                  <a:lnTo>
                    <a:pt x="1256" y="377"/>
                  </a:lnTo>
                  <a:lnTo>
                    <a:pt x="1235" y="356"/>
                  </a:lnTo>
                  <a:lnTo>
                    <a:pt x="1214" y="314"/>
                  </a:lnTo>
                  <a:lnTo>
                    <a:pt x="1047" y="545"/>
                  </a:lnTo>
                  <a:lnTo>
                    <a:pt x="1005" y="628"/>
                  </a:lnTo>
                  <a:lnTo>
                    <a:pt x="1047" y="858"/>
                  </a:lnTo>
                  <a:lnTo>
                    <a:pt x="1151" y="1172"/>
                  </a:lnTo>
                  <a:lnTo>
                    <a:pt x="1319" y="1256"/>
                  </a:lnTo>
                  <a:lnTo>
                    <a:pt x="1298" y="1402"/>
                  </a:lnTo>
                  <a:lnTo>
                    <a:pt x="1361" y="1591"/>
                  </a:lnTo>
                  <a:lnTo>
                    <a:pt x="1570" y="1612"/>
                  </a:lnTo>
                  <a:lnTo>
                    <a:pt x="1716" y="1737"/>
                  </a:lnTo>
                  <a:lnTo>
                    <a:pt x="3411" y="2260"/>
                  </a:lnTo>
                  <a:lnTo>
                    <a:pt x="4143" y="2260"/>
                  </a:lnTo>
                  <a:lnTo>
                    <a:pt x="2365" y="4039"/>
                  </a:lnTo>
                  <a:lnTo>
                    <a:pt x="1633" y="4039"/>
                  </a:lnTo>
                  <a:lnTo>
                    <a:pt x="1528" y="4122"/>
                  </a:lnTo>
                  <a:lnTo>
                    <a:pt x="1423" y="4122"/>
                  </a:lnTo>
                  <a:lnTo>
                    <a:pt x="1298" y="4206"/>
                  </a:lnTo>
                  <a:lnTo>
                    <a:pt x="1235" y="4311"/>
                  </a:lnTo>
                  <a:lnTo>
                    <a:pt x="1130" y="4394"/>
                  </a:lnTo>
                  <a:lnTo>
                    <a:pt x="984" y="4457"/>
                  </a:lnTo>
                  <a:lnTo>
                    <a:pt x="796" y="4499"/>
                  </a:lnTo>
                  <a:lnTo>
                    <a:pt x="607" y="4562"/>
                  </a:lnTo>
                  <a:lnTo>
                    <a:pt x="565" y="4666"/>
                  </a:lnTo>
                  <a:lnTo>
                    <a:pt x="0" y="5169"/>
                  </a:lnTo>
                  <a:lnTo>
                    <a:pt x="0" y="7449"/>
                  </a:lnTo>
                  <a:lnTo>
                    <a:pt x="419" y="7847"/>
                  </a:lnTo>
                  <a:lnTo>
                    <a:pt x="419" y="7805"/>
                  </a:lnTo>
                  <a:lnTo>
                    <a:pt x="900" y="7261"/>
                  </a:lnTo>
                  <a:lnTo>
                    <a:pt x="942" y="7156"/>
                  </a:lnTo>
                  <a:lnTo>
                    <a:pt x="1089" y="7031"/>
                  </a:lnTo>
                  <a:lnTo>
                    <a:pt x="1193" y="7010"/>
                  </a:lnTo>
                  <a:lnTo>
                    <a:pt x="1235" y="6926"/>
                  </a:lnTo>
                  <a:lnTo>
                    <a:pt x="1298" y="6905"/>
                  </a:lnTo>
                  <a:lnTo>
                    <a:pt x="1633" y="6529"/>
                  </a:lnTo>
                  <a:lnTo>
                    <a:pt x="1716" y="6508"/>
                  </a:lnTo>
                  <a:lnTo>
                    <a:pt x="2093" y="6089"/>
                  </a:lnTo>
                  <a:lnTo>
                    <a:pt x="2302" y="5922"/>
                  </a:lnTo>
                  <a:lnTo>
                    <a:pt x="2469" y="5817"/>
                  </a:lnTo>
                  <a:lnTo>
                    <a:pt x="2658" y="5796"/>
                  </a:lnTo>
                  <a:lnTo>
                    <a:pt x="2930" y="5566"/>
                  </a:lnTo>
                  <a:lnTo>
                    <a:pt x="3558" y="4980"/>
                  </a:lnTo>
                  <a:lnTo>
                    <a:pt x="3871" y="4625"/>
                  </a:lnTo>
                  <a:lnTo>
                    <a:pt x="4060" y="4436"/>
                  </a:lnTo>
                  <a:lnTo>
                    <a:pt x="4081" y="4311"/>
                  </a:lnTo>
                  <a:lnTo>
                    <a:pt x="4478" y="3788"/>
                  </a:lnTo>
                  <a:lnTo>
                    <a:pt x="4478" y="3683"/>
                  </a:lnTo>
                  <a:lnTo>
                    <a:pt x="4687" y="3390"/>
                  </a:lnTo>
                  <a:lnTo>
                    <a:pt x="4708" y="3202"/>
                  </a:lnTo>
                  <a:lnTo>
                    <a:pt x="5022" y="2574"/>
                  </a:lnTo>
                  <a:lnTo>
                    <a:pt x="5106" y="2532"/>
                  </a:lnTo>
                  <a:lnTo>
                    <a:pt x="5064" y="2449"/>
                  </a:lnTo>
                  <a:lnTo>
                    <a:pt x="5064" y="2365"/>
                  </a:lnTo>
                  <a:lnTo>
                    <a:pt x="5190" y="2239"/>
                  </a:lnTo>
                  <a:lnTo>
                    <a:pt x="5231" y="2239"/>
                  </a:lnTo>
                  <a:lnTo>
                    <a:pt x="5315" y="2135"/>
                  </a:lnTo>
                  <a:lnTo>
                    <a:pt x="5441" y="1842"/>
                  </a:lnTo>
                  <a:lnTo>
                    <a:pt x="5650" y="1591"/>
                  </a:lnTo>
                  <a:lnTo>
                    <a:pt x="5650" y="1423"/>
                  </a:lnTo>
                  <a:lnTo>
                    <a:pt x="5692" y="1381"/>
                  </a:lnTo>
                  <a:lnTo>
                    <a:pt x="5713" y="1214"/>
                  </a:lnTo>
                  <a:lnTo>
                    <a:pt x="5650" y="1151"/>
                  </a:lnTo>
                  <a:lnTo>
                    <a:pt x="5734" y="1005"/>
                  </a:lnTo>
                  <a:lnTo>
                    <a:pt x="5796" y="984"/>
                  </a:lnTo>
                  <a:lnTo>
                    <a:pt x="5859" y="984"/>
                  </a:lnTo>
                  <a:lnTo>
                    <a:pt x="5901" y="1005"/>
                  </a:lnTo>
                  <a:lnTo>
                    <a:pt x="5922" y="1005"/>
                  </a:lnTo>
                  <a:lnTo>
                    <a:pt x="5901" y="942"/>
                  </a:lnTo>
                  <a:lnTo>
                    <a:pt x="5838" y="942"/>
                  </a:lnTo>
                  <a:lnTo>
                    <a:pt x="5859" y="963"/>
                  </a:lnTo>
                  <a:lnTo>
                    <a:pt x="5796" y="963"/>
                  </a:lnTo>
                  <a:lnTo>
                    <a:pt x="5817" y="879"/>
                  </a:lnTo>
                  <a:lnTo>
                    <a:pt x="5817" y="775"/>
                  </a:lnTo>
                  <a:lnTo>
                    <a:pt x="5754" y="691"/>
                  </a:lnTo>
                  <a:lnTo>
                    <a:pt x="5817" y="586"/>
                  </a:lnTo>
                  <a:lnTo>
                    <a:pt x="5859" y="545"/>
                  </a:lnTo>
                  <a:lnTo>
                    <a:pt x="5859" y="482"/>
                  </a:lnTo>
                  <a:lnTo>
                    <a:pt x="5796" y="482"/>
                  </a:lnTo>
                  <a:lnTo>
                    <a:pt x="5754" y="440"/>
                  </a:lnTo>
                  <a:lnTo>
                    <a:pt x="5796" y="377"/>
                  </a:lnTo>
                  <a:lnTo>
                    <a:pt x="5796" y="314"/>
                  </a:lnTo>
                  <a:lnTo>
                    <a:pt x="5838" y="210"/>
                  </a:lnTo>
                  <a:lnTo>
                    <a:pt x="5901" y="126"/>
                  </a:lnTo>
                  <a:lnTo>
                    <a:pt x="5859" y="105"/>
                  </a:lnTo>
                  <a:lnTo>
                    <a:pt x="5796" y="105"/>
                  </a:lnTo>
                  <a:lnTo>
                    <a:pt x="5650" y="42"/>
                  </a:lnTo>
                  <a:lnTo>
                    <a:pt x="5587"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3" name="Google Shape;1113;p54"/>
            <p:cNvSpPr/>
            <p:nvPr/>
          </p:nvSpPr>
          <p:spPr>
            <a:xfrm>
              <a:off x="3978054" y="3108693"/>
              <a:ext cx="57811" cy="66882"/>
            </a:xfrm>
            <a:custGeom>
              <a:rect b="b" l="l" r="r" t="t"/>
              <a:pathLst>
                <a:path extrusionOk="0" h="5881" w="4855">
                  <a:moveTo>
                    <a:pt x="984" y="1"/>
                  </a:moveTo>
                  <a:lnTo>
                    <a:pt x="942" y="43"/>
                  </a:lnTo>
                  <a:lnTo>
                    <a:pt x="732" y="252"/>
                  </a:lnTo>
                  <a:lnTo>
                    <a:pt x="607" y="461"/>
                  </a:lnTo>
                  <a:lnTo>
                    <a:pt x="565" y="461"/>
                  </a:lnTo>
                  <a:lnTo>
                    <a:pt x="460" y="566"/>
                  </a:lnTo>
                  <a:lnTo>
                    <a:pt x="398" y="628"/>
                  </a:lnTo>
                  <a:lnTo>
                    <a:pt x="356" y="649"/>
                  </a:lnTo>
                  <a:lnTo>
                    <a:pt x="272" y="754"/>
                  </a:lnTo>
                  <a:lnTo>
                    <a:pt x="293" y="733"/>
                  </a:lnTo>
                  <a:lnTo>
                    <a:pt x="356" y="796"/>
                  </a:lnTo>
                  <a:lnTo>
                    <a:pt x="377" y="963"/>
                  </a:lnTo>
                  <a:lnTo>
                    <a:pt x="419" y="984"/>
                  </a:lnTo>
                  <a:lnTo>
                    <a:pt x="419" y="1089"/>
                  </a:lnTo>
                  <a:lnTo>
                    <a:pt x="502" y="1089"/>
                  </a:lnTo>
                  <a:lnTo>
                    <a:pt x="523" y="1214"/>
                  </a:lnTo>
                  <a:lnTo>
                    <a:pt x="523" y="1361"/>
                  </a:lnTo>
                  <a:lnTo>
                    <a:pt x="670" y="1486"/>
                  </a:lnTo>
                  <a:lnTo>
                    <a:pt x="732" y="1633"/>
                  </a:lnTo>
                  <a:lnTo>
                    <a:pt x="816" y="1696"/>
                  </a:lnTo>
                  <a:lnTo>
                    <a:pt x="900" y="1737"/>
                  </a:lnTo>
                  <a:lnTo>
                    <a:pt x="837" y="1800"/>
                  </a:lnTo>
                  <a:lnTo>
                    <a:pt x="921" y="1884"/>
                  </a:lnTo>
                  <a:lnTo>
                    <a:pt x="942" y="2009"/>
                  </a:lnTo>
                  <a:lnTo>
                    <a:pt x="942" y="2114"/>
                  </a:lnTo>
                  <a:lnTo>
                    <a:pt x="816" y="2261"/>
                  </a:lnTo>
                  <a:lnTo>
                    <a:pt x="816" y="2365"/>
                  </a:lnTo>
                  <a:lnTo>
                    <a:pt x="774" y="2512"/>
                  </a:lnTo>
                  <a:lnTo>
                    <a:pt x="565" y="2512"/>
                  </a:lnTo>
                  <a:lnTo>
                    <a:pt x="565" y="2553"/>
                  </a:lnTo>
                  <a:lnTo>
                    <a:pt x="502" y="2616"/>
                  </a:lnTo>
                  <a:lnTo>
                    <a:pt x="460" y="2721"/>
                  </a:lnTo>
                  <a:lnTo>
                    <a:pt x="377" y="2784"/>
                  </a:lnTo>
                  <a:lnTo>
                    <a:pt x="293" y="2930"/>
                  </a:lnTo>
                  <a:lnTo>
                    <a:pt x="188" y="3056"/>
                  </a:lnTo>
                  <a:lnTo>
                    <a:pt x="168" y="3202"/>
                  </a:lnTo>
                  <a:lnTo>
                    <a:pt x="0" y="3767"/>
                  </a:lnTo>
                  <a:lnTo>
                    <a:pt x="188" y="3767"/>
                  </a:lnTo>
                  <a:lnTo>
                    <a:pt x="2281" y="4981"/>
                  </a:lnTo>
                  <a:lnTo>
                    <a:pt x="2406" y="5169"/>
                  </a:lnTo>
                  <a:lnTo>
                    <a:pt x="2385" y="5253"/>
                  </a:lnTo>
                  <a:lnTo>
                    <a:pt x="2406" y="5294"/>
                  </a:lnTo>
                  <a:lnTo>
                    <a:pt x="2469" y="5378"/>
                  </a:lnTo>
                  <a:lnTo>
                    <a:pt x="3181" y="5880"/>
                  </a:lnTo>
                  <a:lnTo>
                    <a:pt x="3222" y="5880"/>
                  </a:lnTo>
                  <a:lnTo>
                    <a:pt x="3327" y="5818"/>
                  </a:lnTo>
                  <a:lnTo>
                    <a:pt x="3536" y="5546"/>
                  </a:lnTo>
                  <a:lnTo>
                    <a:pt x="3641" y="5357"/>
                  </a:lnTo>
                  <a:lnTo>
                    <a:pt x="3641" y="5232"/>
                  </a:lnTo>
                  <a:lnTo>
                    <a:pt x="3725" y="5085"/>
                  </a:lnTo>
                  <a:lnTo>
                    <a:pt x="3829" y="4939"/>
                  </a:lnTo>
                  <a:lnTo>
                    <a:pt x="3808" y="4918"/>
                  </a:lnTo>
                  <a:lnTo>
                    <a:pt x="3808" y="4855"/>
                  </a:lnTo>
                  <a:lnTo>
                    <a:pt x="3871" y="4750"/>
                  </a:lnTo>
                  <a:lnTo>
                    <a:pt x="3871" y="4730"/>
                  </a:lnTo>
                  <a:lnTo>
                    <a:pt x="3955" y="4709"/>
                  </a:lnTo>
                  <a:lnTo>
                    <a:pt x="4122" y="4709"/>
                  </a:lnTo>
                  <a:lnTo>
                    <a:pt x="4227" y="4541"/>
                  </a:lnTo>
                  <a:lnTo>
                    <a:pt x="4436" y="4458"/>
                  </a:lnTo>
                  <a:lnTo>
                    <a:pt x="4394" y="4416"/>
                  </a:lnTo>
                  <a:lnTo>
                    <a:pt x="4457" y="4332"/>
                  </a:lnTo>
                  <a:lnTo>
                    <a:pt x="4499" y="4332"/>
                  </a:lnTo>
                  <a:lnTo>
                    <a:pt x="4687" y="4102"/>
                  </a:lnTo>
                  <a:lnTo>
                    <a:pt x="4708" y="4081"/>
                  </a:lnTo>
                  <a:lnTo>
                    <a:pt x="4289" y="3683"/>
                  </a:lnTo>
                  <a:lnTo>
                    <a:pt x="4289" y="1403"/>
                  </a:lnTo>
                  <a:lnTo>
                    <a:pt x="4854" y="900"/>
                  </a:lnTo>
                  <a:lnTo>
                    <a:pt x="4687" y="900"/>
                  </a:lnTo>
                  <a:lnTo>
                    <a:pt x="4478" y="942"/>
                  </a:lnTo>
                  <a:lnTo>
                    <a:pt x="4373" y="880"/>
                  </a:lnTo>
                  <a:lnTo>
                    <a:pt x="4289" y="754"/>
                  </a:lnTo>
                  <a:lnTo>
                    <a:pt x="4227" y="733"/>
                  </a:lnTo>
                  <a:lnTo>
                    <a:pt x="3955" y="754"/>
                  </a:lnTo>
                  <a:lnTo>
                    <a:pt x="3913" y="775"/>
                  </a:lnTo>
                  <a:lnTo>
                    <a:pt x="3808" y="775"/>
                  </a:lnTo>
                  <a:lnTo>
                    <a:pt x="3704" y="838"/>
                  </a:lnTo>
                  <a:lnTo>
                    <a:pt x="3641" y="900"/>
                  </a:lnTo>
                  <a:lnTo>
                    <a:pt x="3494" y="1152"/>
                  </a:lnTo>
                  <a:lnTo>
                    <a:pt x="3285" y="1152"/>
                  </a:lnTo>
                  <a:lnTo>
                    <a:pt x="3181" y="1110"/>
                  </a:lnTo>
                  <a:lnTo>
                    <a:pt x="3013" y="1152"/>
                  </a:lnTo>
                  <a:lnTo>
                    <a:pt x="2888" y="1089"/>
                  </a:lnTo>
                  <a:lnTo>
                    <a:pt x="2699" y="1089"/>
                  </a:lnTo>
                  <a:lnTo>
                    <a:pt x="2595" y="1047"/>
                  </a:lnTo>
                  <a:lnTo>
                    <a:pt x="2511" y="942"/>
                  </a:lnTo>
                  <a:lnTo>
                    <a:pt x="2365" y="859"/>
                  </a:lnTo>
                  <a:lnTo>
                    <a:pt x="2134" y="628"/>
                  </a:lnTo>
                  <a:lnTo>
                    <a:pt x="2030" y="545"/>
                  </a:lnTo>
                  <a:lnTo>
                    <a:pt x="1737" y="566"/>
                  </a:lnTo>
                  <a:lnTo>
                    <a:pt x="1611" y="524"/>
                  </a:lnTo>
                  <a:lnTo>
                    <a:pt x="1465" y="566"/>
                  </a:lnTo>
                  <a:lnTo>
                    <a:pt x="1339" y="545"/>
                  </a:lnTo>
                  <a:lnTo>
                    <a:pt x="1256" y="440"/>
                  </a:lnTo>
                  <a:lnTo>
                    <a:pt x="1256" y="105"/>
                  </a:lnTo>
                  <a:lnTo>
                    <a:pt x="1151" y="64"/>
                  </a:lnTo>
                  <a:lnTo>
                    <a:pt x="1046" y="105"/>
                  </a:lnTo>
                  <a:lnTo>
                    <a:pt x="984"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6B65"/>
                </a:solidFill>
              </a:endParaRPr>
            </a:p>
          </p:txBody>
        </p:sp>
        <p:sp>
          <p:nvSpPr>
            <p:cNvPr id="1114" name="Google Shape;1114;p54"/>
            <p:cNvSpPr/>
            <p:nvPr/>
          </p:nvSpPr>
          <p:spPr>
            <a:xfrm>
              <a:off x="3963598" y="3151999"/>
              <a:ext cx="5239" cy="11"/>
            </a:xfrm>
            <a:custGeom>
              <a:rect b="b" l="l" r="r" t="t"/>
              <a:pathLst>
                <a:path extrusionOk="0" h="1" w="440">
                  <a:moveTo>
                    <a:pt x="1" y="1"/>
                  </a:moveTo>
                  <a:lnTo>
                    <a:pt x="210" y="1"/>
                  </a:lnTo>
                  <a:lnTo>
                    <a:pt x="440" y="1"/>
                  </a:lnTo>
                  <a:lnTo>
                    <a:pt x="22"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5" name="Google Shape;1115;p54"/>
            <p:cNvSpPr/>
            <p:nvPr/>
          </p:nvSpPr>
          <p:spPr>
            <a:xfrm>
              <a:off x="3949392" y="3117029"/>
              <a:ext cx="39878" cy="37609"/>
            </a:xfrm>
            <a:custGeom>
              <a:rect b="b" l="l" r="r" t="t"/>
              <a:pathLst>
                <a:path extrusionOk="0" h="3307" w="3349">
                  <a:moveTo>
                    <a:pt x="2700" y="0"/>
                  </a:moveTo>
                  <a:lnTo>
                    <a:pt x="2679" y="21"/>
                  </a:lnTo>
                  <a:lnTo>
                    <a:pt x="2554" y="105"/>
                  </a:lnTo>
                  <a:lnTo>
                    <a:pt x="2491" y="209"/>
                  </a:lnTo>
                  <a:lnTo>
                    <a:pt x="2365" y="251"/>
                  </a:lnTo>
                  <a:lnTo>
                    <a:pt x="2240" y="209"/>
                  </a:lnTo>
                  <a:lnTo>
                    <a:pt x="2031" y="230"/>
                  </a:lnTo>
                  <a:lnTo>
                    <a:pt x="1884" y="272"/>
                  </a:lnTo>
                  <a:lnTo>
                    <a:pt x="1779" y="272"/>
                  </a:lnTo>
                  <a:lnTo>
                    <a:pt x="1759" y="314"/>
                  </a:lnTo>
                  <a:lnTo>
                    <a:pt x="1675" y="272"/>
                  </a:lnTo>
                  <a:lnTo>
                    <a:pt x="1612" y="356"/>
                  </a:lnTo>
                  <a:lnTo>
                    <a:pt x="1612" y="440"/>
                  </a:lnTo>
                  <a:lnTo>
                    <a:pt x="1549" y="440"/>
                  </a:lnTo>
                  <a:lnTo>
                    <a:pt x="1403" y="419"/>
                  </a:lnTo>
                  <a:lnTo>
                    <a:pt x="1403" y="314"/>
                  </a:lnTo>
                  <a:lnTo>
                    <a:pt x="1298" y="272"/>
                  </a:lnTo>
                  <a:lnTo>
                    <a:pt x="1215" y="314"/>
                  </a:lnTo>
                  <a:lnTo>
                    <a:pt x="1047" y="251"/>
                  </a:lnTo>
                  <a:lnTo>
                    <a:pt x="942" y="209"/>
                  </a:lnTo>
                  <a:lnTo>
                    <a:pt x="880" y="272"/>
                  </a:lnTo>
                  <a:lnTo>
                    <a:pt x="880" y="356"/>
                  </a:lnTo>
                  <a:lnTo>
                    <a:pt x="901" y="419"/>
                  </a:lnTo>
                  <a:lnTo>
                    <a:pt x="880" y="440"/>
                  </a:lnTo>
                  <a:lnTo>
                    <a:pt x="838" y="544"/>
                  </a:lnTo>
                  <a:lnTo>
                    <a:pt x="796" y="628"/>
                  </a:lnTo>
                  <a:lnTo>
                    <a:pt x="796" y="774"/>
                  </a:lnTo>
                  <a:lnTo>
                    <a:pt x="775" y="984"/>
                  </a:lnTo>
                  <a:lnTo>
                    <a:pt x="733" y="1109"/>
                  </a:lnTo>
                  <a:lnTo>
                    <a:pt x="817" y="1172"/>
                  </a:lnTo>
                  <a:lnTo>
                    <a:pt x="880" y="1256"/>
                  </a:lnTo>
                  <a:lnTo>
                    <a:pt x="922" y="1318"/>
                  </a:lnTo>
                  <a:lnTo>
                    <a:pt x="901" y="1402"/>
                  </a:lnTo>
                  <a:lnTo>
                    <a:pt x="608" y="1800"/>
                  </a:lnTo>
                  <a:lnTo>
                    <a:pt x="419" y="2009"/>
                  </a:lnTo>
                  <a:lnTo>
                    <a:pt x="378" y="2092"/>
                  </a:lnTo>
                  <a:lnTo>
                    <a:pt x="147" y="2511"/>
                  </a:lnTo>
                  <a:lnTo>
                    <a:pt x="106" y="2553"/>
                  </a:lnTo>
                  <a:lnTo>
                    <a:pt x="106" y="2720"/>
                  </a:lnTo>
                  <a:lnTo>
                    <a:pt x="85" y="2929"/>
                  </a:lnTo>
                  <a:lnTo>
                    <a:pt x="1" y="3139"/>
                  </a:lnTo>
                  <a:lnTo>
                    <a:pt x="43" y="3264"/>
                  </a:lnTo>
                  <a:lnTo>
                    <a:pt x="1" y="3285"/>
                  </a:lnTo>
                  <a:lnTo>
                    <a:pt x="43" y="3306"/>
                  </a:lnTo>
                  <a:lnTo>
                    <a:pt x="106" y="3285"/>
                  </a:lnTo>
                  <a:lnTo>
                    <a:pt x="210" y="3201"/>
                  </a:lnTo>
                  <a:lnTo>
                    <a:pt x="273" y="3243"/>
                  </a:lnTo>
                  <a:lnTo>
                    <a:pt x="315" y="3285"/>
                  </a:lnTo>
                  <a:lnTo>
                    <a:pt x="398" y="3285"/>
                  </a:lnTo>
                  <a:lnTo>
                    <a:pt x="461" y="3243"/>
                  </a:lnTo>
                  <a:lnTo>
                    <a:pt x="461" y="3160"/>
                  </a:lnTo>
                  <a:lnTo>
                    <a:pt x="566" y="3160"/>
                  </a:lnTo>
                  <a:lnTo>
                    <a:pt x="566" y="3180"/>
                  </a:lnTo>
                  <a:lnTo>
                    <a:pt x="608" y="3139"/>
                  </a:lnTo>
                  <a:lnTo>
                    <a:pt x="670" y="3139"/>
                  </a:lnTo>
                  <a:lnTo>
                    <a:pt x="712" y="3076"/>
                  </a:lnTo>
                  <a:lnTo>
                    <a:pt x="1633" y="3076"/>
                  </a:lnTo>
                  <a:lnTo>
                    <a:pt x="2407" y="3034"/>
                  </a:lnTo>
                  <a:lnTo>
                    <a:pt x="2575" y="2469"/>
                  </a:lnTo>
                  <a:lnTo>
                    <a:pt x="2595" y="2323"/>
                  </a:lnTo>
                  <a:lnTo>
                    <a:pt x="2700" y="2197"/>
                  </a:lnTo>
                  <a:lnTo>
                    <a:pt x="2784" y="2051"/>
                  </a:lnTo>
                  <a:lnTo>
                    <a:pt x="2867" y="1988"/>
                  </a:lnTo>
                  <a:lnTo>
                    <a:pt x="2909" y="1883"/>
                  </a:lnTo>
                  <a:lnTo>
                    <a:pt x="2972" y="1820"/>
                  </a:lnTo>
                  <a:lnTo>
                    <a:pt x="2972" y="1779"/>
                  </a:lnTo>
                  <a:lnTo>
                    <a:pt x="3181" y="1779"/>
                  </a:lnTo>
                  <a:lnTo>
                    <a:pt x="3223" y="1632"/>
                  </a:lnTo>
                  <a:lnTo>
                    <a:pt x="3223" y="1528"/>
                  </a:lnTo>
                  <a:lnTo>
                    <a:pt x="3349" y="1381"/>
                  </a:lnTo>
                  <a:lnTo>
                    <a:pt x="3349" y="1276"/>
                  </a:lnTo>
                  <a:lnTo>
                    <a:pt x="3328" y="1151"/>
                  </a:lnTo>
                  <a:lnTo>
                    <a:pt x="3244" y="1067"/>
                  </a:lnTo>
                  <a:lnTo>
                    <a:pt x="3307" y="1004"/>
                  </a:lnTo>
                  <a:lnTo>
                    <a:pt x="3223" y="963"/>
                  </a:lnTo>
                  <a:lnTo>
                    <a:pt x="3139" y="900"/>
                  </a:lnTo>
                  <a:lnTo>
                    <a:pt x="3077" y="753"/>
                  </a:lnTo>
                  <a:lnTo>
                    <a:pt x="2930" y="628"/>
                  </a:lnTo>
                  <a:lnTo>
                    <a:pt x="2930" y="481"/>
                  </a:lnTo>
                  <a:lnTo>
                    <a:pt x="2909" y="356"/>
                  </a:lnTo>
                  <a:lnTo>
                    <a:pt x="2826" y="356"/>
                  </a:lnTo>
                  <a:lnTo>
                    <a:pt x="2826" y="251"/>
                  </a:lnTo>
                  <a:lnTo>
                    <a:pt x="2784" y="230"/>
                  </a:lnTo>
                  <a:lnTo>
                    <a:pt x="2763" y="63"/>
                  </a:lnTo>
                  <a:lnTo>
                    <a:pt x="2700"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6" name="Google Shape;1116;p54"/>
            <p:cNvSpPr/>
            <p:nvPr/>
          </p:nvSpPr>
          <p:spPr>
            <a:xfrm>
              <a:off x="3845999" y="3071334"/>
              <a:ext cx="89711" cy="57841"/>
            </a:xfrm>
            <a:custGeom>
              <a:rect b="b" l="l" r="r" t="t"/>
              <a:pathLst>
                <a:path extrusionOk="0" h="5086" w="7534">
                  <a:moveTo>
                    <a:pt x="4750" y="1"/>
                  </a:moveTo>
                  <a:lnTo>
                    <a:pt x="4708" y="64"/>
                  </a:lnTo>
                  <a:lnTo>
                    <a:pt x="4583" y="147"/>
                  </a:lnTo>
                  <a:lnTo>
                    <a:pt x="4499" y="84"/>
                  </a:lnTo>
                  <a:lnTo>
                    <a:pt x="4374" y="84"/>
                  </a:lnTo>
                  <a:lnTo>
                    <a:pt x="4269" y="168"/>
                  </a:lnTo>
                  <a:lnTo>
                    <a:pt x="4123" y="252"/>
                  </a:lnTo>
                  <a:lnTo>
                    <a:pt x="4081" y="315"/>
                  </a:lnTo>
                  <a:lnTo>
                    <a:pt x="4123" y="398"/>
                  </a:lnTo>
                  <a:lnTo>
                    <a:pt x="4039" y="419"/>
                  </a:lnTo>
                  <a:lnTo>
                    <a:pt x="3934" y="587"/>
                  </a:lnTo>
                  <a:lnTo>
                    <a:pt x="3872" y="587"/>
                  </a:lnTo>
                  <a:lnTo>
                    <a:pt x="3830" y="566"/>
                  </a:lnTo>
                  <a:lnTo>
                    <a:pt x="3746" y="670"/>
                  </a:lnTo>
                  <a:lnTo>
                    <a:pt x="3746" y="733"/>
                  </a:lnTo>
                  <a:lnTo>
                    <a:pt x="3662" y="796"/>
                  </a:lnTo>
                  <a:lnTo>
                    <a:pt x="3641" y="900"/>
                  </a:lnTo>
                  <a:lnTo>
                    <a:pt x="3662" y="984"/>
                  </a:lnTo>
                  <a:lnTo>
                    <a:pt x="3641" y="1089"/>
                  </a:lnTo>
                  <a:lnTo>
                    <a:pt x="3537" y="1131"/>
                  </a:lnTo>
                  <a:lnTo>
                    <a:pt x="3432" y="1214"/>
                  </a:lnTo>
                  <a:lnTo>
                    <a:pt x="3202" y="1235"/>
                  </a:lnTo>
                  <a:lnTo>
                    <a:pt x="3035" y="1256"/>
                  </a:lnTo>
                  <a:lnTo>
                    <a:pt x="2909" y="1235"/>
                  </a:lnTo>
                  <a:lnTo>
                    <a:pt x="2804" y="1193"/>
                  </a:lnTo>
                  <a:lnTo>
                    <a:pt x="2679" y="1214"/>
                  </a:lnTo>
                  <a:lnTo>
                    <a:pt x="2595" y="1193"/>
                  </a:lnTo>
                  <a:lnTo>
                    <a:pt x="2511" y="1235"/>
                  </a:lnTo>
                  <a:lnTo>
                    <a:pt x="2491" y="1340"/>
                  </a:lnTo>
                  <a:lnTo>
                    <a:pt x="2595" y="1445"/>
                  </a:lnTo>
                  <a:lnTo>
                    <a:pt x="2658" y="1445"/>
                  </a:lnTo>
                  <a:lnTo>
                    <a:pt x="2679" y="1528"/>
                  </a:lnTo>
                  <a:lnTo>
                    <a:pt x="2511" y="1633"/>
                  </a:lnTo>
                  <a:lnTo>
                    <a:pt x="2449" y="1737"/>
                  </a:lnTo>
                  <a:lnTo>
                    <a:pt x="2281" y="1737"/>
                  </a:lnTo>
                  <a:lnTo>
                    <a:pt x="1947" y="1821"/>
                  </a:lnTo>
                  <a:lnTo>
                    <a:pt x="1821" y="1926"/>
                  </a:lnTo>
                  <a:lnTo>
                    <a:pt x="1633" y="1968"/>
                  </a:lnTo>
                  <a:lnTo>
                    <a:pt x="1507" y="2072"/>
                  </a:lnTo>
                  <a:lnTo>
                    <a:pt x="1403" y="2093"/>
                  </a:lnTo>
                  <a:lnTo>
                    <a:pt x="1340" y="2051"/>
                  </a:lnTo>
                  <a:lnTo>
                    <a:pt x="1298" y="1926"/>
                  </a:lnTo>
                  <a:lnTo>
                    <a:pt x="1235" y="1863"/>
                  </a:lnTo>
                  <a:lnTo>
                    <a:pt x="1151" y="1926"/>
                  </a:lnTo>
                  <a:lnTo>
                    <a:pt x="1151" y="2051"/>
                  </a:lnTo>
                  <a:lnTo>
                    <a:pt x="1110" y="2177"/>
                  </a:lnTo>
                  <a:lnTo>
                    <a:pt x="942" y="2177"/>
                  </a:lnTo>
                  <a:lnTo>
                    <a:pt x="838" y="2198"/>
                  </a:lnTo>
                  <a:lnTo>
                    <a:pt x="733" y="2198"/>
                  </a:lnTo>
                  <a:lnTo>
                    <a:pt x="712" y="2072"/>
                  </a:lnTo>
                  <a:lnTo>
                    <a:pt x="670" y="2030"/>
                  </a:lnTo>
                  <a:lnTo>
                    <a:pt x="670" y="2051"/>
                  </a:lnTo>
                  <a:lnTo>
                    <a:pt x="566" y="2198"/>
                  </a:lnTo>
                  <a:lnTo>
                    <a:pt x="461" y="2240"/>
                  </a:lnTo>
                  <a:lnTo>
                    <a:pt x="398" y="2365"/>
                  </a:lnTo>
                  <a:lnTo>
                    <a:pt x="294" y="2553"/>
                  </a:lnTo>
                  <a:lnTo>
                    <a:pt x="252" y="2679"/>
                  </a:lnTo>
                  <a:lnTo>
                    <a:pt x="147" y="2867"/>
                  </a:lnTo>
                  <a:lnTo>
                    <a:pt x="63" y="2867"/>
                  </a:lnTo>
                  <a:lnTo>
                    <a:pt x="1" y="2930"/>
                  </a:lnTo>
                  <a:lnTo>
                    <a:pt x="42" y="3077"/>
                  </a:lnTo>
                  <a:lnTo>
                    <a:pt x="84" y="3223"/>
                  </a:lnTo>
                  <a:lnTo>
                    <a:pt x="63" y="3349"/>
                  </a:lnTo>
                  <a:lnTo>
                    <a:pt x="84" y="3516"/>
                  </a:lnTo>
                  <a:lnTo>
                    <a:pt x="105" y="3641"/>
                  </a:lnTo>
                  <a:lnTo>
                    <a:pt x="105" y="3872"/>
                  </a:lnTo>
                  <a:lnTo>
                    <a:pt x="168" y="3934"/>
                  </a:lnTo>
                  <a:lnTo>
                    <a:pt x="314" y="4018"/>
                  </a:lnTo>
                  <a:lnTo>
                    <a:pt x="419" y="4123"/>
                  </a:lnTo>
                  <a:lnTo>
                    <a:pt x="461" y="4248"/>
                  </a:lnTo>
                  <a:lnTo>
                    <a:pt x="607" y="4458"/>
                  </a:lnTo>
                  <a:lnTo>
                    <a:pt x="691" y="4604"/>
                  </a:lnTo>
                  <a:lnTo>
                    <a:pt x="775" y="4688"/>
                  </a:lnTo>
                  <a:lnTo>
                    <a:pt x="942" y="4813"/>
                  </a:lnTo>
                  <a:lnTo>
                    <a:pt x="942" y="4960"/>
                  </a:lnTo>
                  <a:lnTo>
                    <a:pt x="942" y="5022"/>
                  </a:lnTo>
                  <a:lnTo>
                    <a:pt x="984" y="5085"/>
                  </a:lnTo>
                  <a:lnTo>
                    <a:pt x="1005" y="5085"/>
                  </a:lnTo>
                  <a:lnTo>
                    <a:pt x="1256" y="4667"/>
                  </a:lnTo>
                  <a:lnTo>
                    <a:pt x="1403" y="4499"/>
                  </a:lnTo>
                  <a:lnTo>
                    <a:pt x="1507" y="4478"/>
                  </a:lnTo>
                  <a:lnTo>
                    <a:pt x="1549" y="4437"/>
                  </a:lnTo>
                  <a:lnTo>
                    <a:pt x="1779" y="4332"/>
                  </a:lnTo>
                  <a:lnTo>
                    <a:pt x="1884" y="4353"/>
                  </a:lnTo>
                  <a:lnTo>
                    <a:pt x="1947" y="4290"/>
                  </a:lnTo>
                  <a:lnTo>
                    <a:pt x="2135" y="4290"/>
                  </a:lnTo>
                  <a:lnTo>
                    <a:pt x="2156" y="4353"/>
                  </a:lnTo>
                  <a:lnTo>
                    <a:pt x="2260" y="4395"/>
                  </a:lnTo>
                  <a:lnTo>
                    <a:pt x="2302" y="4374"/>
                  </a:lnTo>
                  <a:lnTo>
                    <a:pt x="2386" y="4353"/>
                  </a:lnTo>
                  <a:lnTo>
                    <a:pt x="2386" y="4269"/>
                  </a:lnTo>
                  <a:lnTo>
                    <a:pt x="2407" y="4185"/>
                  </a:lnTo>
                  <a:lnTo>
                    <a:pt x="2470" y="4144"/>
                  </a:lnTo>
                  <a:lnTo>
                    <a:pt x="2365" y="4018"/>
                  </a:lnTo>
                  <a:lnTo>
                    <a:pt x="2365" y="3955"/>
                  </a:lnTo>
                  <a:lnTo>
                    <a:pt x="2449" y="3955"/>
                  </a:lnTo>
                  <a:lnTo>
                    <a:pt x="2491" y="3913"/>
                  </a:lnTo>
                  <a:lnTo>
                    <a:pt x="2491" y="3851"/>
                  </a:lnTo>
                  <a:lnTo>
                    <a:pt x="2553" y="3767"/>
                  </a:lnTo>
                  <a:lnTo>
                    <a:pt x="2553" y="3704"/>
                  </a:lnTo>
                  <a:lnTo>
                    <a:pt x="2595" y="3662"/>
                  </a:lnTo>
                  <a:lnTo>
                    <a:pt x="2679" y="3662"/>
                  </a:lnTo>
                  <a:lnTo>
                    <a:pt x="2763" y="3558"/>
                  </a:lnTo>
                  <a:lnTo>
                    <a:pt x="2867" y="3600"/>
                  </a:lnTo>
                  <a:lnTo>
                    <a:pt x="2867" y="3537"/>
                  </a:lnTo>
                  <a:lnTo>
                    <a:pt x="2930" y="3537"/>
                  </a:lnTo>
                  <a:lnTo>
                    <a:pt x="3014" y="3600"/>
                  </a:lnTo>
                  <a:lnTo>
                    <a:pt x="3076" y="3621"/>
                  </a:lnTo>
                  <a:lnTo>
                    <a:pt x="3244" y="3746"/>
                  </a:lnTo>
                  <a:lnTo>
                    <a:pt x="3327" y="3767"/>
                  </a:lnTo>
                  <a:lnTo>
                    <a:pt x="3495" y="3913"/>
                  </a:lnTo>
                  <a:lnTo>
                    <a:pt x="3516" y="3955"/>
                  </a:lnTo>
                  <a:lnTo>
                    <a:pt x="3641" y="3934"/>
                  </a:lnTo>
                  <a:lnTo>
                    <a:pt x="3767" y="4018"/>
                  </a:lnTo>
                  <a:lnTo>
                    <a:pt x="3913" y="4018"/>
                  </a:lnTo>
                  <a:lnTo>
                    <a:pt x="3976" y="4039"/>
                  </a:lnTo>
                  <a:lnTo>
                    <a:pt x="4060" y="3976"/>
                  </a:lnTo>
                  <a:lnTo>
                    <a:pt x="4144" y="3976"/>
                  </a:lnTo>
                  <a:lnTo>
                    <a:pt x="4248" y="4039"/>
                  </a:lnTo>
                  <a:lnTo>
                    <a:pt x="4374" y="4060"/>
                  </a:lnTo>
                  <a:lnTo>
                    <a:pt x="4436" y="4081"/>
                  </a:lnTo>
                  <a:lnTo>
                    <a:pt x="4562" y="4060"/>
                  </a:lnTo>
                  <a:lnTo>
                    <a:pt x="4583" y="4018"/>
                  </a:lnTo>
                  <a:lnTo>
                    <a:pt x="4541" y="3955"/>
                  </a:lnTo>
                  <a:lnTo>
                    <a:pt x="4499" y="3913"/>
                  </a:lnTo>
                  <a:lnTo>
                    <a:pt x="4604" y="3809"/>
                  </a:lnTo>
                  <a:lnTo>
                    <a:pt x="4688" y="3704"/>
                  </a:lnTo>
                  <a:lnTo>
                    <a:pt x="4792" y="3704"/>
                  </a:lnTo>
                  <a:lnTo>
                    <a:pt x="4897" y="3725"/>
                  </a:lnTo>
                  <a:lnTo>
                    <a:pt x="4980" y="3809"/>
                  </a:lnTo>
                  <a:lnTo>
                    <a:pt x="5064" y="3767"/>
                  </a:lnTo>
                  <a:lnTo>
                    <a:pt x="5294" y="3746"/>
                  </a:lnTo>
                  <a:lnTo>
                    <a:pt x="5336" y="3704"/>
                  </a:lnTo>
                  <a:lnTo>
                    <a:pt x="5420" y="3641"/>
                  </a:lnTo>
                  <a:lnTo>
                    <a:pt x="5650" y="3537"/>
                  </a:lnTo>
                  <a:lnTo>
                    <a:pt x="5734" y="3558"/>
                  </a:lnTo>
                  <a:lnTo>
                    <a:pt x="5755" y="3600"/>
                  </a:lnTo>
                  <a:lnTo>
                    <a:pt x="5796" y="3600"/>
                  </a:lnTo>
                  <a:lnTo>
                    <a:pt x="5817" y="3662"/>
                  </a:lnTo>
                  <a:lnTo>
                    <a:pt x="5859" y="3662"/>
                  </a:lnTo>
                  <a:lnTo>
                    <a:pt x="5943" y="3621"/>
                  </a:lnTo>
                  <a:lnTo>
                    <a:pt x="6068" y="3621"/>
                  </a:lnTo>
                  <a:lnTo>
                    <a:pt x="6152" y="3600"/>
                  </a:lnTo>
                  <a:lnTo>
                    <a:pt x="6236" y="3600"/>
                  </a:lnTo>
                  <a:lnTo>
                    <a:pt x="6320" y="3495"/>
                  </a:lnTo>
                  <a:lnTo>
                    <a:pt x="6278" y="3453"/>
                  </a:lnTo>
                  <a:lnTo>
                    <a:pt x="6278" y="3411"/>
                  </a:lnTo>
                  <a:lnTo>
                    <a:pt x="6361" y="3411"/>
                  </a:lnTo>
                  <a:lnTo>
                    <a:pt x="6445" y="3453"/>
                  </a:lnTo>
                  <a:lnTo>
                    <a:pt x="6633" y="3453"/>
                  </a:lnTo>
                  <a:lnTo>
                    <a:pt x="6675" y="3495"/>
                  </a:lnTo>
                  <a:lnTo>
                    <a:pt x="6759" y="3516"/>
                  </a:lnTo>
                  <a:lnTo>
                    <a:pt x="6843" y="3558"/>
                  </a:lnTo>
                  <a:lnTo>
                    <a:pt x="7073" y="3558"/>
                  </a:lnTo>
                  <a:lnTo>
                    <a:pt x="7094" y="3600"/>
                  </a:lnTo>
                  <a:lnTo>
                    <a:pt x="7282" y="3516"/>
                  </a:lnTo>
                  <a:lnTo>
                    <a:pt x="7408" y="3516"/>
                  </a:lnTo>
                  <a:lnTo>
                    <a:pt x="7512" y="3558"/>
                  </a:lnTo>
                  <a:lnTo>
                    <a:pt x="7533" y="3600"/>
                  </a:lnTo>
                  <a:lnTo>
                    <a:pt x="7533" y="3558"/>
                  </a:lnTo>
                  <a:lnTo>
                    <a:pt x="7491" y="3495"/>
                  </a:lnTo>
                  <a:lnTo>
                    <a:pt x="7387" y="3432"/>
                  </a:lnTo>
                  <a:lnTo>
                    <a:pt x="7303" y="3390"/>
                  </a:lnTo>
                  <a:lnTo>
                    <a:pt x="7303" y="3202"/>
                  </a:lnTo>
                  <a:lnTo>
                    <a:pt x="7303" y="3139"/>
                  </a:lnTo>
                  <a:lnTo>
                    <a:pt x="7219" y="3077"/>
                  </a:lnTo>
                  <a:lnTo>
                    <a:pt x="7010" y="3035"/>
                  </a:lnTo>
                  <a:lnTo>
                    <a:pt x="6968" y="2972"/>
                  </a:lnTo>
                  <a:lnTo>
                    <a:pt x="6989" y="2867"/>
                  </a:lnTo>
                  <a:lnTo>
                    <a:pt x="6947" y="2805"/>
                  </a:lnTo>
                  <a:lnTo>
                    <a:pt x="6843" y="2784"/>
                  </a:lnTo>
                  <a:lnTo>
                    <a:pt x="6780" y="2721"/>
                  </a:lnTo>
                  <a:lnTo>
                    <a:pt x="6759" y="2553"/>
                  </a:lnTo>
                  <a:lnTo>
                    <a:pt x="6738" y="2491"/>
                  </a:lnTo>
                  <a:lnTo>
                    <a:pt x="6550" y="2365"/>
                  </a:lnTo>
                  <a:lnTo>
                    <a:pt x="6487" y="2386"/>
                  </a:lnTo>
                  <a:lnTo>
                    <a:pt x="6382" y="2344"/>
                  </a:lnTo>
                  <a:lnTo>
                    <a:pt x="6361" y="2365"/>
                  </a:lnTo>
                  <a:lnTo>
                    <a:pt x="6257" y="2344"/>
                  </a:lnTo>
                  <a:lnTo>
                    <a:pt x="6131" y="2240"/>
                  </a:lnTo>
                  <a:lnTo>
                    <a:pt x="6173" y="2177"/>
                  </a:lnTo>
                  <a:lnTo>
                    <a:pt x="6215" y="2135"/>
                  </a:lnTo>
                  <a:lnTo>
                    <a:pt x="6278" y="2072"/>
                  </a:lnTo>
                  <a:lnTo>
                    <a:pt x="6320" y="1989"/>
                  </a:lnTo>
                  <a:lnTo>
                    <a:pt x="6257" y="1926"/>
                  </a:lnTo>
                  <a:lnTo>
                    <a:pt x="6152" y="1926"/>
                  </a:lnTo>
                  <a:lnTo>
                    <a:pt x="6048" y="1863"/>
                  </a:lnTo>
                  <a:lnTo>
                    <a:pt x="6006" y="1779"/>
                  </a:lnTo>
                  <a:lnTo>
                    <a:pt x="5922" y="1737"/>
                  </a:lnTo>
                  <a:lnTo>
                    <a:pt x="5817" y="1737"/>
                  </a:lnTo>
                  <a:lnTo>
                    <a:pt x="5692" y="1654"/>
                  </a:lnTo>
                  <a:lnTo>
                    <a:pt x="5608" y="1612"/>
                  </a:lnTo>
                  <a:lnTo>
                    <a:pt x="5587" y="1465"/>
                  </a:lnTo>
                  <a:lnTo>
                    <a:pt x="5629" y="1403"/>
                  </a:lnTo>
                  <a:lnTo>
                    <a:pt x="5545" y="1361"/>
                  </a:lnTo>
                  <a:lnTo>
                    <a:pt x="5399" y="1361"/>
                  </a:lnTo>
                  <a:lnTo>
                    <a:pt x="5336" y="1424"/>
                  </a:lnTo>
                  <a:lnTo>
                    <a:pt x="5211" y="1424"/>
                  </a:lnTo>
                  <a:lnTo>
                    <a:pt x="5106" y="1340"/>
                  </a:lnTo>
                  <a:lnTo>
                    <a:pt x="5106" y="1152"/>
                  </a:lnTo>
                  <a:lnTo>
                    <a:pt x="5169" y="1047"/>
                  </a:lnTo>
                  <a:lnTo>
                    <a:pt x="5190" y="1005"/>
                  </a:lnTo>
                  <a:lnTo>
                    <a:pt x="5211" y="880"/>
                  </a:lnTo>
                  <a:lnTo>
                    <a:pt x="5190" y="796"/>
                  </a:lnTo>
                  <a:lnTo>
                    <a:pt x="5085" y="566"/>
                  </a:lnTo>
                  <a:lnTo>
                    <a:pt x="4918" y="377"/>
                  </a:lnTo>
                  <a:lnTo>
                    <a:pt x="4897" y="294"/>
                  </a:lnTo>
                  <a:lnTo>
                    <a:pt x="4771" y="189"/>
                  </a:lnTo>
                  <a:lnTo>
                    <a:pt x="4813" y="168"/>
                  </a:lnTo>
                  <a:lnTo>
                    <a:pt x="4813" y="84"/>
                  </a:lnTo>
                  <a:lnTo>
                    <a:pt x="4750"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7" name="Google Shape;1117;p54"/>
            <p:cNvSpPr/>
            <p:nvPr/>
          </p:nvSpPr>
          <p:spPr>
            <a:xfrm>
              <a:off x="3809372" y="2919523"/>
              <a:ext cx="106405" cy="94483"/>
            </a:xfrm>
            <a:custGeom>
              <a:rect b="b" l="l" r="r" t="t"/>
              <a:pathLst>
                <a:path extrusionOk="0" h="8308" w="8936">
                  <a:moveTo>
                    <a:pt x="1068" y="1"/>
                  </a:moveTo>
                  <a:lnTo>
                    <a:pt x="1047" y="42"/>
                  </a:lnTo>
                  <a:lnTo>
                    <a:pt x="1089" y="252"/>
                  </a:lnTo>
                  <a:lnTo>
                    <a:pt x="1152" y="314"/>
                  </a:lnTo>
                  <a:lnTo>
                    <a:pt x="1026" y="482"/>
                  </a:lnTo>
                  <a:lnTo>
                    <a:pt x="670" y="691"/>
                  </a:lnTo>
                  <a:lnTo>
                    <a:pt x="670" y="775"/>
                  </a:lnTo>
                  <a:lnTo>
                    <a:pt x="566" y="900"/>
                  </a:lnTo>
                  <a:lnTo>
                    <a:pt x="440" y="900"/>
                  </a:lnTo>
                  <a:lnTo>
                    <a:pt x="357" y="963"/>
                  </a:lnTo>
                  <a:lnTo>
                    <a:pt x="357" y="1047"/>
                  </a:lnTo>
                  <a:lnTo>
                    <a:pt x="336" y="1109"/>
                  </a:lnTo>
                  <a:lnTo>
                    <a:pt x="398" y="1298"/>
                  </a:lnTo>
                  <a:lnTo>
                    <a:pt x="398" y="1423"/>
                  </a:lnTo>
                  <a:lnTo>
                    <a:pt x="357" y="1465"/>
                  </a:lnTo>
                  <a:lnTo>
                    <a:pt x="357" y="1507"/>
                  </a:lnTo>
                  <a:lnTo>
                    <a:pt x="336" y="1570"/>
                  </a:lnTo>
                  <a:lnTo>
                    <a:pt x="294" y="1674"/>
                  </a:lnTo>
                  <a:lnTo>
                    <a:pt x="189" y="1716"/>
                  </a:lnTo>
                  <a:lnTo>
                    <a:pt x="147" y="1737"/>
                  </a:lnTo>
                  <a:lnTo>
                    <a:pt x="85" y="1737"/>
                  </a:lnTo>
                  <a:lnTo>
                    <a:pt x="22" y="1800"/>
                  </a:lnTo>
                  <a:lnTo>
                    <a:pt x="22" y="2009"/>
                  </a:lnTo>
                  <a:lnTo>
                    <a:pt x="85" y="2030"/>
                  </a:lnTo>
                  <a:lnTo>
                    <a:pt x="147" y="2156"/>
                  </a:lnTo>
                  <a:lnTo>
                    <a:pt x="147" y="2553"/>
                  </a:lnTo>
                  <a:lnTo>
                    <a:pt x="189" y="2762"/>
                  </a:lnTo>
                  <a:lnTo>
                    <a:pt x="189" y="2825"/>
                  </a:lnTo>
                  <a:lnTo>
                    <a:pt x="189" y="3139"/>
                  </a:lnTo>
                  <a:lnTo>
                    <a:pt x="252" y="3286"/>
                  </a:lnTo>
                  <a:lnTo>
                    <a:pt x="210" y="3599"/>
                  </a:lnTo>
                  <a:lnTo>
                    <a:pt x="189" y="3662"/>
                  </a:lnTo>
                  <a:lnTo>
                    <a:pt x="231" y="3788"/>
                  </a:lnTo>
                  <a:lnTo>
                    <a:pt x="252" y="3997"/>
                  </a:lnTo>
                  <a:lnTo>
                    <a:pt x="210" y="4081"/>
                  </a:lnTo>
                  <a:lnTo>
                    <a:pt x="85" y="4185"/>
                  </a:lnTo>
                  <a:lnTo>
                    <a:pt x="43" y="4227"/>
                  </a:lnTo>
                  <a:lnTo>
                    <a:pt x="1" y="4290"/>
                  </a:lnTo>
                  <a:lnTo>
                    <a:pt x="85" y="4353"/>
                  </a:lnTo>
                  <a:lnTo>
                    <a:pt x="210" y="4541"/>
                  </a:lnTo>
                  <a:lnTo>
                    <a:pt x="315" y="4771"/>
                  </a:lnTo>
                  <a:lnTo>
                    <a:pt x="357" y="4813"/>
                  </a:lnTo>
                  <a:lnTo>
                    <a:pt x="398" y="4938"/>
                  </a:lnTo>
                  <a:lnTo>
                    <a:pt x="357" y="5022"/>
                  </a:lnTo>
                  <a:lnTo>
                    <a:pt x="398" y="5169"/>
                  </a:lnTo>
                  <a:lnTo>
                    <a:pt x="440" y="5252"/>
                  </a:lnTo>
                  <a:lnTo>
                    <a:pt x="461" y="5357"/>
                  </a:lnTo>
                  <a:lnTo>
                    <a:pt x="545" y="5441"/>
                  </a:lnTo>
                  <a:lnTo>
                    <a:pt x="984" y="5441"/>
                  </a:lnTo>
                  <a:lnTo>
                    <a:pt x="1089" y="5503"/>
                  </a:lnTo>
                  <a:lnTo>
                    <a:pt x="1173" y="5650"/>
                  </a:lnTo>
                  <a:lnTo>
                    <a:pt x="1277" y="5880"/>
                  </a:lnTo>
                  <a:lnTo>
                    <a:pt x="1340" y="5922"/>
                  </a:lnTo>
                  <a:lnTo>
                    <a:pt x="1403" y="6006"/>
                  </a:lnTo>
                  <a:lnTo>
                    <a:pt x="1486" y="6089"/>
                  </a:lnTo>
                  <a:lnTo>
                    <a:pt x="2491" y="6319"/>
                  </a:lnTo>
                  <a:lnTo>
                    <a:pt x="2595" y="6424"/>
                  </a:lnTo>
                  <a:lnTo>
                    <a:pt x="3118" y="6215"/>
                  </a:lnTo>
                  <a:lnTo>
                    <a:pt x="3746" y="5964"/>
                  </a:lnTo>
                  <a:lnTo>
                    <a:pt x="8391" y="8307"/>
                  </a:lnTo>
                  <a:lnTo>
                    <a:pt x="8391" y="8098"/>
                  </a:lnTo>
                  <a:lnTo>
                    <a:pt x="8935" y="8056"/>
                  </a:lnTo>
                  <a:lnTo>
                    <a:pt x="8705" y="2344"/>
                  </a:lnTo>
                  <a:lnTo>
                    <a:pt x="8621" y="2051"/>
                  </a:lnTo>
                  <a:lnTo>
                    <a:pt x="8580" y="1905"/>
                  </a:lnTo>
                  <a:lnTo>
                    <a:pt x="8621" y="1716"/>
                  </a:lnTo>
                  <a:lnTo>
                    <a:pt x="8705" y="1507"/>
                  </a:lnTo>
                  <a:lnTo>
                    <a:pt x="8705" y="1381"/>
                  </a:lnTo>
                  <a:lnTo>
                    <a:pt x="8663" y="1214"/>
                  </a:lnTo>
                  <a:lnTo>
                    <a:pt x="8705" y="984"/>
                  </a:lnTo>
                  <a:lnTo>
                    <a:pt x="8726" y="879"/>
                  </a:lnTo>
                  <a:lnTo>
                    <a:pt x="8684" y="733"/>
                  </a:lnTo>
                  <a:lnTo>
                    <a:pt x="8600" y="649"/>
                  </a:lnTo>
                  <a:lnTo>
                    <a:pt x="8496" y="628"/>
                  </a:lnTo>
                  <a:lnTo>
                    <a:pt x="8391" y="649"/>
                  </a:lnTo>
                  <a:lnTo>
                    <a:pt x="7994" y="586"/>
                  </a:lnTo>
                  <a:lnTo>
                    <a:pt x="7931" y="524"/>
                  </a:lnTo>
                  <a:lnTo>
                    <a:pt x="7764" y="524"/>
                  </a:lnTo>
                  <a:lnTo>
                    <a:pt x="7575" y="461"/>
                  </a:lnTo>
                  <a:lnTo>
                    <a:pt x="7533" y="377"/>
                  </a:lnTo>
                  <a:lnTo>
                    <a:pt x="7575" y="356"/>
                  </a:lnTo>
                  <a:lnTo>
                    <a:pt x="7554" y="314"/>
                  </a:lnTo>
                  <a:lnTo>
                    <a:pt x="7324" y="168"/>
                  </a:lnTo>
                  <a:lnTo>
                    <a:pt x="7199" y="168"/>
                  </a:lnTo>
                  <a:lnTo>
                    <a:pt x="7010" y="126"/>
                  </a:lnTo>
                  <a:lnTo>
                    <a:pt x="6948" y="105"/>
                  </a:lnTo>
                  <a:lnTo>
                    <a:pt x="6885" y="147"/>
                  </a:lnTo>
                  <a:lnTo>
                    <a:pt x="6780" y="63"/>
                  </a:lnTo>
                  <a:lnTo>
                    <a:pt x="6717" y="63"/>
                  </a:lnTo>
                  <a:lnTo>
                    <a:pt x="6529" y="168"/>
                  </a:lnTo>
                  <a:lnTo>
                    <a:pt x="6257" y="210"/>
                  </a:lnTo>
                  <a:lnTo>
                    <a:pt x="6006" y="314"/>
                  </a:lnTo>
                  <a:lnTo>
                    <a:pt x="5880" y="440"/>
                  </a:lnTo>
                  <a:lnTo>
                    <a:pt x="5839" y="586"/>
                  </a:lnTo>
                  <a:lnTo>
                    <a:pt x="5776" y="670"/>
                  </a:lnTo>
                  <a:lnTo>
                    <a:pt x="5755" y="963"/>
                  </a:lnTo>
                  <a:lnTo>
                    <a:pt x="5859" y="1109"/>
                  </a:lnTo>
                  <a:lnTo>
                    <a:pt x="5943" y="1361"/>
                  </a:lnTo>
                  <a:lnTo>
                    <a:pt x="5880" y="1486"/>
                  </a:lnTo>
                  <a:lnTo>
                    <a:pt x="5734" y="1633"/>
                  </a:lnTo>
                  <a:lnTo>
                    <a:pt x="5692" y="1695"/>
                  </a:lnTo>
                  <a:lnTo>
                    <a:pt x="5525" y="1842"/>
                  </a:lnTo>
                  <a:lnTo>
                    <a:pt x="5378" y="1905"/>
                  </a:lnTo>
                  <a:lnTo>
                    <a:pt x="5148" y="1800"/>
                  </a:lnTo>
                  <a:lnTo>
                    <a:pt x="4918" y="1612"/>
                  </a:lnTo>
                  <a:lnTo>
                    <a:pt x="4730" y="1486"/>
                  </a:lnTo>
                  <a:lnTo>
                    <a:pt x="4479" y="1319"/>
                  </a:lnTo>
                  <a:lnTo>
                    <a:pt x="4060" y="1172"/>
                  </a:lnTo>
                  <a:lnTo>
                    <a:pt x="3872" y="1151"/>
                  </a:lnTo>
                  <a:lnTo>
                    <a:pt x="3788" y="1172"/>
                  </a:lnTo>
                  <a:lnTo>
                    <a:pt x="3579" y="1172"/>
                  </a:lnTo>
                  <a:lnTo>
                    <a:pt x="3390" y="1068"/>
                  </a:lnTo>
                  <a:lnTo>
                    <a:pt x="3223" y="733"/>
                  </a:lnTo>
                  <a:lnTo>
                    <a:pt x="3223" y="545"/>
                  </a:lnTo>
                  <a:lnTo>
                    <a:pt x="3056" y="356"/>
                  </a:lnTo>
                  <a:lnTo>
                    <a:pt x="2700" y="314"/>
                  </a:lnTo>
                  <a:lnTo>
                    <a:pt x="2512" y="168"/>
                  </a:lnTo>
                  <a:lnTo>
                    <a:pt x="2198" y="168"/>
                  </a:lnTo>
                  <a:lnTo>
                    <a:pt x="2010" y="105"/>
                  </a:lnTo>
                  <a:lnTo>
                    <a:pt x="1591" y="168"/>
                  </a:lnTo>
                  <a:lnTo>
                    <a:pt x="1298" y="126"/>
                  </a:lnTo>
                  <a:lnTo>
                    <a:pt x="1194" y="21"/>
                  </a:lnTo>
                  <a:lnTo>
                    <a:pt x="1068"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8" name="Google Shape;1118;p54"/>
            <p:cNvSpPr/>
            <p:nvPr/>
          </p:nvSpPr>
          <p:spPr>
            <a:xfrm>
              <a:off x="3795917" y="2888589"/>
              <a:ext cx="27173" cy="50699"/>
            </a:xfrm>
            <a:custGeom>
              <a:rect b="b" l="l" r="r" t="t"/>
              <a:pathLst>
                <a:path extrusionOk="0" h="4458" w="2282">
                  <a:moveTo>
                    <a:pt x="1235" y="0"/>
                  </a:moveTo>
                  <a:lnTo>
                    <a:pt x="1110" y="21"/>
                  </a:lnTo>
                  <a:lnTo>
                    <a:pt x="1110" y="105"/>
                  </a:lnTo>
                  <a:lnTo>
                    <a:pt x="1026" y="21"/>
                  </a:lnTo>
                  <a:lnTo>
                    <a:pt x="859" y="42"/>
                  </a:lnTo>
                  <a:lnTo>
                    <a:pt x="650" y="147"/>
                  </a:lnTo>
                  <a:lnTo>
                    <a:pt x="524" y="272"/>
                  </a:lnTo>
                  <a:lnTo>
                    <a:pt x="503" y="356"/>
                  </a:lnTo>
                  <a:lnTo>
                    <a:pt x="524" y="440"/>
                  </a:lnTo>
                  <a:lnTo>
                    <a:pt x="503" y="586"/>
                  </a:lnTo>
                  <a:lnTo>
                    <a:pt x="503" y="775"/>
                  </a:lnTo>
                  <a:lnTo>
                    <a:pt x="399" y="1047"/>
                  </a:lnTo>
                  <a:lnTo>
                    <a:pt x="440" y="1193"/>
                  </a:lnTo>
                  <a:lnTo>
                    <a:pt x="503" y="1298"/>
                  </a:lnTo>
                  <a:lnTo>
                    <a:pt x="524" y="1319"/>
                  </a:lnTo>
                  <a:lnTo>
                    <a:pt x="482" y="1381"/>
                  </a:lnTo>
                  <a:lnTo>
                    <a:pt x="419" y="1465"/>
                  </a:lnTo>
                  <a:lnTo>
                    <a:pt x="503" y="1528"/>
                  </a:lnTo>
                  <a:lnTo>
                    <a:pt x="440" y="1591"/>
                  </a:lnTo>
                  <a:lnTo>
                    <a:pt x="419" y="1800"/>
                  </a:lnTo>
                  <a:lnTo>
                    <a:pt x="336" y="1842"/>
                  </a:lnTo>
                  <a:lnTo>
                    <a:pt x="294" y="1925"/>
                  </a:lnTo>
                  <a:lnTo>
                    <a:pt x="210" y="1946"/>
                  </a:lnTo>
                  <a:lnTo>
                    <a:pt x="85" y="2114"/>
                  </a:lnTo>
                  <a:lnTo>
                    <a:pt x="1" y="2365"/>
                  </a:lnTo>
                  <a:lnTo>
                    <a:pt x="64" y="2407"/>
                  </a:lnTo>
                  <a:lnTo>
                    <a:pt x="106" y="2553"/>
                  </a:lnTo>
                  <a:lnTo>
                    <a:pt x="85" y="2616"/>
                  </a:lnTo>
                  <a:lnTo>
                    <a:pt x="168" y="2741"/>
                  </a:lnTo>
                  <a:lnTo>
                    <a:pt x="210" y="2741"/>
                  </a:lnTo>
                  <a:lnTo>
                    <a:pt x="399" y="2888"/>
                  </a:lnTo>
                  <a:lnTo>
                    <a:pt x="419" y="3034"/>
                  </a:lnTo>
                  <a:lnTo>
                    <a:pt x="545" y="3076"/>
                  </a:lnTo>
                  <a:lnTo>
                    <a:pt x="608" y="3139"/>
                  </a:lnTo>
                  <a:lnTo>
                    <a:pt x="712" y="3160"/>
                  </a:lnTo>
                  <a:lnTo>
                    <a:pt x="838" y="3306"/>
                  </a:lnTo>
                  <a:lnTo>
                    <a:pt x="1215" y="4457"/>
                  </a:lnTo>
                  <a:lnTo>
                    <a:pt x="1277" y="4457"/>
                  </a:lnTo>
                  <a:lnTo>
                    <a:pt x="1319" y="4436"/>
                  </a:lnTo>
                  <a:lnTo>
                    <a:pt x="1424" y="4394"/>
                  </a:lnTo>
                  <a:lnTo>
                    <a:pt x="1466" y="4290"/>
                  </a:lnTo>
                  <a:lnTo>
                    <a:pt x="1487" y="4227"/>
                  </a:lnTo>
                  <a:lnTo>
                    <a:pt x="1487" y="4185"/>
                  </a:lnTo>
                  <a:lnTo>
                    <a:pt x="1528" y="4143"/>
                  </a:lnTo>
                  <a:lnTo>
                    <a:pt x="1528" y="4018"/>
                  </a:lnTo>
                  <a:lnTo>
                    <a:pt x="1466" y="3829"/>
                  </a:lnTo>
                  <a:lnTo>
                    <a:pt x="1487" y="3767"/>
                  </a:lnTo>
                  <a:lnTo>
                    <a:pt x="1487" y="3683"/>
                  </a:lnTo>
                  <a:lnTo>
                    <a:pt x="1570" y="3620"/>
                  </a:lnTo>
                  <a:lnTo>
                    <a:pt x="1696" y="3620"/>
                  </a:lnTo>
                  <a:lnTo>
                    <a:pt x="1800" y="3495"/>
                  </a:lnTo>
                  <a:lnTo>
                    <a:pt x="1800" y="3411"/>
                  </a:lnTo>
                  <a:lnTo>
                    <a:pt x="2156" y="3202"/>
                  </a:lnTo>
                  <a:lnTo>
                    <a:pt x="2282" y="3034"/>
                  </a:lnTo>
                  <a:lnTo>
                    <a:pt x="2219" y="2972"/>
                  </a:lnTo>
                  <a:lnTo>
                    <a:pt x="2177" y="2762"/>
                  </a:lnTo>
                  <a:lnTo>
                    <a:pt x="2198" y="2721"/>
                  </a:lnTo>
                  <a:lnTo>
                    <a:pt x="2156" y="2679"/>
                  </a:lnTo>
                  <a:lnTo>
                    <a:pt x="1968" y="2574"/>
                  </a:lnTo>
                  <a:lnTo>
                    <a:pt x="1947" y="2532"/>
                  </a:lnTo>
                  <a:lnTo>
                    <a:pt x="1947" y="2448"/>
                  </a:lnTo>
                  <a:lnTo>
                    <a:pt x="1863" y="2407"/>
                  </a:lnTo>
                  <a:lnTo>
                    <a:pt x="1842" y="2428"/>
                  </a:lnTo>
                  <a:lnTo>
                    <a:pt x="1842" y="2469"/>
                  </a:lnTo>
                  <a:lnTo>
                    <a:pt x="1779" y="2511"/>
                  </a:lnTo>
                  <a:lnTo>
                    <a:pt x="1696" y="2469"/>
                  </a:lnTo>
                  <a:lnTo>
                    <a:pt x="1675" y="2365"/>
                  </a:lnTo>
                  <a:lnTo>
                    <a:pt x="1591" y="2407"/>
                  </a:lnTo>
                  <a:lnTo>
                    <a:pt x="1424" y="2260"/>
                  </a:lnTo>
                  <a:lnTo>
                    <a:pt x="1340" y="2114"/>
                  </a:lnTo>
                  <a:lnTo>
                    <a:pt x="1382" y="1925"/>
                  </a:lnTo>
                  <a:lnTo>
                    <a:pt x="1675" y="1737"/>
                  </a:lnTo>
                  <a:lnTo>
                    <a:pt x="1842" y="1570"/>
                  </a:lnTo>
                  <a:lnTo>
                    <a:pt x="1884" y="1507"/>
                  </a:lnTo>
                  <a:lnTo>
                    <a:pt x="1842" y="1465"/>
                  </a:lnTo>
                  <a:lnTo>
                    <a:pt x="1884" y="1381"/>
                  </a:lnTo>
                  <a:lnTo>
                    <a:pt x="1863" y="1298"/>
                  </a:lnTo>
                  <a:lnTo>
                    <a:pt x="1842" y="1277"/>
                  </a:lnTo>
                  <a:lnTo>
                    <a:pt x="1842" y="1088"/>
                  </a:lnTo>
                  <a:lnTo>
                    <a:pt x="1654" y="1005"/>
                  </a:lnTo>
                  <a:lnTo>
                    <a:pt x="1528" y="837"/>
                  </a:lnTo>
                  <a:lnTo>
                    <a:pt x="1549" y="670"/>
                  </a:lnTo>
                  <a:lnTo>
                    <a:pt x="1675" y="586"/>
                  </a:lnTo>
                  <a:lnTo>
                    <a:pt x="1696" y="482"/>
                  </a:lnTo>
                  <a:lnTo>
                    <a:pt x="1800" y="314"/>
                  </a:lnTo>
                  <a:lnTo>
                    <a:pt x="1800" y="210"/>
                  </a:lnTo>
                  <a:lnTo>
                    <a:pt x="1759" y="147"/>
                  </a:lnTo>
                  <a:lnTo>
                    <a:pt x="1549" y="335"/>
                  </a:lnTo>
                  <a:lnTo>
                    <a:pt x="1487" y="419"/>
                  </a:lnTo>
                  <a:lnTo>
                    <a:pt x="1424" y="377"/>
                  </a:lnTo>
                  <a:lnTo>
                    <a:pt x="1340" y="168"/>
                  </a:lnTo>
                  <a:lnTo>
                    <a:pt x="1277" y="168"/>
                  </a:lnTo>
                  <a:lnTo>
                    <a:pt x="1277" y="63"/>
                  </a:lnTo>
                  <a:lnTo>
                    <a:pt x="1235"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9" name="Google Shape;1119;p54"/>
            <p:cNvSpPr/>
            <p:nvPr/>
          </p:nvSpPr>
          <p:spPr>
            <a:xfrm>
              <a:off x="3689035" y="2890250"/>
              <a:ext cx="138044" cy="127554"/>
            </a:xfrm>
            <a:custGeom>
              <a:rect b="b" l="l" r="r" t="t"/>
              <a:pathLst>
                <a:path extrusionOk="0" h="11216" w="11593">
                  <a:moveTo>
                    <a:pt x="8307" y="1"/>
                  </a:moveTo>
                  <a:lnTo>
                    <a:pt x="8161" y="22"/>
                  </a:lnTo>
                  <a:lnTo>
                    <a:pt x="8140" y="106"/>
                  </a:lnTo>
                  <a:lnTo>
                    <a:pt x="8035" y="126"/>
                  </a:lnTo>
                  <a:lnTo>
                    <a:pt x="7994" y="210"/>
                  </a:lnTo>
                  <a:lnTo>
                    <a:pt x="7910" y="189"/>
                  </a:lnTo>
                  <a:lnTo>
                    <a:pt x="7805" y="189"/>
                  </a:lnTo>
                  <a:lnTo>
                    <a:pt x="7701" y="294"/>
                  </a:lnTo>
                  <a:lnTo>
                    <a:pt x="7575" y="294"/>
                  </a:lnTo>
                  <a:lnTo>
                    <a:pt x="7491" y="168"/>
                  </a:lnTo>
                  <a:lnTo>
                    <a:pt x="7324" y="168"/>
                  </a:lnTo>
                  <a:lnTo>
                    <a:pt x="7261" y="126"/>
                  </a:lnTo>
                  <a:lnTo>
                    <a:pt x="7115" y="168"/>
                  </a:lnTo>
                  <a:lnTo>
                    <a:pt x="6989" y="126"/>
                  </a:lnTo>
                  <a:lnTo>
                    <a:pt x="6947" y="168"/>
                  </a:lnTo>
                  <a:lnTo>
                    <a:pt x="6843" y="106"/>
                  </a:lnTo>
                  <a:lnTo>
                    <a:pt x="6759" y="126"/>
                  </a:lnTo>
                  <a:lnTo>
                    <a:pt x="6696" y="273"/>
                  </a:lnTo>
                  <a:lnTo>
                    <a:pt x="6571" y="273"/>
                  </a:lnTo>
                  <a:lnTo>
                    <a:pt x="6466" y="210"/>
                  </a:lnTo>
                  <a:lnTo>
                    <a:pt x="6320" y="336"/>
                  </a:lnTo>
                  <a:lnTo>
                    <a:pt x="6236" y="336"/>
                  </a:lnTo>
                  <a:lnTo>
                    <a:pt x="6110" y="273"/>
                  </a:lnTo>
                  <a:lnTo>
                    <a:pt x="5964" y="315"/>
                  </a:lnTo>
                  <a:lnTo>
                    <a:pt x="5629" y="315"/>
                  </a:lnTo>
                  <a:lnTo>
                    <a:pt x="5336" y="524"/>
                  </a:lnTo>
                  <a:lnTo>
                    <a:pt x="5190" y="545"/>
                  </a:lnTo>
                  <a:lnTo>
                    <a:pt x="5106" y="545"/>
                  </a:lnTo>
                  <a:lnTo>
                    <a:pt x="4981" y="629"/>
                  </a:lnTo>
                  <a:lnTo>
                    <a:pt x="4960" y="712"/>
                  </a:lnTo>
                  <a:lnTo>
                    <a:pt x="4897" y="817"/>
                  </a:lnTo>
                  <a:lnTo>
                    <a:pt x="4813" y="817"/>
                  </a:lnTo>
                  <a:lnTo>
                    <a:pt x="4792" y="796"/>
                  </a:lnTo>
                  <a:lnTo>
                    <a:pt x="4709" y="796"/>
                  </a:lnTo>
                  <a:lnTo>
                    <a:pt x="4646" y="817"/>
                  </a:lnTo>
                  <a:lnTo>
                    <a:pt x="4604" y="859"/>
                  </a:lnTo>
                  <a:lnTo>
                    <a:pt x="4457" y="901"/>
                  </a:lnTo>
                  <a:lnTo>
                    <a:pt x="4332" y="942"/>
                  </a:lnTo>
                  <a:lnTo>
                    <a:pt x="4248" y="1026"/>
                  </a:lnTo>
                  <a:lnTo>
                    <a:pt x="4227" y="1068"/>
                  </a:lnTo>
                  <a:lnTo>
                    <a:pt x="4123" y="1214"/>
                  </a:lnTo>
                  <a:lnTo>
                    <a:pt x="3934" y="1256"/>
                  </a:lnTo>
                  <a:lnTo>
                    <a:pt x="3767" y="1256"/>
                  </a:lnTo>
                  <a:lnTo>
                    <a:pt x="3830" y="1340"/>
                  </a:lnTo>
                  <a:lnTo>
                    <a:pt x="3851" y="1382"/>
                  </a:lnTo>
                  <a:lnTo>
                    <a:pt x="3913" y="1486"/>
                  </a:lnTo>
                  <a:lnTo>
                    <a:pt x="3934" y="1591"/>
                  </a:lnTo>
                  <a:lnTo>
                    <a:pt x="3955" y="1633"/>
                  </a:lnTo>
                  <a:lnTo>
                    <a:pt x="3955" y="1800"/>
                  </a:lnTo>
                  <a:lnTo>
                    <a:pt x="3955" y="2051"/>
                  </a:lnTo>
                  <a:lnTo>
                    <a:pt x="3976" y="2114"/>
                  </a:lnTo>
                  <a:lnTo>
                    <a:pt x="4039" y="2575"/>
                  </a:lnTo>
                  <a:lnTo>
                    <a:pt x="4123" y="2721"/>
                  </a:lnTo>
                  <a:lnTo>
                    <a:pt x="4144" y="2847"/>
                  </a:lnTo>
                  <a:lnTo>
                    <a:pt x="4227" y="2847"/>
                  </a:lnTo>
                  <a:lnTo>
                    <a:pt x="4269" y="2909"/>
                  </a:lnTo>
                  <a:lnTo>
                    <a:pt x="4353" y="2930"/>
                  </a:lnTo>
                  <a:lnTo>
                    <a:pt x="4395" y="2951"/>
                  </a:lnTo>
                  <a:lnTo>
                    <a:pt x="4332" y="3119"/>
                  </a:lnTo>
                  <a:lnTo>
                    <a:pt x="4353" y="3160"/>
                  </a:lnTo>
                  <a:lnTo>
                    <a:pt x="4269" y="3265"/>
                  </a:lnTo>
                  <a:lnTo>
                    <a:pt x="3600" y="3265"/>
                  </a:lnTo>
                  <a:lnTo>
                    <a:pt x="3453" y="3307"/>
                  </a:lnTo>
                  <a:lnTo>
                    <a:pt x="3307" y="3516"/>
                  </a:lnTo>
                  <a:lnTo>
                    <a:pt x="3202" y="3621"/>
                  </a:lnTo>
                  <a:lnTo>
                    <a:pt x="3118" y="3746"/>
                  </a:lnTo>
                  <a:lnTo>
                    <a:pt x="3139" y="3935"/>
                  </a:lnTo>
                  <a:lnTo>
                    <a:pt x="3097" y="4060"/>
                  </a:lnTo>
                  <a:lnTo>
                    <a:pt x="2700" y="4311"/>
                  </a:lnTo>
                  <a:lnTo>
                    <a:pt x="2072" y="4688"/>
                  </a:lnTo>
                  <a:lnTo>
                    <a:pt x="1612" y="4939"/>
                  </a:lnTo>
                  <a:lnTo>
                    <a:pt x="1361" y="5002"/>
                  </a:lnTo>
                  <a:lnTo>
                    <a:pt x="1152" y="5002"/>
                  </a:lnTo>
                  <a:lnTo>
                    <a:pt x="1047" y="5043"/>
                  </a:lnTo>
                  <a:lnTo>
                    <a:pt x="880" y="5043"/>
                  </a:lnTo>
                  <a:lnTo>
                    <a:pt x="587" y="5106"/>
                  </a:lnTo>
                  <a:lnTo>
                    <a:pt x="398" y="5211"/>
                  </a:lnTo>
                  <a:lnTo>
                    <a:pt x="294" y="5357"/>
                  </a:lnTo>
                  <a:lnTo>
                    <a:pt x="43" y="5546"/>
                  </a:lnTo>
                  <a:lnTo>
                    <a:pt x="43" y="6048"/>
                  </a:lnTo>
                  <a:lnTo>
                    <a:pt x="1" y="6194"/>
                  </a:lnTo>
                  <a:lnTo>
                    <a:pt x="2093" y="7617"/>
                  </a:lnTo>
                  <a:lnTo>
                    <a:pt x="5901" y="10128"/>
                  </a:lnTo>
                  <a:lnTo>
                    <a:pt x="5943" y="10379"/>
                  </a:lnTo>
                  <a:lnTo>
                    <a:pt x="6069" y="10484"/>
                  </a:lnTo>
                  <a:lnTo>
                    <a:pt x="6278" y="10484"/>
                  </a:lnTo>
                  <a:lnTo>
                    <a:pt x="6445" y="10546"/>
                  </a:lnTo>
                  <a:lnTo>
                    <a:pt x="6550" y="10672"/>
                  </a:lnTo>
                  <a:lnTo>
                    <a:pt x="6696" y="10735"/>
                  </a:lnTo>
                  <a:lnTo>
                    <a:pt x="6801" y="10797"/>
                  </a:lnTo>
                  <a:lnTo>
                    <a:pt x="6801" y="10902"/>
                  </a:lnTo>
                  <a:lnTo>
                    <a:pt x="6738" y="11090"/>
                  </a:lnTo>
                  <a:lnTo>
                    <a:pt x="6780" y="11174"/>
                  </a:lnTo>
                  <a:lnTo>
                    <a:pt x="6906" y="11216"/>
                  </a:lnTo>
                  <a:lnTo>
                    <a:pt x="7178" y="11195"/>
                  </a:lnTo>
                  <a:lnTo>
                    <a:pt x="7408" y="11111"/>
                  </a:lnTo>
                  <a:lnTo>
                    <a:pt x="8266" y="10902"/>
                  </a:lnTo>
                  <a:lnTo>
                    <a:pt x="8998" y="10253"/>
                  </a:lnTo>
                  <a:lnTo>
                    <a:pt x="11592" y="8663"/>
                  </a:lnTo>
                  <a:lnTo>
                    <a:pt x="11509" y="8580"/>
                  </a:lnTo>
                  <a:lnTo>
                    <a:pt x="11446" y="8496"/>
                  </a:lnTo>
                  <a:lnTo>
                    <a:pt x="11383" y="8454"/>
                  </a:lnTo>
                  <a:lnTo>
                    <a:pt x="11279" y="8224"/>
                  </a:lnTo>
                  <a:lnTo>
                    <a:pt x="11195" y="8077"/>
                  </a:lnTo>
                  <a:lnTo>
                    <a:pt x="11090" y="8015"/>
                  </a:lnTo>
                  <a:lnTo>
                    <a:pt x="10651" y="8015"/>
                  </a:lnTo>
                  <a:lnTo>
                    <a:pt x="10567" y="7931"/>
                  </a:lnTo>
                  <a:lnTo>
                    <a:pt x="10546" y="7826"/>
                  </a:lnTo>
                  <a:lnTo>
                    <a:pt x="10504" y="7743"/>
                  </a:lnTo>
                  <a:lnTo>
                    <a:pt x="10463" y="7596"/>
                  </a:lnTo>
                  <a:lnTo>
                    <a:pt x="10504" y="7512"/>
                  </a:lnTo>
                  <a:lnTo>
                    <a:pt x="10463" y="7387"/>
                  </a:lnTo>
                  <a:lnTo>
                    <a:pt x="10421" y="7345"/>
                  </a:lnTo>
                  <a:lnTo>
                    <a:pt x="10316" y="7115"/>
                  </a:lnTo>
                  <a:lnTo>
                    <a:pt x="10191" y="6927"/>
                  </a:lnTo>
                  <a:lnTo>
                    <a:pt x="10107" y="6864"/>
                  </a:lnTo>
                  <a:lnTo>
                    <a:pt x="10149" y="6801"/>
                  </a:lnTo>
                  <a:lnTo>
                    <a:pt x="10191" y="6759"/>
                  </a:lnTo>
                  <a:lnTo>
                    <a:pt x="10316" y="6655"/>
                  </a:lnTo>
                  <a:lnTo>
                    <a:pt x="10358" y="6571"/>
                  </a:lnTo>
                  <a:lnTo>
                    <a:pt x="10337" y="6362"/>
                  </a:lnTo>
                  <a:lnTo>
                    <a:pt x="10295" y="6236"/>
                  </a:lnTo>
                  <a:lnTo>
                    <a:pt x="10316" y="6173"/>
                  </a:lnTo>
                  <a:lnTo>
                    <a:pt x="10358" y="5860"/>
                  </a:lnTo>
                  <a:lnTo>
                    <a:pt x="10295" y="5713"/>
                  </a:lnTo>
                  <a:lnTo>
                    <a:pt x="10295" y="5399"/>
                  </a:lnTo>
                  <a:lnTo>
                    <a:pt x="10295" y="5336"/>
                  </a:lnTo>
                  <a:lnTo>
                    <a:pt x="10253" y="5127"/>
                  </a:lnTo>
                  <a:lnTo>
                    <a:pt x="10253" y="4730"/>
                  </a:lnTo>
                  <a:lnTo>
                    <a:pt x="10191" y="4604"/>
                  </a:lnTo>
                  <a:lnTo>
                    <a:pt x="10128" y="4583"/>
                  </a:lnTo>
                  <a:lnTo>
                    <a:pt x="10128" y="4374"/>
                  </a:lnTo>
                  <a:lnTo>
                    <a:pt x="10191" y="4311"/>
                  </a:lnTo>
                  <a:lnTo>
                    <a:pt x="9814" y="3160"/>
                  </a:lnTo>
                  <a:lnTo>
                    <a:pt x="9688" y="3014"/>
                  </a:lnTo>
                  <a:lnTo>
                    <a:pt x="9584" y="2993"/>
                  </a:lnTo>
                  <a:lnTo>
                    <a:pt x="9521" y="2930"/>
                  </a:lnTo>
                  <a:lnTo>
                    <a:pt x="9395" y="2888"/>
                  </a:lnTo>
                  <a:lnTo>
                    <a:pt x="9375" y="2742"/>
                  </a:lnTo>
                  <a:lnTo>
                    <a:pt x="9186" y="2595"/>
                  </a:lnTo>
                  <a:lnTo>
                    <a:pt x="9144" y="2595"/>
                  </a:lnTo>
                  <a:lnTo>
                    <a:pt x="9061" y="2470"/>
                  </a:lnTo>
                  <a:lnTo>
                    <a:pt x="9082" y="2407"/>
                  </a:lnTo>
                  <a:lnTo>
                    <a:pt x="9040" y="2261"/>
                  </a:lnTo>
                  <a:lnTo>
                    <a:pt x="8977" y="2219"/>
                  </a:lnTo>
                  <a:lnTo>
                    <a:pt x="9061" y="1968"/>
                  </a:lnTo>
                  <a:lnTo>
                    <a:pt x="9186" y="1800"/>
                  </a:lnTo>
                  <a:lnTo>
                    <a:pt x="9270" y="1779"/>
                  </a:lnTo>
                  <a:lnTo>
                    <a:pt x="9312" y="1696"/>
                  </a:lnTo>
                  <a:lnTo>
                    <a:pt x="9395" y="1654"/>
                  </a:lnTo>
                  <a:lnTo>
                    <a:pt x="9416" y="1445"/>
                  </a:lnTo>
                  <a:lnTo>
                    <a:pt x="9479" y="1382"/>
                  </a:lnTo>
                  <a:lnTo>
                    <a:pt x="9395" y="1319"/>
                  </a:lnTo>
                  <a:lnTo>
                    <a:pt x="9458" y="1235"/>
                  </a:lnTo>
                  <a:lnTo>
                    <a:pt x="9500" y="1173"/>
                  </a:lnTo>
                  <a:lnTo>
                    <a:pt x="9479" y="1152"/>
                  </a:lnTo>
                  <a:lnTo>
                    <a:pt x="9416" y="1047"/>
                  </a:lnTo>
                  <a:lnTo>
                    <a:pt x="9375" y="901"/>
                  </a:lnTo>
                  <a:lnTo>
                    <a:pt x="9479" y="629"/>
                  </a:lnTo>
                  <a:lnTo>
                    <a:pt x="9479" y="440"/>
                  </a:lnTo>
                  <a:lnTo>
                    <a:pt x="9500" y="294"/>
                  </a:lnTo>
                  <a:lnTo>
                    <a:pt x="9479" y="210"/>
                  </a:lnTo>
                  <a:lnTo>
                    <a:pt x="9500" y="126"/>
                  </a:lnTo>
                  <a:lnTo>
                    <a:pt x="9479" y="106"/>
                  </a:lnTo>
                  <a:lnTo>
                    <a:pt x="9291" y="126"/>
                  </a:lnTo>
                  <a:lnTo>
                    <a:pt x="9207" y="106"/>
                  </a:lnTo>
                  <a:lnTo>
                    <a:pt x="8977" y="189"/>
                  </a:lnTo>
                  <a:lnTo>
                    <a:pt x="8851" y="85"/>
                  </a:lnTo>
                  <a:lnTo>
                    <a:pt x="8684" y="22"/>
                  </a:lnTo>
                  <a:lnTo>
                    <a:pt x="8684" y="85"/>
                  </a:lnTo>
                  <a:lnTo>
                    <a:pt x="8579" y="189"/>
                  </a:lnTo>
                  <a:lnTo>
                    <a:pt x="8370" y="168"/>
                  </a:lnTo>
                  <a:lnTo>
                    <a:pt x="8370" y="64"/>
                  </a:lnTo>
                  <a:lnTo>
                    <a:pt x="8307"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0" name="Google Shape;1120;p54"/>
            <p:cNvSpPr/>
            <p:nvPr/>
          </p:nvSpPr>
          <p:spPr>
            <a:xfrm>
              <a:off x="3661636" y="2898825"/>
              <a:ext cx="79733" cy="60206"/>
            </a:xfrm>
            <a:custGeom>
              <a:rect b="b" l="l" r="r" t="t"/>
              <a:pathLst>
                <a:path extrusionOk="0" h="5294" w="6696">
                  <a:moveTo>
                    <a:pt x="4269" y="0"/>
                  </a:moveTo>
                  <a:lnTo>
                    <a:pt x="4164" y="42"/>
                  </a:lnTo>
                  <a:lnTo>
                    <a:pt x="4122" y="84"/>
                  </a:lnTo>
                  <a:lnTo>
                    <a:pt x="4038" y="84"/>
                  </a:lnTo>
                  <a:lnTo>
                    <a:pt x="3913" y="188"/>
                  </a:lnTo>
                  <a:lnTo>
                    <a:pt x="3871" y="502"/>
                  </a:lnTo>
                  <a:lnTo>
                    <a:pt x="3766" y="691"/>
                  </a:lnTo>
                  <a:lnTo>
                    <a:pt x="3745" y="921"/>
                  </a:lnTo>
                  <a:lnTo>
                    <a:pt x="3662" y="1046"/>
                  </a:lnTo>
                  <a:lnTo>
                    <a:pt x="3411" y="1318"/>
                  </a:lnTo>
                  <a:lnTo>
                    <a:pt x="3327" y="1318"/>
                  </a:lnTo>
                  <a:lnTo>
                    <a:pt x="3222" y="1402"/>
                  </a:lnTo>
                  <a:lnTo>
                    <a:pt x="2992" y="1465"/>
                  </a:lnTo>
                  <a:lnTo>
                    <a:pt x="2825" y="1632"/>
                  </a:lnTo>
                  <a:lnTo>
                    <a:pt x="2783" y="1632"/>
                  </a:lnTo>
                  <a:lnTo>
                    <a:pt x="2553" y="1779"/>
                  </a:lnTo>
                  <a:lnTo>
                    <a:pt x="2406" y="1841"/>
                  </a:lnTo>
                  <a:lnTo>
                    <a:pt x="2344" y="1967"/>
                  </a:lnTo>
                  <a:lnTo>
                    <a:pt x="2072" y="2155"/>
                  </a:lnTo>
                  <a:lnTo>
                    <a:pt x="2155" y="2365"/>
                  </a:lnTo>
                  <a:lnTo>
                    <a:pt x="2155" y="2490"/>
                  </a:lnTo>
                  <a:lnTo>
                    <a:pt x="1925" y="2699"/>
                  </a:lnTo>
                  <a:lnTo>
                    <a:pt x="1758" y="3013"/>
                  </a:lnTo>
                  <a:lnTo>
                    <a:pt x="1758" y="3118"/>
                  </a:lnTo>
                  <a:lnTo>
                    <a:pt x="1862" y="3327"/>
                  </a:lnTo>
                  <a:lnTo>
                    <a:pt x="1779" y="3536"/>
                  </a:lnTo>
                  <a:lnTo>
                    <a:pt x="1841" y="3599"/>
                  </a:lnTo>
                  <a:lnTo>
                    <a:pt x="1883" y="3662"/>
                  </a:lnTo>
                  <a:lnTo>
                    <a:pt x="1862" y="3829"/>
                  </a:lnTo>
                  <a:lnTo>
                    <a:pt x="1507" y="4248"/>
                  </a:lnTo>
                  <a:lnTo>
                    <a:pt x="1444" y="4394"/>
                  </a:lnTo>
                  <a:lnTo>
                    <a:pt x="1297" y="4582"/>
                  </a:lnTo>
                  <a:lnTo>
                    <a:pt x="1109" y="4603"/>
                  </a:lnTo>
                  <a:lnTo>
                    <a:pt x="712" y="4959"/>
                  </a:lnTo>
                  <a:lnTo>
                    <a:pt x="147" y="5064"/>
                  </a:lnTo>
                  <a:lnTo>
                    <a:pt x="0" y="5273"/>
                  </a:lnTo>
                  <a:lnTo>
                    <a:pt x="2344" y="5294"/>
                  </a:lnTo>
                  <a:lnTo>
                    <a:pt x="2344" y="4792"/>
                  </a:lnTo>
                  <a:lnTo>
                    <a:pt x="2595" y="4603"/>
                  </a:lnTo>
                  <a:lnTo>
                    <a:pt x="2699" y="4457"/>
                  </a:lnTo>
                  <a:lnTo>
                    <a:pt x="2888" y="4352"/>
                  </a:lnTo>
                  <a:lnTo>
                    <a:pt x="3181" y="4289"/>
                  </a:lnTo>
                  <a:lnTo>
                    <a:pt x="3348" y="4289"/>
                  </a:lnTo>
                  <a:lnTo>
                    <a:pt x="3453" y="4248"/>
                  </a:lnTo>
                  <a:lnTo>
                    <a:pt x="3662" y="4248"/>
                  </a:lnTo>
                  <a:lnTo>
                    <a:pt x="3913" y="4185"/>
                  </a:lnTo>
                  <a:lnTo>
                    <a:pt x="4373" y="3934"/>
                  </a:lnTo>
                  <a:lnTo>
                    <a:pt x="5001" y="3557"/>
                  </a:lnTo>
                  <a:lnTo>
                    <a:pt x="5398" y="3306"/>
                  </a:lnTo>
                  <a:lnTo>
                    <a:pt x="5440" y="3181"/>
                  </a:lnTo>
                  <a:lnTo>
                    <a:pt x="5419" y="2992"/>
                  </a:lnTo>
                  <a:lnTo>
                    <a:pt x="5503" y="2867"/>
                  </a:lnTo>
                  <a:lnTo>
                    <a:pt x="5608" y="2762"/>
                  </a:lnTo>
                  <a:lnTo>
                    <a:pt x="5754" y="2553"/>
                  </a:lnTo>
                  <a:lnTo>
                    <a:pt x="5901" y="2511"/>
                  </a:lnTo>
                  <a:lnTo>
                    <a:pt x="6570" y="2511"/>
                  </a:lnTo>
                  <a:lnTo>
                    <a:pt x="6654" y="2406"/>
                  </a:lnTo>
                  <a:lnTo>
                    <a:pt x="6633" y="2365"/>
                  </a:lnTo>
                  <a:lnTo>
                    <a:pt x="6696" y="2197"/>
                  </a:lnTo>
                  <a:lnTo>
                    <a:pt x="6654" y="2176"/>
                  </a:lnTo>
                  <a:lnTo>
                    <a:pt x="6570" y="2155"/>
                  </a:lnTo>
                  <a:lnTo>
                    <a:pt x="6528" y="2093"/>
                  </a:lnTo>
                  <a:lnTo>
                    <a:pt x="6445" y="2093"/>
                  </a:lnTo>
                  <a:lnTo>
                    <a:pt x="6424" y="1967"/>
                  </a:lnTo>
                  <a:lnTo>
                    <a:pt x="6340" y="1821"/>
                  </a:lnTo>
                  <a:lnTo>
                    <a:pt x="6277" y="1360"/>
                  </a:lnTo>
                  <a:lnTo>
                    <a:pt x="6256" y="1297"/>
                  </a:lnTo>
                  <a:lnTo>
                    <a:pt x="6256" y="1046"/>
                  </a:lnTo>
                  <a:lnTo>
                    <a:pt x="6256" y="879"/>
                  </a:lnTo>
                  <a:lnTo>
                    <a:pt x="6235" y="837"/>
                  </a:lnTo>
                  <a:lnTo>
                    <a:pt x="6214" y="732"/>
                  </a:lnTo>
                  <a:lnTo>
                    <a:pt x="6152" y="628"/>
                  </a:lnTo>
                  <a:lnTo>
                    <a:pt x="6131" y="586"/>
                  </a:lnTo>
                  <a:lnTo>
                    <a:pt x="6068" y="502"/>
                  </a:lnTo>
                  <a:lnTo>
                    <a:pt x="6005" y="523"/>
                  </a:lnTo>
                  <a:lnTo>
                    <a:pt x="5691" y="502"/>
                  </a:lnTo>
                  <a:lnTo>
                    <a:pt x="5608" y="419"/>
                  </a:lnTo>
                  <a:lnTo>
                    <a:pt x="5587" y="314"/>
                  </a:lnTo>
                  <a:lnTo>
                    <a:pt x="5524" y="293"/>
                  </a:lnTo>
                  <a:lnTo>
                    <a:pt x="5419" y="398"/>
                  </a:lnTo>
                  <a:lnTo>
                    <a:pt x="5231" y="460"/>
                  </a:lnTo>
                  <a:lnTo>
                    <a:pt x="5064" y="398"/>
                  </a:lnTo>
                  <a:lnTo>
                    <a:pt x="4959" y="398"/>
                  </a:lnTo>
                  <a:lnTo>
                    <a:pt x="4854" y="460"/>
                  </a:lnTo>
                  <a:lnTo>
                    <a:pt x="4666" y="481"/>
                  </a:lnTo>
                  <a:lnTo>
                    <a:pt x="4541" y="460"/>
                  </a:lnTo>
                  <a:lnTo>
                    <a:pt x="4373" y="293"/>
                  </a:lnTo>
                  <a:lnTo>
                    <a:pt x="4331" y="251"/>
                  </a:lnTo>
                  <a:lnTo>
                    <a:pt x="4290" y="147"/>
                  </a:lnTo>
                  <a:lnTo>
                    <a:pt x="4290" y="84"/>
                  </a:lnTo>
                  <a:lnTo>
                    <a:pt x="4290" y="42"/>
                  </a:lnTo>
                  <a:lnTo>
                    <a:pt x="4269"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1" name="Google Shape;1121;p54"/>
            <p:cNvSpPr/>
            <p:nvPr/>
          </p:nvSpPr>
          <p:spPr>
            <a:xfrm>
              <a:off x="3632974" y="2958780"/>
              <a:ext cx="56573" cy="43318"/>
            </a:xfrm>
            <a:custGeom>
              <a:rect b="b" l="l" r="r" t="t"/>
              <a:pathLst>
                <a:path extrusionOk="0" h="3809" w="4751">
                  <a:moveTo>
                    <a:pt x="2407" y="1"/>
                  </a:moveTo>
                  <a:lnTo>
                    <a:pt x="2177" y="315"/>
                  </a:lnTo>
                  <a:lnTo>
                    <a:pt x="2177" y="524"/>
                  </a:lnTo>
                  <a:lnTo>
                    <a:pt x="2072" y="545"/>
                  </a:lnTo>
                  <a:lnTo>
                    <a:pt x="1675" y="754"/>
                  </a:lnTo>
                  <a:lnTo>
                    <a:pt x="1633" y="859"/>
                  </a:lnTo>
                  <a:lnTo>
                    <a:pt x="1466" y="942"/>
                  </a:lnTo>
                  <a:lnTo>
                    <a:pt x="1528" y="1089"/>
                  </a:lnTo>
                  <a:lnTo>
                    <a:pt x="1194" y="1612"/>
                  </a:lnTo>
                  <a:lnTo>
                    <a:pt x="1152" y="1779"/>
                  </a:lnTo>
                  <a:lnTo>
                    <a:pt x="901" y="2030"/>
                  </a:lnTo>
                  <a:lnTo>
                    <a:pt x="796" y="2093"/>
                  </a:lnTo>
                  <a:lnTo>
                    <a:pt x="671" y="2365"/>
                  </a:lnTo>
                  <a:lnTo>
                    <a:pt x="671" y="2470"/>
                  </a:lnTo>
                  <a:lnTo>
                    <a:pt x="461" y="2763"/>
                  </a:lnTo>
                  <a:lnTo>
                    <a:pt x="419" y="2847"/>
                  </a:lnTo>
                  <a:lnTo>
                    <a:pt x="503" y="2888"/>
                  </a:lnTo>
                  <a:lnTo>
                    <a:pt x="398" y="2930"/>
                  </a:lnTo>
                  <a:lnTo>
                    <a:pt x="210" y="3265"/>
                  </a:lnTo>
                  <a:lnTo>
                    <a:pt x="147" y="3286"/>
                  </a:lnTo>
                  <a:lnTo>
                    <a:pt x="64" y="3370"/>
                  </a:lnTo>
                  <a:lnTo>
                    <a:pt x="85" y="3495"/>
                  </a:lnTo>
                  <a:lnTo>
                    <a:pt x="1" y="3621"/>
                  </a:lnTo>
                  <a:lnTo>
                    <a:pt x="43" y="3809"/>
                  </a:lnTo>
                  <a:lnTo>
                    <a:pt x="2344" y="3809"/>
                  </a:lnTo>
                  <a:lnTo>
                    <a:pt x="2303" y="2742"/>
                  </a:lnTo>
                  <a:lnTo>
                    <a:pt x="2386" y="2575"/>
                  </a:lnTo>
                  <a:lnTo>
                    <a:pt x="2512" y="2512"/>
                  </a:lnTo>
                  <a:lnTo>
                    <a:pt x="2658" y="2470"/>
                  </a:lnTo>
                  <a:lnTo>
                    <a:pt x="2867" y="2470"/>
                  </a:lnTo>
                  <a:lnTo>
                    <a:pt x="2888" y="963"/>
                  </a:lnTo>
                  <a:lnTo>
                    <a:pt x="4709" y="984"/>
                  </a:lnTo>
                  <a:lnTo>
                    <a:pt x="4709" y="168"/>
                  </a:lnTo>
                  <a:lnTo>
                    <a:pt x="4751" y="22"/>
                  </a:lnTo>
                  <a:lnTo>
                    <a:pt x="2407"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2" name="Google Shape;1122;p54"/>
            <p:cNvSpPr/>
            <p:nvPr/>
          </p:nvSpPr>
          <p:spPr>
            <a:xfrm>
              <a:off x="3632736" y="2960691"/>
              <a:ext cx="81233" cy="85430"/>
            </a:xfrm>
            <a:custGeom>
              <a:rect b="b" l="l" r="r" t="t"/>
              <a:pathLst>
                <a:path extrusionOk="0" h="7512" w="6822">
                  <a:moveTo>
                    <a:pt x="4729" y="0"/>
                  </a:moveTo>
                  <a:lnTo>
                    <a:pt x="4729" y="816"/>
                  </a:lnTo>
                  <a:lnTo>
                    <a:pt x="2908" y="795"/>
                  </a:lnTo>
                  <a:lnTo>
                    <a:pt x="2887" y="2302"/>
                  </a:lnTo>
                  <a:lnTo>
                    <a:pt x="2678" y="2302"/>
                  </a:lnTo>
                  <a:lnTo>
                    <a:pt x="2532" y="2344"/>
                  </a:lnTo>
                  <a:lnTo>
                    <a:pt x="2406" y="2407"/>
                  </a:lnTo>
                  <a:lnTo>
                    <a:pt x="2323" y="2574"/>
                  </a:lnTo>
                  <a:lnTo>
                    <a:pt x="2364" y="3641"/>
                  </a:lnTo>
                  <a:lnTo>
                    <a:pt x="63" y="3641"/>
                  </a:lnTo>
                  <a:lnTo>
                    <a:pt x="63" y="3662"/>
                  </a:lnTo>
                  <a:lnTo>
                    <a:pt x="0" y="3808"/>
                  </a:lnTo>
                  <a:lnTo>
                    <a:pt x="0" y="4039"/>
                  </a:lnTo>
                  <a:lnTo>
                    <a:pt x="126" y="3871"/>
                  </a:lnTo>
                  <a:lnTo>
                    <a:pt x="188" y="4018"/>
                  </a:lnTo>
                  <a:lnTo>
                    <a:pt x="209" y="4039"/>
                  </a:lnTo>
                  <a:lnTo>
                    <a:pt x="293" y="3976"/>
                  </a:lnTo>
                  <a:lnTo>
                    <a:pt x="439" y="4248"/>
                  </a:lnTo>
                  <a:lnTo>
                    <a:pt x="398" y="4331"/>
                  </a:lnTo>
                  <a:lnTo>
                    <a:pt x="418" y="4436"/>
                  </a:lnTo>
                  <a:lnTo>
                    <a:pt x="398" y="4645"/>
                  </a:lnTo>
                  <a:lnTo>
                    <a:pt x="314" y="4645"/>
                  </a:lnTo>
                  <a:lnTo>
                    <a:pt x="230" y="4687"/>
                  </a:lnTo>
                  <a:lnTo>
                    <a:pt x="418" y="4917"/>
                  </a:lnTo>
                  <a:lnTo>
                    <a:pt x="523" y="5524"/>
                  </a:lnTo>
                  <a:lnTo>
                    <a:pt x="481" y="5943"/>
                  </a:lnTo>
                  <a:lnTo>
                    <a:pt x="335" y="6131"/>
                  </a:lnTo>
                  <a:lnTo>
                    <a:pt x="272" y="6487"/>
                  </a:lnTo>
                  <a:lnTo>
                    <a:pt x="209" y="6738"/>
                  </a:lnTo>
                  <a:lnTo>
                    <a:pt x="314" y="6654"/>
                  </a:lnTo>
                  <a:lnTo>
                    <a:pt x="398" y="6654"/>
                  </a:lnTo>
                  <a:lnTo>
                    <a:pt x="523" y="6549"/>
                  </a:lnTo>
                  <a:lnTo>
                    <a:pt x="837" y="6487"/>
                  </a:lnTo>
                  <a:lnTo>
                    <a:pt x="1130" y="6382"/>
                  </a:lnTo>
                  <a:lnTo>
                    <a:pt x="1235" y="6382"/>
                  </a:lnTo>
                  <a:lnTo>
                    <a:pt x="1486" y="6466"/>
                  </a:lnTo>
                  <a:lnTo>
                    <a:pt x="1653" y="6487"/>
                  </a:lnTo>
                  <a:lnTo>
                    <a:pt x="1779" y="6654"/>
                  </a:lnTo>
                  <a:lnTo>
                    <a:pt x="1779" y="6738"/>
                  </a:lnTo>
                  <a:lnTo>
                    <a:pt x="1862" y="6759"/>
                  </a:lnTo>
                  <a:lnTo>
                    <a:pt x="1946" y="6696"/>
                  </a:lnTo>
                  <a:lnTo>
                    <a:pt x="1988" y="6738"/>
                  </a:lnTo>
                  <a:lnTo>
                    <a:pt x="2071" y="6738"/>
                  </a:lnTo>
                  <a:lnTo>
                    <a:pt x="2113" y="6780"/>
                  </a:lnTo>
                  <a:lnTo>
                    <a:pt x="2155" y="6905"/>
                  </a:lnTo>
                  <a:lnTo>
                    <a:pt x="2281" y="7010"/>
                  </a:lnTo>
                  <a:lnTo>
                    <a:pt x="2281" y="7156"/>
                  </a:lnTo>
                  <a:lnTo>
                    <a:pt x="2406" y="7177"/>
                  </a:lnTo>
                  <a:lnTo>
                    <a:pt x="2427" y="7303"/>
                  </a:lnTo>
                  <a:lnTo>
                    <a:pt x="2532" y="7324"/>
                  </a:lnTo>
                  <a:lnTo>
                    <a:pt x="2699" y="7428"/>
                  </a:lnTo>
                  <a:lnTo>
                    <a:pt x="2720" y="7512"/>
                  </a:lnTo>
                  <a:lnTo>
                    <a:pt x="2846" y="7407"/>
                  </a:lnTo>
                  <a:lnTo>
                    <a:pt x="3034" y="7407"/>
                  </a:lnTo>
                  <a:lnTo>
                    <a:pt x="3097" y="7261"/>
                  </a:lnTo>
                  <a:lnTo>
                    <a:pt x="3097" y="7177"/>
                  </a:lnTo>
                  <a:lnTo>
                    <a:pt x="3097" y="6947"/>
                  </a:lnTo>
                  <a:lnTo>
                    <a:pt x="3264" y="6884"/>
                  </a:lnTo>
                  <a:lnTo>
                    <a:pt x="3411" y="6884"/>
                  </a:lnTo>
                  <a:lnTo>
                    <a:pt x="3431" y="7052"/>
                  </a:lnTo>
                  <a:lnTo>
                    <a:pt x="3515" y="7219"/>
                  </a:lnTo>
                  <a:lnTo>
                    <a:pt x="3578" y="7282"/>
                  </a:lnTo>
                  <a:lnTo>
                    <a:pt x="3724" y="6989"/>
                  </a:lnTo>
                  <a:lnTo>
                    <a:pt x="3996" y="6863"/>
                  </a:lnTo>
                  <a:lnTo>
                    <a:pt x="4143" y="6905"/>
                  </a:lnTo>
                  <a:lnTo>
                    <a:pt x="4164" y="7093"/>
                  </a:lnTo>
                  <a:lnTo>
                    <a:pt x="4206" y="7156"/>
                  </a:lnTo>
                  <a:lnTo>
                    <a:pt x="4310" y="7052"/>
                  </a:lnTo>
                  <a:lnTo>
                    <a:pt x="4394" y="7052"/>
                  </a:lnTo>
                  <a:lnTo>
                    <a:pt x="4457" y="7114"/>
                  </a:lnTo>
                  <a:lnTo>
                    <a:pt x="4520" y="7156"/>
                  </a:lnTo>
                  <a:lnTo>
                    <a:pt x="6570" y="7156"/>
                  </a:lnTo>
                  <a:lnTo>
                    <a:pt x="6758" y="6633"/>
                  </a:lnTo>
                  <a:lnTo>
                    <a:pt x="6570" y="6528"/>
                  </a:lnTo>
                  <a:lnTo>
                    <a:pt x="6131" y="1423"/>
                  </a:lnTo>
                  <a:lnTo>
                    <a:pt x="6821" y="1423"/>
                  </a:lnTo>
                  <a:lnTo>
                    <a:pt x="4729"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3" name="Google Shape;1123;p54"/>
            <p:cNvSpPr/>
            <p:nvPr/>
          </p:nvSpPr>
          <p:spPr>
            <a:xfrm>
              <a:off x="3665125" y="2976874"/>
              <a:ext cx="112121" cy="99236"/>
            </a:xfrm>
            <a:custGeom>
              <a:rect b="b" l="l" r="r" t="t"/>
              <a:pathLst>
                <a:path extrusionOk="0" h="8726" w="9416">
                  <a:moveTo>
                    <a:pt x="3411" y="0"/>
                  </a:moveTo>
                  <a:lnTo>
                    <a:pt x="3850" y="5105"/>
                  </a:lnTo>
                  <a:lnTo>
                    <a:pt x="4038" y="5210"/>
                  </a:lnTo>
                  <a:lnTo>
                    <a:pt x="3850" y="5733"/>
                  </a:lnTo>
                  <a:lnTo>
                    <a:pt x="1800" y="5733"/>
                  </a:lnTo>
                  <a:lnTo>
                    <a:pt x="1737" y="5691"/>
                  </a:lnTo>
                  <a:lnTo>
                    <a:pt x="1674" y="5629"/>
                  </a:lnTo>
                  <a:lnTo>
                    <a:pt x="1590" y="5629"/>
                  </a:lnTo>
                  <a:lnTo>
                    <a:pt x="1486" y="5733"/>
                  </a:lnTo>
                  <a:lnTo>
                    <a:pt x="1444" y="5670"/>
                  </a:lnTo>
                  <a:lnTo>
                    <a:pt x="1423" y="5482"/>
                  </a:lnTo>
                  <a:lnTo>
                    <a:pt x="1276" y="5440"/>
                  </a:lnTo>
                  <a:lnTo>
                    <a:pt x="1004" y="5566"/>
                  </a:lnTo>
                  <a:lnTo>
                    <a:pt x="858" y="5859"/>
                  </a:lnTo>
                  <a:lnTo>
                    <a:pt x="795" y="5796"/>
                  </a:lnTo>
                  <a:lnTo>
                    <a:pt x="711" y="5629"/>
                  </a:lnTo>
                  <a:lnTo>
                    <a:pt x="691" y="5461"/>
                  </a:lnTo>
                  <a:lnTo>
                    <a:pt x="544" y="5461"/>
                  </a:lnTo>
                  <a:lnTo>
                    <a:pt x="377" y="5524"/>
                  </a:lnTo>
                  <a:lnTo>
                    <a:pt x="377" y="5754"/>
                  </a:lnTo>
                  <a:lnTo>
                    <a:pt x="377" y="5838"/>
                  </a:lnTo>
                  <a:lnTo>
                    <a:pt x="314" y="5984"/>
                  </a:lnTo>
                  <a:lnTo>
                    <a:pt x="126" y="5984"/>
                  </a:lnTo>
                  <a:lnTo>
                    <a:pt x="0" y="6089"/>
                  </a:lnTo>
                  <a:lnTo>
                    <a:pt x="84" y="6173"/>
                  </a:lnTo>
                  <a:lnTo>
                    <a:pt x="84" y="6277"/>
                  </a:lnTo>
                  <a:lnTo>
                    <a:pt x="105" y="6361"/>
                  </a:lnTo>
                  <a:lnTo>
                    <a:pt x="63" y="6591"/>
                  </a:lnTo>
                  <a:lnTo>
                    <a:pt x="84" y="6675"/>
                  </a:lnTo>
                  <a:lnTo>
                    <a:pt x="209" y="6800"/>
                  </a:lnTo>
                  <a:lnTo>
                    <a:pt x="272" y="6926"/>
                  </a:lnTo>
                  <a:lnTo>
                    <a:pt x="335" y="7010"/>
                  </a:lnTo>
                  <a:lnTo>
                    <a:pt x="398" y="6989"/>
                  </a:lnTo>
                  <a:lnTo>
                    <a:pt x="481" y="7030"/>
                  </a:lnTo>
                  <a:lnTo>
                    <a:pt x="502" y="7114"/>
                  </a:lnTo>
                  <a:lnTo>
                    <a:pt x="586" y="7219"/>
                  </a:lnTo>
                  <a:lnTo>
                    <a:pt x="586" y="7261"/>
                  </a:lnTo>
                  <a:lnTo>
                    <a:pt x="523" y="7344"/>
                  </a:lnTo>
                  <a:lnTo>
                    <a:pt x="544" y="7428"/>
                  </a:lnTo>
                  <a:lnTo>
                    <a:pt x="691" y="7512"/>
                  </a:lnTo>
                  <a:lnTo>
                    <a:pt x="691" y="7616"/>
                  </a:lnTo>
                  <a:lnTo>
                    <a:pt x="649" y="7679"/>
                  </a:lnTo>
                  <a:lnTo>
                    <a:pt x="732" y="7721"/>
                  </a:lnTo>
                  <a:lnTo>
                    <a:pt x="837" y="7658"/>
                  </a:lnTo>
                  <a:lnTo>
                    <a:pt x="921" y="7679"/>
                  </a:lnTo>
                  <a:lnTo>
                    <a:pt x="1046" y="7784"/>
                  </a:lnTo>
                  <a:lnTo>
                    <a:pt x="1214" y="7784"/>
                  </a:lnTo>
                  <a:lnTo>
                    <a:pt x="1318" y="7721"/>
                  </a:lnTo>
                  <a:lnTo>
                    <a:pt x="1381" y="7679"/>
                  </a:lnTo>
                  <a:lnTo>
                    <a:pt x="1486" y="7533"/>
                  </a:lnTo>
                  <a:lnTo>
                    <a:pt x="1632" y="7533"/>
                  </a:lnTo>
                  <a:lnTo>
                    <a:pt x="1779" y="7616"/>
                  </a:lnTo>
                  <a:lnTo>
                    <a:pt x="1800" y="7554"/>
                  </a:lnTo>
                  <a:lnTo>
                    <a:pt x="1904" y="7533"/>
                  </a:lnTo>
                  <a:lnTo>
                    <a:pt x="1946" y="7574"/>
                  </a:lnTo>
                  <a:lnTo>
                    <a:pt x="2072" y="7679"/>
                  </a:lnTo>
                  <a:lnTo>
                    <a:pt x="2113" y="7826"/>
                  </a:lnTo>
                  <a:lnTo>
                    <a:pt x="2092" y="7972"/>
                  </a:lnTo>
                  <a:lnTo>
                    <a:pt x="2155" y="8035"/>
                  </a:lnTo>
                  <a:lnTo>
                    <a:pt x="2281" y="8056"/>
                  </a:lnTo>
                  <a:lnTo>
                    <a:pt x="2281" y="8098"/>
                  </a:lnTo>
                  <a:lnTo>
                    <a:pt x="2176" y="8265"/>
                  </a:lnTo>
                  <a:lnTo>
                    <a:pt x="2113" y="8411"/>
                  </a:lnTo>
                  <a:lnTo>
                    <a:pt x="2113" y="8411"/>
                  </a:lnTo>
                  <a:lnTo>
                    <a:pt x="2218" y="8390"/>
                  </a:lnTo>
                  <a:lnTo>
                    <a:pt x="2281" y="8307"/>
                  </a:lnTo>
                  <a:lnTo>
                    <a:pt x="2364" y="8307"/>
                  </a:lnTo>
                  <a:lnTo>
                    <a:pt x="2364" y="8411"/>
                  </a:lnTo>
                  <a:lnTo>
                    <a:pt x="2385" y="8495"/>
                  </a:lnTo>
                  <a:lnTo>
                    <a:pt x="2385" y="8558"/>
                  </a:lnTo>
                  <a:lnTo>
                    <a:pt x="2532" y="8579"/>
                  </a:lnTo>
                  <a:lnTo>
                    <a:pt x="2595" y="8621"/>
                  </a:lnTo>
                  <a:lnTo>
                    <a:pt x="2595" y="8704"/>
                  </a:lnTo>
                  <a:lnTo>
                    <a:pt x="2783" y="8600"/>
                  </a:lnTo>
                  <a:lnTo>
                    <a:pt x="2846" y="8600"/>
                  </a:lnTo>
                  <a:lnTo>
                    <a:pt x="2992" y="8683"/>
                  </a:lnTo>
                  <a:lnTo>
                    <a:pt x="3222" y="8683"/>
                  </a:lnTo>
                  <a:lnTo>
                    <a:pt x="3264" y="8662"/>
                  </a:lnTo>
                  <a:lnTo>
                    <a:pt x="3264" y="8600"/>
                  </a:lnTo>
                  <a:lnTo>
                    <a:pt x="3452" y="8558"/>
                  </a:lnTo>
                  <a:lnTo>
                    <a:pt x="3620" y="8579"/>
                  </a:lnTo>
                  <a:lnTo>
                    <a:pt x="3578" y="8621"/>
                  </a:lnTo>
                  <a:lnTo>
                    <a:pt x="3620" y="8683"/>
                  </a:lnTo>
                  <a:lnTo>
                    <a:pt x="3787" y="8725"/>
                  </a:lnTo>
                  <a:lnTo>
                    <a:pt x="3892" y="8579"/>
                  </a:lnTo>
                  <a:lnTo>
                    <a:pt x="3976" y="8516"/>
                  </a:lnTo>
                  <a:lnTo>
                    <a:pt x="3997" y="8390"/>
                  </a:lnTo>
                  <a:lnTo>
                    <a:pt x="3976" y="8307"/>
                  </a:lnTo>
                  <a:lnTo>
                    <a:pt x="3976" y="8181"/>
                  </a:lnTo>
                  <a:lnTo>
                    <a:pt x="4080" y="8160"/>
                  </a:lnTo>
                  <a:lnTo>
                    <a:pt x="4059" y="7993"/>
                  </a:lnTo>
                  <a:lnTo>
                    <a:pt x="4038" y="7888"/>
                  </a:lnTo>
                  <a:lnTo>
                    <a:pt x="4143" y="7826"/>
                  </a:lnTo>
                  <a:lnTo>
                    <a:pt x="4269" y="7679"/>
                  </a:lnTo>
                  <a:lnTo>
                    <a:pt x="4457" y="7407"/>
                  </a:lnTo>
                  <a:lnTo>
                    <a:pt x="4561" y="7219"/>
                  </a:lnTo>
                  <a:lnTo>
                    <a:pt x="4582" y="7135"/>
                  </a:lnTo>
                  <a:lnTo>
                    <a:pt x="4708" y="6926"/>
                  </a:lnTo>
                  <a:lnTo>
                    <a:pt x="4792" y="6905"/>
                  </a:lnTo>
                  <a:lnTo>
                    <a:pt x="4813" y="6821"/>
                  </a:lnTo>
                  <a:lnTo>
                    <a:pt x="4980" y="6800"/>
                  </a:lnTo>
                  <a:lnTo>
                    <a:pt x="5043" y="6821"/>
                  </a:lnTo>
                  <a:lnTo>
                    <a:pt x="5336" y="6738"/>
                  </a:lnTo>
                  <a:lnTo>
                    <a:pt x="5398" y="6612"/>
                  </a:lnTo>
                  <a:lnTo>
                    <a:pt x="5712" y="6403"/>
                  </a:lnTo>
                  <a:lnTo>
                    <a:pt x="6152" y="6173"/>
                  </a:lnTo>
                  <a:lnTo>
                    <a:pt x="6277" y="6047"/>
                  </a:lnTo>
                  <a:lnTo>
                    <a:pt x="6465" y="5942"/>
                  </a:lnTo>
                  <a:lnTo>
                    <a:pt x="6758" y="5901"/>
                  </a:lnTo>
                  <a:lnTo>
                    <a:pt x="6884" y="5880"/>
                  </a:lnTo>
                  <a:lnTo>
                    <a:pt x="7072" y="5942"/>
                  </a:lnTo>
                  <a:lnTo>
                    <a:pt x="7177" y="5942"/>
                  </a:lnTo>
                  <a:lnTo>
                    <a:pt x="7198" y="5984"/>
                  </a:lnTo>
                  <a:lnTo>
                    <a:pt x="7219" y="5963"/>
                  </a:lnTo>
                  <a:lnTo>
                    <a:pt x="7344" y="5984"/>
                  </a:lnTo>
                  <a:lnTo>
                    <a:pt x="7742" y="5963"/>
                  </a:lnTo>
                  <a:lnTo>
                    <a:pt x="7867" y="5963"/>
                  </a:lnTo>
                  <a:lnTo>
                    <a:pt x="8035" y="5880"/>
                  </a:lnTo>
                  <a:lnTo>
                    <a:pt x="8390" y="5880"/>
                  </a:lnTo>
                  <a:lnTo>
                    <a:pt x="8558" y="5775"/>
                  </a:lnTo>
                  <a:lnTo>
                    <a:pt x="8746" y="5775"/>
                  </a:lnTo>
                  <a:lnTo>
                    <a:pt x="8893" y="5670"/>
                  </a:lnTo>
                  <a:lnTo>
                    <a:pt x="9186" y="5524"/>
                  </a:lnTo>
                  <a:lnTo>
                    <a:pt x="9227" y="5377"/>
                  </a:lnTo>
                  <a:lnTo>
                    <a:pt x="9269" y="5210"/>
                  </a:lnTo>
                  <a:lnTo>
                    <a:pt x="9332" y="5126"/>
                  </a:lnTo>
                  <a:lnTo>
                    <a:pt x="9395" y="4624"/>
                  </a:lnTo>
                  <a:lnTo>
                    <a:pt x="9416" y="3494"/>
                  </a:lnTo>
                  <a:lnTo>
                    <a:pt x="9186" y="3578"/>
                  </a:lnTo>
                  <a:lnTo>
                    <a:pt x="8914" y="3599"/>
                  </a:lnTo>
                  <a:lnTo>
                    <a:pt x="8788" y="3557"/>
                  </a:lnTo>
                  <a:lnTo>
                    <a:pt x="8746" y="3473"/>
                  </a:lnTo>
                  <a:lnTo>
                    <a:pt x="8809" y="3285"/>
                  </a:lnTo>
                  <a:lnTo>
                    <a:pt x="8809" y="3180"/>
                  </a:lnTo>
                  <a:lnTo>
                    <a:pt x="8704" y="3118"/>
                  </a:lnTo>
                  <a:lnTo>
                    <a:pt x="8558" y="3055"/>
                  </a:lnTo>
                  <a:lnTo>
                    <a:pt x="8453" y="2929"/>
                  </a:lnTo>
                  <a:lnTo>
                    <a:pt x="8286" y="2867"/>
                  </a:lnTo>
                  <a:lnTo>
                    <a:pt x="8077" y="2867"/>
                  </a:lnTo>
                  <a:lnTo>
                    <a:pt x="7951" y="2762"/>
                  </a:lnTo>
                  <a:lnTo>
                    <a:pt x="7909" y="2511"/>
                  </a:lnTo>
                  <a:lnTo>
                    <a:pt x="4101"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4" name="Google Shape;1124;p54"/>
            <p:cNvSpPr/>
            <p:nvPr/>
          </p:nvSpPr>
          <p:spPr>
            <a:xfrm>
              <a:off x="3712457" y="3043733"/>
              <a:ext cx="51833" cy="35948"/>
            </a:xfrm>
            <a:custGeom>
              <a:rect b="b" l="l" r="r" t="t"/>
              <a:pathLst>
                <a:path extrusionOk="0" h="3161" w="4353">
                  <a:moveTo>
                    <a:pt x="2909" y="1"/>
                  </a:moveTo>
                  <a:lnTo>
                    <a:pt x="2783" y="22"/>
                  </a:lnTo>
                  <a:lnTo>
                    <a:pt x="2490" y="63"/>
                  </a:lnTo>
                  <a:lnTo>
                    <a:pt x="2302" y="168"/>
                  </a:lnTo>
                  <a:lnTo>
                    <a:pt x="2177" y="294"/>
                  </a:lnTo>
                  <a:lnTo>
                    <a:pt x="1737" y="524"/>
                  </a:lnTo>
                  <a:lnTo>
                    <a:pt x="1423" y="733"/>
                  </a:lnTo>
                  <a:lnTo>
                    <a:pt x="1361" y="859"/>
                  </a:lnTo>
                  <a:lnTo>
                    <a:pt x="1068" y="942"/>
                  </a:lnTo>
                  <a:lnTo>
                    <a:pt x="1005" y="921"/>
                  </a:lnTo>
                  <a:lnTo>
                    <a:pt x="838" y="942"/>
                  </a:lnTo>
                  <a:lnTo>
                    <a:pt x="817" y="1026"/>
                  </a:lnTo>
                  <a:lnTo>
                    <a:pt x="733" y="1047"/>
                  </a:lnTo>
                  <a:lnTo>
                    <a:pt x="607" y="1256"/>
                  </a:lnTo>
                  <a:lnTo>
                    <a:pt x="586" y="1340"/>
                  </a:lnTo>
                  <a:lnTo>
                    <a:pt x="482" y="1528"/>
                  </a:lnTo>
                  <a:lnTo>
                    <a:pt x="294" y="1800"/>
                  </a:lnTo>
                  <a:lnTo>
                    <a:pt x="168" y="1947"/>
                  </a:lnTo>
                  <a:lnTo>
                    <a:pt x="63" y="2009"/>
                  </a:lnTo>
                  <a:lnTo>
                    <a:pt x="84" y="2114"/>
                  </a:lnTo>
                  <a:lnTo>
                    <a:pt x="105" y="2281"/>
                  </a:lnTo>
                  <a:lnTo>
                    <a:pt x="1" y="2302"/>
                  </a:lnTo>
                  <a:lnTo>
                    <a:pt x="1" y="2428"/>
                  </a:lnTo>
                  <a:lnTo>
                    <a:pt x="22" y="2511"/>
                  </a:lnTo>
                  <a:lnTo>
                    <a:pt x="1" y="2637"/>
                  </a:lnTo>
                  <a:lnTo>
                    <a:pt x="22" y="2637"/>
                  </a:lnTo>
                  <a:lnTo>
                    <a:pt x="189" y="2783"/>
                  </a:lnTo>
                  <a:lnTo>
                    <a:pt x="398" y="2888"/>
                  </a:lnTo>
                  <a:lnTo>
                    <a:pt x="503" y="2888"/>
                  </a:lnTo>
                  <a:lnTo>
                    <a:pt x="545" y="2930"/>
                  </a:lnTo>
                  <a:lnTo>
                    <a:pt x="649" y="2930"/>
                  </a:lnTo>
                  <a:lnTo>
                    <a:pt x="754" y="2993"/>
                  </a:lnTo>
                  <a:lnTo>
                    <a:pt x="838" y="3097"/>
                  </a:lnTo>
                  <a:lnTo>
                    <a:pt x="1026" y="3160"/>
                  </a:lnTo>
                  <a:lnTo>
                    <a:pt x="1151" y="3139"/>
                  </a:lnTo>
                  <a:lnTo>
                    <a:pt x="1256" y="3055"/>
                  </a:lnTo>
                  <a:lnTo>
                    <a:pt x="1340" y="3055"/>
                  </a:lnTo>
                  <a:lnTo>
                    <a:pt x="1423" y="3139"/>
                  </a:lnTo>
                  <a:lnTo>
                    <a:pt x="1549" y="3139"/>
                  </a:lnTo>
                  <a:lnTo>
                    <a:pt x="1549" y="2993"/>
                  </a:lnTo>
                  <a:lnTo>
                    <a:pt x="1465" y="2825"/>
                  </a:lnTo>
                  <a:lnTo>
                    <a:pt x="1423" y="2783"/>
                  </a:lnTo>
                  <a:lnTo>
                    <a:pt x="1361" y="2595"/>
                  </a:lnTo>
                  <a:lnTo>
                    <a:pt x="1382" y="2470"/>
                  </a:lnTo>
                  <a:lnTo>
                    <a:pt x="1591" y="2428"/>
                  </a:lnTo>
                  <a:lnTo>
                    <a:pt x="2365" y="2428"/>
                  </a:lnTo>
                  <a:lnTo>
                    <a:pt x="2574" y="2386"/>
                  </a:lnTo>
                  <a:lnTo>
                    <a:pt x="2721" y="2386"/>
                  </a:lnTo>
                  <a:lnTo>
                    <a:pt x="2846" y="2323"/>
                  </a:lnTo>
                  <a:lnTo>
                    <a:pt x="2930" y="2323"/>
                  </a:lnTo>
                  <a:lnTo>
                    <a:pt x="3537" y="2491"/>
                  </a:lnTo>
                  <a:lnTo>
                    <a:pt x="3558" y="2428"/>
                  </a:lnTo>
                  <a:lnTo>
                    <a:pt x="3683" y="2386"/>
                  </a:lnTo>
                  <a:lnTo>
                    <a:pt x="3683" y="2281"/>
                  </a:lnTo>
                  <a:lnTo>
                    <a:pt x="3767" y="2198"/>
                  </a:lnTo>
                  <a:lnTo>
                    <a:pt x="3767" y="2093"/>
                  </a:lnTo>
                  <a:lnTo>
                    <a:pt x="3871" y="2051"/>
                  </a:lnTo>
                  <a:lnTo>
                    <a:pt x="3955" y="2072"/>
                  </a:lnTo>
                  <a:lnTo>
                    <a:pt x="4143" y="1967"/>
                  </a:lnTo>
                  <a:lnTo>
                    <a:pt x="4206" y="1967"/>
                  </a:lnTo>
                  <a:lnTo>
                    <a:pt x="4353" y="1800"/>
                  </a:lnTo>
                  <a:lnTo>
                    <a:pt x="4353" y="1737"/>
                  </a:lnTo>
                  <a:lnTo>
                    <a:pt x="4311" y="1737"/>
                  </a:lnTo>
                  <a:lnTo>
                    <a:pt x="4185" y="1570"/>
                  </a:lnTo>
                  <a:lnTo>
                    <a:pt x="4248" y="1465"/>
                  </a:lnTo>
                  <a:lnTo>
                    <a:pt x="4248" y="1361"/>
                  </a:lnTo>
                  <a:lnTo>
                    <a:pt x="4185" y="1319"/>
                  </a:lnTo>
                  <a:lnTo>
                    <a:pt x="4185" y="1256"/>
                  </a:lnTo>
                  <a:lnTo>
                    <a:pt x="4102" y="1214"/>
                  </a:lnTo>
                  <a:lnTo>
                    <a:pt x="3871" y="1340"/>
                  </a:lnTo>
                  <a:lnTo>
                    <a:pt x="3662" y="1214"/>
                  </a:lnTo>
                  <a:lnTo>
                    <a:pt x="3662" y="963"/>
                  </a:lnTo>
                  <a:lnTo>
                    <a:pt x="3118" y="607"/>
                  </a:lnTo>
                  <a:lnTo>
                    <a:pt x="3118" y="419"/>
                  </a:lnTo>
                  <a:lnTo>
                    <a:pt x="3202" y="314"/>
                  </a:lnTo>
                  <a:lnTo>
                    <a:pt x="3202" y="168"/>
                  </a:lnTo>
                  <a:lnTo>
                    <a:pt x="3223" y="105"/>
                  </a:lnTo>
                  <a:lnTo>
                    <a:pt x="3202" y="63"/>
                  </a:lnTo>
                  <a:lnTo>
                    <a:pt x="3097" y="63"/>
                  </a:lnTo>
                  <a:lnTo>
                    <a:pt x="2909"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5" name="Google Shape;1125;p54"/>
            <p:cNvSpPr/>
            <p:nvPr/>
          </p:nvSpPr>
          <p:spPr>
            <a:xfrm>
              <a:off x="3628997" y="3033259"/>
              <a:ext cx="44355" cy="30956"/>
            </a:xfrm>
            <a:custGeom>
              <a:rect b="b" l="l" r="r" t="t"/>
              <a:pathLst>
                <a:path extrusionOk="0" h="2722" w="3725">
                  <a:moveTo>
                    <a:pt x="1444" y="1"/>
                  </a:moveTo>
                  <a:lnTo>
                    <a:pt x="1151" y="106"/>
                  </a:lnTo>
                  <a:lnTo>
                    <a:pt x="837" y="168"/>
                  </a:lnTo>
                  <a:lnTo>
                    <a:pt x="712" y="273"/>
                  </a:lnTo>
                  <a:lnTo>
                    <a:pt x="628" y="273"/>
                  </a:lnTo>
                  <a:lnTo>
                    <a:pt x="523" y="357"/>
                  </a:lnTo>
                  <a:lnTo>
                    <a:pt x="502" y="524"/>
                  </a:lnTo>
                  <a:lnTo>
                    <a:pt x="377" y="817"/>
                  </a:lnTo>
                  <a:lnTo>
                    <a:pt x="0" y="1131"/>
                  </a:lnTo>
                  <a:lnTo>
                    <a:pt x="188" y="1298"/>
                  </a:lnTo>
                  <a:lnTo>
                    <a:pt x="314" y="1528"/>
                  </a:lnTo>
                  <a:lnTo>
                    <a:pt x="419" y="1528"/>
                  </a:lnTo>
                  <a:lnTo>
                    <a:pt x="419" y="1654"/>
                  </a:lnTo>
                  <a:lnTo>
                    <a:pt x="398" y="1654"/>
                  </a:lnTo>
                  <a:lnTo>
                    <a:pt x="523" y="1759"/>
                  </a:lnTo>
                  <a:lnTo>
                    <a:pt x="440" y="1821"/>
                  </a:lnTo>
                  <a:lnTo>
                    <a:pt x="481" y="1863"/>
                  </a:lnTo>
                  <a:lnTo>
                    <a:pt x="732" y="1863"/>
                  </a:lnTo>
                  <a:lnTo>
                    <a:pt x="795" y="1842"/>
                  </a:lnTo>
                  <a:lnTo>
                    <a:pt x="900" y="1842"/>
                  </a:lnTo>
                  <a:lnTo>
                    <a:pt x="1109" y="1675"/>
                  </a:lnTo>
                  <a:lnTo>
                    <a:pt x="1256" y="1612"/>
                  </a:lnTo>
                  <a:lnTo>
                    <a:pt x="1360" y="1633"/>
                  </a:lnTo>
                  <a:lnTo>
                    <a:pt x="1486" y="1633"/>
                  </a:lnTo>
                  <a:lnTo>
                    <a:pt x="1674" y="1759"/>
                  </a:lnTo>
                  <a:lnTo>
                    <a:pt x="1779" y="1759"/>
                  </a:lnTo>
                  <a:lnTo>
                    <a:pt x="2051" y="1926"/>
                  </a:lnTo>
                  <a:lnTo>
                    <a:pt x="2093" y="1884"/>
                  </a:lnTo>
                  <a:lnTo>
                    <a:pt x="2155" y="1968"/>
                  </a:lnTo>
                  <a:lnTo>
                    <a:pt x="2093" y="2052"/>
                  </a:lnTo>
                  <a:lnTo>
                    <a:pt x="1967" y="2052"/>
                  </a:lnTo>
                  <a:lnTo>
                    <a:pt x="1779" y="1968"/>
                  </a:lnTo>
                  <a:lnTo>
                    <a:pt x="1632" y="1926"/>
                  </a:lnTo>
                  <a:lnTo>
                    <a:pt x="1528" y="1926"/>
                  </a:lnTo>
                  <a:lnTo>
                    <a:pt x="1381" y="1821"/>
                  </a:lnTo>
                  <a:lnTo>
                    <a:pt x="1318" y="1842"/>
                  </a:lnTo>
                  <a:lnTo>
                    <a:pt x="1235" y="1926"/>
                  </a:lnTo>
                  <a:lnTo>
                    <a:pt x="1214" y="1884"/>
                  </a:lnTo>
                  <a:lnTo>
                    <a:pt x="1130" y="1863"/>
                  </a:lnTo>
                  <a:lnTo>
                    <a:pt x="1005" y="1947"/>
                  </a:lnTo>
                  <a:lnTo>
                    <a:pt x="900" y="1968"/>
                  </a:lnTo>
                  <a:lnTo>
                    <a:pt x="795" y="2093"/>
                  </a:lnTo>
                  <a:lnTo>
                    <a:pt x="419" y="2093"/>
                  </a:lnTo>
                  <a:lnTo>
                    <a:pt x="377" y="2156"/>
                  </a:lnTo>
                  <a:lnTo>
                    <a:pt x="377" y="2282"/>
                  </a:lnTo>
                  <a:lnTo>
                    <a:pt x="314" y="2344"/>
                  </a:lnTo>
                  <a:lnTo>
                    <a:pt x="335" y="2386"/>
                  </a:lnTo>
                  <a:lnTo>
                    <a:pt x="481" y="2303"/>
                  </a:lnTo>
                  <a:lnTo>
                    <a:pt x="691" y="2386"/>
                  </a:lnTo>
                  <a:lnTo>
                    <a:pt x="544" y="2470"/>
                  </a:lnTo>
                  <a:lnTo>
                    <a:pt x="502" y="2449"/>
                  </a:lnTo>
                  <a:lnTo>
                    <a:pt x="398" y="2407"/>
                  </a:lnTo>
                  <a:lnTo>
                    <a:pt x="398" y="2407"/>
                  </a:lnTo>
                  <a:lnTo>
                    <a:pt x="440" y="2470"/>
                  </a:lnTo>
                  <a:lnTo>
                    <a:pt x="419" y="2575"/>
                  </a:lnTo>
                  <a:lnTo>
                    <a:pt x="586" y="2616"/>
                  </a:lnTo>
                  <a:lnTo>
                    <a:pt x="753" y="2512"/>
                  </a:lnTo>
                  <a:lnTo>
                    <a:pt x="1151" y="2554"/>
                  </a:lnTo>
                  <a:lnTo>
                    <a:pt x="1256" y="2407"/>
                  </a:lnTo>
                  <a:lnTo>
                    <a:pt x="1465" y="2344"/>
                  </a:lnTo>
                  <a:lnTo>
                    <a:pt x="1988" y="2344"/>
                  </a:lnTo>
                  <a:lnTo>
                    <a:pt x="2113" y="2386"/>
                  </a:lnTo>
                  <a:lnTo>
                    <a:pt x="2113" y="2365"/>
                  </a:lnTo>
                  <a:lnTo>
                    <a:pt x="2260" y="2344"/>
                  </a:lnTo>
                  <a:lnTo>
                    <a:pt x="2595" y="2365"/>
                  </a:lnTo>
                  <a:lnTo>
                    <a:pt x="2825" y="2470"/>
                  </a:lnTo>
                  <a:lnTo>
                    <a:pt x="2929" y="2554"/>
                  </a:lnTo>
                  <a:lnTo>
                    <a:pt x="3118" y="2554"/>
                  </a:lnTo>
                  <a:lnTo>
                    <a:pt x="3306" y="2616"/>
                  </a:lnTo>
                  <a:lnTo>
                    <a:pt x="3411" y="2554"/>
                  </a:lnTo>
                  <a:lnTo>
                    <a:pt x="3515" y="2575"/>
                  </a:lnTo>
                  <a:lnTo>
                    <a:pt x="3557" y="2616"/>
                  </a:lnTo>
                  <a:lnTo>
                    <a:pt x="3683" y="2616"/>
                  </a:lnTo>
                  <a:lnTo>
                    <a:pt x="3683" y="2721"/>
                  </a:lnTo>
                  <a:lnTo>
                    <a:pt x="3725" y="2658"/>
                  </a:lnTo>
                  <a:lnTo>
                    <a:pt x="3725" y="2554"/>
                  </a:lnTo>
                  <a:lnTo>
                    <a:pt x="3578" y="2470"/>
                  </a:lnTo>
                  <a:lnTo>
                    <a:pt x="3557" y="2386"/>
                  </a:lnTo>
                  <a:lnTo>
                    <a:pt x="3620" y="2303"/>
                  </a:lnTo>
                  <a:lnTo>
                    <a:pt x="3620" y="2261"/>
                  </a:lnTo>
                  <a:lnTo>
                    <a:pt x="3536" y="2156"/>
                  </a:lnTo>
                  <a:lnTo>
                    <a:pt x="3515" y="2072"/>
                  </a:lnTo>
                  <a:lnTo>
                    <a:pt x="3432" y="2031"/>
                  </a:lnTo>
                  <a:lnTo>
                    <a:pt x="3369" y="2052"/>
                  </a:lnTo>
                  <a:lnTo>
                    <a:pt x="3306" y="1968"/>
                  </a:lnTo>
                  <a:lnTo>
                    <a:pt x="3243" y="1842"/>
                  </a:lnTo>
                  <a:lnTo>
                    <a:pt x="3118" y="1717"/>
                  </a:lnTo>
                  <a:lnTo>
                    <a:pt x="3097" y="1633"/>
                  </a:lnTo>
                  <a:lnTo>
                    <a:pt x="3139" y="1403"/>
                  </a:lnTo>
                  <a:lnTo>
                    <a:pt x="3118" y="1319"/>
                  </a:lnTo>
                  <a:lnTo>
                    <a:pt x="3118" y="1215"/>
                  </a:lnTo>
                  <a:lnTo>
                    <a:pt x="3034" y="1131"/>
                  </a:lnTo>
                  <a:lnTo>
                    <a:pt x="3013" y="1047"/>
                  </a:lnTo>
                  <a:lnTo>
                    <a:pt x="2846" y="943"/>
                  </a:lnTo>
                  <a:lnTo>
                    <a:pt x="2741" y="922"/>
                  </a:lnTo>
                  <a:lnTo>
                    <a:pt x="2720" y="796"/>
                  </a:lnTo>
                  <a:lnTo>
                    <a:pt x="2595" y="775"/>
                  </a:lnTo>
                  <a:lnTo>
                    <a:pt x="2595" y="629"/>
                  </a:lnTo>
                  <a:lnTo>
                    <a:pt x="2469" y="524"/>
                  </a:lnTo>
                  <a:lnTo>
                    <a:pt x="2427" y="399"/>
                  </a:lnTo>
                  <a:lnTo>
                    <a:pt x="2385" y="357"/>
                  </a:lnTo>
                  <a:lnTo>
                    <a:pt x="2302" y="357"/>
                  </a:lnTo>
                  <a:lnTo>
                    <a:pt x="2260" y="315"/>
                  </a:lnTo>
                  <a:lnTo>
                    <a:pt x="2176" y="378"/>
                  </a:lnTo>
                  <a:lnTo>
                    <a:pt x="2093" y="357"/>
                  </a:lnTo>
                  <a:lnTo>
                    <a:pt x="2093" y="273"/>
                  </a:lnTo>
                  <a:lnTo>
                    <a:pt x="1967" y="106"/>
                  </a:lnTo>
                  <a:lnTo>
                    <a:pt x="1800" y="85"/>
                  </a:lnTo>
                  <a:lnTo>
                    <a:pt x="1549"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6" name="Google Shape;1126;p54"/>
            <p:cNvSpPr/>
            <p:nvPr/>
          </p:nvSpPr>
          <p:spPr>
            <a:xfrm>
              <a:off x="3633975" y="3059916"/>
              <a:ext cx="21195" cy="12146"/>
            </a:xfrm>
            <a:custGeom>
              <a:rect b="b" l="l" r="r" t="t"/>
              <a:pathLst>
                <a:path extrusionOk="0" h="1068" w="1780">
                  <a:moveTo>
                    <a:pt x="1047" y="0"/>
                  </a:moveTo>
                  <a:lnTo>
                    <a:pt x="838" y="63"/>
                  </a:lnTo>
                  <a:lnTo>
                    <a:pt x="733" y="210"/>
                  </a:lnTo>
                  <a:lnTo>
                    <a:pt x="335" y="168"/>
                  </a:lnTo>
                  <a:lnTo>
                    <a:pt x="168" y="272"/>
                  </a:lnTo>
                  <a:lnTo>
                    <a:pt x="1" y="231"/>
                  </a:lnTo>
                  <a:lnTo>
                    <a:pt x="1" y="231"/>
                  </a:lnTo>
                  <a:lnTo>
                    <a:pt x="63" y="314"/>
                  </a:lnTo>
                  <a:lnTo>
                    <a:pt x="273" y="335"/>
                  </a:lnTo>
                  <a:lnTo>
                    <a:pt x="335" y="335"/>
                  </a:lnTo>
                  <a:lnTo>
                    <a:pt x="231" y="419"/>
                  </a:lnTo>
                  <a:lnTo>
                    <a:pt x="335" y="524"/>
                  </a:lnTo>
                  <a:lnTo>
                    <a:pt x="440" y="524"/>
                  </a:lnTo>
                  <a:lnTo>
                    <a:pt x="482" y="586"/>
                  </a:lnTo>
                  <a:lnTo>
                    <a:pt x="545" y="586"/>
                  </a:lnTo>
                  <a:lnTo>
                    <a:pt x="691" y="544"/>
                  </a:lnTo>
                  <a:lnTo>
                    <a:pt x="838" y="524"/>
                  </a:lnTo>
                  <a:lnTo>
                    <a:pt x="1005" y="586"/>
                  </a:lnTo>
                  <a:lnTo>
                    <a:pt x="942" y="649"/>
                  </a:lnTo>
                  <a:lnTo>
                    <a:pt x="649" y="649"/>
                  </a:lnTo>
                  <a:lnTo>
                    <a:pt x="691" y="691"/>
                  </a:lnTo>
                  <a:lnTo>
                    <a:pt x="796" y="691"/>
                  </a:lnTo>
                  <a:lnTo>
                    <a:pt x="838" y="754"/>
                  </a:lnTo>
                  <a:lnTo>
                    <a:pt x="817" y="796"/>
                  </a:lnTo>
                  <a:lnTo>
                    <a:pt x="859" y="796"/>
                  </a:lnTo>
                  <a:lnTo>
                    <a:pt x="733" y="963"/>
                  </a:lnTo>
                  <a:lnTo>
                    <a:pt x="963" y="942"/>
                  </a:lnTo>
                  <a:lnTo>
                    <a:pt x="963" y="1047"/>
                  </a:lnTo>
                  <a:lnTo>
                    <a:pt x="1005" y="1068"/>
                  </a:lnTo>
                  <a:lnTo>
                    <a:pt x="1131" y="1047"/>
                  </a:lnTo>
                  <a:lnTo>
                    <a:pt x="1214" y="879"/>
                  </a:lnTo>
                  <a:lnTo>
                    <a:pt x="1319" y="858"/>
                  </a:lnTo>
                  <a:lnTo>
                    <a:pt x="1465" y="775"/>
                  </a:lnTo>
                  <a:lnTo>
                    <a:pt x="1675" y="733"/>
                  </a:lnTo>
                  <a:lnTo>
                    <a:pt x="1758" y="670"/>
                  </a:lnTo>
                  <a:lnTo>
                    <a:pt x="1779" y="565"/>
                  </a:lnTo>
                  <a:lnTo>
                    <a:pt x="1695" y="482"/>
                  </a:lnTo>
                  <a:lnTo>
                    <a:pt x="1695" y="314"/>
                  </a:lnTo>
                  <a:lnTo>
                    <a:pt x="1737" y="210"/>
                  </a:lnTo>
                  <a:lnTo>
                    <a:pt x="1695" y="42"/>
                  </a:lnTo>
                  <a:lnTo>
                    <a:pt x="1570"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27" name="Google Shape;1127;p54"/>
            <p:cNvGrpSpPr/>
            <p:nvPr/>
          </p:nvGrpSpPr>
          <p:grpSpPr>
            <a:xfrm>
              <a:off x="3632736" y="3051591"/>
              <a:ext cx="63288" cy="45217"/>
              <a:chOff x="3450375" y="3038225"/>
              <a:chExt cx="132875" cy="99400"/>
            </a:xfrm>
          </p:grpSpPr>
          <p:sp>
            <p:nvSpPr>
              <p:cNvPr id="1128" name="Google Shape;1128;p54"/>
              <p:cNvSpPr/>
              <p:nvPr/>
            </p:nvSpPr>
            <p:spPr>
              <a:xfrm>
                <a:off x="3450375" y="3038225"/>
                <a:ext cx="46050" cy="13625"/>
              </a:xfrm>
              <a:custGeom>
                <a:rect b="b" l="l" r="r" t="t"/>
                <a:pathLst>
                  <a:path extrusionOk="0" h="545" w="1842">
                    <a:moveTo>
                      <a:pt x="942" y="0"/>
                    </a:moveTo>
                    <a:lnTo>
                      <a:pt x="795" y="63"/>
                    </a:lnTo>
                    <a:lnTo>
                      <a:pt x="586" y="230"/>
                    </a:lnTo>
                    <a:lnTo>
                      <a:pt x="481" y="230"/>
                    </a:lnTo>
                    <a:lnTo>
                      <a:pt x="418" y="251"/>
                    </a:lnTo>
                    <a:lnTo>
                      <a:pt x="167" y="251"/>
                    </a:lnTo>
                    <a:lnTo>
                      <a:pt x="188" y="335"/>
                    </a:lnTo>
                    <a:lnTo>
                      <a:pt x="314" y="419"/>
                    </a:lnTo>
                    <a:lnTo>
                      <a:pt x="439" y="377"/>
                    </a:lnTo>
                    <a:lnTo>
                      <a:pt x="439" y="377"/>
                    </a:lnTo>
                    <a:lnTo>
                      <a:pt x="377" y="460"/>
                    </a:lnTo>
                    <a:lnTo>
                      <a:pt x="209" y="460"/>
                    </a:lnTo>
                    <a:lnTo>
                      <a:pt x="105" y="314"/>
                    </a:lnTo>
                    <a:lnTo>
                      <a:pt x="0" y="419"/>
                    </a:lnTo>
                    <a:lnTo>
                      <a:pt x="63" y="481"/>
                    </a:lnTo>
                    <a:lnTo>
                      <a:pt x="63" y="544"/>
                    </a:lnTo>
                    <a:lnTo>
                      <a:pt x="105" y="481"/>
                    </a:lnTo>
                    <a:lnTo>
                      <a:pt x="481" y="481"/>
                    </a:lnTo>
                    <a:lnTo>
                      <a:pt x="586" y="356"/>
                    </a:lnTo>
                    <a:lnTo>
                      <a:pt x="691" y="335"/>
                    </a:lnTo>
                    <a:lnTo>
                      <a:pt x="816" y="251"/>
                    </a:lnTo>
                    <a:lnTo>
                      <a:pt x="900" y="272"/>
                    </a:lnTo>
                    <a:lnTo>
                      <a:pt x="921" y="314"/>
                    </a:lnTo>
                    <a:lnTo>
                      <a:pt x="1004" y="230"/>
                    </a:lnTo>
                    <a:lnTo>
                      <a:pt x="1067" y="209"/>
                    </a:lnTo>
                    <a:lnTo>
                      <a:pt x="1214" y="314"/>
                    </a:lnTo>
                    <a:lnTo>
                      <a:pt x="1318" y="314"/>
                    </a:lnTo>
                    <a:lnTo>
                      <a:pt x="1465" y="356"/>
                    </a:lnTo>
                    <a:lnTo>
                      <a:pt x="1653" y="440"/>
                    </a:lnTo>
                    <a:lnTo>
                      <a:pt x="1779" y="440"/>
                    </a:lnTo>
                    <a:lnTo>
                      <a:pt x="1841" y="356"/>
                    </a:lnTo>
                    <a:lnTo>
                      <a:pt x="1779" y="272"/>
                    </a:lnTo>
                    <a:lnTo>
                      <a:pt x="1737" y="314"/>
                    </a:lnTo>
                    <a:lnTo>
                      <a:pt x="1465" y="147"/>
                    </a:lnTo>
                    <a:lnTo>
                      <a:pt x="1360" y="147"/>
                    </a:lnTo>
                    <a:lnTo>
                      <a:pt x="1172" y="21"/>
                    </a:lnTo>
                    <a:lnTo>
                      <a:pt x="1046" y="21"/>
                    </a:lnTo>
                    <a:lnTo>
                      <a:pt x="942"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9" name="Google Shape;1129;p54"/>
              <p:cNvSpPr/>
              <p:nvPr/>
            </p:nvSpPr>
            <p:spPr>
              <a:xfrm>
                <a:off x="3481225" y="3056525"/>
                <a:ext cx="102025" cy="81100"/>
              </a:xfrm>
              <a:custGeom>
                <a:rect b="b" l="l" r="r" t="t"/>
                <a:pathLst>
                  <a:path extrusionOk="0" h="3244" w="4081">
                    <a:moveTo>
                      <a:pt x="712" y="0"/>
                    </a:moveTo>
                    <a:lnTo>
                      <a:pt x="565" y="21"/>
                    </a:lnTo>
                    <a:lnTo>
                      <a:pt x="565" y="42"/>
                    </a:lnTo>
                    <a:lnTo>
                      <a:pt x="607" y="210"/>
                    </a:lnTo>
                    <a:lnTo>
                      <a:pt x="565" y="314"/>
                    </a:lnTo>
                    <a:lnTo>
                      <a:pt x="565" y="482"/>
                    </a:lnTo>
                    <a:lnTo>
                      <a:pt x="649" y="565"/>
                    </a:lnTo>
                    <a:lnTo>
                      <a:pt x="628" y="670"/>
                    </a:lnTo>
                    <a:lnTo>
                      <a:pt x="545" y="733"/>
                    </a:lnTo>
                    <a:lnTo>
                      <a:pt x="335" y="775"/>
                    </a:lnTo>
                    <a:lnTo>
                      <a:pt x="189" y="858"/>
                    </a:lnTo>
                    <a:lnTo>
                      <a:pt x="84" y="879"/>
                    </a:lnTo>
                    <a:lnTo>
                      <a:pt x="1" y="1046"/>
                    </a:lnTo>
                    <a:lnTo>
                      <a:pt x="21" y="1005"/>
                    </a:lnTo>
                    <a:lnTo>
                      <a:pt x="105" y="1109"/>
                    </a:lnTo>
                    <a:lnTo>
                      <a:pt x="42" y="1319"/>
                    </a:lnTo>
                    <a:lnTo>
                      <a:pt x="189" y="1507"/>
                    </a:lnTo>
                    <a:lnTo>
                      <a:pt x="314" y="1528"/>
                    </a:lnTo>
                    <a:lnTo>
                      <a:pt x="398" y="1570"/>
                    </a:lnTo>
                    <a:lnTo>
                      <a:pt x="440" y="1486"/>
                    </a:lnTo>
                    <a:lnTo>
                      <a:pt x="545" y="1528"/>
                    </a:lnTo>
                    <a:lnTo>
                      <a:pt x="503" y="1570"/>
                    </a:lnTo>
                    <a:lnTo>
                      <a:pt x="503" y="1674"/>
                    </a:lnTo>
                    <a:lnTo>
                      <a:pt x="545" y="1716"/>
                    </a:lnTo>
                    <a:lnTo>
                      <a:pt x="670" y="1716"/>
                    </a:lnTo>
                    <a:lnTo>
                      <a:pt x="733" y="1904"/>
                    </a:lnTo>
                    <a:lnTo>
                      <a:pt x="879" y="1988"/>
                    </a:lnTo>
                    <a:lnTo>
                      <a:pt x="963" y="2051"/>
                    </a:lnTo>
                    <a:lnTo>
                      <a:pt x="1047" y="2030"/>
                    </a:lnTo>
                    <a:lnTo>
                      <a:pt x="1235" y="1946"/>
                    </a:lnTo>
                    <a:lnTo>
                      <a:pt x="1235" y="1884"/>
                    </a:lnTo>
                    <a:lnTo>
                      <a:pt x="1381" y="1716"/>
                    </a:lnTo>
                    <a:lnTo>
                      <a:pt x="1486" y="1632"/>
                    </a:lnTo>
                    <a:lnTo>
                      <a:pt x="1612" y="1570"/>
                    </a:lnTo>
                    <a:lnTo>
                      <a:pt x="2114" y="1570"/>
                    </a:lnTo>
                    <a:lnTo>
                      <a:pt x="2197" y="1716"/>
                    </a:lnTo>
                    <a:lnTo>
                      <a:pt x="2239" y="1821"/>
                    </a:lnTo>
                    <a:lnTo>
                      <a:pt x="2407" y="2093"/>
                    </a:lnTo>
                    <a:lnTo>
                      <a:pt x="2386" y="2156"/>
                    </a:lnTo>
                    <a:lnTo>
                      <a:pt x="2490" y="2260"/>
                    </a:lnTo>
                    <a:lnTo>
                      <a:pt x="2490" y="2365"/>
                    </a:lnTo>
                    <a:lnTo>
                      <a:pt x="2407" y="2407"/>
                    </a:lnTo>
                    <a:lnTo>
                      <a:pt x="2407" y="2511"/>
                    </a:lnTo>
                    <a:lnTo>
                      <a:pt x="2449" y="2532"/>
                    </a:lnTo>
                    <a:lnTo>
                      <a:pt x="2449" y="2574"/>
                    </a:lnTo>
                    <a:lnTo>
                      <a:pt x="2595" y="2532"/>
                    </a:lnTo>
                    <a:lnTo>
                      <a:pt x="2637" y="2532"/>
                    </a:lnTo>
                    <a:lnTo>
                      <a:pt x="2867" y="2449"/>
                    </a:lnTo>
                    <a:lnTo>
                      <a:pt x="3014" y="2511"/>
                    </a:lnTo>
                    <a:lnTo>
                      <a:pt x="3055" y="2637"/>
                    </a:lnTo>
                    <a:lnTo>
                      <a:pt x="3181" y="2721"/>
                    </a:lnTo>
                    <a:lnTo>
                      <a:pt x="3160" y="2930"/>
                    </a:lnTo>
                    <a:lnTo>
                      <a:pt x="3139" y="3055"/>
                    </a:lnTo>
                    <a:lnTo>
                      <a:pt x="3286" y="3202"/>
                    </a:lnTo>
                    <a:lnTo>
                      <a:pt x="3369" y="3202"/>
                    </a:lnTo>
                    <a:lnTo>
                      <a:pt x="3537" y="3076"/>
                    </a:lnTo>
                    <a:lnTo>
                      <a:pt x="3578" y="3076"/>
                    </a:lnTo>
                    <a:lnTo>
                      <a:pt x="3683" y="3181"/>
                    </a:lnTo>
                    <a:lnTo>
                      <a:pt x="3704" y="3244"/>
                    </a:lnTo>
                    <a:lnTo>
                      <a:pt x="3704" y="3202"/>
                    </a:lnTo>
                    <a:lnTo>
                      <a:pt x="3809" y="3181"/>
                    </a:lnTo>
                    <a:lnTo>
                      <a:pt x="3976" y="2846"/>
                    </a:lnTo>
                    <a:lnTo>
                      <a:pt x="3976" y="2721"/>
                    </a:lnTo>
                    <a:lnTo>
                      <a:pt x="3955" y="2658"/>
                    </a:lnTo>
                    <a:lnTo>
                      <a:pt x="3850" y="2553"/>
                    </a:lnTo>
                    <a:lnTo>
                      <a:pt x="3850" y="2469"/>
                    </a:lnTo>
                    <a:lnTo>
                      <a:pt x="3913" y="2428"/>
                    </a:lnTo>
                    <a:lnTo>
                      <a:pt x="3997" y="2449"/>
                    </a:lnTo>
                    <a:lnTo>
                      <a:pt x="4018" y="2365"/>
                    </a:lnTo>
                    <a:lnTo>
                      <a:pt x="3955" y="2239"/>
                    </a:lnTo>
                    <a:lnTo>
                      <a:pt x="3871" y="2218"/>
                    </a:lnTo>
                    <a:lnTo>
                      <a:pt x="3871" y="2009"/>
                    </a:lnTo>
                    <a:lnTo>
                      <a:pt x="3892" y="1925"/>
                    </a:lnTo>
                    <a:lnTo>
                      <a:pt x="3871" y="1674"/>
                    </a:lnTo>
                    <a:lnTo>
                      <a:pt x="3809" y="1612"/>
                    </a:lnTo>
                    <a:lnTo>
                      <a:pt x="3809" y="1507"/>
                    </a:lnTo>
                    <a:lnTo>
                      <a:pt x="4060" y="1423"/>
                    </a:lnTo>
                    <a:lnTo>
                      <a:pt x="4081" y="1402"/>
                    </a:lnTo>
                    <a:lnTo>
                      <a:pt x="4081" y="1319"/>
                    </a:lnTo>
                    <a:lnTo>
                      <a:pt x="4018" y="1277"/>
                    </a:lnTo>
                    <a:lnTo>
                      <a:pt x="3871" y="1256"/>
                    </a:lnTo>
                    <a:lnTo>
                      <a:pt x="3871" y="1193"/>
                    </a:lnTo>
                    <a:lnTo>
                      <a:pt x="3850" y="1109"/>
                    </a:lnTo>
                    <a:lnTo>
                      <a:pt x="3850" y="1005"/>
                    </a:lnTo>
                    <a:lnTo>
                      <a:pt x="3767" y="1005"/>
                    </a:lnTo>
                    <a:lnTo>
                      <a:pt x="3704" y="1088"/>
                    </a:lnTo>
                    <a:lnTo>
                      <a:pt x="3599" y="1109"/>
                    </a:lnTo>
                    <a:lnTo>
                      <a:pt x="3599" y="1109"/>
                    </a:lnTo>
                    <a:lnTo>
                      <a:pt x="3662" y="963"/>
                    </a:lnTo>
                    <a:lnTo>
                      <a:pt x="3767" y="796"/>
                    </a:lnTo>
                    <a:lnTo>
                      <a:pt x="3767" y="754"/>
                    </a:lnTo>
                    <a:lnTo>
                      <a:pt x="3641" y="733"/>
                    </a:lnTo>
                    <a:lnTo>
                      <a:pt x="3578" y="670"/>
                    </a:lnTo>
                    <a:lnTo>
                      <a:pt x="3599" y="524"/>
                    </a:lnTo>
                    <a:lnTo>
                      <a:pt x="3558" y="377"/>
                    </a:lnTo>
                    <a:lnTo>
                      <a:pt x="3432" y="272"/>
                    </a:lnTo>
                    <a:lnTo>
                      <a:pt x="3390" y="231"/>
                    </a:lnTo>
                    <a:lnTo>
                      <a:pt x="3286" y="252"/>
                    </a:lnTo>
                    <a:lnTo>
                      <a:pt x="3265" y="314"/>
                    </a:lnTo>
                    <a:lnTo>
                      <a:pt x="3118" y="231"/>
                    </a:lnTo>
                    <a:lnTo>
                      <a:pt x="2972" y="231"/>
                    </a:lnTo>
                    <a:lnTo>
                      <a:pt x="2867" y="377"/>
                    </a:lnTo>
                    <a:lnTo>
                      <a:pt x="2804" y="419"/>
                    </a:lnTo>
                    <a:lnTo>
                      <a:pt x="2700" y="482"/>
                    </a:lnTo>
                    <a:lnTo>
                      <a:pt x="2532" y="482"/>
                    </a:lnTo>
                    <a:lnTo>
                      <a:pt x="2407" y="377"/>
                    </a:lnTo>
                    <a:lnTo>
                      <a:pt x="2323" y="356"/>
                    </a:lnTo>
                    <a:lnTo>
                      <a:pt x="2218" y="419"/>
                    </a:lnTo>
                    <a:lnTo>
                      <a:pt x="2135" y="377"/>
                    </a:lnTo>
                    <a:lnTo>
                      <a:pt x="2135" y="272"/>
                    </a:lnTo>
                    <a:lnTo>
                      <a:pt x="2009" y="272"/>
                    </a:lnTo>
                    <a:lnTo>
                      <a:pt x="1967" y="231"/>
                    </a:lnTo>
                    <a:lnTo>
                      <a:pt x="1863" y="210"/>
                    </a:lnTo>
                    <a:lnTo>
                      <a:pt x="1758" y="272"/>
                    </a:lnTo>
                    <a:lnTo>
                      <a:pt x="1570" y="210"/>
                    </a:lnTo>
                    <a:lnTo>
                      <a:pt x="1381" y="210"/>
                    </a:lnTo>
                    <a:lnTo>
                      <a:pt x="1277" y="126"/>
                    </a:lnTo>
                    <a:lnTo>
                      <a:pt x="1047" y="21"/>
                    </a:lnTo>
                    <a:lnTo>
                      <a:pt x="712"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30" name="Google Shape;1130;p54"/>
            <p:cNvSpPr/>
            <p:nvPr/>
          </p:nvSpPr>
          <p:spPr>
            <a:xfrm>
              <a:off x="3657897" y="3077759"/>
              <a:ext cx="19195" cy="21903"/>
            </a:xfrm>
            <a:custGeom>
              <a:rect b="b" l="l" r="r" t="t"/>
              <a:pathLst>
                <a:path extrusionOk="0" h="1926" w="1612">
                  <a:moveTo>
                    <a:pt x="733" y="1"/>
                  </a:moveTo>
                  <a:lnTo>
                    <a:pt x="607" y="63"/>
                  </a:lnTo>
                  <a:lnTo>
                    <a:pt x="502" y="147"/>
                  </a:lnTo>
                  <a:lnTo>
                    <a:pt x="356" y="315"/>
                  </a:lnTo>
                  <a:lnTo>
                    <a:pt x="356" y="377"/>
                  </a:lnTo>
                  <a:lnTo>
                    <a:pt x="168" y="461"/>
                  </a:lnTo>
                  <a:lnTo>
                    <a:pt x="84" y="482"/>
                  </a:lnTo>
                  <a:lnTo>
                    <a:pt x="42" y="587"/>
                  </a:lnTo>
                  <a:lnTo>
                    <a:pt x="0" y="670"/>
                  </a:lnTo>
                  <a:lnTo>
                    <a:pt x="105" y="733"/>
                  </a:lnTo>
                  <a:lnTo>
                    <a:pt x="42" y="880"/>
                  </a:lnTo>
                  <a:lnTo>
                    <a:pt x="63" y="963"/>
                  </a:lnTo>
                  <a:lnTo>
                    <a:pt x="168" y="984"/>
                  </a:lnTo>
                  <a:lnTo>
                    <a:pt x="251" y="1172"/>
                  </a:lnTo>
                  <a:lnTo>
                    <a:pt x="251" y="1298"/>
                  </a:lnTo>
                  <a:lnTo>
                    <a:pt x="377" y="1424"/>
                  </a:lnTo>
                  <a:lnTo>
                    <a:pt x="482" y="1382"/>
                  </a:lnTo>
                  <a:lnTo>
                    <a:pt x="482" y="1403"/>
                  </a:lnTo>
                  <a:lnTo>
                    <a:pt x="419" y="1507"/>
                  </a:lnTo>
                  <a:lnTo>
                    <a:pt x="502" y="1591"/>
                  </a:lnTo>
                  <a:lnTo>
                    <a:pt x="586" y="1675"/>
                  </a:lnTo>
                  <a:lnTo>
                    <a:pt x="565" y="1737"/>
                  </a:lnTo>
                  <a:lnTo>
                    <a:pt x="691" y="1779"/>
                  </a:lnTo>
                  <a:lnTo>
                    <a:pt x="1005" y="1926"/>
                  </a:lnTo>
                  <a:lnTo>
                    <a:pt x="1046" y="1926"/>
                  </a:lnTo>
                  <a:lnTo>
                    <a:pt x="1088" y="1842"/>
                  </a:lnTo>
                  <a:lnTo>
                    <a:pt x="1151" y="1696"/>
                  </a:lnTo>
                  <a:lnTo>
                    <a:pt x="1298" y="1633"/>
                  </a:lnTo>
                  <a:lnTo>
                    <a:pt x="1402" y="1507"/>
                  </a:lnTo>
                  <a:lnTo>
                    <a:pt x="1402" y="1403"/>
                  </a:lnTo>
                  <a:lnTo>
                    <a:pt x="1444" y="1256"/>
                  </a:lnTo>
                  <a:lnTo>
                    <a:pt x="1528" y="1214"/>
                  </a:lnTo>
                  <a:lnTo>
                    <a:pt x="1528" y="1152"/>
                  </a:lnTo>
                  <a:lnTo>
                    <a:pt x="1549" y="1005"/>
                  </a:lnTo>
                  <a:lnTo>
                    <a:pt x="1570" y="1005"/>
                  </a:lnTo>
                  <a:lnTo>
                    <a:pt x="1570" y="963"/>
                  </a:lnTo>
                  <a:lnTo>
                    <a:pt x="1528" y="942"/>
                  </a:lnTo>
                  <a:lnTo>
                    <a:pt x="1528" y="838"/>
                  </a:lnTo>
                  <a:lnTo>
                    <a:pt x="1611" y="796"/>
                  </a:lnTo>
                  <a:lnTo>
                    <a:pt x="1611" y="691"/>
                  </a:lnTo>
                  <a:lnTo>
                    <a:pt x="1507" y="587"/>
                  </a:lnTo>
                  <a:lnTo>
                    <a:pt x="1528" y="524"/>
                  </a:lnTo>
                  <a:lnTo>
                    <a:pt x="1360" y="252"/>
                  </a:lnTo>
                  <a:lnTo>
                    <a:pt x="1318" y="147"/>
                  </a:lnTo>
                  <a:lnTo>
                    <a:pt x="1235"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1" name="Google Shape;1131;p54"/>
            <p:cNvSpPr/>
            <p:nvPr/>
          </p:nvSpPr>
          <p:spPr>
            <a:xfrm>
              <a:off x="3670352" y="3087756"/>
              <a:ext cx="27911" cy="28568"/>
            </a:xfrm>
            <a:custGeom>
              <a:rect b="b" l="l" r="r" t="t"/>
              <a:pathLst>
                <a:path extrusionOk="0" h="2512" w="2344">
                  <a:moveTo>
                    <a:pt x="942" y="1"/>
                  </a:moveTo>
                  <a:lnTo>
                    <a:pt x="712" y="84"/>
                  </a:lnTo>
                  <a:lnTo>
                    <a:pt x="670" y="84"/>
                  </a:lnTo>
                  <a:lnTo>
                    <a:pt x="524" y="126"/>
                  </a:lnTo>
                  <a:lnTo>
                    <a:pt x="503" y="126"/>
                  </a:lnTo>
                  <a:lnTo>
                    <a:pt x="482" y="273"/>
                  </a:lnTo>
                  <a:lnTo>
                    <a:pt x="482" y="335"/>
                  </a:lnTo>
                  <a:lnTo>
                    <a:pt x="398" y="377"/>
                  </a:lnTo>
                  <a:lnTo>
                    <a:pt x="356" y="524"/>
                  </a:lnTo>
                  <a:lnTo>
                    <a:pt x="356" y="628"/>
                  </a:lnTo>
                  <a:lnTo>
                    <a:pt x="252" y="754"/>
                  </a:lnTo>
                  <a:lnTo>
                    <a:pt x="105" y="817"/>
                  </a:lnTo>
                  <a:lnTo>
                    <a:pt x="42" y="963"/>
                  </a:lnTo>
                  <a:lnTo>
                    <a:pt x="0" y="1047"/>
                  </a:lnTo>
                  <a:lnTo>
                    <a:pt x="168" y="1047"/>
                  </a:lnTo>
                  <a:lnTo>
                    <a:pt x="252" y="1109"/>
                  </a:lnTo>
                  <a:lnTo>
                    <a:pt x="210" y="1172"/>
                  </a:lnTo>
                  <a:lnTo>
                    <a:pt x="293" y="1235"/>
                  </a:lnTo>
                  <a:lnTo>
                    <a:pt x="461" y="1444"/>
                  </a:lnTo>
                  <a:lnTo>
                    <a:pt x="524" y="1444"/>
                  </a:lnTo>
                  <a:lnTo>
                    <a:pt x="775" y="1591"/>
                  </a:lnTo>
                  <a:lnTo>
                    <a:pt x="796" y="1591"/>
                  </a:lnTo>
                  <a:lnTo>
                    <a:pt x="1130" y="1967"/>
                  </a:lnTo>
                  <a:lnTo>
                    <a:pt x="1256" y="1988"/>
                  </a:lnTo>
                  <a:lnTo>
                    <a:pt x="1716" y="2302"/>
                  </a:lnTo>
                  <a:lnTo>
                    <a:pt x="2260" y="2511"/>
                  </a:lnTo>
                  <a:lnTo>
                    <a:pt x="2260" y="2386"/>
                  </a:lnTo>
                  <a:lnTo>
                    <a:pt x="2197" y="2281"/>
                  </a:lnTo>
                  <a:lnTo>
                    <a:pt x="2260" y="2156"/>
                  </a:lnTo>
                  <a:lnTo>
                    <a:pt x="2239" y="2072"/>
                  </a:lnTo>
                  <a:lnTo>
                    <a:pt x="2260" y="1967"/>
                  </a:lnTo>
                  <a:lnTo>
                    <a:pt x="2302" y="1884"/>
                  </a:lnTo>
                  <a:lnTo>
                    <a:pt x="2260" y="1800"/>
                  </a:lnTo>
                  <a:lnTo>
                    <a:pt x="2344" y="1758"/>
                  </a:lnTo>
                  <a:lnTo>
                    <a:pt x="2302" y="1653"/>
                  </a:lnTo>
                  <a:lnTo>
                    <a:pt x="2239" y="1633"/>
                  </a:lnTo>
                  <a:lnTo>
                    <a:pt x="2156" y="1570"/>
                  </a:lnTo>
                  <a:lnTo>
                    <a:pt x="2093" y="1465"/>
                  </a:lnTo>
                  <a:lnTo>
                    <a:pt x="2030" y="1444"/>
                  </a:lnTo>
                  <a:lnTo>
                    <a:pt x="1967" y="1444"/>
                  </a:lnTo>
                  <a:lnTo>
                    <a:pt x="1884" y="1361"/>
                  </a:lnTo>
                  <a:lnTo>
                    <a:pt x="1779" y="1361"/>
                  </a:lnTo>
                  <a:lnTo>
                    <a:pt x="1758" y="1381"/>
                  </a:lnTo>
                  <a:lnTo>
                    <a:pt x="1653" y="1361"/>
                  </a:lnTo>
                  <a:lnTo>
                    <a:pt x="1633" y="1256"/>
                  </a:lnTo>
                  <a:lnTo>
                    <a:pt x="1716" y="1151"/>
                  </a:lnTo>
                  <a:lnTo>
                    <a:pt x="1821" y="942"/>
                  </a:lnTo>
                  <a:lnTo>
                    <a:pt x="1758" y="837"/>
                  </a:lnTo>
                  <a:lnTo>
                    <a:pt x="1779" y="796"/>
                  </a:lnTo>
                  <a:lnTo>
                    <a:pt x="1758" y="733"/>
                  </a:lnTo>
                  <a:lnTo>
                    <a:pt x="1653" y="628"/>
                  </a:lnTo>
                  <a:lnTo>
                    <a:pt x="1612" y="628"/>
                  </a:lnTo>
                  <a:lnTo>
                    <a:pt x="1444" y="754"/>
                  </a:lnTo>
                  <a:lnTo>
                    <a:pt x="1361" y="754"/>
                  </a:lnTo>
                  <a:lnTo>
                    <a:pt x="1214" y="607"/>
                  </a:lnTo>
                  <a:lnTo>
                    <a:pt x="1235" y="482"/>
                  </a:lnTo>
                  <a:lnTo>
                    <a:pt x="1256" y="273"/>
                  </a:lnTo>
                  <a:lnTo>
                    <a:pt x="1130" y="189"/>
                  </a:lnTo>
                  <a:lnTo>
                    <a:pt x="1089" y="63"/>
                  </a:lnTo>
                  <a:lnTo>
                    <a:pt x="942"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2" name="Google Shape;1132;p54"/>
            <p:cNvSpPr/>
            <p:nvPr/>
          </p:nvSpPr>
          <p:spPr>
            <a:xfrm>
              <a:off x="3689785" y="3073722"/>
              <a:ext cx="42617" cy="42840"/>
            </a:xfrm>
            <a:custGeom>
              <a:rect b="b" l="l" r="r" t="t"/>
              <a:pathLst>
                <a:path extrusionOk="0" h="3767" w="3579">
                  <a:moveTo>
                    <a:pt x="1905" y="0"/>
                  </a:moveTo>
                  <a:lnTo>
                    <a:pt x="1821" y="63"/>
                  </a:lnTo>
                  <a:lnTo>
                    <a:pt x="1716" y="209"/>
                  </a:lnTo>
                  <a:lnTo>
                    <a:pt x="1549" y="167"/>
                  </a:lnTo>
                  <a:lnTo>
                    <a:pt x="1507" y="105"/>
                  </a:lnTo>
                  <a:lnTo>
                    <a:pt x="1549" y="63"/>
                  </a:lnTo>
                  <a:lnTo>
                    <a:pt x="1381" y="42"/>
                  </a:lnTo>
                  <a:lnTo>
                    <a:pt x="1193" y="84"/>
                  </a:lnTo>
                  <a:lnTo>
                    <a:pt x="1193" y="146"/>
                  </a:lnTo>
                  <a:lnTo>
                    <a:pt x="1151" y="167"/>
                  </a:lnTo>
                  <a:lnTo>
                    <a:pt x="921" y="167"/>
                  </a:lnTo>
                  <a:lnTo>
                    <a:pt x="775" y="84"/>
                  </a:lnTo>
                  <a:lnTo>
                    <a:pt x="712" y="84"/>
                  </a:lnTo>
                  <a:lnTo>
                    <a:pt x="503" y="209"/>
                  </a:lnTo>
                  <a:lnTo>
                    <a:pt x="252" y="293"/>
                  </a:lnTo>
                  <a:lnTo>
                    <a:pt x="252" y="398"/>
                  </a:lnTo>
                  <a:lnTo>
                    <a:pt x="314" y="460"/>
                  </a:lnTo>
                  <a:lnTo>
                    <a:pt x="335" y="711"/>
                  </a:lnTo>
                  <a:lnTo>
                    <a:pt x="314" y="795"/>
                  </a:lnTo>
                  <a:lnTo>
                    <a:pt x="314" y="1004"/>
                  </a:lnTo>
                  <a:lnTo>
                    <a:pt x="398" y="1025"/>
                  </a:lnTo>
                  <a:lnTo>
                    <a:pt x="461" y="1151"/>
                  </a:lnTo>
                  <a:lnTo>
                    <a:pt x="440" y="1235"/>
                  </a:lnTo>
                  <a:lnTo>
                    <a:pt x="356" y="1214"/>
                  </a:lnTo>
                  <a:lnTo>
                    <a:pt x="293" y="1255"/>
                  </a:lnTo>
                  <a:lnTo>
                    <a:pt x="293" y="1339"/>
                  </a:lnTo>
                  <a:lnTo>
                    <a:pt x="398" y="1444"/>
                  </a:lnTo>
                  <a:lnTo>
                    <a:pt x="419" y="1507"/>
                  </a:lnTo>
                  <a:lnTo>
                    <a:pt x="419" y="1632"/>
                  </a:lnTo>
                  <a:lnTo>
                    <a:pt x="252" y="1967"/>
                  </a:lnTo>
                  <a:lnTo>
                    <a:pt x="147" y="1988"/>
                  </a:lnTo>
                  <a:lnTo>
                    <a:pt x="147" y="2030"/>
                  </a:lnTo>
                  <a:lnTo>
                    <a:pt x="126" y="2071"/>
                  </a:lnTo>
                  <a:lnTo>
                    <a:pt x="189" y="2176"/>
                  </a:lnTo>
                  <a:lnTo>
                    <a:pt x="84" y="2385"/>
                  </a:lnTo>
                  <a:lnTo>
                    <a:pt x="1" y="2490"/>
                  </a:lnTo>
                  <a:lnTo>
                    <a:pt x="21" y="2595"/>
                  </a:lnTo>
                  <a:lnTo>
                    <a:pt x="126" y="2615"/>
                  </a:lnTo>
                  <a:lnTo>
                    <a:pt x="147" y="2595"/>
                  </a:lnTo>
                  <a:lnTo>
                    <a:pt x="252" y="2595"/>
                  </a:lnTo>
                  <a:lnTo>
                    <a:pt x="335" y="2678"/>
                  </a:lnTo>
                  <a:lnTo>
                    <a:pt x="398" y="2678"/>
                  </a:lnTo>
                  <a:lnTo>
                    <a:pt x="461" y="2699"/>
                  </a:lnTo>
                  <a:lnTo>
                    <a:pt x="524" y="2804"/>
                  </a:lnTo>
                  <a:lnTo>
                    <a:pt x="607" y="2867"/>
                  </a:lnTo>
                  <a:lnTo>
                    <a:pt x="670" y="2887"/>
                  </a:lnTo>
                  <a:lnTo>
                    <a:pt x="712" y="2992"/>
                  </a:lnTo>
                  <a:lnTo>
                    <a:pt x="628" y="3034"/>
                  </a:lnTo>
                  <a:lnTo>
                    <a:pt x="670" y="3118"/>
                  </a:lnTo>
                  <a:lnTo>
                    <a:pt x="628" y="3201"/>
                  </a:lnTo>
                  <a:lnTo>
                    <a:pt x="607" y="3306"/>
                  </a:lnTo>
                  <a:lnTo>
                    <a:pt x="628" y="3390"/>
                  </a:lnTo>
                  <a:lnTo>
                    <a:pt x="565" y="3515"/>
                  </a:lnTo>
                  <a:lnTo>
                    <a:pt x="628" y="3620"/>
                  </a:lnTo>
                  <a:lnTo>
                    <a:pt x="628" y="3745"/>
                  </a:lnTo>
                  <a:lnTo>
                    <a:pt x="712" y="3766"/>
                  </a:lnTo>
                  <a:lnTo>
                    <a:pt x="879" y="3599"/>
                  </a:lnTo>
                  <a:lnTo>
                    <a:pt x="1026" y="3599"/>
                  </a:lnTo>
                  <a:lnTo>
                    <a:pt x="1068" y="3536"/>
                  </a:lnTo>
                  <a:lnTo>
                    <a:pt x="1465" y="3390"/>
                  </a:lnTo>
                  <a:lnTo>
                    <a:pt x="1465" y="3327"/>
                  </a:lnTo>
                  <a:lnTo>
                    <a:pt x="1674" y="3306"/>
                  </a:lnTo>
                  <a:lnTo>
                    <a:pt x="2449" y="3306"/>
                  </a:lnTo>
                  <a:lnTo>
                    <a:pt x="2742" y="3201"/>
                  </a:lnTo>
                  <a:lnTo>
                    <a:pt x="3014" y="3327"/>
                  </a:lnTo>
                  <a:lnTo>
                    <a:pt x="3034" y="3201"/>
                  </a:lnTo>
                  <a:lnTo>
                    <a:pt x="3139" y="3180"/>
                  </a:lnTo>
                  <a:lnTo>
                    <a:pt x="3223" y="3306"/>
                  </a:lnTo>
                  <a:lnTo>
                    <a:pt x="3244" y="3285"/>
                  </a:lnTo>
                  <a:lnTo>
                    <a:pt x="3348" y="3285"/>
                  </a:lnTo>
                  <a:lnTo>
                    <a:pt x="3453" y="3243"/>
                  </a:lnTo>
                  <a:lnTo>
                    <a:pt x="3453" y="3097"/>
                  </a:lnTo>
                  <a:lnTo>
                    <a:pt x="3390" y="2992"/>
                  </a:lnTo>
                  <a:lnTo>
                    <a:pt x="3265" y="2971"/>
                  </a:lnTo>
                  <a:lnTo>
                    <a:pt x="3244" y="2804"/>
                  </a:lnTo>
                  <a:lnTo>
                    <a:pt x="3160" y="2595"/>
                  </a:lnTo>
                  <a:lnTo>
                    <a:pt x="3076" y="2511"/>
                  </a:lnTo>
                  <a:lnTo>
                    <a:pt x="3118" y="2469"/>
                  </a:lnTo>
                  <a:lnTo>
                    <a:pt x="3139" y="2448"/>
                  </a:lnTo>
                  <a:lnTo>
                    <a:pt x="3139" y="2176"/>
                  </a:lnTo>
                  <a:lnTo>
                    <a:pt x="3181" y="2092"/>
                  </a:lnTo>
                  <a:lnTo>
                    <a:pt x="3223" y="1967"/>
                  </a:lnTo>
                  <a:lnTo>
                    <a:pt x="3244" y="1883"/>
                  </a:lnTo>
                  <a:lnTo>
                    <a:pt x="3244" y="1758"/>
                  </a:lnTo>
                  <a:lnTo>
                    <a:pt x="3432" y="1507"/>
                  </a:lnTo>
                  <a:lnTo>
                    <a:pt x="3537" y="1423"/>
                  </a:lnTo>
                  <a:lnTo>
                    <a:pt x="3537" y="1318"/>
                  </a:lnTo>
                  <a:lnTo>
                    <a:pt x="3578" y="1193"/>
                  </a:lnTo>
                  <a:lnTo>
                    <a:pt x="3537" y="1025"/>
                  </a:lnTo>
                  <a:lnTo>
                    <a:pt x="3453" y="942"/>
                  </a:lnTo>
                  <a:lnTo>
                    <a:pt x="3453" y="879"/>
                  </a:lnTo>
                  <a:lnTo>
                    <a:pt x="3390" y="732"/>
                  </a:lnTo>
                  <a:lnTo>
                    <a:pt x="3453" y="565"/>
                  </a:lnTo>
                  <a:lnTo>
                    <a:pt x="3453" y="502"/>
                  </a:lnTo>
                  <a:lnTo>
                    <a:pt x="3327" y="502"/>
                  </a:lnTo>
                  <a:lnTo>
                    <a:pt x="3244" y="418"/>
                  </a:lnTo>
                  <a:lnTo>
                    <a:pt x="3160" y="418"/>
                  </a:lnTo>
                  <a:lnTo>
                    <a:pt x="3055" y="502"/>
                  </a:lnTo>
                  <a:lnTo>
                    <a:pt x="2930" y="523"/>
                  </a:lnTo>
                  <a:lnTo>
                    <a:pt x="2742" y="460"/>
                  </a:lnTo>
                  <a:lnTo>
                    <a:pt x="2658" y="356"/>
                  </a:lnTo>
                  <a:lnTo>
                    <a:pt x="2553" y="293"/>
                  </a:lnTo>
                  <a:lnTo>
                    <a:pt x="2449" y="293"/>
                  </a:lnTo>
                  <a:lnTo>
                    <a:pt x="2407" y="251"/>
                  </a:lnTo>
                  <a:lnTo>
                    <a:pt x="2302" y="251"/>
                  </a:lnTo>
                  <a:lnTo>
                    <a:pt x="2093" y="146"/>
                  </a:lnTo>
                  <a:lnTo>
                    <a:pt x="1926"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3" name="Google Shape;1133;p54"/>
            <p:cNvSpPr/>
            <p:nvPr/>
          </p:nvSpPr>
          <p:spPr>
            <a:xfrm>
              <a:off x="3726412" y="3070151"/>
              <a:ext cx="29161" cy="43557"/>
            </a:xfrm>
            <a:custGeom>
              <a:rect b="b" l="l" r="r" t="t"/>
              <a:pathLst>
                <a:path extrusionOk="0" h="3830" w="2449">
                  <a:moveTo>
                    <a:pt x="1674" y="0"/>
                  </a:moveTo>
                  <a:lnTo>
                    <a:pt x="1549" y="63"/>
                  </a:lnTo>
                  <a:lnTo>
                    <a:pt x="1402" y="63"/>
                  </a:lnTo>
                  <a:lnTo>
                    <a:pt x="1193" y="105"/>
                  </a:lnTo>
                  <a:lnTo>
                    <a:pt x="419" y="105"/>
                  </a:lnTo>
                  <a:lnTo>
                    <a:pt x="210" y="147"/>
                  </a:lnTo>
                  <a:lnTo>
                    <a:pt x="189" y="272"/>
                  </a:lnTo>
                  <a:lnTo>
                    <a:pt x="251" y="460"/>
                  </a:lnTo>
                  <a:lnTo>
                    <a:pt x="293" y="502"/>
                  </a:lnTo>
                  <a:lnTo>
                    <a:pt x="377" y="670"/>
                  </a:lnTo>
                  <a:lnTo>
                    <a:pt x="377" y="816"/>
                  </a:lnTo>
                  <a:lnTo>
                    <a:pt x="377" y="879"/>
                  </a:lnTo>
                  <a:lnTo>
                    <a:pt x="314" y="1046"/>
                  </a:lnTo>
                  <a:lnTo>
                    <a:pt x="377" y="1193"/>
                  </a:lnTo>
                  <a:lnTo>
                    <a:pt x="377" y="1256"/>
                  </a:lnTo>
                  <a:lnTo>
                    <a:pt x="461" y="1339"/>
                  </a:lnTo>
                  <a:lnTo>
                    <a:pt x="502" y="1507"/>
                  </a:lnTo>
                  <a:lnTo>
                    <a:pt x="461" y="1632"/>
                  </a:lnTo>
                  <a:lnTo>
                    <a:pt x="461" y="1737"/>
                  </a:lnTo>
                  <a:lnTo>
                    <a:pt x="356" y="1821"/>
                  </a:lnTo>
                  <a:lnTo>
                    <a:pt x="168" y="2072"/>
                  </a:lnTo>
                  <a:lnTo>
                    <a:pt x="168" y="2197"/>
                  </a:lnTo>
                  <a:lnTo>
                    <a:pt x="147" y="2281"/>
                  </a:lnTo>
                  <a:lnTo>
                    <a:pt x="105" y="2406"/>
                  </a:lnTo>
                  <a:lnTo>
                    <a:pt x="63" y="2490"/>
                  </a:lnTo>
                  <a:lnTo>
                    <a:pt x="63" y="2762"/>
                  </a:lnTo>
                  <a:lnTo>
                    <a:pt x="42" y="2783"/>
                  </a:lnTo>
                  <a:lnTo>
                    <a:pt x="0" y="2825"/>
                  </a:lnTo>
                  <a:lnTo>
                    <a:pt x="84" y="2909"/>
                  </a:lnTo>
                  <a:lnTo>
                    <a:pt x="168" y="3118"/>
                  </a:lnTo>
                  <a:lnTo>
                    <a:pt x="189" y="3285"/>
                  </a:lnTo>
                  <a:lnTo>
                    <a:pt x="314" y="3306"/>
                  </a:lnTo>
                  <a:lnTo>
                    <a:pt x="377" y="3411"/>
                  </a:lnTo>
                  <a:lnTo>
                    <a:pt x="377" y="3557"/>
                  </a:lnTo>
                  <a:lnTo>
                    <a:pt x="272" y="3599"/>
                  </a:lnTo>
                  <a:lnTo>
                    <a:pt x="168" y="3599"/>
                  </a:lnTo>
                  <a:lnTo>
                    <a:pt x="147" y="3620"/>
                  </a:lnTo>
                  <a:lnTo>
                    <a:pt x="168" y="3662"/>
                  </a:lnTo>
                  <a:lnTo>
                    <a:pt x="482" y="3725"/>
                  </a:lnTo>
                  <a:lnTo>
                    <a:pt x="712" y="3829"/>
                  </a:lnTo>
                  <a:lnTo>
                    <a:pt x="1214" y="3599"/>
                  </a:lnTo>
                  <a:lnTo>
                    <a:pt x="1549" y="3557"/>
                  </a:lnTo>
                  <a:lnTo>
                    <a:pt x="1863" y="3306"/>
                  </a:lnTo>
                  <a:lnTo>
                    <a:pt x="2135" y="3181"/>
                  </a:lnTo>
                  <a:lnTo>
                    <a:pt x="2448" y="3118"/>
                  </a:lnTo>
                  <a:lnTo>
                    <a:pt x="2386" y="3034"/>
                  </a:lnTo>
                  <a:lnTo>
                    <a:pt x="2302" y="2971"/>
                  </a:lnTo>
                  <a:lnTo>
                    <a:pt x="2260" y="2929"/>
                  </a:lnTo>
                  <a:lnTo>
                    <a:pt x="2197" y="2804"/>
                  </a:lnTo>
                  <a:lnTo>
                    <a:pt x="2176" y="2657"/>
                  </a:lnTo>
                  <a:lnTo>
                    <a:pt x="2197" y="2490"/>
                  </a:lnTo>
                  <a:lnTo>
                    <a:pt x="2197" y="2448"/>
                  </a:lnTo>
                  <a:lnTo>
                    <a:pt x="2260" y="2302"/>
                  </a:lnTo>
                  <a:lnTo>
                    <a:pt x="2260" y="1967"/>
                  </a:lnTo>
                  <a:lnTo>
                    <a:pt x="2197" y="1883"/>
                  </a:lnTo>
                  <a:lnTo>
                    <a:pt x="2239" y="1674"/>
                  </a:lnTo>
                  <a:lnTo>
                    <a:pt x="2176" y="1611"/>
                  </a:lnTo>
                  <a:lnTo>
                    <a:pt x="2239" y="1528"/>
                  </a:lnTo>
                  <a:lnTo>
                    <a:pt x="2197" y="1423"/>
                  </a:lnTo>
                  <a:lnTo>
                    <a:pt x="2155" y="1360"/>
                  </a:lnTo>
                  <a:lnTo>
                    <a:pt x="2176" y="1297"/>
                  </a:lnTo>
                  <a:lnTo>
                    <a:pt x="2197" y="1214"/>
                  </a:lnTo>
                  <a:lnTo>
                    <a:pt x="2197" y="1004"/>
                  </a:lnTo>
                  <a:lnTo>
                    <a:pt x="2155" y="1004"/>
                  </a:lnTo>
                  <a:lnTo>
                    <a:pt x="2093" y="942"/>
                  </a:lnTo>
                  <a:lnTo>
                    <a:pt x="2093" y="732"/>
                  </a:lnTo>
                  <a:lnTo>
                    <a:pt x="2135" y="586"/>
                  </a:lnTo>
                  <a:lnTo>
                    <a:pt x="1988" y="502"/>
                  </a:lnTo>
                  <a:lnTo>
                    <a:pt x="1946" y="419"/>
                  </a:lnTo>
                  <a:lnTo>
                    <a:pt x="1821" y="293"/>
                  </a:lnTo>
                  <a:lnTo>
                    <a:pt x="1821" y="209"/>
                  </a:lnTo>
                  <a:lnTo>
                    <a:pt x="1758" y="168"/>
                  </a:lnTo>
                  <a:lnTo>
                    <a:pt x="1716"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4" name="Google Shape;1134;p54"/>
            <p:cNvSpPr/>
            <p:nvPr/>
          </p:nvSpPr>
          <p:spPr>
            <a:xfrm>
              <a:off x="3746846" y="3070151"/>
              <a:ext cx="13956" cy="35459"/>
            </a:xfrm>
            <a:custGeom>
              <a:rect b="b" l="l" r="r" t="t"/>
              <a:pathLst>
                <a:path extrusionOk="0" h="3118" w="1172">
                  <a:moveTo>
                    <a:pt x="0" y="0"/>
                  </a:moveTo>
                  <a:lnTo>
                    <a:pt x="42" y="168"/>
                  </a:lnTo>
                  <a:lnTo>
                    <a:pt x="105" y="209"/>
                  </a:lnTo>
                  <a:lnTo>
                    <a:pt x="105" y="293"/>
                  </a:lnTo>
                  <a:lnTo>
                    <a:pt x="230" y="419"/>
                  </a:lnTo>
                  <a:lnTo>
                    <a:pt x="272" y="502"/>
                  </a:lnTo>
                  <a:lnTo>
                    <a:pt x="419" y="586"/>
                  </a:lnTo>
                  <a:lnTo>
                    <a:pt x="377" y="732"/>
                  </a:lnTo>
                  <a:lnTo>
                    <a:pt x="377" y="942"/>
                  </a:lnTo>
                  <a:lnTo>
                    <a:pt x="439" y="1004"/>
                  </a:lnTo>
                  <a:lnTo>
                    <a:pt x="481" y="1004"/>
                  </a:lnTo>
                  <a:lnTo>
                    <a:pt x="481" y="1214"/>
                  </a:lnTo>
                  <a:lnTo>
                    <a:pt x="460" y="1297"/>
                  </a:lnTo>
                  <a:lnTo>
                    <a:pt x="439" y="1360"/>
                  </a:lnTo>
                  <a:lnTo>
                    <a:pt x="481" y="1423"/>
                  </a:lnTo>
                  <a:lnTo>
                    <a:pt x="523" y="1528"/>
                  </a:lnTo>
                  <a:lnTo>
                    <a:pt x="460" y="1611"/>
                  </a:lnTo>
                  <a:lnTo>
                    <a:pt x="523" y="1674"/>
                  </a:lnTo>
                  <a:lnTo>
                    <a:pt x="481" y="1883"/>
                  </a:lnTo>
                  <a:lnTo>
                    <a:pt x="544" y="1967"/>
                  </a:lnTo>
                  <a:lnTo>
                    <a:pt x="544" y="2302"/>
                  </a:lnTo>
                  <a:lnTo>
                    <a:pt x="481" y="2448"/>
                  </a:lnTo>
                  <a:lnTo>
                    <a:pt x="481" y="2490"/>
                  </a:lnTo>
                  <a:lnTo>
                    <a:pt x="460" y="2657"/>
                  </a:lnTo>
                  <a:lnTo>
                    <a:pt x="481" y="2804"/>
                  </a:lnTo>
                  <a:lnTo>
                    <a:pt x="544" y="2929"/>
                  </a:lnTo>
                  <a:lnTo>
                    <a:pt x="586" y="2971"/>
                  </a:lnTo>
                  <a:lnTo>
                    <a:pt x="670" y="3034"/>
                  </a:lnTo>
                  <a:lnTo>
                    <a:pt x="732" y="3118"/>
                  </a:lnTo>
                  <a:lnTo>
                    <a:pt x="774" y="3118"/>
                  </a:lnTo>
                  <a:lnTo>
                    <a:pt x="1088" y="2929"/>
                  </a:lnTo>
                  <a:lnTo>
                    <a:pt x="1151" y="2929"/>
                  </a:lnTo>
                  <a:lnTo>
                    <a:pt x="1172" y="2825"/>
                  </a:lnTo>
                  <a:lnTo>
                    <a:pt x="1088" y="2699"/>
                  </a:lnTo>
                  <a:lnTo>
                    <a:pt x="1088" y="2553"/>
                  </a:lnTo>
                  <a:lnTo>
                    <a:pt x="1046" y="2385"/>
                  </a:lnTo>
                  <a:lnTo>
                    <a:pt x="1067" y="1716"/>
                  </a:lnTo>
                  <a:lnTo>
                    <a:pt x="1067" y="1611"/>
                  </a:lnTo>
                  <a:lnTo>
                    <a:pt x="1109" y="1528"/>
                  </a:lnTo>
                  <a:lnTo>
                    <a:pt x="1109" y="1402"/>
                  </a:lnTo>
                  <a:lnTo>
                    <a:pt x="1088" y="1297"/>
                  </a:lnTo>
                  <a:lnTo>
                    <a:pt x="1088" y="1130"/>
                  </a:lnTo>
                  <a:lnTo>
                    <a:pt x="1046" y="900"/>
                  </a:lnTo>
                  <a:lnTo>
                    <a:pt x="900" y="586"/>
                  </a:lnTo>
                  <a:lnTo>
                    <a:pt x="858" y="565"/>
                  </a:lnTo>
                  <a:lnTo>
                    <a:pt x="774" y="481"/>
                  </a:lnTo>
                  <a:lnTo>
                    <a:pt x="649" y="398"/>
                  </a:lnTo>
                  <a:lnTo>
                    <a:pt x="628" y="209"/>
                  </a:lnTo>
                  <a:lnTo>
                    <a:pt x="649" y="168"/>
                  </a:lnTo>
                  <a:lnTo>
                    <a:pt x="42"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5" name="Google Shape;1135;p54"/>
            <p:cNvSpPr/>
            <p:nvPr/>
          </p:nvSpPr>
          <p:spPr>
            <a:xfrm>
              <a:off x="3754312" y="3061110"/>
              <a:ext cx="21445" cy="42840"/>
            </a:xfrm>
            <a:custGeom>
              <a:rect b="b" l="l" r="r" t="t"/>
              <a:pathLst>
                <a:path extrusionOk="0" h="3767" w="1801">
                  <a:moveTo>
                    <a:pt x="1047" y="0"/>
                  </a:moveTo>
                  <a:lnTo>
                    <a:pt x="984" y="105"/>
                  </a:lnTo>
                  <a:lnTo>
                    <a:pt x="1005" y="147"/>
                  </a:lnTo>
                  <a:lnTo>
                    <a:pt x="900" y="209"/>
                  </a:lnTo>
                  <a:lnTo>
                    <a:pt x="838" y="209"/>
                  </a:lnTo>
                  <a:lnTo>
                    <a:pt x="838" y="272"/>
                  </a:lnTo>
                  <a:lnTo>
                    <a:pt x="691" y="439"/>
                  </a:lnTo>
                  <a:lnTo>
                    <a:pt x="628" y="439"/>
                  </a:lnTo>
                  <a:lnTo>
                    <a:pt x="440" y="544"/>
                  </a:lnTo>
                  <a:lnTo>
                    <a:pt x="356" y="523"/>
                  </a:lnTo>
                  <a:lnTo>
                    <a:pt x="252" y="565"/>
                  </a:lnTo>
                  <a:lnTo>
                    <a:pt x="252" y="670"/>
                  </a:lnTo>
                  <a:lnTo>
                    <a:pt x="168" y="753"/>
                  </a:lnTo>
                  <a:lnTo>
                    <a:pt x="168" y="858"/>
                  </a:lnTo>
                  <a:lnTo>
                    <a:pt x="43" y="900"/>
                  </a:lnTo>
                  <a:lnTo>
                    <a:pt x="22" y="963"/>
                  </a:lnTo>
                  <a:lnTo>
                    <a:pt x="1" y="1004"/>
                  </a:lnTo>
                  <a:lnTo>
                    <a:pt x="22" y="1193"/>
                  </a:lnTo>
                  <a:lnTo>
                    <a:pt x="147" y="1276"/>
                  </a:lnTo>
                  <a:lnTo>
                    <a:pt x="231" y="1360"/>
                  </a:lnTo>
                  <a:lnTo>
                    <a:pt x="273" y="1381"/>
                  </a:lnTo>
                  <a:lnTo>
                    <a:pt x="419" y="1695"/>
                  </a:lnTo>
                  <a:lnTo>
                    <a:pt x="461" y="1925"/>
                  </a:lnTo>
                  <a:lnTo>
                    <a:pt x="461" y="2092"/>
                  </a:lnTo>
                  <a:lnTo>
                    <a:pt x="482" y="2197"/>
                  </a:lnTo>
                  <a:lnTo>
                    <a:pt x="482" y="2323"/>
                  </a:lnTo>
                  <a:lnTo>
                    <a:pt x="440" y="2406"/>
                  </a:lnTo>
                  <a:lnTo>
                    <a:pt x="440" y="2511"/>
                  </a:lnTo>
                  <a:lnTo>
                    <a:pt x="419" y="3180"/>
                  </a:lnTo>
                  <a:lnTo>
                    <a:pt x="461" y="3348"/>
                  </a:lnTo>
                  <a:lnTo>
                    <a:pt x="461" y="3494"/>
                  </a:lnTo>
                  <a:lnTo>
                    <a:pt x="545" y="3620"/>
                  </a:lnTo>
                  <a:lnTo>
                    <a:pt x="524" y="3724"/>
                  </a:lnTo>
                  <a:lnTo>
                    <a:pt x="733" y="3766"/>
                  </a:lnTo>
                  <a:lnTo>
                    <a:pt x="1110" y="3620"/>
                  </a:lnTo>
                  <a:lnTo>
                    <a:pt x="1152" y="3620"/>
                  </a:lnTo>
                  <a:lnTo>
                    <a:pt x="1110" y="3515"/>
                  </a:lnTo>
                  <a:lnTo>
                    <a:pt x="1152" y="3243"/>
                  </a:lnTo>
                  <a:lnTo>
                    <a:pt x="1110" y="3139"/>
                  </a:lnTo>
                  <a:lnTo>
                    <a:pt x="1152" y="3055"/>
                  </a:lnTo>
                  <a:lnTo>
                    <a:pt x="1110" y="2825"/>
                  </a:lnTo>
                  <a:lnTo>
                    <a:pt x="1110" y="2720"/>
                  </a:lnTo>
                  <a:lnTo>
                    <a:pt x="1110" y="2657"/>
                  </a:lnTo>
                  <a:lnTo>
                    <a:pt x="1089" y="2616"/>
                  </a:lnTo>
                  <a:lnTo>
                    <a:pt x="1110" y="2553"/>
                  </a:lnTo>
                  <a:lnTo>
                    <a:pt x="1089" y="2469"/>
                  </a:lnTo>
                  <a:lnTo>
                    <a:pt x="1089" y="2427"/>
                  </a:lnTo>
                  <a:lnTo>
                    <a:pt x="1089" y="2302"/>
                  </a:lnTo>
                  <a:lnTo>
                    <a:pt x="1110" y="2218"/>
                  </a:lnTo>
                  <a:lnTo>
                    <a:pt x="1110" y="2113"/>
                  </a:lnTo>
                  <a:lnTo>
                    <a:pt x="1152" y="2051"/>
                  </a:lnTo>
                  <a:lnTo>
                    <a:pt x="1256" y="2009"/>
                  </a:lnTo>
                  <a:lnTo>
                    <a:pt x="1298" y="2009"/>
                  </a:lnTo>
                  <a:lnTo>
                    <a:pt x="1361" y="1946"/>
                  </a:lnTo>
                  <a:lnTo>
                    <a:pt x="1403" y="1841"/>
                  </a:lnTo>
                  <a:lnTo>
                    <a:pt x="1486" y="1716"/>
                  </a:lnTo>
                  <a:lnTo>
                    <a:pt x="1528" y="1611"/>
                  </a:lnTo>
                  <a:lnTo>
                    <a:pt x="1612" y="1569"/>
                  </a:lnTo>
                  <a:lnTo>
                    <a:pt x="1696" y="1569"/>
                  </a:lnTo>
                  <a:lnTo>
                    <a:pt x="1716" y="1507"/>
                  </a:lnTo>
                  <a:lnTo>
                    <a:pt x="1591" y="1381"/>
                  </a:lnTo>
                  <a:lnTo>
                    <a:pt x="1591" y="1318"/>
                  </a:lnTo>
                  <a:lnTo>
                    <a:pt x="1633" y="1255"/>
                  </a:lnTo>
                  <a:lnTo>
                    <a:pt x="1779" y="1255"/>
                  </a:lnTo>
                  <a:lnTo>
                    <a:pt x="1800" y="1172"/>
                  </a:lnTo>
                  <a:lnTo>
                    <a:pt x="1737" y="963"/>
                  </a:lnTo>
                  <a:lnTo>
                    <a:pt x="1716" y="837"/>
                  </a:lnTo>
                  <a:lnTo>
                    <a:pt x="1570" y="691"/>
                  </a:lnTo>
                  <a:lnTo>
                    <a:pt x="1528" y="628"/>
                  </a:lnTo>
                  <a:lnTo>
                    <a:pt x="1570" y="481"/>
                  </a:lnTo>
                  <a:lnTo>
                    <a:pt x="1591" y="481"/>
                  </a:lnTo>
                  <a:lnTo>
                    <a:pt x="1465" y="314"/>
                  </a:lnTo>
                  <a:lnTo>
                    <a:pt x="1319" y="272"/>
                  </a:lnTo>
                  <a:lnTo>
                    <a:pt x="1214" y="147"/>
                  </a:lnTo>
                  <a:lnTo>
                    <a:pt x="1047"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6" name="Google Shape;1136;p54"/>
            <p:cNvSpPr/>
            <p:nvPr/>
          </p:nvSpPr>
          <p:spPr>
            <a:xfrm>
              <a:off x="3838283" y="2987337"/>
              <a:ext cx="71755" cy="108994"/>
            </a:xfrm>
            <a:custGeom>
              <a:rect b="b" l="l" r="r" t="t"/>
              <a:pathLst>
                <a:path extrusionOk="0" h="9584" w="6026">
                  <a:moveTo>
                    <a:pt x="1318" y="1"/>
                  </a:moveTo>
                  <a:lnTo>
                    <a:pt x="690" y="252"/>
                  </a:lnTo>
                  <a:lnTo>
                    <a:pt x="732" y="336"/>
                  </a:lnTo>
                  <a:lnTo>
                    <a:pt x="1025" y="1110"/>
                  </a:lnTo>
                  <a:lnTo>
                    <a:pt x="1004" y="1277"/>
                  </a:lnTo>
                  <a:lnTo>
                    <a:pt x="962" y="1361"/>
                  </a:lnTo>
                  <a:lnTo>
                    <a:pt x="1360" y="1821"/>
                  </a:lnTo>
                  <a:lnTo>
                    <a:pt x="1339" y="2030"/>
                  </a:lnTo>
                  <a:lnTo>
                    <a:pt x="1255" y="2114"/>
                  </a:lnTo>
                  <a:lnTo>
                    <a:pt x="1109" y="3202"/>
                  </a:lnTo>
                  <a:lnTo>
                    <a:pt x="1130" y="4039"/>
                  </a:lnTo>
                  <a:lnTo>
                    <a:pt x="167" y="5022"/>
                  </a:lnTo>
                  <a:lnTo>
                    <a:pt x="126" y="5085"/>
                  </a:lnTo>
                  <a:lnTo>
                    <a:pt x="0" y="5085"/>
                  </a:lnTo>
                  <a:lnTo>
                    <a:pt x="0" y="5169"/>
                  </a:lnTo>
                  <a:lnTo>
                    <a:pt x="21" y="5901"/>
                  </a:lnTo>
                  <a:lnTo>
                    <a:pt x="105" y="5922"/>
                  </a:lnTo>
                  <a:lnTo>
                    <a:pt x="272" y="6131"/>
                  </a:lnTo>
                  <a:lnTo>
                    <a:pt x="335" y="6278"/>
                  </a:lnTo>
                  <a:lnTo>
                    <a:pt x="628" y="6424"/>
                  </a:lnTo>
                  <a:lnTo>
                    <a:pt x="753" y="6529"/>
                  </a:lnTo>
                  <a:lnTo>
                    <a:pt x="795" y="6717"/>
                  </a:lnTo>
                  <a:lnTo>
                    <a:pt x="837" y="6759"/>
                  </a:lnTo>
                  <a:lnTo>
                    <a:pt x="858" y="6864"/>
                  </a:lnTo>
                  <a:lnTo>
                    <a:pt x="942" y="7031"/>
                  </a:lnTo>
                  <a:lnTo>
                    <a:pt x="942" y="7115"/>
                  </a:lnTo>
                  <a:lnTo>
                    <a:pt x="921" y="7157"/>
                  </a:lnTo>
                  <a:lnTo>
                    <a:pt x="900" y="7219"/>
                  </a:lnTo>
                  <a:lnTo>
                    <a:pt x="962" y="7282"/>
                  </a:lnTo>
                  <a:lnTo>
                    <a:pt x="921" y="7429"/>
                  </a:lnTo>
                  <a:lnTo>
                    <a:pt x="837" y="7491"/>
                  </a:lnTo>
                  <a:lnTo>
                    <a:pt x="858" y="7596"/>
                  </a:lnTo>
                  <a:lnTo>
                    <a:pt x="962" y="7763"/>
                  </a:lnTo>
                  <a:lnTo>
                    <a:pt x="1046" y="7805"/>
                  </a:lnTo>
                  <a:lnTo>
                    <a:pt x="1067" y="7910"/>
                  </a:lnTo>
                  <a:lnTo>
                    <a:pt x="1234" y="8056"/>
                  </a:lnTo>
                  <a:lnTo>
                    <a:pt x="1276" y="8077"/>
                  </a:lnTo>
                  <a:lnTo>
                    <a:pt x="1234" y="8119"/>
                  </a:lnTo>
                  <a:lnTo>
                    <a:pt x="1151" y="8098"/>
                  </a:lnTo>
                  <a:lnTo>
                    <a:pt x="1067" y="8077"/>
                  </a:lnTo>
                  <a:lnTo>
                    <a:pt x="942" y="8056"/>
                  </a:lnTo>
                  <a:lnTo>
                    <a:pt x="900" y="8077"/>
                  </a:lnTo>
                  <a:lnTo>
                    <a:pt x="795" y="8056"/>
                  </a:lnTo>
                  <a:lnTo>
                    <a:pt x="690" y="8077"/>
                  </a:lnTo>
                  <a:lnTo>
                    <a:pt x="628" y="8056"/>
                  </a:lnTo>
                  <a:lnTo>
                    <a:pt x="439" y="8056"/>
                  </a:lnTo>
                  <a:lnTo>
                    <a:pt x="439" y="8161"/>
                  </a:lnTo>
                  <a:lnTo>
                    <a:pt x="418" y="8203"/>
                  </a:lnTo>
                  <a:lnTo>
                    <a:pt x="418" y="8307"/>
                  </a:lnTo>
                  <a:lnTo>
                    <a:pt x="418" y="8370"/>
                  </a:lnTo>
                  <a:lnTo>
                    <a:pt x="502" y="8412"/>
                  </a:lnTo>
                  <a:lnTo>
                    <a:pt x="502" y="8496"/>
                  </a:lnTo>
                  <a:lnTo>
                    <a:pt x="607" y="8517"/>
                  </a:lnTo>
                  <a:lnTo>
                    <a:pt x="816" y="8705"/>
                  </a:lnTo>
                  <a:lnTo>
                    <a:pt x="1025" y="8914"/>
                  </a:lnTo>
                  <a:lnTo>
                    <a:pt x="1109" y="8998"/>
                  </a:lnTo>
                  <a:lnTo>
                    <a:pt x="1214" y="9144"/>
                  </a:lnTo>
                  <a:lnTo>
                    <a:pt x="1276" y="9312"/>
                  </a:lnTo>
                  <a:lnTo>
                    <a:pt x="1318" y="9416"/>
                  </a:lnTo>
                  <a:lnTo>
                    <a:pt x="1360" y="9458"/>
                  </a:lnTo>
                  <a:lnTo>
                    <a:pt x="1381" y="9584"/>
                  </a:lnTo>
                  <a:lnTo>
                    <a:pt x="1486" y="9584"/>
                  </a:lnTo>
                  <a:lnTo>
                    <a:pt x="1590" y="9563"/>
                  </a:lnTo>
                  <a:lnTo>
                    <a:pt x="1758" y="9563"/>
                  </a:lnTo>
                  <a:lnTo>
                    <a:pt x="1799" y="9437"/>
                  </a:lnTo>
                  <a:lnTo>
                    <a:pt x="1799" y="9312"/>
                  </a:lnTo>
                  <a:lnTo>
                    <a:pt x="1883" y="9249"/>
                  </a:lnTo>
                  <a:lnTo>
                    <a:pt x="1946" y="9312"/>
                  </a:lnTo>
                  <a:lnTo>
                    <a:pt x="1988" y="9437"/>
                  </a:lnTo>
                  <a:lnTo>
                    <a:pt x="2051" y="9479"/>
                  </a:lnTo>
                  <a:lnTo>
                    <a:pt x="2155" y="9458"/>
                  </a:lnTo>
                  <a:lnTo>
                    <a:pt x="2281" y="9354"/>
                  </a:lnTo>
                  <a:lnTo>
                    <a:pt x="2469" y="9312"/>
                  </a:lnTo>
                  <a:lnTo>
                    <a:pt x="2595" y="9207"/>
                  </a:lnTo>
                  <a:lnTo>
                    <a:pt x="2929" y="9123"/>
                  </a:lnTo>
                  <a:lnTo>
                    <a:pt x="3097" y="9123"/>
                  </a:lnTo>
                  <a:lnTo>
                    <a:pt x="3159" y="9019"/>
                  </a:lnTo>
                  <a:lnTo>
                    <a:pt x="3327" y="8914"/>
                  </a:lnTo>
                  <a:lnTo>
                    <a:pt x="3306" y="8831"/>
                  </a:lnTo>
                  <a:lnTo>
                    <a:pt x="3243" y="8831"/>
                  </a:lnTo>
                  <a:lnTo>
                    <a:pt x="3139" y="8726"/>
                  </a:lnTo>
                  <a:lnTo>
                    <a:pt x="3159" y="8621"/>
                  </a:lnTo>
                  <a:lnTo>
                    <a:pt x="3243" y="8579"/>
                  </a:lnTo>
                  <a:lnTo>
                    <a:pt x="3327" y="8600"/>
                  </a:lnTo>
                  <a:lnTo>
                    <a:pt x="3452" y="8579"/>
                  </a:lnTo>
                  <a:lnTo>
                    <a:pt x="3557" y="8621"/>
                  </a:lnTo>
                  <a:lnTo>
                    <a:pt x="3683" y="8642"/>
                  </a:lnTo>
                  <a:lnTo>
                    <a:pt x="3850" y="8621"/>
                  </a:lnTo>
                  <a:lnTo>
                    <a:pt x="4080" y="8600"/>
                  </a:lnTo>
                  <a:lnTo>
                    <a:pt x="4185" y="8517"/>
                  </a:lnTo>
                  <a:lnTo>
                    <a:pt x="4289" y="8475"/>
                  </a:lnTo>
                  <a:lnTo>
                    <a:pt x="4310" y="8370"/>
                  </a:lnTo>
                  <a:lnTo>
                    <a:pt x="4289" y="8286"/>
                  </a:lnTo>
                  <a:lnTo>
                    <a:pt x="4310" y="8182"/>
                  </a:lnTo>
                  <a:lnTo>
                    <a:pt x="4394" y="8119"/>
                  </a:lnTo>
                  <a:lnTo>
                    <a:pt x="4394" y="8056"/>
                  </a:lnTo>
                  <a:lnTo>
                    <a:pt x="4478" y="7952"/>
                  </a:lnTo>
                  <a:lnTo>
                    <a:pt x="4520" y="7973"/>
                  </a:lnTo>
                  <a:lnTo>
                    <a:pt x="4582" y="7973"/>
                  </a:lnTo>
                  <a:lnTo>
                    <a:pt x="4687" y="7805"/>
                  </a:lnTo>
                  <a:lnTo>
                    <a:pt x="4771" y="7784"/>
                  </a:lnTo>
                  <a:lnTo>
                    <a:pt x="4729" y="7701"/>
                  </a:lnTo>
                  <a:lnTo>
                    <a:pt x="4771" y="7638"/>
                  </a:lnTo>
                  <a:lnTo>
                    <a:pt x="4917" y="7554"/>
                  </a:lnTo>
                  <a:lnTo>
                    <a:pt x="5022" y="7470"/>
                  </a:lnTo>
                  <a:lnTo>
                    <a:pt x="5147" y="7470"/>
                  </a:lnTo>
                  <a:lnTo>
                    <a:pt x="5231" y="7533"/>
                  </a:lnTo>
                  <a:lnTo>
                    <a:pt x="5356" y="7450"/>
                  </a:lnTo>
                  <a:lnTo>
                    <a:pt x="5398" y="7387"/>
                  </a:lnTo>
                  <a:lnTo>
                    <a:pt x="5419" y="7366"/>
                  </a:lnTo>
                  <a:lnTo>
                    <a:pt x="5419" y="7282"/>
                  </a:lnTo>
                  <a:lnTo>
                    <a:pt x="5461" y="7219"/>
                  </a:lnTo>
                  <a:lnTo>
                    <a:pt x="5419" y="7136"/>
                  </a:lnTo>
                  <a:lnTo>
                    <a:pt x="5189" y="7052"/>
                  </a:lnTo>
                  <a:lnTo>
                    <a:pt x="5147" y="6947"/>
                  </a:lnTo>
                  <a:lnTo>
                    <a:pt x="5147" y="6822"/>
                  </a:lnTo>
                  <a:lnTo>
                    <a:pt x="5105" y="6717"/>
                  </a:lnTo>
                  <a:lnTo>
                    <a:pt x="5147" y="6634"/>
                  </a:lnTo>
                  <a:lnTo>
                    <a:pt x="5084" y="6592"/>
                  </a:lnTo>
                  <a:lnTo>
                    <a:pt x="5126" y="6529"/>
                  </a:lnTo>
                  <a:lnTo>
                    <a:pt x="5126" y="6445"/>
                  </a:lnTo>
                  <a:lnTo>
                    <a:pt x="5084" y="6424"/>
                  </a:lnTo>
                  <a:lnTo>
                    <a:pt x="4938" y="6529"/>
                  </a:lnTo>
                  <a:lnTo>
                    <a:pt x="4875" y="6445"/>
                  </a:lnTo>
                  <a:lnTo>
                    <a:pt x="4875" y="6320"/>
                  </a:lnTo>
                  <a:lnTo>
                    <a:pt x="5043" y="6131"/>
                  </a:lnTo>
                  <a:lnTo>
                    <a:pt x="5105" y="6027"/>
                  </a:lnTo>
                  <a:lnTo>
                    <a:pt x="5084" y="5922"/>
                  </a:lnTo>
                  <a:lnTo>
                    <a:pt x="4980" y="5880"/>
                  </a:lnTo>
                  <a:lnTo>
                    <a:pt x="5001" y="5797"/>
                  </a:lnTo>
                  <a:lnTo>
                    <a:pt x="5126" y="5713"/>
                  </a:lnTo>
                  <a:lnTo>
                    <a:pt x="5189" y="5587"/>
                  </a:lnTo>
                  <a:lnTo>
                    <a:pt x="5126" y="5545"/>
                  </a:lnTo>
                  <a:lnTo>
                    <a:pt x="5105" y="5441"/>
                  </a:lnTo>
                  <a:lnTo>
                    <a:pt x="5210" y="5357"/>
                  </a:lnTo>
                  <a:lnTo>
                    <a:pt x="5252" y="5357"/>
                  </a:lnTo>
                  <a:lnTo>
                    <a:pt x="5461" y="5085"/>
                  </a:lnTo>
                  <a:lnTo>
                    <a:pt x="5524" y="4960"/>
                  </a:lnTo>
                  <a:lnTo>
                    <a:pt x="5461" y="4876"/>
                  </a:lnTo>
                  <a:lnTo>
                    <a:pt x="5461" y="4750"/>
                  </a:lnTo>
                  <a:lnTo>
                    <a:pt x="5566" y="4667"/>
                  </a:lnTo>
                  <a:lnTo>
                    <a:pt x="5712" y="4667"/>
                  </a:lnTo>
                  <a:lnTo>
                    <a:pt x="5817" y="4729"/>
                  </a:lnTo>
                  <a:lnTo>
                    <a:pt x="5921" y="4646"/>
                  </a:lnTo>
                  <a:lnTo>
                    <a:pt x="6026" y="4625"/>
                  </a:lnTo>
                  <a:lnTo>
                    <a:pt x="5963" y="2344"/>
                  </a:lnTo>
                  <a:lnTo>
                    <a:pt x="1318"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7" name="Google Shape;1137;p54"/>
            <p:cNvSpPr/>
            <p:nvPr/>
          </p:nvSpPr>
          <p:spPr>
            <a:xfrm>
              <a:off x="3829555" y="3057778"/>
              <a:ext cx="2251" cy="1194"/>
            </a:xfrm>
            <a:custGeom>
              <a:rect b="b" l="l" r="r" t="t"/>
              <a:pathLst>
                <a:path extrusionOk="0" h="105" w="189">
                  <a:moveTo>
                    <a:pt x="189" y="0"/>
                  </a:moveTo>
                  <a:lnTo>
                    <a:pt x="1" y="42"/>
                  </a:lnTo>
                  <a:lnTo>
                    <a:pt x="63" y="105"/>
                  </a:lnTo>
                  <a:lnTo>
                    <a:pt x="168" y="84"/>
                  </a:lnTo>
                  <a:lnTo>
                    <a:pt x="189"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8" name="Google Shape;1138;p54"/>
            <p:cNvSpPr/>
            <p:nvPr/>
          </p:nvSpPr>
          <p:spPr>
            <a:xfrm>
              <a:off x="3749584" y="2988770"/>
              <a:ext cx="104905" cy="77822"/>
            </a:xfrm>
            <a:custGeom>
              <a:rect b="b" l="l" r="r" t="t"/>
              <a:pathLst>
                <a:path extrusionOk="0" h="6843" w="8810">
                  <a:moveTo>
                    <a:pt x="6507" y="0"/>
                  </a:moveTo>
                  <a:lnTo>
                    <a:pt x="3913" y="1590"/>
                  </a:lnTo>
                  <a:lnTo>
                    <a:pt x="3181" y="2239"/>
                  </a:lnTo>
                  <a:lnTo>
                    <a:pt x="2323" y="2448"/>
                  </a:lnTo>
                  <a:lnTo>
                    <a:pt x="2302" y="3578"/>
                  </a:lnTo>
                  <a:lnTo>
                    <a:pt x="2239" y="4080"/>
                  </a:lnTo>
                  <a:lnTo>
                    <a:pt x="2176" y="4164"/>
                  </a:lnTo>
                  <a:lnTo>
                    <a:pt x="2134" y="4331"/>
                  </a:lnTo>
                  <a:lnTo>
                    <a:pt x="2093" y="4478"/>
                  </a:lnTo>
                  <a:lnTo>
                    <a:pt x="1800" y="4624"/>
                  </a:lnTo>
                  <a:lnTo>
                    <a:pt x="1653" y="4729"/>
                  </a:lnTo>
                  <a:lnTo>
                    <a:pt x="1465" y="4729"/>
                  </a:lnTo>
                  <a:lnTo>
                    <a:pt x="1297" y="4834"/>
                  </a:lnTo>
                  <a:lnTo>
                    <a:pt x="942" y="4834"/>
                  </a:lnTo>
                  <a:lnTo>
                    <a:pt x="774" y="4917"/>
                  </a:lnTo>
                  <a:lnTo>
                    <a:pt x="649" y="4917"/>
                  </a:lnTo>
                  <a:lnTo>
                    <a:pt x="251" y="4938"/>
                  </a:lnTo>
                  <a:lnTo>
                    <a:pt x="126" y="4917"/>
                  </a:lnTo>
                  <a:lnTo>
                    <a:pt x="84" y="5001"/>
                  </a:lnTo>
                  <a:lnTo>
                    <a:pt x="84" y="5147"/>
                  </a:lnTo>
                  <a:lnTo>
                    <a:pt x="0" y="5252"/>
                  </a:lnTo>
                  <a:lnTo>
                    <a:pt x="0" y="5440"/>
                  </a:lnTo>
                  <a:lnTo>
                    <a:pt x="544" y="5796"/>
                  </a:lnTo>
                  <a:lnTo>
                    <a:pt x="544" y="6047"/>
                  </a:lnTo>
                  <a:lnTo>
                    <a:pt x="753" y="6173"/>
                  </a:lnTo>
                  <a:lnTo>
                    <a:pt x="984" y="6047"/>
                  </a:lnTo>
                  <a:lnTo>
                    <a:pt x="1067" y="6089"/>
                  </a:lnTo>
                  <a:lnTo>
                    <a:pt x="1067" y="6152"/>
                  </a:lnTo>
                  <a:lnTo>
                    <a:pt x="1130" y="6194"/>
                  </a:lnTo>
                  <a:lnTo>
                    <a:pt x="1130" y="6298"/>
                  </a:lnTo>
                  <a:lnTo>
                    <a:pt x="1067" y="6403"/>
                  </a:lnTo>
                  <a:lnTo>
                    <a:pt x="1193" y="6570"/>
                  </a:lnTo>
                  <a:lnTo>
                    <a:pt x="1297" y="6570"/>
                  </a:lnTo>
                  <a:lnTo>
                    <a:pt x="1402" y="6508"/>
                  </a:lnTo>
                  <a:lnTo>
                    <a:pt x="1381" y="6466"/>
                  </a:lnTo>
                  <a:lnTo>
                    <a:pt x="1444" y="6361"/>
                  </a:lnTo>
                  <a:lnTo>
                    <a:pt x="1611" y="6508"/>
                  </a:lnTo>
                  <a:lnTo>
                    <a:pt x="1716" y="6633"/>
                  </a:lnTo>
                  <a:lnTo>
                    <a:pt x="1862" y="6675"/>
                  </a:lnTo>
                  <a:lnTo>
                    <a:pt x="1988" y="6842"/>
                  </a:lnTo>
                  <a:lnTo>
                    <a:pt x="2072" y="6780"/>
                  </a:lnTo>
                  <a:lnTo>
                    <a:pt x="2072" y="6717"/>
                  </a:lnTo>
                  <a:lnTo>
                    <a:pt x="2009" y="6696"/>
                  </a:lnTo>
                  <a:lnTo>
                    <a:pt x="1925" y="6528"/>
                  </a:lnTo>
                  <a:lnTo>
                    <a:pt x="1967" y="6487"/>
                  </a:lnTo>
                  <a:lnTo>
                    <a:pt x="1967" y="6403"/>
                  </a:lnTo>
                  <a:lnTo>
                    <a:pt x="2072" y="6298"/>
                  </a:lnTo>
                  <a:lnTo>
                    <a:pt x="2176" y="6298"/>
                  </a:lnTo>
                  <a:lnTo>
                    <a:pt x="2176" y="6215"/>
                  </a:lnTo>
                  <a:lnTo>
                    <a:pt x="2113" y="6173"/>
                  </a:lnTo>
                  <a:lnTo>
                    <a:pt x="2093" y="6068"/>
                  </a:lnTo>
                  <a:lnTo>
                    <a:pt x="2113" y="6005"/>
                  </a:lnTo>
                  <a:lnTo>
                    <a:pt x="2134" y="5984"/>
                  </a:lnTo>
                  <a:lnTo>
                    <a:pt x="2113" y="5943"/>
                  </a:lnTo>
                  <a:lnTo>
                    <a:pt x="2113" y="5880"/>
                  </a:lnTo>
                  <a:lnTo>
                    <a:pt x="2239" y="5775"/>
                  </a:lnTo>
                  <a:lnTo>
                    <a:pt x="2323" y="5754"/>
                  </a:lnTo>
                  <a:lnTo>
                    <a:pt x="2385" y="5733"/>
                  </a:lnTo>
                  <a:lnTo>
                    <a:pt x="2490" y="5692"/>
                  </a:lnTo>
                  <a:lnTo>
                    <a:pt x="2804" y="5692"/>
                  </a:lnTo>
                  <a:lnTo>
                    <a:pt x="2846" y="5650"/>
                  </a:lnTo>
                  <a:lnTo>
                    <a:pt x="2930" y="5650"/>
                  </a:lnTo>
                  <a:lnTo>
                    <a:pt x="3013" y="5671"/>
                  </a:lnTo>
                  <a:lnTo>
                    <a:pt x="3160" y="5692"/>
                  </a:lnTo>
                  <a:lnTo>
                    <a:pt x="3243" y="5733"/>
                  </a:lnTo>
                  <a:lnTo>
                    <a:pt x="3327" y="5754"/>
                  </a:lnTo>
                  <a:lnTo>
                    <a:pt x="3494" y="5796"/>
                  </a:lnTo>
                  <a:lnTo>
                    <a:pt x="3557" y="5880"/>
                  </a:lnTo>
                  <a:lnTo>
                    <a:pt x="3683" y="6068"/>
                  </a:lnTo>
                  <a:lnTo>
                    <a:pt x="3787" y="6152"/>
                  </a:lnTo>
                  <a:lnTo>
                    <a:pt x="3850" y="6110"/>
                  </a:lnTo>
                  <a:lnTo>
                    <a:pt x="3913" y="6047"/>
                  </a:lnTo>
                  <a:lnTo>
                    <a:pt x="3997" y="6005"/>
                  </a:lnTo>
                  <a:lnTo>
                    <a:pt x="4080" y="5984"/>
                  </a:lnTo>
                  <a:lnTo>
                    <a:pt x="4227" y="5964"/>
                  </a:lnTo>
                  <a:lnTo>
                    <a:pt x="4269" y="5943"/>
                  </a:lnTo>
                  <a:lnTo>
                    <a:pt x="4373" y="5943"/>
                  </a:lnTo>
                  <a:lnTo>
                    <a:pt x="4478" y="6005"/>
                  </a:lnTo>
                  <a:lnTo>
                    <a:pt x="4478" y="6068"/>
                  </a:lnTo>
                  <a:lnTo>
                    <a:pt x="4582" y="6089"/>
                  </a:lnTo>
                  <a:lnTo>
                    <a:pt x="4750" y="6194"/>
                  </a:lnTo>
                  <a:lnTo>
                    <a:pt x="4896" y="6215"/>
                  </a:lnTo>
                  <a:lnTo>
                    <a:pt x="5126" y="6298"/>
                  </a:lnTo>
                  <a:lnTo>
                    <a:pt x="5231" y="6319"/>
                  </a:lnTo>
                  <a:lnTo>
                    <a:pt x="5357" y="6256"/>
                  </a:lnTo>
                  <a:lnTo>
                    <a:pt x="5524" y="6047"/>
                  </a:lnTo>
                  <a:lnTo>
                    <a:pt x="5629" y="5984"/>
                  </a:lnTo>
                  <a:lnTo>
                    <a:pt x="5943" y="6005"/>
                  </a:lnTo>
                  <a:lnTo>
                    <a:pt x="6068" y="5964"/>
                  </a:lnTo>
                  <a:lnTo>
                    <a:pt x="6319" y="5984"/>
                  </a:lnTo>
                  <a:lnTo>
                    <a:pt x="6507" y="6068"/>
                  </a:lnTo>
                  <a:lnTo>
                    <a:pt x="6675" y="6089"/>
                  </a:lnTo>
                  <a:lnTo>
                    <a:pt x="6717" y="6110"/>
                  </a:lnTo>
                  <a:lnTo>
                    <a:pt x="6905" y="6068"/>
                  </a:lnTo>
                  <a:lnTo>
                    <a:pt x="6926" y="6047"/>
                  </a:lnTo>
                  <a:lnTo>
                    <a:pt x="7031" y="5984"/>
                  </a:lnTo>
                  <a:lnTo>
                    <a:pt x="7093" y="5943"/>
                  </a:lnTo>
                  <a:lnTo>
                    <a:pt x="7156" y="5901"/>
                  </a:lnTo>
                  <a:lnTo>
                    <a:pt x="7240" y="5943"/>
                  </a:lnTo>
                  <a:lnTo>
                    <a:pt x="7303" y="5901"/>
                  </a:lnTo>
                  <a:lnTo>
                    <a:pt x="7323" y="5838"/>
                  </a:lnTo>
                  <a:lnTo>
                    <a:pt x="7365" y="5733"/>
                  </a:lnTo>
                  <a:lnTo>
                    <a:pt x="7470" y="5775"/>
                  </a:lnTo>
                  <a:lnTo>
                    <a:pt x="7470" y="5775"/>
                  </a:lnTo>
                  <a:lnTo>
                    <a:pt x="7449" y="5043"/>
                  </a:lnTo>
                  <a:lnTo>
                    <a:pt x="7449" y="4959"/>
                  </a:lnTo>
                  <a:lnTo>
                    <a:pt x="7575" y="4959"/>
                  </a:lnTo>
                  <a:lnTo>
                    <a:pt x="7616" y="4896"/>
                  </a:lnTo>
                  <a:lnTo>
                    <a:pt x="8579" y="3913"/>
                  </a:lnTo>
                  <a:lnTo>
                    <a:pt x="8558" y="3076"/>
                  </a:lnTo>
                  <a:lnTo>
                    <a:pt x="8704" y="1988"/>
                  </a:lnTo>
                  <a:lnTo>
                    <a:pt x="8788" y="1904"/>
                  </a:lnTo>
                  <a:lnTo>
                    <a:pt x="8809" y="1695"/>
                  </a:lnTo>
                  <a:lnTo>
                    <a:pt x="8411" y="1235"/>
                  </a:lnTo>
                  <a:lnTo>
                    <a:pt x="8453" y="1151"/>
                  </a:lnTo>
                  <a:lnTo>
                    <a:pt x="8474" y="984"/>
                  </a:lnTo>
                  <a:lnTo>
                    <a:pt x="8181" y="210"/>
                  </a:lnTo>
                  <a:lnTo>
                    <a:pt x="8139" y="126"/>
                  </a:lnTo>
                  <a:lnTo>
                    <a:pt x="7616" y="335"/>
                  </a:lnTo>
                  <a:lnTo>
                    <a:pt x="7512" y="230"/>
                  </a:lnTo>
                  <a:lnTo>
                    <a:pt x="6507"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6CBC2"/>
                </a:solidFill>
              </a:endParaRPr>
            </a:p>
          </p:txBody>
        </p:sp>
        <p:sp>
          <p:nvSpPr>
            <p:cNvPr id="1139" name="Google Shape;1139;p54"/>
            <p:cNvSpPr/>
            <p:nvPr/>
          </p:nvSpPr>
          <p:spPr>
            <a:xfrm>
              <a:off x="3767267" y="3053013"/>
              <a:ext cx="78744" cy="64493"/>
            </a:xfrm>
            <a:custGeom>
              <a:rect b="b" l="l" r="r" t="t"/>
              <a:pathLst>
                <a:path extrusionOk="0" h="5671" w="6613">
                  <a:moveTo>
                    <a:pt x="1361" y="1"/>
                  </a:moveTo>
                  <a:lnTo>
                    <a:pt x="1319" y="43"/>
                  </a:lnTo>
                  <a:lnTo>
                    <a:pt x="1005" y="43"/>
                  </a:lnTo>
                  <a:lnTo>
                    <a:pt x="900" y="84"/>
                  </a:lnTo>
                  <a:lnTo>
                    <a:pt x="838" y="105"/>
                  </a:lnTo>
                  <a:lnTo>
                    <a:pt x="754" y="126"/>
                  </a:lnTo>
                  <a:lnTo>
                    <a:pt x="628" y="231"/>
                  </a:lnTo>
                  <a:lnTo>
                    <a:pt x="628" y="294"/>
                  </a:lnTo>
                  <a:lnTo>
                    <a:pt x="649" y="335"/>
                  </a:lnTo>
                  <a:lnTo>
                    <a:pt x="628" y="356"/>
                  </a:lnTo>
                  <a:lnTo>
                    <a:pt x="608" y="419"/>
                  </a:lnTo>
                  <a:lnTo>
                    <a:pt x="628" y="524"/>
                  </a:lnTo>
                  <a:lnTo>
                    <a:pt x="691" y="566"/>
                  </a:lnTo>
                  <a:lnTo>
                    <a:pt x="691" y="649"/>
                  </a:lnTo>
                  <a:lnTo>
                    <a:pt x="587" y="649"/>
                  </a:lnTo>
                  <a:lnTo>
                    <a:pt x="482" y="754"/>
                  </a:lnTo>
                  <a:lnTo>
                    <a:pt x="482" y="838"/>
                  </a:lnTo>
                  <a:lnTo>
                    <a:pt x="440" y="879"/>
                  </a:lnTo>
                  <a:lnTo>
                    <a:pt x="524" y="1047"/>
                  </a:lnTo>
                  <a:lnTo>
                    <a:pt x="587" y="1068"/>
                  </a:lnTo>
                  <a:lnTo>
                    <a:pt x="587" y="1131"/>
                  </a:lnTo>
                  <a:lnTo>
                    <a:pt x="503" y="1193"/>
                  </a:lnTo>
                  <a:lnTo>
                    <a:pt x="482" y="1193"/>
                  </a:lnTo>
                  <a:lnTo>
                    <a:pt x="440" y="1340"/>
                  </a:lnTo>
                  <a:lnTo>
                    <a:pt x="482" y="1403"/>
                  </a:lnTo>
                  <a:lnTo>
                    <a:pt x="628" y="1549"/>
                  </a:lnTo>
                  <a:lnTo>
                    <a:pt x="649" y="1675"/>
                  </a:lnTo>
                  <a:lnTo>
                    <a:pt x="712" y="1884"/>
                  </a:lnTo>
                  <a:lnTo>
                    <a:pt x="691" y="1967"/>
                  </a:lnTo>
                  <a:lnTo>
                    <a:pt x="545" y="1967"/>
                  </a:lnTo>
                  <a:lnTo>
                    <a:pt x="503" y="2030"/>
                  </a:lnTo>
                  <a:lnTo>
                    <a:pt x="503" y="2093"/>
                  </a:lnTo>
                  <a:lnTo>
                    <a:pt x="628" y="2219"/>
                  </a:lnTo>
                  <a:lnTo>
                    <a:pt x="608" y="2281"/>
                  </a:lnTo>
                  <a:lnTo>
                    <a:pt x="524" y="2281"/>
                  </a:lnTo>
                  <a:lnTo>
                    <a:pt x="440" y="2323"/>
                  </a:lnTo>
                  <a:lnTo>
                    <a:pt x="398" y="2428"/>
                  </a:lnTo>
                  <a:lnTo>
                    <a:pt x="315" y="2553"/>
                  </a:lnTo>
                  <a:lnTo>
                    <a:pt x="273" y="2658"/>
                  </a:lnTo>
                  <a:lnTo>
                    <a:pt x="210" y="2721"/>
                  </a:lnTo>
                  <a:lnTo>
                    <a:pt x="168" y="2721"/>
                  </a:lnTo>
                  <a:lnTo>
                    <a:pt x="64" y="2763"/>
                  </a:lnTo>
                  <a:lnTo>
                    <a:pt x="22" y="2825"/>
                  </a:lnTo>
                  <a:lnTo>
                    <a:pt x="22" y="2930"/>
                  </a:lnTo>
                  <a:lnTo>
                    <a:pt x="1" y="3014"/>
                  </a:lnTo>
                  <a:lnTo>
                    <a:pt x="1" y="3139"/>
                  </a:lnTo>
                  <a:lnTo>
                    <a:pt x="1" y="3181"/>
                  </a:lnTo>
                  <a:lnTo>
                    <a:pt x="22" y="3265"/>
                  </a:lnTo>
                  <a:lnTo>
                    <a:pt x="1" y="3328"/>
                  </a:lnTo>
                  <a:lnTo>
                    <a:pt x="22" y="3369"/>
                  </a:lnTo>
                  <a:lnTo>
                    <a:pt x="22" y="3432"/>
                  </a:lnTo>
                  <a:lnTo>
                    <a:pt x="22" y="3537"/>
                  </a:lnTo>
                  <a:lnTo>
                    <a:pt x="64" y="3767"/>
                  </a:lnTo>
                  <a:lnTo>
                    <a:pt x="22" y="3851"/>
                  </a:lnTo>
                  <a:lnTo>
                    <a:pt x="64" y="3955"/>
                  </a:lnTo>
                  <a:lnTo>
                    <a:pt x="22" y="4227"/>
                  </a:lnTo>
                  <a:lnTo>
                    <a:pt x="64" y="4332"/>
                  </a:lnTo>
                  <a:lnTo>
                    <a:pt x="294" y="4395"/>
                  </a:lnTo>
                  <a:lnTo>
                    <a:pt x="482" y="4311"/>
                  </a:lnTo>
                  <a:lnTo>
                    <a:pt x="900" y="4541"/>
                  </a:lnTo>
                  <a:lnTo>
                    <a:pt x="1131" y="4750"/>
                  </a:lnTo>
                  <a:lnTo>
                    <a:pt x="1256" y="5043"/>
                  </a:lnTo>
                  <a:lnTo>
                    <a:pt x="1256" y="5232"/>
                  </a:lnTo>
                  <a:lnTo>
                    <a:pt x="1340" y="5273"/>
                  </a:lnTo>
                  <a:lnTo>
                    <a:pt x="1424" y="5462"/>
                  </a:lnTo>
                  <a:lnTo>
                    <a:pt x="1549" y="5587"/>
                  </a:lnTo>
                  <a:lnTo>
                    <a:pt x="1758" y="5671"/>
                  </a:lnTo>
                  <a:lnTo>
                    <a:pt x="2323" y="5629"/>
                  </a:lnTo>
                  <a:lnTo>
                    <a:pt x="2428" y="5566"/>
                  </a:lnTo>
                  <a:lnTo>
                    <a:pt x="2512" y="5587"/>
                  </a:lnTo>
                  <a:lnTo>
                    <a:pt x="2784" y="5483"/>
                  </a:lnTo>
                  <a:lnTo>
                    <a:pt x="2888" y="5545"/>
                  </a:lnTo>
                  <a:lnTo>
                    <a:pt x="3014" y="5524"/>
                  </a:lnTo>
                  <a:lnTo>
                    <a:pt x="3056" y="5357"/>
                  </a:lnTo>
                  <a:lnTo>
                    <a:pt x="3160" y="5462"/>
                  </a:lnTo>
                  <a:lnTo>
                    <a:pt x="3223" y="5441"/>
                  </a:lnTo>
                  <a:lnTo>
                    <a:pt x="3223" y="5357"/>
                  </a:lnTo>
                  <a:lnTo>
                    <a:pt x="3369" y="5211"/>
                  </a:lnTo>
                  <a:lnTo>
                    <a:pt x="3432" y="5043"/>
                  </a:lnTo>
                  <a:lnTo>
                    <a:pt x="3432" y="4918"/>
                  </a:lnTo>
                  <a:lnTo>
                    <a:pt x="3411" y="4792"/>
                  </a:lnTo>
                  <a:lnTo>
                    <a:pt x="3474" y="4729"/>
                  </a:lnTo>
                  <a:lnTo>
                    <a:pt x="3474" y="4646"/>
                  </a:lnTo>
                  <a:lnTo>
                    <a:pt x="3558" y="4583"/>
                  </a:lnTo>
                  <a:lnTo>
                    <a:pt x="3662" y="4499"/>
                  </a:lnTo>
                  <a:lnTo>
                    <a:pt x="3725" y="4436"/>
                  </a:lnTo>
                  <a:lnTo>
                    <a:pt x="3893" y="4311"/>
                  </a:lnTo>
                  <a:lnTo>
                    <a:pt x="3872" y="4206"/>
                  </a:lnTo>
                  <a:lnTo>
                    <a:pt x="3893" y="4123"/>
                  </a:lnTo>
                  <a:lnTo>
                    <a:pt x="4039" y="4123"/>
                  </a:lnTo>
                  <a:lnTo>
                    <a:pt x="4081" y="4060"/>
                  </a:lnTo>
                  <a:lnTo>
                    <a:pt x="4102" y="4081"/>
                  </a:lnTo>
                  <a:lnTo>
                    <a:pt x="4269" y="4123"/>
                  </a:lnTo>
                  <a:lnTo>
                    <a:pt x="4353" y="4123"/>
                  </a:lnTo>
                  <a:lnTo>
                    <a:pt x="4458" y="4185"/>
                  </a:lnTo>
                  <a:lnTo>
                    <a:pt x="4499" y="4311"/>
                  </a:lnTo>
                  <a:lnTo>
                    <a:pt x="4604" y="4374"/>
                  </a:lnTo>
                  <a:lnTo>
                    <a:pt x="4688" y="4395"/>
                  </a:lnTo>
                  <a:lnTo>
                    <a:pt x="4792" y="4332"/>
                  </a:lnTo>
                  <a:lnTo>
                    <a:pt x="4876" y="4206"/>
                  </a:lnTo>
                  <a:lnTo>
                    <a:pt x="4876" y="4164"/>
                  </a:lnTo>
                  <a:lnTo>
                    <a:pt x="4918" y="4081"/>
                  </a:lnTo>
                  <a:lnTo>
                    <a:pt x="5002" y="4060"/>
                  </a:lnTo>
                  <a:lnTo>
                    <a:pt x="5085" y="3955"/>
                  </a:lnTo>
                  <a:lnTo>
                    <a:pt x="5085" y="3872"/>
                  </a:lnTo>
                  <a:lnTo>
                    <a:pt x="5106" y="3746"/>
                  </a:lnTo>
                  <a:lnTo>
                    <a:pt x="5294" y="3558"/>
                  </a:lnTo>
                  <a:lnTo>
                    <a:pt x="5315" y="3453"/>
                  </a:lnTo>
                  <a:lnTo>
                    <a:pt x="5294" y="3369"/>
                  </a:lnTo>
                  <a:lnTo>
                    <a:pt x="5336" y="3286"/>
                  </a:lnTo>
                  <a:lnTo>
                    <a:pt x="5504" y="3139"/>
                  </a:lnTo>
                  <a:lnTo>
                    <a:pt x="5608" y="3056"/>
                  </a:lnTo>
                  <a:lnTo>
                    <a:pt x="5629" y="2930"/>
                  </a:lnTo>
                  <a:lnTo>
                    <a:pt x="5650" y="2846"/>
                  </a:lnTo>
                  <a:lnTo>
                    <a:pt x="5629" y="2658"/>
                  </a:lnTo>
                  <a:lnTo>
                    <a:pt x="5734" y="2595"/>
                  </a:lnTo>
                  <a:lnTo>
                    <a:pt x="5880" y="2553"/>
                  </a:lnTo>
                  <a:lnTo>
                    <a:pt x="5964" y="2428"/>
                  </a:lnTo>
                  <a:lnTo>
                    <a:pt x="5985" y="2302"/>
                  </a:lnTo>
                  <a:lnTo>
                    <a:pt x="5985" y="2135"/>
                  </a:lnTo>
                  <a:lnTo>
                    <a:pt x="5985" y="2030"/>
                  </a:lnTo>
                  <a:lnTo>
                    <a:pt x="6048" y="1926"/>
                  </a:lnTo>
                  <a:lnTo>
                    <a:pt x="6152" y="1758"/>
                  </a:lnTo>
                  <a:lnTo>
                    <a:pt x="6194" y="1695"/>
                  </a:lnTo>
                  <a:lnTo>
                    <a:pt x="6236" y="1654"/>
                  </a:lnTo>
                  <a:lnTo>
                    <a:pt x="6341" y="1570"/>
                  </a:lnTo>
                  <a:lnTo>
                    <a:pt x="6382" y="1570"/>
                  </a:lnTo>
                  <a:lnTo>
                    <a:pt x="6466" y="1465"/>
                  </a:lnTo>
                  <a:lnTo>
                    <a:pt x="6592" y="1403"/>
                  </a:lnTo>
                  <a:lnTo>
                    <a:pt x="6613" y="1340"/>
                  </a:lnTo>
                  <a:lnTo>
                    <a:pt x="6571" y="1193"/>
                  </a:lnTo>
                  <a:lnTo>
                    <a:pt x="6571" y="1131"/>
                  </a:lnTo>
                  <a:lnTo>
                    <a:pt x="6550" y="1047"/>
                  </a:lnTo>
                  <a:lnTo>
                    <a:pt x="6445" y="984"/>
                  </a:lnTo>
                  <a:lnTo>
                    <a:pt x="6382" y="921"/>
                  </a:lnTo>
                  <a:lnTo>
                    <a:pt x="6382" y="733"/>
                  </a:lnTo>
                  <a:lnTo>
                    <a:pt x="6362" y="628"/>
                  </a:lnTo>
                  <a:lnTo>
                    <a:pt x="6299" y="503"/>
                  </a:lnTo>
                  <a:lnTo>
                    <a:pt x="6236" y="356"/>
                  </a:lnTo>
                  <a:lnTo>
                    <a:pt x="6069" y="147"/>
                  </a:lnTo>
                  <a:lnTo>
                    <a:pt x="5985" y="126"/>
                  </a:lnTo>
                  <a:lnTo>
                    <a:pt x="5880" y="84"/>
                  </a:lnTo>
                  <a:lnTo>
                    <a:pt x="5838" y="189"/>
                  </a:lnTo>
                  <a:lnTo>
                    <a:pt x="5818" y="252"/>
                  </a:lnTo>
                  <a:lnTo>
                    <a:pt x="5755" y="294"/>
                  </a:lnTo>
                  <a:lnTo>
                    <a:pt x="5671" y="252"/>
                  </a:lnTo>
                  <a:lnTo>
                    <a:pt x="5608" y="294"/>
                  </a:lnTo>
                  <a:lnTo>
                    <a:pt x="5546" y="335"/>
                  </a:lnTo>
                  <a:lnTo>
                    <a:pt x="5441" y="398"/>
                  </a:lnTo>
                  <a:lnTo>
                    <a:pt x="5399" y="503"/>
                  </a:lnTo>
                  <a:lnTo>
                    <a:pt x="5294" y="524"/>
                  </a:lnTo>
                  <a:lnTo>
                    <a:pt x="5232" y="461"/>
                  </a:lnTo>
                  <a:lnTo>
                    <a:pt x="5190" y="440"/>
                  </a:lnTo>
                  <a:lnTo>
                    <a:pt x="5022" y="419"/>
                  </a:lnTo>
                  <a:lnTo>
                    <a:pt x="4834" y="335"/>
                  </a:lnTo>
                  <a:lnTo>
                    <a:pt x="4583" y="315"/>
                  </a:lnTo>
                  <a:lnTo>
                    <a:pt x="4458" y="356"/>
                  </a:lnTo>
                  <a:lnTo>
                    <a:pt x="4144" y="335"/>
                  </a:lnTo>
                  <a:lnTo>
                    <a:pt x="4039" y="398"/>
                  </a:lnTo>
                  <a:lnTo>
                    <a:pt x="3872" y="607"/>
                  </a:lnTo>
                  <a:lnTo>
                    <a:pt x="3746" y="670"/>
                  </a:lnTo>
                  <a:lnTo>
                    <a:pt x="3641" y="649"/>
                  </a:lnTo>
                  <a:lnTo>
                    <a:pt x="3411" y="566"/>
                  </a:lnTo>
                  <a:lnTo>
                    <a:pt x="3265" y="545"/>
                  </a:lnTo>
                  <a:lnTo>
                    <a:pt x="3097" y="440"/>
                  </a:lnTo>
                  <a:lnTo>
                    <a:pt x="2993" y="419"/>
                  </a:lnTo>
                  <a:lnTo>
                    <a:pt x="2993" y="356"/>
                  </a:lnTo>
                  <a:lnTo>
                    <a:pt x="2888" y="294"/>
                  </a:lnTo>
                  <a:lnTo>
                    <a:pt x="2784" y="294"/>
                  </a:lnTo>
                  <a:lnTo>
                    <a:pt x="2742" y="315"/>
                  </a:lnTo>
                  <a:lnTo>
                    <a:pt x="2595" y="335"/>
                  </a:lnTo>
                  <a:lnTo>
                    <a:pt x="2512" y="356"/>
                  </a:lnTo>
                  <a:lnTo>
                    <a:pt x="2428" y="398"/>
                  </a:lnTo>
                  <a:lnTo>
                    <a:pt x="2365" y="461"/>
                  </a:lnTo>
                  <a:lnTo>
                    <a:pt x="2302" y="503"/>
                  </a:lnTo>
                  <a:lnTo>
                    <a:pt x="2198" y="419"/>
                  </a:lnTo>
                  <a:lnTo>
                    <a:pt x="2072" y="231"/>
                  </a:lnTo>
                  <a:lnTo>
                    <a:pt x="2009" y="147"/>
                  </a:lnTo>
                  <a:lnTo>
                    <a:pt x="1842" y="105"/>
                  </a:lnTo>
                  <a:lnTo>
                    <a:pt x="1758" y="84"/>
                  </a:lnTo>
                  <a:lnTo>
                    <a:pt x="1675" y="43"/>
                  </a:lnTo>
                  <a:lnTo>
                    <a:pt x="1528" y="22"/>
                  </a:lnTo>
                  <a:lnTo>
                    <a:pt x="1445"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0" name="Google Shape;1140;p54"/>
            <p:cNvSpPr/>
            <p:nvPr/>
          </p:nvSpPr>
          <p:spPr>
            <a:xfrm>
              <a:off x="3805645" y="3058722"/>
              <a:ext cx="52322" cy="74968"/>
            </a:xfrm>
            <a:custGeom>
              <a:rect b="b" l="l" r="r" t="t"/>
              <a:pathLst>
                <a:path extrusionOk="0" h="6592" w="4394">
                  <a:moveTo>
                    <a:pt x="3076" y="1"/>
                  </a:moveTo>
                  <a:lnTo>
                    <a:pt x="3139" y="126"/>
                  </a:lnTo>
                  <a:lnTo>
                    <a:pt x="3159" y="231"/>
                  </a:lnTo>
                  <a:lnTo>
                    <a:pt x="3159" y="419"/>
                  </a:lnTo>
                  <a:lnTo>
                    <a:pt x="3222" y="482"/>
                  </a:lnTo>
                  <a:lnTo>
                    <a:pt x="3327" y="545"/>
                  </a:lnTo>
                  <a:lnTo>
                    <a:pt x="3348" y="629"/>
                  </a:lnTo>
                  <a:lnTo>
                    <a:pt x="3348" y="691"/>
                  </a:lnTo>
                  <a:lnTo>
                    <a:pt x="3390" y="838"/>
                  </a:lnTo>
                  <a:lnTo>
                    <a:pt x="3369" y="901"/>
                  </a:lnTo>
                  <a:lnTo>
                    <a:pt x="3243" y="963"/>
                  </a:lnTo>
                  <a:lnTo>
                    <a:pt x="3159" y="1068"/>
                  </a:lnTo>
                  <a:lnTo>
                    <a:pt x="3118" y="1068"/>
                  </a:lnTo>
                  <a:lnTo>
                    <a:pt x="3013" y="1152"/>
                  </a:lnTo>
                  <a:lnTo>
                    <a:pt x="2971" y="1193"/>
                  </a:lnTo>
                  <a:lnTo>
                    <a:pt x="2929" y="1256"/>
                  </a:lnTo>
                  <a:lnTo>
                    <a:pt x="2825" y="1424"/>
                  </a:lnTo>
                  <a:lnTo>
                    <a:pt x="2762" y="1528"/>
                  </a:lnTo>
                  <a:lnTo>
                    <a:pt x="2762" y="1633"/>
                  </a:lnTo>
                  <a:lnTo>
                    <a:pt x="2762" y="1800"/>
                  </a:lnTo>
                  <a:lnTo>
                    <a:pt x="2741" y="1926"/>
                  </a:lnTo>
                  <a:lnTo>
                    <a:pt x="2657" y="2051"/>
                  </a:lnTo>
                  <a:lnTo>
                    <a:pt x="2511" y="2093"/>
                  </a:lnTo>
                  <a:lnTo>
                    <a:pt x="2406" y="2156"/>
                  </a:lnTo>
                  <a:lnTo>
                    <a:pt x="2427" y="2344"/>
                  </a:lnTo>
                  <a:lnTo>
                    <a:pt x="2406" y="2428"/>
                  </a:lnTo>
                  <a:lnTo>
                    <a:pt x="2385" y="2554"/>
                  </a:lnTo>
                  <a:lnTo>
                    <a:pt x="2281" y="2637"/>
                  </a:lnTo>
                  <a:lnTo>
                    <a:pt x="2113" y="2784"/>
                  </a:lnTo>
                  <a:lnTo>
                    <a:pt x="2071" y="2867"/>
                  </a:lnTo>
                  <a:lnTo>
                    <a:pt x="2092" y="2951"/>
                  </a:lnTo>
                  <a:lnTo>
                    <a:pt x="2071" y="3056"/>
                  </a:lnTo>
                  <a:lnTo>
                    <a:pt x="1883" y="3244"/>
                  </a:lnTo>
                  <a:lnTo>
                    <a:pt x="1862" y="3370"/>
                  </a:lnTo>
                  <a:lnTo>
                    <a:pt x="1862" y="3453"/>
                  </a:lnTo>
                  <a:lnTo>
                    <a:pt x="1779" y="3558"/>
                  </a:lnTo>
                  <a:lnTo>
                    <a:pt x="1695" y="3579"/>
                  </a:lnTo>
                  <a:lnTo>
                    <a:pt x="1653" y="3662"/>
                  </a:lnTo>
                  <a:lnTo>
                    <a:pt x="1653" y="3704"/>
                  </a:lnTo>
                  <a:lnTo>
                    <a:pt x="1569" y="3830"/>
                  </a:lnTo>
                  <a:lnTo>
                    <a:pt x="1465" y="3893"/>
                  </a:lnTo>
                  <a:lnTo>
                    <a:pt x="1381" y="3872"/>
                  </a:lnTo>
                  <a:lnTo>
                    <a:pt x="1276" y="3809"/>
                  </a:lnTo>
                  <a:lnTo>
                    <a:pt x="1235" y="3683"/>
                  </a:lnTo>
                  <a:lnTo>
                    <a:pt x="1130" y="3621"/>
                  </a:lnTo>
                  <a:lnTo>
                    <a:pt x="1046" y="3621"/>
                  </a:lnTo>
                  <a:lnTo>
                    <a:pt x="879" y="3579"/>
                  </a:lnTo>
                  <a:lnTo>
                    <a:pt x="858" y="3558"/>
                  </a:lnTo>
                  <a:lnTo>
                    <a:pt x="816" y="3621"/>
                  </a:lnTo>
                  <a:lnTo>
                    <a:pt x="670" y="3621"/>
                  </a:lnTo>
                  <a:lnTo>
                    <a:pt x="649" y="3704"/>
                  </a:lnTo>
                  <a:lnTo>
                    <a:pt x="670" y="3809"/>
                  </a:lnTo>
                  <a:lnTo>
                    <a:pt x="502" y="3934"/>
                  </a:lnTo>
                  <a:lnTo>
                    <a:pt x="439" y="3997"/>
                  </a:lnTo>
                  <a:lnTo>
                    <a:pt x="335" y="4081"/>
                  </a:lnTo>
                  <a:lnTo>
                    <a:pt x="251" y="4144"/>
                  </a:lnTo>
                  <a:lnTo>
                    <a:pt x="251" y="4227"/>
                  </a:lnTo>
                  <a:lnTo>
                    <a:pt x="188" y="4290"/>
                  </a:lnTo>
                  <a:lnTo>
                    <a:pt x="209" y="4416"/>
                  </a:lnTo>
                  <a:lnTo>
                    <a:pt x="209" y="4541"/>
                  </a:lnTo>
                  <a:lnTo>
                    <a:pt x="146" y="4709"/>
                  </a:lnTo>
                  <a:lnTo>
                    <a:pt x="0" y="4855"/>
                  </a:lnTo>
                  <a:lnTo>
                    <a:pt x="0" y="4939"/>
                  </a:lnTo>
                  <a:lnTo>
                    <a:pt x="84" y="4960"/>
                  </a:lnTo>
                  <a:lnTo>
                    <a:pt x="188" y="4918"/>
                  </a:lnTo>
                  <a:lnTo>
                    <a:pt x="230" y="5274"/>
                  </a:lnTo>
                  <a:lnTo>
                    <a:pt x="335" y="5274"/>
                  </a:lnTo>
                  <a:lnTo>
                    <a:pt x="398" y="5357"/>
                  </a:lnTo>
                  <a:lnTo>
                    <a:pt x="565" y="5274"/>
                  </a:lnTo>
                  <a:lnTo>
                    <a:pt x="649" y="5399"/>
                  </a:lnTo>
                  <a:lnTo>
                    <a:pt x="628" y="5483"/>
                  </a:lnTo>
                  <a:lnTo>
                    <a:pt x="628" y="5650"/>
                  </a:lnTo>
                  <a:lnTo>
                    <a:pt x="732" y="5797"/>
                  </a:lnTo>
                  <a:lnTo>
                    <a:pt x="732" y="6006"/>
                  </a:lnTo>
                  <a:lnTo>
                    <a:pt x="649" y="6215"/>
                  </a:lnTo>
                  <a:lnTo>
                    <a:pt x="753" y="6299"/>
                  </a:lnTo>
                  <a:lnTo>
                    <a:pt x="649" y="6403"/>
                  </a:lnTo>
                  <a:lnTo>
                    <a:pt x="649" y="6403"/>
                  </a:lnTo>
                  <a:lnTo>
                    <a:pt x="732" y="6383"/>
                  </a:lnTo>
                  <a:lnTo>
                    <a:pt x="816" y="6383"/>
                  </a:lnTo>
                  <a:lnTo>
                    <a:pt x="837" y="6403"/>
                  </a:lnTo>
                  <a:lnTo>
                    <a:pt x="1507" y="6403"/>
                  </a:lnTo>
                  <a:lnTo>
                    <a:pt x="1548" y="6383"/>
                  </a:lnTo>
                  <a:lnTo>
                    <a:pt x="1590" y="6341"/>
                  </a:lnTo>
                  <a:lnTo>
                    <a:pt x="1653" y="6383"/>
                  </a:lnTo>
                  <a:lnTo>
                    <a:pt x="1695" y="6320"/>
                  </a:lnTo>
                  <a:lnTo>
                    <a:pt x="1862" y="6341"/>
                  </a:lnTo>
                  <a:lnTo>
                    <a:pt x="1904" y="6320"/>
                  </a:lnTo>
                  <a:lnTo>
                    <a:pt x="2092" y="6320"/>
                  </a:lnTo>
                  <a:lnTo>
                    <a:pt x="2134" y="6341"/>
                  </a:lnTo>
                  <a:lnTo>
                    <a:pt x="2239" y="6320"/>
                  </a:lnTo>
                  <a:lnTo>
                    <a:pt x="2323" y="6320"/>
                  </a:lnTo>
                  <a:lnTo>
                    <a:pt x="2323" y="6341"/>
                  </a:lnTo>
                  <a:lnTo>
                    <a:pt x="2490" y="6383"/>
                  </a:lnTo>
                  <a:lnTo>
                    <a:pt x="2511" y="6341"/>
                  </a:lnTo>
                  <a:lnTo>
                    <a:pt x="2553" y="6341"/>
                  </a:lnTo>
                  <a:lnTo>
                    <a:pt x="2595" y="6403"/>
                  </a:lnTo>
                  <a:lnTo>
                    <a:pt x="3327" y="6403"/>
                  </a:lnTo>
                  <a:lnTo>
                    <a:pt x="3390" y="6424"/>
                  </a:lnTo>
                  <a:lnTo>
                    <a:pt x="3431" y="6403"/>
                  </a:lnTo>
                  <a:lnTo>
                    <a:pt x="3452" y="6403"/>
                  </a:lnTo>
                  <a:lnTo>
                    <a:pt x="3536" y="6487"/>
                  </a:lnTo>
                  <a:lnTo>
                    <a:pt x="3578" y="6445"/>
                  </a:lnTo>
                  <a:lnTo>
                    <a:pt x="3662" y="6487"/>
                  </a:lnTo>
                  <a:lnTo>
                    <a:pt x="3683" y="6529"/>
                  </a:lnTo>
                  <a:lnTo>
                    <a:pt x="3745" y="6508"/>
                  </a:lnTo>
                  <a:lnTo>
                    <a:pt x="3766" y="6487"/>
                  </a:lnTo>
                  <a:lnTo>
                    <a:pt x="3808" y="6487"/>
                  </a:lnTo>
                  <a:lnTo>
                    <a:pt x="3892" y="6550"/>
                  </a:lnTo>
                  <a:lnTo>
                    <a:pt x="3955" y="6529"/>
                  </a:lnTo>
                  <a:lnTo>
                    <a:pt x="4059" y="6529"/>
                  </a:lnTo>
                  <a:lnTo>
                    <a:pt x="4101" y="6550"/>
                  </a:lnTo>
                  <a:lnTo>
                    <a:pt x="4206" y="6550"/>
                  </a:lnTo>
                  <a:lnTo>
                    <a:pt x="4206" y="6592"/>
                  </a:lnTo>
                  <a:lnTo>
                    <a:pt x="4289" y="6592"/>
                  </a:lnTo>
                  <a:lnTo>
                    <a:pt x="4310" y="6529"/>
                  </a:lnTo>
                  <a:lnTo>
                    <a:pt x="4268" y="6424"/>
                  </a:lnTo>
                  <a:lnTo>
                    <a:pt x="4268" y="6403"/>
                  </a:lnTo>
                  <a:lnTo>
                    <a:pt x="4331" y="6299"/>
                  </a:lnTo>
                  <a:lnTo>
                    <a:pt x="4373" y="6215"/>
                  </a:lnTo>
                  <a:lnTo>
                    <a:pt x="4394" y="6194"/>
                  </a:lnTo>
                  <a:lnTo>
                    <a:pt x="4373" y="6194"/>
                  </a:lnTo>
                  <a:lnTo>
                    <a:pt x="4331" y="6131"/>
                  </a:lnTo>
                  <a:lnTo>
                    <a:pt x="4331" y="6069"/>
                  </a:lnTo>
                  <a:lnTo>
                    <a:pt x="4331" y="5922"/>
                  </a:lnTo>
                  <a:lnTo>
                    <a:pt x="4164" y="5797"/>
                  </a:lnTo>
                  <a:lnTo>
                    <a:pt x="4080" y="5713"/>
                  </a:lnTo>
                  <a:lnTo>
                    <a:pt x="3996" y="5567"/>
                  </a:lnTo>
                  <a:lnTo>
                    <a:pt x="3850" y="5357"/>
                  </a:lnTo>
                  <a:lnTo>
                    <a:pt x="3808" y="5232"/>
                  </a:lnTo>
                  <a:lnTo>
                    <a:pt x="3703" y="5127"/>
                  </a:lnTo>
                  <a:lnTo>
                    <a:pt x="3557" y="5043"/>
                  </a:lnTo>
                  <a:lnTo>
                    <a:pt x="3494" y="4981"/>
                  </a:lnTo>
                  <a:lnTo>
                    <a:pt x="3494" y="4750"/>
                  </a:lnTo>
                  <a:lnTo>
                    <a:pt x="3473" y="4625"/>
                  </a:lnTo>
                  <a:lnTo>
                    <a:pt x="3452" y="4458"/>
                  </a:lnTo>
                  <a:lnTo>
                    <a:pt x="3473" y="4332"/>
                  </a:lnTo>
                  <a:lnTo>
                    <a:pt x="3431" y="4186"/>
                  </a:lnTo>
                  <a:lnTo>
                    <a:pt x="3390" y="4039"/>
                  </a:lnTo>
                  <a:lnTo>
                    <a:pt x="3452" y="3976"/>
                  </a:lnTo>
                  <a:lnTo>
                    <a:pt x="3536" y="3976"/>
                  </a:lnTo>
                  <a:lnTo>
                    <a:pt x="3641" y="3788"/>
                  </a:lnTo>
                  <a:lnTo>
                    <a:pt x="3683" y="3662"/>
                  </a:lnTo>
                  <a:lnTo>
                    <a:pt x="3787" y="3474"/>
                  </a:lnTo>
                  <a:lnTo>
                    <a:pt x="3850" y="3349"/>
                  </a:lnTo>
                  <a:lnTo>
                    <a:pt x="3955" y="3307"/>
                  </a:lnTo>
                  <a:lnTo>
                    <a:pt x="4059" y="3160"/>
                  </a:lnTo>
                  <a:lnTo>
                    <a:pt x="4059" y="3139"/>
                  </a:lnTo>
                  <a:lnTo>
                    <a:pt x="4017" y="3035"/>
                  </a:lnTo>
                  <a:lnTo>
                    <a:pt x="3955" y="2867"/>
                  </a:lnTo>
                  <a:lnTo>
                    <a:pt x="3850" y="2721"/>
                  </a:lnTo>
                  <a:lnTo>
                    <a:pt x="3766" y="2637"/>
                  </a:lnTo>
                  <a:lnTo>
                    <a:pt x="3557" y="2428"/>
                  </a:lnTo>
                  <a:lnTo>
                    <a:pt x="3348" y="2240"/>
                  </a:lnTo>
                  <a:lnTo>
                    <a:pt x="3243" y="2219"/>
                  </a:lnTo>
                  <a:lnTo>
                    <a:pt x="3243" y="2135"/>
                  </a:lnTo>
                  <a:lnTo>
                    <a:pt x="3159" y="2093"/>
                  </a:lnTo>
                  <a:lnTo>
                    <a:pt x="3159" y="2030"/>
                  </a:lnTo>
                  <a:lnTo>
                    <a:pt x="3159" y="1926"/>
                  </a:lnTo>
                  <a:lnTo>
                    <a:pt x="3180" y="1884"/>
                  </a:lnTo>
                  <a:lnTo>
                    <a:pt x="3180" y="1779"/>
                  </a:lnTo>
                  <a:lnTo>
                    <a:pt x="3369" y="1779"/>
                  </a:lnTo>
                  <a:lnTo>
                    <a:pt x="3431" y="1800"/>
                  </a:lnTo>
                  <a:lnTo>
                    <a:pt x="3536" y="1779"/>
                  </a:lnTo>
                  <a:lnTo>
                    <a:pt x="3641" y="1800"/>
                  </a:lnTo>
                  <a:lnTo>
                    <a:pt x="3683" y="1779"/>
                  </a:lnTo>
                  <a:lnTo>
                    <a:pt x="3808" y="1800"/>
                  </a:lnTo>
                  <a:lnTo>
                    <a:pt x="3892" y="1821"/>
                  </a:lnTo>
                  <a:lnTo>
                    <a:pt x="3975" y="1842"/>
                  </a:lnTo>
                  <a:lnTo>
                    <a:pt x="4017" y="1800"/>
                  </a:lnTo>
                  <a:lnTo>
                    <a:pt x="3975" y="1779"/>
                  </a:lnTo>
                  <a:lnTo>
                    <a:pt x="3808" y="1633"/>
                  </a:lnTo>
                  <a:lnTo>
                    <a:pt x="3787" y="1528"/>
                  </a:lnTo>
                  <a:lnTo>
                    <a:pt x="3703" y="1486"/>
                  </a:lnTo>
                  <a:lnTo>
                    <a:pt x="3599" y="1319"/>
                  </a:lnTo>
                  <a:lnTo>
                    <a:pt x="3578" y="1214"/>
                  </a:lnTo>
                  <a:lnTo>
                    <a:pt x="3662" y="1152"/>
                  </a:lnTo>
                  <a:lnTo>
                    <a:pt x="3703" y="1005"/>
                  </a:lnTo>
                  <a:lnTo>
                    <a:pt x="3641" y="942"/>
                  </a:lnTo>
                  <a:lnTo>
                    <a:pt x="3662" y="880"/>
                  </a:lnTo>
                  <a:lnTo>
                    <a:pt x="3683" y="838"/>
                  </a:lnTo>
                  <a:lnTo>
                    <a:pt x="3683" y="754"/>
                  </a:lnTo>
                  <a:lnTo>
                    <a:pt x="3599" y="587"/>
                  </a:lnTo>
                  <a:lnTo>
                    <a:pt x="3578" y="482"/>
                  </a:lnTo>
                  <a:lnTo>
                    <a:pt x="3536" y="440"/>
                  </a:lnTo>
                  <a:lnTo>
                    <a:pt x="3494" y="252"/>
                  </a:lnTo>
                  <a:lnTo>
                    <a:pt x="3369" y="147"/>
                  </a:lnTo>
                  <a:lnTo>
                    <a:pt x="3076"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1" name="Google Shape;1141;p54"/>
            <p:cNvSpPr/>
            <p:nvPr/>
          </p:nvSpPr>
          <p:spPr>
            <a:xfrm>
              <a:off x="3805883" y="3130585"/>
              <a:ext cx="39378" cy="40702"/>
            </a:xfrm>
            <a:custGeom>
              <a:rect b="b" l="l" r="r" t="t"/>
              <a:pathLst>
                <a:path extrusionOk="0" h="3579" w="3307">
                  <a:moveTo>
                    <a:pt x="1675" y="1"/>
                  </a:moveTo>
                  <a:lnTo>
                    <a:pt x="1633" y="64"/>
                  </a:lnTo>
                  <a:lnTo>
                    <a:pt x="1570" y="22"/>
                  </a:lnTo>
                  <a:lnTo>
                    <a:pt x="1528" y="64"/>
                  </a:lnTo>
                  <a:lnTo>
                    <a:pt x="1487" y="84"/>
                  </a:lnTo>
                  <a:lnTo>
                    <a:pt x="1487" y="754"/>
                  </a:lnTo>
                  <a:lnTo>
                    <a:pt x="712" y="754"/>
                  </a:lnTo>
                  <a:lnTo>
                    <a:pt x="691" y="733"/>
                  </a:lnTo>
                  <a:lnTo>
                    <a:pt x="608" y="754"/>
                  </a:lnTo>
                  <a:lnTo>
                    <a:pt x="524" y="817"/>
                  </a:lnTo>
                  <a:lnTo>
                    <a:pt x="482" y="796"/>
                  </a:lnTo>
                  <a:lnTo>
                    <a:pt x="482" y="921"/>
                  </a:lnTo>
                  <a:lnTo>
                    <a:pt x="336" y="942"/>
                  </a:lnTo>
                  <a:lnTo>
                    <a:pt x="440" y="1131"/>
                  </a:lnTo>
                  <a:lnTo>
                    <a:pt x="629" y="1172"/>
                  </a:lnTo>
                  <a:lnTo>
                    <a:pt x="378" y="1235"/>
                  </a:lnTo>
                  <a:lnTo>
                    <a:pt x="315" y="1152"/>
                  </a:lnTo>
                  <a:lnTo>
                    <a:pt x="294" y="1340"/>
                  </a:lnTo>
                  <a:lnTo>
                    <a:pt x="273" y="1654"/>
                  </a:lnTo>
                  <a:lnTo>
                    <a:pt x="168" y="1737"/>
                  </a:lnTo>
                  <a:lnTo>
                    <a:pt x="22" y="1675"/>
                  </a:lnTo>
                  <a:lnTo>
                    <a:pt x="1" y="1758"/>
                  </a:lnTo>
                  <a:lnTo>
                    <a:pt x="126" y="1988"/>
                  </a:lnTo>
                  <a:lnTo>
                    <a:pt x="210" y="2051"/>
                  </a:lnTo>
                  <a:lnTo>
                    <a:pt x="210" y="2156"/>
                  </a:lnTo>
                  <a:lnTo>
                    <a:pt x="315" y="2281"/>
                  </a:lnTo>
                  <a:lnTo>
                    <a:pt x="315" y="2470"/>
                  </a:lnTo>
                  <a:lnTo>
                    <a:pt x="398" y="2533"/>
                  </a:lnTo>
                  <a:lnTo>
                    <a:pt x="440" y="2679"/>
                  </a:lnTo>
                  <a:lnTo>
                    <a:pt x="608" y="2805"/>
                  </a:lnTo>
                  <a:lnTo>
                    <a:pt x="545" y="2825"/>
                  </a:lnTo>
                  <a:lnTo>
                    <a:pt x="712" y="2993"/>
                  </a:lnTo>
                  <a:lnTo>
                    <a:pt x="963" y="3202"/>
                  </a:lnTo>
                  <a:lnTo>
                    <a:pt x="1026" y="3328"/>
                  </a:lnTo>
                  <a:lnTo>
                    <a:pt x="1235" y="3432"/>
                  </a:lnTo>
                  <a:lnTo>
                    <a:pt x="1256" y="3537"/>
                  </a:lnTo>
                  <a:lnTo>
                    <a:pt x="1361" y="3558"/>
                  </a:lnTo>
                  <a:lnTo>
                    <a:pt x="1382" y="3579"/>
                  </a:lnTo>
                  <a:lnTo>
                    <a:pt x="1466" y="3474"/>
                  </a:lnTo>
                  <a:lnTo>
                    <a:pt x="1466" y="3411"/>
                  </a:lnTo>
                  <a:lnTo>
                    <a:pt x="1528" y="3369"/>
                  </a:lnTo>
                  <a:lnTo>
                    <a:pt x="1633" y="3369"/>
                  </a:lnTo>
                  <a:lnTo>
                    <a:pt x="1675" y="3307"/>
                  </a:lnTo>
                  <a:lnTo>
                    <a:pt x="1696" y="3307"/>
                  </a:lnTo>
                  <a:lnTo>
                    <a:pt x="1884" y="3432"/>
                  </a:lnTo>
                  <a:lnTo>
                    <a:pt x="1884" y="3328"/>
                  </a:lnTo>
                  <a:lnTo>
                    <a:pt x="1863" y="3035"/>
                  </a:lnTo>
                  <a:lnTo>
                    <a:pt x="1779" y="2951"/>
                  </a:lnTo>
                  <a:lnTo>
                    <a:pt x="1696" y="2930"/>
                  </a:lnTo>
                  <a:lnTo>
                    <a:pt x="1633" y="2951"/>
                  </a:lnTo>
                  <a:lnTo>
                    <a:pt x="1549" y="2993"/>
                  </a:lnTo>
                  <a:lnTo>
                    <a:pt x="1549" y="2846"/>
                  </a:lnTo>
                  <a:lnTo>
                    <a:pt x="1528" y="2784"/>
                  </a:lnTo>
                  <a:lnTo>
                    <a:pt x="1570" y="2721"/>
                  </a:lnTo>
                  <a:lnTo>
                    <a:pt x="1675" y="2721"/>
                  </a:lnTo>
                  <a:lnTo>
                    <a:pt x="1800" y="2784"/>
                  </a:lnTo>
                  <a:lnTo>
                    <a:pt x="1863" y="2721"/>
                  </a:lnTo>
                  <a:lnTo>
                    <a:pt x="1884" y="2679"/>
                  </a:lnTo>
                  <a:lnTo>
                    <a:pt x="1968" y="2679"/>
                  </a:lnTo>
                  <a:lnTo>
                    <a:pt x="2177" y="2637"/>
                  </a:lnTo>
                  <a:lnTo>
                    <a:pt x="2198" y="2574"/>
                  </a:lnTo>
                  <a:lnTo>
                    <a:pt x="2177" y="2407"/>
                  </a:lnTo>
                  <a:lnTo>
                    <a:pt x="2219" y="2365"/>
                  </a:lnTo>
                  <a:lnTo>
                    <a:pt x="2365" y="2365"/>
                  </a:lnTo>
                  <a:lnTo>
                    <a:pt x="2428" y="2595"/>
                  </a:lnTo>
                  <a:lnTo>
                    <a:pt x="2512" y="2700"/>
                  </a:lnTo>
                  <a:lnTo>
                    <a:pt x="2637" y="2637"/>
                  </a:lnTo>
                  <a:lnTo>
                    <a:pt x="2721" y="2679"/>
                  </a:lnTo>
                  <a:lnTo>
                    <a:pt x="2805" y="2616"/>
                  </a:lnTo>
                  <a:lnTo>
                    <a:pt x="2909" y="2616"/>
                  </a:lnTo>
                  <a:lnTo>
                    <a:pt x="3035" y="2679"/>
                  </a:lnTo>
                  <a:lnTo>
                    <a:pt x="3056" y="2742"/>
                  </a:lnTo>
                  <a:lnTo>
                    <a:pt x="3119" y="2742"/>
                  </a:lnTo>
                  <a:lnTo>
                    <a:pt x="3119" y="2637"/>
                  </a:lnTo>
                  <a:lnTo>
                    <a:pt x="3098" y="2533"/>
                  </a:lnTo>
                  <a:lnTo>
                    <a:pt x="3244" y="2114"/>
                  </a:lnTo>
                  <a:lnTo>
                    <a:pt x="3307" y="1884"/>
                  </a:lnTo>
                  <a:lnTo>
                    <a:pt x="3307" y="1779"/>
                  </a:lnTo>
                  <a:lnTo>
                    <a:pt x="3244" y="1696"/>
                  </a:lnTo>
                  <a:lnTo>
                    <a:pt x="3223" y="1654"/>
                  </a:lnTo>
                  <a:lnTo>
                    <a:pt x="3139" y="1570"/>
                  </a:lnTo>
                  <a:lnTo>
                    <a:pt x="3119" y="1528"/>
                  </a:lnTo>
                  <a:lnTo>
                    <a:pt x="3035" y="1486"/>
                  </a:lnTo>
                  <a:lnTo>
                    <a:pt x="3014" y="1444"/>
                  </a:lnTo>
                  <a:lnTo>
                    <a:pt x="2993" y="1382"/>
                  </a:lnTo>
                  <a:lnTo>
                    <a:pt x="2993" y="1340"/>
                  </a:lnTo>
                  <a:lnTo>
                    <a:pt x="3035" y="1319"/>
                  </a:lnTo>
                  <a:lnTo>
                    <a:pt x="3056" y="1277"/>
                  </a:lnTo>
                  <a:lnTo>
                    <a:pt x="3119" y="1277"/>
                  </a:lnTo>
                  <a:lnTo>
                    <a:pt x="3098" y="1214"/>
                  </a:lnTo>
                  <a:lnTo>
                    <a:pt x="3056" y="1172"/>
                  </a:lnTo>
                  <a:lnTo>
                    <a:pt x="3056" y="1110"/>
                  </a:lnTo>
                  <a:lnTo>
                    <a:pt x="3202" y="1026"/>
                  </a:lnTo>
                  <a:lnTo>
                    <a:pt x="3307" y="1005"/>
                  </a:lnTo>
                  <a:lnTo>
                    <a:pt x="3307" y="900"/>
                  </a:lnTo>
                  <a:lnTo>
                    <a:pt x="3265" y="838"/>
                  </a:lnTo>
                  <a:lnTo>
                    <a:pt x="3307" y="754"/>
                  </a:lnTo>
                  <a:lnTo>
                    <a:pt x="3307" y="587"/>
                  </a:lnTo>
                  <a:lnTo>
                    <a:pt x="3244" y="545"/>
                  </a:lnTo>
                  <a:lnTo>
                    <a:pt x="3056" y="524"/>
                  </a:lnTo>
                  <a:lnTo>
                    <a:pt x="2930" y="587"/>
                  </a:lnTo>
                  <a:lnTo>
                    <a:pt x="2805" y="628"/>
                  </a:lnTo>
                  <a:lnTo>
                    <a:pt x="2721" y="608"/>
                  </a:lnTo>
                  <a:lnTo>
                    <a:pt x="2616" y="649"/>
                  </a:lnTo>
                  <a:lnTo>
                    <a:pt x="2575" y="608"/>
                  </a:lnTo>
                  <a:lnTo>
                    <a:pt x="2595" y="545"/>
                  </a:lnTo>
                  <a:lnTo>
                    <a:pt x="2575" y="440"/>
                  </a:lnTo>
                  <a:lnTo>
                    <a:pt x="2575" y="315"/>
                  </a:lnTo>
                  <a:lnTo>
                    <a:pt x="2533" y="189"/>
                  </a:lnTo>
                  <a:lnTo>
                    <a:pt x="2575" y="84"/>
                  </a:lnTo>
                  <a:lnTo>
                    <a:pt x="2533" y="22"/>
                  </a:lnTo>
                  <a:lnTo>
                    <a:pt x="2491" y="22"/>
                  </a:lnTo>
                  <a:lnTo>
                    <a:pt x="2470" y="64"/>
                  </a:lnTo>
                  <a:lnTo>
                    <a:pt x="2303" y="22"/>
                  </a:lnTo>
                  <a:lnTo>
                    <a:pt x="2303" y="1"/>
                  </a:lnTo>
                  <a:lnTo>
                    <a:pt x="2219" y="1"/>
                  </a:lnTo>
                  <a:lnTo>
                    <a:pt x="2114" y="22"/>
                  </a:lnTo>
                  <a:lnTo>
                    <a:pt x="2072" y="1"/>
                  </a:lnTo>
                  <a:lnTo>
                    <a:pt x="1884" y="1"/>
                  </a:lnTo>
                  <a:lnTo>
                    <a:pt x="1842" y="22"/>
                  </a:lnTo>
                  <a:lnTo>
                    <a:pt x="1675"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2" name="Google Shape;1142;p54"/>
            <p:cNvSpPr/>
            <p:nvPr/>
          </p:nvSpPr>
          <p:spPr>
            <a:xfrm>
              <a:off x="3809622" y="3131301"/>
              <a:ext cx="13967" cy="8575"/>
            </a:xfrm>
            <a:custGeom>
              <a:rect b="b" l="l" r="r" t="t"/>
              <a:pathLst>
                <a:path extrusionOk="0" h="754" w="1173">
                  <a:moveTo>
                    <a:pt x="398" y="1"/>
                  </a:moveTo>
                  <a:lnTo>
                    <a:pt x="315" y="21"/>
                  </a:lnTo>
                  <a:lnTo>
                    <a:pt x="294" y="42"/>
                  </a:lnTo>
                  <a:lnTo>
                    <a:pt x="336" y="147"/>
                  </a:lnTo>
                  <a:lnTo>
                    <a:pt x="168" y="335"/>
                  </a:lnTo>
                  <a:lnTo>
                    <a:pt x="1" y="628"/>
                  </a:lnTo>
                  <a:lnTo>
                    <a:pt x="168" y="691"/>
                  </a:lnTo>
                  <a:lnTo>
                    <a:pt x="168" y="733"/>
                  </a:lnTo>
                  <a:lnTo>
                    <a:pt x="210" y="754"/>
                  </a:lnTo>
                  <a:lnTo>
                    <a:pt x="294" y="691"/>
                  </a:lnTo>
                  <a:lnTo>
                    <a:pt x="377" y="670"/>
                  </a:lnTo>
                  <a:lnTo>
                    <a:pt x="398" y="691"/>
                  </a:lnTo>
                  <a:lnTo>
                    <a:pt x="1173" y="691"/>
                  </a:lnTo>
                  <a:lnTo>
                    <a:pt x="1173" y="21"/>
                  </a:lnTo>
                  <a:lnTo>
                    <a:pt x="503" y="21"/>
                  </a:lnTo>
                  <a:lnTo>
                    <a:pt x="482"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3" name="Google Shape;1143;p54"/>
            <p:cNvSpPr/>
            <p:nvPr/>
          </p:nvSpPr>
          <p:spPr>
            <a:xfrm>
              <a:off x="3822327" y="3120122"/>
              <a:ext cx="52834" cy="59023"/>
            </a:xfrm>
            <a:custGeom>
              <a:rect b="b" l="l" r="r" t="t"/>
              <a:pathLst>
                <a:path extrusionOk="0" h="5190" w="4437">
                  <a:moveTo>
                    <a:pt x="3935" y="0"/>
                  </a:moveTo>
                  <a:lnTo>
                    <a:pt x="3872" y="63"/>
                  </a:lnTo>
                  <a:lnTo>
                    <a:pt x="3767" y="42"/>
                  </a:lnTo>
                  <a:lnTo>
                    <a:pt x="3537" y="147"/>
                  </a:lnTo>
                  <a:lnTo>
                    <a:pt x="3495" y="188"/>
                  </a:lnTo>
                  <a:lnTo>
                    <a:pt x="3391" y="209"/>
                  </a:lnTo>
                  <a:lnTo>
                    <a:pt x="3244" y="377"/>
                  </a:lnTo>
                  <a:lnTo>
                    <a:pt x="2972" y="816"/>
                  </a:lnTo>
                  <a:lnTo>
                    <a:pt x="2930" y="900"/>
                  </a:lnTo>
                  <a:lnTo>
                    <a:pt x="2867" y="1004"/>
                  </a:lnTo>
                  <a:lnTo>
                    <a:pt x="2867" y="1025"/>
                  </a:lnTo>
                  <a:lnTo>
                    <a:pt x="2909" y="1130"/>
                  </a:lnTo>
                  <a:lnTo>
                    <a:pt x="2888" y="1193"/>
                  </a:lnTo>
                  <a:lnTo>
                    <a:pt x="2805" y="1193"/>
                  </a:lnTo>
                  <a:lnTo>
                    <a:pt x="2805" y="1151"/>
                  </a:lnTo>
                  <a:lnTo>
                    <a:pt x="2700" y="1151"/>
                  </a:lnTo>
                  <a:lnTo>
                    <a:pt x="2658" y="1130"/>
                  </a:lnTo>
                  <a:lnTo>
                    <a:pt x="2554" y="1130"/>
                  </a:lnTo>
                  <a:lnTo>
                    <a:pt x="2491" y="1151"/>
                  </a:lnTo>
                  <a:lnTo>
                    <a:pt x="2407" y="1088"/>
                  </a:lnTo>
                  <a:lnTo>
                    <a:pt x="2365" y="1088"/>
                  </a:lnTo>
                  <a:lnTo>
                    <a:pt x="2344" y="1109"/>
                  </a:lnTo>
                  <a:lnTo>
                    <a:pt x="2282" y="1130"/>
                  </a:lnTo>
                  <a:lnTo>
                    <a:pt x="2261" y="1088"/>
                  </a:lnTo>
                  <a:lnTo>
                    <a:pt x="2177" y="1046"/>
                  </a:lnTo>
                  <a:lnTo>
                    <a:pt x="2135" y="1088"/>
                  </a:lnTo>
                  <a:lnTo>
                    <a:pt x="2051" y="1004"/>
                  </a:lnTo>
                  <a:lnTo>
                    <a:pt x="2030" y="1004"/>
                  </a:lnTo>
                  <a:lnTo>
                    <a:pt x="1989" y="1025"/>
                  </a:lnTo>
                  <a:lnTo>
                    <a:pt x="1926" y="1004"/>
                  </a:lnTo>
                  <a:lnTo>
                    <a:pt x="1194" y="1004"/>
                  </a:lnTo>
                  <a:lnTo>
                    <a:pt x="1152" y="1109"/>
                  </a:lnTo>
                  <a:lnTo>
                    <a:pt x="1194" y="1235"/>
                  </a:lnTo>
                  <a:lnTo>
                    <a:pt x="1194" y="1360"/>
                  </a:lnTo>
                  <a:lnTo>
                    <a:pt x="1214" y="1465"/>
                  </a:lnTo>
                  <a:lnTo>
                    <a:pt x="1194" y="1528"/>
                  </a:lnTo>
                  <a:lnTo>
                    <a:pt x="1235" y="1569"/>
                  </a:lnTo>
                  <a:lnTo>
                    <a:pt x="1340" y="1528"/>
                  </a:lnTo>
                  <a:lnTo>
                    <a:pt x="1424" y="1548"/>
                  </a:lnTo>
                  <a:lnTo>
                    <a:pt x="1549" y="1507"/>
                  </a:lnTo>
                  <a:lnTo>
                    <a:pt x="1675" y="1444"/>
                  </a:lnTo>
                  <a:lnTo>
                    <a:pt x="1863" y="1465"/>
                  </a:lnTo>
                  <a:lnTo>
                    <a:pt x="1926" y="1507"/>
                  </a:lnTo>
                  <a:lnTo>
                    <a:pt x="1926" y="1674"/>
                  </a:lnTo>
                  <a:lnTo>
                    <a:pt x="1884" y="1758"/>
                  </a:lnTo>
                  <a:lnTo>
                    <a:pt x="1926" y="1820"/>
                  </a:lnTo>
                  <a:lnTo>
                    <a:pt x="1926" y="1925"/>
                  </a:lnTo>
                  <a:lnTo>
                    <a:pt x="1821" y="1946"/>
                  </a:lnTo>
                  <a:lnTo>
                    <a:pt x="1675" y="2030"/>
                  </a:lnTo>
                  <a:lnTo>
                    <a:pt x="1675" y="2092"/>
                  </a:lnTo>
                  <a:lnTo>
                    <a:pt x="1717" y="2134"/>
                  </a:lnTo>
                  <a:lnTo>
                    <a:pt x="1738" y="2197"/>
                  </a:lnTo>
                  <a:lnTo>
                    <a:pt x="1675" y="2197"/>
                  </a:lnTo>
                  <a:lnTo>
                    <a:pt x="1654" y="2239"/>
                  </a:lnTo>
                  <a:lnTo>
                    <a:pt x="1612" y="2260"/>
                  </a:lnTo>
                  <a:lnTo>
                    <a:pt x="1612" y="2302"/>
                  </a:lnTo>
                  <a:lnTo>
                    <a:pt x="1633" y="2364"/>
                  </a:lnTo>
                  <a:lnTo>
                    <a:pt x="1654" y="2406"/>
                  </a:lnTo>
                  <a:lnTo>
                    <a:pt x="1738" y="2448"/>
                  </a:lnTo>
                  <a:lnTo>
                    <a:pt x="1758" y="2490"/>
                  </a:lnTo>
                  <a:lnTo>
                    <a:pt x="1842" y="2574"/>
                  </a:lnTo>
                  <a:lnTo>
                    <a:pt x="1863" y="2616"/>
                  </a:lnTo>
                  <a:lnTo>
                    <a:pt x="1926" y="2699"/>
                  </a:lnTo>
                  <a:lnTo>
                    <a:pt x="1926" y="2804"/>
                  </a:lnTo>
                  <a:lnTo>
                    <a:pt x="1863" y="3034"/>
                  </a:lnTo>
                  <a:lnTo>
                    <a:pt x="1717" y="3453"/>
                  </a:lnTo>
                  <a:lnTo>
                    <a:pt x="1738" y="3557"/>
                  </a:lnTo>
                  <a:lnTo>
                    <a:pt x="1738" y="3662"/>
                  </a:lnTo>
                  <a:lnTo>
                    <a:pt x="1675" y="3662"/>
                  </a:lnTo>
                  <a:lnTo>
                    <a:pt x="1654" y="3599"/>
                  </a:lnTo>
                  <a:lnTo>
                    <a:pt x="1528" y="3536"/>
                  </a:lnTo>
                  <a:lnTo>
                    <a:pt x="1424" y="3536"/>
                  </a:lnTo>
                  <a:lnTo>
                    <a:pt x="1340" y="3599"/>
                  </a:lnTo>
                  <a:lnTo>
                    <a:pt x="1256" y="3557"/>
                  </a:lnTo>
                  <a:lnTo>
                    <a:pt x="1131" y="3620"/>
                  </a:lnTo>
                  <a:lnTo>
                    <a:pt x="1047" y="3515"/>
                  </a:lnTo>
                  <a:lnTo>
                    <a:pt x="984" y="3285"/>
                  </a:lnTo>
                  <a:lnTo>
                    <a:pt x="838" y="3285"/>
                  </a:lnTo>
                  <a:lnTo>
                    <a:pt x="796" y="3327"/>
                  </a:lnTo>
                  <a:lnTo>
                    <a:pt x="817" y="3494"/>
                  </a:lnTo>
                  <a:lnTo>
                    <a:pt x="796" y="3557"/>
                  </a:lnTo>
                  <a:lnTo>
                    <a:pt x="587" y="3599"/>
                  </a:lnTo>
                  <a:lnTo>
                    <a:pt x="503" y="3599"/>
                  </a:lnTo>
                  <a:lnTo>
                    <a:pt x="482" y="3641"/>
                  </a:lnTo>
                  <a:lnTo>
                    <a:pt x="419" y="3704"/>
                  </a:lnTo>
                  <a:lnTo>
                    <a:pt x="294" y="3641"/>
                  </a:lnTo>
                  <a:lnTo>
                    <a:pt x="189" y="3641"/>
                  </a:lnTo>
                  <a:lnTo>
                    <a:pt x="147" y="3704"/>
                  </a:lnTo>
                  <a:lnTo>
                    <a:pt x="168" y="3766"/>
                  </a:lnTo>
                  <a:lnTo>
                    <a:pt x="168" y="3913"/>
                  </a:lnTo>
                  <a:lnTo>
                    <a:pt x="252" y="3871"/>
                  </a:lnTo>
                  <a:lnTo>
                    <a:pt x="315" y="3850"/>
                  </a:lnTo>
                  <a:lnTo>
                    <a:pt x="398" y="3871"/>
                  </a:lnTo>
                  <a:lnTo>
                    <a:pt x="482" y="3955"/>
                  </a:lnTo>
                  <a:lnTo>
                    <a:pt x="503" y="4248"/>
                  </a:lnTo>
                  <a:lnTo>
                    <a:pt x="503" y="4352"/>
                  </a:lnTo>
                  <a:lnTo>
                    <a:pt x="315" y="4227"/>
                  </a:lnTo>
                  <a:lnTo>
                    <a:pt x="294" y="4227"/>
                  </a:lnTo>
                  <a:lnTo>
                    <a:pt x="252" y="4289"/>
                  </a:lnTo>
                  <a:lnTo>
                    <a:pt x="147" y="4289"/>
                  </a:lnTo>
                  <a:lnTo>
                    <a:pt x="85" y="4331"/>
                  </a:lnTo>
                  <a:lnTo>
                    <a:pt x="85" y="4394"/>
                  </a:lnTo>
                  <a:lnTo>
                    <a:pt x="1" y="4499"/>
                  </a:lnTo>
                  <a:lnTo>
                    <a:pt x="106" y="4603"/>
                  </a:lnTo>
                  <a:lnTo>
                    <a:pt x="168" y="4687"/>
                  </a:lnTo>
                  <a:lnTo>
                    <a:pt x="315" y="4792"/>
                  </a:lnTo>
                  <a:lnTo>
                    <a:pt x="315" y="4896"/>
                  </a:lnTo>
                  <a:lnTo>
                    <a:pt x="419" y="5001"/>
                  </a:lnTo>
                  <a:lnTo>
                    <a:pt x="419" y="5126"/>
                  </a:lnTo>
                  <a:lnTo>
                    <a:pt x="482" y="5189"/>
                  </a:lnTo>
                  <a:lnTo>
                    <a:pt x="524" y="5168"/>
                  </a:lnTo>
                  <a:lnTo>
                    <a:pt x="608" y="5022"/>
                  </a:lnTo>
                  <a:lnTo>
                    <a:pt x="629" y="5022"/>
                  </a:lnTo>
                  <a:lnTo>
                    <a:pt x="712" y="4980"/>
                  </a:lnTo>
                  <a:lnTo>
                    <a:pt x="775" y="4875"/>
                  </a:lnTo>
                  <a:lnTo>
                    <a:pt x="838" y="4854"/>
                  </a:lnTo>
                  <a:lnTo>
                    <a:pt x="942" y="4771"/>
                  </a:lnTo>
                  <a:lnTo>
                    <a:pt x="1005" y="4771"/>
                  </a:lnTo>
                  <a:lnTo>
                    <a:pt x="1047" y="4813"/>
                  </a:lnTo>
                  <a:lnTo>
                    <a:pt x="1110" y="4896"/>
                  </a:lnTo>
                  <a:lnTo>
                    <a:pt x="1110" y="5001"/>
                  </a:lnTo>
                  <a:lnTo>
                    <a:pt x="1131" y="4980"/>
                  </a:lnTo>
                  <a:lnTo>
                    <a:pt x="1194" y="5001"/>
                  </a:lnTo>
                  <a:lnTo>
                    <a:pt x="1298" y="4959"/>
                  </a:lnTo>
                  <a:lnTo>
                    <a:pt x="1319" y="5001"/>
                  </a:lnTo>
                  <a:lnTo>
                    <a:pt x="1319" y="5064"/>
                  </a:lnTo>
                  <a:lnTo>
                    <a:pt x="1424" y="5064"/>
                  </a:lnTo>
                  <a:lnTo>
                    <a:pt x="1507" y="4980"/>
                  </a:lnTo>
                  <a:lnTo>
                    <a:pt x="1507" y="4875"/>
                  </a:lnTo>
                  <a:lnTo>
                    <a:pt x="1570" y="4854"/>
                  </a:lnTo>
                  <a:lnTo>
                    <a:pt x="1654" y="4875"/>
                  </a:lnTo>
                  <a:lnTo>
                    <a:pt x="1758" y="4771"/>
                  </a:lnTo>
                  <a:lnTo>
                    <a:pt x="1947" y="4708"/>
                  </a:lnTo>
                  <a:lnTo>
                    <a:pt x="1947" y="4771"/>
                  </a:lnTo>
                  <a:lnTo>
                    <a:pt x="1863" y="4896"/>
                  </a:lnTo>
                  <a:lnTo>
                    <a:pt x="1884" y="4917"/>
                  </a:lnTo>
                  <a:lnTo>
                    <a:pt x="1947" y="5022"/>
                  </a:lnTo>
                  <a:lnTo>
                    <a:pt x="2072" y="5105"/>
                  </a:lnTo>
                  <a:lnTo>
                    <a:pt x="2198" y="5022"/>
                  </a:lnTo>
                  <a:lnTo>
                    <a:pt x="2282" y="4917"/>
                  </a:lnTo>
                  <a:lnTo>
                    <a:pt x="2512" y="4687"/>
                  </a:lnTo>
                  <a:lnTo>
                    <a:pt x="2574" y="4603"/>
                  </a:lnTo>
                  <a:lnTo>
                    <a:pt x="2658" y="4541"/>
                  </a:lnTo>
                  <a:lnTo>
                    <a:pt x="2763" y="4499"/>
                  </a:lnTo>
                  <a:lnTo>
                    <a:pt x="2867" y="4352"/>
                  </a:lnTo>
                  <a:lnTo>
                    <a:pt x="2867" y="4248"/>
                  </a:lnTo>
                  <a:lnTo>
                    <a:pt x="2888" y="4080"/>
                  </a:lnTo>
                  <a:lnTo>
                    <a:pt x="2909" y="3766"/>
                  </a:lnTo>
                  <a:lnTo>
                    <a:pt x="2888" y="3745"/>
                  </a:lnTo>
                  <a:lnTo>
                    <a:pt x="2867" y="3557"/>
                  </a:lnTo>
                  <a:lnTo>
                    <a:pt x="2909" y="3453"/>
                  </a:lnTo>
                  <a:lnTo>
                    <a:pt x="3098" y="3285"/>
                  </a:lnTo>
                  <a:lnTo>
                    <a:pt x="3098" y="3139"/>
                  </a:lnTo>
                  <a:lnTo>
                    <a:pt x="3202" y="3013"/>
                  </a:lnTo>
                  <a:lnTo>
                    <a:pt x="3328" y="2908"/>
                  </a:lnTo>
                  <a:lnTo>
                    <a:pt x="3411" y="2929"/>
                  </a:lnTo>
                  <a:lnTo>
                    <a:pt x="3516" y="2867"/>
                  </a:lnTo>
                  <a:lnTo>
                    <a:pt x="3621" y="2825"/>
                  </a:lnTo>
                  <a:lnTo>
                    <a:pt x="3809" y="2511"/>
                  </a:lnTo>
                  <a:lnTo>
                    <a:pt x="3809" y="2344"/>
                  </a:lnTo>
                  <a:lnTo>
                    <a:pt x="3851" y="2155"/>
                  </a:lnTo>
                  <a:lnTo>
                    <a:pt x="3935" y="2092"/>
                  </a:lnTo>
                  <a:lnTo>
                    <a:pt x="3955" y="1946"/>
                  </a:lnTo>
                  <a:lnTo>
                    <a:pt x="3935" y="1925"/>
                  </a:lnTo>
                  <a:lnTo>
                    <a:pt x="3955" y="1737"/>
                  </a:lnTo>
                  <a:lnTo>
                    <a:pt x="3955" y="1653"/>
                  </a:lnTo>
                  <a:lnTo>
                    <a:pt x="3955" y="1507"/>
                  </a:lnTo>
                  <a:lnTo>
                    <a:pt x="4060" y="1402"/>
                  </a:lnTo>
                  <a:lnTo>
                    <a:pt x="4060" y="1256"/>
                  </a:lnTo>
                  <a:lnTo>
                    <a:pt x="4081" y="1130"/>
                  </a:lnTo>
                  <a:lnTo>
                    <a:pt x="4039" y="921"/>
                  </a:lnTo>
                  <a:lnTo>
                    <a:pt x="4290" y="607"/>
                  </a:lnTo>
                  <a:lnTo>
                    <a:pt x="4332" y="502"/>
                  </a:lnTo>
                  <a:lnTo>
                    <a:pt x="4437" y="460"/>
                  </a:lnTo>
                  <a:lnTo>
                    <a:pt x="4437" y="209"/>
                  </a:lnTo>
                  <a:lnTo>
                    <a:pt x="4374" y="105"/>
                  </a:lnTo>
                  <a:lnTo>
                    <a:pt x="4374" y="63"/>
                  </a:lnTo>
                  <a:lnTo>
                    <a:pt x="4290" y="84"/>
                  </a:lnTo>
                  <a:lnTo>
                    <a:pt x="4248" y="105"/>
                  </a:lnTo>
                  <a:lnTo>
                    <a:pt x="4144" y="63"/>
                  </a:lnTo>
                  <a:lnTo>
                    <a:pt x="4123"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4" name="Google Shape;1144;p54"/>
            <p:cNvSpPr/>
            <p:nvPr/>
          </p:nvSpPr>
          <p:spPr>
            <a:xfrm>
              <a:off x="3828067" y="3174369"/>
              <a:ext cx="7478" cy="9769"/>
            </a:xfrm>
            <a:custGeom>
              <a:rect b="b" l="l" r="r" t="t"/>
              <a:pathLst>
                <a:path extrusionOk="0" h="859" w="628">
                  <a:moveTo>
                    <a:pt x="460" y="1"/>
                  </a:moveTo>
                  <a:lnTo>
                    <a:pt x="356" y="84"/>
                  </a:lnTo>
                  <a:lnTo>
                    <a:pt x="293" y="105"/>
                  </a:lnTo>
                  <a:lnTo>
                    <a:pt x="230" y="210"/>
                  </a:lnTo>
                  <a:lnTo>
                    <a:pt x="147" y="252"/>
                  </a:lnTo>
                  <a:lnTo>
                    <a:pt x="126" y="252"/>
                  </a:lnTo>
                  <a:lnTo>
                    <a:pt x="42" y="398"/>
                  </a:lnTo>
                  <a:lnTo>
                    <a:pt x="0" y="419"/>
                  </a:lnTo>
                  <a:lnTo>
                    <a:pt x="84" y="503"/>
                  </a:lnTo>
                  <a:lnTo>
                    <a:pt x="105" y="670"/>
                  </a:lnTo>
                  <a:lnTo>
                    <a:pt x="42" y="775"/>
                  </a:lnTo>
                  <a:lnTo>
                    <a:pt x="84" y="859"/>
                  </a:lnTo>
                  <a:lnTo>
                    <a:pt x="188" y="775"/>
                  </a:lnTo>
                  <a:lnTo>
                    <a:pt x="293" y="775"/>
                  </a:lnTo>
                  <a:lnTo>
                    <a:pt x="356" y="712"/>
                  </a:lnTo>
                  <a:lnTo>
                    <a:pt x="335" y="503"/>
                  </a:lnTo>
                  <a:lnTo>
                    <a:pt x="398" y="440"/>
                  </a:lnTo>
                  <a:lnTo>
                    <a:pt x="523" y="335"/>
                  </a:lnTo>
                  <a:lnTo>
                    <a:pt x="628" y="231"/>
                  </a:lnTo>
                  <a:lnTo>
                    <a:pt x="628" y="126"/>
                  </a:lnTo>
                  <a:lnTo>
                    <a:pt x="565" y="43"/>
                  </a:lnTo>
                  <a:lnTo>
                    <a:pt x="523"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5" name="Google Shape;1145;p54"/>
            <p:cNvSpPr/>
            <p:nvPr/>
          </p:nvSpPr>
          <p:spPr>
            <a:xfrm>
              <a:off x="3947654" y="3151533"/>
              <a:ext cx="76994" cy="74956"/>
            </a:xfrm>
            <a:custGeom>
              <a:rect b="b" l="l" r="r" t="t"/>
              <a:pathLst>
                <a:path extrusionOk="0" h="6591" w="6466">
                  <a:moveTo>
                    <a:pt x="2553" y="0"/>
                  </a:moveTo>
                  <a:lnTo>
                    <a:pt x="1779" y="42"/>
                  </a:lnTo>
                  <a:lnTo>
                    <a:pt x="858" y="42"/>
                  </a:lnTo>
                  <a:lnTo>
                    <a:pt x="816" y="105"/>
                  </a:lnTo>
                  <a:lnTo>
                    <a:pt x="754" y="105"/>
                  </a:lnTo>
                  <a:lnTo>
                    <a:pt x="712" y="146"/>
                  </a:lnTo>
                  <a:lnTo>
                    <a:pt x="775" y="230"/>
                  </a:lnTo>
                  <a:lnTo>
                    <a:pt x="858" y="314"/>
                  </a:lnTo>
                  <a:lnTo>
                    <a:pt x="858" y="356"/>
                  </a:lnTo>
                  <a:lnTo>
                    <a:pt x="921" y="439"/>
                  </a:lnTo>
                  <a:lnTo>
                    <a:pt x="963" y="628"/>
                  </a:lnTo>
                  <a:lnTo>
                    <a:pt x="984" y="732"/>
                  </a:lnTo>
                  <a:lnTo>
                    <a:pt x="942" y="795"/>
                  </a:lnTo>
                  <a:lnTo>
                    <a:pt x="942" y="879"/>
                  </a:lnTo>
                  <a:lnTo>
                    <a:pt x="879" y="942"/>
                  </a:lnTo>
                  <a:lnTo>
                    <a:pt x="816" y="963"/>
                  </a:lnTo>
                  <a:lnTo>
                    <a:pt x="754" y="963"/>
                  </a:lnTo>
                  <a:lnTo>
                    <a:pt x="733" y="942"/>
                  </a:lnTo>
                  <a:lnTo>
                    <a:pt x="733" y="983"/>
                  </a:lnTo>
                  <a:lnTo>
                    <a:pt x="754" y="1046"/>
                  </a:lnTo>
                  <a:lnTo>
                    <a:pt x="754" y="1109"/>
                  </a:lnTo>
                  <a:lnTo>
                    <a:pt x="858" y="1151"/>
                  </a:lnTo>
                  <a:lnTo>
                    <a:pt x="858" y="1214"/>
                  </a:lnTo>
                  <a:lnTo>
                    <a:pt x="942" y="1214"/>
                  </a:lnTo>
                  <a:lnTo>
                    <a:pt x="963" y="1402"/>
                  </a:lnTo>
                  <a:lnTo>
                    <a:pt x="963" y="1486"/>
                  </a:lnTo>
                  <a:lnTo>
                    <a:pt x="858" y="1590"/>
                  </a:lnTo>
                  <a:lnTo>
                    <a:pt x="775" y="1674"/>
                  </a:lnTo>
                  <a:lnTo>
                    <a:pt x="733" y="1716"/>
                  </a:lnTo>
                  <a:lnTo>
                    <a:pt x="565" y="1883"/>
                  </a:lnTo>
                  <a:lnTo>
                    <a:pt x="461" y="2030"/>
                  </a:lnTo>
                  <a:lnTo>
                    <a:pt x="293" y="2092"/>
                  </a:lnTo>
                  <a:lnTo>
                    <a:pt x="0" y="2092"/>
                  </a:lnTo>
                  <a:lnTo>
                    <a:pt x="84" y="2553"/>
                  </a:lnTo>
                  <a:lnTo>
                    <a:pt x="210" y="3243"/>
                  </a:lnTo>
                  <a:lnTo>
                    <a:pt x="628" y="3808"/>
                  </a:lnTo>
                  <a:lnTo>
                    <a:pt x="754" y="4248"/>
                  </a:lnTo>
                  <a:lnTo>
                    <a:pt x="942" y="4352"/>
                  </a:lnTo>
                  <a:lnTo>
                    <a:pt x="1026" y="4352"/>
                  </a:lnTo>
                  <a:lnTo>
                    <a:pt x="1130" y="4394"/>
                  </a:lnTo>
                  <a:lnTo>
                    <a:pt x="1172" y="4394"/>
                  </a:lnTo>
                  <a:lnTo>
                    <a:pt x="1256" y="4436"/>
                  </a:lnTo>
                  <a:lnTo>
                    <a:pt x="1256" y="4499"/>
                  </a:lnTo>
                  <a:lnTo>
                    <a:pt x="1340" y="4561"/>
                  </a:lnTo>
                  <a:lnTo>
                    <a:pt x="1444" y="4561"/>
                  </a:lnTo>
                  <a:lnTo>
                    <a:pt x="1695" y="4645"/>
                  </a:lnTo>
                  <a:lnTo>
                    <a:pt x="1779" y="4645"/>
                  </a:lnTo>
                  <a:lnTo>
                    <a:pt x="1821" y="4708"/>
                  </a:lnTo>
                  <a:lnTo>
                    <a:pt x="1884" y="4729"/>
                  </a:lnTo>
                  <a:lnTo>
                    <a:pt x="1925" y="4812"/>
                  </a:lnTo>
                  <a:lnTo>
                    <a:pt x="2030" y="4917"/>
                  </a:lnTo>
                  <a:lnTo>
                    <a:pt x="2093" y="4917"/>
                  </a:lnTo>
                  <a:lnTo>
                    <a:pt x="2093" y="4938"/>
                  </a:lnTo>
                  <a:lnTo>
                    <a:pt x="2114" y="4917"/>
                  </a:lnTo>
                  <a:lnTo>
                    <a:pt x="2177" y="4917"/>
                  </a:lnTo>
                  <a:lnTo>
                    <a:pt x="2197" y="4980"/>
                  </a:lnTo>
                  <a:lnTo>
                    <a:pt x="2281" y="4980"/>
                  </a:lnTo>
                  <a:lnTo>
                    <a:pt x="2302" y="5022"/>
                  </a:lnTo>
                  <a:lnTo>
                    <a:pt x="2323" y="4980"/>
                  </a:lnTo>
                  <a:lnTo>
                    <a:pt x="2407" y="5022"/>
                  </a:lnTo>
                  <a:lnTo>
                    <a:pt x="2428" y="5043"/>
                  </a:lnTo>
                  <a:lnTo>
                    <a:pt x="2490" y="5043"/>
                  </a:lnTo>
                  <a:lnTo>
                    <a:pt x="2511" y="5084"/>
                  </a:lnTo>
                  <a:lnTo>
                    <a:pt x="2553" y="5126"/>
                  </a:lnTo>
                  <a:lnTo>
                    <a:pt x="2637" y="5189"/>
                  </a:lnTo>
                  <a:lnTo>
                    <a:pt x="2825" y="5398"/>
                  </a:lnTo>
                  <a:lnTo>
                    <a:pt x="2846" y="5608"/>
                  </a:lnTo>
                  <a:lnTo>
                    <a:pt x="2846" y="6591"/>
                  </a:lnTo>
                  <a:lnTo>
                    <a:pt x="2951" y="6193"/>
                  </a:lnTo>
                  <a:lnTo>
                    <a:pt x="3495" y="6173"/>
                  </a:lnTo>
                  <a:lnTo>
                    <a:pt x="3599" y="6131"/>
                  </a:lnTo>
                  <a:lnTo>
                    <a:pt x="3641" y="6110"/>
                  </a:lnTo>
                  <a:lnTo>
                    <a:pt x="3704" y="6089"/>
                  </a:lnTo>
                  <a:lnTo>
                    <a:pt x="3704" y="6131"/>
                  </a:lnTo>
                  <a:lnTo>
                    <a:pt x="3788" y="6173"/>
                  </a:lnTo>
                  <a:lnTo>
                    <a:pt x="3871" y="6214"/>
                  </a:lnTo>
                  <a:lnTo>
                    <a:pt x="3955" y="6214"/>
                  </a:lnTo>
                  <a:lnTo>
                    <a:pt x="3997" y="6298"/>
                  </a:lnTo>
                  <a:lnTo>
                    <a:pt x="3976" y="6319"/>
                  </a:lnTo>
                  <a:lnTo>
                    <a:pt x="4164" y="6298"/>
                  </a:lnTo>
                  <a:lnTo>
                    <a:pt x="4269" y="6193"/>
                  </a:lnTo>
                  <a:lnTo>
                    <a:pt x="4332" y="6193"/>
                  </a:lnTo>
                  <a:lnTo>
                    <a:pt x="4394" y="6131"/>
                  </a:lnTo>
                  <a:lnTo>
                    <a:pt x="4436" y="6173"/>
                  </a:lnTo>
                  <a:lnTo>
                    <a:pt x="4436" y="6214"/>
                  </a:lnTo>
                  <a:lnTo>
                    <a:pt x="4520" y="6214"/>
                  </a:lnTo>
                  <a:lnTo>
                    <a:pt x="4604" y="6277"/>
                  </a:lnTo>
                  <a:lnTo>
                    <a:pt x="4729" y="6214"/>
                  </a:lnTo>
                  <a:lnTo>
                    <a:pt x="4897" y="6193"/>
                  </a:lnTo>
                  <a:lnTo>
                    <a:pt x="4918" y="6110"/>
                  </a:lnTo>
                  <a:lnTo>
                    <a:pt x="4897" y="6068"/>
                  </a:lnTo>
                  <a:lnTo>
                    <a:pt x="4938" y="6005"/>
                  </a:lnTo>
                  <a:lnTo>
                    <a:pt x="5043" y="6026"/>
                  </a:lnTo>
                  <a:lnTo>
                    <a:pt x="5127" y="6026"/>
                  </a:lnTo>
                  <a:lnTo>
                    <a:pt x="5210" y="6089"/>
                  </a:lnTo>
                  <a:lnTo>
                    <a:pt x="5315" y="6068"/>
                  </a:lnTo>
                  <a:lnTo>
                    <a:pt x="5357" y="6026"/>
                  </a:lnTo>
                  <a:lnTo>
                    <a:pt x="5566" y="5963"/>
                  </a:lnTo>
                  <a:lnTo>
                    <a:pt x="5650" y="5984"/>
                  </a:lnTo>
                  <a:lnTo>
                    <a:pt x="5754" y="5963"/>
                  </a:lnTo>
                  <a:lnTo>
                    <a:pt x="5775" y="5900"/>
                  </a:lnTo>
                  <a:lnTo>
                    <a:pt x="5901" y="5900"/>
                  </a:lnTo>
                  <a:lnTo>
                    <a:pt x="5985" y="5817"/>
                  </a:lnTo>
                  <a:lnTo>
                    <a:pt x="6110" y="5796"/>
                  </a:lnTo>
                  <a:lnTo>
                    <a:pt x="6194" y="5712"/>
                  </a:lnTo>
                  <a:lnTo>
                    <a:pt x="6278" y="5649"/>
                  </a:lnTo>
                  <a:lnTo>
                    <a:pt x="6382" y="5670"/>
                  </a:lnTo>
                  <a:lnTo>
                    <a:pt x="6424" y="5608"/>
                  </a:lnTo>
                  <a:lnTo>
                    <a:pt x="6466" y="5587"/>
                  </a:lnTo>
                  <a:lnTo>
                    <a:pt x="6424" y="5587"/>
                  </a:lnTo>
                  <a:lnTo>
                    <a:pt x="6424" y="5545"/>
                  </a:lnTo>
                  <a:lnTo>
                    <a:pt x="6298" y="5440"/>
                  </a:lnTo>
                  <a:lnTo>
                    <a:pt x="6173" y="5398"/>
                  </a:lnTo>
                  <a:lnTo>
                    <a:pt x="5964" y="5189"/>
                  </a:lnTo>
                  <a:lnTo>
                    <a:pt x="5985" y="5126"/>
                  </a:lnTo>
                  <a:lnTo>
                    <a:pt x="5901" y="4938"/>
                  </a:lnTo>
                  <a:lnTo>
                    <a:pt x="5859" y="4875"/>
                  </a:lnTo>
                  <a:lnTo>
                    <a:pt x="5901" y="4771"/>
                  </a:lnTo>
                  <a:lnTo>
                    <a:pt x="5859" y="4729"/>
                  </a:lnTo>
                  <a:lnTo>
                    <a:pt x="5838" y="4624"/>
                  </a:lnTo>
                  <a:lnTo>
                    <a:pt x="5796" y="4540"/>
                  </a:lnTo>
                  <a:lnTo>
                    <a:pt x="5838" y="4540"/>
                  </a:lnTo>
                  <a:lnTo>
                    <a:pt x="5775" y="4394"/>
                  </a:lnTo>
                  <a:lnTo>
                    <a:pt x="5754" y="4248"/>
                  </a:lnTo>
                  <a:lnTo>
                    <a:pt x="5838" y="4206"/>
                  </a:lnTo>
                  <a:lnTo>
                    <a:pt x="5838" y="4038"/>
                  </a:lnTo>
                  <a:lnTo>
                    <a:pt x="5754" y="3976"/>
                  </a:lnTo>
                  <a:lnTo>
                    <a:pt x="5754" y="3766"/>
                  </a:lnTo>
                  <a:lnTo>
                    <a:pt x="5775" y="3620"/>
                  </a:lnTo>
                  <a:lnTo>
                    <a:pt x="5859" y="3578"/>
                  </a:lnTo>
                  <a:lnTo>
                    <a:pt x="5880" y="3599"/>
                  </a:lnTo>
                  <a:lnTo>
                    <a:pt x="5943" y="3515"/>
                  </a:lnTo>
                  <a:lnTo>
                    <a:pt x="5859" y="3306"/>
                  </a:lnTo>
                  <a:lnTo>
                    <a:pt x="5775" y="3306"/>
                  </a:lnTo>
                  <a:lnTo>
                    <a:pt x="5650" y="3180"/>
                  </a:lnTo>
                  <a:lnTo>
                    <a:pt x="5482" y="3055"/>
                  </a:lnTo>
                  <a:lnTo>
                    <a:pt x="5482" y="2929"/>
                  </a:lnTo>
                  <a:lnTo>
                    <a:pt x="5566" y="2657"/>
                  </a:lnTo>
                  <a:lnTo>
                    <a:pt x="5692" y="2302"/>
                  </a:lnTo>
                  <a:lnTo>
                    <a:pt x="5754" y="2239"/>
                  </a:lnTo>
                  <a:lnTo>
                    <a:pt x="5734" y="2134"/>
                  </a:lnTo>
                  <a:lnTo>
                    <a:pt x="5692" y="2113"/>
                  </a:lnTo>
                  <a:lnTo>
                    <a:pt x="5734" y="2113"/>
                  </a:lnTo>
                  <a:lnTo>
                    <a:pt x="5022" y="1611"/>
                  </a:lnTo>
                  <a:lnTo>
                    <a:pt x="4959" y="1527"/>
                  </a:lnTo>
                  <a:lnTo>
                    <a:pt x="4938" y="1486"/>
                  </a:lnTo>
                  <a:lnTo>
                    <a:pt x="4959" y="1402"/>
                  </a:lnTo>
                  <a:lnTo>
                    <a:pt x="4834" y="1214"/>
                  </a:lnTo>
                  <a:lnTo>
                    <a:pt x="2741"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6" name="Google Shape;1146;p54"/>
            <p:cNvSpPr/>
            <p:nvPr/>
          </p:nvSpPr>
          <p:spPr>
            <a:xfrm>
              <a:off x="3945415" y="3152954"/>
              <a:ext cx="13956" cy="10963"/>
            </a:xfrm>
            <a:custGeom>
              <a:rect b="b" l="l" r="r" t="t"/>
              <a:pathLst>
                <a:path extrusionOk="0" h="964" w="1172">
                  <a:moveTo>
                    <a:pt x="795" y="1"/>
                  </a:moveTo>
                  <a:lnTo>
                    <a:pt x="795" y="84"/>
                  </a:lnTo>
                  <a:lnTo>
                    <a:pt x="732" y="126"/>
                  </a:lnTo>
                  <a:lnTo>
                    <a:pt x="649" y="126"/>
                  </a:lnTo>
                  <a:lnTo>
                    <a:pt x="607" y="84"/>
                  </a:lnTo>
                  <a:lnTo>
                    <a:pt x="544" y="42"/>
                  </a:lnTo>
                  <a:lnTo>
                    <a:pt x="440" y="126"/>
                  </a:lnTo>
                  <a:lnTo>
                    <a:pt x="377" y="147"/>
                  </a:lnTo>
                  <a:lnTo>
                    <a:pt x="335" y="126"/>
                  </a:lnTo>
                  <a:lnTo>
                    <a:pt x="209" y="231"/>
                  </a:lnTo>
                  <a:lnTo>
                    <a:pt x="105" y="356"/>
                  </a:lnTo>
                  <a:lnTo>
                    <a:pt x="0" y="733"/>
                  </a:lnTo>
                  <a:lnTo>
                    <a:pt x="0" y="817"/>
                  </a:lnTo>
                  <a:lnTo>
                    <a:pt x="209" y="817"/>
                  </a:lnTo>
                  <a:lnTo>
                    <a:pt x="272" y="921"/>
                  </a:lnTo>
                  <a:lnTo>
                    <a:pt x="335" y="963"/>
                  </a:lnTo>
                  <a:lnTo>
                    <a:pt x="398" y="921"/>
                  </a:lnTo>
                  <a:lnTo>
                    <a:pt x="419" y="921"/>
                  </a:lnTo>
                  <a:lnTo>
                    <a:pt x="481" y="963"/>
                  </a:lnTo>
                  <a:lnTo>
                    <a:pt x="607" y="921"/>
                  </a:lnTo>
                  <a:lnTo>
                    <a:pt x="607" y="858"/>
                  </a:lnTo>
                  <a:lnTo>
                    <a:pt x="691" y="670"/>
                  </a:lnTo>
                  <a:lnTo>
                    <a:pt x="649" y="566"/>
                  </a:lnTo>
                  <a:lnTo>
                    <a:pt x="712" y="566"/>
                  </a:lnTo>
                  <a:lnTo>
                    <a:pt x="753" y="628"/>
                  </a:lnTo>
                  <a:lnTo>
                    <a:pt x="816" y="628"/>
                  </a:lnTo>
                  <a:lnTo>
                    <a:pt x="858" y="733"/>
                  </a:lnTo>
                  <a:lnTo>
                    <a:pt x="921" y="754"/>
                  </a:lnTo>
                  <a:lnTo>
                    <a:pt x="921" y="817"/>
                  </a:lnTo>
                  <a:lnTo>
                    <a:pt x="942" y="838"/>
                  </a:lnTo>
                  <a:lnTo>
                    <a:pt x="1004" y="838"/>
                  </a:lnTo>
                  <a:lnTo>
                    <a:pt x="1067" y="817"/>
                  </a:lnTo>
                  <a:lnTo>
                    <a:pt x="1130" y="754"/>
                  </a:lnTo>
                  <a:lnTo>
                    <a:pt x="1130" y="670"/>
                  </a:lnTo>
                  <a:lnTo>
                    <a:pt x="1172" y="607"/>
                  </a:lnTo>
                  <a:lnTo>
                    <a:pt x="1151" y="503"/>
                  </a:lnTo>
                  <a:lnTo>
                    <a:pt x="1109" y="314"/>
                  </a:lnTo>
                  <a:lnTo>
                    <a:pt x="1046" y="231"/>
                  </a:lnTo>
                  <a:lnTo>
                    <a:pt x="1046" y="189"/>
                  </a:lnTo>
                  <a:lnTo>
                    <a:pt x="963" y="105"/>
                  </a:lnTo>
                  <a:lnTo>
                    <a:pt x="900" y="21"/>
                  </a:lnTo>
                  <a:lnTo>
                    <a:pt x="900"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7" name="Google Shape;1147;p54"/>
            <p:cNvSpPr/>
            <p:nvPr/>
          </p:nvSpPr>
          <p:spPr>
            <a:xfrm>
              <a:off x="3945415" y="3159380"/>
              <a:ext cx="13706" cy="15956"/>
            </a:xfrm>
            <a:custGeom>
              <a:rect b="b" l="l" r="r" t="t"/>
              <a:pathLst>
                <a:path extrusionOk="0" h="1403" w="1151">
                  <a:moveTo>
                    <a:pt x="649" y="1"/>
                  </a:moveTo>
                  <a:lnTo>
                    <a:pt x="691" y="105"/>
                  </a:lnTo>
                  <a:lnTo>
                    <a:pt x="607" y="293"/>
                  </a:lnTo>
                  <a:lnTo>
                    <a:pt x="607" y="356"/>
                  </a:lnTo>
                  <a:lnTo>
                    <a:pt x="481" y="398"/>
                  </a:lnTo>
                  <a:lnTo>
                    <a:pt x="419" y="356"/>
                  </a:lnTo>
                  <a:lnTo>
                    <a:pt x="398" y="356"/>
                  </a:lnTo>
                  <a:lnTo>
                    <a:pt x="335" y="398"/>
                  </a:lnTo>
                  <a:lnTo>
                    <a:pt x="272" y="356"/>
                  </a:lnTo>
                  <a:lnTo>
                    <a:pt x="209" y="252"/>
                  </a:lnTo>
                  <a:lnTo>
                    <a:pt x="0" y="252"/>
                  </a:lnTo>
                  <a:lnTo>
                    <a:pt x="0" y="314"/>
                  </a:lnTo>
                  <a:lnTo>
                    <a:pt x="63" y="419"/>
                  </a:lnTo>
                  <a:lnTo>
                    <a:pt x="84" y="565"/>
                  </a:lnTo>
                  <a:lnTo>
                    <a:pt x="84" y="712"/>
                  </a:lnTo>
                  <a:lnTo>
                    <a:pt x="188" y="1402"/>
                  </a:lnTo>
                  <a:lnTo>
                    <a:pt x="481" y="1402"/>
                  </a:lnTo>
                  <a:lnTo>
                    <a:pt x="649" y="1340"/>
                  </a:lnTo>
                  <a:lnTo>
                    <a:pt x="753" y="1193"/>
                  </a:lnTo>
                  <a:lnTo>
                    <a:pt x="921" y="1026"/>
                  </a:lnTo>
                  <a:lnTo>
                    <a:pt x="963" y="984"/>
                  </a:lnTo>
                  <a:lnTo>
                    <a:pt x="1046" y="900"/>
                  </a:lnTo>
                  <a:lnTo>
                    <a:pt x="1151" y="796"/>
                  </a:lnTo>
                  <a:lnTo>
                    <a:pt x="1151" y="712"/>
                  </a:lnTo>
                  <a:lnTo>
                    <a:pt x="1130" y="524"/>
                  </a:lnTo>
                  <a:lnTo>
                    <a:pt x="1046" y="524"/>
                  </a:lnTo>
                  <a:lnTo>
                    <a:pt x="1046" y="461"/>
                  </a:lnTo>
                  <a:lnTo>
                    <a:pt x="942" y="419"/>
                  </a:lnTo>
                  <a:lnTo>
                    <a:pt x="942" y="356"/>
                  </a:lnTo>
                  <a:lnTo>
                    <a:pt x="921" y="293"/>
                  </a:lnTo>
                  <a:lnTo>
                    <a:pt x="921" y="252"/>
                  </a:lnTo>
                  <a:lnTo>
                    <a:pt x="921" y="189"/>
                  </a:lnTo>
                  <a:lnTo>
                    <a:pt x="858" y="168"/>
                  </a:lnTo>
                  <a:lnTo>
                    <a:pt x="816" y="63"/>
                  </a:lnTo>
                  <a:lnTo>
                    <a:pt x="753" y="63"/>
                  </a:lnTo>
                  <a:lnTo>
                    <a:pt x="712"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8" name="Google Shape;1148;p54"/>
            <p:cNvSpPr/>
            <p:nvPr/>
          </p:nvSpPr>
          <p:spPr>
            <a:xfrm>
              <a:off x="3829055" y="3110126"/>
              <a:ext cx="131316" cy="124222"/>
            </a:xfrm>
            <a:custGeom>
              <a:rect b="b" l="l" r="r" t="t"/>
              <a:pathLst>
                <a:path extrusionOk="0" h="10923" w="11028">
                  <a:moveTo>
                    <a:pt x="7701" y="0"/>
                  </a:moveTo>
                  <a:lnTo>
                    <a:pt x="7701" y="42"/>
                  </a:lnTo>
                  <a:lnTo>
                    <a:pt x="7743" y="84"/>
                  </a:lnTo>
                  <a:lnTo>
                    <a:pt x="7659" y="189"/>
                  </a:lnTo>
                  <a:lnTo>
                    <a:pt x="7575" y="189"/>
                  </a:lnTo>
                  <a:lnTo>
                    <a:pt x="7491" y="210"/>
                  </a:lnTo>
                  <a:lnTo>
                    <a:pt x="7366" y="210"/>
                  </a:lnTo>
                  <a:lnTo>
                    <a:pt x="7282" y="251"/>
                  </a:lnTo>
                  <a:lnTo>
                    <a:pt x="7240" y="251"/>
                  </a:lnTo>
                  <a:lnTo>
                    <a:pt x="7219" y="189"/>
                  </a:lnTo>
                  <a:lnTo>
                    <a:pt x="7178" y="189"/>
                  </a:lnTo>
                  <a:lnTo>
                    <a:pt x="7157" y="147"/>
                  </a:lnTo>
                  <a:lnTo>
                    <a:pt x="7073" y="126"/>
                  </a:lnTo>
                  <a:lnTo>
                    <a:pt x="6843" y="230"/>
                  </a:lnTo>
                  <a:lnTo>
                    <a:pt x="6759" y="293"/>
                  </a:lnTo>
                  <a:lnTo>
                    <a:pt x="6717" y="335"/>
                  </a:lnTo>
                  <a:lnTo>
                    <a:pt x="6487" y="356"/>
                  </a:lnTo>
                  <a:lnTo>
                    <a:pt x="6403" y="398"/>
                  </a:lnTo>
                  <a:lnTo>
                    <a:pt x="6320" y="314"/>
                  </a:lnTo>
                  <a:lnTo>
                    <a:pt x="6215" y="293"/>
                  </a:lnTo>
                  <a:lnTo>
                    <a:pt x="6111" y="293"/>
                  </a:lnTo>
                  <a:lnTo>
                    <a:pt x="6027" y="398"/>
                  </a:lnTo>
                  <a:lnTo>
                    <a:pt x="5922" y="502"/>
                  </a:lnTo>
                  <a:lnTo>
                    <a:pt x="5964" y="544"/>
                  </a:lnTo>
                  <a:lnTo>
                    <a:pt x="6006" y="607"/>
                  </a:lnTo>
                  <a:lnTo>
                    <a:pt x="5985" y="649"/>
                  </a:lnTo>
                  <a:lnTo>
                    <a:pt x="5859" y="670"/>
                  </a:lnTo>
                  <a:lnTo>
                    <a:pt x="5797" y="649"/>
                  </a:lnTo>
                  <a:lnTo>
                    <a:pt x="5671" y="628"/>
                  </a:lnTo>
                  <a:lnTo>
                    <a:pt x="5567" y="565"/>
                  </a:lnTo>
                  <a:lnTo>
                    <a:pt x="5483" y="565"/>
                  </a:lnTo>
                  <a:lnTo>
                    <a:pt x="5399" y="628"/>
                  </a:lnTo>
                  <a:lnTo>
                    <a:pt x="5336" y="607"/>
                  </a:lnTo>
                  <a:lnTo>
                    <a:pt x="5190" y="607"/>
                  </a:lnTo>
                  <a:lnTo>
                    <a:pt x="5064" y="523"/>
                  </a:lnTo>
                  <a:lnTo>
                    <a:pt x="4939" y="544"/>
                  </a:lnTo>
                  <a:lnTo>
                    <a:pt x="4918" y="502"/>
                  </a:lnTo>
                  <a:lnTo>
                    <a:pt x="4750" y="356"/>
                  </a:lnTo>
                  <a:lnTo>
                    <a:pt x="4667" y="335"/>
                  </a:lnTo>
                  <a:lnTo>
                    <a:pt x="4499" y="210"/>
                  </a:lnTo>
                  <a:lnTo>
                    <a:pt x="4437" y="189"/>
                  </a:lnTo>
                  <a:lnTo>
                    <a:pt x="4353" y="126"/>
                  </a:lnTo>
                  <a:lnTo>
                    <a:pt x="4290" y="126"/>
                  </a:lnTo>
                  <a:lnTo>
                    <a:pt x="4290" y="189"/>
                  </a:lnTo>
                  <a:lnTo>
                    <a:pt x="4186" y="147"/>
                  </a:lnTo>
                  <a:lnTo>
                    <a:pt x="4102" y="251"/>
                  </a:lnTo>
                  <a:lnTo>
                    <a:pt x="4018" y="251"/>
                  </a:lnTo>
                  <a:lnTo>
                    <a:pt x="3976" y="293"/>
                  </a:lnTo>
                  <a:lnTo>
                    <a:pt x="3976" y="356"/>
                  </a:lnTo>
                  <a:lnTo>
                    <a:pt x="3914" y="440"/>
                  </a:lnTo>
                  <a:lnTo>
                    <a:pt x="3914" y="502"/>
                  </a:lnTo>
                  <a:lnTo>
                    <a:pt x="3872" y="544"/>
                  </a:lnTo>
                  <a:lnTo>
                    <a:pt x="3788" y="544"/>
                  </a:lnTo>
                  <a:lnTo>
                    <a:pt x="3788" y="607"/>
                  </a:lnTo>
                  <a:lnTo>
                    <a:pt x="3893" y="733"/>
                  </a:lnTo>
                  <a:lnTo>
                    <a:pt x="3830" y="774"/>
                  </a:lnTo>
                  <a:lnTo>
                    <a:pt x="3809" y="858"/>
                  </a:lnTo>
                  <a:lnTo>
                    <a:pt x="3809" y="984"/>
                  </a:lnTo>
                  <a:lnTo>
                    <a:pt x="3872" y="1088"/>
                  </a:lnTo>
                  <a:lnTo>
                    <a:pt x="3872" y="1339"/>
                  </a:lnTo>
                  <a:lnTo>
                    <a:pt x="3767" y="1381"/>
                  </a:lnTo>
                  <a:lnTo>
                    <a:pt x="3725" y="1486"/>
                  </a:lnTo>
                  <a:lnTo>
                    <a:pt x="3474" y="1800"/>
                  </a:lnTo>
                  <a:lnTo>
                    <a:pt x="3516" y="2009"/>
                  </a:lnTo>
                  <a:lnTo>
                    <a:pt x="3495" y="2135"/>
                  </a:lnTo>
                  <a:lnTo>
                    <a:pt x="3495" y="2281"/>
                  </a:lnTo>
                  <a:lnTo>
                    <a:pt x="3390" y="2386"/>
                  </a:lnTo>
                  <a:lnTo>
                    <a:pt x="3390" y="2532"/>
                  </a:lnTo>
                  <a:lnTo>
                    <a:pt x="3390" y="2616"/>
                  </a:lnTo>
                  <a:lnTo>
                    <a:pt x="3370" y="2804"/>
                  </a:lnTo>
                  <a:lnTo>
                    <a:pt x="3390" y="2825"/>
                  </a:lnTo>
                  <a:lnTo>
                    <a:pt x="3370" y="2971"/>
                  </a:lnTo>
                  <a:lnTo>
                    <a:pt x="3286" y="3034"/>
                  </a:lnTo>
                  <a:lnTo>
                    <a:pt x="3244" y="3223"/>
                  </a:lnTo>
                  <a:lnTo>
                    <a:pt x="3244" y="3390"/>
                  </a:lnTo>
                  <a:lnTo>
                    <a:pt x="3056" y="3704"/>
                  </a:lnTo>
                  <a:lnTo>
                    <a:pt x="2951" y="3746"/>
                  </a:lnTo>
                  <a:lnTo>
                    <a:pt x="2846" y="3808"/>
                  </a:lnTo>
                  <a:lnTo>
                    <a:pt x="2763" y="3787"/>
                  </a:lnTo>
                  <a:lnTo>
                    <a:pt x="2637" y="3892"/>
                  </a:lnTo>
                  <a:lnTo>
                    <a:pt x="2533" y="4018"/>
                  </a:lnTo>
                  <a:lnTo>
                    <a:pt x="2533" y="4164"/>
                  </a:lnTo>
                  <a:lnTo>
                    <a:pt x="2344" y="4332"/>
                  </a:lnTo>
                  <a:lnTo>
                    <a:pt x="2302" y="4436"/>
                  </a:lnTo>
                  <a:lnTo>
                    <a:pt x="2323" y="4624"/>
                  </a:lnTo>
                  <a:lnTo>
                    <a:pt x="2344" y="4645"/>
                  </a:lnTo>
                  <a:lnTo>
                    <a:pt x="2323" y="4959"/>
                  </a:lnTo>
                  <a:lnTo>
                    <a:pt x="2302" y="5127"/>
                  </a:lnTo>
                  <a:lnTo>
                    <a:pt x="2302" y="5231"/>
                  </a:lnTo>
                  <a:lnTo>
                    <a:pt x="2198" y="5378"/>
                  </a:lnTo>
                  <a:lnTo>
                    <a:pt x="2093" y="5420"/>
                  </a:lnTo>
                  <a:lnTo>
                    <a:pt x="2009" y="5482"/>
                  </a:lnTo>
                  <a:lnTo>
                    <a:pt x="1947" y="5566"/>
                  </a:lnTo>
                  <a:lnTo>
                    <a:pt x="1717" y="5796"/>
                  </a:lnTo>
                  <a:lnTo>
                    <a:pt x="1633" y="5901"/>
                  </a:lnTo>
                  <a:lnTo>
                    <a:pt x="1507" y="5984"/>
                  </a:lnTo>
                  <a:lnTo>
                    <a:pt x="1382" y="5901"/>
                  </a:lnTo>
                  <a:lnTo>
                    <a:pt x="1319" y="5796"/>
                  </a:lnTo>
                  <a:lnTo>
                    <a:pt x="1298" y="5775"/>
                  </a:lnTo>
                  <a:lnTo>
                    <a:pt x="1382" y="5650"/>
                  </a:lnTo>
                  <a:lnTo>
                    <a:pt x="1382" y="5587"/>
                  </a:lnTo>
                  <a:lnTo>
                    <a:pt x="1193" y="5650"/>
                  </a:lnTo>
                  <a:lnTo>
                    <a:pt x="1089" y="5754"/>
                  </a:lnTo>
                  <a:lnTo>
                    <a:pt x="1005" y="5733"/>
                  </a:lnTo>
                  <a:lnTo>
                    <a:pt x="942" y="5754"/>
                  </a:lnTo>
                  <a:lnTo>
                    <a:pt x="942" y="5859"/>
                  </a:lnTo>
                  <a:lnTo>
                    <a:pt x="859" y="5943"/>
                  </a:lnTo>
                  <a:lnTo>
                    <a:pt x="754" y="5943"/>
                  </a:lnTo>
                  <a:lnTo>
                    <a:pt x="754" y="5880"/>
                  </a:lnTo>
                  <a:lnTo>
                    <a:pt x="733" y="5838"/>
                  </a:lnTo>
                  <a:lnTo>
                    <a:pt x="629" y="5880"/>
                  </a:lnTo>
                  <a:lnTo>
                    <a:pt x="566" y="5859"/>
                  </a:lnTo>
                  <a:lnTo>
                    <a:pt x="440" y="5984"/>
                  </a:lnTo>
                  <a:lnTo>
                    <a:pt x="315" y="6089"/>
                  </a:lnTo>
                  <a:lnTo>
                    <a:pt x="252" y="6152"/>
                  </a:lnTo>
                  <a:lnTo>
                    <a:pt x="273" y="6361"/>
                  </a:lnTo>
                  <a:lnTo>
                    <a:pt x="210" y="6424"/>
                  </a:lnTo>
                  <a:lnTo>
                    <a:pt x="105" y="6424"/>
                  </a:lnTo>
                  <a:lnTo>
                    <a:pt x="1" y="6508"/>
                  </a:lnTo>
                  <a:lnTo>
                    <a:pt x="22" y="6570"/>
                  </a:lnTo>
                  <a:lnTo>
                    <a:pt x="210" y="6591"/>
                  </a:lnTo>
                  <a:lnTo>
                    <a:pt x="252" y="6633"/>
                  </a:lnTo>
                  <a:lnTo>
                    <a:pt x="273" y="6633"/>
                  </a:lnTo>
                  <a:lnTo>
                    <a:pt x="273" y="6612"/>
                  </a:lnTo>
                  <a:lnTo>
                    <a:pt x="315" y="6591"/>
                  </a:lnTo>
                  <a:lnTo>
                    <a:pt x="377" y="6591"/>
                  </a:lnTo>
                  <a:lnTo>
                    <a:pt x="482" y="6570"/>
                  </a:lnTo>
                  <a:lnTo>
                    <a:pt x="566" y="6528"/>
                  </a:lnTo>
                  <a:lnTo>
                    <a:pt x="1256" y="6528"/>
                  </a:lnTo>
                  <a:lnTo>
                    <a:pt x="1424" y="6570"/>
                  </a:lnTo>
                  <a:lnTo>
                    <a:pt x="1633" y="6528"/>
                  </a:lnTo>
                  <a:lnTo>
                    <a:pt x="2637" y="6528"/>
                  </a:lnTo>
                  <a:lnTo>
                    <a:pt x="2637" y="6612"/>
                  </a:lnTo>
                  <a:lnTo>
                    <a:pt x="2637" y="6633"/>
                  </a:lnTo>
                  <a:lnTo>
                    <a:pt x="2637" y="6717"/>
                  </a:lnTo>
                  <a:lnTo>
                    <a:pt x="2679" y="6780"/>
                  </a:lnTo>
                  <a:lnTo>
                    <a:pt x="2721" y="6842"/>
                  </a:lnTo>
                  <a:lnTo>
                    <a:pt x="2679" y="6905"/>
                  </a:lnTo>
                  <a:lnTo>
                    <a:pt x="2679" y="6989"/>
                  </a:lnTo>
                  <a:lnTo>
                    <a:pt x="2742" y="7093"/>
                  </a:lnTo>
                  <a:lnTo>
                    <a:pt x="2763" y="7219"/>
                  </a:lnTo>
                  <a:lnTo>
                    <a:pt x="2784" y="7261"/>
                  </a:lnTo>
                  <a:lnTo>
                    <a:pt x="2784" y="7345"/>
                  </a:lnTo>
                  <a:lnTo>
                    <a:pt x="2846" y="7365"/>
                  </a:lnTo>
                  <a:lnTo>
                    <a:pt x="2888" y="7449"/>
                  </a:lnTo>
                  <a:lnTo>
                    <a:pt x="2972" y="7554"/>
                  </a:lnTo>
                  <a:lnTo>
                    <a:pt x="2993" y="7763"/>
                  </a:lnTo>
                  <a:lnTo>
                    <a:pt x="3056" y="7784"/>
                  </a:lnTo>
                  <a:lnTo>
                    <a:pt x="3202" y="7784"/>
                  </a:lnTo>
                  <a:lnTo>
                    <a:pt x="3307" y="7763"/>
                  </a:lnTo>
                  <a:lnTo>
                    <a:pt x="3390" y="7784"/>
                  </a:lnTo>
                  <a:lnTo>
                    <a:pt x="3579" y="7826"/>
                  </a:lnTo>
                  <a:lnTo>
                    <a:pt x="3662" y="7763"/>
                  </a:lnTo>
                  <a:lnTo>
                    <a:pt x="4102" y="7742"/>
                  </a:lnTo>
                  <a:lnTo>
                    <a:pt x="4102" y="7575"/>
                  </a:lnTo>
                  <a:lnTo>
                    <a:pt x="4081" y="7470"/>
                  </a:lnTo>
                  <a:lnTo>
                    <a:pt x="4123" y="7449"/>
                  </a:lnTo>
                  <a:lnTo>
                    <a:pt x="4186" y="7345"/>
                  </a:lnTo>
                  <a:lnTo>
                    <a:pt x="4186" y="7198"/>
                  </a:lnTo>
                  <a:lnTo>
                    <a:pt x="4750" y="7156"/>
                  </a:lnTo>
                  <a:lnTo>
                    <a:pt x="4750" y="7114"/>
                  </a:lnTo>
                  <a:lnTo>
                    <a:pt x="4939" y="7135"/>
                  </a:lnTo>
                  <a:lnTo>
                    <a:pt x="4918" y="7219"/>
                  </a:lnTo>
                  <a:lnTo>
                    <a:pt x="4876" y="7261"/>
                  </a:lnTo>
                  <a:lnTo>
                    <a:pt x="4918" y="7324"/>
                  </a:lnTo>
                  <a:lnTo>
                    <a:pt x="5567" y="7365"/>
                  </a:lnTo>
                  <a:lnTo>
                    <a:pt x="5587" y="7449"/>
                  </a:lnTo>
                  <a:lnTo>
                    <a:pt x="5587" y="7533"/>
                  </a:lnTo>
                  <a:lnTo>
                    <a:pt x="5587" y="7617"/>
                  </a:lnTo>
                  <a:lnTo>
                    <a:pt x="5546" y="7721"/>
                  </a:lnTo>
                  <a:lnTo>
                    <a:pt x="5504" y="7826"/>
                  </a:lnTo>
                  <a:lnTo>
                    <a:pt x="5567" y="7889"/>
                  </a:lnTo>
                  <a:lnTo>
                    <a:pt x="5567" y="7972"/>
                  </a:lnTo>
                  <a:lnTo>
                    <a:pt x="5546" y="8035"/>
                  </a:lnTo>
                  <a:lnTo>
                    <a:pt x="5546" y="8056"/>
                  </a:lnTo>
                  <a:lnTo>
                    <a:pt x="5567" y="8140"/>
                  </a:lnTo>
                  <a:lnTo>
                    <a:pt x="5567" y="8349"/>
                  </a:lnTo>
                  <a:lnTo>
                    <a:pt x="5504" y="8453"/>
                  </a:lnTo>
                  <a:lnTo>
                    <a:pt x="5567" y="8495"/>
                  </a:lnTo>
                  <a:lnTo>
                    <a:pt x="5567" y="8579"/>
                  </a:lnTo>
                  <a:lnTo>
                    <a:pt x="5608" y="8621"/>
                  </a:lnTo>
                  <a:lnTo>
                    <a:pt x="5608" y="8705"/>
                  </a:lnTo>
                  <a:lnTo>
                    <a:pt x="5650" y="8725"/>
                  </a:lnTo>
                  <a:lnTo>
                    <a:pt x="5671" y="8788"/>
                  </a:lnTo>
                  <a:lnTo>
                    <a:pt x="5713" y="8809"/>
                  </a:lnTo>
                  <a:lnTo>
                    <a:pt x="5755" y="8872"/>
                  </a:lnTo>
                  <a:lnTo>
                    <a:pt x="5713" y="8935"/>
                  </a:lnTo>
                  <a:lnTo>
                    <a:pt x="5713" y="9018"/>
                  </a:lnTo>
                  <a:lnTo>
                    <a:pt x="5797" y="9081"/>
                  </a:lnTo>
                  <a:lnTo>
                    <a:pt x="5797" y="9144"/>
                  </a:lnTo>
                  <a:lnTo>
                    <a:pt x="5776" y="9186"/>
                  </a:lnTo>
                  <a:lnTo>
                    <a:pt x="5776" y="9311"/>
                  </a:lnTo>
                  <a:lnTo>
                    <a:pt x="5859" y="9353"/>
                  </a:lnTo>
                  <a:lnTo>
                    <a:pt x="5818" y="9437"/>
                  </a:lnTo>
                  <a:lnTo>
                    <a:pt x="5818" y="9458"/>
                  </a:lnTo>
                  <a:lnTo>
                    <a:pt x="5776" y="9500"/>
                  </a:lnTo>
                  <a:lnTo>
                    <a:pt x="5776" y="9625"/>
                  </a:lnTo>
                  <a:lnTo>
                    <a:pt x="5797" y="9646"/>
                  </a:lnTo>
                  <a:lnTo>
                    <a:pt x="5859" y="9646"/>
                  </a:lnTo>
                  <a:lnTo>
                    <a:pt x="5901" y="9625"/>
                  </a:lnTo>
                  <a:lnTo>
                    <a:pt x="5964" y="9604"/>
                  </a:lnTo>
                  <a:lnTo>
                    <a:pt x="5985" y="9562"/>
                  </a:lnTo>
                  <a:lnTo>
                    <a:pt x="6027" y="9562"/>
                  </a:lnTo>
                  <a:lnTo>
                    <a:pt x="6111" y="9625"/>
                  </a:lnTo>
                  <a:lnTo>
                    <a:pt x="6173" y="9646"/>
                  </a:lnTo>
                  <a:lnTo>
                    <a:pt x="6320" y="9646"/>
                  </a:lnTo>
                  <a:lnTo>
                    <a:pt x="6383" y="9667"/>
                  </a:lnTo>
                  <a:lnTo>
                    <a:pt x="6424" y="9646"/>
                  </a:lnTo>
                  <a:lnTo>
                    <a:pt x="6508" y="9625"/>
                  </a:lnTo>
                  <a:lnTo>
                    <a:pt x="6592" y="9562"/>
                  </a:lnTo>
                  <a:lnTo>
                    <a:pt x="6696" y="9541"/>
                  </a:lnTo>
                  <a:lnTo>
                    <a:pt x="6801" y="9541"/>
                  </a:lnTo>
                  <a:lnTo>
                    <a:pt x="6843" y="9604"/>
                  </a:lnTo>
                  <a:lnTo>
                    <a:pt x="6906" y="9562"/>
                  </a:lnTo>
                  <a:lnTo>
                    <a:pt x="7010" y="9625"/>
                  </a:lnTo>
                  <a:lnTo>
                    <a:pt x="7031" y="9646"/>
                  </a:lnTo>
                  <a:lnTo>
                    <a:pt x="7031" y="9751"/>
                  </a:lnTo>
                  <a:lnTo>
                    <a:pt x="7052" y="9772"/>
                  </a:lnTo>
                  <a:lnTo>
                    <a:pt x="7073" y="9814"/>
                  </a:lnTo>
                  <a:lnTo>
                    <a:pt x="7157" y="9751"/>
                  </a:lnTo>
                  <a:lnTo>
                    <a:pt x="7240" y="9709"/>
                  </a:lnTo>
                  <a:lnTo>
                    <a:pt x="7324" y="9709"/>
                  </a:lnTo>
                  <a:lnTo>
                    <a:pt x="7345" y="9667"/>
                  </a:lnTo>
                  <a:lnTo>
                    <a:pt x="7491" y="9625"/>
                  </a:lnTo>
                  <a:lnTo>
                    <a:pt x="7554" y="9625"/>
                  </a:lnTo>
                  <a:lnTo>
                    <a:pt x="7554" y="9751"/>
                  </a:lnTo>
                  <a:lnTo>
                    <a:pt x="7575" y="9814"/>
                  </a:lnTo>
                  <a:lnTo>
                    <a:pt x="7575" y="9876"/>
                  </a:lnTo>
                  <a:lnTo>
                    <a:pt x="7575" y="9939"/>
                  </a:lnTo>
                  <a:lnTo>
                    <a:pt x="7638" y="9939"/>
                  </a:lnTo>
                  <a:lnTo>
                    <a:pt x="7743" y="9981"/>
                  </a:lnTo>
                  <a:lnTo>
                    <a:pt x="7784" y="9981"/>
                  </a:lnTo>
                  <a:lnTo>
                    <a:pt x="7910" y="10065"/>
                  </a:lnTo>
                  <a:lnTo>
                    <a:pt x="8056" y="10086"/>
                  </a:lnTo>
                  <a:lnTo>
                    <a:pt x="8182" y="10127"/>
                  </a:lnTo>
                  <a:lnTo>
                    <a:pt x="8182" y="10148"/>
                  </a:lnTo>
                  <a:lnTo>
                    <a:pt x="8287" y="10148"/>
                  </a:lnTo>
                  <a:lnTo>
                    <a:pt x="8433" y="10086"/>
                  </a:lnTo>
                  <a:lnTo>
                    <a:pt x="8475" y="10044"/>
                  </a:lnTo>
                  <a:lnTo>
                    <a:pt x="8517" y="9876"/>
                  </a:lnTo>
                  <a:lnTo>
                    <a:pt x="8600" y="9876"/>
                  </a:lnTo>
                  <a:lnTo>
                    <a:pt x="8642" y="9855"/>
                  </a:lnTo>
                  <a:lnTo>
                    <a:pt x="8684" y="9855"/>
                  </a:lnTo>
                  <a:lnTo>
                    <a:pt x="8684" y="10023"/>
                  </a:lnTo>
                  <a:lnTo>
                    <a:pt x="8789" y="10127"/>
                  </a:lnTo>
                  <a:lnTo>
                    <a:pt x="8789" y="10190"/>
                  </a:lnTo>
                  <a:lnTo>
                    <a:pt x="8935" y="10274"/>
                  </a:lnTo>
                  <a:lnTo>
                    <a:pt x="9144" y="10337"/>
                  </a:lnTo>
                  <a:lnTo>
                    <a:pt x="9270" y="10441"/>
                  </a:lnTo>
                  <a:lnTo>
                    <a:pt x="9375" y="10588"/>
                  </a:lnTo>
                  <a:lnTo>
                    <a:pt x="9479" y="10671"/>
                  </a:lnTo>
                  <a:lnTo>
                    <a:pt x="9584" y="10797"/>
                  </a:lnTo>
                  <a:lnTo>
                    <a:pt x="9730" y="10922"/>
                  </a:lnTo>
                  <a:lnTo>
                    <a:pt x="9793" y="10922"/>
                  </a:lnTo>
                  <a:lnTo>
                    <a:pt x="9898" y="10902"/>
                  </a:lnTo>
                  <a:lnTo>
                    <a:pt x="9981" y="10860"/>
                  </a:lnTo>
                  <a:lnTo>
                    <a:pt x="10002" y="10881"/>
                  </a:lnTo>
                  <a:lnTo>
                    <a:pt x="10044" y="10902"/>
                  </a:lnTo>
                  <a:lnTo>
                    <a:pt x="10107" y="10922"/>
                  </a:lnTo>
                  <a:lnTo>
                    <a:pt x="10170" y="10881"/>
                  </a:lnTo>
                  <a:lnTo>
                    <a:pt x="10107" y="10253"/>
                  </a:lnTo>
                  <a:lnTo>
                    <a:pt x="10065" y="10232"/>
                  </a:lnTo>
                  <a:lnTo>
                    <a:pt x="9940" y="10253"/>
                  </a:lnTo>
                  <a:lnTo>
                    <a:pt x="9940" y="10337"/>
                  </a:lnTo>
                  <a:lnTo>
                    <a:pt x="9981" y="10378"/>
                  </a:lnTo>
                  <a:lnTo>
                    <a:pt x="9688" y="10378"/>
                  </a:lnTo>
                  <a:lnTo>
                    <a:pt x="9647" y="10295"/>
                  </a:lnTo>
                  <a:lnTo>
                    <a:pt x="9626" y="10232"/>
                  </a:lnTo>
                  <a:lnTo>
                    <a:pt x="9458" y="10065"/>
                  </a:lnTo>
                  <a:lnTo>
                    <a:pt x="9375" y="9981"/>
                  </a:lnTo>
                  <a:lnTo>
                    <a:pt x="9375" y="9855"/>
                  </a:lnTo>
                  <a:lnTo>
                    <a:pt x="9375" y="9521"/>
                  </a:lnTo>
                  <a:lnTo>
                    <a:pt x="9375" y="9437"/>
                  </a:lnTo>
                  <a:lnTo>
                    <a:pt x="9479" y="9332"/>
                  </a:lnTo>
                  <a:lnTo>
                    <a:pt x="9542" y="9290"/>
                  </a:lnTo>
                  <a:lnTo>
                    <a:pt x="9521" y="9249"/>
                  </a:lnTo>
                  <a:lnTo>
                    <a:pt x="9563" y="9228"/>
                  </a:lnTo>
                  <a:lnTo>
                    <a:pt x="9563" y="9102"/>
                  </a:lnTo>
                  <a:lnTo>
                    <a:pt x="9563" y="9018"/>
                  </a:lnTo>
                  <a:lnTo>
                    <a:pt x="9563" y="8935"/>
                  </a:lnTo>
                  <a:lnTo>
                    <a:pt x="9563" y="8872"/>
                  </a:lnTo>
                  <a:lnTo>
                    <a:pt x="9584" y="8809"/>
                  </a:lnTo>
                  <a:lnTo>
                    <a:pt x="9626" y="8767"/>
                  </a:lnTo>
                  <a:lnTo>
                    <a:pt x="9542" y="8725"/>
                  </a:lnTo>
                  <a:lnTo>
                    <a:pt x="9479" y="8663"/>
                  </a:lnTo>
                  <a:lnTo>
                    <a:pt x="9458" y="8558"/>
                  </a:lnTo>
                  <a:lnTo>
                    <a:pt x="9688" y="8077"/>
                  </a:lnTo>
                  <a:lnTo>
                    <a:pt x="10630" y="7868"/>
                  </a:lnTo>
                  <a:lnTo>
                    <a:pt x="10714" y="7889"/>
                  </a:lnTo>
                  <a:lnTo>
                    <a:pt x="10588" y="7449"/>
                  </a:lnTo>
                  <a:lnTo>
                    <a:pt x="10170" y="6884"/>
                  </a:lnTo>
                  <a:lnTo>
                    <a:pt x="10044" y="6194"/>
                  </a:lnTo>
                  <a:lnTo>
                    <a:pt x="9960" y="5733"/>
                  </a:lnTo>
                  <a:lnTo>
                    <a:pt x="9856" y="5043"/>
                  </a:lnTo>
                  <a:lnTo>
                    <a:pt x="9856" y="4896"/>
                  </a:lnTo>
                  <a:lnTo>
                    <a:pt x="9835" y="4750"/>
                  </a:lnTo>
                  <a:lnTo>
                    <a:pt x="9772" y="4645"/>
                  </a:lnTo>
                  <a:lnTo>
                    <a:pt x="9772" y="4583"/>
                  </a:lnTo>
                  <a:lnTo>
                    <a:pt x="9772" y="4499"/>
                  </a:lnTo>
                  <a:lnTo>
                    <a:pt x="9877" y="4122"/>
                  </a:lnTo>
                  <a:lnTo>
                    <a:pt x="9981" y="3997"/>
                  </a:lnTo>
                  <a:lnTo>
                    <a:pt x="10107" y="3892"/>
                  </a:lnTo>
                  <a:lnTo>
                    <a:pt x="10149" y="3871"/>
                  </a:lnTo>
                  <a:lnTo>
                    <a:pt x="10107" y="3746"/>
                  </a:lnTo>
                  <a:lnTo>
                    <a:pt x="10191" y="3536"/>
                  </a:lnTo>
                  <a:lnTo>
                    <a:pt x="10212" y="3327"/>
                  </a:lnTo>
                  <a:lnTo>
                    <a:pt x="10212" y="3160"/>
                  </a:lnTo>
                  <a:lnTo>
                    <a:pt x="10253" y="3118"/>
                  </a:lnTo>
                  <a:lnTo>
                    <a:pt x="10484" y="2699"/>
                  </a:lnTo>
                  <a:lnTo>
                    <a:pt x="10525" y="2616"/>
                  </a:lnTo>
                  <a:lnTo>
                    <a:pt x="10714" y="2407"/>
                  </a:lnTo>
                  <a:lnTo>
                    <a:pt x="11007" y="2009"/>
                  </a:lnTo>
                  <a:lnTo>
                    <a:pt x="11028" y="1925"/>
                  </a:lnTo>
                  <a:lnTo>
                    <a:pt x="10986" y="1863"/>
                  </a:lnTo>
                  <a:lnTo>
                    <a:pt x="10923" y="1779"/>
                  </a:lnTo>
                  <a:lnTo>
                    <a:pt x="10839" y="1716"/>
                  </a:lnTo>
                  <a:lnTo>
                    <a:pt x="10881" y="1591"/>
                  </a:lnTo>
                  <a:lnTo>
                    <a:pt x="10902" y="1381"/>
                  </a:lnTo>
                  <a:lnTo>
                    <a:pt x="10902" y="1235"/>
                  </a:lnTo>
                  <a:lnTo>
                    <a:pt x="10944" y="1151"/>
                  </a:lnTo>
                  <a:lnTo>
                    <a:pt x="10986" y="1047"/>
                  </a:lnTo>
                  <a:lnTo>
                    <a:pt x="10944" y="1026"/>
                  </a:lnTo>
                  <a:lnTo>
                    <a:pt x="10776" y="1026"/>
                  </a:lnTo>
                  <a:lnTo>
                    <a:pt x="10776" y="942"/>
                  </a:lnTo>
                  <a:lnTo>
                    <a:pt x="10735" y="858"/>
                  </a:lnTo>
                  <a:lnTo>
                    <a:pt x="10693" y="837"/>
                  </a:lnTo>
                  <a:lnTo>
                    <a:pt x="10672" y="733"/>
                  </a:lnTo>
                  <a:lnTo>
                    <a:pt x="10588" y="670"/>
                  </a:lnTo>
                  <a:lnTo>
                    <a:pt x="10463" y="628"/>
                  </a:lnTo>
                  <a:lnTo>
                    <a:pt x="10400" y="565"/>
                  </a:lnTo>
                  <a:lnTo>
                    <a:pt x="10358" y="502"/>
                  </a:lnTo>
                  <a:lnTo>
                    <a:pt x="10274" y="335"/>
                  </a:lnTo>
                  <a:lnTo>
                    <a:pt x="10212" y="314"/>
                  </a:lnTo>
                  <a:lnTo>
                    <a:pt x="10086" y="314"/>
                  </a:lnTo>
                  <a:lnTo>
                    <a:pt x="10044" y="398"/>
                  </a:lnTo>
                  <a:lnTo>
                    <a:pt x="9981" y="440"/>
                  </a:lnTo>
                  <a:lnTo>
                    <a:pt x="9877" y="502"/>
                  </a:lnTo>
                  <a:lnTo>
                    <a:pt x="9835" y="502"/>
                  </a:lnTo>
                  <a:lnTo>
                    <a:pt x="9793" y="440"/>
                  </a:lnTo>
                  <a:lnTo>
                    <a:pt x="9584" y="440"/>
                  </a:lnTo>
                  <a:lnTo>
                    <a:pt x="9521" y="502"/>
                  </a:lnTo>
                  <a:lnTo>
                    <a:pt x="9479" y="544"/>
                  </a:lnTo>
                  <a:lnTo>
                    <a:pt x="9416" y="565"/>
                  </a:lnTo>
                  <a:lnTo>
                    <a:pt x="9312" y="523"/>
                  </a:lnTo>
                  <a:lnTo>
                    <a:pt x="9165" y="440"/>
                  </a:lnTo>
                  <a:lnTo>
                    <a:pt x="9124" y="356"/>
                  </a:lnTo>
                  <a:lnTo>
                    <a:pt x="9040" y="335"/>
                  </a:lnTo>
                  <a:lnTo>
                    <a:pt x="8998" y="293"/>
                  </a:lnTo>
                  <a:lnTo>
                    <a:pt x="8956" y="189"/>
                  </a:lnTo>
                  <a:lnTo>
                    <a:pt x="8935" y="147"/>
                  </a:lnTo>
                  <a:lnTo>
                    <a:pt x="8831" y="105"/>
                  </a:lnTo>
                  <a:lnTo>
                    <a:pt x="8705" y="105"/>
                  </a:lnTo>
                  <a:lnTo>
                    <a:pt x="8517" y="189"/>
                  </a:lnTo>
                  <a:lnTo>
                    <a:pt x="8496" y="147"/>
                  </a:lnTo>
                  <a:lnTo>
                    <a:pt x="8266" y="147"/>
                  </a:lnTo>
                  <a:lnTo>
                    <a:pt x="8182" y="105"/>
                  </a:lnTo>
                  <a:lnTo>
                    <a:pt x="8098" y="84"/>
                  </a:lnTo>
                  <a:lnTo>
                    <a:pt x="8056" y="42"/>
                  </a:lnTo>
                  <a:lnTo>
                    <a:pt x="7868" y="42"/>
                  </a:lnTo>
                  <a:lnTo>
                    <a:pt x="7784"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6CBC2"/>
                </a:solidFill>
              </a:endParaRPr>
            </a:p>
          </p:txBody>
        </p:sp>
        <p:sp>
          <p:nvSpPr>
            <p:cNvPr id="1149" name="Google Shape;1149;p54"/>
            <p:cNvSpPr/>
            <p:nvPr/>
          </p:nvSpPr>
          <p:spPr>
            <a:xfrm>
              <a:off x="3970326" y="3207451"/>
              <a:ext cx="21934" cy="52837"/>
            </a:xfrm>
            <a:custGeom>
              <a:rect b="b" l="l" r="r" t="t"/>
              <a:pathLst>
                <a:path extrusionOk="0" h="4646" w="1842">
                  <a:moveTo>
                    <a:pt x="210" y="0"/>
                  </a:moveTo>
                  <a:lnTo>
                    <a:pt x="189" y="21"/>
                  </a:lnTo>
                  <a:lnTo>
                    <a:pt x="210" y="105"/>
                  </a:lnTo>
                  <a:lnTo>
                    <a:pt x="231" y="126"/>
                  </a:lnTo>
                  <a:lnTo>
                    <a:pt x="273" y="209"/>
                  </a:lnTo>
                  <a:lnTo>
                    <a:pt x="377" y="251"/>
                  </a:lnTo>
                  <a:lnTo>
                    <a:pt x="419" y="272"/>
                  </a:lnTo>
                  <a:lnTo>
                    <a:pt x="419" y="314"/>
                  </a:lnTo>
                  <a:lnTo>
                    <a:pt x="377" y="460"/>
                  </a:lnTo>
                  <a:lnTo>
                    <a:pt x="377" y="523"/>
                  </a:lnTo>
                  <a:lnTo>
                    <a:pt x="482" y="586"/>
                  </a:lnTo>
                  <a:lnTo>
                    <a:pt x="503" y="670"/>
                  </a:lnTo>
                  <a:lnTo>
                    <a:pt x="503" y="795"/>
                  </a:lnTo>
                  <a:lnTo>
                    <a:pt x="482" y="837"/>
                  </a:lnTo>
                  <a:lnTo>
                    <a:pt x="482" y="879"/>
                  </a:lnTo>
                  <a:lnTo>
                    <a:pt x="335" y="1004"/>
                  </a:lnTo>
                  <a:lnTo>
                    <a:pt x="335" y="1088"/>
                  </a:lnTo>
                  <a:lnTo>
                    <a:pt x="377" y="1193"/>
                  </a:lnTo>
                  <a:lnTo>
                    <a:pt x="377" y="1276"/>
                  </a:lnTo>
                  <a:lnTo>
                    <a:pt x="398" y="1360"/>
                  </a:lnTo>
                  <a:lnTo>
                    <a:pt x="335" y="1423"/>
                  </a:lnTo>
                  <a:lnTo>
                    <a:pt x="398" y="1507"/>
                  </a:lnTo>
                  <a:lnTo>
                    <a:pt x="398" y="1590"/>
                  </a:lnTo>
                  <a:lnTo>
                    <a:pt x="335" y="1611"/>
                  </a:lnTo>
                  <a:lnTo>
                    <a:pt x="377" y="1695"/>
                  </a:lnTo>
                  <a:lnTo>
                    <a:pt x="398" y="1737"/>
                  </a:lnTo>
                  <a:lnTo>
                    <a:pt x="440" y="1779"/>
                  </a:lnTo>
                  <a:lnTo>
                    <a:pt x="440" y="1820"/>
                  </a:lnTo>
                  <a:lnTo>
                    <a:pt x="398" y="1820"/>
                  </a:lnTo>
                  <a:lnTo>
                    <a:pt x="377" y="1904"/>
                  </a:lnTo>
                  <a:lnTo>
                    <a:pt x="293" y="1925"/>
                  </a:lnTo>
                  <a:lnTo>
                    <a:pt x="168" y="2030"/>
                  </a:lnTo>
                  <a:lnTo>
                    <a:pt x="126" y="2051"/>
                  </a:lnTo>
                  <a:lnTo>
                    <a:pt x="126" y="2134"/>
                  </a:lnTo>
                  <a:lnTo>
                    <a:pt x="168" y="2197"/>
                  </a:lnTo>
                  <a:lnTo>
                    <a:pt x="126" y="2260"/>
                  </a:lnTo>
                  <a:lnTo>
                    <a:pt x="126" y="2344"/>
                  </a:lnTo>
                  <a:lnTo>
                    <a:pt x="63" y="2448"/>
                  </a:lnTo>
                  <a:lnTo>
                    <a:pt x="1" y="2469"/>
                  </a:lnTo>
                  <a:lnTo>
                    <a:pt x="1" y="2532"/>
                  </a:lnTo>
                  <a:lnTo>
                    <a:pt x="84" y="2636"/>
                  </a:lnTo>
                  <a:lnTo>
                    <a:pt x="126" y="2741"/>
                  </a:lnTo>
                  <a:lnTo>
                    <a:pt x="168" y="2783"/>
                  </a:lnTo>
                  <a:lnTo>
                    <a:pt x="314" y="2762"/>
                  </a:lnTo>
                  <a:lnTo>
                    <a:pt x="335" y="2825"/>
                  </a:lnTo>
                  <a:lnTo>
                    <a:pt x="377" y="2867"/>
                  </a:lnTo>
                  <a:lnTo>
                    <a:pt x="419" y="2929"/>
                  </a:lnTo>
                  <a:lnTo>
                    <a:pt x="419" y="2992"/>
                  </a:lnTo>
                  <a:lnTo>
                    <a:pt x="524" y="3055"/>
                  </a:lnTo>
                  <a:lnTo>
                    <a:pt x="586" y="3034"/>
                  </a:lnTo>
                  <a:lnTo>
                    <a:pt x="628" y="3034"/>
                  </a:lnTo>
                  <a:lnTo>
                    <a:pt x="691" y="2971"/>
                  </a:lnTo>
                  <a:lnTo>
                    <a:pt x="817" y="2971"/>
                  </a:lnTo>
                  <a:lnTo>
                    <a:pt x="963" y="2992"/>
                  </a:lnTo>
                  <a:lnTo>
                    <a:pt x="1026" y="3097"/>
                  </a:lnTo>
                  <a:lnTo>
                    <a:pt x="1026" y="3264"/>
                  </a:lnTo>
                  <a:lnTo>
                    <a:pt x="1005" y="3390"/>
                  </a:lnTo>
                  <a:lnTo>
                    <a:pt x="900" y="3515"/>
                  </a:lnTo>
                  <a:lnTo>
                    <a:pt x="837" y="3662"/>
                  </a:lnTo>
                  <a:lnTo>
                    <a:pt x="796" y="3766"/>
                  </a:lnTo>
                  <a:lnTo>
                    <a:pt x="796" y="3871"/>
                  </a:lnTo>
                  <a:lnTo>
                    <a:pt x="837" y="3996"/>
                  </a:lnTo>
                  <a:lnTo>
                    <a:pt x="837" y="4080"/>
                  </a:lnTo>
                  <a:lnTo>
                    <a:pt x="942" y="4206"/>
                  </a:lnTo>
                  <a:lnTo>
                    <a:pt x="1047" y="4289"/>
                  </a:lnTo>
                  <a:lnTo>
                    <a:pt x="1130" y="4331"/>
                  </a:lnTo>
                  <a:lnTo>
                    <a:pt x="1172" y="4394"/>
                  </a:lnTo>
                  <a:lnTo>
                    <a:pt x="1256" y="4499"/>
                  </a:lnTo>
                  <a:lnTo>
                    <a:pt x="1235" y="4541"/>
                  </a:lnTo>
                  <a:lnTo>
                    <a:pt x="1256" y="4645"/>
                  </a:lnTo>
                  <a:lnTo>
                    <a:pt x="1361" y="4624"/>
                  </a:lnTo>
                  <a:lnTo>
                    <a:pt x="1381" y="4499"/>
                  </a:lnTo>
                  <a:lnTo>
                    <a:pt x="1361" y="4352"/>
                  </a:lnTo>
                  <a:lnTo>
                    <a:pt x="1423" y="4248"/>
                  </a:lnTo>
                  <a:lnTo>
                    <a:pt x="1423" y="4143"/>
                  </a:lnTo>
                  <a:lnTo>
                    <a:pt x="1486" y="3996"/>
                  </a:lnTo>
                  <a:lnTo>
                    <a:pt x="1591" y="3976"/>
                  </a:lnTo>
                  <a:lnTo>
                    <a:pt x="1674" y="3913"/>
                  </a:lnTo>
                  <a:lnTo>
                    <a:pt x="1695" y="3808"/>
                  </a:lnTo>
                  <a:lnTo>
                    <a:pt x="1737" y="3599"/>
                  </a:lnTo>
                  <a:lnTo>
                    <a:pt x="1653" y="3515"/>
                  </a:lnTo>
                  <a:lnTo>
                    <a:pt x="1674" y="3473"/>
                  </a:lnTo>
                  <a:lnTo>
                    <a:pt x="1653" y="3452"/>
                  </a:lnTo>
                  <a:lnTo>
                    <a:pt x="1674" y="3390"/>
                  </a:lnTo>
                  <a:lnTo>
                    <a:pt x="1737" y="3390"/>
                  </a:lnTo>
                  <a:lnTo>
                    <a:pt x="1758" y="3306"/>
                  </a:lnTo>
                  <a:lnTo>
                    <a:pt x="1842" y="3306"/>
                  </a:lnTo>
                  <a:lnTo>
                    <a:pt x="1842" y="3243"/>
                  </a:lnTo>
                  <a:lnTo>
                    <a:pt x="1779" y="3160"/>
                  </a:lnTo>
                  <a:lnTo>
                    <a:pt x="1737" y="3034"/>
                  </a:lnTo>
                  <a:lnTo>
                    <a:pt x="1591" y="2846"/>
                  </a:lnTo>
                  <a:lnTo>
                    <a:pt x="1570" y="2741"/>
                  </a:lnTo>
                  <a:lnTo>
                    <a:pt x="1361" y="2553"/>
                  </a:lnTo>
                  <a:lnTo>
                    <a:pt x="1319" y="2532"/>
                  </a:lnTo>
                  <a:lnTo>
                    <a:pt x="1277" y="2469"/>
                  </a:lnTo>
                  <a:lnTo>
                    <a:pt x="1172" y="2406"/>
                  </a:lnTo>
                  <a:lnTo>
                    <a:pt x="1005" y="2323"/>
                  </a:lnTo>
                  <a:lnTo>
                    <a:pt x="921" y="1779"/>
                  </a:lnTo>
                  <a:lnTo>
                    <a:pt x="942" y="1674"/>
                  </a:lnTo>
                  <a:lnTo>
                    <a:pt x="942" y="691"/>
                  </a:lnTo>
                  <a:lnTo>
                    <a:pt x="921" y="481"/>
                  </a:lnTo>
                  <a:lnTo>
                    <a:pt x="733" y="272"/>
                  </a:lnTo>
                  <a:lnTo>
                    <a:pt x="649" y="209"/>
                  </a:lnTo>
                  <a:lnTo>
                    <a:pt x="607" y="167"/>
                  </a:lnTo>
                  <a:lnTo>
                    <a:pt x="586" y="126"/>
                  </a:lnTo>
                  <a:lnTo>
                    <a:pt x="524" y="126"/>
                  </a:lnTo>
                  <a:lnTo>
                    <a:pt x="503" y="105"/>
                  </a:lnTo>
                  <a:lnTo>
                    <a:pt x="419" y="63"/>
                  </a:lnTo>
                  <a:lnTo>
                    <a:pt x="398" y="105"/>
                  </a:lnTo>
                  <a:lnTo>
                    <a:pt x="377" y="63"/>
                  </a:lnTo>
                  <a:lnTo>
                    <a:pt x="293" y="63"/>
                  </a:lnTo>
                  <a:lnTo>
                    <a:pt x="273"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0" name="Google Shape;1150;p54"/>
            <p:cNvSpPr/>
            <p:nvPr/>
          </p:nvSpPr>
          <p:spPr>
            <a:xfrm>
              <a:off x="3895082" y="3199593"/>
              <a:ext cx="81233" cy="66165"/>
            </a:xfrm>
            <a:custGeom>
              <a:rect b="b" l="l" r="r" t="t"/>
              <a:pathLst>
                <a:path extrusionOk="0" h="5818" w="6822">
                  <a:moveTo>
                    <a:pt x="5085" y="1"/>
                  </a:moveTo>
                  <a:lnTo>
                    <a:pt x="4143" y="210"/>
                  </a:lnTo>
                  <a:lnTo>
                    <a:pt x="3913" y="691"/>
                  </a:lnTo>
                  <a:lnTo>
                    <a:pt x="3934" y="796"/>
                  </a:lnTo>
                  <a:lnTo>
                    <a:pt x="3997" y="858"/>
                  </a:lnTo>
                  <a:lnTo>
                    <a:pt x="4081" y="900"/>
                  </a:lnTo>
                  <a:lnTo>
                    <a:pt x="4039" y="942"/>
                  </a:lnTo>
                  <a:lnTo>
                    <a:pt x="4018" y="1005"/>
                  </a:lnTo>
                  <a:lnTo>
                    <a:pt x="4018" y="1068"/>
                  </a:lnTo>
                  <a:lnTo>
                    <a:pt x="4018" y="1151"/>
                  </a:lnTo>
                  <a:lnTo>
                    <a:pt x="4018" y="1235"/>
                  </a:lnTo>
                  <a:lnTo>
                    <a:pt x="4018" y="1361"/>
                  </a:lnTo>
                  <a:lnTo>
                    <a:pt x="3976" y="1382"/>
                  </a:lnTo>
                  <a:lnTo>
                    <a:pt x="3997" y="1423"/>
                  </a:lnTo>
                  <a:lnTo>
                    <a:pt x="3934" y="1465"/>
                  </a:lnTo>
                  <a:lnTo>
                    <a:pt x="3830" y="1570"/>
                  </a:lnTo>
                  <a:lnTo>
                    <a:pt x="3830" y="1654"/>
                  </a:lnTo>
                  <a:lnTo>
                    <a:pt x="3830" y="1988"/>
                  </a:lnTo>
                  <a:lnTo>
                    <a:pt x="3830" y="2114"/>
                  </a:lnTo>
                  <a:lnTo>
                    <a:pt x="3913" y="2198"/>
                  </a:lnTo>
                  <a:lnTo>
                    <a:pt x="4081" y="2365"/>
                  </a:lnTo>
                  <a:lnTo>
                    <a:pt x="4102" y="2428"/>
                  </a:lnTo>
                  <a:lnTo>
                    <a:pt x="4143" y="2511"/>
                  </a:lnTo>
                  <a:lnTo>
                    <a:pt x="4436" y="2511"/>
                  </a:lnTo>
                  <a:lnTo>
                    <a:pt x="4395" y="2470"/>
                  </a:lnTo>
                  <a:lnTo>
                    <a:pt x="4395" y="2386"/>
                  </a:lnTo>
                  <a:lnTo>
                    <a:pt x="4520" y="2365"/>
                  </a:lnTo>
                  <a:lnTo>
                    <a:pt x="4562" y="2386"/>
                  </a:lnTo>
                  <a:lnTo>
                    <a:pt x="4625" y="3014"/>
                  </a:lnTo>
                  <a:lnTo>
                    <a:pt x="4562" y="3055"/>
                  </a:lnTo>
                  <a:lnTo>
                    <a:pt x="4499" y="3035"/>
                  </a:lnTo>
                  <a:lnTo>
                    <a:pt x="4457" y="3014"/>
                  </a:lnTo>
                  <a:lnTo>
                    <a:pt x="4436" y="2993"/>
                  </a:lnTo>
                  <a:lnTo>
                    <a:pt x="4353" y="3035"/>
                  </a:lnTo>
                  <a:lnTo>
                    <a:pt x="4248" y="3055"/>
                  </a:lnTo>
                  <a:lnTo>
                    <a:pt x="4185" y="3055"/>
                  </a:lnTo>
                  <a:lnTo>
                    <a:pt x="4039" y="2930"/>
                  </a:lnTo>
                  <a:lnTo>
                    <a:pt x="3934" y="2804"/>
                  </a:lnTo>
                  <a:lnTo>
                    <a:pt x="3830" y="2721"/>
                  </a:lnTo>
                  <a:lnTo>
                    <a:pt x="3725" y="2574"/>
                  </a:lnTo>
                  <a:lnTo>
                    <a:pt x="3599" y="2470"/>
                  </a:lnTo>
                  <a:lnTo>
                    <a:pt x="3390" y="2407"/>
                  </a:lnTo>
                  <a:lnTo>
                    <a:pt x="3244" y="2323"/>
                  </a:lnTo>
                  <a:lnTo>
                    <a:pt x="3244" y="2260"/>
                  </a:lnTo>
                  <a:lnTo>
                    <a:pt x="3139" y="2156"/>
                  </a:lnTo>
                  <a:lnTo>
                    <a:pt x="3139" y="1988"/>
                  </a:lnTo>
                  <a:lnTo>
                    <a:pt x="3097" y="1988"/>
                  </a:lnTo>
                  <a:lnTo>
                    <a:pt x="3055" y="2009"/>
                  </a:lnTo>
                  <a:lnTo>
                    <a:pt x="2972" y="2009"/>
                  </a:lnTo>
                  <a:lnTo>
                    <a:pt x="2930" y="2177"/>
                  </a:lnTo>
                  <a:lnTo>
                    <a:pt x="2888" y="2219"/>
                  </a:lnTo>
                  <a:lnTo>
                    <a:pt x="2742" y="2281"/>
                  </a:lnTo>
                  <a:lnTo>
                    <a:pt x="2637" y="2281"/>
                  </a:lnTo>
                  <a:lnTo>
                    <a:pt x="2637" y="2260"/>
                  </a:lnTo>
                  <a:lnTo>
                    <a:pt x="2511" y="2219"/>
                  </a:lnTo>
                  <a:lnTo>
                    <a:pt x="2365" y="2198"/>
                  </a:lnTo>
                  <a:lnTo>
                    <a:pt x="2239" y="2114"/>
                  </a:lnTo>
                  <a:lnTo>
                    <a:pt x="2198" y="2114"/>
                  </a:lnTo>
                  <a:lnTo>
                    <a:pt x="2093" y="2072"/>
                  </a:lnTo>
                  <a:lnTo>
                    <a:pt x="2030" y="2072"/>
                  </a:lnTo>
                  <a:lnTo>
                    <a:pt x="2030" y="2009"/>
                  </a:lnTo>
                  <a:lnTo>
                    <a:pt x="2030" y="1947"/>
                  </a:lnTo>
                  <a:lnTo>
                    <a:pt x="2009" y="1884"/>
                  </a:lnTo>
                  <a:lnTo>
                    <a:pt x="2009" y="1758"/>
                  </a:lnTo>
                  <a:lnTo>
                    <a:pt x="1946" y="1758"/>
                  </a:lnTo>
                  <a:lnTo>
                    <a:pt x="1800" y="1800"/>
                  </a:lnTo>
                  <a:lnTo>
                    <a:pt x="1779" y="1842"/>
                  </a:lnTo>
                  <a:lnTo>
                    <a:pt x="1695" y="1842"/>
                  </a:lnTo>
                  <a:lnTo>
                    <a:pt x="1612" y="1884"/>
                  </a:lnTo>
                  <a:lnTo>
                    <a:pt x="1528" y="1947"/>
                  </a:lnTo>
                  <a:lnTo>
                    <a:pt x="1507" y="1905"/>
                  </a:lnTo>
                  <a:lnTo>
                    <a:pt x="1486" y="1884"/>
                  </a:lnTo>
                  <a:lnTo>
                    <a:pt x="1486" y="1779"/>
                  </a:lnTo>
                  <a:lnTo>
                    <a:pt x="1465" y="1758"/>
                  </a:lnTo>
                  <a:lnTo>
                    <a:pt x="1361" y="1695"/>
                  </a:lnTo>
                  <a:lnTo>
                    <a:pt x="1298" y="1737"/>
                  </a:lnTo>
                  <a:lnTo>
                    <a:pt x="1256" y="1674"/>
                  </a:lnTo>
                  <a:lnTo>
                    <a:pt x="1256" y="1695"/>
                  </a:lnTo>
                  <a:lnTo>
                    <a:pt x="1256" y="1758"/>
                  </a:lnTo>
                  <a:lnTo>
                    <a:pt x="1214" y="1779"/>
                  </a:lnTo>
                  <a:lnTo>
                    <a:pt x="1256" y="2009"/>
                  </a:lnTo>
                  <a:lnTo>
                    <a:pt x="1256" y="2219"/>
                  </a:lnTo>
                  <a:lnTo>
                    <a:pt x="1256" y="2365"/>
                  </a:lnTo>
                  <a:lnTo>
                    <a:pt x="1298" y="2470"/>
                  </a:lnTo>
                  <a:lnTo>
                    <a:pt x="1298" y="2574"/>
                  </a:lnTo>
                  <a:lnTo>
                    <a:pt x="1277" y="2616"/>
                  </a:lnTo>
                  <a:lnTo>
                    <a:pt x="1256" y="2783"/>
                  </a:lnTo>
                  <a:lnTo>
                    <a:pt x="1277" y="2825"/>
                  </a:lnTo>
                  <a:lnTo>
                    <a:pt x="42" y="2825"/>
                  </a:lnTo>
                  <a:lnTo>
                    <a:pt x="1" y="4771"/>
                  </a:lnTo>
                  <a:lnTo>
                    <a:pt x="22" y="4813"/>
                  </a:lnTo>
                  <a:lnTo>
                    <a:pt x="105" y="4918"/>
                  </a:lnTo>
                  <a:lnTo>
                    <a:pt x="168" y="4980"/>
                  </a:lnTo>
                  <a:lnTo>
                    <a:pt x="231" y="5043"/>
                  </a:lnTo>
                  <a:lnTo>
                    <a:pt x="314" y="5085"/>
                  </a:lnTo>
                  <a:lnTo>
                    <a:pt x="419" y="5232"/>
                  </a:lnTo>
                  <a:lnTo>
                    <a:pt x="482" y="5294"/>
                  </a:lnTo>
                  <a:lnTo>
                    <a:pt x="566" y="5336"/>
                  </a:lnTo>
                  <a:lnTo>
                    <a:pt x="628" y="5399"/>
                  </a:lnTo>
                  <a:lnTo>
                    <a:pt x="670" y="5462"/>
                  </a:lnTo>
                  <a:lnTo>
                    <a:pt x="754" y="5504"/>
                  </a:lnTo>
                  <a:lnTo>
                    <a:pt x="775" y="5608"/>
                  </a:lnTo>
                  <a:lnTo>
                    <a:pt x="1319" y="5462"/>
                  </a:lnTo>
                  <a:lnTo>
                    <a:pt x="1402" y="5504"/>
                  </a:lnTo>
                  <a:lnTo>
                    <a:pt x="1528" y="5441"/>
                  </a:lnTo>
                  <a:lnTo>
                    <a:pt x="1570" y="5462"/>
                  </a:lnTo>
                  <a:lnTo>
                    <a:pt x="1591" y="5462"/>
                  </a:lnTo>
                  <a:lnTo>
                    <a:pt x="1612" y="5504"/>
                  </a:lnTo>
                  <a:lnTo>
                    <a:pt x="1695" y="5504"/>
                  </a:lnTo>
                  <a:lnTo>
                    <a:pt x="1716" y="5524"/>
                  </a:lnTo>
                  <a:lnTo>
                    <a:pt x="1737" y="5524"/>
                  </a:lnTo>
                  <a:lnTo>
                    <a:pt x="1821" y="5629"/>
                  </a:lnTo>
                  <a:lnTo>
                    <a:pt x="1884" y="5629"/>
                  </a:lnTo>
                  <a:lnTo>
                    <a:pt x="2030" y="5650"/>
                  </a:lnTo>
                  <a:lnTo>
                    <a:pt x="2135" y="5713"/>
                  </a:lnTo>
                  <a:lnTo>
                    <a:pt x="2198" y="5755"/>
                  </a:lnTo>
                  <a:lnTo>
                    <a:pt x="2239" y="5755"/>
                  </a:lnTo>
                  <a:lnTo>
                    <a:pt x="2344" y="5671"/>
                  </a:lnTo>
                  <a:lnTo>
                    <a:pt x="2470" y="5650"/>
                  </a:lnTo>
                  <a:lnTo>
                    <a:pt x="2532" y="5713"/>
                  </a:lnTo>
                  <a:lnTo>
                    <a:pt x="2553" y="5671"/>
                  </a:lnTo>
                  <a:lnTo>
                    <a:pt x="2574" y="5713"/>
                  </a:lnTo>
                  <a:lnTo>
                    <a:pt x="2616" y="5713"/>
                  </a:lnTo>
                  <a:lnTo>
                    <a:pt x="2679" y="5776"/>
                  </a:lnTo>
                  <a:lnTo>
                    <a:pt x="2783" y="5817"/>
                  </a:lnTo>
                  <a:lnTo>
                    <a:pt x="2951" y="5755"/>
                  </a:lnTo>
                  <a:lnTo>
                    <a:pt x="3139" y="5504"/>
                  </a:lnTo>
                  <a:lnTo>
                    <a:pt x="3390" y="5190"/>
                  </a:lnTo>
                  <a:lnTo>
                    <a:pt x="3725" y="4939"/>
                  </a:lnTo>
                  <a:lnTo>
                    <a:pt x="3934" y="4876"/>
                  </a:lnTo>
                  <a:lnTo>
                    <a:pt x="3976" y="4834"/>
                  </a:lnTo>
                  <a:lnTo>
                    <a:pt x="3997" y="4792"/>
                  </a:lnTo>
                  <a:lnTo>
                    <a:pt x="3976" y="4729"/>
                  </a:lnTo>
                  <a:lnTo>
                    <a:pt x="3997" y="4687"/>
                  </a:lnTo>
                  <a:lnTo>
                    <a:pt x="3997" y="4625"/>
                  </a:lnTo>
                  <a:lnTo>
                    <a:pt x="4039" y="4562"/>
                  </a:lnTo>
                  <a:lnTo>
                    <a:pt x="4206" y="4457"/>
                  </a:lnTo>
                  <a:lnTo>
                    <a:pt x="4290" y="4415"/>
                  </a:lnTo>
                  <a:lnTo>
                    <a:pt x="4353" y="4395"/>
                  </a:lnTo>
                  <a:lnTo>
                    <a:pt x="4499" y="4353"/>
                  </a:lnTo>
                  <a:lnTo>
                    <a:pt x="4646" y="4353"/>
                  </a:lnTo>
                  <a:lnTo>
                    <a:pt x="4667" y="4395"/>
                  </a:lnTo>
                  <a:lnTo>
                    <a:pt x="4729" y="4374"/>
                  </a:lnTo>
                  <a:lnTo>
                    <a:pt x="4855" y="4395"/>
                  </a:lnTo>
                  <a:lnTo>
                    <a:pt x="4918" y="4395"/>
                  </a:lnTo>
                  <a:lnTo>
                    <a:pt x="4918" y="4311"/>
                  </a:lnTo>
                  <a:lnTo>
                    <a:pt x="4876" y="4143"/>
                  </a:lnTo>
                  <a:lnTo>
                    <a:pt x="4918" y="4060"/>
                  </a:lnTo>
                  <a:lnTo>
                    <a:pt x="5148" y="3955"/>
                  </a:lnTo>
                  <a:lnTo>
                    <a:pt x="5273" y="3955"/>
                  </a:lnTo>
                  <a:lnTo>
                    <a:pt x="5859" y="3683"/>
                  </a:lnTo>
                  <a:lnTo>
                    <a:pt x="5964" y="3662"/>
                  </a:lnTo>
                  <a:lnTo>
                    <a:pt x="6299" y="3537"/>
                  </a:lnTo>
                  <a:lnTo>
                    <a:pt x="6487" y="3474"/>
                  </a:lnTo>
                  <a:lnTo>
                    <a:pt x="6445" y="3432"/>
                  </a:lnTo>
                  <a:lnTo>
                    <a:pt x="6403" y="3327"/>
                  </a:lnTo>
                  <a:lnTo>
                    <a:pt x="6320" y="3223"/>
                  </a:lnTo>
                  <a:lnTo>
                    <a:pt x="6320" y="3160"/>
                  </a:lnTo>
                  <a:lnTo>
                    <a:pt x="6382" y="3139"/>
                  </a:lnTo>
                  <a:lnTo>
                    <a:pt x="6445" y="3035"/>
                  </a:lnTo>
                  <a:lnTo>
                    <a:pt x="6445" y="2951"/>
                  </a:lnTo>
                  <a:lnTo>
                    <a:pt x="6487" y="2888"/>
                  </a:lnTo>
                  <a:lnTo>
                    <a:pt x="6445" y="2825"/>
                  </a:lnTo>
                  <a:lnTo>
                    <a:pt x="6445" y="2742"/>
                  </a:lnTo>
                  <a:lnTo>
                    <a:pt x="6487" y="2721"/>
                  </a:lnTo>
                  <a:lnTo>
                    <a:pt x="6612" y="2616"/>
                  </a:lnTo>
                  <a:lnTo>
                    <a:pt x="6696" y="2595"/>
                  </a:lnTo>
                  <a:lnTo>
                    <a:pt x="6717" y="2511"/>
                  </a:lnTo>
                  <a:lnTo>
                    <a:pt x="6759" y="2511"/>
                  </a:lnTo>
                  <a:lnTo>
                    <a:pt x="6759" y="2470"/>
                  </a:lnTo>
                  <a:lnTo>
                    <a:pt x="6717" y="2428"/>
                  </a:lnTo>
                  <a:lnTo>
                    <a:pt x="6696" y="2386"/>
                  </a:lnTo>
                  <a:lnTo>
                    <a:pt x="6654" y="2302"/>
                  </a:lnTo>
                  <a:lnTo>
                    <a:pt x="6717" y="2281"/>
                  </a:lnTo>
                  <a:lnTo>
                    <a:pt x="6717" y="2198"/>
                  </a:lnTo>
                  <a:lnTo>
                    <a:pt x="6654" y="2114"/>
                  </a:lnTo>
                  <a:lnTo>
                    <a:pt x="6717" y="2051"/>
                  </a:lnTo>
                  <a:lnTo>
                    <a:pt x="6696" y="1967"/>
                  </a:lnTo>
                  <a:lnTo>
                    <a:pt x="6696" y="1884"/>
                  </a:lnTo>
                  <a:lnTo>
                    <a:pt x="6654" y="1779"/>
                  </a:lnTo>
                  <a:lnTo>
                    <a:pt x="6654" y="1695"/>
                  </a:lnTo>
                  <a:lnTo>
                    <a:pt x="6801" y="1570"/>
                  </a:lnTo>
                  <a:lnTo>
                    <a:pt x="6801" y="1528"/>
                  </a:lnTo>
                  <a:lnTo>
                    <a:pt x="6822" y="1486"/>
                  </a:lnTo>
                  <a:lnTo>
                    <a:pt x="6822" y="1361"/>
                  </a:lnTo>
                  <a:lnTo>
                    <a:pt x="6801" y="1277"/>
                  </a:lnTo>
                  <a:lnTo>
                    <a:pt x="6696" y="1214"/>
                  </a:lnTo>
                  <a:lnTo>
                    <a:pt x="6696" y="1151"/>
                  </a:lnTo>
                  <a:lnTo>
                    <a:pt x="6738" y="1005"/>
                  </a:lnTo>
                  <a:lnTo>
                    <a:pt x="6738" y="963"/>
                  </a:lnTo>
                  <a:lnTo>
                    <a:pt x="6696" y="942"/>
                  </a:lnTo>
                  <a:lnTo>
                    <a:pt x="6592" y="900"/>
                  </a:lnTo>
                  <a:lnTo>
                    <a:pt x="6550" y="817"/>
                  </a:lnTo>
                  <a:lnTo>
                    <a:pt x="6529" y="796"/>
                  </a:lnTo>
                  <a:lnTo>
                    <a:pt x="6508" y="712"/>
                  </a:lnTo>
                  <a:lnTo>
                    <a:pt x="6508" y="691"/>
                  </a:lnTo>
                  <a:lnTo>
                    <a:pt x="6445" y="691"/>
                  </a:lnTo>
                  <a:lnTo>
                    <a:pt x="6340" y="586"/>
                  </a:lnTo>
                  <a:lnTo>
                    <a:pt x="6299" y="503"/>
                  </a:lnTo>
                  <a:lnTo>
                    <a:pt x="6236" y="482"/>
                  </a:lnTo>
                  <a:lnTo>
                    <a:pt x="6194" y="419"/>
                  </a:lnTo>
                  <a:lnTo>
                    <a:pt x="6110" y="419"/>
                  </a:lnTo>
                  <a:lnTo>
                    <a:pt x="5859" y="335"/>
                  </a:lnTo>
                  <a:lnTo>
                    <a:pt x="5755" y="335"/>
                  </a:lnTo>
                  <a:lnTo>
                    <a:pt x="5671" y="273"/>
                  </a:lnTo>
                  <a:lnTo>
                    <a:pt x="5671" y="210"/>
                  </a:lnTo>
                  <a:lnTo>
                    <a:pt x="5587" y="168"/>
                  </a:lnTo>
                  <a:lnTo>
                    <a:pt x="5545" y="168"/>
                  </a:lnTo>
                  <a:lnTo>
                    <a:pt x="5441" y="126"/>
                  </a:lnTo>
                  <a:lnTo>
                    <a:pt x="5357" y="126"/>
                  </a:lnTo>
                  <a:lnTo>
                    <a:pt x="5169" y="22"/>
                  </a:lnTo>
                  <a:lnTo>
                    <a:pt x="5085"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1" name="Google Shape;1151;p54"/>
            <p:cNvSpPr/>
            <p:nvPr/>
          </p:nvSpPr>
          <p:spPr>
            <a:xfrm>
              <a:off x="3824328" y="3184365"/>
              <a:ext cx="86210" cy="81393"/>
            </a:xfrm>
            <a:custGeom>
              <a:rect b="b" l="l" r="r" t="t"/>
              <a:pathLst>
                <a:path extrusionOk="0" h="7157" w="7240">
                  <a:moveTo>
                    <a:pt x="963" y="0"/>
                  </a:moveTo>
                  <a:lnTo>
                    <a:pt x="879" y="42"/>
                  </a:lnTo>
                  <a:lnTo>
                    <a:pt x="774" y="63"/>
                  </a:lnTo>
                  <a:lnTo>
                    <a:pt x="712" y="63"/>
                  </a:lnTo>
                  <a:lnTo>
                    <a:pt x="670" y="84"/>
                  </a:lnTo>
                  <a:lnTo>
                    <a:pt x="670" y="105"/>
                  </a:lnTo>
                  <a:lnTo>
                    <a:pt x="649" y="105"/>
                  </a:lnTo>
                  <a:lnTo>
                    <a:pt x="502" y="189"/>
                  </a:lnTo>
                  <a:lnTo>
                    <a:pt x="544" y="273"/>
                  </a:lnTo>
                  <a:lnTo>
                    <a:pt x="544" y="356"/>
                  </a:lnTo>
                  <a:lnTo>
                    <a:pt x="858" y="712"/>
                  </a:lnTo>
                  <a:lnTo>
                    <a:pt x="879" y="1151"/>
                  </a:lnTo>
                  <a:lnTo>
                    <a:pt x="1046" y="1402"/>
                  </a:lnTo>
                  <a:lnTo>
                    <a:pt x="1026" y="1633"/>
                  </a:lnTo>
                  <a:lnTo>
                    <a:pt x="837" y="1863"/>
                  </a:lnTo>
                  <a:lnTo>
                    <a:pt x="942" y="1925"/>
                  </a:lnTo>
                  <a:lnTo>
                    <a:pt x="942" y="2135"/>
                  </a:lnTo>
                  <a:lnTo>
                    <a:pt x="1046" y="2260"/>
                  </a:lnTo>
                  <a:lnTo>
                    <a:pt x="1046" y="2407"/>
                  </a:lnTo>
                  <a:lnTo>
                    <a:pt x="1256" y="2783"/>
                  </a:lnTo>
                  <a:lnTo>
                    <a:pt x="1256" y="2867"/>
                  </a:lnTo>
                  <a:lnTo>
                    <a:pt x="1339" y="2972"/>
                  </a:lnTo>
                  <a:lnTo>
                    <a:pt x="1339" y="3453"/>
                  </a:lnTo>
                  <a:lnTo>
                    <a:pt x="1088" y="3871"/>
                  </a:lnTo>
                  <a:lnTo>
                    <a:pt x="1026" y="3871"/>
                  </a:lnTo>
                  <a:lnTo>
                    <a:pt x="754" y="4081"/>
                  </a:lnTo>
                  <a:lnTo>
                    <a:pt x="754" y="4227"/>
                  </a:lnTo>
                  <a:lnTo>
                    <a:pt x="440" y="4499"/>
                  </a:lnTo>
                  <a:lnTo>
                    <a:pt x="440" y="4687"/>
                  </a:lnTo>
                  <a:lnTo>
                    <a:pt x="398" y="4750"/>
                  </a:lnTo>
                  <a:lnTo>
                    <a:pt x="398" y="5210"/>
                  </a:lnTo>
                  <a:lnTo>
                    <a:pt x="230" y="5399"/>
                  </a:lnTo>
                  <a:lnTo>
                    <a:pt x="210" y="5608"/>
                  </a:lnTo>
                  <a:lnTo>
                    <a:pt x="42" y="5796"/>
                  </a:lnTo>
                  <a:lnTo>
                    <a:pt x="42" y="6006"/>
                  </a:lnTo>
                  <a:lnTo>
                    <a:pt x="21" y="6173"/>
                  </a:lnTo>
                  <a:lnTo>
                    <a:pt x="21" y="6466"/>
                  </a:lnTo>
                  <a:lnTo>
                    <a:pt x="0" y="6654"/>
                  </a:lnTo>
                  <a:lnTo>
                    <a:pt x="21" y="6696"/>
                  </a:lnTo>
                  <a:lnTo>
                    <a:pt x="105" y="6738"/>
                  </a:lnTo>
                  <a:lnTo>
                    <a:pt x="126" y="6759"/>
                  </a:lnTo>
                  <a:lnTo>
                    <a:pt x="189" y="6738"/>
                  </a:lnTo>
                  <a:lnTo>
                    <a:pt x="210" y="6654"/>
                  </a:lnTo>
                  <a:lnTo>
                    <a:pt x="398" y="6654"/>
                  </a:lnTo>
                  <a:lnTo>
                    <a:pt x="461" y="6696"/>
                  </a:lnTo>
                  <a:lnTo>
                    <a:pt x="523" y="6675"/>
                  </a:lnTo>
                  <a:lnTo>
                    <a:pt x="523" y="6591"/>
                  </a:lnTo>
                  <a:lnTo>
                    <a:pt x="712" y="6466"/>
                  </a:lnTo>
                  <a:lnTo>
                    <a:pt x="754" y="6466"/>
                  </a:lnTo>
                  <a:lnTo>
                    <a:pt x="858" y="6529"/>
                  </a:lnTo>
                  <a:lnTo>
                    <a:pt x="879" y="6529"/>
                  </a:lnTo>
                  <a:lnTo>
                    <a:pt x="921" y="6487"/>
                  </a:lnTo>
                  <a:lnTo>
                    <a:pt x="963" y="6466"/>
                  </a:lnTo>
                  <a:lnTo>
                    <a:pt x="1046" y="6529"/>
                  </a:lnTo>
                  <a:lnTo>
                    <a:pt x="1046" y="6550"/>
                  </a:lnTo>
                  <a:lnTo>
                    <a:pt x="1130" y="6571"/>
                  </a:lnTo>
                  <a:lnTo>
                    <a:pt x="1088" y="6633"/>
                  </a:lnTo>
                  <a:lnTo>
                    <a:pt x="1151" y="6654"/>
                  </a:lnTo>
                  <a:lnTo>
                    <a:pt x="1256" y="6759"/>
                  </a:lnTo>
                  <a:lnTo>
                    <a:pt x="1381" y="6801"/>
                  </a:lnTo>
                  <a:lnTo>
                    <a:pt x="1486" y="6759"/>
                  </a:lnTo>
                  <a:lnTo>
                    <a:pt x="1507" y="6759"/>
                  </a:lnTo>
                  <a:lnTo>
                    <a:pt x="1590" y="6696"/>
                  </a:lnTo>
                  <a:lnTo>
                    <a:pt x="1653" y="6696"/>
                  </a:lnTo>
                  <a:lnTo>
                    <a:pt x="1674" y="6738"/>
                  </a:lnTo>
                  <a:lnTo>
                    <a:pt x="3850" y="6738"/>
                  </a:lnTo>
                  <a:lnTo>
                    <a:pt x="3871" y="6759"/>
                  </a:lnTo>
                  <a:lnTo>
                    <a:pt x="3913" y="6863"/>
                  </a:lnTo>
                  <a:lnTo>
                    <a:pt x="3976" y="6905"/>
                  </a:lnTo>
                  <a:lnTo>
                    <a:pt x="4101" y="6968"/>
                  </a:lnTo>
                  <a:lnTo>
                    <a:pt x="4206" y="6989"/>
                  </a:lnTo>
                  <a:lnTo>
                    <a:pt x="4311" y="6968"/>
                  </a:lnTo>
                  <a:lnTo>
                    <a:pt x="4373" y="6989"/>
                  </a:lnTo>
                  <a:lnTo>
                    <a:pt x="4394" y="7052"/>
                  </a:lnTo>
                  <a:lnTo>
                    <a:pt x="4478" y="7073"/>
                  </a:lnTo>
                  <a:lnTo>
                    <a:pt x="4541" y="7010"/>
                  </a:lnTo>
                  <a:lnTo>
                    <a:pt x="4645" y="6989"/>
                  </a:lnTo>
                  <a:lnTo>
                    <a:pt x="4792" y="7010"/>
                  </a:lnTo>
                  <a:lnTo>
                    <a:pt x="4855" y="7010"/>
                  </a:lnTo>
                  <a:lnTo>
                    <a:pt x="4896" y="6947"/>
                  </a:lnTo>
                  <a:lnTo>
                    <a:pt x="4917" y="6968"/>
                  </a:lnTo>
                  <a:lnTo>
                    <a:pt x="4959" y="6968"/>
                  </a:lnTo>
                  <a:lnTo>
                    <a:pt x="5106" y="7094"/>
                  </a:lnTo>
                  <a:lnTo>
                    <a:pt x="5210" y="7115"/>
                  </a:lnTo>
                  <a:lnTo>
                    <a:pt x="5357" y="7115"/>
                  </a:lnTo>
                  <a:lnTo>
                    <a:pt x="5357" y="7073"/>
                  </a:lnTo>
                  <a:lnTo>
                    <a:pt x="5440" y="7052"/>
                  </a:lnTo>
                  <a:lnTo>
                    <a:pt x="5482" y="7073"/>
                  </a:lnTo>
                  <a:lnTo>
                    <a:pt x="5545" y="7094"/>
                  </a:lnTo>
                  <a:lnTo>
                    <a:pt x="5587" y="7073"/>
                  </a:lnTo>
                  <a:lnTo>
                    <a:pt x="5629" y="7115"/>
                  </a:lnTo>
                  <a:lnTo>
                    <a:pt x="5671" y="7115"/>
                  </a:lnTo>
                  <a:lnTo>
                    <a:pt x="5692" y="7156"/>
                  </a:lnTo>
                  <a:lnTo>
                    <a:pt x="5838" y="7156"/>
                  </a:lnTo>
                  <a:lnTo>
                    <a:pt x="6717" y="6947"/>
                  </a:lnTo>
                  <a:lnTo>
                    <a:pt x="6696" y="6843"/>
                  </a:lnTo>
                  <a:lnTo>
                    <a:pt x="6612" y="6801"/>
                  </a:lnTo>
                  <a:lnTo>
                    <a:pt x="6570" y="6738"/>
                  </a:lnTo>
                  <a:lnTo>
                    <a:pt x="6508" y="6675"/>
                  </a:lnTo>
                  <a:lnTo>
                    <a:pt x="6424" y="6633"/>
                  </a:lnTo>
                  <a:lnTo>
                    <a:pt x="6361" y="6571"/>
                  </a:lnTo>
                  <a:lnTo>
                    <a:pt x="6256" y="6424"/>
                  </a:lnTo>
                  <a:lnTo>
                    <a:pt x="6173" y="6382"/>
                  </a:lnTo>
                  <a:lnTo>
                    <a:pt x="6110" y="6319"/>
                  </a:lnTo>
                  <a:lnTo>
                    <a:pt x="6047" y="6257"/>
                  </a:lnTo>
                  <a:lnTo>
                    <a:pt x="5964" y="6152"/>
                  </a:lnTo>
                  <a:lnTo>
                    <a:pt x="5943" y="6110"/>
                  </a:lnTo>
                  <a:lnTo>
                    <a:pt x="5984" y="4164"/>
                  </a:lnTo>
                  <a:lnTo>
                    <a:pt x="7219" y="4164"/>
                  </a:lnTo>
                  <a:lnTo>
                    <a:pt x="7198" y="4122"/>
                  </a:lnTo>
                  <a:lnTo>
                    <a:pt x="7219" y="3955"/>
                  </a:lnTo>
                  <a:lnTo>
                    <a:pt x="7240" y="3913"/>
                  </a:lnTo>
                  <a:lnTo>
                    <a:pt x="7240" y="3809"/>
                  </a:lnTo>
                  <a:lnTo>
                    <a:pt x="7198" y="3704"/>
                  </a:lnTo>
                  <a:lnTo>
                    <a:pt x="7198" y="3558"/>
                  </a:lnTo>
                  <a:lnTo>
                    <a:pt x="7198" y="3348"/>
                  </a:lnTo>
                  <a:lnTo>
                    <a:pt x="7156" y="3118"/>
                  </a:lnTo>
                  <a:lnTo>
                    <a:pt x="7198" y="3097"/>
                  </a:lnTo>
                  <a:lnTo>
                    <a:pt x="7198" y="3034"/>
                  </a:lnTo>
                  <a:lnTo>
                    <a:pt x="7198" y="3013"/>
                  </a:lnTo>
                  <a:lnTo>
                    <a:pt x="7093" y="3013"/>
                  </a:lnTo>
                  <a:lnTo>
                    <a:pt x="6989" y="3034"/>
                  </a:lnTo>
                  <a:lnTo>
                    <a:pt x="6905" y="3097"/>
                  </a:lnTo>
                  <a:lnTo>
                    <a:pt x="6821" y="3118"/>
                  </a:lnTo>
                  <a:lnTo>
                    <a:pt x="6780" y="3139"/>
                  </a:lnTo>
                  <a:lnTo>
                    <a:pt x="6717" y="3118"/>
                  </a:lnTo>
                  <a:lnTo>
                    <a:pt x="6570" y="3118"/>
                  </a:lnTo>
                  <a:lnTo>
                    <a:pt x="6508" y="3097"/>
                  </a:lnTo>
                  <a:lnTo>
                    <a:pt x="6424" y="3034"/>
                  </a:lnTo>
                  <a:lnTo>
                    <a:pt x="6382" y="3034"/>
                  </a:lnTo>
                  <a:lnTo>
                    <a:pt x="6361" y="3076"/>
                  </a:lnTo>
                  <a:lnTo>
                    <a:pt x="6298" y="3097"/>
                  </a:lnTo>
                  <a:lnTo>
                    <a:pt x="6256" y="3118"/>
                  </a:lnTo>
                  <a:lnTo>
                    <a:pt x="6194" y="3118"/>
                  </a:lnTo>
                  <a:lnTo>
                    <a:pt x="6173" y="3097"/>
                  </a:lnTo>
                  <a:lnTo>
                    <a:pt x="6173" y="2972"/>
                  </a:lnTo>
                  <a:lnTo>
                    <a:pt x="6215" y="2930"/>
                  </a:lnTo>
                  <a:lnTo>
                    <a:pt x="6215" y="2909"/>
                  </a:lnTo>
                  <a:lnTo>
                    <a:pt x="6256" y="2825"/>
                  </a:lnTo>
                  <a:lnTo>
                    <a:pt x="6173" y="2783"/>
                  </a:lnTo>
                  <a:lnTo>
                    <a:pt x="6173" y="2658"/>
                  </a:lnTo>
                  <a:lnTo>
                    <a:pt x="6194" y="2616"/>
                  </a:lnTo>
                  <a:lnTo>
                    <a:pt x="6194" y="2553"/>
                  </a:lnTo>
                  <a:lnTo>
                    <a:pt x="6110" y="2490"/>
                  </a:lnTo>
                  <a:lnTo>
                    <a:pt x="6110" y="2407"/>
                  </a:lnTo>
                  <a:lnTo>
                    <a:pt x="6152" y="2344"/>
                  </a:lnTo>
                  <a:lnTo>
                    <a:pt x="6110" y="2281"/>
                  </a:lnTo>
                  <a:lnTo>
                    <a:pt x="6068" y="2260"/>
                  </a:lnTo>
                  <a:lnTo>
                    <a:pt x="6047" y="2197"/>
                  </a:lnTo>
                  <a:lnTo>
                    <a:pt x="6005" y="2177"/>
                  </a:lnTo>
                  <a:lnTo>
                    <a:pt x="6005" y="2093"/>
                  </a:lnTo>
                  <a:lnTo>
                    <a:pt x="5964" y="2051"/>
                  </a:lnTo>
                  <a:lnTo>
                    <a:pt x="5964" y="1967"/>
                  </a:lnTo>
                  <a:lnTo>
                    <a:pt x="5901" y="1925"/>
                  </a:lnTo>
                  <a:lnTo>
                    <a:pt x="5964" y="1821"/>
                  </a:lnTo>
                  <a:lnTo>
                    <a:pt x="5964" y="1612"/>
                  </a:lnTo>
                  <a:lnTo>
                    <a:pt x="5943" y="1528"/>
                  </a:lnTo>
                  <a:lnTo>
                    <a:pt x="5943" y="1507"/>
                  </a:lnTo>
                  <a:lnTo>
                    <a:pt x="5964" y="1444"/>
                  </a:lnTo>
                  <a:lnTo>
                    <a:pt x="5964" y="1361"/>
                  </a:lnTo>
                  <a:lnTo>
                    <a:pt x="5901" y="1298"/>
                  </a:lnTo>
                  <a:lnTo>
                    <a:pt x="5943" y="1193"/>
                  </a:lnTo>
                  <a:lnTo>
                    <a:pt x="5984" y="1089"/>
                  </a:lnTo>
                  <a:lnTo>
                    <a:pt x="5984" y="1005"/>
                  </a:lnTo>
                  <a:lnTo>
                    <a:pt x="5984" y="921"/>
                  </a:lnTo>
                  <a:lnTo>
                    <a:pt x="5964" y="837"/>
                  </a:lnTo>
                  <a:lnTo>
                    <a:pt x="5315" y="796"/>
                  </a:lnTo>
                  <a:lnTo>
                    <a:pt x="5273" y="733"/>
                  </a:lnTo>
                  <a:lnTo>
                    <a:pt x="5315" y="691"/>
                  </a:lnTo>
                  <a:lnTo>
                    <a:pt x="5336" y="607"/>
                  </a:lnTo>
                  <a:lnTo>
                    <a:pt x="5147" y="586"/>
                  </a:lnTo>
                  <a:lnTo>
                    <a:pt x="5147" y="628"/>
                  </a:lnTo>
                  <a:lnTo>
                    <a:pt x="4583" y="670"/>
                  </a:lnTo>
                  <a:lnTo>
                    <a:pt x="4583" y="817"/>
                  </a:lnTo>
                  <a:lnTo>
                    <a:pt x="4520" y="921"/>
                  </a:lnTo>
                  <a:lnTo>
                    <a:pt x="4478" y="942"/>
                  </a:lnTo>
                  <a:lnTo>
                    <a:pt x="4499" y="1047"/>
                  </a:lnTo>
                  <a:lnTo>
                    <a:pt x="4499" y="1214"/>
                  </a:lnTo>
                  <a:lnTo>
                    <a:pt x="4059" y="1235"/>
                  </a:lnTo>
                  <a:lnTo>
                    <a:pt x="3976" y="1298"/>
                  </a:lnTo>
                  <a:lnTo>
                    <a:pt x="3787" y="1256"/>
                  </a:lnTo>
                  <a:lnTo>
                    <a:pt x="3704" y="1235"/>
                  </a:lnTo>
                  <a:lnTo>
                    <a:pt x="3599" y="1256"/>
                  </a:lnTo>
                  <a:lnTo>
                    <a:pt x="3453" y="1256"/>
                  </a:lnTo>
                  <a:lnTo>
                    <a:pt x="3390" y="1235"/>
                  </a:lnTo>
                  <a:lnTo>
                    <a:pt x="3369" y="1026"/>
                  </a:lnTo>
                  <a:lnTo>
                    <a:pt x="3285" y="921"/>
                  </a:lnTo>
                  <a:lnTo>
                    <a:pt x="3243" y="837"/>
                  </a:lnTo>
                  <a:lnTo>
                    <a:pt x="3181" y="817"/>
                  </a:lnTo>
                  <a:lnTo>
                    <a:pt x="3181" y="733"/>
                  </a:lnTo>
                  <a:lnTo>
                    <a:pt x="3160" y="691"/>
                  </a:lnTo>
                  <a:lnTo>
                    <a:pt x="3139" y="565"/>
                  </a:lnTo>
                  <a:lnTo>
                    <a:pt x="3076" y="461"/>
                  </a:lnTo>
                  <a:lnTo>
                    <a:pt x="3076" y="377"/>
                  </a:lnTo>
                  <a:lnTo>
                    <a:pt x="3118" y="314"/>
                  </a:lnTo>
                  <a:lnTo>
                    <a:pt x="3076" y="252"/>
                  </a:lnTo>
                  <a:lnTo>
                    <a:pt x="3034" y="189"/>
                  </a:lnTo>
                  <a:lnTo>
                    <a:pt x="3034" y="105"/>
                  </a:lnTo>
                  <a:lnTo>
                    <a:pt x="3034" y="84"/>
                  </a:lnTo>
                  <a:lnTo>
                    <a:pt x="3034" y="0"/>
                  </a:lnTo>
                  <a:lnTo>
                    <a:pt x="2030" y="0"/>
                  </a:lnTo>
                  <a:lnTo>
                    <a:pt x="1821" y="42"/>
                  </a:lnTo>
                  <a:lnTo>
                    <a:pt x="1653"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2" name="Google Shape;1152;p54"/>
            <p:cNvSpPr/>
            <p:nvPr/>
          </p:nvSpPr>
          <p:spPr>
            <a:xfrm>
              <a:off x="3916754" y="3249086"/>
              <a:ext cx="53834" cy="46889"/>
            </a:xfrm>
            <a:custGeom>
              <a:rect b="b" l="l" r="r" t="t"/>
              <a:pathLst>
                <a:path extrusionOk="0" h="4123" w="4521">
                  <a:moveTo>
                    <a:pt x="2679" y="1"/>
                  </a:moveTo>
                  <a:lnTo>
                    <a:pt x="2533" y="43"/>
                  </a:lnTo>
                  <a:lnTo>
                    <a:pt x="2470" y="63"/>
                  </a:lnTo>
                  <a:lnTo>
                    <a:pt x="2386" y="105"/>
                  </a:lnTo>
                  <a:lnTo>
                    <a:pt x="2219" y="210"/>
                  </a:lnTo>
                  <a:lnTo>
                    <a:pt x="2177" y="273"/>
                  </a:lnTo>
                  <a:lnTo>
                    <a:pt x="2177" y="335"/>
                  </a:lnTo>
                  <a:lnTo>
                    <a:pt x="2156" y="377"/>
                  </a:lnTo>
                  <a:lnTo>
                    <a:pt x="2177" y="440"/>
                  </a:lnTo>
                  <a:lnTo>
                    <a:pt x="2156" y="482"/>
                  </a:lnTo>
                  <a:lnTo>
                    <a:pt x="2114" y="524"/>
                  </a:lnTo>
                  <a:lnTo>
                    <a:pt x="1905" y="587"/>
                  </a:lnTo>
                  <a:lnTo>
                    <a:pt x="1570" y="838"/>
                  </a:lnTo>
                  <a:lnTo>
                    <a:pt x="1319" y="1152"/>
                  </a:lnTo>
                  <a:lnTo>
                    <a:pt x="1131" y="1403"/>
                  </a:lnTo>
                  <a:lnTo>
                    <a:pt x="963" y="1465"/>
                  </a:lnTo>
                  <a:lnTo>
                    <a:pt x="859" y="1424"/>
                  </a:lnTo>
                  <a:lnTo>
                    <a:pt x="796" y="1361"/>
                  </a:lnTo>
                  <a:lnTo>
                    <a:pt x="754" y="1361"/>
                  </a:lnTo>
                  <a:lnTo>
                    <a:pt x="733" y="1319"/>
                  </a:lnTo>
                  <a:lnTo>
                    <a:pt x="712" y="1361"/>
                  </a:lnTo>
                  <a:lnTo>
                    <a:pt x="650" y="1298"/>
                  </a:lnTo>
                  <a:lnTo>
                    <a:pt x="524" y="1319"/>
                  </a:lnTo>
                  <a:lnTo>
                    <a:pt x="419" y="1403"/>
                  </a:lnTo>
                  <a:lnTo>
                    <a:pt x="378" y="1403"/>
                  </a:lnTo>
                  <a:lnTo>
                    <a:pt x="315" y="1361"/>
                  </a:lnTo>
                  <a:lnTo>
                    <a:pt x="210" y="1298"/>
                  </a:lnTo>
                  <a:lnTo>
                    <a:pt x="64" y="1277"/>
                  </a:lnTo>
                  <a:lnTo>
                    <a:pt x="1" y="1277"/>
                  </a:lnTo>
                  <a:lnTo>
                    <a:pt x="22" y="1319"/>
                  </a:lnTo>
                  <a:lnTo>
                    <a:pt x="22" y="1382"/>
                  </a:lnTo>
                  <a:lnTo>
                    <a:pt x="22" y="1424"/>
                  </a:lnTo>
                  <a:lnTo>
                    <a:pt x="22" y="1486"/>
                  </a:lnTo>
                  <a:lnTo>
                    <a:pt x="106" y="1570"/>
                  </a:lnTo>
                  <a:lnTo>
                    <a:pt x="168" y="1591"/>
                  </a:lnTo>
                  <a:lnTo>
                    <a:pt x="231" y="1633"/>
                  </a:lnTo>
                  <a:lnTo>
                    <a:pt x="294" y="1716"/>
                  </a:lnTo>
                  <a:lnTo>
                    <a:pt x="294" y="1779"/>
                  </a:lnTo>
                  <a:lnTo>
                    <a:pt x="315" y="1800"/>
                  </a:lnTo>
                  <a:lnTo>
                    <a:pt x="378" y="1884"/>
                  </a:lnTo>
                  <a:lnTo>
                    <a:pt x="398" y="1988"/>
                  </a:lnTo>
                  <a:lnTo>
                    <a:pt x="440" y="2030"/>
                  </a:lnTo>
                  <a:lnTo>
                    <a:pt x="503" y="2114"/>
                  </a:lnTo>
                  <a:lnTo>
                    <a:pt x="545" y="2156"/>
                  </a:lnTo>
                  <a:lnTo>
                    <a:pt x="587" y="2156"/>
                  </a:lnTo>
                  <a:lnTo>
                    <a:pt x="629" y="2240"/>
                  </a:lnTo>
                  <a:lnTo>
                    <a:pt x="796" y="2512"/>
                  </a:lnTo>
                  <a:lnTo>
                    <a:pt x="901" y="2574"/>
                  </a:lnTo>
                  <a:lnTo>
                    <a:pt x="1005" y="2637"/>
                  </a:lnTo>
                  <a:lnTo>
                    <a:pt x="1047" y="2679"/>
                  </a:lnTo>
                  <a:lnTo>
                    <a:pt x="1131" y="2742"/>
                  </a:lnTo>
                  <a:lnTo>
                    <a:pt x="1131" y="2763"/>
                  </a:lnTo>
                  <a:lnTo>
                    <a:pt x="1131" y="2825"/>
                  </a:lnTo>
                  <a:lnTo>
                    <a:pt x="1152" y="2867"/>
                  </a:lnTo>
                  <a:lnTo>
                    <a:pt x="1256" y="2888"/>
                  </a:lnTo>
                  <a:lnTo>
                    <a:pt x="1340" y="2972"/>
                  </a:lnTo>
                  <a:lnTo>
                    <a:pt x="1319" y="3056"/>
                  </a:lnTo>
                  <a:lnTo>
                    <a:pt x="1340" y="3181"/>
                  </a:lnTo>
                  <a:lnTo>
                    <a:pt x="1340" y="3265"/>
                  </a:lnTo>
                  <a:lnTo>
                    <a:pt x="1382" y="3369"/>
                  </a:lnTo>
                  <a:lnTo>
                    <a:pt x="1487" y="3453"/>
                  </a:lnTo>
                  <a:lnTo>
                    <a:pt x="1549" y="3558"/>
                  </a:lnTo>
                  <a:lnTo>
                    <a:pt x="1675" y="3579"/>
                  </a:lnTo>
                  <a:lnTo>
                    <a:pt x="1759" y="3558"/>
                  </a:lnTo>
                  <a:lnTo>
                    <a:pt x="1884" y="3600"/>
                  </a:lnTo>
                  <a:lnTo>
                    <a:pt x="1968" y="3600"/>
                  </a:lnTo>
                  <a:lnTo>
                    <a:pt x="2093" y="3683"/>
                  </a:lnTo>
                  <a:lnTo>
                    <a:pt x="2156" y="3683"/>
                  </a:lnTo>
                  <a:lnTo>
                    <a:pt x="2198" y="3725"/>
                  </a:lnTo>
                  <a:lnTo>
                    <a:pt x="2198" y="3788"/>
                  </a:lnTo>
                  <a:lnTo>
                    <a:pt x="2261" y="3830"/>
                  </a:lnTo>
                  <a:lnTo>
                    <a:pt x="2303" y="3893"/>
                  </a:lnTo>
                  <a:lnTo>
                    <a:pt x="2491" y="3872"/>
                  </a:lnTo>
                  <a:lnTo>
                    <a:pt x="2616" y="3893"/>
                  </a:lnTo>
                  <a:lnTo>
                    <a:pt x="2679" y="3976"/>
                  </a:lnTo>
                  <a:lnTo>
                    <a:pt x="2742" y="3976"/>
                  </a:lnTo>
                  <a:lnTo>
                    <a:pt x="2888" y="4018"/>
                  </a:lnTo>
                  <a:lnTo>
                    <a:pt x="2909" y="4039"/>
                  </a:lnTo>
                  <a:lnTo>
                    <a:pt x="3014" y="4018"/>
                  </a:lnTo>
                  <a:lnTo>
                    <a:pt x="3160" y="3997"/>
                  </a:lnTo>
                  <a:lnTo>
                    <a:pt x="3349" y="4039"/>
                  </a:lnTo>
                  <a:lnTo>
                    <a:pt x="3453" y="4123"/>
                  </a:lnTo>
                  <a:lnTo>
                    <a:pt x="4081" y="3474"/>
                  </a:lnTo>
                  <a:lnTo>
                    <a:pt x="4081" y="3286"/>
                  </a:lnTo>
                  <a:lnTo>
                    <a:pt x="4102" y="3202"/>
                  </a:lnTo>
                  <a:lnTo>
                    <a:pt x="4144" y="3056"/>
                  </a:lnTo>
                  <a:lnTo>
                    <a:pt x="4165" y="2972"/>
                  </a:lnTo>
                  <a:lnTo>
                    <a:pt x="4144" y="2867"/>
                  </a:lnTo>
                  <a:lnTo>
                    <a:pt x="4165" y="2784"/>
                  </a:lnTo>
                  <a:lnTo>
                    <a:pt x="4248" y="2784"/>
                  </a:lnTo>
                  <a:lnTo>
                    <a:pt x="4269" y="2742"/>
                  </a:lnTo>
                  <a:lnTo>
                    <a:pt x="4374" y="2637"/>
                  </a:lnTo>
                  <a:lnTo>
                    <a:pt x="4458" y="2532"/>
                  </a:lnTo>
                  <a:lnTo>
                    <a:pt x="4416" y="2449"/>
                  </a:lnTo>
                  <a:lnTo>
                    <a:pt x="4374" y="2407"/>
                  </a:lnTo>
                  <a:lnTo>
                    <a:pt x="4374" y="2302"/>
                  </a:lnTo>
                  <a:lnTo>
                    <a:pt x="4416" y="2240"/>
                  </a:lnTo>
                  <a:lnTo>
                    <a:pt x="4395" y="2135"/>
                  </a:lnTo>
                  <a:lnTo>
                    <a:pt x="4290" y="2051"/>
                  </a:lnTo>
                  <a:lnTo>
                    <a:pt x="4290" y="2009"/>
                  </a:lnTo>
                  <a:lnTo>
                    <a:pt x="4374" y="1988"/>
                  </a:lnTo>
                  <a:lnTo>
                    <a:pt x="4374" y="1842"/>
                  </a:lnTo>
                  <a:lnTo>
                    <a:pt x="4374" y="1737"/>
                  </a:lnTo>
                  <a:lnTo>
                    <a:pt x="4479" y="1696"/>
                  </a:lnTo>
                  <a:lnTo>
                    <a:pt x="4500" y="1612"/>
                  </a:lnTo>
                  <a:lnTo>
                    <a:pt x="4416" y="1612"/>
                  </a:lnTo>
                  <a:lnTo>
                    <a:pt x="4374" y="1570"/>
                  </a:lnTo>
                  <a:lnTo>
                    <a:pt x="4416" y="1465"/>
                  </a:lnTo>
                  <a:lnTo>
                    <a:pt x="4458" y="1298"/>
                  </a:lnTo>
                  <a:lnTo>
                    <a:pt x="4500" y="1214"/>
                  </a:lnTo>
                  <a:lnTo>
                    <a:pt x="4500" y="1152"/>
                  </a:lnTo>
                  <a:lnTo>
                    <a:pt x="4479" y="1068"/>
                  </a:lnTo>
                  <a:lnTo>
                    <a:pt x="4500" y="984"/>
                  </a:lnTo>
                  <a:lnTo>
                    <a:pt x="4479" y="900"/>
                  </a:lnTo>
                  <a:lnTo>
                    <a:pt x="4520" y="796"/>
                  </a:lnTo>
                  <a:lnTo>
                    <a:pt x="4520" y="733"/>
                  </a:lnTo>
                  <a:lnTo>
                    <a:pt x="4395" y="691"/>
                  </a:lnTo>
                  <a:lnTo>
                    <a:pt x="4353" y="628"/>
                  </a:lnTo>
                  <a:lnTo>
                    <a:pt x="4248" y="545"/>
                  </a:lnTo>
                  <a:lnTo>
                    <a:pt x="4060" y="545"/>
                  </a:lnTo>
                  <a:lnTo>
                    <a:pt x="3956" y="524"/>
                  </a:lnTo>
                  <a:lnTo>
                    <a:pt x="3851" y="377"/>
                  </a:lnTo>
                  <a:lnTo>
                    <a:pt x="3683" y="273"/>
                  </a:lnTo>
                  <a:lnTo>
                    <a:pt x="3537" y="252"/>
                  </a:lnTo>
                  <a:lnTo>
                    <a:pt x="3474" y="315"/>
                  </a:lnTo>
                  <a:lnTo>
                    <a:pt x="3432" y="335"/>
                  </a:lnTo>
                  <a:lnTo>
                    <a:pt x="3411" y="252"/>
                  </a:lnTo>
                  <a:lnTo>
                    <a:pt x="3328" y="252"/>
                  </a:lnTo>
                  <a:lnTo>
                    <a:pt x="3119" y="231"/>
                  </a:lnTo>
                  <a:lnTo>
                    <a:pt x="3098" y="43"/>
                  </a:lnTo>
                  <a:lnTo>
                    <a:pt x="3035" y="43"/>
                  </a:lnTo>
                  <a:lnTo>
                    <a:pt x="2909" y="22"/>
                  </a:lnTo>
                  <a:lnTo>
                    <a:pt x="2847" y="43"/>
                  </a:lnTo>
                  <a:lnTo>
                    <a:pt x="2826"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3" name="Google Shape;1153;p54"/>
            <p:cNvSpPr/>
            <p:nvPr/>
          </p:nvSpPr>
          <p:spPr>
            <a:xfrm>
              <a:off x="3879638" y="3263609"/>
              <a:ext cx="64539" cy="61639"/>
            </a:xfrm>
            <a:custGeom>
              <a:rect b="b" l="l" r="r" t="t"/>
              <a:pathLst>
                <a:path extrusionOk="0" h="5420" w="5420">
                  <a:moveTo>
                    <a:pt x="3118" y="0"/>
                  </a:moveTo>
                  <a:lnTo>
                    <a:pt x="3013" y="21"/>
                  </a:lnTo>
                  <a:lnTo>
                    <a:pt x="2825" y="105"/>
                  </a:lnTo>
                  <a:lnTo>
                    <a:pt x="2762" y="147"/>
                  </a:lnTo>
                  <a:lnTo>
                    <a:pt x="2679" y="126"/>
                  </a:lnTo>
                  <a:lnTo>
                    <a:pt x="2658" y="105"/>
                  </a:lnTo>
                  <a:lnTo>
                    <a:pt x="2511" y="105"/>
                  </a:lnTo>
                  <a:lnTo>
                    <a:pt x="2407" y="230"/>
                  </a:lnTo>
                  <a:lnTo>
                    <a:pt x="2281" y="356"/>
                  </a:lnTo>
                  <a:lnTo>
                    <a:pt x="2093" y="502"/>
                  </a:lnTo>
                  <a:lnTo>
                    <a:pt x="2051" y="502"/>
                  </a:lnTo>
                  <a:lnTo>
                    <a:pt x="2072" y="419"/>
                  </a:lnTo>
                  <a:lnTo>
                    <a:pt x="2093" y="356"/>
                  </a:lnTo>
                  <a:lnTo>
                    <a:pt x="2051" y="335"/>
                  </a:lnTo>
                  <a:lnTo>
                    <a:pt x="2030" y="251"/>
                  </a:lnTo>
                  <a:lnTo>
                    <a:pt x="1988" y="230"/>
                  </a:lnTo>
                  <a:lnTo>
                    <a:pt x="1883" y="230"/>
                  </a:lnTo>
                  <a:lnTo>
                    <a:pt x="1716" y="293"/>
                  </a:lnTo>
                  <a:lnTo>
                    <a:pt x="1151" y="419"/>
                  </a:lnTo>
                  <a:lnTo>
                    <a:pt x="733" y="419"/>
                  </a:lnTo>
                  <a:lnTo>
                    <a:pt x="628" y="2490"/>
                  </a:lnTo>
                  <a:lnTo>
                    <a:pt x="105" y="2490"/>
                  </a:lnTo>
                  <a:lnTo>
                    <a:pt x="0" y="4310"/>
                  </a:lnTo>
                  <a:lnTo>
                    <a:pt x="210" y="4436"/>
                  </a:lnTo>
                  <a:lnTo>
                    <a:pt x="272" y="4624"/>
                  </a:lnTo>
                  <a:lnTo>
                    <a:pt x="419" y="4938"/>
                  </a:lnTo>
                  <a:lnTo>
                    <a:pt x="398" y="5105"/>
                  </a:lnTo>
                  <a:lnTo>
                    <a:pt x="314" y="5273"/>
                  </a:lnTo>
                  <a:lnTo>
                    <a:pt x="314" y="5377"/>
                  </a:lnTo>
                  <a:lnTo>
                    <a:pt x="482" y="5357"/>
                  </a:lnTo>
                  <a:lnTo>
                    <a:pt x="628" y="5419"/>
                  </a:lnTo>
                  <a:lnTo>
                    <a:pt x="712" y="5357"/>
                  </a:lnTo>
                  <a:lnTo>
                    <a:pt x="879" y="5377"/>
                  </a:lnTo>
                  <a:lnTo>
                    <a:pt x="942" y="5294"/>
                  </a:lnTo>
                  <a:lnTo>
                    <a:pt x="1088" y="5273"/>
                  </a:lnTo>
                  <a:lnTo>
                    <a:pt x="1193" y="5210"/>
                  </a:lnTo>
                  <a:lnTo>
                    <a:pt x="1235" y="5126"/>
                  </a:lnTo>
                  <a:lnTo>
                    <a:pt x="1423" y="5043"/>
                  </a:lnTo>
                  <a:lnTo>
                    <a:pt x="1528" y="4938"/>
                  </a:lnTo>
                  <a:lnTo>
                    <a:pt x="1611" y="4708"/>
                  </a:lnTo>
                  <a:lnTo>
                    <a:pt x="1758" y="4582"/>
                  </a:lnTo>
                  <a:lnTo>
                    <a:pt x="1925" y="4540"/>
                  </a:lnTo>
                  <a:lnTo>
                    <a:pt x="2093" y="4603"/>
                  </a:lnTo>
                  <a:lnTo>
                    <a:pt x="2155" y="4645"/>
                  </a:lnTo>
                  <a:lnTo>
                    <a:pt x="2239" y="4687"/>
                  </a:lnTo>
                  <a:lnTo>
                    <a:pt x="2448" y="4771"/>
                  </a:lnTo>
                  <a:lnTo>
                    <a:pt x="2511" y="4771"/>
                  </a:lnTo>
                  <a:lnTo>
                    <a:pt x="2616" y="4812"/>
                  </a:lnTo>
                  <a:lnTo>
                    <a:pt x="2762" y="4771"/>
                  </a:lnTo>
                  <a:lnTo>
                    <a:pt x="2888" y="4771"/>
                  </a:lnTo>
                  <a:lnTo>
                    <a:pt x="2992" y="4750"/>
                  </a:lnTo>
                  <a:lnTo>
                    <a:pt x="3013" y="4812"/>
                  </a:lnTo>
                  <a:lnTo>
                    <a:pt x="3097" y="4854"/>
                  </a:lnTo>
                  <a:lnTo>
                    <a:pt x="3223" y="4750"/>
                  </a:lnTo>
                  <a:lnTo>
                    <a:pt x="3202" y="4729"/>
                  </a:lnTo>
                  <a:lnTo>
                    <a:pt x="3223" y="4624"/>
                  </a:lnTo>
                  <a:lnTo>
                    <a:pt x="3223" y="4540"/>
                  </a:lnTo>
                  <a:lnTo>
                    <a:pt x="3285" y="4499"/>
                  </a:lnTo>
                  <a:lnTo>
                    <a:pt x="3285" y="4331"/>
                  </a:lnTo>
                  <a:lnTo>
                    <a:pt x="3327" y="4227"/>
                  </a:lnTo>
                  <a:lnTo>
                    <a:pt x="3432" y="4206"/>
                  </a:lnTo>
                  <a:lnTo>
                    <a:pt x="3515" y="4164"/>
                  </a:lnTo>
                  <a:lnTo>
                    <a:pt x="3599" y="4164"/>
                  </a:lnTo>
                  <a:lnTo>
                    <a:pt x="3641" y="4101"/>
                  </a:lnTo>
                  <a:lnTo>
                    <a:pt x="3662" y="4080"/>
                  </a:lnTo>
                  <a:lnTo>
                    <a:pt x="3704" y="3996"/>
                  </a:lnTo>
                  <a:lnTo>
                    <a:pt x="3767" y="3955"/>
                  </a:lnTo>
                  <a:lnTo>
                    <a:pt x="3850" y="3913"/>
                  </a:lnTo>
                  <a:lnTo>
                    <a:pt x="3871" y="3871"/>
                  </a:lnTo>
                  <a:lnTo>
                    <a:pt x="3955" y="3850"/>
                  </a:lnTo>
                  <a:lnTo>
                    <a:pt x="3955" y="3766"/>
                  </a:lnTo>
                  <a:lnTo>
                    <a:pt x="3934" y="3704"/>
                  </a:lnTo>
                  <a:lnTo>
                    <a:pt x="3955" y="3578"/>
                  </a:lnTo>
                  <a:lnTo>
                    <a:pt x="4080" y="3369"/>
                  </a:lnTo>
                  <a:lnTo>
                    <a:pt x="4185" y="3327"/>
                  </a:lnTo>
                  <a:lnTo>
                    <a:pt x="4248" y="3327"/>
                  </a:lnTo>
                  <a:lnTo>
                    <a:pt x="4290" y="3264"/>
                  </a:lnTo>
                  <a:lnTo>
                    <a:pt x="4373" y="3243"/>
                  </a:lnTo>
                  <a:lnTo>
                    <a:pt x="4394" y="3180"/>
                  </a:lnTo>
                  <a:lnTo>
                    <a:pt x="4457" y="3139"/>
                  </a:lnTo>
                  <a:lnTo>
                    <a:pt x="4541" y="3076"/>
                  </a:lnTo>
                  <a:lnTo>
                    <a:pt x="4645" y="2971"/>
                  </a:lnTo>
                  <a:lnTo>
                    <a:pt x="4771" y="2950"/>
                  </a:lnTo>
                  <a:lnTo>
                    <a:pt x="4792" y="2971"/>
                  </a:lnTo>
                  <a:lnTo>
                    <a:pt x="4855" y="2950"/>
                  </a:lnTo>
                  <a:lnTo>
                    <a:pt x="4959" y="2950"/>
                  </a:lnTo>
                  <a:lnTo>
                    <a:pt x="5022" y="2867"/>
                  </a:lnTo>
                  <a:lnTo>
                    <a:pt x="5106" y="2867"/>
                  </a:lnTo>
                  <a:lnTo>
                    <a:pt x="5127" y="2762"/>
                  </a:lnTo>
                  <a:lnTo>
                    <a:pt x="5127" y="2720"/>
                  </a:lnTo>
                  <a:lnTo>
                    <a:pt x="5189" y="2657"/>
                  </a:lnTo>
                  <a:lnTo>
                    <a:pt x="5294" y="2657"/>
                  </a:lnTo>
                  <a:lnTo>
                    <a:pt x="5336" y="2616"/>
                  </a:lnTo>
                  <a:lnTo>
                    <a:pt x="5420" y="2616"/>
                  </a:lnTo>
                  <a:lnTo>
                    <a:pt x="5378" y="2553"/>
                  </a:lnTo>
                  <a:lnTo>
                    <a:pt x="5315" y="2511"/>
                  </a:lnTo>
                  <a:lnTo>
                    <a:pt x="5315" y="2448"/>
                  </a:lnTo>
                  <a:lnTo>
                    <a:pt x="5273" y="2406"/>
                  </a:lnTo>
                  <a:lnTo>
                    <a:pt x="5210" y="2406"/>
                  </a:lnTo>
                  <a:lnTo>
                    <a:pt x="5085" y="2323"/>
                  </a:lnTo>
                  <a:lnTo>
                    <a:pt x="5001" y="2323"/>
                  </a:lnTo>
                  <a:lnTo>
                    <a:pt x="4876" y="2281"/>
                  </a:lnTo>
                  <a:lnTo>
                    <a:pt x="4792" y="2302"/>
                  </a:lnTo>
                  <a:lnTo>
                    <a:pt x="4666" y="2281"/>
                  </a:lnTo>
                  <a:lnTo>
                    <a:pt x="4604" y="2176"/>
                  </a:lnTo>
                  <a:lnTo>
                    <a:pt x="4499" y="2092"/>
                  </a:lnTo>
                  <a:lnTo>
                    <a:pt x="4457" y="1988"/>
                  </a:lnTo>
                  <a:lnTo>
                    <a:pt x="4457" y="1904"/>
                  </a:lnTo>
                  <a:lnTo>
                    <a:pt x="4436" y="1779"/>
                  </a:lnTo>
                  <a:lnTo>
                    <a:pt x="4457" y="1695"/>
                  </a:lnTo>
                  <a:lnTo>
                    <a:pt x="4373" y="1611"/>
                  </a:lnTo>
                  <a:lnTo>
                    <a:pt x="4269" y="1590"/>
                  </a:lnTo>
                  <a:lnTo>
                    <a:pt x="4248" y="1548"/>
                  </a:lnTo>
                  <a:lnTo>
                    <a:pt x="4248" y="1486"/>
                  </a:lnTo>
                  <a:lnTo>
                    <a:pt x="4248" y="1465"/>
                  </a:lnTo>
                  <a:lnTo>
                    <a:pt x="4164" y="1402"/>
                  </a:lnTo>
                  <a:lnTo>
                    <a:pt x="4122" y="1360"/>
                  </a:lnTo>
                  <a:lnTo>
                    <a:pt x="4018" y="1297"/>
                  </a:lnTo>
                  <a:lnTo>
                    <a:pt x="3913" y="1235"/>
                  </a:lnTo>
                  <a:lnTo>
                    <a:pt x="3746" y="963"/>
                  </a:lnTo>
                  <a:lnTo>
                    <a:pt x="3704" y="879"/>
                  </a:lnTo>
                  <a:lnTo>
                    <a:pt x="3662" y="879"/>
                  </a:lnTo>
                  <a:lnTo>
                    <a:pt x="3620" y="837"/>
                  </a:lnTo>
                  <a:lnTo>
                    <a:pt x="3557" y="753"/>
                  </a:lnTo>
                  <a:lnTo>
                    <a:pt x="3515" y="711"/>
                  </a:lnTo>
                  <a:lnTo>
                    <a:pt x="3495" y="607"/>
                  </a:lnTo>
                  <a:lnTo>
                    <a:pt x="3432" y="523"/>
                  </a:lnTo>
                  <a:lnTo>
                    <a:pt x="3411" y="502"/>
                  </a:lnTo>
                  <a:lnTo>
                    <a:pt x="3411" y="439"/>
                  </a:lnTo>
                  <a:lnTo>
                    <a:pt x="3348" y="356"/>
                  </a:lnTo>
                  <a:lnTo>
                    <a:pt x="3285" y="314"/>
                  </a:lnTo>
                  <a:lnTo>
                    <a:pt x="3223" y="293"/>
                  </a:lnTo>
                  <a:lnTo>
                    <a:pt x="3139" y="209"/>
                  </a:lnTo>
                  <a:lnTo>
                    <a:pt x="3139" y="147"/>
                  </a:lnTo>
                  <a:lnTo>
                    <a:pt x="3139" y="105"/>
                  </a:lnTo>
                  <a:lnTo>
                    <a:pt x="3139" y="42"/>
                  </a:lnTo>
                  <a:lnTo>
                    <a:pt x="3118"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4" name="Google Shape;1154;p54"/>
            <p:cNvSpPr/>
            <p:nvPr/>
          </p:nvSpPr>
          <p:spPr>
            <a:xfrm>
              <a:off x="3824578" y="3257889"/>
              <a:ext cx="92188" cy="82826"/>
            </a:xfrm>
            <a:custGeom>
              <a:rect b="b" l="l" r="r" t="t"/>
              <a:pathLst>
                <a:path extrusionOk="0" h="7283" w="7742">
                  <a:moveTo>
                    <a:pt x="691" y="1"/>
                  </a:moveTo>
                  <a:lnTo>
                    <a:pt x="502" y="126"/>
                  </a:lnTo>
                  <a:lnTo>
                    <a:pt x="502" y="210"/>
                  </a:lnTo>
                  <a:lnTo>
                    <a:pt x="440" y="231"/>
                  </a:lnTo>
                  <a:lnTo>
                    <a:pt x="377" y="189"/>
                  </a:lnTo>
                  <a:lnTo>
                    <a:pt x="189" y="189"/>
                  </a:lnTo>
                  <a:lnTo>
                    <a:pt x="168" y="273"/>
                  </a:lnTo>
                  <a:lnTo>
                    <a:pt x="105" y="294"/>
                  </a:lnTo>
                  <a:lnTo>
                    <a:pt x="84" y="273"/>
                  </a:lnTo>
                  <a:lnTo>
                    <a:pt x="0" y="231"/>
                  </a:lnTo>
                  <a:lnTo>
                    <a:pt x="21" y="733"/>
                  </a:lnTo>
                  <a:lnTo>
                    <a:pt x="377" y="1068"/>
                  </a:lnTo>
                  <a:lnTo>
                    <a:pt x="544" y="1382"/>
                  </a:lnTo>
                  <a:lnTo>
                    <a:pt x="837" y="2051"/>
                  </a:lnTo>
                  <a:lnTo>
                    <a:pt x="858" y="2302"/>
                  </a:lnTo>
                  <a:lnTo>
                    <a:pt x="1151" y="2700"/>
                  </a:lnTo>
                  <a:lnTo>
                    <a:pt x="1151" y="2847"/>
                  </a:lnTo>
                  <a:lnTo>
                    <a:pt x="1465" y="3307"/>
                  </a:lnTo>
                  <a:lnTo>
                    <a:pt x="1465" y="3537"/>
                  </a:lnTo>
                  <a:lnTo>
                    <a:pt x="1381" y="3579"/>
                  </a:lnTo>
                  <a:lnTo>
                    <a:pt x="1465" y="3872"/>
                  </a:lnTo>
                  <a:lnTo>
                    <a:pt x="1486" y="4311"/>
                  </a:lnTo>
                  <a:lnTo>
                    <a:pt x="1674" y="4751"/>
                  </a:lnTo>
                  <a:lnTo>
                    <a:pt x="1653" y="5023"/>
                  </a:lnTo>
                  <a:lnTo>
                    <a:pt x="1695" y="5190"/>
                  </a:lnTo>
                  <a:lnTo>
                    <a:pt x="1632" y="5232"/>
                  </a:lnTo>
                  <a:lnTo>
                    <a:pt x="1674" y="5315"/>
                  </a:lnTo>
                  <a:lnTo>
                    <a:pt x="1737" y="5629"/>
                  </a:lnTo>
                  <a:lnTo>
                    <a:pt x="1800" y="5650"/>
                  </a:lnTo>
                  <a:lnTo>
                    <a:pt x="1862" y="5755"/>
                  </a:lnTo>
                  <a:lnTo>
                    <a:pt x="1800" y="5797"/>
                  </a:lnTo>
                  <a:lnTo>
                    <a:pt x="1800" y="5943"/>
                  </a:lnTo>
                  <a:lnTo>
                    <a:pt x="1883" y="6027"/>
                  </a:lnTo>
                  <a:lnTo>
                    <a:pt x="1904" y="6257"/>
                  </a:lnTo>
                  <a:lnTo>
                    <a:pt x="2009" y="6383"/>
                  </a:lnTo>
                  <a:lnTo>
                    <a:pt x="2155" y="6676"/>
                  </a:lnTo>
                  <a:lnTo>
                    <a:pt x="2281" y="6801"/>
                  </a:lnTo>
                  <a:lnTo>
                    <a:pt x="2302" y="6885"/>
                  </a:lnTo>
                  <a:lnTo>
                    <a:pt x="2511" y="7031"/>
                  </a:lnTo>
                  <a:lnTo>
                    <a:pt x="2595" y="6989"/>
                  </a:lnTo>
                  <a:lnTo>
                    <a:pt x="2720" y="6968"/>
                  </a:lnTo>
                  <a:lnTo>
                    <a:pt x="2720" y="6885"/>
                  </a:lnTo>
                  <a:lnTo>
                    <a:pt x="2678" y="6843"/>
                  </a:lnTo>
                  <a:lnTo>
                    <a:pt x="2720" y="6759"/>
                  </a:lnTo>
                  <a:lnTo>
                    <a:pt x="2888" y="6696"/>
                  </a:lnTo>
                  <a:lnTo>
                    <a:pt x="2930" y="6801"/>
                  </a:lnTo>
                  <a:lnTo>
                    <a:pt x="3055" y="6822"/>
                  </a:lnTo>
                  <a:lnTo>
                    <a:pt x="3013" y="6927"/>
                  </a:lnTo>
                  <a:lnTo>
                    <a:pt x="3097" y="7115"/>
                  </a:lnTo>
                  <a:lnTo>
                    <a:pt x="3264" y="7136"/>
                  </a:lnTo>
                  <a:lnTo>
                    <a:pt x="3411" y="7220"/>
                  </a:lnTo>
                  <a:lnTo>
                    <a:pt x="3515" y="7199"/>
                  </a:lnTo>
                  <a:lnTo>
                    <a:pt x="3557" y="7220"/>
                  </a:lnTo>
                  <a:lnTo>
                    <a:pt x="3662" y="7240"/>
                  </a:lnTo>
                  <a:lnTo>
                    <a:pt x="3725" y="7199"/>
                  </a:lnTo>
                  <a:lnTo>
                    <a:pt x="3787" y="7199"/>
                  </a:lnTo>
                  <a:lnTo>
                    <a:pt x="3850" y="7282"/>
                  </a:lnTo>
                  <a:lnTo>
                    <a:pt x="3976" y="7282"/>
                  </a:lnTo>
                  <a:lnTo>
                    <a:pt x="3997" y="7178"/>
                  </a:lnTo>
                  <a:lnTo>
                    <a:pt x="4038" y="7115"/>
                  </a:lnTo>
                  <a:lnTo>
                    <a:pt x="4101" y="7094"/>
                  </a:lnTo>
                  <a:lnTo>
                    <a:pt x="4164" y="6968"/>
                  </a:lnTo>
                  <a:lnTo>
                    <a:pt x="4310" y="6885"/>
                  </a:lnTo>
                  <a:lnTo>
                    <a:pt x="4499" y="6906"/>
                  </a:lnTo>
                  <a:lnTo>
                    <a:pt x="4562" y="6906"/>
                  </a:lnTo>
                  <a:lnTo>
                    <a:pt x="4624" y="4813"/>
                  </a:lnTo>
                  <a:lnTo>
                    <a:pt x="4729" y="2993"/>
                  </a:lnTo>
                  <a:lnTo>
                    <a:pt x="5252" y="2993"/>
                  </a:lnTo>
                  <a:lnTo>
                    <a:pt x="5357" y="922"/>
                  </a:lnTo>
                  <a:lnTo>
                    <a:pt x="5775" y="922"/>
                  </a:lnTo>
                  <a:lnTo>
                    <a:pt x="6340" y="796"/>
                  </a:lnTo>
                  <a:lnTo>
                    <a:pt x="6507" y="733"/>
                  </a:lnTo>
                  <a:lnTo>
                    <a:pt x="6612" y="733"/>
                  </a:lnTo>
                  <a:lnTo>
                    <a:pt x="6654" y="754"/>
                  </a:lnTo>
                  <a:lnTo>
                    <a:pt x="6675" y="838"/>
                  </a:lnTo>
                  <a:lnTo>
                    <a:pt x="6717" y="859"/>
                  </a:lnTo>
                  <a:lnTo>
                    <a:pt x="6696" y="922"/>
                  </a:lnTo>
                  <a:lnTo>
                    <a:pt x="6675" y="1005"/>
                  </a:lnTo>
                  <a:lnTo>
                    <a:pt x="6717" y="1005"/>
                  </a:lnTo>
                  <a:lnTo>
                    <a:pt x="6905" y="859"/>
                  </a:lnTo>
                  <a:lnTo>
                    <a:pt x="7031" y="733"/>
                  </a:lnTo>
                  <a:lnTo>
                    <a:pt x="7135" y="608"/>
                  </a:lnTo>
                  <a:lnTo>
                    <a:pt x="7282" y="608"/>
                  </a:lnTo>
                  <a:lnTo>
                    <a:pt x="7303" y="629"/>
                  </a:lnTo>
                  <a:lnTo>
                    <a:pt x="7386" y="650"/>
                  </a:lnTo>
                  <a:lnTo>
                    <a:pt x="7449" y="608"/>
                  </a:lnTo>
                  <a:lnTo>
                    <a:pt x="7637" y="524"/>
                  </a:lnTo>
                  <a:lnTo>
                    <a:pt x="7742" y="503"/>
                  </a:lnTo>
                  <a:lnTo>
                    <a:pt x="7658" y="398"/>
                  </a:lnTo>
                  <a:lnTo>
                    <a:pt x="7637" y="398"/>
                  </a:lnTo>
                  <a:lnTo>
                    <a:pt x="7616" y="378"/>
                  </a:lnTo>
                  <a:lnTo>
                    <a:pt x="7533" y="378"/>
                  </a:lnTo>
                  <a:lnTo>
                    <a:pt x="7512" y="336"/>
                  </a:lnTo>
                  <a:lnTo>
                    <a:pt x="7491" y="336"/>
                  </a:lnTo>
                  <a:lnTo>
                    <a:pt x="7449" y="315"/>
                  </a:lnTo>
                  <a:lnTo>
                    <a:pt x="7323" y="378"/>
                  </a:lnTo>
                  <a:lnTo>
                    <a:pt x="7240" y="336"/>
                  </a:lnTo>
                  <a:lnTo>
                    <a:pt x="6696" y="482"/>
                  </a:lnTo>
                  <a:lnTo>
                    <a:pt x="5817" y="691"/>
                  </a:lnTo>
                  <a:lnTo>
                    <a:pt x="5671" y="691"/>
                  </a:lnTo>
                  <a:lnTo>
                    <a:pt x="5650" y="650"/>
                  </a:lnTo>
                  <a:lnTo>
                    <a:pt x="5608" y="650"/>
                  </a:lnTo>
                  <a:lnTo>
                    <a:pt x="5566" y="608"/>
                  </a:lnTo>
                  <a:lnTo>
                    <a:pt x="5524" y="629"/>
                  </a:lnTo>
                  <a:lnTo>
                    <a:pt x="5461" y="608"/>
                  </a:lnTo>
                  <a:lnTo>
                    <a:pt x="5419" y="587"/>
                  </a:lnTo>
                  <a:lnTo>
                    <a:pt x="5336" y="608"/>
                  </a:lnTo>
                  <a:lnTo>
                    <a:pt x="5336" y="650"/>
                  </a:lnTo>
                  <a:lnTo>
                    <a:pt x="5189" y="650"/>
                  </a:lnTo>
                  <a:lnTo>
                    <a:pt x="5085" y="629"/>
                  </a:lnTo>
                  <a:lnTo>
                    <a:pt x="4938" y="503"/>
                  </a:lnTo>
                  <a:lnTo>
                    <a:pt x="4896" y="503"/>
                  </a:lnTo>
                  <a:lnTo>
                    <a:pt x="4875" y="482"/>
                  </a:lnTo>
                  <a:lnTo>
                    <a:pt x="4834" y="545"/>
                  </a:lnTo>
                  <a:lnTo>
                    <a:pt x="4771" y="545"/>
                  </a:lnTo>
                  <a:lnTo>
                    <a:pt x="4624" y="524"/>
                  </a:lnTo>
                  <a:lnTo>
                    <a:pt x="4520" y="545"/>
                  </a:lnTo>
                  <a:lnTo>
                    <a:pt x="4457" y="608"/>
                  </a:lnTo>
                  <a:lnTo>
                    <a:pt x="4373" y="587"/>
                  </a:lnTo>
                  <a:lnTo>
                    <a:pt x="4352" y="524"/>
                  </a:lnTo>
                  <a:lnTo>
                    <a:pt x="4290" y="503"/>
                  </a:lnTo>
                  <a:lnTo>
                    <a:pt x="4185" y="524"/>
                  </a:lnTo>
                  <a:lnTo>
                    <a:pt x="4080" y="503"/>
                  </a:lnTo>
                  <a:lnTo>
                    <a:pt x="3955" y="440"/>
                  </a:lnTo>
                  <a:lnTo>
                    <a:pt x="3892" y="398"/>
                  </a:lnTo>
                  <a:lnTo>
                    <a:pt x="3850" y="294"/>
                  </a:lnTo>
                  <a:lnTo>
                    <a:pt x="3829" y="273"/>
                  </a:lnTo>
                  <a:lnTo>
                    <a:pt x="1653" y="273"/>
                  </a:lnTo>
                  <a:lnTo>
                    <a:pt x="1632" y="231"/>
                  </a:lnTo>
                  <a:lnTo>
                    <a:pt x="1569" y="231"/>
                  </a:lnTo>
                  <a:lnTo>
                    <a:pt x="1486" y="294"/>
                  </a:lnTo>
                  <a:lnTo>
                    <a:pt x="1465" y="294"/>
                  </a:lnTo>
                  <a:lnTo>
                    <a:pt x="1360" y="336"/>
                  </a:lnTo>
                  <a:lnTo>
                    <a:pt x="1235" y="294"/>
                  </a:lnTo>
                  <a:lnTo>
                    <a:pt x="1130" y="189"/>
                  </a:lnTo>
                  <a:lnTo>
                    <a:pt x="1067" y="168"/>
                  </a:lnTo>
                  <a:lnTo>
                    <a:pt x="1109" y="106"/>
                  </a:lnTo>
                  <a:lnTo>
                    <a:pt x="1025" y="85"/>
                  </a:lnTo>
                  <a:lnTo>
                    <a:pt x="1025" y="64"/>
                  </a:lnTo>
                  <a:lnTo>
                    <a:pt x="942" y="1"/>
                  </a:lnTo>
                  <a:lnTo>
                    <a:pt x="900" y="22"/>
                  </a:lnTo>
                  <a:lnTo>
                    <a:pt x="858" y="64"/>
                  </a:lnTo>
                  <a:lnTo>
                    <a:pt x="837" y="64"/>
                  </a:lnTo>
                  <a:lnTo>
                    <a:pt x="733"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6B65"/>
                </a:solidFill>
              </a:endParaRPr>
            </a:p>
          </p:txBody>
        </p:sp>
        <p:sp>
          <p:nvSpPr>
            <p:cNvPr id="1155" name="Google Shape;1155;p54"/>
            <p:cNvSpPr/>
            <p:nvPr/>
          </p:nvSpPr>
          <p:spPr>
            <a:xfrm>
              <a:off x="3953131" y="3215060"/>
              <a:ext cx="71767" cy="110427"/>
            </a:xfrm>
            <a:custGeom>
              <a:rect b="b" l="l" r="r" t="t"/>
              <a:pathLst>
                <a:path extrusionOk="0" h="9710" w="6027">
                  <a:moveTo>
                    <a:pt x="6006" y="1"/>
                  </a:moveTo>
                  <a:lnTo>
                    <a:pt x="5964" y="22"/>
                  </a:lnTo>
                  <a:lnTo>
                    <a:pt x="5922" y="84"/>
                  </a:lnTo>
                  <a:lnTo>
                    <a:pt x="5818" y="63"/>
                  </a:lnTo>
                  <a:lnTo>
                    <a:pt x="5734" y="126"/>
                  </a:lnTo>
                  <a:lnTo>
                    <a:pt x="5650" y="210"/>
                  </a:lnTo>
                  <a:lnTo>
                    <a:pt x="5525" y="231"/>
                  </a:lnTo>
                  <a:lnTo>
                    <a:pt x="5441" y="314"/>
                  </a:lnTo>
                  <a:lnTo>
                    <a:pt x="5315" y="314"/>
                  </a:lnTo>
                  <a:lnTo>
                    <a:pt x="5294" y="377"/>
                  </a:lnTo>
                  <a:lnTo>
                    <a:pt x="5190" y="398"/>
                  </a:lnTo>
                  <a:lnTo>
                    <a:pt x="5106" y="377"/>
                  </a:lnTo>
                  <a:lnTo>
                    <a:pt x="4897" y="440"/>
                  </a:lnTo>
                  <a:lnTo>
                    <a:pt x="4855" y="482"/>
                  </a:lnTo>
                  <a:lnTo>
                    <a:pt x="4750" y="503"/>
                  </a:lnTo>
                  <a:lnTo>
                    <a:pt x="4667" y="440"/>
                  </a:lnTo>
                  <a:lnTo>
                    <a:pt x="4583" y="440"/>
                  </a:lnTo>
                  <a:lnTo>
                    <a:pt x="4478" y="419"/>
                  </a:lnTo>
                  <a:lnTo>
                    <a:pt x="4437" y="482"/>
                  </a:lnTo>
                  <a:lnTo>
                    <a:pt x="4458" y="524"/>
                  </a:lnTo>
                  <a:lnTo>
                    <a:pt x="4437" y="607"/>
                  </a:lnTo>
                  <a:lnTo>
                    <a:pt x="4269" y="628"/>
                  </a:lnTo>
                  <a:lnTo>
                    <a:pt x="4144" y="691"/>
                  </a:lnTo>
                  <a:lnTo>
                    <a:pt x="4060" y="628"/>
                  </a:lnTo>
                  <a:lnTo>
                    <a:pt x="3976" y="628"/>
                  </a:lnTo>
                  <a:lnTo>
                    <a:pt x="3976" y="587"/>
                  </a:lnTo>
                  <a:lnTo>
                    <a:pt x="3934" y="545"/>
                  </a:lnTo>
                  <a:lnTo>
                    <a:pt x="3872" y="607"/>
                  </a:lnTo>
                  <a:lnTo>
                    <a:pt x="3809" y="607"/>
                  </a:lnTo>
                  <a:lnTo>
                    <a:pt x="3704" y="712"/>
                  </a:lnTo>
                  <a:lnTo>
                    <a:pt x="3516" y="733"/>
                  </a:lnTo>
                  <a:lnTo>
                    <a:pt x="3537" y="712"/>
                  </a:lnTo>
                  <a:lnTo>
                    <a:pt x="3495" y="628"/>
                  </a:lnTo>
                  <a:lnTo>
                    <a:pt x="3411" y="628"/>
                  </a:lnTo>
                  <a:lnTo>
                    <a:pt x="3328" y="587"/>
                  </a:lnTo>
                  <a:lnTo>
                    <a:pt x="3244" y="545"/>
                  </a:lnTo>
                  <a:lnTo>
                    <a:pt x="3244" y="503"/>
                  </a:lnTo>
                  <a:lnTo>
                    <a:pt x="3181" y="524"/>
                  </a:lnTo>
                  <a:lnTo>
                    <a:pt x="3139" y="545"/>
                  </a:lnTo>
                  <a:lnTo>
                    <a:pt x="3035" y="587"/>
                  </a:lnTo>
                  <a:lnTo>
                    <a:pt x="2491" y="607"/>
                  </a:lnTo>
                  <a:lnTo>
                    <a:pt x="2365" y="1110"/>
                  </a:lnTo>
                  <a:lnTo>
                    <a:pt x="2449" y="1654"/>
                  </a:lnTo>
                  <a:lnTo>
                    <a:pt x="2616" y="1737"/>
                  </a:lnTo>
                  <a:lnTo>
                    <a:pt x="2721" y="1800"/>
                  </a:lnTo>
                  <a:lnTo>
                    <a:pt x="2763" y="1863"/>
                  </a:lnTo>
                  <a:lnTo>
                    <a:pt x="2805" y="1884"/>
                  </a:lnTo>
                  <a:lnTo>
                    <a:pt x="3014" y="2072"/>
                  </a:lnTo>
                  <a:lnTo>
                    <a:pt x="3035" y="2177"/>
                  </a:lnTo>
                  <a:lnTo>
                    <a:pt x="3181" y="2365"/>
                  </a:lnTo>
                  <a:lnTo>
                    <a:pt x="3223" y="2491"/>
                  </a:lnTo>
                  <a:lnTo>
                    <a:pt x="3286" y="2574"/>
                  </a:lnTo>
                  <a:lnTo>
                    <a:pt x="3286" y="2637"/>
                  </a:lnTo>
                  <a:lnTo>
                    <a:pt x="3202" y="2637"/>
                  </a:lnTo>
                  <a:lnTo>
                    <a:pt x="3181" y="2721"/>
                  </a:lnTo>
                  <a:lnTo>
                    <a:pt x="3118" y="2721"/>
                  </a:lnTo>
                  <a:lnTo>
                    <a:pt x="3097" y="2783"/>
                  </a:lnTo>
                  <a:lnTo>
                    <a:pt x="3118" y="2804"/>
                  </a:lnTo>
                  <a:lnTo>
                    <a:pt x="3097" y="2846"/>
                  </a:lnTo>
                  <a:lnTo>
                    <a:pt x="3181" y="2930"/>
                  </a:lnTo>
                  <a:lnTo>
                    <a:pt x="3139" y="3139"/>
                  </a:lnTo>
                  <a:lnTo>
                    <a:pt x="3118" y="3244"/>
                  </a:lnTo>
                  <a:lnTo>
                    <a:pt x="3035" y="3307"/>
                  </a:lnTo>
                  <a:lnTo>
                    <a:pt x="2930" y="3327"/>
                  </a:lnTo>
                  <a:lnTo>
                    <a:pt x="2867" y="3474"/>
                  </a:lnTo>
                  <a:lnTo>
                    <a:pt x="2867" y="3579"/>
                  </a:lnTo>
                  <a:lnTo>
                    <a:pt x="2805" y="3683"/>
                  </a:lnTo>
                  <a:lnTo>
                    <a:pt x="2825" y="3830"/>
                  </a:lnTo>
                  <a:lnTo>
                    <a:pt x="2805" y="3955"/>
                  </a:lnTo>
                  <a:lnTo>
                    <a:pt x="2700" y="3976"/>
                  </a:lnTo>
                  <a:lnTo>
                    <a:pt x="2679" y="3872"/>
                  </a:lnTo>
                  <a:lnTo>
                    <a:pt x="2700" y="3830"/>
                  </a:lnTo>
                  <a:lnTo>
                    <a:pt x="2616" y="3725"/>
                  </a:lnTo>
                  <a:lnTo>
                    <a:pt x="2574" y="3662"/>
                  </a:lnTo>
                  <a:lnTo>
                    <a:pt x="2491" y="3620"/>
                  </a:lnTo>
                  <a:lnTo>
                    <a:pt x="2386" y="3537"/>
                  </a:lnTo>
                  <a:lnTo>
                    <a:pt x="2281" y="3411"/>
                  </a:lnTo>
                  <a:lnTo>
                    <a:pt x="2281" y="3327"/>
                  </a:lnTo>
                  <a:lnTo>
                    <a:pt x="2240" y="3202"/>
                  </a:lnTo>
                  <a:lnTo>
                    <a:pt x="2240" y="3097"/>
                  </a:lnTo>
                  <a:lnTo>
                    <a:pt x="2281" y="2993"/>
                  </a:lnTo>
                  <a:lnTo>
                    <a:pt x="2344" y="2846"/>
                  </a:lnTo>
                  <a:lnTo>
                    <a:pt x="2449" y="2721"/>
                  </a:lnTo>
                  <a:lnTo>
                    <a:pt x="2470" y="2595"/>
                  </a:lnTo>
                  <a:lnTo>
                    <a:pt x="2470" y="2428"/>
                  </a:lnTo>
                  <a:lnTo>
                    <a:pt x="2407" y="2323"/>
                  </a:lnTo>
                  <a:lnTo>
                    <a:pt x="2261" y="2302"/>
                  </a:lnTo>
                  <a:lnTo>
                    <a:pt x="2135" y="2302"/>
                  </a:lnTo>
                  <a:lnTo>
                    <a:pt x="2072" y="2365"/>
                  </a:lnTo>
                  <a:lnTo>
                    <a:pt x="2030" y="2365"/>
                  </a:lnTo>
                  <a:lnTo>
                    <a:pt x="1968" y="2386"/>
                  </a:lnTo>
                  <a:lnTo>
                    <a:pt x="1863" y="2323"/>
                  </a:lnTo>
                  <a:lnTo>
                    <a:pt x="1863" y="2260"/>
                  </a:lnTo>
                  <a:lnTo>
                    <a:pt x="1821" y="2198"/>
                  </a:lnTo>
                  <a:lnTo>
                    <a:pt x="1779" y="2156"/>
                  </a:lnTo>
                  <a:lnTo>
                    <a:pt x="1758" y="2093"/>
                  </a:lnTo>
                  <a:lnTo>
                    <a:pt x="1612" y="2114"/>
                  </a:lnTo>
                  <a:lnTo>
                    <a:pt x="1424" y="2177"/>
                  </a:lnTo>
                  <a:lnTo>
                    <a:pt x="1089" y="2302"/>
                  </a:lnTo>
                  <a:lnTo>
                    <a:pt x="984" y="2323"/>
                  </a:lnTo>
                  <a:lnTo>
                    <a:pt x="398" y="2595"/>
                  </a:lnTo>
                  <a:lnTo>
                    <a:pt x="273" y="2595"/>
                  </a:lnTo>
                  <a:lnTo>
                    <a:pt x="43" y="2700"/>
                  </a:lnTo>
                  <a:lnTo>
                    <a:pt x="1" y="2783"/>
                  </a:lnTo>
                  <a:lnTo>
                    <a:pt x="43" y="2951"/>
                  </a:lnTo>
                  <a:lnTo>
                    <a:pt x="43" y="3035"/>
                  </a:lnTo>
                  <a:lnTo>
                    <a:pt x="64" y="3223"/>
                  </a:lnTo>
                  <a:lnTo>
                    <a:pt x="273" y="3244"/>
                  </a:lnTo>
                  <a:lnTo>
                    <a:pt x="356" y="3244"/>
                  </a:lnTo>
                  <a:lnTo>
                    <a:pt x="377" y="3327"/>
                  </a:lnTo>
                  <a:lnTo>
                    <a:pt x="419" y="3307"/>
                  </a:lnTo>
                  <a:lnTo>
                    <a:pt x="482" y="3244"/>
                  </a:lnTo>
                  <a:lnTo>
                    <a:pt x="628" y="3265"/>
                  </a:lnTo>
                  <a:lnTo>
                    <a:pt x="796" y="3369"/>
                  </a:lnTo>
                  <a:lnTo>
                    <a:pt x="901" y="3516"/>
                  </a:lnTo>
                  <a:lnTo>
                    <a:pt x="1005" y="3537"/>
                  </a:lnTo>
                  <a:lnTo>
                    <a:pt x="1193" y="3537"/>
                  </a:lnTo>
                  <a:lnTo>
                    <a:pt x="1298" y="3620"/>
                  </a:lnTo>
                  <a:lnTo>
                    <a:pt x="1340" y="3683"/>
                  </a:lnTo>
                  <a:lnTo>
                    <a:pt x="1465" y="3725"/>
                  </a:lnTo>
                  <a:lnTo>
                    <a:pt x="1465" y="3788"/>
                  </a:lnTo>
                  <a:lnTo>
                    <a:pt x="1424" y="3892"/>
                  </a:lnTo>
                  <a:lnTo>
                    <a:pt x="1445" y="3976"/>
                  </a:lnTo>
                  <a:lnTo>
                    <a:pt x="1424" y="4060"/>
                  </a:lnTo>
                  <a:lnTo>
                    <a:pt x="1445" y="4144"/>
                  </a:lnTo>
                  <a:lnTo>
                    <a:pt x="1445" y="4206"/>
                  </a:lnTo>
                  <a:lnTo>
                    <a:pt x="1403" y="4290"/>
                  </a:lnTo>
                  <a:lnTo>
                    <a:pt x="1361" y="4457"/>
                  </a:lnTo>
                  <a:lnTo>
                    <a:pt x="1319" y="4562"/>
                  </a:lnTo>
                  <a:lnTo>
                    <a:pt x="1361" y="4604"/>
                  </a:lnTo>
                  <a:lnTo>
                    <a:pt x="1445" y="4604"/>
                  </a:lnTo>
                  <a:lnTo>
                    <a:pt x="1424" y="4688"/>
                  </a:lnTo>
                  <a:lnTo>
                    <a:pt x="1319" y="4729"/>
                  </a:lnTo>
                  <a:lnTo>
                    <a:pt x="1319" y="4834"/>
                  </a:lnTo>
                  <a:lnTo>
                    <a:pt x="1319" y="4980"/>
                  </a:lnTo>
                  <a:lnTo>
                    <a:pt x="1235" y="5001"/>
                  </a:lnTo>
                  <a:lnTo>
                    <a:pt x="1235" y="5043"/>
                  </a:lnTo>
                  <a:lnTo>
                    <a:pt x="1340" y="5127"/>
                  </a:lnTo>
                  <a:lnTo>
                    <a:pt x="1361" y="5232"/>
                  </a:lnTo>
                  <a:lnTo>
                    <a:pt x="1319" y="5294"/>
                  </a:lnTo>
                  <a:lnTo>
                    <a:pt x="1319" y="5399"/>
                  </a:lnTo>
                  <a:lnTo>
                    <a:pt x="1361" y="5441"/>
                  </a:lnTo>
                  <a:lnTo>
                    <a:pt x="1403" y="5524"/>
                  </a:lnTo>
                  <a:lnTo>
                    <a:pt x="1319" y="5629"/>
                  </a:lnTo>
                  <a:lnTo>
                    <a:pt x="1214" y="5734"/>
                  </a:lnTo>
                  <a:lnTo>
                    <a:pt x="1193" y="5776"/>
                  </a:lnTo>
                  <a:lnTo>
                    <a:pt x="1110" y="5776"/>
                  </a:lnTo>
                  <a:lnTo>
                    <a:pt x="1089" y="5859"/>
                  </a:lnTo>
                  <a:lnTo>
                    <a:pt x="1110" y="5964"/>
                  </a:lnTo>
                  <a:lnTo>
                    <a:pt x="1089" y="6048"/>
                  </a:lnTo>
                  <a:lnTo>
                    <a:pt x="1047" y="6194"/>
                  </a:lnTo>
                  <a:lnTo>
                    <a:pt x="1026" y="6278"/>
                  </a:lnTo>
                  <a:lnTo>
                    <a:pt x="1026" y="6466"/>
                  </a:lnTo>
                  <a:lnTo>
                    <a:pt x="398" y="7115"/>
                  </a:lnTo>
                  <a:lnTo>
                    <a:pt x="461" y="7282"/>
                  </a:lnTo>
                  <a:lnTo>
                    <a:pt x="482" y="7429"/>
                  </a:lnTo>
                  <a:lnTo>
                    <a:pt x="566" y="7554"/>
                  </a:lnTo>
                  <a:lnTo>
                    <a:pt x="566" y="7847"/>
                  </a:lnTo>
                  <a:lnTo>
                    <a:pt x="524" y="7868"/>
                  </a:lnTo>
                  <a:lnTo>
                    <a:pt x="524" y="7973"/>
                  </a:lnTo>
                  <a:lnTo>
                    <a:pt x="587" y="8077"/>
                  </a:lnTo>
                  <a:lnTo>
                    <a:pt x="608" y="8224"/>
                  </a:lnTo>
                  <a:lnTo>
                    <a:pt x="608" y="8684"/>
                  </a:lnTo>
                  <a:lnTo>
                    <a:pt x="566" y="8851"/>
                  </a:lnTo>
                  <a:lnTo>
                    <a:pt x="566" y="9019"/>
                  </a:lnTo>
                  <a:lnTo>
                    <a:pt x="566" y="9207"/>
                  </a:lnTo>
                  <a:lnTo>
                    <a:pt x="566" y="9228"/>
                  </a:lnTo>
                  <a:lnTo>
                    <a:pt x="628" y="9270"/>
                  </a:lnTo>
                  <a:lnTo>
                    <a:pt x="691" y="9333"/>
                  </a:lnTo>
                  <a:lnTo>
                    <a:pt x="733" y="9395"/>
                  </a:lnTo>
                  <a:lnTo>
                    <a:pt x="712" y="9437"/>
                  </a:lnTo>
                  <a:lnTo>
                    <a:pt x="712" y="9521"/>
                  </a:lnTo>
                  <a:lnTo>
                    <a:pt x="691" y="9626"/>
                  </a:lnTo>
                  <a:lnTo>
                    <a:pt x="691" y="9646"/>
                  </a:lnTo>
                  <a:lnTo>
                    <a:pt x="733" y="9646"/>
                  </a:lnTo>
                  <a:lnTo>
                    <a:pt x="942" y="9709"/>
                  </a:lnTo>
                  <a:lnTo>
                    <a:pt x="1047" y="9709"/>
                  </a:lnTo>
                  <a:lnTo>
                    <a:pt x="1089" y="9605"/>
                  </a:lnTo>
                  <a:lnTo>
                    <a:pt x="1131" y="9500"/>
                  </a:lnTo>
                  <a:lnTo>
                    <a:pt x="1152" y="9333"/>
                  </a:lnTo>
                  <a:lnTo>
                    <a:pt x="1131" y="9291"/>
                  </a:lnTo>
                  <a:lnTo>
                    <a:pt x="1110" y="9291"/>
                  </a:lnTo>
                  <a:lnTo>
                    <a:pt x="1089" y="9395"/>
                  </a:lnTo>
                  <a:lnTo>
                    <a:pt x="1005" y="9374"/>
                  </a:lnTo>
                  <a:lnTo>
                    <a:pt x="942" y="9437"/>
                  </a:lnTo>
                  <a:lnTo>
                    <a:pt x="942" y="9333"/>
                  </a:lnTo>
                  <a:lnTo>
                    <a:pt x="901" y="9228"/>
                  </a:lnTo>
                  <a:lnTo>
                    <a:pt x="880" y="9207"/>
                  </a:lnTo>
                  <a:lnTo>
                    <a:pt x="921" y="9165"/>
                  </a:lnTo>
                  <a:lnTo>
                    <a:pt x="984" y="9165"/>
                  </a:lnTo>
                  <a:lnTo>
                    <a:pt x="1026" y="9019"/>
                  </a:lnTo>
                  <a:lnTo>
                    <a:pt x="1110" y="8977"/>
                  </a:lnTo>
                  <a:lnTo>
                    <a:pt x="1131" y="8893"/>
                  </a:lnTo>
                  <a:lnTo>
                    <a:pt x="1298" y="8872"/>
                  </a:lnTo>
                  <a:lnTo>
                    <a:pt x="1465" y="8663"/>
                  </a:lnTo>
                  <a:lnTo>
                    <a:pt x="1989" y="8579"/>
                  </a:lnTo>
                  <a:lnTo>
                    <a:pt x="2365" y="8391"/>
                  </a:lnTo>
                  <a:lnTo>
                    <a:pt x="2574" y="8182"/>
                  </a:lnTo>
                  <a:lnTo>
                    <a:pt x="2616" y="8035"/>
                  </a:lnTo>
                  <a:lnTo>
                    <a:pt x="2679" y="7931"/>
                  </a:lnTo>
                  <a:lnTo>
                    <a:pt x="2679" y="7847"/>
                  </a:lnTo>
                  <a:lnTo>
                    <a:pt x="2574" y="7910"/>
                  </a:lnTo>
                  <a:lnTo>
                    <a:pt x="2553" y="7805"/>
                  </a:lnTo>
                  <a:lnTo>
                    <a:pt x="2595" y="7805"/>
                  </a:lnTo>
                  <a:lnTo>
                    <a:pt x="2595" y="7701"/>
                  </a:lnTo>
                  <a:lnTo>
                    <a:pt x="2658" y="7617"/>
                  </a:lnTo>
                  <a:lnTo>
                    <a:pt x="2658" y="7533"/>
                  </a:lnTo>
                  <a:lnTo>
                    <a:pt x="2721" y="7345"/>
                  </a:lnTo>
                  <a:lnTo>
                    <a:pt x="2700" y="7324"/>
                  </a:lnTo>
                  <a:lnTo>
                    <a:pt x="2700" y="7177"/>
                  </a:lnTo>
                  <a:lnTo>
                    <a:pt x="2763" y="7115"/>
                  </a:lnTo>
                  <a:lnTo>
                    <a:pt x="2763" y="6968"/>
                  </a:lnTo>
                  <a:lnTo>
                    <a:pt x="2721" y="6968"/>
                  </a:lnTo>
                  <a:lnTo>
                    <a:pt x="2721" y="6822"/>
                  </a:lnTo>
                  <a:lnTo>
                    <a:pt x="2658" y="6968"/>
                  </a:lnTo>
                  <a:lnTo>
                    <a:pt x="2658" y="7073"/>
                  </a:lnTo>
                  <a:lnTo>
                    <a:pt x="2595" y="7094"/>
                  </a:lnTo>
                  <a:lnTo>
                    <a:pt x="2574" y="6968"/>
                  </a:lnTo>
                  <a:lnTo>
                    <a:pt x="2595" y="6592"/>
                  </a:lnTo>
                  <a:lnTo>
                    <a:pt x="2553" y="6466"/>
                  </a:lnTo>
                  <a:lnTo>
                    <a:pt x="2553" y="6340"/>
                  </a:lnTo>
                  <a:lnTo>
                    <a:pt x="2470" y="6236"/>
                  </a:lnTo>
                  <a:lnTo>
                    <a:pt x="2407" y="6194"/>
                  </a:lnTo>
                  <a:lnTo>
                    <a:pt x="2491" y="6152"/>
                  </a:lnTo>
                  <a:lnTo>
                    <a:pt x="2491" y="6068"/>
                  </a:lnTo>
                  <a:lnTo>
                    <a:pt x="2302" y="5838"/>
                  </a:lnTo>
                  <a:lnTo>
                    <a:pt x="2386" y="5755"/>
                  </a:lnTo>
                  <a:lnTo>
                    <a:pt x="2365" y="5650"/>
                  </a:lnTo>
                  <a:lnTo>
                    <a:pt x="2407" y="5608"/>
                  </a:lnTo>
                  <a:lnTo>
                    <a:pt x="2407" y="5524"/>
                  </a:lnTo>
                  <a:lnTo>
                    <a:pt x="2365" y="5441"/>
                  </a:lnTo>
                  <a:lnTo>
                    <a:pt x="2365" y="5399"/>
                  </a:lnTo>
                  <a:lnTo>
                    <a:pt x="2407" y="5399"/>
                  </a:lnTo>
                  <a:lnTo>
                    <a:pt x="2512" y="5462"/>
                  </a:lnTo>
                  <a:lnTo>
                    <a:pt x="2574" y="5399"/>
                  </a:lnTo>
                  <a:lnTo>
                    <a:pt x="2721" y="5399"/>
                  </a:lnTo>
                  <a:lnTo>
                    <a:pt x="2825" y="5315"/>
                  </a:lnTo>
                  <a:lnTo>
                    <a:pt x="2805" y="5190"/>
                  </a:lnTo>
                  <a:lnTo>
                    <a:pt x="3118" y="4980"/>
                  </a:lnTo>
                  <a:lnTo>
                    <a:pt x="3244" y="4980"/>
                  </a:lnTo>
                  <a:lnTo>
                    <a:pt x="3244" y="4897"/>
                  </a:lnTo>
                  <a:lnTo>
                    <a:pt x="3307" y="4876"/>
                  </a:lnTo>
                  <a:lnTo>
                    <a:pt x="3349" y="4813"/>
                  </a:lnTo>
                  <a:lnTo>
                    <a:pt x="3349" y="4771"/>
                  </a:lnTo>
                  <a:lnTo>
                    <a:pt x="3600" y="4625"/>
                  </a:lnTo>
                  <a:lnTo>
                    <a:pt x="3621" y="4562"/>
                  </a:lnTo>
                  <a:lnTo>
                    <a:pt x="3662" y="4520"/>
                  </a:lnTo>
                  <a:lnTo>
                    <a:pt x="3704" y="4374"/>
                  </a:lnTo>
                  <a:lnTo>
                    <a:pt x="3746" y="4478"/>
                  </a:lnTo>
                  <a:lnTo>
                    <a:pt x="3830" y="4416"/>
                  </a:lnTo>
                  <a:lnTo>
                    <a:pt x="3955" y="4269"/>
                  </a:lnTo>
                  <a:lnTo>
                    <a:pt x="3955" y="4185"/>
                  </a:lnTo>
                  <a:lnTo>
                    <a:pt x="4018" y="4248"/>
                  </a:lnTo>
                  <a:lnTo>
                    <a:pt x="4248" y="4081"/>
                  </a:lnTo>
                  <a:lnTo>
                    <a:pt x="4437" y="3997"/>
                  </a:lnTo>
                  <a:lnTo>
                    <a:pt x="4437" y="3976"/>
                  </a:lnTo>
                  <a:lnTo>
                    <a:pt x="4562" y="3976"/>
                  </a:lnTo>
                  <a:lnTo>
                    <a:pt x="4918" y="3788"/>
                  </a:lnTo>
                  <a:lnTo>
                    <a:pt x="4960" y="3725"/>
                  </a:lnTo>
                  <a:lnTo>
                    <a:pt x="5022" y="3683"/>
                  </a:lnTo>
                  <a:lnTo>
                    <a:pt x="5399" y="3474"/>
                  </a:lnTo>
                  <a:lnTo>
                    <a:pt x="5399" y="3369"/>
                  </a:lnTo>
                  <a:lnTo>
                    <a:pt x="5504" y="3369"/>
                  </a:lnTo>
                  <a:lnTo>
                    <a:pt x="5608" y="3223"/>
                  </a:lnTo>
                  <a:lnTo>
                    <a:pt x="5608" y="3139"/>
                  </a:lnTo>
                  <a:lnTo>
                    <a:pt x="5734" y="2993"/>
                  </a:lnTo>
                  <a:lnTo>
                    <a:pt x="5818" y="2951"/>
                  </a:lnTo>
                  <a:lnTo>
                    <a:pt x="5818" y="2846"/>
                  </a:lnTo>
                  <a:lnTo>
                    <a:pt x="5859" y="2783"/>
                  </a:lnTo>
                  <a:lnTo>
                    <a:pt x="5797" y="2783"/>
                  </a:lnTo>
                  <a:lnTo>
                    <a:pt x="5755" y="2804"/>
                  </a:lnTo>
                  <a:lnTo>
                    <a:pt x="5734" y="2742"/>
                  </a:lnTo>
                  <a:lnTo>
                    <a:pt x="5838" y="2679"/>
                  </a:lnTo>
                  <a:lnTo>
                    <a:pt x="5901" y="2679"/>
                  </a:lnTo>
                  <a:lnTo>
                    <a:pt x="5922" y="2616"/>
                  </a:lnTo>
                  <a:lnTo>
                    <a:pt x="5901" y="2574"/>
                  </a:lnTo>
                  <a:lnTo>
                    <a:pt x="5943" y="2532"/>
                  </a:lnTo>
                  <a:lnTo>
                    <a:pt x="6006" y="2470"/>
                  </a:lnTo>
                  <a:lnTo>
                    <a:pt x="5964" y="2219"/>
                  </a:lnTo>
                  <a:lnTo>
                    <a:pt x="5943" y="2198"/>
                  </a:lnTo>
                  <a:lnTo>
                    <a:pt x="5838" y="2198"/>
                  </a:lnTo>
                  <a:lnTo>
                    <a:pt x="5797" y="2177"/>
                  </a:lnTo>
                  <a:lnTo>
                    <a:pt x="5818" y="2114"/>
                  </a:lnTo>
                  <a:lnTo>
                    <a:pt x="5901" y="2114"/>
                  </a:lnTo>
                  <a:lnTo>
                    <a:pt x="5901" y="1863"/>
                  </a:lnTo>
                  <a:lnTo>
                    <a:pt x="5859" y="1800"/>
                  </a:lnTo>
                  <a:lnTo>
                    <a:pt x="5901" y="1800"/>
                  </a:lnTo>
                  <a:lnTo>
                    <a:pt x="5922" y="1528"/>
                  </a:lnTo>
                  <a:lnTo>
                    <a:pt x="5901" y="1361"/>
                  </a:lnTo>
                  <a:lnTo>
                    <a:pt x="5964" y="1319"/>
                  </a:lnTo>
                  <a:lnTo>
                    <a:pt x="5943" y="1151"/>
                  </a:lnTo>
                  <a:lnTo>
                    <a:pt x="5922" y="1131"/>
                  </a:lnTo>
                  <a:lnTo>
                    <a:pt x="5922" y="963"/>
                  </a:lnTo>
                  <a:lnTo>
                    <a:pt x="5964" y="942"/>
                  </a:lnTo>
                  <a:lnTo>
                    <a:pt x="5901" y="817"/>
                  </a:lnTo>
                  <a:lnTo>
                    <a:pt x="5859" y="628"/>
                  </a:lnTo>
                  <a:lnTo>
                    <a:pt x="5922" y="587"/>
                  </a:lnTo>
                  <a:lnTo>
                    <a:pt x="5901" y="545"/>
                  </a:lnTo>
                  <a:lnTo>
                    <a:pt x="5901" y="503"/>
                  </a:lnTo>
                  <a:lnTo>
                    <a:pt x="5901" y="440"/>
                  </a:lnTo>
                  <a:lnTo>
                    <a:pt x="6027" y="273"/>
                  </a:lnTo>
                  <a:lnTo>
                    <a:pt x="5964" y="231"/>
                  </a:lnTo>
                  <a:lnTo>
                    <a:pt x="6027" y="168"/>
                  </a:lnTo>
                  <a:lnTo>
                    <a:pt x="6027" y="22"/>
                  </a:lnTo>
                  <a:lnTo>
                    <a:pt x="6006"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6" name="Google Shape;1156;p54"/>
            <p:cNvSpPr/>
            <p:nvPr/>
          </p:nvSpPr>
          <p:spPr>
            <a:xfrm>
              <a:off x="3951893" y="3317378"/>
              <a:ext cx="9978" cy="10724"/>
            </a:xfrm>
            <a:custGeom>
              <a:rect b="b" l="l" r="r" t="t"/>
              <a:pathLst>
                <a:path extrusionOk="0" h="943" w="838">
                  <a:moveTo>
                    <a:pt x="314" y="1"/>
                  </a:moveTo>
                  <a:lnTo>
                    <a:pt x="209" y="43"/>
                  </a:lnTo>
                  <a:lnTo>
                    <a:pt x="188" y="189"/>
                  </a:lnTo>
                  <a:lnTo>
                    <a:pt x="63" y="440"/>
                  </a:lnTo>
                  <a:lnTo>
                    <a:pt x="0" y="566"/>
                  </a:lnTo>
                  <a:lnTo>
                    <a:pt x="42" y="649"/>
                  </a:lnTo>
                  <a:lnTo>
                    <a:pt x="105" y="712"/>
                  </a:lnTo>
                  <a:lnTo>
                    <a:pt x="168" y="817"/>
                  </a:lnTo>
                  <a:lnTo>
                    <a:pt x="377" y="921"/>
                  </a:lnTo>
                  <a:lnTo>
                    <a:pt x="586" y="942"/>
                  </a:lnTo>
                  <a:lnTo>
                    <a:pt x="670" y="921"/>
                  </a:lnTo>
                  <a:lnTo>
                    <a:pt x="712" y="817"/>
                  </a:lnTo>
                  <a:lnTo>
                    <a:pt x="691" y="712"/>
                  </a:lnTo>
                  <a:lnTo>
                    <a:pt x="774" y="691"/>
                  </a:lnTo>
                  <a:lnTo>
                    <a:pt x="795" y="649"/>
                  </a:lnTo>
                  <a:lnTo>
                    <a:pt x="795" y="629"/>
                  </a:lnTo>
                  <a:lnTo>
                    <a:pt x="816" y="524"/>
                  </a:lnTo>
                  <a:lnTo>
                    <a:pt x="816" y="440"/>
                  </a:lnTo>
                  <a:lnTo>
                    <a:pt x="837" y="398"/>
                  </a:lnTo>
                  <a:lnTo>
                    <a:pt x="795" y="336"/>
                  </a:lnTo>
                  <a:lnTo>
                    <a:pt x="732" y="273"/>
                  </a:lnTo>
                  <a:lnTo>
                    <a:pt x="670" y="231"/>
                  </a:lnTo>
                  <a:lnTo>
                    <a:pt x="670" y="210"/>
                  </a:lnTo>
                  <a:lnTo>
                    <a:pt x="565" y="189"/>
                  </a:lnTo>
                  <a:lnTo>
                    <a:pt x="481" y="105"/>
                  </a:lnTo>
                  <a:lnTo>
                    <a:pt x="314"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7" name="Google Shape;1157;p54"/>
            <p:cNvSpPr/>
            <p:nvPr/>
          </p:nvSpPr>
          <p:spPr>
            <a:xfrm>
              <a:off x="3925232" y="3338554"/>
              <a:ext cx="15956" cy="14295"/>
            </a:xfrm>
            <a:custGeom>
              <a:rect b="b" l="l" r="r" t="t"/>
              <a:pathLst>
                <a:path extrusionOk="0" h="1257" w="1340">
                  <a:moveTo>
                    <a:pt x="775" y="1"/>
                  </a:moveTo>
                  <a:lnTo>
                    <a:pt x="754" y="43"/>
                  </a:lnTo>
                  <a:lnTo>
                    <a:pt x="670" y="106"/>
                  </a:lnTo>
                  <a:lnTo>
                    <a:pt x="628" y="147"/>
                  </a:lnTo>
                  <a:lnTo>
                    <a:pt x="419" y="189"/>
                  </a:lnTo>
                  <a:lnTo>
                    <a:pt x="293" y="315"/>
                  </a:lnTo>
                  <a:lnTo>
                    <a:pt x="231" y="440"/>
                  </a:lnTo>
                  <a:lnTo>
                    <a:pt x="84" y="566"/>
                  </a:lnTo>
                  <a:lnTo>
                    <a:pt x="0" y="629"/>
                  </a:lnTo>
                  <a:lnTo>
                    <a:pt x="42" y="733"/>
                  </a:lnTo>
                  <a:lnTo>
                    <a:pt x="126" y="796"/>
                  </a:lnTo>
                  <a:lnTo>
                    <a:pt x="126" y="859"/>
                  </a:lnTo>
                  <a:lnTo>
                    <a:pt x="210" y="943"/>
                  </a:lnTo>
                  <a:lnTo>
                    <a:pt x="210" y="1047"/>
                  </a:lnTo>
                  <a:lnTo>
                    <a:pt x="293" y="1131"/>
                  </a:lnTo>
                  <a:lnTo>
                    <a:pt x="356" y="1194"/>
                  </a:lnTo>
                  <a:lnTo>
                    <a:pt x="503" y="1256"/>
                  </a:lnTo>
                  <a:lnTo>
                    <a:pt x="607" y="1256"/>
                  </a:lnTo>
                  <a:lnTo>
                    <a:pt x="628" y="1194"/>
                  </a:lnTo>
                  <a:lnTo>
                    <a:pt x="670" y="1152"/>
                  </a:lnTo>
                  <a:lnTo>
                    <a:pt x="712" y="1026"/>
                  </a:lnTo>
                  <a:lnTo>
                    <a:pt x="816" y="984"/>
                  </a:lnTo>
                  <a:lnTo>
                    <a:pt x="879" y="943"/>
                  </a:lnTo>
                  <a:lnTo>
                    <a:pt x="984" y="922"/>
                  </a:lnTo>
                  <a:lnTo>
                    <a:pt x="1067" y="943"/>
                  </a:lnTo>
                  <a:lnTo>
                    <a:pt x="1172" y="859"/>
                  </a:lnTo>
                  <a:lnTo>
                    <a:pt x="1193" y="775"/>
                  </a:lnTo>
                  <a:lnTo>
                    <a:pt x="1151" y="733"/>
                  </a:lnTo>
                  <a:lnTo>
                    <a:pt x="1130" y="650"/>
                  </a:lnTo>
                  <a:lnTo>
                    <a:pt x="1235" y="608"/>
                  </a:lnTo>
                  <a:lnTo>
                    <a:pt x="1339" y="524"/>
                  </a:lnTo>
                  <a:lnTo>
                    <a:pt x="1339" y="399"/>
                  </a:lnTo>
                  <a:lnTo>
                    <a:pt x="1256" y="147"/>
                  </a:lnTo>
                  <a:lnTo>
                    <a:pt x="1130" y="43"/>
                  </a:lnTo>
                  <a:lnTo>
                    <a:pt x="1026" y="85"/>
                  </a:lnTo>
                  <a:lnTo>
                    <a:pt x="942" y="22"/>
                  </a:lnTo>
                  <a:lnTo>
                    <a:pt x="921" y="43"/>
                  </a:lnTo>
                  <a:lnTo>
                    <a:pt x="858" y="22"/>
                  </a:lnTo>
                  <a:lnTo>
                    <a:pt x="775"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8" name="Google Shape;1158;p54"/>
            <p:cNvSpPr/>
            <p:nvPr/>
          </p:nvSpPr>
          <p:spPr>
            <a:xfrm>
              <a:off x="4226694" y="2879548"/>
              <a:ext cx="50095" cy="39508"/>
            </a:xfrm>
            <a:custGeom>
              <a:rect b="b" l="l" r="r" t="t"/>
              <a:pathLst>
                <a:path extrusionOk="0" h="3474" w="4207">
                  <a:moveTo>
                    <a:pt x="1507" y="0"/>
                  </a:moveTo>
                  <a:lnTo>
                    <a:pt x="1466" y="63"/>
                  </a:lnTo>
                  <a:lnTo>
                    <a:pt x="1403" y="105"/>
                  </a:lnTo>
                  <a:lnTo>
                    <a:pt x="1298" y="105"/>
                  </a:lnTo>
                  <a:lnTo>
                    <a:pt x="1256" y="126"/>
                  </a:lnTo>
                  <a:lnTo>
                    <a:pt x="1152" y="63"/>
                  </a:lnTo>
                  <a:lnTo>
                    <a:pt x="1068" y="63"/>
                  </a:lnTo>
                  <a:lnTo>
                    <a:pt x="1026" y="105"/>
                  </a:lnTo>
                  <a:lnTo>
                    <a:pt x="880" y="293"/>
                  </a:lnTo>
                  <a:lnTo>
                    <a:pt x="629" y="398"/>
                  </a:lnTo>
                  <a:lnTo>
                    <a:pt x="231" y="503"/>
                  </a:lnTo>
                  <a:lnTo>
                    <a:pt x="252" y="586"/>
                  </a:lnTo>
                  <a:lnTo>
                    <a:pt x="1" y="754"/>
                  </a:lnTo>
                  <a:lnTo>
                    <a:pt x="22" y="1005"/>
                  </a:lnTo>
                  <a:lnTo>
                    <a:pt x="106" y="1067"/>
                  </a:lnTo>
                  <a:lnTo>
                    <a:pt x="189" y="1047"/>
                  </a:lnTo>
                  <a:lnTo>
                    <a:pt x="294" y="1005"/>
                  </a:lnTo>
                  <a:lnTo>
                    <a:pt x="419" y="1151"/>
                  </a:lnTo>
                  <a:lnTo>
                    <a:pt x="566" y="1277"/>
                  </a:lnTo>
                  <a:lnTo>
                    <a:pt x="733" y="1360"/>
                  </a:lnTo>
                  <a:lnTo>
                    <a:pt x="754" y="1486"/>
                  </a:lnTo>
                  <a:lnTo>
                    <a:pt x="901" y="1549"/>
                  </a:lnTo>
                  <a:lnTo>
                    <a:pt x="901" y="1674"/>
                  </a:lnTo>
                  <a:lnTo>
                    <a:pt x="754" y="1779"/>
                  </a:lnTo>
                  <a:lnTo>
                    <a:pt x="754" y="1904"/>
                  </a:lnTo>
                  <a:lnTo>
                    <a:pt x="650" y="1946"/>
                  </a:lnTo>
                  <a:lnTo>
                    <a:pt x="650" y="2114"/>
                  </a:lnTo>
                  <a:lnTo>
                    <a:pt x="754" y="2302"/>
                  </a:lnTo>
                  <a:lnTo>
                    <a:pt x="859" y="2679"/>
                  </a:lnTo>
                  <a:lnTo>
                    <a:pt x="880" y="2846"/>
                  </a:lnTo>
                  <a:lnTo>
                    <a:pt x="1089" y="3034"/>
                  </a:lnTo>
                  <a:lnTo>
                    <a:pt x="1298" y="3097"/>
                  </a:lnTo>
                  <a:lnTo>
                    <a:pt x="1507" y="3160"/>
                  </a:lnTo>
                  <a:lnTo>
                    <a:pt x="1570" y="3327"/>
                  </a:lnTo>
                  <a:lnTo>
                    <a:pt x="1759" y="3348"/>
                  </a:lnTo>
                  <a:lnTo>
                    <a:pt x="1884" y="3306"/>
                  </a:lnTo>
                  <a:lnTo>
                    <a:pt x="2031" y="3348"/>
                  </a:lnTo>
                  <a:lnTo>
                    <a:pt x="2031" y="3474"/>
                  </a:lnTo>
                  <a:lnTo>
                    <a:pt x="2093" y="3432"/>
                  </a:lnTo>
                  <a:lnTo>
                    <a:pt x="2240" y="3139"/>
                  </a:lnTo>
                  <a:lnTo>
                    <a:pt x="2428" y="2992"/>
                  </a:lnTo>
                  <a:lnTo>
                    <a:pt x="2554" y="2992"/>
                  </a:lnTo>
                  <a:lnTo>
                    <a:pt x="2637" y="2846"/>
                  </a:lnTo>
                  <a:lnTo>
                    <a:pt x="2763" y="2846"/>
                  </a:lnTo>
                  <a:lnTo>
                    <a:pt x="3077" y="3055"/>
                  </a:lnTo>
                  <a:lnTo>
                    <a:pt x="3244" y="2951"/>
                  </a:lnTo>
                  <a:lnTo>
                    <a:pt x="3391" y="3034"/>
                  </a:lnTo>
                  <a:lnTo>
                    <a:pt x="3453" y="3202"/>
                  </a:lnTo>
                  <a:lnTo>
                    <a:pt x="3600" y="3202"/>
                  </a:lnTo>
                  <a:lnTo>
                    <a:pt x="3851" y="3327"/>
                  </a:lnTo>
                  <a:lnTo>
                    <a:pt x="3997" y="3139"/>
                  </a:lnTo>
                  <a:lnTo>
                    <a:pt x="4102" y="3202"/>
                  </a:lnTo>
                  <a:lnTo>
                    <a:pt x="4123" y="3264"/>
                  </a:lnTo>
                  <a:lnTo>
                    <a:pt x="4207" y="3139"/>
                  </a:lnTo>
                  <a:lnTo>
                    <a:pt x="4165" y="2930"/>
                  </a:lnTo>
                  <a:lnTo>
                    <a:pt x="4102" y="2679"/>
                  </a:lnTo>
                  <a:lnTo>
                    <a:pt x="3955" y="2637"/>
                  </a:lnTo>
                  <a:lnTo>
                    <a:pt x="3851" y="2386"/>
                  </a:lnTo>
                  <a:lnTo>
                    <a:pt x="3851" y="2114"/>
                  </a:lnTo>
                  <a:lnTo>
                    <a:pt x="3767" y="1967"/>
                  </a:lnTo>
                  <a:lnTo>
                    <a:pt x="3579" y="1863"/>
                  </a:lnTo>
                  <a:lnTo>
                    <a:pt x="3432" y="1695"/>
                  </a:lnTo>
                  <a:lnTo>
                    <a:pt x="3328" y="1423"/>
                  </a:lnTo>
                  <a:lnTo>
                    <a:pt x="3139" y="1319"/>
                  </a:lnTo>
                  <a:lnTo>
                    <a:pt x="2909" y="1235"/>
                  </a:lnTo>
                  <a:lnTo>
                    <a:pt x="2867" y="1109"/>
                  </a:lnTo>
                  <a:lnTo>
                    <a:pt x="2763" y="1067"/>
                  </a:lnTo>
                  <a:lnTo>
                    <a:pt x="2554" y="1067"/>
                  </a:lnTo>
                  <a:lnTo>
                    <a:pt x="2323" y="1047"/>
                  </a:lnTo>
                  <a:lnTo>
                    <a:pt x="2240" y="963"/>
                  </a:lnTo>
                  <a:lnTo>
                    <a:pt x="2177" y="900"/>
                  </a:lnTo>
                  <a:lnTo>
                    <a:pt x="2135" y="733"/>
                  </a:lnTo>
                  <a:lnTo>
                    <a:pt x="2010" y="649"/>
                  </a:lnTo>
                  <a:lnTo>
                    <a:pt x="1759" y="272"/>
                  </a:lnTo>
                  <a:lnTo>
                    <a:pt x="1675" y="84"/>
                  </a:lnTo>
                  <a:lnTo>
                    <a:pt x="1591"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9" name="Google Shape;1159;p54"/>
            <p:cNvSpPr/>
            <p:nvPr/>
          </p:nvSpPr>
          <p:spPr>
            <a:xfrm>
              <a:off x="4226694" y="2879548"/>
              <a:ext cx="50095" cy="39508"/>
            </a:xfrm>
            <a:custGeom>
              <a:rect b="b" l="l" r="r" t="t"/>
              <a:pathLst>
                <a:path extrusionOk="0" h="3474" w="4207">
                  <a:moveTo>
                    <a:pt x="1507" y="0"/>
                  </a:moveTo>
                  <a:lnTo>
                    <a:pt x="1466" y="63"/>
                  </a:lnTo>
                  <a:lnTo>
                    <a:pt x="1403" y="105"/>
                  </a:lnTo>
                  <a:lnTo>
                    <a:pt x="1298" y="105"/>
                  </a:lnTo>
                  <a:lnTo>
                    <a:pt x="1256" y="126"/>
                  </a:lnTo>
                  <a:lnTo>
                    <a:pt x="1152" y="63"/>
                  </a:lnTo>
                  <a:lnTo>
                    <a:pt x="1068" y="63"/>
                  </a:lnTo>
                  <a:lnTo>
                    <a:pt x="1026" y="105"/>
                  </a:lnTo>
                  <a:lnTo>
                    <a:pt x="880" y="293"/>
                  </a:lnTo>
                  <a:lnTo>
                    <a:pt x="629" y="398"/>
                  </a:lnTo>
                  <a:lnTo>
                    <a:pt x="231" y="503"/>
                  </a:lnTo>
                  <a:lnTo>
                    <a:pt x="252" y="586"/>
                  </a:lnTo>
                  <a:lnTo>
                    <a:pt x="1" y="754"/>
                  </a:lnTo>
                  <a:lnTo>
                    <a:pt x="22" y="1005"/>
                  </a:lnTo>
                  <a:lnTo>
                    <a:pt x="106" y="1067"/>
                  </a:lnTo>
                  <a:lnTo>
                    <a:pt x="189" y="1047"/>
                  </a:lnTo>
                  <a:lnTo>
                    <a:pt x="294" y="1005"/>
                  </a:lnTo>
                  <a:lnTo>
                    <a:pt x="419" y="1151"/>
                  </a:lnTo>
                  <a:lnTo>
                    <a:pt x="566" y="1277"/>
                  </a:lnTo>
                  <a:lnTo>
                    <a:pt x="733" y="1360"/>
                  </a:lnTo>
                  <a:lnTo>
                    <a:pt x="754" y="1486"/>
                  </a:lnTo>
                  <a:lnTo>
                    <a:pt x="901" y="1549"/>
                  </a:lnTo>
                  <a:lnTo>
                    <a:pt x="901" y="1674"/>
                  </a:lnTo>
                  <a:lnTo>
                    <a:pt x="754" y="1779"/>
                  </a:lnTo>
                  <a:lnTo>
                    <a:pt x="754" y="1904"/>
                  </a:lnTo>
                  <a:lnTo>
                    <a:pt x="650" y="1946"/>
                  </a:lnTo>
                  <a:lnTo>
                    <a:pt x="650" y="2114"/>
                  </a:lnTo>
                  <a:lnTo>
                    <a:pt x="754" y="2302"/>
                  </a:lnTo>
                  <a:lnTo>
                    <a:pt x="859" y="2679"/>
                  </a:lnTo>
                  <a:lnTo>
                    <a:pt x="880" y="2846"/>
                  </a:lnTo>
                  <a:lnTo>
                    <a:pt x="1089" y="3034"/>
                  </a:lnTo>
                  <a:lnTo>
                    <a:pt x="1298" y="3097"/>
                  </a:lnTo>
                  <a:lnTo>
                    <a:pt x="1507" y="3160"/>
                  </a:lnTo>
                  <a:lnTo>
                    <a:pt x="1570" y="3327"/>
                  </a:lnTo>
                  <a:lnTo>
                    <a:pt x="1759" y="3348"/>
                  </a:lnTo>
                  <a:lnTo>
                    <a:pt x="1884" y="3306"/>
                  </a:lnTo>
                  <a:lnTo>
                    <a:pt x="2031" y="3348"/>
                  </a:lnTo>
                  <a:lnTo>
                    <a:pt x="2031" y="3474"/>
                  </a:lnTo>
                  <a:lnTo>
                    <a:pt x="2093" y="3432"/>
                  </a:lnTo>
                  <a:lnTo>
                    <a:pt x="2240" y="3139"/>
                  </a:lnTo>
                  <a:lnTo>
                    <a:pt x="2428" y="2992"/>
                  </a:lnTo>
                  <a:lnTo>
                    <a:pt x="2554" y="2992"/>
                  </a:lnTo>
                  <a:lnTo>
                    <a:pt x="2637" y="2846"/>
                  </a:lnTo>
                  <a:lnTo>
                    <a:pt x="2763" y="2846"/>
                  </a:lnTo>
                  <a:lnTo>
                    <a:pt x="3077" y="3055"/>
                  </a:lnTo>
                  <a:lnTo>
                    <a:pt x="3244" y="2951"/>
                  </a:lnTo>
                  <a:lnTo>
                    <a:pt x="3391" y="3034"/>
                  </a:lnTo>
                  <a:lnTo>
                    <a:pt x="3453" y="3202"/>
                  </a:lnTo>
                  <a:lnTo>
                    <a:pt x="3600" y="3202"/>
                  </a:lnTo>
                  <a:lnTo>
                    <a:pt x="3851" y="3327"/>
                  </a:lnTo>
                  <a:lnTo>
                    <a:pt x="3997" y="3139"/>
                  </a:lnTo>
                  <a:lnTo>
                    <a:pt x="4102" y="3202"/>
                  </a:lnTo>
                  <a:lnTo>
                    <a:pt x="4123" y="3264"/>
                  </a:lnTo>
                  <a:lnTo>
                    <a:pt x="4207" y="3139"/>
                  </a:lnTo>
                  <a:lnTo>
                    <a:pt x="4165" y="2930"/>
                  </a:lnTo>
                  <a:lnTo>
                    <a:pt x="4102" y="2679"/>
                  </a:lnTo>
                  <a:lnTo>
                    <a:pt x="3955" y="2637"/>
                  </a:lnTo>
                  <a:lnTo>
                    <a:pt x="3851" y="2386"/>
                  </a:lnTo>
                  <a:lnTo>
                    <a:pt x="3851" y="2114"/>
                  </a:lnTo>
                  <a:lnTo>
                    <a:pt x="3767" y="1967"/>
                  </a:lnTo>
                  <a:lnTo>
                    <a:pt x="3579" y="1863"/>
                  </a:lnTo>
                  <a:lnTo>
                    <a:pt x="3432" y="1695"/>
                  </a:lnTo>
                  <a:lnTo>
                    <a:pt x="3328" y="1423"/>
                  </a:lnTo>
                  <a:lnTo>
                    <a:pt x="3139" y="1319"/>
                  </a:lnTo>
                  <a:lnTo>
                    <a:pt x="2909" y="1235"/>
                  </a:lnTo>
                  <a:lnTo>
                    <a:pt x="2867" y="1109"/>
                  </a:lnTo>
                  <a:lnTo>
                    <a:pt x="2763" y="1067"/>
                  </a:lnTo>
                  <a:lnTo>
                    <a:pt x="2554" y="1067"/>
                  </a:lnTo>
                  <a:lnTo>
                    <a:pt x="2323" y="1047"/>
                  </a:lnTo>
                  <a:lnTo>
                    <a:pt x="2240" y="963"/>
                  </a:lnTo>
                  <a:lnTo>
                    <a:pt x="2177" y="900"/>
                  </a:lnTo>
                  <a:lnTo>
                    <a:pt x="2135" y="733"/>
                  </a:lnTo>
                  <a:lnTo>
                    <a:pt x="2010" y="649"/>
                  </a:lnTo>
                  <a:lnTo>
                    <a:pt x="1759" y="272"/>
                  </a:lnTo>
                  <a:lnTo>
                    <a:pt x="1675" y="84"/>
                  </a:lnTo>
                  <a:lnTo>
                    <a:pt x="1591"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0" name="Google Shape;1160;p54"/>
            <p:cNvSpPr/>
            <p:nvPr/>
          </p:nvSpPr>
          <p:spPr>
            <a:xfrm>
              <a:off x="4014919" y="2846238"/>
              <a:ext cx="33651" cy="9053"/>
            </a:xfrm>
            <a:custGeom>
              <a:rect b="b" l="l" r="r" t="t"/>
              <a:pathLst>
                <a:path extrusionOk="0" h="796" w="2826">
                  <a:moveTo>
                    <a:pt x="2240" y="0"/>
                  </a:moveTo>
                  <a:cubicBezTo>
                    <a:pt x="2240" y="0"/>
                    <a:pt x="1717" y="230"/>
                    <a:pt x="1612" y="230"/>
                  </a:cubicBezTo>
                  <a:cubicBezTo>
                    <a:pt x="1507" y="230"/>
                    <a:pt x="1382" y="105"/>
                    <a:pt x="1382" y="105"/>
                  </a:cubicBezTo>
                  <a:lnTo>
                    <a:pt x="733" y="126"/>
                  </a:lnTo>
                  <a:lnTo>
                    <a:pt x="754" y="293"/>
                  </a:lnTo>
                  <a:cubicBezTo>
                    <a:pt x="775" y="419"/>
                    <a:pt x="231" y="419"/>
                    <a:pt x="22" y="419"/>
                  </a:cubicBezTo>
                  <a:lnTo>
                    <a:pt x="22" y="439"/>
                  </a:lnTo>
                  <a:lnTo>
                    <a:pt x="1" y="481"/>
                  </a:lnTo>
                  <a:lnTo>
                    <a:pt x="85" y="481"/>
                  </a:lnTo>
                  <a:lnTo>
                    <a:pt x="105" y="586"/>
                  </a:lnTo>
                  <a:lnTo>
                    <a:pt x="189" y="586"/>
                  </a:lnTo>
                  <a:lnTo>
                    <a:pt x="231" y="502"/>
                  </a:lnTo>
                  <a:lnTo>
                    <a:pt x="398" y="544"/>
                  </a:lnTo>
                  <a:lnTo>
                    <a:pt x="461" y="544"/>
                  </a:lnTo>
                  <a:lnTo>
                    <a:pt x="545" y="460"/>
                  </a:lnTo>
                  <a:lnTo>
                    <a:pt x="649" y="502"/>
                  </a:lnTo>
                  <a:lnTo>
                    <a:pt x="880" y="711"/>
                  </a:lnTo>
                  <a:lnTo>
                    <a:pt x="984" y="732"/>
                  </a:lnTo>
                  <a:lnTo>
                    <a:pt x="1173" y="691"/>
                  </a:lnTo>
                  <a:lnTo>
                    <a:pt x="1424" y="628"/>
                  </a:lnTo>
                  <a:lnTo>
                    <a:pt x="1507" y="649"/>
                  </a:lnTo>
                  <a:lnTo>
                    <a:pt x="1821" y="649"/>
                  </a:lnTo>
                  <a:lnTo>
                    <a:pt x="1863" y="691"/>
                  </a:lnTo>
                  <a:lnTo>
                    <a:pt x="1863" y="586"/>
                  </a:lnTo>
                  <a:lnTo>
                    <a:pt x="2072" y="502"/>
                  </a:lnTo>
                  <a:lnTo>
                    <a:pt x="2386" y="691"/>
                  </a:lnTo>
                  <a:lnTo>
                    <a:pt x="2595" y="691"/>
                  </a:lnTo>
                  <a:lnTo>
                    <a:pt x="2805" y="795"/>
                  </a:lnTo>
                  <a:lnTo>
                    <a:pt x="2826" y="586"/>
                  </a:lnTo>
                  <a:lnTo>
                    <a:pt x="2742" y="481"/>
                  </a:lnTo>
                  <a:lnTo>
                    <a:pt x="2595" y="377"/>
                  </a:lnTo>
                  <a:lnTo>
                    <a:pt x="2637" y="188"/>
                  </a:lnTo>
                  <a:cubicBezTo>
                    <a:pt x="2628" y="188"/>
                    <a:pt x="2594" y="197"/>
                    <a:pt x="2555" y="197"/>
                  </a:cubicBezTo>
                  <a:cubicBezTo>
                    <a:pt x="2507" y="197"/>
                    <a:pt x="2451" y="184"/>
                    <a:pt x="2428" y="126"/>
                  </a:cubicBezTo>
                  <a:cubicBezTo>
                    <a:pt x="2386" y="21"/>
                    <a:pt x="2240" y="0"/>
                    <a:pt x="2240" y="0"/>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1" name="Google Shape;1161;p54"/>
            <p:cNvSpPr/>
            <p:nvPr/>
          </p:nvSpPr>
          <p:spPr>
            <a:xfrm>
              <a:off x="4036853" y="2853608"/>
              <a:ext cx="1250" cy="1205"/>
            </a:xfrm>
            <a:custGeom>
              <a:rect b="b" l="l" r="r" t="t"/>
              <a:pathLst>
                <a:path extrusionOk="0" fill="none" h="106" w="105">
                  <a:moveTo>
                    <a:pt x="105" y="105"/>
                  </a:moveTo>
                  <a:lnTo>
                    <a:pt x="0" y="1"/>
                  </a:lnTo>
                </a:path>
              </a:pathLst>
            </a:custGeom>
            <a:solidFill>
              <a:srgbClr val="503259"/>
            </a:solidFill>
            <a:ln cap="rnd" cmpd="sng" w="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2" name="Google Shape;1162;p54"/>
            <p:cNvSpPr/>
            <p:nvPr/>
          </p:nvSpPr>
          <p:spPr>
            <a:xfrm>
              <a:off x="4346543" y="2948318"/>
              <a:ext cx="21183" cy="11907"/>
            </a:xfrm>
            <a:custGeom>
              <a:rect b="b" l="l" r="r" t="t"/>
              <a:pathLst>
                <a:path extrusionOk="0" h="1047" w="1779">
                  <a:moveTo>
                    <a:pt x="753" y="0"/>
                  </a:moveTo>
                  <a:lnTo>
                    <a:pt x="586" y="21"/>
                  </a:lnTo>
                  <a:lnTo>
                    <a:pt x="314" y="189"/>
                  </a:lnTo>
                  <a:lnTo>
                    <a:pt x="188" y="440"/>
                  </a:lnTo>
                  <a:lnTo>
                    <a:pt x="63" y="502"/>
                  </a:lnTo>
                  <a:lnTo>
                    <a:pt x="63" y="628"/>
                  </a:lnTo>
                  <a:lnTo>
                    <a:pt x="0" y="733"/>
                  </a:lnTo>
                  <a:lnTo>
                    <a:pt x="105" y="921"/>
                  </a:lnTo>
                  <a:lnTo>
                    <a:pt x="314" y="942"/>
                  </a:lnTo>
                  <a:lnTo>
                    <a:pt x="398" y="879"/>
                  </a:lnTo>
                  <a:lnTo>
                    <a:pt x="691" y="1046"/>
                  </a:lnTo>
                  <a:lnTo>
                    <a:pt x="837" y="1046"/>
                  </a:lnTo>
                  <a:lnTo>
                    <a:pt x="942" y="921"/>
                  </a:lnTo>
                  <a:lnTo>
                    <a:pt x="1067" y="879"/>
                  </a:lnTo>
                  <a:lnTo>
                    <a:pt x="1172" y="942"/>
                  </a:lnTo>
                  <a:lnTo>
                    <a:pt x="1381" y="879"/>
                  </a:lnTo>
                  <a:lnTo>
                    <a:pt x="1549" y="921"/>
                  </a:lnTo>
                  <a:lnTo>
                    <a:pt x="1779" y="837"/>
                  </a:lnTo>
                  <a:lnTo>
                    <a:pt x="1779" y="733"/>
                  </a:lnTo>
                  <a:lnTo>
                    <a:pt x="1779" y="565"/>
                  </a:lnTo>
                  <a:lnTo>
                    <a:pt x="1590" y="502"/>
                  </a:lnTo>
                  <a:lnTo>
                    <a:pt x="1590" y="398"/>
                  </a:lnTo>
                  <a:lnTo>
                    <a:pt x="1632" y="230"/>
                  </a:lnTo>
                  <a:lnTo>
                    <a:pt x="1590" y="230"/>
                  </a:lnTo>
                  <a:lnTo>
                    <a:pt x="1528" y="126"/>
                  </a:lnTo>
                  <a:lnTo>
                    <a:pt x="1360" y="105"/>
                  </a:lnTo>
                  <a:lnTo>
                    <a:pt x="1214" y="189"/>
                  </a:lnTo>
                  <a:lnTo>
                    <a:pt x="1109" y="126"/>
                  </a:lnTo>
                  <a:lnTo>
                    <a:pt x="837" y="105"/>
                  </a:lnTo>
                  <a:lnTo>
                    <a:pt x="753"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3" name="Google Shape;1163;p54"/>
            <p:cNvSpPr/>
            <p:nvPr/>
          </p:nvSpPr>
          <p:spPr>
            <a:xfrm>
              <a:off x="3878888" y="2847660"/>
              <a:ext cx="16706" cy="13579"/>
            </a:xfrm>
            <a:custGeom>
              <a:rect b="b" l="l" r="r" t="t"/>
              <a:pathLst>
                <a:path extrusionOk="0" h="1194" w="1403">
                  <a:moveTo>
                    <a:pt x="900" y="1"/>
                  </a:moveTo>
                  <a:lnTo>
                    <a:pt x="754" y="42"/>
                  </a:lnTo>
                  <a:lnTo>
                    <a:pt x="628" y="42"/>
                  </a:lnTo>
                  <a:lnTo>
                    <a:pt x="419" y="84"/>
                  </a:lnTo>
                  <a:lnTo>
                    <a:pt x="314" y="168"/>
                  </a:lnTo>
                  <a:lnTo>
                    <a:pt x="210" y="189"/>
                  </a:lnTo>
                  <a:lnTo>
                    <a:pt x="42" y="273"/>
                  </a:lnTo>
                  <a:lnTo>
                    <a:pt x="63" y="356"/>
                  </a:lnTo>
                  <a:lnTo>
                    <a:pt x="21" y="398"/>
                  </a:lnTo>
                  <a:lnTo>
                    <a:pt x="21" y="377"/>
                  </a:lnTo>
                  <a:lnTo>
                    <a:pt x="1" y="586"/>
                  </a:lnTo>
                  <a:lnTo>
                    <a:pt x="21" y="796"/>
                  </a:lnTo>
                  <a:lnTo>
                    <a:pt x="126" y="942"/>
                  </a:lnTo>
                  <a:lnTo>
                    <a:pt x="168" y="1089"/>
                  </a:lnTo>
                  <a:lnTo>
                    <a:pt x="314" y="1193"/>
                  </a:lnTo>
                  <a:lnTo>
                    <a:pt x="314" y="1151"/>
                  </a:lnTo>
                  <a:lnTo>
                    <a:pt x="524" y="1026"/>
                  </a:lnTo>
                  <a:lnTo>
                    <a:pt x="691" y="984"/>
                  </a:lnTo>
                  <a:lnTo>
                    <a:pt x="691" y="921"/>
                  </a:lnTo>
                  <a:lnTo>
                    <a:pt x="837" y="838"/>
                  </a:lnTo>
                  <a:lnTo>
                    <a:pt x="1110" y="879"/>
                  </a:lnTo>
                  <a:lnTo>
                    <a:pt x="1256" y="796"/>
                  </a:lnTo>
                  <a:lnTo>
                    <a:pt x="1361" y="775"/>
                  </a:lnTo>
                  <a:lnTo>
                    <a:pt x="1402" y="712"/>
                  </a:lnTo>
                  <a:lnTo>
                    <a:pt x="1402" y="607"/>
                  </a:lnTo>
                  <a:lnTo>
                    <a:pt x="1382" y="461"/>
                  </a:lnTo>
                  <a:lnTo>
                    <a:pt x="1214" y="189"/>
                  </a:lnTo>
                  <a:lnTo>
                    <a:pt x="984"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4" name="Google Shape;1164;p54"/>
            <p:cNvSpPr/>
            <p:nvPr/>
          </p:nvSpPr>
          <p:spPr>
            <a:xfrm>
              <a:off x="3865182" y="2817204"/>
              <a:ext cx="27923" cy="34993"/>
            </a:xfrm>
            <a:custGeom>
              <a:rect b="b" l="l" r="r" t="t"/>
              <a:pathLst>
                <a:path extrusionOk="0" h="3077" w="2345">
                  <a:moveTo>
                    <a:pt x="461" y="0"/>
                  </a:moveTo>
                  <a:lnTo>
                    <a:pt x="336" y="105"/>
                  </a:lnTo>
                  <a:lnTo>
                    <a:pt x="315" y="147"/>
                  </a:lnTo>
                  <a:lnTo>
                    <a:pt x="210" y="147"/>
                  </a:lnTo>
                  <a:lnTo>
                    <a:pt x="64" y="210"/>
                  </a:lnTo>
                  <a:lnTo>
                    <a:pt x="1" y="272"/>
                  </a:lnTo>
                  <a:lnTo>
                    <a:pt x="22" y="314"/>
                  </a:lnTo>
                  <a:lnTo>
                    <a:pt x="64" y="461"/>
                  </a:lnTo>
                  <a:lnTo>
                    <a:pt x="105" y="628"/>
                  </a:lnTo>
                  <a:lnTo>
                    <a:pt x="168" y="670"/>
                  </a:lnTo>
                  <a:lnTo>
                    <a:pt x="273" y="691"/>
                  </a:lnTo>
                  <a:lnTo>
                    <a:pt x="273" y="754"/>
                  </a:lnTo>
                  <a:lnTo>
                    <a:pt x="231" y="754"/>
                  </a:lnTo>
                  <a:lnTo>
                    <a:pt x="105" y="775"/>
                  </a:lnTo>
                  <a:lnTo>
                    <a:pt x="126" y="879"/>
                  </a:lnTo>
                  <a:lnTo>
                    <a:pt x="147" y="900"/>
                  </a:lnTo>
                  <a:lnTo>
                    <a:pt x="210" y="879"/>
                  </a:lnTo>
                  <a:lnTo>
                    <a:pt x="273" y="879"/>
                  </a:lnTo>
                  <a:lnTo>
                    <a:pt x="252" y="1047"/>
                  </a:lnTo>
                  <a:lnTo>
                    <a:pt x="147" y="1193"/>
                  </a:lnTo>
                  <a:lnTo>
                    <a:pt x="147" y="1277"/>
                  </a:lnTo>
                  <a:lnTo>
                    <a:pt x="315" y="1402"/>
                  </a:lnTo>
                  <a:lnTo>
                    <a:pt x="419" y="1423"/>
                  </a:lnTo>
                  <a:lnTo>
                    <a:pt x="461" y="1486"/>
                  </a:lnTo>
                  <a:lnTo>
                    <a:pt x="440" y="1570"/>
                  </a:lnTo>
                  <a:lnTo>
                    <a:pt x="336" y="1507"/>
                  </a:lnTo>
                  <a:lnTo>
                    <a:pt x="273" y="1528"/>
                  </a:lnTo>
                  <a:lnTo>
                    <a:pt x="273" y="1674"/>
                  </a:lnTo>
                  <a:lnTo>
                    <a:pt x="419" y="1821"/>
                  </a:lnTo>
                  <a:lnTo>
                    <a:pt x="356" y="1842"/>
                  </a:lnTo>
                  <a:lnTo>
                    <a:pt x="482" y="1988"/>
                  </a:lnTo>
                  <a:lnTo>
                    <a:pt x="482" y="2051"/>
                  </a:lnTo>
                  <a:lnTo>
                    <a:pt x="545" y="2135"/>
                  </a:lnTo>
                  <a:lnTo>
                    <a:pt x="670" y="2135"/>
                  </a:lnTo>
                  <a:lnTo>
                    <a:pt x="754" y="2218"/>
                  </a:lnTo>
                  <a:lnTo>
                    <a:pt x="900" y="2239"/>
                  </a:lnTo>
                  <a:lnTo>
                    <a:pt x="900" y="2365"/>
                  </a:lnTo>
                  <a:lnTo>
                    <a:pt x="838" y="2448"/>
                  </a:lnTo>
                  <a:lnTo>
                    <a:pt x="796" y="2511"/>
                  </a:lnTo>
                  <a:lnTo>
                    <a:pt x="859" y="2532"/>
                  </a:lnTo>
                  <a:lnTo>
                    <a:pt x="942" y="2658"/>
                  </a:lnTo>
                  <a:lnTo>
                    <a:pt x="984" y="2658"/>
                  </a:lnTo>
                  <a:lnTo>
                    <a:pt x="1089" y="2741"/>
                  </a:lnTo>
                  <a:lnTo>
                    <a:pt x="1152" y="2846"/>
                  </a:lnTo>
                  <a:lnTo>
                    <a:pt x="1152" y="2992"/>
                  </a:lnTo>
                  <a:lnTo>
                    <a:pt x="1172" y="3076"/>
                  </a:lnTo>
                  <a:lnTo>
                    <a:pt x="1214" y="3034"/>
                  </a:lnTo>
                  <a:lnTo>
                    <a:pt x="1193" y="2951"/>
                  </a:lnTo>
                  <a:lnTo>
                    <a:pt x="1361" y="2867"/>
                  </a:lnTo>
                  <a:lnTo>
                    <a:pt x="1465" y="2846"/>
                  </a:lnTo>
                  <a:lnTo>
                    <a:pt x="1570" y="2762"/>
                  </a:lnTo>
                  <a:lnTo>
                    <a:pt x="1779" y="2720"/>
                  </a:lnTo>
                  <a:lnTo>
                    <a:pt x="1905" y="2720"/>
                  </a:lnTo>
                  <a:lnTo>
                    <a:pt x="2051" y="2679"/>
                  </a:lnTo>
                  <a:lnTo>
                    <a:pt x="2135" y="2679"/>
                  </a:lnTo>
                  <a:lnTo>
                    <a:pt x="2198" y="2574"/>
                  </a:lnTo>
                  <a:lnTo>
                    <a:pt x="2114" y="2469"/>
                  </a:lnTo>
                  <a:lnTo>
                    <a:pt x="2093" y="2365"/>
                  </a:lnTo>
                  <a:lnTo>
                    <a:pt x="2302" y="2197"/>
                  </a:lnTo>
                  <a:lnTo>
                    <a:pt x="2344" y="2051"/>
                  </a:lnTo>
                  <a:lnTo>
                    <a:pt x="2261" y="1925"/>
                  </a:lnTo>
                  <a:lnTo>
                    <a:pt x="2093" y="1737"/>
                  </a:lnTo>
                  <a:lnTo>
                    <a:pt x="2030" y="1507"/>
                  </a:lnTo>
                  <a:lnTo>
                    <a:pt x="2114" y="1423"/>
                  </a:lnTo>
                  <a:lnTo>
                    <a:pt x="2093" y="1319"/>
                  </a:lnTo>
                  <a:lnTo>
                    <a:pt x="2051" y="1193"/>
                  </a:lnTo>
                  <a:lnTo>
                    <a:pt x="2030" y="1109"/>
                  </a:lnTo>
                  <a:lnTo>
                    <a:pt x="2135" y="984"/>
                  </a:lnTo>
                  <a:lnTo>
                    <a:pt x="1926" y="963"/>
                  </a:lnTo>
                  <a:lnTo>
                    <a:pt x="1842" y="1088"/>
                  </a:lnTo>
                  <a:lnTo>
                    <a:pt x="1737" y="1005"/>
                  </a:lnTo>
                  <a:lnTo>
                    <a:pt x="1633" y="1047"/>
                  </a:lnTo>
                  <a:lnTo>
                    <a:pt x="1591" y="963"/>
                  </a:lnTo>
                  <a:lnTo>
                    <a:pt x="1382" y="879"/>
                  </a:lnTo>
                  <a:lnTo>
                    <a:pt x="1361" y="837"/>
                  </a:lnTo>
                  <a:lnTo>
                    <a:pt x="1424" y="691"/>
                  </a:lnTo>
                  <a:lnTo>
                    <a:pt x="1277" y="565"/>
                  </a:lnTo>
                  <a:lnTo>
                    <a:pt x="1110" y="482"/>
                  </a:lnTo>
                  <a:lnTo>
                    <a:pt x="1089" y="377"/>
                  </a:lnTo>
                  <a:lnTo>
                    <a:pt x="900" y="168"/>
                  </a:lnTo>
                  <a:lnTo>
                    <a:pt x="880" y="105"/>
                  </a:lnTo>
                  <a:lnTo>
                    <a:pt x="754" y="63"/>
                  </a:lnTo>
                  <a:lnTo>
                    <a:pt x="670" y="42"/>
                  </a:lnTo>
                  <a:lnTo>
                    <a:pt x="566" y="21"/>
                  </a:lnTo>
                  <a:lnTo>
                    <a:pt x="461"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65" name="Google Shape;1165;p54"/>
          <p:cNvGrpSpPr/>
          <p:nvPr/>
        </p:nvGrpSpPr>
        <p:grpSpPr>
          <a:xfrm>
            <a:off x="4725312" y="544080"/>
            <a:ext cx="3548666" cy="1964268"/>
            <a:chOff x="233350" y="949250"/>
            <a:chExt cx="7137300" cy="3802300"/>
          </a:xfrm>
        </p:grpSpPr>
        <p:sp>
          <p:nvSpPr>
            <p:cNvPr id="1166" name="Google Shape;1166;p54"/>
            <p:cNvSpPr/>
            <p:nvPr/>
          </p:nvSpPr>
          <p:spPr>
            <a:xfrm>
              <a:off x="4428450" y="2808675"/>
              <a:ext cx="1478900" cy="330100"/>
            </a:xfrm>
            <a:custGeom>
              <a:rect b="b" l="l" r="r" t="t"/>
              <a:pathLst>
                <a:path extrusionOk="0" h="13204" w="59156">
                  <a:moveTo>
                    <a:pt x="1" y="0"/>
                  </a:moveTo>
                  <a:lnTo>
                    <a:pt x="1" y="0"/>
                  </a:lnTo>
                  <a:close/>
                  <a:moveTo>
                    <a:pt x="59155" y="13203"/>
                  </a:move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7" name="Google Shape;1167;p54"/>
            <p:cNvSpPr/>
            <p:nvPr/>
          </p:nvSpPr>
          <p:spPr>
            <a:xfrm>
              <a:off x="2909400" y="1076125"/>
              <a:ext cx="4118650" cy="3109225"/>
            </a:xfrm>
            <a:custGeom>
              <a:rect b="b" l="l" r="r" t="t"/>
              <a:pathLst>
                <a:path extrusionOk="0" h="124369" w="164746">
                  <a:moveTo>
                    <a:pt x="49520" y="11070"/>
                  </a:moveTo>
                  <a:cubicBezTo>
                    <a:pt x="49737" y="11070"/>
                    <a:pt x="49861" y="11136"/>
                    <a:pt x="49875" y="11358"/>
                  </a:cubicBezTo>
                  <a:cubicBezTo>
                    <a:pt x="49875" y="11575"/>
                    <a:pt x="49818" y="11698"/>
                    <a:pt x="49684" y="11698"/>
                  </a:cubicBezTo>
                  <a:cubicBezTo>
                    <a:pt x="49636" y="11698"/>
                    <a:pt x="49580" y="11683"/>
                    <a:pt x="49512" y="11651"/>
                  </a:cubicBezTo>
                  <a:cubicBezTo>
                    <a:pt x="49305" y="11565"/>
                    <a:pt x="49115" y="11444"/>
                    <a:pt x="48925" y="11323"/>
                  </a:cubicBezTo>
                  <a:lnTo>
                    <a:pt x="49339" y="11081"/>
                  </a:lnTo>
                  <a:cubicBezTo>
                    <a:pt x="49405" y="11074"/>
                    <a:pt x="49465" y="11070"/>
                    <a:pt x="49520" y="11070"/>
                  </a:cubicBezTo>
                  <a:close/>
                  <a:moveTo>
                    <a:pt x="46983" y="11081"/>
                  </a:moveTo>
                  <a:cubicBezTo>
                    <a:pt x="47014" y="11081"/>
                    <a:pt x="47051" y="11087"/>
                    <a:pt x="47093" y="11098"/>
                  </a:cubicBezTo>
                  <a:cubicBezTo>
                    <a:pt x="47369" y="11185"/>
                    <a:pt x="47870" y="11168"/>
                    <a:pt x="47767" y="11686"/>
                  </a:cubicBezTo>
                  <a:cubicBezTo>
                    <a:pt x="47732" y="11893"/>
                    <a:pt x="47888" y="12274"/>
                    <a:pt x="47490" y="12343"/>
                  </a:cubicBezTo>
                  <a:cubicBezTo>
                    <a:pt x="47110" y="12222"/>
                    <a:pt x="46834" y="11893"/>
                    <a:pt x="46799" y="11496"/>
                  </a:cubicBezTo>
                  <a:cubicBezTo>
                    <a:pt x="46784" y="11302"/>
                    <a:pt x="46782" y="11081"/>
                    <a:pt x="46983" y="11081"/>
                  </a:cubicBezTo>
                  <a:close/>
                  <a:moveTo>
                    <a:pt x="38158" y="11530"/>
                  </a:moveTo>
                  <a:cubicBezTo>
                    <a:pt x="38279" y="11530"/>
                    <a:pt x="38417" y="11703"/>
                    <a:pt x="38642" y="11876"/>
                  </a:cubicBezTo>
                  <a:cubicBezTo>
                    <a:pt x="38366" y="12118"/>
                    <a:pt x="38089" y="12360"/>
                    <a:pt x="37778" y="12585"/>
                  </a:cubicBezTo>
                  <a:cubicBezTo>
                    <a:pt x="35549" y="13967"/>
                    <a:pt x="35514" y="15903"/>
                    <a:pt x="37692" y="17268"/>
                  </a:cubicBezTo>
                  <a:cubicBezTo>
                    <a:pt x="38003" y="17458"/>
                    <a:pt x="38227" y="17631"/>
                    <a:pt x="38158" y="18080"/>
                  </a:cubicBezTo>
                  <a:cubicBezTo>
                    <a:pt x="38106" y="18529"/>
                    <a:pt x="37951" y="18599"/>
                    <a:pt x="37553" y="18737"/>
                  </a:cubicBezTo>
                  <a:cubicBezTo>
                    <a:pt x="36568" y="19117"/>
                    <a:pt x="36309" y="19981"/>
                    <a:pt x="36378" y="20949"/>
                  </a:cubicBezTo>
                  <a:cubicBezTo>
                    <a:pt x="36427" y="21679"/>
                    <a:pt x="36279" y="22143"/>
                    <a:pt x="35819" y="22143"/>
                  </a:cubicBezTo>
                  <a:cubicBezTo>
                    <a:pt x="35625" y="22143"/>
                    <a:pt x="35377" y="22061"/>
                    <a:pt x="35065" y="21882"/>
                  </a:cubicBezTo>
                  <a:cubicBezTo>
                    <a:pt x="34913" y="21798"/>
                    <a:pt x="34745" y="21754"/>
                    <a:pt x="34578" y="21754"/>
                  </a:cubicBezTo>
                  <a:cubicBezTo>
                    <a:pt x="34403" y="21754"/>
                    <a:pt x="34230" y="21802"/>
                    <a:pt x="34080" y="21899"/>
                  </a:cubicBezTo>
                  <a:cubicBezTo>
                    <a:pt x="33134" y="22372"/>
                    <a:pt x="32094" y="22613"/>
                    <a:pt x="31041" y="22613"/>
                  </a:cubicBezTo>
                  <a:cubicBezTo>
                    <a:pt x="30747" y="22613"/>
                    <a:pt x="30451" y="22594"/>
                    <a:pt x="30157" y="22556"/>
                  </a:cubicBezTo>
                  <a:cubicBezTo>
                    <a:pt x="29915" y="22521"/>
                    <a:pt x="29759" y="22608"/>
                    <a:pt x="29829" y="22262"/>
                  </a:cubicBezTo>
                  <a:lnTo>
                    <a:pt x="29829" y="22262"/>
                  </a:lnTo>
                  <a:lnTo>
                    <a:pt x="29829" y="22279"/>
                  </a:lnTo>
                  <a:cubicBezTo>
                    <a:pt x="29898" y="21986"/>
                    <a:pt x="29984" y="21882"/>
                    <a:pt x="30364" y="21830"/>
                  </a:cubicBezTo>
                  <a:cubicBezTo>
                    <a:pt x="31505" y="21675"/>
                    <a:pt x="32836" y="21467"/>
                    <a:pt x="33354" y="20361"/>
                  </a:cubicBezTo>
                  <a:cubicBezTo>
                    <a:pt x="33821" y="19342"/>
                    <a:pt x="33872" y="18184"/>
                    <a:pt x="34927" y="17458"/>
                  </a:cubicBezTo>
                  <a:cubicBezTo>
                    <a:pt x="35238" y="17216"/>
                    <a:pt x="34978" y="16836"/>
                    <a:pt x="34667" y="16594"/>
                  </a:cubicBezTo>
                  <a:cubicBezTo>
                    <a:pt x="33216" y="15436"/>
                    <a:pt x="33907" y="14572"/>
                    <a:pt x="35099" y="13846"/>
                  </a:cubicBezTo>
                  <a:cubicBezTo>
                    <a:pt x="35860" y="13380"/>
                    <a:pt x="36724" y="13086"/>
                    <a:pt x="37018" y="12066"/>
                  </a:cubicBezTo>
                  <a:cubicBezTo>
                    <a:pt x="37156" y="11582"/>
                    <a:pt x="37709" y="11548"/>
                    <a:pt x="38158" y="11530"/>
                  </a:cubicBezTo>
                  <a:close/>
                  <a:moveTo>
                    <a:pt x="46802" y="32066"/>
                  </a:moveTo>
                  <a:cubicBezTo>
                    <a:pt x="47245" y="32066"/>
                    <a:pt x="47720" y="32469"/>
                    <a:pt x="47888" y="33080"/>
                  </a:cubicBezTo>
                  <a:cubicBezTo>
                    <a:pt x="48059" y="33754"/>
                    <a:pt x="48393" y="34225"/>
                    <a:pt x="48918" y="34225"/>
                  </a:cubicBezTo>
                  <a:cubicBezTo>
                    <a:pt x="49080" y="34225"/>
                    <a:pt x="49261" y="34181"/>
                    <a:pt x="49460" y="34083"/>
                  </a:cubicBezTo>
                  <a:cubicBezTo>
                    <a:pt x="50103" y="33764"/>
                    <a:pt x="50701" y="33627"/>
                    <a:pt x="51269" y="33627"/>
                  </a:cubicBezTo>
                  <a:cubicBezTo>
                    <a:pt x="52489" y="33627"/>
                    <a:pt x="53566" y="34260"/>
                    <a:pt x="54628" y="35085"/>
                  </a:cubicBezTo>
                  <a:cubicBezTo>
                    <a:pt x="54818" y="35223"/>
                    <a:pt x="55008" y="35396"/>
                    <a:pt x="55163" y="35586"/>
                  </a:cubicBezTo>
                  <a:cubicBezTo>
                    <a:pt x="55543" y="36053"/>
                    <a:pt x="56684" y="36070"/>
                    <a:pt x="56321" y="36917"/>
                  </a:cubicBezTo>
                  <a:lnTo>
                    <a:pt x="56321" y="36934"/>
                  </a:lnTo>
                  <a:cubicBezTo>
                    <a:pt x="56149" y="37350"/>
                    <a:pt x="55751" y="37415"/>
                    <a:pt x="55318" y="37415"/>
                  </a:cubicBezTo>
                  <a:cubicBezTo>
                    <a:pt x="55122" y="37415"/>
                    <a:pt x="54919" y="37401"/>
                    <a:pt x="54727" y="37401"/>
                  </a:cubicBezTo>
                  <a:cubicBezTo>
                    <a:pt x="54620" y="37401"/>
                    <a:pt x="54517" y="37405"/>
                    <a:pt x="54420" y="37418"/>
                  </a:cubicBezTo>
                  <a:cubicBezTo>
                    <a:pt x="54278" y="37432"/>
                    <a:pt x="54136" y="37440"/>
                    <a:pt x="53995" y="37440"/>
                  </a:cubicBezTo>
                  <a:cubicBezTo>
                    <a:pt x="53292" y="37440"/>
                    <a:pt x="52602" y="37262"/>
                    <a:pt x="51983" y="36917"/>
                  </a:cubicBezTo>
                  <a:cubicBezTo>
                    <a:pt x="51332" y="36539"/>
                    <a:pt x="50680" y="36418"/>
                    <a:pt x="50028" y="36418"/>
                  </a:cubicBezTo>
                  <a:cubicBezTo>
                    <a:pt x="48867" y="36418"/>
                    <a:pt x="47706" y="36802"/>
                    <a:pt x="46545" y="36802"/>
                  </a:cubicBezTo>
                  <a:cubicBezTo>
                    <a:pt x="46302" y="36802"/>
                    <a:pt x="46058" y="36785"/>
                    <a:pt x="45814" y="36744"/>
                  </a:cubicBezTo>
                  <a:cubicBezTo>
                    <a:pt x="44881" y="36588"/>
                    <a:pt x="44552" y="36105"/>
                    <a:pt x="44673" y="35241"/>
                  </a:cubicBezTo>
                  <a:cubicBezTo>
                    <a:pt x="44846" y="34083"/>
                    <a:pt x="45537" y="33115"/>
                    <a:pt x="46263" y="32320"/>
                  </a:cubicBezTo>
                  <a:cubicBezTo>
                    <a:pt x="46417" y="32145"/>
                    <a:pt x="46607" y="32066"/>
                    <a:pt x="46802" y="32066"/>
                  </a:cubicBezTo>
                  <a:close/>
                  <a:moveTo>
                    <a:pt x="64554" y="31370"/>
                  </a:moveTo>
                  <a:cubicBezTo>
                    <a:pt x="64860" y="31370"/>
                    <a:pt x="65185" y="31437"/>
                    <a:pt x="65532" y="31594"/>
                  </a:cubicBezTo>
                  <a:cubicBezTo>
                    <a:pt x="65878" y="31767"/>
                    <a:pt x="65930" y="32251"/>
                    <a:pt x="65636" y="32493"/>
                  </a:cubicBezTo>
                  <a:cubicBezTo>
                    <a:pt x="64063" y="34065"/>
                    <a:pt x="64184" y="35085"/>
                    <a:pt x="65895" y="36588"/>
                  </a:cubicBezTo>
                  <a:cubicBezTo>
                    <a:pt x="67243" y="37815"/>
                    <a:pt x="67762" y="39544"/>
                    <a:pt x="68211" y="41237"/>
                  </a:cubicBezTo>
                  <a:cubicBezTo>
                    <a:pt x="68364" y="41802"/>
                    <a:pt x="68057" y="41990"/>
                    <a:pt x="67435" y="41990"/>
                  </a:cubicBezTo>
                  <a:cubicBezTo>
                    <a:pt x="67353" y="41990"/>
                    <a:pt x="67266" y="41986"/>
                    <a:pt x="67174" y="41980"/>
                  </a:cubicBezTo>
                  <a:cubicBezTo>
                    <a:pt x="66517" y="41064"/>
                    <a:pt x="64271" y="41825"/>
                    <a:pt x="64547" y="39146"/>
                  </a:cubicBezTo>
                  <a:lnTo>
                    <a:pt x="64547" y="39146"/>
                  </a:lnTo>
                  <a:lnTo>
                    <a:pt x="64547" y="39181"/>
                  </a:lnTo>
                  <a:cubicBezTo>
                    <a:pt x="64685" y="37885"/>
                    <a:pt x="63113" y="36295"/>
                    <a:pt x="62076" y="35050"/>
                  </a:cubicBezTo>
                  <a:cubicBezTo>
                    <a:pt x="61281" y="34100"/>
                    <a:pt x="61385" y="33288"/>
                    <a:pt x="62076" y="32683"/>
                  </a:cubicBezTo>
                  <a:cubicBezTo>
                    <a:pt x="62786" y="32052"/>
                    <a:pt x="63577" y="31370"/>
                    <a:pt x="64554" y="31370"/>
                  </a:cubicBezTo>
                  <a:close/>
                  <a:moveTo>
                    <a:pt x="30705" y="33465"/>
                  </a:moveTo>
                  <a:cubicBezTo>
                    <a:pt x="30874" y="33465"/>
                    <a:pt x="31043" y="33637"/>
                    <a:pt x="31090" y="33720"/>
                  </a:cubicBezTo>
                  <a:cubicBezTo>
                    <a:pt x="31920" y="35120"/>
                    <a:pt x="33579" y="35258"/>
                    <a:pt x="34719" y="36226"/>
                  </a:cubicBezTo>
                  <a:cubicBezTo>
                    <a:pt x="36205" y="37487"/>
                    <a:pt x="36275" y="39354"/>
                    <a:pt x="37191" y="40822"/>
                  </a:cubicBezTo>
                  <a:cubicBezTo>
                    <a:pt x="37484" y="41289"/>
                    <a:pt x="37571" y="41980"/>
                    <a:pt x="37968" y="42274"/>
                  </a:cubicBezTo>
                  <a:cubicBezTo>
                    <a:pt x="38403" y="42594"/>
                    <a:pt x="39075" y="43217"/>
                    <a:pt x="39556" y="43217"/>
                  </a:cubicBezTo>
                  <a:cubicBezTo>
                    <a:pt x="39725" y="43217"/>
                    <a:pt x="39870" y="43141"/>
                    <a:pt x="39973" y="42948"/>
                  </a:cubicBezTo>
                  <a:cubicBezTo>
                    <a:pt x="40336" y="42274"/>
                    <a:pt x="41234" y="41289"/>
                    <a:pt x="40543" y="40183"/>
                  </a:cubicBezTo>
                  <a:cubicBezTo>
                    <a:pt x="40301" y="39803"/>
                    <a:pt x="39610" y="39215"/>
                    <a:pt x="40284" y="38904"/>
                  </a:cubicBezTo>
                  <a:cubicBezTo>
                    <a:pt x="40592" y="38765"/>
                    <a:pt x="41024" y="38302"/>
                    <a:pt x="41439" y="38302"/>
                  </a:cubicBezTo>
                  <a:cubicBezTo>
                    <a:pt x="41746" y="38302"/>
                    <a:pt x="42043" y="38557"/>
                    <a:pt x="42271" y="39388"/>
                  </a:cubicBezTo>
                  <a:cubicBezTo>
                    <a:pt x="42782" y="41200"/>
                    <a:pt x="43748" y="43327"/>
                    <a:pt x="46038" y="43327"/>
                  </a:cubicBezTo>
                  <a:cubicBezTo>
                    <a:pt x="46150" y="43327"/>
                    <a:pt x="46266" y="43321"/>
                    <a:pt x="46384" y="43311"/>
                  </a:cubicBezTo>
                  <a:cubicBezTo>
                    <a:pt x="46463" y="43304"/>
                    <a:pt x="46542" y="43300"/>
                    <a:pt x="46620" y="43300"/>
                  </a:cubicBezTo>
                  <a:cubicBezTo>
                    <a:pt x="47585" y="43300"/>
                    <a:pt x="48526" y="43802"/>
                    <a:pt x="49487" y="43802"/>
                  </a:cubicBezTo>
                  <a:cubicBezTo>
                    <a:pt x="49955" y="43802"/>
                    <a:pt x="50429" y="43683"/>
                    <a:pt x="50912" y="43328"/>
                  </a:cubicBezTo>
                  <a:cubicBezTo>
                    <a:pt x="51106" y="43191"/>
                    <a:pt x="51242" y="43135"/>
                    <a:pt x="51336" y="43135"/>
                  </a:cubicBezTo>
                  <a:cubicBezTo>
                    <a:pt x="51643" y="43135"/>
                    <a:pt x="51508" y="43736"/>
                    <a:pt x="51534" y="44054"/>
                  </a:cubicBezTo>
                  <a:cubicBezTo>
                    <a:pt x="51845" y="45488"/>
                    <a:pt x="50843" y="46629"/>
                    <a:pt x="50618" y="47942"/>
                  </a:cubicBezTo>
                  <a:cubicBezTo>
                    <a:pt x="50585" y="48144"/>
                    <a:pt x="50240" y="48444"/>
                    <a:pt x="50046" y="48444"/>
                  </a:cubicBezTo>
                  <a:cubicBezTo>
                    <a:pt x="50041" y="48444"/>
                    <a:pt x="50036" y="48444"/>
                    <a:pt x="50031" y="48444"/>
                  </a:cubicBezTo>
                  <a:cubicBezTo>
                    <a:pt x="49523" y="48389"/>
                    <a:pt x="49010" y="48372"/>
                    <a:pt x="48494" y="48372"/>
                  </a:cubicBezTo>
                  <a:cubicBezTo>
                    <a:pt x="47534" y="48372"/>
                    <a:pt x="46564" y="48433"/>
                    <a:pt x="45600" y="48433"/>
                  </a:cubicBezTo>
                  <a:cubicBezTo>
                    <a:pt x="43779" y="48433"/>
                    <a:pt x="41984" y="48215"/>
                    <a:pt x="40336" y="46957"/>
                  </a:cubicBezTo>
                  <a:cubicBezTo>
                    <a:pt x="40033" y="46726"/>
                    <a:pt x="39675" y="46623"/>
                    <a:pt x="39308" y="46623"/>
                  </a:cubicBezTo>
                  <a:cubicBezTo>
                    <a:pt x="38250" y="46623"/>
                    <a:pt x="37116" y="47478"/>
                    <a:pt x="37000" y="48582"/>
                  </a:cubicBezTo>
                  <a:cubicBezTo>
                    <a:pt x="36972" y="48947"/>
                    <a:pt x="36796" y="49426"/>
                    <a:pt x="36527" y="49426"/>
                  </a:cubicBezTo>
                  <a:cubicBezTo>
                    <a:pt x="36465" y="49426"/>
                    <a:pt x="36398" y="49400"/>
                    <a:pt x="36326" y="49342"/>
                  </a:cubicBezTo>
                  <a:cubicBezTo>
                    <a:pt x="35376" y="48582"/>
                    <a:pt x="34045" y="48772"/>
                    <a:pt x="33147" y="47752"/>
                  </a:cubicBezTo>
                  <a:cubicBezTo>
                    <a:pt x="32334" y="46819"/>
                    <a:pt x="30900" y="46785"/>
                    <a:pt x="29673" y="46525"/>
                  </a:cubicBezTo>
                  <a:cubicBezTo>
                    <a:pt x="28913" y="46370"/>
                    <a:pt x="27807" y="46422"/>
                    <a:pt x="28567" y="44953"/>
                  </a:cubicBezTo>
                  <a:cubicBezTo>
                    <a:pt x="28982" y="44158"/>
                    <a:pt x="29034" y="43000"/>
                    <a:pt x="28515" y="42257"/>
                  </a:cubicBezTo>
                  <a:cubicBezTo>
                    <a:pt x="28230" y="41853"/>
                    <a:pt x="27848" y="41722"/>
                    <a:pt x="27412" y="41722"/>
                  </a:cubicBezTo>
                  <a:cubicBezTo>
                    <a:pt x="27028" y="41722"/>
                    <a:pt x="26602" y="41823"/>
                    <a:pt x="26165" y="41928"/>
                  </a:cubicBezTo>
                  <a:cubicBezTo>
                    <a:pt x="25497" y="42091"/>
                    <a:pt x="24818" y="42128"/>
                    <a:pt x="24133" y="42128"/>
                  </a:cubicBezTo>
                  <a:cubicBezTo>
                    <a:pt x="23569" y="42128"/>
                    <a:pt x="23001" y="42103"/>
                    <a:pt x="22432" y="42103"/>
                  </a:cubicBezTo>
                  <a:cubicBezTo>
                    <a:pt x="21707" y="42103"/>
                    <a:pt x="20980" y="42143"/>
                    <a:pt x="20255" y="42326"/>
                  </a:cubicBezTo>
                  <a:cubicBezTo>
                    <a:pt x="19287" y="42585"/>
                    <a:pt x="18319" y="42862"/>
                    <a:pt x="17559" y="43380"/>
                  </a:cubicBezTo>
                  <a:cubicBezTo>
                    <a:pt x="17082" y="43705"/>
                    <a:pt x="16613" y="43798"/>
                    <a:pt x="16149" y="43798"/>
                  </a:cubicBezTo>
                  <a:cubicBezTo>
                    <a:pt x="15538" y="43798"/>
                    <a:pt x="14935" y="43638"/>
                    <a:pt x="14326" y="43638"/>
                  </a:cubicBezTo>
                  <a:cubicBezTo>
                    <a:pt x="14292" y="43638"/>
                    <a:pt x="14258" y="43638"/>
                    <a:pt x="14223" y="43639"/>
                  </a:cubicBezTo>
                  <a:cubicBezTo>
                    <a:pt x="14120" y="43622"/>
                    <a:pt x="14016" y="43570"/>
                    <a:pt x="13930" y="43466"/>
                  </a:cubicBezTo>
                  <a:cubicBezTo>
                    <a:pt x="14043" y="43169"/>
                    <a:pt x="14308" y="43115"/>
                    <a:pt x="14562" y="43115"/>
                  </a:cubicBezTo>
                  <a:cubicBezTo>
                    <a:pt x="14617" y="43115"/>
                    <a:pt x="14672" y="43118"/>
                    <a:pt x="14725" y="43121"/>
                  </a:cubicBezTo>
                  <a:cubicBezTo>
                    <a:pt x="14838" y="43129"/>
                    <a:pt x="14949" y="43134"/>
                    <a:pt x="15058" y="43134"/>
                  </a:cubicBezTo>
                  <a:cubicBezTo>
                    <a:pt x="16723" y="43134"/>
                    <a:pt x="17967" y="42165"/>
                    <a:pt x="18388" y="40771"/>
                  </a:cubicBezTo>
                  <a:cubicBezTo>
                    <a:pt x="18976" y="38921"/>
                    <a:pt x="20808" y="38282"/>
                    <a:pt x="21482" y="37090"/>
                  </a:cubicBezTo>
                  <a:cubicBezTo>
                    <a:pt x="22174" y="35865"/>
                    <a:pt x="22770" y="35535"/>
                    <a:pt x="23579" y="35535"/>
                  </a:cubicBezTo>
                  <a:cubicBezTo>
                    <a:pt x="23899" y="35535"/>
                    <a:pt x="24254" y="35587"/>
                    <a:pt x="24661" y="35655"/>
                  </a:cubicBezTo>
                  <a:cubicBezTo>
                    <a:pt x="24682" y="35658"/>
                    <a:pt x="24703" y="35660"/>
                    <a:pt x="24725" y="35660"/>
                  </a:cubicBezTo>
                  <a:cubicBezTo>
                    <a:pt x="25065" y="35660"/>
                    <a:pt x="25513" y="35293"/>
                    <a:pt x="25854" y="35033"/>
                  </a:cubicBezTo>
                  <a:cubicBezTo>
                    <a:pt x="26267" y="34730"/>
                    <a:pt x="26584" y="34570"/>
                    <a:pt x="26849" y="34570"/>
                  </a:cubicBezTo>
                  <a:cubicBezTo>
                    <a:pt x="27249" y="34570"/>
                    <a:pt x="27529" y="34935"/>
                    <a:pt x="27841" y="35724"/>
                  </a:cubicBezTo>
                  <a:cubicBezTo>
                    <a:pt x="28325" y="36969"/>
                    <a:pt x="29742" y="37574"/>
                    <a:pt x="30952" y="38161"/>
                  </a:cubicBezTo>
                  <a:cubicBezTo>
                    <a:pt x="31712" y="38524"/>
                    <a:pt x="32732" y="38852"/>
                    <a:pt x="32680" y="39716"/>
                  </a:cubicBezTo>
                  <a:cubicBezTo>
                    <a:pt x="32594" y="40753"/>
                    <a:pt x="31488" y="40546"/>
                    <a:pt x="30710" y="40615"/>
                  </a:cubicBezTo>
                  <a:cubicBezTo>
                    <a:pt x="30312" y="40650"/>
                    <a:pt x="29794" y="40598"/>
                    <a:pt x="29673" y="41134"/>
                  </a:cubicBezTo>
                  <a:cubicBezTo>
                    <a:pt x="29552" y="41669"/>
                    <a:pt x="30036" y="41825"/>
                    <a:pt x="30382" y="42032"/>
                  </a:cubicBezTo>
                  <a:cubicBezTo>
                    <a:pt x="30898" y="42336"/>
                    <a:pt x="31474" y="42934"/>
                    <a:pt x="32011" y="42934"/>
                  </a:cubicBezTo>
                  <a:cubicBezTo>
                    <a:pt x="32175" y="42934"/>
                    <a:pt x="32336" y="42878"/>
                    <a:pt x="32490" y="42741"/>
                  </a:cubicBezTo>
                  <a:cubicBezTo>
                    <a:pt x="33354" y="41963"/>
                    <a:pt x="33890" y="40788"/>
                    <a:pt x="34512" y="39751"/>
                  </a:cubicBezTo>
                  <a:cubicBezTo>
                    <a:pt x="34586" y="39617"/>
                    <a:pt x="34289" y="39329"/>
                    <a:pt x="34602" y="39329"/>
                  </a:cubicBezTo>
                  <a:cubicBezTo>
                    <a:pt x="34653" y="39329"/>
                    <a:pt x="34719" y="39337"/>
                    <a:pt x="34806" y="39354"/>
                  </a:cubicBezTo>
                  <a:cubicBezTo>
                    <a:pt x="34890" y="39373"/>
                    <a:pt x="34965" y="39381"/>
                    <a:pt x="35031" y="39381"/>
                  </a:cubicBezTo>
                  <a:cubicBezTo>
                    <a:pt x="35567" y="39381"/>
                    <a:pt x="35557" y="38814"/>
                    <a:pt x="35341" y="38507"/>
                  </a:cubicBezTo>
                  <a:cubicBezTo>
                    <a:pt x="34806" y="37781"/>
                    <a:pt x="34546" y="36658"/>
                    <a:pt x="33561" y="36468"/>
                  </a:cubicBezTo>
                  <a:cubicBezTo>
                    <a:pt x="32248" y="36208"/>
                    <a:pt x="31591" y="35206"/>
                    <a:pt x="30727" y="34411"/>
                  </a:cubicBezTo>
                  <a:cubicBezTo>
                    <a:pt x="30468" y="34169"/>
                    <a:pt x="30278" y="33910"/>
                    <a:pt x="30485" y="33599"/>
                  </a:cubicBezTo>
                  <a:cubicBezTo>
                    <a:pt x="30551" y="33501"/>
                    <a:pt x="30628" y="33465"/>
                    <a:pt x="30705" y="33465"/>
                  </a:cubicBezTo>
                  <a:close/>
                  <a:moveTo>
                    <a:pt x="65829" y="50622"/>
                  </a:moveTo>
                  <a:cubicBezTo>
                    <a:pt x="66138" y="50622"/>
                    <a:pt x="66376" y="50877"/>
                    <a:pt x="66569" y="51209"/>
                  </a:cubicBezTo>
                  <a:cubicBezTo>
                    <a:pt x="67601" y="52923"/>
                    <a:pt x="68767" y="54401"/>
                    <a:pt x="70703" y="54401"/>
                  </a:cubicBezTo>
                  <a:cubicBezTo>
                    <a:pt x="71167" y="54401"/>
                    <a:pt x="71676" y="54316"/>
                    <a:pt x="72237" y="54129"/>
                  </a:cubicBezTo>
                  <a:cubicBezTo>
                    <a:pt x="72263" y="54119"/>
                    <a:pt x="72291" y="54114"/>
                    <a:pt x="72320" y="54114"/>
                  </a:cubicBezTo>
                  <a:cubicBezTo>
                    <a:pt x="72487" y="54114"/>
                    <a:pt x="72701" y="54260"/>
                    <a:pt x="72877" y="54319"/>
                  </a:cubicBezTo>
                  <a:cubicBezTo>
                    <a:pt x="72687" y="54406"/>
                    <a:pt x="72514" y="54527"/>
                    <a:pt x="72358" y="54665"/>
                  </a:cubicBezTo>
                  <a:lnTo>
                    <a:pt x="72358" y="54682"/>
                  </a:lnTo>
                  <a:cubicBezTo>
                    <a:pt x="71675" y="55659"/>
                    <a:pt x="71022" y="56681"/>
                    <a:pt x="69648" y="56681"/>
                  </a:cubicBezTo>
                  <a:cubicBezTo>
                    <a:pt x="69564" y="56681"/>
                    <a:pt x="69476" y="56678"/>
                    <a:pt x="69386" y="56669"/>
                  </a:cubicBezTo>
                  <a:cubicBezTo>
                    <a:pt x="69196" y="56600"/>
                    <a:pt x="68850" y="56549"/>
                    <a:pt x="68850" y="56445"/>
                  </a:cubicBezTo>
                  <a:cubicBezTo>
                    <a:pt x="68660" y="54216"/>
                    <a:pt x="66258" y="53559"/>
                    <a:pt x="65532" y="51727"/>
                  </a:cubicBezTo>
                  <a:cubicBezTo>
                    <a:pt x="65394" y="51381"/>
                    <a:pt x="64945" y="50932"/>
                    <a:pt x="65584" y="50673"/>
                  </a:cubicBezTo>
                  <a:cubicBezTo>
                    <a:pt x="65670" y="50638"/>
                    <a:pt x="65752" y="50622"/>
                    <a:pt x="65829" y="50622"/>
                  </a:cubicBezTo>
                  <a:close/>
                  <a:moveTo>
                    <a:pt x="50497" y="52695"/>
                  </a:moveTo>
                  <a:lnTo>
                    <a:pt x="50497" y="52695"/>
                  </a:lnTo>
                  <a:cubicBezTo>
                    <a:pt x="51016" y="52885"/>
                    <a:pt x="51863" y="52937"/>
                    <a:pt x="52001" y="53265"/>
                  </a:cubicBezTo>
                  <a:cubicBezTo>
                    <a:pt x="53055" y="55840"/>
                    <a:pt x="55734" y="57464"/>
                    <a:pt x="56114" y="60420"/>
                  </a:cubicBezTo>
                  <a:cubicBezTo>
                    <a:pt x="56252" y="61439"/>
                    <a:pt x="57323" y="61802"/>
                    <a:pt x="57859" y="62580"/>
                  </a:cubicBezTo>
                  <a:cubicBezTo>
                    <a:pt x="59294" y="64654"/>
                    <a:pt x="60106" y="66952"/>
                    <a:pt x="60763" y="69337"/>
                  </a:cubicBezTo>
                  <a:cubicBezTo>
                    <a:pt x="58533" y="67643"/>
                    <a:pt x="56615" y="65656"/>
                    <a:pt x="55336" y="63133"/>
                  </a:cubicBezTo>
                  <a:cubicBezTo>
                    <a:pt x="55198" y="62874"/>
                    <a:pt x="55008" y="62614"/>
                    <a:pt x="55008" y="62355"/>
                  </a:cubicBezTo>
                  <a:cubicBezTo>
                    <a:pt x="54990" y="58916"/>
                    <a:pt x="52139" y="56739"/>
                    <a:pt x="51189" y="53697"/>
                  </a:cubicBezTo>
                  <a:cubicBezTo>
                    <a:pt x="51085" y="53334"/>
                    <a:pt x="50739" y="53040"/>
                    <a:pt x="50497" y="52695"/>
                  </a:cubicBezTo>
                  <a:close/>
                  <a:moveTo>
                    <a:pt x="87976" y="1"/>
                  </a:moveTo>
                  <a:cubicBezTo>
                    <a:pt x="87018" y="1"/>
                    <a:pt x="85745" y="1010"/>
                    <a:pt x="84455" y="1127"/>
                  </a:cubicBezTo>
                  <a:cubicBezTo>
                    <a:pt x="83776" y="1176"/>
                    <a:pt x="83111" y="1512"/>
                    <a:pt x="82448" y="1512"/>
                  </a:cubicBezTo>
                  <a:cubicBezTo>
                    <a:pt x="82403" y="1512"/>
                    <a:pt x="82358" y="1511"/>
                    <a:pt x="82313" y="1507"/>
                  </a:cubicBezTo>
                  <a:cubicBezTo>
                    <a:pt x="82281" y="1506"/>
                    <a:pt x="82250" y="1506"/>
                    <a:pt x="82218" y="1506"/>
                  </a:cubicBezTo>
                  <a:cubicBezTo>
                    <a:pt x="80376" y="1506"/>
                    <a:pt x="79245" y="3375"/>
                    <a:pt x="77443" y="3375"/>
                  </a:cubicBezTo>
                  <a:cubicBezTo>
                    <a:pt x="77340" y="3375"/>
                    <a:pt x="77235" y="3369"/>
                    <a:pt x="77128" y="3356"/>
                  </a:cubicBezTo>
                  <a:cubicBezTo>
                    <a:pt x="77026" y="3344"/>
                    <a:pt x="76928" y="3335"/>
                    <a:pt x="76837" y="3335"/>
                  </a:cubicBezTo>
                  <a:cubicBezTo>
                    <a:pt x="76434" y="3335"/>
                    <a:pt x="76136" y="3491"/>
                    <a:pt x="75953" y="4082"/>
                  </a:cubicBezTo>
                  <a:cubicBezTo>
                    <a:pt x="75843" y="4459"/>
                    <a:pt x="75132" y="4980"/>
                    <a:pt x="74758" y="4980"/>
                  </a:cubicBezTo>
                  <a:cubicBezTo>
                    <a:pt x="74720" y="4980"/>
                    <a:pt x="74687" y="4974"/>
                    <a:pt x="74657" y="4964"/>
                  </a:cubicBezTo>
                  <a:cubicBezTo>
                    <a:pt x="73910" y="4715"/>
                    <a:pt x="73366" y="4590"/>
                    <a:pt x="73013" y="4590"/>
                  </a:cubicBezTo>
                  <a:cubicBezTo>
                    <a:pt x="72190" y="4590"/>
                    <a:pt x="72409" y="5268"/>
                    <a:pt x="73534" y="6623"/>
                  </a:cubicBezTo>
                  <a:cubicBezTo>
                    <a:pt x="73585" y="6692"/>
                    <a:pt x="73499" y="6882"/>
                    <a:pt x="73482" y="7003"/>
                  </a:cubicBezTo>
                  <a:cubicBezTo>
                    <a:pt x="73413" y="6968"/>
                    <a:pt x="73292" y="6951"/>
                    <a:pt x="73240" y="6882"/>
                  </a:cubicBezTo>
                  <a:cubicBezTo>
                    <a:pt x="72877" y="6381"/>
                    <a:pt x="72324" y="5914"/>
                    <a:pt x="72220" y="5344"/>
                  </a:cubicBezTo>
                  <a:cubicBezTo>
                    <a:pt x="72065" y="4531"/>
                    <a:pt x="71961" y="3840"/>
                    <a:pt x="71010" y="3650"/>
                  </a:cubicBezTo>
                  <a:cubicBezTo>
                    <a:pt x="70839" y="3615"/>
                    <a:pt x="70680" y="3599"/>
                    <a:pt x="70533" y="3599"/>
                  </a:cubicBezTo>
                  <a:cubicBezTo>
                    <a:pt x="69359" y="3599"/>
                    <a:pt x="68898" y="4626"/>
                    <a:pt x="68315" y="5517"/>
                  </a:cubicBezTo>
                  <a:cubicBezTo>
                    <a:pt x="67865" y="6208"/>
                    <a:pt x="68349" y="6536"/>
                    <a:pt x="68729" y="6934"/>
                  </a:cubicBezTo>
                  <a:cubicBezTo>
                    <a:pt x="68798" y="7003"/>
                    <a:pt x="68850" y="7089"/>
                    <a:pt x="68902" y="7176"/>
                  </a:cubicBezTo>
                  <a:cubicBezTo>
                    <a:pt x="68817" y="7188"/>
                    <a:pt x="68731" y="7200"/>
                    <a:pt x="68645" y="7200"/>
                  </a:cubicBezTo>
                  <a:cubicBezTo>
                    <a:pt x="68610" y="7200"/>
                    <a:pt x="68575" y="7198"/>
                    <a:pt x="68539" y="7193"/>
                  </a:cubicBezTo>
                  <a:cubicBezTo>
                    <a:pt x="67376" y="7024"/>
                    <a:pt x="66212" y="6691"/>
                    <a:pt x="65033" y="6691"/>
                  </a:cubicBezTo>
                  <a:cubicBezTo>
                    <a:pt x="65003" y="6691"/>
                    <a:pt x="64974" y="6691"/>
                    <a:pt x="64945" y="6692"/>
                  </a:cubicBezTo>
                  <a:cubicBezTo>
                    <a:pt x="64584" y="6692"/>
                    <a:pt x="63909" y="6196"/>
                    <a:pt x="63437" y="6196"/>
                  </a:cubicBezTo>
                  <a:cubicBezTo>
                    <a:pt x="63072" y="6196"/>
                    <a:pt x="62827" y="6492"/>
                    <a:pt x="62940" y="7538"/>
                  </a:cubicBezTo>
                  <a:cubicBezTo>
                    <a:pt x="62940" y="7608"/>
                    <a:pt x="62525" y="7711"/>
                    <a:pt x="62283" y="7798"/>
                  </a:cubicBezTo>
                  <a:cubicBezTo>
                    <a:pt x="61879" y="7955"/>
                    <a:pt x="61464" y="8005"/>
                    <a:pt x="61043" y="8005"/>
                  </a:cubicBezTo>
                  <a:cubicBezTo>
                    <a:pt x="60325" y="8005"/>
                    <a:pt x="59591" y="7860"/>
                    <a:pt x="58870" y="7860"/>
                  </a:cubicBezTo>
                  <a:cubicBezTo>
                    <a:pt x="58295" y="7860"/>
                    <a:pt x="57729" y="7952"/>
                    <a:pt x="57185" y="8282"/>
                  </a:cubicBezTo>
                  <a:cubicBezTo>
                    <a:pt x="56736" y="8610"/>
                    <a:pt x="56304" y="8938"/>
                    <a:pt x="55837" y="9267"/>
                  </a:cubicBezTo>
                  <a:cubicBezTo>
                    <a:pt x="55671" y="9381"/>
                    <a:pt x="55417" y="9527"/>
                    <a:pt x="55226" y="9527"/>
                  </a:cubicBezTo>
                  <a:cubicBezTo>
                    <a:pt x="55100" y="9527"/>
                    <a:pt x="55001" y="9463"/>
                    <a:pt x="54973" y="9284"/>
                  </a:cubicBezTo>
                  <a:cubicBezTo>
                    <a:pt x="54819" y="8258"/>
                    <a:pt x="54209" y="8003"/>
                    <a:pt x="53545" y="8003"/>
                  </a:cubicBezTo>
                  <a:cubicBezTo>
                    <a:pt x="53313" y="8003"/>
                    <a:pt x="53075" y="8034"/>
                    <a:pt x="52848" y="8074"/>
                  </a:cubicBezTo>
                  <a:cubicBezTo>
                    <a:pt x="51897" y="8264"/>
                    <a:pt x="52416" y="9232"/>
                    <a:pt x="52295" y="9854"/>
                  </a:cubicBezTo>
                  <a:cubicBezTo>
                    <a:pt x="52156" y="10615"/>
                    <a:pt x="51344" y="10096"/>
                    <a:pt x="50998" y="10545"/>
                  </a:cubicBezTo>
                  <a:cubicBezTo>
                    <a:pt x="50949" y="10609"/>
                    <a:pt x="50910" y="10635"/>
                    <a:pt x="50880" y="10635"/>
                  </a:cubicBezTo>
                  <a:cubicBezTo>
                    <a:pt x="50805" y="10635"/>
                    <a:pt x="50789" y="10469"/>
                    <a:pt x="50826" y="10321"/>
                  </a:cubicBezTo>
                  <a:cubicBezTo>
                    <a:pt x="51033" y="8990"/>
                    <a:pt x="50221" y="8541"/>
                    <a:pt x="49115" y="8161"/>
                  </a:cubicBezTo>
                  <a:cubicBezTo>
                    <a:pt x="46903" y="7400"/>
                    <a:pt x="44535" y="7176"/>
                    <a:pt x="42392" y="6070"/>
                  </a:cubicBezTo>
                  <a:cubicBezTo>
                    <a:pt x="41667" y="5697"/>
                    <a:pt x="40852" y="5536"/>
                    <a:pt x="40032" y="5536"/>
                  </a:cubicBezTo>
                  <a:cubicBezTo>
                    <a:pt x="39367" y="5536"/>
                    <a:pt x="38699" y="5642"/>
                    <a:pt x="38072" y="5828"/>
                  </a:cubicBezTo>
                  <a:cubicBezTo>
                    <a:pt x="36033" y="6432"/>
                    <a:pt x="33838" y="6502"/>
                    <a:pt x="31989" y="7642"/>
                  </a:cubicBezTo>
                  <a:cubicBezTo>
                    <a:pt x="31263" y="8074"/>
                    <a:pt x="29206" y="7296"/>
                    <a:pt x="30226" y="9457"/>
                  </a:cubicBezTo>
                  <a:cubicBezTo>
                    <a:pt x="30278" y="9578"/>
                    <a:pt x="29984" y="9854"/>
                    <a:pt x="29863" y="10079"/>
                  </a:cubicBezTo>
                  <a:cubicBezTo>
                    <a:pt x="28653" y="12412"/>
                    <a:pt x="26234" y="13224"/>
                    <a:pt x="24229" y="14555"/>
                  </a:cubicBezTo>
                  <a:cubicBezTo>
                    <a:pt x="22536" y="15661"/>
                    <a:pt x="23486" y="17112"/>
                    <a:pt x="24022" y="18236"/>
                  </a:cubicBezTo>
                  <a:cubicBezTo>
                    <a:pt x="24328" y="18880"/>
                    <a:pt x="24972" y="19241"/>
                    <a:pt x="25627" y="19241"/>
                  </a:cubicBezTo>
                  <a:cubicBezTo>
                    <a:pt x="26008" y="19241"/>
                    <a:pt x="26393" y="19119"/>
                    <a:pt x="26718" y="18858"/>
                  </a:cubicBezTo>
                  <a:cubicBezTo>
                    <a:pt x="27228" y="18470"/>
                    <a:pt x="27609" y="18306"/>
                    <a:pt x="27903" y="18306"/>
                  </a:cubicBezTo>
                  <a:cubicBezTo>
                    <a:pt x="28524" y="18306"/>
                    <a:pt x="28748" y="19042"/>
                    <a:pt x="28947" y="19946"/>
                  </a:cubicBezTo>
                  <a:cubicBezTo>
                    <a:pt x="28982" y="20223"/>
                    <a:pt x="28999" y="20499"/>
                    <a:pt x="28982" y="20776"/>
                  </a:cubicBezTo>
                  <a:cubicBezTo>
                    <a:pt x="28774" y="20551"/>
                    <a:pt x="28446" y="20396"/>
                    <a:pt x="28342" y="20119"/>
                  </a:cubicBezTo>
                  <a:cubicBezTo>
                    <a:pt x="28124" y="19474"/>
                    <a:pt x="27849" y="19234"/>
                    <a:pt x="27528" y="19234"/>
                  </a:cubicBezTo>
                  <a:cubicBezTo>
                    <a:pt x="27212" y="19234"/>
                    <a:pt x="26853" y="19465"/>
                    <a:pt x="26459" y="19774"/>
                  </a:cubicBezTo>
                  <a:cubicBezTo>
                    <a:pt x="25646" y="20379"/>
                    <a:pt x="25958" y="21260"/>
                    <a:pt x="26130" y="21899"/>
                  </a:cubicBezTo>
                  <a:cubicBezTo>
                    <a:pt x="26459" y="23092"/>
                    <a:pt x="25802" y="23420"/>
                    <a:pt x="24938" y="23627"/>
                  </a:cubicBezTo>
                  <a:cubicBezTo>
                    <a:pt x="23901" y="23852"/>
                    <a:pt x="23072" y="24267"/>
                    <a:pt x="22553" y="25269"/>
                  </a:cubicBezTo>
                  <a:cubicBezTo>
                    <a:pt x="22273" y="25790"/>
                    <a:pt x="21682" y="26043"/>
                    <a:pt x="21157" y="26043"/>
                  </a:cubicBezTo>
                  <a:cubicBezTo>
                    <a:pt x="21003" y="26043"/>
                    <a:pt x="20855" y="26021"/>
                    <a:pt x="20721" y="25978"/>
                  </a:cubicBezTo>
                  <a:cubicBezTo>
                    <a:pt x="20116" y="25788"/>
                    <a:pt x="20963" y="25390"/>
                    <a:pt x="20946" y="24993"/>
                  </a:cubicBezTo>
                  <a:cubicBezTo>
                    <a:pt x="20929" y="24543"/>
                    <a:pt x="20738" y="24129"/>
                    <a:pt x="20410" y="23835"/>
                  </a:cubicBezTo>
                  <a:cubicBezTo>
                    <a:pt x="19477" y="22798"/>
                    <a:pt x="18354" y="21709"/>
                    <a:pt x="18215" y="20327"/>
                  </a:cubicBezTo>
                  <a:cubicBezTo>
                    <a:pt x="18098" y="19205"/>
                    <a:pt x="17332" y="17921"/>
                    <a:pt x="16200" y="17921"/>
                  </a:cubicBezTo>
                  <a:cubicBezTo>
                    <a:pt x="16163" y="17921"/>
                    <a:pt x="16127" y="17922"/>
                    <a:pt x="16090" y="17925"/>
                  </a:cubicBezTo>
                  <a:cubicBezTo>
                    <a:pt x="15105" y="17976"/>
                    <a:pt x="14068" y="18391"/>
                    <a:pt x="13930" y="19221"/>
                  </a:cubicBezTo>
                  <a:cubicBezTo>
                    <a:pt x="13670" y="20430"/>
                    <a:pt x="14137" y="21709"/>
                    <a:pt x="15122" y="22470"/>
                  </a:cubicBezTo>
                  <a:cubicBezTo>
                    <a:pt x="15952" y="23109"/>
                    <a:pt x="15952" y="23161"/>
                    <a:pt x="15589" y="23489"/>
                  </a:cubicBezTo>
                  <a:cubicBezTo>
                    <a:pt x="14448" y="24526"/>
                    <a:pt x="14915" y="26116"/>
                    <a:pt x="14292" y="27377"/>
                  </a:cubicBezTo>
                  <a:cubicBezTo>
                    <a:pt x="14143" y="27687"/>
                    <a:pt x="14420" y="27822"/>
                    <a:pt x="14760" y="27822"/>
                  </a:cubicBezTo>
                  <a:cubicBezTo>
                    <a:pt x="14932" y="27822"/>
                    <a:pt x="15121" y="27787"/>
                    <a:pt x="15278" y="27723"/>
                  </a:cubicBezTo>
                  <a:cubicBezTo>
                    <a:pt x="16510" y="27249"/>
                    <a:pt x="17772" y="26919"/>
                    <a:pt x="19089" y="26919"/>
                  </a:cubicBezTo>
                  <a:cubicBezTo>
                    <a:pt x="19212" y="26919"/>
                    <a:pt x="19336" y="26922"/>
                    <a:pt x="19460" y="26928"/>
                  </a:cubicBezTo>
                  <a:lnTo>
                    <a:pt x="19874" y="26928"/>
                  </a:lnTo>
                  <a:cubicBezTo>
                    <a:pt x="19840" y="26997"/>
                    <a:pt x="19823" y="27136"/>
                    <a:pt x="19753" y="27153"/>
                  </a:cubicBezTo>
                  <a:cubicBezTo>
                    <a:pt x="18630" y="27585"/>
                    <a:pt x="17507" y="28138"/>
                    <a:pt x="16349" y="28414"/>
                  </a:cubicBezTo>
                  <a:cubicBezTo>
                    <a:pt x="15692" y="28570"/>
                    <a:pt x="14915" y="28432"/>
                    <a:pt x="14707" y="29209"/>
                  </a:cubicBezTo>
                  <a:cubicBezTo>
                    <a:pt x="14500" y="30004"/>
                    <a:pt x="15260" y="30194"/>
                    <a:pt x="15813" y="30505"/>
                  </a:cubicBezTo>
                  <a:cubicBezTo>
                    <a:pt x="17161" y="31318"/>
                    <a:pt x="17369" y="32493"/>
                    <a:pt x="16867" y="33910"/>
                  </a:cubicBezTo>
                  <a:cubicBezTo>
                    <a:pt x="16664" y="34503"/>
                    <a:pt x="16349" y="34660"/>
                    <a:pt x="15995" y="34660"/>
                  </a:cubicBezTo>
                  <a:cubicBezTo>
                    <a:pt x="15626" y="34660"/>
                    <a:pt x="15216" y="34489"/>
                    <a:pt x="14846" y="34463"/>
                  </a:cubicBezTo>
                  <a:cubicBezTo>
                    <a:pt x="13916" y="34396"/>
                    <a:pt x="12987" y="34203"/>
                    <a:pt x="12042" y="34203"/>
                  </a:cubicBezTo>
                  <a:cubicBezTo>
                    <a:pt x="12003" y="34203"/>
                    <a:pt x="11964" y="34203"/>
                    <a:pt x="11925" y="34204"/>
                  </a:cubicBezTo>
                  <a:cubicBezTo>
                    <a:pt x="10957" y="34221"/>
                    <a:pt x="9834" y="34446"/>
                    <a:pt x="9989" y="35759"/>
                  </a:cubicBezTo>
                  <a:cubicBezTo>
                    <a:pt x="10128" y="37072"/>
                    <a:pt x="9834" y="38196"/>
                    <a:pt x="9592" y="39440"/>
                  </a:cubicBezTo>
                  <a:cubicBezTo>
                    <a:pt x="9385" y="40425"/>
                    <a:pt x="8693" y="42136"/>
                    <a:pt x="10542" y="42464"/>
                  </a:cubicBezTo>
                  <a:cubicBezTo>
                    <a:pt x="12305" y="42758"/>
                    <a:pt x="12668" y="43173"/>
                    <a:pt x="11735" y="44693"/>
                  </a:cubicBezTo>
                  <a:cubicBezTo>
                    <a:pt x="11389" y="45298"/>
                    <a:pt x="10888" y="45817"/>
                    <a:pt x="10300" y="46180"/>
                  </a:cubicBezTo>
                  <a:cubicBezTo>
                    <a:pt x="9108" y="46871"/>
                    <a:pt x="8175" y="47752"/>
                    <a:pt x="8313" y="49342"/>
                  </a:cubicBezTo>
                  <a:cubicBezTo>
                    <a:pt x="8365" y="49964"/>
                    <a:pt x="8140" y="50707"/>
                    <a:pt x="7535" y="50967"/>
                  </a:cubicBezTo>
                  <a:cubicBezTo>
                    <a:pt x="5168" y="52021"/>
                    <a:pt x="3768" y="53991"/>
                    <a:pt x="2662" y="56168"/>
                  </a:cubicBezTo>
                  <a:cubicBezTo>
                    <a:pt x="1781" y="57931"/>
                    <a:pt x="122" y="59469"/>
                    <a:pt x="1279" y="61888"/>
                  </a:cubicBezTo>
                  <a:cubicBezTo>
                    <a:pt x="1936" y="63236"/>
                    <a:pt x="1573" y="64792"/>
                    <a:pt x="830" y="66209"/>
                  </a:cubicBezTo>
                  <a:cubicBezTo>
                    <a:pt x="1" y="67781"/>
                    <a:pt x="744" y="70477"/>
                    <a:pt x="2126" y="71687"/>
                  </a:cubicBezTo>
                  <a:cubicBezTo>
                    <a:pt x="2420" y="71946"/>
                    <a:pt x="2662" y="72240"/>
                    <a:pt x="2818" y="72586"/>
                  </a:cubicBezTo>
                  <a:cubicBezTo>
                    <a:pt x="4027" y="75040"/>
                    <a:pt x="5462" y="77303"/>
                    <a:pt x="7881" y="78755"/>
                  </a:cubicBezTo>
                  <a:cubicBezTo>
                    <a:pt x="8455" y="79100"/>
                    <a:pt x="9053" y="79742"/>
                    <a:pt x="9645" y="79742"/>
                  </a:cubicBezTo>
                  <a:cubicBezTo>
                    <a:pt x="9766" y="79742"/>
                    <a:pt x="9887" y="79715"/>
                    <a:pt x="10007" y="79654"/>
                  </a:cubicBezTo>
                  <a:cubicBezTo>
                    <a:pt x="12824" y="78254"/>
                    <a:pt x="16142" y="79844"/>
                    <a:pt x="18889" y="77874"/>
                  </a:cubicBezTo>
                  <a:cubicBezTo>
                    <a:pt x="19326" y="77562"/>
                    <a:pt x="19938" y="77352"/>
                    <a:pt x="20558" y="77352"/>
                  </a:cubicBezTo>
                  <a:cubicBezTo>
                    <a:pt x="21313" y="77352"/>
                    <a:pt x="22079" y="77663"/>
                    <a:pt x="22553" y="78479"/>
                  </a:cubicBezTo>
                  <a:cubicBezTo>
                    <a:pt x="23034" y="79313"/>
                    <a:pt x="23538" y="79650"/>
                    <a:pt x="24283" y="79650"/>
                  </a:cubicBezTo>
                  <a:cubicBezTo>
                    <a:pt x="24448" y="79650"/>
                    <a:pt x="24626" y="79633"/>
                    <a:pt x="24817" y="79602"/>
                  </a:cubicBezTo>
                  <a:cubicBezTo>
                    <a:pt x="24994" y="79574"/>
                    <a:pt x="25161" y="79561"/>
                    <a:pt x="25317" y="79561"/>
                  </a:cubicBezTo>
                  <a:cubicBezTo>
                    <a:pt x="26715" y="79561"/>
                    <a:pt x="27271" y="80640"/>
                    <a:pt x="26960" y="82194"/>
                  </a:cubicBezTo>
                  <a:cubicBezTo>
                    <a:pt x="26683" y="83611"/>
                    <a:pt x="25750" y="85218"/>
                    <a:pt x="26545" y="86480"/>
                  </a:cubicBezTo>
                  <a:cubicBezTo>
                    <a:pt x="27461" y="87966"/>
                    <a:pt x="28515" y="89400"/>
                    <a:pt x="29206" y="90973"/>
                  </a:cubicBezTo>
                  <a:cubicBezTo>
                    <a:pt x="30416" y="93721"/>
                    <a:pt x="31298" y="96641"/>
                    <a:pt x="29777" y="99631"/>
                  </a:cubicBezTo>
                  <a:cubicBezTo>
                    <a:pt x="28809" y="101515"/>
                    <a:pt x="28619" y="103502"/>
                    <a:pt x="29535" y="105369"/>
                  </a:cubicBezTo>
                  <a:cubicBezTo>
                    <a:pt x="30503" y="107321"/>
                    <a:pt x="31228" y="109274"/>
                    <a:pt x="31488" y="111469"/>
                  </a:cubicBezTo>
                  <a:cubicBezTo>
                    <a:pt x="31712" y="113456"/>
                    <a:pt x="31695" y="115599"/>
                    <a:pt x="33371" y="117172"/>
                  </a:cubicBezTo>
                  <a:cubicBezTo>
                    <a:pt x="34322" y="118088"/>
                    <a:pt x="34581" y="119436"/>
                    <a:pt x="35013" y="120645"/>
                  </a:cubicBezTo>
                  <a:cubicBezTo>
                    <a:pt x="35393" y="121717"/>
                    <a:pt x="34546" y="123065"/>
                    <a:pt x="35843" y="123998"/>
                  </a:cubicBezTo>
                  <a:cubicBezTo>
                    <a:pt x="36206" y="124270"/>
                    <a:pt x="36549" y="124368"/>
                    <a:pt x="36881" y="124368"/>
                  </a:cubicBezTo>
                  <a:cubicBezTo>
                    <a:pt x="37735" y="124368"/>
                    <a:pt x="38515" y="123721"/>
                    <a:pt x="39372" y="123721"/>
                  </a:cubicBezTo>
                  <a:cubicBezTo>
                    <a:pt x="39388" y="123721"/>
                    <a:pt x="39404" y="123721"/>
                    <a:pt x="39420" y="123721"/>
                  </a:cubicBezTo>
                  <a:cubicBezTo>
                    <a:pt x="39526" y="123724"/>
                    <a:pt x="39630" y="123725"/>
                    <a:pt x="39734" y="123725"/>
                  </a:cubicBezTo>
                  <a:cubicBezTo>
                    <a:pt x="44937" y="123725"/>
                    <a:pt x="47636" y="120353"/>
                    <a:pt x="49754" y="116100"/>
                  </a:cubicBezTo>
                  <a:cubicBezTo>
                    <a:pt x="50186" y="115236"/>
                    <a:pt x="49720" y="113957"/>
                    <a:pt x="50826" y="113508"/>
                  </a:cubicBezTo>
                  <a:cubicBezTo>
                    <a:pt x="52761" y="112713"/>
                    <a:pt x="53193" y="111175"/>
                    <a:pt x="52692" y="109499"/>
                  </a:cubicBezTo>
                  <a:cubicBezTo>
                    <a:pt x="51949" y="107028"/>
                    <a:pt x="53297" y="106112"/>
                    <a:pt x="55181" y="105282"/>
                  </a:cubicBezTo>
                  <a:cubicBezTo>
                    <a:pt x="57773" y="104107"/>
                    <a:pt x="59449" y="98370"/>
                    <a:pt x="57963" y="96071"/>
                  </a:cubicBezTo>
                  <a:cubicBezTo>
                    <a:pt x="56770" y="94239"/>
                    <a:pt x="57099" y="92217"/>
                    <a:pt x="57444" y="90316"/>
                  </a:cubicBezTo>
                  <a:cubicBezTo>
                    <a:pt x="57911" y="87621"/>
                    <a:pt x="59933" y="85823"/>
                    <a:pt x="61851" y="84164"/>
                  </a:cubicBezTo>
                  <a:cubicBezTo>
                    <a:pt x="65601" y="80915"/>
                    <a:pt x="68055" y="76992"/>
                    <a:pt x="69109" y="72171"/>
                  </a:cubicBezTo>
                  <a:cubicBezTo>
                    <a:pt x="69271" y="71459"/>
                    <a:pt x="69266" y="70656"/>
                    <a:pt x="68371" y="70656"/>
                  </a:cubicBezTo>
                  <a:cubicBezTo>
                    <a:pt x="68311" y="70656"/>
                    <a:pt x="68246" y="70660"/>
                    <a:pt x="68176" y="70667"/>
                  </a:cubicBezTo>
                  <a:cubicBezTo>
                    <a:pt x="67157" y="70788"/>
                    <a:pt x="66154" y="71151"/>
                    <a:pt x="65152" y="71462"/>
                  </a:cubicBezTo>
                  <a:cubicBezTo>
                    <a:pt x="63960" y="71826"/>
                    <a:pt x="63201" y="72060"/>
                    <a:pt x="62664" y="72060"/>
                  </a:cubicBezTo>
                  <a:cubicBezTo>
                    <a:pt x="61727" y="72060"/>
                    <a:pt x="61469" y="71346"/>
                    <a:pt x="60772" y="69363"/>
                  </a:cubicBezTo>
                  <a:lnTo>
                    <a:pt x="60772" y="69363"/>
                  </a:lnTo>
                  <a:cubicBezTo>
                    <a:pt x="61180" y="69747"/>
                    <a:pt x="61467" y="70422"/>
                    <a:pt x="62074" y="70422"/>
                  </a:cubicBezTo>
                  <a:cubicBezTo>
                    <a:pt x="62180" y="70422"/>
                    <a:pt x="62295" y="70402"/>
                    <a:pt x="62422" y="70356"/>
                  </a:cubicBezTo>
                  <a:cubicBezTo>
                    <a:pt x="63925" y="69769"/>
                    <a:pt x="65359" y="68957"/>
                    <a:pt x="66897" y="68455"/>
                  </a:cubicBezTo>
                  <a:cubicBezTo>
                    <a:pt x="68660" y="67868"/>
                    <a:pt x="69732" y="66209"/>
                    <a:pt x="71391" y="65639"/>
                  </a:cubicBezTo>
                  <a:cubicBezTo>
                    <a:pt x="73706" y="64844"/>
                    <a:pt x="76713" y="61716"/>
                    <a:pt x="76852" y="59383"/>
                  </a:cubicBezTo>
                  <a:cubicBezTo>
                    <a:pt x="76834" y="59072"/>
                    <a:pt x="76713" y="58778"/>
                    <a:pt x="76506" y="58553"/>
                  </a:cubicBezTo>
                  <a:cubicBezTo>
                    <a:pt x="75918" y="57810"/>
                    <a:pt x="75279" y="57153"/>
                    <a:pt x="74294" y="56894"/>
                  </a:cubicBezTo>
                  <a:cubicBezTo>
                    <a:pt x="73724" y="56739"/>
                    <a:pt x="73378" y="56151"/>
                    <a:pt x="73516" y="55581"/>
                  </a:cubicBezTo>
                  <a:cubicBezTo>
                    <a:pt x="73547" y="55481"/>
                    <a:pt x="73596" y="55443"/>
                    <a:pt x="73658" y="55443"/>
                  </a:cubicBezTo>
                  <a:cubicBezTo>
                    <a:pt x="73842" y="55443"/>
                    <a:pt x="74139" y="55775"/>
                    <a:pt x="74398" y="55788"/>
                  </a:cubicBezTo>
                  <a:cubicBezTo>
                    <a:pt x="75366" y="55855"/>
                    <a:pt x="76333" y="56083"/>
                    <a:pt x="77301" y="56083"/>
                  </a:cubicBezTo>
                  <a:cubicBezTo>
                    <a:pt x="77336" y="56083"/>
                    <a:pt x="77370" y="56083"/>
                    <a:pt x="77405" y="56082"/>
                  </a:cubicBezTo>
                  <a:cubicBezTo>
                    <a:pt x="77727" y="56077"/>
                    <a:pt x="78047" y="56073"/>
                    <a:pt x="78365" y="56073"/>
                  </a:cubicBezTo>
                  <a:cubicBezTo>
                    <a:pt x="81373" y="56073"/>
                    <a:pt x="84145" y="56432"/>
                    <a:pt x="85786" y="59746"/>
                  </a:cubicBezTo>
                  <a:cubicBezTo>
                    <a:pt x="86136" y="60461"/>
                    <a:pt x="86996" y="61297"/>
                    <a:pt x="88011" y="61297"/>
                  </a:cubicBezTo>
                  <a:cubicBezTo>
                    <a:pt x="88148" y="61297"/>
                    <a:pt x="88288" y="61282"/>
                    <a:pt x="88430" y="61249"/>
                  </a:cubicBezTo>
                  <a:cubicBezTo>
                    <a:pt x="88585" y="61214"/>
                    <a:pt x="88707" y="61197"/>
                    <a:pt x="88805" y="61197"/>
                  </a:cubicBezTo>
                  <a:cubicBezTo>
                    <a:pt x="89186" y="61197"/>
                    <a:pt x="89184" y="61451"/>
                    <a:pt x="89225" y="61837"/>
                  </a:cubicBezTo>
                  <a:cubicBezTo>
                    <a:pt x="89830" y="66554"/>
                    <a:pt x="91990" y="70685"/>
                    <a:pt x="94133" y="74832"/>
                  </a:cubicBezTo>
                  <a:cubicBezTo>
                    <a:pt x="94475" y="75487"/>
                    <a:pt x="94875" y="75911"/>
                    <a:pt x="95290" y="75911"/>
                  </a:cubicBezTo>
                  <a:cubicBezTo>
                    <a:pt x="95652" y="75911"/>
                    <a:pt x="96025" y="75588"/>
                    <a:pt x="96380" y="74815"/>
                  </a:cubicBezTo>
                  <a:cubicBezTo>
                    <a:pt x="96622" y="74297"/>
                    <a:pt x="97036" y="73847"/>
                    <a:pt x="97382" y="73381"/>
                  </a:cubicBezTo>
                  <a:lnTo>
                    <a:pt x="97538" y="73225"/>
                  </a:lnTo>
                  <a:cubicBezTo>
                    <a:pt x="98212" y="71618"/>
                    <a:pt x="98056" y="69993"/>
                    <a:pt x="97831" y="68317"/>
                  </a:cubicBezTo>
                  <a:cubicBezTo>
                    <a:pt x="97762" y="67833"/>
                    <a:pt x="97589" y="67211"/>
                    <a:pt x="98194" y="67073"/>
                  </a:cubicBezTo>
                  <a:cubicBezTo>
                    <a:pt x="99784" y="66693"/>
                    <a:pt x="100268" y="65258"/>
                    <a:pt x="101149" y="64187"/>
                  </a:cubicBezTo>
                  <a:cubicBezTo>
                    <a:pt x="102117" y="63029"/>
                    <a:pt x="103137" y="61629"/>
                    <a:pt x="104243" y="60903"/>
                  </a:cubicBezTo>
                  <a:cubicBezTo>
                    <a:pt x="104825" y="60515"/>
                    <a:pt x="105739" y="59942"/>
                    <a:pt x="106690" y="59942"/>
                  </a:cubicBezTo>
                  <a:cubicBezTo>
                    <a:pt x="107432" y="59942"/>
                    <a:pt x="108196" y="60292"/>
                    <a:pt x="108840" y="61353"/>
                  </a:cubicBezTo>
                  <a:cubicBezTo>
                    <a:pt x="109600" y="62632"/>
                    <a:pt x="110965" y="63565"/>
                    <a:pt x="111017" y="65258"/>
                  </a:cubicBezTo>
                  <a:cubicBezTo>
                    <a:pt x="111034" y="65777"/>
                    <a:pt x="110793" y="66433"/>
                    <a:pt x="111536" y="66693"/>
                  </a:cubicBezTo>
                  <a:cubicBezTo>
                    <a:pt x="111822" y="66788"/>
                    <a:pt x="112112" y="66862"/>
                    <a:pt x="112391" y="66862"/>
                  </a:cubicBezTo>
                  <a:cubicBezTo>
                    <a:pt x="112769" y="66862"/>
                    <a:pt x="113129" y="66727"/>
                    <a:pt x="113437" y="66330"/>
                  </a:cubicBezTo>
                  <a:cubicBezTo>
                    <a:pt x="113540" y="66205"/>
                    <a:pt x="113700" y="66031"/>
                    <a:pt x="113856" y="66031"/>
                  </a:cubicBezTo>
                  <a:cubicBezTo>
                    <a:pt x="113960" y="66031"/>
                    <a:pt x="114062" y="66109"/>
                    <a:pt x="114145" y="66330"/>
                  </a:cubicBezTo>
                  <a:cubicBezTo>
                    <a:pt x="114543" y="67470"/>
                    <a:pt x="114802" y="68663"/>
                    <a:pt x="115286" y="69769"/>
                  </a:cubicBezTo>
                  <a:cubicBezTo>
                    <a:pt x="116271" y="72033"/>
                    <a:pt x="114940" y="74677"/>
                    <a:pt x="116858" y="76871"/>
                  </a:cubicBezTo>
                  <a:cubicBezTo>
                    <a:pt x="118241" y="78461"/>
                    <a:pt x="118362" y="80915"/>
                    <a:pt x="119900" y="82540"/>
                  </a:cubicBezTo>
                  <a:cubicBezTo>
                    <a:pt x="120401" y="82799"/>
                    <a:pt x="120885" y="83058"/>
                    <a:pt x="121386" y="83300"/>
                  </a:cubicBezTo>
                  <a:cubicBezTo>
                    <a:pt x="121538" y="83368"/>
                    <a:pt x="121699" y="83403"/>
                    <a:pt x="121846" y="83403"/>
                  </a:cubicBezTo>
                  <a:cubicBezTo>
                    <a:pt x="122184" y="83403"/>
                    <a:pt x="122445" y="83219"/>
                    <a:pt x="122337" y="82834"/>
                  </a:cubicBezTo>
                  <a:cubicBezTo>
                    <a:pt x="121818" y="80915"/>
                    <a:pt x="121991" y="78790"/>
                    <a:pt x="119969" y="77355"/>
                  </a:cubicBezTo>
                  <a:cubicBezTo>
                    <a:pt x="118414" y="76249"/>
                    <a:pt x="117239" y="74521"/>
                    <a:pt x="117463" y="72378"/>
                  </a:cubicBezTo>
                  <a:cubicBezTo>
                    <a:pt x="117528" y="71821"/>
                    <a:pt x="116912" y="70437"/>
                    <a:pt x="117695" y="70437"/>
                  </a:cubicBezTo>
                  <a:cubicBezTo>
                    <a:pt x="117955" y="70437"/>
                    <a:pt x="118371" y="70590"/>
                    <a:pt x="119019" y="70979"/>
                  </a:cubicBezTo>
                  <a:cubicBezTo>
                    <a:pt x="120194" y="71704"/>
                    <a:pt x="121386" y="72655"/>
                    <a:pt x="121749" y="73605"/>
                  </a:cubicBezTo>
                  <a:cubicBezTo>
                    <a:pt x="122096" y="74553"/>
                    <a:pt x="122434" y="74868"/>
                    <a:pt x="122776" y="74868"/>
                  </a:cubicBezTo>
                  <a:cubicBezTo>
                    <a:pt x="123251" y="74868"/>
                    <a:pt x="123732" y="74261"/>
                    <a:pt x="124255" y="73899"/>
                  </a:cubicBezTo>
                  <a:cubicBezTo>
                    <a:pt x="124531" y="73709"/>
                    <a:pt x="124721" y="73363"/>
                    <a:pt x="125015" y="73208"/>
                  </a:cubicBezTo>
                  <a:cubicBezTo>
                    <a:pt x="126743" y="72292"/>
                    <a:pt x="127210" y="70961"/>
                    <a:pt x="126743" y="69043"/>
                  </a:cubicBezTo>
                  <a:cubicBezTo>
                    <a:pt x="126294" y="67159"/>
                    <a:pt x="125292" y="65725"/>
                    <a:pt x="123892" y="64533"/>
                  </a:cubicBezTo>
                  <a:cubicBezTo>
                    <a:pt x="122596" y="63409"/>
                    <a:pt x="122285" y="62459"/>
                    <a:pt x="123546" y="61059"/>
                  </a:cubicBezTo>
                  <a:cubicBezTo>
                    <a:pt x="123952" y="60621"/>
                    <a:pt x="124332" y="60388"/>
                    <a:pt x="124705" y="60388"/>
                  </a:cubicBezTo>
                  <a:cubicBezTo>
                    <a:pt x="124936" y="60388"/>
                    <a:pt x="125164" y="60477"/>
                    <a:pt x="125395" y="60661"/>
                  </a:cubicBezTo>
                  <a:cubicBezTo>
                    <a:pt x="126000" y="61145"/>
                    <a:pt x="125810" y="61750"/>
                    <a:pt x="125119" y="62234"/>
                  </a:cubicBezTo>
                  <a:cubicBezTo>
                    <a:pt x="124618" y="62580"/>
                    <a:pt x="124445" y="63219"/>
                    <a:pt x="125050" y="63651"/>
                  </a:cubicBezTo>
                  <a:cubicBezTo>
                    <a:pt x="125442" y="63952"/>
                    <a:pt x="125858" y="64171"/>
                    <a:pt x="126268" y="64171"/>
                  </a:cubicBezTo>
                  <a:cubicBezTo>
                    <a:pt x="126635" y="64171"/>
                    <a:pt x="126996" y="63996"/>
                    <a:pt x="127331" y="63547"/>
                  </a:cubicBezTo>
                  <a:cubicBezTo>
                    <a:pt x="127694" y="63046"/>
                    <a:pt x="128247" y="62407"/>
                    <a:pt x="127469" y="61940"/>
                  </a:cubicBezTo>
                  <a:cubicBezTo>
                    <a:pt x="126398" y="61318"/>
                    <a:pt x="127037" y="61042"/>
                    <a:pt x="127590" y="60696"/>
                  </a:cubicBezTo>
                  <a:cubicBezTo>
                    <a:pt x="130061" y="59210"/>
                    <a:pt x="133449" y="59106"/>
                    <a:pt x="134693" y="55788"/>
                  </a:cubicBezTo>
                  <a:cubicBezTo>
                    <a:pt x="135298" y="54146"/>
                    <a:pt x="136093" y="52591"/>
                    <a:pt x="135851" y="50725"/>
                  </a:cubicBezTo>
                  <a:cubicBezTo>
                    <a:pt x="135522" y="48288"/>
                    <a:pt x="133932" y="46629"/>
                    <a:pt x="132498" y="44918"/>
                  </a:cubicBezTo>
                  <a:cubicBezTo>
                    <a:pt x="131772" y="44054"/>
                    <a:pt x="131859" y="43622"/>
                    <a:pt x="132775" y="43173"/>
                  </a:cubicBezTo>
                  <a:cubicBezTo>
                    <a:pt x="133120" y="43017"/>
                    <a:pt x="133397" y="42793"/>
                    <a:pt x="133362" y="42378"/>
                  </a:cubicBezTo>
                  <a:cubicBezTo>
                    <a:pt x="133345" y="41980"/>
                    <a:pt x="133051" y="41635"/>
                    <a:pt x="132671" y="41548"/>
                  </a:cubicBezTo>
                  <a:cubicBezTo>
                    <a:pt x="132227" y="41462"/>
                    <a:pt x="131713" y="41297"/>
                    <a:pt x="131292" y="41297"/>
                  </a:cubicBezTo>
                  <a:cubicBezTo>
                    <a:pt x="131122" y="41297"/>
                    <a:pt x="130968" y="41323"/>
                    <a:pt x="130839" y="41393"/>
                  </a:cubicBezTo>
                  <a:cubicBezTo>
                    <a:pt x="130667" y="41486"/>
                    <a:pt x="130517" y="41524"/>
                    <a:pt x="130385" y="41524"/>
                  </a:cubicBezTo>
                  <a:cubicBezTo>
                    <a:pt x="129751" y="41524"/>
                    <a:pt x="129496" y="40648"/>
                    <a:pt x="128935" y="40648"/>
                  </a:cubicBezTo>
                  <a:cubicBezTo>
                    <a:pt x="128871" y="40648"/>
                    <a:pt x="128804" y="40659"/>
                    <a:pt x="128731" y="40684"/>
                  </a:cubicBezTo>
                  <a:cubicBezTo>
                    <a:pt x="129025" y="40425"/>
                    <a:pt x="129336" y="40166"/>
                    <a:pt x="129612" y="39889"/>
                  </a:cubicBezTo>
                  <a:cubicBezTo>
                    <a:pt x="129699" y="39786"/>
                    <a:pt x="129768" y="39647"/>
                    <a:pt x="129802" y="39509"/>
                  </a:cubicBezTo>
                  <a:cubicBezTo>
                    <a:pt x="129896" y="39229"/>
                    <a:pt x="130059" y="38963"/>
                    <a:pt x="130355" y="38963"/>
                  </a:cubicBezTo>
                  <a:cubicBezTo>
                    <a:pt x="130388" y="38963"/>
                    <a:pt x="130423" y="38966"/>
                    <a:pt x="130459" y="38973"/>
                  </a:cubicBezTo>
                  <a:cubicBezTo>
                    <a:pt x="130822" y="39025"/>
                    <a:pt x="130718" y="39405"/>
                    <a:pt x="130753" y="39665"/>
                  </a:cubicBezTo>
                  <a:cubicBezTo>
                    <a:pt x="130885" y="40368"/>
                    <a:pt x="131150" y="40680"/>
                    <a:pt x="131522" y="40680"/>
                  </a:cubicBezTo>
                  <a:cubicBezTo>
                    <a:pt x="131781" y="40680"/>
                    <a:pt x="132092" y="40529"/>
                    <a:pt x="132446" y="40252"/>
                  </a:cubicBezTo>
                  <a:cubicBezTo>
                    <a:pt x="132816" y="39963"/>
                    <a:pt x="133198" y="39825"/>
                    <a:pt x="133552" y="39825"/>
                  </a:cubicBezTo>
                  <a:cubicBezTo>
                    <a:pt x="134190" y="39825"/>
                    <a:pt x="134735" y="40276"/>
                    <a:pt x="134935" y="41099"/>
                  </a:cubicBezTo>
                  <a:cubicBezTo>
                    <a:pt x="135004" y="41410"/>
                    <a:pt x="135246" y="41911"/>
                    <a:pt x="135436" y="41928"/>
                  </a:cubicBezTo>
                  <a:cubicBezTo>
                    <a:pt x="136836" y="42067"/>
                    <a:pt x="137130" y="43259"/>
                    <a:pt x="137441" y="44192"/>
                  </a:cubicBezTo>
                  <a:cubicBezTo>
                    <a:pt x="137757" y="45176"/>
                    <a:pt x="138205" y="45491"/>
                    <a:pt x="138710" y="45491"/>
                  </a:cubicBezTo>
                  <a:cubicBezTo>
                    <a:pt x="139226" y="45491"/>
                    <a:pt x="139803" y="45163"/>
                    <a:pt x="140361" y="44884"/>
                  </a:cubicBezTo>
                  <a:cubicBezTo>
                    <a:pt x="141813" y="44175"/>
                    <a:pt x="140586" y="43363"/>
                    <a:pt x="140327" y="42654"/>
                  </a:cubicBezTo>
                  <a:cubicBezTo>
                    <a:pt x="140188" y="42188"/>
                    <a:pt x="139739" y="41773"/>
                    <a:pt x="139324" y="41479"/>
                  </a:cubicBezTo>
                  <a:cubicBezTo>
                    <a:pt x="137717" y="40356"/>
                    <a:pt x="137648" y="38921"/>
                    <a:pt x="138305" y="37245"/>
                  </a:cubicBezTo>
                  <a:cubicBezTo>
                    <a:pt x="138533" y="36644"/>
                    <a:pt x="138753" y="36160"/>
                    <a:pt x="139216" y="36160"/>
                  </a:cubicBezTo>
                  <a:cubicBezTo>
                    <a:pt x="139418" y="36160"/>
                    <a:pt x="139666" y="36252"/>
                    <a:pt x="139981" y="36468"/>
                  </a:cubicBezTo>
                  <a:cubicBezTo>
                    <a:pt x="140121" y="36569"/>
                    <a:pt x="140268" y="36617"/>
                    <a:pt x="140413" y="36617"/>
                  </a:cubicBezTo>
                  <a:cubicBezTo>
                    <a:pt x="140661" y="36617"/>
                    <a:pt x="140902" y="36477"/>
                    <a:pt x="141087" y="36226"/>
                  </a:cubicBezTo>
                  <a:cubicBezTo>
                    <a:pt x="142573" y="34255"/>
                    <a:pt x="142850" y="29797"/>
                    <a:pt x="141640" y="27706"/>
                  </a:cubicBezTo>
                  <a:cubicBezTo>
                    <a:pt x="141485" y="27447"/>
                    <a:pt x="141104" y="27187"/>
                    <a:pt x="141398" y="26807"/>
                  </a:cubicBezTo>
                  <a:lnTo>
                    <a:pt x="141398" y="26807"/>
                  </a:lnTo>
                  <a:cubicBezTo>
                    <a:pt x="141623" y="26997"/>
                    <a:pt x="141917" y="27153"/>
                    <a:pt x="142072" y="27395"/>
                  </a:cubicBezTo>
                  <a:cubicBezTo>
                    <a:pt x="142988" y="28812"/>
                    <a:pt x="143869" y="30229"/>
                    <a:pt x="144733" y="31663"/>
                  </a:cubicBezTo>
                  <a:cubicBezTo>
                    <a:pt x="144984" y="32062"/>
                    <a:pt x="145261" y="32460"/>
                    <a:pt x="145713" y="32460"/>
                  </a:cubicBezTo>
                  <a:cubicBezTo>
                    <a:pt x="145790" y="32460"/>
                    <a:pt x="145872" y="32449"/>
                    <a:pt x="145960" y="32424"/>
                  </a:cubicBezTo>
                  <a:cubicBezTo>
                    <a:pt x="146323" y="32320"/>
                    <a:pt x="146825" y="32043"/>
                    <a:pt x="146928" y="31750"/>
                  </a:cubicBezTo>
                  <a:cubicBezTo>
                    <a:pt x="147118" y="31197"/>
                    <a:pt x="146496" y="30972"/>
                    <a:pt x="146151" y="30644"/>
                  </a:cubicBezTo>
                  <a:cubicBezTo>
                    <a:pt x="145805" y="30298"/>
                    <a:pt x="144889" y="29935"/>
                    <a:pt x="145511" y="29348"/>
                  </a:cubicBezTo>
                  <a:cubicBezTo>
                    <a:pt x="146220" y="28674"/>
                    <a:pt x="145701" y="28363"/>
                    <a:pt x="145373" y="27982"/>
                  </a:cubicBezTo>
                  <a:cubicBezTo>
                    <a:pt x="144924" y="27464"/>
                    <a:pt x="144353" y="27049"/>
                    <a:pt x="143904" y="26513"/>
                  </a:cubicBezTo>
                  <a:cubicBezTo>
                    <a:pt x="142452" y="24803"/>
                    <a:pt x="140309" y="24008"/>
                    <a:pt x="138927" y="23455"/>
                  </a:cubicBezTo>
                  <a:cubicBezTo>
                    <a:pt x="137233" y="22781"/>
                    <a:pt x="135350" y="23368"/>
                    <a:pt x="133794" y="22349"/>
                  </a:cubicBezTo>
                  <a:cubicBezTo>
                    <a:pt x="133621" y="22228"/>
                    <a:pt x="133120" y="22141"/>
                    <a:pt x="133379" y="21934"/>
                  </a:cubicBezTo>
                  <a:cubicBezTo>
                    <a:pt x="134416" y="21156"/>
                    <a:pt x="134192" y="19843"/>
                    <a:pt x="134814" y="18910"/>
                  </a:cubicBezTo>
                  <a:cubicBezTo>
                    <a:pt x="135183" y="18357"/>
                    <a:pt x="137525" y="17996"/>
                    <a:pt x="139389" y="17996"/>
                  </a:cubicBezTo>
                  <a:cubicBezTo>
                    <a:pt x="140321" y="17996"/>
                    <a:pt x="141133" y="18086"/>
                    <a:pt x="141519" y="18287"/>
                  </a:cubicBezTo>
                  <a:cubicBezTo>
                    <a:pt x="141913" y="18491"/>
                    <a:pt x="142318" y="18567"/>
                    <a:pt x="142722" y="18567"/>
                  </a:cubicBezTo>
                  <a:cubicBezTo>
                    <a:pt x="143310" y="18567"/>
                    <a:pt x="143896" y="18407"/>
                    <a:pt x="144440" y="18253"/>
                  </a:cubicBezTo>
                  <a:cubicBezTo>
                    <a:pt x="145183" y="18028"/>
                    <a:pt x="144301" y="17320"/>
                    <a:pt x="144440" y="16905"/>
                  </a:cubicBezTo>
                  <a:cubicBezTo>
                    <a:pt x="144595" y="16473"/>
                    <a:pt x="144232" y="15764"/>
                    <a:pt x="144803" y="15626"/>
                  </a:cubicBezTo>
                  <a:cubicBezTo>
                    <a:pt x="144894" y="15602"/>
                    <a:pt x="144986" y="15590"/>
                    <a:pt x="145078" y="15590"/>
                  </a:cubicBezTo>
                  <a:cubicBezTo>
                    <a:pt x="145503" y="15590"/>
                    <a:pt x="145922" y="15838"/>
                    <a:pt x="146306" y="16179"/>
                  </a:cubicBezTo>
                  <a:cubicBezTo>
                    <a:pt x="146709" y="16532"/>
                    <a:pt x="147171" y="16997"/>
                    <a:pt x="147617" y="16997"/>
                  </a:cubicBezTo>
                  <a:cubicBezTo>
                    <a:pt x="147935" y="16997"/>
                    <a:pt x="148244" y="16760"/>
                    <a:pt x="148518" y="16075"/>
                  </a:cubicBezTo>
                  <a:cubicBezTo>
                    <a:pt x="148584" y="15900"/>
                    <a:pt x="148692" y="15801"/>
                    <a:pt x="148828" y="15801"/>
                  </a:cubicBezTo>
                  <a:cubicBezTo>
                    <a:pt x="148906" y="15801"/>
                    <a:pt x="148994" y="15833"/>
                    <a:pt x="149088" y="15903"/>
                  </a:cubicBezTo>
                  <a:cubicBezTo>
                    <a:pt x="149348" y="16110"/>
                    <a:pt x="149348" y="16335"/>
                    <a:pt x="149192" y="16646"/>
                  </a:cubicBezTo>
                  <a:cubicBezTo>
                    <a:pt x="148743" y="17596"/>
                    <a:pt x="147965" y="18547"/>
                    <a:pt x="147965" y="19497"/>
                  </a:cubicBezTo>
                  <a:cubicBezTo>
                    <a:pt x="147931" y="21122"/>
                    <a:pt x="148708" y="22677"/>
                    <a:pt x="150022" y="23627"/>
                  </a:cubicBezTo>
                  <a:cubicBezTo>
                    <a:pt x="151231" y="24561"/>
                    <a:pt x="152631" y="25269"/>
                    <a:pt x="153582" y="26513"/>
                  </a:cubicBezTo>
                  <a:cubicBezTo>
                    <a:pt x="153835" y="26852"/>
                    <a:pt x="154112" y="27339"/>
                    <a:pt x="154580" y="27339"/>
                  </a:cubicBezTo>
                  <a:cubicBezTo>
                    <a:pt x="154686" y="27339"/>
                    <a:pt x="154802" y="27314"/>
                    <a:pt x="154930" y="27257"/>
                  </a:cubicBezTo>
                  <a:cubicBezTo>
                    <a:pt x="155621" y="26928"/>
                    <a:pt x="155673" y="26271"/>
                    <a:pt x="155604" y="25615"/>
                  </a:cubicBezTo>
                  <a:cubicBezTo>
                    <a:pt x="155448" y="24025"/>
                    <a:pt x="155863" y="22435"/>
                    <a:pt x="154739" y="20845"/>
                  </a:cubicBezTo>
                  <a:cubicBezTo>
                    <a:pt x="154065" y="19877"/>
                    <a:pt x="153772" y="18823"/>
                    <a:pt x="152406" y="18737"/>
                  </a:cubicBezTo>
                  <a:cubicBezTo>
                    <a:pt x="152044" y="18720"/>
                    <a:pt x="151940" y="18478"/>
                    <a:pt x="151888" y="18201"/>
                  </a:cubicBezTo>
                  <a:cubicBezTo>
                    <a:pt x="151820" y="17931"/>
                    <a:pt x="151918" y="17578"/>
                    <a:pt x="152229" y="17578"/>
                  </a:cubicBezTo>
                  <a:cubicBezTo>
                    <a:pt x="152236" y="17578"/>
                    <a:pt x="152243" y="17579"/>
                    <a:pt x="152251" y="17579"/>
                  </a:cubicBezTo>
                  <a:cubicBezTo>
                    <a:pt x="152284" y="17581"/>
                    <a:pt x="152317" y="17582"/>
                    <a:pt x="152350" y="17582"/>
                  </a:cubicBezTo>
                  <a:cubicBezTo>
                    <a:pt x="153000" y="17582"/>
                    <a:pt x="153628" y="17254"/>
                    <a:pt x="154277" y="17254"/>
                  </a:cubicBezTo>
                  <a:cubicBezTo>
                    <a:pt x="154558" y="17254"/>
                    <a:pt x="154844" y="17316"/>
                    <a:pt x="155137" y="17493"/>
                  </a:cubicBezTo>
                  <a:cubicBezTo>
                    <a:pt x="155393" y="17649"/>
                    <a:pt x="155627" y="17726"/>
                    <a:pt x="155836" y="17726"/>
                  </a:cubicBezTo>
                  <a:cubicBezTo>
                    <a:pt x="156249" y="17726"/>
                    <a:pt x="156566" y="17427"/>
                    <a:pt x="156761" y="16853"/>
                  </a:cubicBezTo>
                  <a:cubicBezTo>
                    <a:pt x="157072" y="15920"/>
                    <a:pt x="157954" y="15505"/>
                    <a:pt x="158662" y="15039"/>
                  </a:cubicBezTo>
                  <a:cubicBezTo>
                    <a:pt x="158771" y="14969"/>
                    <a:pt x="158912" y="14953"/>
                    <a:pt x="159064" y="14953"/>
                  </a:cubicBezTo>
                  <a:cubicBezTo>
                    <a:pt x="159192" y="14953"/>
                    <a:pt x="159327" y="14964"/>
                    <a:pt x="159458" y="14964"/>
                  </a:cubicBezTo>
                  <a:cubicBezTo>
                    <a:pt x="159792" y="14964"/>
                    <a:pt x="160100" y="14892"/>
                    <a:pt x="160183" y="14382"/>
                  </a:cubicBezTo>
                  <a:cubicBezTo>
                    <a:pt x="160304" y="13501"/>
                    <a:pt x="159475" y="13310"/>
                    <a:pt x="158887" y="12965"/>
                  </a:cubicBezTo>
                  <a:cubicBezTo>
                    <a:pt x="158662" y="12827"/>
                    <a:pt x="158334" y="12550"/>
                    <a:pt x="158351" y="12395"/>
                  </a:cubicBezTo>
                  <a:cubicBezTo>
                    <a:pt x="158404" y="12154"/>
                    <a:pt x="158582" y="12097"/>
                    <a:pt x="158776" y="12097"/>
                  </a:cubicBezTo>
                  <a:cubicBezTo>
                    <a:pt x="158903" y="12097"/>
                    <a:pt x="159037" y="12122"/>
                    <a:pt x="159146" y="12135"/>
                  </a:cubicBezTo>
                  <a:cubicBezTo>
                    <a:pt x="160460" y="12308"/>
                    <a:pt x="161652" y="12999"/>
                    <a:pt x="163017" y="12999"/>
                  </a:cubicBezTo>
                  <a:cubicBezTo>
                    <a:pt x="163570" y="12999"/>
                    <a:pt x="163795" y="12913"/>
                    <a:pt x="164002" y="12274"/>
                  </a:cubicBezTo>
                  <a:cubicBezTo>
                    <a:pt x="164745" y="10182"/>
                    <a:pt x="163311" y="10010"/>
                    <a:pt x="161998" y="9923"/>
                  </a:cubicBezTo>
                  <a:cubicBezTo>
                    <a:pt x="160218" y="9820"/>
                    <a:pt x="158438" y="9543"/>
                    <a:pt x="156710" y="9076"/>
                  </a:cubicBezTo>
                  <a:cubicBezTo>
                    <a:pt x="153313" y="8169"/>
                    <a:pt x="149984" y="6872"/>
                    <a:pt x="146431" y="6872"/>
                  </a:cubicBezTo>
                  <a:cubicBezTo>
                    <a:pt x="145249" y="6872"/>
                    <a:pt x="144041" y="7016"/>
                    <a:pt x="142798" y="7366"/>
                  </a:cubicBezTo>
                  <a:cubicBezTo>
                    <a:pt x="142441" y="7468"/>
                    <a:pt x="142044" y="7507"/>
                    <a:pt x="141624" y="7507"/>
                  </a:cubicBezTo>
                  <a:cubicBezTo>
                    <a:pt x="140475" y="7507"/>
                    <a:pt x="139148" y="7211"/>
                    <a:pt x="137959" y="7072"/>
                  </a:cubicBezTo>
                  <a:cubicBezTo>
                    <a:pt x="135760" y="6810"/>
                    <a:pt x="133765" y="5577"/>
                    <a:pt x="131513" y="5577"/>
                  </a:cubicBezTo>
                  <a:cubicBezTo>
                    <a:pt x="131235" y="5577"/>
                    <a:pt x="130953" y="5596"/>
                    <a:pt x="130666" y="5637"/>
                  </a:cubicBezTo>
                  <a:cubicBezTo>
                    <a:pt x="130197" y="5701"/>
                    <a:pt x="129713" y="5752"/>
                    <a:pt x="129231" y="5752"/>
                  </a:cubicBezTo>
                  <a:cubicBezTo>
                    <a:pt x="128525" y="5752"/>
                    <a:pt x="127823" y="5641"/>
                    <a:pt x="127175" y="5292"/>
                  </a:cubicBezTo>
                  <a:cubicBezTo>
                    <a:pt x="124583" y="3857"/>
                    <a:pt x="121352" y="4808"/>
                    <a:pt x="118811" y="3097"/>
                  </a:cubicBezTo>
                  <a:cubicBezTo>
                    <a:pt x="118623" y="2965"/>
                    <a:pt x="118385" y="2894"/>
                    <a:pt x="118144" y="2894"/>
                  </a:cubicBezTo>
                  <a:cubicBezTo>
                    <a:pt x="117786" y="2894"/>
                    <a:pt x="117421" y="3050"/>
                    <a:pt x="117204" y="3391"/>
                  </a:cubicBezTo>
                  <a:cubicBezTo>
                    <a:pt x="116737" y="4117"/>
                    <a:pt x="117601" y="4134"/>
                    <a:pt x="117930" y="4462"/>
                  </a:cubicBezTo>
                  <a:cubicBezTo>
                    <a:pt x="118103" y="4670"/>
                    <a:pt x="118154" y="4946"/>
                    <a:pt x="118068" y="5188"/>
                  </a:cubicBezTo>
                  <a:cubicBezTo>
                    <a:pt x="117958" y="5398"/>
                    <a:pt x="116241" y="5510"/>
                    <a:pt x="114740" y="5510"/>
                  </a:cubicBezTo>
                  <a:cubicBezTo>
                    <a:pt x="113645" y="5510"/>
                    <a:pt x="112664" y="5450"/>
                    <a:pt x="112503" y="5326"/>
                  </a:cubicBezTo>
                  <a:cubicBezTo>
                    <a:pt x="111242" y="4410"/>
                    <a:pt x="109825" y="3719"/>
                    <a:pt x="108321" y="3287"/>
                  </a:cubicBezTo>
                  <a:cubicBezTo>
                    <a:pt x="108108" y="3224"/>
                    <a:pt x="107902" y="3198"/>
                    <a:pt x="107703" y="3198"/>
                  </a:cubicBezTo>
                  <a:cubicBezTo>
                    <a:pt x="106742" y="3198"/>
                    <a:pt x="105934" y="3807"/>
                    <a:pt x="105084" y="3807"/>
                  </a:cubicBezTo>
                  <a:cubicBezTo>
                    <a:pt x="105000" y="3807"/>
                    <a:pt x="104915" y="3801"/>
                    <a:pt x="104830" y="3788"/>
                  </a:cubicBezTo>
                  <a:cubicBezTo>
                    <a:pt x="102083" y="3391"/>
                    <a:pt x="99266" y="3909"/>
                    <a:pt x="96760" y="1559"/>
                  </a:cubicBezTo>
                  <a:cubicBezTo>
                    <a:pt x="95295" y="185"/>
                    <a:pt x="93272" y="50"/>
                    <a:pt x="91223" y="50"/>
                  </a:cubicBezTo>
                  <a:cubicBezTo>
                    <a:pt x="90718" y="50"/>
                    <a:pt x="90212" y="58"/>
                    <a:pt x="89713" y="58"/>
                  </a:cubicBezTo>
                  <a:cubicBezTo>
                    <a:pt x="89152" y="58"/>
                    <a:pt x="88600" y="48"/>
                    <a:pt x="88067" y="4"/>
                  </a:cubicBezTo>
                  <a:cubicBezTo>
                    <a:pt x="88037" y="2"/>
                    <a:pt x="88007" y="1"/>
                    <a:pt x="87976"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8" name="Google Shape;1168;p54"/>
            <p:cNvSpPr/>
            <p:nvPr/>
          </p:nvSpPr>
          <p:spPr>
            <a:xfrm>
              <a:off x="5913800" y="3523050"/>
              <a:ext cx="1109075" cy="813875"/>
            </a:xfrm>
            <a:custGeom>
              <a:rect b="b" l="l" r="r" t="t"/>
              <a:pathLst>
                <a:path extrusionOk="0" h="32555" w="44363">
                  <a:moveTo>
                    <a:pt x="28245" y="1"/>
                  </a:moveTo>
                  <a:cubicBezTo>
                    <a:pt x="27747" y="1"/>
                    <a:pt x="27602" y="373"/>
                    <a:pt x="27634" y="804"/>
                  </a:cubicBezTo>
                  <a:cubicBezTo>
                    <a:pt x="27737" y="2117"/>
                    <a:pt x="27979" y="3482"/>
                    <a:pt x="27996" y="4778"/>
                  </a:cubicBezTo>
                  <a:cubicBezTo>
                    <a:pt x="28014" y="5660"/>
                    <a:pt x="28567" y="7094"/>
                    <a:pt x="27634" y="7267"/>
                  </a:cubicBezTo>
                  <a:cubicBezTo>
                    <a:pt x="27521" y="7286"/>
                    <a:pt x="27406" y="7295"/>
                    <a:pt x="27290" y="7295"/>
                  </a:cubicBezTo>
                  <a:cubicBezTo>
                    <a:pt x="25431" y="7295"/>
                    <a:pt x="23230" y="4918"/>
                    <a:pt x="23555" y="3275"/>
                  </a:cubicBezTo>
                  <a:cubicBezTo>
                    <a:pt x="23754" y="2264"/>
                    <a:pt x="23333" y="1317"/>
                    <a:pt x="22034" y="1317"/>
                  </a:cubicBezTo>
                  <a:cubicBezTo>
                    <a:pt x="21978" y="1317"/>
                    <a:pt x="21920" y="1318"/>
                    <a:pt x="21862" y="1322"/>
                  </a:cubicBezTo>
                  <a:cubicBezTo>
                    <a:pt x="21814" y="1325"/>
                    <a:pt x="21765" y="1327"/>
                    <a:pt x="21716" y="1327"/>
                  </a:cubicBezTo>
                  <a:cubicBezTo>
                    <a:pt x="20777" y="1327"/>
                    <a:pt x="19668" y="752"/>
                    <a:pt x="18692" y="752"/>
                  </a:cubicBezTo>
                  <a:cubicBezTo>
                    <a:pt x="18107" y="752"/>
                    <a:pt x="17570" y="958"/>
                    <a:pt x="17144" y="1616"/>
                  </a:cubicBezTo>
                  <a:cubicBezTo>
                    <a:pt x="16642" y="2376"/>
                    <a:pt x="15295" y="2826"/>
                    <a:pt x="15191" y="4035"/>
                  </a:cubicBezTo>
                  <a:cubicBezTo>
                    <a:pt x="15162" y="4430"/>
                    <a:pt x="15144" y="4616"/>
                    <a:pt x="15002" y="4616"/>
                  </a:cubicBezTo>
                  <a:cubicBezTo>
                    <a:pt x="14889" y="4616"/>
                    <a:pt x="14698" y="4499"/>
                    <a:pt x="14361" y="4277"/>
                  </a:cubicBezTo>
                  <a:cubicBezTo>
                    <a:pt x="13724" y="3844"/>
                    <a:pt x="13113" y="3612"/>
                    <a:pt x="12606" y="3612"/>
                  </a:cubicBezTo>
                  <a:cubicBezTo>
                    <a:pt x="12042" y="3612"/>
                    <a:pt x="11607" y="3900"/>
                    <a:pt x="11406" y="4519"/>
                  </a:cubicBezTo>
                  <a:cubicBezTo>
                    <a:pt x="10784" y="6334"/>
                    <a:pt x="8710" y="7215"/>
                    <a:pt x="8624" y="9392"/>
                  </a:cubicBezTo>
                  <a:cubicBezTo>
                    <a:pt x="8607" y="10153"/>
                    <a:pt x="7933" y="10619"/>
                    <a:pt x="7086" y="10879"/>
                  </a:cubicBezTo>
                  <a:cubicBezTo>
                    <a:pt x="5669" y="11311"/>
                    <a:pt x="4355" y="11864"/>
                    <a:pt x="3007" y="12382"/>
                  </a:cubicBezTo>
                  <a:cubicBezTo>
                    <a:pt x="1003" y="13160"/>
                    <a:pt x="0" y="16910"/>
                    <a:pt x="1538" y="19018"/>
                  </a:cubicBezTo>
                  <a:cubicBezTo>
                    <a:pt x="2835" y="20798"/>
                    <a:pt x="3128" y="22595"/>
                    <a:pt x="3992" y="24375"/>
                  </a:cubicBezTo>
                  <a:cubicBezTo>
                    <a:pt x="4494" y="25360"/>
                    <a:pt x="4424" y="26276"/>
                    <a:pt x="3750" y="26950"/>
                  </a:cubicBezTo>
                  <a:cubicBezTo>
                    <a:pt x="3353" y="27348"/>
                    <a:pt x="3509" y="27797"/>
                    <a:pt x="4148" y="28298"/>
                  </a:cubicBezTo>
                  <a:cubicBezTo>
                    <a:pt x="5020" y="28962"/>
                    <a:pt x="5824" y="29302"/>
                    <a:pt x="6549" y="29302"/>
                  </a:cubicBezTo>
                  <a:cubicBezTo>
                    <a:pt x="7089" y="29302"/>
                    <a:pt x="7586" y="29114"/>
                    <a:pt x="8036" y="28730"/>
                  </a:cubicBezTo>
                  <a:cubicBezTo>
                    <a:pt x="8740" y="28095"/>
                    <a:pt x="9643" y="27747"/>
                    <a:pt x="10576" y="27747"/>
                  </a:cubicBezTo>
                  <a:cubicBezTo>
                    <a:pt x="10811" y="27747"/>
                    <a:pt x="11049" y="27769"/>
                    <a:pt x="11285" y="27814"/>
                  </a:cubicBezTo>
                  <a:cubicBezTo>
                    <a:pt x="11420" y="27836"/>
                    <a:pt x="11551" y="27846"/>
                    <a:pt x="11676" y="27846"/>
                  </a:cubicBezTo>
                  <a:cubicBezTo>
                    <a:pt x="12065" y="27846"/>
                    <a:pt x="12402" y="27743"/>
                    <a:pt x="12650" y="27521"/>
                  </a:cubicBezTo>
                  <a:cubicBezTo>
                    <a:pt x="14551" y="25793"/>
                    <a:pt x="17368" y="25343"/>
                    <a:pt x="20047" y="24790"/>
                  </a:cubicBezTo>
                  <a:cubicBezTo>
                    <a:pt x="20247" y="24746"/>
                    <a:pt x="20464" y="24721"/>
                    <a:pt x="20691" y="24721"/>
                  </a:cubicBezTo>
                  <a:cubicBezTo>
                    <a:pt x="21623" y="24721"/>
                    <a:pt x="22712" y="25150"/>
                    <a:pt x="23365" y="26484"/>
                  </a:cubicBezTo>
                  <a:cubicBezTo>
                    <a:pt x="23667" y="27105"/>
                    <a:pt x="23855" y="28198"/>
                    <a:pt x="25083" y="28198"/>
                  </a:cubicBezTo>
                  <a:cubicBezTo>
                    <a:pt x="25120" y="28198"/>
                    <a:pt x="25158" y="28197"/>
                    <a:pt x="25197" y="28195"/>
                  </a:cubicBezTo>
                  <a:cubicBezTo>
                    <a:pt x="25345" y="28183"/>
                    <a:pt x="25455" y="28022"/>
                    <a:pt x="25593" y="28022"/>
                  </a:cubicBezTo>
                  <a:cubicBezTo>
                    <a:pt x="25664" y="28022"/>
                    <a:pt x="25742" y="28065"/>
                    <a:pt x="25836" y="28195"/>
                  </a:cubicBezTo>
                  <a:cubicBezTo>
                    <a:pt x="25923" y="28298"/>
                    <a:pt x="25767" y="28592"/>
                    <a:pt x="25612" y="28713"/>
                  </a:cubicBezTo>
                  <a:cubicBezTo>
                    <a:pt x="25318" y="28938"/>
                    <a:pt x="24903" y="29128"/>
                    <a:pt x="25283" y="29646"/>
                  </a:cubicBezTo>
                  <a:cubicBezTo>
                    <a:pt x="25508" y="29871"/>
                    <a:pt x="25802" y="30026"/>
                    <a:pt x="26113" y="30078"/>
                  </a:cubicBezTo>
                  <a:cubicBezTo>
                    <a:pt x="26172" y="30086"/>
                    <a:pt x="26229" y="30090"/>
                    <a:pt x="26283" y="30090"/>
                  </a:cubicBezTo>
                  <a:cubicBezTo>
                    <a:pt x="26710" y="30090"/>
                    <a:pt x="27006" y="29856"/>
                    <a:pt x="27098" y="29473"/>
                  </a:cubicBezTo>
                  <a:cubicBezTo>
                    <a:pt x="27115" y="29335"/>
                    <a:pt x="27098" y="29197"/>
                    <a:pt x="27029" y="29076"/>
                  </a:cubicBezTo>
                  <a:cubicBezTo>
                    <a:pt x="26976" y="28903"/>
                    <a:pt x="26992" y="28848"/>
                    <a:pt x="27041" y="28848"/>
                  </a:cubicBezTo>
                  <a:cubicBezTo>
                    <a:pt x="27105" y="28848"/>
                    <a:pt x="27225" y="28941"/>
                    <a:pt x="27322" y="28990"/>
                  </a:cubicBezTo>
                  <a:cubicBezTo>
                    <a:pt x="27824" y="29266"/>
                    <a:pt x="28463" y="29473"/>
                    <a:pt x="28169" y="30113"/>
                  </a:cubicBezTo>
                  <a:cubicBezTo>
                    <a:pt x="27945" y="30597"/>
                    <a:pt x="28117" y="31029"/>
                    <a:pt x="28809" y="31461"/>
                  </a:cubicBezTo>
                  <a:cubicBezTo>
                    <a:pt x="30199" y="32318"/>
                    <a:pt x="31628" y="32554"/>
                    <a:pt x="32898" y="32554"/>
                  </a:cubicBezTo>
                  <a:cubicBezTo>
                    <a:pt x="33522" y="32554"/>
                    <a:pt x="34108" y="32497"/>
                    <a:pt x="34633" y="32429"/>
                  </a:cubicBezTo>
                  <a:cubicBezTo>
                    <a:pt x="36672" y="32135"/>
                    <a:pt x="39299" y="31824"/>
                    <a:pt x="39299" y="29145"/>
                  </a:cubicBezTo>
                  <a:cubicBezTo>
                    <a:pt x="39299" y="28938"/>
                    <a:pt x="39541" y="28799"/>
                    <a:pt x="39592" y="28575"/>
                  </a:cubicBezTo>
                  <a:cubicBezTo>
                    <a:pt x="40024" y="26968"/>
                    <a:pt x="41804" y="26363"/>
                    <a:pt x="42496" y="24998"/>
                  </a:cubicBezTo>
                  <a:cubicBezTo>
                    <a:pt x="44224" y="21559"/>
                    <a:pt x="44362" y="17722"/>
                    <a:pt x="40232" y="13661"/>
                  </a:cubicBezTo>
                  <a:cubicBezTo>
                    <a:pt x="38953" y="12399"/>
                    <a:pt x="38037" y="10671"/>
                    <a:pt x="36309" y="9859"/>
                  </a:cubicBezTo>
                  <a:cubicBezTo>
                    <a:pt x="34494" y="9012"/>
                    <a:pt x="34080" y="7716"/>
                    <a:pt x="33509" y="6472"/>
                  </a:cubicBezTo>
                  <a:cubicBezTo>
                    <a:pt x="33388" y="5608"/>
                    <a:pt x="33008" y="4761"/>
                    <a:pt x="32213" y="4346"/>
                  </a:cubicBezTo>
                  <a:cubicBezTo>
                    <a:pt x="30658" y="3465"/>
                    <a:pt x="30278" y="2100"/>
                    <a:pt x="29414" y="942"/>
                  </a:cubicBezTo>
                  <a:cubicBezTo>
                    <a:pt x="29120" y="544"/>
                    <a:pt x="28947" y="78"/>
                    <a:pt x="28377" y="9"/>
                  </a:cubicBezTo>
                  <a:cubicBezTo>
                    <a:pt x="28330" y="3"/>
                    <a:pt x="28287" y="1"/>
                    <a:pt x="28245"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9" name="Google Shape;1169;p54"/>
            <p:cNvSpPr/>
            <p:nvPr/>
          </p:nvSpPr>
          <p:spPr>
            <a:xfrm>
              <a:off x="6442175" y="3238700"/>
              <a:ext cx="571625" cy="311800"/>
            </a:xfrm>
            <a:custGeom>
              <a:rect b="b" l="l" r="r" t="t"/>
              <a:pathLst>
                <a:path extrusionOk="0" h="12472" w="22865">
                  <a:moveTo>
                    <a:pt x="3070" y="1"/>
                  </a:moveTo>
                  <a:cubicBezTo>
                    <a:pt x="2939" y="1"/>
                    <a:pt x="2792" y="15"/>
                    <a:pt x="2627" y="46"/>
                  </a:cubicBezTo>
                  <a:cubicBezTo>
                    <a:pt x="1833" y="202"/>
                    <a:pt x="830" y="29"/>
                    <a:pt x="415" y="927"/>
                  </a:cubicBezTo>
                  <a:cubicBezTo>
                    <a:pt x="1" y="1826"/>
                    <a:pt x="934" y="1861"/>
                    <a:pt x="1400" y="2189"/>
                  </a:cubicBezTo>
                  <a:cubicBezTo>
                    <a:pt x="1504" y="2258"/>
                    <a:pt x="1366" y="2569"/>
                    <a:pt x="1435" y="2742"/>
                  </a:cubicBezTo>
                  <a:cubicBezTo>
                    <a:pt x="1757" y="3623"/>
                    <a:pt x="1963" y="4886"/>
                    <a:pt x="3062" y="4886"/>
                  </a:cubicBezTo>
                  <a:cubicBezTo>
                    <a:pt x="3084" y="4886"/>
                    <a:pt x="3106" y="4886"/>
                    <a:pt x="3129" y="4885"/>
                  </a:cubicBezTo>
                  <a:cubicBezTo>
                    <a:pt x="3207" y="4880"/>
                    <a:pt x="3284" y="4878"/>
                    <a:pt x="3360" y="4878"/>
                  </a:cubicBezTo>
                  <a:cubicBezTo>
                    <a:pt x="4698" y="4878"/>
                    <a:pt x="5731" y="5570"/>
                    <a:pt x="6810" y="6077"/>
                  </a:cubicBezTo>
                  <a:cubicBezTo>
                    <a:pt x="7328" y="6319"/>
                    <a:pt x="8019" y="7322"/>
                    <a:pt x="7207" y="8203"/>
                  </a:cubicBezTo>
                  <a:cubicBezTo>
                    <a:pt x="6913" y="8531"/>
                    <a:pt x="6948" y="8911"/>
                    <a:pt x="7121" y="9292"/>
                  </a:cubicBezTo>
                  <a:cubicBezTo>
                    <a:pt x="7274" y="9613"/>
                    <a:pt x="7597" y="9810"/>
                    <a:pt x="7934" y="9810"/>
                  </a:cubicBezTo>
                  <a:cubicBezTo>
                    <a:pt x="8014" y="9810"/>
                    <a:pt x="8095" y="9799"/>
                    <a:pt x="8175" y="9775"/>
                  </a:cubicBezTo>
                  <a:cubicBezTo>
                    <a:pt x="8275" y="9755"/>
                    <a:pt x="8368" y="9745"/>
                    <a:pt x="8457" y="9745"/>
                  </a:cubicBezTo>
                  <a:cubicBezTo>
                    <a:pt x="8811" y="9745"/>
                    <a:pt x="9087" y="9900"/>
                    <a:pt x="9419" y="10121"/>
                  </a:cubicBezTo>
                  <a:cubicBezTo>
                    <a:pt x="10079" y="10569"/>
                    <a:pt x="10930" y="10787"/>
                    <a:pt x="11688" y="10787"/>
                  </a:cubicBezTo>
                  <a:cubicBezTo>
                    <a:pt x="12538" y="10787"/>
                    <a:pt x="13270" y="10513"/>
                    <a:pt x="13480" y="9983"/>
                  </a:cubicBezTo>
                  <a:cubicBezTo>
                    <a:pt x="13648" y="9563"/>
                    <a:pt x="13555" y="9014"/>
                    <a:pt x="14230" y="9014"/>
                  </a:cubicBezTo>
                  <a:cubicBezTo>
                    <a:pt x="14250" y="9014"/>
                    <a:pt x="14271" y="9014"/>
                    <a:pt x="14293" y="9015"/>
                  </a:cubicBezTo>
                  <a:cubicBezTo>
                    <a:pt x="15036" y="9050"/>
                    <a:pt x="15381" y="9516"/>
                    <a:pt x="15450" y="10138"/>
                  </a:cubicBezTo>
                  <a:cubicBezTo>
                    <a:pt x="15640" y="11486"/>
                    <a:pt x="16522" y="11953"/>
                    <a:pt x="17697" y="11988"/>
                  </a:cubicBezTo>
                  <a:cubicBezTo>
                    <a:pt x="18224" y="11988"/>
                    <a:pt x="18870" y="12472"/>
                    <a:pt x="19366" y="12472"/>
                  </a:cubicBezTo>
                  <a:cubicBezTo>
                    <a:pt x="19602" y="12472"/>
                    <a:pt x="19804" y="12362"/>
                    <a:pt x="19944" y="12039"/>
                  </a:cubicBezTo>
                  <a:cubicBezTo>
                    <a:pt x="20289" y="11210"/>
                    <a:pt x="19287" y="10398"/>
                    <a:pt x="18596" y="9758"/>
                  </a:cubicBezTo>
                  <a:cubicBezTo>
                    <a:pt x="18164" y="9361"/>
                    <a:pt x="17420" y="8825"/>
                    <a:pt x="17749" y="8272"/>
                  </a:cubicBezTo>
                  <a:cubicBezTo>
                    <a:pt x="17984" y="7884"/>
                    <a:pt x="18253" y="7197"/>
                    <a:pt x="18937" y="7197"/>
                  </a:cubicBezTo>
                  <a:cubicBezTo>
                    <a:pt x="19107" y="7197"/>
                    <a:pt x="19302" y="7239"/>
                    <a:pt x="19529" y="7339"/>
                  </a:cubicBezTo>
                  <a:cubicBezTo>
                    <a:pt x="19732" y="7429"/>
                    <a:pt x="19935" y="7468"/>
                    <a:pt x="20135" y="7468"/>
                  </a:cubicBezTo>
                  <a:cubicBezTo>
                    <a:pt x="20854" y="7468"/>
                    <a:pt x="21544" y="6970"/>
                    <a:pt x="22138" y="6578"/>
                  </a:cubicBezTo>
                  <a:cubicBezTo>
                    <a:pt x="22795" y="6146"/>
                    <a:pt x="22864" y="5248"/>
                    <a:pt x="22311" y="4643"/>
                  </a:cubicBezTo>
                  <a:cubicBezTo>
                    <a:pt x="22115" y="4425"/>
                    <a:pt x="21948" y="4340"/>
                    <a:pt x="21799" y="4340"/>
                  </a:cubicBezTo>
                  <a:cubicBezTo>
                    <a:pt x="21465" y="4340"/>
                    <a:pt x="21227" y="4774"/>
                    <a:pt x="20963" y="5110"/>
                  </a:cubicBezTo>
                  <a:cubicBezTo>
                    <a:pt x="20756" y="5334"/>
                    <a:pt x="20479" y="5472"/>
                    <a:pt x="20168" y="5507"/>
                  </a:cubicBezTo>
                  <a:cubicBezTo>
                    <a:pt x="20112" y="5512"/>
                    <a:pt x="20051" y="5514"/>
                    <a:pt x="19986" y="5514"/>
                  </a:cubicBezTo>
                  <a:cubicBezTo>
                    <a:pt x="18639" y="5514"/>
                    <a:pt x="15548" y="4518"/>
                    <a:pt x="14344" y="3727"/>
                  </a:cubicBezTo>
                  <a:cubicBezTo>
                    <a:pt x="13999" y="3485"/>
                    <a:pt x="13636" y="3295"/>
                    <a:pt x="13238" y="3139"/>
                  </a:cubicBezTo>
                  <a:cubicBezTo>
                    <a:pt x="11925" y="2690"/>
                    <a:pt x="10473" y="2465"/>
                    <a:pt x="9298" y="1774"/>
                  </a:cubicBezTo>
                  <a:cubicBezTo>
                    <a:pt x="8770" y="1458"/>
                    <a:pt x="8301" y="1322"/>
                    <a:pt x="7877" y="1322"/>
                  </a:cubicBezTo>
                  <a:cubicBezTo>
                    <a:pt x="7093" y="1322"/>
                    <a:pt x="6459" y="1787"/>
                    <a:pt x="5876" y="2448"/>
                  </a:cubicBezTo>
                  <a:cubicBezTo>
                    <a:pt x="5497" y="2886"/>
                    <a:pt x="5240" y="3062"/>
                    <a:pt x="5050" y="3062"/>
                  </a:cubicBezTo>
                  <a:cubicBezTo>
                    <a:pt x="4739" y="3062"/>
                    <a:pt x="4614" y="2586"/>
                    <a:pt x="4442" y="2016"/>
                  </a:cubicBezTo>
                  <a:cubicBezTo>
                    <a:pt x="4193" y="1191"/>
                    <a:pt x="4266" y="1"/>
                    <a:pt x="3070"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0" name="Google Shape;1170;p54"/>
            <p:cNvSpPr/>
            <p:nvPr/>
          </p:nvSpPr>
          <p:spPr>
            <a:xfrm>
              <a:off x="5898675" y="3029225"/>
              <a:ext cx="282150" cy="318450"/>
            </a:xfrm>
            <a:custGeom>
              <a:rect b="b" l="l" r="r" t="t"/>
              <a:pathLst>
                <a:path extrusionOk="0" h="12738" w="11286">
                  <a:moveTo>
                    <a:pt x="8163" y="0"/>
                  </a:moveTo>
                  <a:cubicBezTo>
                    <a:pt x="7646" y="0"/>
                    <a:pt x="7307" y="634"/>
                    <a:pt x="7121" y="1115"/>
                  </a:cubicBezTo>
                  <a:cubicBezTo>
                    <a:pt x="6498" y="2618"/>
                    <a:pt x="5081" y="3362"/>
                    <a:pt x="4027" y="4450"/>
                  </a:cubicBezTo>
                  <a:cubicBezTo>
                    <a:pt x="3562" y="4916"/>
                    <a:pt x="2753" y="5709"/>
                    <a:pt x="2170" y="5709"/>
                  </a:cubicBezTo>
                  <a:cubicBezTo>
                    <a:pt x="2125" y="5709"/>
                    <a:pt x="2082" y="5704"/>
                    <a:pt x="2040" y="5695"/>
                  </a:cubicBezTo>
                  <a:cubicBezTo>
                    <a:pt x="1767" y="5631"/>
                    <a:pt x="1536" y="5602"/>
                    <a:pt x="1339" y="5602"/>
                  </a:cubicBezTo>
                  <a:cubicBezTo>
                    <a:pt x="150" y="5602"/>
                    <a:pt x="215" y="6659"/>
                    <a:pt x="52" y="7475"/>
                  </a:cubicBezTo>
                  <a:cubicBezTo>
                    <a:pt x="1" y="9410"/>
                    <a:pt x="1625" y="11518"/>
                    <a:pt x="3267" y="12123"/>
                  </a:cubicBezTo>
                  <a:cubicBezTo>
                    <a:pt x="3638" y="12262"/>
                    <a:pt x="4019" y="12277"/>
                    <a:pt x="4389" y="12277"/>
                  </a:cubicBezTo>
                  <a:cubicBezTo>
                    <a:pt x="4488" y="12277"/>
                    <a:pt x="4586" y="12276"/>
                    <a:pt x="4683" y="12276"/>
                  </a:cubicBezTo>
                  <a:cubicBezTo>
                    <a:pt x="5034" y="12276"/>
                    <a:pt x="5369" y="12290"/>
                    <a:pt x="5669" y="12417"/>
                  </a:cubicBezTo>
                  <a:cubicBezTo>
                    <a:pt x="6156" y="12630"/>
                    <a:pt x="6559" y="12738"/>
                    <a:pt x="6895" y="12738"/>
                  </a:cubicBezTo>
                  <a:cubicBezTo>
                    <a:pt x="7678" y="12738"/>
                    <a:pt x="8093" y="12148"/>
                    <a:pt x="8348" y="10914"/>
                  </a:cubicBezTo>
                  <a:cubicBezTo>
                    <a:pt x="8572" y="9773"/>
                    <a:pt x="9073" y="8235"/>
                    <a:pt x="9937" y="7786"/>
                  </a:cubicBezTo>
                  <a:cubicBezTo>
                    <a:pt x="11268" y="7094"/>
                    <a:pt x="10577" y="6697"/>
                    <a:pt x="10231" y="6023"/>
                  </a:cubicBezTo>
                  <a:cubicBezTo>
                    <a:pt x="9782" y="5124"/>
                    <a:pt x="8797" y="4278"/>
                    <a:pt x="10058" y="3189"/>
                  </a:cubicBezTo>
                  <a:cubicBezTo>
                    <a:pt x="10404" y="2895"/>
                    <a:pt x="11285" y="2618"/>
                    <a:pt x="10853" y="1945"/>
                  </a:cubicBezTo>
                  <a:cubicBezTo>
                    <a:pt x="10266" y="1063"/>
                    <a:pt x="9402" y="286"/>
                    <a:pt x="8348" y="26"/>
                  </a:cubicBezTo>
                  <a:cubicBezTo>
                    <a:pt x="8284" y="9"/>
                    <a:pt x="8222" y="0"/>
                    <a:pt x="8163" y="0"/>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1" name="Google Shape;1171;p54"/>
            <p:cNvSpPr/>
            <p:nvPr/>
          </p:nvSpPr>
          <p:spPr>
            <a:xfrm>
              <a:off x="5544400" y="3065225"/>
              <a:ext cx="541800" cy="430700"/>
            </a:xfrm>
            <a:custGeom>
              <a:rect b="b" l="l" r="r" t="t"/>
              <a:pathLst>
                <a:path extrusionOk="0" h="17228" w="21672">
                  <a:moveTo>
                    <a:pt x="7484" y="4583"/>
                  </a:moveTo>
                  <a:lnTo>
                    <a:pt x="7484" y="4583"/>
                  </a:lnTo>
                  <a:cubicBezTo>
                    <a:pt x="7486" y="4586"/>
                    <a:pt x="7488" y="4589"/>
                    <a:pt x="7491" y="4592"/>
                  </a:cubicBezTo>
                  <a:lnTo>
                    <a:pt x="7491" y="4592"/>
                  </a:lnTo>
                  <a:cubicBezTo>
                    <a:pt x="7494" y="4595"/>
                    <a:pt x="7498" y="4597"/>
                    <a:pt x="7501" y="4600"/>
                  </a:cubicBezTo>
                  <a:lnTo>
                    <a:pt x="7484" y="4583"/>
                  </a:lnTo>
                  <a:close/>
                  <a:moveTo>
                    <a:pt x="1210" y="0"/>
                  </a:moveTo>
                  <a:cubicBezTo>
                    <a:pt x="910" y="0"/>
                    <a:pt x="646" y="84"/>
                    <a:pt x="415" y="314"/>
                  </a:cubicBezTo>
                  <a:cubicBezTo>
                    <a:pt x="1" y="712"/>
                    <a:pt x="260" y="1127"/>
                    <a:pt x="571" y="1403"/>
                  </a:cubicBezTo>
                  <a:cubicBezTo>
                    <a:pt x="1833" y="2561"/>
                    <a:pt x="2939" y="3874"/>
                    <a:pt x="3872" y="5309"/>
                  </a:cubicBezTo>
                  <a:cubicBezTo>
                    <a:pt x="5894" y="8264"/>
                    <a:pt x="6948" y="12014"/>
                    <a:pt x="10663" y="13552"/>
                  </a:cubicBezTo>
                  <a:cubicBezTo>
                    <a:pt x="10715" y="13587"/>
                    <a:pt x="10733" y="13656"/>
                    <a:pt x="10733" y="13725"/>
                  </a:cubicBezTo>
                  <a:cubicBezTo>
                    <a:pt x="10007" y="15522"/>
                    <a:pt x="11579" y="15401"/>
                    <a:pt x="12478" y="15660"/>
                  </a:cubicBezTo>
                  <a:cubicBezTo>
                    <a:pt x="14932" y="16334"/>
                    <a:pt x="17420" y="16801"/>
                    <a:pt x="19961" y="17043"/>
                  </a:cubicBezTo>
                  <a:cubicBezTo>
                    <a:pt x="20276" y="17079"/>
                    <a:pt x="20618" y="17227"/>
                    <a:pt x="20904" y="17227"/>
                  </a:cubicBezTo>
                  <a:cubicBezTo>
                    <a:pt x="21167" y="17227"/>
                    <a:pt x="21382" y="17101"/>
                    <a:pt x="21482" y="16645"/>
                  </a:cubicBezTo>
                  <a:cubicBezTo>
                    <a:pt x="21672" y="15816"/>
                    <a:pt x="20842" y="15626"/>
                    <a:pt x="20306" y="15280"/>
                  </a:cubicBezTo>
                  <a:cubicBezTo>
                    <a:pt x="18129" y="13932"/>
                    <a:pt x="15502" y="14347"/>
                    <a:pt x="13204" y="13448"/>
                  </a:cubicBezTo>
                  <a:cubicBezTo>
                    <a:pt x="13103" y="13410"/>
                    <a:pt x="12986" y="13400"/>
                    <a:pt x="12863" y="13400"/>
                  </a:cubicBezTo>
                  <a:cubicBezTo>
                    <a:pt x="12726" y="13400"/>
                    <a:pt x="12582" y="13412"/>
                    <a:pt x="12448" y="13412"/>
                  </a:cubicBezTo>
                  <a:cubicBezTo>
                    <a:pt x="12162" y="13412"/>
                    <a:pt x="11919" y="13355"/>
                    <a:pt x="11873" y="12999"/>
                  </a:cubicBezTo>
                  <a:cubicBezTo>
                    <a:pt x="11769" y="12221"/>
                    <a:pt x="11614" y="11288"/>
                    <a:pt x="12409" y="10666"/>
                  </a:cubicBezTo>
                  <a:cubicBezTo>
                    <a:pt x="12979" y="10199"/>
                    <a:pt x="12806" y="9836"/>
                    <a:pt x="12478" y="9249"/>
                  </a:cubicBezTo>
                  <a:cubicBezTo>
                    <a:pt x="11908" y="8195"/>
                    <a:pt x="10352" y="8558"/>
                    <a:pt x="10076" y="7849"/>
                  </a:cubicBezTo>
                  <a:cubicBezTo>
                    <a:pt x="9542" y="6419"/>
                    <a:pt x="8354" y="5659"/>
                    <a:pt x="7491" y="4592"/>
                  </a:cubicBezTo>
                  <a:lnTo>
                    <a:pt x="7491" y="4592"/>
                  </a:lnTo>
                  <a:cubicBezTo>
                    <a:pt x="6993" y="4179"/>
                    <a:pt x="6512" y="3733"/>
                    <a:pt x="5980" y="3339"/>
                  </a:cubicBezTo>
                  <a:cubicBezTo>
                    <a:pt x="4563" y="2285"/>
                    <a:pt x="3682" y="522"/>
                    <a:pt x="1763" y="72"/>
                  </a:cubicBezTo>
                  <a:cubicBezTo>
                    <a:pt x="1567" y="28"/>
                    <a:pt x="1383" y="0"/>
                    <a:pt x="1210" y="0"/>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2" name="Google Shape;1172;p54"/>
            <p:cNvSpPr/>
            <p:nvPr/>
          </p:nvSpPr>
          <p:spPr>
            <a:xfrm>
              <a:off x="4388700" y="3530600"/>
              <a:ext cx="227275" cy="395425"/>
            </a:xfrm>
            <a:custGeom>
              <a:rect b="b" l="l" r="r" t="t"/>
              <a:pathLst>
                <a:path extrusionOk="0" h="15817" w="9091">
                  <a:moveTo>
                    <a:pt x="7622" y="0"/>
                  </a:moveTo>
                  <a:cubicBezTo>
                    <a:pt x="7155" y="0"/>
                    <a:pt x="6965" y="363"/>
                    <a:pt x="6740" y="761"/>
                  </a:cubicBezTo>
                  <a:cubicBezTo>
                    <a:pt x="5963" y="2212"/>
                    <a:pt x="5323" y="3802"/>
                    <a:pt x="3405" y="4200"/>
                  </a:cubicBezTo>
                  <a:cubicBezTo>
                    <a:pt x="2645" y="4338"/>
                    <a:pt x="2247" y="4891"/>
                    <a:pt x="2109" y="5738"/>
                  </a:cubicBezTo>
                  <a:cubicBezTo>
                    <a:pt x="1781" y="7587"/>
                    <a:pt x="1971" y="9471"/>
                    <a:pt x="917" y="11285"/>
                  </a:cubicBezTo>
                  <a:cubicBezTo>
                    <a:pt x="1" y="12910"/>
                    <a:pt x="1660" y="15813"/>
                    <a:pt x="3077" y="15813"/>
                  </a:cubicBezTo>
                  <a:cubicBezTo>
                    <a:pt x="3125" y="15815"/>
                    <a:pt x="3172" y="15816"/>
                    <a:pt x="3219" y="15816"/>
                  </a:cubicBezTo>
                  <a:cubicBezTo>
                    <a:pt x="4640" y="15816"/>
                    <a:pt x="5279" y="14808"/>
                    <a:pt x="5496" y="13670"/>
                  </a:cubicBezTo>
                  <a:cubicBezTo>
                    <a:pt x="6049" y="11095"/>
                    <a:pt x="7034" y="8676"/>
                    <a:pt x="8002" y="6256"/>
                  </a:cubicBezTo>
                  <a:cubicBezTo>
                    <a:pt x="8745" y="4373"/>
                    <a:pt x="9091" y="2645"/>
                    <a:pt x="8192" y="778"/>
                  </a:cubicBezTo>
                  <a:cubicBezTo>
                    <a:pt x="8054" y="467"/>
                    <a:pt x="8106" y="18"/>
                    <a:pt x="7622" y="0"/>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3" name="Google Shape;1173;p54"/>
            <p:cNvSpPr/>
            <p:nvPr/>
          </p:nvSpPr>
          <p:spPr>
            <a:xfrm>
              <a:off x="6438300" y="1893850"/>
              <a:ext cx="267450" cy="418275"/>
            </a:xfrm>
            <a:custGeom>
              <a:rect b="b" l="l" r="r" t="t"/>
              <a:pathLst>
                <a:path extrusionOk="0" h="16731" w="10698">
                  <a:moveTo>
                    <a:pt x="4909" y="1"/>
                  </a:moveTo>
                  <a:cubicBezTo>
                    <a:pt x="4667" y="1"/>
                    <a:pt x="4504" y="61"/>
                    <a:pt x="4562" y="216"/>
                  </a:cubicBezTo>
                  <a:cubicBezTo>
                    <a:pt x="5064" y="1633"/>
                    <a:pt x="3992" y="3465"/>
                    <a:pt x="5444" y="4502"/>
                  </a:cubicBezTo>
                  <a:cubicBezTo>
                    <a:pt x="6654" y="5366"/>
                    <a:pt x="6515" y="6627"/>
                    <a:pt x="6913" y="7647"/>
                  </a:cubicBezTo>
                  <a:cubicBezTo>
                    <a:pt x="6804" y="8207"/>
                    <a:pt x="6835" y="9062"/>
                    <a:pt x="6426" y="9062"/>
                  </a:cubicBezTo>
                  <a:cubicBezTo>
                    <a:pt x="6380" y="9062"/>
                    <a:pt x="6330" y="9052"/>
                    <a:pt x="6273" y="9029"/>
                  </a:cubicBezTo>
                  <a:cubicBezTo>
                    <a:pt x="6019" y="8928"/>
                    <a:pt x="5817" y="8884"/>
                    <a:pt x="5657" y="8884"/>
                  </a:cubicBezTo>
                  <a:cubicBezTo>
                    <a:pt x="5131" y="8884"/>
                    <a:pt x="5047" y="9360"/>
                    <a:pt x="4995" y="9876"/>
                  </a:cubicBezTo>
                  <a:cubicBezTo>
                    <a:pt x="4925" y="10533"/>
                    <a:pt x="4614" y="10757"/>
                    <a:pt x="4044" y="10896"/>
                  </a:cubicBezTo>
                  <a:cubicBezTo>
                    <a:pt x="726" y="11673"/>
                    <a:pt x="0" y="13229"/>
                    <a:pt x="1659" y="16028"/>
                  </a:cubicBezTo>
                  <a:cubicBezTo>
                    <a:pt x="1834" y="16314"/>
                    <a:pt x="1935" y="16730"/>
                    <a:pt x="2351" y="16730"/>
                  </a:cubicBezTo>
                  <a:cubicBezTo>
                    <a:pt x="2389" y="16730"/>
                    <a:pt x="2429" y="16727"/>
                    <a:pt x="2471" y="16720"/>
                  </a:cubicBezTo>
                  <a:cubicBezTo>
                    <a:pt x="3007" y="16633"/>
                    <a:pt x="3197" y="16236"/>
                    <a:pt x="3301" y="15752"/>
                  </a:cubicBezTo>
                  <a:cubicBezTo>
                    <a:pt x="3405" y="15251"/>
                    <a:pt x="3301" y="14784"/>
                    <a:pt x="4009" y="14542"/>
                  </a:cubicBezTo>
                  <a:cubicBezTo>
                    <a:pt x="5651" y="13955"/>
                    <a:pt x="7241" y="13194"/>
                    <a:pt x="8866" y="12555"/>
                  </a:cubicBezTo>
                  <a:cubicBezTo>
                    <a:pt x="9298" y="12399"/>
                    <a:pt x="9643" y="12261"/>
                    <a:pt x="9799" y="11829"/>
                  </a:cubicBezTo>
                  <a:cubicBezTo>
                    <a:pt x="10300" y="10308"/>
                    <a:pt x="8866" y="5746"/>
                    <a:pt x="7604" y="4709"/>
                  </a:cubicBezTo>
                  <a:cubicBezTo>
                    <a:pt x="7397" y="4536"/>
                    <a:pt x="6809" y="4571"/>
                    <a:pt x="7016" y="4139"/>
                  </a:cubicBezTo>
                  <a:cubicBezTo>
                    <a:pt x="7082" y="4008"/>
                    <a:pt x="7166" y="3963"/>
                    <a:pt x="7262" y="3963"/>
                  </a:cubicBezTo>
                  <a:cubicBezTo>
                    <a:pt x="7468" y="3963"/>
                    <a:pt x="7725" y="4173"/>
                    <a:pt x="7950" y="4173"/>
                  </a:cubicBezTo>
                  <a:cubicBezTo>
                    <a:pt x="7979" y="4174"/>
                    <a:pt x="8009" y="4175"/>
                    <a:pt x="8039" y="4175"/>
                  </a:cubicBezTo>
                  <a:cubicBezTo>
                    <a:pt x="9008" y="4175"/>
                    <a:pt x="9913" y="3634"/>
                    <a:pt x="10265" y="2946"/>
                  </a:cubicBezTo>
                  <a:cubicBezTo>
                    <a:pt x="10697" y="2117"/>
                    <a:pt x="9695" y="1667"/>
                    <a:pt x="8987" y="1581"/>
                  </a:cubicBezTo>
                  <a:cubicBezTo>
                    <a:pt x="7811" y="1443"/>
                    <a:pt x="6930" y="786"/>
                    <a:pt x="5962" y="250"/>
                  </a:cubicBezTo>
                  <a:cubicBezTo>
                    <a:pt x="5704" y="111"/>
                    <a:pt x="5235" y="1"/>
                    <a:pt x="4909"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4" name="Google Shape;1174;p54"/>
            <p:cNvSpPr/>
            <p:nvPr/>
          </p:nvSpPr>
          <p:spPr>
            <a:xfrm>
              <a:off x="6901875" y="4220725"/>
              <a:ext cx="468775" cy="354550"/>
            </a:xfrm>
            <a:custGeom>
              <a:rect b="b" l="l" r="r" t="t"/>
              <a:pathLst>
                <a:path extrusionOk="0" h="14182" w="18751">
                  <a:moveTo>
                    <a:pt x="15666" y="0"/>
                  </a:moveTo>
                  <a:cubicBezTo>
                    <a:pt x="15588" y="0"/>
                    <a:pt x="15504" y="9"/>
                    <a:pt x="15415" y="28"/>
                  </a:cubicBezTo>
                  <a:cubicBezTo>
                    <a:pt x="14690" y="184"/>
                    <a:pt x="14759" y="772"/>
                    <a:pt x="14897" y="1290"/>
                  </a:cubicBezTo>
                  <a:cubicBezTo>
                    <a:pt x="15294" y="2845"/>
                    <a:pt x="14880" y="4038"/>
                    <a:pt x="13463" y="4850"/>
                  </a:cubicBezTo>
                  <a:cubicBezTo>
                    <a:pt x="13013" y="5109"/>
                    <a:pt x="12823" y="5472"/>
                    <a:pt x="13065" y="5991"/>
                  </a:cubicBezTo>
                  <a:cubicBezTo>
                    <a:pt x="13324" y="6578"/>
                    <a:pt x="12823" y="6803"/>
                    <a:pt x="12512" y="7097"/>
                  </a:cubicBezTo>
                  <a:cubicBezTo>
                    <a:pt x="12410" y="7191"/>
                    <a:pt x="12303" y="7233"/>
                    <a:pt x="12200" y="7233"/>
                  </a:cubicBezTo>
                  <a:cubicBezTo>
                    <a:pt x="12041" y="7233"/>
                    <a:pt x="11891" y="7133"/>
                    <a:pt x="11786" y="6976"/>
                  </a:cubicBezTo>
                  <a:cubicBezTo>
                    <a:pt x="11531" y="6610"/>
                    <a:pt x="11284" y="6477"/>
                    <a:pt x="11039" y="6477"/>
                  </a:cubicBezTo>
                  <a:cubicBezTo>
                    <a:pt x="10705" y="6477"/>
                    <a:pt x="10373" y="6726"/>
                    <a:pt x="10024" y="6976"/>
                  </a:cubicBezTo>
                  <a:cubicBezTo>
                    <a:pt x="8797" y="7891"/>
                    <a:pt x="7811" y="9188"/>
                    <a:pt x="6308" y="9637"/>
                  </a:cubicBezTo>
                  <a:cubicBezTo>
                    <a:pt x="4303" y="10242"/>
                    <a:pt x="2696" y="11572"/>
                    <a:pt x="812" y="12385"/>
                  </a:cubicBezTo>
                  <a:cubicBezTo>
                    <a:pt x="242" y="12627"/>
                    <a:pt x="0" y="13214"/>
                    <a:pt x="692" y="13577"/>
                  </a:cubicBezTo>
                  <a:cubicBezTo>
                    <a:pt x="1262" y="13888"/>
                    <a:pt x="1936" y="13992"/>
                    <a:pt x="2610" y="14182"/>
                  </a:cubicBezTo>
                  <a:cubicBezTo>
                    <a:pt x="3819" y="13854"/>
                    <a:pt x="4943" y="13249"/>
                    <a:pt x="5893" y="12436"/>
                  </a:cubicBezTo>
                  <a:cubicBezTo>
                    <a:pt x="7829" y="10743"/>
                    <a:pt x="10144" y="9447"/>
                    <a:pt x="12357" y="8496"/>
                  </a:cubicBezTo>
                  <a:cubicBezTo>
                    <a:pt x="14396" y="7615"/>
                    <a:pt x="15847" y="6042"/>
                    <a:pt x="17817" y="5213"/>
                  </a:cubicBezTo>
                  <a:cubicBezTo>
                    <a:pt x="18301" y="4988"/>
                    <a:pt x="18751" y="4452"/>
                    <a:pt x="18612" y="3848"/>
                  </a:cubicBezTo>
                  <a:cubicBezTo>
                    <a:pt x="18539" y="3538"/>
                    <a:pt x="18402" y="3442"/>
                    <a:pt x="18239" y="3442"/>
                  </a:cubicBezTo>
                  <a:cubicBezTo>
                    <a:pt x="18019" y="3442"/>
                    <a:pt x="17752" y="3615"/>
                    <a:pt x="17524" y="3675"/>
                  </a:cubicBezTo>
                  <a:cubicBezTo>
                    <a:pt x="17487" y="3682"/>
                    <a:pt x="17451" y="3686"/>
                    <a:pt x="17417" y="3686"/>
                  </a:cubicBezTo>
                  <a:cubicBezTo>
                    <a:pt x="17207" y="3686"/>
                    <a:pt x="17050" y="3554"/>
                    <a:pt x="17109" y="3346"/>
                  </a:cubicBezTo>
                  <a:cubicBezTo>
                    <a:pt x="17385" y="2431"/>
                    <a:pt x="16625" y="1791"/>
                    <a:pt x="16556" y="962"/>
                  </a:cubicBezTo>
                  <a:cubicBezTo>
                    <a:pt x="16526" y="461"/>
                    <a:pt x="16229" y="0"/>
                    <a:pt x="15666" y="0"/>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5" name="Google Shape;1175;p54"/>
            <p:cNvSpPr/>
            <p:nvPr/>
          </p:nvSpPr>
          <p:spPr>
            <a:xfrm>
              <a:off x="6306100" y="2654825"/>
              <a:ext cx="232875" cy="385425"/>
            </a:xfrm>
            <a:custGeom>
              <a:rect b="b" l="l" r="r" t="t"/>
              <a:pathLst>
                <a:path extrusionOk="0" h="15417" w="9315">
                  <a:moveTo>
                    <a:pt x="6907" y="9941"/>
                  </a:moveTo>
                  <a:cubicBezTo>
                    <a:pt x="6738" y="10523"/>
                    <a:pt x="6645" y="11167"/>
                    <a:pt x="5910" y="11304"/>
                  </a:cubicBezTo>
                  <a:cubicBezTo>
                    <a:pt x="5905" y="11305"/>
                    <a:pt x="5899" y="11305"/>
                    <a:pt x="5892" y="11305"/>
                  </a:cubicBezTo>
                  <a:cubicBezTo>
                    <a:pt x="5767" y="11305"/>
                    <a:pt x="5547" y="11146"/>
                    <a:pt x="5547" y="11097"/>
                  </a:cubicBezTo>
                  <a:cubicBezTo>
                    <a:pt x="5616" y="10270"/>
                    <a:pt x="6304" y="10147"/>
                    <a:pt x="6907" y="9941"/>
                  </a:cubicBezTo>
                  <a:close/>
                  <a:moveTo>
                    <a:pt x="2345" y="1"/>
                  </a:moveTo>
                  <a:cubicBezTo>
                    <a:pt x="2049" y="1"/>
                    <a:pt x="1708" y="93"/>
                    <a:pt x="1419" y="93"/>
                  </a:cubicBezTo>
                  <a:cubicBezTo>
                    <a:pt x="1383" y="93"/>
                    <a:pt x="1348" y="92"/>
                    <a:pt x="1313" y="88"/>
                  </a:cubicBezTo>
                  <a:cubicBezTo>
                    <a:pt x="1306" y="88"/>
                    <a:pt x="1299" y="88"/>
                    <a:pt x="1292" y="88"/>
                  </a:cubicBezTo>
                  <a:cubicBezTo>
                    <a:pt x="885" y="88"/>
                    <a:pt x="504" y="561"/>
                    <a:pt x="639" y="883"/>
                  </a:cubicBezTo>
                  <a:cubicBezTo>
                    <a:pt x="1244" y="2283"/>
                    <a:pt x="0" y="3977"/>
                    <a:pt x="1348" y="5273"/>
                  </a:cubicBezTo>
                  <a:cubicBezTo>
                    <a:pt x="1538" y="5446"/>
                    <a:pt x="1383" y="5964"/>
                    <a:pt x="1538" y="6241"/>
                  </a:cubicBezTo>
                  <a:cubicBezTo>
                    <a:pt x="1851" y="6738"/>
                    <a:pt x="1941" y="7889"/>
                    <a:pt x="2501" y="7889"/>
                  </a:cubicBezTo>
                  <a:cubicBezTo>
                    <a:pt x="2623" y="7889"/>
                    <a:pt x="2766" y="7836"/>
                    <a:pt x="2938" y="7710"/>
                  </a:cubicBezTo>
                  <a:cubicBezTo>
                    <a:pt x="3345" y="7411"/>
                    <a:pt x="3664" y="7306"/>
                    <a:pt x="3951" y="7306"/>
                  </a:cubicBezTo>
                  <a:cubicBezTo>
                    <a:pt x="4345" y="7306"/>
                    <a:pt x="4678" y="7505"/>
                    <a:pt x="5098" y="7675"/>
                  </a:cubicBezTo>
                  <a:cubicBezTo>
                    <a:pt x="5375" y="7796"/>
                    <a:pt x="5651" y="7848"/>
                    <a:pt x="5668" y="8176"/>
                  </a:cubicBezTo>
                  <a:cubicBezTo>
                    <a:pt x="5668" y="8297"/>
                    <a:pt x="5547" y="8401"/>
                    <a:pt x="5478" y="8504"/>
                  </a:cubicBezTo>
                  <a:cubicBezTo>
                    <a:pt x="5288" y="8384"/>
                    <a:pt x="5098" y="8263"/>
                    <a:pt x="4908" y="8107"/>
                  </a:cubicBezTo>
                  <a:cubicBezTo>
                    <a:pt x="4670" y="7869"/>
                    <a:pt x="4349" y="7740"/>
                    <a:pt x="4020" y="7740"/>
                  </a:cubicBezTo>
                  <a:cubicBezTo>
                    <a:pt x="3895" y="7740"/>
                    <a:pt x="3770" y="7758"/>
                    <a:pt x="3646" y="7796"/>
                  </a:cubicBezTo>
                  <a:cubicBezTo>
                    <a:pt x="3059" y="7951"/>
                    <a:pt x="3284" y="8470"/>
                    <a:pt x="3249" y="8850"/>
                  </a:cubicBezTo>
                  <a:cubicBezTo>
                    <a:pt x="3180" y="10008"/>
                    <a:pt x="4701" y="11270"/>
                    <a:pt x="4580" y="11408"/>
                  </a:cubicBezTo>
                  <a:cubicBezTo>
                    <a:pt x="3042" y="13170"/>
                    <a:pt x="4251" y="13205"/>
                    <a:pt x="5599" y="13758"/>
                  </a:cubicBezTo>
                  <a:cubicBezTo>
                    <a:pt x="6014" y="13948"/>
                    <a:pt x="6429" y="15244"/>
                    <a:pt x="7379" y="15400"/>
                  </a:cubicBezTo>
                  <a:cubicBezTo>
                    <a:pt x="7454" y="15411"/>
                    <a:pt x="7523" y="15417"/>
                    <a:pt x="7586" y="15417"/>
                  </a:cubicBezTo>
                  <a:cubicBezTo>
                    <a:pt x="8462" y="15417"/>
                    <a:pt x="8316" y="14362"/>
                    <a:pt x="8606" y="13879"/>
                  </a:cubicBezTo>
                  <a:cubicBezTo>
                    <a:pt x="9315" y="12687"/>
                    <a:pt x="8554" y="11529"/>
                    <a:pt x="8105" y="10423"/>
                  </a:cubicBezTo>
                  <a:cubicBezTo>
                    <a:pt x="7967" y="10058"/>
                    <a:pt x="7709" y="9812"/>
                    <a:pt x="7353" y="9812"/>
                  </a:cubicBezTo>
                  <a:cubicBezTo>
                    <a:pt x="7222" y="9812"/>
                    <a:pt x="7078" y="9845"/>
                    <a:pt x="6922" y="9917"/>
                  </a:cubicBezTo>
                  <a:lnTo>
                    <a:pt x="6922" y="9917"/>
                  </a:lnTo>
                  <a:cubicBezTo>
                    <a:pt x="7290" y="9072"/>
                    <a:pt x="8114" y="7913"/>
                    <a:pt x="7103" y="7433"/>
                  </a:cubicBezTo>
                  <a:cubicBezTo>
                    <a:pt x="5789" y="6828"/>
                    <a:pt x="5530" y="5048"/>
                    <a:pt x="3854" y="4927"/>
                  </a:cubicBezTo>
                  <a:cubicBezTo>
                    <a:pt x="3335" y="4893"/>
                    <a:pt x="2886" y="4167"/>
                    <a:pt x="3318" y="3424"/>
                  </a:cubicBezTo>
                  <a:cubicBezTo>
                    <a:pt x="3975" y="2318"/>
                    <a:pt x="3353" y="1298"/>
                    <a:pt x="2955" y="348"/>
                  </a:cubicBezTo>
                  <a:cubicBezTo>
                    <a:pt x="2833" y="73"/>
                    <a:pt x="2607" y="1"/>
                    <a:pt x="2345"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6" name="Google Shape;1176;p54"/>
            <p:cNvSpPr/>
            <p:nvPr/>
          </p:nvSpPr>
          <p:spPr>
            <a:xfrm>
              <a:off x="6139750" y="3178550"/>
              <a:ext cx="185375" cy="227425"/>
            </a:xfrm>
            <a:custGeom>
              <a:rect b="b" l="l" r="r" t="t"/>
              <a:pathLst>
                <a:path extrusionOk="0" h="9097" w="7415">
                  <a:moveTo>
                    <a:pt x="6576" y="0"/>
                  </a:moveTo>
                  <a:cubicBezTo>
                    <a:pt x="6440" y="0"/>
                    <a:pt x="6314" y="46"/>
                    <a:pt x="6222" y="154"/>
                  </a:cubicBezTo>
                  <a:cubicBezTo>
                    <a:pt x="5928" y="483"/>
                    <a:pt x="5611" y="592"/>
                    <a:pt x="5290" y="592"/>
                  </a:cubicBezTo>
                  <a:cubicBezTo>
                    <a:pt x="4988" y="592"/>
                    <a:pt x="4683" y="496"/>
                    <a:pt x="4390" y="396"/>
                  </a:cubicBezTo>
                  <a:cubicBezTo>
                    <a:pt x="3964" y="242"/>
                    <a:pt x="3597" y="173"/>
                    <a:pt x="3279" y="173"/>
                  </a:cubicBezTo>
                  <a:cubicBezTo>
                    <a:pt x="1986" y="173"/>
                    <a:pt x="1492" y="1318"/>
                    <a:pt x="1020" y="2608"/>
                  </a:cubicBezTo>
                  <a:cubicBezTo>
                    <a:pt x="364" y="4353"/>
                    <a:pt x="1" y="6064"/>
                    <a:pt x="796" y="7360"/>
                  </a:cubicBezTo>
                  <a:cubicBezTo>
                    <a:pt x="847" y="8362"/>
                    <a:pt x="761" y="8984"/>
                    <a:pt x="1470" y="9088"/>
                  </a:cubicBezTo>
                  <a:cubicBezTo>
                    <a:pt x="1519" y="9094"/>
                    <a:pt x="1568" y="9097"/>
                    <a:pt x="1614" y="9097"/>
                  </a:cubicBezTo>
                  <a:cubicBezTo>
                    <a:pt x="2117" y="9097"/>
                    <a:pt x="2435" y="8762"/>
                    <a:pt x="2593" y="8224"/>
                  </a:cubicBezTo>
                  <a:cubicBezTo>
                    <a:pt x="2634" y="8075"/>
                    <a:pt x="2578" y="7743"/>
                    <a:pt x="2746" y="7743"/>
                  </a:cubicBezTo>
                  <a:cubicBezTo>
                    <a:pt x="2792" y="7743"/>
                    <a:pt x="2854" y="7768"/>
                    <a:pt x="2938" y="7827"/>
                  </a:cubicBezTo>
                  <a:cubicBezTo>
                    <a:pt x="3173" y="7995"/>
                    <a:pt x="3380" y="8062"/>
                    <a:pt x="3567" y="8062"/>
                  </a:cubicBezTo>
                  <a:cubicBezTo>
                    <a:pt x="4013" y="8062"/>
                    <a:pt x="4340" y="7677"/>
                    <a:pt x="4632" y="7360"/>
                  </a:cubicBezTo>
                  <a:cubicBezTo>
                    <a:pt x="5116" y="6842"/>
                    <a:pt x="4563" y="6358"/>
                    <a:pt x="4373" y="5839"/>
                  </a:cubicBezTo>
                  <a:cubicBezTo>
                    <a:pt x="4183" y="5321"/>
                    <a:pt x="3491" y="4750"/>
                    <a:pt x="4442" y="4249"/>
                  </a:cubicBezTo>
                  <a:cubicBezTo>
                    <a:pt x="4943" y="3990"/>
                    <a:pt x="5790" y="3852"/>
                    <a:pt x="5427" y="3057"/>
                  </a:cubicBezTo>
                  <a:cubicBezTo>
                    <a:pt x="5274" y="2713"/>
                    <a:pt x="5030" y="2616"/>
                    <a:pt x="4752" y="2616"/>
                  </a:cubicBezTo>
                  <a:cubicBezTo>
                    <a:pt x="4400" y="2616"/>
                    <a:pt x="3994" y="2771"/>
                    <a:pt x="3647" y="2780"/>
                  </a:cubicBezTo>
                  <a:cubicBezTo>
                    <a:pt x="3388" y="2815"/>
                    <a:pt x="3129" y="2850"/>
                    <a:pt x="2887" y="2919"/>
                  </a:cubicBezTo>
                  <a:cubicBezTo>
                    <a:pt x="2887" y="2746"/>
                    <a:pt x="2800" y="2487"/>
                    <a:pt x="2887" y="2435"/>
                  </a:cubicBezTo>
                  <a:cubicBezTo>
                    <a:pt x="3111" y="2262"/>
                    <a:pt x="3405" y="2037"/>
                    <a:pt x="3664" y="2037"/>
                  </a:cubicBezTo>
                  <a:cubicBezTo>
                    <a:pt x="4321" y="2055"/>
                    <a:pt x="4995" y="2262"/>
                    <a:pt x="5634" y="2262"/>
                  </a:cubicBezTo>
                  <a:cubicBezTo>
                    <a:pt x="6481" y="2262"/>
                    <a:pt x="6861" y="1553"/>
                    <a:pt x="7242" y="931"/>
                  </a:cubicBezTo>
                  <a:cubicBezTo>
                    <a:pt x="7414" y="689"/>
                    <a:pt x="7328" y="344"/>
                    <a:pt x="7086" y="188"/>
                  </a:cubicBezTo>
                  <a:cubicBezTo>
                    <a:pt x="6932" y="73"/>
                    <a:pt x="6746" y="0"/>
                    <a:pt x="6576" y="0"/>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7" name="Google Shape;1177;p54"/>
            <p:cNvSpPr/>
            <p:nvPr/>
          </p:nvSpPr>
          <p:spPr>
            <a:xfrm>
              <a:off x="4320000" y="1079225"/>
              <a:ext cx="260125" cy="163000"/>
            </a:xfrm>
            <a:custGeom>
              <a:rect b="b" l="l" r="r" t="t"/>
              <a:pathLst>
                <a:path extrusionOk="0" h="6520" w="10405">
                  <a:moveTo>
                    <a:pt x="8970" y="1"/>
                  </a:moveTo>
                  <a:cubicBezTo>
                    <a:pt x="6620" y="778"/>
                    <a:pt x="3786" y="294"/>
                    <a:pt x="1764" y="2576"/>
                  </a:cubicBezTo>
                  <a:cubicBezTo>
                    <a:pt x="502" y="3993"/>
                    <a:pt x="1" y="5410"/>
                    <a:pt x="1038" y="5876"/>
                  </a:cubicBezTo>
                  <a:cubicBezTo>
                    <a:pt x="2057" y="6274"/>
                    <a:pt x="3146" y="6499"/>
                    <a:pt x="4252" y="6516"/>
                  </a:cubicBezTo>
                  <a:cubicBezTo>
                    <a:pt x="4303" y="6518"/>
                    <a:pt x="4355" y="6520"/>
                    <a:pt x="4406" y="6520"/>
                  </a:cubicBezTo>
                  <a:cubicBezTo>
                    <a:pt x="4717" y="6520"/>
                    <a:pt x="5012" y="6455"/>
                    <a:pt x="5116" y="6084"/>
                  </a:cubicBezTo>
                  <a:cubicBezTo>
                    <a:pt x="5237" y="5652"/>
                    <a:pt x="4892" y="5479"/>
                    <a:pt x="4563" y="5323"/>
                  </a:cubicBezTo>
                  <a:cubicBezTo>
                    <a:pt x="3094" y="4598"/>
                    <a:pt x="3630" y="3924"/>
                    <a:pt x="4598" y="3198"/>
                  </a:cubicBezTo>
                  <a:cubicBezTo>
                    <a:pt x="5980" y="2144"/>
                    <a:pt x="7726" y="2126"/>
                    <a:pt x="9264" y="1487"/>
                  </a:cubicBezTo>
                  <a:cubicBezTo>
                    <a:pt x="9696" y="1331"/>
                    <a:pt x="10404" y="1556"/>
                    <a:pt x="10352" y="796"/>
                  </a:cubicBezTo>
                  <a:cubicBezTo>
                    <a:pt x="10301" y="35"/>
                    <a:pt x="9627" y="70"/>
                    <a:pt x="8970"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8" name="Google Shape;1178;p54"/>
            <p:cNvSpPr/>
            <p:nvPr/>
          </p:nvSpPr>
          <p:spPr>
            <a:xfrm>
              <a:off x="3605850" y="1017225"/>
              <a:ext cx="246275" cy="88775"/>
            </a:xfrm>
            <a:custGeom>
              <a:rect b="b" l="l" r="r" t="t"/>
              <a:pathLst>
                <a:path extrusionOk="0" h="3551" w="9851">
                  <a:moveTo>
                    <a:pt x="3896" y="1"/>
                  </a:moveTo>
                  <a:cubicBezTo>
                    <a:pt x="2951" y="1"/>
                    <a:pt x="1998" y="113"/>
                    <a:pt x="1055" y="130"/>
                  </a:cubicBezTo>
                  <a:cubicBezTo>
                    <a:pt x="674" y="130"/>
                    <a:pt x="260" y="217"/>
                    <a:pt x="121" y="649"/>
                  </a:cubicBezTo>
                  <a:cubicBezTo>
                    <a:pt x="0" y="1046"/>
                    <a:pt x="173" y="1461"/>
                    <a:pt x="536" y="1651"/>
                  </a:cubicBezTo>
                  <a:cubicBezTo>
                    <a:pt x="1487" y="2256"/>
                    <a:pt x="2489" y="2792"/>
                    <a:pt x="3474" y="3345"/>
                  </a:cubicBezTo>
                  <a:cubicBezTo>
                    <a:pt x="3715" y="3472"/>
                    <a:pt x="3939" y="3551"/>
                    <a:pt x="4149" y="3551"/>
                  </a:cubicBezTo>
                  <a:cubicBezTo>
                    <a:pt x="4450" y="3551"/>
                    <a:pt x="4723" y="3389"/>
                    <a:pt x="4978" y="2982"/>
                  </a:cubicBezTo>
                  <a:cubicBezTo>
                    <a:pt x="5203" y="2650"/>
                    <a:pt x="5511" y="2104"/>
                    <a:pt x="5931" y="2104"/>
                  </a:cubicBezTo>
                  <a:cubicBezTo>
                    <a:pt x="6058" y="2104"/>
                    <a:pt x="6195" y="2153"/>
                    <a:pt x="6343" y="2273"/>
                  </a:cubicBezTo>
                  <a:cubicBezTo>
                    <a:pt x="6982" y="2809"/>
                    <a:pt x="7673" y="2826"/>
                    <a:pt x="8365" y="2895"/>
                  </a:cubicBezTo>
                  <a:cubicBezTo>
                    <a:pt x="8588" y="2920"/>
                    <a:pt x="8869" y="3004"/>
                    <a:pt x="9118" y="3004"/>
                  </a:cubicBezTo>
                  <a:cubicBezTo>
                    <a:pt x="9390" y="3004"/>
                    <a:pt x="9623" y="2904"/>
                    <a:pt x="9695" y="2515"/>
                  </a:cubicBezTo>
                  <a:cubicBezTo>
                    <a:pt x="9851" y="1789"/>
                    <a:pt x="9142" y="1668"/>
                    <a:pt x="8641" y="1478"/>
                  </a:cubicBezTo>
                  <a:lnTo>
                    <a:pt x="6585" y="493"/>
                  </a:lnTo>
                  <a:cubicBezTo>
                    <a:pt x="5704" y="104"/>
                    <a:pt x="4803" y="1"/>
                    <a:pt x="3896"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9" name="Google Shape;1179;p54"/>
            <p:cNvSpPr/>
            <p:nvPr/>
          </p:nvSpPr>
          <p:spPr>
            <a:xfrm>
              <a:off x="3161275" y="1612775"/>
              <a:ext cx="115825" cy="115825"/>
            </a:xfrm>
            <a:custGeom>
              <a:rect b="b" l="l" r="r" t="t"/>
              <a:pathLst>
                <a:path extrusionOk="0" h="4633" w="4633">
                  <a:moveTo>
                    <a:pt x="2966" y="1"/>
                  </a:moveTo>
                  <a:cubicBezTo>
                    <a:pt x="2951" y="1"/>
                    <a:pt x="2936" y="1"/>
                    <a:pt x="2921" y="1"/>
                  </a:cubicBezTo>
                  <a:cubicBezTo>
                    <a:pt x="1729" y="36"/>
                    <a:pt x="1" y="2421"/>
                    <a:pt x="139" y="3803"/>
                  </a:cubicBezTo>
                  <a:cubicBezTo>
                    <a:pt x="139" y="4252"/>
                    <a:pt x="502" y="4615"/>
                    <a:pt x="951" y="4633"/>
                  </a:cubicBezTo>
                  <a:cubicBezTo>
                    <a:pt x="2956" y="4581"/>
                    <a:pt x="4632" y="3026"/>
                    <a:pt x="4529" y="1297"/>
                  </a:cubicBezTo>
                  <a:cubicBezTo>
                    <a:pt x="4478" y="482"/>
                    <a:pt x="3809" y="1"/>
                    <a:pt x="2966"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0" name="Google Shape;1180;p54"/>
            <p:cNvSpPr/>
            <p:nvPr/>
          </p:nvSpPr>
          <p:spPr>
            <a:xfrm>
              <a:off x="6082850" y="3458350"/>
              <a:ext cx="215350" cy="82375"/>
            </a:xfrm>
            <a:custGeom>
              <a:rect b="b" l="l" r="r" t="t"/>
              <a:pathLst>
                <a:path extrusionOk="0" h="3295" w="8614">
                  <a:moveTo>
                    <a:pt x="8412" y="834"/>
                  </a:moveTo>
                  <a:lnTo>
                    <a:pt x="8412" y="834"/>
                  </a:lnTo>
                  <a:cubicBezTo>
                    <a:pt x="8408" y="835"/>
                    <a:pt x="8404" y="836"/>
                    <a:pt x="8401" y="837"/>
                  </a:cubicBezTo>
                  <a:lnTo>
                    <a:pt x="8401" y="837"/>
                  </a:lnTo>
                  <a:cubicBezTo>
                    <a:pt x="8399" y="842"/>
                    <a:pt x="8396" y="846"/>
                    <a:pt x="8394" y="851"/>
                  </a:cubicBezTo>
                  <a:lnTo>
                    <a:pt x="8412" y="834"/>
                  </a:lnTo>
                  <a:close/>
                  <a:moveTo>
                    <a:pt x="6441" y="1"/>
                  </a:moveTo>
                  <a:cubicBezTo>
                    <a:pt x="5426" y="1"/>
                    <a:pt x="4424" y="103"/>
                    <a:pt x="3504" y="557"/>
                  </a:cubicBezTo>
                  <a:cubicBezTo>
                    <a:pt x="3268" y="683"/>
                    <a:pt x="3156" y="756"/>
                    <a:pt x="3064" y="756"/>
                  </a:cubicBezTo>
                  <a:cubicBezTo>
                    <a:pt x="2968" y="756"/>
                    <a:pt x="2895" y="675"/>
                    <a:pt x="2726" y="488"/>
                  </a:cubicBezTo>
                  <a:cubicBezTo>
                    <a:pt x="2440" y="160"/>
                    <a:pt x="2158" y="41"/>
                    <a:pt x="1882" y="41"/>
                  </a:cubicBezTo>
                  <a:cubicBezTo>
                    <a:pt x="1373" y="41"/>
                    <a:pt x="881" y="443"/>
                    <a:pt x="410" y="678"/>
                  </a:cubicBezTo>
                  <a:cubicBezTo>
                    <a:pt x="0" y="866"/>
                    <a:pt x="164" y="1612"/>
                    <a:pt x="452" y="1612"/>
                  </a:cubicBezTo>
                  <a:cubicBezTo>
                    <a:pt x="455" y="1612"/>
                    <a:pt x="459" y="1612"/>
                    <a:pt x="462" y="1612"/>
                  </a:cubicBezTo>
                  <a:cubicBezTo>
                    <a:pt x="518" y="1607"/>
                    <a:pt x="572" y="1605"/>
                    <a:pt x="625" y="1605"/>
                  </a:cubicBezTo>
                  <a:cubicBezTo>
                    <a:pt x="1895" y="1605"/>
                    <a:pt x="2508" y="2753"/>
                    <a:pt x="3504" y="3184"/>
                  </a:cubicBezTo>
                  <a:cubicBezTo>
                    <a:pt x="3665" y="3259"/>
                    <a:pt x="3818" y="3295"/>
                    <a:pt x="3955" y="3295"/>
                  </a:cubicBezTo>
                  <a:cubicBezTo>
                    <a:pt x="4389" y="3295"/>
                    <a:pt x="4667" y="2934"/>
                    <a:pt x="4575" y="2303"/>
                  </a:cubicBezTo>
                  <a:cubicBezTo>
                    <a:pt x="4523" y="1905"/>
                    <a:pt x="4541" y="1784"/>
                    <a:pt x="4973" y="1698"/>
                  </a:cubicBezTo>
                  <a:cubicBezTo>
                    <a:pt x="6127" y="1457"/>
                    <a:pt x="7264" y="1130"/>
                    <a:pt x="8401" y="837"/>
                  </a:cubicBezTo>
                  <a:lnTo>
                    <a:pt x="8401" y="837"/>
                  </a:lnTo>
                  <a:cubicBezTo>
                    <a:pt x="8535" y="525"/>
                    <a:pt x="8613" y="56"/>
                    <a:pt x="8256" y="56"/>
                  </a:cubicBezTo>
                  <a:cubicBezTo>
                    <a:pt x="7656" y="37"/>
                    <a:pt x="7046" y="1"/>
                    <a:pt x="6441"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1" name="Google Shape;1181;p54"/>
            <p:cNvSpPr/>
            <p:nvPr/>
          </p:nvSpPr>
          <p:spPr>
            <a:xfrm>
              <a:off x="5726825" y="1103850"/>
              <a:ext cx="262175" cy="54825"/>
            </a:xfrm>
            <a:custGeom>
              <a:rect b="b" l="l" r="r" t="t"/>
              <a:pathLst>
                <a:path extrusionOk="0" h="2193" w="10487">
                  <a:moveTo>
                    <a:pt x="2675" y="1"/>
                  </a:moveTo>
                  <a:cubicBezTo>
                    <a:pt x="2260" y="122"/>
                    <a:pt x="1984" y="208"/>
                    <a:pt x="1707" y="260"/>
                  </a:cubicBezTo>
                  <a:cubicBezTo>
                    <a:pt x="1625" y="276"/>
                    <a:pt x="1533" y="281"/>
                    <a:pt x="1436" y="281"/>
                  </a:cubicBezTo>
                  <a:cubicBezTo>
                    <a:pt x="1238" y="281"/>
                    <a:pt x="1018" y="259"/>
                    <a:pt x="814" y="259"/>
                  </a:cubicBezTo>
                  <a:cubicBezTo>
                    <a:pt x="370" y="259"/>
                    <a:pt x="1" y="367"/>
                    <a:pt x="83" y="1055"/>
                  </a:cubicBezTo>
                  <a:cubicBezTo>
                    <a:pt x="160" y="1671"/>
                    <a:pt x="629" y="1783"/>
                    <a:pt x="1147" y="1783"/>
                  </a:cubicBezTo>
                  <a:cubicBezTo>
                    <a:pt x="1443" y="1783"/>
                    <a:pt x="1754" y="1746"/>
                    <a:pt x="2018" y="1746"/>
                  </a:cubicBezTo>
                  <a:cubicBezTo>
                    <a:pt x="3176" y="1729"/>
                    <a:pt x="4334" y="1625"/>
                    <a:pt x="5488" y="1625"/>
                  </a:cubicBezTo>
                  <a:cubicBezTo>
                    <a:pt x="6641" y="1625"/>
                    <a:pt x="7790" y="1729"/>
                    <a:pt x="8931" y="2126"/>
                  </a:cubicBezTo>
                  <a:cubicBezTo>
                    <a:pt x="9064" y="2171"/>
                    <a:pt x="9201" y="2192"/>
                    <a:pt x="9336" y="2192"/>
                  </a:cubicBezTo>
                  <a:cubicBezTo>
                    <a:pt x="9780" y="2192"/>
                    <a:pt x="10194" y="1955"/>
                    <a:pt x="10314" y="1504"/>
                  </a:cubicBezTo>
                  <a:cubicBezTo>
                    <a:pt x="10486" y="813"/>
                    <a:pt x="9761" y="744"/>
                    <a:pt x="9294" y="606"/>
                  </a:cubicBezTo>
                  <a:cubicBezTo>
                    <a:pt x="8746" y="426"/>
                    <a:pt x="8189" y="370"/>
                    <a:pt x="7630" y="370"/>
                  </a:cubicBezTo>
                  <a:cubicBezTo>
                    <a:pt x="6715" y="370"/>
                    <a:pt x="5795" y="519"/>
                    <a:pt x="4900" y="519"/>
                  </a:cubicBezTo>
                  <a:cubicBezTo>
                    <a:pt x="4133" y="519"/>
                    <a:pt x="3384" y="409"/>
                    <a:pt x="2675"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2" name="Google Shape;1182;p54"/>
            <p:cNvSpPr/>
            <p:nvPr/>
          </p:nvSpPr>
          <p:spPr>
            <a:xfrm>
              <a:off x="6497925" y="4391525"/>
              <a:ext cx="125725" cy="97375"/>
            </a:xfrm>
            <a:custGeom>
              <a:rect b="b" l="l" r="r" t="t"/>
              <a:pathLst>
                <a:path extrusionOk="0" h="3895" w="5029">
                  <a:moveTo>
                    <a:pt x="4062" y="0"/>
                  </a:moveTo>
                  <a:cubicBezTo>
                    <a:pt x="3557" y="0"/>
                    <a:pt x="2937" y="491"/>
                    <a:pt x="2445" y="491"/>
                  </a:cubicBezTo>
                  <a:cubicBezTo>
                    <a:pt x="2234" y="491"/>
                    <a:pt x="2046" y="401"/>
                    <a:pt x="1901" y="144"/>
                  </a:cubicBezTo>
                  <a:cubicBezTo>
                    <a:pt x="0" y="403"/>
                    <a:pt x="570" y="1975"/>
                    <a:pt x="225" y="2960"/>
                  </a:cubicBezTo>
                  <a:cubicBezTo>
                    <a:pt x="38" y="3485"/>
                    <a:pt x="566" y="3894"/>
                    <a:pt x="1172" y="3894"/>
                  </a:cubicBezTo>
                  <a:cubicBezTo>
                    <a:pt x="1185" y="3894"/>
                    <a:pt x="1197" y="3894"/>
                    <a:pt x="1210" y="3894"/>
                  </a:cubicBezTo>
                  <a:cubicBezTo>
                    <a:pt x="2298" y="3876"/>
                    <a:pt x="5029" y="1630"/>
                    <a:pt x="4804" y="783"/>
                  </a:cubicBezTo>
                  <a:cubicBezTo>
                    <a:pt x="4638" y="185"/>
                    <a:pt x="4372" y="0"/>
                    <a:pt x="4062" y="0"/>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3" name="Google Shape;1183;p54"/>
            <p:cNvSpPr/>
            <p:nvPr/>
          </p:nvSpPr>
          <p:spPr>
            <a:xfrm>
              <a:off x="5334875" y="2906300"/>
              <a:ext cx="82100" cy="128050"/>
            </a:xfrm>
            <a:custGeom>
              <a:rect b="b" l="l" r="r" t="t"/>
              <a:pathLst>
                <a:path extrusionOk="0" h="5122" w="3284">
                  <a:moveTo>
                    <a:pt x="519" y="1"/>
                  </a:moveTo>
                  <a:lnTo>
                    <a:pt x="380" y="139"/>
                  </a:lnTo>
                  <a:cubicBezTo>
                    <a:pt x="104" y="1452"/>
                    <a:pt x="0" y="2766"/>
                    <a:pt x="380" y="4062"/>
                  </a:cubicBezTo>
                  <a:cubicBezTo>
                    <a:pt x="534" y="4660"/>
                    <a:pt x="796" y="5122"/>
                    <a:pt x="1420" y="5122"/>
                  </a:cubicBezTo>
                  <a:cubicBezTo>
                    <a:pt x="1500" y="5122"/>
                    <a:pt x="1585" y="5114"/>
                    <a:pt x="1676" y="5099"/>
                  </a:cubicBezTo>
                  <a:cubicBezTo>
                    <a:pt x="2471" y="4978"/>
                    <a:pt x="3284" y="4408"/>
                    <a:pt x="3111" y="3734"/>
                  </a:cubicBezTo>
                  <a:cubicBezTo>
                    <a:pt x="2748" y="2213"/>
                    <a:pt x="2108" y="744"/>
                    <a:pt x="519"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4" name="Google Shape;1184;p54"/>
            <p:cNvSpPr/>
            <p:nvPr/>
          </p:nvSpPr>
          <p:spPr>
            <a:xfrm>
              <a:off x="4869125" y="997550"/>
              <a:ext cx="160750" cy="66150"/>
            </a:xfrm>
            <a:custGeom>
              <a:rect b="b" l="l" r="r" t="t"/>
              <a:pathLst>
                <a:path extrusionOk="0" h="2646" w="6430">
                  <a:moveTo>
                    <a:pt x="1040" y="1"/>
                  </a:moveTo>
                  <a:cubicBezTo>
                    <a:pt x="589" y="1"/>
                    <a:pt x="239" y="358"/>
                    <a:pt x="104" y="814"/>
                  </a:cubicBezTo>
                  <a:cubicBezTo>
                    <a:pt x="1" y="1108"/>
                    <a:pt x="191" y="1419"/>
                    <a:pt x="502" y="1470"/>
                  </a:cubicBezTo>
                  <a:cubicBezTo>
                    <a:pt x="1971" y="1885"/>
                    <a:pt x="3440" y="2283"/>
                    <a:pt x="4736" y="2646"/>
                  </a:cubicBezTo>
                  <a:cubicBezTo>
                    <a:pt x="5427" y="2611"/>
                    <a:pt x="5928" y="2611"/>
                    <a:pt x="6239" y="2127"/>
                  </a:cubicBezTo>
                  <a:cubicBezTo>
                    <a:pt x="6429" y="1851"/>
                    <a:pt x="6308" y="1470"/>
                    <a:pt x="6066" y="1419"/>
                  </a:cubicBezTo>
                  <a:cubicBezTo>
                    <a:pt x="4373" y="1021"/>
                    <a:pt x="2852" y="36"/>
                    <a:pt x="1072" y="2"/>
                  </a:cubicBezTo>
                  <a:cubicBezTo>
                    <a:pt x="1061" y="1"/>
                    <a:pt x="1051" y="1"/>
                    <a:pt x="1040"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5" name="Google Shape;1185;p54"/>
            <p:cNvSpPr/>
            <p:nvPr/>
          </p:nvSpPr>
          <p:spPr>
            <a:xfrm>
              <a:off x="3763550" y="998475"/>
              <a:ext cx="117975" cy="55725"/>
            </a:xfrm>
            <a:custGeom>
              <a:rect b="b" l="l" r="r" t="t"/>
              <a:pathLst>
                <a:path extrusionOk="0" h="2229" w="4719">
                  <a:moveTo>
                    <a:pt x="747" y="0"/>
                  </a:moveTo>
                  <a:cubicBezTo>
                    <a:pt x="407" y="0"/>
                    <a:pt x="65" y="161"/>
                    <a:pt x="18" y="690"/>
                  </a:cubicBezTo>
                  <a:cubicBezTo>
                    <a:pt x="0" y="863"/>
                    <a:pt x="190" y="1053"/>
                    <a:pt x="277" y="1243"/>
                  </a:cubicBezTo>
                  <a:lnTo>
                    <a:pt x="2333" y="2228"/>
                  </a:lnTo>
                  <a:cubicBezTo>
                    <a:pt x="2437" y="2220"/>
                    <a:pt x="2541" y="2220"/>
                    <a:pt x="2644" y="2220"/>
                  </a:cubicBezTo>
                  <a:cubicBezTo>
                    <a:pt x="2748" y="2220"/>
                    <a:pt x="2852" y="2220"/>
                    <a:pt x="2955" y="2211"/>
                  </a:cubicBezTo>
                  <a:cubicBezTo>
                    <a:pt x="3647" y="2142"/>
                    <a:pt x="4718" y="2090"/>
                    <a:pt x="4511" y="1261"/>
                  </a:cubicBezTo>
                  <a:cubicBezTo>
                    <a:pt x="4255" y="308"/>
                    <a:pt x="3582" y="187"/>
                    <a:pt x="2842" y="187"/>
                  </a:cubicBezTo>
                  <a:cubicBezTo>
                    <a:pt x="2589" y="187"/>
                    <a:pt x="2328" y="201"/>
                    <a:pt x="2074" y="201"/>
                  </a:cubicBezTo>
                  <a:cubicBezTo>
                    <a:pt x="1762" y="201"/>
                    <a:pt x="1460" y="180"/>
                    <a:pt x="1193" y="85"/>
                  </a:cubicBezTo>
                  <a:cubicBezTo>
                    <a:pt x="1066" y="36"/>
                    <a:pt x="907" y="0"/>
                    <a:pt x="747" y="0"/>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6" name="Google Shape;1186;p54"/>
            <p:cNvSpPr/>
            <p:nvPr/>
          </p:nvSpPr>
          <p:spPr>
            <a:xfrm>
              <a:off x="6244750" y="3463175"/>
              <a:ext cx="127900" cy="76650"/>
            </a:xfrm>
            <a:custGeom>
              <a:rect b="b" l="l" r="r" t="t"/>
              <a:pathLst>
                <a:path extrusionOk="0" h="3066" w="5116">
                  <a:moveTo>
                    <a:pt x="4184" y="1"/>
                  </a:moveTo>
                  <a:cubicBezTo>
                    <a:pt x="4093" y="1"/>
                    <a:pt x="4000" y="13"/>
                    <a:pt x="3906" y="36"/>
                  </a:cubicBezTo>
                  <a:cubicBezTo>
                    <a:pt x="3232" y="209"/>
                    <a:pt x="2575" y="416"/>
                    <a:pt x="1918" y="641"/>
                  </a:cubicBezTo>
                  <a:lnTo>
                    <a:pt x="1936" y="641"/>
                  </a:lnTo>
                  <a:cubicBezTo>
                    <a:pt x="1659" y="848"/>
                    <a:pt x="1383" y="1038"/>
                    <a:pt x="1089" y="1194"/>
                  </a:cubicBezTo>
                  <a:cubicBezTo>
                    <a:pt x="432" y="1505"/>
                    <a:pt x="0" y="2093"/>
                    <a:pt x="311" y="2680"/>
                  </a:cubicBezTo>
                  <a:cubicBezTo>
                    <a:pt x="460" y="2964"/>
                    <a:pt x="650" y="3065"/>
                    <a:pt x="856" y="3065"/>
                  </a:cubicBezTo>
                  <a:cubicBezTo>
                    <a:pt x="1178" y="3065"/>
                    <a:pt x="1537" y="2818"/>
                    <a:pt x="1832" y="2628"/>
                  </a:cubicBezTo>
                  <a:cubicBezTo>
                    <a:pt x="2558" y="2093"/>
                    <a:pt x="3370" y="1695"/>
                    <a:pt x="4234" y="1436"/>
                  </a:cubicBezTo>
                  <a:cubicBezTo>
                    <a:pt x="4631" y="1332"/>
                    <a:pt x="5115" y="1108"/>
                    <a:pt x="4994" y="606"/>
                  </a:cubicBezTo>
                  <a:cubicBezTo>
                    <a:pt x="4883" y="203"/>
                    <a:pt x="4559" y="1"/>
                    <a:pt x="4184"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7" name="Google Shape;1187;p54"/>
            <p:cNvSpPr/>
            <p:nvPr/>
          </p:nvSpPr>
          <p:spPr>
            <a:xfrm>
              <a:off x="6286725" y="2464325"/>
              <a:ext cx="67775" cy="93850"/>
            </a:xfrm>
            <a:custGeom>
              <a:rect b="b" l="l" r="r" t="t"/>
              <a:pathLst>
                <a:path extrusionOk="0" h="3754" w="2711">
                  <a:moveTo>
                    <a:pt x="1532" y="0"/>
                  </a:moveTo>
                  <a:cubicBezTo>
                    <a:pt x="1516" y="0"/>
                    <a:pt x="1500" y="0"/>
                    <a:pt x="1484" y="1"/>
                  </a:cubicBezTo>
                  <a:cubicBezTo>
                    <a:pt x="187" y="53"/>
                    <a:pt x="239" y="1332"/>
                    <a:pt x="101" y="2265"/>
                  </a:cubicBezTo>
                  <a:cubicBezTo>
                    <a:pt x="1" y="3066"/>
                    <a:pt x="465" y="3754"/>
                    <a:pt x="1243" y="3754"/>
                  </a:cubicBezTo>
                  <a:cubicBezTo>
                    <a:pt x="1271" y="3754"/>
                    <a:pt x="1299" y="3753"/>
                    <a:pt x="1328" y="3751"/>
                  </a:cubicBezTo>
                  <a:cubicBezTo>
                    <a:pt x="2711" y="3682"/>
                    <a:pt x="1967" y="2403"/>
                    <a:pt x="2313" y="1815"/>
                  </a:cubicBezTo>
                  <a:cubicBezTo>
                    <a:pt x="2228" y="1050"/>
                    <a:pt x="2528" y="0"/>
                    <a:pt x="1532" y="0"/>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8" name="Google Shape;1188;p54"/>
            <p:cNvSpPr/>
            <p:nvPr/>
          </p:nvSpPr>
          <p:spPr>
            <a:xfrm>
              <a:off x="6279300" y="2861375"/>
              <a:ext cx="75625" cy="97275"/>
            </a:xfrm>
            <a:custGeom>
              <a:rect b="b" l="l" r="r" t="t"/>
              <a:pathLst>
                <a:path extrusionOk="0" h="3891" w="3025">
                  <a:moveTo>
                    <a:pt x="2403" y="1"/>
                  </a:moveTo>
                  <a:cubicBezTo>
                    <a:pt x="2178" y="1"/>
                    <a:pt x="1971" y="104"/>
                    <a:pt x="1850" y="277"/>
                  </a:cubicBezTo>
                  <a:cubicBezTo>
                    <a:pt x="1504" y="1193"/>
                    <a:pt x="882" y="1884"/>
                    <a:pt x="277" y="2610"/>
                  </a:cubicBezTo>
                  <a:cubicBezTo>
                    <a:pt x="35" y="2869"/>
                    <a:pt x="1" y="3284"/>
                    <a:pt x="208" y="3578"/>
                  </a:cubicBezTo>
                  <a:cubicBezTo>
                    <a:pt x="326" y="3766"/>
                    <a:pt x="507" y="3890"/>
                    <a:pt x="682" y="3890"/>
                  </a:cubicBezTo>
                  <a:cubicBezTo>
                    <a:pt x="764" y="3890"/>
                    <a:pt x="845" y="3863"/>
                    <a:pt x="916" y="3802"/>
                  </a:cubicBezTo>
                  <a:cubicBezTo>
                    <a:pt x="1815" y="3128"/>
                    <a:pt x="2731" y="2420"/>
                    <a:pt x="3025" y="1452"/>
                  </a:cubicBezTo>
                  <a:cubicBezTo>
                    <a:pt x="2973" y="744"/>
                    <a:pt x="2921" y="225"/>
                    <a:pt x="2403"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9" name="Google Shape;1189;p54"/>
            <p:cNvSpPr/>
            <p:nvPr/>
          </p:nvSpPr>
          <p:spPr>
            <a:xfrm>
              <a:off x="4145025" y="994975"/>
              <a:ext cx="111500" cy="47325"/>
            </a:xfrm>
            <a:custGeom>
              <a:rect b="b" l="l" r="r" t="t"/>
              <a:pathLst>
                <a:path extrusionOk="0" h="1893" w="4460">
                  <a:moveTo>
                    <a:pt x="1539" y="105"/>
                  </a:moveTo>
                  <a:cubicBezTo>
                    <a:pt x="969" y="243"/>
                    <a:pt x="139" y="1"/>
                    <a:pt x="70" y="744"/>
                  </a:cubicBezTo>
                  <a:cubicBezTo>
                    <a:pt x="1" y="1418"/>
                    <a:pt x="813" y="1418"/>
                    <a:pt x="1332" y="1556"/>
                  </a:cubicBezTo>
                  <a:cubicBezTo>
                    <a:pt x="1764" y="1677"/>
                    <a:pt x="2213" y="1764"/>
                    <a:pt x="2645" y="1815"/>
                  </a:cubicBezTo>
                  <a:cubicBezTo>
                    <a:pt x="2898" y="1847"/>
                    <a:pt x="3179" y="1893"/>
                    <a:pt x="3440" y="1893"/>
                  </a:cubicBezTo>
                  <a:cubicBezTo>
                    <a:pt x="3890" y="1893"/>
                    <a:pt x="4279" y="1756"/>
                    <a:pt x="4356" y="1176"/>
                  </a:cubicBezTo>
                  <a:cubicBezTo>
                    <a:pt x="4459" y="346"/>
                    <a:pt x="3561" y="416"/>
                    <a:pt x="2956" y="329"/>
                  </a:cubicBezTo>
                  <a:lnTo>
                    <a:pt x="1539" y="105"/>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0" name="Google Shape;1190;p54"/>
            <p:cNvSpPr/>
            <p:nvPr/>
          </p:nvSpPr>
          <p:spPr>
            <a:xfrm>
              <a:off x="7213625" y="3803350"/>
              <a:ext cx="74075" cy="80050"/>
            </a:xfrm>
            <a:custGeom>
              <a:rect b="b" l="l" r="r" t="t"/>
              <a:pathLst>
                <a:path extrusionOk="0" h="3202" w="2963">
                  <a:moveTo>
                    <a:pt x="573" y="1"/>
                  </a:moveTo>
                  <a:cubicBezTo>
                    <a:pt x="233" y="1"/>
                    <a:pt x="0" y="333"/>
                    <a:pt x="59" y="704"/>
                  </a:cubicBezTo>
                  <a:cubicBezTo>
                    <a:pt x="284" y="1965"/>
                    <a:pt x="1096" y="2777"/>
                    <a:pt x="2289" y="3175"/>
                  </a:cubicBezTo>
                  <a:cubicBezTo>
                    <a:pt x="2343" y="3193"/>
                    <a:pt x="2395" y="3202"/>
                    <a:pt x="2445" y="3202"/>
                  </a:cubicBezTo>
                  <a:cubicBezTo>
                    <a:pt x="2729" y="3202"/>
                    <a:pt x="2933" y="2914"/>
                    <a:pt x="2963" y="2414"/>
                  </a:cubicBezTo>
                  <a:cubicBezTo>
                    <a:pt x="2341" y="1619"/>
                    <a:pt x="1960" y="427"/>
                    <a:pt x="751" y="30"/>
                  </a:cubicBezTo>
                  <a:cubicBezTo>
                    <a:pt x="689" y="10"/>
                    <a:pt x="630" y="1"/>
                    <a:pt x="573"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1" name="Google Shape;1191;p54"/>
            <p:cNvSpPr/>
            <p:nvPr/>
          </p:nvSpPr>
          <p:spPr>
            <a:xfrm>
              <a:off x="6542025" y="3118350"/>
              <a:ext cx="66075" cy="79800"/>
            </a:xfrm>
            <a:custGeom>
              <a:rect b="b" l="l" r="r" t="t"/>
              <a:pathLst>
                <a:path extrusionOk="0" h="3192" w="2643">
                  <a:moveTo>
                    <a:pt x="1295" y="1"/>
                  </a:moveTo>
                  <a:cubicBezTo>
                    <a:pt x="1273" y="1"/>
                    <a:pt x="1250" y="2"/>
                    <a:pt x="1226" y="4"/>
                  </a:cubicBezTo>
                  <a:cubicBezTo>
                    <a:pt x="275" y="108"/>
                    <a:pt x="51" y="954"/>
                    <a:pt x="33" y="1732"/>
                  </a:cubicBezTo>
                  <a:cubicBezTo>
                    <a:pt x="1" y="2354"/>
                    <a:pt x="200" y="3192"/>
                    <a:pt x="910" y="3192"/>
                  </a:cubicBezTo>
                  <a:cubicBezTo>
                    <a:pt x="950" y="3192"/>
                    <a:pt x="992" y="3189"/>
                    <a:pt x="1036" y="3184"/>
                  </a:cubicBezTo>
                  <a:cubicBezTo>
                    <a:pt x="2643" y="2959"/>
                    <a:pt x="1640" y="1767"/>
                    <a:pt x="1640" y="1110"/>
                  </a:cubicBezTo>
                  <a:cubicBezTo>
                    <a:pt x="1740" y="547"/>
                    <a:pt x="1792" y="1"/>
                    <a:pt x="1295"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2" name="Google Shape;1192;p54"/>
            <p:cNvSpPr/>
            <p:nvPr/>
          </p:nvSpPr>
          <p:spPr>
            <a:xfrm>
              <a:off x="4278100" y="987200"/>
              <a:ext cx="87225" cy="50150"/>
            </a:xfrm>
            <a:custGeom>
              <a:rect b="b" l="l" r="r" t="t"/>
              <a:pathLst>
                <a:path extrusionOk="0" h="2006" w="3489">
                  <a:moveTo>
                    <a:pt x="2519" y="46"/>
                  </a:moveTo>
                  <a:cubicBezTo>
                    <a:pt x="2407" y="46"/>
                    <a:pt x="2296" y="60"/>
                    <a:pt x="2195" y="87"/>
                  </a:cubicBezTo>
                  <a:cubicBezTo>
                    <a:pt x="1435" y="312"/>
                    <a:pt x="191" y="1"/>
                    <a:pt x="87" y="1107"/>
                  </a:cubicBezTo>
                  <a:cubicBezTo>
                    <a:pt x="1" y="1798"/>
                    <a:pt x="986" y="1746"/>
                    <a:pt x="1642" y="1781"/>
                  </a:cubicBezTo>
                  <a:cubicBezTo>
                    <a:pt x="2299" y="1556"/>
                    <a:pt x="3422" y="2005"/>
                    <a:pt x="3474" y="813"/>
                  </a:cubicBezTo>
                  <a:cubicBezTo>
                    <a:pt x="3488" y="284"/>
                    <a:pt x="2986" y="46"/>
                    <a:pt x="2519" y="46"/>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3" name="Google Shape;1193;p54"/>
            <p:cNvSpPr/>
            <p:nvPr/>
          </p:nvSpPr>
          <p:spPr>
            <a:xfrm>
              <a:off x="6595650" y="1204100"/>
              <a:ext cx="81075" cy="41800"/>
            </a:xfrm>
            <a:custGeom>
              <a:rect b="b" l="l" r="r" t="t"/>
              <a:pathLst>
                <a:path extrusionOk="0" h="1672" w="3243">
                  <a:moveTo>
                    <a:pt x="1466" y="121"/>
                  </a:moveTo>
                  <a:cubicBezTo>
                    <a:pt x="1366" y="163"/>
                    <a:pt x="1241" y="173"/>
                    <a:pt x="1106" y="173"/>
                  </a:cubicBezTo>
                  <a:cubicBezTo>
                    <a:pt x="987" y="173"/>
                    <a:pt x="861" y="165"/>
                    <a:pt x="738" y="165"/>
                  </a:cubicBezTo>
                  <a:cubicBezTo>
                    <a:pt x="371" y="165"/>
                    <a:pt x="34" y="234"/>
                    <a:pt x="14" y="778"/>
                  </a:cubicBezTo>
                  <a:cubicBezTo>
                    <a:pt x="0" y="1593"/>
                    <a:pt x="628" y="1660"/>
                    <a:pt x="1232" y="1660"/>
                  </a:cubicBezTo>
                  <a:cubicBezTo>
                    <a:pt x="1352" y="1660"/>
                    <a:pt x="1472" y="1658"/>
                    <a:pt x="1585" y="1658"/>
                  </a:cubicBezTo>
                  <a:cubicBezTo>
                    <a:pt x="1627" y="1658"/>
                    <a:pt x="1668" y="1658"/>
                    <a:pt x="1708" y="1659"/>
                  </a:cubicBezTo>
                  <a:cubicBezTo>
                    <a:pt x="1826" y="1666"/>
                    <a:pt x="1954" y="1672"/>
                    <a:pt x="2085" y="1672"/>
                  </a:cubicBezTo>
                  <a:cubicBezTo>
                    <a:pt x="2644" y="1672"/>
                    <a:pt x="3242" y="1563"/>
                    <a:pt x="3228" y="933"/>
                  </a:cubicBezTo>
                  <a:cubicBezTo>
                    <a:pt x="3194" y="0"/>
                    <a:pt x="2209" y="207"/>
                    <a:pt x="1466" y="12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4" name="Google Shape;1194;p54"/>
            <p:cNvSpPr/>
            <p:nvPr/>
          </p:nvSpPr>
          <p:spPr>
            <a:xfrm>
              <a:off x="5040350" y="1034625"/>
              <a:ext cx="81550" cy="46975"/>
            </a:xfrm>
            <a:custGeom>
              <a:rect b="b" l="l" r="r" t="t"/>
              <a:pathLst>
                <a:path extrusionOk="0" h="1879" w="3262">
                  <a:moveTo>
                    <a:pt x="1625" y="1"/>
                  </a:moveTo>
                  <a:cubicBezTo>
                    <a:pt x="803" y="1"/>
                    <a:pt x="279" y="461"/>
                    <a:pt x="99" y="1249"/>
                  </a:cubicBezTo>
                  <a:cubicBezTo>
                    <a:pt x="0" y="1616"/>
                    <a:pt x="339" y="1879"/>
                    <a:pt x="645" y="1879"/>
                  </a:cubicBezTo>
                  <a:cubicBezTo>
                    <a:pt x="714" y="1879"/>
                    <a:pt x="781" y="1865"/>
                    <a:pt x="842" y="1837"/>
                  </a:cubicBezTo>
                  <a:cubicBezTo>
                    <a:pt x="1620" y="1474"/>
                    <a:pt x="2829" y="1750"/>
                    <a:pt x="3106" y="800"/>
                  </a:cubicBezTo>
                  <a:cubicBezTo>
                    <a:pt x="3261" y="229"/>
                    <a:pt x="2363" y="22"/>
                    <a:pt x="1758" y="5"/>
                  </a:cubicBezTo>
                  <a:cubicBezTo>
                    <a:pt x="1713" y="2"/>
                    <a:pt x="1668" y="1"/>
                    <a:pt x="1625"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5" name="Google Shape;1195;p54"/>
            <p:cNvSpPr/>
            <p:nvPr/>
          </p:nvSpPr>
          <p:spPr>
            <a:xfrm>
              <a:off x="6380950" y="3302475"/>
              <a:ext cx="77800" cy="40225"/>
            </a:xfrm>
            <a:custGeom>
              <a:rect b="b" l="l" r="r" t="t"/>
              <a:pathLst>
                <a:path extrusionOk="0" h="1609" w="3112">
                  <a:moveTo>
                    <a:pt x="843" y="80"/>
                  </a:moveTo>
                  <a:cubicBezTo>
                    <a:pt x="352" y="80"/>
                    <a:pt x="1" y="466"/>
                    <a:pt x="65" y="882"/>
                  </a:cubicBezTo>
                  <a:cubicBezTo>
                    <a:pt x="161" y="1545"/>
                    <a:pt x="602" y="1578"/>
                    <a:pt x="1054" y="1578"/>
                  </a:cubicBezTo>
                  <a:cubicBezTo>
                    <a:pt x="1103" y="1578"/>
                    <a:pt x="1152" y="1577"/>
                    <a:pt x="1201" y="1577"/>
                  </a:cubicBezTo>
                  <a:cubicBezTo>
                    <a:pt x="1347" y="1577"/>
                    <a:pt x="1491" y="1581"/>
                    <a:pt x="1620" y="1608"/>
                  </a:cubicBezTo>
                  <a:cubicBezTo>
                    <a:pt x="1746" y="1549"/>
                    <a:pt x="1903" y="1535"/>
                    <a:pt x="2065" y="1535"/>
                  </a:cubicBezTo>
                  <a:cubicBezTo>
                    <a:pt x="2212" y="1535"/>
                    <a:pt x="2363" y="1547"/>
                    <a:pt x="2502" y="1547"/>
                  </a:cubicBezTo>
                  <a:cubicBezTo>
                    <a:pt x="2845" y="1547"/>
                    <a:pt x="3112" y="1478"/>
                    <a:pt x="3037" y="1003"/>
                  </a:cubicBezTo>
                  <a:cubicBezTo>
                    <a:pt x="2882" y="1"/>
                    <a:pt x="1741" y="191"/>
                    <a:pt x="963" y="87"/>
                  </a:cubicBezTo>
                  <a:cubicBezTo>
                    <a:pt x="923" y="82"/>
                    <a:pt x="882" y="80"/>
                    <a:pt x="843" y="80"/>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6" name="Google Shape;1196;p54"/>
            <p:cNvSpPr/>
            <p:nvPr/>
          </p:nvSpPr>
          <p:spPr>
            <a:xfrm>
              <a:off x="4384825" y="996700"/>
              <a:ext cx="62025" cy="39775"/>
            </a:xfrm>
            <a:custGeom>
              <a:rect b="b" l="l" r="r" t="t"/>
              <a:pathLst>
                <a:path extrusionOk="0" h="1591" w="2481">
                  <a:moveTo>
                    <a:pt x="1811" y="155"/>
                  </a:moveTo>
                  <a:cubicBezTo>
                    <a:pt x="1713" y="155"/>
                    <a:pt x="1613" y="168"/>
                    <a:pt x="1521" y="191"/>
                  </a:cubicBezTo>
                  <a:cubicBezTo>
                    <a:pt x="985" y="312"/>
                    <a:pt x="121" y="1"/>
                    <a:pt x="52" y="917"/>
                  </a:cubicBezTo>
                  <a:cubicBezTo>
                    <a:pt x="0" y="1487"/>
                    <a:pt x="536" y="1574"/>
                    <a:pt x="1054" y="1591"/>
                  </a:cubicBezTo>
                  <a:cubicBezTo>
                    <a:pt x="1573" y="1418"/>
                    <a:pt x="2385" y="1556"/>
                    <a:pt x="2454" y="727"/>
                  </a:cubicBezTo>
                  <a:cubicBezTo>
                    <a:pt x="2481" y="311"/>
                    <a:pt x="2153" y="155"/>
                    <a:pt x="1811" y="155"/>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7" name="Google Shape;1197;p54"/>
            <p:cNvSpPr/>
            <p:nvPr/>
          </p:nvSpPr>
          <p:spPr>
            <a:xfrm>
              <a:off x="2100625" y="1004500"/>
              <a:ext cx="520200" cy="95050"/>
            </a:xfrm>
            <a:custGeom>
              <a:rect b="b" l="l" r="r" t="t"/>
              <a:pathLst>
                <a:path extrusionOk="0" h="3802" w="20808">
                  <a:moveTo>
                    <a:pt x="20756" y="0"/>
                  </a:moveTo>
                  <a:lnTo>
                    <a:pt x="20738" y="17"/>
                  </a:lnTo>
                  <a:lnTo>
                    <a:pt x="20773" y="17"/>
                  </a:lnTo>
                  <a:lnTo>
                    <a:pt x="20808" y="0"/>
                  </a:lnTo>
                  <a:close/>
                  <a:moveTo>
                    <a:pt x="1" y="3785"/>
                  </a:moveTo>
                  <a:lnTo>
                    <a:pt x="1" y="3802"/>
                  </a:lnTo>
                  <a:lnTo>
                    <a:pt x="18" y="3802"/>
                  </a:lnTo>
                  <a:lnTo>
                    <a:pt x="18" y="3785"/>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8" name="Google Shape;1198;p54"/>
            <p:cNvSpPr/>
            <p:nvPr/>
          </p:nvSpPr>
          <p:spPr>
            <a:xfrm>
              <a:off x="233350" y="949250"/>
              <a:ext cx="3232550" cy="3802300"/>
            </a:xfrm>
            <a:custGeom>
              <a:rect b="b" l="l" r="r" t="t"/>
              <a:pathLst>
                <a:path extrusionOk="0" h="152092" w="129302">
                  <a:moveTo>
                    <a:pt x="97270" y="1644"/>
                  </a:moveTo>
                  <a:cubicBezTo>
                    <a:pt x="97347" y="1644"/>
                    <a:pt x="97424" y="1648"/>
                    <a:pt x="97503" y="1657"/>
                  </a:cubicBezTo>
                  <a:cubicBezTo>
                    <a:pt x="97555" y="1674"/>
                    <a:pt x="97607" y="1692"/>
                    <a:pt x="97642" y="1709"/>
                  </a:cubicBezTo>
                  <a:lnTo>
                    <a:pt x="95601" y="2170"/>
                  </a:lnTo>
                  <a:lnTo>
                    <a:pt x="95601" y="2170"/>
                  </a:lnTo>
                  <a:cubicBezTo>
                    <a:pt x="96129" y="1917"/>
                    <a:pt x="96661" y="1644"/>
                    <a:pt x="97270" y="1644"/>
                  </a:cubicBezTo>
                  <a:close/>
                  <a:moveTo>
                    <a:pt x="95473" y="2210"/>
                  </a:moveTo>
                  <a:lnTo>
                    <a:pt x="95447" y="2227"/>
                  </a:lnTo>
                  <a:lnTo>
                    <a:pt x="95429" y="2227"/>
                  </a:lnTo>
                  <a:lnTo>
                    <a:pt x="95464" y="2210"/>
                  </a:lnTo>
                  <a:close/>
                  <a:moveTo>
                    <a:pt x="68358" y="8951"/>
                  </a:moveTo>
                  <a:cubicBezTo>
                    <a:pt x="68553" y="8951"/>
                    <a:pt x="68761" y="9049"/>
                    <a:pt x="68989" y="9313"/>
                  </a:cubicBezTo>
                  <a:cubicBezTo>
                    <a:pt x="69208" y="9280"/>
                    <a:pt x="69420" y="9268"/>
                    <a:pt x="69634" y="9268"/>
                  </a:cubicBezTo>
                  <a:cubicBezTo>
                    <a:pt x="69758" y="9268"/>
                    <a:pt x="69882" y="9272"/>
                    <a:pt x="70008" y="9278"/>
                  </a:cubicBezTo>
                  <a:cubicBezTo>
                    <a:pt x="70061" y="9286"/>
                    <a:pt x="70117" y="9289"/>
                    <a:pt x="70177" y="9289"/>
                  </a:cubicBezTo>
                  <a:cubicBezTo>
                    <a:pt x="70522" y="9289"/>
                    <a:pt x="70965" y="9176"/>
                    <a:pt x="71318" y="9176"/>
                  </a:cubicBezTo>
                  <a:cubicBezTo>
                    <a:pt x="71841" y="9176"/>
                    <a:pt x="72167" y="9425"/>
                    <a:pt x="71685" y="10661"/>
                  </a:cubicBezTo>
                  <a:cubicBezTo>
                    <a:pt x="71581" y="10937"/>
                    <a:pt x="71823" y="11265"/>
                    <a:pt x="72151" y="11386"/>
                  </a:cubicBezTo>
                  <a:cubicBezTo>
                    <a:pt x="72428" y="11438"/>
                    <a:pt x="72722" y="11490"/>
                    <a:pt x="72998" y="11507"/>
                  </a:cubicBezTo>
                  <a:cubicBezTo>
                    <a:pt x="72652" y="11922"/>
                    <a:pt x="72359" y="12406"/>
                    <a:pt x="71927" y="12717"/>
                  </a:cubicBezTo>
                  <a:cubicBezTo>
                    <a:pt x="71831" y="12786"/>
                    <a:pt x="71741" y="12813"/>
                    <a:pt x="71654" y="12813"/>
                  </a:cubicBezTo>
                  <a:cubicBezTo>
                    <a:pt x="71349" y="12813"/>
                    <a:pt x="71090" y="12473"/>
                    <a:pt x="70821" y="12406"/>
                  </a:cubicBezTo>
                  <a:cubicBezTo>
                    <a:pt x="69127" y="11939"/>
                    <a:pt x="69334" y="10488"/>
                    <a:pt x="68989" y="9313"/>
                  </a:cubicBezTo>
                  <a:lnTo>
                    <a:pt x="67330" y="9520"/>
                  </a:lnTo>
                  <a:cubicBezTo>
                    <a:pt x="67668" y="9295"/>
                    <a:pt x="67992" y="8951"/>
                    <a:pt x="68358" y="8951"/>
                  </a:cubicBezTo>
                  <a:close/>
                  <a:moveTo>
                    <a:pt x="51546" y="12467"/>
                  </a:moveTo>
                  <a:cubicBezTo>
                    <a:pt x="51593" y="12467"/>
                    <a:pt x="51647" y="12470"/>
                    <a:pt x="51707" y="12475"/>
                  </a:cubicBezTo>
                  <a:cubicBezTo>
                    <a:pt x="51897" y="12648"/>
                    <a:pt x="52157" y="12890"/>
                    <a:pt x="52433" y="13115"/>
                  </a:cubicBezTo>
                  <a:cubicBezTo>
                    <a:pt x="52260" y="13270"/>
                    <a:pt x="52053" y="13374"/>
                    <a:pt x="51845" y="13460"/>
                  </a:cubicBezTo>
                  <a:cubicBezTo>
                    <a:pt x="51802" y="13467"/>
                    <a:pt x="51764" y="13470"/>
                    <a:pt x="51729" y="13470"/>
                  </a:cubicBezTo>
                  <a:cubicBezTo>
                    <a:pt x="51300" y="13470"/>
                    <a:pt x="51439" y="13007"/>
                    <a:pt x="51327" y="12752"/>
                  </a:cubicBezTo>
                  <a:cubicBezTo>
                    <a:pt x="51225" y="12548"/>
                    <a:pt x="51295" y="12467"/>
                    <a:pt x="51546" y="12467"/>
                  </a:cubicBezTo>
                  <a:close/>
                  <a:moveTo>
                    <a:pt x="55481" y="12549"/>
                  </a:moveTo>
                  <a:cubicBezTo>
                    <a:pt x="55526" y="12549"/>
                    <a:pt x="55570" y="12553"/>
                    <a:pt x="55613" y="12562"/>
                  </a:cubicBezTo>
                  <a:lnTo>
                    <a:pt x="54576" y="13789"/>
                  </a:lnTo>
                  <a:lnTo>
                    <a:pt x="53954" y="13184"/>
                  </a:lnTo>
                  <a:cubicBezTo>
                    <a:pt x="54420" y="12976"/>
                    <a:pt x="54870" y="12752"/>
                    <a:pt x="55336" y="12562"/>
                  </a:cubicBezTo>
                  <a:cubicBezTo>
                    <a:pt x="55388" y="12553"/>
                    <a:pt x="55436" y="12549"/>
                    <a:pt x="55481" y="12549"/>
                  </a:cubicBezTo>
                  <a:close/>
                  <a:moveTo>
                    <a:pt x="116966" y="0"/>
                  </a:moveTo>
                  <a:cubicBezTo>
                    <a:pt x="112339" y="0"/>
                    <a:pt x="107712" y="747"/>
                    <a:pt x="103085" y="1035"/>
                  </a:cubicBezTo>
                  <a:cubicBezTo>
                    <a:pt x="101910" y="1104"/>
                    <a:pt x="100735" y="983"/>
                    <a:pt x="99542" y="1260"/>
                  </a:cubicBezTo>
                  <a:cubicBezTo>
                    <a:pt x="99533" y="1262"/>
                    <a:pt x="99523" y="1263"/>
                    <a:pt x="99512" y="1263"/>
                  </a:cubicBezTo>
                  <a:cubicBezTo>
                    <a:pt x="99194" y="1263"/>
                    <a:pt x="98389" y="307"/>
                    <a:pt x="97503" y="240"/>
                  </a:cubicBezTo>
                  <a:cubicBezTo>
                    <a:pt x="96554" y="172"/>
                    <a:pt x="95607" y="143"/>
                    <a:pt x="94661" y="143"/>
                  </a:cubicBezTo>
                  <a:cubicBezTo>
                    <a:pt x="91541" y="143"/>
                    <a:pt x="88432" y="459"/>
                    <a:pt x="85303" y="724"/>
                  </a:cubicBezTo>
                  <a:cubicBezTo>
                    <a:pt x="83379" y="875"/>
                    <a:pt x="81549" y="1637"/>
                    <a:pt x="79578" y="1637"/>
                  </a:cubicBezTo>
                  <a:cubicBezTo>
                    <a:pt x="79300" y="1637"/>
                    <a:pt x="79020" y="1622"/>
                    <a:pt x="78736" y="1588"/>
                  </a:cubicBezTo>
                  <a:cubicBezTo>
                    <a:pt x="78573" y="1568"/>
                    <a:pt x="78403" y="1557"/>
                    <a:pt x="78229" y="1557"/>
                  </a:cubicBezTo>
                  <a:cubicBezTo>
                    <a:pt x="77349" y="1557"/>
                    <a:pt x="76386" y="1840"/>
                    <a:pt x="75953" y="2677"/>
                  </a:cubicBezTo>
                  <a:cubicBezTo>
                    <a:pt x="75538" y="3489"/>
                    <a:pt x="76333" y="4163"/>
                    <a:pt x="76956" y="4750"/>
                  </a:cubicBezTo>
                  <a:cubicBezTo>
                    <a:pt x="77215" y="4992"/>
                    <a:pt x="77232" y="5511"/>
                    <a:pt x="77370" y="5891"/>
                  </a:cubicBezTo>
                  <a:cubicBezTo>
                    <a:pt x="77348" y="5890"/>
                    <a:pt x="77325" y="5889"/>
                    <a:pt x="77301" y="5889"/>
                  </a:cubicBezTo>
                  <a:cubicBezTo>
                    <a:pt x="77154" y="5889"/>
                    <a:pt x="76988" y="5912"/>
                    <a:pt x="76844" y="5912"/>
                  </a:cubicBezTo>
                  <a:cubicBezTo>
                    <a:pt x="76726" y="5912"/>
                    <a:pt x="76623" y="5896"/>
                    <a:pt x="76558" y="5839"/>
                  </a:cubicBezTo>
                  <a:cubicBezTo>
                    <a:pt x="76285" y="5586"/>
                    <a:pt x="76034" y="5489"/>
                    <a:pt x="75796" y="5489"/>
                  </a:cubicBezTo>
                  <a:cubicBezTo>
                    <a:pt x="75417" y="5489"/>
                    <a:pt x="75070" y="5733"/>
                    <a:pt x="74709" y="5977"/>
                  </a:cubicBezTo>
                  <a:lnTo>
                    <a:pt x="74709" y="5995"/>
                  </a:lnTo>
                  <a:lnTo>
                    <a:pt x="74692" y="5995"/>
                  </a:lnTo>
                  <a:cubicBezTo>
                    <a:pt x="74415" y="6358"/>
                    <a:pt x="73707" y="6479"/>
                    <a:pt x="73897" y="7066"/>
                  </a:cubicBezTo>
                  <a:cubicBezTo>
                    <a:pt x="74104" y="7654"/>
                    <a:pt x="74761" y="7671"/>
                    <a:pt x="75331" y="7723"/>
                  </a:cubicBezTo>
                  <a:lnTo>
                    <a:pt x="75625" y="7723"/>
                  </a:lnTo>
                  <a:lnTo>
                    <a:pt x="77146" y="7982"/>
                  </a:lnTo>
                  <a:cubicBezTo>
                    <a:pt x="76904" y="8068"/>
                    <a:pt x="76662" y="8120"/>
                    <a:pt x="76403" y="8120"/>
                  </a:cubicBezTo>
                  <a:cubicBezTo>
                    <a:pt x="76178" y="8103"/>
                    <a:pt x="75970" y="7930"/>
                    <a:pt x="75729" y="7861"/>
                  </a:cubicBezTo>
                  <a:cubicBezTo>
                    <a:pt x="75594" y="7823"/>
                    <a:pt x="75464" y="7807"/>
                    <a:pt x="75337" y="7807"/>
                  </a:cubicBezTo>
                  <a:cubicBezTo>
                    <a:pt x="74777" y="7807"/>
                    <a:pt x="74273" y="8116"/>
                    <a:pt x="73724" y="8172"/>
                  </a:cubicBezTo>
                  <a:cubicBezTo>
                    <a:pt x="73717" y="8173"/>
                    <a:pt x="73710" y="8174"/>
                    <a:pt x="73702" y="8174"/>
                  </a:cubicBezTo>
                  <a:cubicBezTo>
                    <a:pt x="73450" y="8174"/>
                    <a:pt x="72913" y="7613"/>
                    <a:pt x="72946" y="7394"/>
                  </a:cubicBezTo>
                  <a:cubicBezTo>
                    <a:pt x="73102" y="6479"/>
                    <a:pt x="73810" y="6098"/>
                    <a:pt x="74674" y="5995"/>
                  </a:cubicBezTo>
                  <a:lnTo>
                    <a:pt x="74674" y="5977"/>
                  </a:lnTo>
                  <a:cubicBezTo>
                    <a:pt x="74726" y="5545"/>
                    <a:pt x="74830" y="5113"/>
                    <a:pt x="74951" y="4681"/>
                  </a:cubicBezTo>
                  <a:cubicBezTo>
                    <a:pt x="75072" y="4370"/>
                    <a:pt x="75435" y="4076"/>
                    <a:pt x="75124" y="3748"/>
                  </a:cubicBezTo>
                  <a:cubicBezTo>
                    <a:pt x="74832" y="3467"/>
                    <a:pt x="74483" y="3396"/>
                    <a:pt x="74119" y="3396"/>
                  </a:cubicBezTo>
                  <a:cubicBezTo>
                    <a:pt x="73856" y="3396"/>
                    <a:pt x="73587" y="3433"/>
                    <a:pt x="73326" y="3454"/>
                  </a:cubicBezTo>
                  <a:cubicBezTo>
                    <a:pt x="72946" y="3506"/>
                    <a:pt x="72756" y="3748"/>
                    <a:pt x="72704" y="4180"/>
                  </a:cubicBezTo>
                  <a:cubicBezTo>
                    <a:pt x="72601" y="5252"/>
                    <a:pt x="72134" y="6098"/>
                    <a:pt x="70959" y="6340"/>
                  </a:cubicBezTo>
                  <a:cubicBezTo>
                    <a:pt x="70855" y="6427"/>
                    <a:pt x="70769" y="6513"/>
                    <a:pt x="70665" y="6617"/>
                  </a:cubicBezTo>
                  <a:cubicBezTo>
                    <a:pt x="70786" y="6859"/>
                    <a:pt x="70924" y="7083"/>
                    <a:pt x="71097" y="7291"/>
                  </a:cubicBezTo>
                  <a:cubicBezTo>
                    <a:pt x="71304" y="7412"/>
                    <a:pt x="71546" y="7515"/>
                    <a:pt x="71788" y="7567"/>
                  </a:cubicBezTo>
                  <a:cubicBezTo>
                    <a:pt x="71650" y="7550"/>
                    <a:pt x="71512" y="7541"/>
                    <a:pt x="71374" y="7541"/>
                  </a:cubicBezTo>
                  <a:cubicBezTo>
                    <a:pt x="71235" y="7541"/>
                    <a:pt x="71097" y="7550"/>
                    <a:pt x="70959" y="7567"/>
                  </a:cubicBezTo>
                  <a:cubicBezTo>
                    <a:pt x="70569" y="7671"/>
                    <a:pt x="70173" y="7708"/>
                    <a:pt x="69775" y="7708"/>
                  </a:cubicBezTo>
                  <a:cubicBezTo>
                    <a:pt x="68812" y="7708"/>
                    <a:pt x="67832" y="7494"/>
                    <a:pt x="66868" y="7494"/>
                  </a:cubicBezTo>
                  <a:cubicBezTo>
                    <a:pt x="66108" y="7494"/>
                    <a:pt x="65357" y="7627"/>
                    <a:pt x="64634" y="8103"/>
                  </a:cubicBezTo>
                  <a:cubicBezTo>
                    <a:pt x="64271" y="8345"/>
                    <a:pt x="63580" y="8379"/>
                    <a:pt x="63666" y="8863"/>
                  </a:cubicBezTo>
                  <a:cubicBezTo>
                    <a:pt x="63752" y="9382"/>
                    <a:pt x="64167" y="9900"/>
                    <a:pt x="64547" y="10315"/>
                  </a:cubicBezTo>
                  <a:cubicBezTo>
                    <a:pt x="64666" y="10447"/>
                    <a:pt x="64798" y="10498"/>
                    <a:pt x="64939" y="10498"/>
                  </a:cubicBezTo>
                  <a:cubicBezTo>
                    <a:pt x="65148" y="10498"/>
                    <a:pt x="65375" y="10387"/>
                    <a:pt x="65602" y="10263"/>
                  </a:cubicBezTo>
                  <a:cubicBezTo>
                    <a:pt x="66124" y="9977"/>
                    <a:pt x="66711" y="9789"/>
                    <a:pt x="67269" y="9556"/>
                  </a:cubicBezTo>
                  <a:lnTo>
                    <a:pt x="67269" y="9556"/>
                  </a:lnTo>
                  <a:cubicBezTo>
                    <a:pt x="66173" y="11022"/>
                    <a:pt x="64072" y="10911"/>
                    <a:pt x="62975" y="11974"/>
                  </a:cubicBezTo>
                  <a:cubicBezTo>
                    <a:pt x="62086" y="12850"/>
                    <a:pt x="61268" y="13162"/>
                    <a:pt x="60357" y="13162"/>
                  </a:cubicBezTo>
                  <a:cubicBezTo>
                    <a:pt x="59993" y="13162"/>
                    <a:pt x="59613" y="13112"/>
                    <a:pt x="59207" y="13028"/>
                  </a:cubicBezTo>
                  <a:cubicBezTo>
                    <a:pt x="58430" y="12873"/>
                    <a:pt x="57687" y="12510"/>
                    <a:pt x="56926" y="12233"/>
                  </a:cubicBezTo>
                  <a:cubicBezTo>
                    <a:pt x="57173" y="12050"/>
                    <a:pt x="57402" y="11981"/>
                    <a:pt x="57619" y="11981"/>
                  </a:cubicBezTo>
                  <a:cubicBezTo>
                    <a:pt x="58162" y="11981"/>
                    <a:pt x="58632" y="12416"/>
                    <a:pt x="59138" y="12613"/>
                  </a:cubicBezTo>
                  <a:cubicBezTo>
                    <a:pt x="59332" y="12687"/>
                    <a:pt x="59512" y="12718"/>
                    <a:pt x="59680" y="12718"/>
                  </a:cubicBezTo>
                  <a:cubicBezTo>
                    <a:pt x="60502" y="12718"/>
                    <a:pt x="61062" y="11967"/>
                    <a:pt x="61765" y="11680"/>
                  </a:cubicBezTo>
                  <a:cubicBezTo>
                    <a:pt x="62404" y="11421"/>
                    <a:pt x="61903" y="10851"/>
                    <a:pt x="61661" y="10384"/>
                  </a:cubicBezTo>
                  <a:cubicBezTo>
                    <a:pt x="61454" y="9987"/>
                    <a:pt x="61921" y="9745"/>
                    <a:pt x="62249" y="9537"/>
                  </a:cubicBezTo>
                  <a:cubicBezTo>
                    <a:pt x="62664" y="9295"/>
                    <a:pt x="63441" y="9226"/>
                    <a:pt x="63182" y="8518"/>
                  </a:cubicBezTo>
                  <a:cubicBezTo>
                    <a:pt x="63018" y="8098"/>
                    <a:pt x="62703" y="8030"/>
                    <a:pt x="62354" y="8030"/>
                  </a:cubicBezTo>
                  <a:cubicBezTo>
                    <a:pt x="62187" y="8030"/>
                    <a:pt x="62013" y="8045"/>
                    <a:pt x="61845" y="8045"/>
                  </a:cubicBezTo>
                  <a:cubicBezTo>
                    <a:pt x="61771" y="8045"/>
                    <a:pt x="61698" y="8042"/>
                    <a:pt x="61627" y="8034"/>
                  </a:cubicBezTo>
                  <a:cubicBezTo>
                    <a:pt x="61564" y="8027"/>
                    <a:pt x="61502" y="8024"/>
                    <a:pt x="61440" y="8024"/>
                  </a:cubicBezTo>
                  <a:cubicBezTo>
                    <a:pt x="60620" y="8024"/>
                    <a:pt x="59973" y="8583"/>
                    <a:pt x="59080" y="8583"/>
                  </a:cubicBezTo>
                  <a:cubicBezTo>
                    <a:pt x="59004" y="8583"/>
                    <a:pt x="58925" y="8579"/>
                    <a:pt x="58844" y="8570"/>
                  </a:cubicBezTo>
                  <a:cubicBezTo>
                    <a:pt x="57410" y="8414"/>
                    <a:pt x="56391" y="7671"/>
                    <a:pt x="55181" y="7187"/>
                  </a:cubicBezTo>
                  <a:cubicBezTo>
                    <a:pt x="54440" y="6892"/>
                    <a:pt x="53723" y="6767"/>
                    <a:pt x="53025" y="6767"/>
                  </a:cubicBezTo>
                  <a:cubicBezTo>
                    <a:pt x="51022" y="6767"/>
                    <a:pt x="49177" y="7799"/>
                    <a:pt x="47370" y="8812"/>
                  </a:cubicBezTo>
                  <a:cubicBezTo>
                    <a:pt x="46903" y="9071"/>
                    <a:pt x="46765" y="9434"/>
                    <a:pt x="46972" y="9969"/>
                  </a:cubicBezTo>
                  <a:cubicBezTo>
                    <a:pt x="47155" y="10426"/>
                    <a:pt x="47351" y="10748"/>
                    <a:pt x="47819" y="10748"/>
                  </a:cubicBezTo>
                  <a:cubicBezTo>
                    <a:pt x="47883" y="10748"/>
                    <a:pt x="47952" y="10742"/>
                    <a:pt x="48026" y="10730"/>
                  </a:cubicBezTo>
                  <a:lnTo>
                    <a:pt x="50498" y="10280"/>
                  </a:lnTo>
                  <a:cubicBezTo>
                    <a:pt x="50618" y="10263"/>
                    <a:pt x="50739" y="10229"/>
                    <a:pt x="50878" y="10194"/>
                  </a:cubicBezTo>
                  <a:lnTo>
                    <a:pt x="50878" y="10194"/>
                  </a:lnTo>
                  <a:cubicBezTo>
                    <a:pt x="50878" y="10298"/>
                    <a:pt x="50860" y="10401"/>
                    <a:pt x="50860" y="10505"/>
                  </a:cubicBezTo>
                  <a:cubicBezTo>
                    <a:pt x="50614" y="11663"/>
                    <a:pt x="50148" y="12321"/>
                    <a:pt x="49280" y="12321"/>
                  </a:cubicBezTo>
                  <a:cubicBezTo>
                    <a:pt x="48931" y="12321"/>
                    <a:pt x="48517" y="12214"/>
                    <a:pt x="48026" y="11991"/>
                  </a:cubicBezTo>
                  <a:cubicBezTo>
                    <a:pt x="46374" y="11254"/>
                    <a:pt x="44693" y="10979"/>
                    <a:pt x="42955" y="10979"/>
                  </a:cubicBezTo>
                  <a:cubicBezTo>
                    <a:pt x="42002" y="10979"/>
                    <a:pt x="41033" y="11062"/>
                    <a:pt x="40042" y="11196"/>
                  </a:cubicBezTo>
                  <a:cubicBezTo>
                    <a:pt x="38536" y="11404"/>
                    <a:pt x="37062" y="12285"/>
                    <a:pt x="35569" y="12285"/>
                  </a:cubicBezTo>
                  <a:cubicBezTo>
                    <a:pt x="35195" y="12285"/>
                    <a:pt x="34820" y="12230"/>
                    <a:pt x="34443" y="12095"/>
                  </a:cubicBezTo>
                  <a:cubicBezTo>
                    <a:pt x="32698" y="11490"/>
                    <a:pt x="30900" y="11110"/>
                    <a:pt x="29068" y="10920"/>
                  </a:cubicBezTo>
                  <a:cubicBezTo>
                    <a:pt x="27080" y="10698"/>
                    <a:pt x="25171" y="10202"/>
                    <a:pt x="23146" y="10202"/>
                  </a:cubicBezTo>
                  <a:cubicBezTo>
                    <a:pt x="22337" y="10202"/>
                    <a:pt x="21510" y="10281"/>
                    <a:pt x="20652" y="10488"/>
                  </a:cubicBezTo>
                  <a:cubicBezTo>
                    <a:pt x="18383" y="11055"/>
                    <a:pt x="16215" y="12269"/>
                    <a:pt x="13793" y="12269"/>
                  </a:cubicBezTo>
                  <a:cubicBezTo>
                    <a:pt x="13559" y="12269"/>
                    <a:pt x="13322" y="12258"/>
                    <a:pt x="13083" y="12233"/>
                  </a:cubicBezTo>
                  <a:cubicBezTo>
                    <a:pt x="13049" y="12230"/>
                    <a:pt x="13015" y="12229"/>
                    <a:pt x="12982" y="12229"/>
                  </a:cubicBezTo>
                  <a:cubicBezTo>
                    <a:pt x="12473" y="12229"/>
                    <a:pt x="12176" y="12605"/>
                    <a:pt x="12323" y="13287"/>
                  </a:cubicBezTo>
                  <a:cubicBezTo>
                    <a:pt x="12498" y="14071"/>
                    <a:pt x="12325" y="14707"/>
                    <a:pt x="11687" y="14707"/>
                  </a:cubicBezTo>
                  <a:cubicBezTo>
                    <a:pt x="11510" y="14707"/>
                    <a:pt x="11296" y="14658"/>
                    <a:pt x="11044" y="14549"/>
                  </a:cubicBezTo>
                  <a:cubicBezTo>
                    <a:pt x="10655" y="14378"/>
                    <a:pt x="10292" y="14308"/>
                    <a:pt x="9947" y="14308"/>
                  </a:cubicBezTo>
                  <a:cubicBezTo>
                    <a:pt x="9034" y="14308"/>
                    <a:pt x="8242" y="14801"/>
                    <a:pt x="7415" y="15240"/>
                  </a:cubicBezTo>
                  <a:cubicBezTo>
                    <a:pt x="6965" y="15482"/>
                    <a:pt x="6672" y="15914"/>
                    <a:pt x="6879" y="16467"/>
                  </a:cubicBezTo>
                  <a:cubicBezTo>
                    <a:pt x="7027" y="16886"/>
                    <a:pt x="7334" y="16988"/>
                    <a:pt x="7700" y="16988"/>
                  </a:cubicBezTo>
                  <a:cubicBezTo>
                    <a:pt x="7802" y="16988"/>
                    <a:pt x="7910" y="16980"/>
                    <a:pt x="8020" y="16968"/>
                  </a:cubicBezTo>
                  <a:cubicBezTo>
                    <a:pt x="8305" y="16929"/>
                    <a:pt x="8590" y="16910"/>
                    <a:pt x="8875" y="16910"/>
                  </a:cubicBezTo>
                  <a:cubicBezTo>
                    <a:pt x="8970" y="16910"/>
                    <a:pt x="9065" y="16912"/>
                    <a:pt x="9160" y="16917"/>
                  </a:cubicBezTo>
                  <a:cubicBezTo>
                    <a:pt x="9186" y="16919"/>
                    <a:pt x="9214" y="16920"/>
                    <a:pt x="9242" y="16920"/>
                  </a:cubicBezTo>
                  <a:cubicBezTo>
                    <a:pt x="9458" y="16920"/>
                    <a:pt x="9735" y="16862"/>
                    <a:pt x="9947" y="16862"/>
                  </a:cubicBezTo>
                  <a:cubicBezTo>
                    <a:pt x="10131" y="16862"/>
                    <a:pt x="10266" y="16906"/>
                    <a:pt x="10266" y="17072"/>
                  </a:cubicBezTo>
                  <a:cubicBezTo>
                    <a:pt x="10266" y="17498"/>
                    <a:pt x="9728" y="17637"/>
                    <a:pt x="9291" y="17637"/>
                  </a:cubicBezTo>
                  <a:cubicBezTo>
                    <a:pt x="9214" y="17637"/>
                    <a:pt x="9141" y="17633"/>
                    <a:pt x="9074" y="17625"/>
                  </a:cubicBezTo>
                  <a:cubicBezTo>
                    <a:pt x="8873" y="17604"/>
                    <a:pt x="8677" y="17594"/>
                    <a:pt x="8484" y="17594"/>
                  </a:cubicBezTo>
                  <a:cubicBezTo>
                    <a:pt x="6314" y="17594"/>
                    <a:pt x="4587" y="18859"/>
                    <a:pt x="2714" y="19716"/>
                  </a:cubicBezTo>
                  <a:cubicBezTo>
                    <a:pt x="1193" y="20407"/>
                    <a:pt x="2351" y="21548"/>
                    <a:pt x="2282" y="22429"/>
                  </a:cubicBezTo>
                  <a:cubicBezTo>
                    <a:pt x="2264" y="22814"/>
                    <a:pt x="2455" y="22907"/>
                    <a:pt x="2706" y="22907"/>
                  </a:cubicBezTo>
                  <a:cubicBezTo>
                    <a:pt x="2939" y="22907"/>
                    <a:pt x="3223" y="22827"/>
                    <a:pt x="3440" y="22827"/>
                  </a:cubicBezTo>
                  <a:cubicBezTo>
                    <a:pt x="3665" y="22827"/>
                    <a:pt x="3872" y="22982"/>
                    <a:pt x="4079" y="23069"/>
                  </a:cubicBezTo>
                  <a:cubicBezTo>
                    <a:pt x="3924" y="23242"/>
                    <a:pt x="3751" y="23380"/>
                    <a:pt x="3544" y="23501"/>
                  </a:cubicBezTo>
                  <a:cubicBezTo>
                    <a:pt x="2610" y="23881"/>
                    <a:pt x="1643" y="24192"/>
                    <a:pt x="709" y="24589"/>
                  </a:cubicBezTo>
                  <a:cubicBezTo>
                    <a:pt x="329" y="24745"/>
                    <a:pt x="1" y="25142"/>
                    <a:pt x="226" y="25609"/>
                  </a:cubicBezTo>
                  <a:cubicBezTo>
                    <a:pt x="325" y="25816"/>
                    <a:pt x="462" y="25880"/>
                    <a:pt x="615" y="25880"/>
                  </a:cubicBezTo>
                  <a:cubicBezTo>
                    <a:pt x="807" y="25880"/>
                    <a:pt x="1026" y="25778"/>
                    <a:pt x="1228" y="25730"/>
                  </a:cubicBezTo>
                  <a:cubicBezTo>
                    <a:pt x="2248" y="25454"/>
                    <a:pt x="3354" y="25350"/>
                    <a:pt x="4252" y="24866"/>
                  </a:cubicBezTo>
                  <a:cubicBezTo>
                    <a:pt x="4601" y="24679"/>
                    <a:pt x="4965" y="24620"/>
                    <a:pt x="5336" y="24620"/>
                  </a:cubicBezTo>
                  <a:cubicBezTo>
                    <a:pt x="5952" y="24620"/>
                    <a:pt x="6585" y="24782"/>
                    <a:pt x="7191" y="24782"/>
                  </a:cubicBezTo>
                  <a:cubicBezTo>
                    <a:pt x="7702" y="24782"/>
                    <a:pt x="8195" y="24667"/>
                    <a:pt x="8642" y="24244"/>
                  </a:cubicBezTo>
                  <a:cubicBezTo>
                    <a:pt x="9143" y="23760"/>
                    <a:pt x="9627" y="23276"/>
                    <a:pt x="10128" y="22809"/>
                  </a:cubicBezTo>
                  <a:cubicBezTo>
                    <a:pt x="10518" y="22438"/>
                    <a:pt x="10935" y="22335"/>
                    <a:pt x="11366" y="22335"/>
                  </a:cubicBezTo>
                  <a:cubicBezTo>
                    <a:pt x="11904" y="22335"/>
                    <a:pt x="12465" y="22495"/>
                    <a:pt x="13026" y="22495"/>
                  </a:cubicBezTo>
                  <a:cubicBezTo>
                    <a:pt x="13270" y="22495"/>
                    <a:pt x="13515" y="22465"/>
                    <a:pt x="13757" y="22377"/>
                  </a:cubicBezTo>
                  <a:cubicBezTo>
                    <a:pt x="14876" y="21972"/>
                    <a:pt x="15968" y="21278"/>
                    <a:pt x="17215" y="21278"/>
                  </a:cubicBezTo>
                  <a:cubicBezTo>
                    <a:pt x="17721" y="21278"/>
                    <a:pt x="18252" y="21392"/>
                    <a:pt x="18820" y="21686"/>
                  </a:cubicBezTo>
                  <a:cubicBezTo>
                    <a:pt x="20272" y="22429"/>
                    <a:pt x="22242" y="22343"/>
                    <a:pt x="21966" y="24780"/>
                  </a:cubicBezTo>
                  <a:cubicBezTo>
                    <a:pt x="21914" y="25212"/>
                    <a:pt x="22104" y="25868"/>
                    <a:pt x="22415" y="26127"/>
                  </a:cubicBezTo>
                  <a:cubicBezTo>
                    <a:pt x="23746" y="27251"/>
                    <a:pt x="23659" y="29411"/>
                    <a:pt x="23210" y="29981"/>
                  </a:cubicBezTo>
                  <a:cubicBezTo>
                    <a:pt x="22052" y="31485"/>
                    <a:pt x="22484" y="32573"/>
                    <a:pt x="22985" y="33973"/>
                  </a:cubicBezTo>
                  <a:cubicBezTo>
                    <a:pt x="23124" y="34405"/>
                    <a:pt x="22795" y="35045"/>
                    <a:pt x="22553" y="35529"/>
                  </a:cubicBezTo>
                  <a:cubicBezTo>
                    <a:pt x="21447" y="37844"/>
                    <a:pt x="19356" y="39469"/>
                    <a:pt x="18233" y="41802"/>
                  </a:cubicBezTo>
                  <a:cubicBezTo>
                    <a:pt x="17455" y="43409"/>
                    <a:pt x="17058" y="48783"/>
                    <a:pt x="18354" y="49734"/>
                  </a:cubicBezTo>
                  <a:cubicBezTo>
                    <a:pt x="20220" y="51116"/>
                    <a:pt x="19927" y="52862"/>
                    <a:pt x="20238" y="54659"/>
                  </a:cubicBezTo>
                  <a:cubicBezTo>
                    <a:pt x="20428" y="55748"/>
                    <a:pt x="20410" y="57528"/>
                    <a:pt x="20687" y="57752"/>
                  </a:cubicBezTo>
                  <a:cubicBezTo>
                    <a:pt x="22380" y="59083"/>
                    <a:pt x="22242" y="61364"/>
                    <a:pt x="23625" y="62764"/>
                  </a:cubicBezTo>
                  <a:cubicBezTo>
                    <a:pt x="23915" y="63066"/>
                    <a:pt x="24197" y="63258"/>
                    <a:pt x="24508" y="63258"/>
                  </a:cubicBezTo>
                  <a:cubicBezTo>
                    <a:pt x="24660" y="63258"/>
                    <a:pt x="24820" y="63212"/>
                    <a:pt x="24990" y="63110"/>
                  </a:cubicBezTo>
                  <a:cubicBezTo>
                    <a:pt x="25508" y="62816"/>
                    <a:pt x="25526" y="62246"/>
                    <a:pt x="25197" y="61831"/>
                  </a:cubicBezTo>
                  <a:cubicBezTo>
                    <a:pt x="23607" y="59671"/>
                    <a:pt x="23746" y="56888"/>
                    <a:pt x="22536" y="54590"/>
                  </a:cubicBezTo>
                  <a:cubicBezTo>
                    <a:pt x="22415" y="54348"/>
                    <a:pt x="22605" y="53933"/>
                    <a:pt x="22692" y="53605"/>
                  </a:cubicBezTo>
                  <a:cubicBezTo>
                    <a:pt x="22704" y="53568"/>
                    <a:pt x="22878" y="53539"/>
                    <a:pt x="22981" y="53539"/>
                  </a:cubicBezTo>
                  <a:cubicBezTo>
                    <a:pt x="23021" y="53539"/>
                    <a:pt x="23050" y="53543"/>
                    <a:pt x="23054" y="53553"/>
                  </a:cubicBezTo>
                  <a:cubicBezTo>
                    <a:pt x="23175" y="53812"/>
                    <a:pt x="23366" y="54106"/>
                    <a:pt x="23366" y="54400"/>
                  </a:cubicBezTo>
                  <a:cubicBezTo>
                    <a:pt x="23383" y="56819"/>
                    <a:pt x="24973" y="58617"/>
                    <a:pt x="26027" y="60569"/>
                  </a:cubicBezTo>
                  <a:cubicBezTo>
                    <a:pt x="26977" y="62297"/>
                    <a:pt x="28654" y="63663"/>
                    <a:pt x="27720" y="65978"/>
                  </a:cubicBezTo>
                  <a:cubicBezTo>
                    <a:pt x="27530" y="66445"/>
                    <a:pt x="27928" y="66791"/>
                    <a:pt x="28273" y="67136"/>
                  </a:cubicBezTo>
                  <a:cubicBezTo>
                    <a:pt x="29138" y="68000"/>
                    <a:pt x="30226" y="68536"/>
                    <a:pt x="31246" y="69193"/>
                  </a:cubicBezTo>
                  <a:cubicBezTo>
                    <a:pt x="32910" y="70222"/>
                    <a:pt x="34447" y="71516"/>
                    <a:pt x="36422" y="71516"/>
                  </a:cubicBezTo>
                  <a:cubicBezTo>
                    <a:pt x="36867" y="71516"/>
                    <a:pt x="37334" y="71451"/>
                    <a:pt x="37830" y="71301"/>
                  </a:cubicBezTo>
                  <a:cubicBezTo>
                    <a:pt x="37930" y="71272"/>
                    <a:pt x="38022" y="71258"/>
                    <a:pt x="38107" y="71258"/>
                  </a:cubicBezTo>
                  <a:cubicBezTo>
                    <a:pt x="38527" y="71258"/>
                    <a:pt x="38793" y="71582"/>
                    <a:pt x="39023" y="71941"/>
                  </a:cubicBezTo>
                  <a:cubicBezTo>
                    <a:pt x="39748" y="73098"/>
                    <a:pt x="40768" y="73721"/>
                    <a:pt x="42116" y="74032"/>
                  </a:cubicBezTo>
                  <a:cubicBezTo>
                    <a:pt x="43585" y="74360"/>
                    <a:pt x="45296" y="74775"/>
                    <a:pt x="45745" y="76399"/>
                  </a:cubicBezTo>
                  <a:cubicBezTo>
                    <a:pt x="46194" y="78110"/>
                    <a:pt x="47439" y="79112"/>
                    <a:pt x="48648" y="79907"/>
                  </a:cubicBezTo>
                  <a:cubicBezTo>
                    <a:pt x="49237" y="80296"/>
                    <a:pt x="50039" y="81326"/>
                    <a:pt x="50895" y="81326"/>
                  </a:cubicBezTo>
                  <a:cubicBezTo>
                    <a:pt x="51372" y="81326"/>
                    <a:pt x="51865" y="81007"/>
                    <a:pt x="52347" y="80080"/>
                  </a:cubicBezTo>
                  <a:cubicBezTo>
                    <a:pt x="52462" y="79850"/>
                    <a:pt x="52631" y="79714"/>
                    <a:pt x="52813" y="79714"/>
                  </a:cubicBezTo>
                  <a:cubicBezTo>
                    <a:pt x="53013" y="79714"/>
                    <a:pt x="53228" y="79880"/>
                    <a:pt x="53401" y="80270"/>
                  </a:cubicBezTo>
                  <a:cubicBezTo>
                    <a:pt x="54593" y="83156"/>
                    <a:pt x="53919" y="85697"/>
                    <a:pt x="51621" y="87943"/>
                  </a:cubicBezTo>
                  <a:cubicBezTo>
                    <a:pt x="50498" y="89049"/>
                    <a:pt x="49806" y="90604"/>
                    <a:pt x="50774" y="92194"/>
                  </a:cubicBezTo>
                  <a:cubicBezTo>
                    <a:pt x="51085" y="92730"/>
                    <a:pt x="51068" y="92886"/>
                    <a:pt x="50688" y="93283"/>
                  </a:cubicBezTo>
                  <a:cubicBezTo>
                    <a:pt x="49685" y="94337"/>
                    <a:pt x="49703" y="95875"/>
                    <a:pt x="50567" y="96636"/>
                  </a:cubicBezTo>
                  <a:cubicBezTo>
                    <a:pt x="52208" y="98087"/>
                    <a:pt x="52986" y="99971"/>
                    <a:pt x="53971" y="101803"/>
                  </a:cubicBezTo>
                  <a:cubicBezTo>
                    <a:pt x="55440" y="104516"/>
                    <a:pt x="56771" y="107281"/>
                    <a:pt x="59933" y="108629"/>
                  </a:cubicBezTo>
                  <a:cubicBezTo>
                    <a:pt x="61661" y="109372"/>
                    <a:pt x="62629" y="111014"/>
                    <a:pt x="62664" y="113122"/>
                  </a:cubicBezTo>
                  <a:cubicBezTo>
                    <a:pt x="62716" y="116319"/>
                    <a:pt x="62871" y="119516"/>
                    <a:pt x="63096" y="122713"/>
                  </a:cubicBezTo>
                  <a:cubicBezTo>
                    <a:pt x="63251" y="125115"/>
                    <a:pt x="64426" y="127431"/>
                    <a:pt x="63631" y="129920"/>
                  </a:cubicBezTo>
                  <a:cubicBezTo>
                    <a:pt x="63303" y="130922"/>
                    <a:pt x="63459" y="131907"/>
                    <a:pt x="63839" y="132875"/>
                  </a:cubicBezTo>
                  <a:cubicBezTo>
                    <a:pt x="64323" y="134067"/>
                    <a:pt x="64461" y="135363"/>
                    <a:pt x="64288" y="136642"/>
                  </a:cubicBezTo>
                  <a:cubicBezTo>
                    <a:pt x="64184" y="137593"/>
                    <a:pt x="64582" y="138664"/>
                    <a:pt x="65653" y="139148"/>
                  </a:cubicBezTo>
                  <a:cubicBezTo>
                    <a:pt x="65680" y="139159"/>
                    <a:pt x="65711" y="139163"/>
                    <a:pt x="65743" y="139163"/>
                  </a:cubicBezTo>
                  <a:cubicBezTo>
                    <a:pt x="65886" y="139163"/>
                    <a:pt x="66069" y="139076"/>
                    <a:pt x="66205" y="139076"/>
                  </a:cubicBezTo>
                  <a:cubicBezTo>
                    <a:pt x="66332" y="139076"/>
                    <a:pt x="66419" y="139151"/>
                    <a:pt x="66397" y="139442"/>
                  </a:cubicBezTo>
                  <a:cubicBezTo>
                    <a:pt x="66362" y="139995"/>
                    <a:pt x="67071" y="140565"/>
                    <a:pt x="66293" y="141135"/>
                  </a:cubicBezTo>
                  <a:cubicBezTo>
                    <a:pt x="65895" y="141412"/>
                    <a:pt x="65360" y="142259"/>
                    <a:pt x="65774" y="142414"/>
                  </a:cubicBezTo>
                  <a:cubicBezTo>
                    <a:pt x="66898" y="142846"/>
                    <a:pt x="66500" y="143797"/>
                    <a:pt x="66777" y="144488"/>
                  </a:cubicBezTo>
                  <a:cubicBezTo>
                    <a:pt x="67468" y="146164"/>
                    <a:pt x="68505" y="147668"/>
                    <a:pt x="69801" y="148929"/>
                  </a:cubicBezTo>
                  <a:cubicBezTo>
                    <a:pt x="71823" y="150906"/>
                    <a:pt x="74091" y="152091"/>
                    <a:pt x="76808" y="152091"/>
                  </a:cubicBezTo>
                  <a:cubicBezTo>
                    <a:pt x="77226" y="152091"/>
                    <a:pt x="77656" y="152063"/>
                    <a:pt x="78096" y="152005"/>
                  </a:cubicBezTo>
                  <a:cubicBezTo>
                    <a:pt x="78355" y="151953"/>
                    <a:pt x="78580" y="151781"/>
                    <a:pt x="78718" y="151556"/>
                  </a:cubicBezTo>
                  <a:cubicBezTo>
                    <a:pt x="78874" y="151262"/>
                    <a:pt x="78615" y="151038"/>
                    <a:pt x="78355" y="150882"/>
                  </a:cubicBezTo>
                  <a:cubicBezTo>
                    <a:pt x="77595" y="150415"/>
                    <a:pt x="76835" y="149914"/>
                    <a:pt x="76040" y="149482"/>
                  </a:cubicBezTo>
                  <a:cubicBezTo>
                    <a:pt x="73914" y="148342"/>
                    <a:pt x="73551" y="146648"/>
                    <a:pt x="74899" y="144695"/>
                  </a:cubicBezTo>
                  <a:cubicBezTo>
                    <a:pt x="75608" y="143658"/>
                    <a:pt x="75694" y="142570"/>
                    <a:pt x="74173" y="142017"/>
                  </a:cubicBezTo>
                  <a:cubicBezTo>
                    <a:pt x="73707" y="141861"/>
                    <a:pt x="72929" y="141550"/>
                    <a:pt x="73551" y="140997"/>
                  </a:cubicBezTo>
                  <a:cubicBezTo>
                    <a:pt x="74260" y="140340"/>
                    <a:pt x="74260" y="139597"/>
                    <a:pt x="74415" y="138837"/>
                  </a:cubicBezTo>
                  <a:cubicBezTo>
                    <a:pt x="74605" y="137783"/>
                    <a:pt x="73534" y="136193"/>
                    <a:pt x="75677" y="135985"/>
                  </a:cubicBezTo>
                  <a:cubicBezTo>
                    <a:pt x="75746" y="135985"/>
                    <a:pt x="75850" y="135588"/>
                    <a:pt x="75798" y="135432"/>
                  </a:cubicBezTo>
                  <a:cubicBezTo>
                    <a:pt x="75444" y="134260"/>
                    <a:pt x="75867" y="133923"/>
                    <a:pt x="76900" y="133923"/>
                  </a:cubicBezTo>
                  <a:cubicBezTo>
                    <a:pt x="76978" y="133923"/>
                    <a:pt x="77060" y="133925"/>
                    <a:pt x="77146" y="133929"/>
                  </a:cubicBezTo>
                  <a:cubicBezTo>
                    <a:pt x="77188" y="133931"/>
                    <a:pt x="77231" y="133932"/>
                    <a:pt x="77272" y="133932"/>
                  </a:cubicBezTo>
                  <a:cubicBezTo>
                    <a:pt x="78202" y="133932"/>
                    <a:pt x="78980" y="133388"/>
                    <a:pt x="79427" y="132512"/>
                  </a:cubicBezTo>
                  <a:cubicBezTo>
                    <a:pt x="79859" y="131648"/>
                    <a:pt x="79738" y="130836"/>
                    <a:pt x="79047" y="130110"/>
                  </a:cubicBezTo>
                  <a:cubicBezTo>
                    <a:pt x="78857" y="129902"/>
                    <a:pt x="78822" y="129557"/>
                    <a:pt x="78701" y="129280"/>
                  </a:cubicBezTo>
                  <a:lnTo>
                    <a:pt x="78701" y="129280"/>
                  </a:lnTo>
                  <a:cubicBezTo>
                    <a:pt x="78977" y="129298"/>
                    <a:pt x="79237" y="129332"/>
                    <a:pt x="79513" y="129384"/>
                  </a:cubicBezTo>
                  <a:cubicBezTo>
                    <a:pt x="79669" y="129427"/>
                    <a:pt x="79830" y="129448"/>
                    <a:pt x="79991" y="129448"/>
                  </a:cubicBezTo>
                  <a:cubicBezTo>
                    <a:pt x="80347" y="129448"/>
                    <a:pt x="80702" y="129344"/>
                    <a:pt x="80999" y="129142"/>
                  </a:cubicBezTo>
                  <a:cubicBezTo>
                    <a:pt x="82900" y="128001"/>
                    <a:pt x="83350" y="125841"/>
                    <a:pt x="84473" y="124148"/>
                  </a:cubicBezTo>
                  <a:cubicBezTo>
                    <a:pt x="85216" y="123024"/>
                    <a:pt x="86149" y="121815"/>
                    <a:pt x="85544" y="120225"/>
                  </a:cubicBezTo>
                  <a:cubicBezTo>
                    <a:pt x="85026" y="118808"/>
                    <a:pt x="85959" y="118186"/>
                    <a:pt x="86927" y="117356"/>
                  </a:cubicBezTo>
                  <a:cubicBezTo>
                    <a:pt x="88258" y="116233"/>
                    <a:pt x="90314" y="116371"/>
                    <a:pt x="91230" y="115213"/>
                  </a:cubicBezTo>
                  <a:cubicBezTo>
                    <a:pt x="93096" y="112846"/>
                    <a:pt x="93788" y="109908"/>
                    <a:pt x="93874" y="106866"/>
                  </a:cubicBezTo>
                  <a:cubicBezTo>
                    <a:pt x="93909" y="105743"/>
                    <a:pt x="93563" y="104637"/>
                    <a:pt x="94635" y="103635"/>
                  </a:cubicBezTo>
                  <a:cubicBezTo>
                    <a:pt x="95637" y="102650"/>
                    <a:pt x="96432" y="101492"/>
                    <a:pt x="97002" y="100213"/>
                  </a:cubicBezTo>
                  <a:cubicBezTo>
                    <a:pt x="98350" y="97189"/>
                    <a:pt x="97555" y="95668"/>
                    <a:pt x="93770" y="93404"/>
                  </a:cubicBezTo>
                  <a:cubicBezTo>
                    <a:pt x="92864" y="92866"/>
                    <a:pt x="92012" y="92178"/>
                    <a:pt x="90923" y="92178"/>
                  </a:cubicBezTo>
                  <a:cubicBezTo>
                    <a:pt x="90787" y="92178"/>
                    <a:pt x="90648" y="92189"/>
                    <a:pt x="90504" y="92212"/>
                  </a:cubicBezTo>
                  <a:cubicBezTo>
                    <a:pt x="90375" y="92232"/>
                    <a:pt x="90250" y="92241"/>
                    <a:pt x="90128" y="92241"/>
                  </a:cubicBezTo>
                  <a:cubicBezTo>
                    <a:pt x="89316" y="92241"/>
                    <a:pt x="88640" y="91827"/>
                    <a:pt x="87964" y="91451"/>
                  </a:cubicBezTo>
                  <a:cubicBezTo>
                    <a:pt x="86720" y="90760"/>
                    <a:pt x="85423" y="90190"/>
                    <a:pt x="84076" y="89740"/>
                  </a:cubicBezTo>
                  <a:cubicBezTo>
                    <a:pt x="83419" y="89533"/>
                    <a:pt x="82365" y="89412"/>
                    <a:pt x="82226" y="88306"/>
                  </a:cubicBezTo>
                  <a:cubicBezTo>
                    <a:pt x="81898" y="85511"/>
                    <a:pt x="80349" y="82231"/>
                    <a:pt x="77208" y="82231"/>
                  </a:cubicBezTo>
                  <a:cubicBezTo>
                    <a:pt x="77047" y="82231"/>
                    <a:pt x="76883" y="82240"/>
                    <a:pt x="76714" y="82258"/>
                  </a:cubicBezTo>
                  <a:cubicBezTo>
                    <a:pt x="76610" y="82274"/>
                    <a:pt x="76507" y="82282"/>
                    <a:pt x="76405" y="82282"/>
                  </a:cubicBezTo>
                  <a:cubicBezTo>
                    <a:pt x="75873" y="82282"/>
                    <a:pt x="75365" y="82061"/>
                    <a:pt x="75003" y="81670"/>
                  </a:cubicBezTo>
                  <a:cubicBezTo>
                    <a:pt x="73810" y="80478"/>
                    <a:pt x="72722" y="79147"/>
                    <a:pt x="71356" y="78179"/>
                  </a:cubicBezTo>
                  <a:cubicBezTo>
                    <a:pt x="70652" y="77672"/>
                    <a:pt x="69937" y="76844"/>
                    <a:pt x="68958" y="76844"/>
                  </a:cubicBezTo>
                  <a:cubicBezTo>
                    <a:pt x="68735" y="76844"/>
                    <a:pt x="68499" y="76887"/>
                    <a:pt x="68246" y="76987"/>
                  </a:cubicBezTo>
                  <a:cubicBezTo>
                    <a:pt x="68013" y="77081"/>
                    <a:pt x="67785" y="77113"/>
                    <a:pt x="67562" y="77113"/>
                  </a:cubicBezTo>
                  <a:cubicBezTo>
                    <a:pt x="67089" y="77113"/>
                    <a:pt x="66635" y="76969"/>
                    <a:pt x="66189" y="76969"/>
                  </a:cubicBezTo>
                  <a:cubicBezTo>
                    <a:pt x="64783" y="76969"/>
                    <a:pt x="63941" y="75706"/>
                    <a:pt x="62605" y="75706"/>
                  </a:cubicBezTo>
                  <a:cubicBezTo>
                    <a:pt x="62579" y="75706"/>
                    <a:pt x="62552" y="75707"/>
                    <a:pt x="62525" y="75708"/>
                  </a:cubicBezTo>
                  <a:cubicBezTo>
                    <a:pt x="62280" y="75708"/>
                    <a:pt x="61828" y="76012"/>
                    <a:pt x="61511" y="76012"/>
                  </a:cubicBezTo>
                  <a:cubicBezTo>
                    <a:pt x="61248" y="76012"/>
                    <a:pt x="61077" y="75802"/>
                    <a:pt x="61195" y="75034"/>
                  </a:cubicBezTo>
                  <a:cubicBezTo>
                    <a:pt x="61232" y="74788"/>
                    <a:pt x="60883" y="74612"/>
                    <a:pt x="60617" y="74612"/>
                  </a:cubicBezTo>
                  <a:cubicBezTo>
                    <a:pt x="60509" y="74612"/>
                    <a:pt x="60415" y="74641"/>
                    <a:pt x="60365" y="74706"/>
                  </a:cubicBezTo>
                  <a:cubicBezTo>
                    <a:pt x="59225" y="76088"/>
                    <a:pt x="57099" y="76071"/>
                    <a:pt x="56166" y="77747"/>
                  </a:cubicBezTo>
                  <a:cubicBezTo>
                    <a:pt x="55842" y="78325"/>
                    <a:pt x="55457" y="78771"/>
                    <a:pt x="54917" y="78771"/>
                  </a:cubicBezTo>
                  <a:cubicBezTo>
                    <a:pt x="54649" y="78771"/>
                    <a:pt x="54343" y="78661"/>
                    <a:pt x="53988" y="78404"/>
                  </a:cubicBezTo>
                  <a:cubicBezTo>
                    <a:pt x="53637" y="78125"/>
                    <a:pt x="53206" y="77982"/>
                    <a:pt x="52772" y="77982"/>
                  </a:cubicBezTo>
                  <a:cubicBezTo>
                    <a:pt x="52480" y="77982"/>
                    <a:pt x="52186" y="78047"/>
                    <a:pt x="51915" y="78179"/>
                  </a:cubicBezTo>
                  <a:cubicBezTo>
                    <a:pt x="51373" y="78410"/>
                    <a:pt x="50918" y="78527"/>
                    <a:pt x="50541" y="78527"/>
                  </a:cubicBezTo>
                  <a:cubicBezTo>
                    <a:pt x="49618" y="78527"/>
                    <a:pt x="49166" y="77825"/>
                    <a:pt x="49080" y="76365"/>
                  </a:cubicBezTo>
                  <a:cubicBezTo>
                    <a:pt x="49046" y="75397"/>
                    <a:pt x="49184" y="74446"/>
                    <a:pt x="49478" y="73530"/>
                  </a:cubicBezTo>
                  <a:cubicBezTo>
                    <a:pt x="50012" y="71861"/>
                    <a:pt x="49095" y="70692"/>
                    <a:pt x="47366" y="70692"/>
                  </a:cubicBezTo>
                  <a:cubicBezTo>
                    <a:pt x="47305" y="70692"/>
                    <a:pt x="47243" y="70693"/>
                    <a:pt x="47179" y="70696"/>
                  </a:cubicBezTo>
                  <a:cubicBezTo>
                    <a:pt x="46730" y="70714"/>
                    <a:pt x="46281" y="70765"/>
                    <a:pt x="45814" y="70783"/>
                  </a:cubicBezTo>
                  <a:cubicBezTo>
                    <a:pt x="45755" y="70784"/>
                    <a:pt x="45699" y="70786"/>
                    <a:pt x="45645" y="70786"/>
                  </a:cubicBezTo>
                  <a:cubicBezTo>
                    <a:pt x="45148" y="70786"/>
                    <a:pt x="44886" y="70683"/>
                    <a:pt x="45088" y="69919"/>
                  </a:cubicBezTo>
                  <a:cubicBezTo>
                    <a:pt x="45469" y="68484"/>
                    <a:pt x="46143" y="67240"/>
                    <a:pt x="46886" y="65996"/>
                  </a:cubicBezTo>
                  <a:cubicBezTo>
                    <a:pt x="47214" y="65443"/>
                    <a:pt x="47231" y="64993"/>
                    <a:pt x="46747" y="64613"/>
                  </a:cubicBezTo>
                  <a:cubicBezTo>
                    <a:pt x="46406" y="64334"/>
                    <a:pt x="45929" y="64209"/>
                    <a:pt x="45417" y="64209"/>
                  </a:cubicBezTo>
                  <a:cubicBezTo>
                    <a:pt x="44221" y="64209"/>
                    <a:pt x="42833" y="64889"/>
                    <a:pt x="42531" y="65857"/>
                  </a:cubicBezTo>
                  <a:cubicBezTo>
                    <a:pt x="42161" y="67044"/>
                    <a:pt x="40793" y="67929"/>
                    <a:pt x="39553" y="67929"/>
                  </a:cubicBezTo>
                  <a:cubicBezTo>
                    <a:pt x="39113" y="67929"/>
                    <a:pt x="38689" y="67817"/>
                    <a:pt x="38331" y="67568"/>
                  </a:cubicBezTo>
                  <a:cubicBezTo>
                    <a:pt x="36966" y="66601"/>
                    <a:pt x="35998" y="64872"/>
                    <a:pt x="36517" y="63455"/>
                  </a:cubicBezTo>
                  <a:cubicBezTo>
                    <a:pt x="37571" y="60569"/>
                    <a:pt x="37986" y="56802"/>
                    <a:pt x="41822" y="56093"/>
                  </a:cubicBezTo>
                  <a:cubicBezTo>
                    <a:pt x="44259" y="55627"/>
                    <a:pt x="46696" y="55299"/>
                    <a:pt x="49167" y="55126"/>
                  </a:cubicBezTo>
                  <a:cubicBezTo>
                    <a:pt x="49252" y="55120"/>
                    <a:pt x="49338" y="55117"/>
                    <a:pt x="49425" y="55117"/>
                  </a:cubicBezTo>
                  <a:cubicBezTo>
                    <a:pt x="50819" y="55117"/>
                    <a:pt x="52364" y="55920"/>
                    <a:pt x="51811" y="58133"/>
                  </a:cubicBezTo>
                  <a:cubicBezTo>
                    <a:pt x="51707" y="58582"/>
                    <a:pt x="52087" y="59204"/>
                    <a:pt x="52329" y="59688"/>
                  </a:cubicBezTo>
                  <a:cubicBezTo>
                    <a:pt x="52602" y="60250"/>
                    <a:pt x="52992" y="60846"/>
                    <a:pt x="53666" y="60846"/>
                  </a:cubicBezTo>
                  <a:cubicBezTo>
                    <a:pt x="53675" y="60846"/>
                    <a:pt x="53685" y="60846"/>
                    <a:pt x="53695" y="60846"/>
                  </a:cubicBezTo>
                  <a:cubicBezTo>
                    <a:pt x="54455" y="60811"/>
                    <a:pt x="54628" y="60085"/>
                    <a:pt x="54852" y="59498"/>
                  </a:cubicBezTo>
                  <a:cubicBezTo>
                    <a:pt x="55146" y="58703"/>
                    <a:pt x="55146" y="57822"/>
                    <a:pt x="54887" y="57027"/>
                  </a:cubicBezTo>
                  <a:cubicBezTo>
                    <a:pt x="54127" y="54642"/>
                    <a:pt x="54922" y="53017"/>
                    <a:pt x="57116" y="51894"/>
                  </a:cubicBezTo>
                  <a:cubicBezTo>
                    <a:pt x="58291" y="51307"/>
                    <a:pt x="59328" y="50442"/>
                    <a:pt x="60469" y="49786"/>
                  </a:cubicBezTo>
                  <a:cubicBezTo>
                    <a:pt x="62128" y="48818"/>
                    <a:pt x="61575" y="46641"/>
                    <a:pt x="63096" y="45448"/>
                  </a:cubicBezTo>
                  <a:cubicBezTo>
                    <a:pt x="64720" y="44169"/>
                    <a:pt x="65757" y="42113"/>
                    <a:pt x="68194" y="42061"/>
                  </a:cubicBezTo>
                  <a:cubicBezTo>
                    <a:pt x="68574" y="42044"/>
                    <a:pt x="69006" y="41888"/>
                    <a:pt x="69075" y="41456"/>
                  </a:cubicBezTo>
                  <a:cubicBezTo>
                    <a:pt x="69369" y="39711"/>
                    <a:pt x="70924" y="39417"/>
                    <a:pt x="72151" y="38760"/>
                  </a:cubicBezTo>
                  <a:cubicBezTo>
                    <a:pt x="72321" y="38667"/>
                    <a:pt x="72565" y="38512"/>
                    <a:pt x="72753" y="38512"/>
                  </a:cubicBezTo>
                  <a:cubicBezTo>
                    <a:pt x="72950" y="38512"/>
                    <a:pt x="73086" y="38680"/>
                    <a:pt x="73015" y="39261"/>
                  </a:cubicBezTo>
                  <a:cubicBezTo>
                    <a:pt x="72956" y="39796"/>
                    <a:pt x="73330" y="40078"/>
                    <a:pt x="73743" y="40078"/>
                  </a:cubicBezTo>
                  <a:cubicBezTo>
                    <a:pt x="73931" y="40078"/>
                    <a:pt x="74127" y="40020"/>
                    <a:pt x="74294" y="39901"/>
                  </a:cubicBezTo>
                  <a:cubicBezTo>
                    <a:pt x="75746" y="38898"/>
                    <a:pt x="77457" y="38501"/>
                    <a:pt x="78995" y="37723"/>
                  </a:cubicBezTo>
                  <a:cubicBezTo>
                    <a:pt x="79738" y="37326"/>
                    <a:pt x="80291" y="36773"/>
                    <a:pt x="79790" y="35995"/>
                  </a:cubicBezTo>
                  <a:cubicBezTo>
                    <a:pt x="79597" y="35708"/>
                    <a:pt x="79414" y="35603"/>
                    <a:pt x="79239" y="35603"/>
                  </a:cubicBezTo>
                  <a:cubicBezTo>
                    <a:pt x="78865" y="35603"/>
                    <a:pt x="78524" y="36083"/>
                    <a:pt x="78183" y="36306"/>
                  </a:cubicBezTo>
                  <a:cubicBezTo>
                    <a:pt x="77820" y="36545"/>
                    <a:pt x="77447" y="36741"/>
                    <a:pt x="77083" y="36741"/>
                  </a:cubicBezTo>
                  <a:cubicBezTo>
                    <a:pt x="76789" y="36741"/>
                    <a:pt x="76501" y="36612"/>
                    <a:pt x="76230" y="36272"/>
                  </a:cubicBezTo>
                  <a:cubicBezTo>
                    <a:pt x="75677" y="35563"/>
                    <a:pt x="76126" y="35148"/>
                    <a:pt x="76731" y="34751"/>
                  </a:cubicBezTo>
                  <a:cubicBezTo>
                    <a:pt x="77318" y="34371"/>
                    <a:pt x="77284" y="33818"/>
                    <a:pt x="77025" y="33196"/>
                  </a:cubicBezTo>
                  <a:cubicBezTo>
                    <a:pt x="76921" y="32919"/>
                    <a:pt x="76161" y="33023"/>
                    <a:pt x="76593" y="32643"/>
                  </a:cubicBezTo>
                  <a:cubicBezTo>
                    <a:pt x="76708" y="32536"/>
                    <a:pt x="76805" y="32492"/>
                    <a:pt x="76888" y="32492"/>
                  </a:cubicBezTo>
                  <a:cubicBezTo>
                    <a:pt x="77143" y="32492"/>
                    <a:pt x="77279" y="32892"/>
                    <a:pt x="77474" y="33126"/>
                  </a:cubicBezTo>
                  <a:cubicBezTo>
                    <a:pt x="77830" y="33563"/>
                    <a:pt x="78559" y="33892"/>
                    <a:pt x="79019" y="33892"/>
                  </a:cubicBezTo>
                  <a:cubicBezTo>
                    <a:pt x="79251" y="33892"/>
                    <a:pt x="79415" y="33808"/>
                    <a:pt x="79427" y="33610"/>
                  </a:cubicBezTo>
                  <a:cubicBezTo>
                    <a:pt x="79485" y="32639"/>
                    <a:pt x="79866" y="32465"/>
                    <a:pt x="80317" y="32465"/>
                  </a:cubicBezTo>
                  <a:cubicBezTo>
                    <a:pt x="80569" y="32465"/>
                    <a:pt x="80843" y="32519"/>
                    <a:pt x="81095" y="32519"/>
                  </a:cubicBezTo>
                  <a:cubicBezTo>
                    <a:pt x="81194" y="32519"/>
                    <a:pt x="81290" y="32511"/>
                    <a:pt x="81380" y="32487"/>
                  </a:cubicBezTo>
                  <a:cubicBezTo>
                    <a:pt x="81894" y="32340"/>
                    <a:pt x="82271" y="31830"/>
                    <a:pt x="82830" y="31830"/>
                  </a:cubicBezTo>
                  <a:cubicBezTo>
                    <a:pt x="82928" y="31830"/>
                    <a:pt x="83031" y="31846"/>
                    <a:pt x="83142" y="31882"/>
                  </a:cubicBezTo>
                  <a:cubicBezTo>
                    <a:pt x="82658" y="32470"/>
                    <a:pt x="82192" y="33075"/>
                    <a:pt x="81708" y="33679"/>
                  </a:cubicBezTo>
                  <a:cubicBezTo>
                    <a:pt x="81604" y="33766"/>
                    <a:pt x="81483" y="33835"/>
                    <a:pt x="81362" y="33904"/>
                  </a:cubicBezTo>
                  <a:cubicBezTo>
                    <a:pt x="81034" y="34129"/>
                    <a:pt x="80775" y="34423"/>
                    <a:pt x="80878" y="34872"/>
                  </a:cubicBezTo>
                  <a:cubicBezTo>
                    <a:pt x="80999" y="35304"/>
                    <a:pt x="81380" y="35252"/>
                    <a:pt x="81673" y="35425"/>
                  </a:cubicBezTo>
                  <a:cubicBezTo>
                    <a:pt x="81973" y="35596"/>
                    <a:pt x="82292" y="35648"/>
                    <a:pt x="82615" y="35648"/>
                  </a:cubicBezTo>
                  <a:cubicBezTo>
                    <a:pt x="83130" y="35648"/>
                    <a:pt x="83658" y="35514"/>
                    <a:pt x="84141" y="35514"/>
                  </a:cubicBezTo>
                  <a:cubicBezTo>
                    <a:pt x="84489" y="35514"/>
                    <a:pt x="84814" y="35584"/>
                    <a:pt x="85095" y="35822"/>
                  </a:cubicBezTo>
                  <a:cubicBezTo>
                    <a:pt x="85535" y="36187"/>
                    <a:pt x="85875" y="36332"/>
                    <a:pt x="86134" y="36332"/>
                  </a:cubicBezTo>
                  <a:cubicBezTo>
                    <a:pt x="86710" y="36332"/>
                    <a:pt x="86887" y="35618"/>
                    <a:pt x="86875" y="35010"/>
                  </a:cubicBezTo>
                  <a:cubicBezTo>
                    <a:pt x="86858" y="34215"/>
                    <a:pt x="87601" y="32729"/>
                    <a:pt x="85665" y="32625"/>
                  </a:cubicBezTo>
                  <a:cubicBezTo>
                    <a:pt x="84991" y="32591"/>
                    <a:pt x="85130" y="31986"/>
                    <a:pt x="85596" y="31485"/>
                  </a:cubicBezTo>
                  <a:cubicBezTo>
                    <a:pt x="87186" y="29791"/>
                    <a:pt x="86650" y="27527"/>
                    <a:pt x="84508" y="26767"/>
                  </a:cubicBezTo>
                  <a:cubicBezTo>
                    <a:pt x="84006" y="26594"/>
                    <a:pt x="83557" y="26214"/>
                    <a:pt x="83661" y="25834"/>
                  </a:cubicBezTo>
                  <a:cubicBezTo>
                    <a:pt x="83972" y="24503"/>
                    <a:pt x="83039" y="23432"/>
                    <a:pt x="83090" y="22170"/>
                  </a:cubicBezTo>
                  <a:cubicBezTo>
                    <a:pt x="83108" y="21773"/>
                    <a:pt x="83073" y="21375"/>
                    <a:pt x="82624" y="21220"/>
                  </a:cubicBezTo>
                  <a:cubicBezTo>
                    <a:pt x="82529" y="21188"/>
                    <a:pt x="82437" y="21174"/>
                    <a:pt x="82348" y="21174"/>
                  </a:cubicBezTo>
                  <a:cubicBezTo>
                    <a:pt x="82049" y="21174"/>
                    <a:pt x="81787" y="21339"/>
                    <a:pt x="81587" y="21565"/>
                  </a:cubicBezTo>
                  <a:cubicBezTo>
                    <a:pt x="81086" y="22135"/>
                    <a:pt x="80464" y="22602"/>
                    <a:pt x="79755" y="22913"/>
                  </a:cubicBezTo>
                  <a:cubicBezTo>
                    <a:pt x="79583" y="22995"/>
                    <a:pt x="79411" y="23071"/>
                    <a:pt x="79247" y="23071"/>
                  </a:cubicBezTo>
                  <a:cubicBezTo>
                    <a:pt x="79097" y="23071"/>
                    <a:pt x="78954" y="23008"/>
                    <a:pt x="78822" y="22827"/>
                  </a:cubicBezTo>
                  <a:cubicBezTo>
                    <a:pt x="78563" y="22498"/>
                    <a:pt x="78753" y="22274"/>
                    <a:pt x="78960" y="22015"/>
                  </a:cubicBezTo>
                  <a:cubicBezTo>
                    <a:pt x="79496" y="21254"/>
                    <a:pt x="79254" y="20736"/>
                    <a:pt x="78459" y="20338"/>
                  </a:cubicBezTo>
                  <a:cubicBezTo>
                    <a:pt x="78131" y="20165"/>
                    <a:pt x="77837" y="19941"/>
                    <a:pt x="77578" y="19664"/>
                  </a:cubicBezTo>
                  <a:cubicBezTo>
                    <a:pt x="77168" y="19146"/>
                    <a:pt x="76356" y="18913"/>
                    <a:pt x="75491" y="18913"/>
                  </a:cubicBezTo>
                  <a:cubicBezTo>
                    <a:pt x="74278" y="18913"/>
                    <a:pt x="72961" y="19371"/>
                    <a:pt x="72497" y="20148"/>
                  </a:cubicBezTo>
                  <a:cubicBezTo>
                    <a:pt x="72065" y="20874"/>
                    <a:pt x="71788" y="21824"/>
                    <a:pt x="70803" y="22170"/>
                  </a:cubicBezTo>
                  <a:cubicBezTo>
                    <a:pt x="70354" y="22326"/>
                    <a:pt x="70043" y="22792"/>
                    <a:pt x="70337" y="23276"/>
                  </a:cubicBezTo>
                  <a:cubicBezTo>
                    <a:pt x="71356" y="25004"/>
                    <a:pt x="70043" y="25488"/>
                    <a:pt x="68902" y="26024"/>
                  </a:cubicBezTo>
                  <a:cubicBezTo>
                    <a:pt x="67693" y="26577"/>
                    <a:pt x="66241" y="26801"/>
                    <a:pt x="66345" y="28685"/>
                  </a:cubicBezTo>
                  <a:cubicBezTo>
                    <a:pt x="66379" y="29117"/>
                    <a:pt x="65895" y="29601"/>
                    <a:pt x="65584" y="30016"/>
                  </a:cubicBezTo>
                  <a:cubicBezTo>
                    <a:pt x="65442" y="30197"/>
                    <a:pt x="65232" y="30465"/>
                    <a:pt x="64983" y="30465"/>
                  </a:cubicBezTo>
                  <a:cubicBezTo>
                    <a:pt x="64899" y="30465"/>
                    <a:pt x="64811" y="30435"/>
                    <a:pt x="64720" y="30361"/>
                  </a:cubicBezTo>
                  <a:cubicBezTo>
                    <a:pt x="64409" y="30120"/>
                    <a:pt x="64288" y="29705"/>
                    <a:pt x="64409" y="29342"/>
                  </a:cubicBezTo>
                  <a:cubicBezTo>
                    <a:pt x="64893" y="27596"/>
                    <a:pt x="65083" y="25989"/>
                    <a:pt x="62508" y="25903"/>
                  </a:cubicBezTo>
                  <a:cubicBezTo>
                    <a:pt x="62249" y="25903"/>
                    <a:pt x="61938" y="25644"/>
                    <a:pt x="61748" y="25436"/>
                  </a:cubicBezTo>
                  <a:cubicBezTo>
                    <a:pt x="61084" y="24759"/>
                    <a:pt x="60400" y="24243"/>
                    <a:pt x="59552" y="24243"/>
                  </a:cubicBezTo>
                  <a:cubicBezTo>
                    <a:pt x="59252" y="24243"/>
                    <a:pt x="58932" y="24307"/>
                    <a:pt x="58585" y="24451"/>
                  </a:cubicBezTo>
                  <a:cubicBezTo>
                    <a:pt x="58566" y="24457"/>
                    <a:pt x="58545" y="24459"/>
                    <a:pt x="58523" y="24459"/>
                  </a:cubicBezTo>
                  <a:cubicBezTo>
                    <a:pt x="58409" y="24459"/>
                    <a:pt x="58269" y="24394"/>
                    <a:pt x="58153" y="24365"/>
                  </a:cubicBezTo>
                  <a:cubicBezTo>
                    <a:pt x="58758" y="23501"/>
                    <a:pt x="57687" y="22429"/>
                    <a:pt x="58827" y="21462"/>
                  </a:cubicBezTo>
                  <a:cubicBezTo>
                    <a:pt x="61800" y="18990"/>
                    <a:pt x="65757" y="18558"/>
                    <a:pt x="68781" y="16294"/>
                  </a:cubicBezTo>
                  <a:lnTo>
                    <a:pt x="69455" y="15828"/>
                  </a:lnTo>
                  <a:cubicBezTo>
                    <a:pt x="70337" y="15586"/>
                    <a:pt x="71218" y="15206"/>
                    <a:pt x="72117" y="15119"/>
                  </a:cubicBezTo>
                  <a:cubicBezTo>
                    <a:pt x="74346" y="14912"/>
                    <a:pt x="75331" y="13910"/>
                    <a:pt x="75262" y="11767"/>
                  </a:cubicBezTo>
                  <a:cubicBezTo>
                    <a:pt x="75262" y="11596"/>
                    <a:pt x="75299" y="11543"/>
                    <a:pt x="75353" y="11543"/>
                  </a:cubicBezTo>
                  <a:cubicBezTo>
                    <a:pt x="75441" y="11543"/>
                    <a:pt x="75574" y="11687"/>
                    <a:pt x="75659" y="11698"/>
                  </a:cubicBezTo>
                  <a:cubicBezTo>
                    <a:pt x="76835" y="11749"/>
                    <a:pt x="77733" y="12683"/>
                    <a:pt x="78943" y="12752"/>
                  </a:cubicBezTo>
                  <a:cubicBezTo>
                    <a:pt x="79461" y="12769"/>
                    <a:pt x="79945" y="13391"/>
                    <a:pt x="80412" y="13789"/>
                  </a:cubicBezTo>
                  <a:cubicBezTo>
                    <a:pt x="80395" y="13944"/>
                    <a:pt x="80325" y="14082"/>
                    <a:pt x="80204" y="14203"/>
                  </a:cubicBezTo>
                  <a:cubicBezTo>
                    <a:pt x="79099" y="14649"/>
                    <a:pt x="78211" y="15599"/>
                    <a:pt x="76924" y="15599"/>
                  </a:cubicBezTo>
                  <a:cubicBezTo>
                    <a:pt x="76763" y="15599"/>
                    <a:pt x="76595" y="15584"/>
                    <a:pt x="76420" y="15551"/>
                  </a:cubicBezTo>
                  <a:cubicBezTo>
                    <a:pt x="76325" y="15534"/>
                    <a:pt x="76229" y="15525"/>
                    <a:pt x="76135" y="15525"/>
                  </a:cubicBezTo>
                  <a:cubicBezTo>
                    <a:pt x="75478" y="15525"/>
                    <a:pt x="74895" y="15947"/>
                    <a:pt x="74985" y="16778"/>
                  </a:cubicBezTo>
                  <a:cubicBezTo>
                    <a:pt x="75041" y="17437"/>
                    <a:pt x="75422" y="17620"/>
                    <a:pt x="75866" y="17620"/>
                  </a:cubicBezTo>
                  <a:cubicBezTo>
                    <a:pt x="76109" y="17620"/>
                    <a:pt x="76372" y="17565"/>
                    <a:pt x="76610" y="17504"/>
                  </a:cubicBezTo>
                  <a:cubicBezTo>
                    <a:pt x="76822" y="17451"/>
                    <a:pt x="77015" y="17425"/>
                    <a:pt x="77193" y="17425"/>
                  </a:cubicBezTo>
                  <a:cubicBezTo>
                    <a:pt x="77828" y="17425"/>
                    <a:pt x="78286" y="17750"/>
                    <a:pt x="78839" y="18316"/>
                  </a:cubicBezTo>
                  <a:cubicBezTo>
                    <a:pt x="79617" y="19094"/>
                    <a:pt x="80723" y="19612"/>
                    <a:pt x="81794" y="19993"/>
                  </a:cubicBezTo>
                  <a:cubicBezTo>
                    <a:pt x="81906" y="20034"/>
                    <a:pt x="82005" y="20053"/>
                    <a:pt x="82094" y="20053"/>
                  </a:cubicBezTo>
                  <a:cubicBezTo>
                    <a:pt x="82595" y="20053"/>
                    <a:pt x="82747" y="19445"/>
                    <a:pt x="82762" y="18887"/>
                  </a:cubicBezTo>
                  <a:cubicBezTo>
                    <a:pt x="82805" y="18878"/>
                    <a:pt x="82849" y="18874"/>
                    <a:pt x="82892" y="18874"/>
                  </a:cubicBezTo>
                  <a:cubicBezTo>
                    <a:pt x="82935" y="18874"/>
                    <a:pt x="82978" y="18878"/>
                    <a:pt x="83021" y="18887"/>
                  </a:cubicBezTo>
                  <a:cubicBezTo>
                    <a:pt x="83375" y="18985"/>
                    <a:pt x="83662" y="19030"/>
                    <a:pt x="83892" y="19030"/>
                  </a:cubicBezTo>
                  <a:cubicBezTo>
                    <a:pt x="85038" y="19030"/>
                    <a:pt x="84816" y="17932"/>
                    <a:pt x="84629" y="16882"/>
                  </a:cubicBezTo>
                  <a:cubicBezTo>
                    <a:pt x="84577" y="16588"/>
                    <a:pt x="84404" y="16122"/>
                    <a:pt x="84525" y="16018"/>
                  </a:cubicBezTo>
                  <a:cubicBezTo>
                    <a:pt x="84606" y="15948"/>
                    <a:pt x="84680" y="15920"/>
                    <a:pt x="84749" y="15920"/>
                  </a:cubicBezTo>
                  <a:cubicBezTo>
                    <a:pt x="84985" y="15920"/>
                    <a:pt x="85161" y="16252"/>
                    <a:pt x="85389" y="16346"/>
                  </a:cubicBezTo>
                  <a:cubicBezTo>
                    <a:pt x="85637" y="16436"/>
                    <a:pt x="85876" y="16474"/>
                    <a:pt x="86110" y="16474"/>
                  </a:cubicBezTo>
                  <a:cubicBezTo>
                    <a:pt x="86771" y="16474"/>
                    <a:pt x="87381" y="16174"/>
                    <a:pt x="87981" y="15931"/>
                  </a:cubicBezTo>
                  <a:cubicBezTo>
                    <a:pt x="88344" y="15793"/>
                    <a:pt x="88500" y="15275"/>
                    <a:pt x="88258" y="15033"/>
                  </a:cubicBezTo>
                  <a:cubicBezTo>
                    <a:pt x="87065" y="13754"/>
                    <a:pt x="85976" y="12406"/>
                    <a:pt x="84819" y="11110"/>
                  </a:cubicBezTo>
                  <a:cubicBezTo>
                    <a:pt x="84162" y="10350"/>
                    <a:pt x="83160" y="9779"/>
                    <a:pt x="82537" y="8915"/>
                  </a:cubicBezTo>
                  <a:cubicBezTo>
                    <a:pt x="82209" y="8379"/>
                    <a:pt x="81639" y="8034"/>
                    <a:pt x="81017" y="7999"/>
                  </a:cubicBezTo>
                  <a:cubicBezTo>
                    <a:pt x="80983" y="7995"/>
                    <a:pt x="80950" y="7994"/>
                    <a:pt x="80916" y="7994"/>
                  </a:cubicBezTo>
                  <a:cubicBezTo>
                    <a:pt x="80688" y="7994"/>
                    <a:pt x="80453" y="8074"/>
                    <a:pt x="80228" y="8074"/>
                  </a:cubicBezTo>
                  <a:cubicBezTo>
                    <a:pt x="80056" y="8074"/>
                    <a:pt x="79890" y="8027"/>
                    <a:pt x="79738" y="7861"/>
                  </a:cubicBezTo>
                  <a:cubicBezTo>
                    <a:pt x="80170" y="7757"/>
                    <a:pt x="80602" y="7654"/>
                    <a:pt x="81017" y="7585"/>
                  </a:cubicBezTo>
                  <a:cubicBezTo>
                    <a:pt x="81518" y="7481"/>
                    <a:pt x="82192" y="7567"/>
                    <a:pt x="82226" y="6859"/>
                  </a:cubicBezTo>
                  <a:cubicBezTo>
                    <a:pt x="82278" y="6202"/>
                    <a:pt x="81673" y="6167"/>
                    <a:pt x="81207" y="6046"/>
                  </a:cubicBezTo>
                  <a:cubicBezTo>
                    <a:pt x="81086" y="6012"/>
                    <a:pt x="80948" y="5960"/>
                    <a:pt x="80844" y="5891"/>
                  </a:cubicBezTo>
                  <a:cubicBezTo>
                    <a:pt x="80958" y="5878"/>
                    <a:pt x="81101" y="5837"/>
                    <a:pt x="81223" y="5837"/>
                  </a:cubicBezTo>
                  <a:cubicBezTo>
                    <a:pt x="81267" y="5837"/>
                    <a:pt x="81309" y="5843"/>
                    <a:pt x="81345" y="5856"/>
                  </a:cubicBezTo>
                  <a:cubicBezTo>
                    <a:pt x="81816" y="6065"/>
                    <a:pt x="82272" y="6151"/>
                    <a:pt x="82714" y="6151"/>
                  </a:cubicBezTo>
                  <a:cubicBezTo>
                    <a:pt x="83993" y="6151"/>
                    <a:pt x="85157" y="5437"/>
                    <a:pt x="86236" y="4923"/>
                  </a:cubicBezTo>
                  <a:cubicBezTo>
                    <a:pt x="89182" y="3528"/>
                    <a:pt x="92334" y="3094"/>
                    <a:pt x="95401" y="2235"/>
                  </a:cubicBezTo>
                  <a:lnTo>
                    <a:pt x="95401" y="2235"/>
                  </a:lnTo>
                  <a:cubicBezTo>
                    <a:pt x="93986" y="3267"/>
                    <a:pt x="92263" y="3834"/>
                    <a:pt x="90504" y="3834"/>
                  </a:cubicBezTo>
                  <a:cubicBezTo>
                    <a:pt x="90401" y="3834"/>
                    <a:pt x="90295" y="3831"/>
                    <a:pt x="90191" y="3831"/>
                  </a:cubicBezTo>
                  <a:cubicBezTo>
                    <a:pt x="89827" y="3831"/>
                    <a:pt x="89479" y="3873"/>
                    <a:pt x="89277" y="4249"/>
                  </a:cubicBezTo>
                  <a:cubicBezTo>
                    <a:pt x="89018" y="4802"/>
                    <a:pt x="89467" y="5113"/>
                    <a:pt x="89744" y="5528"/>
                  </a:cubicBezTo>
                  <a:cubicBezTo>
                    <a:pt x="90251" y="6307"/>
                    <a:pt x="90887" y="6586"/>
                    <a:pt x="91608" y="6586"/>
                  </a:cubicBezTo>
                  <a:cubicBezTo>
                    <a:pt x="91943" y="6586"/>
                    <a:pt x="92297" y="6525"/>
                    <a:pt x="92664" y="6427"/>
                  </a:cubicBezTo>
                  <a:cubicBezTo>
                    <a:pt x="93037" y="6322"/>
                    <a:pt x="93404" y="6272"/>
                    <a:pt x="93755" y="6272"/>
                  </a:cubicBezTo>
                  <a:cubicBezTo>
                    <a:pt x="95314" y="6272"/>
                    <a:pt x="96561" y="7243"/>
                    <a:pt x="96518" y="8639"/>
                  </a:cubicBezTo>
                  <a:cubicBezTo>
                    <a:pt x="96501" y="9123"/>
                    <a:pt x="96000" y="9710"/>
                    <a:pt x="96155" y="10073"/>
                  </a:cubicBezTo>
                  <a:cubicBezTo>
                    <a:pt x="96656" y="11300"/>
                    <a:pt x="95758" y="12302"/>
                    <a:pt x="95378" y="13045"/>
                  </a:cubicBezTo>
                  <a:cubicBezTo>
                    <a:pt x="94393" y="15016"/>
                    <a:pt x="93649" y="16709"/>
                    <a:pt x="95412" y="18541"/>
                  </a:cubicBezTo>
                  <a:cubicBezTo>
                    <a:pt x="95602" y="18714"/>
                    <a:pt x="95723" y="18938"/>
                    <a:pt x="95758" y="19180"/>
                  </a:cubicBezTo>
                  <a:cubicBezTo>
                    <a:pt x="95810" y="21358"/>
                    <a:pt x="97901" y="20788"/>
                    <a:pt x="99007" y="21479"/>
                  </a:cubicBezTo>
                  <a:cubicBezTo>
                    <a:pt x="99192" y="21597"/>
                    <a:pt x="99367" y="21648"/>
                    <a:pt x="99531" y="21648"/>
                  </a:cubicBezTo>
                  <a:cubicBezTo>
                    <a:pt x="100207" y="21648"/>
                    <a:pt x="100708" y="20784"/>
                    <a:pt x="101098" y="20200"/>
                  </a:cubicBezTo>
                  <a:cubicBezTo>
                    <a:pt x="102256" y="18472"/>
                    <a:pt x="104088" y="17055"/>
                    <a:pt x="105729" y="16536"/>
                  </a:cubicBezTo>
                  <a:cubicBezTo>
                    <a:pt x="109220" y="15396"/>
                    <a:pt x="112486" y="13547"/>
                    <a:pt x="116254" y="13115"/>
                  </a:cubicBezTo>
                  <a:cubicBezTo>
                    <a:pt x="117965" y="12907"/>
                    <a:pt x="119935" y="12320"/>
                    <a:pt x="120021" y="9883"/>
                  </a:cubicBezTo>
                  <a:cubicBezTo>
                    <a:pt x="120021" y="9693"/>
                    <a:pt x="120349" y="9485"/>
                    <a:pt x="120557" y="9330"/>
                  </a:cubicBezTo>
                  <a:cubicBezTo>
                    <a:pt x="121663" y="8552"/>
                    <a:pt x="123132" y="8034"/>
                    <a:pt x="122631" y="6202"/>
                  </a:cubicBezTo>
                  <a:cubicBezTo>
                    <a:pt x="122594" y="6055"/>
                    <a:pt x="122626" y="6020"/>
                    <a:pt x="122682" y="6020"/>
                  </a:cubicBezTo>
                  <a:cubicBezTo>
                    <a:pt x="122731" y="6020"/>
                    <a:pt x="122799" y="6046"/>
                    <a:pt x="122855" y="6046"/>
                  </a:cubicBezTo>
                  <a:cubicBezTo>
                    <a:pt x="122928" y="6051"/>
                    <a:pt x="122998" y="6053"/>
                    <a:pt x="123064" y="6053"/>
                  </a:cubicBezTo>
                  <a:cubicBezTo>
                    <a:pt x="124269" y="6053"/>
                    <a:pt x="124381" y="5321"/>
                    <a:pt x="123840" y="4387"/>
                  </a:cubicBezTo>
                  <a:cubicBezTo>
                    <a:pt x="123581" y="3921"/>
                    <a:pt x="123875" y="3955"/>
                    <a:pt x="124048" y="3817"/>
                  </a:cubicBezTo>
                  <a:cubicBezTo>
                    <a:pt x="125240" y="2867"/>
                    <a:pt x="126640" y="2728"/>
                    <a:pt x="128092" y="2659"/>
                  </a:cubicBezTo>
                  <a:cubicBezTo>
                    <a:pt x="128575" y="2625"/>
                    <a:pt x="129180" y="2521"/>
                    <a:pt x="129249" y="1934"/>
                  </a:cubicBezTo>
                  <a:cubicBezTo>
                    <a:pt x="129301" y="1363"/>
                    <a:pt x="128714" y="1242"/>
                    <a:pt x="128299" y="1190"/>
                  </a:cubicBezTo>
                  <a:cubicBezTo>
                    <a:pt x="125707" y="948"/>
                    <a:pt x="123132" y="430"/>
                    <a:pt x="120557" y="171"/>
                  </a:cubicBezTo>
                  <a:cubicBezTo>
                    <a:pt x="119360" y="50"/>
                    <a:pt x="118163" y="0"/>
                    <a:pt x="116966" y="0"/>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9" name="Google Shape;1199;p54"/>
            <p:cNvSpPr/>
            <p:nvPr/>
          </p:nvSpPr>
          <p:spPr>
            <a:xfrm>
              <a:off x="1581325" y="1051125"/>
              <a:ext cx="283000" cy="91675"/>
            </a:xfrm>
            <a:custGeom>
              <a:rect b="b" l="l" r="r" t="t"/>
              <a:pathLst>
                <a:path extrusionOk="0" h="3667" w="11320">
                  <a:moveTo>
                    <a:pt x="6214" y="0"/>
                  </a:moveTo>
                  <a:cubicBezTo>
                    <a:pt x="5926" y="0"/>
                    <a:pt x="5584" y="48"/>
                    <a:pt x="5219" y="71"/>
                  </a:cubicBezTo>
                  <a:cubicBezTo>
                    <a:pt x="5082" y="56"/>
                    <a:pt x="4943" y="49"/>
                    <a:pt x="4804" y="49"/>
                  </a:cubicBezTo>
                  <a:cubicBezTo>
                    <a:pt x="3493" y="49"/>
                    <a:pt x="2115" y="667"/>
                    <a:pt x="709" y="1073"/>
                  </a:cubicBezTo>
                  <a:cubicBezTo>
                    <a:pt x="432" y="1177"/>
                    <a:pt x="208" y="1401"/>
                    <a:pt x="69" y="1678"/>
                  </a:cubicBezTo>
                  <a:cubicBezTo>
                    <a:pt x="0" y="1781"/>
                    <a:pt x="242" y="2213"/>
                    <a:pt x="363" y="2231"/>
                  </a:cubicBezTo>
                  <a:cubicBezTo>
                    <a:pt x="2163" y="2438"/>
                    <a:pt x="3786" y="3667"/>
                    <a:pt x="5640" y="3667"/>
                  </a:cubicBezTo>
                  <a:cubicBezTo>
                    <a:pt x="6100" y="3667"/>
                    <a:pt x="6574" y="3591"/>
                    <a:pt x="7068" y="3406"/>
                  </a:cubicBezTo>
                  <a:cubicBezTo>
                    <a:pt x="7396" y="3281"/>
                    <a:pt x="7767" y="3236"/>
                    <a:pt x="8142" y="3236"/>
                  </a:cubicBezTo>
                  <a:cubicBezTo>
                    <a:pt x="8439" y="3236"/>
                    <a:pt x="8738" y="3264"/>
                    <a:pt x="9021" y="3302"/>
                  </a:cubicBezTo>
                  <a:cubicBezTo>
                    <a:pt x="9277" y="3340"/>
                    <a:pt x="9523" y="3370"/>
                    <a:pt x="9759" y="3370"/>
                  </a:cubicBezTo>
                  <a:cubicBezTo>
                    <a:pt x="10271" y="3370"/>
                    <a:pt x="10728" y="3229"/>
                    <a:pt x="11095" y="2732"/>
                  </a:cubicBezTo>
                  <a:cubicBezTo>
                    <a:pt x="11320" y="2473"/>
                    <a:pt x="11268" y="2075"/>
                    <a:pt x="10991" y="1885"/>
                  </a:cubicBezTo>
                  <a:cubicBezTo>
                    <a:pt x="10479" y="1524"/>
                    <a:pt x="10006" y="1077"/>
                    <a:pt x="9430" y="1077"/>
                  </a:cubicBezTo>
                  <a:cubicBezTo>
                    <a:pt x="9151" y="1077"/>
                    <a:pt x="8847" y="1182"/>
                    <a:pt x="8503" y="1453"/>
                  </a:cubicBezTo>
                  <a:cubicBezTo>
                    <a:pt x="8280" y="1626"/>
                    <a:pt x="7919" y="1737"/>
                    <a:pt x="7612" y="1737"/>
                  </a:cubicBezTo>
                  <a:cubicBezTo>
                    <a:pt x="7277" y="1737"/>
                    <a:pt x="7006" y="1605"/>
                    <a:pt x="7051" y="1280"/>
                  </a:cubicBezTo>
                  <a:cubicBezTo>
                    <a:pt x="7179" y="207"/>
                    <a:pt x="6812" y="0"/>
                    <a:pt x="6214" y="0"/>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0" name="Google Shape;1200;p54"/>
            <p:cNvSpPr/>
            <p:nvPr/>
          </p:nvSpPr>
          <p:spPr>
            <a:xfrm>
              <a:off x="3144425" y="1319375"/>
              <a:ext cx="213450" cy="95575"/>
            </a:xfrm>
            <a:custGeom>
              <a:rect b="b" l="l" r="r" t="t"/>
              <a:pathLst>
                <a:path extrusionOk="0" h="3823" w="8538">
                  <a:moveTo>
                    <a:pt x="6155" y="1"/>
                  </a:moveTo>
                  <a:cubicBezTo>
                    <a:pt x="6054" y="1"/>
                    <a:pt x="5950" y="7"/>
                    <a:pt x="5842" y="20"/>
                  </a:cubicBezTo>
                  <a:cubicBezTo>
                    <a:pt x="4846" y="139"/>
                    <a:pt x="3874" y="469"/>
                    <a:pt x="2859" y="469"/>
                  </a:cubicBezTo>
                  <a:cubicBezTo>
                    <a:pt x="2396" y="469"/>
                    <a:pt x="1923" y="400"/>
                    <a:pt x="1435" y="211"/>
                  </a:cubicBezTo>
                  <a:cubicBezTo>
                    <a:pt x="1292" y="150"/>
                    <a:pt x="1133" y="113"/>
                    <a:pt x="974" y="113"/>
                  </a:cubicBezTo>
                  <a:cubicBezTo>
                    <a:pt x="501" y="113"/>
                    <a:pt x="35" y="441"/>
                    <a:pt x="35" y="1438"/>
                  </a:cubicBezTo>
                  <a:cubicBezTo>
                    <a:pt x="1" y="3771"/>
                    <a:pt x="1573" y="3580"/>
                    <a:pt x="3025" y="3822"/>
                  </a:cubicBezTo>
                  <a:cubicBezTo>
                    <a:pt x="4338" y="3753"/>
                    <a:pt x="5617" y="3408"/>
                    <a:pt x="6792" y="2837"/>
                  </a:cubicBezTo>
                  <a:cubicBezTo>
                    <a:pt x="7415" y="2526"/>
                    <a:pt x="8538" y="2474"/>
                    <a:pt x="8192" y="1541"/>
                  </a:cubicBezTo>
                  <a:cubicBezTo>
                    <a:pt x="7892" y="720"/>
                    <a:pt x="7218" y="1"/>
                    <a:pt x="6155"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1" name="Google Shape;1201;p54"/>
            <p:cNvSpPr/>
            <p:nvPr/>
          </p:nvSpPr>
          <p:spPr>
            <a:xfrm>
              <a:off x="1453000" y="2509000"/>
              <a:ext cx="263575" cy="113100"/>
            </a:xfrm>
            <a:custGeom>
              <a:rect b="b" l="l" r="r" t="t"/>
              <a:pathLst>
                <a:path extrusionOk="0" h="4524" w="10543">
                  <a:moveTo>
                    <a:pt x="3451" y="1"/>
                  </a:moveTo>
                  <a:cubicBezTo>
                    <a:pt x="2445" y="1"/>
                    <a:pt x="1486" y="228"/>
                    <a:pt x="761" y="702"/>
                  </a:cubicBezTo>
                  <a:cubicBezTo>
                    <a:pt x="398" y="927"/>
                    <a:pt x="1" y="1186"/>
                    <a:pt x="243" y="1687"/>
                  </a:cubicBezTo>
                  <a:cubicBezTo>
                    <a:pt x="390" y="1972"/>
                    <a:pt x="609" y="2083"/>
                    <a:pt x="855" y="2083"/>
                  </a:cubicBezTo>
                  <a:cubicBezTo>
                    <a:pt x="1012" y="2083"/>
                    <a:pt x="1180" y="2038"/>
                    <a:pt x="1349" y="1964"/>
                  </a:cubicBezTo>
                  <a:cubicBezTo>
                    <a:pt x="1677" y="1828"/>
                    <a:pt x="1990" y="1776"/>
                    <a:pt x="2298" y="1776"/>
                  </a:cubicBezTo>
                  <a:cubicBezTo>
                    <a:pt x="2932" y="1776"/>
                    <a:pt x="3543" y="1997"/>
                    <a:pt x="4217" y="2171"/>
                  </a:cubicBezTo>
                  <a:cubicBezTo>
                    <a:pt x="5708" y="2540"/>
                    <a:pt x="6405" y="4523"/>
                    <a:pt x="7868" y="4523"/>
                  </a:cubicBezTo>
                  <a:cubicBezTo>
                    <a:pt x="8118" y="4523"/>
                    <a:pt x="8391" y="4465"/>
                    <a:pt x="8693" y="4332"/>
                  </a:cubicBezTo>
                  <a:cubicBezTo>
                    <a:pt x="8824" y="4337"/>
                    <a:pt x="8947" y="4340"/>
                    <a:pt x="9062" y="4340"/>
                  </a:cubicBezTo>
                  <a:cubicBezTo>
                    <a:pt x="10032" y="4340"/>
                    <a:pt x="10475" y="4144"/>
                    <a:pt x="10491" y="3727"/>
                  </a:cubicBezTo>
                  <a:cubicBezTo>
                    <a:pt x="10542" y="2897"/>
                    <a:pt x="9817" y="2724"/>
                    <a:pt x="9264" y="2517"/>
                  </a:cubicBezTo>
                  <a:cubicBezTo>
                    <a:pt x="8711" y="2292"/>
                    <a:pt x="8209" y="1964"/>
                    <a:pt x="7777" y="1567"/>
                  </a:cubicBezTo>
                  <a:cubicBezTo>
                    <a:pt x="6685" y="547"/>
                    <a:pt x="5011" y="1"/>
                    <a:pt x="3451"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2" name="Google Shape;1202;p54"/>
            <p:cNvSpPr/>
            <p:nvPr/>
          </p:nvSpPr>
          <p:spPr>
            <a:xfrm>
              <a:off x="1880725" y="1020350"/>
              <a:ext cx="162025" cy="112025"/>
            </a:xfrm>
            <a:custGeom>
              <a:rect b="b" l="l" r="r" t="t"/>
              <a:pathLst>
                <a:path extrusionOk="0" h="4481" w="6481">
                  <a:moveTo>
                    <a:pt x="4294" y="0"/>
                  </a:moveTo>
                  <a:cubicBezTo>
                    <a:pt x="4062" y="0"/>
                    <a:pt x="3818" y="44"/>
                    <a:pt x="3560" y="144"/>
                  </a:cubicBezTo>
                  <a:cubicBezTo>
                    <a:pt x="3094" y="317"/>
                    <a:pt x="2593" y="541"/>
                    <a:pt x="2886" y="1198"/>
                  </a:cubicBezTo>
                  <a:cubicBezTo>
                    <a:pt x="3042" y="1509"/>
                    <a:pt x="3232" y="1820"/>
                    <a:pt x="3457" y="2114"/>
                  </a:cubicBezTo>
                  <a:cubicBezTo>
                    <a:pt x="3147" y="2260"/>
                    <a:pt x="2851" y="2348"/>
                    <a:pt x="2545" y="2348"/>
                  </a:cubicBezTo>
                  <a:cubicBezTo>
                    <a:pt x="2270" y="2348"/>
                    <a:pt x="1987" y="2277"/>
                    <a:pt x="1677" y="2114"/>
                  </a:cubicBezTo>
                  <a:cubicBezTo>
                    <a:pt x="1531" y="2037"/>
                    <a:pt x="1393" y="2002"/>
                    <a:pt x="1262" y="2002"/>
                  </a:cubicBezTo>
                  <a:cubicBezTo>
                    <a:pt x="867" y="2002"/>
                    <a:pt x="545" y="2320"/>
                    <a:pt x="311" y="2736"/>
                  </a:cubicBezTo>
                  <a:cubicBezTo>
                    <a:pt x="0" y="3289"/>
                    <a:pt x="467" y="3479"/>
                    <a:pt x="813" y="3807"/>
                  </a:cubicBezTo>
                  <a:cubicBezTo>
                    <a:pt x="1327" y="4309"/>
                    <a:pt x="1837" y="4480"/>
                    <a:pt x="2344" y="4480"/>
                  </a:cubicBezTo>
                  <a:cubicBezTo>
                    <a:pt x="3164" y="4480"/>
                    <a:pt x="3976" y="4032"/>
                    <a:pt x="4787" y="3807"/>
                  </a:cubicBezTo>
                  <a:lnTo>
                    <a:pt x="5081" y="3514"/>
                  </a:lnTo>
                  <a:cubicBezTo>
                    <a:pt x="5237" y="2788"/>
                    <a:pt x="5098" y="1924"/>
                    <a:pt x="6204" y="1734"/>
                  </a:cubicBezTo>
                  <a:cubicBezTo>
                    <a:pt x="6464" y="1699"/>
                    <a:pt x="6481" y="1129"/>
                    <a:pt x="6222" y="921"/>
                  </a:cubicBezTo>
                  <a:cubicBezTo>
                    <a:pt x="5644" y="436"/>
                    <a:pt x="5027" y="0"/>
                    <a:pt x="4294" y="0"/>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3" name="Google Shape;1203;p54"/>
            <p:cNvSpPr/>
            <p:nvPr/>
          </p:nvSpPr>
          <p:spPr>
            <a:xfrm>
              <a:off x="1688900" y="2603450"/>
              <a:ext cx="165050" cy="73950"/>
            </a:xfrm>
            <a:custGeom>
              <a:rect b="b" l="l" r="r" t="t"/>
              <a:pathLst>
                <a:path extrusionOk="0" h="2958" w="6602">
                  <a:moveTo>
                    <a:pt x="2842" y="0"/>
                  </a:moveTo>
                  <a:cubicBezTo>
                    <a:pt x="2588" y="0"/>
                    <a:pt x="2332" y="28"/>
                    <a:pt x="2074" y="87"/>
                  </a:cubicBezTo>
                  <a:cubicBezTo>
                    <a:pt x="1452" y="225"/>
                    <a:pt x="1055" y="1331"/>
                    <a:pt x="225" y="1694"/>
                  </a:cubicBezTo>
                  <a:cubicBezTo>
                    <a:pt x="0" y="1798"/>
                    <a:pt x="277" y="2247"/>
                    <a:pt x="536" y="2454"/>
                  </a:cubicBezTo>
                  <a:cubicBezTo>
                    <a:pt x="957" y="2789"/>
                    <a:pt x="2162" y="2958"/>
                    <a:pt x="3373" y="2958"/>
                  </a:cubicBezTo>
                  <a:cubicBezTo>
                    <a:pt x="4599" y="2958"/>
                    <a:pt x="5830" y="2785"/>
                    <a:pt x="6256" y="2437"/>
                  </a:cubicBezTo>
                  <a:cubicBezTo>
                    <a:pt x="6395" y="2282"/>
                    <a:pt x="6515" y="2109"/>
                    <a:pt x="6602" y="1919"/>
                  </a:cubicBezTo>
                  <a:cubicBezTo>
                    <a:pt x="6481" y="1711"/>
                    <a:pt x="6429" y="1469"/>
                    <a:pt x="6291" y="1366"/>
                  </a:cubicBezTo>
                  <a:cubicBezTo>
                    <a:pt x="5231" y="636"/>
                    <a:pt x="4065" y="0"/>
                    <a:pt x="2842" y="0"/>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4" name="Google Shape;1204;p54"/>
            <p:cNvSpPr/>
            <p:nvPr/>
          </p:nvSpPr>
          <p:spPr>
            <a:xfrm>
              <a:off x="1922200" y="1344925"/>
              <a:ext cx="129625" cy="64525"/>
            </a:xfrm>
            <a:custGeom>
              <a:rect b="b" l="l" r="r" t="t"/>
              <a:pathLst>
                <a:path extrusionOk="0" h="2581" w="5185">
                  <a:moveTo>
                    <a:pt x="1901" y="1"/>
                  </a:moveTo>
                  <a:lnTo>
                    <a:pt x="1227" y="467"/>
                  </a:lnTo>
                  <a:cubicBezTo>
                    <a:pt x="934" y="1020"/>
                    <a:pt x="0" y="1383"/>
                    <a:pt x="415" y="2144"/>
                  </a:cubicBezTo>
                  <a:cubicBezTo>
                    <a:pt x="602" y="2475"/>
                    <a:pt x="838" y="2581"/>
                    <a:pt x="1096" y="2581"/>
                  </a:cubicBezTo>
                  <a:cubicBezTo>
                    <a:pt x="1482" y="2581"/>
                    <a:pt x="1915" y="2344"/>
                    <a:pt x="2299" y="2282"/>
                  </a:cubicBezTo>
                  <a:cubicBezTo>
                    <a:pt x="2552" y="2236"/>
                    <a:pt x="2806" y="2213"/>
                    <a:pt x="3064" y="2213"/>
                  </a:cubicBezTo>
                  <a:cubicBezTo>
                    <a:pt x="3194" y="2213"/>
                    <a:pt x="3324" y="2219"/>
                    <a:pt x="3457" y="2230"/>
                  </a:cubicBezTo>
                  <a:cubicBezTo>
                    <a:pt x="3730" y="2245"/>
                    <a:pt x="4039" y="2324"/>
                    <a:pt x="4314" y="2324"/>
                  </a:cubicBezTo>
                  <a:cubicBezTo>
                    <a:pt x="4665" y="2324"/>
                    <a:pt x="4959" y="2195"/>
                    <a:pt x="5047" y="1643"/>
                  </a:cubicBezTo>
                  <a:cubicBezTo>
                    <a:pt x="5185" y="744"/>
                    <a:pt x="4563" y="277"/>
                    <a:pt x="3768" y="122"/>
                  </a:cubicBezTo>
                  <a:cubicBezTo>
                    <a:pt x="3146" y="35"/>
                    <a:pt x="2523" y="1"/>
                    <a:pt x="1901"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5" name="Google Shape;1205;p54"/>
            <p:cNvSpPr/>
            <p:nvPr/>
          </p:nvSpPr>
          <p:spPr>
            <a:xfrm>
              <a:off x="1787825" y="1030550"/>
              <a:ext cx="94250" cy="44825"/>
            </a:xfrm>
            <a:custGeom>
              <a:rect b="b" l="l" r="r" t="t"/>
              <a:pathLst>
                <a:path extrusionOk="0" h="1793" w="3770">
                  <a:moveTo>
                    <a:pt x="2929" y="0"/>
                  </a:moveTo>
                  <a:cubicBezTo>
                    <a:pt x="2800" y="0"/>
                    <a:pt x="2676" y="17"/>
                    <a:pt x="2576" y="47"/>
                  </a:cubicBezTo>
                  <a:cubicBezTo>
                    <a:pt x="2412" y="93"/>
                    <a:pt x="2229" y="105"/>
                    <a:pt x="2039" y="105"/>
                  </a:cubicBezTo>
                  <a:cubicBezTo>
                    <a:pt x="1817" y="105"/>
                    <a:pt x="1584" y="88"/>
                    <a:pt x="1360" y="88"/>
                  </a:cubicBezTo>
                  <a:cubicBezTo>
                    <a:pt x="763" y="88"/>
                    <a:pt x="227" y="208"/>
                    <a:pt x="105" y="1084"/>
                  </a:cubicBezTo>
                  <a:cubicBezTo>
                    <a:pt x="1" y="1792"/>
                    <a:pt x="865" y="1688"/>
                    <a:pt x="1504" y="1740"/>
                  </a:cubicBezTo>
                  <a:cubicBezTo>
                    <a:pt x="2265" y="1568"/>
                    <a:pt x="3405" y="1792"/>
                    <a:pt x="3665" y="652"/>
                  </a:cubicBezTo>
                  <a:cubicBezTo>
                    <a:pt x="3769" y="167"/>
                    <a:pt x="3329" y="0"/>
                    <a:pt x="2929" y="0"/>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6" name="Google Shape;1206;p54"/>
            <p:cNvSpPr/>
            <p:nvPr/>
          </p:nvSpPr>
          <p:spPr>
            <a:xfrm>
              <a:off x="1870350" y="2639275"/>
              <a:ext cx="59225" cy="44325"/>
            </a:xfrm>
            <a:custGeom>
              <a:rect b="b" l="l" r="r" t="t"/>
              <a:pathLst>
                <a:path extrusionOk="0" h="1773" w="2369">
                  <a:moveTo>
                    <a:pt x="922" y="1"/>
                  </a:moveTo>
                  <a:cubicBezTo>
                    <a:pt x="435" y="1"/>
                    <a:pt x="1" y="156"/>
                    <a:pt x="1" y="762"/>
                  </a:cubicBezTo>
                  <a:cubicBezTo>
                    <a:pt x="1" y="1414"/>
                    <a:pt x="337" y="1773"/>
                    <a:pt x="982" y="1773"/>
                  </a:cubicBezTo>
                  <a:cubicBezTo>
                    <a:pt x="1038" y="1773"/>
                    <a:pt x="1097" y="1770"/>
                    <a:pt x="1158" y="1765"/>
                  </a:cubicBezTo>
                  <a:cubicBezTo>
                    <a:pt x="1711" y="1730"/>
                    <a:pt x="2368" y="1678"/>
                    <a:pt x="2299" y="901"/>
                  </a:cubicBezTo>
                  <a:cubicBezTo>
                    <a:pt x="2264" y="175"/>
                    <a:pt x="1642" y="2"/>
                    <a:pt x="1003" y="2"/>
                  </a:cubicBezTo>
                  <a:cubicBezTo>
                    <a:pt x="976" y="1"/>
                    <a:pt x="949" y="1"/>
                    <a:pt x="922"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7" name="Google Shape;1207;p54"/>
            <p:cNvSpPr/>
            <p:nvPr/>
          </p:nvSpPr>
          <p:spPr>
            <a:xfrm>
              <a:off x="2264800" y="4630125"/>
              <a:ext cx="62675" cy="39225"/>
            </a:xfrm>
            <a:custGeom>
              <a:rect b="b" l="l" r="r" t="t"/>
              <a:pathLst>
                <a:path extrusionOk="0" h="1569" w="2507">
                  <a:moveTo>
                    <a:pt x="1176" y="52"/>
                  </a:moveTo>
                  <a:cubicBezTo>
                    <a:pt x="675" y="87"/>
                    <a:pt x="1" y="1"/>
                    <a:pt x="1" y="813"/>
                  </a:cubicBezTo>
                  <a:cubicBezTo>
                    <a:pt x="1" y="1241"/>
                    <a:pt x="341" y="1568"/>
                    <a:pt x="742" y="1568"/>
                  </a:cubicBezTo>
                  <a:cubicBezTo>
                    <a:pt x="811" y="1568"/>
                    <a:pt x="881" y="1559"/>
                    <a:pt x="951" y="1539"/>
                  </a:cubicBezTo>
                  <a:cubicBezTo>
                    <a:pt x="1077" y="1515"/>
                    <a:pt x="1221" y="1513"/>
                    <a:pt x="1369" y="1513"/>
                  </a:cubicBezTo>
                  <a:cubicBezTo>
                    <a:pt x="1403" y="1513"/>
                    <a:pt x="1437" y="1513"/>
                    <a:pt x="1471" y="1513"/>
                  </a:cubicBezTo>
                  <a:cubicBezTo>
                    <a:pt x="1947" y="1513"/>
                    <a:pt x="2434" y="1491"/>
                    <a:pt x="2472" y="830"/>
                  </a:cubicBezTo>
                  <a:cubicBezTo>
                    <a:pt x="2506" y="52"/>
                    <a:pt x="1781" y="87"/>
                    <a:pt x="1176" y="52"/>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8" name="Google Shape;1208;p54"/>
            <p:cNvSpPr/>
            <p:nvPr/>
          </p:nvSpPr>
          <p:spPr>
            <a:xfrm>
              <a:off x="1604225" y="2645350"/>
              <a:ext cx="56175" cy="38275"/>
            </a:xfrm>
            <a:custGeom>
              <a:rect b="b" l="l" r="r" t="t"/>
              <a:pathLst>
                <a:path extrusionOk="0" h="1531" w="2247">
                  <a:moveTo>
                    <a:pt x="1003" y="1"/>
                  </a:moveTo>
                  <a:cubicBezTo>
                    <a:pt x="536" y="35"/>
                    <a:pt x="0" y="1"/>
                    <a:pt x="17" y="554"/>
                  </a:cubicBezTo>
                  <a:cubicBezTo>
                    <a:pt x="17" y="1297"/>
                    <a:pt x="640" y="1452"/>
                    <a:pt x="1262" y="1522"/>
                  </a:cubicBezTo>
                  <a:cubicBezTo>
                    <a:pt x="1319" y="1528"/>
                    <a:pt x="1377" y="1531"/>
                    <a:pt x="1434" y="1531"/>
                  </a:cubicBezTo>
                  <a:cubicBezTo>
                    <a:pt x="1857" y="1531"/>
                    <a:pt x="2247" y="1352"/>
                    <a:pt x="2247" y="865"/>
                  </a:cubicBezTo>
                  <a:cubicBezTo>
                    <a:pt x="2247" y="18"/>
                    <a:pt x="1504" y="139"/>
                    <a:pt x="1003"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9" name="Google Shape;1209;p54"/>
            <p:cNvSpPr/>
            <p:nvPr/>
          </p:nvSpPr>
          <p:spPr>
            <a:xfrm>
              <a:off x="7045475" y="3384250"/>
              <a:ext cx="47375" cy="53550"/>
            </a:xfrm>
            <a:custGeom>
              <a:rect b="b" l="l" r="r" t="t"/>
              <a:pathLst>
                <a:path extrusionOk="0" h="2142" w="1895">
                  <a:moveTo>
                    <a:pt x="416" y="1"/>
                  </a:moveTo>
                  <a:cubicBezTo>
                    <a:pt x="93" y="1"/>
                    <a:pt x="0" y="338"/>
                    <a:pt x="63" y="618"/>
                  </a:cubicBezTo>
                  <a:cubicBezTo>
                    <a:pt x="201" y="1292"/>
                    <a:pt x="339" y="2035"/>
                    <a:pt x="1203" y="2139"/>
                  </a:cubicBezTo>
                  <a:cubicBezTo>
                    <a:pt x="1224" y="2141"/>
                    <a:pt x="1245" y="2142"/>
                    <a:pt x="1265" y="2142"/>
                  </a:cubicBezTo>
                  <a:cubicBezTo>
                    <a:pt x="1645" y="2142"/>
                    <a:pt x="1895" y="1835"/>
                    <a:pt x="1895" y="1327"/>
                  </a:cubicBezTo>
                  <a:cubicBezTo>
                    <a:pt x="1670" y="705"/>
                    <a:pt x="1273" y="169"/>
                    <a:pt x="529" y="13"/>
                  </a:cubicBezTo>
                  <a:cubicBezTo>
                    <a:pt x="489" y="5"/>
                    <a:pt x="451" y="1"/>
                    <a:pt x="416"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0" name="Google Shape;1210;p54"/>
            <p:cNvSpPr/>
            <p:nvPr/>
          </p:nvSpPr>
          <p:spPr>
            <a:xfrm>
              <a:off x="4291500" y="1250400"/>
              <a:ext cx="54900" cy="37900"/>
            </a:xfrm>
            <a:custGeom>
              <a:rect b="b" l="l" r="r" t="t"/>
              <a:pathLst>
                <a:path extrusionOk="0" h="1516" w="2196">
                  <a:moveTo>
                    <a:pt x="1013" y="0"/>
                  </a:moveTo>
                  <a:cubicBezTo>
                    <a:pt x="676" y="0"/>
                    <a:pt x="369" y="181"/>
                    <a:pt x="190" y="464"/>
                  </a:cubicBezTo>
                  <a:cubicBezTo>
                    <a:pt x="0" y="706"/>
                    <a:pt x="35" y="1034"/>
                    <a:pt x="259" y="1224"/>
                  </a:cubicBezTo>
                  <a:cubicBezTo>
                    <a:pt x="466" y="1444"/>
                    <a:pt x="678" y="1515"/>
                    <a:pt x="892" y="1515"/>
                  </a:cubicBezTo>
                  <a:cubicBezTo>
                    <a:pt x="1233" y="1515"/>
                    <a:pt x="1579" y="1336"/>
                    <a:pt x="1919" y="1293"/>
                  </a:cubicBezTo>
                  <a:cubicBezTo>
                    <a:pt x="2195" y="567"/>
                    <a:pt x="1901" y="153"/>
                    <a:pt x="1175" y="14"/>
                  </a:cubicBezTo>
                  <a:cubicBezTo>
                    <a:pt x="1121" y="5"/>
                    <a:pt x="1066" y="0"/>
                    <a:pt x="1013" y="0"/>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1" name="Google Shape;1211;p54"/>
            <p:cNvSpPr/>
            <p:nvPr/>
          </p:nvSpPr>
          <p:spPr>
            <a:xfrm>
              <a:off x="6323375" y="3314875"/>
              <a:ext cx="50125" cy="37325"/>
            </a:xfrm>
            <a:custGeom>
              <a:rect b="b" l="l" r="r" t="t"/>
              <a:pathLst>
                <a:path extrusionOk="0" h="1493" w="2005">
                  <a:moveTo>
                    <a:pt x="754" y="1"/>
                  </a:moveTo>
                  <a:cubicBezTo>
                    <a:pt x="409" y="1"/>
                    <a:pt x="93" y="129"/>
                    <a:pt x="52" y="542"/>
                  </a:cubicBezTo>
                  <a:cubicBezTo>
                    <a:pt x="0" y="1198"/>
                    <a:pt x="536" y="1371"/>
                    <a:pt x="1106" y="1492"/>
                  </a:cubicBezTo>
                  <a:cubicBezTo>
                    <a:pt x="1504" y="1475"/>
                    <a:pt x="1988" y="1440"/>
                    <a:pt x="1988" y="905"/>
                  </a:cubicBezTo>
                  <a:cubicBezTo>
                    <a:pt x="2005" y="317"/>
                    <a:pt x="1504" y="110"/>
                    <a:pt x="1020" y="23"/>
                  </a:cubicBezTo>
                  <a:cubicBezTo>
                    <a:pt x="932" y="9"/>
                    <a:pt x="842" y="1"/>
                    <a:pt x="754"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2" name="Google Shape;1212;p54"/>
            <p:cNvSpPr/>
            <p:nvPr/>
          </p:nvSpPr>
          <p:spPr>
            <a:xfrm>
              <a:off x="6680225" y="1890750"/>
              <a:ext cx="46075" cy="42200"/>
            </a:xfrm>
            <a:custGeom>
              <a:rect b="b" l="l" r="r" t="t"/>
              <a:pathLst>
                <a:path extrusionOk="0" h="1688" w="1843">
                  <a:moveTo>
                    <a:pt x="1376" y="1"/>
                  </a:moveTo>
                  <a:cubicBezTo>
                    <a:pt x="1345" y="1"/>
                    <a:pt x="1312" y="4"/>
                    <a:pt x="1280" y="11"/>
                  </a:cubicBezTo>
                  <a:cubicBezTo>
                    <a:pt x="675" y="29"/>
                    <a:pt x="156" y="478"/>
                    <a:pt x="70" y="1083"/>
                  </a:cubicBezTo>
                  <a:cubicBezTo>
                    <a:pt x="1" y="1446"/>
                    <a:pt x="208" y="1670"/>
                    <a:pt x="675" y="1688"/>
                  </a:cubicBezTo>
                  <a:cubicBezTo>
                    <a:pt x="1193" y="1480"/>
                    <a:pt x="1643" y="1135"/>
                    <a:pt x="1781" y="513"/>
                  </a:cubicBezTo>
                  <a:cubicBezTo>
                    <a:pt x="1843" y="250"/>
                    <a:pt x="1642" y="1"/>
                    <a:pt x="1376"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3" name="Google Shape;1213;p54"/>
            <p:cNvSpPr/>
            <p:nvPr/>
          </p:nvSpPr>
          <p:spPr>
            <a:xfrm>
              <a:off x="3550975" y="1955400"/>
              <a:ext cx="53600" cy="126175"/>
            </a:xfrm>
            <a:custGeom>
              <a:rect b="b" l="l" r="r" t="t"/>
              <a:pathLst>
                <a:path extrusionOk="0" h="5047" w="2144">
                  <a:moveTo>
                    <a:pt x="1297" y="0"/>
                  </a:moveTo>
                  <a:cubicBezTo>
                    <a:pt x="778" y="0"/>
                    <a:pt x="260" y="363"/>
                    <a:pt x="364" y="795"/>
                  </a:cubicBezTo>
                  <a:cubicBezTo>
                    <a:pt x="640" y="1850"/>
                    <a:pt x="122" y="2731"/>
                    <a:pt x="1" y="3491"/>
                  </a:cubicBezTo>
                  <a:cubicBezTo>
                    <a:pt x="70" y="4338"/>
                    <a:pt x="1" y="5047"/>
                    <a:pt x="951" y="5047"/>
                  </a:cubicBezTo>
                  <a:cubicBezTo>
                    <a:pt x="1781" y="5047"/>
                    <a:pt x="1971" y="4476"/>
                    <a:pt x="2040" y="3785"/>
                  </a:cubicBezTo>
                  <a:cubicBezTo>
                    <a:pt x="2144" y="2748"/>
                    <a:pt x="1642" y="1746"/>
                    <a:pt x="1936" y="692"/>
                  </a:cubicBezTo>
                  <a:cubicBezTo>
                    <a:pt x="2023" y="381"/>
                    <a:pt x="1712" y="0"/>
                    <a:pt x="1297" y="0"/>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4" name="Google Shape;1214;p54"/>
            <p:cNvSpPr/>
            <p:nvPr/>
          </p:nvSpPr>
          <p:spPr>
            <a:xfrm>
              <a:off x="3910000" y="2161475"/>
              <a:ext cx="93775" cy="45400"/>
            </a:xfrm>
            <a:custGeom>
              <a:rect b="b" l="l" r="r" t="t"/>
              <a:pathLst>
                <a:path extrusionOk="0" h="1816" w="3751">
                  <a:moveTo>
                    <a:pt x="1383" y="1"/>
                  </a:moveTo>
                  <a:cubicBezTo>
                    <a:pt x="778" y="87"/>
                    <a:pt x="1" y="18"/>
                    <a:pt x="122" y="640"/>
                  </a:cubicBezTo>
                  <a:cubicBezTo>
                    <a:pt x="329" y="1625"/>
                    <a:pt x="1297" y="1815"/>
                    <a:pt x="2195" y="1815"/>
                  </a:cubicBezTo>
                  <a:cubicBezTo>
                    <a:pt x="2835" y="1815"/>
                    <a:pt x="3751" y="1712"/>
                    <a:pt x="3613" y="951"/>
                  </a:cubicBezTo>
                  <a:cubicBezTo>
                    <a:pt x="3466" y="240"/>
                    <a:pt x="2970" y="188"/>
                    <a:pt x="2455" y="188"/>
                  </a:cubicBezTo>
                  <a:cubicBezTo>
                    <a:pt x="2366" y="188"/>
                    <a:pt x="2276" y="189"/>
                    <a:pt x="2187" y="189"/>
                  </a:cubicBezTo>
                  <a:cubicBezTo>
                    <a:pt x="1880" y="189"/>
                    <a:pt x="1588" y="170"/>
                    <a:pt x="1383"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5" name="Google Shape;1215;p54"/>
            <p:cNvSpPr/>
            <p:nvPr/>
          </p:nvSpPr>
          <p:spPr>
            <a:xfrm>
              <a:off x="4125600" y="2173875"/>
              <a:ext cx="50575" cy="37600"/>
            </a:xfrm>
            <a:custGeom>
              <a:rect b="b" l="l" r="r" t="t"/>
              <a:pathLst>
                <a:path extrusionOk="0" h="1504" w="2023">
                  <a:moveTo>
                    <a:pt x="1294" y="1"/>
                  </a:moveTo>
                  <a:cubicBezTo>
                    <a:pt x="1249" y="1"/>
                    <a:pt x="1204" y="3"/>
                    <a:pt x="1158" y="6"/>
                  </a:cubicBezTo>
                  <a:cubicBezTo>
                    <a:pt x="691" y="144"/>
                    <a:pt x="0" y="109"/>
                    <a:pt x="17" y="904"/>
                  </a:cubicBezTo>
                  <a:cubicBezTo>
                    <a:pt x="17" y="1352"/>
                    <a:pt x="364" y="1503"/>
                    <a:pt x="748" y="1503"/>
                  </a:cubicBezTo>
                  <a:cubicBezTo>
                    <a:pt x="809" y="1503"/>
                    <a:pt x="872" y="1499"/>
                    <a:pt x="933" y="1492"/>
                  </a:cubicBezTo>
                  <a:cubicBezTo>
                    <a:pt x="1486" y="1440"/>
                    <a:pt x="2022" y="1233"/>
                    <a:pt x="2022" y="593"/>
                  </a:cubicBezTo>
                  <a:cubicBezTo>
                    <a:pt x="2022" y="156"/>
                    <a:pt x="1711" y="1"/>
                    <a:pt x="1294" y="1"/>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6" name="Google Shape;1216;p54"/>
            <p:cNvSpPr/>
            <p:nvPr/>
          </p:nvSpPr>
          <p:spPr>
            <a:xfrm>
              <a:off x="3415775" y="2038325"/>
              <a:ext cx="44925" cy="38175"/>
            </a:xfrm>
            <a:custGeom>
              <a:rect b="b" l="l" r="r" t="t"/>
              <a:pathLst>
                <a:path extrusionOk="0" h="1527" w="1797">
                  <a:moveTo>
                    <a:pt x="812" y="0"/>
                  </a:moveTo>
                  <a:cubicBezTo>
                    <a:pt x="383" y="0"/>
                    <a:pt x="1" y="211"/>
                    <a:pt x="34" y="710"/>
                  </a:cubicBezTo>
                  <a:cubicBezTo>
                    <a:pt x="34" y="1164"/>
                    <a:pt x="400" y="1527"/>
                    <a:pt x="845" y="1527"/>
                  </a:cubicBezTo>
                  <a:cubicBezTo>
                    <a:pt x="874" y="1527"/>
                    <a:pt x="903" y="1525"/>
                    <a:pt x="933" y="1522"/>
                  </a:cubicBezTo>
                  <a:cubicBezTo>
                    <a:pt x="1382" y="1522"/>
                    <a:pt x="1745" y="1315"/>
                    <a:pt x="1797" y="796"/>
                  </a:cubicBezTo>
                  <a:cubicBezTo>
                    <a:pt x="1745" y="226"/>
                    <a:pt x="1330" y="19"/>
                    <a:pt x="864" y="1"/>
                  </a:cubicBezTo>
                  <a:cubicBezTo>
                    <a:pt x="847" y="1"/>
                    <a:pt x="829" y="0"/>
                    <a:pt x="812" y="0"/>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17" name="Google Shape;1217;p54"/>
          <p:cNvGrpSpPr/>
          <p:nvPr/>
        </p:nvGrpSpPr>
        <p:grpSpPr>
          <a:xfrm>
            <a:off x="7726617" y="3097734"/>
            <a:ext cx="99863" cy="306916"/>
            <a:chOff x="7564426" y="3224343"/>
            <a:chExt cx="119985" cy="368801"/>
          </a:xfrm>
        </p:grpSpPr>
        <p:sp>
          <p:nvSpPr>
            <p:cNvPr id="1218" name="Google Shape;1218;p54"/>
            <p:cNvSpPr/>
            <p:nvPr/>
          </p:nvSpPr>
          <p:spPr>
            <a:xfrm>
              <a:off x="7564426" y="3224379"/>
              <a:ext cx="119985" cy="368765"/>
            </a:xfrm>
            <a:custGeom>
              <a:rect b="b" l="l" r="r" t="t"/>
              <a:pathLst>
                <a:path extrusionOk="0" h="40557" w="13196">
                  <a:moveTo>
                    <a:pt x="2529" y="1"/>
                  </a:moveTo>
                  <a:lnTo>
                    <a:pt x="2547" y="1348"/>
                  </a:lnTo>
                  <a:lnTo>
                    <a:pt x="10244" y="1459"/>
                  </a:lnTo>
                  <a:lnTo>
                    <a:pt x="10227" y="108"/>
                  </a:lnTo>
                  <a:lnTo>
                    <a:pt x="2529" y="1"/>
                  </a:lnTo>
                  <a:close/>
                  <a:moveTo>
                    <a:pt x="3107" y="1850"/>
                  </a:moveTo>
                  <a:lnTo>
                    <a:pt x="556" y="15262"/>
                  </a:lnTo>
                  <a:lnTo>
                    <a:pt x="12617" y="15439"/>
                  </a:lnTo>
                  <a:lnTo>
                    <a:pt x="9489" y="1872"/>
                  </a:lnTo>
                  <a:lnTo>
                    <a:pt x="3107" y="1850"/>
                  </a:lnTo>
                  <a:close/>
                  <a:moveTo>
                    <a:pt x="1" y="15688"/>
                  </a:moveTo>
                  <a:lnTo>
                    <a:pt x="23" y="17035"/>
                  </a:lnTo>
                  <a:lnTo>
                    <a:pt x="13195" y="17226"/>
                  </a:lnTo>
                  <a:lnTo>
                    <a:pt x="13177" y="15879"/>
                  </a:lnTo>
                  <a:lnTo>
                    <a:pt x="1" y="15688"/>
                  </a:lnTo>
                  <a:close/>
                  <a:moveTo>
                    <a:pt x="4658" y="17528"/>
                  </a:moveTo>
                  <a:lnTo>
                    <a:pt x="4658" y="17528"/>
                  </a:lnTo>
                  <a:cubicBezTo>
                    <a:pt x="4685" y="21359"/>
                    <a:pt x="6027" y="32838"/>
                    <a:pt x="6902" y="40557"/>
                  </a:cubicBezTo>
                  <a:cubicBezTo>
                    <a:pt x="6902" y="40557"/>
                    <a:pt x="8813" y="21274"/>
                    <a:pt x="8560" y="17586"/>
                  </a:cubicBezTo>
                  <a:lnTo>
                    <a:pt x="4658" y="17528"/>
                  </a:ln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9" name="Google Shape;1219;p54"/>
            <p:cNvSpPr/>
            <p:nvPr/>
          </p:nvSpPr>
          <p:spPr>
            <a:xfrm>
              <a:off x="7564426" y="3224343"/>
              <a:ext cx="119985" cy="368801"/>
            </a:xfrm>
            <a:custGeom>
              <a:rect b="b" l="l" r="r" t="t"/>
              <a:pathLst>
                <a:path extrusionOk="0" h="40561" w="13196">
                  <a:moveTo>
                    <a:pt x="2529" y="1"/>
                  </a:moveTo>
                  <a:lnTo>
                    <a:pt x="2529" y="5"/>
                  </a:lnTo>
                  <a:lnTo>
                    <a:pt x="2547" y="1352"/>
                  </a:lnTo>
                  <a:lnTo>
                    <a:pt x="10244" y="1463"/>
                  </a:lnTo>
                  <a:lnTo>
                    <a:pt x="10227" y="112"/>
                  </a:lnTo>
                  <a:lnTo>
                    <a:pt x="2529" y="1"/>
                  </a:lnTo>
                  <a:close/>
                  <a:moveTo>
                    <a:pt x="3107" y="1854"/>
                  </a:moveTo>
                  <a:lnTo>
                    <a:pt x="556" y="15266"/>
                  </a:lnTo>
                  <a:lnTo>
                    <a:pt x="12617" y="15443"/>
                  </a:lnTo>
                  <a:lnTo>
                    <a:pt x="9489" y="1876"/>
                  </a:lnTo>
                  <a:lnTo>
                    <a:pt x="3107" y="1854"/>
                  </a:lnTo>
                  <a:close/>
                  <a:moveTo>
                    <a:pt x="1" y="15692"/>
                  </a:moveTo>
                  <a:lnTo>
                    <a:pt x="23" y="17039"/>
                  </a:lnTo>
                  <a:lnTo>
                    <a:pt x="13195" y="17230"/>
                  </a:lnTo>
                  <a:lnTo>
                    <a:pt x="13177" y="15883"/>
                  </a:lnTo>
                  <a:lnTo>
                    <a:pt x="1" y="15692"/>
                  </a:lnTo>
                  <a:close/>
                  <a:moveTo>
                    <a:pt x="4658" y="17532"/>
                  </a:moveTo>
                  <a:lnTo>
                    <a:pt x="4658" y="17532"/>
                  </a:lnTo>
                  <a:cubicBezTo>
                    <a:pt x="4685" y="21363"/>
                    <a:pt x="6027" y="32842"/>
                    <a:pt x="6902" y="40561"/>
                  </a:cubicBezTo>
                  <a:cubicBezTo>
                    <a:pt x="6902" y="40561"/>
                    <a:pt x="8813" y="21278"/>
                    <a:pt x="8560" y="17590"/>
                  </a:cubicBezTo>
                  <a:lnTo>
                    <a:pt x="4658" y="17532"/>
                  </a:ln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20" name="Google Shape;1220;p54"/>
          <p:cNvGrpSpPr/>
          <p:nvPr/>
        </p:nvGrpSpPr>
        <p:grpSpPr>
          <a:xfrm>
            <a:off x="7307879" y="3097560"/>
            <a:ext cx="170315" cy="307316"/>
            <a:chOff x="8370831" y="3202002"/>
            <a:chExt cx="218129" cy="382376"/>
          </a:xfrm>
        </p:grpSpPr>
        <p:sp>
          <p:nvSpPr>
            <p:cNvPr id="1221" name="Google Shape;1221;p54"/>
            <p:cNvSpPr/>
            <p:nvPr/>
          </p:nvSpPr>
          <p:spPr>
            <a:xfrm>
              <a:off x="8370831" y="3202002"/>
              <a:ext cx="218129" cy="382376"/>
            </a:xfrm>
            <a:custGeom>
              <a:rect b="b" l="l" r="r" t="t"/>
              <a:pathLst>
                <a:path extrusionOk="0" h="42054" w="23990">
                  <a:moveTo>
                    <a:pt x="11991" y="0"/>
                  </a:moveTo>
                  <a:cubicBezTo>
                    <a:pt x="11992" y="0"/>
                    <a:pt x="11992" y="0"/>
                    <a:pt x="11993" y="0"/>
                  </a:cubicBezTo>
                  <a:lnTo>
                    <a:pt x="11993" y="0"/>
                  </a:lnTo>
                  <a:cubicBezTo>
                    <a:pt x="11994" y="0"/>
                    <a:pt x="11995" y="0"/>
                    <a:pt x="11995" y="0"/>
                  </a:cubicBezTo>
                  <a:close/>
                  <a:moveTo>
                    <a:pt x="11993" y="0"/>
                  </a:moveTo>
                  <a:cubicBezTo>
                    <a:pt x="5373" y="1"/>
                    <a:pt x="1" y="4974"/>
                    <a:pt x="1" y="11110"/>
                  </a:cubicBezTo>
                  <a:cubicBezTo>
                    <a:pt x="1" y="14754"/>
                    <a:pt x="1894" y="17985"/>
                    <a:pt x="4823" y="20011"/>
                  </a:cubicBezTo>
                  <a:lnTo>
                    <a:pt x="12062" y="42054"/>
                  </a:lnTo>
                  <a:lnTo>
                    <a:pt x="18950" y="20154"/>
                  </a:lnTo>
                  <a:cubicBezTo>
                    <a:pt x="21999" y="18136"/>
                    <a:pt x="23990" y="14843"/>
                    <a:pt x="23990" y="11110"/>
                  </a:cubicBezTo>
                  <a:cubicBezTo>
                    <a:pt x="23990" y="4978"/>
                    <a:pt x="18618" y="1"/>
                    <a:pt x="11993" y="0"/>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2" name="Google Shape;1222;p54"/>
            <p:cNvSpPr/>
            <p:nvPr/>
          </p:nvSpPr>
          <p:spPr>
            <a:xfrm>
              <a:off x="8397745" y="3226607"/>
              <a:ext cx="164347" cy="152181"/>
            </a:xfrm>
            <a:custGeom>
              <a:rect b="b" l="l" r="r" t="t"/>
              <a:pathLst>
                <a:path extrusionOk="0" h="16737" w="18075">
                  <a:moveTo>
                    <a:pt x="9035" y="0"/>
                  </a:moveTo>
                  <a:cubicBezTo>
                    <a:pt x="4045" y="0"/>
                    <a:pt x="1" y="3747"/>
                    <a:pt x="1" y="8368"/>
                  </a:cubicBezTo>
                  <a:cubicBezTo>
                    <a:pt x="1" y="12990"/>
                    <a:pt x="4045" y="16736"/>
                    <a:pt x="9035" y="16736"/>
                  </a:cubicBezTo>
                  <a:cubicBezTo>
                    <a:pt x="14026" y="16736"/>
                    <a:pt x="18075" y="12990"/>
                    <a:pt x="18075" y="8368"/>
                  </a:cubicBezTo>
                  <a:cubicBezTo>
                    <a:pt x="18075" y="3747"/>
                    <a:pt x="14030" y="0"/>
                    <a:pt x="9035" y="0"/>
                  </a:cubicBez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23" name="Google Shape;1223;p54"/>
          <p:cNvGrpSpPr/>
          <p:nvPr/>
        </p:nvGrpSpPr>
        <p:grpSpPr>
          <a:xfrm>
            <a:off x="7627205" y="4023858"/>
            <a:ext cx="298688" cy="257800"/>
            <a:chOff x="6742064" y="3750480"/>
            <a:chExt cx="399315" cy="344560"/>
          </a:xfrm>
        </p:grpSpPr>
        <p:sp>
          <p:nvSpPr>
            <p:cNvPr id="1224" name="Google Shape;1224;p54"/>
            <p:cNvSpPr/>
            <p:nvPr/>
          </p:nvSpPr>
          <p:spPr>
            <a:xfrm>
              <a:off x="6742064" y="3750480"/>
              <a:ext cx="399315" cy="344560"/>
            </a:xfrm>
            <a:custGeom>
              <a:rect b="b" l="l" r="r" t="t"/>
              <a:pathLst>
                <a:path extrusionOk="0" h="37895" w="43917">
                  <a:moveTo>
                    <a:pt x="37846" y="1"/>
                  </a:moveTo>
                  <a:lnTo>
                    <a:pt x="6071" y="1"/>
                  </a:lnTo>
                  <a:cubicBezTo>
                    <a:pt x="2729" y="1"/>
                    <a:pt x="0" y="2734"/>
                    <a:pt x="0" y="6071"/>
                  </a:cubicBezTo>
                  <a:lnTo>
                    <a:pt x="0" y="18212"/>
                  </a:lnTo>
                  <a:cubicBezTo>
                    <a:pt x="0" y="21550"/>
                    <a:pt x="2729" y="24278"/>
                    <a:pt x="6071" y="24278"/>
                  </a:cubicBezTo>
                  <a:lnTo>
                    <a:pt x="18927" y="24278"/>
                  </a:lnTo>
                  <a:cubicBezTo>
                    <a:pt x="19332" y="24278"/>
                    <a:pt x="19754" y="24705"/>
                    <a:pt x="19821" y="25105"/>
                  </a:cubicBezTo>
                  <a:lnTo>
                    <a:pt x="21958" y="37895"/>
                  </a:lnTo>
                  <a:lnTo>
                    <a:pt x="24096" y="25101"/>
                  </a:lnTo>
                  <a:cubicBezTo>
                    <a:pt x="24162" y="24687"/>
                    <a:pt x="24629" y="24278"/>
                    <a:pt x="25051" y="24278"/>
                  </a:cubicBezTo>
                  <a:lnTo>
                    <a:pt x="37846" y="24278"/>
                  </a:lnTo>
                  <a:cubicBezTo>
                    <a:pt x="41183" y="24278"/>
                    <a:pt x="43916" y="21550"/>
                    <a:pt x="43916" y="18212"/>
                  </a:cubicBezTo>
                  <a:lnTo>
                    <a:pt x="43916" y="6071"/>
                  </a:lnTo>
                  <a:cubicBezTo>
                    <a:pt x="43916" y="2734"/>
                    <a:pt x="41183" y="1"/>
                    <a:pt x="37846" y="1"/>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5" name="Google Shape;1225;p54"/>
            <p:cNvSpPr/>
            <p:nvPr/>
          </p:nvSpPr>
          <p:spPr>
            <a:xfrm>
              <a:off x="6764168" y="3772584"/>
              <a:ext cx="355108" cy="176549"/>
            </a:xfrm>
            <a:custGeom>
              <a:rect b="b" l="l" r="r" t="t"/>
              <a:pathLst>
                <a:path extrusionOk="0" h="19417" w="39055">
                  <a:moveTo>
                    <a:pt x="3755" y="1"/>
                  </a:moveTo>
                  <a:lnTo>
                    <a:pt x="35295" y="1"/>
                  </a:lnTo>
                  <a:cubicBezTo>
                    <a:pt x="37370" y="10"/>
                    <a:pt x="39045" y="1685"/>
                    <a:pt x="39054" y="3756"/>
                  </a:cubicBezTo>
                  <a:lnTo>
                    <a:pt x="39054" y="15666"/>
                  </a:lnTo>
                  <a:cubicBezTo>
                    <a:pt x="39045" y="17737"/>
                    <a:pt x="37370" y="19412"/>
                    <a:pt x="35295" y="19417"/>
                  </a:cubicBezTo>
                  <a:lnTo>
                    <a:pt x="3755" y="19417"/>
                  </a:lnTo>
                  <a:cubicBezTo>
                    <a:pt x="1680" y="19412"/>
                    <a:pt x="5" y="17737"/>
                    <a:pt x="0" y="15666"/>
                  </a:cubicBezTo>
                  <a:lnTo>
                    <a:pt x="0" y="3756"/>
                  </a:lnTo>
                  <a:cubicBezTo>
                    <a:pt x="5" y="1685"/>
                    <a:pt x="1680" y="10"/>
                    <a:pt x="3755" y="1"/>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26" name="Google Shape;1226;p54"/>
          <p:cNvGrpSpPr/>
          <p:nvPr/>
        </p:nvGrpSpPr>
        <p:grpSpPr>
          <a:xfrm>
            <a:off x="8059131" y="3997448"/>
            <a:ext cx="198487" cy="309779"/>
            <a:chOff x="7248525" y="3739696"/>
            <a:chExt cx="230531" cy="359790"/>
          </a:xfrm>
        </p:grpSpPr>
        <p:sp>
          <p:nvSpPr>
            <p:cNvPr id="1227" name="Google Shape;1227;p54"/>
            <p:cNvSpPr/>
            <p:nvPr/>
          </p:nvSpPr>
          <p:spPr>
            <a:xfrm>
              <a:off x="7248525" y="3739696"/>
              <a:ext cx="230531" cy="359790"/>
            </a:xfrm>
            <a:custGeom>
              <a:rect b="b" l="l" r="r" t="t"/>
              <a:pathLst>
                <a:path extrusionOk="0" h="39570" w="25354">
                  <a:moveTo>
                    <a:pt x="19434" y="18"/>
                  </a:moveTo>
                  <a:lnTo>
                    <a:pt x="6338" y="5"/>
                  </a:lnTo>
                  <a:cubicBezTo>
                    <a:pt x="2854" y="0"/>
                    <a:pt x="1" y="2858"/>
                    <a:pt x="1" y="6342"/>
                  </a:cubicBezTo>
                  <a:lnTo>
                    <a:pt x="1" y="19016"/>
                  </a:lnTo>
                  <a:cubicBezTo>
                    <a:pt x="1" y="29006"/>
                    <a:pt x="6280" y="22820"/>
                    <a:pt x="12679" y="39570"/>
                  </a:cubicBezTo>
                  <a:cubicBezTo>
                    <a:pt x="19074" y="22820"/>
                    <a:pt x="25354" y="29006"/>
                    <a:pt x="25354" y="19016"/>
                  </a:cubicBezTo>
                  <a:lnTo>
                    <a:pt x="25354" y="6342"/>
                  </a:lnTo>
                  <a:cubicBezTo>
                    <a:pt x="25354" y="2858"/>
                    <a:pt x="22923" y="18"/>
                    <a:pt x="19434" y="18"/>
                  </a:cubicBez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8" name="Google Shape;1228;p54"/>
            <p:cNvSpPr/>
            <p:nvPr/>
          </p:nvSpPr>
          <p:spPr>
            <a:xfrm>
              <a:off x="7271639" y="3762810"/>
              <a:ext cx="184350" cy="184387"/>
            </a:xfrm>
            <a:custGeom>
              <a:rect b="b" l="l" r="r" t="t"/>
              <a:pathLst>
                <a:path extrusionOk="0" h="20279" w="20275">
                  <a:moveTo>
                    <a:pt x="3738" y="0"/>
                  </a:moveTo>
                  <a:lnTo>
                    <a:pt x="16532" y="0"/>
                  </a:lnTo>
                  <a:cubicBezTo>
                    <a:pt x="18594" y="5"/>
                    <a:pt x="20270" y="1680"/>
                    <a:pt x="20274" y="3742"/>
                  </a:cubicBezTo>
                  <a:lnTo>
                    <a:pt x="20274" y="16536"/>
                  </a:lnTo>
                  <a:cubicBezTo>
                    <a:pt x="20270" y="18598"/>
                    <a:pt x="18594" y="20274"/>
                    <a:pt x="16532" y="20278"/>
                  </a:cubicBezTo>
                  <a:lnTo>
                    <a:pt x="3738" y="20278"/>
                  </a:lnTo>
                  <a:cubicBezTo>
                    <a:pt x="1676" y="20274"/>
                    <a:pt x="5" y="18598"/>
                    <a:pt x="1" y="16536"/>
                  </a:cubicBezTo>
                  <a:lnTo>
                    <a:pt x="1" y="3742"/>
                  </a:lnTo>
                  <a:cubicBezTo>
                    <a:pt x="5" y="1680"/>
                    <a:pt x="1676" y="5"/>
                    <a:pt x="3738" y="0"/>
                  </a:cubicBez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29" name="Google Shape;1229;p54"/>
          <p:cNvGrpSpPr/>
          <p:nvPr/>
        </p:nvGrpSpPr>
        <p:grpSpPr>
          <a:xfrm>
            <a:off x="6933534" y="3097701"/>
            <a:ext cx="179433" cy="306927"/>
            <a:chOff x="7601242" y="3729267"/>
            <a:chExt cx="222566" cy="380803"/>
          </a:xfrm>
        </p:grpSpPr>
        <p:sp>
          <p:nvSpPr>
            <p:cNvPr id="1230" name="Google Shape;1230;p54"/>
            <p:cNvSpPr/>
            <p:nvPr/>
          </p:nvSpPr>
          <p:spPr>
            <a:xfrm>
              <a:off x="7601242" y="3729267"/>
              <a:ext cx="222566" cy="380803"/>
            </a:xfrm>
            <a:custGeom>
              <a:rect b="b" l="l" r="r" t="t"/>
              <a:pathLst>
                <a:path extrusionOk="0" h="41881" w="24478">
                  <a:moveTo>
                    <a:pt x="12239" y="1"/>
                  </a:moveTo>
                  <a:cubicBezTo>
                    <a:pt x="5480" y="1"/>
                    <a:pt x="0" y="5320"/>
                    <a:pt x="0" y="11875"/>
                  </a:cubicBezTo>
                  <a:cubicBezTo>
                    <a:pt x="0" y="17537"/>
                    <a:pt x="4080" y="22270"/>
                    <a:pt x="9537" y="23461"/>
                  </a:cubicBezTo>
                  <a:cubicBezTo>
                    <a:pt x="10235" y="23616"/>
                    <a:pt x="10190" y="24114"/>
                    <a:pt x="10270" y="24825"/>
                  </a:cubicBezTo>
                  <a:lnTo>
                    <a:pt x="12239" y="41881"/>
                  </a:lnTo>
                  <a:lnTo>
                    <a:pt x="14181" y="25065"/>
                  </a:lnTo>
                  <a:cubicBezTo>
                    <a:pt x="14257" y="24385"/>
                    <a:pt x="14230" y="23612"/>
                    <a:pt x="14897" y="23469"/>
                  </a:cubicBezTo>
                  <a:cubicBezTo>
                    <a:pt x="20381" y="22296"/>
                    <a:pt x="24478" y="17550"/>
                    <a:pt x="24478" y="11875"/>
                  </a:cubicBezTo>
                  <a:cubicBezTo>
                    <a:pt x="24478" y="5320"/>
                    <a:pt x="18998" y="1"/>
                    <a:pt x="12239" y="1"/>
                  </a:cubicBezTo>
                  <a:close/>
                </a:path>
              </a:pathLst>
            </a:custGeom>
            <a:solidFill>
              <a:srgbClr val="2224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1" name="Google Shape;1231;p54"/>
            <p:cNvSpPr/>
            <p:nvPr/>
          </p:nvSpPr>
          <p:spPr>
            <a:xfrm>
              <a:off x="7621200" y="3748625"/>
              <a:ext cx="182696" cy="177276"/>
            </a:xfrm>
            <a:custGeom>
              <a:rect b="b" l="l" r="r" t="t"/>
              <a:pathLst>
                <a:path extrusionOk="0" h="19497" w="20093">
                  <a:moveTo>
                    <a:pt x="10044" y="19496"/>
                  </a:moveTo>
                  <a:cubicBezTo>
                    <a:pt x="15577" y="19496"/>
                    <a:pt x="20092" y="15119"/>
                    <a:pt x="20092" y="9751"/>
                  </a:cubicBezTo>
                  <a:cubicBezTo>
                    <a:pt x="20092" y="4378"/>
                    <a:pt x="15577" y="0"/>
                    <a:pt x="10044" y="0"/>
                  </a:cubicBezTo>
                  <a:cubicBezTo>
                    <a:pt x="4511" y="0"/>
                    <a:pt x="1" y="4378"/>
                    <a:pt x="1" y="9751"/>
                  </a:cubicBezTo>
                  <a:cubicBezTo>
                    <a:pt x="1" y="15119"/>
                    <a:pt x="4511" y="19496"/>
                    <a:pt x="10044" y="19496"/>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32" name="Google Shape;1232;p54"/>
          <p:cNvSpPr/>
          <p:nvPr/>
        </p:nvSpPr>
        <p:spPr>
          <a:xfrm>
            <a:off x="8038933" y="3097656"/>
            <a:ext cx="238882" cy="306902"/>
          </a:xfrm>
          <a:custGeom>
            <a:rect b="b" l="l" r="r" t="t"/>
            <a:pathLst>
              <a:path extrusionOk="0" h="37553" w="29230">
                <a:moveTo>
                  <a:pt x="9655" y="0"/>
                </a:moveTo>
                <a:cubicBezTo>
                  <a:pt x="7693" y="0"/>
                  <a:pt x="5983" y="1692"/>
                  <a:pt x="5974" y="3671"/>
                </a:cubicBezTo>
                <a:cubicBezTo>
                  <a:pt x="5974" y="4182"/>
                  <a:pt x="6085" y="4693"/>
                  <a:pt x="6245" y="5036"/>
                </a:cubicBezTo>
                <a:cubicBezTo>
                  <a:pt x="7169" y="7653"/>
                  <a:pt x="7369" y="9675"/>
                  <a:pt x="6863" y="11515"/>
                </a:cubicBezTo>
                <a:lnTo>
                  <a:pt x="6716" y="11933"/>
                </a:lnTo>
                <a:cubicBezTo>
                  <a:pt x="6089" y="13821"/>
                  <a:pt x="5018" y="16181"/>
                  <a:pt x="1850" y="19345"/>
                </a:cubicBezTo>
                <a:cubicBezTo>
                  <a:pt x="1" y="21194"/>
                  <a:pt x="623" y="24331"/>
                  <a:pt x="3041" y="25340"/>
                </a:cubicBezTo>
                <a:cubicBezTo>
                  <a:pt x="3475" y="25523"/>
                  <a:pt x="3948" y="25620"/>
                  <a:pt x="4422" y="25620"/>
                </a:cubicBezTo>
                <a:cubicBezTo>
                  <a:pt x="4433" y="25620"/>
                  <a:pt x="4443" y="25620"/>
                  <a:pt x="4454" y="25620"/>
                </a:cubicBezTo>
                <a:lnTo>
                  <a:pt x="12866" y="25620"/>
                </a:lnTo>
                <a:lnTo>
                  <a:pt x="14862" y="37552"/>
                </a:lnTo>
                <a:lnTo>
                  <a:pt x="16848" y="25625"/>
                </a:lnTo>
                <a:lnTo>
                  <a:pt x="25243" y="25625"/>
                </a:lnTo>
                <a:cubicBezTo>
                  <a:pt x="25254" y="25625"/>
                  <a:pt x="25264" y="25625"/>
                  <a:pt x="25275" y="25625"/>
                </a:cubicBezTo>
                <a:cubicBezTo>
                  <a:pt x="25753" y="25625"/>
                  <a:pt x="26230" y="25527"/>
                  <a:pt x="26669" y="25345"/>
                </a:cubicBezTo>
                <a:cubicBezTo>
                  <a:pt x="27576" y="24976"/>
                  <a:pt x="28292" y="24256"/>
                  <a:pt x="28660" y="23354"/>
                </a:cubicBezTo>
                <a:cubicBezTo>
                  <a:pt x="29229" y="21980"/>
                  <a:pt x="28914" y="20398"/>
                  <a:pt x="27865" y="19345"/>
                </a:cubicBezTo>
                <a:cubicBezTo>
                  <a:pt x="24701" y="16177"/>
                  <a:pt x="23630" y="13821"/>
                  <a:pt x="22999" y="11933"/>
                </a:cubicBezTo>
                <a:cubicBezTo>
                  <a:pt x="22354" y="9999"/>
                  <a:pt x="22505" y="7880"/>
                  <a:pt x="23443" y="5213"/>
                </a:cubicBezTo>
                <a:cubicBezTo>
                  <a:pt x="23661" y="4733"/>
                  <a:pt x="23772" y="4218"/>
                  <a:pt x="23772" y="3693"/>
                </a:cubicBezTo>
                <a:cubicBezTo>
                  <a:pt x="23759" y="1670"/>
                  <a:pt x="22105" y="27"/>
                  <a:pt x="20100" y="27"/>
                </a:cubicBezTo>
                <a:cubicBezTo>
                  <a:pt x="20098" y="27"/>
                  <a:pt x="20095" y="27"/>
                  <a:pt x="20092" y="27"/>
                </a:cubicBezTo>
                <a:lnTo>
                  <a:pt x="9662" y="0"/>
                </a:lnTo>
                <a:cubicBezTo>
                  <a:pt x="9660" y="0"/>
                  <a:pt x="9657" y="0"/>
                  <a:pt x="9655" y="0"/>
                </a:cubicBez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grpSp>
        <p:nvGrpSpPr>
          <p:cNvPr id="1233" name="Google Shape;1233;p54"/>
          <p:cNvGrpSpPr/>
          <p:nvPr/>
        </p:nvGrpSpPr>
        <p:grpSpPr>
          <a:xfrm>
            <a:off x="7668940" y="3547538"/>
            <a:ext cx="215217" cy="306930"/>
            <a:chOff x="8304647" y="3738687"/>
            <a:chExt cx="225076" cy="320956"/>
          </a:xfrm>
        </p:grpSpPr>
        <p:sp>
          <p:nvSpPr>
            <p:cNvPr id="1234" name="Google Shape;1234;p54"/>
            <p:cNvSpPr/>
            <p:nvPr/>
          </p:nvSpPr>
          <p:spPr>
            <a:xfrm>
              <a:off x="8335725" y="3738687"/>
              <a:ext cx="12248" cy="309245"/>
            </a:xfrm>
            <a:custGeom>
              <a:rect b="b" l="l" r="r" t="t"/>
              <a:pathLst>
                <a:path extrusionOk="0" h="34011" w="1347">
                  <a:moveTo>
                    <a:pt x="0" y="0"/>
                  </a:moveTo>
                  <a:lnTo>
                    <a:pt x="0" y="34010"/>
                  </a:lnTo>
                  <a:lnTo>
                    <a:pt x="1347" y="34010"/>
                  </a:lnTo>
                  <a:lnTo>
                    <a:pt x="1347"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5" name="Google Shape;1235;p54"/>
            <p:cNvSpPr/>
            <p:nvPr/>
          </p:nvSpPr>
          <p:spPr>
            <a:xfrm>
              <a:off x="8337943" y="3738687"/>
              <a:ext cx="191779" cy="86151"/>
            </a:xfrm>
            <a:custGeom>
              <a:rect b="b" l="l" r="r" t="t"/>
              <a:pathLst>
                <a:path extrusionOk="0" h="9475" w="21092">
                  <a:moveTo>
                    <a:pt x="1" y="0"/>
                  </a:moveTo>
                  <a:lnTo>
                    <a:pt x="432" y="9475"/>
                  </a:lnTo>
                  <a:lnTo>
                    <a:pt x="21092" y="9475"/>
                  </a:lnTo>
                  <a:lnTo>
                    <a:pt x="17648" y="4524"/>
                  </a:lnTo>
                  <a:lnTo>
                    <a:pt x="21092"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6" name="Google Shape;1236;p54"/>
            <p:cNvSpPr/>
            <p:nvPr/>
          </p:nvSpPr>
          <p:spPr>
            <a:xfrm>
              <a:off x="8304647" y="4044004"/>
              <a:ext cx="76341" cy="15639"/>
            </a:xfrm>
            <a:custGeom>
              <a:rect b="b" l="l" r="r" t="t"/>
              <a:pathLst>
                <a:path extrusionOk="0" h="1720" w="8396">
                  <a:moveTo>
                    <a:pt x="4200" y="0"/>
                  </a:moveTo>
                  <a:cubicBezTo>
                    <a:pt x="1881" y="0"/>
                    <a:pt x="1" y="382"/>
                    <a:pt x="1" y="862"/>
                  </a:cubicBezTo>
                  <a:cubicBezTo>
                    <a:pt x="1" y="1338"/>
                    <a:pt x="1881" y="1720"/>
                    <a:pt x="4200" y="1720"/>
                  </a:cubicBezTo>
                  <a:cubicBezTo>
                    <a:pt x="6516" y="1720"/>
                    <a:pt x="8395" y="1338"/>
                    <a:pt x="8395" y="862"/>
                  </a:cubicBezTo>
                  <a:cubicBezTo>
                    <a:pt x="8395" y="382"/>
                    <a:pt x="6516" y="0"/>
                    <a:pt x="4200" y="0"/>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37" name="Google Shape;1237;p54"/>
          <p:cNvGrpSpPr/>
          <p:nvPr/>
        </p:nvGrpSpPr>
        <p:grpSpPr>
          <a:xfrm>
            <a:off x="8059123" y="3547538"/>
            <a:ext cx="198502" cy="306930"/>
            <a:chOff x="8615101" y="3738687"/>
            <a:chExt cx="207573" cy="320956"/>
          </a:xfrm>
        </p:grpSpPr>
        <p:sp>
          <p:nvSpPr>
            <p:cNvPr id="1238" name="Google Shape;1238;p54"/>
            <p:cNvSpPr/>
            <p:nvPr/>
          </p:nvSpPr>
          <p:spPr>
            <a:xfrm>
              <a:off x="8646134" y="3738687"/>
              <a:ext cx="12248" cy="309245"/>
            </a:xfrm>
            <a:custGeom>
              <a:rect b="b" l="l" r="r" t="t"/>
              <a:pathLst>
                <a:path extrusionOk="0" h="34011" w="1347">
                  <a:moveTo>
                    <a:pt x="0" y="0"/>
                  </a:moveTo>
                  <a:lnTo>
                    <a:pt x="0" y="34010"/>
                  </a:lnTo>
                  <a:lnTo>
                    <a:pt x="1347" y="34010"/>
                  </a:lnTo>
                  <a:lnTo>
                    <a:pt x="1347" y="0"/>
                  </a:lnTo>
                  <a:close/>
                </a:path>
              </a:pathLst>
            </a:custGeom>
            <a:solidFill>
              <a:srgbClr val="2224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9" name="Google Shape;1239;p54"/>
            <p:cNvSpPr/>
            <p:nvPr/>
          </p:nvSpPr>
          <p:spPr>
            <a:xfrm>
              <a:off x="8615101" y="4044004"/>
              <a:ext cx="76332" cy="15639"/>
            </a:xfrm>
            <a:custGeom>
              <a:rect b="b" l="l" r="r" t="t"/>
              <a:pathLst>
                <a:path extrusionOk="0" h="1720" w="8395">
                  <a:moveTo>
                    <a:pt x="4195" y="0"/>
                  </a:moveTo>
                  <a:cubicBezTo>
                    <a:pt x="1875" y="0"/>
                    <a:pt x="0" y="382"/>
                    <a:pt x="0" y="862"/>
                  </a:cubicBezTo>
                  <a:cubicBezTo>
                    <a:pt x="0" y="1338"/>
                    <a:pt x="1875" y="1720"/>
                    <a:pt x="4195" y="1720"/>
                  </a:cubicBezTo>
                  <a:cubicBezTo>
                    <a:pt x="6515" y="1720"/>
                    <a:pt x="8395" y="1338"/>
                    <a:pt x="8395" y="862"/>
                  </a:cubicBezTo>
                  <a:cubicBezTo>
                    <a:pt x="8395" y="382"/>
                    <a:pt x="6515" y="0"/>
                    <a:pt x="4195" y="0"/>
                  </a:cubicBezTo>
                  <a:close/>
                </a:path>
              </a:pathLst>
            </a:custGeom>
            <a:solidFill>
              <a:srgbClr val="2224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0" name="Google Shape;1240;p54"/>
            <p:cNvSpPr/>
            <p:nvPr/>
          </p:nvSpPr>
          <p:spPr>
            <a:xfrm>
              <a:off x="8651953" y="3738687"/>
              <a:ext cx="170721" cy="99808"/>
            </a:xfrm>
            <a:custGeom>
              <a:rect b="b" l="l" r="r" t="t"/>
              <a:pathLst>
                <a:path extrusionOk="0" h="10977" w="18776">
                  <a:moveTo>
                    <a:pt x="707" y="0"/>
                  </a:moveTo>
                  <a:lnTo>
                    <a:pt x="0" y="10977"/>
                  </a:lnTo>
                  <a:lnTo>
                    <a:pt x="18776" y="4360"/>
                  </a:lnTo>
                  <a:lnTo>
                    <a:pt x="707" y="0"/>
                  </a:lnTo>
                  <a:close/>
                </a:path>
              </a:pathLst>
            </a:custGeom>
            <a:solidFill>
              <a:srgbClr val="2224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41" name="Google Shape;1241;p54"/>
          <p:cNvSpPr/>
          <p:nvPr/>
        </p:nvSpPr>
        <p:spPr>
          <a:xfrm>
            <a:off x="6903801" y="3544361"/>
            <a:ext cx="238899" cy="310107"/>
          </a:xfrm>
          <a:custGeom>
            <a:rect b="b" l="l" r="r" t="t"/>
            <a:pathLst>
              <a:path extrusionOk="0" h="3648" w="2810">
                <a:moveTo>
                  <a:pt x="1365" y="241"/>
                </a:moveTo>
                <a:cubicBezTo>
                  <a:pt x="1630" y="241"/>
                  <a:pt x="1899" y="338"/>
                  <a:pt x="2120" y="555"/>
                </a:cubicBezTo>
                <a:cubicBezTo>
                  <a:pt x="2810" y="1245"/>
                  <a:pt x="2329" y="2416"/>
                  <a:pt x="1356" y="2416"/>
                </a:cubicBezTo>
                <a:cubicBezTo>
                  <a:pt x="764" y="2416"/>
                  <a:pt x="272" y="1935"/>
                  <a:pt x="272" y="1344"/>
                </a:cubicBezTo>
                <a:cubicBezTo>
                  <a:pt x="263" y="681"/>
                  <a:pt x="802" y="241"/>
                  <a:pt x="1365" y="241"/>
                </a:cubicBezTo>
                <a:close/>
                <a:moveTo>
                  <a:pt x="1356" y="1"/>
                </a:moveTo>
                <a:cubicBezTo>
                  <a:pt x="604" y="1"/>
                  <a:pt x="0" y="604"/>
                  <a:pt x="0" y="1356"/>
                </a:cubicBezTo>
                <a:cubicBezTo>
                  <a:pt x="0" y="2391"/>
                  <a:pt x="1183" y="3512"/>
                  <a:pt x="1331" y="3648"/>
                </a:cubicBezTo>
                <a:lnTo>
                  <a:pt x="1368" y="3648"/>
                </a:lnTo>
                <a:cubicBezTo>
                  <a:pt x="1528" y="3512"/>
                  <a:pt x="2711" y="2453"/>
                  <a:pt x="2711" y="1356"/>
                </a:cubicBezTo>
                <a:cubicBezTo>
                  <a:pt x="2711" y="604"/>
                  <a:pt x="2095" y="1"/>
                  <a:pt x="1356" y="1"/>
                </a:cubicBez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42" name="Google Shape;1242;p54"/>
          <p:cNvGrpSpPr/>
          <p:nvPr/>
        </p:nvGrpSpPr>
        <p:grpSpPr>
          <a:xfrm>
            <a:off x="4746786" y="3701808"/>
            <a:ext cx="921718" cy="845049"/>
            <a:chOff x="6015419" y="3716859"/>
            <a:chExt cx="557671" cy="511283"/>
          </a:xfrm>
        </p:grpSpPr>
        <p:sp>
          <p:nvSpPr>
            <p:cNvPr id="1243" name="Google Shape;1243;p54"/>
            <p:cNvSpPr/>
            <p:nvPr/>
          </p:nvSpPr>
          <p:spPr>
            <a:xfrm>
              <a:off x="6015419" y="3716859"/>
              <a:ext cx="557671" cy="511283"/>
            </a:xfrm>
            <a:custGeom>
              <a:rect b="b" l="l" r="r" t="t"/>
              <a:pathLst>
                <a:path extrusionOk="0" h="88649" w="96650">
                  <a:moveTo>
                    <a:pt x="48692" y="0"/>
                  </a:moveTo>
                  <a:cubicBezTo>
                    <a:pt x="46526" y="0"/>
                    <a:pt x="44332" y="152"/>
                    <a:pt x="42124" y="465"/>
                  </a:cubicBezTo>
                  <a:cubicBezTo>
                    <a:pt x="17336" y="3960"/>
                    <a:pt x="1" y="26441"/>
                    <a:pt x="3443" y="50679"/>
                  </a:cubicBezTo>
                  <a:cubicBezTo>
                    <a:pt x="6564" y="72751"/>
                    <a:pt x="25836" y="88649"/>
                    <a:pt x="48004" y="88649"/>
                  </a:cubicBezTo>
                  <a:cubicBezTo>
                    <a:pt x="50160" y="88649"/>
                    <a:pt x="52345" y="88498"/>
                    <a:pt x="54544" y="88188"/>
                  </a:cubicBezTo>
                  <a:cubicBezTo>
                    <a:pt x="79332" y="84675"/>
                    <a:pt x="96649" y="62194"/>
                    <a:pt x="93225" y="37975"/>
                  </a:cubicBezTo>
                  <a:cubicBezTo>
                    <a:pt x="90105" y="15895"/>
                    <a:pt x="70848" y="0"/>
                    <a:pt x="48692" y="0"/>
                  </a:cubicBezTo>
                  <a:close/>
                </a:path>
              </a:pathLst>
            </a:custGeom>
            <a:solidFill>
              <a:srgbClr val="2224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44" name="Google Shape;1244;p54"/>
            <p:cNvGrpSpPr/>
            <p:nvPr/>
          </p:nvGrpSpPr>
          <p:grpSpPr>
            <a:xfrm>
              <a:off x="6036094" y="3716980"/>
              <a:ext cx="529860" cy="510468"/>
              <a:chOff x="6036094" y="3716980"/>
              <a:chExt cx="529860" cy="510468"/>
            </a:xfrm>
          </p:grpSpPr>
          <p:sp>
            <p:nvSpPr>
              <p:cNvPr id="1245" name="Google Shape;1245;p54"/>
              <p:cNvSpPr/>
              <p:nvPr/>
            </p:nvSpPr>
            <p:spPr>
              <a:xfrm>
                <a:off x="6220140" y="3716980"/>
                <a:ext cx="80065" cy="64273"/>
              </a:xfrm>
              <a:custGeom>
                <a:rect b="b" l="l" r="r" t="t"/>
                <a:pathLst>
                  <a:path extrusionOk="0" h="11144" w="13876">
                    <a:moveTo>
                      <a:pt x="11055" y="0"/>
                    </a:moveTo>
                    <a:cubicBezTo>
                      <a:pt x="9600" y="71"/>
                      <a:pt x="8127" y="213"/>
                      <a:pt x="6654" y="426"/>
                    </a:cubicBezTo>
                    <a:cubicBezTo>
                      <a:pt x="4401" y="746"/>
                      <a:pt x="2165" y="1225"/>
                      <a:pt x="1" y="1863"/>
                    </a:cubicBezTo>
                    <a:lnTo>
                      <a:pt x="54" y="2307"/>
                    </a:lnTo>
                    <a:lnTo>
                      <a:pt x="2165" y="2396"/>
                    </a:lnTo>
                    <a:lnTo>
                      <a:pt x="1739" y="4117"/>
                    </a:lnTo>
                    <a:lnTo>
                      <a:pt x="3194" y="4401"/>
                    </a:lnTo>
                    <a:lnTo>
                      <a:pt x="1828" y="5146"/>
                    </a:lnTo>
                    <a:cubicBezTo>
                      <a:pt x="2893" y="6015"/>
                      <a:pt x="1207" y="7417"/>
                      <a:pt x="2538" y="8393"/>
                    </a:cubicBezTo>
                    <a:cubicBezTo>
                      <a:pt x="3088" y="8783"/>
                      <a:pt x="3088" y="9937"/>
                      <a:pt x="3301" y="10611"/>
                    </a:cubicBezTo>
                    <a:lnTo>
                      <a:pt x="6335" y="11143"/>
                    </a:lnTo>
                    <a:cubicBezTo>
                      <a:pt x="6583" y="10611"/>
                      <a:pt x="6832" y="10061"/>
                      <a:pt x="7098" y="9493"/>
                    </a:cubicBezTo>
                    <a:cubicBezTo>
                      <a:pt x="7670" y="8245"/>
                      <a:pt x="7649" y="6456"/>
                      <a:pt x="9632" y="6456"/>
                    </a:cubicBezTo>
                    <a:cubicBezTo>
                      <a:pt x="9679" y="6456"/>
                      <a:pt x="9728" y="6457"/>
                      <a:pt x="9777" y="6459"/>
                    </a:cubicBezTo>
                    <a:cubicBezTo>
                      <a:pt x="10380" y="5217"/>
                      <a:pt x="11410" y="4791"/>
                      <a:pt x="12723" y="4685"/>
                    </a:cubicBezTo>
                    <a:cubicBezTo>
                      <a:pt x="13113" y="4649"/>
                      <a:pt x="13450" y="3939"/>
                      <a:pt x="13876" y="3443"/>
                    </a:cubicBezTo>
                    <a:cubicBezTo>
                      <a:pt x="13166" y="2378"/>
                      <a:pt x="12687" y="1012"/>
                      <a:pt x="11729" y="391"/>
                    </a:cubicBezTo>
                    <a:cubicBezTo>
                      <a:pt x="11516" y="249"/>
                      <a:pt x="11285" y="125"/>
                      <a:pt x="11055" y="0"/>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6" name="Google Shape;1246;p54"/>
              <p:cNvSpPr/>
              <p:nvPr/>
            </p:nvSpPr>
            <p:spPr>
              <a:xfrm>
                <a:off x="6368562" y="3771936"/>
                <a:ext cx="39115" cy="36745"/>
              </a:xfrm>
              <a:custGeom>
                <a:rect b="b" l="l" r="r" t="t"/>
                <a:pathLst>
                  <a:path extrusionOk="0" h="6371" w="6779">
                    <a:moveTo>
                      <a:pt x="870" y="1"/>
                    </a:moveTo>
                    <a:lnTo>
                      <a:pt x="1" y="1154"/>
                    </a:lnTo>
                    <a:lnTo>
                      <a:pt x="1509" y="2698"/>
                    </a:lnTo>
                    <a:lnTo>
                      <a:pt x="2272" y="3283"/>
                    </a:lnTo>
                    <a:cubicBezTo>
                      <a:pt x="3567" y="3922"/>
                      <a:pt x="3301" y="5625"/>
                      <a:pt x="4436" y="6370"/>
                    </a:cubicBezTo>
                    <a:cubicBezTo>
                      <a:pt x="4880" y="5341"/>
                      <a:pt x="5838" y="5554"/>
                      <a:pt x="6654" y="5377"/>
                    </a:cubicBezTo>
                    <a:cubicBezTo>
                      <a:pt x="6778" y="4117"/>
                      <a:pt x="5732" y="3549"/>
                      <a:pt x="4933" y="3265"/>
                    </a:cubicBezTo>
                    <a:cubicBezTo>
                      <a:pt x="3762" y="2875"/>
                      <a:pt x="2928" y="2360"/>
                      <a:pt x="2325" y="1278"/>
                    </a:cubicBezTo>
                    <a:cubicBezTo>
                      <a:pt x="2023" y="746"/>
                      <a:pt x="1367" y="426"/>
                      <a:pt x="870" y="1"/>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7" name="Google Shape;1247;p54"/>
              <p:cNvSpPr/>
              <p:nvPr/>
            </p:nvSpPr>
            <p:spPr>
              <a:xfrm>
                <a:off x="6304793" y="3747169"/>
                <a:ext cx="25088" cy="13311"/>
              </a:xfrm>
              <a:custGeom>
                <a:rect b="b" l="l" r="r" t="t"/>
                <a:pathLst>
                  <a:path extrusionOk="0" h="2308" w="4348">
                    <a:moveTo>
                      <a:pt x="3957" y="1"/>
                    </a:moveTo>
                    <a:cubicBezTo>
                      <a:pt x="2680" y="355"/>
                      <a:pt x="1296" y="143"/>
                      <a:pt x="0" y="906"/>
                    </a:cubicBezTo>
                    <a:cubicBezTo>
                      <a:pt x="728" y="1651"/>
                      <a:pt x="728" y="1615"/>
                      <a:pt x="1544" y="1757"/>
                    </a:cubicBezTo>
                    <a:cubicBezTo>
                      <a:pt x="2147" y="1917"/>
                      <a:pt x="2733" y="2094"/>
                      <a:pt x="3318" y="2307"/>
                    </a:cubicBezTo>
                    <a:lnTo>
                      <a:pt x="4348" y="639"/>
                    </a:lnTo>
                    <a:lnTo>
                      <a:pt x="3957" y="1"/>
                    </a:ln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8" name="Google Shape;1248;p54"/>
              <p:cNvSpPr/>
              <p:nvPr/>
            </p:nvSpPr>
            <p:spPr>
              <a:xfrm>
                <a:off x="6365182" y="3787492"/>
                <a:ext cx="18025" cy="16582"/>
              </a:xfrm>
              <a:custGeom>
                <a:rect b="b" l="l" r="r" t="t"/>
                <a:pathLst>
                  <a:path extrusionOk="0" h="2875" w="3124">
                    <a:moveTo>
                      <a:pt x="2095" y="1"/>
                    </a:moveTo>
                    <a:lnTo>
                      <a:pt x="1" y="1030"/>
                    </a:lnTo>
                    <a:cubicBezTo>
                      <a:pt x="498" y="1455"/>
                      <a:pt x="782" y="1615"/>
                      <a:pt x="941" y="1864"/>
                    </a:cubicBezTo>
                    <a:cubicBezTo>
                      <a:pt x="1119" y="2112"/>
                      <a:pt x="1154" y="2449"/>
                      <a:pt x="1279" y="2875"/>
                    </a:cubicBezTo>
                    <a:lnTo>
                      <a:pt x="3124" y="2467"/>
                    </a:lnTo>
                    <a:lnTo>
                      <a:pt x="2858" y="586"/>
                    </a:lnTo>
                    <a:lnTo>
                      <a:pt x="2095" y="1"/>
                    </a:ln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9" name="Google Shape;1249;p54"/>
              <p:cNvSpPr/>
              <p:nvPr/>
            </p:nvSpPr>
            <p:spPr>
              <a:xfrm>
                <a:off x="6367131" y="3727108"/>
                <a:ext cx="198823" cy="438001"/>
              </a:xfrm>
              <a:custGeom>
                <a:rect b="b" l="l" r="r" t="t"/>
                <a:pathLst>
                  <a:path extrusionOk="0" h="75943" w="34458">
                    <a:moveTo>
                      <a:pt x="8836" y="6211"/>
                    </a:moveTo>
                    <a:cubicBezTo>
                      <a:pt x="10061" y="6371"/>
                      <a:pt x="10061" y="6371"/>
                      <a:pt x="12438" y="9352"/>
                    </a:cubicBezTo>
                    <a:lnTo>
                      <a:pt x="10930" y="10416"/>
                    </a:lnTo>
                    <a:cubicBezTo>
                      <a:pt x="10646" y="10044"/>
                      <a:pt x="9244" y="10079"/>
                      <a:pt x="10309" y="8997"/>
                    </a:cubicBezTo>
                    <a:lnTo>
                      <a:pt x="8836" y="6211"/>
                    </a:lnTo>
                    <a:close/>
                    <a:moveTo>
                      <a:pt x="13237" y="17585"/>
                    </a:moveTo>
                    <a:cubicBezTo>
                      <a:pt x="14213" y="18330"/>
                      <a:pt x="14976" y="19235"/>
                      <a:pt x="15951" y="19572"/>
                    </a:cubicBezTo>
                    <a:cubicBezTo>
                      <a:pt x="17034" y="19945"/>
                      <a:pt x="17548" y="20761"/>
                      <a:pt x="18294" y="21506"/>
                    </a:cubicBezTo>
                    <a:lnTo>
                      <a:pt x="16892" y="22216"/>
                    </a:lnTo>
                    <a:lnTo>
                      <a:pt x="19092" y="23440"/>
                    </a:lnTo>
                    <a:lnTo>
                      <a:pt x="18826" y="19359"/>
                    </a:lnTo>
                    <a:lnTo>
                      <a:pt x="18826" y="19359"/>
                    </a:lnTo>
                    <a:cubicBezTo>
                      <a:pt x="19500" y="20264"/>
                      <a:pt x="19890" y="20867"/>
                      <a:pt x="20352" y="21382"/>
                    </a:cubicBezTo>
                    <a:cubicBezTo>
                      <a:pt x="20813" y="21914"/>
                      <a:pt x="21328" y="22340"/>
                      <a:pt x="22091" y="23050"/>
                    </a:cubicBezTo>
                    <a:lnTo>
                      <a:pt x="22587" y="21346"/>
                    </a:lnTo>
                    <a:lnTo>
                      <a:pt x="25267" y="23742"/>
                    </a:lnTo>
                    <a:lnTo>
                      <a:pt x="26402" y="22713"/>
                    </a:lnTo>
                    <a:lnTo>
                      <a:pt x="27999" y="26261"/>
                    </a:lnTo>
                    <a:cubicBezTo>
                      <a:pt x="27384" y="26597"/>
                      <a:pt x="26823" y="26720"/>
                      <a:pt x="26292" y="26720"/>
                    </a:cubicBezTo>
                    <a:cubicBezTo>
                      <a:pt x="24969" y="26720"/>
                      <a:pt x="23833" y="25957"/>
                      <a:pt x="22516" y="25818"/>
                    </a:cubicBezTo>
                    <a:cubicBezTo>
                      <a:pt x="22516" y="26527"/>
                      <a:pt x="22499" y="27131"/>
                      <a:pt x="22499" y="27787"/>
                    </a:cubicBezTo>
                    <a:cubicBezTo>
                      <a:pt x="22392" y="27787"/>
                      <a:pt x="22270" y="27819"/>
                      <a:pt x="22169" y="27819"/>
                    </a:cubicBezTo>
                    <a:cubicBezTo>
                      <a:pt x="22118" y="27819"/>
                      <a:pt x="22073" y="27811"/>
                      <a:pt x="22037" y="27787"/>
                    </a:cubicBezTo>
                    <a:cubicBezTo>
                      <a:pt x="21133" y="27288"/>
                      <a:pt x="20502" y="26308"/>
                      <a:pt x="19338" y="26308"/>
                    </a:cubicBezTo>
                    <a:cubicBezTo>
                      <a:pt x="19178" y="26308"/>
                      <a:pt x="19008" y="26327"/>
                      <a:pt x="18826" y="26368"/>
                    </a:cubicBezTo>
                    <a:cubicBezTo>
                      <a:pt x="18808" y="26372"/>
                      <a:pt x="18788" y="26375"/>
                      <a:pt x="18768" y="26375"/>
                    </a:cubicBezTo>
                    <a:cubicBezTo>
                      <a:pt x="18417" y="26375"/>
                      <a:pt x="17797" y="25667"/>
                      <a:pt x="17495" y="25197"/>
                    </a:cubicBezTo>
                    <a:cubicBezTo>
                      <a:pt x="16998" y="24416"/>
                      <a:pt x="16661" y="23529"/>
                      <a:pt x="16360" y="22925"/>
                    </a:cubicBezTo>
                    <a:cubicBezTo>
                      <a:pt x="16129" y="22764"/>
                      <a:pt x="15928" y="22701"/>
                      <a:pt x="15748" y="22701"/>
                    </a:cubicBezTo>
                    <a:cubicBezTo>
                      <a:pt x="15114" y="22701"/>
                      <a:pt x="14724" y="23479"/>
                      <a:pt x="14110" y="23479"/>
                    </a:cubicBezTo>
                    <a:cubicBezTo>
                      <a:pt x="13959" y="23479"/>
                      <a:pt x="13794" y="23432"/>
                      <a:pt x="13609" y="23316"/>
                    </a:cubicBezTo>
                    <a:cubicBezTo>
                      <a:pt x="13398" y="23182"/>
                      <a:pt x="13213" y="23127"/>
                      <a:pt x="13048" y="23127"/>
                    </a:cubicBezTo>
                    <a:cubicBezTo>
                      <a:pt x="12310" y="23127"/>
                      <a:pt x="11952" y="24236"/>
                      <a:pt x="11285" y="24540"/>
                    </a:cubicBezTo>
                    <a:cubicBezTo>
                      <a:pt x="10309" y="24984"/>
                      <a:pt x="9475" y="24913"/>
                      <a:pt x="8357" y="25126"/>
                    </a:cubicBezTo>
                    <a:cubicBezTo>
                      <a:pt x="8712" y="23440"/>
                      <a:pt x="10007" y="23263"/>
                      <a:pt x="10877" y="22588"/>
                    </a:cubicBezTo>
                    <a:cubicBezTo>
                      <a:pt x="9333" y="21453"/>
                      <a:pt x="11161" y="20583"/>
                      <a:pt x="11107" y="19732"/>
                    </a:cubicBezTo>
                    <a:cubicBezTo>
                      <a:pt x="10966" y="17815"/>
                      <a:pt x="13183" y="19075"/>
                      <a:pt x="13237" y="17585"/>
                    </a:cubicBezTo>
                    <a:close/>
                    <a:moveTo>
                      <a:pt x="444" y="1"/>
                    </a:moveTo>
                    <a:lnTo>
                      <a:pt x="444" y="1"/>
                    </a:lnTo>
                    <a:cubicBezTo>
                      <a:pt x="373" y="746"/>
                      <a:pt x="0" y="1438"/>
                      <a:pt x="1278" y="1758"/>
                    </a:cubicBezTo>
                    <a:cubicBezTo>
                      <a:pt x="2147" y="1953"/>
                      <a:pt x="2662" y="2929"/>
                      <a:pt x="2857" y="3869"/>
                    </a:cubicBezTo>
                    <a:cubicBezTo>
                      <a:pt x="3034" y="4756"/>
                      <a:pt x="3123" y="5643"/>
                      <a:pt x="3247" y="6530"/>
                    </a:cubicBezTo>
                    <a:lnTo>
                      <a:pt x="3549" y="6140"/>
                    </a:lnTo>
                    <a:lnTo>
                      <a:pt x="5412" y="8145"/>
                    </a:lnTo>
                    <a:lnTo>
                      <a:pt x="6654" y="6903"/>
                    </a:lnTo>
                    <a:lnTo>
                      <a:pt x="8393" y="10505"/>
                    </a:lnTo>
                    <a:lnTo>
                      <a:pt x="6654" y="14426"/>
                    </a:lnTo>
                    <a:lnTo>
                      <a:pt x="5944" y="14036"/>
                    </a:lnTo>
                    <a:cubicBezTo>
                      <a:pt x="5678" y="14338"/>
                      <a:pt x="5447" y="14657"/>
                      <a:pt x="5252" y="14976"/>
                    </a:cubicBezTo>
                    <a:cubicBezTo>
                      <a:pt x="5163" y="15154"/>
                      <a:pt x="5217" y="15402"/>
                      <a:pt x="5199" y="15615"/>
                    </a:cubicBezTo>
                    <a:cubicBezTo>
                      <a:pt x="7346" y="16591"/>
                      <a:pt x="7701" y="17017"/>
                      <a:pt x="8162" y="19004"/>
                    </a:cubicBezTo>
                    <a:lnTo>
                      <a:pt x="4471" y="18827"/>
                    </a:lnTo>
                    <a:lnTo>
                      <a:pt x="4471" y="18827"/>
                    </a:lnTo>
                    <a:cubicBezTo>
                      <a:pt x="4755" y="21754"/>
                      <a:pt x="5057" y="22606"/>
                      <a:pt x="6193" y="24114"/>
                    </a:cubicBezTo>
                    <a:lnTo>
                      <a:pt x="7754" y="24061"/>
                    </a:lnTo>
                    <a:lnTo>
                      <a:pt x="7754" y="24061"/>
                    </a:lnTo>
                    <a:cubicBezTo>
                      <a:pt x="8073" y="25480"/>
                      <a:pt x="7914" y="26740"/>
                      <a:pt x="6920" y="27379"/>
                    </a:cubicBezTo>
                    <a:cubicBezTo>
                      <a:pt x="5518" y="28319"/>
                      <a:pt x="7026" y="29703"/>
                      <a:pt x="5962" y="30857"/>
                    </a:cubicBezTo>
                    <a:cubicBezTo>
                      <a:pt x="4241" y="32720"/>
                      <a:pt x="3850" y="35399"/>
                      <a:pt x="2644" y="37812"/>
                    </a:cubicBezTo>
                    <a:lnTo>
                      <a:pt x="4471" y="38380"/>
                    </a:lnTo>
                    <a:cubicBezTo>
                      <a:pt x="4400" y="39161"/>
                      <a:pt x="4436" y="40012"/>
                      <a:pt x="4259" y="40829"/>
                    </a:cubicBezTo>
                    <a:cubicBezTo>
                      <a:pt x="3939" y="42319"/>
                      <a:pt x="4329" y="43579"/>
                      <a:pt x="5252" y="44732"/>
                    </a:cubicBezTo>
                    <a:cubicBezTo>
                      <a:pt x="5838" y="45460"/>
                      <a:pt x="6370" y="46240"/>
                      <a:pt x="7026" y="46932"/>
                    </a:cubicBezTo>
                    <a:cubicBezTo>
                      <a:pt x="7789" y="47731"/>
                      <a:pt x="9209" y="47678"/>
                      <a:pt x="9670" y="48920"/>
                    </a:cubicBezTo>
                    <a:cubicBezTo>
                      <a:pt x="9723" y="49026"/>
                      <a:pt x="9812" y="49097"/>
                      <a:pt x="9919" y="49132"/>
                    </a:cubicBezTo>
                    <a:cubicBezTo>
                      <a:pt x="10191" y="49213"/>
                      <a:pt x="10478" y="49350"/>
                      <a:pt x="10740" y="49350"/>
                    </a:cubicBezTo>
                    <a:cubicBezTo>
                      <a:pt x="10768" y="49350"/>
                      <a:pt x="10796" y="49349"/>
                      <a:pt x="10824" y="49345"/>
                    </a:cubicBezTo>
                    <a:cubicBezTo>
                      <a:pt x="11569" y="49257"/>
                      <a:pt x="12279" y="49257"/>
                      <a:pt x="12917" y="48547"/>
                    </a:cubicBezTo>
                    <a:cubicBezTo>
                      <a:pt x="12958" y="48500"/>
                      <a:pt x="13033" y="48481"/>
                      <a:pt x="13131" y="48481"/>
                    </a:cubicBezTo>
                    <a:cubicBezTo>
                      <a:pt x="13526" y="48481"/>
                      <a:pt x="14291" y="48790"/>
                      <a:pt x="14670" y="48790"/>
                    </a:cubicBezTo>
                    <a:cubicBezTo>
                      <a:pt x="14764" y="48790"/>
                      <a:pt x="14834" y="48771"/>
                      <a:pt x="14869" y="48724"/>
                    </a:cubicBezTo>
                    <a:cubicBezTo>
                      <a:pt x="15721" y="47642"/>
                      <a:pt x="16892" y="47944"/>
                      <a:pt x="17921" y="47695"/>
                    </a:cubicBezTo>
                    <a:cubicBezTo>
                      <a:pt x="17948" y="47687"/>
                      <a:pt x="17976" y="47684"/>
                      <a:pt x="18005" y="47684"/>
                    </a:cubicBezTo>
                    <a:cubicBezTo>
                      <a:pt x="18165" y="47684"/>
                      <a:pt x="18357" y="47795"/>
                      <a:pt x="18613" y="47855"/>
                    </a:cubicBezTo>
                    <a:cubicBezTo>
                      <a:pt x="18550" y="48716"/>
                      <a:pt x="18847" y="48890"/>
                      <a:pt x="19260" y="48890"/>
                    </a:cubicBezTo>
                    <a:cubicBezTo>
                      <a:pt x="19540" y="48890"/>
                      <a:pt x="19874" y="48810"/>
                      <a:pt x="20185" y="48810"/>
                    </a:cubicBezTo>
                    <a:cubicBezTo>
                      <a:pt x="20457" y="48810"/>
                      <a:pt x="20713" y="48871"/>
                      <a:pt x="20902" y="49097"/>
                    </a:cubicBezTo>
                    <a:cubicBezTo>
                      <a:pt x="20831" y="49558"/>
                      <a:pt x="20902" y="50233"/>
                      <a:pt x="20636" y="50765"/>
                    </a:cubicBezTo>
                    <a:cubicBezTo>
                      <a:pt x="20228" y="51546"/>
                      <a:pt x="21150" y="52592"/>
                      <a:pt x="20068" y="53178"/>
                    </a:cubicBezTo>
                    <a:cubicBezTo>
                      <a:pt x="21771" y="55112"/>
                      <a:pt x="20955" y="57649"/>
                      <a:pt x="21594" y="59424"/>
                    </a:cubicBezTo>
                    <a:cubicBezTo>
                      <a:pt x="20742" y="61713"/>
                      <a:pt x="19589" y="63327"/>
                      <a:pt x="19624" y="65776"/>
                    </a:cubicBezTo>
                    <a:cubicBezTo>
                      <a:pt x="19678" y="68597"/>
                      <a:pt x="18453" y="71436"/>
                      <a:pt x="17406" y="74168"/>
                    </a:cubicBezTo>
                    <a:cubicBezTo>
                      <a:pt x="17247" y="74577"/>
                      <a:pt x="17158" y="75002"/>
                      <a:pt x="16910" y="75943"/>
                    </a:cubicBezTo>
                    <a:cubicBezTo>
                      <a:pt x="28177" y="66379"/>
                      <a:pt x="34458" y="51617"/>
                      <a:pt x="32258" y="36144"/>
                    </a:cubicBezTo>
                    <a:cubicBezTo>
                      <a:pt x="29756" y="18472"/>
                      <a:pt x="16874" y="4756"/>
                      <a:pt x="444" y="1"/>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0" name="Google Shape;1250;p54"/>
              <p:cNvSpPr/>
              <p:nvPr/>
            </p:nvSpPr>
            <p:spPr>
              <a:xfrm>
                <a:off x="6036094" y="3734681"/>
                <a:ext cx="181628" cy="303024"/>
              </a:xfrm>
              <a:custGeom>
                <a:rect b="b" l="l" r="r" t="t"/>
                <a:pathLst>
                  <a:path extrusionOk="0" h="52540" w="31478">
                    <a:moveTo>
                      <a:pt x="28337" y="1"/>
                    </a:moveTo>
                    <a:cubicBezTo>
                      <a:pt x="13326" y="5785"/>
                      <a:pt x="2556" y="18986"/>
                      <a:pt x="1" y="34405"/>
                    </a:cubicBezTo>
                    <a:cubicBezTo>
                      <a:pt x="516" y="36961"/>
                      <a:pt x="764" y="39569"/>
                      <a:pt x="1154" y="42159"/>
                    </a:cubicBezTo>
                    <a:cubicBezTo>
                      <a:pt x="1172" y="42266"/>
                      <a:pt x="1438" y="42355"/>
                      <a:pt x="1687" y="42496"/>
                    </a:cubicBezTo>
                    <a:cubicBezTo>
                      <a:pt x="1687" y="41574"/>
                      <a:pt x="1704" y="40704"/>
                      <a:pt x="1704" y="39835"/>
                    </a:cubicBezTo>
                    <a:lnTo>
                      <a:pt x="2112" y="39817"/>
                    </a:lnTo>
                    <a:lnTo>
                      <a:pt x="3905" y="45513"/>
                    </a:lnTo>
                    <a:cubicBezTo>
                      <a:pt x="4490" y="45956"/>
                      <a:pt x="5289" y="46595"/>
                      <a:pt x="6122" y="47145"/>
                    </a:cubicBezTo>
                    <a:cubicBezTo>
                      <a:pt x="6548" y="47465"/>
                      <a:pt x="7045" y="47678"/>
                      <a:pt x="7560" y="47784"/>
                    </a:cubicBezTo>
                    <a:cubicBezTo>
                      <a:pt x="9813" y="48068"/>
                      <a:pt x="12492" y="48884"/>
                      <a:pt x="13557" y="50481"/>
                    </a:cubicBezTo>
                    <a:cubicBezTo>
                      <a:pt x="14515" y="51971"/>
                      <a:pt x="15810" y="52202"/>
                      <a:pt x="16751" y="52539"/>
                    </a:cubicBezTo>
                    <a:lnTo>
                      <a:pt x="18827" y="51652"/>
                    </a:lnTo>
                    <a:cubicBezTo>
                      <a:pt x="18720" y="51475"/>
                      <a:pt x="18632" y="51155"/>
                      <a:pt x="18525" y="51138"/>
                    </a:cubicBezTo>
                    <a:cubicBezTo>
                      <a:pt x="15367" y="50960"/>
                      <a:pt x="15367" y="50978"/>
                      <a:pt x="14905" y="48015"/>
                    </a:cubicBezTo>
                    <a:cubicBezTo>
                      <a:pt x="14870" y="47695"/>
                      <a:pt x="14799" y="47376"/>
                      <a:pt x="14675" y="46755"/>
                    </a:cubicBezTo>
                    <a:lnTo>
                      <a:pt x="11818" y="46152"/>
                    </a:lnTo>
                    <a:lnTo>
                      <a:pt x="12031" y="42461"/>
                    </a:lnTo>
                    <a:cubicBezTo>
                      <a:pt x="12009" y="42460"/>
                      <a:pt x="11988" y="42460"/>
                      <a:pt x="11967" y="42460"/>
                    </a:cubicBezTo>
                    <a:cubicBezTo>
                      <a:pt x="9761" y="42460"/>
                      <a:pt x="10756" y="45214"/>
                      <a:pt x="9157" y="45531"/>
                    </a:cubicBezTo>
                    <a:cubicBezTo>
                      <a:pt x="7577" y="44537"/>
                      <a:pt x="7577" y="44537"/>
                      <a:pt x="6832" y="39036"/>
                    </a:cubicBezTo>
                    <a:cubicBezTo>
                      <a:pt x="7471" y="36162"/>
                      <a:pt x="10807" y="37120"/>
                      <a:pt x="11570" y="34867"/>
                    </a:cubicBezTo>
                    <a:lnTo>
                      <a:pt x="13876" y="35683"/>
                    </a:lnTo>
                    <a:cubicBezTo>
                      <a:pt x="13930" y="37014"/>
                      <a:pt x="14213" y="38274"/>
                      <a:pt x="15651" y="39090"/>
                    </a:cubicBezTo>
                    <a:lnTo>
                      <a:pt x="14870" y="33554"/>
                    </a:lnTo>
                    <a:cubicBezTo>
                      <a:pt x="15012" y="33305"/>
                      <a:pt x="15189" y="33092"/>
                      <a:pt x="15367" y="32880"/>
                    </a:cubicBezTo>
                    <a:cubicBezTo>
                      <a:pt x="16733" y="31584"/>
                      <a:pt x="18720" y="30662"/>
                      <a:pt x="18277" y="28231"/>
                    </a:cubicBezTo>
                    <a:cubicBezTo>
                      <a:pt x="19217" y="27148"/>
                      <a:pt x="19501" y="25569"/>
                      <a:pt x="20903" y="24824"/>
                    </a:cubicBezTo>
                    <a:cubicBezTo>
                      <a:pt x="21169" y="24664"/>
                      <a:pt x="21701" y="24540"/>
                      <a:pt x="21701" y="24416"/>
                    </a:cubicBezTo>
                    <a:cubicBezTo>
                      <a:pt x="21701" y="22606"/>
                      <a:pt x="23298" y="22375"/>
                      <a:pt x="24345" y="21453"/>
                    </a:cubicBezTo>
                    <a:cubicBezTo>
                      <a:pt x="24698" y="21969"/>
                      <a:pt x="25002" y="22149"/>
                      <a:pt x="25280" y="22149"/>
                    </a:cubicBezTo>
                    <a:cubicBezTo>
                      <a:pt x="25925" y="22149"/>
                      <a:pt x="26432" y="21185"/>
                      <a:pt x="27082" y="21185"/>
                    </a:cubicBezTo>
                    <a:cubicBezTo>
                      <a:pt x="27098" y="21185"/>
                      <a:pt x="27114" y="21185"/>
                      <a:pt x="27131" y="21187"/>
                    </a:cubicBezTo>
                    <a:cubicBezTo>
                      <a:pt x="27184" y="21187"/>
                      <a:pt x="27237" y="20867"/>
                      <a:pt x="27255" y="20832"/>
                    </a:cubicBezTo>
                    <a:lnTo>
                      <a:pt x="25250" y="19909"/>
                    </a:lnTo>
                    <a:lnTo>
                      <a:pt x="25835" y="18348"/>
                    </a:lnTo>
                    <a:lnTo>
                      <a:pt x="24274" y="17851"/>
                    </a:lnTo>
                    <a:cubicBezTo>
                      <a:pt x="25161" y="17514"/>
                      <a:pt x="26048" y="17727"/>
                      <a:pt x="26829" y="17531"/>
                    </a:cubicBezTo>
                    <a:cubicBezTo>
                      <a:pt x="27610" y="17336"/>
                      <a:pt x="28266" y="16751"/>
                      <a:pt x="28976" y="16325"/>
                    </a:cubicBezTo>
                    <a:cubicBezTo>
                      <a:pt x="29774" y="15846"/>
                      <a:pt x="30573" y="15349"/>
                      <a:pt x="31478" y="14781"/>
                    </a:cubicBezTo>
                    <a:cubicBezTo>
                      <a:pt x="30466" y="12723"/>
                      <a:pt x="27769" y="12049"/>
                      <a:pt x="27698" y="9565"/>
                    </a:cubicBezTo>
                    <a:lnTo>
                      <a:pt x="25143" y="11836"/>
                    </a:lnTo>
                    <a:cubicBezTo>
                      <a:pt x="25764" y="8571"/>
                      <a:pt x="23600" y="8908"/>
                      <a:pt x="22269" y="8465"/>
                    </a:cubicBezTo>
                    <a:cubicBezTo>
                      <a:pt x="21932" y="8855"/>
                      <a:pt x="21559" y="9032"/>
                      <a:pt x="21027" y="9316"/>
                    </a:cubicBezTo>
                    <a:lnTo>
                      <a:pt x="21825" y="10132"/>
                    </a:lnTo>
                    <a:lnTo>
                      <a:pt x="20353" y="11197"/>
                    </a:lnTo>
                    <a:cubicBezTo>
                      <a:pt x="21772" y="12244"/>
                      <a:pt x="20956" y="13628"/>
                      <a:pt x="20690" y="13734"/>
                    </a:cubicBezTo>
                    <a:cubicBezTo>
                      <a:pt x="18756" y="14444"/>
                      <a:pt x="19217" y="16396"/>
                      <a:pt x="18401" y="17620"/>
                    </a:cubicBezTo>
                    <a:lnTo>
                      <a:pt x="17460" y="16910"/>
                    </a:lnTo>
                    <a:cubicBezTo>
                      <a:pt x="17052" y="16502"/>
                      <a:pt x="17886" y="16360"/>
                      <a:pt x="17851" y="16023"/>
                    </a:cubicBezTo>
                    <a:cubicBezTo>
                      <a:pt x="17833" y="15580"/>
                      <a:pt x="17744" y="15136"/>
                      <a:pt x="17673" y="14639"/>
                    </a:cubicBezTo>
                    <a:lnTo>
                      <a:pt x="14781" y="13805"/>
                    </a:lnTo>
                    <a:cubicBezTo>
                      <a:pt x="14391" y="10558"/>
                      <a:pt x="17727" y="10026"/>
                      <a:pt x="19075" y="8056"/>
                    </a:cubicBezTo>
                    <a:cubicBezTo>
                      <a:pt x="19476" y="8451"/>
                      <a:pt x="19895" y="8555"/>
                      <a:pt x="20323" y="8555"/>
                    </a:cubicBezTo>
                    <a:cubicBezTo>
                      <a:pt x="20808" y="8555"/>
                      <a:pt x="21305" y="8420"/>
                      <a:pt x="21802" y="8420"/>
                    </a:cubicBezTo>
                    <a:cubicBezTo>
                      <a:pt x="21952" y="8420"/>
                      <a:pt x="22102" y="8433"/>
                      <a:pt x="22251" y="8465"/>
                    </a:cubicBezTo>
                    <a:cubicBezTo>
                      <a:pt x="22127" y="7702"/>
                      <a:pt x="22056" y="7152"/>
                      <a:pt x="21967" y="6495"/>
                    </a:cubicBezTo>
                    <a:cubicBezTo>
                      <a:pt x="23198" y="6481"/>
                      <a:pt x="23566" y="4540"/>
                      <a:pt x="24952" y="4540"/>
                    </a:cubicBezTo>
                    <a:cubicBezTo>
                      <a:pt x="25264" y="4540"/>
                      <a:pt x="25629" y="4639"/>
                      <a:pt x="26066" y="4880"/>
                    </a:cubicBezTo>
                    <a:cubicBezTo>
                      <a:pt x="25374" y="5963"/>
                      <a:pt x="24274" y="6335"/>
                      <a:pt x="23458" y="7010"/>
                    </a:cubicBezTo>
                    <a:lnTo>
                      <a:pt x="26243" y="8376"/>
                    </a:lnTo>
                    <a:lnTo>
                      <a:pt x="28089" y="7205"/>
                    </a:lnTo>
                    <a:lnTo>
                      <a:pt x="28160" y="5324"/>
                    </a:lnTo>
                    <a:cubicBezTo>
                      <a:pt x="28332" y="5383"/>
                      <a:pt x="28506" y="5414"/>
                      <a:pt x="28690" y="5414"/>
                    </a:cubicBezTo>
                    <a:cubicBezTo>
                      <a:pt x="29226" y="5414"/>
                      <a:pt x="29853" y="5151"/>
                      <a:pt x="30804" y="4543"/>
                    </a:cubicBezTo>
                    <a:lnTo>
                      <a:pt x="29029" y="3621"/>
                    </a:lnTo>
                    <a:lnTo>
                      <a:pt x="29561" y="2733"/>
                    </a:lnTo>
                    <a:lnTo>
                      <a:pt x="28231" y="1722"/>
                    </a:lnTo>
                    <a:cubicBezTo>
                      <a:pt x="28355" y="1190"/>
                      <a:pt x="28692" y="586"/>
                      <a:pt x="28515" y="232"/>
                    </a:cubicBezTo>
                    <a:cubicBezTo>
                      <a:pt x="28479" y="161"/>
                      <a:pt x="28408" y="72"/>
                      <a:pt x="28337" y="1"/>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1" name="Google Shape;1251;p54"/>
              <p:cNvSpPr/>
              <p:nvPr/>
            </p:nvSpPr>
            <p:spPr>
              <a:xfrm>
                <a:off x="6143575" y="4010833"/>
                <a:ext cx="186233" cy="216616"/>
              </a:xfrm>
              <a:custGeom>
                <a:rect b="b" l="l" r="r" t="t"/>
                <a:pathLst>
                  <a:path extrusionOk="0" h="37558" w="32276">
                    <a:moveTo>
                      <a:pt x="3376" y="1"/>
                    </a:moveTo>
                    <a:cubicBezTo>
                      <a:pt x="3358" y="1"/>
                      <a:pt x="3345" y="4"/>
                      <a:pt x="3336" y="12"/>
                    </a:cubicBezTo>
                    <a:cubicBezTo>
                      <a:pt x="905" y="2621"/>
                      <a:pt x="905" y="2621"/>
                      <a:pt x="1243" y="6400"/>
                    </a:cubicBezTo>
                    <a:cubicBezTo>
                      <a:pt x="1260" y="6595"/>
                      <a:pt x="1118" y="6790"/>
                      <a:pt x="1065" y="7003"/>
                    </a:cubicBezTo>
                    <a:cubicBezTo>
                      <a:pt x="693" y="8405"/>
                      <a:pt x="338" y="9807"/>
                      <a:pt x="1" y="11155"/>
                    </a:cubicBezTo>
                    <a:lnTo>
                      <a:pt x="1118" y="14012"/>
                    </a:lnTo>
                    <a:cubicBezTo>
                      <a:pt x="2147" y="15148"/>
                      <a:pt x="3106" y="16283"/>
                      <a:pt x="4188" y="17330"/>
                    </a:cubicBezTo>
                    <a:cubicBezTo>
                      <a:pt x="5271" y="18413"/>
                      <a:pt x="5677" y="20424"/>
                      <a:pt x="7592" y="20424"/>
                    </a:cubicBezTo>
                    <a:cubicBezTo>
                      <a:pt x="7779" y="20424"/>
                      <a:pt x="7980" y="20405"/>
                      <a:pt x="8198" y="20364"/>
                    </a:cubicBezTo>
                    <a:cubicBezTo>
                      <a:pt x="9263" y="21234"/>
                      <a:pt x="10735" y="21553"/>
                      <a:pt x="11179" y="23221"/>
                    </a:cubicBezTo>
                    <a:cubicBezTo>
                      <a:pt x="11587" y="24711"/>
                      <a:pt x="12669" y="26024"/>
                      <a:pt x="13024" y="27515"/>
                    </a:cubicBezTo>
                    <a:cubicBezTo>
                      <a:pt x="13361" y="28863"/>
                      <a:pt x="14461" y="29662"/>
                      <a:pt x="14834" y="30780"/>
                    </a:cubicBezTo>
                    <a:cubicBezTo>
                      <a:pt x="15278" y="32128"/>
                      <a:pt x="15970" y="33246"/>
                      <a:pt x="16573" y="34470"/>
                    </a:cubicBezTo>
                    <a:cubicBezTo>
                      <a:pt x="17070" y="35428"/>
                      <a:pt x="18223" y="35038"/>
                      <a:pt x="18525" y="36191"/>
                    </a:cubicBezTo>
                    <a:cubicBezTo>
                      <a:pt x="18631" y="36564"/>
                      <a:pt x="18844" y="36901"/>
                      <a:pt x="19146" y="37185"/>
                    </a:cubicBezTo>
                    <a:cubicBezTo>
                      <a:pt x="20299" y="37345"/>
                      <a:pt x="21470" y="37469"/>
                      <a:pt x="22659" y="37558"/>
                    </a:cubicBezTo>
                    <a:cubicBezTo>
                      <a:pt x="22559" y="37158"/>
                      <a:pt x="22490" y="36790"/>
                      <a:pt x="21808" y="36790"/>
                    </a:cubicBezTo>
                    <a:cubicBezTo>
                      <a:pt x="21763" y="36790"/>
                      <a:pt x="21716" y="36791"/>
                      <a:pt x="21665" y="36795"/>
                    </a:cubicBezTo>
                    <a:cubicBezTo>
                      <a:pt x="21645" y="36796"/>
                      <a:pt x="21626" y="36796"/>
                      <a:pt x="21608" y="36796"/>
                    </a:cubicBezTo>
                    <a:cubicBezTo>
                      <a:pt x="20725" y="36796"/>
                      <a:pt x="22437" y="35547"/>
                      <a:pt x="21115" y="35251"/>
                    </a:cubicBezTo>
                    <a:cubicBezTo>
                      <a:pt x="20388" y="35073"/>
                      <a:pt x="22109" y="33707"/>
                      <a:pt x="20725" y="33246"/>
                    </a:cubicBezTo>
                    <a:lnTo>
                      <a:pt x="20920" y="32980"/>
                    </a:lnTo>
                    <a:lnTo>
                      <a:pt x="22783" y="32394"/>
                    </a:lnTo>
                    <a:lnTo>
                      <a:pt x="21860" y="30017"/>
                    </a:lnTo>
                    <a:lnTo>
                      <a:pt x="23191" y="29839"/>
                    </a:lnTo>
                    <a:cubicBezTo>
                      <a:pt x="23599" y="29041"/>
                      <a:pt x="24007" y="28313"/>
                      <a:pt x="24380" y="27550"/>
                    </a:cubicBezTo>
                    <a:cubicBezTo>
                      <a:pt x="24646" y="26982"/>
                      <a:pt x="25178" y="26308"/>
                      <a:pt x="25036" y="25829"/>
                    </a:cubicBezTo>
                    <a:cubicBezTo>
                      <a:pt x="24451" y="23718"/>
                      <a:pt x="26083" y="22972"/>
                      <a:pt x="27343" y="22529"/>
                    </a:cubicBezTo>
                    <a:cubicBezTo>
                      <a:pt x="28603" y="22068"/>
                      <a:pt x="29082" y="21482"/>
                      <a:pt x="29242" y="20311"/>
                    </a:cubicBezTo>
                    <a:cubicBezTo>
                      <a:pt x="29419" y="19069"/>
                      <a:pt x="29809" y="17862"/>
                      <a:pt x="29898" y="16620"/>
                    </a:cubicBezTo>
                    <a:cubicBezTo>
                      <a:pt x="29987" y="15467"/>
                      <a:pt x="30005" y="14438"/>
                      <a:pt x="31087" y="13675"/>
                    </a:cubicBezTo>
                    <a:cubicBezTo>
                      <a:pt x="31442" y="13444"/>
                      <a:pt x="31531" y="12788"/>
                      <a:pt x="31655" y="12309"/>
                    </a:cubicBezTo>
                    <a:cubicBezTo>
                      <a:pt x="32276" y="10144"/>
                      <a:pt x="31868" y="9612"/>
                      <a:pt x="29490" y="9133"/>
                    </a:cubicBezTo>
                    <a:cubicBezTo>
                      <a:pt x="29100" y="9062"/>
                      <a:pt x="28816" y="8494"/>
                      <a:pt x="28266" y="7926"/>
                    </a:cubicBezTo>
                    <a:lnTo>
                      <a:pt x="24895" y="8778"/>
                    </a:lnTo>
                    <a:cubicBezTo>
                      <a:pt x="24522" y="7678"/>
                      <a:pt x="23315" y="7678"/>
                      <a:pt x="22215" y="7465"/>
                    </a:cubicBezTo>
                    <a:lnTo>
                      <a:pt x="21647" y="8157"/>
                    </a:lnTo>
                    <a:lnTo>
                      <a:pt x="18063" y="3597"/>
                    </a:lnTo>
                    <a:cubicBezTo>
                      <a:pt x="16840" y="3528"/>
                      <a:pt x="15905" y="3374"/>
                      <a:pt x="15067" y="3374"/>
                    </a:cubicBezTo>
                    <a:cubicBezTo>
                      <a:pt x="14823" y="3374"/>
                      <a:pt x="14587" y="3387"/>
                      <a:pt x="14355" y="3419"/>
                    </a:cubicBezTo>
                    <a:cubicBezTo>
                      <a:pt x="14295" y="3427"/>
                      <a:pt x="14238" y="3430"/>
                      <a:pt x="14183" y="3430"/>
                    </a:cubicBezTo>
                    <a:cubicBezTo>
                      <a:pt x="13092" y="3430"/>
                      <a:pt x="13035" y="1981"/>
                      <a:pt x="11835" y="1964"/>
                    </a:cubicBezTo>
                    <a:cubicBezTo>
                      <a:pt x="11108" y="1964"/>
                      <a:pt x="9901" y="1467"/>
                      <a:pt x="9582" y="438"/>
                    </a:cubicBezTo>
                    <a:cubicBezTo>
                      <a:pt x="8677" y="793"/>
                      <a:pt x="7914" y="1361"/>
                      <a:pt x="7133" y="1361"/>
                    </a:cubicBezTo>
                    <a:cubicBezTo>
                      <a:pt x="7119" y="1361"/>
                      <a:pt x="7105" y="1361"/>
                      <a:pt x="7091" y="1361"/>
                    </a:cubicBezTo>
                    <a:cubicBezTo>
                      <a:pt x="6288" y="1361"/>
                      <a:pt x="5470" y="877"/>
                      <a:pt x="4703" y="616"/>
                    </a:cubicBezTo>
                    <a:lnTo>
                      <a:pt x="4170" y="1184"/>
                    </a:lnTo>
                    <a:lnTo>
                      <a:pt x="3585" y="48"/>
                    </a:lnTo>
                    <a:cubicBezTo>
                      <a:pt x="3517" y="34"/>
                      <a:pt x="3429" y="1"/>
                      <a:pt x="3376" y="1"/>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2" name="Google Shape;1252;p54"/>
              <p:cNvSpPr/>
              <p:nvPr/>
            </p:nvSpPr>
            <p:spPr>
              <a:xfrm>
                <a:off x="6110513" y="3969114"/>
                <a:ext cx="33997" cy="13957"/>
              </a:xfrm>
              <a:custGeom>
                <a:rect b="b" l="l" r="r" t="t"/>
                <a:pathLst>
                  <a:path extrusionOk="0" h="2420" w="5892">
                    <a:moveTo>
                      <a:pt x="2076" y="1"/>
                    </a:moveTo>
                    <a:cubicBezTo>
                      <a:pt x="1454" y="1"/>
                      <a:pt x="791" y="230"/>
                      <a:pt x="0" y="592"/>
                    </a:cubicBezTo>
                    <a:cubicBezTo>
                      <a:pt x="564" y="957"/>
                      <a:pt x="1113" y="1415"/>
                      <a:pt x="1254" y="1415"/>
                    </a:cubicBezTo>
                    <a:cubicBezTo>
                      <a:pt x="1264" y="1415"/>
                      <a:pt x="1272" y="1412"/>
                      <a:pt x="1278" y="1408"/>
                    </a:cubicBezTo>
                    <a:cubicBezTo>
                      <a:pt x="1606" y="1108"/>
                      <a:pt x="1874" y="952"/>
                      <a:pt x="2167" y="952"/>
                    </a:cubicBezTo>
                    <a:cubicBezTo>
                      <a:pt x="2429" y="952"/>
                      <a:pt x="2710" y="1077"/>
                      <a:pt x="3070" y="1337"/>
                    </a:cubicBezTo>
                    <a:cubicBezTo>
                      <a:pt x="3815" y="1869"/>
                      <a:pt x="4773" y="2011"/>
                      <a:pt x="5838" y="2419"/>
                    </a:cubicBezTo>
                    <a:lnTo>
                      <a:pt x="5891" y="1071"/>
                    </a:lnTo>
                    <a:cubicBezTo>
                      <a:pt x="5040" y="893"/>
                      <a:pt x="4170" y="964"/>
                      <a:pt x="3656" y="574"/>
                    </a:cubicBezTo>
                    <a:cubicBezTo>
                      <a:pt x="3121" y="171"/>
                      <a:pt x="2614" y="1"/>
                      <a:pt x="2076" y="1"/>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3" name="Google Shape;1253;p54"/>
              <p:cNvSpPr/>
              <p:nvPr/>
            </p:nvSpPr>
            <p:spPr>
              <a:xfrm>
                <a:off x="6151865" y="3979381"/>
                <a:ext cx="35739" cy="11875"/>
              </a:xfrm>
              <a:custGeom>
                <a:rect b="b" l="l" r="r" t="t"/>
                <a:pathLst>
                  <a:path extrusionOk="0" h="2059" w="6194">
                    <a:moveTo>
                      <a:pt x="6193" y="0"/>
                    </a:moveTo>
                    <a:lnTo>
                      <a:pt x="6193" y="0"/>
                    </a:lnTo>
                    <a:cubicBezTo>
                      <a:pt x="4801" y="195"/>
                      <a:pt x="3970" y="433"/>
                      <a:pt x="3202" y="433"/>
                    </a:cubicBezTo>
                    <a:cubicBezTo>
                      <a:pt x="3128" y="433"/>
                      <a:pt x="3055" y="431"/>
                      <a:pt x="2982" y="426"/>
                    </a:cubicBezTo>
                    <a:cubicBezTo>
                      <a:pt x="2453" y="395"/>
                      <a:pt x="1944" y="74"/>
                      <a:pt x="1353" y="74"/>
                    </a:cubicBezTo>
                    <a:cubicBezTo>
                      <a:pt x="951" y="74"/>
                      <a:pt x="511" y="222"/>
                      <a:pt x="1" y="710"/>
                    </a:cubicBezTo>
                    <a:lnTo>
                      <a:pt x="1473" y="2059"/>
                    </a:lnTo>
                    <a:cubicBezTo>
                      <a:pt x="2432" y="409"/>
                      <a:pt x="4472" y="1526"/>
                      <a:pt x="6193" y="0"/>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4" name="Google Shape;1254;p54"/>
              <p:cNvSpPr/>
              <p:nvPr/>
            </p:nvSpPr>
            <p:spPr>
              <a:xfrm>
                <a:off x="6203762" y="3831292"/>
                <a:ext cx="19768" cy="12285"/>
              </a:xfrm>
              <a:custGeom>
                <a:rect b="b" l="l" r="r" t="t"/>
                <a:pathLst>
                  <a:path extrusionOk="0" h="2130" w="3426">
                    <a:moveTo>
                      <a:pt x="1473" y="1"/>
                    </a:moveTo>
                    <a:lnTo>
                      <a:pt x="1" y="1828"/>
                    </a:lnTo>
                    <a:lnTo>
                      <a:pt x="3372" y="2130"/>
                    </a:lnTo>
                    <a:cubicBezTo>
                      <a:pt x="3407" y="1917"/>
                      <a:pt x="3425" y="1704"/>
                      <a:pt x="3425" y="1509"/>
                    </a:cubicBezTo>
                    <a:cubicBezTo>
                      <a:pt x="3390" y="1172"/>
                      <a:pt x="3301" y="870"/>
                      <a:pt x="3248" y="586"/>
                    </a:cubicBezTo>
                    <a:lnTo>
                      <a:pt x="1473" y="1"/>
                    </a:ln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255" name="Google Shape;1255;p54"/>
          <p:cNvGrpSpPr/>
          <p:nvPr/>
        </p:nvGrpSpPr>
        <p:grpSpPr>
          <a:xfrm>
            <a:off x="5786208" y="2709006"/>
            <a:ext cx="952512" cy="846021"/>
            <a:chOff x="6644304" y="3073628"/>
            <a:chExt cx="576302" cy="511871"/>
          </a:xfrm>
        </p:grpSpPr>
        <p:sp>
          <p:nvSpPr>
            <p:cNvPr id="1256" name="Google Shape;1256;p54"/>
            <p:cNvSpPr/>
            <p:nvPr/>
          </p:nvSpPr>
          <p:spPr>
            <a:xfrm>
              <a:off x="6644304" y="3073628"/>
              <a:ext cx="576302" cy="511871"/>
            </a:xfrm>
            <a:custGeom>
              <a:rect b="b" l="l" r="r" t="t"/>
              <a:pathLst>
                <a:path extrusionOk="0" h="88751" w="99879">
                  <a:moveTo>
                    <a:pt x="50483" y="1"/>
                  </a:moveTo>
                  <a:cubicBezTo>
                    <a:pt x="46751" y="1"/>
                    <a:pt x="42953" y="456"/>
                    <a:pt x="39160" y="1409"/>
                  </a:cubicBezTo>
                  <a:cubicBezTo>
                    <a:pt x="14870" y="7513"/>
                    <a:pt x="1" y="31697"/>
                    <a:pt x="5963" y="55420"/>
                  </a:cubicBezTo>
                  <a:cubicBezTo>
                    <a:pt x="10993" y="75452"/>
                    <a:pt x="29236" y="88750"/>
                    <a:pt x="49406" y="88750"/>
                  </a:cubicBezTo>
                  <a:cubicBezTo>
                    <a:pt x="53141" y="88750"/>
                    <a:pt x="56941" y="88294"/>
                    <a:pt x="60736" y="87341"/>
                  </a:cubicBezTo>
                  <a:cubicBezTo>
                    <a:pt x="85027" y="81237"/>
                    <a:pt x="99878" y="57053"/>
                    <a:pt x="93917" y="33330"/>
                  </a:cubicBezTo>
                  <a:cubicBezTo>
                    <a:pt x="88901" y="13311"/>
                    <a:pt x="70655" y="1"/>
                    <a:pt x="50483" y="1"/>
                  </a:cubicBezTo>
                  <a:close/>
                </a:path>
              </a:pathLst>
            </a:custGeom>
            <a:solidFill>
              <a:srgbClr val="2224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57" name="Google Shape;1257;p54"/>
            <p:cNvGrpSpPr/>
            <p:nvPr/>
          </p:nvGrpSpPr>
          <p:grpSpPr>
            <a:xfrm>
              <a:off x="6712169" y="3085440"/>
              <a:ext cx="481622" cy="494913"/>
              <a:chOff x="6712169" y="3085440"/>
              <a:chExt cx="481622" cy="494913"/>
            </a:xfrm>
          </p:grpSpPr>
          <p:sp>
            <p:nvSpPr>
              <p:cNvPr id="1258" name="Google Shape;1258;p54"/>
              <p:cNvSpPr/>
              <p:nvPr/>
            </p:nvSpPr>
            <p:spPr>
              <a:xfrm>
                <a:off x="6712169" y="3085440"/>
                <a:ext cx="238757" cy="315615"/>
              </a:xfrm>
              <a:custGeom>
                <a:rect b="b" l="l" r="r" t="t"/>
                <a:pathLst>
                  <a:path extrusionOk="0" h="54723" w="41379">
                    <a:moveTo>
                      <a:pt x="20938" y="3904"/>
                    </a:moveTo>
                    <a:lnTo>
                      <a:pt x="22677" y="6583"/>
                    </a:lnTo>
                    <a:lnTo>
                      <a:pt x="22091" y="7097"/>
                    </a:lnTo>
                    <a:lnTo>
                      <a:pt x="18951" y="4400"/>
                    </a:lnTo>
                    <a:lnTo>
                      <a:pt x="20938" y="3904"/>
                    </a:lnTo>
                    <a:close/>
                    <a:moveTo>
                      <a:pt x="25072" y="0"/>
                    </a:moveTo>
                    <a:lnTo>
                      <a:pt x="25072" y="0"/>
                    </a:lnTo>
                    <a:cubicBezTo>
                      <a:pt x="24433" y="195"/>
                      <a:pt x="23812" y="408"/>
                      <a:pt x="23191" y="621"/>
                    </a:cubicBezTo>
                    <a:lnTo>
                      <a:pt x="23493" y="1047"/>
                    </a:lnTo>
                    <a:lnTo>
                      <a:pt x="21861" y="1136"/>
                    </a:lnTo>
                    <a:cubicBezTo>
                      <a:pt x="20920" y="1491"/>
                      <a:pt x="19980" y="1899"/>
                      <a:pt x="19075" y="2307"/>
                    </a:cubicBezTo>
                    <a:lnTo>
                      <a:pt x="17709" y="4489"/>
                    </a:lnTo>
                    <a:lnTo>
                      <a:pt x="19341" y="6778"/>
                    </a:lnTo>
                    <a:lnTo>
                      <a:pt x="19341" y="6778"/>
                    </a:lnTo>
                    <a:lnTo>
                      <a:pt x="16697" y="6086"/>
                    </a:lnTo>
                    <a:lnTo>
                      <a:pt x="17017" y="4542"/>
                    </a:lnTo>
                    <a:lnTo>
                      <a:pt x="15473" y="4205"/>
                    </a:lnTo>
                    <a:cubicBezTo>
                      <a:pt x="14124" y="4968"/>
                      <a:pt x="12811" y="5820"/>
                      <a:pt x="11552" y="6725"/>
                    </a:cubicBezTo>
                    <a:lnTo>
                      <a:pt x="12581" y="6920"/>
                    </a:lnTo>
                    <a:lnTo>
                      <a:pt x="11836" y="8091"/>
                    </a:lnTo>
                    <a:cubicBezTo>
                      <a:pt x="11392" y="7967"/>
                      <a:pt x="10842" y="7772"/>
                      <a:pt x="10363" y="7612"/>
                    </a:cubicBezTo>
                    <a:cubicBezTo>
                      <a:pt x="6300" y="10753"/>
                      <a:pt x="2804" y="14567"/>
                      <a:pt x="1" y="18897"/>
                    </a:cubicBezTo>
                    <a:cubicBezTo>
                      <a:pt x="356" y="19536"/>
                      <a:pt x="498" y="20299"/>
                      <a:pt x="373" y="21026"/>
                    </a:cubicBezTo>
                    <a:cubicBezTo>
                      <a:pt x="285" y="21895"/>
                      <a:pt x="870" y="22800"/>
                      <a:pt x="977" y="23723"/>
                    </a:cubicBezTo>
                    <a:cubicBezTo>
                      <a:pt x="1101" y="24681"/>
                      <a:pt x="835" y="25710"/>
                      <a:pt x="1048" y="26633"/>
                    </a:cubicBezTo>
                    <a:cubicBezTo>
                      <a:pt x="1580" y="28922"/>
                      <a:pt x="1651" y="28904"/>
                      <a:pt x="1314" y="30696"/>
                    </a:cubicBezTo>
                    <a:cubicBezTo>
                      <a:pt x="1260" y="30998"/>
                      <a:pt x="1243" y="31335"/>
                      <a:pt x="1189" y="31654"/>
                    </a:cubicBezTo>
                    <a:cubicBezTo>
                      <a:pt x="906" y="33943"/>
                      <a:pt x="852" y="36090"/>
                      <a:pt x="2378" y="38184"/>
                    </a:cubicBezTo>
                    <a:cubicBezTo>
                      <a:pt x="3194" y="39302"/>
                      <a:pt x="4490" y="39461"/>
                      <a:pt x="5217" y="40473"/>
                    </a:cubicBezTo>
                    <a:cubicBezTo>
                      <a:pt x="5377" y="41147"/>
                      <a:pt x="5679" y="41821"/>
                      <a:pt x="5679" y="42496"/>
                    </a:cubicBezTo>
                    <a:cubicBezTo>
                      <a:pt x="5679" y="43170"/>
                      <a:pt x="7311" y="43347"/>
                      <a:pt x="6406" y="44146"/>
                    </a:cubicBezTo>
                    <a:lnTo>
                      <a:pt x="8429" y="45122"/>
                    </a:lnTo>
                    <a:lnTo>
                      <a:pt x="8429" y="45122"/>
                    </a:lnTo>
                    <a:lnTo>
                      <a:pt x="8269" y="43170"/>
                    </a:lnTo>
                    <a:lnTo>
                      <a:pt x="8269" y="43170"/>
                    </a:lnTo>
                    <a:cubicBezTo>
                      <a:pt x="8872" y="43613"/>
                      <a:pt x="9298" y="43826"/>
                      <a:pt x="9600" y="44146"/>
                    </a:cubicBezTo>
                    <a:cubicBezTo>
                      <a:pt x="10345" y="44909"/>
                      <a:pt x="10948" y="45849"/>
                      <a:pt x="11765" y="46523"/>
                    </a:cubicBezTo>
                    <a:cubicBezTo>
                      <a:pt x="12652" y="47251"/>
                      <a:pt x="13734" y="47730"/>
                      <a:pt x="13255" y="49167"/>
                    </a:cubicBezTo>
                    <a:cubicBezTo>
                      <a:pt x="15142" y="50239"/>
                      <a:pt x="17068" y="51273"/>
                      <a:pt x="19240" y="51273"/>
                    </a:cubicBezTo>
                    <a:cubicBezTo>
                      <a:pt x="19621" y="51273"/>
                      <a:pt x="20009" y="51241"/>
                      <a:pt x="20406" y="51172"/>
                    </a:cubicBezTo>
                    <a:cubicBezTo>
                      <a:pt x="21066" y="51051"/>
                      <a:pt x="21687" y="50867"/>
                      <a:pt x="22299" y="50867"/>
                    </a:cubicBezTo>
                    <a:cubicBezTo>
                      <a:pt x="22856" y="50867"/>
                      <a:pt x="23406" y="51019"/>
                      <a:pt x="23972" y="51509"/>
                    </a:cubicBezTo>
                    <a:cubicBezTo>
                      <a:pt x="24575" y="52042"/>
                      <a:pt x="25551" y="52219"/>
                      <a:pt x="26403" y="52414"/>
                    </a:cubicBezTo>
                    <a:cubicBezTo>
                      <a:pt x="26412" y="52417"/>
                      <a:pt x="26421" y="52418"/>
                      <a:pt x="26431" y="52418"/>
                    </a:cubicBezTo>
                    <a:cubicBezTo>
                      <a:pt x="26612" y="52418"/>
                      <a:pt x="26911" y="51958"/>
                      <a:pt x="27130" y="51722"/>
                    </a:cubicBezTo>
                    <a:cubicBezTo>
                      <a:pt x="29563" y="53875"/>
                      <a:pt x="30553" y="54722"/>
                      <a:pt x="31970" y="54722"/>
                    </a:cubicBezTo>
                    <a:cubicBezTo>
                      <a:pt x="32888" y="54722"/>
                      <a:pt x="33985" y="54367"/>
                      <a:pt x="35771" y="53780"/>
                    </a:cubicBezTo>
                    <a:cubicBezTo>
                      <a:pt x="35754" y="53674"/>
                      <a:pt x="35736" y="53568"/>
                      <a:pt x="35700" y="53461"/>
                    </a:cubicBezTo>
                    <a:cubicBezTo>
                      <a:pt x="35026" y="53479"/>
                      <a:pt x="34387" y="53550"/>
                      <a:pt x="33731" y="53568"/>
                    </a:cubicBezTo>
                    <a:cubicBezTo>
                      <a:pt x="33590" y="53572"/>
                      <a:pt x="33456" y="53574"/>
                      <a:pt x="33329" y="53574"/>
                    </a:cubicBezTo>
                    <a:cubicBezTo>
                      <a:pt x="31461" y="53574"/>
                      <a:pt x="31079" y="53047"/>
                      <a:pt x="30697" y="50871"/>
                    </a:cubicBezTo>
                    <a:cubicBezTo>
                      <a:pt x="30590" y="50179"/>
                      <a:pt x="30005" y="49575"/>
                      <a:pt x="29650" y="48972"/>
                    </a:cubicBezTo>
                    <a:lnTo>
                      <a:pt x="26030" y="49628"/>
                    </a:lnTo>
                    <a:lnTo>
                      <a:pt x="26030" y="49628"/>
                    </a:lnTo>
                    <a:lnTo>
                      <a:pt x="26385" y="45406"/>
                    </a:lnTo>
                    <a:lnTo>
                      <a:pt x="24167" y="45956"/>
                    </a:lnTo>
                    <a:cubicBezTo>
                      <a:pt x="23812" y="46931"/>
                      <a:pt x="24007" y="48085"/>
                      <a:pt x="22553" y="48564"/>
                    </a:cubicBezTo>
                    <a:cubicBezTo>
                      <a:pt x="22259" y="48659"/>
                      <a:pt x="21992" y="48700"/>
                      <a:pt x="21745" y="48700"/>
                    </a:cubicBezTo>
                    <a:cubicBezTo>
                      <a:pt x="20706" y="48700"/>
                      <a:pt x="20016" y="47976"/>
                      <a:pt x="19199" y="47517"/>
                    </a:cubicBezTo>
                    <a:lnTo>
                      <a:pt x="17851" y="42123"/>
                    </a:lnTo>
                    <a:cubicBezTo>
                      <a:pt x="19459" y="40109"/>
                      <a:pt x="19754" y="39740"/>
                      <a:pt x="21393" y="39740"/>
                    </a:cubicBezTo>
                    <a:cubicBezTo>
                      <a:pt x="21761" y="39740"/>
                      <a:pt x="22197" y="39758"/>
                      <a:pt x="22730" y="39781"/>
                    </a:cubicBezTo>
                    <a:lnTo>
                      <a:pt x="22890" y="38237"/>
                    </a:lnTo>
                    <a:lnTo>
                      <a:pt x="27042" y="38113"/>
                    </a:lnTo>
                    <a:lnTo>
                      <a:pt x="30324" y="41786"/>
                    </a:lnTo>
                    <a:cubicBezTo>
                      <a:pt x="30679" y="39550"/>
                      <a:pt x="29064" y="38290"/>
                      <a:pt x="28532" y="36374"/>
                    </a:cubicBezTo>
                    <a:cubicBezTo>
                      <a:pt x="29366" y="35363"/>
                      <a:pt x="30324" y="34280"/>
                      <a:pt x="31229" y="33163"/>
                    </a:cubicBezTo>
                    <a:cubicBezTo>
                      <a:pt x="32045" y="32133"/>
                      <a:pt x="31974" y="31885"/>
                      <a:pt x="30644" y="30359"/>
                    </a:cubicBezTo>
                    <a:cubicBezTo>
                      <a:pt x="31105" y="29916"/>
                      <a:pt x="31886" y="29490"/>
                      <a:pt x="31957" y="28993"/>
                    </a:cubicBezTo>
                    <a:cubicBezTo>
                      <a:pt x="32152" y="27378"/>
                      <a:pt x="33411" y="26757"/>
                      <a:pt x="34441" y="25906"/>
                    </a:cubicBezTo>
                    <a:lnTo>
                      <a:pt x="34245" y="24273"/>
                    </a:lnTo>
                    <a:lnTo>
                      <a:pt x="36588" y="22996"/>
                    </a:lnTo>
                    <a:lnTo>
                      <a:pt x="37120" y="24096"/>
                    </a:lnTo>
                    <a:lnTo>
                      <a:pt x="40438" y="20849"/>
                    </a:lnTo>
                    <a:lnTo>
                      <a:pt x="40048" y="20387"/>
                    </a:lnTo>
                    <a:lnTo>
                      <a:pt x="38184" y="21700"/>
                    </a:lnTo>
                    <a:lnTo>
                      <a:pt x="36410" y="20547"/>
                    </a:lnTo>
                    <a:cubicBezTo>
                      <a:pt x="37315" y="19429"/>
                      <a:pt x="38309" y="18631"/>
                      <a:pt x="38752" y="17584"/>
                    </a:cubicBezTo>
                    <a:cubicBezTo>
                      <a:pt x="39285" y="16377"/>
                      <a:pt x="40686" y="16271"/>
                      <a:pt x="41378" y="15295"/>
                    </a:cubicBezTo>
                    <a:cubicBezTo>
                      <a:pt x="40314" y="14177"/>
                      <a:pt x="39285" y="13663"/>
                      <a:pt x="37989" y="13521"/>
                    </a:cubicBezTo>
                    <a:cubicBezTo>
                      <a:pt x="37031" y="13467"/>
                      <a:pt x="36162" y="12971"/>
                      <a:pt x="35647" y="12154"/>
                    </a:cubicBezTo>
                    <a:cubicBezTo>
                      <a:pt x="35257" y="11622"/>
                      <a:pt x="34813" y="11161"/>
                      <a:pt x="34281" y="10770"/>
                    </a:cubicBezTo>
                    <a:cubicBezTo>
                      <a:pt x="34068" y="10593"/>
                      <a:pt x="33678" y="10628"/>
                      <a:pt x="33323" y="10557"/>
                    </a:cubicBezTo>
                    <a:lnTo>
                      <a:pt x="32773" y="12509"/>
                    </a:lnTo>
                    <a:cubicBezTo>
                      <a:pt x="31022" y="12013"/>
                      <a:pt x="29978" y="9739"/>
                      <a:pt x="28235" y="9739"/>
                    </a:cubicBezTo>
                    <a:cubicBezTo>
                      <a:pt x="27735" y="9739"/>
                      <a:pt x="27176" y="9927"/>
                      <a:pt x="26527" y="10398"/>
                    </a:cubicBezTo>
                    <a:cubicBezTo>
                      <a:pt x="26793" y="11711"/>
                      <a:pt x="25942" y="13290"/>
                      <a:pt x="27343" y="14479"/>
                    </a:cubicBezTo>
                    <a:cubicBezTo>
                      <a:pt x="27538" y="14638"/>
                      <a:pt x="27609" y="15295"/>
                      <a:pt x="27485" y="15419"/>
                    </a:cubicBezTo>
                    <a:cubicBezTo>
                      <a:pt x="26154" y="16590"/>
                      <a:pt x="27095" y="18169"/>
                      <a:pt x="26935" y="19447"/>
                    </a:cubicBezTo>
                    <a:cubicBezTo>
                      <a:pt x="26757" y="19471"/>
                      <a:pt x="26594" y="19483"/>
                      <a:pt x="26444" y="19483"/>
                    </a:cubicBezTo>
                    <a:cubicBezTo>
                      <a:pt x="24534" y="19483"/>
                      <a:pt x="24803" y="17604"/>
                      <a:pt x="24309" y="16732"/>
                    </a:cubicBezTo>
                    <a:cubicBezTo>
                      <a:pt x="23538" y="16756"/>
                      <a:pt x="22881" y="16829"/>
                      <a:pt x="22272" y="16829"/>
                    </a:cubicBezTo>
                    <a:cubicBezTo>
                      <a:pt x="21985" y="16829"/>
                      <a:pt x="21708" y="16813"/>
                      <a:pt x="21435" y="16768"/>
                    </a:cubicBezTo>
                    <a:cubicBezTo>
                      <a:pt x="20583" y="16626"/>
                      <a:pt x="19767" y="16235"/>
                      <a:pt x="18968" y="15880"/>
                    </a:cubicBezTo>
                    <a:cubicBezTo>
                      <a:pt x="18099" y="15508"/>
                      <a:pt x="17904" y="14745"/>
                      <a:pt x="18117" y="13929"/>
                    </a:cubicBezTo>
                    <a:cubicBezTo>
                      <a:pt x="18489" y="12562"/>
                      <a:pt x="19820" y="11799"/>
                      <a:pt x="20317" y="10433"/>
                    </a:cubicBezTo>
                    <a:cubicBezTo>
                      <a:pt x="20420" y="10159"/>
                      <a:pt x="20643" y="10069"/>
                      <a:pt x="20926" y="10069"/>
                    </a:cubicBezTo>
                    <a:cubicBezTo>
                      <a:pt x="21466" y="10069"/>
                      <a:pt x="22224" y="10398"/>
                      <a:pt x="22783" y="10398"/>
                    </a:cubicBezTo>
                    <a:cubicBezTo>
                      <a:pt x="23422" y="10398"/>
                      <a:pt x="24078" y="10114"/>
                      <a:pt x="25445" y="9777"/>
                    </a:cubicBezTo>
                    <a:lnTo>
                      <a:pt x="22925" y="8836"/>
                    </a:lnTo>
                    <a:cubicBezTo>
                      <a:pt x="23351" y="8002"/>
                      <a:pt x="23759" y="7435"/>
                      <a:pt x="23972" y="6796"/>
                    </a:cubicBezTo>
                    <a:cubicBezTo>
                      <a:pt x="24489" y="5333"/>
                      <a:pt x="24808" y="4715"/>
                      <a:pt x="25467" y="4715"/>
                    </a:cubicBezTo>
                    <a:cubicBezTo>
                      <a:pt x="25870" y="4715"/>
                      <a:pt x="26401" y="4947"/>
                      <a:pt x="27184" y="5359"/>
                    </a:cubicBezTo>
                    <a:cubicBezTo>
                      <a:pt x="27485" y="5518"/>
                      <a:pt x="27787" y="5713"/>
                      <a:pt x="28177" y="5944"/>
                    </a:cubicBezTo>
                    <a:lnTo>
                      <a:pt x="26012" y="8694"/>
                    </a:lnTo>
                    <a:cubicBezTo>
                      <a:pt x="26754" y="8600"/>
                      <a:pt x="27262" y="8535"/>
                      <a:pt x="27696" y="8535"/>
                    </a:cubicBezTo>
                    <a:cubicBezTo>
                      <a:pt x="28642" y="8535"/>
                      <a:pt x="29231" y="8844"/>
                      <a:pt x="31105" y="9830"/>
                    </a:cubicBezTo>
                    <a:lnTo>
                      <a:pt x="32844" y="8304"/>
                    </a:lnTo>
                    <a:lnTo>
                      <a:pt x="31886" y="7346"/>
                    </a:lnTo>
                    <a:lnTo>
                      <a:pt x="32861" y="5341"/>
                    </a:lnTo>
                    <a:lnTo>
                      <a:pt x="25232" y="2005"/>
                    </a:lnTo>
                    <a:lnTo>
                      <a:pt x="21577" y="2733"/>
                    </a:lnTo>
                    <a:lnTo>
                      <a:pt x="21452" y="2218"/>
                    </a:lnTo>
                    <a:lnTo>
                      <a:pt x="24540" y="1437"/>
                    </a:lnTo>
                    <a:lnTo>
                      <a:pt x="25072" y="0"/>
                    </a:ln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9" name="Google Shape;1259;p54"/>
              <p:cNvSpPr/>
              <p:nvPr/>
            </p:nvSpPr>
            <p:spPr>
              <a:xfrm>
                <a:off x="6913100" y="3367694"/>
                <a:ext cx="190537" cy="212659"/>
              </a:xfrm>
              <a:custGeom>
                <a:rect b="b" l="l" r="r" t="t"/>
                <a:pathLst>
                  <a:path extrusionOk="0" h="36872" w="33022">
                    <a:moveTo>
                      <a:pt x="11233" y="0"/>
                    </a:moveTo>
                    <a:cubicBezTo>
                      <a:pt x="10639" y="505"/>
                      <a:pt x="10418" y="1084"/>
                      <a:pt x="9687" y="1084"/>
                    </a:cubicBezTo>
                    <a:cubicBezTo>
                      <a:pt x="9544" y="1084"/>
                      <a:pt x="9381" y="1061"/>
                      <a:pt x="9192" y="1012"/>
                    </a:cubicBezTo>
                    <a:cubicBezTo>
                      <a:pt x="8542" y="845"/>
                      <a:pt x="7805" y="576"/>
                      <a:pt x="7089" y="576"/>
                    </a:cubicBezTo>
                    <a:cubicBezTo>
                      <a:pt x="6437" y="576"/>
                      <a:pt x="5804" y="799"/>
                      <a:pt x="5271" y="1526"/>
                    </a:cubicBezTo>
                    <a:lnTo>
                      <a:pt x="4632" y="231"/>
                    </a:lnTo>
                    <a:cubicBezTo>
                      <a:pt x="3940" y="1030"/>
                      <a:pt x="3780" y="2165"/>
                      <a:pt x="2591" y="2325"/>
                    </a:cubicBezTo>
                    <a:cubicBezTo>
                      <a:pt x="1208" y="2502"/>
                      <a:pt x="2538" y="4649"/>
                      <a:pt x="959" y="4844"/>
                    </a:cubicBezTo>
                    <a:lnTo>
                      <a:pt x="2006" y="8961"/>
                    </a:lnTo>
                    <a:lnTo>
                      <a:pt x="1" y="12190"/>
                    </a:lnTo>
                    <a:cubicBezTo>
                      <a:pt x="1190" y="12935"/>
                      <a:pt x="143" y="14302"/>
                      <a:pt x="640" y="15153"/>
                    </a:cubicBezTo>
                    <a:cubicBezTo>
                      <a:pt x="1882" y="15987"/>
                      <a:pt x="3071" y="16697"/>
                      <a:pt x="4135" y="17531"/>
                    </a:cubicBezTo>
                    <a:cubicBezTo>
                      <a:pt x="5058" y="18276"/>
                      <a:pt x="5732" y="19359"/>
                      <a:pt x="6726" y="19980"/>
                    </a:cubicBezTo>
                    <a:cubicBezTo>
                      <a:pt x="7808" y="20654"/>
                      <a:pt x="9121" y="20973"/>
                      <a:pt x="10044" y="21364"/>
                    </a:cubicBezTo>
                    <a:cubicBezTo>
                      <a:pt x="11250" y="25161"/>
                      <a:pt x="11587" y="28638"/>
                      <a:pt x="10878" y="32152"/>
                    </a:cubicBezTo>
                    <a:cubicBezTo>
                      <a:pt x="11091" y="32506"/>
                      <a:pt x="11623" y="32968"/>
                      <a:pt x="11605" y="33394"/>
                    </a:cubicBezTo>
                    <a:cubicBezTo>
                      <a:pt x="11552" y="34405"/>
                      <a:pt x="11605" y="35416"/>
                      <a:pt x="11783" y="36428"/>
                    </a:cubicBezTo>
                    <a:cubicBezTo>
                      <a:pt x="11800" y="36587"/>
                      <a:pt x="11836" y="36729"/>
                      <a:pt x="11871" y="36871"/>
                    </a:cubicBezTo>
                    <a:cubicBezTo>
                      <a:pt x="12634" y="36712"/>
                      <a:pt x="13379" y="36552"/>
                      <a:pt x="14125" y="36357"/>
                    </a:cubicBezTo>
                    <a:lnTo>
                      <a:pt x="14568" y="36233"/>
                    </a:lnTo>
                    <a:cubicBezTo>
                      <a:pt x="15172" y="34139"/>
                      <a:pt x="15828" y="32045"/>
                      <a:pt x="17798" y="30785"/>
                    </a:cubicBezTo>
                    <a:cubicBezTo>
                      <a:pt x="18543" y="30324"/>
                      <a:pt x="18951" y="29845"/>
                      <a:pt x="19235" y="29117"/>
                    </a:cubicBezTo>
                    <a:cubicBezTo>
                      <a:pt x="19377" y="28763"/>
                      <a:pt x="19465" y="28230"/>
                      <a:pt x="19732" y="28124"/>
                    </a:cubicBezTo>
                    <a:cubicBezTo>
                      <a:pt x="22233" y="27059"/>
                      <a:pt x="23334" y="24930"/>
                      <a:pt x="24008" y="22535"/>
                    </a:cubicBezTo>
                    <a:cubicBezTo>
                      <a:pt x="24345" y="21346"/>
                      <a:pt x="25232" y="20423"/>
                      <a:pt x="26403" y="20051"/>
                    </a:cubicBezTo>
                    <a:cubicBezTo>
                      <a:pt x="28550" y="19447"/>
                      <a:pt x="29065" y="17904"/>
                      <a:pt x="29615" y="16147"/>
                    </a:cubicBezTo>
                    <a:cubicBezTo>
                      <a:pt x="30449" y="13503"/>
                      <a:pt x="30999" y="10735"/>
                      <a:pt x="32844" y="8517"/>
                    </a:cubicBezTo>
                    <a:cubicBezTo>
                      <a:pt x="32933" y="8429"/>
                      <a:pt x="32986" y="8340"/>
                      <a:pt x="33021" y="8216"/>
                    </a:cubicBezTo>
                    <a:cubicBezTo>
                      <a:pt x="33021" y="7683"/>
                      <a:pt x="33021" y="7133"/>
                      <a:pt x="33021" y="6424"/>
                    </a:cubicBezTo>
                    <a:cubicBezTo>
                      <a:pt x="32898" y="6449"/>
                      <a:pt x="32778" y="6461"/>
                      <a:pt x="32662" y="6461"/>
                    </a:cubicBezTo>
                    <a:cubicBezTo>
                      <a:pt x="31610" y="6461"/>
                      <a:pt x="30838" y="5512"/>
                      <a:pt x="29835" y="5512"/>
                    </a:cubicBezTo>
                    <a:cubicBezTo>
                      <a:pt x="29647" y="5512"/>
                      <a:pt x="29450" y="5546"/>
                      <a:pt x="29242" y="5625"/>
                    </a:cubicBezTo>
                    <a:cubicBezTo>
                      <a:pt x="28763" y="5810"/>
                      <a:pt x="28295" y="5881"/>
                      <a:pt x="27833" y="5881"/>
                    </a:cubicBezTo>
                    <a:cubicBezTo>
                      <a:pt x="27010" y="5881"/>
                      <a:pt x="26203" y="5659"/>
                      <a:pt x="25374" y="5465"/>
                    </a:cubicBezTo>
                    <a:cubicBezTo>
                      <a:pt x="25322" y="5454"/>
                      <a:pt x="25270" y="5449"/>
                      <a:pt x="25215" y="5449"/>
                    </a:cubicBezTo>
                    <a:cubicBezTo>
                      <a:pt x="24767" y="5449"/>
                      <a:pt x="24231" y="5812"/>
                      <a:pt x="23582" y="6033"/>
                    </a:cubicBezTo>
                    <a:lnTo>
                      <a:pt x="20637" y="2112"/>
                    </a:lnTo>
                    <a:lnTo>
                      <a:pt x="16467" y="2201"/>
                    </a:lnTo>
                    <a:lnTo>
                      <a:pt x="11233" y="0"/>
                    </a:ln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0" name="Google Shape;1260;p54"/>
              <p:cNvSpPr/>
              <p:nvPr/>
            </p:nvSpPr>
            <p:spPr>
              <a:xfrm>
                <a:off x="7135734" y="3186037"/>
                <a:ext cx="58058" cy="152383"/>
              </a:xfrm>
              <a:custGeom>
                <a:rect b="b" l="l" r="r" t="t"/>
                <a:pathLst>
                  <a:path extrusionOk="0" h="26421" w="10062">
                    <a:moveTo>
                      <a:pt x="2520" y="1"/>
                    </a:moveTo>
                    <a:lnTo>
                      <a:pt x="2254" y="19"/>
                    </a:lnTo>
                    <a:cubicBezTo>
                      <a:pt x="2077" y="515"/>
                      <a:pt x="2041" y="1474"/>
                      <a:pt x="1545" y="1864"/>
                    </a:cubicBezTo>
                    <a:cubicBezTo>
                      <a:pt x="107" y="3035"/>
                      <a:pt x="214" y="4401"/>
                      <a:pt x="586" y="5927"/>
                    </a:cubicBezTo>
                    <a:cubicBezTo>
                      <a:pt x="746" y="6566"/>
                      <a:pt x="1012" y="7311"/>
                      <a:pt x="835" y="7897"/>
                    </a:cubicBezTo>
                    <a:cubicBezTo>
                      <a:pt x="1" y="10523"/>
                      <a:pt x="799" y="13202"/>
                      <a:pt x="72" y="15917"/>
                    </a:cubicBezTo>
                    <a:lnTo>
                      <a:pt x="1686" y="15846"/>
                    </a:lnTo>
                    <a:cubicBezTo>
                      <a:pt x="1811" y="17177"/>
                      <a:pt x="2698" y="18241"/>
                      <a:pt x="1970" y="19590"/>
                    </a:cubicBezTo>
                    <a:cubicBezTo>
                      <a:pt x="1740" y="20051"/>
                      <a:pt x="2024" y="21293"/>
                      <a:pt x="2414" y="21506"/>
                    </a:cubicBezTo>
                    <a:cubicBezTo>
                      <a:pt x="4596" y="22642"/>
                      <a:pt x="4632" y="25587"/>
                      <a:pt x="6885" y="26421"/>
                    </a:cubicBezTo>
                    <a:lnTo>
                      <a:pt x="10061" y="24079"/>
                    </a:lnTo>
                    <a:cubicBezTo>
                      <a:pt x="9973" y="15491"/>
                      <a:pt x="7364" y="7098"/>
                      <a:pt x="2520" y="1"/>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1" name="Google Shape;1261;p54"/>
              <p:cNvSpPr/>
              <p:nvPr/>
            </p:nvSpPr>
            <p:spPr>
              <a:xfrm>
                <a:off x="6870416" y="3332822"/>
                <a:ext cx="47510" cy="11685"/>
              </a:xfrm>
              <a:custGeom>
                <a:rect b="b" l="l" r="r" t="t"/>
                <a:pathLst>
                  <a:path extrusionOk="0" h="2026" w="8234">
                    <a:moveTo>
                      <a:pt x="3405" y="1"/>
                    </a:moveTo>
                    <a:cubicBezTo>
                      <a:pt x="2255" y="1"/>
                      <a:pt x="1201" y="655"/>
                      <a:pt x="1" y="919"/>
                    </a:cubicBezTo>
                    <a:cubicBezTo>
                      <a:pt x="371" y="1711"/>
                      <a:pt x="675" y="1974"/>
                      <a:pt x="943" y="1974"/>
                    </a:cubicBezTo>
                    <a:cubicBezTo>
                      <a:pt x="1419" y="1974"/>
                      <a:pt x="1781" y="1142"/>
                      <a:pt x="2201" y="972"/>
                    </a:cubicBezTo>
                    <a:cubicBezTo>
                      <a:pt x="2266" y="967"/>
                      <a:pt x="2330" y="964"/>
                      <a:pt x="2394" y="964"/>
                    </a:cubicBezTo>
                    <a:cubicBezTo>
                      <a:pt x="3717" y="964"/>
                      <a:pt x="4976" y="2025"/>
                      <a:pt x="6356" y="2025"/>
                    </a:cubicBezTo>
                    <a:cubicBezTo>
                      <a:pt x="6954" y="2025"/>
                      <a:pt x="7575" y="1826"/>
                      <a:pt x="8234" y="1256"/>
                    </a:cubicBezTo>
                    <a:cubicBezTo>
                      <a:pt x="7932" y="936"/>
                      <a:pt x="7684" y="440"/>
                      <a:pt x="7400" y="422"/>
                    </a:cubicBezTo>
                    <a:cubicBezTo>
                      <a:pt x="7374" y="421"/>
                      <a:pt x="7348" y="420"/>
                      <a:pt x="7322" y="420"/>
                    </a:cubicBezTo>
                    <a:cubicBezTo>
                      <a:pt x="6763" y="420"/>
                      <a:pt x="6090" y="679"/>
                      <a:pt x="5591" y="679"/>
                    </a:cubicBezTo>
                    <a:cubicBezTo>
                      <a:pt x="5418" y="679"/>
                      <a:pt x="5266" y="648"/>
                      <a:pt x="5147" y="564"/>
                    </a:cubicBezTo>
                    <a:cubicBezTo>
                      <a:pt x="4527" y="150"/>
                      <a:pt x="3955" y="1"/>
                      <a:pt x="3405" y="1"/>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2" name="Google Shape;1262;p54"/>
              <p:cNvSpPr/>
              <p:nvPr/>
            </p:nvSpPr>
            <p:spPr>
              <a:xfrm>
                <a:off x="6925590" y="3336277"/>
                <a:ext cx="38094" cy="14228"/>
              </a:xfrm>
              <a:custGeom>
                <a:rect b="b" l="l" r="r" t="t"/>
                <a:pathLst>
                  <a:path extrusionOk="0" h="2467" w="6602">
                    <a:moveTo>
                      <a:pt x="6601" y="0"/>
                    </a:moveTo>
                    <a:cubicBezTo>
                      <a:pt x="4188" y="231"/>
                      <a:pt x="2254" y="391"/>
                      <a:pt x="338" y="604"/>
                    </a:cubicBezTo>
                    <a:cubicBezTo>
                      <a:pt x="231" y="621"/>
                      <a:pt x="160" y="976"/>
                      <a:pt x="1" y="1384"/>
                    </a:cubicBezTo>
                    <a:lnTo>
                      <a:pt x="1438" y="2467"/>
                    </a:lnTo>
                    <a:cubicBezTo>
                      <a:pt x="2573" y="621"/>
                      <a:pt x="4862" y="1491"/>
                      <a:pt x="6601" y="0"/>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63" name="Google Shape;1263;p54"/>
            <p:cNvSpPr/>
            <p:nvPr/>
          </p:nvSpPr>
          <p:spPr>
            <a:xfrm>
              <a:off x="6867451" y="3073651"/>
              <a:ext cx="102383" cy="56919"/>
            </a:xfrm>
            <a:custGeom>
              <a:rect b="b" l="l" r="r" t="t"/>
              <a:pathLst>
                <a:path extrusionOk="0" h="9869" w="17744">
                  <a:moveTo>
                    <a:pt x="11775" y="1"/>
                  </a:moveTo>
                  <a:cubicBezTo>
                    <a:pt x="7969" y="1"/>
                    <a:pt x="4175" y="474"/>
                    <a:pt x="479" y="1405"/>
                  </a:cubicBezTo>
                  <a:lnTo>
                    <a:pt x="0" y="1530"/>
                  </a:lnTo>
                  <a:cubicBezTo>
                    <a:pt x="266" y="1749"/>
                    <a:pt x="570" y="1886"/>
                    <a:pt x="955" y="1886"/>
                  </a:cubicBezTo>
                  <a:cubicBezTo>
                    <a:pt x="1161" y="1886"/>
                    <a:pt x="1391" y="1847"/>
                    <a:pt x="1651" y="1760"/>
                  </a:cubicBezTo>
                  <a:cubicBezTo>
                    <a:pt x="2029" y="1630"/>
                    <a:pt x="2392" y="1564"/>
                    <a:pt x="2739" y="1564"/>
                  </a:cubicBezTo>
                  <a:cubicBezTo>
                    <a:pt x="3580" y="1564"/>
                    <a:pt x="4337" y="1950"/>
                    <a:pt x="5040" y="2754"/>
                  </a:cubicBezTo>
                  <a:cubicBezTo>
                    <a:pt x="5749" y="3588"/>
                    <a:pt x="7204" y="3428"/>
                    <a:pt x="7967" y="4422"/>
                  </a:cubicBezTo>
                  <a:cubicBezTo>
                    <a:pt x="8017" y="4486"/>
                    <a:pt x="8125" y="4504"/>
                    <a:pt x="8257" y="4504"/>
                  </a:cubicBezTo>
                  <a:cubicBezTo>
                    <a:pt x="8429" y="4504"/>
                    <a:pt x="8642" y="4473"/>
                    <a:pt x="8821" y="4473"/>
                  </a:cubicBezTo>
                  <a:cubicBezTo>
                    <a:pt x="8844" y="4473"/>
                    <a:pt x="8868" y="4474"/>
                    <a:pt x="8890" y="4475"/>
                  </a:cubicBezTo>
                  <a:lnTo>
                    <a:pt x="8233" y="6054"/>
                  </a:lnTo>
                  <a:cubicBezTo>
                    <a:pt x="9475" y="6533"/>
                    <a:pt x="11019" y="6640"/>
                    <a:pt x="11605" y="7420"/>
                  </a:cubicBezTo>
                  <a:cubicBezTo>
                    <a:pt x="13095" y="9479"/>
                    <a:pt x="15065" y="9745"/>
                    <a:pt x="17744" y="9869"/>
                  </a:cubicBezTo>
                  <a:cubicBezTo>
                    <a:pt x="17105" y="8982"/>
                    <a:pt x="16271" y="8325"/>
                    <a:pt x="16342" y="7828"/>
                  </a:cubicBezTo>
                  <a:cubicBezTo>
                    <a:pt x="16502" y="6888"/>
                    <a:pt x="16892" y="6125"/>
                    <a:pt x="15632" y="5717"/>
                  </a:cubicBezTo>
                  <a:lnTo>
                    <a:pt x="16857" y="4706"/>
                  </a:lnTo>
                  <a:lnTo>
                    <a:pt x="16484" y="3215"/>
                  </a:lnTo>
                  <a:cubicBezTo>
                    <a:pt x="16786" y="3073"/>
                    <a:pt x="17123" y="3002"/>
                    <a:pt x="17336" y="2772"/>
                  </a:cubicBezTo>
                  <a:cubicBezTo>
                    <a:pt x="17531" y="2559"/>
                    <a:pt x="17549" y="2222"/>
                    <a:pt x="17744" y="1689"/>
                  </a:cubicBezTo>
                  <a:cubicBezTo>
                    <a:pt x="16928" y="1441"/>
                    <a:pt x="16218" y="1281"/>
                    <a:pt x="15579" y="660"/>
                  </a:cubicBezTo>
                  <a:cubicBezTo>
                    <a:pt x="15384" y="465"/>
                    <a:pt x="15171" y="270"/>
                    <a:pt x="14940" y="110"/>
                  </a:cubicBezTo>
                  <a:cubicBezTo>
                    <a:pt x="13885" y="37"/>
                    <a:pt x="12830" y="1"/>
                    <a:pt x="11775" y="1"/>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4" name="Google Shape;1264;p54"/>
            <p:cNvSpPr/>
            <p:nvPr/>
          </p:nvSpPr>
          <p:spPr>
            <a:xfrm>
              <a:off x="7069097" y="3119476"/>
              <a:ext cx="78535" cy="76898"/>
            </a:xfrm>
            <a:custGeom>
              <a:rect b="b" l="l" r="r" t="t"/>
              <a:pathLst>
                <a:path extrusionOk="0" h="13333" w="13611">
                  <a:moveTo>
                    <a:pt x="1947" y="1"/>
                  </a:moveTo>
                  <a:cubicBezTo>
                    <a:pt x="1321" y="1"/>
                    <a:pt x="678" y="263"/>
                    <a:pt x="1" y="842"/>
                  </a:cubicBezTo>
                  <a:lnTo>
                    <a:pt x="1420" y="2634"/>
                  </a:lnTo>
                  <a:lnTo>
                    <a:pt x="5856" y="2829"/>
                  </a:lnTo>
                  <a:lnTo>
                    <a:pt x="5342" y="5224"/>
                  </a:lnTo>
                  <a:lnTo>
                    <a:pt x="8802" y="7105"/>
                  </a:lnTo>
                  <a:lnTo>
                    <a:pt x="7453" y="8702"/>
                  </a:lnTo>
                  <a:lnTo>
                    <a:pt x="9884" y="12925"/>
                  </a:lnTo>
                  <a:lnTo>
                    <a:pt x="12386" y="13333"/>
                  </a:lnTo>
                  <a:cubicBezTo>
                    <a:pt x="11889" y="12109"/>
                    <a:pt x="13610" y="10813"/>
                    <a:pt x="11694" y="9891"/>
                  </a:cubicBezTo>
                  <a:cubicBezTo>
                    <a:pt x="11605" y="9181"/>
                    <a:pt x="11232" y="8436"/>
                    <a:pt x="11179" y="7726"/>
                  </a:cubicBezTo>
                  <a:cubicBezTo>
                    <a:pt x="8713" y="4852"/>
                    <a:pt x="5892" y="2297"/>
                    <a:pt x="2769" y="150"/>
                  </a:cubicBezTo>
                  <a:cubicBezTo>
                    <a:pt x="2497" y="52"/>
                    <a:pt x="2224" y="1"/>
                    <a:pt x="1947" y="1"/>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5" name="Google Shape;1265;p54"/>
            <p:cNvSpPr/>
            <p:nvPr/>
          </p:nvSpPr>
          <p:spPr>
            <a:xfrm>
              <a:off x="6946266" y="3181844"/>
              <a:ext cx="21095" cy="14742"/>
            </a:xfrm>
            <a:custGeom>
              <a:rect b="b" l="l" r="r" t="t"/>
              <a:pathLst>
                <a:path extrusionOk="0" h="2556" w="3656">
                  <a:moveTo>
                    <a:pt x="498" y="0"/>
                  </a:moveTo>
                  <a:cubicBezTo>
                    <a:pt x="444" y="426"/>
                    <a:pt x="373" y="852"/>
                    <a:pt x="302" y="1278"/>
                  </a:cubicBezTo>
                  <a:cubicBezTo>
                    <a:pt x="231" y="1686"/>
                    <a:pt x="107" y="2076"/>
                    <a:pt x="1" y="2555"/>
                  </a:cubicBezTo>
                  <a:lnTo>
                    <a:pt x="3656" y="2467"/>
                  </a:lnTo>
                  <a:lnTo>
                    <a:pt x="3319" y="1100"/>
                  </a:lnTo>
                  <a:lnTo>
                    <a:pt x="498" y="0"/>
                  </a:ln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66" name="Google Shape;1266;p54"/>
          <p:cNvGrpSpPr/>
          <p:nvPr/>
        </p:nvGrpSpPr>
        <p:grpSpPr>
          <a:xfrm>
            <a:off x="5799155" y="3701417"/>
            <a:ext cx="926610" cy="845163"/>
            <a:chOff x="6652137" y="3716623"/>
            <a:chExt cx="560631" cy="511352"/>
          </a:xfrm>
        </p:grpSpPr>
        <p:sp>
          <p:nvSpPr>
            <p:cNvPr id="1267" name="Google Shape;1267;p54"/>
            <p:cNvSpPr/>
            <p:nvPr/>
          </p:nvSpPr>
          <p:spPr>
            <a:xfrm>
              <a:off x="6652137" y="3716623"/>
              <a:ext cx="560631" cy="511352"/>
            </a:xfrm>
            <a:custGeom>
              <a:rect b="b" l="l" r="r" t="t"/>
              <a:pathLst>
                <a:path extrusionOk="0" h="88661" w="97163">
                  <a:moveTo>
                    <a:pt x="48942" y="1"/>
                  </a:moveTo>
                  <a:cubicBezTo>
                    <a:pt x="46560" y="1"/>
                    <a:pt x="44145" y="185"/>
                    <a:pt x="41715" y="565"/>
                  </a:cubicBezTo>
                  <a:cubicBezTo>
                    <a:pt x="16981" y="4433"/>
                    <a:pt x="0" y="27180"/>
                    <a:pt x="3779" y="51346"/>
                  </a:cubicBezTo>
                  <a:cubicBezTo>
                    <a:pt x="7187" y="73133"/>
                    <a:pt x="26312" y="88661"/>
                    <a:pt x="48182" y="88661"/>
                  </a:cubicBezTo>
                  <a:cubicBezTo>
                    <a:pt x="50571" y="88661"/>
                    <a:pt x="52993" y="88476"/>
                    <a:pt x="55431" y="88093"/>
                  </a:cubicBezTo>
                  <a:cubicBezTo>
                    <a:pt x="80165" y="84225"/>
                    <a:pt x="97163" y="61496"/>
                    <a:pt x="93366" y="37311"/>
                  </a:cubicBezTo>
                  <a:cubicBezTo>
                    <a:pt x="89958" y="15517"/>
                    <a:pt x="70820" y="1"/>
                    <a:pt x="48942" y="1"/>
                  </a:cubicBezTo>
                  <a:close/>
                </a:path>
              </a:pathLst>
            </a:custGeom>
            <a:solidFill>
              <a:srgbClr val="2224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68" name="Google Shape;1268;p54"/>
            <p:cNvGrpSpPr/>
            <p:nvPr/>
          </p:nvGrpSpPr>
          <p:grpSpPr>
            <a:xfrm>
              <a:off x="6669657" y="3716715"/>
              <a:ext cx="466779" cy="464290"/>
              <a:chOff x="6669657" y="3716715"/>
              <a:chExt cx="466779" cy="464290"/>
            </a:xfrm>
          </p:grpSpPr>
          <p:sp>
            <p:nvSpPr>
              <p:cNvPr id="1269" name="Google Shape;1269;p54"/>
              <p:cNvSpPr/>
              <p:nvPr/>
            </p:nvSpPr>
            <p:spPr>
              <a:xfrm>
                <a:off x="6669657" y="3716715"/>
                <a:ext cx="386382" cy="464290"/>
              </a:xfrm>
              <a:custGeom>
                <a:rect b="b" l="l" r="r" t="t"/>
                <a:pathLst>
                  <a:path extrusionOk="0" h="80501" w="66964">
                    <a:moveTo>
                      <a:pt x="45863" y="0"/>
                    </a:moveTo>
                    <a:cubicBezTo>
                      <a:pt x="43461" y="0"/>
                      <a:pt x="41054" y="188"/>
                      <a:pt x="38663" y="566"/>
                    </a:cubicBezTo>
                    <a:cubicBezTo>
                      <a:pt x="20352" y="3441"/>
                      <a:pt x="6281" y="16660"/>
                      <a:pt x="1757" y="33161"/>
                    </a:cubicBezTo>
                    <a:lnTo>
                      <a:pt x="4081" y="32487"/>
                    </a:lnTo>
                    <a:lnTo>
                      <a:pt x="4081" y="32487"/>
                    </a:lnTo>
                    <a:cubicBezTo>
                      <a:pt x="4756" y="33871"/>
                      <a:pt x="3939" y="34971"/>
                      <a:pt x="3496" y="36213"/>
                    </a:cubicBezTo>
                    <a:cubicBezTo>
                      <a:pt x="3088" y="37384"/>
                      <a:pt x="2129" y="37207"/>
                      <a:pt x="1384" y="37295"/>
                    </a:cubicBezTo>
                    <a:cubicBezTo>
                      <a:pt x="1207" y="37313"/>
                      <a:pt x="1012" y="37348"/>
                      <a:pt x="816" y="37366"/>
                    </a:cubicBezTo>
                    <a:cubicBezTo>
                      <a:pt x="36" y="41997"/>
                      <a:pt x="0" y="46717"/>
                      <a:pt x="728" y="51348"/>
                    </a:cubicBezTo>
                    <a:cubicBezTo>
                      <a:pt x="2644" y="63591"/>
                      <a:pt x="9528" y="73847"/>
                      <a:pt x="19057" y="80501"/>
                    </a:cubicBezTo>
                    <a:cubicBezTo>
                      <a:pt x="18897" y="80217"/>
                      <a:pt x="18737" y="79950"/>
                      <a:pt x="18560" y="79684"/>
                    </a:cubicBezTo>
                    <a:cubicBezTo>
                      <a:pt x="18099" y="79010"/>
                      <a:pt x="17069" y="77928"/>
                      <a:pt x="17194" y="77768"/>
                    </a:cubicBezTo>
                    <a:cubicBezTo>
                      <a:pt x="18081" y="76703"/>
                      <a:pt x="16094" y="76632"/>
                      <a:pt x="16626" y="75834"/>
                    </a:cubicBezTo>
                    <a:cubicBezTo>
                      <a:pt x="15206" y="74876"/>
                      <a:pt x="14816" y="73652"/>
                      <a:pt x="15277" y="71948"/>
                    </a:cubicBezTo>
                    <a:cubicBezTo>
                      <a:pt x="15455" y="71292"/>
                      <a:pt x="15100" y="70529"/>
                      <a:pt x="14426" y="69854"/>
                    </a:cubicBezTo>
                    <a:cubicBezTo>
                      <a:pt x="13468" y="68896"/>
                      <a:pt x="12811" y="67601"/>
                      <a:pt x="12101" y="66394"/>
                    </a:cubicBezTo>
                    <a:cubicBezTo>
                      <a:pt x="11782" y="65862"/>
                      <a:pt x="11338" y="65152"/>
                      <a:pt x="11463" y="64620"/>
                    </a:cubicBezTo>
                    <a:cubicBezTo>
                      <a:pt x="11871" y="62739"/>
                      <a:pt x="12172" y="60734"/>
                      <a:pt x="13095" y="59102"/>
                    </a:cubicBezTo>
                    <a:cubicBezTo>
                      <a:pt x="14337" y="56919"/>
                      <a:pt x="14284" y="54914"/>
                      <a:pt x="13343" y="51969"/>
                    </a:cubicBezTo>
                    <a:lnTo>
                      <a:pt x="13343" y="51969"/>
                    </a:lnTo>
                    <a:cubicBezTo>
                      <a:pt x="12811" y="53619"/>
                      <a:pt x="11888" y="53229"/>
                      <a:pt x="11090" y="53353"/>
                    </a:cubicBezTo>
                    <a:cubicBezTo>
                      <a:pt x="10814" y="53401"/>
                      <a:pt x="10612" y="53439"/>
                      <a:pt x="10447" y="53439"/>
                    </a:cubicBezTo>
                    <a:cubicBezTo>
                      <a:pt x="9997" y="53439"/>
                      <a:pt x="9823" y="53151"/>
                      <a:pt x="9174" y="51969"/>
                    </a:cubicBezTo>
                    <a:cubicBezTo>
                      <a:pt x="7861" y="50763"/>
                      <a:pt x="6619" y="49485"/>
                      <a:pt x="5447" y="48136"/>
                    </a:cubicBezTo>
                    <a:cubicBezTo>
                      <a:pt x="5270" y="47853"/>
                      <a:pt x="5146" y="47551"/>
                      <a:pt x="5110" y="47214"/>
                    </a:cubicBezTo>
                    <a:cubicBezTo>
                      <a:pt x="4862" y="45759"/>
                      <a:pt x="4649" y="44304"/>
                      <a:pt x="4773" y="42796"/>
                    </a:cubicBezTo>
                    <a:lnTo>
                      <a:pt x="4773" y="42796"/>
                    </a:lnTo>
                    <a:lnTo>
                      <a:pt x="9653" y="51756"/>
                    </a:lnTo>
                    <a:cubicBezTo>
                      <a:pt x="11924" y="50745"/>
                      <a:pt x="13680" y="49201"/>
                      <a:pt x="15650" y="47995"/>
                    </a:cubicBezTo>
                    <a:cubicBezTo>
                      <a:pt x="17034" y="47161"/>
                      <a:pt x="17584" y="45954"/>
                      <a:pt x="18045" y="44606"/>
                    </a:cubicBezTo>
                    <a:cubicBezTo>
                      <a:pt x="18205" y="44109"/>
                      <a:pt x="18329" y="43594"/>
                      <a:pt x="18436" y="43080"/>
                    </a:cubicBezTo>
                    <a:lnTo>
                      <a:pt x="15597" y="40542"/>
                    </a:lnTo>
                    <a:lnTo>
                      <a:pt x="15224" y="41749"/>
                    </a:lnTo>
                    <a:cubicBezTo>
                      <a:pt x="14000" y="41092"/>
                      <a:pt x="12793" y="40507"/>
                      <a:pt x="11640" y="39833"/>
                    </a:cubicBezTo>
                    <a:cubicBezTo>
                      <a:pt x="10593" y="39212"/>
                      <a:pt x="10433" y="38395"/>
                      <a:pt x="11374" y="37082"/>
                    </a:cubicBezTo>
                    <a:lnTo>
                      <a:pt x="11374" y="37082"/>
                    </a:lnTo>
                    <a:cubicBezTo>
                      <a:pt x="12448" y="38789"/>
                      <a:pt x="13681" y="39825"/>
                      <a:pt x="15346" y="39825"/>
                    </a:cubicBezTo>
                    <a:cubicBezTo>
                      <a:pt x="15689" y="39825"/>
                      <a:pt x="16049" y="39781"/>
                      <a:pt x="16431" y="39691"/>
                    </a:cubicBezTo>
                    <a:cubicBezTo>
                      <a:pt x="16437" y="39689"/>
                      <a:pt x="16444" y="39688"/>
                      <a:pt x="16450" y="39688"/>
                    </a:cubicBezTo>
                    <a:cubicBezTo>
                      <a:pt x="16592" y="39688"/>
                      <a:pt x="16795" y="40029"/>
                      <a:pt x="16998" y="40063"/>
                    </a:cubicBezTo>
                    <a:cubicBezTo>
                      <a:pt x="17810" y="40257"/>
                      <a:pt x="18605" y="40492"/>
                      <a:pt x="19428" y="40492"/>
                    </a:cubicBezTo>
                    <a:cubicBezTo>
                      <a:pt x="19811" y="40492"/>
                      <a:pt x="20200" y="40441"/>
                      <a:pt x="20600" y="40312"/>
                    </a:cubicBezTo>
                    <a:cubicBezTo>
                      <a:pt x="21150" y="40152"/>
                      <a:pt x="21718" y="40045"/>
                      <a:pt x="22304" y="40010"/>
                    </a:cubicBezTo>
                    <a:cubicBezTo>
                      <a:pt x="24003" y="41489"/>
                      <a:pt x="25144" y="42940"/>
                      <a:pt x="27015" y="42940"/>
                    </a:cubicBezTo>
                    <a:cubicBezTo>
                      <a:pt x="27253" y="42940"/>
                      <a:pt x="27504" y="42917"/>
                      <a:pt x="27769" y="42867"/>
                    </a:cubicBezTo>
                    <a:cubicBezTo>
                      <a:pt x="27999" y="44251"/>
                      <a:pt x="27875" y="45564"/>
                      <a:pt x="28407" y="46486"/>
                    </a:cubicBezTo>
                    <a:cubicBezTo>
                      <a:pt x="29614" y="48616"/>
                      <a:pt x="31158" y="50532"/>
                      <a:pt x="32701" y="52732"/>
                    </a:cubicBezTo>
                    <a:lnTo>
                      <a:pt x="34600" y="50425"/>
                    </a:lnTo>
                    <a:lnTo>
                      <a:pt x="34103" y="47196"/>
                    </a:lnTo>
                    <a:cubicBezTo>
                      <a:pt x="34972" y="46096"/>
                      <a:pt x="36268" y="45173"/>
                      <a:pt x="36286" y="44251"/>
                    </a:cubicBezTo>
                    <a:cubicBezTo>
                      <a:pt x="36303" y="42707"/>
                      <a:pt x="38503" y="42955"/>
                      <a:pt x="38202" y="41394"/>
                    </a:cubicBezTo>
                    <a:cubicBezTo>
                      <a:pt x="38184" y="41305"/>
                      <a:pt x="39604" y="40986"/>
                      <a:pt x="40313" y="40702"/>
                    </a:cubicBezTo>
                    <a:cubicBezTo>
                      <a:pt x="40650" y="40560"/>
                      <a:pt x="40899" y="40223"/>
                      <a:pt x="41378" y="39797"/>
                    </a:cubicBezTo>
                    <a:lnTo>
                      <a:pt x="44785" y="44978"/>
                    </a:lnTo>
                    <a:lnTo>
                      <a:pt x="46630" y="43914"/>
                    </a:lnTo>
                    <a:cubicBezTo>
                      <a:pt x="47553" y="45102"/>
                      <a:pt x="46754" y="46699"/>
                      <a:pt x="48067" y="47480"/>
                    </a:cubicBezTo>
                    <a:cubicBezTo>
                      <a:pt x="47020" y="50124"/>
                      <a:pt x="48741" y="51508"/>
                      <a:pt x="50445" y="52980"/>
                    </a:cubicBezTo>
                    <a:cubicBezTo>
                      <a:pt x="50764" y="53247"/>
                      <a:pt x="50640" y="54010"/>
                      <a:pt x="50746" y="54684"/>
                    </a:cubicBezTo>
                    <a:cubicBezTo>
                      <a:pt x="49546" y="54279"/>
                      <a:pt x="48739" y="53108"/>
                      <a:pt x="47515" y="53108"/>
                    </a:cubicBezTo>
                    <a:cubicBezTo>
                      <a:pt x="47074" y="53108"/>
                      <a:pt x="46579" y="53260"/>
                      <a:pt x="45991" y="53655"/>
                    </a:cubicBezTo>
                    <a:cubicBezTo>
                      <a:pt x="46130" y="53637"/>
                      <a:pt x="46261" y="53629"/>
                      <a:pt x="46385" y="53629"/>
                    </a:cubicBezTo>
                    <a:cubicBezTo>
                      <a:pt x="47902" y="53629"/>
                      <a:pt x="48314" y="54868"/>
                      <a:pt x="48954" y="55606"/>
                    </a:cubicBezTo>
                    <a:cubicBezTo>
                      <a:pt x="49646" y="56387"/>
                      <a:pt x="51119" y="56937"/>
                      <a:pt x="50782" y="58712"/>
                    </a:cubicBezTo>
                    <a:cubicBezTo>
                      <a:pt x="50925" y="58653"/>
                      <a:pt x="51063" y="58628"/>
                      <a:pt x="51196" y="58628"/>
                    </a:cubicBezTo>
                    <a:cubicBezTo>
                      <a:pt x="52116" y="58628"/>
                      <a:pt x="52822" y="59846"/>
                      <a:pt x="53828" y="59846"/>
                    </a:cubicBezTo>
                    <a:cubicBezTo>
                      <a:pt x="54135" y="59846"/>
                      <a:pt x="54469" y="59733"/>
                      <a:pt x="54845" y="59439"/>
                    </a:cubicBezTo>
                    <a:lnTo>
                      <a:pt x="55431" y="57026"/>
                    </a:lnTo>
                    <a:cubicBezTo>
                      <a:pt x="55147" y="56955"/>
                      <a:pt x="54863" y="56902"/>
                      <a:pt x="54579" y="56849"/>
                    </a:cubicBezTo>
                    <a:cubicBezTo>
                      <a:pt x="53053" y="56760"/>
                      <a:pt x="51385" y="55819"/>
                      <a:pt x="51793" y="55269"/>
                    </a:cubicBezTo>
                    <a:lnTo>
                      <a:pt x="52787" y="54844"/>
                    </a:lnTo>
                    <a:lnTo>
                      <a:pt x="52414" y="52501"/>
                    </a:lnTo>
                    <a:cubicBezTo>
                      <a:pt x="48866" y="49893"/>
                      <a:pt x="48440" y="48917"/>
                      <a:pt x="49770" y="46291"/>
                    </a:cubicBezTo>
                    <a:lnTo>
                      <a:pt x="49770" y="46291"/>
                    </a:lnTo>
                    <a:cubicBezTo>
                      <a:pt x="50462" y="46859"/>
                      <a:pt x="51208" y="47338"/>
                      <a:pt x="51775" y="47977"/>
                    </a:cubicBezTo>
                    <a:cubicBezTo>
                      <a:pt x="52326" y="48562"/>
                      <a:pt x="52698" y="49325"/>
                      <a:pt x="53088" y="49929"/>
                    </a:cubicBezTo>
                    <a:lnTo>
                      <a:pt x="55821" y="46948"/>
                    </a:lnTo>
                    <a:lnTo>
                      <a:pt x="55200" y="42955"/>
                    </a:lnTo>
                    <a:lnTo>
                      <a:pt x="52805" y="41447"/>
                    </a:lnTo>
                    <a:lnTo>
                      <a:pt x="53585" y="38253"/>
                    </a:lnTo>
                    <a:lnTo>
                      <a:pt x="55111" y="39229"/>
                    </a:lnTo>
                    <a:cubicBezTo>
                      <a:pt x="55111" y="40045"/>
                      <a:pt x="55111" y="40542"/>
                      <a:pt x="55111" y="41039"/>
                    </a:cubicBezTo>
                    <a:lnTo>
                      <a:pt x="56300" y="41021"/>
                    </a:lnTo>
                    <a:lnTo>
                      <a:pt x="56034" y="38466"/>
                    </a:lnTo>
                    <a:cubicBezTo>
                      <a:pt x="59778" y="37011"/>
                      <a:pt x="60754" y="35876"/>
                      <a:pt x="62546" y="30925"/>
                    </a:cubicBezTo>
                    <a:lnTo>
                      <a:pt x="59370" y="25407"/>
                    </a:lnTo>
                    <a:lnTo>
                      <a:pt x="60754" y="24609"/>
                    </a:lnTo>
                    <a:cubicBezTo>
                      <a:pt x="60620" y="24079"/>
                      <a:pt x="60336" y="23926"/>
                      <a:pt x="59999" y="23926"/>
                    </a:cubicBezTo>
                    <a:cubicBezTo>
                      <a:pt x="59536" y="23926"/>
                      <a:pt x="58975" y="24215"/>
                      <a:pt x="58567" y="24215"/>
                    </a:cubicBezTo>
                    <a:cubicBezTo>
                      <a:pt x="58326" y="24215"/>
                      <a:pt x="58138" y="24114"/>
                      <a:pt x="58057" y="23792"/>
                    </a:cubicBezTo>
                    <a:lnTo>
                      <a:pt x="59316" y="21344"/>
                    </a:lnTo>
                    <a:lnTo>
                      <a:pt x="60062" y="22692"/>
                    </a:lnTo>
                    <a:lnTo>
                      <a:pt x="61286" y="21858"/>
                    </a:lnTo>
                    <a:lnTo>
                      <a:pt x="63504" y="23775"/>
                    </a:lnTo>
                    <a:lnTo>
                      <a:pt x="64178" y="27040"/>
                    </a:lnTo>
                    <a:cubicBezTo>
                      <a:pt x="64959" y="25993"/>
                      <a:pt x="65598" y="25478"/>
                      <a:pt x="65775" y="24822"/>
                    </a:cubicBezTo>
                    <a:cubicBezTo>
                      <a:pt x="66201" y="23367"/>
                      <a:pt x="64356" y="23225"/>
                      <a:pt x="64089" y="22515"/>
                    </a:cubicBezTo>
                    <a:lnTo>
                      <a:pt x="64444" y="18647"/>
                    </a:lnTo>
                    <a:cubicBezTo>
                      <a:pt x="66520" y="17955"/>
                      <a:pt x="66538" y="17902"/>
                      <a:pt x="66609" y="16305"/>
                    </a:cubicBezTo>
                    <a:cubicBezTo>
                      <a:pt x="66698" y="14229"/>
                      <a:pt x="66840" y="12171"/>
                      <a:pt x="66964" y="10059"/>
                    </a:cubicBezTo>
                    <a:cubicBezTo>
                      <a:pt x="65951" y="8994"/>
                      <a:pt x="64617" y="8884"/>
                      <a:pt x="63235" y="8884"/>
                    </a:cubicBezTo>
                    <a:cubicBezTo>
                      <a:pt x="62876" y="8884"/>
                      <a:pt x="62514" y="8891"/>
                      <a:pt x="62153" y="8891"/>
                    </a:cubicBezTo>
                    <a:cubicBezTo>
                      <a:pt x="62029" y="8891"/>
                      <a:pt x="61906" y="8890"/>
                      <a:pt x="61783" y="8888"/>
                    </a:cubicBezTo>
                    <a:cubicBezTo>
                      <a:pt x="61978" y="8001"/>
                      <a:pt x="62209" y="7362"/>
                      <a:pt x="62262" y="6741"/>
                    </a:cubicBezTo>
                    <a:cubicBezTo>
                      <a:pt x="62297" y="6102"/>
                      <a:pt x="62173" y="5464"/>
                      <a:pt x="62120" y="4701"/>
                    </a:cubicBezTo>
                    <a:lnTo>
                      <a:pt x="65119" y="4239"/>
                    </a:lnTo>
                    <a:cubicBezTo>
                      <a:pt x="59052" y="1427"/>
                      <a:pt x="52479" y="0"/>
                      <a:pt x="45863" y="0"/>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0" name="Google Shape;1270;p54"/>
              <p:cNvSpPr/>
              <p:nvPr/>
            </p:nvSpPr>
            <p:spPr>
              <a:xfrm>
                <a:off x="7010819" y="4061082"/>
                <a:ext cx="117645" cy="102137"/>
              </a:xfrm>
              <a:custGeom>
                <a:rect b="b" l="l" r="r" t="t"/>
                <a:pathLst>
                  <a:path extrusionOk="0" h="17709" w="20389">
                    <a:moveTo>
                      <a:pt x="17567" y="0"/>
                    </a:moveTo>
                    <a:lnTo>
                      <a:pt x="17567" y="0"/>
                    </a:lnTo>
                    <a:cubicBezTo>
                      <a:pt x="17070" y="1331"/>
                      <a:pt x="16644" y="2697"/>
                      <a:pt x="16307" y="4081"/>
                    </a:cubicBezTo>
                    <a:cubicBezTo>
                      <a:pt x="16278" y="4199"/>
                      <a:pt x="16114" y="4268"/>
                      <a:pt x="16100" y="4268"/>
                    </a:cubicBezTo>
                    <a:cubicBezTo>
                      <a:pt x="16097" y="4268"/>
                      <a:pt x="16100" y="4265"/>
                      <a:pt x="16112" y="4259"/>
                    </a:cubicBezTo>
                    <a:lnTo>
                      <a:pt x="13912" y="3034"/>
                    </a:lnTo>
                    <a:lnTo>
                      <a:pt x="14391" y="1437"/>
                    </a:lnTo>
                    <a:lnTo>
                      <a:pt x="12617" y="337"/>
                    </a:lnTo>
                    <a:cubicBezTo>
                      <a:pt x="12563" y="2112"/>
                      <a:pt x="10416" y="1970"/>
                      <a:pt x="10523" y="3655"/>
                    </a:cubicBezTo>
                    <a:cubicBezTo>
                      <a:pt x="10523" y="3709"/>
                      <a:pt x="10239" y="3797"/>
                      <a:pt x="10079" y="3815"/>
                    </a:cubicBezTo>
                    <a:cubicBezTo>
                      <a:pt x="8287" y="4028"/>
                      <a:pt x="8553" y="4418"/>
                      <a:pt x="7276" y="5305"/>
                    </a:cubicBezTo>
                    <a:cubicBezTo>
                      <a:pt x="5785" y="6352"/>
                      <a:pt x="5466" y="8730"/>
                      <a:pt x="3017" y="8765"/>
                    </a:cubicBezTo>
                    <a:cubicBezTo>
                      <a:pt x="2166" y="8783"/>
                      <a:pt x="1154" y="9919"/>
                      <a:pt x="569" y="10770"/>
                    </a:cubicBezTo>
                    <a:cubicBezTo>
                      <a:pt x="178" y="11356"/>
                      <a:pt x="1" y="12705"/>
                      <a:pt x="374" y="13095"/>
                    </a:cubicBezTo>
                    <a:cubicBezTo>
                      <a:pt x="1687" y="14443"/>
                      <a:pt x="746" y="15810"/>
                      <a:pt x="569" y="17708"/>
                    </a:cubicBezTo>
                    <a:cubicBezTo>
                      <a:pt x="3337" y="16519"/>
                      <a:pt x="5839" y="15668"/>
                      <a:pt x="8074" y="14213"/>
                    </a:cubicBezTo>
                    <a:lnTo>
                      <a:pt x="10558" y="15934"/>
                    </a:lnTo>
                    <a:lnTo>
                      <a:pt x="9866" y="17336"/>
                    </a:lnTo>
                    <a:cubicBezTo>
                      <a:pt x="11960" y="17300"/>
                      <a:pt x="13592" y="16998"/>
                      <a:pt x="14710" y="15508"/>
                    </a:cubicBezTo>
                    <a:cubicBezTo>
                      <a:pt x="16094" y="13645"/>
                      <a:pt x="17585" y="11835"/>
                      <a:pt x="18773" y="9866"/>
                    </a:cubicBezTo>
                    <a:cubicBezTo>
                      <a:pt x="19590" y="8482"/>
                      <a:pt x="20388" y="6885"/>
                      <a:pt x="18862" y="5305"/>
                    </a:cubicBezTo>
                    <a:cubicBezTo>
                      <a:pt x="18596" y="5039"/>
                      <a:pt x="18330" y="4330"/>
                      <a:pt x="18472" y="4099"/>
                    </a:cubicBezTo>
                    <a:cubicBezTo>
                      <a:pt x="19732" y="2307"/>
                      <a:pt x="17372" y="1491"/>
                      <a:pt x="17567" y="0"/>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1" name="Google Shape;1271;p54"/>
              <p:cNvSpPr/>
              <p:nvPr/>
            </p:nvSpPr>
            <p:spPr>
              <a:xfrm>
                <a:off x="6995058" y="4000087"/>
                <a:ext cx="41059" cy="51071"/>
              </a:xfrm>
              <a:custGeom>
                <a:rect b="b" l="l" r="r" t="t"/>
                <a:pathLst>
                  <a:path extrusionOk="0" h="8855" w="7116">
                    <a:moveTo>
                      <a:pt x="5359" y="0"/>
                    </a:moveTo>
                    <a:cubicBezTo>
                      <a:pt x="4649" y="976"/>
                      <a:pt x="3993" y="1774"/>
                      <a:pt x="3460" y="2644"/>
                    </a:cubicBezTo>
                    <a:cubicBezTo>
                      <a:pt x="2910" y="3513"/>
                      <a:pt x="1455" y="3638"/>
                      <a:pt x="1828" y="5181"/>
                    </a:cubicBezTo>
                    <a:cubicBezTo>
                      <a:pt x="1354" y="4803"/>
                      <a:pt x="1037" y="4660"/>
                      <a:pt x="815" y="4660"/>
                    </a:cubicBezTo>
                    <a:cubicBezTo>
                      <a:pt x="256" y="4660"/>
                      <a:pt x="305" y="5571"/>
                      <a:pt x="1" y="5926"/>
                    </a:cubicBezTo>
                    <a:cubicBezTo>
                      <a:pt x="1136" y="7417"/>
                      <a:pt x="1438" y="7577"/>
                      <a:pt x="5412" y="8854"/>
                    </a:cubicBezTo>
                    <a:cubicBezTo>
                      <a:pt x="5590" y="7896"/>
                      <a:pt x="5625" y="7239"/>
                      <a:pt x="5820" y="6636"/>
                    </a:cubicBezTo>
                    <a:cubicBezTo>
                      <a:pt x="6033" y="6015"/>
                      <a:pt x="6335" y="5430"/>
                      <a:pt x="6708" y="4880"/>
                    </a:cubicBezTo>
                    <a:cubicBezTo>
                      <a:pt x="7116" y="4294"/>
                      <a:pt x="5696" y="4170"/>
                      <a:pt x="6459" y="3354"/>
                    </a:cubicBezTo>
                    <a:cubicBezTo>
                      <a:pt x="6849" y="2928"/>
                      <a:pt x="6637" y="1686"/>
                      <a:pt x="6778" y="1384"/>
                    </a:cubicBezTo>
                    <a:cubicBezTo>
                      <a:pt x="6832" y="1224"/>
                      <a:pt x="6867" y="1047"/>
                      <a:pt x="6885" y="870"/>
                    </a:cubicBezTo>
                    <a:lnTo>
                      <a:pt x="5359" y="0"/>
                    </a:ln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2" name="Google Shape;1272;p54"/>
              <p:cNvSpPr/>
              <p:nvPr/>
            </p:nvSpPr>
            <p:spPr>
              <a:xfrm>
                <a:off x="7078892" y="4018504"/>
                <a:ext cx="57544" cy="36030"/>
              </a:xfrm>
              <a:custGeom>
                <a:rect b="b" l="l" r="r" t="t"/>
                <a:pathLst>
                  <a:path extrusionOk="0" h="6247" w="9973">
                    <a:moveTo>
                      <a:pt x="0" y="1"/>
                    </a:moveTo>
                    <a:lnTo>
                      <a:pt x="266" y="1722"/>
                    </a:lnTo>
                    <a:lnTo>
                      <a:pt x="1668" y="1970"/>
                    </a:lnTo>
                    <a:lnTo>
                      <a:pt x="870" y="3177"/>
                    </a:lnTo>
                    <a:cubicBezTo>
                      <a:pt x="1300" y="3058"/>
                      <a:pt x="1704" y="3001"/>
                      <a:pt x="2079" y="3001"/>
                    </a:cubicBezTo>
                    <a:cubicBezTo>
                      <a:pt x="3221" y="3001"/>
                      <a:pt x="4106" y="3533"/>
                      <a:pt x="4720" y="4508"/>
                    </a:cubicBezTo>
                    <a:cubicBezTo>
                      <a:pt x="5319" y="5452"/>
                      <a:pt x="5558" y="5867"/>
                      <a:pt x="5945" y="5867"/>
                    </a:cubicBezTo>
                    <a:cubicBezTo>
                      <a:pt x="6235" y="5867"/>
                      <a:pt x="6607" y="5635"/>
                      <a:pt x="7275" y="5218"/>
                    </a:cubicBezTo>
                    <a:cubicBezTo>
                      <a:pt x="7453" y="5111"/>
                      <a:pt x="7648" y="5058"/>
                      <a:pt x="7861" y="5022"/>
                    </a:cubicBezTo>
                    <a:lnTo>
                      <a:pt x="9564" y="6247"/>
                    </a:lnTo>
                    <a:lnTo>
                      <a:pt x="9972" y="5679"/>
                    </a:lnTo>
                    <a:cubicBezTo>
                      <a:pt x="9582" y="4809"/>
                      <a:pt x="9262" y="3887"/>
                      <a:pt x="8819" y="3035"/>
                    </a:cubicBezTo>
                    <a:cubicBezTo>
                      <a:pt x="8151" y="1821"/>
                      <a:pt x="7070" y="1194"/>
                      <a:pt x="5857" y="1194"/>
                    </a:cubicBezTo>
                    <a:cubicBezTo>
                      <a:pt x="5138" y="1194"/>
                      <a:pt x="4373" y="1415"/>
                      <a:pt x="3620" y="1864"/>
                    </a:cubicBezTo>
                    <a:cubicBezTo>
                      <a:pt x="3336" y="2024"/>
                      <a:pt x="3052" y="2166"/>
                      <a:pt x="2644" y="2396"/>
                    </a:cubicBezTo>
                    <a:lnTo>
                      <a:pt x="1970" y="462"/>
                    </a:lnTo>
                    <a:lnTo>
                      <a:pt x="0" y="1"/>
                    </a:ln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3" name="Google Shape;1273;p54"/>
              <p:cNvSpPr/>
              <p:nvPr/>
            </p:nvSpPr>
            <p:spPr>
              <a:xfrm>
                <a:off x="7051663" y="3806456"/>
                <a:ext cx="38503" cy="70819"/>
              </a:xfrm>
              <a:custGeom>
                <a:rect b="b" l="l" r="r" t="t"/>
                <a:pathLst>
                  <a:path extrusionOk="0" h="12279" w="6673">
                    <a:moveTo>
                      <a:pt x="6672" y="1"/>
                    </a:moveTo>
                    <a:lnTo>
                      <a:pt x="6672" y="1"/>
                    </a:lnTo>
                    <a:cubicBezTo>
                      <a:pt x="6223" y="198"/>
                      <a:pt x="5784" y="260"/>
                      <a:pt x="5357" y="260"/>
                    </a:cubicBezTo>
                    <a:cubicBezTo>
                      <a:pt x="4670" y="260"/>
                      <a:pt x="4013" y="100"/>
                      <a:pt x="3390" y="89"/>
                    </a:cubicBezTo>
                    <a:lnTo>
                      <a:pt x="3088" y="2786"/>
                    </a:lnTo>
                    <a:lnTo>
                      <a:pt x="4809" y="5164"/>
                    </a:lnTo>
                    <a:lnTo>
                      <a:pt x="1" y="10771"/>
                    </a:lnTo>
                    <a:lnTo>
                      <a:pt x="1083" y="12279"/>
                    </a:lnTo>
                    <a:lnTo>
                      <a:pt x="6388" y="7772"/>
                    </a:lnTo>
                    <a:cubicBezTo>
                      <a:pt x="4454" y="6495"/>
                      <a:pt x="6175" y="3709"/>
                      <a:pt x="4383" y="2502"/>
                    </a:cubicBezTo>
                    <a:lnTo>
                      <a:pt x="6672" y="1"/>
                    </a:ln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4" name="Google Shape;1274;p54"/>
              <p:cNvSpPr/>
              <p:nvPr/>
            </p:nvSpPr>
            <p:spPr>
              <a:xfrm>
                <a:off x="6984824" y="4061618"/>
                <a:ext cx="42081" cy="8893"/>
              </a:xfrm>
              <a:custGeom>
                <a:rect b="b" l="l" r="r" t="t"/>
                <a:pathLst>
                  <a:path extrusionOk="0" h="1542" w="7293">
                    <a:moveTo>
                      <a:pt x="4286" y="0"/>
                    </a:moveTo>
                    <a:cubicBezTo>
                      <a:pt x="2949" y="0"/>
                      <a:pt x="1596" y="367"/>
                      <a:pt x="0" y="510"/>
                    </a:cubicBezTo>
                    <a:cubicBezTo>
                      <a:pt x="787" y="973"/>
                      <a:pt x="1302" y="1542"/>
                      <a:pt x="1738" y="1542"/>
                    </a:cubicBezTo>
                    <a:cubicBezTo>
                      <a:pt x="1970" y="1542"/>
                      <a:pt x="2179" y="1380"/>
                      <a:pt x="2396" y="954"/>
                    </a:cubicBezTo>
                    <a:cubicBezTo>
                      <a:pt x="2708" y="1325"/>
                      <a:pt x="3056" y="1432"/>
                      <a:pt x="3417" y="1432"/>
                    </a:cubicBezTo>
                    <a:cubicBezTo>
                      <a:pt x="3816" y="1432"/>
                      <a:pt x="4231" y="1302"/>
                      <a:pt x="4631" y="1256"/>
                    </a:cubicBezTo>
                    <a:cubicBezTo>
                      <a:pt x="5394" y="1149"/>
                      <a:pt x="6157" y="1025"/>
                      <a:pt x="7293" y="830"/>
                    </a:cubicBezTo>
                    <a:cubicBezTo>
                      <a:pt x="6240" y="198"/>
                      <a:pt x="5268" y="0"/>
                      <a:pt x="4286" y="0"/>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5" name="Google Shape;1275;p54"/>
              <p:cNvSpPr/>
              <p:nvPr/>
            </p:nvSpPr>
            <p:spPr>
              <a:xfrm>
                <a:off x="7035181" y="4030478"/>
                <a:ext cx="15469" cy="21703"/>
              </a:xfrm>
              <a:custGeom>
                <a:rect b="b" l="l" r="r" t="t"/>
                <a:pathLst>
                  <a:path extrusionOk="0" h="3763" w="2681">
                    <a:moveTo>
                      <a:pt x="2662" y="1"/>
                    </a:moveTo>
                    <a:cubicBezTo>
                      <a:pt x="19" y="675"/>
                      <a:pt x="1" y="764"/>
                      <a:pt x="1012" y="3763"/>
                    </a:cubicBezTo>
                    <a:lnTo>
                      <a:pt x="1491" y="2148"/>
                    </a:lnTo>
                    <a:lnTo>
                      <a:pt x="2201" y="3408"/>
                    </a:lnTo>
                    <a:lnTo>
                      <a:pt x="2680" y="3372"/>
                    </a:lnTo>
                    <a:cubicBezTo>
                      <a:pt x="2574" y="2840"/>
                      <a:pt x="2485" y="2308"/>
                      <a:pt x="2450" y="1758"/>
                    </a:cubicBezTo>
                    <a:cubicBezTo>
                      <a:pt x="2485" y="1172"/>
                      <a:pt x="2556" y="586"/>
                      <a:pt x="2662" y="1"/>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6" name="Google Shape;1276;p54"/>
              <p:cNvSpPr/>
              <p:nvPr/>
            </p:nvSpPr>
            <p:spPr>
              <a:xfrm>
                <a:off x="7045011" y="3983609"/>
                <a:ext cx="19047" cy="18121"/>
              </a:xfrm>
              <a:custGeom>
                <a:rect b="b" l="l" r="r" t="t"/>
                <a:pathLst>
                  <a:path extrusionOk="0" h="3142" w="3301">
                    <a:moveTo>
                      <a:pt x="3301" y="0"/>
                    </a:moveTo>
                    <a:lnTo>
                      <a:pt x="0" y="1455"/>
                    </a:lnTo>
                    <a:lnTo>
                      <a:pt x="550" y="2520"/>
                    </a:lnTo>
                    <a:lnTo>
                      <a:pt x="1154" y="1793"/>
                    </a:lnTo>
                    <a:lnTo>
                      <a:pt x="2804" y="3141"/>
                    </a:lnTo>
                    <a:lnTo>
                      <a:pt x="3301" y="0"/>
                    </a:ln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7" name="Google Shape;1277;p54"/>
              <p:cNvSpPr/>
              <p:nvPr/>
            </p:nvSpPr>
            <p:spPr>
              <a:xfrm>
                <a:off x="7034362" y="3943182"/>
                <a:ext cx="9734" cy="24570"/>
              </a:xfrm>
              <a:custGeom>
                <a:rect b="b" l="l" r="r" t="t"/>
                <a:pathLst>
                  <a:path extrusionOk="0" h="4260" w="1687">
                    <a:moveTo>
                      <a:pt x="249" y="1"/>
                    </a:moveTo>
                    <a:cubicBezTo>
                      <a:pt x="1" y="2627"/>
                      <a:pt x="1" y="2627"/>
                      <a:pt x="977" y="4259"/>
                    </a:cubicBezTo>
                    <a:cubicBezTo>
                      <a:pt x="1687" y="1261"/>
                      <a:pt x="1687" y="1261"/>
                      <a:pt x="249" y="1"/>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8" name="Google Shape;1278;p54"/>
              <p:cNvSpPr/>
              <p:nvPr/>
            </p:nvSpPr>
            <p:spPr>
              <a:xfrm>
                <a:off x="6724214" y="4015234"/>
                <a:ext cx="1131" cy="513"/>
              </a:xfrm>
              <a:custGeom>
                <a:rect b="b" l="l" r="r" t="t"/>
                <a:pathLst>
                  <a:path extrusionOk="0" h="89" w="196">
                    <a:moveTo>
                      <a:pt x="196" y="0"/>
                    </a:moveTo>
                    <a:lnTo>
                      <a:pt x="1" y="89"/>
                    </a:lnTo>
                    <a:lnTo>
                      <a:pt x="1" y="89"/>
                    </a:lnTo>
                    <a:lnTo>
                      <a:pt x="196" y="18"/>
                    </a:lnTo>
                    <a:lnTo>
                      <a:pt x="196" y="0"/>
                    </a:ln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9" name="Google Shape;1279;p54"/>
              <p:cNvSpPr/>
              <p:nvPr/>
            </p:nvSpPr>
            <p:spPr>
              <a:xfrm>
                <a:off x="7071623" y="3755083"/>
                <a:ext cx="16589" cy="16380"/>
              </a:xfrm>
              <a:custGeom>
                <a:rect b="b" l="l" r="r" t="t"/>
                <a:pathLst>
                  <a:path extrusionOk="0" h="2840" w="2875">
                    <a:moveTo>
                      <a:pt x="1" y="0"/>
                    </a:moveTo>
                    <a:lnTo>
                      <a:pt x="1" y="0"/>
                    </a:lnTo>
                    <a:cubicBezTo>
                      <a:pt x="835" y="1029"/>
                      <a:pt x="1739" y="1970"/>
                      <a:pt x="2733" y="2839"/>
                    </a:cubicBezTo>
                    <a:cubicBezTo>
                      <a:pt x="2840" y="2520"/>
                      <a:pt x="2875" y="2201"/>
                      <a:pt x="2822" y="1881"/>
                    </a:cubicBezTo>
                    <a:cubicBezTo>
                      <a:pt x="1899" y="1225"/>
                      <a:pt x="959" y="604"/>
                      <a:pt x="1" y="0"/>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0" name="Google Shape;1280;p54"/>
              <p:cNvSpPr/>
              <p:nvPr/>
            </p:nvSpPr>
            <p:spPr>
              <a:xfrm>
                <a:off x="6722575" y="4015741"/>
                <a:ext cx="1541" cy="727"/>
              </a:xfrm>
              <a:custGeom>
                <a:rect b="b" l="l" r="r" t="t"/>
                <a:pathLst>
                  <a:path extrusionOk="0" h="126" w="267">
                    <a:moveTo>
                      <a:pt x="267" y="1"/>
                    </a:moveTo>
                    <a:cubicBezTo>
                      <a:pt x="178" y="36"/>
                      <a:pt x="89" y="72"/>
                      <a:pt x="1" y="125"/>
                    </a:cubicBezTo>
                    <a:cubicBezTo>
                      <a:pt x="107" y="90"/>
                      <a:pt x="178" y="36"/>
                      <a:pt x="267" y="1"/>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1" name="Google Shape;1281;p54"/>
              <p:cNvSpPr/>
              <p:nvPr/>
            </p:nvSpPr>
            <p:spPr>
              <a:xfrm>
                <a:off x="6772321" y="4116142"/>
                <a:ext cx="30927" cy="46769"/>
              </a:xfrm>
              <a:custGeom>
                <a:rect b="b" l="l" r="r" t="t"/>
                <a:pathLst>
                  <a:path extrusionOk="0" h="8109" w="5360">
                    <a:moveTo>
                      <a:pt x="1828" y="0"/>
                    </a:moveTo>
                    <a:lnTo>
                      <a:pt x="1" y="2946"/>
                    </a:lnTo>
                    <a:cubicBezTo>
                      <a:pt x="444" y="3762"/>
                      <a:pt x="1030" y="4738"/>
                      <a:pt x="1527" y="5785"/>
                    </a:cubicBezTo>
                    <a:cubicBezTo>
                      <a:pt x="2308" y="7328"/>
                      <a:pt x="3479" y="8091"/>
                      <a:pt x="5359" y="8109"/>
                    </a:cubicBezTo>
                    <a:cubicBezTo>
                      <a:pt x="4667" y="6689"/>
                      <a:pt x="3993" y="5625"/>
                      <a:pt x="3798" y="4205"/>
                    </a:cubicBezTo>
                    <a:cubicBezTo>
                      <a:pt x="3621" y="2768"/>
                      <a:pt x="2574" y="1491"/>
                      <a:pt x="1828" y="0"/>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282" name="Google Shape;1282;p54"/>
          <p:cNvSpPr/>
          <p:nvPr/>
        </p:nvSpPr>
        <p:spPr>
          <a:xfrm>
            <a:off x="6917186" y="4045315"/>
            <a:ext cx="212129" cy="214356"/>
          </a:xfrm>
          <a:custGeom>
            <a:rect b="b" l="l" r="r" t="t"/>
            <a:pathLst>
              <a:path extrusionOk="0" h="196207" w="194168">
                <a:moveTo>
                  <a:pt x="11576" y="0"/>
                </a:moveTo>
                <a:cubicBezTo>
                  <a:pt x="8883" y="0"/>
                  <a:pt x="6181" y="987"/>
                  <a:pt x="4103" y="3065"/>
                </a:cubicBezTo>
                <a:cubicBezTo>
                  <a:pt x="1026" y="5799"/>
                  <a:pt x="1" y="10243"/>
                  <a:pt x="1368" y="14004"/>
                </a:cubicBezTo>
                <a:lnTo>
                  <a:pt x="65293" y="189369"/>
                </a:lnTo>
                <a:cubicBezTo>
                  <a:pt x="67002" y="193471"/>
                  <a:pt x="70762" y="196206"/>
                  <a:pt x="74864" y="196206"/>
                </a:cubicBezTo>
                <a:cubicBezTo>
                  <a:pt x="79308" y="196206"/>
                  <a:pt x="83410" y="193813"/>
                  <a:pt x="85120" y="190053"/>
                </a:cubicBezTo>
                <a:lnTo>
                  <a:pt x="114176" y="124077"/>
                </a:lnTo>
                <a:cubicBezTo>
                  <a:pt x="115202" y="121342"/>
                  <a:pt x="117595" y="119291"/>
                  <a:pt x="119988" y="118266"/>
                </a:cubicBezTo>
                <a:lnTo>
                  <a:pt x="187331" y="92286"/>
                </a:lnTo>
                <a:cubicBezTo>
                  <a:pt x="191433" y="90577"/>
                  <a:pt x="193826" y="86816"/>
                  <a:pt x="193826" y="82714"/>
                </a:cubicBezTo>
                <a:cubicBezTo>
                  <a:pt x="194168" y="78270"/>
                  <a:pt x="191433" y="74510"/>
                  <a:pt x="187673" y="72801"/>
                </a:cubicBezTo>
                <a:lnTo>
                  <a:pt x="15384" y="672"/>
                </a:lnTo>
                <a:cubicBezTo>
                  <a:pt x="14163" y="228"/>
                  <a:pt x="12871" y="0"/>
                  <a:pt x="11576" y="0"/>
                </a:cubicBezTo>
                <a:close/>
              </a:path>
            </a:pathLst>
          </a:custGeom>
          <a:solidFill>
            <a:srgbClr val="2224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3" name="Google Shape;1283;p54"/>
          <p:cNvSpPr/>
          <p:nvPr/>
        </p:nvSpPr>
        <p:spPr>
          <a:xfrm flipH="1">
            <a:off x="7287114" y="3547128"/>
            <a:ext cx="211845" cy="307340"/>
          </a:xfrm>
          <a:custGeom>
            <a:rect b="b" l="l" r="r" t="t"/>
            <a:pathLst>
              <a:path extrusionOk="0" h="195758" w="133027">
                <a:moveTo>
                  <a:pt x="65846" y="26249"/>
                </a:moveTo>
                <a:cubicBezTo>
                  <a:pt x="87201" y="26249"/>
                  <a:pt x="104108" y="43156"/>
                  <a:pt x="104108" y="64511"/>
                </a:cubicBezTo>
                <a:cubicBezTo>
                  <a:pt x="104108" y="85422"/>
                  <a:pt x="87201" y="102328"/>
                  <a:pt x="65846" y="102328"/>
                </a:cubicBezTo>
                <a:cubicBezTo>
                  <a:pt x="44936" y="102328"/>
                  <a:pt x="28029" y="85422"/>
                  <a:pt x="28029" y="64511"/>
                </a:cubicBezTo>
                <a:cubicBezTo>
                  <a:pt x="28029" y="43156"/>
                  <a:pt x="44936" y="26249"/>
                  <a:pt x="65846" y="26249"/>
                </a:cubicBezTo>
                <a:close/>
                <a:moveTo>
                  <a:pt x="66291" y="0"/>
                </a:moveTo>
                <a:cubicBezTo>
                  <a:pt x="29809" y="0"/>
                  <a:pt x="0" y="29809"/>
                  <a:pt x="0" y="66291"/>
                </a:cubicBezTo>
                <a:cubicBezTo>
                  <a:pt x="0" y="84977"/>
                  <a:pt x="18241" y="118345"/>
                  <a:pt x="18241" y="118345"/>
                </a:cubicBezTo>
                <a:lnTo>
                  <a:pt x="64066" y="195758"/>
                </a:lnTo>
                <a:lnTo>
                  <a:pt x="111671" y="119234"/>
                </a:lnTo>
                <a:cubicBezTo>
                  <a:pt x="111671" y="119234"/>
                  <a:pt x="133027" y="87201"/>
                  <a:pt x="133027" y="66291"/>
                </a:cubicBezTo>
                <a:cubicBezTo>
                  <a:pt x="133027" y="29809"/>
                  <a:pt x="103218" y="0"/>
                  <a:pt x="66291" y="0"/>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84" name="Google Shape;1284;p54"/>
          <p:cNvGrpSpPr/>
          <p:nvPr/>
        </p:nvGrpSpPr>
        <p:grpSpPr>
          <a:xfrm>
            <a:off x="4721468" y="2713339"/>
            <a:ext cx="971633" cy="846850"/>
            <a:chOff x="6000100" y="3076250"/>
            <a:chExt cx="587871" cy="512373"/>
          </a:xfrm>
        </p:grpSpPr>
        <p:sp>
          <p:nvSpPr>
            <p:cNvPr id="1285" name="Google Shape;1285;p54"/>
            <p:cNvSpPr/>
            <p:nvPr/>
          </p:nvSpPr>
          <p:spPr>
            <a:xfrm>
              <a:off x="6000100" y="3076250"/>
              <a:ext cx="587871" cy="512373"/>
            </a:xfrm>
            <a:custGeom>
              <a:rect b="b" l="l" r="r" t="t"/>
              <a:pathLst>
                <a:path extrusionOk="0" h="88838" w="101884">
                  <a:moveTo>
                    <a:pt x="50272" y="0"/>
                  </a:moveTo>
                  <a:cubicBezTo>
                    <a:pt x="31897" y="0"/>
                    <a:pt x="14791" y="11087"/>
                    <a:pt x="8322" y="29000"/>
                  </a:cubicBezTo>
                  <a:cubicBezTo>
                    <a:pt x="1" y="51995"/>
                    <a:pt x="12332" y="77546"/>
                    <a:pt x="35878" y="86063"/>
                  </a:cubicBezTo>
                  <a:cubicBezTo>
                    <a:pt x="41078" y="87945"/>
                    <a:pt x="46391" y="88838"/>
                    <a:pt x="51602" y="88838"/>
                  </a:cubicBezTo>
                  <a:cubicBezTo>
                    <a:pt x="69970" y="88838"/>
                    <a:pt x="87079" y="77751"/>
                    <a:pt x="93562" y="59838"/>
                  </a:cubicBezTo>
                  <a:cubicBezTo>
                    <a:pt x="101883" y="36843"/>
                    <a:pt x="89534" y="11292"/>
                    <a:pt x="66006" y="2775"/>
                  </a:cubicBezTo>
                  <a:cubicBezTo>
                    <a:pt x="60802" y="893"/>
                    <a:pt x="55486" y="0"/>
                    <a:pt x="50272" y="0"/>
                  </a:cubicBezTo>
                  <a:close/>
                </a:path>
              </a:pathLst>
            </a:custGeom>
            <a:solidFill>
              <a:srgbClr val="2224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86" name="Google Shape;1286;p54"/>
            <p:cNvGrpSpPr/>
            <p:nvPr/>
          </p:nvGrpSpPr>
          <p:grpSpPr>
            <a:xfrm>
              <a:off x="6031360" y="3076713"/>
              <a:ext cx="539107" cy="480965"/>
              <a:chOff x="6031360" y="3076713"/>
              <a:chExt cx="539107" cy="480965"/>
            </a:xfrm>
          </p:grpSpPr>
          <p:sp>
            <p:nvSpPr>
              <p:cNvPr id="1287" name="Google Shape;1287;p54"/>
              <p:cNvSpPr/>
              <p:nvPr/>
            </p:nvSpPr>
            <p:spPr>
              <a:xfrm>
                <a:off x="6160232" y="3107767"/>
                <a:ext cx="410235" cy="449911"/>
              </a:xfrm>
              <a:custGeom>
                <a:rect b="b" l="l" r="r" t="t"/>
                <a:pathLst>
                  <a:path extrusionOk="0" h="78008" w="71098">
                    <a:moveTo>
                      <a:pt x="36108" y="3531"/>
                    </a:moveTo>
                    <a:lnTo>
                      <a:pt x="36835" y="4631"/>
                    </a:lnTo>
                    <a:cubicBezTo>
                      <a:pt x="36551" y="4826"/>
                      <a:pt x="36268" y="5039"/>
                      <a:pt x="35948" y="5217"/>
                    </a:cubicBezTo>
                    <a:cubicBezTo>
                      <a:pt x="35043" y="5749"/>
                      <a:pt x="34635" y="6459"/>
                      <a:pt x="35132" y="7488"/>
                    </a:cubicBezTo>
                    <a:cubicBezTo>
                      <a:pt x="35486" y="8208"/>
                      <a:pt x="35984" y="8561"/>
                      <a:pt x="36635" y="8561"/>
                    </a:cubicBezTo>
                    <a:cubicBezTo>
                      <a:pt x="36866" y="8561"/>
                      <a:pt x="37116" y="8517"/>
                      <a:pt x="37385" y="8428"/>
                    </a:cubicBezTo>
                    <a:cubicBezTo>
                      <a:pt x="37776" y="8304"/>
                      <a:pt x="38184" y="8198"/>
                      <a:pt x="38752" y="8056"/>
                    </a:cubicBezTo>
                    <a:lnTo>
                      <a:pt x="38752" y="8056"/>
                    </a:lnTo>
                    <a:cubicBezTo>
                      <a:pt x="38412" y="9075"/>
                      <a:pt x="37909" y="9331"/>
                      <a:pt x="37373" y="9331"/>
                    </a:cubicBezTo>
                    <a:cubicBezTo>
                      <a:pt x="36833" y="9331"/>
                      <a:pt x="36258" y="9072"/>
                      <a:pt x="35779" y="9072"/>
                    </a:cubicBezTo>
                    <a:cubicBezTo>
                      <a:pt x="35690" y="9072"/>
                      <a:pt x="35604" y="9081"/>
                      <a:pt x="35522" y="9102"/>
                    </a:cubicBezTo>
                    <a:lnTo>
                      <a:pt x="33162" y="11977"/>
                    </a:lnTo>
                    <a:lnTo>
                      <a:pt x="28585" y="11037"/>
                    </a:lnTo>
                    <a:lnTo>
                      <a:pt x="31832" y="10238"/>
                    </a:lnTo>
                    <a:cubicBezTo>
                      <a:pt x="32825" y="8162"/>
                      <a:pt x="33127" y="7062"/>
                      <a:pt x="32914" y="6228"/>
                    </a:cubicBezTo>
                    <a:lnTo>
                      <a:pt x="36108" y="3531"/>
                    </a:lnTo>
                    <a:close/>
                    <a:moveTo>
                      <a:pt x="38947" y="36232"/>
                    </a:moveTo>
                    <a:lnTo>
                      <a:pt x="38947" y="36232"/>
                    </a:lnTo>
                    <a:cubicBezTo>
                      <a:pt x="40402" y="36374"/>
                      <a:pt x="40561" y="37705"/>
                      <a:pt x="41253" y="38486"/>
                    </a:cubicBezTo>
                    <a:cubicBezTo>
                      <a:pt x="40278" y="40029"/>
                      <a:pt x="42194" y="41076"/>
                      <a:pt x="41963" y="42673"/>
                    </a:cubicBezTo>
                    <a:cubicBezTo>
                      <a:pt x="41786" y="43862"/>
                      <a:pt x="42833" y="45264"/>
                      <a:pt x="43241" y="46648"/>
                    </a:cubicBezTo>
                    <a:cubicBezTo>
                      <a:pt x="43560" y="47641"/>
                      <a:pt x="43507" y="48741"/>
                      <a:pt x="43046" y="49699"/>
                    </a:cubicBezTo>
                    <a:lnTo>
                      <a:pt x="40473" y="45760"/>
                    </a:lnTo>
                    <a:cubicBezTo>
                      <a:pt x="41449" y="42726"/>
                      <a:pt x="39160" y="39728"/>
                      <a:pt x="38947" y="36232"/>
                    </a:cubicBezTo>
                    <a:close/>
                    <a:moveTo>
                      <a:pt x="36430" y="1"/>
                    </a:moveTo>
                    <a:cubicBezTo>
                      <a:pt x="35873" y="1"/>
                      <a:pt x="35316" y="87"/>
                      <a:pt x="34759" y="284"/>
                    </a:cubicBezTo>
                    <a:cubicBezTo>
                      <a:pt x="33659" y="657"/>
                      <a:pt x="32346" y="870"/>
                      <a:pt x="31885" y="2005"/>
                    </a:cubicBezTo>
                    <a:cubicBezTo>
                      <a:pt x="31264" y="3567"/>
                      <a:pt x="29809" y="3549"/>
                      <a:pt x="28656" y="3992"/>
                    </a:cubicBezTo>
                    <a:cubicBezTo>
                      <a:pt x="26331" y="4826"/>
                      <a:pt x="26012" y="5465"/>
                      <a:pt x="27006" y="7683"/>
                    </a:cubicBezTo>
                    <a:lnTo>
                      <a:pt x="29791" y="7736"/>
                    </a:lnTo>
                    <a:lnTo>
                      <a:pt x="29046" y="10327"/>
                    </a:lnTo>
                    <a:lnTo>
                      <a:pt x="28425" y="7736"/>
                    </a:lnTo>
                    <a:lnTo>
                      <a:pt x="26633" y="11143"/>
                    </a:lnTo>
                    <a:cubicBezTo>
                      <a:pt x="25746" y="11374"/>
                      <a:pt x="24734" y="11391"/>
                      <a:pt x="24113" y="11870"/>
                    </a:cubicBezTo>
                    <a:cubicBezTo>
                      <a:pt x="22960" y="12775"/>
                      <a:pt x="21328" y="12509"/>
                      <a:pt x="20352" y="13680"/>
                    </a:cubicBezTo>
                    <a:lnTo>
                      <a:pt x="19695" y="12900"/>
                    </a:lnTo>
                    <a:lnTo>
                      <a:pt x="18808" y="14106"/>
                    </a:lnTo>
                    <a:cubicBezTo>
                      <a:pt x="18523" y="13971"/>
                      <a:pt x="18518" y="13452"/>
                      <a:pt x="18160" y="13452"/>
                    </a:cubicBezTo>
                    <a:cubicBezTo>
                      <a:pt x="18049" y="13452"/>
                      <a:pt x="17905" y="13501"/>
                      <a:pt x="17708" y="13627"/>
                    </a:cubicBezTo>
                    <a:lnTo>
                      <a:pt x="18560" y="17193"/>
                    </a:lnTo>
                    <a:cubicBezTo>
                      <a:pt x="17972" y="17718"/>
                      <a:pt x="17385" y="18062"/>
                      <a:pt x="16823" y="18062"/>
                    </a:cubicBezTo>
                    <a:cubicBezTo>
                      <a:pt x="16435" y="18062"/>
                      <a:pt x="16059" y="17897"/>
                      <a:pt x="15703" y="17513"/>
                    </a:cubicBezTo>
                    <a:cubicBezTo>
                      <a:pt x="14869" y="16626"/>
                      <a:pt x="13929" y="16750"/>
                      <a:pt x="13112" y="16643"/>
                    </a:cubicBezTo>
                    <a:lnTo>
                      <a:pt x="11196" y="21381"/>
                    </a:lnTo>
                    <a:cubicBezTo>
                      <a:pt x="11922" y="22616"/>
                      <a:pt x="12753" y="22986"/>
                      <a:pt x="13632" y="22986"/>
                    </a:cubicBezTo>
                    <a:cubicBezTo>
                      <a:pt x="14835" y="22986"/>
                      <a:pt x="16130" y="22292"/>
                      <a:pt x="17371" y="22179"/>
                    </a:cubicBezTo>
                    <a:lnTo>
                      <a:pt x="17868" y="20618"/>
                    </a:lnTo>
                    <a:cubicBezTo>
                      <a:pt x="19961" y="20600"/>
                      <a:pt x="19961" y="20600"/>
                      <a:pt x="21594" y="18879"/>
                    </a:cubicBezTo>
                    <a:lnTo>
                      <a:pt x="22587" y="19784"/>
                    </a:lnTo>
                    <a:lnTo>
                      <a:pt x="24646" y="19181"/>
                    </a:lnTo>
                    <a:lnTo>
                      <a:pt x="28762" y="24788"/>
                    </a:lnTo>
                    <a:lnTo>
                      <a:pt x="24930" y="23971"/>
                    </a:lnTo>
                    <a:lnTo>
                      <a:pt x="24930" y="23971"/>
                    </a:lnTo>
                    <a:lnTo>
                      <a:pt x="26544" y="25746"/>
                    </a:lnTo>
                    <a:cubicBezTo>
                      <a:pt x="28177" y="25604"/>
                      <a:pt x="29507" y="24930"/>
                      <a:pt x="30182" y="23209"/>
                    </a:cubicBezTo>
                    <a:cubicBezTo>
                      <a:pt x="29738" y="22747"/>
                      <a:pt x="29365" y="22321"/>
                      <a:pt x="28957" y="21949"/>
                    </a:cubicBezTo>
                    <a:cubicBezTo>
                      <a:pt x="28017" y="21150"/>
                      <a:pt x="27165" y="20352"/>
                      <a:pt x="27502" y="18400"/>
                    </a:cubicBezTo>
                    <a:lnTo>
                      <a:pt x="27502" y="18400"/>
                    </a:lnTo>
                    <a:cubicBezTo>
                      <a:pt x="28336" y="19678"/>
                      <a:pt x="28709" y="20902"/>
                      <a:pt x="29472" y="21239"/>
                    </a:cubicBezTo>
                    <a:cubicBezTo>
                      <a:pt x="30678" y="21771"/>
                      <a:pt x="30785" y="22641"/>
                      <a:pt x="30927" y="23617"/>
                    </a:cubicBezTo>
                    <a:cubicBezTo>
                      <a:pt x="31016" y="24255"/>
                      <a:pt x="30874" y="24965"/>
                      <a:pt x="31087" y="25551"/>
                    </a:cubicBezTo>
                    <a:cubicBezTo>
                      <a:pt x="31282" y="26083"/>
                      <a:pt x="31832" y="26473"/>
                      <a:pt x="32187" y="26952"/>
                    </a:cubicBezTo>
                    <a:cubicBezTo>
                      <a:pt x="32275" y="27077"/>
                      <a:pt x="32329" y="27236"/>
                      <a:pt x="32329" y="27396"/>
                    </a:cubicBezTo>
                    <a:lnTo>
                      <a:pt x="34369" y="26225"/>
                    </a:lnTo>
                    <a:cubicBezTo>
                      <a:pt x="33860" y="25322"/>
                      <a:pt x="33670" y="24632"/>
                      <a:pt x="34867" y="24632"/>
                    </a:cubicBezTo>
                    <a:cubicBezTo>
                      <a:pt x="34964" y="24632"/>
                      <a:pt x="35070" y="24636"/>
                      <a:pt x="35185" y="24646"/>
                    </a:cubicBezTo>
                    <a:cubicBezTo>
                      <a:pt x="35416" y="25462"/>
                      <a:pt x="35718" y="26189"/>
                      <a:pt x="35753" y="26917"/>
                    </a:cubicBezTo>
                    <a:cubicBezTo>
                      <a:pt x="35859" y="28390"/>
                      <a:pt x="37013" y="29011"/>
                      <a:pt x="38024" y="29224"/>
                    </a:cubicBezTo>
                    <a:cubicBezTo>
                      <a:pt x="38126" y="29247"/>
                      <a:pt x="38227" y="29254"/>
                      <a:pt x="38330" y="29254"/>
                    </a:cubicBezTo>
                    <a:cubicBezTo>
                      <a:pt x="38476" y="29254"/>
                      <a:pt x="38623" y="29240"/>
                      <a:pt x="38773" y="29240"/>
                    </a:cubicBezTo>
                    <a:cubicBezTo>
                      <a:pt x="39073" y="29240"/>
                      <a:pt x="39384" y="29296"/>
                      <a:pt x="39710" y="29632"/>
                    </a:cubicBezTo>
                    <a:cubicBezTo>
                      <a:pt x="39812" y="29734"/>
                      <a:pt x="39986" y="29769"/>
                      <a:pt x="40202" y="29769"/>
                    </a:cubicBezTo>
                    <a:cubicBezTo>
                      <a:pt x="40620" y="29769"/>
                      <a:pt x="41193" y="29637"/>
                      <a:pt x="41697" y="29614"/>
                    </a:cubicBezTo>
                    <a:lnTo>
                      <a:pt x="41697" y="29614"/>
                    </a:lnTo>
                    <a:cubicBezTo>
                      <a:pt x="41182" y="31175"/>
                      <a:pt x="41608" y="32825"/>
                      <a:pt x="39657" y="33517"/>
                    </a:cubicBezTo>
                    <a:cubicBezTo>
                      <a:pt x="37368" y="32683"/>
                      <a:pt x="34369" y="33198"/>
                      <a:pt x="32488" y="30608"/>
                    </a:cubicBezTo>
                    <a:cubicBezTo>
                      <a:pt x="32240" y="30253"/>
                      <a:pt x="31388" y="30306"/>
                      <a:pt x="30820" y="30217"/>
                    </a:cubicBezTo>
                    <a:cubicBezTo>
                      <a:pt x="30607" y="30217"/>
                      <a:pt x="30395" y="30270"/>
                      <a:pt x="30182" y="30324"/>
                    </a:cubicBezTo>
                    <a:lnTo>
                      <a:pt x="29507" y="32151"/>
                    </a:lnTo>
                    <a:cubicBezTo>
                      <a:pt x="27875" y="31246"/>
                      <a:pt x="26686" y="29969"/>
                      <a:pt x="25373" y="29259"/>
                    </a:cubicBezTo>
                    <a:cubicBezTo>
                      <a:pt x="23918" y="28496"/>
                      <a:pt x="23794" y="27431"/>
                      <a:pt x="23794" y="26456"/>
                    </a:cubicBezTo>
                    <a:cubicBezTo>
                      <a:pt x="23808" y="24745"/>
                      <a:pt x="23906" y="24354"/>
                      <a:pt x="23055" y="24354"/>
                    </a:cubicBezTo>
                    <a:cubicBezTo>
                      <a:pt x="22802" y="24354"/>
                      <a:pt x="22466" y="24388"/>
                      <a:pt x="22020" y="24433"/>
                    </a:cubicBezTo>
                    <a:cubicBezTo>
                      <a:pt x="21712" y="24458"/>
                      <a:pt x="21377" y="24558"/>
                      <a:pt x="21074" y="24558"/>
                    </a:cubicBezTo>
                    <a:cubicBezTo>
                      <a:pt x="20958" y="24558"/>
                      <a:pt x="20846" y="24543"/>
                      <a:pt x="20742" y="24504"/>
                    </a:cubicBezTo>
                    <a:cubicBezTo>
                      <a:pt x="20157" y="24291"/>
                      <a:pt x="19678" y="23670"/>
                      <a:pt x="19092" y="23546"/>
                    </a:cubicBezTo>
                    <a:cubicBezTo>
                      <a:pt x="19019" y="23530"/>
                      <a:pt x="18944" y="23524"/>
                      <a:pt x="18868" y="23524"/>
                    </a:cubicBezTo>
                    <a:cubicBezTo>
                      <a:pt x="18388" y="23524"/>
                      <a:pt x="17849" y="23788"/>
                      <a:pt x="17363" y="23788"/>
                    </a:cubicBezTo>
                    <a:cubicBezTo>
                      <a:pt x="17305" y="23788"/>
                      <a:pt x="17249" y="23784"/>
                      <a:pt x="17193" y="23776"/>
                    </a:cubicBezTo>
                    <a:cubicBezTo>
                      <a:pt x="17025" y="23751"/>
                      <a:pt x="16855" y="23741"/>
                      <a:pt x="16686" y="23741"/>
                    </a:cubicBezTo>
                    <a:cubicBezTo>
                      <a:pt x="15885" y="23741"/>
                      <a:pt x="15077" y="23971"/>
                      <a:pt x="14280" y="23971"/>
                    </a:cubicBezTo>
                    <a:cubicBezTo>
                      <a:pt x="13809" y="23971"/>
                      <a:pt x="13342" y="23890"/>
                      <a:pt x="12882" y="23634"/>
                    </a:cubicBezTo>
                    <a:cubicBezTo>
                      <a:pt x="12688" y="23891"/>
                      <a:pt x="12389" y="23939"/>
                      <a:pt x="12067" y="23939"/>
                    </a:cubicBezTo>
                    <a:cubicBezTo>
                      <a:pt x="11878" y="23939"/>
                      <a:pt x="11682" y="23923"/>
                      <a:pt x="11494" y="23923"/>
                    </a:cubicBezTo>
                    <a:cubicBezTo>
                      <a:pt x="11005" y="23923"/>
                      <a:pt x="10573" y="24032"/>
                      <a:pt x="10486" y="24823"/>
                    </a:cubicBezTo>
                    <a:cubicBezTo>
                      <a:pt x="8943" y="25125"/>
                      <a:pt x="8925" y="26935"/>
                      <a:pt x="7594" y="27644"/>
                    </a:cubicBezTo>
                    <a:cubicBezTo>
                      <a:pt x="6636" y="28159"/>
                      <a:pt x="5270" y="28461"/>
                      <a:pt x="4720" y="29365"/>
                    </a:cubicBezTo>
                    <a:cubicBezTo>
                      <a:pt x="3992" y="30554"/>
                      <a:pt x="2733" y="30874"/>
                      <a:pt x="1899" y="31779"/>
                    </a:cubicBezTo>
                    <a:cubicBezTo>
                      <a:pt x="1420" y="32311"/>
                      <a:pt x="1100" y="33021"/>
                      <a:pt x="692" y="33695"/>
                    </a:cubicBezTo>
                    <a:lnTo>
                      <a:pt x="2058" y="34529"/>
                    </a:lnTo>
                    <a:lnTo>
                      <a:pt x="0" y="40331"/>
                    </a:lnTo>
                    <a:cubicBezTo>
                      <a:pt x="568" y="41839"/>
                      <a:pt x="1828" y="42460"/>
                      <a:pt x="1579" y="43844"/>
                    </a:cubicBezTo>
                    <a:cubicBezTo>
                      <a:pt x="1526" y="44093"/>
                      <a:pt x="4542" y="47659"/>
                      <a:pt x="4720" y="47677"/>
                    </a:cubicBezTo>
                    <a:cubicBezTo>
                      <a:pt x="6407" y="47823"/>
                      <a:pt x="7973" y="48589"/>
                      <a:pt x="9698" y="48589"/>
                    </a:cubicBezTo>
                    <a:cubicBezTo>
                      <a:pt x="10059" y="48589"/>
                      <a:pt x="10428" y="48555"/>
                      <a:pt x="10806" y="48475"/>
                    </a:cubicBezTo>
                    <a:cubicBezTo>
                      <a:pt x="10987" y="48438"/>
                      <a:pt x="11194" y="48420"/>
                      <a:pt x="11413" y="48420"/>
                    </a:cubicBezTo>
                    <a:cubicBezTo>
                      <a:pt x="12352" y="48420"/>
                      <a:pt x="13516" y="48748"/>
                      <a:pt x="13875" y="49309"/>
                    </a:cubicBezTo>
                    <a:cubicBezTo>
                      <a:pt x="14692" y="50587"/>
                      <a:pt x="15916" y="50622"/>
                      <a:pt x="17140" y="51048"/>
                    </a:cubicBezTo>
                    <a:lnTo>
                      <a:pt x="16076" y="56140"/>
                    </a:lnTo>
                    <a:cubicBezTo>
                      <a:pt x="17477" y="57542"/>
                      <a:pt x="16874" y="59405"/>
                      <a:pt x="17513" y="60896"/>
                    </a:cubicBezTo>
                    <a:cubicBezTo>
                      <a:pt x="17939" y="61907"/>
                      <a:pt x="17566" y="62439"/>
                      <a:pt x="17105" y="63291"/>
                    </a:cubicBezTo>
                    <a:cubicBezTo>
                      <a:pt x="16484" y="64409"/>
                      <a:pt x="14922" y="65544"/>
                      <a:pt x="15526" y="66751"/>
                    </a:cubicBezTo>
                    <a:cubicBezTo>
                      <a:pt x="16359" y="68454"/>
                      <a:pt x="16218" y="70264"/>
                      <a:pt x="16218" y="71879"/>
                    </a:cubicBezTo>
                    <a:cubicBezTo>
                      <a:pt x="16218" y="73795"/>
                      <a:pt x="17726" y="75427"/>
                      <a:pt x="16697" y="77361"/>
                    </a:cubicBezTo>
                    <a:cubicBezTo>
                      <a:pt x="17566" y="77539"/>
                      <a:pt x="18134" y="77610"/>
                      <a:pt x="18684" y="77787"/>
                    </a:cubicBezTo>
                    <a:cubicBezTo>
                      <a:pt x="19160" y="77941"/>
                      <a:pt x="19615" y="78007"/>
                      <a:pt x="20054" y="78007"/>
                    </a:cubicBezTo>
                    <a:cubicBezTo>
                      <a:pt x="21942" y="78007"/>
                      <a:pt x="23543" y="76798"/>
                      <a:pt x="25284" y="76208"/>
                    </a:cubicBezTo>
                    <a:cubicBezTo>
                      <a:pt x="25497" y="74416"/>
                      <a:pt x="27183" y="74310"/>
                      <a:pt x="28336" y="73671"/>
                    </a:cubicBezTo>
                    <a:cubicBezTo>
                      <a:pt x="29472" y="73032"/>
                      <a:pt x="29064" y="71826"/>
                      <a:pt x="29436" y="71240"/>
                    </a:cubicBezTo>
                    <a:cubicBezTo>
                      <a:pt x="30359" y="70814"/>
                      <a:pt x="31051" y="70495"/>
                      <a:pt x="31761" y="70175"/>
                    </a:cubicBezTo>
                    <a:cubicBezTo>
                      <a:pt x="32701" y="69750"/>
                      <a:pt x="34032" y="69998"/>
                      <a:pt x="34351" y="68472"/>
                    </a:cubicBezTo>
                    <a:cubicBezTo>
                      <a:pt x="34564" y="67407"/>
                      <a:pt x="35593" y="66680"/>
                      <a:pt x="35682" y="65456"/>
                    </a:cubicBezTo>
                    <a:cubicBezTo>
                      <a:pt x="35789" y="64196"/>
                      <a:pt x="36179" y="62972"/>
                      <a:pt x="36427" y="61783"/>
                    </a:cubicBezTo>
                    <a:cubicBezTo>
                      <a:pt x="38255" y="60576"/>
                      <a:pt x="39869" y="58979"/>
                      <a:pt x="41786" y="58376"/>
                    </a:cubicBezTo>
                    <a:cubicBezTo>
                      <a:pt x="44997" y="57365"/>
                      <a:pt x="46843" y="55306"/>
                      <a:pt x="48156" y="52432"/>
                    </a:cubicBezTo>
                    <a:cubicBezTo>
                      <a:pt x="47847" y="52304"/>
                      <a:pt x="47534" y="52259"/>
                      <a:pt x="47221" y="52259"/>
                    </a:cubicBezTo>
                    <a:cubicBezTo>
                      <a:pt x="46487" y="52259"/>
                      <a:pt x="45750" y="52505"/>
                      <a:pt x="45050" y="52505"/>
                    </a:cubicBezTo>
                    <a:cubicBezTo>
                      <a:pt x="44519" y="52505"/>
                      <a:pt x="44011" y="52363"/>
                      <a:pt x="43542" y="51864"/>
                    </a:cubicBezTo>
                    <a:cubicBezTo>
                      <a:pt x="44838" y="50108"/>
                      <a:pt x="44909" y="50037"/>
                      <a:pt x="46293" y="49859"/>
                    </a:cubicBezTo>
                    <a:cubicBezTo>
                      <a:pt x="49646" y="49451"/>
                      <a:pt x="52822" y="48599"/>
                      <a:pt x="55395" y="46222"/>
                    </a:cubicBezTo>
                    <a:cubicBezTo>
                      <a:pt x="55484" y="45760"/>
                      <a:pt x="55697" y="45281"/>
                      <a:pt x="55643" y="44838"/>
                    </a:cubicBezTo>
                    <a:cubicBezTo>
                      <a:pt x="55519" y="44022"/>
                      <a:pt x="55359" y="43205"/>
                      <a:pt x="55164" y="42389"/>
                    </a:cubicBezTo>
                    <a:lnTo>
                      <a:pt x="54224" y="42886"/>
                    </a:lnTo>
                    <a:lnTo>
                      <a:pt x="53887" y="41254"/>
                    </a:lnTo>
                    <a:lnTo>
                      <a:pt x="53017" y="42655"/>
                    </a:lnTo>
                    <a:cubicBezTo>
                      <a:pt x="51775" y="40810"/>
                      <a:pt x="49327" y="39763"/>
                      <a:pt x="49735" y="36906"/>
                    </a:cubicBezTo>
                    <a:lnTo>
                      <a:pt x="49735" y="36906"/>
                    </a:lnTo>
                    <a:cubicBezTo>
                      <a:pt x="51738" y="37643"/>
                      <a:pt x="51709" y="40841"/>
                      <a:pt x="54224" y="40841"/>
                    </a:cubicBezTo>
                    <a:cubicBezTo>
                      <a:pt x="54315" y="40841"/>
                      <a:pt x="54410" y="40836"/>
                      <a:pt x="54508" y="40828"/>
                    </a:cubicBezTo>
                    <a:cubicBezTo>
                      <a:pt x="55927" y="42620"/>
                      <a:pt x="57968" y="43134"/>
                      <a:pt x="59831" y="43365"/>
                    </a:cubicBezTo>
                    <a:lnTo>
                      <a:pt x="61091" y="47286"/>
                    </a:lnTo>
                    <a:lnTo>
                      <a:pt x="62244" y="46683"/>
                    </a:lnTo>
                    <a:lnTo>
                      <a:pt x="61215" y="57010"/>
                    </a:lnTo>
                    <a:cubicBezTo>
                      <a:pt x="61641" y="57382"/>
                      <a:pt x="62102" y="57613"/>
                      <a:pt x="62208" y="57950"/>
                    </a:cubicBezTo>
                    <a:cubicBezTo>
                      <a:pt x="62350" y="58411"/>
                      <a:pt x="62226" y="58944"/>
                      <a:pt x="62226" y="59547"/>
                    </a:cubicBezTo>
                    <a:cubicBezTo>
                      <a:pt x="64054" y="58323"/>
                      <a:pt x="61783" y="56531"/>
                      <a:pt x="63397" y="55164"/>
                    </a:cubicBezTo>
                    <a:cubicBezTo>
                      <a:pt x="64338" y="54348"/>
                      <a:pt x="63894" y="52503"/>
                      <a:pt x="65420" y="51421"/>
                    </a:cubicBezTo>
                    <a:cubicBezTo>
                      <a:pt x="66236" y="50835"/>
                      <a:pt x="66627" y="49575"/>
                      <a:pt x="67407" y="48670"/>
                    </a:cubicBezTo>
                    <a:cubicBezTo>
                      <a:pt x="71098" y="31370"/>
                      <a:pt x="63805" y="13556"/>
                      <a:pt x="49451" y="3265"/>
                    </a:cubicBezTo>
                    <a:lnTo>
                      <a:pt x="47836" y="4223"/>
                    </a:lnTo>
                    <a:lnTo>
                      <a:pt x="47286" y="3425"/>
                    </a:lnTo>
                    <a:lnTo>
                      <a:pt x="45068" y="5465"/>
                    </a:lnTo>
                    <a:lnTo>
                      <a:pt x="44802" y="2963"/>
                    </a:lnTo>
                    <a:cubicBezTo>
                      <a:pt x="44483" y="4383"/>
                      <a:pt x="44412" y="5554"/>
                      <a:pt x="43383" y="6193"/>
                    </a:cubicBezTo>
                    <a:lnTo>
                      <a:pt x="41094" y="4844"/>
                    </a:lnTo>
                    <a:lnTo>
                      <a:pt x="41253" y="4702"/>
                    </a:lnTo>
                    <a:lnTo>
                      <a:pt x="43436" y="4525"/>
                    </a:lnTo>
                    <a:cubicBezTo>
                      <a:pt x="43312" y="3975"/>
                      <a:pt x="43329" y="3673"/>
                      <a:pt x="43205" y="3567"/>
                    </a:cubicBezTo>
                    <a:cubicBezTo>
                      <a:pt x="41857" y="2502"/>
                      <a:pt x="40153" y="1934"/>
                      <a:pt x="38929" y="657"/>
                    </a:cubicBezTo>
                    <a:cubicBezTo>
                      <a:pt x="38787" y="497"/>
                      <a:pt x="38592" y="390"/>
                      <a:pt x="38379" y="319"/>
                    </a:cubicBezTo>
                    <a:cubicBezTo>
                      <a:pt x="37729" y="119"/>
                      <a:pt x="37080" y="1"/>
                      <a:pt x="36430" y="1"/>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8" name="Google Shape;1288;p54"/>
              <p:cNvSpPr/>
              <p:nvPr/>
            </p:nvSpPr>
            <p:spPr>
              <a:xfrm>
                <a:off x="6031360" y="3319580"/>
                <a:ext cx="62149" cy="151155"/>
              </a:xfrm>
              <a:custGeom>
                <a:rect b="b" l="l" r="r" t="t"/>
                <a:pathLst>
                  <a:path extrusionOk="0" h="26208" w="10771">
                    <a:moveTo>
                      <a:pt x="266" y="1"/>
                    </a:moveTo>
                    <a:lnTo>
                      <a:pt x="266" y="1"/>
                    </a:lnTo>
                    <a:cubicBezTo>
                      <a:pt x="0" y="9316"/>
                      <a:pt x="2679" y="18489"/>
                      <a:pt x="7914" y="26208"/>
                    </a:cubicBezTo>
                    <a:lnTo>
                      <a:pt x="9014" y="25995"/>
                    </a:lnTo>
                    <a:cubicBezTo>
                      <a:pt x="9954" y="24078"/>
                      <a:pt x="9617" y="22073"/>
                      <a:pt x="9475" y="20068"/>
                    </a:cubicBezTo>
                    <a:cubicBezTo>
                      <a:pt x="9422" y="19412"/>
                      <a:pt x="9120" y="18347"/>
                      <a:pt x="9386" y="18188"/>
                    </a:cubicBezTo>
                    <a:cubicBezTo>
                      <a:pt x="10753" y="17336"/>
                      <a:pt x="10274" y="15881"/>
                      <a:pt x="10770" y="14834"/>
                    </a:cubicBezTo>
                    <a:cubicBezTo>
                      <a:pt x="9777" y="13415"/>
                      <a:pt x="8890" y="12137"/>
                      <a:pt x="7328" y="11161"/>
                    </a:cubicBezTo>
                    <a:cubicBezTo>
                      <a:pt x="5270" y="9901"/>
                      <a:pt x="3194" y="8216"/>
                      <a:pt x="3247" y="5235"/>
                    </a:cubicBezTo>
                    <a:cubicBezTo>
                      <a:pt x="3265" y="4649"/>
                      <a:pt x="2999" y="3709"/>
                      <a:pt x="2591" y="3514"/>
                    </a:cubicBezTo>
                    <a:cubicBezTo>
                      <a:pt x="1295" y="2893"/>
                      <a:pt x="479" y="1562"/>
                      <a:pt x="408" y="604"/>
                    </a:cubicBezTo>
                    <a:cubicBezTo>
                      <a:pt x="373" y="391"/>
                      <a:pt x="337" y="196"/>
                      <a:pt x="266" y="1"/>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9" name="Google Shape;1289;p54"/>
              <p:cNvSpPr/>
              <p:nvPr/>
            </p:nvSpPr>
            <p:spPr>
              <a:xfrm>
                <a:off x="6189159" y="3076713"/>
                <a:ext cx="117131" cy="35868"/>
              </a:xfrm>
              <a:custGeom>
                <a:rect b="b" l="l" r="r" t="t"/>
                <a:pathLst>
                  <a:path extrusionOk="0" h="6219" w="20300">
                    <a:moveTo>
                      <a:pt x="17629" y="0"/>
                    </a:moveTo>
                    <a:cubicBezTo>
                      <a:pt x="12187" y="0"/>
                      <a:pt x="6775" y="976"/>
                      <a:pt x="1651" y="2882"/>
                    </a:cubicBezTo>
                    <a:cubicBezTo>
                      <a:pt x="1207" y="3344"/>
                      <a:pt x="764" y="3823"/>
                      <a:pt x="302" y="4266"/>
                    </a:cubicBezTo>
                    <a:cubicBezTo>
                      <a:pt x="1" y="4568"/>
                      <a:pt x="231" y="5402"/>
                      <a:pt x="214" y="6218"/>
                    </a:cubicBezTo>
                    <a:cubicBezTo>
                      <a:pt x="1402" y="5473"/>
                      <a:pt x="2201" y="4834"/>
                      <a:pt x="3141" y="4408"/>
                    </a:cubicBezTo>
                    <a:cubicBezTo>
                      <a:pt x="5525" y="3347"/>
                      <a:pt x="8003" y="2632"/>
                      <a:pt x="10607" y="2632"/>
                    </a:cubicBezTo>
                    <a:cubicBezTo>
                      <a:pt x="11182" y="2632"/>
                      <a:pt x="11763" y="2666"/>
                      <a:pt x="12350" y="2740"/>
                    </a:cubicBezTo>
                    <a:cubicBezTo>
                      <a:pt x="12586" y="2362"/>
                      <a:pt x="12876" y="2257"/>
                      <a:pt x="13186" y="2257"/>
                    </a:cubicBezTo>
                    <a:cubicBezTo>
                      <a:pt x="13571" y="2257"/>
                      <a:pt x="13986" y="2419"/>
                      <a:pt x="14364" y="2419"/>
                    </a:cubicBezTo>
                    <a:cubicBezTo>
                      <a:pt x="14550" y="2419"/>
                      <a:pt x="14727" y="2379"/>
                      <a:pt x="14887" y="2261"/>
                    </a:cubicBezTo>
                    <a:cubicBezTo>
                      <a:pt x="16502" y="1072"/>
                      <a:pt x="18472" y="718"/>
                      <a:pt x="20299" y="79"/>
                    </a:cubicBezTo>
                    <a:cubicBezTo>
                      <a:pt x="19409" y="26"/>
                      <a:pt x="18519" y="0"/>
                      <a:pt x="17629" y="0"/>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0" name="Google Shape;1290;p54"/>
              <p:cNvSpPr/>
              <p:nvPr/>
            </p:nvSpPr>
            <p:spPr>
              <a:xfrm>
                <a:off x="6350006" y="3503923"/>
                <a:ext cx="45156" cy="42581"/>
              </a:xfrm>
              <a:custGeom>
                <a:rect b="b" l="l" r="r" t="t"/>
                <a:pathLst>
                  <a:path extrusionOk="0" h="7383" w="7826">
                    <a:moveTo>
                      <a:pt x="7648" y="1"/>
                    </a:moveTo>
                    <a:lnTo>
                      <a:pt x="7648" y="1"/>
                    </a:lnTo>
                    <a:cubicBezTo>
                      <a:pt x="6488" y="417"/>
                      <a:pt x="5728" y="1543"/>
                      <a:pt x="4541" y="1543"/>
                    </a:cubicBezTo>
                    <a:cubicBezTo>
                      <a:pt x="4311" y="1543"/>
                      <a:pt x="4065" y="1501"/>
                      <a:pt x="3797" y="1403"/>
                    </a:cubicBezTo>
                    <a:cubicBezTo>
                      <a:pt x="3766" y="1397"/>
                      <a:pt x="3735" y="1395"/>
                      <a:pt x="3704" y="1395"/>
                    </a:cubicBezTo>
                    <a:cubicBezTo>
                      <a:pt x="3523" y="1395"/>
                      <a:pt x="3348" y="1482"/>
                      <a:pt x="3212" y="1633"/>
                    </a:cubicBezTo>
                    <a:cubicBezTo>
                      <a:pt x="2520" y="3567"/>
                      <a:pt x="142" y="4490"/>
                      <a:pt x="0" y="7045"/>
                    </a:cubicBezTo>
                    <a:lnTo>
                      <a:pt x="1633" y="7382"/>
                    </a:lnTo>
                    <a:cubicBezTo>
                      <a:pt x="2662" y="6353"/>
                      <a:pt x="3655" y="5306"/>
                      <a:pt x="4844" y="4419"/>
                    </a:cubicBezTo>
                    <a:cubicBezTo>
                      <a:pt x="6211" y="3390"/>
                      <a:pt x="7825" y="2219"/>
                      <a:pt x="7648" y="1"/>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1" name="Google Shape;1291;p54"/>
              <p:cNvSpPr/>
              <p:nvPr/>
            </p:nvSpPr>
            <p:spPr>
              <a:xfrm>
                <a:off x="6262180" y="3141947"/>
                <a:ext cx="28469" cy="38688"/>
              </a:xfrm>
              <a:custGeom>
                <a:rect b="b" l="l" r="r" t="t"/>
                <a:pathLst>
                  <a:path extrusionOk="0" h="6708" w="4934">
                    <a:moveTo>
                      <a:pt x="2094" y="0"/>
                    </a:moveTo>
                    <a:lnTo>
                      <a:pt x="2094" y="0"/>
                    </a:lnTo>
                    <a:cubicBezTo>
                      <a:pt x="0" y="1420"/>
                      <a:pt x="3052" y="2467"/>
                      <a:pt x="1988" y="4454"/>
                    </a:cubicBezTo>
                    <a:lnTo>
                      <a:pt x="817" y="4756"/>
                    </a:lnTo>
                    <a:cubicBezTo>
                      <a:pt x="1243" y="6707"/>
                      <a:pt x="2822" y="6228"/>
                      <a:pt x="3851" y="6619"/>
                    </a:cubicBezTo>
                    <a:lnTo>
                      <a:pt x="4933" y="5430"/>
                    </a:lnTo>
                    <a:cubicBezTo>
                      <a:pt x="4685" y="3993"/>
                      <a:pt x="2768" y="2875"/>
                      <a:pt x="4206" y="1207"/>
                    </a:cubicBezTo>
                    <a:cubicBezTo>
                      <a:pt x="3883" y="979"/>
                      <a:pt x="3846" y="221"/>
                      <a:pt x="3400" y="221"/>
                    </a:cubicBezTo>
                    <a:cubicBezTo>
                      <a:pt x="3257" y="221"/>
                      <a:pt x="3072" y="299"/>
                      <a:pt x="2822" y="497"/>
                    </a:cubicBezTo>
                    <a:cubicBezTo>
                      <a:pt x="2815" y="502"/>
                      <a:pt x="2807" y="505"/>
                      <a:pt x="2796" y="505"/>
                    </a:cubicBezTo>
                    <a:cubicBezTo>
                      <a:pt x="2667" y="505"/>
                      <a:pt x="2259" y="115"/>
                      <a:pt x="2094" y="0"/>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2" name="Google Shape;1292;p54"/>
              <p:cNvSpPr/>
              <p:nvPr/>
            </p:nvSpPr>
            <p:spPr>
              <a:xfrm>
                <a:off x="6251907" y="3101042"/>
                <a:ext cx="26011" cy="13686"/>
              </a:xfrm>
              <a:custGeom>
                <a:rect b="b" l="l" r="r" t="t"/>
                <a:pathLst>
                  <a:path extrusionOk="0" h="2373" w="4508">
                    <a:moveTo>
                      <a:pt x="1606" y="0"/>
                    </a:moveTo>
                    <a:cubicBezTo>
                      <a:pt x="1091" y="0"/>
                      <a:pt x="558" y="171"/>
                      <a:pt x="0" y="723"/>
                    </a:cubicBezTo>
                    <a:cubicBezTo>
                      <a:pt x="430" y="1555"/>
                      <a:pt x="972" y="2195"/>
                      <a:pt x="1679" y="2195"/>
                    </a:cubicBezTo>
                    <a:cubicBezTo>
                      <a:pt x="1906" y="2195"/>
                      <a:pt x="2151" y="2129"/>
                      <a:pt x="2414" y="1982"/>
                    </a:cubicBezTo>
                    <a:cubicBezTo>
                      <a:pt x="2981" y="1663"/>
                      <a:pt x="4507" y="2373"/>
                      <a:pt x="4064" y="456"/>
                    </a:cubicBezTo>
                    <a:lnTo>
                      <a:pt x="4064" y="456"/>
                    </a:lnTo>
                    <a:cubicBezTo>
                      <a:pt x="4046" y="457"/>
                      <a:pt x="4028" y="457"/>
                      <a:pt x="4010" y="457"/>
                    </a:cubicBezTo>
                    <a:cubicBezTo>
                      <a:pt x="3239" y="457"/>
                      <a:pt x="2447" y="0"/>
                      <a:pt x="1606" y="0"/>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3" name="Google Shape;1293;p54"/>
              <p:cNvSpPr/>
              <p:nvPr/>
            </p:nvSpPr>
            <p:spPr>
              <a:xfrm>
                <a:off x="6250613" y="3155645"/>
                <a:ext cx="21609" cy="17008"/>
              </a:xfrm>
              <a:custGeom>
                <a:rect b="b" l="l" r="r" t="t"/>
                <a:pathLst>
                  <a:path extrusionOk="0" h="2949" w="3745">
                    <a:moveTo>
                      <a:pt x="1345" y="1"/>
                    </a:moveTo>
                    <a:cubicBezTo>
                      <a:pt x="985" y="1"/>
                      <a:pt x="770" y="142"/>
                      <a:pt x="568" y="429"/>
                    </a:cubicBezTo>
                    <a:cubicBezTo>
                      <a:pt x="213" y="943"/>
                      <a:pt x="249" y="1706"/>
                      <a:pt x="0" y="2948"/>
                    </a:cubicBezTo>
                    <a:lnTo>
                      <a:pt x="3744" y="695"/>
                    </a:lnTo>
                    <a:cubicBezTo>
                      <a:pt x="2515" y="235"/>
                      <a:pt x="1810" y="1"/>
                      <a:pt x="1345" y="1"/>
                    </a:cubicBezTo>
                    <a:close/>
                  </a:path>
                </a:pathLst>
              </a:cu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294" name="Google Shape;1294;p54"/>
          <p:cNvGrpSpPr/>
          <p:nvPr/>
        </p:nvGrpSpPr>
        <p:grpSpPr>
          <a:xfrm>
            <a:off x="870086" y="2643886"/>
            <a:ext cx="3548850" cy="1964628"/>
            <a:chOff x="238125" y="732525"/>
            <a:chExt cx="7130500" cy="4241425"/>
          </a:xfrm>
        </p:grpSpPr>
        <p:sp>
          <p:nvSpPr>
            <p:cNvPr id="1295" name="Google Shape;1295;p54"/>
            <p:cNvSpPr/>
            <p:nvPr/>
          </p:nvSpPr>
          <p:spPr>
            <a:xfrm>
              <a:off x="3175800" y="1003350"/>
              <a:ext cx="3741725" cy="3331975"/>
            </a:xfrm>
            <a:custGeom>
              <a:rect b="b" l="l" r="r" t="t"/>
              <a:pathLst>
                <a:path extrusionOk="0" h="133279" w="149669">
                  <a:moveTo>
                    <a:pt x="81445" y="1"/>
                  </a:moveTo>
                  <a:lnTo>
                    <a:pt x="79450" y="1466"/>
                  </a:lnTo>
                  <a:lnTo>
                    <a:pt x="78288" y="3145"/>
                  </a:lnTo>
                  <a:lnTo>
                    <a:pt x="77341" y="834"/>
                  </a:lnTo>
                  <a:lnTo>
                    <a:pt x="75131" y="834"/>
                  </a:lnTo>
                  <a:lnTo>
                    <a:pt x="73868" y="2413"/>
                  </a:lnTo>
                  <a:lnTo>
                    <a:pt x="73161" y="4888"/>
                  </a:lnTo>
                  <a:lnTo>
                    <a:pt x="69891" y="7325"/>
                  </a:lnTo>
                  <a:lnTo>
                    <a:pt x="68313" y="10330"/>
                  </a:lnTo>
                  <a:lnTo>
                    <a:pt x="69474" y="11466"/>
                  </a:lnTo>
                  <a:lnTo>
                    <a:pt x="66318" y="13247"/>
                  </a:lnTo>
                  <a:lnTo>
                    <a:pt x="67782" y="14825"/>
                  </a:lnTo>
                  <a:lnTo>
                    <a:pt x="69790" y="15873"/>
                  </a:lnTo>
                  <a:lnTo>
                    <a:pt x="68729" y="16504"/>
                  </a:lnTo>
                  <a:lnTo>
                    <a:pt x="65888" y="14812"/>
                  </a:lnTo>
                  <a:lnTo>
                    <a:pt x="65257" y="16605"/>
                  </a:lnTo>
                  <a:lnTo>
                    <a:pt x="63994" y="17439"/>
                  </a:lnTo>
                  <a:lnTo>
                    <a:pt x="65358" y="21644"/>
                  </a:lnTo>
                  <a:lnTo>
                    <a:pt x="67050" y="21959"/>
                  </a:lnTo>
                  <a:lnTo>
                    <a:pt x="68199" y="22906"/>
                  </a:lnTo>
                  <a:cubicBezTo>
                    <a:pt x="67252" y="23336"/>
                    <a:pt x="65674" y="23651"/>
                    <a:pt x="65674" y="23651"/>
                  </a:cubicBezTo>
                  <a:lnTo>
                    <a:pt x="66419" y="25230"/>
                  </a:lnTo>
                  <a:lnTo>
                    <a:pt x="65358" y="26593"/>
                  </a:lnTo>
                  <a:lnTo>
                    <a:pt x="63577" y="25962"/>
                  </a:lnTo>
                  <a:lnTo>
                    <a:pt x="64625" y="23967"/>
                  </a:lnTo>
                  <a:lnTo>
                    <a:pt x="63262" y="20394"/>
                  </a:lnTo>
                  <a:lnTo>
                    <a:pt x="62214" y="17439"/>
                  </a:lnTo>
                  <a:lnTo>
                    <a:pt x="61368" y="15343"/>
                  </a:lnTo>
                  <a:lnTo>
                    <a:pt x="59688" y="14711"/>
                  </a:lnTo>
                  <a:lnTo>
                    <a:pt x="58842" y="18386"/>
                  </a:lnTo>
                  <a:lnTo>
                    <a:pt x="58792" y="21012"/>
                  </a:lnTo>
                  <a:lnTo>
                    <a:pt x="60951" y="22906"/>
                  </a:lnTo>
                  <a:lnTo>
                    <a:pt x="60951" y="24485"/>
                  </a:lnTo>
                  <a:lnTo>
                    <a:pt x="58009" y="23020"/>
                  </a:lnTo>
                  <a:lnTo>
                    <a:pt x="55319" y="22389"/>
                  </a:lnTo>
                  <a:lnTo>
                    <a:pt x="54978" y="23437"/>
                  </a:lnTo>
                  <a:lnTo>
                    <a:pt x="55547" y="24598"/>
                  </a:lnTo>
                  <a:lnTo>
                    <a:pt x="52516" y="25230"/>
                  </a:lnTo>
                  <a:lnTo>
                    <a:pt x="48526" y="27326"/>
                  </a:lnTo>
                  <a:lnTo>
                    <a:pt x="46632" y="29535"/>
                  </a:lnTo>
                  <a:lnTo>
                    <a:pt x="46114" y="26909"/>
                  </a:lnTo>
                  <a:lnTo>
                    <a:pt x="44852" y="26391"/>
                  </a:lnTo>
                  <a:lnTo>
                    <a:pt x="44536" y="29119"/>
                  </a:lnTo>
                  <a:lnTo>
                    <a:pt x="42326" y="30381"/>
                  </a:lnTo>
                  <a:lnTo>
                    <a:pt x="43488" y="32162"/>
                  </a:lnTo>
                  <a:lnTo>
                    <a:pt x="41379" y="32061"/>
                  </a:lnTo>
                  <a:lnTo>
                    <a:pt x="40647" y="33223"/>
                  </a:lnTo>
                  <a:lnTo>
                    <a:pt x="39169" y="30381"/>
                  </a:lnTo>
                  <a:lnTo>
                    <a:pt x="37490" y="29119"/>
                  </a:lnTo>
                  <a:lnTo>
                    <a:pt x="37490" y="29119"/>
                  </a:lnTo>
                  <a:lnTo>
                    <a:pt x="40748" y="29750"/>
                  </a:lnTo>
                  <a:lnTo>
                    <a:pt x="42225" y="28803"/>
                  </a:lnTo>
                  <a:lnTo>
                    <a:pt x="41379" y="26593"/>
                  </a:lnTo>
                  <a:lnTo>
                    <a:pt x="37806" y="24699"/>
                  </a:lnTo>
                  <a:lnTo>
                    <a:pt x="35078" y="23538"/>
                  </a:lnTo>
                  <a:lnTo>
                    <a:pt x="32654" y="22906"/>
                  </a:lnTo>
                  <a:lnTo>
                    <a:pt x="29181" y="24068"/>
                  </a:lnTo>
                  <a:lnTo>
                    <a:pt x="25292" y="28172"/>
                  </a:lnTo>
                  <a:lnTo>
                    <a:pt x="22767" y="31745"/>
                  </a:lnTo>
                  <a:lnTo>
                    <a:pt x="21403" y="34586"/>
                  </a:lnTo>
                  <a:lnTo>
                    <a:pt x="18878" y="37112"/>
                  </a:lnTo>
                  <a:lnTo>
                    <a:pt x="18082" y="38892"/>
                  </a:lnTo>
                  <a:lnTo>
                    <a:pt x="19130" y="42680"/>
                  </a:lnTo>
                  <a:lnTo>
                    <a:pt x="20923" y="42364"/>
                  </a:lnTo>
                  <a:lnTo>
                    <a:pt x="22186" y="40786"/>
                  </a:lnTo>
                  <a:lnTo>
                    <a:pt x="23651" y="43311"/>
                  </a:lnTo>
                  <a:lnTo>
                    <a:pt x="23449" y="44776"/>
                  </a:lnTo>
                  <a:lnTo>
                    <a:pt x="26441" y="45092"/>
                  </a:lnTo>
                  <a:cubicBezTo>
                    <a:pt x="26441" y="45092"/>
                    <a:pt x="28058" y="42882"/>
                    <a:pt x="28058" y="42566"/>
                  </a:cubicBezTo>
                  <a:cubicBezTo>
                    <a:pt x="28058" y="42251"/>
                    <a:pt x="28487" y="40256"/>
                    <a:pt x="28487" y="40256"/>
                  </a:cubicBezTo>
                  <a:lnTo>
                    <a:pt x="26909" y="37932"/>
                  </a:lnTo>
                  <a:lnTo>
                    <a:pt x="27111" y="35622"/>
                  </a:lnTo>
                  <a:lnTo>
                    <a:pt x="28904" y="34157"/>
                  </a:lnTo>
                  <a:lnTo>
                    <a:pt x="29535" y="32364"/>
                  </a:lnTo>
                  <a:lnTo>
                    <a:pt x="30899" y="31202"/>
                  </a:lnTo>
                  <a:lnTo>
                    <a:pt x="32376" y="32263"/>
                  </a:lnTo>
                  <a:lnTo>
                    <a:pt x="29535" y="35836"/>
                  </a:lnTo>
                  <a:lnTo>
                    <a:pt x="30684" y="39309"/>
                  </a:lnTo>
                  <a:lnTo>
                    <a:pt x="32477" y="39523"/>
                  </a:lnTo>
                  <a:lnTo>
                    <a:pt x="35002" y="38778"/>
                  </a:lnTo>
                  <a:lnTo>
                    <a:pt x="36467" y="39725"/>
                  </a:lnTo>
                  <a:lnTo>
                    <a:pt x="34257" y="41089"/>
                  </a:lnTo>
                  <a:lnTo>
                    <a:pt x="31416" y="41203"/>
                  </a:lnTo>
                  <a:lnTo>
                    <a:pt x="31101" y="42983"/>
                  </a:lnTo>
                  <a:lnTo>
                    <a:pt x="29952" y="44360"/>
                  </a:lnTo>
                  <a:lnTo>
                    <a:pt x="29219" y="46822"/>
                  </a:lnTo>
                  <a:lnTo>
                    <a:pt x="25532" y="47504"/>
                  </a:lnTo>
                  <a:lnTo>
                    <a:pt x="21555" y="47504"/>
                  </a:lnTo>
                  <a:lnTo>
                    <a:pt x="22287" y="45092"/>
                  </a:lnTo>
                  <a:lnTo>
                    <a:pt x="21239" y="43880"/>
                  </a:lnTo>
                  <a:lnTo>
                    <a:pt x="19976" y="45382"/>
                  </a:lnTo>
                  <a:lnTo>
                    <a:pt x="19762" y="48072"/>
                  </a:lnTo>
                  <a:lnTo>
                    <a:pt x="17022" y="49208"/>
                  </a:lnTo>
                  <a:lnTo>
                    <a:pt x="16075" y="52618"/>
                  </a:lnTo>
                  <a:lnTo>
                    <a:pt x="14294" y="54448"/>
                  </a:lnTo>
                  <a:lnTo>
                    <a:pt x="12716" y="54448"/>
                  </a:lnTo>
                  <a:lnTo>
                    <a:pt x="10822" y="54764"/>
                  </a:lnTo>
                  <a:lnTo>
                    <a:pt x="12501" y="55648"/>
                  </a:lnTo>
                  <a:lnTo>
                    <a:pt x="13448" y="57681"/>
                  </a:lnTo>
                  <a:lnTo>
                    <a:pt x="11971" y="59209"/>
                  </a:lnTo>
                  <a:lnTo>
                    <a:pt x="8460" y="58780"/>
                  </a:lnTo>
                  <a:lnTo>
                    <a:pt x="6087" y="60017"/>
                  </a:lnTo>
                  <a:lnTo>
                    <a:pt x="6087" y="65484"/>
                  </a:lnTo>
                  <a:lnTo>
                    <a:pt x="8612" y="66217"/>
                  </a:lnTo>
                  <a:lnTo>
                    <a:pt x="9723" y="67164"/>
                  </a:lnTo>
                  <a:lnTo>
                    <a:pt x="11150" y="66318"/>
                  </a:lnTo>
                  <a:lnTo>
                    <a:pt x="13233" y="66431"/>
                  </a:lnTo>
                  <a:lnTo>
                    <a:pt x="15115" y="63691"/>
                  </a:lnTo>
                  <a:lnTo>
                    <a:pt x="16176" y="61797"/>
                  </a:lnTo>
                  <a:lnTo>
                    <a:pt x="17123" y="61381"/>
                  </a:lnTo>
                  <a:lnTo>
                    <a:pt x="17438" y="59600"/>
                  </a:lnTo>
                  <a:lnTo>
                    <a:pt x="19850" y="60232"/>
                  </a:lnTo>
                  <a:lnTo>
                    <a:pt x="21226" y="59487"/>
                  </a:lnTo>
                  <a:lnTo>
                    <a:pt x="22805" y="59487"/>
                  </a:lnTo>
                  <a:lnTo>
                    <a:pt x="24699" y="61595"/>
                  </a:lnTo>
                  <a:lnTo>
                    <a:pt x="26113" y="62909"/>
                  </a:lnTo>
                  <a:lnTo>
                    <a:pt x="26896" y="64222"/>
                  </a:lnTo>
                  <a:lnTo>
                    <a:pt x="26896" y="65484"/>
                  </a:lnTo>
                  <a:lnTo>
                    <a:pt x="28159" y="64752"/>
                  </a:lnTo>
                  <a:lnTo>
                    <a:pt x="28159" y="62959"/>
                  </a:lnTo>
                  <a:lnTo>
                    <a:pt x="29421" y="63376"/>
                  </a:lnTo>
                  <a:lnTo>
                    <a:pt x="29787" y="62542"/>
                  </a:lnTo>
                  <a:lnTo>
                    <a:pt x="27035" y="60964"/>
                  </a:lnTo>
                  <a:lnTo>
                    <a:pt x="24661" y="58653"/>
                  </a:lnTo>
                  <a:lnTo>
                    <a:pt x="25103" y="57075"/>
                  </a:lnTo>
                  <a:lnTo>
                    <a:pt x="27527" y="58754"/>
                  </a:lnTo>
                  <a:lnTo>
                    <a:pt x="30368" y="61595"/>
                  </a:lnTo>
                  <a:lnTo>
                    <a:pt x="31846" y="65383"/>
                  </a:lnTo>
                  <a:lnTo>
                    <a:pt x="33525" y="66671"/>
                  </a:lnTo>
                  <a:lnTo>
                    <a:pt x="34889" y="65383"/>
                  </a:lnTo>
                  <a:lnTo>
                    <a:pt x="33740" y="64020"/>
                  </a:lnTo>
                  <a:lnTo>
                    <a:pt x="35002" y="62643"/>
                  </a:lnTo>
                  <a:lnTo>
                    <a:pt x="36366" y="62441"/>
                  </a:lnTo>
                  <a:lnTo>
                    <a:pt x="37945" y="62126"/>
                  </a:lnTo>
                  <a:lnTo>
                    <a:pt x="37831" y="59701"/>
                  </a:lnTo>
                  <a:lnTo>
                    <a:pt x="39409" y="56343"/>
                  </a:lnTo>
                  <a:lnTo>
                    <a:pt x="41101" y="55913"/>
                  </a:lnTo>
                  <a:lnTo>
                    <a:pt x="41733" y="58237"/>
                  </a:lnTo>
                  <a:lnTo>
                    <a:pt x="43627" y="58237"/>
                  </a:lnTo>
                  <a:lnTo>
                    <a:pt x="43513" y="56759"/>
                  </a:lnTo>
                  <a:lnTo>
                    <a:pt x="45407" y="55547"/>
                  </a:lnTo>
                  <a:lnTo>
                    <a:pt x="44776" y="57466"/>
                  </a:lnTo>
                  <a:lnTo>
                    <a:pt x="47402" y="60168"/>
                  </a:lnTo>
                  <a:lnTo>
                    <a:pt x="49195" y="61507"/>
                  </a:lnTo>
                  <a:lnTo>
                    <a:pt x="45306" y="62340"/>
                  </a:lnTo>
                  <a:lnTo>
                    <a:pt x="42149" y="61494"/>
                  </a:lnTo>
                  <a:lnTo>
                    <a:pt x="39624" y="62126"/>
                  </a:lnTo>
                  <a:lnTo>
                    <a:pt x="38147" y="62972"/>
                  </a:lnTo>
                  <a:lnTo>
                    <a:pt x="37099" y="65497"/>
                  </a:lnTo>
                  <a:lnTo>
                    <a:pt x="38892" y="66671"/>
                  </a:lnTo>
                  <a:lnTo>
                    <a:pt x="41619" y="67366"/>
                  </a:lnTo>
                  <a:lnTo>
                    <a:pt x="44031" y="66002"/>
                  </a:lnTo>
                  <a:lnTo>
                    <a:pt x="44978" y="67366"/>
                  </a:lnTo>
                  <a:lnTo>
                    <a:pt x="44144" y="70523"/>
                  </a:lnTo>
                  <a:lnTo>
                    <a:pt x="41404" y="71785"/>
                  </a:lnTo>
                  <a:lnTo>
                    <a:pt x="38046" y="72316"/>
                  </a:lnTo>
                  <a:lnTo>
                    <a:pt x="32578" y="70737"/>
                  </a:lnTo>
                  <a:lnTo>
                    <a:pt x="30684" y="71053"/>
                  </a:lnTo>
                  <a:lnTo>
                    <a:pt x="29005" y="72518"/>
                  </a:lnTo>
                  <a:lnTo>
                    <a:pt x="26441" y="70422"/>
                  </a:lnTo>
                  <a:lnTo>
                    <a:pt x="23966" y="69891"/>
                  </a:lnTo>
                  <a:lnTo>
                    <a:pt x="23600" y="67139"/>
                  </a:lnTo>
                  <a:lnTo>
                    <a:pt x="22186" y="66823"/>
                  </a:lnTo>
                  <a:lnTo>
                    <a:pt x="20077" y="67164"/>
                  </a:lnTo>
                  <a:lnTo>
                    <a:pt x="15948" y="67139"/>
                  </a:lnTo>
                  <a:lnTo>
                    <a:pt x="11554" y="68742"/>
                  </a:lnTo>
                  <a:lnTo>
                    <a:pt x="10291" y="68111"/>
                  </a:lnTo>
                  <a:lnTo>
                    <a:pt x="8511" y="69891"/>
                  </a:lnTo>
                  <a:lnTo>
                    <a:pt x="6718" y="71785"/>
                  </a:lnTo>
                  <a:lnTo>
                    <a:pt x="6087" y="73793"/>
                  </a:lnTo>
                  <a:lnTo>
                    <a:pt x="3460" y="75687"/>
                  </a:lnTo>
                  <a:lnTo>
                    <a:pt x="1048" y="79564"/>
                  </a:lnTo>
                  <a:lnTo>
                    <a:pt x="0" y="82089"/>
                  </a:lnTo>
                  <a:lnTo>
                    <a:pt x="518" y="84501"/>
                  </a:lnTo>
                  <a:lnTo>
                    <a:pt x="0" y="87342"/>
                  </a:lnTo>
                  <a:lnTo>
                    <a:pt x="834" y="90814"/>
                  </a:lnTo>
                  <a:lnTo>
                    <a:pt x="3258" y="93340"/>
                  </a:lnTo>
                  <a:lnTo>
                    <a:pt x="5038" y="95234"/>
                  </a:lnTo>
                  <a:lnTo>
                    <a:pt x="8094" y="97027"/>
                  </a:lnTo>
                  <a:lnTo>
                    <a:pt x="10822" y="96711"/>
                  </a:lnTo>
                  <a:lnTo>
                    <a:pt x="13347" y="96711"/>
                  </a:lnTo>
                  <a:lnTo>
                    <a:pt x="16075" y="95335"/>
                  </a:lnTo>
                  <a:lnTo>
                    <a:pt x="18398" y="95600"/>
                  </a:lnTo>
                  <a:lnTo>
                    <a:pt x="19345" y="97203"/>
                  </a:lnTo>
                  <a:lnTo>
                    <a:pt x="22186" y="97052"/>
                  </a:lnTo>
                  <a:lnTo>
                    <a:pt x="23335" y="98921"/>
                  </a:lnTo>
                  <a:lnTo>
                    <a:pt x="22918" y="103012"/>
                  </a:lnTo>
                  <a:lnTo>
                    <a:pt x="25040" y="106169"/>
                  </a:lnTo>
                  <a:lnTo>
                    <a:pt x="25646" y="109325"/>
                  </a:lnTo>
                  <a:lnTo>
                    <a:pt x="25646" y="112166"/>
                  </a:lnTo>
                  <a:lnTo>
                    <a:pt x="23752" y="114793"/>
                  </a:lnTo>
                  <a:lnTo>
                    <a:pt x="23752" y="117205"/>
                  </a:lnTo>
                  <a:lnTo>
                    <a:pt x="25646" y="119945"/>
                  </a:lnTo>
                  <a:lnTo>
                    <a:pt x="25646" y="123505"/>
                  </a:lnTo>
                  <a:lnTo>
                    <a:pt x="27641" y="126132"/>
                  </a:lnTo>
                  <a:lnTo>
                    <a:pt x="28752" y="128228"/>
                  </a:lnTo>
                  <a:lnTo>
                    <a:pt x="29143" y="130539"/>
                  </a:lnTo>
                  <a:lnTo>
                    <a:pt x="30899" y="133279"/>
                  </a:lnTo>
                  <a:lnTo>
                    <a:pt x="35419" y="133279"/>
                  </a:lnTo>
                  <a:lnTo>
                    <a:pt x="37945" y="131385"/>
                  </a:lnTo>
                  <a:lnTo>
                    <a:pt x="39624" y="129541"/>
                  </a:lnTo>
                  <a:lnTo>
                    <a:pt x="42149" y="126675"/>
                  </a:lnTo>
                  <a:lnTo>
                    <a:pt x="42781" y="123808"/>
                  </a:lnTo>
                  <a:lnTo>
                    <a:pt x="44258" y="123808"/>
                  </a:lnTo>
                  <a:lnTo>
                    <a:pt x="44574" y="119705"/>
                  </a:lnTo>
                  <a:lnTo>
                    <a:pt x="44574" y="118442"/>
                  </a:lnTo>
                  <a:lnTo>
                    <a:pt x="48678" y="115285"/>
                  </a:lnTo>
                  <a:lnTo>
                    <a:pt x="50256" y="112874"/>
                  </a:lnTo>
                  <a:lnTo>
                    <a:pt x="50256" y="110260"/>
                  </a:lnTo>
                  <a:lnTo>
                    <a:pt x="49410" y="108265"/>
                  </a:lnTo>
                  <a:lnTo>
                    <a:pt x="49460" y="105954"/>
                  </a:lnTo>
                  <a:lnTo>
                    <a:pt x="48905" y="104477"/>
                  </a:lnTo>
                  <a:lnTo>
                    <a:pt x="51683" y="101951"/>
                  </a:lnTo>
                  <a:lnTo>
                    <a:pt x="54334" y="99009"/>
                  </a:lnTo>
                  <a:lnTo>
                    <a:pt x="57592" y="97014"/>
                  </a:lnTo>
                  <a:cubicBezTo>
                    <a:pt x="57592" y="97014"/>
                    <a:pt x="59070" y="94388"/>
                    <a:pt x="59070" y="93958"/>
                  </a:cubicBezTo>
                  <a:cubicBezTo>
                    <a:pt x="59070" y="93542"/>
                    <a:pt x="59916" y="91433"/>
                    <a:pt x="59916" y="91433"/>
                  </a:cubicBezTo>
                  <a:lnTo>
                    <a:pt x="59398" y="89754"/>
                  </a:lnTo>
                  <a:lnTo>
                    <a:pt x="57921" y="90498"/>
                  </a:lnTo>
                  <a:lnTo>
                    <a:pt x="54132" y="91016"/>
                  </a:lnTo>
                  <a:lnTo>
                    <a:pt x="52870" y="91648"/>
                  </a:lnTo>
                  <a:lnTo>
                    <a:pt x="52238" y="89754"/>
                  </a:lnTo>
                  <a:lnTo>
                    <a:pt x="51721" y="88604"/>
                  </a:lnTo>
                  <a:lnTo>
                    <a:pt x="49612" y="86597"/>
                  </a:lnTo>
                  <a:lnTo>
                    <a:pt x="48248" y="85650"/>
                  </a:lnTo>
                  <a:lnTo>
                    <a:pt x="46139" y="80826"/>
                  </a:lnTo>
                  <a:lnTo>
                    <a:pt x="45306" y="79665"/>
                  </a:lnTo>
                  <a:lnTo>
                    <a:pt x="44258" y="76823"/>
                  </a:lnTo>
                  <a:lnTo>
                    <a:pt x="43513" y="75561"/>
                  </a:lnTo>
                  <a:lnTo>
                    <a:pt x="44675" y="75144"/>
                  </a:lnTo>
                  <a:lnTo>
                    <a:pt x="47200" y="78617"/>
                  </a:lnTo>
                  <a:lnTo>
                    <a:pt x="48665" y="80927"/>
                  </a:lnTo>
                  <a:lnTo>
                    <a:pt x="49511" y="83339"/>
                  </a:lnTo>
                  <a:lnTo>
                    <a:pt x="51506" y="84917"/>
                  </a:lnTo>
                  <a:lnTo>
                    <a:pt x="52769" y="87973"/>
                  </a:lnTo>
                  <a:lnTo>
                    <a:pt x="53299" y="89438"/>
                  </a:lnTo>
                  <a:lnTo>
                    <a:pt x="56771" y="87859"/>
                  </a:lnTo>
                  <a:lnTo>
                    <a:pt x="60560" y="87026"/>
                  </a:lnTo>
                  <a:lnTo>
                    <a:pt x="64449" y="85018"/>
                  </a:lnTo>
                  <a:lnTo>
                    <a:pt x="65585" y="82922"/>
                  </a:lnTo>
                  <a:lnTo>
                    <a:pt x="66431" y="80814"/>
                  </a:lnTo>
                  <a:lnTo>
                    <a:pt x="64853" y="79235"/>
                  </a:lnTo>
                  <a:lnTo>
                    <a:pt x="63476" y="77771"/>
                  </a:lnTo>
                  <a:lnTo>
                    <a:pt x="61065" y="78503"/>
                  </a:lnTo>
                  <a:lnTo>
                    <a:pt x="58956" y="78604"/>
                  </a:lnTo>
                  <a:lnTo>
                    <a:pt x="57693" y="76293"/>
                  </a:lnTo>
                  <a:lnTo>
                    <a:pt x="55799" y="74740"/>
                  </a:lnTo>
                  <a:lnTo>
                    <a:pt x="56746" y="73149"/>
                  </a:lnTo>
                  <a:lnTo>
                    <a:pt x="59587" y="75460"/>
                  </a:lnTo>
                  <a:lnTo>
                    <a:pt x="61696" y="76609"/>
                  </a:lnTo>
                  <a:lnTo>
                    <a:pt x="63476" y="76722"/>
                  </a:lnTo>
                  <a:lnTo>
                    <a:pt x="65269" y="77669"/>
                  </a:lnTo>
                  <a:lnTo>
                    <a:pt x="67997" y="78086"/>
                  </a:lnTo>
                  <a:lnTo>
                    <a:pt x="71368" y="77669"/>
                  </a:lnTo>
                  <a:lnTo>
                    <a:pt x="73995" y="79564"/>
                  </a:lnTo>
                  <a:lnTo>
                    <a:pt x="75358" y="81874"/>
                  </a:lnTo>
                  <a:lnTo>
                    <a:pt x="76621" y="82076"/>
                  </a:lnTo>
                  <a:lnTo>
                    <a:pt x="77884" y="80612"/>
                  </a:lnTo>
                  <a:lnTo>
                    <a:pt x="78515" y="83137"/>
                  </a:lnTo>
                  <a:lnTo>
                    <a:pt x="79147" y="85864"/>
                  </a:lnTo>
                  <a:lnTo>
                    <a:pt x="80510" y="88806"/>
                  </a:lnTo>
                  <a:lnTo>
                    <a:pt x="81988" y="92178"/>
                  </a:lnTo>
                  <a:lnTo>
                    <a:pt x="82505" y="94072"/>
                  </a:lnTo>
                  <a:lnTo>
                    <a:pt x="84298" y="91231"/>
                  </a:lnTo>
                  <a:lnTo>
                    <a:pt x="84298" y="88188"/>
                  </a:lnTo>
                  <a:lnTo>
                    <a:pt x="85245" y="86609"/>
                  </a:lnTo>
                  <a:lnTo>
                    <a:pt x="87291" y="84816"/>
                  </a:lnTo>
                  <a:lnTo>
                    <a:pt x="90322" y="82089"/>
                  </a:lnTo>
                  <a:lnTo>
                    <a:pt x="91622" y="80296"/>
                  </a:lnTo>
                  <a:lnTo>
                    <a:pt x="94375" y="79665"/>
                  </a:lnTo>
                  <a:lnTo>
                    <a:pt x="95120" y="82720"/>
                  </a:lnTo>
                  <a:lnTo>
                    <a:pt x="96913" y="83554"/>
                  </a:lnTo>
                  <a:lnTo>
                    <a:pt x="96913" y="86925"/>
                  </a:lnTo>
                  <a:lnTo>
                    <a:pt x="98857" y="85763"/>
                  </a:lnTo>
                  <a:lnTo>
                    <a:pt x="100701" y="89652"/>
                  </a:lnTo>
                  <a:lnTo>
                    <a:pt x="100701" y="93857"/>
                  </a:lnTo>
                  <a:lnTo>
                    <a:pt x="102696" y="94905"/>
                  </a:lnTo>
                  <a:lnTo>
                    <a:pt x="103694" y="97014"/>
                  </a:lnTo>
                  <a:lnTo>
                    <a:pt x="105133" y="98908"/>
                  </a:lnTo>
                  <a:lnTo>
                    <a:pt x="107179" y="99741"/>
                  </a:lnTo>
                  <a:lnTo>
                    <a:pt x="107179" y="99741"/>
                  </a:lnTo>
                  <a:lnTo>
                    <a:pt x="106560" y="97746"/>
                  </a:lnTo>
                  <a:lnTo>
                    <a:pt x="106257" y="96067"/>
                  </a:lnTo>
                  <a:lnTo>
                    <a:pt x="104577" y="94804"/>
                  </a:lnTo>
                  <a:lnTo>
                    <a:pt x="103428" y="93226"/>
                  </a:lnTo>
                  <a:lnTo>
                    <a:pt x="102797" y="91761"/>
                  </a:lnTo>
                  <a:lnTo>
                    <a:pt x="103113" y="89551"/>
                  </a:lnTo>
                  <a:lnTo>
                    <a:pt x="103845" y="88604"/>
                  </a:lnTo>
                  <a:lnTo>
                    <a:pt x="105537" y="90183"/>
                  </a:lnTo>
                  <a:lnTo>
                    <a:pt x="107217" y="91963"/>
                  </a:lnTo>
                  <a:lnTo>
                    <a:pt x="108050" y="92393"/>
                  </a:lnTo>
                  <a:cubicBezTo>
                    <a:pt x="108050" y="92393"/>
                    <a:pt x="110146" y="90814"/>
                    <a:pt x="110146" y="90498"/>
                  </a:cubicBezTo>
                  <a:lnTo>
                    <a:pt x="110146" y="86925"/>
                  </a:lnTo>
                  <a:lnTo>
                    <a:pt x="108252" y="85132"/>
                  </a:lnTo>
                  <a:lnTo>
                    <a:pt x="107469" y="83554"/>
                  </a:lnTo>
                  <a:cubicBezTo>
                    <a:pt x="107469" y="83554"/>
                    <a:pt x="107747" y="81975"/>
                    <a:pt x="108063" y="81773"/>
                  </a:cubicBezTo>
                  <a:cubicBezTo>
                    <a:pt x="108378" y="81559"/>
                    <a:pt x="110209" y="80927"/>
                    <a:pt x="110209" y="80927"/>
                  </a:cubicBezTo>
                  <a:lnTo>
                    <a:pt x="110752" y="82190"/>
                  </a:lnTo>
                  <a:lnTo>
                    <a:pt x="112646" y="80826"/>
                  </a:lnTo>
                  <a:lnTo>
                    <a:pt x="116434" y="78932"/>
                  </a:lnTo>
                  <a:lnTo>
                    <a:pt x="118177" y="75775"/>
                  </a:lnTo>
                  <a:lnTo>
                    <a:pt x="118960" y="73566"/>
                  </a:lnTo>
                  <a:lnTo>
                    <a:pt x="118960" y="69891"/>
                  </a:lnTo>
                  <a:lnTo>
                    <a:pt x="117520" y="66949"/>
                  </a:lnTo>
                  <a:lnTo>
                    <a:pt x="116093" y="65169"/>
                  </a:lnTo>
                  <a:lnTo>
                    <a:pt x="118278" y="63691"/>
                  </a:lnTo>
                  <a:lnTo>
                    <a:pt x="118947" y="63174"/>
                  </a:lnTo>
                  <a:lnTo>
                    <a:pt x="117280" y="62643"/>
                  </a:lnTo>
                  <a:lnTo>
                    <a:pt x="115816" y="63174"/>
                  </a:lnTo>
                  <a:lnTo>
                    <a:pt x="114868" y="62113"/>
                  </a:lnTo>
                  <a:lnTo>
                    <a:pt x="114237" y="61280"/>
                  </a:lnTo>
                  <a:lnTo>
                    <a:pt x="116030" y="60219"/>
                  </a:lnTo>
                  <a:lnTo>
                    <a:pt x="116876" y="58540"/>
                  </a:lnTo>
                  <a:lnTo>
                    <a:pt x="117924" y="59070"/>
                  </a:lnTo>
                  <a:lnTo>
                    <a:pt x="117394" y="60964"/>
                  </a:lnTo>
                  <a:lnTo>
                    <a:pt x="117394" y="60964"/>
                  </a:lnTo>
                  <a:lnTo>
                    <a:pt x="119086" y="60118"/>
                  </a:lnTo>
                  <a:lnTo>
                    <a:pt x="120235" y="61065"/>
                  </a:lnTo>
                  <a:lnTo>
                    <a:pt x="121182" y="62744"/>
                  </a:lnTo>
                  <a:lnTo>
                    <a:pt x="122129" y="63906"/>
                  </a:lnTo>
                  <a:lnTo>
                    <a:pt x="122129" y="65484"/>
                  </a:lnTo>
                  <a:lnTo>
                    <a:pt x="122975" y="66318"/>
                  </a:lnTo>
                  <a:lnTo>
                    <a:pt x="124806" y="64853"/>
                  </a:lnTo>
                  <a:lnTo>
                    <a:pt x="124263" y="62542"/>
                  </a:lnTo>
                  <a:lnTo>
                    <a:pt x="122621" y="60850"/>
                  </a:lnTo>
                  <a:lnTo>
                    <a:pt x="122116" y="59802"/>
                  </a:lnTo>
                  <a:lnTo>
                    <a:pt x="123594" y="58540"/>
                  </a:lnTo>
                  <a:lnTo>
                    <a:pt x="123707" y="55699"/>
                  </a:lnTo>
                  <a:lnTo>
                    <a:pt x="124970" y="54651"/>
                  </a:lnTo>
                  <a:lnTo>
                    <a:pt x="126233" y="55383"/>
                  </a:lnTo>
                  <a:lnTo>
                    <a:pt x="128127" y="52125"/>
                  </a:lnTo>
                  <a:lnTo>
                    <a:pt x="129705" y="47289"/>
                  </a:lnTo>
                  <a:lnTo>
                    <a:pt x="128544" y="44031"/>
                  </a:lnTo>
                  <a:lnTo>
                    <a:pt x="127811" y="41102"/>
                  </a:lnTo>
                  <a:lnTo>
                    <a:pt x="126132" y="39523"/>
                  </a:lnTo>
                  <a:lnTo>
                    <a:pt x="123922" y="38892"/>
                  </a:lnTo>
                  <a:lnTo>
                    <a:pt x="122558" y="38362"/>
                  </a:lnTo>
                  <a:lnTo>
                    <a:pt x="121498" y="37516"/>
                  </a:lnTo>
                  <a:lnTo>
                    <a:pt x="123606" y="33311"/>
                  </a:lnTo>
                  <a:lnTo>
                    <a:pt x="124440" y="30533"/>
                  </a:lnTo>
                  <a:lnTo>
                    <a:pt x="126650" y="29220"/>
                  </a:lnTo>
                  <a:lnTo>
                    <a:pt x="130021" y="29220"/>
                  </a:lnTo>
                  <a:lnTo>
                    <a:pt x="132332" y="28588"/>
                  </a:lnTo>
                  <a:lnTo>
                    <a:pt x="132231" y="28588"/>
                  </a:lnTo>
                  <a:lnTo>
                    <a:pt x="132231" y="23222"/>
                  </a:lnTo>
                  <a:lnTo>
                    <a:pt x="135072" y="21959"/>
                  </a:lnTo>
                  <a:lnTo>
                    <a:pt x="135804" y="23853"/>
                  </a:lnTo>
                  <a:lnTo>
                    <a:pt x="136650" y="21959"/>
                  </a:lnTo>
                  <a:lnTo>
                    <a:pt x="136650" y="20065"/>
                  </a:lnTo>
                  <a:lnTo>
                    <a:pt x="138115" y="20899"/>
                  </a:lnTo>
                  <a:lnTo>
                    <a:pt x="137433" y="24788"/>
                  </a:lnTo>
                  <a:lnTo>
                    <a:pt x="136006" y="30571"/>
                  </a:lnTo>
                  <a:lnTo>
                    <a:pt x="136006" y="33942"/>
                  </a:lnTo>
                  <a:lnTo>
                    <a:pt x="139428" y="38677"/>
                  </a:lnTo>
                  <a:lnTo>
                    <a:pt x="140426" y="42049"/>
                  </a:lnTo>
                  <a:lnTo>
                    <a:pt x="140426" y="43412"/>
                  </a:lnTo>
                  <a:lnTo>
                    <a:pt x="141688" y="42364"/>
                  </a:lnTo>
                  <a:lnTo>
                    <a:pt x="141688" y="38993"/>
                  </a:lnTo>
                  <a:lnTo>
                    <a:pt x="143166" y="35622"/>
                  </a:lnTo>
                  <a:lnTo>
                    <a:pt x="142370" y="32894"/>
                  </a:lnTo>
                  <a:lnTo>
                    <a:pt x="142244" y="31316"/>
                  </a:lnTo>
                  <a:lnTo>
                    <a:pt x="141966" y="29220"/>
                  </a:lnTo>
                  <a:lnTo>
                    <a:pt x="140085" y="27742"/>
                  </a:lnTo>
                  <a:lnTo>
                    <a:pt x="139782" y="24800"/>
                  </a:lnTo>
                  <a:lnTo>
                    <a:pt x="142522" y="23020"/>
                  </a:lnTo>
                  <a:lnTo>
                    <a:pt x="144832" y="23336"/>
                  </a:lnTo>
                  <a:lnTo>
                    <a:pt x="144832" y="20697"/>
                  </a:lnTo>
                  <a:lnTo>
                    <a:pt x="145881" y="18967"/>
                  </a:lnTo>
                  <a:lnTo>
                    <a:pt x="148090" y="17855"/>
                  </a:lnTo>
                  <a:lnTo>
                    <a:pt x="148936" y="17855"/>
                  </a:lnTo>
                  <a:lnTo>
                    <a:pt x="147573" y="14067"/>
                  </a:lnTo>
                  <a:lnTo>
                    <a:pt x="144315" y="12868"/>
                  </a:lnTo>
                  <a:lnTo>
                    <a:pt x="144832" y="10784"/>
                  </a:lnTo>
                  <a:lnTo>
                    <a:pt x="144517" y="8751"/>
                  </a:lnTo>
                  <a:lnTo>
                    <a:pt x="144315" y="7577"/>
                  </a:lnTo>
                  <a:lnTo>
                    <a:pt x="146310" y="8613"/>
                  </a:lnTo>
                  <a:lnTo>
                    <a:pt x="147674" y="7565"/>
                  </a:lnTo>
                  <a:lnTo>
                    <a:pt x="148936" y="8398"/>
                  </a:lnTo>
                  <a:lnTo>
                    <a:pt x="149669" y="6188"/>
                  </a:lnTo>
                  <a:lnTo>
                    <a:pt x="148406" y="4509"/>
                  </a:lnTo>
                  <a:lnTo>
                    <a:pt x="147775" y="2084"/>
                  </a:lnTo>
                  <a:lnTo>
                    <a:pt x="144201" y="1567"/>
                  </a:lnTo>
                  <a:lnTo>
                    <a:pt x="144201" y="3031"/>
                  </a:lnTo>
                  <a:lnTo>
                    <a:pt x="142623" y="2981"/>
                  </a:lnTo>
                  <a:lnTo>
                    <a:pt x="141890" y="2084"/>
                  </a:lnTo>
                  <a:lnTo>
                    <a:pt x="134440" y="2084"/>
                  </a:lnTo>
                  <a:lnTo>
                    <a:pt x="131069" y="2400"/>
                  </a:lnTo>
                  <a:lnTo>
                    <a:pt x="133493" y="4774"/>
                  </a:lnTo>
                  <a:lnTo>
                    <a:pt x="130867" y="4799"/>
                  </a:lnTo>
                  <a:lnTo>
                    <a:pt x="130337" y="3499"/>
                  </a:lnTo>
                  <a:lnTo>
                    <a:pt x="127294" y="4837"/>
                  </a:lnTo>
                  <a:lnTo>
                    <a:pt x="124654" y="6504"/>
                  </a:lnTo>
                  <a:lnTo>
                    <a:pt x="123076" y="6504"/>
                  </a:lnTo>
                  <a:lnTo>
                    <a:pt x="122028" y="4294"/>
                  </a:lnTo>
                  <a:lnTo>
                    <a:pt x="119503" y="3928"/>
                  </a:lnTo>
                  <a:lnTo>
                    <a:pt x="117407" y="5115"/>
                  </a:lnTo>
                  <a:lnTo>
                    <a:pt x="114149" y="4016"/>
                  </a:lnTo>
                  <a:lnTo>
                    <a:pt x="112040" y="3158"/>
                  </a:lnTo>
                  <a:lnTo>
                    <a:pt x="107835" y="3461"/>
                  </a:lnTo>
                  <a:lnTo>
                    <a:pt x="106055" y="4610"/>
                  </a:lnTo>
                  <a:lnTo>
                    <a:pt x="107204" y="7767"/>
                  </a:lnTo>
                  <a:lnTo>
                    <a:pt x="104792" y="7767"/>
                  </a:lnTo>
                  <a:lnTo>
                    <a:pt x="103529" y="7653"/>
                  </a:lnTo>
                  <a:lnTo>
                    <a:pt x="101951" y="8448"/>
                  </a:lnTo>
                  <a:lnTo>
                    <a:pt x="102898" y="10153"/>
                  </a:lnTo>
                  <a:lnTo>
                    <a:pt x="100587" y="9484"/>
                  </a:lnTo>
                  <a:lnTo>
                    <a:pt x="99741" y="6529"/>
                  </a:lnTo>
                  <a:lnTo>
                    <a:pt x="97115" y="4319"/>
                  </a:lnTo>
                  <a:lnTo>
                    <a:pt x="93327" y="4837"/>
                  </a:lnTo>
                  <a:lnTo>
                    <a:pt x="94173" y="7577"/>
                  </a:lnTo>
                  <a:lnTo>
                    <a:pt x="91016" y="7463"/>
                  </a:lnTo>
                  <a:lnTo>
                    <a:pt x="89968" y="6100"/>
                  </a:lnTo>
                  <a:lnTo>
                    <a:pt x="87758" y="7249"/>
                  </a:lnTo>
                  <a:lnTo>
                    <a:pt x="86066" y="7779"/>
                  </a:lnTo>
                  <a:lnTo>
                    <a:pt x="83541" y="10822"/>
                  </a:lnTo>
                  <a:lnTo>
                    <a:pt x="83023" y="8827"/>
                  </a:lnTo>
                  <a:lnTo>
                    <a:pt x="85233" y="5468"/>
                  </a:lnTo>
                  <a:lnTo>
                    <a:pt x="84601" y="2312"/>
                  </a:lnTo>
                  <a:lnTo>
                    <a:pt x="81445"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6" name="Google Shape;1296;p54"/>
            <p:cNvSpPr/>
            <p:nvPr/>
          </p:nvSpPr>
          <p:spPr>
            <a:xfrm>
              <a:off x="3167575" y="993250"/>
              <a:ext cx="3759100" cy="3349975"/>
            </a:xfrm>
            <a:custGeom>
              <a:rect b="b" l="l" r="r" t="t"/>
              <a:pathLst>
                <a:path extrusionOk="0" h="133999" w="150364">
                  <a:moveTo>
                    <a:pt x="81786" y="784"/>
                  </a:moveTo>
                  <a:lnTo>
                    <a:pt x="84653" y="2892"/>
                  </a:lnTo>
                  <a:lnTo>
                    <a:pt x="85234" y="5797"/>
                  </a:lnTo>
                  <a:lnTo>
                    <a:pt x="83024" y="9168"/>
                  </a:lnTo>
                  <a:lnTo>
                    <a:pt x="83731" y="11895"/>
                  </a:lnTo>
                  <a:lnTo>
                    <a:pt x="86597" y="8448"/>
                  </a:lnTo>
                  <a:lnTo>
                    <a:pt x="88239" y="7931"/>
                  </a:lnTo>
                  <a:lnTo>
                    <a:pt x="90209" y="6895"/>
                  </a:lnTo>
                  <a:lnTo>
                    <a:pt x="91193" y="8171"/>
                  </a:lnTo>
                  <a:lnTo>
                    <a:pt x="94931" y="8297"/>
                  </a:lnTo>
                  <a:lnTo>
                    <a:pt x="94931" y="8297"/>
                  </a:lnTo>
                  <a:lnTo>
                    <a:pt x="94072" y="5494"/>
                  </a:lnTo>
                  <a:lnTo>
                    <a:pt x="97355" y="5039"/>
                  </a:lnTo>
                  <a:lnTo>
                    <a:pt x="99805" y="7110"/>
                  </a:lnTo>
                  <a:lnTo>
                    <a:pt x="100664" y="10140"/>
                  </a:lnTo>
                  <a:lnTo>
                    <a:pt x="103871" y="11075"/>
                  </a:lnTo>
                  <a:lnTo>
                    <a:pt x="102722" y="8991"/>
                  </a:lnTo>
                  <a:lnTo>
                    <a:pt x="103922" y="8385"/>
                  </a:lnTo>
                  <a:lnTo>
                    <a:pt x="105121" y="8486"/>
                  </a:lnTo>
                  <a:lnTo>
                    <a:pt x="107987" y="8486"/>
                  </a:lnTo>
                  <a:lnTo>
                    <a:pt x="106763" y="5153"/>
                  </a:lnTo>
                  <a:lnTo>
                    <a:pt x="108265" y="4180"/>
                  </a:lnTo>
                  <a:lnTo>
                    <a:pt x="112319" y="3890"/>
                  </a:lnTo>
                  <a:lnTo>
                    <a:pt x="114377" y="4723"/>
                  </a:lnTo>
                  <a:lnTo>
                    <a:pt x="117761" y="5860"/>
                  </a:lnTo>
                  <a:lnTo>
                    <a:pt x="119895" y="4673"/>
                  </a:lnTo>
                  <a:lnTo>
                    <a:pt x="122142" y="5001"/>
                  </a:lnTo>
                  <a:lnTo>
                    <a:pt x="123216" y="7236"/>
                  </a:lnTo>
                  <a:lnTo>
                    <a:pt x="125084" y="7236"/>
                  </a:lnTo>
                  <a:lnTo>
                    <a:pt x="127749" y="5544"/>
                  </a:lnTo>
                  <a:lnTo>
                    <a:pt x="130489" y="4332"/>
                  </a:lnTo>
                  <a:lnTo>
                    <a:pt x="130981" y="5532"/>
                  </a:lnTo>
                  <a:lnTo>
                    <a:pt x="134580" y="5494"/>
                  </a:lnTo>
                  <a:lnTo>
                    <a:pt x="132105" y="3069"/>
                  </a:lnTo>
                  <a:lnTo>
                    <a:pt x="134769" y="2817"/>
                  </a:lnTo>
                  <a:lnTo>
                    <a:pt x="142080" y="2817"/>
                  </a:lnTo>
                  <a:lnTo>
                    <a:pt x="142813" y="3713"/>
                  </a:lnTo>
                  <a:lnTo>
                    <a:pt x="144858" y="3776"/>
                  </a:lnTo>
                  <a:lnTo>
                    <a:pt x="144858" y="2337"/>
                  </a:lnTo>
                  <a:lnTo>
                    <a:pt x="147864" y="2779"/>
                  </a:lnTo>
                  <a:lnTo>
                    <a:pt x="148432" y="4989"/>
                  </a:lnTo>
                  <a:lnTo>
                    <a:pt x="149657" y="6643"/>
                  </a:lnTo>
                  <a:lnTo>
                    <a:pt x="149101" y="8309"/>
                  </a:lnTo>
                  <a:lnTo>
                    <a:pt x="147990" y="7564"/>
                  </a:lnTo>
                  <a:lnTo>
                    <a:pt x="146601" y="8638"/>
                  </a:lnTo>
                  <a:lnTo>
                    <a:pt x="144214" y="7400"/>
                  </a:lnTo>
                  <a:lnTo>
                    <a:pt x="144846" y="11163"/>
                  </a:lnTo>
                  <a:lnTo>
                    <a:pt x="144278" y="13461"/>
                  </a:lnTo>
                  <a:lnTo>
                    <a:pt x="147662" y="14724"/>
                  </a:lnTo>
                  <a:lnTo>
                    <a:pt x="148823" y="17944"/>
                  </a:lnTo>
                  <a:lnTo>
                    <a:pt x="148356" y="17944"/>
                  </a:lnTo>
                  <a:lnTo>
                    <a:pt x="145995" y="19118"/>
                  </a:lnTo>
                  <a:lnTo>
                    <a:pt x="144846" y="21012"/>
                  </a:lnTo>
                  <a:lnTo>
                    <a:pt x="144846" y="23373"/>
                  </a:lnTo>
                  <a:lnTo>
                    <a:pt x="142775" y="23096"/>
                  </a:lnTo>
                  <a:lnTo>
                    <a:pt x="139770" y="25040"/>
                  </a:lnTo>
                  <a:lnTo>
                    <a:pt x="140111" y="28311"/>
                  </a:lnTo>
                  <a:lnTo>
                    <a:pt x="141992" y="29788"/>
                  </a:lnTo>
                  <a:lnTo>
                    <a:pt x="142257" y="31745"/>
                  </a:lnTo>
                  <a:lnTo>
                    <a:pt x="142396" y="33387"/>
                  </a:lnTo>
                  <a:lnTo>
                    <a:pt x="143154" y="36000"/>
                  </a:lnTo>
                  <a:lnTo>
                    <a:pt x="141727" y="39271"/>
                  </a:lnTo>
                  <a:lnTo>
                    <a:pt x="141702" y="42604"/>
                  </a:lnTo>
                  <a:lnTo>
                    <a:pt x="141070" y="43135"/>
                  </a:lnTo>
                  <a:lnTo>
                    <a:pt x="141070" y="42440"/>
                  </a:lnTo>
                  <a:lnTo>
                    <a:pt x="140060" y="38993"/>
                  </a:lnTo>
                  <a:lnTo>
                    <a:pt x="136651" y="34245"/>
                  </a:lnTo>
                  <a:lnTo>
                    <a:pt x="136651" y="31025"/>
                  </a:lnTo>
                  <a:lnTo>
                    <a:pt x="138078" y="25255"/>
                  </a:lnTo>
                  <a:lnTo>
                    <a:pt x="138797" y="21151"/>
                  </a:lnTo>
                  <a:lnTo>
                    <a:pt x="136663" y="19939"/>
                  </a:lnTo>
                  <a:lnTo>
                    <a:pt x="136663" y="22300"/>
                  </a:lnTo>
                  <a:lnTo>
                    <a:pt x="136158" y="23437"/>
                  </a:lnTo>
                  <a:lnTo>
                    <a:pt x="135578" y="21947"/>
                  </a:lnTo>
                  <a:lnTo>
                    <a:pt x="132244" y="23424"/>
                  </a:lnTo>
                  <a:lnTo>
                    <a:pt x="132244" y="28765"/>
                  </a:lnTo>
                  <a:lnTo>
                    <a:pt x="130312" y="29295"/>
                  </a:lnTo>
                  <a:lnTo>
                    <a:pt x="126890" y="29295"/>
                  </a:lnTo>
                  <a:lnTo>
                    <a:pt x="124504" y="30722"/>
                  </a:lnTo>
                  <a:lnTo>
                    <a:pt x="123645" y="33576"/>
                  </a:lnTo>
                  <a:lnTo>
                    <a:pt x="121435" y="38008"/>
                  </a:lnTo>
                  <a:lnTo>
                    <a:pt x="122685" y="39006"/>
                  </a:lnTo>
                  <a:lnTo>
                    <a:pt x="124163" y="39586"/>
                  </a:lnTo>
                  <a:lnTo>
                    <a:pt x="126297" y="40193"/>
                  </a:lnTo>
                  <a:lnTo>
                    <a:pt x="127862" y="41657"/>
                  </a:lnTo>
                  <a:lnTo>
                    <a:pt x="128582" y="44549"/>
                  </a:lnTo>
                  <a:lnTo>
                    <a:pt x="129706" y="47706"/>
                  </a:lnTo>
                  <a:lnTo>
                    <a:pt x="128178" y="52403"/>
                  </a:lnTo>
                  <a:lnTo>
                    <a:pt x="126461" y="55358"/>
                  </a:lnTo>
                  <a:lnTo>
                    <a:pt x="125274" y="54676"/>
                  </a:lnTo>
                  <a:lnTo>
                    <a:pt x="123733" y="55951"/>
                  </a:lnTo>
                  <a:lnTo>
                    <a:pt x="123620" y="58792"/>
                  </a:lnTo>
                  <a:lnTo>
                    <a:pt x="122067" y="60118"/>
                  </a:lnTo>
                  <a:lnTo>
                    <a:pt x="122673" y="61393"/>
                  </a:lnTo>
                  <a:lnTo>
                    <a:pt x="124314" y="63098"/>
                  </a:lnTo>
                  <a:lnTo>
                    <a:pt x="124807" y="65131"/>
                  </a:lnTo>
                  <a:lnTo>
                    <a:pt x="123342" y="66305"/>
                  </a:lnTo>
                  <a:lnTo>
                    <a:pt x="122786" y="65750"/>
                  </a:lnTo>
                  <a:lnTo>
                    <a:pt x="122786" y="64196"/>
                  </a:lnTo>
                  <a:lnTo>
                    <a:pt x="121801" y="62997"/>
                  </a:lnTo>
                  <a:lnTo>
                    <a:pt x="120854" y="61317"/>
                  </a:lnTo>
                  <a:lnTo>
                    <a:pt x="119465" y="60143"/>
                  </a:lnTo>
                  <a:lnTo>
                    <a:pt x="118241" y="60762"/>
                  </a:lnTo>
                  <a:lnTo>
                    <a:pt x="118241" y="60762"/>
                  </a:lnTo>
                  <a:lnTo>
                    <a:pt x="118645" y="59297"/>
                  </a:lnTo>
                  <a:lnTo>
                    <a:pt x="117079" y="58514"/>
                  </a:lnTo>
                  <a:lnTo>
                    <a:pt x="116132" y="60396"/>
                  </a:lnTo>
                  <a:lnTo>
                    <a:pt x="114112" y="61583"/>
                  </a:lnTo>
                  <a:lnTo>
                    <a:pt x="114970" y="62719"/>
                  </a:lnTo>
                  <a:lnTo>
                    <a:pt x="116056" y="63931"/>
                  </a:lnTo>
                  <a:lnTo>
                    <a:pt x="117622" y="63376"/>
                  </a:lnTo>
                  <a:lnTo>
                    <a:pt x="118607" y="63691"/>
                  </a:lnTo>
                  <a:lnTo>
                    <a:pt x="115968" y="65497"/>
                  </a:lnTo>
                  <a:lnTo>
                    <a:pt x="117597" y="67530"/>
                  </a:lnTo>
                  <a:lnTo>
                    <a:pt x="119011" y="70371"/>
                  </a:lnTo>
                  <a:lnTo>
                    <a:pt x="119011" y="73919"/>
                  </a:lnTo>
                  <a:lnTo>
                    <a:pt x="118266" y="76028"/>
                  </a:lnTo>
                  <a:lnTo>
                    <a:pt x="116574" y="79096"/>
                  </a:lnTo>
                  <a:lnTo>
                    <a:pt x="112824" y="80978"/>
                  </a:lnTo>
                  <a:lnTo>
                    <a:pt x="111245" y="82114"/>
                  </a:lnTo>
                  <a:lnTo>
                    <a:pt x="110740" y="80940"/>
                  </a:lnTo>
                  <a:lnTo>
                    <a:pt x="110462" y="81041"/>
                  </a:lnTo>
                  <a:cubicBezTo>
                    <a:pt x="110159" y="81142"/>
                    <a:pt x="108594" y="81697"/>
                    <a:pt x="108253" y="81912"/>
                  </a:cubicBezTo>
                  <a:cubicBezTo>
                    <a:pt x="107886" y="82165"/>
                    <a:pt x="107634" y="83276"/>
                    <a:pt x="107520" y="83907"/>
                  </a:cubicBezTo>
                  <a:lnTo>
                    <a:pt x="107495" y="84008"/>
                  </a:lnTo>
                  <a:lnTo>
                    <a:pt x="108341" y="85688"/>
                  </a:lnTo>
                  <a:lnTo>
                    <a:pt x="110197" y="87468"/>
                  </a:lnTo>
                  <a:lnTo>
                    <a:pt x="110197" y="90852"/>
                  </a:lnTo>
                  <a:cubicBezTo>
                    <a:pt x="110046" y="91092"/>
                    <a:pt x="109174" y="91824"/>
                    <a:pt x="108379" y="92430"/>
                  </a:cubicBezTo>
                  <a:lnTo>
                    <a:pt x="107760" y="92115"/>
                  </a:lnTo>
                  <a:lnTo>
                    <a:pt x="106093" y="90360"/>
                  </a:lnTo>
                  <a:lnTo>
                    <a:pt x="104161" y="88541"/>
                  </a:lnTo>
                  <a:lnTo>
                    <a:pt x="103164" y="89829"/>
                  </a:lnTo>
                  <a:lnTo>
                    <a:pt x="102823" y="92203"/>
                  </a:lnTo>
                  <a:lnTo>
                    <a:pt x="103492" y="93756"/>
                  </a:lnTo>
                  <a:lnTo>
                    <a:pt x="104679" y="95398"/>
                  </a:lnTo>
                  <a:lnTo>
                    <a:pt x="106321" y="96648"/>
                  </a:lnTo>
                  <a:lnTo>
                    <a:pt x="106611" y="98239"/>
                  </a:lnTo>
                  <a:lnTo>
                    <a:pt x="107028" y="99602"/>
                  </a:lnTo>
                  <a:lnTo>
                    <a:pt x="105689" y="99047"/>
                  </a:lnTo>
                  <a:lnTo>
                    <a:pt x="104313" y="97254"/>
                  </a:lnTo>
                  <a:lnTo>
                    <a:pt x="103290" y="95082"/>
                  </a:lnTo>
                  <a:lnTo>
                    <a:pt x="101371" y="94072"/>
                  </a:lnTo>
                  <a:lnTo>
                    <a:pt x="101371" y="90056"/>
                  </a:lnTo>
                  <a:lnTo>
                    <a:pt x="99351" y="85725"/>
                  </a:lnTo>
                  <a:lnTo>
                    <a:pt x="97583" y="86773"/>
                  </a:lnTo>
                  <a:lnTo>
                    <a:pt x="97583" y="83756"/>
                  </a:lnTo>
                  <a:lnTo>
                    <a:pt x="95739" y="82897"/>
                  </a:lnTo>
                  <a:lnTo>
                    <a:pt x="94944" y="79690"/>
                  </a:lnTo>
                  <a:lnTo>
                    <a:pt x="91774" y="80422"/>
                  </a:lnTo>
                  <a:lnTo>
                    <a:pt x="90423" y="82278"/>
                  </a:lnTo>
                  <a:lnTo>
                    <a:pt x="87431" y="84980"/>
                  </a:lnTo>
                  <a:lnTo>
                    <a:pt x="85372" y="86773"/>
                  </a:lnTo>
                  <a:lnTo>
                    <a:pt x="84324" y="88503"/>
                  </a:lnTo>
                  <a:lnTo>
                    <a:pt x="84324" y="91546"/>
                  </a:lnTo>
                  <a:lnTo>
                    <a:pt x="82961" y="93706"/>
                  </a:lnTo>
                  <a:lnTo>
                    <a:pt x="82620" y="92456"/>
                  </a:lnTo>
                  <a:lnTo>
                    <a:pt x="81142" y="89084"/>
                  </a:lnTo>
                  <a:lnTo>
                    <a:pt x="79791" y="86180"/>
                  </a:lnTo>
                  <a:lnTo>
                    <a:pt x="79160" y="83465"/>
                  </a:lnTo>
                  <a:lnTo>
                    <a:pt x="78377" y="80359"/>
                  </a:lnTo>
                  <a:lnTo>
                    <a:pt x="76837" y="82152"/>
                  </a:lnTo>
                  <a:lnTo>
                    <a:pt x="75890" y="82000"/>
                  </a:lnTo>
                  <a:lnTo>
                    <a:pt x="74602" y="79803"/>
                  </a:lnTo>
                  <a:lnTo>
                    <a:pt x="71773" y="77745"/>
                  </a:lnTo>
                  <a:lnTo>
                    <a:pt x="68326" y="78175"/>
                  </a:lnTo>
                  <a:lnTo>
                    <a:pt x="65687" y="77770"/>
                  </a:lnTo>
                  <a:lnTo>
                    <a:pt x="63957" y="76849"/>
                  </a:lnTo>
                  <a:lnTo>
                    <a:pt x="62113" y="76710"/>
                  </a:lnTo>
                  <a:lnTo>
                    <a:pt x="60118" y="75624"/>
                  </a:lnTo>
                  <a:lnTo>
                    <a:pt x="56999" y="73086"/>
                  </a:lnTo>
                  <a:lnTo>
                    <a:pt x="55737" y="75232"/>
                  </a:lnTo>
                  <a:lnTo>
                    <a:pt x="57782" y="76912"/>
                  </a:lnTo>
                  <a:lnTo>
                    <a:pt x="59108" y="79349"/>
                  </a:lnTo>
                  <a:lnTo>
                    <a:pt x="61419" y="79235"/>
                  </a:lnTo>
                  <a:lnTo>
                    <a:pt x="63717" y="78541"/>
                  </a:lnTo>
                  <a:lnTo>
                    <a:pt x="64954" y="79879"/>
                  </a:lnTo>
                  <a:lnTo>
                    <a:pt x="66394" y="81306"/>
                  </a:lnTo>
                  <a:lnTo>
                    <a:pt x="65636" y="83187"/>
                  </a:lnTo>
                  <a:lnTo>
                    <a:pt x="64538" y="85208"/>
                  </a:lnTo>
                  <a:lnTo>
                    <a:pt x="60775" y="87140"/>
                  </a:lnTo>
                  <a:lnTo>
                    <a:pt x="57025" y="87973"/>
                  </a:lnTo>
                  <a:lnTo>
                    <a:pt x="53805" y="89425"/>
                  </a:lnTo>
                  <a:lnTo>
                    <a:pt x="53388" y="88263"/>
                  </a:lnTo>
                  <a:lnTo>
                    <a:pt x="52100" y="85132"/>
                  </a:lnTo>
                  <a:lnTo>
                    <a:pt x="50105" y="83554"/>
                  </a:lnTo>
                  <a:lnTo>
                    <a:pt x="49297" y="81230"/>
                  </a:lnTo>
                  <a:lnTo>
                    <a:pt x="47782" y="78831"/>
                  </a:lnTo>
                  <a:lnTo>
                    <a:pt x="45117" y="75169"/>
                  </a:lnTo>
                  <a:lnTo>
                    <a:pt x="43387" y="75801"/>
                  </a:lnTo>
                  <a:lnTo>
                    <a:pt x="44284" y="77341"/>
                  </a:lnTo>
                  <a:lnTo>
                    <a:pt x="45332" y="80182"/>
                  </a:lnTo>
                  <a:lnTo>
                    <a:pt x="46203" y="81382"/>
                  </a:lnTo>
                  <a:lnTo>
                    <a:pt x="48325" y="86281"/>
                  </a:lnTo>
                  <a:lnTo>
                    <a:pt x="49726" y="87241"/>
                  </a:lnTo>
                  <a:lnTo>
                    <a:pt x="51772" y="89198"/>
                  </a:lnTo>
                  <a:lnTo>
                    <a:pt x="52264" y="90271"/>
                  </a:lnTo>
                  <a:lnTo>
                    <a:pt x="53009" y="92506"/>
                  </a:lnTo>
                  <a:lnTo>
                    <a:pt x="54550" y="91736"/>
                  </a:lnTo>
                  <a:lnTo>
                    <a:pt x="58287" y="91218"/>
                  </a:lnTo>
                  <a:lnTo>
                    <a:pt x="59525" y="90612"/>
                  </a:lnTo>
                  <a:lnTo>
                    <a:pt x="59904" y="91837"/>
                  </a:lnTo>
                  <a:cubicBezTo>
                    <a:pt x="59664" y="92443"/>
                    <a:pt x="59070" y="93946"/>
                    <a:pt x="59070" y="94362"/>
                  </a:cubicBezTo>
                  <a:cubicBezTo>
                    <a:pt x="59045" y="94615"/>
                    <a:pt x="58338" y="96016"/>
                    <a:pt x="57681" y="97191"/>
                  </a:cubicBezTo>
                  <a:lnTo>
                    <a:pt x="54487" y="99148"/>
                  </a:lnTo>
                  <a:lnTo>
                    <a:pt x="51784" y="102128"/>
                  </a:lnTo>
                  <a:lnTo>
                    <a:pt x="48855" y="104792"/>
                  </a:lnTo>
                  <a:lnTo>
                    <a:pt x="49474" y="106408"/>
                  </a:lnTo>
                  <a:lnTo>
                    <a:pt x="49411" y="108719"/>
                  </a:lnTo>
                  <a:lnTo>
                    <a:pt x="50257" y="110727"/>
                  </a:lnTo>
                  <a:lnTo>
                    <a:pt x="50257" y="113189"/>
                  </a:lnTo>
                  <a:lnTo>
                    <a:pt x="48767" y="115487"/>
                  </a:lnTo>
                  <a:lnTo>
                    <a:pt x="44587" y="118694"/>
                  </a:lnTo>
                  <a:lnTo>
                    <a:pt x="44587" y="120096"/>
                  </a:lnTo>
                  <a:lnTo>
                    <a:pt x="44297" y="123897"/>
                  </a:lnTo>
                  <a:lnTo>
                    <a:pt x="42845" y="123897"/>
                  </a:lnTo>
                  <a:lnTo>
                    <a:pt x="42175" y="126927"/>
                  </a:lnTo>
                  <a:lnTo>
                    <a:pt x="39713" y="129730"/>
                  </a:lnTo>
                  <a:lnTo>
                    <a:pt x="38084" y="131536"/>
                  </a:lnTo>
                  <a:lnTo>
                    <a:pt x="35647" y="133367"/>
                  </a:lnTo>
                  <a:lnTo>
                    <a:pt x="31404" y="133367"/>
                  </a:lnTo>
                  <a:lnTo>
                    <a:pt x="29776" y="130842"/>
                  </a:lnTo>
                  <a:lnTo>
                    <a:pt x="29371" y="128581"/>
                  </a:lnTo>
                  <a:lnTo>
                    <a:pt x="28210" y="126334"/>
                  </a:lnTo>
                  <a:lnTo>
                    <a:pt x="26278" y="123796"/>
                  </a:lnTo>
                  <a:lnTo>
                    <a:pt x="26278" y="120222"/>
                  </a:lnTo>
                  <a:lnTo>
                    <a:pt x="24384" y="117495"/>
                  </a:lnTo>
                  <a:lnTo>
                    <a:pt x="24384" y="115285"/>
                  </a:lnTo>
                  <a:lnTo>
                    <a:pt x="26278" y="112659"/>
                  </a:lnTo>
                  <a:lnTo>
                    <a:pt x="26278" y="109654"/>
                  </a:lnTo>
                  <a:lnTo>
                    <a:pt x="25672" y="106509"/>
                  </a:lnTo>
                  <a:lnTo>
                    <a:pt x="23563" y="103340"/>
                  </a:lnTo>
                  <a:lnTo>
                    <a:pt x="23992" y="99262"/>
                  </a:lnTo>
                  <a:lnTo>
                    <a:pt x="22679" y="97140"/>
                  </a:lnTo>
                  <a:lnTo>
                    <a:pt x="19838" y="97279"/>
                  </a:lnTo>
                  <a:lnTo>
                    <a:pt x="18916" y="95701"/>
                  </a:lnTo>
                  <a:lnTo>
                    <a:pt x="16353" y="95410"/>
                  </a:lnTo>
                  <a:lnTo>
                    <a:pt x="13600" y="96787"/>
                  </a:lnTo>
                  <a:lnTo>
                    <a:pt x="11113" y="96787"/>
                  </a:lnTo>
                  <a:lnTo>
                    <a:pt x="8486" y="97090"/>
                  </a:lnTo>
                  <a:lnTo>
                    <a:pt x="5570" y="95385"/>
                  </a:lnTo>
                  <a:lnTo>
                    <a:pt x="1453" y="91067"/>
                  </a:lnTo>
                  <a:lnTo>
                    <a:pt x="645" y="87746"/>
                  </a:lnTo>
                  <a:lnTo>
                    <a:pt x="1175" y="84905"/>
                  </a:lnTo>
                  <a:lnTo>
                    <a:pt x="658" y="82518"/>
                  </a:lnTo>
                  <a:lnTo>
                    <a:pt x="1642" y="80132"/>
                  </a:lnTo>
                  <a:lnTo>
                    <a:pt x="4029" y="76306"/>
                  </a:lnTo>
                  <a:lnTo>
                    <a:pt x="6681" y="74386"/>
                  </a:lnTo>
                  <a:lnTo>
                    <a:pt x="7325" y="72353"/>
                  </a:lnTo>
                  <a:lnTo>
                    <a:pt x="9055" y="70523"/>
                  </a:lnTo>
                  <a:lnTo>
                    <a:pt x="10683" y="68894"/>
                  </a:lnTo>
                  <a:lnTo>
                    <a:pt x="11870" y="69487"/>
                  </a:lnTo>
                  <a:lnTo>
                    <a:pt x="16328" y="67858"/>
                  </a:lnTo>
                  <a:lnTo>
                    <a:pt x="20457" y="67871"/>
                  </a:lnTo>
                  <a:lnTo>
                    <a:pt x="22490" y="67543"/>
                  </a:lnTo>
                  <a:lnTo>
                    <a:pt x="23639" y="67795"/>
                  </a:lnTo>
                  <a:lnTo>
                    <a:pt x="24005" y="70560"/>
                  </a:lnTo>
                  <a:lnTo>
                    <a:pt x="26619" y="71116"/>
                  </a:lnTo>
                  <a:lnTo>
                    <a:pt x="29334" y="73338"/>
                  </a:lnTo>
                  <a:lnTo>
                    <a:pt x="31152" y="71747"/>
                  </a:lnTo>
                  <a:lnTo>
                    <a:pt x="32894" y="71457"/>
                  </a:lnTo>
                  <a:lnTo>
                    <a:pt x="38349" y="73035"/>
                  </a:lnTo>
                  <a:lnTo>
                    <a:pt x="41784" y="72505"/>
                  </a:lnTo>
                  <a:lnTo>
                    <a:pt x="44739" y="71154"/>
                  </a:lnTo>
                  <a:lnTo>
                    <a:pt x="45648" y="67719"/>
                  </a:lnTo>
                  <a:lnTo>
                    <a:pt x="44461" y="65989"/>
                  </a:lnTo>
                  <a:lnTo>
                    <a:pt x="41910" y="67442"/>
                  </a:lnTo>
                  <a:lnTo>
                    <a:pt x="39347" y="66785"/>
                  </a:lnTo>
                  <a:lnTo>
                    <a:pt x="37819" y="65762"/>
                  </a:lnTo>
                  <a:lnTo>
                    <a:pt x="38715" y="63590"/>
                  </a:lnTo>
                  <a:lnTo>
                    <a:pt x="40067" y="62820"/>
                  </a:lnTo>
                  <a:lnTo>
                    <a:pt x="42466" y="62227"/>
                  </a:lnTo>
                  <a:lnTo>
                    <a:pt x="45610" y="63073"/>
                  </a:lnTo>
                  <a:lnTo>
                    <a:pt x="50244" y="62075"/>
                  </a:lnTo>
                  <a:lnTo>
                    <a:pt x="47946" y="60345"/>
                  </a:lnTo>
                  <a:lnTo>
                    <a:pt x="45458" y="57782"/>
                  </a:lnTo>
                  <a:lnTo>
                    <a:pt x="46304" y="55206"/>
                  </a:lnTo>
                  <a:lnTo>
                    <a:pt x="43501" y="56999"/>
                  </a:lnTo>
                  <a:lnTo>
                    <a:pt x="43602" y="58312"/>
                  </a:lnTo>
                  <a:lnTo>
                    <a:pt x="42289" y="58312"/>
                  </a:lnTo>
                  <a:lnTo>
                    <a:pt x="41632" y="55938"/>
                  </a:lnTo>
                  <a:lnTo>
                    <a:pt x="39511" y="56469"/>
                  </a:lnTo>
                  <a:lnTo>
                    <a:pt x="37832" y="60042"/>
                  </a:lnTo>
                  <a:lnTo>
                    <a:pt x="37933" y="62265"/>
                  </a:lnTo>
                  <a:lnTo>
                    <a:pt x="36632" y="62530"/>
                  </a:lnTo>
                  <a:lnTo>
                    <a:pt x="35167" y="62757"/>
                  </a:lnTo>
                  <a:lnTo>
                    <a:pt x="33639" y="64398"/>
                  </a:lnTo>
                  <a:lnTo>
                    <a:pt x="34776" y="65750"/>
                  </a:lnTo>
                  <a:lnTo>
                    <a:pt x="33829" y="66659"/>
                  </a:lnTo>
                  <a:lnTo>
                    <a:pt x="32427" y="65585"/>
                  </a:lnTo>
                  <a:lnTo>
                    <a:pt x="30988" y="61886"/>
                  </a:lnTo>
                  <a:lnTo>
                    <a:pt x="28033" y="58893"/>
                  </a:lnTo>
                  <a:lnTo>
                    <a:pt x="25242" y="56974"/>
                  </a:lnTo>
                  <a:lnTo>
                    <a:pt x="24636" y="59146"/>
                  </a:lnTo>
                  <a:lnTo>
                    <a:pt x="27136" y="61595"/>
                  </a:lnTo>
                  <a:lnTo>
                    <a:pt x="29712" y="63085"/>
                  </a:lnTo>
                  <a:lnTo>
                    <a:pt x="29574" y="63401"/>
                  </a:lnTo>
                  <a:lnTo>
                    <a:pt x="28172" y="62921"/>
                  </a:lnTo>
                  <a:lnTo>
                    <a:pt x="28172" y="64967"/>
                  </a:lnTo>
                  <a:lnTo>
                    <a:pt x="27541" y="65333"/>
                  </a:lnTo>
                  <a:lnTo>
                    <a:pt x="27541" y="64537"/>
                  </a:lnTo>
                  <a:lnTo>
                    <a:pt x="26720" y="63148"/>
                  </a:lnTo>
                  <a:lnTo>
                    <a:pt x="25255" y="61785"/>
                  </a:lnTo>
                  <a:lnTo>
                    <a:pt x="23273" y="59575"/>
                  </a:lnTo>
                  <a:lnTo>
                    <a:pt x="21467" y="59575"/>
                  </a:lnTo>
                  <a:lnTo>
                    <a:pt x="20141" y="60295"/>
                  </a:lnTo>
                  <a:lnTo>
                    <a:pt x="17515" y="59600"/>
                  </a:lnTo>
                  <a:lnTo>
                    <a:pt x="17174" y="61557"/>
                  </a:lnTo>
                  <a:lnTo>
                    <a:pt x="16277" y="61949"/>
                  </a:lnTo>
                  <a:lnTo>
                    <a:pt x="15179" y="63919"/>
                  </a:lnTo>
                  <a:lnTo>
                    <a:pt x="13386" y="66507"/>
                  </a:lnTo>
                  <a:lnTo>
                    <a:pt x="11391" y="66406"/>
                  </a:lnTo>
                  <a:lnTo>
                    <a:pt x="10065" y="67176"/>
                  </a:lnTo>
                  <a:lnTo>
                    <a:pt x="9143" y="66381"/>
                  </a:lnTo>
                  <a:lnTo>
                    <a:pt x="6719" y="65649"/>
                  </a:lnTo>
                  <a:lnTo>
                    <a:pt x="6719" y="60610"/>
                  </a:lnTo>
                  <a:lnTo>
                    <a:pt x="8827" y="59499"/>
                  </a:lnTo>
                  <a:lnTo>
                    <a:pt x="12413" y="59954"/>
                  </a:lnTo>
                  <a:lnTo>
                    <a:pt x="14156" y="58148"/>
                  </a:lnTo>
                  <a:lnTo>
                    <a:pt x="13070" y="55825"/>
                  </a:lnTo>
                  <a:lnTo>
                    <a:pt x="12110" y="55320"/>
                  </a:lnTo>
                  <a:lnTo>
                    <a:pt x="13045" y="55168"/>
                  </a:lnTo>
                  <a:lnTo>
                    <a:pt x="14749" y="55168"/>
                  </a:lnTo>
                  <a:lnTo>
                    <a:pt x="16694" y="53186"/>
                  </a:lnTo>
                  <a:lnTo>
                    <a:pt x="17616" y="49840"/>
                  </a:lnTo>
                  <a:lnTo>
                    <a:pt x="20381" y="48691"/>
                  </a:lnTo>
                  <a:lnTo>
                    <a:pt x="20608" y="45913"/>
                  </a:lnTo>
                  <a:lnTo>
                    <a:pt x="21568" y="44764"/>
                  </a:lnTo>
                  <a:lnTo>
                    <a:pt x="22250" y="45559"/>
                  </a:lnTo>
                  <a:lnTo>
                    <a:pt x="21442" y="48211"/>
                  </a:lnTo>
                  <a:lnTo>
                    <a:pt x="25924" y="48211"/>
                  </a:lnTo>
                  <a:lnTo>
                    <a:pt x="29788" y="47504"/>
                  </a:lnTo>
                  <a:lnTo>
                    <a:pt x="30558" y="44915"/>
                  </a:lnTo>
                  <a:lnTo>
                    <a:pt x="31733" y="43539"/>
                  </a:lnTo>
                  <a:lnTo>
                    <a:pt x="32023" y="41910"/>
                  </a:lnTo>
                  <a:lnTo>
                    <a:pt x="34687" y="41821"/>
                  </a:lnTo>
                  <a:lnTo>
                    <a:pt x="37390" y="40129"/>
                  </a:lnTo>
                  <a:lnTo>
                    <a:pt x="35369" y="38841"/>
                  </a:lnTo>
                  <a:lnTo>
                    <a:pt x="32768" y="39599"/>
                  </a:lnTo>
                  <a:lnTo>
                    <a:pt x="31253" y="39422"/>
                  </a:lnTo>
                  <a:lnTo>
                    <a:pt x="30205" y="36303"/>
                  </a:lnTo>
                  <a:lnTo>
                    <a:pt x="33147" y="32604"/>
                  </a:lnTo>
                  <a:lnTo>
                    <a:pt x="31202" y="31215"/>
                  </a:lnTo>
                  <a:lnTo>
                    <a:pt x="29586" y="32591"/>
                  </a:lnTo>
                  <a:lnTo>
                    <a:pt x="28955" y="34372"/>
                  </a:lnTo>
                  <a:lnTo>
                    <a:pt x="27136" y="35874"/>
                  </a:lnTo>
                  <a:lnTo>
                    <a:pt x="26897" y="38425"/>
                  </a:lnTo>
                  <a:lnTo>
                    <a:pt x="28462" y="40723"/>
                  </a:lnTo>
                  <a:cubicBezTo>
                    <a:pt x="28361" y="41241"/>
                    <a:pt x="28071" y="42667"/>
                    <a:pt x="28071" y="42933"/>
                  </a:cubicBezTo>
                  <a:cubicBezTo>
                    <a:pt x="28008" y="43147"/>
                    <a:pt x="27288" y="44233"/>
                    <a:pt x="26619" y="45155"/>
                  </a:cubicBezTo>
                  <a:lnTo>
                    <a:pt x="24131" y="44902"/>
                  </a:lnTo>
                  <a:lnTo>
                    <a:pt x="24308" y="43640"/>
                  </a:lnTo>
                  <a:lnTo>
                    <a:pt x="22553" y="40622"/>
                  </a:lnTo>
                  <a:lnTo>
                    <a:pt x="21076" y="42465"/>
                  </a:lnTo>
                  <a:lnTo>
                    <a:pt x="19687" y="42718"/>
                  </a:lnTo>
                  <a:lnTo>
                    <a:pt x="18740" y="39321"/>
                  </a:lnTo>
                  <a:lnTo>
                    <a:pt x="19510" y="37680"/>
                  </a:lnTo>
                  <a:lnTo>
                    <a:pt x="21985" y="35205"/>
                  </a:lnTo>
                  <a:lnTo>
                    <a:pt x="23386" y="32326"/>
                  </a:lnTo>
                  <a:lnTo>
                    <a:pt x="25874" y="28790"/>
                  </a:lnTo>
                  <a:lnTo>
                    <a:pt x="29712" y="24750"/>
                  </a:lnTo>
                  <a:lnTo>
                    <a:pt x="33021" y="23639"/>
                  </a:lnTo>
                  <a:lnTo>
                    <a:pt x="35294" y="24232"/>
                  </a:lnTo>
                  <a:lnTo>
                    <a:pt x="38008" y="25381"/>
                  </a:lnTo>
                  <a:lnTo>
                    <a:pt x="41481" y="27212"/>
                  </a:lnTo>
                  <a:lnTo>
                    <a:pt x="42188" y="29068"/>
                  </a:lnTo>
                  <a:lnTo>
                    <a:pt x="41039" y="29813"/>
                  </a:lnTo>
                  <a:lnTo>
                    <a:pt x="36556" y="28942"/>
                  </a:lnTo>
                  <a:lnTo>
                    <a:pt x="39284" y="30975"/>
                  </a:lnTo>
                  <a:lnTo>
                    <a:pt x="40976" y="34245"/>
                  </a:lnTo>
                  <a:lnTo>
                    <a:pt x="41910" y="32781"/>
                  </a:lnTo>
                  <a:lnTo>
                    <a:pt x="44436" y="32907"/>
                  </a:lnTo>
                  <a:lnTo>
                    <a:pt x="43135" y="30886"/>
                  </a:lnTo>
                  <a:lnTo>
                    <a:pt x="45181" y="29712"/>
                  </a:lnTo>
                  <a:lnTo>
                    <a:pt x="45471" y="27237"/>
                  </a:lnTo>
                  <a:lnTo>
                    <a:pt x="46191" y="27528"/>
                  </a:lnTo>
                  <a:lnTo>
                    <a:pt x="46809" y="30634"/>
                  </a:lnTo>
                  <a:lnTo>
                    <a:pt x="49082" y="27982"/>
                  </a:lnTo>
                  <a:lnTo>
                    <a:pt x="52971" y="25924"/>
                  </a:lnTo>
                  <a:lnTo>
                    <a:pt x="56330" y="25217"/>
                  </a:lnTo>
                  <a:lnTo>
                    <a:pt x="55648" y="23815"/>
                  </a:lnTo>
                  <a:lnTo>
                    <a:pt x="55863" y="23159"/>
                  </a:lnTo>
                  <a:lnTo>
                    <a:pt x="58224" y="23714"/>
                  </a:lnTo>
                  <a:lnTo>
                    <a:pt x="61596" y="25406"/>
                  </a:lnTo>
                  <a:lnTo>
                    <a:pt x="61596" y="23171"/>
                  </a:lnTo>
                  <a:lnTo>
                    <a:pt x="59449" y="21277"/>
                  </a:lnTo>
                  <a:lnTo>
                    <a:pt x="59500" y="18828"/>
                  </a:lnTo>
                  <a:lnTo>
                    <a:pt x="60245" y="15532"/>
                  </a:lnTo>
                  <a:lnTo>
                    <a:pt x="61457" y="15987"/>
                  </a:lnTo>
                  <a:lnTo>
                    <a:pt x="62252" y="17944"/>
                  </a:lnTo>
                  <a:lnTo>
                    <a:pt x="63300" y="20899"/>
                  </a:lnTo>
                  <a:lnTo>
                    <a:pt x="64614" y="24333"/>
                  </a:lnTo>
                  <a:lnTo>
                    <a:pt x="63464" y="26530"/>
                  </a:lnTo>
                  <a:lnTo>
                    <a:pt x="65813" y="27364"/>
                  </a:lnTo>
                  <a:lnTo>
                    <a:pt x="67114" y="25659"/>
                  </a:lnTo>
                  <a:lnTo>
                    <a:pt x="66470" y="24270"/>
                  </a:lnTo>
                  <a:cubicBezTo>
                    <a:pt x="67215" y="24106"/>
                    <a:pt x="67947" y="23879"/>
                    <a:pt x="68667" y="23601"/>
                  </a:cubicBezTo>
                  <a:lnTo>
                    <a:pt x="69134" y="23386"/>
                  </a:lnTo>
                  <a:lnTo>
                    <a:pt x="67530" y="22060"/>
                  </a:lnTo>
                  <a:lnTo>
                    <a:pt x="65952" y="21770"/>
                  </a:lnTo>
                  <a:lnTo>
                    <a:pt x="64715" y="17982"/>
                  </a:lnTo>
                  <a:lnTo>
                    <a:pt x="65864" y="17211"/>
                  </a:lnTo>
                  <a:lnTo>
                    <a:pt x="66407" y="15696"/>
                  </a:lnTo>
                  <a:lnTo>
                    <a:pt x="69071" y="17275"/>
                  </a:lnTo>
                  <a:lnTo>
                    <a:pt x="70750" y="16252"/>
                  </a:lnTo>
                  <a:lnTo>
                    <a:pt x="68313" y="14964"/>
                  </a:lnTo>
                  <a:lnTo>
                    <a:pt x="67152" y="13726"/>
                  </a:lnTo>
                  <a:lnTo>
                    <a:pt x="70321" y="11946"/>
                  </a:lnTo>
                  <a:lnTo>
                    <a:pt x="69033" y="10683"/>
                  </a:lnTo>
                  <a:lnTo>
                    <a:pt x="70460" y="7943"/>
                  </a:lnTo>
                  <a:lnTo>
                    <a:pt x="73743" y="5481"/>
                  </a:lnTo>
                  <a:lnTo>
                    <a:pt x="74501" y="2968"/>
                  </a:lnTo>
                  <a:lnTo>
                    <a:pt x="75624" y="1554"/>
                  </a:lnTo>
                  <a:lnTo>
                    <a:pt x="77468" y="1554"/>
                  </a:lnTo>
                  <a:lnTo>
                    <a:pt x="78554" y="4206"/>
                  </a:lnTo>
                  <a:lnTo>
                    <a:pt x="80019" y="2097"/>
                  </a:lnTo>
                  <a:lnTo>
                    <a:pt x="81786" y="784"/>
                  </a:lnTo>
                  <a:close/>
                  <a:moveTo>
                    <a:pt x="81786" y="1"/>
                  </a:moveTo>
                  <a:lnTo>
                    <a:pt x="79614" y="1605"/>
                  </a:lnTo>
                  <a:lnTo>
                    <a:pt x="78705" y="2880"/>
                  </a:lnTo>
                  <a:lnTo>
                    <a:pt x="77910" y="910"/>
                  </a:lnTo>
                  <a:lnTo>
                    <a:pt x="75334" y="910"/>
                  </a:lnTo>
                  <a:lnTo>
                    <a:pt x="73983" y="2615"/>
                  </a:lnTo>
                  <a:lnTo>
                    <a:pt x="73213" y="5090"/>
                  </a:lnTo>
                  <a:lnTo>
                    <a:pt x="70043" y="7476"/>
                  </a:lnTo>
                  <a:lnTo>
                    <a:pt x="68263" y="10784"/>
                  </a:lnTo>
                  <a:lnTo>
                    <a:pt x="69286" y="11794"/>
                  </a:lnTo>
                  <a:lnTo>
                    <a:pt x="66154" y="13562"/>
                  </a:lnTo>
                  <a:lnTo>
                    <a:pt x="67897" y="15431"/>
                  </a:lnTo>
                  <a:lnTo>
                    <a:pt x="69475" y="16277"/>
                  </a:lnTo>
                  <a:lnTo>
                    <a:pt x="69071" y="16517"/>
                  </a:lnTo>
                  <a:lnTo>
                    <a:pt x="66066" y="14737"/>
                  </a:lnTo>
                  <a:lnTo>
                    <a:pt x="65346" y="16795"/>
                  </a:lnTo>
                  <a:lnTo>
                    <a:pt x="63970" y="17704"/>
                  </a:lnTo>
                  <a:lnTo>
                    <a:pt x="65472" y="22313"/>
                  </a:lnTo>
                  <a:lnTo>
                    <a:pt x="67253" y="22654"/>
                  </a:lnTo>
                  <a:lnTo>
                    <a:pt x="67934" y="23209"/>
                  </a:lnTo>
                  <a:cubicBezTo>
                    <a:pt x="67290" y="23411"/>
                    <a:pt x="66634" y="23588"/>
                    <a:pt x="65965" y="23727"/>
                  </a:cubicBezTo>
                  <a:lnTo>
                    <a:pt x="65573" y="23803"/>
                  </a:lnTo>
                  <a:lnTo>
                    <a:pt x="66394" y="25571"/>
                  </a:lnTo>
                  <a:lnTo>
                    <a:pt x="65611" y="26606"/>
                  </a:lnTo>
                  <a:lnTo>
                    <a:pt x="64386" y="26177"/>
                  </a:lnTo>
                  <a:lnTo>
                    <a:pt x="65333" y="24371"/>
                  </a:lnTo>
                  <a:lnTo>
                    <a:pt x="63906" y="20671"/>
                  </a:lnTo>
                  <a:lnTo>
                    <a:pt x="62858" y="17717"/>
                  </a:lnTo>
                  <a:lnTo>
                    <a:pt x="61962" y="15482"/>
                  </a:lnTo>
                  <a:lnTo>
                    <a:pt x="59815" y="14686"/>
                  </a:lnTo>
                  <a:lnTo>
                    <a:pt x="58894" y="18714"/>
                  </a:lnTo>
                  <a:lnTo>
                    <a:pt x="58830" y="21555"/>
                  </a:lnTo>
                  <a:lnTo>
                    <a:pt x="60990" y="23449"/>
                  </a:lnTo>
                  <a:lnTo>
                    <a:pt x="60990" y="24371"/>
                  </a:lnTo>
                  <a:lnTo>
                    <a:pt x="58502" y="23121"/>
                  </a:lnTo>
                  <a:lnTo>
                    <a:pt x="55459" y="22401"/>
                  </a:lnTo>
                  <a:lnTo>
                    <a:pt x="54992" y="23853"/>
                  </a:lnTo>
                  <a:lnTo>
                    <a:pt x="55434" y="24762"/>
                  </a:lnTo>
                  <a:lnTo>
                    <a:pt x="52807" y="25305"/>
                  </a:lnTo>
                  <a:lnTo>
                    <a:pt x="48729" y="27439"/>
                  </a:lnTo>
                  <a:lnTo>
                    <a:pt x="47176" y="29232"/>
                  </a:lnTo>
                  <a:lnTo>
                    <a:pt x="46746" y="27073"/>
                  </a:lnTo>
                  <a:lnTo>
                    <a:pt x="44941" y="26316"/>
                  </a:lnTo>
                  <a:lnTo>
                    <a:pt x="44600" y="29321"/>
                  </a:lnTo>
                  <a:lnTo>
                    <a:pt x="42238" y="30672"/>
                  </a:lnTo>
                  <a:lnTo>
                    <a:pt x="43249" y="32212"/>
                  </a:lnTo>
                  <a:lnTo>
                    <a:pt x="41582" y="32137"/>
                  </a:lnTo>
                  <a:lnTo>
                    <a:pt x="41039" y="32983"/>
                  </a:lnTo>
                  <a:lnTo>
                    <a:pt x="39814" y="30634"/>
                  </a:lnTo>
                  <a:lnTo>
                    <a:pt x="39145" y="30078"/>
                  </a:lnTo>
                  <a:lnTo>
                    <a:pt x="41178" y="30482"/>
                  </a:lnTo>
                  <a:lnTo>
                    <a:pt x="42971" y="29321"/>
                  </a:lnTo>
                  <a:lnTo>
                    <a:pt x="41999" y="26770"/>
                  </a:lnTo>
                  <a:lnTo>
                    <a:pt x="38299" y="24813"/>
                  </a:lnTo>
                  <a:lnTo>
                    <a:pt x="35496" y="23639"/>
                  </a:lnTo>
                  <a:lnTo>
                    <a:pt x="32983" y="22982"/>
                  </a:lnTo>
                  <a:lnTo>
                    <a:pt x="29359" y="24194"/>
                  </a:lnTo>
                  <a:lnTo>
                    <a:pt x="25381" y="28386"/>
                  </a:lnTo>
                  <a:lnTo>
                    <a:pt x="22831" y="32010"/>
                  </a:lnTo>
                  <a:lnTo>
                    <a:pt x="21492" y="34801"/>
                  </a:lnTo>
                  <a:lnTo>
                    <a:pt x="19005" y="37276"/>
                  </a:lnTo>
                  <a:lnTo>
                    <a:pt x="18058" y="39258"/>
                  </a:lnTo>
                  <a:lnTo>
                    <a:pt x="19219" y="43438"/>
                  </a:lnTo>
                  <a:lnTo>
                    <a:pt x="21404" y="43046"/>
                  </a:lnTo>
                  <a:lnTo>
                    <a:pt x="22452" y="41733"/>
                  </a:lnTo>
                  <a:lnTo>
                    <a:pt x="23639" y="43766"/>
                  </a:lnTo>
                  <a:lnTo>
                    <a:pt x="23399" y="45458"/>
                  </a:lnTo>
                  <a:lnTo>
                    <a:pt x="26909" y="45824"/>
                  </a:lnTo>
                  <a:lnTo>
                    <a:pt x="27010" y="45673"/>
                  </a:lnTo>
                  <a:cubicBezTo>
                    <a:pt x="28702" y="43387"/>
                    <a:pt x="28702" y="43072"/>
                    <a:pt x="28702" y="42970"/>
                  </a:cubicBezTo>
                  <a:cubicBezTo>
                    <a:pt x="28702" y="42794"/>
                    <a:pt x="28904" y="41683"/>
                    <a:pt x="29106" y="40723"/>
                  </a:cubicBezTo>
                  <a:lnTo>
                    <a:pt x="29144" y="40597"/>
                  </a:lnTo>
                  <a:lnTo>
                    <a:pt x="27566" y="38261"/>
                  </a:lnTo>
                  <a:lnTo>
                    <a:pt x="27743" y="36190"/>
                  </a:lnTo>
                  <a:lnTo>
                    <a:pt x="29498" y="34750"/>
                  </a:lnTo>
                  <a:lnTo>
                    <a:pt x="30129" y="32957"/>
                  </a:lnTo>
                  <a:lnTo>
                    <a:pt x="31240" y="32010"/>
                  </a:lnTo>
                  <a:lnTo>
                    <a:pt x="32238" y="32730"/>
                  </a:lnTo>
                  <a:lnTo>
                    <a:pt x="29510" y="36177"/>
                  </a:lnTo>
                  <a:lnTo>
                    <a:pt x="30773" y="39991"/>
                  </a:lnTo>
                  <a:lnTo>
                    <a:pt x="32831" y="40243"/>
                  </a:lnTo>
                  <a:lnTo>
                    <a:pt x="35281" y="39523"/>
                  </a:lnTo>
                  <a:lnTo>
                    <a:pt x="36203" y="40129"/>
                  </a:lnTo>
                  <a:lnTo>
                    <a:pt x="34498" y="41190"/>
                  </a:lnTo>
                  <a:lnTo>
                    <a:pt x="31493" y="41291"/>
                  </a:lnTo>
                  <a:lnTo>
                    <a:pt x="31139" y="43248"/>
                  </a:lnTo>
                  <a:lnTo>
                    <a:pt x="30041" y="44549"/>
                  </a:lnTo>
                  <a:lnTo>
                    <a:pt x="29296" y="46948"/>
                  </a:lnTo>
                  <a:lnTo>
                    <a:pt x="25861" y="47592"/>
                  </a:lnTo>
                  <a:lnTo>
                    <a:pt x="22288" y="47592"/>
                  </a:lnTo>
                  <a:lnTo>
                    <a:pt x="22957" y="45420"/>
                  </a:lnTo>
                  <a:lnTo>
                    <a:pt x="21543" y="43804"/>
                  </a:lnTo>
                  <a:lnTo>
                    <a:pt x="19990" y="45660"/>
                  </a:lnTo>
                  <a:lnTo>
                    <a:pt x="19775" y="48261"/>
                  </a:lnTo>
                  <a:lnTo>
                    <a:pt x="17085" y="49385"/>
                  </a:lnTo>
                  <a:lnTo>
                    <a:pt x="16113" y="52857"/>
                  </a:lnTo>
                  <a:lnTo>
                    <a:pt x="14484" y="54524"/>
                  </a:lnTo>
                  <a:lnTo>
                    <a:pt x="12982" y="54524"/>
                  </a:lnTo>
                  <a:lnTo>
                    <a:pt x="10178" y="55004"/>
                  </a:lnTo>
                  <a:lnTo>
                    <a:pt x="12590" y="56279"/>
                  </a:lnTo>
                  <a:lnTo>
                    <a:pt x="13398" y="58022"/>
                  </a:lnTo>
                  <a:lnTo>
                    <a:pt x="12186" y="59285"/>
                  </a:lnTo>
                  <a:lnTo>
                    <a:pt x="8714" y="58855"/>
                  </a:lnTo>
                  <a:lnTo>
                    <a:pt x="6100" y="60232"/>
                  </a:lnTo>
                  <a:lnTo>
                    <a:pt x="6100" y="66116"/>
                  </a:lnTo>
                  <a:lnTo>
                    <a:pt x="8777" y="66899"/>
                  </a:lnTo>
                  <a:lnTo>
                    <a:pt x="10002" y="67947"/>
                  </a:lnTo>
                  <a:lnTo>
                    <a:pt x="11555" y="67038"/>
                  </a:lnTo>
                  <a:lnTo>
                    <a:pt x="13714" y="67151"/>
                  </a:lnTo>
                  <a:lnTo>
                    <a:pt x="15709" y="64247"/>
                  </a:lnTo>
                  <a:lnTo>
                    <a:pt x="16719" y="62441"/>
                  </a:lnTo>
                  <a:lnTo>
                    <a:pt x="17729" y="61999"/>
                  </a:lnTo>
                  <a:lnTo>
                    <a:pt x="18020" y="60383"/>
                  </a:lnTo>
                  <a:lnTo>
                    <a:pt x="20229" y="60964"/>
                  </a:lnTo>
                  <a:lnTo>
                    <a:pt x="21631" y="60194"/>
                  </a:lnTo>
                  <a:lnTo>
                    <a:pt x="22982" y="60194"/>
                  </a:lnTo>
                  <a:lnTo>
                    <a:pt x="24800" y="62227"/>
                  </a:lnTo>
                  <a:lnTo>
                    <a:pt x="26202" y="63502"/>
                  </a:lnTo>
                  <a:lnTo>
                    <a:pt x="26909" y="64702"/>
                  </a:lnTo>
                  <a:lnTo>
                    <a:pt x="26909" y="66444"/>
                  </a:lnTo>
                  <a:lnTo>
                    <a:pt x="28803" y="65333"/>
                  </a:lnTo>
                  <a:lnTo>
                    <a:pt x="28803" y="63805"/>
                  </a:lnTo>
                  <a:lnTo>
                    <a:pt x="29927" y="64171"/>
                  </a:lnTo>
                  <a:lnTo>
                    <a:pt x="30521" y="62807"/>
                  </a:lnTo>
                  <a:lnTo>
                    <a:pt x="27553" y="61115"/>
                  </a:lnTo>
                  <a:lnTo>
                    <a:pt x="25343" y="58956"/>
                  </a:lnTo>
                  <a:lnTo>
                    <a:pt x="25609" y="57997"/>
                  </a:lnTo>
                  <a:lnTo>
                    <a:pt x="27629" y="59386"/>
                  </a:lnTo>
                  <a:lnTo>
                    <a:pt x="30432" y="62176"/>
                  </a:lnTo>
                  <a:lnTo>
                    <a:pt x="31910" y="65977"/>
                  </a:lnTo>
                  <a:lnTo>
                    <a:pt x="33879" y="67492"/>
                  </a:lnTo>
                  <a:lnTo>
                    <a:pt x="35660" y="65800"/>
                  </a:lnTo>
                  <a:lnTo>
                    <a:pt x="34498" y="64424"/>
                  </a:lnTo>
                  <a:lnTo>
                    <a:pt x="35496" y="63338"/>
                  </a:lnTo>
                  <a:lnTo>
                    <a:pt x="36758" y="63148"/>
                  </a:lnTo>
                  <a:lnTo>
                    <a:pt x="38602" y="62782"/>
                  </a:lnTo>
                  <a:lnTo>
                    <a:pt x="38488" y="60168"/>
                  </a:lnTo>
                  <a:lnTo>
                    <a:pt x="39966" y="57012"/>
                  </a:lnTo>
                  <a:lnTo>
                    <a:pt x="41203" y="56696"/>
                  </a:lnTo>
                  <a:lnTo>
                    <a:pt x="41809" y="58944"/>
                  </a:lnTo>
                  <a:lnTo>
                    <a:pt x="44284" y="58944"/>
                  </a:lnTo>
                  <a:lnTo>
                    <a:pt x="44158" y="57315"/>
                  </a:lnTo>
                  <a:lnTo>
                    <a:pt x="45155" y="56683"/>
                  </a:lnTo>
                  <a:lnTo>
                    <a:pt x="44739" y="57946"/>
                  </a:lnTo>
                  <a:lnTo>
                    <a:pt x="47529" y="60812"/>
                  </a:lnTo>
                  <a:lnTo>
                    <a:pt x="48767" y="61747"/>
                  </a:lnTo>
                  <a:lnTo>
                    <a:pt x="45635" y="62416"/>
                  </a:lnTo>
                  <a:lnTo>
                    <a:pt x="42478" y="61570"/>
                  </a:lnTo>
                  <a:lnTo>
                    <a:pt x="39877" y="62214"/>
                  </a:lnTo>
                  <a:lnTo>
                    <a:pt x="38223" y="63136"/>
                  </a:lnTo>
                  <a:lnTo>
                    <a:pt x="37036" y="66002"/>
                  </a:lnTo>
                  <a:lnTo>
                    <a:pt x="39044" y="67341"/>
                  </a:lnTo>
                  <a:lnTo>
                    <a:pt x="41999" y="68111"/>
                  </a:lnTo>
                  <a:lnTo>
                    <a:pt x="44284" y="66823"/>
                  </a:lnTo>
                  <a:lnTo>
                    <a:pt x="44979" y="67833"/>
                  </a:lnTo>
                  <a:lnTo>
                    <a:pt x="44208" y="70712"/>
                  </a:lnTo>
                  <a:lnTo>
                    <a:pt x="41658" y="71886"/>
                  </a:lnTo>
                  <a:lnTo>
                    <a:pt x="38400" y="72391"/>
                  </a:lnTo>
                  <a:lnTo>
                    <a:pt x="32932" y="70813"/>
                  </a:lnTo>
                  <a:lnTo>
                    <a:pt x="30887" y="71154"/>
                  </a:lnTo>
                  <a:lnTo>
                    <a:pt x="29334" y="72518"/>
                  </a:lnTo>
                  <a:lnTo>
                    <a:pt x="26922" y="70535"/>
                  </a:lnTo>
                  <a:lnTo>
                    <a:pt x="24586" y="70030"/>
                  </a:lnTo>
                  <a:lnTo>
                    <a:pt x="24207" y="67277"/>
                  </a:lnTo>
                  <a:lnTo>
                    <a:pt x="22515" y="66899"/>
                  </a:lnTo>
                  <a:lnTo>
                    <a:pt x="20406" y="67252"/>
                  </a:lnTo>
                  <a:lnTo>
                    <a:pt x="16227" y="67227"/>
                  </a:lnTo>
                  <a:lnTo>
                    <a:pt x="11908" y="68805"/>
                  </a:lnTo>
                  <a:lnTo>
                    <a:pt x="10570" y="68136"/>
                  </a:lnTo>
                  <a:lnTo>
                    <a:pt x="8613" y="70081"/>
                  </a:lnTo>
                  <a:lnTo>
                    <a:pt x="6782" y="72025"/>
                  </a:lnTo>
                  <a:lnTo>
                    <a:pt x="6163" y="73995"/>
                  </a:lnTo>
                  <a:lnTo>
                    <a:pt x="3612" y="75826"/>
                  </a:lnTo>
                  <a:lnTo>
                    <a:pt x="1087" y="79854"/>
                  </a:lnTo>
                  <a:lnTo>
                    <a:pt x="1" y="82468"/>
                  </a:lnTo>
                  <a:lnTo>
                    <a:pt x="531" y="84917"/>
                  </a:lnTo>
                  <a:lnTo>
                    <a:pt x="14" y="87758"/>
                  </a:lnTo>
                  <a:lnTo>
                    <a:pt x="885" y="91382"/>
                  </a:lnTo>
                  <a:lnTo>
                    <a:pt x="5140" y="95852"/>
                  </a:lnTo>
                  <a:lnTo>
                    <a:pt x="8347" y="97746"/>
                  </a:lnTo>
                  <a:lnTo>
                    <a:pt x="11151" y="97418"/>
                  </a:lnTo>
                  <a:lnTo>
                    <a:pt x="13752" y="97418"/>
                  </a:lnTo>
                  <a:lnTo>
                    <a:pt x="16467" y="96054"/>
                  </a:lnTo>
                  <a:lnTo>
                    <a:pt x="18525" y="96294"/>
                  </a:lnTo>
                  <a:lnTo>
                    <a:pt x="19497" y="97923"/>
                  </a:lnTo>
                  <a:lnTo>
                    <a:pt x="22338" y="97784"/>
                  </a:lnTo>
                  <a:lnTo>
                    <a:pt x="23336" y="99400"/>
                  </a:lnTo>
                  <a:lnTo>
                    <a:pt x="22906" y="103492"/>
                  </a:lnTo>
                  <a:lnTo>
                    <a:pt x="25066" y="106686"/>
                  </a:lnTo>
                  <a:lnTo>
                    <a:pt x="25659" y="109717"/>
                  </a:lnTo>
                  <a:lnTo>
                    <a:pt x="25659" y="112457"/>
                  </a:lnTo>
                  <a:lnTo>
                    <a:pt x="23765" y="115083"/>
                  </a:lnTo>
                  <a:lnTo>
                    <a:pt x="23765" y="117697"/>
                  </a:lnTo>
                  <a:lnTo>
                    <a:pt x="25659" y="120437"/>
                  </a:lnTo>
                  <a:lnTo>
                    <a:pt x="25659" y="124010"/>
                  </a:lnTo>
                  <a:lnTo>
                    <a:pt x="27692" y="126675"/>
                  </a:lnTo>
                  <a:lnTo>
                    <a:pt x="28778" y="128733"/>
                  </a:lnTo>
                  <a:lnTo>
                    <a:pt x="29157" y="130993"/>
                  </a:lnTo>
                  <a:lnTo>
                    <a:pt x="31051" y="133998"/>
                  </a:lnTo>
                  <a:lnTo>
                    <a:pt x="35849" y="133998"/>
                  </a:lnTo>
                  <a:lnTo>
                    <a:pt x="38501" y="132003"/>
                  </a:lnTo>
                  <a:lnTo>
                    <a:pt x="40193" y="130160"/>
                  </a:lnTo>
                  <a:lnTo>
                    <a:pt x="42769" y="127243"/>
                  </a:lnTo>
                  <a:lnTo>
                    <a:pt x="43362" y="124541"/>
                  </a:lnTo>
                  <a:lnTo>
                    <a:pt x="44865" y="124541"/>
                  </a:lnTo>
                  <a:lnTo>
                    <a:pt x="45206" y="120121"/>
                  </a:lnTo>
                  <a:lnTo>
                    <a:pt x="45206" y="119010"/>
                  </a:lnTo>
                  <a:lnTo>
                    <a:pt x="49183" y="115954"/>
                  </a:lnTo>
                  <a:lnTo>
                    <a:pt x="50888" y="113379"/>
                  </a:lnTo>
                  <a:lnTo>
                    <a:pt x="50888" y="110651"/>
                  </a:lnTo>
                  <a:lnTo>
                    <a:pt x="50042" y="108606"/>
                  </a:lnTo>
                  <a:lnTo>
                    <a:pt x="50092" y="106295"/>
                  </a:lnTo>
                  <a:lnTo>
                    <a:pt x="49600" y="104969"/>
                  </a:lnTo>
                  <a:lnTo>
                    <a:pt x="52239" y="102570"/>
                  </a:lnTo>
                  <a:lnTo>
                    <a:pt x="54853" y="99653"/>
                  </a:lnTo>
                  <a:lnTo>
                    <a:pt x="58149" y="97645"/>
                  </a:lnTo>
                  <a:lnTo>
                    <a:pt x="58186" y="97570"/>
                  </a:lnTo>
                  <a:cubicBezTo>
                    <a:pt x="58641" y="96761"/>
                    <a:pt x="59702" y="94817"/>
                    <a:pt x="59702" y="94362"/>
                  </a:cubicBezTo>
                  <a:cubicBezTo>
                    <a:pt x="59702" y="94148"/>
                    <a:pt x="60131" y="92948"/>
                    <a:pt x="60522" y="91963"/>
                  </a:cubicBezTo>
                  <a:lnTo>
                    <a:pt x="60573" y="91862"/>
                  </a:lnTo>
                  <a:lnTo>
                    <a:pt x="59904" y="89716"/>
                  </a:lnTo>
                  <a:lnTo>
                    <a:pt x="58149" y="90587"/>
                  </a:lnTo>
                  <a:lnTo>
                    <a:pt x="54411" y="91117"/>
                  </a:lnTo>
                  <a:lnTo>
                    <a:pt x="53375" y="91610"/>
                  </a:lnTo>
                  <a:lnTo>
                    <a:pt x="52858" y="90031"/>
                  </a:lnTo>
                  <a:lnTo>
                    <a:pt x="52327" y="88870"/>
                  </a:lnTo>
                  <a:lnTo>
                    <a:pt x="50118" y="86748"/>
                  </a:lnTo>
                  <a:lnTo>
                    <a:pt x="48830" y="85852"/>
                  </a:lnTo>
                  <a:lnTo>
                    <a:pt x="46772" y="81104"/>
                  </a:lnTo>
                  <a:lnTo>
                    <a:pt x="45913" y="79917"/>
                  </a:lnTo>
                  <a:lnTo>
                    <a:pt x="44852" y="77076"/>
                  </a:lnTo>
                  <a:lnTo>
                    <a:pt x="44309" y="76142"/>
                  </a:lnTo>
                  <a:lnTo>
                    <a:pt x="44890" y="75927"/>
                  </a:lnTo>
                  <a:lnTo>
                    <a:pt x="47264" y="79185"/>
                  </a:lnTo>
                  <a:lnTo>
                    <a:pt x="48716" y="81470"/>
                  </a:lnTo>
                  <a:lnTo>
                    <a:pt x="49562" y="83945"/>
                  </a:lnTo>
                  <a:lnTo>
                    <a:pt x="51570" y="85523"/>
                  </a:lnTo>
                  <a:lnTo>
                    <a:pt x="52795" y="88478"/>
                  </a:lnTo>
                  <a:lnTo>
                    <a:pt x="53439" y="90271"/>
                  </a:lnTo>
                  <a:lnTo>
                    <a:pt x="57189" y="88579"/>
                  </a:lnTo>
                  <a:lnTo>
                    <a:pt x="60939" y="87746"/>
                  </a:lnTo>
                  <a:lnTo>
                    <a:pt x="65005" y="85675"/>
                  </a:lnTo>
                  <a:lnTo>
                    <a:pt x="66230" y="83453"/>
                  </a:lnTo>
                  <a:lnTo>
                    <a:pt x="67139" y="81154"/>
                  </a:lnTo>
                  <a:lnTo>
                    <a:pt x="65422" y="79437"/>
                  </a:lnTo>
                  <a:lnTo>
                    <a:pt x="63932" y="77821"/>
                  </a:lnTo>
                  <a:lnTo>
                    <a:pt x="61356" y="78616"/>
                  </a:lnTo>
                  <a:lnTo>
                    <a:pt x="59487" y="78705"/>
                  </a:lnTo>
                  <a:lnTo>
                    <a:pt x="58325" y="76571"/>
                  </a:lnTo>
                  <a:lnTo>
                    <a:pt x="56570" y="75094"/>
                  </a:lnTo>
                  <a:lnTo>
                    <a:pt x="57189" y="74045"/>
                  </a:lnTo>
                  <a:lnTo>
                    <a:pt x="59790" y="76154"/>
                  </a:lnTo>
                  <a:lnTo>
                    <a:pt x="61886" y="77303"/>
                  </a:lnTo>
                  <a:lnTo>
                    <a:pt x="63742" y="77442"/>
                  </a:lnTo>
                  <a:lnTo>
                    <a:pt x="65472" y="78364"/>
                  </a:lnTo>
                  <a:lnTo>
                    <a:pt x="68351" y="78818"/>
                  </a:lnTo>
                  <a:lnTo>
                    <a:pt x="71634" y="78414"/>
                  </a:lnTo>
                  <a:lnTo>
                    <a:pt x="74109" y="80195"/>
                  </a:lnTo>
                  <a:lnTo>
                    <a:pt x="75511" y="82569"/>
                  </a:lnTo>
                  <a:lnTo>
                    <a:pt x="77089" y="82834"/>
                  </a:lnTo>
                  <a:lnTo>
                    <a:pt x="78074" y="81697"/>
                  </a:lnTo>
                  <a:lnTo>
                    <a:pt x="78541" y="83617"/>
                  </a:lnTo>
                  <a:lnTo>
                    <a:pt x="79173" y="86357"/>
                  </a:lnTo>
                  <a:lnTo>
                    <a:pt x="80562" y="89349"/>
                  </a:lnTo>
                  <a:lnTo>
                    <a:pt x="82014" y="92670"/>
                  </a:lnTo>
                  <a:lnTo>
                    <a:pt x="82721" y="95246"/>
                  </a:lnTo>
                  <a:lnTo>
                    <a:pt x="84930" y="91723"/>
                  </a:lnTo>
                  <a:lnTo>
                    <a:pt x="84930" y="88668"/>
                  </a:lnTo>
                  <a:lnTo>
                    <a:pt x="85802" y="87215"/>
                  </a:lnTo>
                  <a:lnTo>
                    <a:pt x="87822" y="85460"/>
                  </a:lnTo>
                  <a:lnTo>
                    <a:pt x="90840" y="82720"/>
                  </a:lnTo>
                  <a:lnTo>
                    <a:pt x="92115" y="80990"/>
                  </a:lnTo>
                  <a:lnTo>
                    <a:pt x="94451" y="80447"/>
                  </a:lnTo>
                  <a:lnTo>
                    <a:pt x="95158" y="83339"/>
                  </a:lnTo>
                  <a:lnTo>
                    <a:pt x="96914" y="84160"/>
                  </a:lnTo>
                  <a:lnTo>
                    <a:pt x="96914" y="87885"/>
                  </a:lnTo>
                  <a:lnTo>
                    <a:pt x="99035" y="86622"/>
                  </a:lnTo>
                  <a:lnTo>
                    <a:pt x="100702" y="90132"/>
                  </a:lnTo>
                  <a:lnTo>
                    <a:pt x="100702" y="94451"/>
                  </a:lnTo>
                  <a:lnTo>
                    <a:pt x="102772" y="95549"/>
                  </a:lnTo>
                  <a:lnTo>
                    <a:pt x="103720" y="97557"/>
                  </a:lnTo>
                  <a:lnTo>
                    <a:pt x="105247" y="99565"/>
                  </a:lnTo>
                  <a:lnTo>
                    <a:pt x="107975" y="100701"/>
                  </a:lnTo>
                  <a:lnTo>
                    <a:pt x="107192" y="98100"/>
                  </a:lnTo>
                  <a:lnTo>
                    <a:pt x="106864" y="96294"/>
                  </a:lnTo>
                  <a:lnTo>
                    <a:pt x="105121" y="94994"/>
                  </a:lnTo>
                  <a:lnTo>
                    <a:pt x="104023" y="93478"/>
                  </a:lnTo>
                  <a:lnTo>
                    <a:pt x="103442" y="92127"/>
                  </a:lnTo>
                  <a:lnTo>
                    <a:pt x="103732" y="90082"/>
                  </a:lnTo>
                  <a:lnTo>
                    <a:pt x="104212" y="89476"/>
                  </a:lnTo>
                  <a:lnTo>
                    <a:pt x="105626" y="90801"/>
                  </a:lnTo>
                  <a:lnTo>
                    <a:pt x="107306" y="92595"/>
                  </a:lnTo>
                  <a:lnTo>
                    <a:pt x="108417" y="93163"/>
                  </a:lnTo>
                  <a:lnTo>
                    <a:pt x="108568" y="93049"/>
                  </a:lnTo>
                  <a:cubicBezTo>
                    <a:pt x="110803" y="91382"/>
                    <a:pt x="110803" y="91041"/>
                    <a:pt x="110803" y="90902"/>
                  </a:cubicBezTo>
                  <a:lnTo>
                    <a:pt x="110803" y="87203"/>
                  </a:lnTo>
                  <a:lnTo>
                    <a:pt x="108846" y="85359"/>
                  </a:lnTo>
                  <a:lnTo>
                    <a:pt x="108139" y="83932"/>
                  </a:lnTo>
                  <a:cubicBezTo>
                    <a:pt x="108265" y="83238"/>
                    <a:pt x="108480" y="82556"/>
                    <a:pt x="108581" y="82455"/>
                  </a:cubicBezTo>
                  <a:cubicBezTo>
                    <a:pt x="108758" y="82341"/>
                    <a:pt x="109654" y="82000"/>
                    <a:pt x="110374" y="81748"/>
                  </a:cubicBezTo>
                  <a:lnTo>
                    <a:pt x="110967" y="83099"/>
                  </a:lnTo>
                  <a:lnTo>
                    <a:pt x="113139" y="81521"/>
                  </a:lnTo>
                  <a:lnTo>
                    <a:pt x="117016" y="79589"/>
                  </a:lnTo>
                  <a:lnTo>
                    <a:pt x="118821" y="76293"/>
                  </a:lnTo>
                  <a:lnTo>
                    <a:pt x="119604" y="74083"/>
                  </a:lnTo>
                  <a:lnTo>
                    <a:pt x="119630" y="70232"/>
                  </a:lnTo>
                  <a:lnTo>
                    <a:pt x="118140" y="67227"/>
                  </a:lnTo>
                  <a:lnTo>
                    <a:pt x="116890" y="65649"/>
                  </a:lnTo>
                  <a:lnTo>
                    <a:pt x="118809" y="64348"/>
                  </a:lnTo>
                  <a:lnTo>
                    <a:pt x="119958" y="63451"/>
                  </a:lnTo>
                  <a:lnTo>
                    <a:pt x="117622" y="62719"/>
                  </a:lnTo>
                  <a:lnTo>
                    <a:pt x="116258" y="63212"/>
                  </a:lnTo>
                  <a:lnTo>
                    <a:pt x="115475" y="62340"/>
                  </a:lnTo>
                  <a:lnTo>
                    <a:pt x="115059" y="61772"/>
                  </a:lnTo>
                  <a:lnTo>
                    <a:pt x="116624" y="60863"/>
                  </a:lnTo>
                  <a:lnTo>
                    <a:pt x="117369" y="59373"/>
                  </a:lnTo>
                  <a:lnTo>
                    <a:pt x="117900" y="59638"/>
                  </a:lnTo>
                  <a:lnTo>
                    <a:pt x="117256" y="61974"/>
                  </a:lnTo>
                  <a:lnTo>
                    <a:pt x="119390" y="60901"/>
                  </a:lnTo>
                  <a:lnTo>
                    <a:pt x="120337" y="61684"/>
                  </a:lnTo>
                  <a:lnTo>
                    <a:pt x="121284" y="63350"/>
                  </a:lnTo>
                  <a:lnTo>
                    <a:pt x="122168" y="64424"/>
                  </a:lnTo>
                  <a:lnTo>
                    <a:pt x="122168" y="66015"/>
                  </a:lnTo>
                  <a:lnTo>
                    <a:pt x="123291" y="67151"/>
                  </a:lnTo>
                  <a:lnTo>
                    <a:pt x="125501" y="65383"/>
                  </a:lnTo>
                  <a:lnTo>
                    <a:pt x="124882" y="62782"/>
                  </a:lnTo>
                  <a:lnTo>
                    <a:pt x="123216" y="61078"/>
                  </a:lnTo>
                  <a:lnTo>
                    <a:pt x="122837" y="60295"/>
                  </a:lnTo>
                  <a:lnTo>
                    <a:pt x="124238" y="59095"/>
                  </a:lnTo>
                  <a:lnTo>
                    <a:pt x="124352" y="56254"/>
                  </a:lnTo>
                  <a:lnTo>
                    <a:pt x="125337" y="55433"/>
                  </a:lnTo>
                  <a:lnTo>
                    <a:pt x="126688" y="56229"/>
                  </a:lnTo>
                  <a:lnTo>
                    <a:pt x="128734" y="52693"/>
                  </a:lnTo>
                  <a:lnTo>
                    <a:pt x="130363" y="47693"/>
                  </a:lnTo>
                  <a:lnTo>
                    <a:pt x="129176" y="44359"/>
                  </a:lnTo>
                  <a:lnTo>
                    <a:pt x="128418" y="41329"/>
                  </a:lnTo>
                  <a:lnTo>
                    <a:pt x="126625" y="39650"/>
                  </a:lnTo>
                  <a:lnTo>
                    <a:pt x="124365" y="39006"/>
                  </a:lnTo>
                  <a:lnTo>
                    <a:pt x="123039" y="38501"/>
                  </a:lnTo>
                  <a:lnTo>
                    <a:pt x="122231" y="37844"/>
                  </a:lnTo>
                  <a:lnTo>
                    <a:pt x="124238" y="33816"/>
                  </a:lnTo>
                  <a:lnTo>
                    <a:pt x="125047" y="31152"/>
                  </a:lnTo>
                  <a:lnTo>
                    <a:pt x="127067" y="29939"/>
                  </a:lnTo>
                  <a:lnTo>
                    <a:pt x="130350" y="29939"/>
                  </a:lnTo>
                  <a:lnTo>
                    <a:pt x="135009" y="28677"/>
                  </a:lnTo>
                  <a:lnTo>
                    <a:pt x="132875" y="28677"/>
                  </a:lnTo>
                  <a:lnTo>
                    <a:pt x="132875" y="23841"/>
                  </a:lnTo>
                  <a:lnTo>
                    <a:pt x="135224" y="22793"/>
                  </a:lnTo>
                  <a:lnTo>
                    <a:pt x="136108" y="25091"/>
                  </a:lnTo>
                  <a:lnTo>
                    <a:pt x="137257" y="22490"/>
                  </a:lnTo>
                  <a:lnTo>
                    <a:pt x="137282" y="21025"/>
                  </a:lnTo>
                  <a:lnTo>
                    <a:pt x="138090" y="21479"/>
                  </a:lnTo>
                  <a:lnTo>
                    <a:pt x="137446" y="25129"/>
                  </a:lnTo>
                  <a:lnTo>
                    <a:pt x="136032" y="30912"/>
                  </a:lnTo>
                  <a:lnTo>
                    <a:pt x="136019" y="34447"/>
                  </a:lnTo>
                  <a:lnTo>
                    <a:pt x="139467" y="39220"/>
                  </a:lnTo>
                  <a:lnTo>
                    <a:pt x="140452" y="42491"/>
                  </a:lnTo>
                  <a:lnTo>
                    <a:pt x="140452" y="44486"/>
                  </a:lnTo>
                  <a:lnTo>
                    <a:pt x="142346" y="42907"/>
                  </a:lnTo>
                  <a:lnTo>
                    <a:pt x="142346" y="39460"/>
                  </a:lnTo>
                  <a:lnTo>
                    <a:pt x="143836" y="36051"/>
                  </a:lnTo>
                  <a:lnTo>
                    <a:pt x="143028" y="33273"/>
                  </a:lnTo>
                  <a:lnTo>
                    <a:pt x="142901" y="31682"/>
                  </a:lnTo>
                  <a:lnTo>
                    <a:pt x="142598" y="29447"/>
                  </a:lnTo>
                  <a:lnTo>
                    <a:pt x="140742" y="27982"/>
                  </a:lnTo>
                  <a:lnTo>
                    <a:pt x="140464" y="25356"/>
                  </a:lnTo>
                  <a:lnTo>
                    <a:pt x="142939" y="23740"/>
                  </a:lnTo>
                  <a:lnTo>
                    <a:pt x="145502" y="24093"/>
                  </a:lnTo>
                  <a:lnTo>
                    <a:pt x="145502" y="21189"/>
                  </a:lnTo>
                  <a:lnTo>
                    <a:pt x="146462" y="19611"/>
                  </a:lnTo>
                  <a:lnTo>
                    <a:pt x="148508" y="18588"/>
                  </a:lnTo>
                  <a:lnTo>
                    <a:pt x="149732" y="18588"/>
                  </a:lnTo>
                  <a:lnTo>
                    <a:pt x="148141" y="14231"/>
                  </a:lnTo>
                  <a:lnTo>
                    <a:pt x="145010" y="13070"/>
                  </a:lnTo>
                  <a:lnTo>
                    <a:pt x="145490" y="11214"/>
                  </a:lnTo>
                  <a:lnTo>
                    <a:pt x="145161" y="9105"/>
                  </a:lnTo>
                  <a:lnTo>
                    <a:pt x="145060" y="8562"/>
                  </a:lnTo>
                  <a:lnTo>
                    <a:pt x="146664" y="9395"/>
                  </a:lnTo>
                  <a:lnTo>
                    <a:pt x="148015" y="8360"/>
                  </a:lnTo>
                  <a:lnTo>
                    <a:pt x="149442" y="9307"/>
                  </a:lnTo>
                  <a:lnTo>
                    <a:pt x="150364" y="6542"/>
                  </a:lnTo>
                  <a:lnTo>
                    <a:pt x="149038" y="4774"/>
                  </a:lnTo>
                  <a:lnTo>
                    <a:pt x="148369" y="2223"/>
                  </a:lnTo>
                  <a:lnTo>
                    <a:pt x="144227" y="1605"/>
                  </a:lnTo>
                  <a:lnTo>
                    <a:pt x="144227" y="3120"/>
                  </a:lnTo>
                  <a:lnTo>
                    <a:pt x="143116" y="3082"/>
                  </a:lnTo>
                  <a:lnTo>
                    <a:pt x="142384" y="2185"/>
                  </a:lnTo>
                  <a:lnTo>
                    <a:pt x="134744" y="2185"/>
                  </a:lnTo>
                  <a:lnTo>
                    <a:pt x="130704" y="2564"/>
                  </a:lnTo>
                  <a:lnTo>
                    <a:pt x="133065" y="4875"/>
                  </a:lnTo>
                  <a:lnTo>
                    <a:pt x="131411" y="4888"/>
                  </a:lnTo>
                  <a:lnTo>
                    <a:pt x="130842" y="3486"/>
                  </a:lnTo>
                  <a:lnTo>
                    <a:pt x="127458" y="4989"/>
                  </a:lnTo>
                  <a:lnTo>
                    <a:pt x="124908" y="6605"/>
                  </a:lnTo>
                  <a:lnTo>
                    <a:pt x="123620" y="6605"/>
                  </a:lnTo>
                  <a:lnTo>
                    <a:pt x="122584" y="4420"/>
                  </a:lnTo>
                  <a:lnTo>
                    <a:pt x="119781" y="4016"/>
                  </a:lnTo>
                  <a:lnTo>
                    <a:pt x="117710" y="5178"/>
                  </a:lnTo>
                  <a:lnTo>
                    <a:pt x="114604" y="4143"/>
                  </a:lnTo>
                  <a:lnTo>
                    <a:pt x="112432" y="3259"/>
                  </a:lnTo>
                  <a:lnTo>
                    <a:pt x="108076" y="3574"/>
                  </a:lnTo>
                  <a:lnTo>
                    <a:pt x="106005" y="4900"/>
                  </a:lnTo>
                  <a:lnTo>
                    <a:pt x="107091" y="7842"/>
                  </a:lnTo>
                  <a:lnTo>
                    <a:pt x="105146" y="7842"/>
                  </a:lnTo>
                  <a:lnTo>
                    <a:pt x="103795" y="7729"/>
                  </a:lnTo>
                  <a:lnTo>
                    <a:pt x="101851" y="8714"/>
                  </a:lnTo>
                  <a:lnTo>
                    <a:pt x="102583" y="10039"/>
                  </a:lnTo>
                  <a:lnTo>
                    <a:pt x="102583" y="10039"/>
                  </a:lnTo>
                  <a:lnTo>
                    <a:pt x="101169" y="9623"/>
                  </a:lnTo>
                  <a:lnTo>
                    <a:pt x="100348" y="6744"/>
                  </a:lnTo>
                  <a:lnTo>
                    <a:pt x="97545" y="4370"/>
                  </a:lnTo>
                  <a:lnTo>
                    <a:pt x="93252" y="4963"/>
                  </a:lnTo>
                  <a:lnTo>
                    <a:pt x="94072" y="7628"/>
                  </a:lnTo>
                  <a:lnTo>
                    <a:pt x="91509" y="7539"/>
                  </a:lnTo>
                  <a:lnTo>
                    <a:pt x="90385" y="6074"/>
                  </a:lnTo>
                  <a:lnTo>
                    <a:pt x="87999" y="7337"/>
                  </a:lnTo>
                  <a:lnTo>
                    <a:pt x="86231" y="7893"/>
                  </a:lnTo>
                  <a:lnTo>
                    <a:pt x="84034" y="10544"/>
                  </a:lnTo>
                  <a:lnTo>
                    <a:pt x="83706" y="9282"/>
                  </a:lnTo>
                  <a:lnTo>
                    <a:pt x="85915" y="5923"/>
                  </a:lnTo>
                  <a:lnTo>
                    <a:pt x="85234" y="2526"/>
                  </a:lnTo>
                  <a:lnTo>
                    <a:pt x="81786" y="1"/>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7" name="Google Shape;1297;p54"/>
            <p:cNvSpPr/>
            <p:nvPr/>
          </p:nvSpPr>
          <p:spPr>
            <a:xfrm>
              <a:off x="4467225" y="3815075"/>
              <a:ext cx="177425" cy="289800"/>
            </a:xfrm>
            <a:custGeom>
              <a:rect b="b" l="l" r="r" t="t"/>
              <a:pathLst>
                <a:path extrusionOk="0" h="11592" w="7097">
                  <a:moveTo>
                    <a:pt x="5683" y="0"/>
                  </a:moveTo>
                  <a:lnTo>
                    <a:pt x="4572" y="1339"/>
                  </a:lnTo>
                  <a:lnTo>
                    <a:pt x="2602" y="2513"/>
                  </a:lnTo>
                  <a:lnTo>
                    <a:pt x="1023" y="3271"/>
                  </a:lnTo>
                  <a:lnTo>
                    <a:pt x="1415" y="5809"/>
                  </a:lnTo>
                  <a:lnTo>
                    <a:pt x="1023" y="7362"/>
                  </a:lnTo>
                  <a:lnTo>
                    <a:pt x="1" y="8524"/>
                  </a:lnTo>
                  <a:lnTo>
                    <a:pt x="556" y="10809"/>
                  </a:lnTo>
                  <a:lnTo>
                    <a:pt x="2134" y="11592"/>
                  </a:lnTo>
                  <a:lnTo>
                    <a:pt x="3864" y="9849"/>
                  </a:lnTo>
                  <a:lnTo>
                    <a:pt x="5203" y="6541"/>
                  </a:lnTo>
                  <a:lnTo>
                    <a:pt x="6226" y="3384"/>
                  </a:lnTo>
                  <a:lnTo>
                    <a:pt x="7097" y="1655"/>
                  </a:lnTo>
                  <a:lnTo>
                    <a:pt x="6150"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8" name="Google Shape;1298;p54"/>
            <p:cNvSpPr/>
            <p:nvPr/>
          </p:nvSpPr>
          <p:spPr>
            <a:xfrm>
              <a:off x="4458375" y="3806875"/>
              <a:ext cx="194800" cy="307475"/>
            </a:xfrm>
            <a:custGeom>
              <a:rect b="b" l="l" r="r" t="t"/>
              <a:pathLst>
                <a:path extrusionOk="0" h="12299" w="7792">
                  <a:moveTo>
                    <a:pt x="6327" y="644"/>
                  </a:moveTo>
                  <a:lnTo>
                    <a:pt x="7097" y="1995"/>
                  </a:lnTo>
                  <a:lnTo>
                    <a:pt x="6277" y="3611"/>
                  </a:lnTo>
                  <a:lnTo>
                    <a:pt x="5266" y="6756"/>
                  </a:lnTo>
                  <a:lnTo>
                    <a:pt x="3953" y="10001"/>
                  </a:lnTo>
                  <a:lnTo>
                    <a:pt x="2413" y="11529"/>
                  </a:lnTo>
                  <a:lnTo>
                    <a:pt x="1175" y="10910"/>
                  </a:lnTo>
                  <a:lnTo>
                    <a:pt x="695" y="8940"/>
                  </a:lnTo>
                  <a:lnTo>
                    <a:pt x="1668" y="7829"/>
                  </a:lnTo>
                  <a:lnTo>
                    <a:pt x="2097" y="6149"/>
                  </a:lnTo>
                  <a:lnTo>
                    <a:pt x="1731" y="3776"/>
                  </a:lnTo>
                  <a:lnTo>
                    <a:pt x="3120" y="3119"/>
                  </a:lnTo>
                  <a:lnTo>
                    <a:pt x="5090" y="1932"/>
                  </a:lnTo>
                  <a:lnTo>
                    <a:pt x="6176" y="644"/>
                  </a:lnTo>
                  <a:close/>
                  <a:moveTo>
                    <a:pt x="5873" y="0"/>
                  </a:moveTo>
                  <a:lnTo>
                    <a:pt x="4711" y="1427"/>
                  </a:lnTo>
                  <a:lnTo>
                    <a:pt x="2817" y="2563"/>
                  </a:lnTo>
                  <a:lnTo>
                    <a:pt x="1024" y="3409"/>
                  </a:lnTo>
                  <a:lnTo>
                    <a:pt x="1440" y="6124"/>
                  </a:lnTo>
                  <a:lnTo>
                    <a:pt x="1087" y="7538"/>
                  </a:lnTo>
                  <a:lnTo>
                    <a:pt x="1" y="8776"/>
                  </a:lnTo>
                  <a:lnTo>
                    <a:pt x="632" y="11352"/>
                  </a:lnTo>
                  <a:lnTo>
                    <a:pt x="2552" y="12299"/>
                  </a:lnTo>
                  <a:lnTo>
                    <a:pt x="4420" y="10405"/>
                  </a:lnTo>
                  <a:lnTo>
                    <a:pt x="5847" y="6958"/>
                  </a:lnTo>
                  <a:lnTo>
                    <a:pt x="6845" y="3851"/>
                  </a:lnTo>
                  <a:lnTo>
                    <a:pt x="7792" y="1970"/>
                  </a:lnTo>
                  <a:lnTo>
                    <a:pt x="6681" y="0"/>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9" name="Google Shape;1299;p54"/>
            <p:cNvSpPr/>
            <p:nvPr/>
          </p:nvSpPr>
          <p:spPr>
            <a:xfrm>
              <a:off x="5304725" y="3312525"/>
              <a:ext cx="45475" cy="78625"/>
            </a:xfrm>
            <a:custGeom>
              <a:rect b="b" l="l" r="r" t="t"/>
              <a:pathLst>
                <a:path extrusionOk="0" h="3145" w="1819">
                  <a:moveTo>
                    <a:pt x="480" y="0"/>
                  </a:moveTo>
                  <a:lnTo>
                    <a:pt x="0" y="1654"/>
                  </a:lnTo>
                  <a:lnTo>
                    <a:pt x="480" y="3144"/>
                  </a:lnTo>
                  <a:lnTo>
                    <a:pt x="1503" y="2753"/>
                  </a:lnTo>
                  <a:lnTo>
                    <a:pt x="1818" y="1566"/>
                  </a:lnTo>
                  <a:lnTo>
                    <a:pt x="480"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0" name="Google Shape;1300;p54"/>
            <p:cNvSpPr/>
            <p:nvPr/>
          </p:nvSpPr>
          <p:spPr>
            <a:xfrm>
              <a:off x="5296500" y="3296100"/>
              <a:ext cx="62525" cy="105475"/>
            </a:xfrm>
            <a:custGeom>
              <a:rect b="b" l="l" r="r" t="t"/>
              <a:pathLst>
                <a:path extrusionOk="0" h="4219" w="2501">
                  <a:moveTo>
                    <a:pt x="948" y="1301"/>
                  </a:moveTo>
                  <a:lnTo>
                    <a:pt x="1806" y="2311"/>
                  </a:lnTo>
                  <a:lnTo>
                    <a:pt x="1567" y="3170"/>
                  </a:lnTo>
                  <a:lnTo>
                    <a:pt x="1011" y="3397"/>
                  </a:lnTo>
                  <a:lnTo>
                    <a:pt x="657" y="2299"/>
                  </a:lnTo>
                  <a:lnTo>
                    <a:pt x="948" y="1301"/>
                  </a:lnTo>
                  <a:close/>
                  <a:moveTo>
                    <a:pt x="670" y="1"/>
                  </a:moveTo>
                  <a:lnTo>
                    <a:pt x="1" y="2311"/>
                  </a:lnTo>
                  <a:lnTo>
                    <a:pt x="607" y="4218"/>
                  </a:lnTo>
                  <a:lnTo>
                    <a:pt x="2097" y="3650"/>
                  </a:lnTo>
                  <a:lnTo>
                    <a:pt x="2501" y="2147"/>
                  </a:lnTo>
                  <a:lnTo>
                    <a:pt x="670" y="1"/>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1" name="Google Shape;1301;p54"/>
            <p:cNvSpPr/>
            <p:nvPr/>
          </p:nvSpPr>
          <p:spPr>
            <a:xfrm>
              <a:off x="5643750" y="3420800"/>
              <a:ext cx="232675" cy="252250"/>
            </a:xfrm>
            <a:custGeom>
              <a:rect b="b" l="l" r="r" t="t"/>
              <a:pathLst>
                <a:path extrusionOk="0" h="10090" w="9307">
                  <a:moveTo>
                    <a:pt x="1" y="0"/>
                  </a:moveTo>
                  <a:lnTo>
                    <a:pt x="948" y="1301"/>
                  </a:lnTo>
                  <a:lnTo>
                    <a:pt x="2337" y="1553"/>
                  </a:lnTo>
                  <a:cubicBezTo>
                    <a:pt x="2337" y="1553"/>
                    <a:pt x="3536" y="3852"/>
                    <a:pt x="3688" y="4091"/>
                  </a:cubicBezTo>
                  <a:cubicBezTo>
                    <a:pt x="3852" y="4331"/>
                    <a:pt x="5897" y="8233"/>
                    <a:pt x="5897" y="8233"/>
                  </a:cubicBezTo>
                  <a:lnTo>
                    <a:pt x="7804" y="10089"/>
                  </a:lnTo>
                  <a:lnTo>
                    <a:pt x="8587" y="10089"/>
                  </a:lnTo>
                  <a:lnTo>
                    <a:pt x="9307" y="8119"/>
                  </a:lnTo>
                  <a:lnTo>
                    <a:pt x="7880" y="5039"/>
                  </a:lnTo>
                  <a:lnTo>
                    <a:pt x="4647" y="1882"/>
                  </a:lnTo>
                  <a:lnTo>
                    <a:pt x="3473" y="1061"/>
                  </a:lnTo>
                  <a:lnTo>
                    <a:pt x="1970"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2" name="Google Shape;1302;p54"/>
            <p:cNvSpPr/>
            <p:nvPr/>
          </p:nvSpPr>
          <p:spPr>
            <a:xfrm>
              <a:off x="5628275" y="3412900"/>
              <a:ext cx="256350" cy="268025"/>
            </a:xfrm>
            <a:custGeom>
              <a:rect b="b" l="l" r="r" t="t"/>
              <a:pathLst>
                <a:path extrusionOk="0" h="10721" w="10254">
                  <a:moveTo>
                    <a:pt x="2488" y="632"/>
                  </a:moveTo>
                  <a:lnTo>
                    <a:pt x="5052" y="2438"/>
                  </a:lnTo>
                  <a:lnTo>
                    <a:pt x="8246" y="5544"/>
                  </a:lnTo>
                  <a:lnTo>
                    <a:pt x="9585" y="8448"/>
                  </a:lnTo>
                  <a:lnTo>
                    <a:pt x="9004" y="10090"/>
                  </a:lnTo>
                  <a:lnTo>
                    <a:pt x="8562" y="10090"/>
                  </a:lnTo>
                  <a:lnTo>
                    <a:pt x="6782" y="8360"/>
                  </a:lnTo>
                  <a:cubicBezTo>
                    <a:pt x="6478" y="7792"/>
                    <a:pt x="4723" y="4471"/>
                    <a:pt x="4572" y="4231"/>
                  </a:cubicBezTo>
                  <a:cubicBezTo>
                    <a:pt x="4458" y="4067"/>
                    <a:pt x="3688" y="2614"/>
                    <a:pt x="3233" y="1731"/>
                  </a:cubicBezTo>
                  <a:lnTo>
                    <a:pt x="3158" y="1592"/>
                  </a:lnTo>
                  <a:lnTo>
                    <a:pt x="1743" y="1327"/>
                  </a:lnTo>
                  <a:lnTo>
                    <a:pt x="1238" y="632"/>
                  </a:lnTo>
                  <a:close/>
                  <a:moveTo>
                    <a:pt x="1" y="1"/>
                  </a:moveTo>
                  <a:lnTo>
                    <a:pt x="1390" y="1907"/>
                  </a:lnTo>
                  <a:lnTo>
                    <a:pt x="2741" y="2160"/>
                  </a:lnTo>
                  <a:cubicBezTo>
                    <a:pt x="3019" y="2690"/>
                    <a:pt x="3903" y="4370"/>
                    <a:pt x="4041" y="4584"/>
                  </a:cubicBezTo>
                  <a:cubicBezTo>
                    <a:pt x="4155" y="4748"/>
                    <a:pt x="5430" y="7135"/>
                    <a:pt x="6251" y="8701"/>
                  </a:cubicBezTo>
                  <a:lnTo>
                    <a:pt x="8297" y="10721"/>
                  </a:lnTo>
                  <a:lnTo>
                    <a:pt x="9433" y="10721"/>
                  </a:lnTo>
                  <a:lnTo>
                    <a:pt x="10254" y="8423"/>
                  </a:lnTo>
                  <a:lnTo>
                    <a:pt x="8789" y="5228"/>
                  </a:lnTo>
                  <a:lnTo>
                    <a:pt x="5443" y="1945"/>
                  </a:lnTo>
                  <a:lnTo>
                    <a:pt x="2690" y="1"/>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3" name="Google Shape;1303;p54"/>
            <p:cNvSpPr/>
            <p:nvPr/>
          </p:nvSpPr>
          <p:spPr>
            <a:xfrm>
              <a:off x="5873550" y="3662925"/>
              <a:ext cx="284775" cy="73250"/>
            </a:xfrm>
            <a:custGeom>
              <a:rect b="b" l="l" r="r" t="t"/>
              <a:pathLst>
                <a:path extrusionOk="0" h="2930" w="11391">
                  <a:moveTo>
                    <a:pt x="1150" y="0"/>
                  </a:moveTo>
                  <a:lnTo>
                    <a:pt x="1" y="998"/>
                  </a:lnTo>
                  <a:lnTo>
                    <a:pt x="2324" y="2058"/>
                  </a:lnTo>
                  <a:lnTo>
                    <a:pt x="5696" y="2930"/>
                  </a:lnTo>
                  <a:lnTo>
                    <a:pt x="11391" y="2930"/>
                  </a:lnTo>
                  <a:lnTo>
                    <a:pt x="8082" y="1667"/>
                  </a:lnTo>
                  <a:lnTo>
                    <a:pt x="5708" y="1667"/>
                  </a:lnTo>
                  <a:lnTo>
                    <a:pt x="1150"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4" name="Google Shape;1304;p54"/>
            <p:cNvSpPr/>
            <p:nvPr/>
          </p:nvSpPr>
          <p:spPr>
            <a:xfrm>
              <a:off x="5859050" y="3654075"/>
              <a:ext cx="342200" cy="90000"/>
            </a:xfrm>
            <a:custGeom>
              <a:rect b="b" l="l" r="r" t="t"/>
              <a:pathLst>
                <a:path extrusionOk="0" h="3600" w="13688">
                  <a:moveTo>
                    <a:pt x="1806" y="720"/>
                  </a:moveTo>
                  <a:lnTo>
                    <a:pt x="6187" y="2311"/>
                  </a:lnTo>
                  <a:lnTo>
                    <a:pt x="8599" y="2337"/>
                  </a:lnTo>
                  <a:lnTo>
                    <a:pt x="10266" y="2968"/>
                  </a:lnTo>
                  <a:lnTo>
                    <a:pt x="6314" y="2968"/>
                  </a:lnTo>
                  <a:lnTo>
                    <a:pt x="3043" y="2122"/>
                  </a:lnTo>
                  <a:lnTo>
                    <a:pt x="1174" y="1263"/>
                  </a:lnTo>
                  <a:lnTo>
                    <a:pt x="1806" y="720"/>
                  </a:lnTo>
                  <a:close/>
                  <a:moveTo>
                    <a:pt x="1667" y="1"/>
                  </a:moveTo>
                  <a:lnTo>
                    <a:pt x="0" y="1428"/>
                  </a:lnTo>
                  <a:lnTo>
                    <a:pt x="2829" y="2715"/>
                  </a:lnTo>
                  <a:lnTo>
                    <a:pt x="6200" y="3587"/>
                  </a:lnTo>
                  <a:lnTo>
                    <a:pt x="13688" y="3599"/>
                  </a:lnTo>
                  <a:lnTo>
                    <a:pt x="8763" y="1731"/>
                  </a:lnTo>
                  <a:lnTo>
                    <a:pt x="6352" y="1705"/>
                  </a:lnTo>
                  <a:lnTo>
                    <a:pt x="1667" y="1"/>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5" name="Google Shape;1305;p54"/>
            <p:cNvSpPr/>
            <p:nvPr/>
          </p:nvSpPr>
          <p:spPr>
            <a:xfrm>
              <a:off x="6185775" y="3706475"/>
              <a:ext cx="137975" cy="31600"/>
            </a:xfrm>
            <a:custGeom>
              <a:rect b="b" l="l" r="r" t="t"/>
              <a:pathLst>
                <a:path extrusionOk="0" h="1264" w="5519">
                  <a:moveTo>
                    <a:pt x="3397" y="1"/>
                  </a:moveTo>
                  <a:lnTo>
                    <a:pt x="0" y="556"/>
                  </a:lnTo>
                  <a:lnTo>
                    <a:pt x="1818" y="1263"/>
                  </a:lnTo>
                  <a:lnTo>
                    <a:pt x="5518" y="556"/>
                  </a:lnTo>
                  <a:lnTo>
                    <a:pt x="3397"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6" name="Google Shape;1306;p54"/>
            <p:cNvSpPr/>
            <p:nvPr/>
          </p:nvSpPr>
          <p:spPr>
            <a:xfrm>
              <a:off x="6156100" y="3698600"/>
              <a:ext cx="203625" cy="47675"/>
            </a:xfrm>
            <a:custGeom>
              <a:rect b="b" l="l" r="r" t="t"/>
              <a:pathLst>
                <a:path extrusionOk="0" h="1907" w="8145">
                  <a:moveTo>
                    <a:pt x="4571" y="644"/>
                  </a:moveTo>
                  <a:lnTo>
                    <a:pt x="5278" y="821"/>
                  </a:lnTo>
                  <a:lnTo>
                    <a:pt x="3031" y="1250"/>
                  </a:lnTo>
                  <a:lnTo>
                    <a:pt x="2374" y="998"/>
                  </a:lnTo>
                  <a:lnTo>
                    <a:pt x="4571" y="644"/>
                  </a:lnTo>
                  <a:close/>
                  <a:moveTo>
                    <a:pt x="4596" y="0"/>
                  </a:moveTo>
                  <a:lnTo>
                    <a:pt x="0" y="745"/>
                  </a:lnTo>
                  <a:lnTo>
                    <a:pt x="2968" y="1907"/>
                  </a:lnTo>
                  <a:lnTo>
                    <a:pt x="8145" y="922"/>
                  </a:lnTo>
                  <a:lnTo>
                    <a:pt x="4596" y="0"/>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7" name="Google Shape;1307;p54"/>
            <p:cNvSpPr/>
            <p:nvPr/>
          </p:nvSpPr>
          <p:spPr>
            <a:xfrm>
              <a:off x="6158300" y="3493725"/>
              <a:ext cx="139875" cy="161950"/>
            </a:xfrm>
            <a:custGeom>
              <a:rect b="b" l="l" r="r" t="t"/>
              <a:pathLst>
                <a:path extrusionOk="0" h="6478" w="5595">
                  <a:moveTo>
                    <a:pt x="3864" y="0"/>
                  </a:moveTo>
                  <a:lnTo>
                    <a:pt x="632" y="1579"/>
                  </a:lnTo>
                  <a:lnTo>
                    <a:pt x="1" y="4925"/>
                  </a:lnTo>
                  <a:lnTo>
                    <a:pt x="1099" y="6478"/>
                  </a:lnTo>
                  <a:lnTo>
                    <a:pt x="1730" y="4420"/>
                  </a:lnTo>
                  <a:lnTo>
                    <a:pt x="3473" y="6225"/>
                  </a:lnTo>
                  <a:lnTo>
                    <a:pt x="3473" y="4331"/>
                  </a:lnTo>
                  <a:lnTo>
                    <a:pt x="2678" y="3510"/>
                  </a:lnTo>
                  <a:lnTo>
                    <a:pt x="4104" y="2765"/>
                  </a:lnTo>
                  <a:lnTo>
                    <a:pt x="1895" y="2765"/>
                  </a:lnTo>
                  <a:lnTo>
                    <a:pt x="5594" y="1023"/>
                  </a:lnTo>
                  <a:lnTo>
                    <a:pt x="3864"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8" name="Google Shape;1308;p54"/>
            <p:cNvSpPr/>
            <p:nvPr/>
          </p:nvSpPr>
          <p:spPr>
            <a:xfrm>
              <a:off x="6149775" y="3484875"/>
              <a:ext cx="165125" cy="188175"/>
            </a:xfrm>
            <a:custGeom>
              <a:rect b="b" l="l" r="r" t="t"/>
              <a:pathLst>
                <a:path extrusionOk="0" h="7527" w="6605">
                  <a:moveTo>
                    <a:pt x="4193" y="708"/>
                  </a:moveTo>
                  <a:lnTo>
                    <a:pt x="5266" y="1339"/>
                  </a:lnTo>
                  <a:lnTo>
                    <a:pt x="1023" y="3334"/>
                  </a:lnTo>
                  <a:lnTo>
                    <a:pt x="1023" y="3334"/>
                  </a:lnTo>
                  <a:lnTo>
                    <a:pt x="1251" y="2147"/>
                  </a:lnTo>
                  <a:lnTo>
                    <a:pt x="4193" y="708"/>
                  </a:lnTo>
                  <a:close/>
                  <a:moveTo>
                    <a:pt x="3157" y="3423"/>
                  </a:moveTo>
                  <a:lnTo>
                    <a:pt x="2501" y="3776"/>
                  </a:lnTo>
                  <a:lnTo>
                    <a:pt x="3486" y="4812"/>
                  </a:lnTo>
                  <a:lnTo>
                    <a:pt x="3486" y="5796"/>
                  </a:lnTo>
                  <a:lnTo>
                    <a:pt x="1933" y="4168"/>
                  </a:lnTo>
                  <a:lnTo>
                    <a:pt x="1326" y="6125"/>
                  </a:lnTo>
                  <a:lnTo>
                    <a:pt x="670" y="5203"/>
                  </a:lnTo>
                  <a:lnTo>
                    <a:pt x="1011" y="3423"/>
                  </a:lnTo>
                  <a:close/>
                  <a:moveTo>
                    <a:pt x="4218" y="1"/>
                  </a:moveTo>
                  <a:lnTo>
                    <a:pt x="683" y="1718"/>
                  </a:lnTo>
                  <a:lnTo>
                    <a:pt x="1" y="5354"/>
                  </a:lnTo>
                  <a:lnTo>
                    <a:pt x="1554" y="7526"/>
                  </a:lnTo>
                  <a:lnTo>
                    <a:pt x="2210" y="5392"/>
                  </a:lnTo>
                  <a:lnTo>
                    <a:pt x="4117" y="7375"/>
                  </a:lnTo>
                  <a:lnTo>
                    <a:pt x="4117" y="4572"/>
                  </a:lnTo>
                  <a:lnTo>
                    <a:pt x="3536" y="3953"/>
                  </a:lnTo>
                  <a:lnTo>
                    <a:pt x="5708" y="2804"/>
                  </a:lnTo>
                  <a:lnTo>
                    <a:pt x="3650" y="2804"/>
                  </a:lnTo>
                  <a:lnTo>
                    <a:pt x="6605" y="1415"/>
                  </a:lnTo>
                  <a:lnTo>
                    <a:pt x="4218" y="1"/>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9" name="Google Shape;1309;p54"/>
            <p:cNvSpPr/>
            <p:nvPr/>
          </p:nvSpPr>
          <p:spPr>
            <a:xfrm>
              <a:off x="5945525" y="3367450"/>
              <a:ext cx="213125" cy="254775"/>
            </a:xfrm>
            <a:custGeom>
              <a:rect b="b" l="l" r="r" t="t"/>
              <a:pathLst>
                <a:path extrusionOk="0" h="10191" w="8525">
                  <a:moveTo>
                    <a:pt x="6542" y="0"/>
                  </a:moveTo>
                  <a:lnTo>
                    <a:pt x="3941" y="3119"/>
                  </a:lnTo>
                  <a:lnTo>
                    <a:pt x="2817" y="5291"/>
                  </a:lnTo>
                  <a:lnTo>
                    <a:pt x="935" y="5291"/>
                  </a:lnTo>
                  <a:lnTo>
                    <a:pt x="1" y="6869"/>
                  </a:lnTo>
                  <a:lnTo>
                    <a:pt x="1491" y="9067"/>
                  </a:lnTo>
                  <a:lnTo>
                    <a:pt x="2817" y="9546"/>
                  </a:lnTo>
                  <a:lnTo>
                    <a:pt x="4686" y="9344"/>
                  </a:lnTo>
                  <a:lnTo>
                    <a:pt x="6049" y="10190"/>
                  </a:lnTo>
                  <a:lnTo>
                    <a:pt x="7363" y="6516"/>
                  </a:lnTo>
                  <a:lnTo>
                    <a:pt x="8524" y="4874"/>
                  </a:lnTo>
                  <a:lnTo>
                    <a:pt x="7653" y="3384"/>
                  </a:lnTo>
                  <a:lnTo>
                    <a:pt x="8512" y="2134"/>
                  </a:lnTo>
                  <a:lnTo>
                    <a:pt x="6542"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0" name="Google Shape;1310;p54"/>
            <p:cNvSpPr/>
            <p:nvPr/>
          </p:nvSpPr>
          <p:spPr>
            <a:xfrm>
              <a:off x="5936075" y="3355775"/>
              <a:ext cx="232350" cy="278450"/>
            </a:xfrm>
            <a:custGeom>
              <a:rect b="b" l="l" r="r" t="t"/>
              <a:pathLst>
                <a:path extrusionOk="0" h="11138" w="9294">
                  <a:moveTo>
                    <a:pt x="6932" y="947"/>
                  </a:moveTo>
                  <a:lnTo>
                    <a:pt x="8486" y="2627"/>
                  </a:lnTo>
                  <a:lnTo>
                    <a:pt x="7652" y="3839"/>
                  </a:lnTo>
                  <a:lnTo>
                    <a:pt x="8523" y="5329"/>
                  </a:lnTo>
                  <a:lnTo>
                    <a:pt x="7475" y="6806"/>
                  </a:lnTo>
                  <a:lnTo>
                    <a:pt x="6263" y="10190"/>
                  </a:lnTo>
                  <a:lnTo>
                    <a:pt x="5139" y="9496"/>
                  </a:lnTo>
                  <a:lnTo>
                    <a:pt x="3220" y="9685"/>
                  </a:lnTo>
                  <a:lnTo>
                    <a:pt x="2071" y="9281"/>
                  </a:lnTo>
                  <a:lnTo>
                    <a:pt x="745" y="7324"/>
                  </a:lnTo>
                  <a:lnTo>
                    <a:pt x="1490" y="6074"/>
                  </a:lnTo>
                  <a:lnTo>
                    <a:pt x="3384" y="6074"/>
                  </a:lnTo>
                  <a:lnTo>
                    <a:pt x="4584" y="3763"/>
                  </a:lnTo>
                  <a:lnTo>
                    <a:pt x="6932" y="947"/>
                  </a:lnTo>
                  <a:close/>
                  <a:moveTo>
                    <a:pt x="6907" y="0"/>
                  </a:moveTo>
                  <a:lnTo>
                    <a:pt x="4079" y="3397"/>
                  </a:lnTo>
                  <a:lnTo>
                    <a:pt x="3005" y="5442"/>
                  </a:lnTo>
                  <a:lnTo>
                    <a:pt x="1137" y="5442"/>
                  </a:lnTo>
                  <a:lnTo>
                    <a:pt x="0" y="7336"/>
                  </a:lnTo>
                  <a:lnTo>
                    <a:pt x="1667" y="9799"/>
                  </a:lnTo>
                  <a:lnTo>
                    <a:pt x="3157" y="10329"/>
                  </a:lnTo>
                  <a:lnTo>
                    <a:pt x="4988" y="10140"/>
                  </a:lnTo>
                  <a:lnTo>
                    <a:pt x="6591" y="11137"/>
                  </a:lnTo>
                  <a:lnTo>
                    <a:pt x="8018" y="7147"/>
                  </a:lnTo>
                  <a:lnTo>
                    <a:pt x="9281" y="5379"/>
                  </a:lnTo>
                  <a:lnTo>
                    <a:pt x="8397" y="3877"/>
                  </a:lnTo>
                  <a:lnTo>
                    <a:pt x="9294" y="2576"/>
                  </a:lnTo>
                  <a:lnTo>
                    <a:pt x="6907" y="0"/>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1" name="Google Shape;1311;p54"/>
            <p:cNvSpPr/>
            <p:nvPr/>
          </p:nvSpPr>
          <p:spPr>
            <a:xfrm>
              <a:off x="6429775" y="3529075"/>
              <a:ext cx="453650" cy="254450"/>
            </a:xfrm>
            <a:custGeom>
              <a:rect b="b" l="l" r="r" t="t"/>
              <a:pathLst>
                <a:path extrusionOk="0" h="10178" w="18146">
                  <a:moveTo>
                    <a:pt x="1794" y="0"/>
                  </a:moveTo>
                  <a:lnTo>
                    <a:pt x="1" y="745"/>
                  </a:lnTo>
                  <a:lnTo>
                    <a:pt x="1705" y="2576"/>
                  </a:lnTo>
                  <a:lnTo>
                    <a:pt x="2223" y="4496"/>
                  </a:lnTo>
                  <a:lnTo>
                    <a:pt x="4281" y="4496"/>
                  </a:lnTo>
                  <a:lnTo>
                    <a:pt x="5847" y="5039"/>
                  </a:lnTo>
                  <a:lnTo>
                    <a:pt x="5847" y="6705"/>
                  </a:lnTo>
                  <a:lnTo>
                    <a:pt x="8764" y="8915"/>
                  </a:lnTo>
                  <a:lnTo>
                    <a:pt x="11214" y="8915"/>
                  </a:lnTo>
                  <a:lnTo>
                    <a:pt x="12236" y="7412"/>
                  </a:lnTo>
                  <a:lnTo>
                    <a:pt x="14055" y="8120"/>
                  </a:lnTo>
                  <a:lnTo>
                    <a:pt x="15633" y="10178"/>
                  </a:lnTo>
                  <a:lnTo>
                    <a:pt x="18146" y="10178"/>
                  </a:lnTo>
                  <a:lnTo>
                    <a:pt x="14522" y="5443"/>
                  </a:lnTo>
                  <a:lnTo>
                    <a:pt x="10431" y="3157"/>
                  </a:lnTo>
                  <a:lnTo>
                    <a:pt x="5531" y="1819"/>
                  </a:lnTo>
                  <a:lnTo>
                    <a:pt x="3650" y="2652"/>
                  </a:lnTo>
                  <a:lnTo>
                    <a:pt x="3094" y="733"/>
                  </a:lnTo>
                  <a:lnTo>
                    <a:pt x="1794"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2" name="Google Shape;1312;p54"/>
            <p:cNvSpPr/>
            <p:nvPr/>
          </p:nvSpPr>
          <p:spPr>
            <a:xfrm>
              <a:off x="6416200" y="3519925"/>
              <a:ext cx="483325" cy="271500"/>
            </a:xfrm>
            <a:custGeom>
              <a:rect b="b" l="l" r="r" t="t"/>
              <a:pathLst>
                <a:path extrusionOk="0" h="10860" w="19333">
                  <a:moveTo>
                    <a:pt x="2312" y="707"/>
                  </a:moveTo>
                  <a:lnTo>
                    <a:pt x="3372" y="1313"/>
                  </a:lnTo>
                  <a:lnTo>
                    <a:pt x="3991" y="3447"/>
                  </a:lnTo>
                  <a:lnTo>
                    <a:pt x="6112" y="2513"/>
                  </a:lnTo>
                  <a:lnTo>
                    <a:pt x="10860" y="3814"/>
                  </a:lnTo>
                  <a:lnTo>
                    <a:pt x="14863" y="6061"/>
                  </a:lnTo>
                  <a:lnTo>
                    <a:pt x="18058" y="10228"/>
                  </a:lnTo>
                  <a:lnTo>
                    <a:pt x="16328" y="10228"/>
                  </a:lnTo>
                  <a:lnTo>
                    <a:pt x="14787" y="8233"/>
                  </a:lnTo>
                  <a:lnTo>
                    <a:pt x="12653" y="7400"/>
                  </a:lnTo>
                  <a:lnTo>
                    <a:pt x="11580" y="8965"/>
                  </a:lnTo>
                  <a:lnTo>
                    <a:pt x="9408" y="8965"/>
                  </a:lnTo>
                  <a:lnTo>
                    <a:pt x="6706" y="6920"/>
                  </a:lnTo>
                  <a:lnTo>
                    <a:pt x="6706" y="5177"/>
                  </a:lnTo>
                  <a:lnTo>
                    <a:pt x="4913" y="4571"/>
                  </a:lnTo>
                  <a:lnTo>
                    <a:pt x="3006" y="4546"/>
                  </a:lnTo>
                  <a:lnTo>
                    <a:pt x="2526" y="2778"/>
                  </a:lnTo>
                  <a:lnTo>
                    <a:pt x="1074" y="1225"/>
                  </a:lnTo>
                  <a:lnTo>
                    <a:pt x="2312" y="707"/>
                  </a:lnTo>
                  <a:close/>
                  <a:moveTo>
                    <a:pt x="2362" y="0"/>
                  </a:moveTo>
                  <a:lnTo>
                    <a:pt x="1" y="998"/>
                  </a:lnTo>
                  <a:lnTo>
                    <a:pt x="1958" y="3094"/>
                  </a:lnTo>
                  <a:lnTo>
                    <a:pt x="2526" y="5177"/>
                  </a:lnTo>
                  <a:lnTo>
                    <a:pt x="4761" y="5177"/>
                  </a:lnTo>
                  <a:lnTo>
                    <a:pt x="6074" y="5632"/>
                  </a:lnTo>
                  <a:lnTo>
                    <a:pt x="6074" y="7223"/>
                  </a:lnTo>
                  <a:lnTo>
                    <a:pt x="9206" y="9597"/>
                  </a:lnTo>
                  <a:lnTo>
                    <a:pt x="11921" y="9597"/>
                  </a:lnTo>
                  <a:lnTo>
                    <a:pt x="12906" y="8170"/>
                  </a:lnTo>
                  <a:lnTo>
                    <a:pt x="14396" y="8751"/>
                  </a:lnTo>
                  <a:lnTo>
                    <a:pt x="16025" y="10859"/>
                  </a:lnTo>
                  <a:lnTo>
                    <a:pt x="19333" y="10859"/>
                  </a:lnTo>
                  <a:lnTo>
                    <a:pt x="15317" y="5607"/>
                  </a:lnTo>
                  <a:lnTo>
                    <a:pt x="11125" y="3245"/>
                  </a:lnTo>
                  <a:lnTo>
                    <a:pt x="6049" y="1844"/>
                  </a:lnTo>
                  <a:lnTo>
                    <a:pt x="4395" y="2576"/>
                  </a:lnTo>
                  <a:lnTo>
                    <a:pt x="3903" y="884"/>
                  </a:lnTo>
                  <a:lnTo>
                    <a:pt x="2362" y="0"/>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3" name="Google Shape;1313;p54"/>
            <p:cNvSpPr/>
            <p:nvPr/>
          </p:nvSpPr>
          <p:spPr>
            <a:xfrm>
              <a:off x="5992575" y="3785400"/>
              <a:ext cx="867500" cy="764650"/>
            </a:xfrm>
            <a:custGeom>
              <a:rect b="b" l="l" r="r" t="t"/>
              <a:pathLst>
                <a:path extrusionOk="0" h="30586" w="34700">
                  <a:moveTo>
                    <a:pt x="18082" y="1"/>
                  </a:moveTo>
                  <a:lnTo>
                    <a:pt x="15494" y="2602"/>
                  </a:lnTo>
                  <a:lnTo>
                    <a:pt x="13953" y="3574"/>
                  </a:lnTo>
                  <a:lnTo>
                    <a:pt x="12577" y="3006"/>
                  </a:lnTo>
                  <a:lnTo>
                    <a:pt x="9976" y="5430"/>
                  </a:lnTo>
                  <a:lnTo>
                    <a:pt x="8195" y="7627"/>
                  </a:lnTo>
                  <a:lnTo>
                    <a:pt x="4950" y="9572"/>
                  </a:lnTo>
                  <a:lnTo>
                    <a:pt x="1617" y="10228"/>
                  </a:lnTo>
                  <a:lnTo>
                    <a:pt x="0" y="12779"/>
                  </a:lnTo>
                  <a:lnTo>
                    <a:pt x="0" y="15999"/>
                  </a:lnTo>
                  <a:lnTo>
                    <a:pt x="973" y="20835"/>
                  </a:lnTo>
                  <a:lnTo>
                    <a:pt x="480" y="22704"/>
                  </a:lnTo>
                  <a:lnTo>
                    <a:pt x="1857" y="24244"/>
                  </a:lnTo>
                  <a:lnTo>
                    <a:pt x="5481" y="23424"/>
                  </a:lnTo>
                  <a:lnTo>
                    <a:pt x="9408" y="22211"/>
                  </a:lnTo>
                  <a:lnTo>
                    <a:pt x="12223" y="20999"/>
                  </a:lnTo>
                  <a:lnTo>
                    <a:pt x="16214" y="21365"/>
                  </a:lnTo>
                  <a:lnTo>
                    <a:pt x="18070" y="24964"/>
                  </a:lnTo>
                  <a:lnTo>
                    <a:pt x="20103" y="23184"/>
                  </a:lnTo>
                  <a:lnTo>
                    <a:pt x="20911" y="26833"/>
                  </a:lnTo>
                  <a:cubicBezTo>
                    <a:pt x="20911" y="26833"/>
                    <a:pt x="21719" y="29421"/>
                    <a:pt x="22047" y="29421"/>
                  </a:cubicBezTo>
                  <a:cubicBezTo>
                    <a:pt x="22349" y="29421"/>
                    <a:pt x="23677" y="30586"/>
                    <a:pt x="24015" y="30586"/>
                  </a:cubicBezTo>
                  <a:cubicBezTo>
                    <a:pt x="24045" y="30586"/>
                    <a:pt x="24067" y="30577"/>
                    <a:pt x="24080" y="30558"/>
                  </a:cubicBezTo>
                  <a:cubicBezTo>
                    <a:pt x="24232" y="30318"/>
                    <a:pt x="25621" y="29990"/>
                    <a:pt x="25621" y="29990"/>
                  </a:cubicBezTo>
                  <a:lnTo>
                    <a:pt x="28133" y="30229"/>
                  </a:lnTo>
                  <a:cubicBezTo>
                    <a:pt x="28133" y="30229"/>
                    <a:pt x="30735" y="28045"/>
                    <a:pt x="30735" y="27729"/>
                  </a:cubicBezTo>
                  <a:cubicBezTo>
                    <a:pt x="30735" y="27401"/>
                    <a:pt x="32831" y="23348"/>
                    <a:pt x="32831" y="23348"/>
                  </a:cubicBezTo>
                  <a:lnTo>
                    <a:pt x="34371" y="19699"/>
                  </a:lnTo>
                  <a:lnTo>
                    <a:pt x="34700" y="14193"/>
                  </a:lnTo>
                  <a:lnTo>
                    <a:pt x="31303" y="8107"/>
                  </a:lnTo>
                  <a:lnTo>
                    <a:pt x="30078" y="5114"/>
                  </a:lnTo>
                  <a:lnTo>
                    <a:pt x="29434" y="3081"/>
                  </a:lnTo>
                  <a:lnTo>
                    <a:pt x="27654" y="1"/>
                  </a:lnTo>
                  <a:lnTo>
                    <a:pt x="26025" y="3410"/>
                  </a:lnTo>
                  <a:lnTo>
                    <a:pt x="26113" y="4950"/>
                  </a:lnTo>
                  <a:lnTo>
                    <a:pt x="24333" y="6251"/>
                  </a:lnTo>
                  <a:lnTo>
                    <a:pt x="21971" y="4054"/>
                  </a:lnTo>
                  <a:lnTo>
                    <a:pt x="22224" y="1301"/>
                  </a:lnTo>
                  <a:lnTo>
                    <a:pt x="18082"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4" name="Google Shape;1314;p54"/>
            <p:cNvSpPr/>
            <p:nvPr/>
          </p:nvSpPr>
          <p:spPr>
            <a:xfrm>
              <a:off x="5985000" y="3768350"/>
              <a:ext cx="883600" cy="789850"/>
            </a:xfrm>
            <a:custGeom>
              <a:rect b="b" l="l" r="r" t="t"/>
              <a:pathLst>
                <a:path extrusionOk="0" h="31594" w="35344">
                  <a:moveTo>
                    <a:pt x="18474" y="1049"/>
                  </a:moveTo>
                  <a:lnTo>
                    <a:pt x="22186" y="2210"/>
                  </a:lnTo>
                  <a:lnTo>
                    <a:pt x="21946" y="4862"/>
                  </a:lnTo>
                  <a:lnTo>
                    <a:pt x="24598" y="7337"/>
                  </a:lnTo>
                  <a:lnTo>
                    <a:pt x="26732" y="5784"/>
                  </a:lnTo>
                  <a:lnTo>
                    <a:pt x="26643" y="4155"/>
                  </a:lnTo>
                  <a:lnTo>
                    <a:pt x="27969" y="1364"/>
                  </a:lnTo>
                  <a:lnTo>
                    <a:pt x="29447" y="3890"/>
                  </a:lnTo>
                  <a:lnTo>
                    <a:pt x="30091" y="5910"/>
                  </a:lnTo>
                  <a:lnTo>
                    <a:pt x="31315" y="8941"/>
                  </a:lnTo>
                  <a:lnTo>
                    <a:pt x="34674" y="14938"/>
                  </a:lnTo>
                  <a:lnTo>
                    <a:pt x="34359" y="20305"/>
                  </a:lnTo>
                  <a:lnTo>
                    <a:pt x="32856" y="23891"/>
                  </a:lnTo>
                  <a:cubicBezTo>
                    <a:pt x="31530" y="26442"/>
                    <a:pt x="30810" y="27932"/>
                    <a:pt x="30722" y="28336"/>
                  </a:cubicBezTo>
                  <a:cubicBezTo>
                    <a:pt x="30583" y="28601"/>
                    <a:pt x="29396" y="29687"/>
                    <a:pt x="28335" y="30596"/>
                  </a:cubicBezTo>
                  <a:lnTo>
                    <a:pt x="25898" y="30356"/>
                  </a:lnTo>
                  <a:lnTo>
                    <a:pt x="25848" y="30369"/>
                  </a:lnTo>
                  <a:cubicBezTo>
                    <a:pt x="25052" y="30558"/>
                    <a:pt x="24522" y="30747"/>
                    <a:pt x="24257" y="30937"/>
                  </a:cubicBezTo>
                  <a:cubicBezTo>
                    <a:pt x="23979" y="30773"/>
                    <a:pt x="23714" y="30596"/>
                    <a:pt x="23461" y="30406"/>
                  </a:cubicBezTo>
                  <a:cubicBezTo>
                    <a:pt x="22931" y="30028"/>
                    <a:pt x="22666" y="29851"/>
                    <a:pt x="22464" y="29800"/>
                  </a:cubicBezTo>
                  <a:cubicBezTo>
                    <a:pt x="22262" y="29560"/>
                    <a:pt x="21832" y="28411"/>
                    <a:pt x="21517" y="27439"/>
                  </a:cubicBezTo>
                  <a:lnTo>
                    <a:pt x="20595" y="23272"/>
                  </a:lnTo>
                  <a:lnTo>
                    <a:pt x="18474" y="25141"/>
                  </a:lnTo>
                  <a:lnTo>
                    <a:pt x="16706" y="21744"/>
                  </a:lnTo>
                  <a:lnTo>
                    <a:pt x="12463" y="21353"/>
                  </a:lnTo>
                  <a:lnTo>
                    <a:pt x="9610" y="22590"/>
                  </a:lnTo>
                  <a:lnTo>
                    <a:pt x="5708" y="23803"/>
                  </a:lnTo>
                  <a:lnTo>
                    <a:pt x="2261" y="24573"/>
                  </a:lnTo>
                  <a:lnTo>
                    <a:pt x="1124" y="23297"/>
                  </a:lnTo>
                  <a:lnTo>
                    <a:pt x="1591" y="21530"/>
                  </a:lnTo>
                  <a:lnTo>
                    <a:pt x="619" y="16681"/>
                  </a:lnTo>
                  <a:lnTo>
                    <a:pt x="619" y="13537"/>
                  </a:lnTo>
                  <a:lnTo>
                    <a:pt x="2109" y="11188"/>
                  </a:lnTo>
                  <a:lnTo>
                    <a:pt x="5316" y="10557"/>
                  </a:lnTo>
                  <a:lnTo>
                    <a:pt x="8662" y="8574"/>
                  </a:lnTo>
                  <a:lnTo>
                    <a:pt x="10493" y="6352"/>
                  </a:lnTo>
                  <a:lnTo>
                    <a:pt x="12943" y="4054"/>
                  </a:lnTo>
                  <a:lnTo>
                    <a:pt x="14282" y="4609"/>
                  </a:lnTo>
                  <a:lnTo>
                    <a:pt x="15961" y="3549"/>
                  </a:lnTo>
                  <a:lnTo>
                    <a:pt x="18474" y="1049"/>
                  </a:lnTo>
                  <a:close/>
                  <a:moveTo>
                    <a:pt x="27944" y="1"/>
                  </a:moveTo>
                  <a:lnTo>
                    <a:pt x="26025" y="4016"/>
                  </a:lnTo>
                  <a:lnTo>
                    <a:pt x="26100" y="5468"/>
                  </a:lnTo>
                  <a:lnTo>
                    <a:pt x="24674" y="6516"/>
                  </a:lnTo>
                  <a:lnTo>
                    <a:pt x="22615" y="4609"/>
                  </a:lnTo>
                  <a:lnTo>
                    <a:pt x="22868" y="1756"/>
                  </a:lnTo>
                  <a:lnTo>
                    <a:pt x="18310" y="316"/>
                  </a:lnTo>
                  <a:lnTo>
                    <a:pt x="15607" y="3018"/>
                  </a:lnTo>
                  <a:lnTo>
                    <a:pt x="14231" y="3890"/>
                  </a:lnTo>
                  <a:lnTo>
                    <a:pt x="12817" y="3309"/>
                  </a:lnTo>
                  <a:lnTo>
                    <a:pt x="10039" y="5910"/>
                  </a:lnTo>
                  <a:lnTo>
                    <a:pt x="8296" y="8057"/>
                  </a:lnTo>
                  <a:lnTo>
                    <a:pt x="5152" y="9951"/>
                  </a:lnTo>
                  <a:lnTo>
                    <a:pt x="1743" y="10633"/>
                  </a:lnTo>
                  <a:lnTo>
                    <a:pt x="0" y="13360"/>
                  </a:lnTo>
                  <a:lnTo>
                    <a:pt x="0" y="16744"/>
                  </a:lnTo>
                  <a:lnTo>
                    <a:pt x="947" y="21504"/>
                  </a:lnTo>
                  <a:lnTo>
                    <a:pt x="430" y="23462"/>
                  </a:lnTo>
                  <a:lnTo>
                    <a:pt x="2046" y="25267"/>
                  </a:lnTo>
                  <a:lnTo>
                    <a:pt x="5872" y="24409"/>
                  </a:lnTo>
                  <a:lnTo>
                    <a:pt x="9824" y="23184"/>
                  </a:lnTo>
                  <a:lnTo>
                    <a:pt x="12564" y="21997"/>
                  </a:lnTo>
                  <a:lnTo>
                    <a:pt x="16314" y="22338"/>
                  </a:lnTo>
                  <a:lnTo>
                    <a:pt x="18284" y="26151"/>
                  </a:lnTo>
                  <a:lnTo>
                    <a:pt x="20216" y="24459"/>
                  </a:lnTo>
                  <a:lnTo>
                    <a:pt x="20923" y="27616"/>
                  </a:lnTo>
                  <a:cubicBezTo>
                    <a:pt x="21795" y="30419"/>
                    <a:pt x="22136" y="30419"/>
                    <a:pt x="22325" y="30419"/>
                  </a:cubicBezTo>
                  <a:cubicBezTo>
                    <a:pt x="22590" y="30571"/>
                    <a:pt x="22855" y="30735"/>
                    <a:pt x="23095" y="30924"/>
                  </a:cubicBezTo>
                  <a:cubicBezTo>
                    <a:pt x="23752" y="31391"/>
                    <a:pt x="24067" y="31593"/>
                    <a:pt x="24320" y="31593"/>
                  </a:cubicBezTo>
                  <a:cubicBezTo>
                    <a:pt x="24345" y="31581"/>
                    <a:pt x="24383" y="31581"/>
                    <a:pt x="24421" y="31568"/>
                  </a:cubicBezTo>
                  <a:cubicBezTo>
                    <a:pt x="24509" y="31555"/>
                    <a:pt x="24598" y="31505"/>
                    <a:pt x="24648" y="31429"/>
                  </a:cubicBezTo>
                  <a:cubicBezTo>
                    <a:pt x="24749" y="31341"/>
                    <a:pt x="25355" y="31126"/>
                    <a:pt x="25962" y="30987"/>
                  </a:cubicBezTo>
                  <a:lnTo>
                    <a:pt x="28563" y="31240"/>
                  </a:lnTo>
                  <a:lnTo>
                    <a:pt x="28664" y="31151"/>
                  </a:lnTo>
                  <a:cubicBezTo>
                    <a:pt x="31366" y="28866"/>
                    <a:pt x="31366" y="28550"/>
                    <a:pt x="31366" y="28424"/>
                  </a:cubicBezTo>
                  <a:cubicBezTo>
                    <a:pt x="31416" y="28146"/>
                    <a:pt x="32464" y="26037"/>
                    <a:pt x="33449" y="24143"/>
                  </a:cubicBezTo>
                  <a:lnTo>
                    <a:pt x="34990" y="20494"/>
                  </a:lnTo>
                  <a:lnTo>
                    <a:pt x="35343" y="14787"/>
                  </a:lnTo>
                  <a:lnTo>
                    <a:pt x="31909" y="8663"/>
                  </a:lnTo>
                  <a:lnTo>
                    <a:pt x="30697" y="5683"/>
                  </a:lnTo>
                  <a:lnTo>
                    <a:pt x="30053" y="3662"/>
                  </a:lnTo>
                  <a:lnTo>
                    <a:pt x="27944" y="1"/>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5" name="Google Shape;1315;p54"/>
            <p:cNvSpPr/>
            <p:nvPr/>
          </p:nvSpPr>
          <p:spPr>
            <a:xfrm>
              <a:off x="6575950" y="4616250"/>
              <a:ext cx="97550" cy="109575"/>
            </a:xfrm>
            <a:custGeom>
              <a:rect b="b" l="l" r="r" t="t"/>
              <a:pathLst>
                <a:path extrusionOk="0" h="4383" w="3902">
                  <a:moveTo>
                    <a:pt x="303" y="1"/>
                  </a:moveTo>
                  <a:lnTo>
                    <a:pt x="0" y="430"/>
                  </a:lnTo>
                  <a:lnTo>
                    <a:pt x="0" y="2955"/>
                  </a:lnTo>
                  <a:lnTo>
                    <a:pt x="1326" y="4382"/>
                  </a:lnTo>
                  <a:lnTo>
                    <a:pt x="3498" y="2753"/>
                  </a:lnTo>
                  <a:lnTo>
                    <a:pt x="3902" y="430"/>
                  </a:lnTo>
                  <a:lnTo>
                    <a:pt x="2273" y="1213"/>
                  </a:lnTo>
                  <a:lnTo>
                    <a:pt x="303"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6" name="Google Shape;1316;p54"/>
            <p:cNvSpPr/>
            <p:nvPr/>
          </p:nvSpPr>
          <p:spPr>
            <a:xfrm>
              <a:off x="6568050" y="4609625"/>
              <a:ext cx="115875" cy="126600"/>
            </a:xfrm>
            <a:custGeom>
              <a:rect b="b" l="l" r="r" t="t"/>
              <a:pathLst>
                <a:path extrusionOk="0" h="5064" w="4635">
                  <a:moveTo>
                    <a:pt x="783" y="1"/>
                  </a:moveTo>
                  <a:lnTo>
                    <a:pt x="455" y="531"/>
                  </a:lnTo>
                  <a:lnTo>
                    <a:pt x="2564" y="1844"/>
                  </a:lnTo>
                  <a:lnTo>
                    <a:pt x="3814" y="1251"/>
                  </a:lnTo>
                  <a:lnTo>
                    <a:pt x="3536" y="2842"/>
                  </a:lnTo>
                  <a:lnTo>
                    <a:pt x="1680" y="4218"/>
                  </a:lnTo>
                  <a:lnTo>
                    <a:pt x="632" y="3094"/>
                  </a:lnTo>
                  <a:lnTo>
                    <a:pt x="632" y="695"/>
                  </a:lnTo>
                  <a:lnTo>
                    <a:pt x="0" y="695"/>
                  </a:lnTo>
                  <a:lnTo>
                    <a:pt x="0" y="3347"/>
                  </a:lnTo>
                  <a:lnTo>
                    <a:pt x="1592" y="5064"/>
                  </a:lnTo>
                  <a:lnTo>
                    <a:pt x="4104" y="3208"/>
                  </a:lnTo>
                  <a:lnTo>
                    <a:pt x="4635" y="139"/>
                  </a:lnTo>
                  <a:lnTo>
                    <a:pt x="2602" y="1124"/>
                  </a:lnTo>
                  <a:lnTo>
                    <a:pt x="783" y="1"/>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7" name="Google Shape;1317;p54"/>
            <p:cNvSpPr/>
            <p:nvPr/>
          </p:nvSpPr>
          <p:spPr>
            <a:xfrm>
              <a:off x="6995150" y="4713800"/>
              <a:ext cx="195750" cy="190700"/>
            </a:xfrm>
            <a:custGeom>
              <a:rect b="b" l="l" r="r" t="t"/>
              <a:pathLst>
                <a:path extrusionOk="0" h="7628" w="7830">
                  <a:moveTo>
                    <a:pt x="6883" y="0"/>
                  </a:moveTo>
                  <a:lnTo>
                    <a:pt x="4648" y="1932"/>
                  </a:lnTo>
                  <a:lnTo>
                    <a:pt x="2615" y="2905"/>
                  </a:lnTo>
                  <a:lnTo>
                    <a:pt x="468" y="4660"/>
                  </a:lnTo>
                  <a:lnTo>
                    <a:pt x="1" y="5859"/>
                  </a:lnTo>
                  <a:lnTo>
                    <a:pt x="1958" y="7627"/>
                  </a:lnTo>
                  <a:lnTo>
                    <a:pt x="4471" y="4622"/>
                  </a:lnTo>
                  <a:lnTo>
                    <a:pt x="6921" y="2425"/>
                  </a:lnTo>
                  <a:lnTo>
                    <a:pt x="7830" y="1124"/>
                  </a:lnTo>
                  <a:lnTo>
                    <a:pt x="7830"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8" name="Google Shape;1318;p54"/>
            <p:cNvSpPr/>
            <p:nvPr/>
          </p:nvSpPr>
          <p:spPr>
            <a:xfrm>
              <a:off x="6985700" y="4705900"/>
              <a:ext cx="213100" cy="209650"/>
            </a:xfrm>
            <a:custGeom>
              <a:rect b="b" l="l" r="r" t="t"/>
              <a:pathLst>
                <a:path extrusionOk="0" h="8386" w="8524">
                  <a:moveTo>
                    <a:pt x="7905" y="632"/>
                  </a:moveTo>
                  <a:lnTo>
                    <a:pt x="7905" y="1339"/>
                  </a:lnTo>
                  <a:lnTo>
                    <a:pt x="7071" y="2526"/>
                  </a:lnTo>
                  <a:lnTo>
                    <a:pt x="4609" y="4736"/>
                  </a:lnTo>
                  <a:lnTo>
                    <a:pt x="2311" y="7489"/>
                  </a:lnTo>
                  <a:lnTo>
                    <a:pt x="758" y="6074"/>
                  </a:lnTo>
                  <a:lnTo>
                    <a:pt x="1111" y="5165"/>
                  </a:lnTo>
                  <a:lnTo>
                    <a:pt x="3169" y="3486"/>
                  </a:lnTo>
                  <a:lnTo>
                    <a:pt x="5165" y="2526"/>
                  </a:lnTo>
                  <a:lnTo>
                    <a:pt x="7387" y="632"/>
                  </a:lnTo>
                  <a:close/>
                  <a:moveTo>
                    <a:pt x="7147" y="1"/>
                  </a:moveTo>
                  <a:lnTo>
                    <a:pt x="4836" y="1971"/>
                  </a:lnTo>
                  <a:lnTo>
                    <a:pt x="2854" y="2943"/>
                  </a:lnTo>
                  <a:lnTo>
                    <a:pt x="568" y="4786"/>
                  </a:lnTo>
                  <a:lnTo>
                    <a:pt x="0" y="6251"/>
                  </a:lnTo>
                  <a:lnTo>
                    <a:pt x="2374" y="8385"/>
                  </a:lnTo>
                  <a:lnTo>
                    <a:pt x="5064" y="5165"/>
                  </a:lnTo>
                  <a:lnTo>
                    <a:pt x="7513" y="2981"/>
                  </a:lnTo>
                  <a:lnTo>
                    <a:pt x="8523" y="1541"/>
                  </a:lnTo>
                  <a:lnTo>
                    <a:pt x="8523" y="1"/>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9" name="Google Shape;1319;p54"/>
            <p:cNvSpPr/>
            <p:nvPr/>
          </p:nvSpPr>
          <p:spPr>
            <a:xfrm>
              <a:off x="7223700" y="4478300"/>
              <a:ext cx="126625" cy="235850"/>
            </a:xfrm>
            <a:custGeom>
              <a:rect b="b" l="l" r="r" t="t"/>
              <a:pathLst>
                <a:path extrusionOk="0" h="9434" w="5065">
                  <a:moveTo>
                    <a:pt x="607" y="1"/>
                  </a:moveTo>
                  <a:lnTo>
                    <a:pt x="1099" y="3334"/>
                  </a:lnTo>
                  <a:lnTo>
                    <a:pt x="1175" y="5557"/>
                  </a:lnTo>
                  <a:lnTo>
                    <a:pt x="266" y="5948"/>
                  </a:lnTo>
                  <a:lnTo>
                    <a:pt x="1087" y="7792"/>
                  </a:lnTo>
                  <a:cubicBezTo>
                    <a:pt x="1087" y="7792"/>
                    <a:pt x="1" y="8612"/>
                    <a:pt x="317" y="8827"/>
                  </a:cubicBezTo>
                  <a:cubicBezTo>
                    <a:pt x="569" y="9004"/>
                    <a:pt x="809" y="9206"/>
                    <a:pt x="1036" y="9433"/>
                  </a:cubicBezTo>
                  <a:lnTo>
                    <a:pt x="2640" y="7716"/>
                  </a:lnTo>
                  <a:lnTo>
                    <a:pt x="3448" y="5531"/>
                  </a:lnTo>
                  <a:lnTo>
                    <a:pt x="5064" y="5026"/>
                  </a:lnTo>
                  <a:lnTo>
                    <a:pt x="4092" y="4370"/>
                  </a:lnTo>
                  <a:lnTo>
                    <a:pt x="2791" y="4370"/>
                  </a:lnTo>
                  <a:lnTo>
                    <a:pt x="2665" y="733"/>
                  </a:lnTo>
                  <a:lnTo>
                    <a:pt x="607"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0" name="Google Shape;1320;p54"/>
            <p:cNvSpPr/>
            <p:nvPr/>
          </p:nvSpPr>
          <p:spPr>
            <a:xfrm>
              <a:off x="7219600" y="4466625"/>
              <a:ext cx="149025" cy="258875"/>
            </a:xfrm>
            <a:custGeom>
              <a:rect b="b" l="l" r="r" t="t"/>
              <a:pathLst>
                <a:path extrusionOk="0" h="10355" w="5961">
                  <a:moveTo>
                    <a:pt x="1162" y="948"/>
                  </a:moveTo>
                  <a:lnTo>
                    <a:pt x="2526" y="1427"/>
                  </a:lnTo>
                  <a:lnTo>
                    <a:pt x="2652" y="5152"/>
                  </a:lnTo>
                  <a:lnTo>
                    <a:pt x="4155" y="5152"/>
                  </a:lnTo>
                  <a:lnTo>
                    <a:pt x="4509" y="5392"/>
                  </a:lnTo>
                  <a:lnTo>
                    <a:pt x="3372" y="5733"/>
                  </a:lnTo>
                  <a:lnTo>
                    <a:pt x="2539" y="8019"/>
                  </a:lnTo>
                  <a:lnTo>
                    <a:pt x="1188" y="9458"/>
                  </a:lnTo>
                  <a:cubicBezTo>
                    <a:pt x="1074" y="9344"/>
                    <a:pt x="922" y="9231"/>
                    <a:pt x="784" y="9117"/>
                  </a:cubicBezTo>
                  <a:cubicBezTo>
                    <a:pt x="973" y="8903"/>
                    <a:pt x="1200" y="8701"/>
                    <a:pt x="1440" y="8524"/>
                  </a:cubicBezTo>
                  <a:lnTo>
                    <a:pt x="1642" y="8360"/>
                  </a:lnTo>
                  <a:lnTo>
                    <a:pt x="847" y="6579"/>
                  </a:lnTo>
                  <a:lnTo>
                    <a:pt x="1667" y="6238"/>
                  </a:lnTo>
                  <a:lnTo>
                    <a:pt x="1566" y="3751"/>
                  </a:lnTo>
                  <a:lnTo>
                    <a:pt x="1162" y="948"/>
                  </a:lnTo>
                  <a:close/>
                  <a:moveTo>
                    <a:pt x="380" y="1"/>
                  </a:moveTo>
                  <a:lnTo>
                    <a:pt x="948" y="3814"/>
                  </a:lnTo>
                  <a:lnTo>
                    <a:pt x="1011" y="5822"/>
                  </a:lnTo>
                  <a:lnTo>
                    <a:pt x="1" y="6251"/>
                  </a:lnTo>
                  <a:lnTo>
                    <a:pt x="859" y="8158"/>
                  </a:lnTo>
                  <a:cubicBezTo>
                    <a:pt x="481" y="8473"/>
                    <a:pt x="114" y="8865"/>
                    <a:pt x="114" y="9193"/>
                  </a:cubicBezTo>
                  <a:cubicBezTo>
                    <a:pt x="114" y="9332"/>
                    <a:pt x="190" y="9471"/>
                    <a:pt x="304" y="9559"/>
                  </a:cubicBezTo>
                  <a:cubicBezTo>
                    <a:pt x="544" y="9723"/>
                    <a:pt x="771" y="9913"/>
                    <a:pt x="973" y="10127"/>
                  </a:cubicBezTo>
                  <a:lnTo>
                    <a:pt x="1200" y="10355"/>
                  </a:lnTo>
                  <a:lnTo>
                    <a:pt x="3044" y="8397"/>
                  </a:lnTo>
                  <a:lnTo>
                    <a:pt x="3852" y="6251"/>
                  </a:lnTo>
                  <a:lnTo>
                    <a:pt x="5961" y="5607"/>
                  </a:lnTo>
                  <a:lnTo>
                    <a:pt x="4357" y="4521"/>
                  </a:lnTo>
                  <a:lnTo>
                    <a:pt x="3258" y="4521"/>
                  </a:lnTo>
                  <a:lnTo>
                    <a:pt x="3132" y="973"/>
                  </a:lnTo>
                  <a:lnTo>
                    <a:pt x="380" y="1"/>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1" name="Google Shape;1321;p54"/>
            <p:cNvSpPr/>
            <p:nvPr/>
          </p:nvSpPr>
          <p:spPr>
            <a:xfrm>
              <a:off x="6134625" y="2921400"/>
              <a:ext cx="43275" cy="96300"/>
            </a:xfrm>
            <a:custGeom>
              <a:rect b="b" l="l" r="r" t="t"/>
              <a:pathLst>
                <a:path extrusionOk="0" h="3852" w="1731">
                  <a:moveTo>
                    <a:pt x="1415" y="0"/>
                  </a:moveTo>
                  <a:lnTo>
                    <a:pt x="1" y="682"/>
                  </a:lnTo>
                  <a:lnTo>
                    <a:pt x="1" y="2627"/>
                  </a:lnTo>
                  <a:lnTo>
                    <a:pt x="1415" y="3852"/>
                  </a:lnTo>
                  <a:lnTo>
                    <a:pt x="1730" y="1920"/>
                  </a:lnTo>
                  <a:lnTo>
                    <a:pt x="1415"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2" name="Google Shape;1322;p54"/>
            <p:cNvSpPr/>
            <p:nvPr/>
          </p:nvSpPr>
          <p:spPr>
            <a:xfrm>
              <a:off x="6126725" y="2909725"/>
              <a:ext cx="59375" cy="122825"/>
            </a:xfrm>
            <a:custGeom>
              <a:rect b="b" l="l" r="r" t="t"/>
              <a:pathLst>
                <a:path extrusionOk="0" h="4913" w="2375">
                  <a:moveTo>
                    <a:pt x="1491" y="935"/>
                  </a:moveTo>
                  <a:lnTo>
                    <a:pt x="1731" y="2387"/>
                  </a:lnTo>
                  <a:lnTo>
                    <a:pt x="1516" y="3713"/>
                  </a:lnTo>
                  <a:lnTo>
                    <a:pt x="632" y="2955"/>
                  </a:lnTo>
                  <a:lnTo>
                    <a:pt x="632" y="1351"/>
                  </a:lnTo>
                  <a:lnTo>
                    <a:pt x="1491" y="935"/>
                  </a:lnTo>
                  <a:close/>
                  <a:moveTo>
                    <a:pt x="1983" y="0"/>
                  </a:moveTo>
                  <a:lnTo>
                    <a:pt x="1" y="960"/>
                  </a:lnTo>
                  <a:lnTo>
                    <a:pt x="1" y="3245"/>
                  </a:lnTo>
                  <a:lnTo>
                    <a:pt x="1958" y="4912"/>
                  </a:lnTo>
                  <a:lnTo>
                    <a:pt x="2375" y="2387"/>
                  </a:lnTo>
                  <a:lnTo>
                    <a:pt x="1983" y="0"/>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3" name="Google Shape;1323;p54"/>
            <p:cNvSpPr/>
            <p:nvPr/>
          </p:nvSpPr>
          <p:spPr>
            <a:xfrm>
              <a:off x="5917450" y="3060600"/>
              <a:ext cx="65350" cy="60650"/>
            </a:xfrm>
            <a:custGeom>
              <a:rect b="b" l="l" r="r" t="t"/>
              <a:pathLst>
                <a:path extrusionOk="0" h="2426" w="2614">
                  <a:moveTo>
                    <a:pt x="1099" y="1"/>
                  </a:moveTo>
                  <a:lnTo>
                    <a:pt x="0" y="1175"/>
                  </a:lnTo>
                  <a:lnTo>
                    <a:pt x="568" y="2425"/>
                  </a:lnTo>
                  <a:lnTo>
                    <a:pt x="1440" y="2425"/>
                  </a:lnTo>
                  <a:lnTo>
                    <a:pt x="2614" y="708"/>
                  </a:lnTo>
                  <a:lnTo>
                    <a:pt x="1099"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4" name="Google Shape;1324;p54"/>
            <p:cNvSpPr/>
            <p:nvPr/>
          </p:nvSpPr>
          <p:spPr>
            <a:xfrm>
              <a:off x="5908275" y="3050825"/>
              <a:ext cx="86225" cy="78325"/>
            </a:xfrm>
            <a:custGeom>
              <a:rect b="b" l="l" r="r" t="t"/>
              <a:pathLst>
                <a:path extrusionOk="0" h="3133" w="3449">
                  <a:moveTo>
                    <a:pt x="1541" y="771"/>
                  </a:moveTo>
                  <a:lnTo>
                    <a:pt x="2514" y="1225"/>
                  </a:lnTo>
                  <a:lnTo>
                    <a:pt x="1630" y="2501"/>
                  </a:lnTo>
                  <a:lnTo>
                    <a:pt x="1137" y="2501"/>
                  </a:lnTo>
                  <a:lnTo>
                    <a:pt x="746" y="1617"/>
                  </a:lnTo>
                  <a:lnTo>
                    <a:pt x="1541" y="771"/>
                  </a:lnTo>
                  <a:close/>
                  <a:moveTo>
                    <a:pt x="1390" y="1"/>
                  </a:moveTo>
                  <a:lnTo>
                    <a:pt x="1" y="1503"/>
                  </a:lnTo>
                  <a:lnTo>
                    <a:pt x="733" y="3132"/>
                  </a:lnTo>
                  <a:lnTo>
                    <a:pt x="1971" y="3132"/>
                  </a:lnTo>
                  <a:lnTo>
                    <a:pt x="3448" y="960"/>
                  </a:lnTo>
                  <a:lnTo>
                    <a:pt x="1390" y="1"/>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5" name="Google Shape;1325;p54"/>
            <p:cNvSpPr/>
            <p:nvPr/>
          </p:nvSpPr>
          <p:spPr>
            <a:xfrm>
              <a:off x="6168100" y="3083025"/>
              <a:ext cx="108300" cy="173650"/>
            </a:xfrm>
            <a:custGeom>
              <a:rect b="b" l="l" r="r" t="t"/>
              <a:pathLst>
                <a:path extrusionOk="0" h="6946" w="4332">
                  <a:moveTo>
                    <a:pt x="1578" y="0"/>
                  </a:moveTo>
                  <a:lnTo>
                    <a:pt x="707" y="1440"/>
                  </a:lnTo>
                  <a:lnTo>
                    <a:pt x="0" y="3132"/>
                  </a:lnTo>
                  <a:lnTo>
                    <a:pt x="783" y="5897"/>
                  </a:lnTo>
                  <a:lnTo>
                    <a:pt x="2399" y="5405"/>
                  </a:lnTo>
                  <a:lnTo>
                    <a:pt x="3472" y="6945"/>
                  </a:lnTo>
                  <a:lnTo>
                    <a:pt x="4331" y="5241"/>
                  </a:lnTo>
                  <a:lnTo>
                    <a:pt x="3472" y="3789"/>
                  </a:lnTo>
                  <a:lnTo>
                    <a:pt x="1818" y="2564"/>
                  </a:lnTo>
                  <a:lnTo>
                    <a:pt x="2399" y="1352"/>
                  </a:lnTo>
                  <a:lnTo>
                    <a:pt x="1578"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6" name="Google Shape;1326;p54"/>
            <p:cNvSpPr/>
            <p:nvPr/>
          </p:nvSpPr>
          <p:spPr>
            <a:xfrm>
              <a:off x="6159575" y="3067875"/>
              <a:ext cx="125650" cy="204275"/>
            </a:xfrm>
            <a:custGeom>
              <a:rect b="b" l="l" r="r" t="t"/>
              <a:pathLst>
                <a:path extrusionOk="0" h="8171" w="5026">
                  <a:moveTo>
                    <a:pt x="1932" y="1213"/>
                  </a:moveTo>
                  <a:lnTo>
                    <a:pt x="2399" y="1970"/>
                  </a:lnTo>
                  <a:lnTo>
                    <a:pt x="1768" y="3271"/>
                  </a:lnTo>
                  <a:lnTo>
                    <a:pt x="3574" y="4609"/>
                  </a:lnTo>
                  <a:lnTo>
                    <a:pt x="4319" y="5872"/>
                  </a:lnTo>
                  <a:lnTo>
                    <a:pt x="3763" y="6933"/>
                  </a:lnTo>
                  <a:lnTo>
                    <a:pt x="2866" y="5645"/>
                  </a:lnTo>
                  <a:lnTo>
                    <a:pt x="1351" y="6099"/>
                  </a:lnTo>
                  <a:lnTo>
                    <a:pt x="682" y="3763"/>
                  </a:lnTo>
                  <a:lnTo>
                    <a:pt x="1326" y="2197"/>
                  </a:lnTo>
                  <a:lnTo>
                    <a:pt x="1932" y="1213"/>
                  </a:lnTo>
                  <a:close/>
                  <a:moveTo>
                    <a:pt x="1907" y="0"/>
                  </a:moveTo>
                  <a:lnTo>
                    <a:pt x="758" y="1920"/>
                  </a:lnTo>
                  <a:lnTo>
                    <a:pt x="0" y="3725"/>
                  </a:lnTo>
                  <a:lnTo>
                    <a:pt x="909" y="6895"/>
                  </a:lnTo>
                  <a:lnTo>
                    <a:pt x="2614" y="6377"/>
                  </a:lnTo>
                  <a:lnTo>
                    <a:pt x="3851" y="8170"/>
                  </a:lnTo>
                  <a:lnTo>
                    <a:pt x="5026" y="5834"/>
                  </a:lnTo>
                  <a:lnTo>
                    <a:pt x="4079" y="4230"/>
                  </a:lnTo>
                  <a:lnTo>
                    <a:pt x="2551" y="3081"/>
                  </a:lnTo>
                  <a:lnTo>
                    <a:pt x="3094" y="1945"/>
                  </a:lnTo>
                  <a:lnTo>
                    <a:pt x="1907" y="0"/>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7" name="Google Shape;1327;p54"/>
            <p:cNvSpPr/>
            <p:nvPr/>
          </p:nvSpPr>
          <p:spPr>
            <a:xfrm>
              <a:off x="6241950" y="3244650"/>
              <a:ext cx="111475" cy="160375"/>
            </a:xfrm>
            <a:custGeom>
              <a:rect b="b" l="l" r="r" t="t"/>
              <a:pathLst>
                <a:path extrusionOk="0" h="6415" w="4459">
                  <a:moveTo>
                    <a:pt x="2248" y="0"/>
                  </a:moveTo>
                  <a:lnTo>
                    <a:pt x="1781" y="1693"/>
                  </a:lnTo>
                  <a:lnTo>
                    <a:pt x="2021" y="3069"/>
                  </a:lnTo>
                  <a:lnTo>
                    <a:pt x="518" y="3965"/>
                  </a:lnTo>
                  <a:lnTo>
                    <a:pt x="1" y="4281"/>
                  </a:lnTo>
                  <a:lnTo>
                    <a:pt x="1377" y="4912"/>
                  </a:lnTo>
                  <a:lnTo>
                    <a:pt x="2842" y="6415"/>
                  </a:lnTo>
                  <a:lnTo>
                    <a:pt x="4458" y="4912"/>
                  </a:lnTo>
                  <a:lnTo>
                    <a:pt x="3271" y="3208"/>
                  </a:lnTo>
                  <a:lnTo>
                    <a:pt x="3650" y="1541"/>
                  </a:lnTo>
                  <a:lnTo>
                    <a:pt x="2248"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8" name="Google Shape;1328;p54"/>
            <p:cNvSpPr/>
            <p:nvPr/>
          </p:nvSpPr>
          <p:spPr>
            <a:xfrm>
              <a:off x="6225225" y="3228550"/>
              <a:ext cx="138600" cy="187525"/>
            </a:xfrm>
            <a:custGeom>
              <a:rect b="b" l="l" r="r" t="t"/>
              <a:pathLst>
                <a:path extrusionOk="0" h="7501" w="5544">
                  <a:moveTo>
                    <a:pt x="3082" y="1276"/>
                  </a:moveTo>
                  <a:lnTo>
                    <a:pt x="3978" y="2273"/>
                  </a:lnTo>
                  <a:lnTo>
                    <a:pt x="3612" y="3915"/>
                  </a:lnTo>
                  <a:lnTo>
                    <a:pt x="4723" y="5519"/>
                  </a:lnTo>
                  <a:lnTo>
                    <a:pt x="3523" y="6617"/>
                  </a:lnTo>
                  <a:lnTo>
                    <a:pt x="2286" y="5342"/>
                  </a:lnTo>
                  <a:lnTo>
                    <a:pt x="1339" y="4887"/>
                  </a:lnTo>
                  <a:lnTo>
                    <a:pt x="3044" y="3877"/>
                  </a:lnTo>
                  <a:lnTo>
                    <a:pt x="2791" y="2362"/>
                  </a:lnTo>
                  <a:lnTo>
                    <a:pt x="3082" y="1276"/>
                  </a:lnTo>
                  <a:close/>
                  <a:moveTo>
                    <a:pt x="2766" y="1"/>
                  </a:moveTo>
                  <a:lnTo>
                    <a:pt x="2134" y="2324"/>
                  </a:lnTo>
                  <a:lnTo>
                    <a:pt x="2337" y="3549"/>
                  </a:lnTo>
                  <a:lnTo>
                    <a:pt x="1023" y="4344"/>
                  </a:lnTo>
                  <a:lnTo>
                    <a:pt x="1" y="4976"/>
                  </a:lnTo>
                  <a:lnTo>
                    <a:pt x="1857" y="5822"/>
                  </a:lnTo>
                  <a:lnTo>
                    <a:pt x="3498" y="7501"/>
                  </a:lnTo>
                  <a:lnTo>
                    <a:pt x="5544" y="5607"/>
                  </a:lnTo>
                  <a:lnTo>
                    <a:pt x="4281" y="3776"/>
                  </a:lnTo>
                  <a:lnTo>
                    <a:pt x="4660" y="2084"/>
                  </a:lnTo>
                  <a:lnTo>
                    <a:pt x="2766" y="1"/>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9" name="Google Shape;1329;p54"/>
            <p:cNvSpPr/>
            <p:nvPr/>
          </p:nvSpPr>
          <p:spPr>
            <a:xfrm>
              <a:off x="6323400" y="2434950"/>
              <a:ext cx="220375" cy="347575"/>
            </a:xfrm>
            <a:custGeom>
              <a:rect b="b" l="l" r="r" t="t"/>
              <a:pathLst>
                <a:path extrusionOk="0" h="13903" w="8815">
                  <a:moveTo>
                    <a:pt x="7766" y="0"/>
                  </a:moveTo>
                  <a:lnTo>
                    <a:pt x="6718" y="392"/>
                  </a:lnTo>
                  <a:lnTo>
                    <a:pt x="6301" y="2235"/>
                  </a:lnTo>
                  <a:lnTo>
                    <a:pt x="6150" y="4836"/>
                  </a:lnTo>
                  <a:lnTo>
                    <a:pt x="4433" y="5960"/>
                  </a:lnTo>
                  <a:lnTo>
                    <a:pt x="3877" y="7337"/>
                  </a:lnTo>
                  <a:lnTo>
                    <a:pt x="2248" y="7425"/>
                  </a:lnTo>
                  <a:lnTo>
                    <a:pt x="847" y="9104"/>
                  </a:lnTo>
                  <a:lnTo>
                    <a:pt x="1" y="10367"/>
                  </a:lnTo>
                  <a:lnTo>
                    <a:pt x="1187" y="12640"/>
                  </a:lnTo>
                  <a:lnTo>
                    <a:pt x="1932" y="13903"/>
                  </a:lnTo>
                  <a:lnTo>
                    <a:pt x="2652" y="11478"/>
                  </a:lnTo>
                  <a:lnTo>
                    <a:pt x="2248" y="10304"/>
                  </a:lnTo>
                  <a:lnTo>
                    <a:pt x="4256" y="9799"/>
                  </a:lnTo>
                  <a:lnTo>
                    <a:pt x="6011" y="9799"/>
                  </a:lnTo>
                  <a:lnTo>
                    <a:pt x="8814" y="7576"/>
                  </a:lnTo>
                  <a:lnTo>
                    <a:pt x="8499" y="4660"/>
                  </a:lnTo>
                  <a:lnTo>
                    <a:pt x="8814" y="2639"/>
                  </a:lnTo>
                  <a:lnTo>
                    <a:pt x="7766"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0" name="Google Shape;1330;p54"/>
            <p:cNvSpPr/>
            <p:nvPr/>
          </p:nvSpPr>
          <p:spPr>
            <a:xfrm>
              <a:off x="6314250" y="2424850"/>
              <a:ext cx="238050" cy="377575"/>
            </a:xfrm>
            <a:custGeom>
              <a:rect b="b" l="l" r="r" t="t"/>
              <a:pathLst>
                <a:path extrusionOk="0" h="15103" w="9522">
                  <a:moveTo>
                    <a:pt x="7955" y="808"/>
                  </a:moveTo>
                  <a:lnTo>
                    <a:pt x="8852" y="3069"/>
                  </a:lnTo>
                  <a:lnTo>
                    <a:pt x="8536" y="5051"/>
                  </a:lnTo>
                  <a:lnTo>
                    <a:pt x="8852" y="7842"/>
                  </a:lnTo>
                  <a:lnTo>
                    <a:pt x="6263" y="9887"/>
                  </a:lnTo>
                  <a:lnTo>
                    <a:pt x="4622" y="9887"/>
                  </a:lnTo>
                  <a:lnTo>
                    <a:pt x="2210" y="10493"/>
                  </a:lnTo>
                  <a:lnTo>
                    <a:pt x="2690" y="11895"/>
                  </a:lnTo>
                  <a:lnTo>
                    <a:pt x="2197" y="13536"/>
                  </a:lnTo>
                  <a:lnTo>
                    <a:pt x="1844" y="12905"/>
                  </a:lnTo>
                  <a:lnTo>
                    <a:pt x="733" y="10784"/>
                  </a:lnTo>
                  <a:lnTo>
                    <a:pt x="1478" y="9710"/>
                  </a:lnTo>
                  <a:lnTo>
                    <a:pt x="2778" y="8132"/>
                  </a:lnTo>
                  <a:lnTo>
                    <a:pt x="4470" y="8044"/>
                  </a:lnTo>
                  <a:lnTo>
                    <a:pt x="5064" y="6579"/>
                  </a:lnTo>
                  <a:lnTo>
                    <a:pt x="6819" y="5417"/>
                  </a:lnTo>
                  <a:lnTo>
                    <a:pt x="6983" y="2715"/>
                  </a:lnTo>
                  <a:lnTo>
                    <a:pt x="7349" y="1036"/>
                  </a:lnTo>
                  <a:lnTo>
                    <a:pt x="7955" y="808"/>
                  </a:lnTo>
                  <a:close/>
                  <a:moveTo>
                    <a:pt x="8309" y="0"/>
                  </a:moveTo>
                  <a:lnTo>
                    <a:pt x="6806" y="556"/>
                  </a:lnTo>
                  <a:lnTo>
                    <a:pt x="6364" y="2627"/>
                  </a:lnTo>
                  <a:lnTo>
                    <a:pt x="6200" y="5064"/>
                  </a:lnTo>
                  <a:lnTo>
                    <a:pt x="4546" y="6162"/>
                  </a:lnTo>
                  <a:lnTo>
                    <a:pt x="4028" y="7450"/>
                  </a:lnTo>
                  <a:lnTo>
                    <a:pt x="2463" y="7526"/>
                  </a:lnTo>
                  <a:lnTo>
                    <a:pt x="973" y="9319"/>
                  </a:lnTo>
                  <a:lnTo>
                    <a:pt x="0" y="10758"/>
                  </a:lnTo>
                  <a:lnTo>
                    <a:pt x="1276" y="13208"/>
                  </a:lnTo>
                  <a:lnTo>
                    <a:pt x="2387" y="15102"/>
                  </a:lnTo>
                  <a:lnTo>
                    <a:pt x="3347" y="11870"/>
                  </a:lnTo>
                  <a:lnTo>
                    <a:pt x="3031" y="10923"/>
                  </a:lnTo>
                  <a:lnTo>
                    <a:pt x="4660" y="10506"/>
                  </a:lnTo>
                  <a:lnTo>
                    <a:pt x="6491" y="10506"/>
                  </a:lnTo>
                  <a:lnTo>
                    <a:pt x="9521" y="8119"/>
                  </a:lnTo>
                  <a:lnTo>
                    <a:pt x="9180" y="5076"/>
                  </a:lnTo>
                  <a:lnTo>
                    <a:pt x="9509" y="3005"/>
                  </a:lnTo>
                  <a:lnTo>
                    <a:pt x="8309" y="0"/>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1" name="Google Shape;1331;p54"/>
            <p:cNvSpPr/>
            <p:nvPr/>
          </p:nvSpPr>
          <p:spPr>
            <a:xfrm>
              <a:off x="6470500" y="2285950"/>
              <a:ext cx="89675" cy="141450"/>
            </a:xfrm>
            <a:custGeom>
              <a:rect b="b" l="l" r="r" t="t"/>
              <a:pathLst>
                <a:path extrusionOk="0" h="5658" w="3587">
                  <a:moveTo>
                    <a:pt x="266" y="0"/>
                  </a:moveTo>
                  <a:lnTo>
                    <a:pt x="1" y="897"/>
                  </a:lnTo>
                  <a:lnTo>
                    <a:pt x="380" y="2677"/>
                  </a:lnTo>
                  <a:lnTo>
                    <a:pt x="76" y="3940"/>
                  </a:lnTo>
                  <a:lnTo>
                    <a:pt x="342" y="5657"/>
                  </a:lnTo>
                  <a:lnTo>
                    <a:pt x="2021" y="5657"/>
                  </a:lnTo>
                  <a:lnTo>
                    <a:pt x="1554" y="3801"/>
                  </a:lnTo>
                  <a:lnTo>
                    <a:pt x="1554" y="3801"/>
                  </a:lnTo>
                  <a:lnTo>
                    <a:pt x="2943" y="4420"/>
                  </a:lnTo>
                  <a:lnTo>
                    <a:pt x="3587" y="2677"/>
                  </a:lnTo>
                  <a:lnTo>
                    <a:pt x="3587" y="1566"/>
                  </a:lnTo>
                  <a:lnTo>
                    <a:pt x="1832" y="821"/>
                  </a:lnTo>
                  <a:lnTo>
                    <a:pt x="266"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2" name="Google Shape;1332;p54"/>
            <p:cNvSpPr/>
            <p:nvPr/>
          </p:nvSpPr>
          <p:spPr>
            <a:xfrm>
              <a:off x="6462300" y="2274900"/>
              <a:ext cx="105775" cy="160375"/>
            </a:xfrm>
            <a:custGeom>
              <a:rect b="b" l="l" r="r" t="t"/>
              <a:pathLst>
                <a:path extrusionOk="0" h="6415" w="4231">
                  <a:moveTo>
                    <a:pt x="783" y="897"/>
                  </a:moveTo>
                  <a:lnTo>
                    <a:pt x="2033" y="1541"/>
                  </a:lnTo>
                  <a:lnTo>
                    <a:pt x="3599" y="2210"/>
                  </a:lnTo>
                  <a:lnTo>
                    <a:pt x="3599" y="3069"/>
                  </a:lnTo>
                  <a:lnTo>
                    <a:pt x="3094" y="4432"/>
                  </a:lnTo>
                  <a:lnTo>
                    <a:pt x="1427" y="3700"/>
                  </a:lnTo>
                  <a:lnTo>
                    <a:pt x="1945" y="5784"/>
                  </a:lnTo>
                  <a:lnTo>
                    <a:pt x="935" y="5784"/>
                  </a:lnTo>
                  <a:lnTo>
                    <a:pt x="733" y="4395"/>
                  </a:lnTo>
                  <a:lnTo>
                    <a:pt x="1036" y="3119"/>
                  </a:lnTo>
                  <a:lnTo>
                    <a:pt x="657" y="1352"/>
                  </a:lnTo>
                  <a:lnTo>
                    <a:pt x="783" y="897"/>
                  </a:lnTo>
                  <a:close/>
                  <a:moveTo>
                    <a:pt x="392" y="0"/>
                  </a:moveTo>
                  <a:lnTo>
                    <a:pt x="0" y="1326"/>
                  </a:lnTo>
                  <a:lnTo>
                    <a:pt x="379" y="3119"/>
                  </a:lnTo>
                  <a:lnTo>
                    <a:pt x="89" y="4369"/>
                  </a:lnTo>
                  <a:lnTo>
                    <a:pt x="404" y="6415"/>
                  </a:lnTo>
                  <a:lnTo>
                    <a:pt x="2753" y="6415"/>
                  </a:lnTo>
                  <a:lnTo>
                    <a:pt x="2336" y="4799"/>
                  </a:lnTo>
                  <a:lnTo>
                    <a:pt x="2336" y="4799"/>
                  </a:lnTo>
                  <a:lnTo>
                    <a:pt x="3448" y="5291"/>
                  </a:lnTo>
                  <a:lnTo>
                    <a:pt x="4205" y="3233"/>
                  </a:lnTo>
                  <a:lnTo>
                    <a:pt x="4230" y="1793"/>
                  </a:lnTo>
                  <a:lnTo>
                    <a:pt x="2299" y="985"/>
                  </a:lnTo>
                  <a:lnTo>
                    <a:pt x="392" y="0"/>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3" name="Google Shape;1333;p54"/>
            <p:cNvSpPr/>
            <p:nvPr/>
          </p:nvSpPr>
          <p:spPr>
            <a:xfrm>
              <a:off x="6378950" y="1950375"/>
              <a:ext cx="126300" cy="303725"/>
            </a:xfrm>
            <a:custGeom>
              <a:rect b="b" l="l" r="r" t="t"/>
              <a:pathLst>
                <a:path extrusionOk="0" h="12149" w="5052">
                  <a:moveTo>
                    <a:pt x="708" y="1"/>
                  </a:moveTo>
                  <a:lnTo>
                    <a:pt x="1" y="1365"/>
                  </a:lnTo>
                  <a:lnTo>
                    <a:pt x="1428" y="5456"/>
                  </a:lnTo>
                  <a:lnTo>
                    <a:pt x="2211" y="7021"/>
                  </a:lnTo>
                  <a:lnTo>
                    <a:pt x="2211" y="8676"/>
                  </a:lnTo>
                  <a:lnTo>
                    <a:pt x="3271" y="12148"/>
                  </a:lnTo>
                  <a:lnTo>
                    <a:pt x="5052" y="12148"/>
                  </a:lnTo>
                  <a:lnTo>
                    <a:pt x="4168" y="8878"/>
                  </a:lnTo>
                  <a:lnTo>
                    <a:pt x="5052" y="8398"/>
                  </a:lnTo>
                  <a:lnTo>
                    <a:pt x="3360" y="5317"/>
                  </a:lnTo>
                  <a:lnTo>
                    <a:pt x="2185" y="2198"/>
                  </a:lnTo>
                  <a:lnTo>
                    <a:pt x="708"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4" name="Google Shape;1334;p54"/>
            <p:cNvSpPr/>
            <p:nvPr/>
          </p:nvSpPr>
          <p:spPr>
            <a:xfrm>
              <a:off x="6370425" y="1934925"/>
              <a:ext cx="145575" cy="327050"/>
            </a:xfrm>
            <a:custGeom>
              <a:rect b="b" l="l" r="r" t="t"/>
              <a:pathLst>
                <a:path extrusionOk="0" h="13082" w="5823">
                  <a:moveTo>
                    <a:pt x="1074" y="1238"/>
                  </a:moveTo>
                  <a:lnTo>
                    <a:pt x="2249" y="2968"/>
                  </a:lnTo>
                  <a:lnTo>
                    <a:pt x="3423" y="6086"/>
                  </a:lnTo>
                  <a:lnTo>
                    <a:pt x="4963" y="8890"/>
                  </a:lnTo>
                  <a:lnTo>
                    <a:pt x="4143" y="9344"/>
                  </a:lnTo>
                  <a:lnTo>
                    <a:pt x="4976" y="12450"/>
                  </a:lnTo>
                  <a:lnTo>
                    <a:pt x="3852" y="12450"/>
                  </a:lnTo>
                  <a:lnTo>
                    <a:pt x="2867" y="9243"/>
                  </a:lnTo>
                  <a:lnTo>
                    <a:pt x="2867" y="7564"/>
                  </a:lnTo>
                  <a:lnTo>
                    <a:pt x="2072" y="5960"/>
                  </a:lnTo>
                  <a:lnTo>
                    <a:pt x="683" y="2008"/>
                  </a:lnTo>
                  <a:lnTo>
                    <a:pt x="1074" y="1238"/>
                  </a:lnTo>
                  <a:close/>
                  <a:moveTo>
                    <a:pt x="998" y="0"/>
                  </a:moveTo>
                  <a:lnTo>
                    <a:pt x="1" y="1957"/>
                  </a:lnTo>
                  <a:lnTo>
                    <a:pt x="1491" y="6213"/>
                  </a:lnTo>
                  <a:lnTo>
                    <a:pt x="2236" y="7715"/>
                  </a:lnTo>
                  <a:lnTo>
                    <a:pt x="2236" y="9294"/>
                  </a:lnTo>
                  <a:lnTo>
                    <a:pt x="3385" y="13082"/>
                  </a:lnTo>
                  <a:lnTo>
                    <a:pt x="5797" y="13082"/>
                  </a:lnTo>
                  <a:lnTo>
                    <a:pt x="4875" y="9660"/>
                  </a:lnTo>
                  <a:lnTo>
                    <a:pt x="5822" y="9142"/>
                  </a:lnTo>
                  <a:lnTo>
                    <a:pt x="3991" y="5834"/>
                  </a:lnTo>
                  <a:lnTo>
                    <a:pt x="2829" y="2715"/>
                  </a:lnTo>
                  <a:lnTo>
                    <a:pt x="998" y="0"/>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5" name="Google Shape;1335;p54"/>
            <p:cNvSpPr/>
            <p:nvPr/>
          </p:nvSpPr>
          <p:spPr>
            <a:xfrm>
              <a:off x="5626075" y="893825"/>
              <a:ext cx="145875" cy="113350"/>
            </a:xfrm>
            <a:custGeom>
              <a:rect b="b" l="l" r="r" t="t"/>
              <a:pathLst>
                <a:path extrusionOk="0" h="4534" w="5835">
                  <a:moveTo>
                    <a:pt x="4142" y="0"/>
                  </a:moveTo>
                  <a:lnTo>
                    <a:pt x="2362" y="796"/>
                  </a:lnTo>
                  <a:lnTo>
                    <a:pt x="480" y="796"/>
                  </a:lnTo>
                  <a:lnTo>
                    <a:pt x="0" y="2425"/>
                  </a:lnTo>
                  <a:lnTo>
                    <a:pt x="2362" y="4533"/>
                  </a:lnTo>
                  <a:lnTo>
                    <a:pt x="4458" y="3334"/>
                  </a:lnTo>
                  <a:lnTo>
                    <a:pt x="5834" y="2273"/>
                  </a:lnTo>
                  <a:lnTo>
                    <a:pt x="5834" y="480"/>
                  </a:lnTo>
                  <a:lnTo>
                    <a:pt x="4142"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6" name="Google Shape;1336;p54"/>
            <p:cNvSpPr/>
            <p:nvPr/>
          </p:nvSpPr>
          <p:spPr>
            <a:xfrm>
              <a:off x="5617225" y="885625"/>
              <a:ext cx="162600" cy="131025"/>
            </a:xfrm>
            <a:custGeom>
              <a:rect b="b" l="l" r="r" t="t"/>
              <a:pathLst>
                <a:path extrusionOk="0" h="5241" w="6504">
                  <a:moveTo>
                    <a:pt x="4521" y="657"/>
                  </a:moveTo>
                  <a:lnTo>
                    <a:pt x="5872" y="1048"/>
                  </a:lnTo>
                  <a:lnTo>
                    <a:pt x="5872" y="2437"/>
                  </a:lnTo>
                  <a:lnTo>
                    <a:pt x="4660" y="3371"/>
                  </a:lnTo>
                  <a:lnTo>
                    <a:pt x="2766" y="4470"/>
                  </a:lnTo>
                  <a:lnTo>
                    <a:pt x="708" y="2652"/>
                  </a:lnTo>
                  <a:lnTo>
                    <a:pt x="1074" y="1452"/>
                  </a:lnTo>
                  <a:lnTo>
                    <a:pt x="2728" y="1452"/>
                  </a:lnTo>
                  <a:lnTo>
                    <a:pt x="4521" y="657"/>
                  </a:lnTo>
                  <a:close/>
                  <a:moveTo>
                    <a:pt x="4471" y="0"/>
                  </a:moveTo>
                  <a:lnTo>
                    <a:pt x="2653" y="821"/>
                  </a:lnTo>
                  <a:lnTo>
                    <a:pt x="607" y="821"/>
                  </a:lnTo>
                  <a:lnTo>
                    <a:pt x="1" y="2854"/>
                  </a:lnTo>
                  <a:lnTo>
                    <a:pt x="2678" y="5240"/>
                  </a:lnTo>
                  <a:lnTo>
                    <a:pt x="5001" y="3902"/>
                  </a:lnTo>
                  <a:lnTo>
                    <a:pt x="6504" y="2753"/>
                  </a:lnTo>
                  <a:lnTo>
                    <a:pt x="6504" y="581"/>
                  </a:lnTo>
                  <a:lnTo>
                    <a:pt x="4471" y="0"/>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7" name="Google Shape;1337;p54"/>
            <p:cNvSpPr/>
            <p:nvPr/>
          </p:nvSpPr>
          <p:spPr>
            <a:xfrm>
              <a:off x="5828725" y="897925"/>
              <a:ext cx="80850" cy="36650"/>
            </a:xfrm>
            <a:custGeom>
              <a:rect b="b" l="l" r="r" t="t"/>
              <a:pathLst>
                <a:path extrusionOk="0" h="1466" w="3234">
                  <a:moveTo>
                    <a:pt x="1" y="1"/>
                  </a:moveTo>
                  <a:lnTo>
                    <a:pt x="885" y="1465"/>
                  </a:lnTo>
                  <a:lnTo>
                    <a:pt x="3233" y="733"/>
                  </a:lnTo>
                  <a:lnTo>
                    <a:pt x="2350"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8" name="Google Shape;1338;p54"/>
            <p:cNvSpPr/>
            <p:nvPr/>
          </p:nvSpPr>
          <p:spPr>
            <a:xfrm>
              <a:off x="5814525" y="890350"/>
              <a:ext cx="111475" cy="53700"/>
            </a:xfrm>
            <a:custGeom>
              <a:rect b="b" l="l" r="r" t="t"/>
              <a:pathLst>
                <a:path extrusionOk="0" h="2148" w="4459">
                  <a:moveTo>
                    <a:pt x="2804" y="632"/>
                  </a:moveTo>
                  <a:lnTo>
                    <a:pt x="3157" y="922"/>
                  </a:lnTo>
                  <a:lnTo>
                    <a:pt x="1604" y="1402"/>
                  </a:lnTo>
                  <a:lnTo>
                    <a:pt x="1125" y="632"/>
                  </a:lnTo>
                  <a:close/>
                  <a:moveTo>
                    <a:pt x="1" y="0"/>
                  </a:moveTo>
                  <a:lnTo>
                    <a:pt x="1314" y="2147"/>
                  </a:lnTo>
                  <a:lnTo>
                    <a:pt x="4458" y="1175"/>
                  </a:lnTo>
                  <a:lnTo>
                    <a:pt x="3031" y="0"/>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9" name="Google Shape;1339;p54"/>
            <p:cNvSpPr/>
            <p:nvPr/>
          </p:nvSpPr>
          <p:spPr>
            <a:xfrm>
              <a:off x="5765925" y="1013475"/>
              <a:ext cx="80825" cy="48625"/>
            </a:xfrm>
            <a:custGeom>
              <a:rect b="b" l="l" r="r" t="t"/>
              <a:pathLst>
                <a:path extrusionOk="0" h="1945" w="3233">
                  <a:moveTo>
                    <a:pt x="0" y="0"/>
                  </a:moveTo>
                  <a:lnTo>
                    <a:pt x="871" y="1945"/>
                  </a:lnTo>
                  <a:lnTo>
                    <a:pt x="3233" y="972"/>
                  </a:lnTo>
                  <a:lnTo>
                    <a:pt x="1616" y="164"/>
                  </a:lnTo>
                  <a:lnTo>
                    <a:pt x="0"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0" name="Google Shape;1340;p54"/>
            <p:cNvSpPr/>
            <p:nvPr/>
          </p:nvSpPr>
          <p:spPr>
            <a:xfrm>
              <a:off x="5752975" y="1004300"/>
              <a:ext cx="113025" cy="68225"/>
            </a:xfrm>
            <a:custGeom>
              <a:rect b="b" l="l" r="r" t="t"/>
              <a:pathLst>
                <a:path extrusionOk="0" h="2729" w="4521">
                  <a:moveTo>
                    <a:pt x="1023" y="733"/>
                  </a:moveTo>
                  <a:lnTo>
                    <a:pt x="2046" y="847"/>
                  </a:lnTo>
                  <a:lnTo>
                    <a:pt x="2993" y="1314"/>
                  </a:lnTo>
                  <a:lnTo>
                    <a:pt x="1554" y="1908"/>
                  </a:lnTo>
                  <a:lnTo>
                    <a:pt x="1023" y="733"/>
                  </a:lnTo>
                  <a:close/>
                  <a:moveTo>
                    <a:pt x="0" y="1"/>
                  </a:moveTo>
                  <a:lnTo>
                    <a:pt x="1225" y="2728"/>
                  </a:lnTo>
                  <a:lnTo>
                    <a:pt x="4521" y="1365"/>
                  </a:lnTo>
                  <a:lnTo>
                    <a:pt x="2273" y="253"/>
                  </a:lnTo>
                  <a:lnTo>
                    <a:pt x="0" y="1"/>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1" name="Google Shape;1341;p54"/>
            <p:cNvSpPr/>
            <p:nvPr/>
          </p:nvSpPr>
          <p:spPr>
            <a:xfrm>
              <a:off x="4952100" y="890350"/>
              <a:ext cx="78950" cy="112725"/>
            </a:xfrm>
            <a:custGeom>
              <a:rect b="b" l="l" r="r" t="t"/>
              <a:pathLst>
                <a:path extrusionOk="0" h="4509" w="3158">
                  <a:moveTo>
                    <a:pt x="1" y="0"/>
                  </a:moveTo>
                  <a:lnTo>
                    <a:pt x="1" y="1882"/>
                  </a:lnTo>
                  <a:lnTo>
                    <a:pt x="960" y="4508"/>
                  </a:lnTo>
                  <a:lnTo>
                    <a:pt x="3157" y="2576"/>
                  </a:lnTo>
                  <a:lnTo>
                    <a:pt x="3157" y="1251"/>
                  </a:lnTo>
                  <a:lnTo>
                    <a:pt x="1"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2" name="Google Shape;1342;p54"/>
            <p:cNvSpPr/>
            <p:nvPr/>
          </p:nvSpPr>
          <p:spPr>
            <a:xfrm>
              <a:off x="4944200" y="878675"/>
              <a:ext cx="94750" cy="137975"/>
            </a:xfrm>
            <a:custGeom>
              <a:rect b="b" l="l" r="r" t="t"/>
              <a:pathLst>
                <a:path extrusionOk="0" h="5519" w="3790">
                  <a:moveTo>
                    <a:pt x="620" y="922"/>
                  </a:moveTo>
                  <a:lnTo>
                    <a:pt x="3145" y="1932"/>
                  </a:lnTo>
                  <a:lnTo>
                    <a:pt x="3145" y="2892"/>
                  </a:lnTo>
                  <a:lnTo>
                    <a:pt x="1415" y="4432"/>
                  </a:lnTo>
                  <a:lnTo>
                    <a:pt x="632" y="2298"/>
                  </a:lnTo>
                  <a:lnTo>
                    <a:pt x="620" y="922"/>
                  </a:lnTo>
                  <a:close/>
                  <a:moveTo>
                    <a:pt x="1" y="0"/>
                  </a:moveTo>
                  <a:lnTo>
                    <a:pt x="1" y="2349"/>
                  </a:lnTo>
                  <a:lnTo>
                    <a:pt x="1137" y="5518"/>
                  </a:lnTo>
                  <a:lnTo>
                    <a:pt x="3789" y="3182"/>
                  </a:lnTo>
                  <a:lnTo>
                    <a:pt x="3789" y="1503"/>
                  </a:lnTo>
                  <a:lnTo>
                    <a:pt x="1" y="0"/>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3" name="Google Shape;1343;p54"/>
            <p:cNvSpPr/>
            <p:nvPr/>
          </p:nvSpPr>
          <p:spPr>
            <a:xfrm>
              <a:off x="4770275" y="799125"/>
              <a:ext cx="164800" cy="161950"/>
            </a:xfrm>
            <a:custGeom>
              <a:rect b="b" l="l" r="r" t="t"/>
              <a:pathLst>
                <a:path extrusionOk="0" h="6478" w="6592">
                  <a:moveTo>
                    <a:pt x="1049" y="0"/>
                  </a:moveTo>
                  <a:lnTo>
                    <a:pt x="0" y="1856"/>
                  </a:lnTo>
                  <a:lnTo>
                    <a:pt x="948" y="4546"/>
                  </a:lnTo>
                  <a:lnTo>
                    <a:pt x="2539" y="6478"/>
                  </a:lnTo>
                  <a:lnTo>
                    <a:pt x="5064" y="6478"/>
                  </a:lnTo>
                  <a:lnTo>
                    <a:pt x="6592" y="6213"/>
                  </a:lnTo>
                  <a:lnTo>
                    <a:pt x="5695" y="3801"/>
                  </a:lnTo>
                  <a:lnTo>
                    <a:pt x="3296" y="2500"/>
                  </a:lnTo>
                  <a:lnTo>
                    <a:pt x="1049"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4" name="Google Shape;1344;p54"/>
            <p:cNvSpPr/>
            <p:nvPr/>
          </p:nvSpPr>
          <p:spPr>
            <a:xfrm>
              <a:off x="4761750" y="785550"/>
              <a:ext cx="184075" cy="183425"/>
            </a:xfrm>
            <a:custGeom>
              <a:rect b="b" l="l" r="r" t="t"/>
              <a:pathLst>
                <a:path extrusionOk="0" h="7337" w="7363">
                  <a:moveTo>
                    <a:pt x="1453" y="1074"/>
                  </a:moveTo>
                  <a:lnTo>
                    <a:pt x="3410" y="3245"/>
                  </a:lnTo>
                  <a:lnTo>
                    <a:pt x="5784" y="4559"/>
                  </a:lnTo>
                  <a:lnTo>
                    <a:pt x="6503" y="6516"/>
                  </a:lnTo>
                  <a:lnTo>
                    <a:pt x="5405" y="6705"/>
                  </a:lnTo>
                  <a:lnTo>
                    <a:pt x="3031" y="6705"/>
                  </a:lnTo>
                  <a:lnTo>
                    <a:pt x="1566" y="4937"/>
                  </a:lnTo>
                  <a:lnTo>
                    <a:pt x="695" y="2425"/>
                  </a:lnTo>
                  <a:lnTo>
                    <a:pt x="1453" y="1074"/>
                  </a:lnTo>
                  <a:close/>
                  <a:moveTo>
                    <a:pt x="1326" y="0"/>
                  </a:moveTo>
                  <a:lnTo>
                    <a:pt x="1" y="2374"/>
                  </a:lnTo>
                  <a:lnTo>
                    <a:pt x="985" y="5203"/>
                  </a:lnTo>
                  <a:lnTo>
                    <a:pt x="2728" y="7337"/>
                  </a:lnTo>
                  <a:lnTo>
                    <a:pt x="5468" y="7337"/>
                  </a:lnTo>
                  <a:lnTo>
                    <a:pt x="7362" y="7008"/>
                  </a:lnTo>
                  <a:lnTo>
                    <a:pt x="6289" y="4129"/>
                  </a:lnTo>
                  <a:lnTo>
                    <a:pt x="3839" y="2791"/>
                  </a:lnTo>
                  <a:lnTo>
                    <a:pt x="1326" y="0"/>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5" name="Google Shape;1345;p54"/>
            <p:cNvSpPr/>
            <p:nvPr/>
          </p:nvSpPr>
          <p:spPr>
            <a:xfrm>
              <a:off x="4392100" y="1174150"/>
              <a:ext cx="165750" cy="386075"/>
            </a:xfrm>
            <a:custGeom>
              <a:rect b="b" l="l" r="r" t="t"/>
              <a:pathLst>
                <a:path extrusionOk="0" h="15443" w="6630">
                  <a:moveTo>
                    <a:pt x="6629" y="0"/>
                  </a:moveTo>
                  <a:lnTo>
                    <a:pt x="4521" y="1036"/>
                  </a:lnTo>
                  <a:lnTo>
                    <a:pt x="2261" y="3056"/>
                  </a:lnTo>
                  <a:lnTo>
                    <a:pt x="0" y="6301"/>
                  </a:lnTo>
                  <a:lnTo>
                    <a:pt x="354" y="10594"/>
                  </a:lnTo>
                  <a:lnTo>
                    <a:pt x="51" y="12652"/>
                  </a:lnTo>
                  <a:lnTo>
                    <a:pt x="1288" y="15443"/>
                  </a:lnTo>
                  <a:lnTo>
                    <a:pt x="4357" y="15443"/>
                  </a:lnTo>
                  <a:lnTo>
                    <a:pt x="2425" y="11731"/>
                  </a:lnTo>
                  <a:lnTo>
                    <a:pt x="2955" y="7033"/>
                  </a:lnTo>
                  <a:lnTo>
                    <a:pt x="4634" y="4154"/>
                  </a:lnTo>
                  <a:lnTo>
                    <a:pt x="6629" y="1844"/>
                  </a:lnTo>
                  <a:lnTo>
                    <a:pt x="6629"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6" name="Google Shape;1346;p54"/>
            <p:cNvSpPr/>
            <p:nvPr/>
          </p:nvSpPr>
          <p:spPr>
            <a:xfrm>
              <a:off x="4383875" y="1161200"/>
              <a:ext cx="181875" cy="406925"/>
            </a:xfrm>
            <a:custGeom>
              <a:rect b="b" l="l" r="r" t="t"/>
              <a:pathLst>
                <a:path extrusionOk="0" h="16277" w="7275">
                  <a:moveTo>
                    <a:pt x="6643" y="1023"/>
                  </a:moveTo>
                  <a:lnTo>
                    <a:pt x="6643" y="2248"/>
                  </a:lnTo>
                  <a:lnTo>
                    <a:pt x="4686" y="4508"/>
                  </a:lnTo>
                  <a:lnTo>
                    <a:pt x="3006" y="7387"/>
                  </a:lnTo>
                  <a:lnTo>
                    <a:pt x="2425" y="12299"/>
                  </a:lnTo>
                  <a:lnTo>
                    <a:pt x="4168" y="15645"/>
                  </a:lnTo>
                  <a:lnTo>
                    <a:pt x="1819" y="15645"/>
                  </a:lnTo>
                  <a:lnTo>
                    <a:pt x="708" y="13120"/>
                  </a:lnTo>
                  <a:lnTo>
                    <a:pt x="999" y="11125"/>
                  </a:lnTo>
                  <a:lnTo>
                    <a:pt x="645" y="6895"/>
                  </a:lnTo>
                  <a:lnTo>
                    <a:pt x="2829" y="3789"/>
                  </a:lnTo>
                  <a:lnTo>
                    <a:pt x="5039" y="1806"/>
                  </a:lnTo>
                  <a:lnTo>
                    <a:pt x="6643" y="1023"/>
                  </a:lnTo>
                  <a:close/>
                  <a:moveTo>
                    <a:pt x="7274" y="0"/>
                  </a:moveTo>
                  <a:lnTo>
                    <a:pt x="4723" y="1263"/>
                  </a:lnTo>
                  <a:lnTo>
                    <a:pt x="2387" y="3347"/>
                  </a:lnTo>
                  <a:lnTo>
                    <a:pt x="1" y="6731"/>
                  </a:lnTo>
                  <a:lnTo>
                    <a:pt x="380" y="11112"/>
                  </a:lnTo>
                  <a:lnTo>
                    <a:pt x="64" y="13221"/>
                  </a:lnTo>
                  <a:lnTo>
                    <a:pt x="1415" y="16277"/>
                  </a:lnTo>
                  <a:lnTo>
                    <a:pt x="5203" y="16277"/>
                  </a:lnTo>
                  <a:lnTo>
                    <a:pt x="3069" y="12185"/>
                  </a:lnTo>
                  <a:lnTo>
                    <a:pt x="3587" y="7652"/>
                  </a:lnTo>
                  <a:lnTo>
                    <a:pt x="5203" y="4874"/>
                  </a:lnTo>
                  <a:lnTo>
                    <a:pt x="7274" y="2475"/>
                  </a:lnTo>
                  <a:lnTo>
                    <a:pt x="7274" y="0"/>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7" name="Google Shape;1347;p54"/>
            <p:cNvSpPr/>
            <p:nvPr/>
          </p:nvSpPr>
          <p:spPr>
            <a:xfrm>
              <a:off x="3327950" y="2153675"/>
              <a:ext cx="78950" cy="116200"/>
            </a:xfrm>
            <a:custGeom>
              <a:rect b="b" l="l" r="r" t="t"/>
              <a:pathLst>
                <a:path extrusionOk="0" h="4648" w="3158">
                  <a:moveTo>
                    <a:pt x="1288" y="1"/>
                  </a:moveTo>
                  <a:lnTo>
                    <a:pt x="1" y="1655"/>
                  </a:lnTo>
                  <a:lnTo>
                    <a:pt x="1" y="3069"/>
                  </a:lnTo>
                  <a:lnTo>
                    <a:pt x="1" y="3700"/>
                  </a:lnTo>
                  <a:lnTo>
                    <a:pt x="884" y="4647"/>
                  </a:lnTo>
                  <a:lnTo>
                    <a:pt x="2677" y="3915"/>
                  </a:lnTo>
                  <a:lnTo>
                    <a:pt x="3157" y="1731"/>
                  </a:lnTo>
                  <a:lnTo>
                    <a:pt x="3157" y="544"/>
                  </a:lnTo>
                  <a:lnTo>
                    <a:pt x="1288"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8" name="Google Shape;1348;p54"/>
            <p:cNvSpPr/>
            <p:nvPr/>
          </p:nvSpPr>
          <p:spPr>
            <a:xfrm>
              <a:off x="3320050" y="2144525"/>
              <a:ext cx="94725" cy="134825"/>
            </a:xfrm>
            <a:custGeom>
              <a:rect b="b" l="l" r="r" t="t"/>
              <a:pathLst>
                <a:path extrusionOk="0" h="5393" w="3789">
                  <a:moveTo>
                    <a:pt x="1718" y="720"/>
                  </a:moveTo>
                  <a:lnTo>
                    <a:pt x="3158" y="1150"/>
                  </a:lnTo>
                  <a:lnTo>
                    <a:pt x="3158" y="2059"/>
                  </a:lnTo>
                  <a:lnTo>
                    <a:pt x="2728" y="4054"/>
                  </a:lnTo>
                  <a:lnTo>
                    <a:pt x="1289" y="4647"/>
                  </a:lnTo>
                  <a:lnTo>
                    <a:pt x="632" y="3953"/>
                  </a:lnTo>
                  <a:lnTo>
                    <a:pt x="632" y="2122"/>
                  </a:lnTo>
                  <a:lnTo>
                    <a:pt x="1718" y="720"/>
                  </a:lnTo>
                  <a:close/>
                  <a:moveTo>
                    <a:pt x="1491" y="0"/>
                  </a:moveTo>
                  <a:lnTo>
                    <a:pt x="1" y="1907"/>
                  </a:lnTo>
                  <a:lnTo>
                    <a:pt x="1" y="4193"/>
                  </a:lnTo>
                  <a:lnTo>
                    <a:pt x="1125" y="5392"/>
                  </a:lnTo>
                  <a:lnTo>
                    <a:pt x="3271" y="4508"/>
                  </a:lnTo>
                  <a:lnTo>
                    <a:pt x="3789" y="2160"/>
                  </a:lnTo>
                  <a:lnTo>
                    <a:pt x="3789" y="682"/>
                  </a:lnTo>
                  <a:lnTo>
                    <a:pt x="1491" y="0"/>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9" name="Google Shape;1349;p54"/>
            <p:cNvSpPr/>
            <p:nvPr/>
          </p:nvSpPr>
          <p:spPr>
            <a:xfrm>
              <a:off x="3404025" y="2057075"/>
              <a:ext cx="144925" cy="252250"/>
            </a:xfrm>
            <a:custGeom>
              <a:rect b="b" l="l" r="r" t="t"/>
              <a:pathLst>
                <a:path extrusionOk="0" h="10090" w="5797">
                  <a:moveTo>
                    <a:pt x="2602" y="1"/>
                  </a:moveTo>
                  <a:lnTo>
                    <a:pt x="834" y="443"/>
                  </a:lnTo>
                  <a:lnTo>
                    <a:pt x="1" y="1680"/>
                  </a:lnTo>
                  <a:lnTo>
                    <a:pt x="2097" y="4408"/>
                  </a:lnTo>
                  <a:lnTo>
                    <a:pt x="2311" y="6201"/>
                  </a:lnTo>
                  <a:lnTo>
                    <a:pt x="746" y="7703"/>
                  </a:lnTo>
                  <a:lnTo>
                    <a:pt x="746" y="10090"/>
                  </a:lnTo>
                  <a:lnTo>
                    <a:pt x="5796" y="9155"/>
                  </a:lnTo>
                  <a:lnTo>
                    <a:pt x="5796" y="7564"/>
                  </a:lnTo>
                  <a:lnTo>
                    <a:pt x="4837" y="5266"/>
                  </a:lnTo>
                  <a:lnTo>
                    <a:pt x="2728" y="2753"/>
                  </a:lnTo>
                  <a:lnTo>
                    <a:pt x="3700" y="1213"/>
                  </a:lnTo>
                  <a:lnTo>
                    <a:pt x="2602"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0" name="Google Shape;1350;p54"/>
            <p:cNvSpPr/>
            <p:nvPr/>
          </p:nvSpPr>
          <p:spPr>
            <a:xfrm>
              <a:off x="3394250" y="2048250"/>
              <a:ext cx="162600" cy="270550"/>
            </a:xfrm>
            <a:custGeom>
              <a:rect b="b" l="l" r="r" t="t"/>
              <a:pathLst>
                <a:path extrusionOk="0" h="10822" w="6504">
                  <a:moveTo>
                    <a:pt x="2879" y="707"/>
                  </a:moveTo>
                  <a:lnTo>
                    <a:pt x="3687" y="1604"/>
                  </a:lnTo>
                  <a:lnTo>
                    <a:pt x="2728" y="3132"/>
                  </a:lnTo>
                  <a:lnTo>
                    <a:pt x="4950" y="5783"/>
                  </a:lnTo>
                  <a:lnTo>
                    <a:pt x="5872" y="7980"/>
                  </a:lnTo>
                  <a:lnTo>
                    <a:pt x="5872" y="9243"/>
                  </a:lnTo>
                  <a:lnTo>
                    <a:pt x="1452" y="10064"/>
                  </a:lnTo>
                  <a:lnTo>
                    <a:pt x="1452" y="8195"/>
                  </a:lnTo>
                  <a:lnTo>
                    <a:pt x="3031" y="6667"/>
                  </a:lnTo>
                  <a:lnTo>
                    <a:pt x="2791" y="4634"/>
                  </a:lnTo>
                  <a:lnTo>
                    <a:pt x="783" y="2008"/>
                  </a:lnTo>
                  <a:lnTo>
                    <a:pt x="1414" y="1061"/>
                  </a:lnTo>
                  <a:lnTo>
                    <a:pt x="2879" y="707"/>
                  </a:lnTo>
                  <a:close/>
                  <a:moveTo>
                    <a:pt x="3094" y="0"/>
                  </a:moveTo>
                  <a:lnTo>
                    <a:pt x="1023" y="505"/>
                  </a:lnTo>
                  <a:lnTo>
                    <a:pt x="0" y="2046"/>
                  </a:lnTo>
                  <a:lnTo>
                    <a:pt x="2172" y="4887"/>
                  </a:lnTo>
                  <a:lnTo>
                    <a:pt x="2361" y="6440"/>
                  </a:lnTo>
                  <a:lnTo>
                    <a:pt x="821" y="7917"/>
                  </a:lnTo>
                  <a:lnTo>
                    <a:pt x="821" y="10822"/>
                  </a:lnTo>
                  <a:lnTo>
                    <a:pt x="6503" y="9774"/>
                  </a:lnTo>
                  <a:lnTo>
                    <a:pt x="6503" y="7917"/>
                  </a:lnTo>
                  <a:lnTo>
                    <a:pt x="5506" y="5493"/>
                  </a:lnTo>
                  <a:lnTo>
                    <a:pt x="3498" y="3094"/>
                  </a:lnTo>
                  <a:lnTo>
                    <a:pt x="4470" y="1541"/>
                  </a:lnTo>
                  <a:lnTo>
                    <a:pt x="3094" y="0"/>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1" name="Google Shape;1351;p54"/>
            <p:cNvSpPr/>
            <p:nvPr/>
          </p:nvSpPr>
          <p:spPr>
            <a:xfrm>
              <a:off x="3658775" y="1084500"/>
              <a:ext cx="236775" cy="215300"/>
            </a:xfrm>
            <a:custGeom>
              <a:rect b="b" l="l" r="r" t="t"/>
              <a:pathLst>
                <a:path extrusionOk="0" h="8612" w="9471">
                  <a:moveTo>
                    <a:pt x="3498" y="0"/>
                  </a:moveTo>
                  <a:lnTo>
                    <a:pt x="1907" y="972"/>
                  </a:lnTo>
                  <a:lnTo>
                    <a:pt x="1907" y="1692"/>
                  </a:lnTo>
                  <a:lnTo>
                    <a:pt x="1" y="2273"/>
                  </a:lnTo>
                  <a:lnTo>
                    <a:pt x="2173" y="5026"/>
                  </a:lnTo>
                  <a:lnTo>
                    <a:pt x="3801" y="6162"/>
                  </a:lnTo>
                  <a:lnTo>
                    <a:pt x="3271" y="6970"/>
                  </a:lnTo>
                  <a:lnTo>
                    <a:pt x="5254" y="8612"/>
                  </a:lnTo>
                  <a:lnTo>
                    <a:pt x="6327" y="4028"/>
                  </a:lnTo>
                  <a:lnTo>
                    <a:pt x="7488" y="5278"/>
                  </a:lnTo>
                  <a:lnTo>
                    <a:pt x="7122" y="7046"/>
                  </a:lnTo>
                  <a:lnTo>
                    <a:pt x="8537" y="7046"/>
                  </a:lnTo>
                  <a:lnTo>
                    <a:pt x="9471" y="5177"/>
                  </a:lnTo>
                  <a:lnTo>
                    <a:pt x="6150" y="2513"/>
                  </a:lnTo>
                  <a:lnTo>
                    <a:pt x="3498"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2" name="Google Shape;1352;p54"/>
            <p:cNvSpPr/>
            <p:nvPr/>
          </p:nvSpPr>
          <p:spPr>
            <a:xfrm>
              <a:off x="3645200" y="1074400"/>
              <a:ext cx="260450" cy="239600"/>
            </a:xfrm>
            <a:custGeom>
              <a:rect b="b" l="l" r="r" t="t"/>
              <a:pathLst>
                <a:path extrusionOk="0" h="9584" w="10418">
                  <a:moveTo>
                    <a:pt x="4003" y="796"/>
                  </a:moveTo>
                  <a:lnTo>
                    <a:pt x="6491" y="3157"/>
                  </a:lnTo>
                  <a:lnTo>
                    <a:pt x="9610" y="5670"/>
                  </a:lnTo>
                  <a:lnTo>
                    <a:pt x="8878" y="7134"/>
                  </a:lnTo>
                  <a:lnTo>
                    <a:pt x="8057" y="7134"/>
                  </a:lnTo>
                  <a:lnTo>
                    <a:pt x="8372" y="5581"/>
                  </a:lnTo>
                  <a:lnTo>
                    <a:pt x="6693" y="3788"/>
                  </a:lnTo>
                  <a:lnTo>
                    <a:pt x="5607" y="8460"/>
                  </a:lnTo>
                  <a:lnTo>
                    <a:pt x="4231" y="7324"/>
                  </a:lnTo>
                  <a:lnTo>
                    <a:pt x="4774" y="6478"/>
                  </a:lnTo>
                  <a:lnTo>
                    <a:pt x="2943" y="5202"/>
                  </a:lnTo>
                  <a:lnTo>
                    <a:pt x="1074" y="2841"/>
                  </a:lnTo>
                  <a:lnTo>
                    <a:pt x="2779" y="2323"/>
                  </a:lnTo>
                  <a:lnTo>
                    <a:pt x="2779" y="1553"/>
                  </a:lnTo>
                  <a:lnTo>
                    <a:pt x="4003" y="796"/>
                  </a:lnTo>
                  <a:close/>
                  <a:moveTo>
                    <a:pt x="4092" y="0"/>
                  </a:moveTo>
                  <a:lnTo>
                    <a:pt x="2147" y="1200"/>
                  </a:lnTo>
                  <a:lnTo>
                    <a:pt x="2147" y="1856"/>
                  </a:lnTo>
                  <a:lnTo>
                    <a:pt x="1" y="2513"/>
                  </a:lnTo>
                  <a:lnTo>
                    <a:pt x="2476" y="5632"/>
                  </a:lnTo>
                  <a:lnTo>
                    <a:pt x="3915" y="6654"/>
                  </a:lnTo>
                  <a:lnTo>
                    <a:pt x="3397" y="7437"/>
                  </a:lnTo>
                  <a:lnTo>
                    <a:pt x="5986" y="9584"/>
                  </a:lnTo>
                  <a:lnTo>
                    <a:pt x="7047" y="5076"/>
                  </a:lnTo>
                  <a:lnTo>
                    <a:pt x="7691" y="5771"/>
                  </a:lnTo>
                  <a:lnTo>
                    <a:pt x="7274" y="7778"/>
                  </a:lnTo>
                  <a:lnTo>
                    <a:pt x="9269" y="7778"/>
                  </a:lnTo>
                  <a:lnTo>
                    <a:pt x="10418" y="5505"/>
                  </a:lnTo>
                  <a:lnTo>
                    <a:pt x="6908" y="2690"/>
                  </a:lnTo>
                  <a:lnTo>
                    <a:pt x="4092" y="0"/>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3" name="Google Shape;1353;p54"/>
            <p:cNvSpPr/>
            <p:nvPr/>
          </p:nvSpPr>
          <p:spPr>
            <a:xfrm>
              <a:off x="3780950" y="1045975"/>
              <a:ext cx="134825" cy="91250"/>
            </a:xfrm>
            <a:custGeom>
              <a:rect b="b" l="l" r="r" t="t"/>
              <a:pathLst>
                <a:path extrusionOk="0" h="3650" w="5393">
                  <a:moveTo>
                    <a:pt x="1175" y="1"/>
                  </a:moveTo>
                  <a:lnTo>
                    <a:pt x="0" y="1137"/>
                  </a:lnTo>
                  <a:lnTo>
                    <a:pt x="2235" y="2842"/>
                  </a:lnTo>
                  <a:lnTo>
                    <a:pt x="3612" y="3650"/>
                  </a:lnTo>
                  <a:lnTo>
                    <a:pt x="5392" y="1819"/>
                  </a:lnTo>
                  <a:lnTo>
                    <a:pt x="4584" y="329"/>
                  </a:lnTo>
                  <a:lnTo>
                    <a:pt x="3208" y="1"/>
                  </a:lnTo>
                  <a:lnTo>
                    <a:pt x="2703" y="1137"/>
                  </a:lnTo>
                  <a:lnTo>
                    <a:pt x="1175"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4" name="Google Shape;1354;p54"/>
            <p:cNvSpPr/>
            <p:nvPr/>
          </p:nvSpPr>
          <p:spPr>
            <a:xfrm>
              <a:off x="3768950" y="1035550"/>
              <a:ext cx="156600" cy="111475"/>
            </a:xfrm>
            <a:custGeom>
              <a:rect b="b" l="l" r="r" t="t"/>
              <a:pathLst>
                <a:path extrusionOk="0" h="4459" w="6264">
                  <a:moveTo>
                    <a:pt x="3864" y="784"/>
                  </a:moveTo>
                  <a:lnTo>
                    <a:pt x="4849" y="1011"/>
                  </a:lnTo>
                  <a:lnTo>
                    <a:pt x="5481" y="2185"/>
                  </a:lnTo>
                  <a:lnTo>
                    <a:pt x="4041" y="3663"/>
                  </a:lnTo>
                  <a:lnTo>
                    <a:pt x="2905" y="3006"/>
                  </a:lnTo>
                  <a:lnTo>
                    <a:pt x="960" y="1529"/>
                  </a:lnTo>
                  <a:lnTo>
                    <a:pt x="1680" y="834"/>
                  </a:lnTo>
                  <a:lnTo>
                    <a:pt x="3309" y="2046"/>
                  </a:lnTo>
                  <a:lnTo>
                    <a:pt x="3864" y="784"/>
                  </a:lnTo>
                  <a:close/>
                  <a:moveTo>
                    <a:pt x="1629" y="1"/>
                  </a:moveTo>
                  <a:lnTo>
                    <a:pt x="0" y="1579"/>
                  </a:lnTo>
                  <a:lnTo>
                    <a:pt x="2564" y="3524"/>
                  </a:lnTo>
                  <a:lnTo>
                    <a:pt x="4142" y="4458"/>
                  </a:lnTo>
                  <a:lnTo>
                    <a:pt x="6264" y="2299"/>
                  </a:lnTo>
                  <a:lnTo>
                    <a:pt x="5279" y="468"/>
                  </a:lnTo>
                  <a:lnTo>
                    <a:pt x="3511" y="51"/>
                  </a:lnTo>
                  <a:lnTo>
                    <a:pt x="3056" y="1062"/>
                  </a:lnTo>
                  <a:lnTo>
                    <a:pt x="1629" y="1"/>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5" name="Google Shape;1355;p54"/>
            <p:cNvSpPr/>
            <p:nvPr/>
          </p:nvSpPr>
          <p:spPr>
            <a:xfrm>
              <a:off x="3098775" y="1751200"/>
              <a:ext cx="166375" cy="133550"/>
            </a:xfrm>
            <a:custGeom>
              <a:rect b="b" l="l" r="r" t="t"/>
              <a:pathLst>
                <a:path extrusionOk="0" h="5342" w="6655">
                  <a:moveTo>
                    <a:pt x="5619" y="0"/>
                  </a:moveTo>
                  <a:lnTo>
                    <a:pt x="4205" y="985"/>
                  </a:lnTo>
                  <a:lnTo>
                    <a:pt x="2475" y="1869"/>
                  </a:lnTo>
                  <a:lnTo>
                    <a:pt x="1288" y="404"/>
                  </a:lnTo>
                  <a:lnTo>
                    <a:pt x="0" y="1856"/>
                  </a:lnTo>
                  <a:lnTo>
                    <a:pt x="341" y="2829"/>
                  </a:lnTo>
                  <a:lnTo>
                    <a:pt x="341" y="4028"/>
                  </a:lnTo>
                  <a:lnTo>
                    <a:pt x="2766" y="5341"/>
                  </a:lnTo>
                  <a:lnTo>
                    <a:pt x="4963" y="4369"/>
                  </a:lnTo>
                  <a:lnTo>
                    <a:pt x="6655" y="2854"/>
                  </a:lnTo>
                  <a:lnTo>
                    <a:pt x="6655" y="1515"/>
                  </a:lnTo>
                  <a:lnTo>
                    <a:pt x="5619"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6" name="Google Shape;1356;p54"/>
            <p:cNvSpPr/>
            <p:nvPr/>
          </p:nvSpPr>
          <p:spPr>
            <a:xfrm>
              <a:off x="3089925" y="1740150"/>
              <a:ext cx="182800" cy="153450"/>
            </a:xfrm>
            <a:custGeom>
              <a:rect b="b" l="l" r="r" t="t"/>
              <a:pathLst>
                <a:path extrusionOk="0" h="6138" w="7312">
                  <a:moveTo>
                    <a:pt x="5885" y="884"/>
                  </a:moveTo>
                  <a:lnTo>
                    <a:pt x="6693" y="2046"/>
                  </a:lnTo>
                  <a:lnTo>
                    <a:pt x="6693" y="3157"/>
                  </a:lnTo>
                  <a:lnTo>
                    <a:pt x="5140" y="4546"/>
                  </a:lnTo>
                  <a:lnTo>
                    <a:pt x="3132" y="5443"/>
                  </a:lnTo>
                  <a:lnTo>
                    <a:pt x="1011" y="4281"/>
                  </a:lnTo>
                  <a:lnTo>
                    <a:pt x="1011" y="3271"/>
                  </a:lnTo>
                  <a:lnTo>
                    <a:pt x="708" y="2374"/>
                  </a:lnTo>
                  <a:lnTo>
                    <a:pt x="1630" y="1339"/>
                  </a:lnTo>
                  <a:lnTo>
                    <a:pt x="2741" y="2715"/>
                  </a:lnTo>
                  <a:lnTo>
                    <a:pt x="4698" y="1705"/>
                  </a:lnTo>
                  <a:lnTo>
                    <a:pt x="5885" y="884"/>
                  </a:lnTo>
                  <a:close/>
                  <a:moveTo>
                    <a:pt x="6049" y="0"/>
                  </a:moveTo>
                  <a:lnTo>
                    <a:pt x="4395" y="1162"/>
                  </a:lnTo>
                  <a:lnTo>
                    <a:pt x="2918" y="1920"/>
                  </a:lnTo>
                  <a:lnTo>
                    <a:pt x="1655" y="366"/>
                  </a:lnTo>
                  <a:lnTo>
                    <a:pt x="1" y="2235"/>
                  </a:lnTo>
                  <a:lnTo>
                    <a:pt x="380" y="3334"/>
                  </a:lnTo>
                  <a:lnTo>
                    <a:pt x="380" y="4660"/>
                  </a:lnTo>
                  <a:lnTo>
                    <a:pt x="3094" y="6137"/>
                  </a:lnTo>
                  <a:lnTo>
                    <a:pt x="5443" y="5102"/>
                  </a:lnTo>
                  <a:lnTo>
                    <a:pt x="7312" y="3435"/>
                  </a:lnTo>
                  <a:lnTo>
                    <a:pt x="7312" y="1856"/>
                  </a:lnTo>
                  <a:lnTo>
                    <a:pt x="6049" y="0"/>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7" name="Google Shape;1357;p54"/>
            <p:cNvSpPr/>
            <p:nvPr/>
          </p:nvSpPr>
          <p:spPr>
            <a:xfrm>
              <a:off x="3793250" y="2636350"/>
              <a:ext cx="57175" cy="35700"/>
            </a:xfrm>
            <a:custGeom>
              <a:rect b="b" l="l" r="r" t="t"/>
              <a:pathLst>
                <a:path extrusionOk="0" h="1428" w="2287">
                  <a:moveTo>
                    <a:pt x="1743" y="0"/>
                  </a:moveTo>
                  <a:lnTo>
                    <a:pt x="1" y="480"/>
                  </a:lnTo>
                  <a:lnTo>
                    <a:pt x="2286" y="1427"/>
                  </a:lnTo>
                  <a:lnTo>
                    <a:pt x="2286" y="1427"/>
                  </a:lnTo>
                  <a:lnTo>
                    <a:pt x="1743"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8" name="Google Shape;1358;p54"/>
            <p:cNvSpPr/>
            <p:nvPr/>
          </p:nvSpPr>
          <p:spPr>
            <a:xfrm>
              <a:off x="3768950" y="2626875"/>
              <a:ext cx="95675" cy="59375"/>
            </a:xfrm>
            <a:custGeom>
              <a:rect b="b" l="l" r="r" t="t"/>
              <a:pathLst>
                <a:path extrusionOk="0" h="2375" w="3827">
                  <a:moveTo>
                    <a:pt x="2526" y="758"/>
                  </a:moveTo>
                  <a:lnTo>
                    <a:pt x="2703" y="1238"/>
                  </a:lnTo>
                  <a:lnTo>
                    <a:pt x="1958" y="922"/>
                  </a:lnTo>
                  <a:lnTo>
                    <a:pt x="2526" y="758"/>
                  </a:lnTo>
                  <a:close/>
                  <a:moveTo>
                    <a:pt x="2905" y="0"/>
                  </a:moveTo>
                  <a:lnTo>
                    <a:pt x="0" y="796"/>
                  </a:lnTo>
                  <a:lnTo>
                    <a:pt x="3826" y="2374"/>
                  </a:lnTo>
                  <a:lnTo>
                    <a:pt x="2905"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9" name="Google Shape;1359;p54"/>
            <p:cNvSpPr/>
            <p:nvPr/>
          </p:nvSpPr>
          <p:spPr>
            <a:xfrm>
              <a:off x="3702975" y="2517025"/>
              <a:ext cx="43275" cy="68200"/>
            </a:xfrm>
            <a:custGeom>
              <a:rect b="b" l="l" r="r" t="t"/>
              <a:pathLst>
                <a:path extrusionOk="0" h="2728" w="1731">
                  <a:moveTo>
                    <a:pt x="733" y="0"/>
                  </a:moveTo>
                  <a:cubicBezTo>
                    <a:pt x="493" y="164"/>
                    <a:pt x="0" y="1288"/>
                    <a:pt x="0" y="1288"/>
                  </a:cubicBezTo>
                  <a:lnTo>
                    <a:pt x="695" y="2728"/>
                  </a:lnTo>
                  <a:lnTo>
                    <a:pt x="1730" y="2728"/>
                  </a:lnTo>
                  <a:lnTo>
                    <a:pt x="733"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0" name="Google Shape;1360;p54"/>
            <p:cNvSpPr/>
            <p:nvPr/>
          </p:nvSpPr>
          <p:spPr>
            <a:xfrm>
              <a:off x="3694450" y="2505025"/>
              <a:ext cx="62850" cy="88100"/>
            </a:xfrm>
            <a:custGeom>
              <a:rect b="b" l="l" r="r" t="t"/>
              <a:pathLst>
                <a:path extrusionOk="0" h="3524" w="2514">
                  <a:moveTo>
                    <a:pt x="973" y="1162"/>
                  </a:moveTo>
                  <a:lnTo>
                    <a:pt x="1604" y="2892"/>
                  </a:lnTo>
                  <a:lnTo>
                    <a:pt x="1225" y="2892"/>
                  </a:lnTo>
                  <a:lnTo>
                    <a:pt x="682" y="1756"/>
                  </a:lnTo>
                  <a:cubicBezTo>
                    <a:pt x="771" y="1554"/>
                    <a:pt x="884" y="1352"/>
                    <a:pt x="973" y="1162"/>
                  </a:cubicBezTo>
                  <a:close/>
                  <a:moveTo>
                    <a:pt x="1238" y="0"/>
                  </a:moveTo>
                  <a:lnTo>
                    <a:pt x="897" y="215"/>
                  </a:lnTo>
                  <a:cubicBezTo>
                    <a:pt x="619" y="405"/>
                    <a:pt x="253" y="1187"/>
                    <a:pt x="51" y="1642"/>
                  </a:cubicBezTo>
                  <a:lnTo>
                    <a:pt x="1" y="1768"/>
                  </a:lnTo>
                  <a:lnTo>
                    <a:pt x="834" y="3523"/>
                  </a:lnTo>
                  <a:lnTo>
                    <a:pt x="2513" y="3523"/>
                  </a:lnTo>
                  <a:lnTo>
                    <a:pt x="1238" y="0"/>
                  </a:lnTo>
                  <a:close/>
                </a:path>
              </a:pathLst>
            </a:custGeom>
            <a:solidFill>
              <a:srgbClr val="FAF6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1" name="Google Shape;1361;p54"/>
            <p:cNvSpPr/>
            <p:nvPr/>
          </p:nvSpPr>
          <p:spPr>
            <a:xfrm>
              <a:off x="3696975" y="2570375"/>
              <a:ext cx="25275" cy="78000"/>
            </a:xfrm>
            <a:custGeom>
              <a:rect b="b" l="l" r="r" t="t"/>
              <a:pathLst>
                <a:path extrusionOk="0" h="3120" w="1011">
                  <a:moveTo>
                    <a:pt x="455" y="0"/>
                  </a:moveTo>
                  <a:lnTo>
                    <a:pt x="1" y="1402"/>
                  </a:lnTo>
                  <a:lnTo>
                    <a:pt x="581" y="3119"/>
                  </a:lnTo>
                  <a:lnTo>
                    <a:pt x="1011" y="3119"/>
                  </a:lnTo>
                  <a:lnTo>
                    <a:pt x="1011" y="278"/>
                  </a:lnTo>
                  <a:lnTo>
                    <a:pt x="455"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2" name="Google Shape;1362;p54"/>
            <p:cNvSpPr/>
            <p:nvPr/>
          </p:nvSpPr>
          <p:spPr>
            <a:xfrm>
              <a:off x="3688775" y="2563750"/>
              <a:ext cx="43275" cy="92500"/>
            </a:xfrm>
            <a:custGeom>
              <a:rect b="b" l="l" r="r" t="t"/>
              <a:pathLst>
                <a:path extrusionOk="0" h="3700" w="1731">
                  <a:moveTo>
                    <a:pt x="1023" y="846"/>
                  </a:moveTo>
                  <a:lnTo>
                    <a:pt x="1074" y="871"/>
                  </a:lnTo>
                  <a:lnTo>
                    <a:pt x="1074" y="2765"/>
                  </a:lnTo>
                  <a:lnTo>
                    <a:pt x="695" y="1755"/>
                  </a:lnTo>
                  <a:lnTo>
                    <a:pt x="1023" y="846"/>
                  </a:lnTo>
                  <a:close/>
                  <a:moveTo>
                    <a:pt x="632" y="0"/>
                  </a:moveTo>
                  <a:lnTo>
                    <a:pt x="0" y="1755"/>
                  </a:lnTo>
                  <a:lnTo>
                    <a:pt x="720" y="3700"/>
                  </a:lnTo>
                  <a:lnTo>
                    <a:pt x="1730" y="3700"/>
                  </a:lnTo>
                  <a:lnTo>
                    <a:pt x="1730" y="493"/>
                  </a:lnTo>
                  <a:lnTo>
                    <a:pt x="632" y="0"/>
                  </a:lnTo>
                  <a:close/>
                </a:path>
              </a:pathLst>
            </a:custGeom>
            <a:solidFill>
              <a:srgbClr val="FAF6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3" name="Google Shape;1363;p54"/>
            <p:cNvSpPr/>
            <p:nvPr/>
          </p:nvSpPr>
          <p:spPr>
            <a:xfrm>
              <a:off x="4360850" y="1623350"/>
              <a:ext cx="47375" cy="27475"/>
            </a:xfrm>
            <a:custGeom>
              <a:rect b="b" l="l" r="r" t="t"/>
              <a:pathLst>
                <a:path extrusionOk="0" h="1099" w="1895">
                  <a:moveTo>
                    <a:pt x="0" y="0"/>
                  </a:moveTo>
                  <a:lnTo>
                    <a:pt x="556" y="1099"/>
                  </a:lnTo>
                  <a:lnTo>
                    <a:pt x="1326" y="947"/>
                  </a:lnTo>
                  <a:lnTo>
                    <a:pt x="1894"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4" name="Google Shape;1364;p54"/>
            <p:cNvSpPr/>
            <p:nvPr/>
          </p:nvSpPr>
          <p:spPr>
            <a:xfrm>
              <a:off x="4347900" y="1615450"/>
              <a:ext cx="74200" cy="44550"/>
            </a:xfrm>
            <a:custGeom>
              <a:rect b="b" l="l" r="r" t="t"/>
              <a:pathLst>
                <a:path extrusionOk="0" h="1782" w="2968">
                  <a:moveTo>
                    <a:pt x="1857" y="632"/>
                  </a:moveTo>
                  <a:lnTo>
                    <a:pt x="1642" y="973"/>
                  </a:lnTo>
                  <a:lnTo>
                    <a:pt x="1238" y="1061"/>
                  </a:lnTo>
                  <a:lnTo>
                    <a:pt x="1023" y="632"/>
                  </a:lnTo>
                  <a:close/>
                  <a:moveTo>
                    <a:pt x="0" y="1"/>
                  </a:moveTo>
                  <a:lnTo>
                    <a:pt x="897" y="1781"/>
                  </a:lnTo>
                  <a:lnTo>
                    <a:pt x="2046" y="1541"/>
                  </a:lnTo>
                  <a:lnTo>
                    <a:pt x="2968" y="1"/>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5" name="Google Shape;1365;p54"/>
            <p:cNvSpPr/>
            <p:nvPr/>
          </p:nvSpPr>
          <p:spPr>
            <a:xfrm>
              <a:off x="2445000" y="785850"/>
              <a:ext cx="922425" cy="1196450"/>
            </a:xfrm>
            <a:custGeom>
              <a:rect b="b" l="l" r="r" t="t"/>
              <a:pathLst>
                <a:path extrusionOk="0" h="47858" w="36897">
                  <a:moveTo>
                    <a:pt x="27288" y="1"/>
                  </a:moveTo>
                  <a:lnTo>
                    <a:pt x="21921" y="2324"/>
                  </a:lnTo>
                  <a:lnTo>
                    <a:pt x="20027" y="2375"/>
                  </a:lnTo>
                  <a:lnTo>
                    <a:pt x="19396" y="4067"/>
                  </a:lnTo>
                  <a:lnTo>
                    <a:pt x="20179" y="6378"/>
                  </a:lnTo>
                  <a:lnTo>
                    <a:pt x="18600" y="6378"/>
                  </a:lnTo>
                  <a:lnTo>
                    <a:pt x="18285" y="4016"/>
                  </a:lnTo>
                  <a:lnTo>
                    <a:pt x="17262" y="3625"/>
                  </a:lnTo>
                  <a:lnTo>
                    <a:pt x="16782" y="5203"/>
                  </a:lnTo>
                  <a:lnTo>
                    <a:pt x="15620" y="4850"/>
                  </a:lnTo>
                  <a:lnTo>
                    <a:pt x="15305" y="3006"/>
                  </a:lnTo>
                  <a:lnTo>
                    <a:pt x="13411" y="3322"/>
                  </a:lnTo>
                  <a:lnTo>
                    <a:pt x="11277" y="4105"/>
                  </a:lnTo>
                  <a:lnTo>
                    <a:pt x="9698" y="5683"/>
                  </a:lnTo>
                  <a:lnTo>
                    <a:pt x="7489" y="6163"/>
                  </a:lnTo>
                  <a:lnTo>
                    <a:pt x="6150" y="7893"/>
                  </a:lnTo>
                  <a:lnTo>
                    <a:pt x="6933" y="9080"/>
                  </a:lnTo>
                  <a:lnTo>
                    <a:pt x="5355" y="10418"/>
                  </a:lnTo>
                  <a:lnTo>
                    <a:pt x="2678" y="11529"/>
                  </a:lnTo>
                  <a:lnTo>
                    <a:pt x="784" y="11883"/>
                  </a:lnTo>
                  <a:lnTo>
                    <a:pt x="1251" y="13575"/>
                  </a:lnTo>
                  <a:lnTo>
                    <a:pt x="2678" y="13726"/>
                  </a:lnTo>
                  <a:lnTo>
                    <a:pt x="3069" y="14598"/>
                  </a:lnTo>
                  <a:lnTo>
                    <a:pt x="1" y="14838"/>
                  </a:lnTo>
                  <a:lnTo>
                    <a:pt x="1" y="16176"/>
                  </a:lnTo>
                  <a:lnTo>
                    <a:pt x="1731" y="17363"/>
                  </a:lnTo>
                  <a:cubicBezTo>
                    <a:pt x="1731" y="17363"/>
                    <a:pt x="1944" y="16942"/>
                    <a:pt x="2599" y="16942"/>
                  </a:cubicBezTo>
                  <a:cubicBezTo>
                    <a:pt x="2926" y="16942"/>
                    <a:pt x="3364" y="17047"/>
                    <a:pt x="3940" y="17363"/>
                  </a:cubicBezTo>
                  <a:cubicBezTo>
                    <a:pt x="5683" y="18310"/>
                    <a:pt x="5759" y="18310"/>
                    <a:pt x="5759" y="18310"/>
                  </a:cubicBezTo>
                  <a:lnTo>
                    <a:pt x="7337" y="21378"/>
                  </a:lnTo>
                  <a:lnTo>
                    <a:pt x="6946" y="25331"/>
                  </a:lnTo>
                  <a:lnTo>
                    <a:pt x="6946" y="29434"/>
                  </a:lnTo>
                  <a:lnTo>
                    <a:pt x="8436" y="29902"/>
                  </a:lnTo>
                  <a:lnTo>
                    <a:pt x="7615" y="31164"/>
                  </a:lnTo>
                  <a:lnTo>
                    <a:pt x="5683" y="30849"/>
                  </a:lnTo>
                  <a:lnTo>
                    <a:pt x="5683" y="33223"/>
                  </a:lnTo>
                  <a:lnTo>
                    <a:pt x="7173" y="34321"/>
                  </a:lnTo>
                  <a:lnTo>
                    <a:pt x="6074" y="36695"/>
                  </a:lnTo>
                  <a:lnTo>
                    <a:pt x="6541" y="40546"/>
                  </a:lnTo>
                  <a:lnTo>
                    <a:pt x="7135" y="43463"/>
                  </a:lnTo>
                  <a:lnTo>
                    <a:pt x="7627" y="46153"/>
                  </a:lnTo>
                  <a:lnTo>
                    <a:pt x="9218" y="45913"/>
                  </a:lnTo>
                  <a:lnTo>
                    <a:pt x="10885" y="47857"/>
                  </a:lnTo>
                  <a:lnTo>
                    <a:pt x="12186" y="45647"/>
                  </a:lnTo>
                  <a:lnTo>
                    <a:pt x="13310" y="42175"/>
                  </a:lnTo>
                  <a:lnTo>
                    <a:pt x="14812" y="39776"/>
                  </a:lnTo>
                  <a:lnTo>
                    <a:pt x="16946" y="39195"/>
                  </a:lnTo>
                  <a:lnTo>
                    <a:pt x="20103" y="37857"/>
                  </a:lnTo>
                  <a:lnTo>
                    <a:pt x="21770" y="35798"/>
                  </a:lnTo>
                  <a:lnTo>
                    <a:pt x="24762" y="35407"/>
                  </a:lnTo>
                  <a:lnTo>
                    <a:pt x="28462" y="33071"/>
                  </a:lnTo>
                  <a:lnTo>
                    <a:pt x="26480" y="32869"/>
                  </a:lnTo>
                  <a:lnTo>
                    <a:pt x="25545" y="32869"/>
                  </a:lnTo>
                  <a:lnTo>
                    <a:pt x="26480" y="30659"/>
                  </a:lnTo>
                  <a:lnTo>
                    <a:pt x="28462" y="32478"/>
                  </a:lnTo>
                  <a:lnTo>
                    <a:pt x="29232" y="30735"/>
                  </a:lnTo>
                  <a:lnTo>
                    <a:pt x="28538" y="28487"/>
                  </a:lnTo>
                  <a:lnTo>
                    <a:pt x="28538" y="28487"/>
                  </a:lnTo>
                  <a:cubicBezTo>
                    <a:pt x="28538" y="28487"/>
                    <a:pt x="28571" y="28497"/>
                    <a:pt x="28628" y="28497"/>
                  </a:cubicBezTo>
                  <a:cubicBezTo>
                    <a:pt x="28850" y="28497"/>
                    <a:pt x="29441" y="28361"/>
                    <a:pt x="29952" y="27048"/>
                  </a:cubicBezTo>
                  <a:cubicBezTo>
                    <a:pt x="30176" y="26473"/>
                    <a:pt x="30217" y="26354"/>
                    <a:pt x="30211" y="26354"/>
                  </a:cubicBezTo>
                  <a:lnTo>
                    <a:pt x="30211" y="26354"/>
                  </a:lnTo>
                  <a:cubicBezTo>
                    <a:pt x="30207" y="26354"/>
                    <a:pt x="30180" y="26414"/>
                    <a:pt x="30178" y="26414"/>
                  </a:cubicBezTo>
                  <a:cubicBezTo>
                    <a:pt x="30175" y="26414"/>
                    <a:pt x="30241" y="26250"/>
                    <a:pt x="30596" y="25381"/>
                  </a:cubicBezTo>
                  <a:cubicBezTo>
                    <a:pt x="31467" y="23260"/>
                    <a:pt x="31455" y="23247"/>
                    <a:pt x="31455" y="23247"/>
                  </a:cubicBezTo>
                  <a:cubicBezTo>
                    <a:pt x="31455" y="23247"/>
                    <a:pt x="32086" y="23007"/>
                    <a:pt x="31455" y="21593"/>
                  </a:cubicBezTo>
                  <a:cubicBezTo>
                    <a:pt x="30823" y="20179"/>
                    <a:pt x="29876" y="20722"/>
                    <a:pt x="30823" y="20166"/>
                  </a:cubicBezTo>
                  <a:lnTo>
                    <a:pt x="31770" y="19623"/>
                  </a:lnTo>
                  <a:lnTo>
                    <a:pt x="32642" y="19068"/>
                  </a:lnTo>
                  <a:lnTo>
                    <a:pt x="32250" y="16694"/>
                  </a:lnTo>
                  <a:lnTo>
                    <a:pt x="32642" y="14042"/>
                  </a:lnTo>
                  <a:lnTo>
                    <a:pt x="34611" y="11858"/>
                  </a:lnTo>
                  <a:lnTo>
                    <a:pt x="36354" y="9762"/>
                  </a:lnTo>
                  <a:lnTo>
                    <a:pt x="36897" y="8032"/>
                  </a:lnTo>
                  <a:lnTo>
                    <a:pt x="34851" y="7085"/>
                  </a:lnTo>
                  <a:lnTo>
                    <a:pt x="32566" y="7943"/>
                  </a:lnTo>
                  <a:lnTo>
                    <a:pt x="30280" y="10090"/>
                  </a:lnTo>
                  <a:lnTo>
                    <a:pt x="31770" y="7451"/>
                  </a:lnTo>
                  <a:lnTo>
                    <a:pt x="31859" y="7009"/>
                  </a:lnTo>
                  <a:lnTo>
                    <a:pt x="27439" y="7009"/>
                  </a:lnTo>
                  <a:lnTo>
                    <a:pt x="27351" y="5986"/>
                  </a:lnTo>
                  <a:lnTo>
                    <a:pt x="29232" y="5759"/>
                  </a:lnTo>
                  <a:lnTo>
                    <a:pt x="31859" y="5759"/>
                  </a:lnTo>
                  <a:lnTo>
                    <a:pt x="31543" y="3625"/>
                  </a:lnTo>
                  <a:lnTo>
                    <a:pt x="30672" y="1655"/>
                  </a:lnTo>
                  <a:lnTo>
                    <a:pt x="27288"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6" name="Google Shape;1366;p54"/>
            <p:cNvSpPr/>
            <p:nvPr/>
          </p:nvSpPr>
          <p:spPr>
            <a:xfrm>
              <a:off x="2437100" y="777350"/>
              <a:ext cx="939800" cy="1218525"/>
            </a:xfrm>
            <a:custGeom>
              <a:rect b="b" l="l" r="r" t="t"/>
              <a:pathLst>
                <a:path extrusionOk="0" h="48741" w="37592">
                  <a:moveTo>
                    <a:pt x="26909" y="31530"/>
                  </a:moveTo>
                  <a:lnTo>
                    <a:pt x="28601" y="33070"/>
                  </a:lnTo>
                  <a:lnTo>
                    <a:pt x="26796" y="32893"/>
                  </a:lnTo>
                  <a:lnTo>
                    <a:pt x="26341" y="32893"/>
                  </a:lnTo>
                  <a:lnTo>
                    <a:pt x="26909" y="31530"/>
                  </a:lnTo>
                  <a:close/>
                  <a:moveTo>
                    <a:pt x="27591" y="682"/>
                  </a:moveTo>
                  <a:lnTo>
                    <a:pt x="30748" y="2222"/>
                  </a:lnTo>
                  <a:lnTo>
                    <a:pt x="31543" y="4053"/>
                  </a:lnTo>
                  <a:lnTo>
                    <a:pt x="31809" y="5783"/>
                  </a:lnTo>
                  <a:lnTo>
                    <a:pt x="29498" y="5783"/>
                  </a:lnTo>
                  <a:lnTo>
                    <a:pt x="27339" y="6048"/>
                  </a:lnTo>
                  <a:lnTo>
                    <a:pt x="27465" y="7665"/>
                  </a:lnTo>
                  <a:lnTo>
                    <a:pt x="31796" y="7665"/>
                  </a:lnTo>
                  <a:lnTo>
                    <a:pt x="29321" y="12059"/>
                  </a:lnTo>
                  <a:lnTo>
                    <a:pt x="33046" y="8574"/>
                  </a:lnTo>
                  <a:lnTo>
                    <a:pt x="35155" y="7778"/>
                  </a:lnTo>
                  <a:lnTo>
                    <a:pt x="36834" y="8548"/>
                  </a:lnTo>
                  <a:lnTo>
                    <a:pt x="36380" y="9963"/>
                  </a:lnTo>
                  <a:lnTo>
                    <a:pt x="34700" y="11996"/>
                  </a:lnTo>
                  <a:lnTo>
                    <a:pt x="32667" y="14256"/>
                  </a:lnTo>
                  <a:lnTo>
                    <a:pt x="32250" y="17059"/>
                  </a:lnTo>
                  <a:lnTo>
                    <a:pt x="32617" y="19269"/>
                  </a:lnTo>
                  <a:lnTo>
                    <a:pt x="31935" y="19698"/>
                  </a:lnTo>
                  <a:cubicBezTo>
                    <a:pt x="31922" y="19711"/>
                    <a:pt x="31834" y="19761"/>
                    <a:pt x="30988" y="20254"/>
                  </a:cubicBezTo>
                  <a:cubicBezTo>
                    <a:pt x="30584" y="20494"/>
                    <a:pt x="30432" y="20582"/>
                    <a:pt x="30432" y="20809"/>
                  </a:cubicBezTo>
                  <a:cubicBezTo>
                    <a:pt x="30445" y="20986"/>
                    <a:pt x="30558" y="21125"/>
                    <a:pt x="30710" y="21188"/>
                  </a:cubicBezTo>
                  <a:cubicBezTo>
                    <a:pt x="30887" y="21289"/>
                    <a:pt x="31215" y="21466"/>
                    <a:pt x="31480" y="22072"/>
                  </a:cubicBezTo>
                  <a:cubicBezTo>
                    <a:pt x="31872" y="22943"/>
                    <a:pt x="31733" y="23259"/>
                    <a:pt x="31657" y="23309"/>
                  </a:cubicBezTo>
                  <a:lnTo>
                    <a:pt x="31455" y="23385"/>
                  </a:lnTo>
                  <a:lnTo>
                    <a:pt x="31455" y="23537"/>
                  </a:lnTo>
                  <a:cubicBezTo>
                    <a:pt x="31404" y="23676"/>
                    <a:pt x="31228" y="24118"/>
                    <a:pt x="30609" y="25620"/>
                  </a:cubicBezTo>
                  <a:cubicBezTo>
                    <a:pt x="30432" y="26062"/>
                    <a:pt x="30319" y="26353"/>
                    <a:pt x="30243" y="26555"/>
                  </a:cubicBezTo>
                  <a:lnTo>
                    <a:pt x="30218" y="26618"/>
                  </a:lnTo>
                  <a:cubicBezTo>
                    <a:pt x="30218" y="26618"/>
                    <a:pt x="30218" y="26630"/>
                    <a:pt x="30218" y="26630"/>
                  </a:cubicBezTo>
                  <a:cubicBezTo>
                    <a:pt x="30205" y="26681"/>
                    <a:pt x="30154" y="26832"/>
                    <a:pt x="29978" y="27287"/>
                  </a:cubicBezTo>
                  <a:cubicBezTo>
                    <a:pt x="29498" y="28499"/>
                    <a:pt x="29018" y="28537"/>
                    <a:pt x="28955" y="28537"/>
                  </a:cubicBezTo>
                  <a:lnTo>
                    <a:pt x="28399" y="28373"/>
                  </a:lnTo>
                  <a:lnTo>
                    <a:pt x="28399" y="28373"/>
                  </a:lnTo>
                  <a:lnTo>
                    <a:pt x="29220" y="31062"/>
                  </a:lnTo>
                  <a:lnTo>
                    <a:pt x="28677" y="32287"/>
                  </a:lnTo>
                  <a:lnTo>
                    <a:pt x="26682" y="30469"/>
                  </a:lnTo>
                  <a:lnTo>
                    <a:pt x="25394" y="33525"/>
                  </a:lnTo>
                  <a:lnTo>
                    <a:pt x="26758" y="33525"/>
                  </a:lnTo>
                  <a:lnTo>
                    <a:pt x="27844" y="33626"/>
                  </a:lnTo>
                  <a:lnTo>
                    <a:pt x="24977" y="35431"/>
                  </a:lnTo>
                  <a:lnTo>
                    <a:pt x="21922" y="35835"/>
                  </a:lnTo>
                  <a:lnTo>
                    <a:pt x="20230" y="37931"/>
                  </a:lnTo>
                  <a:lnTo>
                    <a:pt x="17199" y="39232"/>
                  </a:lnTo>
                  <a:lnTo>
                    <a:pt x="14939" y="39838"/>
                  </a:lnTo>
                  <a:lnTo>
                    <a:pt x="13360" y="42351"/>
                  </a:lnTo>
                  <a:lnTo>
                    <a:pt x="12211" y="45861"/>
                  </a:lnTo>
                  <a:lnTo>
                    <a:pt x="11163" y="47654"/>
                  </a:lnTo>
                  <a:lnTo>
                    <a:pt x="9661" y="45874"/>
                  </a:lnTo>
                  <a:lnTo>
                    <a:pt x="8209" y="46101"/>
                  </a:lnTo>
                  <a:lnTo>
                    <a:pt x="7767" y="43715"/>
                  </a:lnTo>
                  <a:lnTo>
                    <a:pt x="7173" y="40823"/>
                  </a:lnTo>
                  <a:lnTo>
                    <a:pt x="6719" y="37048"/>
                  </a:lnTo>
                  <a:lnTo>
                    <a:pt x="7893" y="34535"/>
                  </a:lnTo>
                  <a:lnTo>
                    <a:pt x="6315" y="33373"/>
                  </a:lnTo>
                  <a:lnTo>
                    <a:pt x="6315" y="31542"/>
                  </a:lnTo>
                  <a:lnTo>
                    <a:pt x="8082" y="31833"/>
                  </a:lnTo>
                  <a:lnTo>
                    <a:pt x="9244" y="30040"/>
                  </a:lnTo>
                  <a:lnTo>
                    <a:pt x="7577" y="29509"/>
                  </a:lnTo>
                  <a:lnTo>
                    <a:pt x="7577" y="25671"/>
                  </a:lnTo>
                  <a:lnTo>
                    <a:pt x="7981" y="21643"/>
                  </a:lnTo>
                  <a:lnTo>
                    <a:pt x="6277" y="18309"/>
                  </a:lnTo>
                  <a:lnTo>
                    <a:pt x="6125" y="18309"/>
                  </a:lnTo>
                  <a:cubicBezTo>
                    <a:pt x="6024" y="18271"/>
                    <a:pt x="5645" y="18082"/>
                    <a:pt x="4408" y="17413"/>
                  </a:cubicBezTo>
                  <a:cubicBezTo>
                    <a:pt x="3845" y="17104"/>
                    <a:pt x="3347" y="16952"/>
                    <a:pt x="2915" y="16952"/>
                  </a:cubicBezTo>
                  <a:cubicBezTo>
                    <a:pt x="2746" y="16952"/>
                    <a:pt x="2587" y="16975"/>
                    <a:pt x="2438" y="17021"/>
                  </a:cubicBezTo>
                  <a:cubicBezTo>
                    <a:pt x="2274" y="17072"/>
                    <a:pt x="2122" y="17147"/>
                    <a:pt x="1983" y="17261"/>
                  </a:cubicBezTo>
                  <a:lnTo>
                    <a:pt x="620" y="16339"/>
                  </a:lnTo>
                  <a:lnTo>
                    <a:pt x="620" y="15455"/>
                  </a:lnTo>
                  <a:lnTo>
                    <a:pt x="3852" y="15203"/>
                  </a:lnTo>
                  <a:lnTo>
                    <a:pt x="3208" y="13763"/>
                  </a:lnTo>
                  <a:lnTo>
                    <a:pt x="1819" y="13612"/>
                  </a:lnTo>
                  <a:lnTo>
                    <a:pt x="1504" y="12450"/>
                  </a:lnTo>
                  <a:lnTo>
                    <a:pt x="3057" y="12160"/>
                  </a:lnTo>
                  <a:lnTo>
                    <a:pt x="5797" y="11036"/>
                  </a:lnTo>
                  <a:lnTo>
                    <a:pt x="7678" y="9470"/>
                  </a:lnTo>
                  <a:lnTo>
                    <a:pt x="6857" y="8233"/>
                  </a:lnTo>
                  <a:lnTo>
                    <a:pt x="7994" y="6781"/>
                  </a:lnTo>
                  <a:lnTo>
                    <a:pt x="10178" y="6301"/>
                  </a:lnTo>
                  <a:lnTo>
                    <a:pt x="11769" y="4710"/>
                  </a:lnTo>
                  <a:lnTo>
                    <a:pt x="13777" y="3965"/>
                  </a:lnTo>
                  <a:lnTo>
                    <a:pt x="15355" y="3712"/>
                  </a:lnTo>
                  <a:lnTo>
                    <a:pt x="15646" y="5430"/>
                  </a:lnTo>
                  <a:lnTo>
                    <a:pt x="17325" y="5935"/>
                  </a:lnTo>
                  <a:lnTo>
                    <a:pt x="17792" y="4382"/>
                  </a:lnTo>
                  <a:lnTo>
                    <a:pt x="18323" y="4584"/>
                  </a:lnTo>
                  <a:lnTo>
                    <a:pt x="18651" y="7033"/>
                  </a:lnTo>
                  <a:lnTo>
                    <a:pt x="20949" y="7033"/>
                  </a:lnTo>
                  <a:lnTo>
                    <a:pt x="20053" y="4407"/>
                  </a:lnTo>
                  <a:lnTo>
                    <a:pt x="20570" y="3031"/>
                  </a:lnTo>
                  <a:lnTo>
                    <a:pt x="22250" y="2980"/>
                  </a:lnTo>
                  <a:lnTo>
                    <a:pt x="27591" y="682"/>
                  </a:lnTo>
                  <a:close/>
                  <a:moveTo>
                    <a:pt x="27604" y="0"/>
                  </a:moveTo>
                  <a:lnTo>
                    <a:pt x="22161" y="2361"/>
                  </a:lnTo>
                  <a:lnTo>
                    <a:pt x="20116" y="2424"/>
                  </a:lnTo>
                  <a:lnTo>
                    <a:pt x="19371" y="4407"/>
                  </a:lnTo>
                  <a:lnTo>
                    <a:pt x="20053" y="6415"/>
                  </a:lnTo>
                  <a:lnTo>
                    <a:pt x="19194" y="6415"/>
                  </a:lnTo>
                  <a:lnTo>
                    <a:pt x="18891" y="4142"/>
                  </a:lnTo>
                  <a:lnTo>
                    <a:pt x="17376" y="3548"/>
                  </a:lnTo>
                  <a:lnTo>
                    <a:pt x="16896" y="5152"/>
                  </a:lnTo>
                  <a:lnTo>
                    <a:pt x="16214" y="4937"/>
                  </a:lnTo>
                  <a:lnTo>
                    <a:pt x="15861" y="2993"/>
                  </a:lnTo>
                  <a:lnTo>
                    <a:pt x="13600" y="3359"/>
                  </a:lnTo>
                  <a:lnTo>
                    <a:pt x="11479" y="4154"/>
                  </a:lnTo>
                  <a:lnTo>
                    <a:pt x="9850" y="5733"/>
                  </a:lnTo>
                  <a:lnTo>
                    <a:pt x="7628" y="6200"/>
                  </a:lnTo>
                  <a:lnTo>
                    <a:pt x="6075" y="8208"/>
                  </a:lnTo>
                  <a:lnTo>
                    <a:pt x="6832" y="9344"/>
                  </a:lnTo>
                  <a:lnTo>
                    <a:pt x="5506" y="10480"/>
                  </a:lnTo>
                  <a:lnTo>
                    <a:pt x="2905" y="11541"/>
                  </a:lnTo>
                  <a:lnTo>
                    <a:pt x="708" y="11958"/>
                  </a:lnTo>
                  <a:lnTo>
                    <a:pt x="1339" y="14193"/>
                  </a:lnTo>
                  <a:lnTo>
                    <a:pt x="2792" y="14344"/>
                  </a:lnTo>
                  <a:lnTo>
                    <a:pt x="2918" y="14635"/>
                  </a:lnTo>
                  <a:lnTo>
                    <a:pt x="1" y="14862"/>
                  </a:lnTo>
                  <a:lnTo>
                    <a:pt x="1" y="16655"/>
                  </a:lnTo>
                  <a:lnTo>
                    <a:pt x="2173" y="18132"/>
                  </a:lnTo>
                  <a:lnTo>
                    <a:pt x="2337" y="17817"/>
                  </a:lnTo>
                  <a:cubicBezTo>
                    <a:pt x="2400" y="17716"/>
                    <a:pt x="2514" y="17640"/>
                    <a:pt x="2627" y="17615"/>
                  </a:cubicBezTo>
                  <a:cubicBezTo>
                    <a:pt x="2703" y="17592"/>
                    <a:pt x="2796" y="17576"/>
                    <a:pt x="2911" y="17576"/>
                  </a:cubicBezTo>
                  <a:cubicBezTo>
                    <a:pt x="3180" y="17576"/>
                    <a:pt x="3565" y="17663"/>
                    <a:pt x="4105" y="17956"/>
                  </a:cubicBezTo>
                  <a:cubicBezTo>
                    <a:pt x="5153" y="18536"/>
                    <a:pt x="5620" y="18764"/>
                    <a:pt x="5847" y="18865"/>
                  </a:cubicBezTo>
                  <a:lnTo>
                    <a:pt x="7325" y="21756"/>
                  </a:lnTo>
                  <a:lnTo>
                    <a:pt x="6933" y="25645"/>
                  </a:lnTo>
                  <a:lnTo>
                    <a:pt x="6933" y="29976"/>
                  </a:lnTo>
                  <a:lnTo>
                    <a:pt x="8259" y="30393"/>
                  </a:lnTo>
                  <a:lnTo>
                    <a:pt x="7767" y="31138"/>
                  </a:lnTo>
                  <a:lnTo>
                    <a:pt x="5671" y="30785"/>
                  </a:lnTo>
                  <a:lnTo>
                    <a:pt x="5671" y="33689"/>
                  </a:lnTo>
                  <a:lnTo>
                    <a:pt x="7097" y="34737"/>
                  </a:lnTo>
                  <a:lnTo>
                    <a:pt x="6062" y="36947"/>
                  </a:lnTo>
                  <a:lnTo>
                    <a:pt x="6554" y="40924"/>
                  </a:lnTo>
                  <a:lnTo>
                    <a:pt x="7148" y="43828"/>
                  </a:lnTo>
                  <a:lnTo>
                    <a:pt x="7691" y="46808"/>
                  </a:lnTo>
                  <a:lnTo>
                    <a:pt x="9408" y="46556"/>
                  </a:lnTo>
                  <a:lnTo>
                    <a:pt x="11252" y="48740"/>
                  </a:lnTo>
                  <a:lnTo>
                    <a:pt x="12780" y="46152"/>
                  </a:lnTo>
                  <a:lnTo>
                    <a:pt x="13916" y="42654"/>
                  </a:lnTo>
                  <a:lnTo>
                    <a:pt x="15343" y="40381"/>
                  </a:lnTo>
                  <a:lnTo>
                    <a:pt x="17388" y="39826"/>
                  </a:lnTo>
                  <a:lnTo>
                    <a:pt x="20621" y="38449"/>
                  </a:lnTo>
                  <a:lnTo>
                    <a:pt x="22250" y="36429"/>
                  </a:lnTo>
                  <a:lnTo>
                    <a:pt x="25116" y="36050"/>
                  </a:lnTo>
                  <a:lnTo>
                    <a:pt x="29738" y="33184"/>
                  </a:lnTo>
                  <a:lnTo>
                    <a:pt x="29005" y="33108"/>
                  </a:lnTo>
                  <a:lnTo>
                    <a:pt x="29877" y="31100"/>
                  </a:lnTo>
                  <a:lnTo>
                    <a:pt x="29270" y="29105"/>
                  </a:lnTo>
                  <a:cubicBezTo>
                    <a:pt x="29637" y="28979"/>
                    <a:pt x="30142" y="28600"/>
                    <a:pt x="30558" y="27514"/>
                  </a:cubicBezTo>
                  <a:cubicBezTo>
                    <a:pt x="30659" y="27274"/>
                    <a:pt x="30748" y="27022"/>
                    <a:pt x="30824" y="26782"/>
                  </a:cubicBezTo>
                  <a:lnTo>
                    <a:pt x="31202" y="25847"/>
                  </a:lnTo>
                  <a:cubicBezTo>
                    <a:pt x="31720" y="24585"/>
                    <a:pt x="31935" y="24054"/>
                    <a:pt x="32036" y="23815"/>
                  </a:cubicBezTo>
                  <a:cubicBezTo>
                    <a:pt x="32149" y="23726"/>
                    <a:pt x="32238" y="23600"/>
                    <a:pt x="32288" y="23474"/>
                  </a:cubicBezTo>
                  <a:cubicBezTo>
                    <a:pt x="32452" y="23070"/>
                    <a:pt x="32389" y="22514"/>
                    <a:pt x="32074" y="21807"/>
                  </a:cubicBezTo>
                  <a:cubicBezTo>
                    <a:pt x="31910" y="21403"/>
                    <a:pt x="31644" y="21062"/>
                    <a:pt x="31303" y="20797"/>
                  </a:cubicBezTo>
                  <a:cubicBezTo>
                    <a:pt x="31834" y="20494"/>
                    <a:pt x="32112" y="20329"/>
                    <a:pt x="32250" y="20228"/>
                  </a:cubicBezTo>
                  <a:lnTo>
                    <a:pt x="32263" y="20241"/>
                  </a:lnTo>
                  <a:lnTo>
                    <a:pt x="33311" y="19572"/>
                  </a:lnTo>
                  <a:lnTo>
                    <a:pt x="32894" y="17046"/>
                  </a:lnTo>
                  <a:lnTo>
                    <a:pt x="33261" y="14534"/>
                  </a:lnTo>
                  <a:lnTo>
                    <a:pt x="35167" y="12412"/>
                  </a:lnTo>
                  <a:lnTo>
                    <a:pt x="36897" y="10329"/>
                  </a:lnTo>
                  <a:lnTo>
                    <a:pt x="37592" y="8220"/>
                  </a:lnTo>
                  <a:lnTo>
                    <a:pt x="35167" y="7096"/>
                  </a:lnTo>
                  <a:lnTo>
                    <a:pt x="32756" y="8018"/>
                  </a:lnTo>
                  <a:lnTo>
                    <a:pt x="31872" y="8801"/>
                  </a:lnTo>
                  <a:lnTo>
                    <a:pt x="32364" y="7942"/>
                  </a:lnTo>
                  <a:lnTo>
                    <a:pt x="32541" y="7046"/>
                  </a:lnTo>
                  <a:lnTo>
                    <a:pt x="28046" y="7046"/>
                  </a:lnTo>
                  <a:lnTo>
                    <a:pt x="28008" y="6604"/>
                  </a:lnTo>
                  <a:lnTo>
                    <a:pt x="29536" y="6415"/>
                  </a:lnTo>
                  <a:lnTo>
                    <a:pt x="32541" y="6415"/>
                  </a:lnTo>
                  <a:lnTo>
                    <a:pt x="32162" y="3927"/>
                  </a:lnTo>
                  <a:lnTo>
                    <a:pt x="31228" y="1768"/>
                  </a:lnTo>
                  <a:lnTo>
                    <a:pt x="27604" y="0"/>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7" name="Google Shape;1367;p54"/>
            <p:cNvSpPr/>
            <p:nvPr/>
          </p:nvSpPr>
          <p:spPr>
            <a:xfrm>
              <a:off x="2067150" y="740400"/>
              <a:ext cx="667350" cy="530050"/>
            </a:xfrm>
            <a:custGeom>
              <a:rect b="b" l="l" r="r" t="t"/>
              <a:pathLst>
                <a:path extrusionOk="0" h="21202" w="26694">
                  <a:moveTo>
                    <a:pt x="19218" y="1"/>
                  </a:moveTo>
                  <a:lnTo>
                    <a:pt x="14635" y="556"/>
                  </a:lnTo>
                  <a:lnTo>
                    <a:pt x="11415" y="1895"/>
                  </a:lnTo>
                  <a:lnTo>
                    <a:pt x="10228" y="3157"/>
                  </a:lnTo>
                  <a:lnTo>
                    <a:pt x="12122" y="5165"/>
                  </a:lnTo>
                  <a:lnTo>
                    <a:pt x="14016" y="6100"/>
                  </a:lnTo>
                  <a:lnTo>
                    <a:pt x="11099" y="6163"/>
                  </a:lnTo>
                  <a:lnTo>
                    <a:pt x="9041" y="4660"/>
                  </a:lnTo>
                  <a:lnTo>
                    <a:pt x="8814" y="2766"/>
                  </a:lnTo>
                  <a:lnTo>
                    <a:pt x="7627" y="2286"/>
                  </a:lnTo>
                  <a:lnTo>
                    <a:pt x="5190" y="6706"/>
                  </a:lnTo>
                  <a:lnTo>
                    <a:pt x="4786" y="9711"/>
                  </a:lnTo>
                  <a:lnTo>
                    <a:pt x="5733" y="11756"/>
                  </a:lnTo>
                  <a:lnTo>
                    <a:pt x="7627" y="12236"/>
                  </a:lnTo>
                  <a:lnTo>
                    <a:pt x="8650" y="13688"/>
                  </a:lnTo>
                  <a:lnTo>
                    <a:pt x="6288" y="13082"/>
                  </a:lnTo>
                  <a:lnTo>
                    <a:pt x="5101" y="14509"/>
                  </a:lnTo>
                  <a:lnTo>
                    <a:pt x="2816" y="14509"/>
                  </a:lnTo>
                  <a:lnTo>
                    <a:pt x="1642" y="14004"/>
                  </a:lnTo>
                  <a:lnTo>
                    <a:pt x="417" y="12741"/>
                  </a:lnTo>
                  <a:cubicBezTo>
                    <a:pt x="177" y="12905"/>
                    <a:pt x="0" y="14332"/>
                    <a:pt x="0" y="14332"/>
                  </a:cubicBezTo>
                  <a:lnTo>
                    <a:pt x="1212" y="15822"/>
                  </a:lnTo>
                  <a:lnTo>
                    <a:pt x="631" y="18007"/>
                  </a:lnTo>
                  <a:lnTo>
                    <a:pt x="51" y="19459"/>
                  </a:lnTo>
                  <a:lnTo>
                    <a:pt x="3914" y="20494"/>
                  </a:lnTo>
                  <a:lnTo>
                    <a:pt x="6566" y="21201"/>
                  </a:lnTo>
                  <a:lnTo>
                    <a:pt x="7551" y="20810"/>
                  </a:lnTo>
                  <a:lnTo>
                    <a:pt x="7551" y="19232"/>
                  </a:lnTo>
                  <a:lnTo>
                    <a:pt x="5809" y="18689"/>
                  </a:lnTo>
                  <a:lnTo>
                    <a:pt x="3927" y="18032"/>
                  </a:lnTo>
                  <a:lnTo>
                    <a:pt x="3296" y="16403"/>
                  </a:lnTo>
                  <a:lnTo>
                    <a:pt x="4748" y="16138"/>
                  </a:lnTo>
                  <a:lnTo>
                    <a:pt x="7071" y="17653"/>
                  </a:lnTo>
                  <a:lnTo>
                    <a:pt x="9129" y="17653"/>
                  </a:lnTo>
                  <a:lnTo>
                    <a:pt x="11024" y="18348"/>
                  </a:lnTo>
                  <a:lnTo>
                    <a:pt x="11806" y="15140"/>
                  </a:lnTo>
                  <a:lnTo>
                    <a:pt x="13625" y="13398"/>
                  </a:lnTo>
                  <a:lnTo>
                    <a:pt x="15115" y="12224"/>
                  </a:lnTo>
                  <a:lnTo>
                    <a:pt x="15115" y="10405"/>
                  </a:lnTo>
                  <a:lnTo>
                    <a:pt x="18587" y="9231"/>
                  </a:lnTo>
                  <a:lnTo>
                    <a:pt x="21277" y="7728"/>
                  </a:lnTo>
                  <a:lnTo>
                    <a:pt x="23322" y="5986"/>
                  </a:lnTo>
                  <a:lnTo>
                    <a:pt x="25494" y="5216"/>
                  </a:lnTo>
                  <a:lnTo>
                    <a:pt x="26694" y="3322"/>
                  </a:lnTo>
                  <a:lnTo>
                    <a:pt x="25671" y="1390"/>
                  </a:lnTo>
                  <a:lnTo>
                    <a:pt x="22767"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8" name="Google Shape;1368;p54"/>
            <p:cNvSpPr/>
            <p:nvPr/>
          </p:nvSpPr>
          <p:spPr>
            <a:xfrm>
              <a:off x="2057975" y="732525"/>
              <a:ext cx="685375" cy="546450"/>
            </a:xfrm>
            <a:custGeom>
              <a:rect b="b" l="l" r="r" t="t"/>
              <a:pathLst>
                <a:path extrusionOk="0" h="21858" w="27415">
                  <a:moveTo>
                    <a:pt x="23058" y="631"/>
                  </a:moveTo>
                  <a:lnTo>
                    <a:pt x="25811" y="1919"/>
                  </a:lnTo>
                  <a:lnTo>
                    <a:pt x="26682" y="3599"/>
                  </a:lnTo>
                  <a:lnTo>
                    <a:pt x="25646" y="5240"/>
                  </a:lnTo>
                  <a:lnTo>
                    <a:pt x="23576" y="5998"/>
                  </a:lnTo>
                  <a:lnTo>
                    <a:pt x="21480" y="7753"/>
                  </a:lnTo>
                  <a:lnTo>
                    <a:pt x="18853" y="9230"/>
                  </a:lnTo>
                  <a:lnTo>
                    <a:pt x="15166" y="10493"/>
                  </a:lnTo>
                  <a:lnTo>
                    <a:pt x="15166" y="12387"/>
                  </a:lnTo>
                  <a:lnTo>
                    <a:pt x="13764" y="13486"/>
                  </a:lnTo>
                  <a:lnTo>
                    <a:pt x="11883" y="15291"/>
                  </a:lnTo>
                  <a:lnTo>
                    <a:pt x="11163" y="18246"/>
                  </a:lnTo>
                  <a:lnTo>
                    <a:pt x="9597" y="17678"/>
                  </a:lnTo>
                  <a:lnTo>
                    <a:pt x="7539" y="17665"/>
                  </a:lnTo>
                  <a:lnTo>
                    <a:pt x="5191" y="16125"/>
                  </a:lnTo>
                  <a:lnTo>
                    <a:pt x="3233" y="16478"/>
                  </a:lnTo>
                  <a:lnTo>
                    <a:pt x="4067" y="18600"/>
                  </a:lnTo>
                  <a:lnTo>
                    <a:pt x="6087" y="19307"/>
                  </a:lnTo>
                  <a:lnTo>
                    <a:pt x="7602" y="19786"/>
                  </a:lnTo>
                  <a:lnTo>
                    <a:pt x="7602" y="20910"/>
                  </a:lnTo>
                  <a:lnTo>
                    <a:pt x="6921" y="21188"/>
                  </a:lnTo>
                  <a:lnTo>
                    <a:pt x="847" y="19559"/>
                  </a:lnTo>
                  <a:lnTo>
                    <a:pt x="1301" y="18398"/>
                  </a:lnTo>
                  <a:lnTo>
                    <a:pt x="1920" y="16062"/>
                  </a:lnTo>
                  <a:lnTo>
                    <a:pt x="695" y="14559"/>
                  </a:lnTo>
                  <a:cubicBezTo>
                    <a:pt x="733" y="14243"/>
                    <a:pt x="796" y="13915"/>
                    <a:pt x="872" y="13612"/>
                  </a:cubicBezTo>
                  <a:lnTo>
                    <a:pt x="1769" y="14534"/>
                  </a:lnTo>
                  <a:lnTo>
                    <a:pt x="3057" y="15114"/>
                  </a:lnTo>
                  <a:lnTo>
                    <a:pt x="5620" y="15140"/>
                  </a:lnTo>
                  <a:lnTo>
                    <a:pt x="6769" y="13751"/>
                  </a:lnTo>
                  <a:lnTo>
                    <a:pt x="9762" y="14521"/>
                  </a:lnTo>
                  <a:lnTo>
                    <a:pt x="8183" y="12261"/>
                  </a:lnTo>
                  <a:lnTo>
                    <a:pt x="6327" y="11794"/>
                  </a:lnTo>
                  <a:lnTo>
                    <a:pt x="5481" y="9963"/>
                  </a:lnTo>
                  <a:lnTo>
                    <a:pt x="5860" y="7122"/>
                  </a:lnTo>
                  <a:lnTo>
                    <a:pt x="8133" y="3005"/>
                  </a:lnTo>
                  <a:lnTo>
                    <a:pt x="8890" y="3296"/>
                  </a:lnTo>
                  <a:lnTo>
                    <a:pt x="9130" y="5152"/>
                  </a:lnTo>
                  <a:lnTo>
                    <a:pt x="11365" y="6793"/>
                  </a:lnTo>
                  <a:lnTo>
                    <a:pt x="15684" y="6692"/>
                  </a:lnTo>
                  <a:lnTo>
                    <a:pt x="12678" y="5228"/>
                  </a:lnTo>
                  <a:lnTo>
                    <a:pt x="11024" y="3472"/>
                  </a:lnTo>
                  <a:lnTo>
                    <a:pt x="11971" y="2475"/>
                  </a:lnTo>
                  <a:lnTo>
                    <a:pt x="15090" y="1174"/>
                  </a:lnTo>
                  <a:lnTo>
                    <a:pt x="19585" y="631"/>
                  </a:lnTo>
                  <a:close/>
                  <a:moveTo>
                    <a:pt x="19548" y="0"/>
                  </a:moveTo>
                  <a:lnTo>
                    <a:pt x="14977" y="556"/>
                  </a:lnTo>
                  <a:lnTo>
                    <a:pt x="11656" y="1919"/>
                  </a:lnTo>
                  <a:lnTo>
                    <a:pt x="10166" y="3472"/>
                  </a:lnTo>
                  <a:lnTo>
                    <a:pt x="12262" y="5695"/>
                  </a:lnTo>
                  <a:lnTo>
                    <a:pt x="13083" y="6124"/>
                  </a:lnTo>
                  <a:lnTo>
                    <a:pt x="11567" y="6162"/>
                  </a:lnTo>
                  <a:lnTo>
                    <a:pt x="9724" y="4798"/>
                  </a:lnTo>
                  <a:lnTo>
                    <a:pt x="9471" y="2854"/>
                  </a:lnTo>
                  <a:lnTo>
                    <a:pt x="7868" y="2210"/>
                  </a:lnTo>
                  <a:lnTo>
                    <a:pt x="5279" y="6869"/>
                  </a:lnTo>
                  <a:lnTo>
                    <a:pt x="4837" y="10064"/>
                  </a:lnTo>
                  <a:lnTo>
                    <a:pt x="5885" y="12337"/>
                  </a:lnTo>
                  <a:lnTo>
                    <a:pt x="7804" y="12816"/>
                  </a:lnTo>
                  <a:lnTo>
                    <a:pt x="8272" y="13486"/>
                  </a:lnTo>
                  <a:lnTo>
                    <a:pt x="6542" y="13044"/>
                  </a:lnTo>
                  <a:lnTo>
                    <a:pt x="5330" y="14508"/>
                  </a:lnTo>
                  <a:lnTo>
                    <a:pt x="3259" y="14508"/>
                  </a:lnTo>
                  <a:lnTo>
                    <a:pt x="2185" y="14054"/>
                  </a:lnTo>
                  <a:lnTo>
                    <a:pt x="822" y="12652"/>
                  </a:lnTo>
                  <a:lnTo>
                    <a:pt x="607" y="12791"/>
                  </a:lnTo>
                  <a:cubicBezTo>
                    <a:pt x="519" y="12854"/>
                    <a:pt x="253" y="13031"/>
                    <a:pt x="51" y="14609"/>
                  </a:cubicBezTo>
                  <a:lnTo>
                    <a:pt x="39" y="14748"/>
                  </a:lnTo>
                  <a:lnTo>
                    <a:pt x="1238" y="16213"/>
                  </a:lnTo>
                  <a:lnTo>
                    <a:pt x="708" y="18208"/>
                  </a:lnTo>
                  <a:lnTo>
                    <a:pt x="1" y="19989"/>
                  </a:lnTo>
                  <a:lnTo>
                    <a:pt x="6946" y="21857"/>
                  </a:lnTo>
                  <a:lnTo>
                    <a:pt x="8234" y="21340"/>
                  </a:lnTo>
                  <a:lnTo>
                    <a:pt x="8234" y="19319"/>
                  </a:lnTo>
                  <a:lnTo>
                    <a:pt x="6289" y="18701"/>
                  </a:lnTo>
                  <a:lnTo>
                    <a:pt x="4547" y="18094"/>
                  </a:lnTo>
                  <a:lnTo>
                    <a:pt x="4092" y="16958"/>
                  </a:lnTo>
                  <a:lnTo>
                    <a:pt x="5052" y="16781"/>
                  </a:lnTo>
                  <a:lnTo>
                    <a:pt x="7350" y="18284"/>
                  </a:lnTo>
                  <a:lnTo>
                    <a:pt x="9433" y="18284"/>
                  </a:lnTo>
                  <a:lnTo>
                    <a:pt x="11605" y="19079"/>
                  </a:lnTo>
                  <a:lnTo>
                    <a:pt x="12464" y="15620"/>
                  </a:lnTo>
                  <a:lnTo>
                    <a:pt x="14181" y="13953"/>
                  </a:lnTo>
                  <a:lnTo>
                    <a:pt x="15797" y="12690"/>
                  </a:lnTo>
                  <a:lnTo>
                    <a:pt x="15797" y="10948"/>
                  </a:lnTo>
                  <a:lnTo>
                    <a:pt x="19106" y="9811"/>
                  </a:lnTo>
                  <a:lnTo>
                    <a:pt x="21833" y="8283"/>
                  </a:lnTo>
                  <a:lnTo>
                    <a:pt x="23853" y="6579"/>
                  </a:lnTo>
                  <a:lnTo>
                    <a:pt x="26063" y="5783"/>
                  </a:lnTo>
                  <a:lnTo>
                    <a:pt x="27414" y="3637"/>
                  </a:lnTo>
                  <a:lnTo>
                    <a:pt x="26265" y="1452"/>
                  </a:lnTo>
                  <a:lnTo>
                    <a:pt x="23209" y="0"/>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9" name="Google Shape;1369;p54"/>
            <p:cNvSpPr/>
            <p:nvPr/>
          </p:nvSpPr>
          <p:spPr>
            <a:xfrm>
              <a:off x="2007475" y="1152350"/>
              <a:ext cx="49275" cy="59075"/>
            </a:xfrm>
            <a:custGeom>
              <a:rect b="b" l="l" r="r" t="t"/>
              <a:pathLst>
                <a:path extrusionOk="0" h="2363" w="1971">
                  <a:moveTo>
                    <a:pt x="1339" y="1"/>
                  </a:moveTo>
                  <a:cubicBezTo>
                    <a:pt x="1023" y="241"/>
                    <a:pt x="1" y="1554"/>
                    <a:pt x="1" y="1554"/>
                  </a:cubicBezTo>
                  <a:lnTo>
                    <a:pt x="1339" y="2362"/>
                  </a:lnTo>
                  <a:lnTo>
                    <a:pt x="1970" y="1188"/>
                  </a:lnTo>
                  <a:lnTo>
                    <a:pt x="1339"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0" name="Google Shape;1370;p54"/>
            <p:cNvSpPr/>
            <p:nvPr/>
          </p:nvSpPr>
          <p:spPr>
            <a:xfrm>
              <a:off x="1995800" y="1140375"/>
              <a:ext cx="70100" cy="82100"/>
            </a:xfrm>
            <a:custGeom>
              <a:rect b="b" l="l" r="r" t="t"/>
              <a:pathLst>
                <a:path extrusionOk="0" h="3284" w="2804">
                  <a:moveTo>
                    <a:pt x="1730" y="998"/>
                  </a:moveTo>
                  <a:lnTo>
                    <a:pt x="2084" y="1667"/>
                  </a:lnTo>
                  <a:lnTo>
                    <a:pt x="1692" y="2399"/>
                  </a:lnTo>
                  <a:lnTo>
                    <a:pt x="935" y="1945"/>
                  </a:lnTo>
                  <a:cubicBezTo>
                    <a:pt x="1200" y="1629"/>
                    <a:pt x="1516" y="1250"/>
                    <a:pt x="1730" y="998"/>
                  </a:cubicBezTo>
                  <a:close/>
                  <a:moveTo>
                    <a:pt x="1920" y="0"/>
                  </a:moveTo>
                  <a:lnTo>
                    <a:pt x="1617" y="227"/>
                  </a:lnTo>
                  <a:cubicBezTo>
                    <a:pt x="1288" y="480"/>
                    <a:pt x="392" y="1616"/>
                    <a:pt x="228" y="1844"/>
                  </a:cubicBezTo>
                  <a:lnTo>
                    <a:pt x="0" y="2121"/>
                  </a:lnTo>
                  <a:lnTo>
                    <a:pt x="1932" y="3283"/>
                  </a:lnTo>
                  <a:lnTo>
                    <a:pt x="2804" y="1654"/>
                  </a:lnTo>
                  <a:lnTo>
                    <a:pt x="1920" y="0"/>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1" name="Google Shape;1371;p54"/>
            <p:cNvSpPr/>
            <p:nvPr/>
          </p:nvSpPr>
          <p:spPr>
            <a:xfrm>
              <a:off x="2092700" y="954125"/>
              <a:ext cx="54950" cy="101675"/>
            </a:xfrm>
            <a:custGeom>
              <a:rect b="b" l="l" r="r" t="t"/>
              <a:pathLst>
                <a:path extrusionOk="0" h="4067" w="2198">
                  <a:moveTo>
                    <a:pt x="1125" y="0"/>
                  </a:moveTo>
                  <a:lnTo>
                    <a:pt x="1" y="2096"/>
                  </a:lnTo>
                  <a:lnTo>
                    <a:pt x="455" y="4066"/>
                  </a:lnTo>
                  <a:lnTo>
                    <a:pt x="847" y="4066"/>
                  </a:lnTo>
                  <a:lnTo>
                    <a:pt x="847" y="2488"/>
                  </a:lnTo>
                  <a:lnTo>
                    <a:pt x="2198" y="1717"/>
                  </a:lnTo>
                  <a:lnTo>
                    <a:pt x="1125"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2" name="Google Shape;1372;p54"/>
            <p:cNvSpPr/>
            <p:nvPr/>
          </p:nvSpPr>
          <p:spPr>
            <a:xfrm>
              <a:off x="2084500" y="938325"/>
              <a:ext cx="73900" cy="125350"/>
            </a:xfrm>
            <a:custGeom>
              <a:rect b="b" l="l" r="r" t="t"/>
              <a:pathLst>
                <a:path extrusionOk="0" h="5014" w="2956">
                  <a:moveTo>
                    <a:pt x="1478" y="1263"/>
                  </a:moveTo>
                  <a:lnTo>
                    <a:pt x="2084" y="2236"/>
                  </a:lnTo>
                  <a:lnTo>
                    <a:pt x="859" y="2943"/>
                  </a:lnTo>
                  <a:lnTo>
                    <a:pt x="859" y="3637"/>
                  </a:lnTo>
                  <a:lnTo>
                    <a:pt x="670" y="2779"/>
                  </a:lnTo>
                  <a:lnTo>
                    <a:pt x="1478" y="1263"/>
                  </a:lnTo>
                  <a:close/>
                  <a:moveTo>
                    <a:pt x="1440" y="1"/>
                  </a:moveTo>
                  <a:lnTo>
                    <a:pt x="1" y="2690"/>
                  </a:lnTo>
                  <a:lnTo>
                    <a:pt x="531" y="5014"/>
                  </a:lnTo>
                  <a:lnTo>
                    <a:pt x="1491" y="5014"/>
                  </a:lnTo>
                  <a:lnTo>
                    <a:pt x="1491" y="3296"/>
                  </a:lnTo>
                  <a:lnTo>
                    <a:pt x="2955" y="2463"/>
                  </a:lnTo>
                  <a:lnTo>
                    <a:pt x="1440" y="1"/>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3" name="Google Shape;1373;p54"/>
            <p:cNvSpPr/>
            <p:nvPr/>
          </p:nvSpPr>
          <p:spPr>
            <a:xfrm>
              <a:off x="1999575" y="874575"/>
              <a:ext cx="83050" cy="141750"/>
            </a:xfrm>
            <a:custGeom>
              <a:rect b="b" l="l" r="r" t="t"/>
              <a:pathLst>
                <a:path extrusionOk="0" h="5670" w="3322">
                  <a:moveTo>
                    <a:pt x="796" y="0"/>
                  </a:moveTo>
                  <a:lnTo>
                    <a:pt x="796" y="1882"/>
                  </a:lnTo>
                  <a:lnTo>
                    <a:pt x="1" y="2601"/>
                  </a:lnTo>
                  <a:lnTo>
                    <a:pt x="1264" y="4407"/>
                  </a:lnTo>
                  <a:lnTo>
                    <a:pt x="1617" y="5670"/>
                  </a:lnTo>
                  <a:lnTo>
                    <a:pt x="3322" y="2286"/>
                  </a:lnTo>
                  <a:lnTo>
                    <a:pt x="3322" y="631"/>
                  </a:lnTo>
                  <a:lnTo>
                    <a:pt x="796"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4" name="Google Shape;1374;p54"/>
            <p:cNvSpPr/>
            <p:nvPr/>
          </p:nvSpPr>
          <p:spPr>
            <a:xfrm>
              <a:off x="1989175" y="864475"/>
              <a:ext cx="101025" cy="173625"/>
            </a:xfrm>
            <a:custGeom>
              <a:rect b="b" l="l" r="r" t="t"/>
              <a:pathLst>
                <a:path extrusionOk="0" h="6945" w="4041">
                  <a:moveTo>
                    <a:pt x="1528" y="808"/>
                  </a:moveTo>
                  <a:lnTo>
                    <a:pt x="3422" y="1275"/>
                  </a:lnTo>
                  <a:lnTo>
                    <a:pt x="3422" y="2614"/>
                  </a:lnTo>
                  <a:lnTo>
                    <a:pt x="2109" y="5202"/>
                  </a:lnTo>
                  <a:lnTo>
                    <a:pt x="1970" y="4735"/>
                  </a:lnTo>
                  <a:lnTo>
                    <a:pt x="834" y="3043"/>
                  </a:lnTo>
                  <a:lnTo>
                    <a:pt x="1528" y="2437"/>
                  </a:lnTo>
                  <a:lnTo>
                    <a:pt x="1528" y="808"/>
                  </a:lnTo>
                  <a:close/>
                  <a:moveTo>
                    <a:pt x="884" y="0"/>
                  </a:moveTo>
                  <a:lnTo>
                    <a:pt x="884" y="2147"/>
                  </a:lnTo>
                  <a:lnTo>
                    <a:pt x="0" y="2955"/>
                  </a:lnTo>
                  <a:lnTo>
                    <a:pt x="1389" y="4950"/>
                  </a:lnTo>
                  <a:lnTo>
                    <a:pt x="1932" y="6945"/>
                  </a:lnTo>
                  <a:lnTo>
                    <a:pt x="4041" y="2765"/>
                  </a:lnTo>
                  <a:lnTo>
                    <a:pt x="4041" y="783"/>
                  </a:lnTo>
                  <a:lnTo>
                    <a:pt x="884" y="0"/>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5" name="Google Shape;1375;p54"/>
            <p:cNvSpPr/>
            <p:nvPr/>
          </p:nvSpPr>
          <p:spPr>
            <a:xfrm>
              <a:off x="1924775" y="1047875"/>
              <a:ext cx="106400" cy="104500"/>
            </a:xfrm>
            <a:custGeom>
              <a:rect b="b" l="l" r="r" t="t"/>
              <a:pathLst>
                <a:path extrusionOk="0" h="4180" w="4256">
                  <a:moveTo>
                    <a:pt x="0" y="0"/>
                  </a:moveTo>
                  <a:lnTo>
                    <a:pt x="0" y="1894"/>
                  </a:lnTo>
                  <a:lnTo>
                    <a:pt x="1263" y="2690"/>
                  </a:lnTo>
                  <a:lnTo>
                    <a:pt x="947" y="4180"/>
                  </a:lnTo>
                  <a:cubicBezTo>
                    <a:pt x="947" y="4180"/>
                    <a:pt x="2481" y="3571"/>
                    <a:pt x="2595" y="3571"/>
                  </a:cubicBezTo>
                  <a:cubicBezTo>
                    <a:pt x="2599" y="3571"/>
                    <a:pt x="2601" y="3572"/>
                    <a:pt x="2601" y="3574"/>
                  </a:cubicBezTo>
                  <a:cubicBezTo>
                    <a:pt x="2601" y="3574"/>
                    <a:pt x="2602" y="3575"/>
                    <a:pt x="2602" y="3575"/>
                  </a:cubicBezTo>
                  <a:cubicBezTo>
                    <a:pt x="2638" y="3575"/>
                    <a:pt x="4256" y="1389"/>
                    <a:pt x="4256" y="1389"/>
                  </a:cubicBezTo>
                  <a:lnTo>
                    <a:pt x="3296" y="0"/>
                  </a:lnTo>
                  <a:lnTo>
                    <a:pt x="2147" y="796"/>
                  </a:lnTo>
                  <a:lnTo>
                    <a:pt x="0"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6" name="Google Shape;1376;p54"/>
            <p:cNvSpPr/>
            <p:nvPr/>
          </p:nvSpPr>
          <p:spPr>
            <a:xfrm>
              <a:off x="1916875" y="1036500"/>
              <a:ext cx="124100" cy="128500"/>
            </a:xfrm>
            <a:custGeom>
              <a:rect b="b" l="l" r="r" t="t"/>
              <a:pathLst>
                <a:path extrusionOk="0" h="5140" w="4964">
                  <a:moveTo>
                    <a:pt x="3524" y="897"/>
                  </a:moveTo>
                  <a:lnTo>
                    <a:pt x="4180" y="1844"/>
                  </a:lnTo>
                  <a:cubicBezTo>
                    <a:pt x="3675" y="2526"/>
                    <a:pt x="2968" y="3473"/>
                    <a:pt x="2753" y="3738"/>
                  </a:cubicBezTo>
                  <a:cubicBezTo>
                    <a:pt x="2577" y="3789"/>
                    <a:pt x="2261" y="3903"/>
                    <a:pt x="1693" y="4130"/>
                  </a:cubicBezTo>
                  <a:lnTo>
                    <a:pt x="1933" y="2981"/>
                  </a:lnTo>
                  <a:lnTo>
                    <a:pt x="632" y="2173"/>
                  </a:lnTo>
                  <a:lnTo>
                    <a:pt x="632" y="910"/>
                  </a:lnTo>
                  <a:lnTo>
                    <a:pt x="2501" y="1604"/>
                  </a:lnTo>
                  <a:lnTo>
                    <a:pt x="3524" y="897"/>
                  </a:lnTo>
                  <a:close/>
                  <a:moveTo>
                    <a:pt x="1" y="1"/>
                  </a:moveTo>
                  <a:lnTo>
                    <a:pt x="1" y="2526"/>
                  </a:lnTo>
                  <a:lnTo>
                    <a:pt x="1225" y="3284"/>
                  </a:lnTo>
                  <a:lnTo>
                    <a:pt x="834" y="5140"/>
                  </a:lnTo>
                  <a:lnTo>
                    <a:pt x="1377" y="4925"/>
                  </a:lnTo>
                  <a:cubicBezTo>
                    <a:pt x="1996" y="4685"/>
                    <a:pt x="2690" y="4420"/>
                    <a:pt x="2905" y="4344"/>
                  </a:cubicBezTo>
                  <a:cubicBezTo>
                    <a:pt x="2916" y="4347"/>
                    <a:pt x="2927" y="4348"/>
                    <a:pt x="2938" y="4348"/>
                  </a:cubicBezTo>
                  <a:cubicBezTo>
                    <a:pt x="3130" y="4348"/>
                    <a:pt x="3368" y="4002"/>
                    <a:pt x="4824" y="2021"/>
                  </a:cubicBezTo>
                  <a:lnTo>
                    <a:pt x="4963" y="1832"/>
                  </a:lnTo>
                  <a:lnTo>
                    <a:pt x="3688" y="13"/>
                  </a:lnTo>
                  <a:lnTo>
                    <a:pt x="2412" y="885"/>
                  </a:lnTo>
                  <a:lnTo>
                    <a:pt x="1" y="1"/>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7" name="Google Shape;1377;p54"/>
            <p:cNvSpPr/>
            <p:nvPr/>
          </p:nvSpPr>
          <p:spPr>
            <a:xfrm>
              <a:off x="1706650" y="1016300"/>
              <a:ext cx="192575" cy="136400"/>
            </a:xfrm>
            <a:custGeom>
              <a:rect b="b" l="l" r="r" t="t"/>
              <a:pathLst>
                <a:path extrusionOk="0" h="5456" w="7703">
                  <a:moveTo>
                    <a:pt x="2412" y="1"/>
                  </a:moveTo>
                  <a:lnTo>
                    <a:pt x="1616" y="518"/>
                  </a:lnTo>
                  <a:cubicBezTo>
                    <a:pt x="1376" y="594"/>
                    <a:pt x="0" y="2147"/>
                    <a:pt x="0" y="2147"/>
                  </a:cubicBezTo>
                  <a:lnTo>
                    <a:pt x="859" y="4029"/>
                  </a:lnTo>
                  <a:lnTo>
                    <a:pt x="1692" y="5456"/>
                  </a:lnTo>
                  <a:lnTo>
                    <a:pt x="4142" y="4849"/>
                  </a:lnTo>
                  <a:lnTo>
                    <a:pt x="5253" y="4269"/>
                  </a:lnTo>
                  <a:lnTo>
                    <a:pt x="7387" y="4837"/>
                  </a:lnTo>
                  <a:lnTo>
                    <a:pt x="7703" y="2652"/>
                  </a:lnTo>
                  <a:lnTo>
                    <a:pt x="6907" y="480"/>
                  </a:lnTo>
                  <a:lnTo>
                    <a:pt x="5013" y="1819"/>
                  </a:lnTo>
                  <a:lnTo>
                    <a:pt x="4520" y="2968"/>
                  </a:lnTo>
                  <a:lnTo>
                    <a:pt x="3043" y="2652"/>
                  </a:lnTo>
                  <a:lnTo>
                    <a:pt x="3043" y="1263"/>
                  </a:lnTo>
                  <a:lnTo>
                    <a:pt x="2412"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8" name="Google Shape;1378;p54"/>
            <p:cNvSpPr/>
            <p:nvPr/>
          </p:nvSpPr>
          <p:spPr>
            <a:xfrm>
              <a:off x="1697800" y="1004950"/>
              <a:ext cx="209625" cy="156600"/>
            </a:xfrm>
            <a:custGeom>
              <a:rect b="b" l="l" r="r" t="t"/>
              <a:pathLst>
                <a:path extrusionOk="0" h="6264" w="8385">
                  <a:moveTo>
                    <a:pt x="2652" y="909"/>
                  </a:moveTo>
                  <a:lnTo>
                    <a:pt x="3094" y="1793"/>
                  </a:lnTo>
                  <a:lnTo>
                    <a:pt x="3094" y="3359"/>
                  </a:lnTo>
                  <a:lnTo>
                    <a:pt x="5064" y="3788"/>
                  </a:lnTo>
                  <a:lnTo>
                    <a:pt x="5632" y="2475"/>
                  </a:lnTo>
                  <a:lnTo>
                    <a:pt x="7122" y="1427"/>
                  </a:lnTo>
                  <a:lnTo>
                    <a:pt x="7728" y="3132"/>
                  </a:lnTo>
                  <a:lnTo>
                    <a:pt x="7476" y="4887"/>
                  </a:lnTo>
                  <a:lnTo>
                    <a:pt x="5582" y="4382"/>
                  </a:lnTo>
                  <a:lnTo>
                    <a:pt x="4395" y="5000"/>
                  </a:lnTo>
                  <a:lnTo>
                    <a:pt x="2210" y="5531"/>
                  </a:lnTo>
                  <a:lnTo>
                    <a:pt x="1503" y="4356"/>
                  </a:lnTo>
                  <a:lnTo>
                    <a:pt x="733" y="2664"/>
                  </a:lnTo>
                  <a:cubicBezTo>
                    <a:pt x="1288" y="2033"/>
                    <a:pt x="1920" y="1364"/>
                    <a:pt x="2084" y="1263"/>
                  </a:cubicBezTo>
                  <a:lnTo>
                    <a:pt x="2652" y="909"/>
                  </a:lnTo>
                  <a:close/>
                  <a:moveTo>
                    <a:pt x="2917" y="0"/>
                  </a:moveTo>
                  <a:lnTo>
                    <a:pt x="1831" y="682"/>
                  </a:lnTo>
                  <a:cubicBezTo>
                    <a:pt x="1705" y="745"/>
                    <a:pt x="1352" y="1010"/>
                    <a:pt x="139" y="2387"/>
                  </a:cubicBezTo>
                  <a:lnTo>
                    <a:pt x="0" y="2551"/>
                  </a:lnTo>
                  <a:lnTo>
                    <a:pt x="947" y="4647"/>
                  </a:lnTo>
                  <a:lnTo>
                    <a:pt x="1907" y="6263"/>
                  </a:lnTo>
                  <a:lnTo>
                    <a:pt x="4584" y="5606"/>
                  </a:lnTo>
                  <a:lnTo>
                    <a:pt x="5645" y="5051"/>
                  </a:lnTo>
                  <a:lnTo>
                    <a:pt x="8006" y="5682"/>
                  </a:lnTo>
                  <a:lnTo>
                    <a:pt x="8385" y="3068"/>
                  </a:lnTo>
                  <a:lnTo>
                    <a:pt x="7438" y="429"/>
                  </a:lnTo>
                  <a:lnTo>
                    <a:pt x="5127" y="2058"/>
                  </a:lnTo>
                  <a:lnTo>
                    <a:pt x="4710" y="3043"/>
                  </a:lnTo>
                  <a:lnTo>
                    <a:pt x="3738" y="2841"/>
                  </a:lnTo>
                  <a:lnTo>
                    <a:pt x="3738" y="1642"/>
                  </a:lnTo>
                  <a:lnTo>
                    <a:pt x="2917" y="0"/>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9" name="Google Shape;1379;p54"/>
            <p:cNvSpPr/>
            <p:nvPr/>
          </p:nvSpPr>
          <p:spPr>
            <a:xfrm>
              <a:off x="1640975" y="919700"/>
              <a:ext cx="161975" cy="96625"/>
            </a:xfrm>
            <a:custGeom>
              <a:rect b="b" l="l" r="r" t="t"/>
              <a:pathLst>
                <a:path extrusionOk="0" h="3865" w="6479">
                  <a:moveTo>
                    <a:pt x="5203" y="1"/>
                  </a:moveTo>
                  <a:lnTo>
                    <a:pt x="3549" y="632"/>
                  </a:lnTo>
                  <a:lnTo>
                    <a:pt x="783" y="1819"/>
                  </a:lnTo>
                  <a:lnTo>
                    <a:pt x="1" y="3334"/>
                  </a:lnTo>
                  <a:lnTo>
                    <a:pt x="1579" y="3865"/>
                  </a:lnTo>
                  <a:lnTo>
                    <a:pt x="3157" y="3334"/>
                  </a:lnTo>
                  <a:lnTo>
                    <a:pt x="4572" y="3094"/>
                  </a:lnTo>
                  <a:lnTo>
                    <a:pt x="5759" y="1933"/>
                  </a:lnTo>
                  <a:lnTo>
                    <a:pt x="6478" y="708"/>
                  </a:lnTo>
                  <a:lnTo>
                    <a:pt x="5203"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0" name="Google Shape;1380;p54"/>
            <p:cNvSpPr/>
            <p:nvPr/>
          </p:nvSpPr>
          <p:spPr>
            <a:xfrm>
              <a:off x="1629625" y="910875"/>
              <a:ext cx="184375" cy="113650"/>
            </a:xfrm>
            <a:custGeom>
              <a:rect b="b" l="l" r="r" t="t"/>
              <a:pathLst>
                <a:path extrusionOk="0" h="4546" w="7375">
                  <a:moveTo>
                    <a:pt x="5632" y="707"/>
                  </a:moveTo>
                  <a:lnTo>
                    <a:pt x="6503" y="1175"/>
                  </a:lnTo>
                  <a:lnTo>
                    <a:pt x="5960" y="2084"/>
                  </a:lnTo>
                  <a:lnTo>
                    <a:pt x="4874" y="3144"/>
                  </a:lnTo>
                  <a:lnTo>
                    <a:pt x="3561" y="3372"/>
                  </a:lnTo>
                  <a:lnTo>
                    <a:pt x="2033" y="3877"/>
                  </a:lnTo>
                  <a:lnTo>
                    <a:pt x="909" y="3511"/>
                  </a:lnTo>
                  <a:lnTo>
                    <a:pt x="1477" y="2412"/>
                  </a:lnTo>
                  <a:lnTo>
                    <a:pt x="4116" y="1276"/>
                  </a:lnTo>
                  <a:lnTo>
                    <a:pt x="5632" y="707"/>
                  </a:lnTo>
                  <a:close/>
                  <a:moveTo>
                    <a:pt x="5682" y="0"/>
                  </a:moveTo>
                  <a:lnTo>
                    <a:pt x="3877" y="695"/>
                  </a:lnTo>
                  <a:lnTo>
                    <a:pt x="1010" y="1920"/>
                  </a:lnTo>
                  <a:lnTo>
                    <a:pt x="0" y="3877"/>
                  </a:lnTo>
                  <a:lnTo>
                    <a:pt x="2033" y="4546"/>
                  </a:lnTo>
                  <a:lnTo>
                    <a:pt x="3687" y="4003"/>
                  </a:lnTo>
                  <a:lnTo>
                    <a:pt x="5177" y="3750"/>
                  </a:lnTo>
                  <a:lnTo>
                    <a:pt x="6427" y="2513"/>
                  </a:lnTo>
                  <a:lnTo>
                    <a:pt x="7374" y="947"/>
                  </a:lnTo>
                  <a:lnTo>
                    <a:pt x="5682" y="0"/>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1" name="Google Shape;1381;p54"/>
            <p:cNvSpPr/>
            <p:nvPr/>
          </p:nvSpPr>
          <p:spPr>
            <a:xfrm>
              <a:off x="1843950" y="961050"/>
              <a:ext cx="72950" cy="40125"/>
            </a:xfrm>
            <a:custGeom>
              <a:rect b="b" l="l" r="r" t="t"/>
              <a:pathLst>
                <a:path extrusionOk="0" h="1605" w="2918">
                  <a:moveTo>
                    <a:pt x="392" y="1"/>
                  </a:moveTo>
                  <a:lnTo>
                    <a:pt x="1" y="594"/>
                  </a:lnTo>
                  <a:lnTo>
                    <a:pt x="1024" y="1605"/>
                  </a:lnTo>
                  <a:lnTo>
                    <a:pt x="2211" y="670"/>
                  </a:lnTo>
                  <a:lnTo>
                    <a:pt x="2918"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2" name="Google Shape;1382;p54"/>
            <p:cNvSpPr/>
            <p:nvPr/>
          </p:nvSpPr>
          <p:spPr>
            <a:xfrm>
              <a:off x="1833850" y="953475"/>
              <a:ext cx="102950" cy="58125"/>
            </a:xfrm>
            <a:custGeom>
              <a:rect b="b" l="l" r="r" t="t"/>
              <a:pathLst>
                <a:path extrusionOk="0" h="2325" w="4118">
                  <a:moveTo>
                    <a:pt x="2526" y="632"/>
                  </a:moveTo>
                  <a:lnTo>
                    <a:pt x="1453" y="1491"/>
                  </a:lnTo>
                  <a:lnTo>
                    <a:pt x="809" y="860"/>
                  </a:lnTo>
                  <a:lnTo>
                    <a:pt x="973" y="632"/>
                  </a:lnTo>
                  <a:close/>
                  <a:moveTo>
                    <a:pt x="632" y="1"/>
                  </a:moveTo>
                  <a:lnTo>
                    <a:pt x="1" y="948"/>
                  </a:lnTo>
                  <a:lnTo>
                    <a:pt x="1402" y="2324"/>
                  </a:lnTo>
                  <a:lnTo>
                    <a:pt x="2829" y="1213"/>
                  </a:lnTo>
                  <a:lnTo>
                    <a:pt x="4117" y="1"/>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3" name="Google Shape;1383;p54"/>
            <p:cNvSpPr/>
            <p:nvPr/>
          </p:nvSpPr>
          <p:spPr>
            <a:xfrm>
              <a:off x="1900150" y="882450"/>
              <a:ext cx="40425" cy="51500"/>
            </a:xfrm>
            <a:custGeom>
              <a:rect b="b" l="l" r="r" t="t"/>
              <a:pathLst>
                <a:path extrusionOk="0" h="2060" w="1617">
                  <a:moveTo>
                    <a:pt x="354" y="1"/>
                  </a:moveTo>
                  <a:lnTo>
                    <a:pt x="0" y="708"/>
                  </a:lnTo>
                  <a:lnTo>
                    <a:pt x="695" y="1137"/>
                  </a:lnTo>
                  <a:lnTo>
                    <a:pt x="1351" y="2059"/>
                  </a:lnTo>
                  <a:lnTo>
                    <a:pt x="1617" y="1339"/>
                  </a:lnTo>
                  <a:lnTo>
                    <a:pt x="1617" y="316"/>
                  </a:lnTo>
                  <a:lnTo>
                    <a:pt x="354"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4" name="Google Shape;1384;p54"/>
            <p:cNvSpPr/>
            <p:nvPr/>
          </p:nvSpPr>
          <p:spPr>
            <a:xfrm>
              <a:off x="1889725" y="873000"/>
              <a:ext cx="58750" cy="77975"/>
            </a:xfrm>
            <a:custGeom>
              <a:rect b="b" l="l" r="r" t="t"/>
              <a:pathLst>
                <a:path extrusionOk="0" h="3119" w="2350">
                  <a:moveTo>
                    <a:pt x="948" y="745"/>
                  </a:moveTo>
                  <a:lnTo>
                    <a:pt x="1718" y="934"/>
                  </a:lnTo>
                  <a:lnTo>
                    <a:pt x="1718" y="1654"/>
                  </a:lnTo>
                  <a:lnTo>
                    <a:pt x="1680" y="1768"/>
                  </a:lnTo>
                  <a:lnTo>
                    <a:pt x="1364" y="1326"/>
                  </a:lnTo>
                  <a:lnTo>
                    <a:pt x="821" y="972"/>
                  </a:lnTo>
                  <a:lnTo>
                    <a:pt x="948" y="745"/>
                  </a:lnTo>
                  <a:close/>
                  <a:moveTo>
                    <a:pt x="607" y="0"/>
                  </a:moveTo>
                  <a:lnTo>
                    <a:pt x="1" y="1200"/>
                  </a:lnTo>
                  <a:lnTo>
                    <a:pt x="885" y="1755"/>
                  </a:lnTo>
                  <a:lnTo>
                    <a:pt x="1857" y="3119"/>
                  </a:lnTo>
                  <a:lnTo>
                    <a:pt x="2324" y="1818"/>
                  </a:lnTo>
                  <a:lnTo>
                    <a:pt x="2349" y="442"/>
                  </a:lnTo>
                  <a:lnTo>
                    <a:pt x="607" y="0"/>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5" name="Google Shape;1385;p54"/>
            <p:cNvSpPr/>
            <p:nvPr/>
          </p:nvSpPr>
          <p:spPr>
            <a:xfrm>
              <a:off x="1439900" y="1099950"/>
              <a:ext cx="185325" cy="192275"/>
            </a:xfrm>
            <a:custGeom>
              <a:rect b="b" l="l" r="r" t="t"/>
              <a:pathLst>
                <a:path extrusionOk="0" h="7691" w="7413">
                  <a:moveTo>
                    <a:pt x="5682" y="1"/>
                  </a:moveTo>
                  <a:lnTo>
                    <a:pt x="3826" y="354"/>
                  </a:lnTo>
                  <a:cubicBezTo>
                    <a:pt x="3586" y="544"/>
                    <a:pt x="2374" y="834"/>
                    <a:pt x="2374" y="834"/>
                  </a:cubicBezTo>
                  <a:lnTo>
                    <a:pt x="2374" y="2337"/>
                  </a:lnTo>
                  <a:lnTo>
                    <a:pt x="1111" y="3991"/>
                  </a:lnTo>
                  <a:lnTo>
                    <a:pt x="0" y="4900"/>
                  </a:lnTo>
                  <a:lnTo>
                    <a:pt x="632" y="7691"/>
                  </a:lnTo>
                  <a:lnTo>
                    <a:pt x="2058" y="7691"/>
                  </a:lnTo>
                  <a:lnTo>
                    <a:pt x="4293" y="5254"/>
                  </a:lnTo>
                  <a:lnTo>
                    <a:pt x="5834" y="4622"/>
                  </a:lnTo>
                  <a:lnTo>
                    <a:pt x="7412" y="3650"/>
                  </a:lnTo>
                  <a:lnTo>
                    <a:pt x="7412" y="1705"/>
                  </a:lnTo>
                  <a:lnTo>
                    <a:pt x="6238" y="910"/>
                  </a:lnTo>
                  <a:lnTo>
                    <a:pt x="5682"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6" name="Google Shape;1386;p54"/>
            <p:cNvSpPr/>
            <p:nvPr/>
          </p:nvSpPr>
          <p:spPr>
            <a:xfrm>
              <a:off x="1431375" y="1091425"/>
              <a:ext cx="201725" cy="208700"/>
            </a:xfrm>
            <a:custGeom>
              <a:rect b="b" l="l" r="r" t="t"/>
              <a:pathLst>
                <a:path extrusionOk="0" h="8348" w="8069">
                  <a:moveTo>
                    <a:pt x="5859" y="708"/>
                  </a:moveTo>
                  <a:lnTo>
                    <a:pt x="6301" y="1428"/>
                  </a:lnTo>
                  <a:lnTo>
                    <a:pt x="7438" y="2223"/>
                  </a:lnTo>
                  <a:lnTo>
                    <a:pt x="7438" y="3814"/>
                  </a:lnTo>
                  <a:lnTo>
                    <a:pt x="6049" y="4673"/>
                  </a:lnTo>
                  <a:lnTo>
                    <a:pt x="4521" y="5304"/>
                  </a:lnTo>
                  <a:lnTo>
                    <a:pt x="2260" y="7716"/>
                  </a:lnTo>
                  <a:lnTo>
                    <a:pt x="1225" y="7716"/>
                  </a:lnTo>
                  <a:lnTo>
                    <a:pt x="695" y="5367"/>
                  </a:lnTo>
                  <a:lnTo>
                    <a:pt x="1642" y="4584"/>
                  </a:lnTo>
                  <a:lnTo>
                    <a:pt x="3018" y="2791"/>
                  </a:lnTo>
                  <a:lnTo>
                    <a:pt x="3018" y="1428"/>
                  </a:lnTo>
                  <a:cubicBezTo>
                    <a:pt x="3422" y="1327"/>
                    <a:pt x="4003" y="1163"/>
                    <a:pt x="4281" y="998"/>
                  </a:cubicBezTo>
                  <a:lnTo>
                    <a:pt x="5859" y="708"/>
                  </a:lnTo>
                  <a:close/>
                  <a:moveTo>
                    <a:pt x="6175" y="1"/>
                  </a:moveTo>
                  <a:lnTo>
                    <a:pt x="4117" y="380"/>
                  </a:lnTo>
                  <a:lnTo>
                    <a:pt x="4028" y="405"/>
                  </a:lnTo>
                  <a:lnTo>
                    <a:pt x="3965" y="443"/>
                  </a:lnTo>
                  <a:cubicBezTo>
                    <a:pt x="3851" y="544"/>
                    <a:pt x="3182" y="733"/>
                    <a:pt x="2639" y="872"/>
                  </a:cubicBezTo>
                  <a:lnTo>
                    <a:pt x="2399" y="923"/>
                  </a:lnTo>
                  <a:lnTo>
                    <a:pt x="2399" y="2564"/>
                  </a:lnTo>
                  <a:lnTo>
                    <a:pt x="1225" y="4105"/>
                  </a:lnTo>
                  <a:lnTo>
                    <a:pt x="0" y="5115"/>
                  </a:lnTo>
                  <a:lnTo>
                    <a:pt x="733" y="8347"/>
                  </a:lnTo>
                  <a:lnTo>
                    <a:pt x="2538" y="8347"/>
                  </a:lnTo>
                  <a:lnTo>
                    <a:pt x="4836" y="5847"/>
                  </a:lnTo>
                  <a:lnTo>
                    <a:pt x="6352" y="5228"/>
                  </a:lnTo>
                  <a:lnTo>
                    <a:pt x="8069" y="4168"/>
                  </a:lnTo>
                  <a:lnTo>
                    <a:pt x="8069" y="1870"/>
                  </a:lnTo>
                  <a:lnTo>
                    <a:pt x="6806" y="1024"/>
                  </a:lnTo>
                  <a:lnTo>
                    <a:pt x="6175" y="1"/>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7" name="Google Shape;1387;p54"/>
            <p:cNvSpPr/>
            <p:nvPr/>
          </p:nvSpPr>
          <p:spPr>
            <a:xfrm>
              <a:off x="1514700" y="1211400"/>
              <a:ext cx="329275" cy="270225"/>
            </a:xfrm>
            <a:custGeom>
              <a:rect b="b" l="l" r="r" t="t"/>
              <a:pathLst>
                <a:path extrusionOk="0" h="10809" w="13171">
                  <a:moveTo>
                    <a:pt x="12072" y="0"/>
                  </a:moveTo>
                  <a:lnTo>
                    <a:pt x="9623" y="480"/>
                  </a:lnTo>
                  <a:lnTo>
                    <a:pt x="8676" y="4180"/>
                  </a:lnTo>
                  <a:lnTo>
                    <a:pt x="7678" y="3536"/>
                  </a:lnTo>
                  <a:lnTo>
                    <a:pt x="8297" y="1503"/>
                  </a:lnTo>
                  <a:lnTo>
                    <a:pt x="4925" y="707"/>
                  </a:lnTo>
                  <a:lnTo>
                    <a:pt x="1440" y="1818"/>
                  </a:lnTo>
                  <a:lnTo>
                    <a:pt x="1074" y="2993"/>
                  </a:lnTo>
                  <a:lnTo>
                    <a:pt x="2791" y="3574"/>
                  </a:lnTo>
                  <a:lnTo>
                    <a:pt x="1" y="3940"/>
                  </a:lnTo>
                  <a:lnTo>
                    <a:pt x="1" y="6389"/>
                  </a:lnTo>
                  <a:lnTo>
                    <a:pt x="2842" y="6389"/>
                  </a:lnTo>
                  <a:lnTo>
                    <a:pt x="3549" y="6781"/>
                  </a:lnTo>
                  <a:lnTo>
                    <a:pt x="632" y="7021"/>
                  </a:lnTo>
                  <a:lnTo>
                    <a:pt x="1503" y="8637"/>
                  </a:lnTo>
                  <a:lnTo>
                    <a:pt x="1819" y="10177"/>
                  </a:lnTo>
                  <a:lnTo>
                    <a:pt x="4736" y="10177"/>
                  </a:lnTo>
                  <a:lnTo>
                    <a:pt x="6706" y="9142"/>
                  </a:lnTo>
                  <a:lnTo>
                    <a:pt x="8751" y="10809"/>
                  </a:lnTo>
                  <a:lnTo>
                    <a:pt x="10570" y="10089"/>
                  </a:lnTo>
                  <a:lnTo>
                    <a:pt x="11529" y="8789"/>
                  </a:lnTo>
                  <a:lnTo>
                    <a:pt x="10102" y="5695"/>
                  </a:lnTo>
                  <a:lnTo>
                    <a:pt x="11201" y="2614"/>
                  </a:lnTo>
                  <a:lnTo>
                    <a:pt x="13171" y="1111"/>
                  </a:lnTo>
                  <a:lnTo>
                    <a:pt x="12072"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8" name="Google Shape;1388;p54"/>
            <p:cNvSpPr/>
            <p:nvPr/>
          </p:nvSpPr>
          <p:spPr>
            <a:xfrm>
              <a:off x="1506825" y="1202875"/>
              <a:ext cx="349150" cy="287600"/>
            </a:xfrm>
            <a:custGeom>
              <a:rect b="b" l="l" r="r" t="t"/>
              <a:pathLst>
                <a:path extrusionOk="0" h="11504" w="13966">
                  <a:moveTo>
                    <a:pt x="12274" y="682"/>
                  </a:moveTo>
                  <a:lnTo>
                    <a:pt x="13006" y="1414"/>
                  </a:lnTo>
                  <a:lnTo>
                    <a:pt x="11238" y="2766"/>
                  </a:lnTo>
                  <a:lnTo>
                    <a:pt x="10064" y="6061"/>
                  </a:lnTo>
                  <a:lnTo>
                    <a:pt x="11478" y="9092"/>
                  </a:lnTo>
                  <a:lnTo>
                    <a:pt x="10683" y="10178"/>
                  </a:lnTo>
                  <a:lnTo>
                    <a:pt x="9129" y="10784"/>
                  </a:lnTo>
                  <a:lnTo>
                    <a:pt x="7059" y="9117"/>
                  </a:lnTo>
                  <a:lnTo>
                    <a:pt x="4975" y="10203"/>
                  </a:lnTo>
                  <a:lnTo>
                    <a:pt x="2399" y="10203"/>
                  </a:lnTo>
                  <a:lnTo>
                    <a:pt x="2134" y="8915"/>
                  </a:lnTo>
                  <a:lnTo>
                    <a:pt x="1465" y="7640"/>
                  </a:lnTo>
                  <a:lnTo>
                    <a:pt x="4937" y="7349"/>
                  </a:lnTo>
                  <a:lnTo>
                    <a:pt x="3245" y="6415"/>
                  </a:lnTo>
                  <a:lnTo>
                    <a:pt x="644" y="6415"/>
                  </a:lnTo>
                  <a:lnTo>
                    <a:pt x="644" y="4559"/>
                  </a:lnTo>
                  <a:lnTo>
                    <a:pt x="4495" y="4053"/>
                  </a:lnTo>
                  <a:lnTo>
                    <a:pt x="1781" y="3132"/>
                  </a:lnTo>
                  <a:lnTo>
                    <a:pt x="2008" y="2399"/>
                  </a:lnTo>
                  <a:lnTo>
                    <a:pt x="5253" y="1377"/>
                  </a:lnTo>
                  <a:lnTo>
                    <a:pt x="8208" y="2071"/>
                  </a:lnTo>
                  <a:lnTo>
                    <a:pt x="7627" y="4003"/>
                  </a:lnTo>
                  <a:lnTo>
                    <a:pt x="9193" y="5026"/>
                  </a:lnTo>
                  <a:lnTo>
                    <a:pt x="10190" y="1086"/>
                  </a:lnTo>
                  <a:lnTo>
                    <a:pt x="12274" y="682"/>
                  </a:lnTo>
                  <a:close/>
                  <a:moveTo>
                    <a:pt x="12488" y="0"/>
                  </a:moveTo>
                  <a:lnTo>
                    <a:pt x="9685" y="543"/>
                  </a:lnTo>
                  <a:lnTo>
                    <a:pt x="8801" y="4016"/>
                  </a:lnTo>
                  <a:lnTo>
                    <a:pt x="8372" y="3738"/>
                  </a:lnTo>
                  <a:lnTo>
                    <a:pt x="9003" y="1616"/>
                  </a:lnTo>
                  <a:lnTo>
                    <a:pt x="5228" y="733"/>
                  </a:lnTo>
                  <a:lnTo>
                    <a:pt x="1503" y="1907"/>
                  </a:lnTo>
                  <a:lnTo>
                    <a:pt x="998" y="3536"/>
                  </a:lnTo>
                  <a:lnTo>
                    <a:pt x="1717" y="3788"/>
                  </a:lnTo>
                  <a:lnTo>
                    <a:pt x="0" y="4003"/>
                  </a:lnTo>
                  <a:lnTo>
                    <a:pt x="0" y="7046"/>
                  </a:lnTo>
                  <a:lnTo>
                    <a:pt x="1010" y="7046"/>
                  </a:lnTo>
                  <a:lnTo>
                    <a:pt x="442" y="7097"/>
                  </a:lnTo>
                  <a:lnTo>
                    <a:pt x="1515" y="9079"/>
                  </a:lnTo>
                  <a:lnTo>
                    <a:pt x="1882" y="10834"/>
                  </a:lnTo>
                  <a:lnTo>
                    <a:pt x="5127" y="10834"/>
                  </a:lnTo>
                  <a:lnTo>
                    <a:pt x="6983" y="9862"/>
                  </a:lnTo>
                  <a:lnTo>
                    <a:pt x="9016" y="11503"/>
                  </a:lnTo>
                  <a:lnTo>
                    <a:pt x="11087" y="10708"/>
                  </a:lnTo>
                  <a:lnTo>
                    <a:pt x="12210" y="9167"/>
                  </a:lnTo>
                  <a:lnTo>
                    <a:pt x="10758" y="6023"/>
                  </a:lnTo>
                  <a:lnTo>
                    <a:pt x="11781" y="3144"/>
                  </a:lnTo>
                  <a:lnTo>
                    <a:pt x="13966" y="1490"/>
                  </a:lnTo>
                  <a:lnTo>
                    <a:pt x="12488" y="0"/>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9" name="Google Shape;1389;p54"/>
            <p:cNvSpPr/>
            <p:nvPr/>
          </p:nvSpPr>
          <p:spPr>
            <a:xfrm>
              <a:off x="1843950" y="1219275"/>
              <a:ext cx="96625" cy="163875"/>
            </a:xfrm>
            <a:custGeom>
              <a:rect b="b" l="l" r="r" t="t"/>
              <a:pathLst>
                <a:path extrusionOk="0" h="6555" w="3865">
                  <a:moveTo>
                    <a:pt x="2602" y="1"/>
                  </a:moveTo>
                  <a:lnTo>
                    <a:pt x="2046" y="1339"/>
                  </a:lnTo>
                  <a:lnTo>
                    <a:pt x="1466" y="3334"/>
                  </a:lnTo>
                  <a:lnTo>
                    <a:pt x="1024" y="1642"/>
                  </a:lnTo>
                  <a:lnTo>
                    <a:pt x="1" y="3246"/>
                  </a:lnTo>
                  <a:lnTo>
                    <a:pt x="392" y="5026"/>
                  </a:lnTo>
                  <a:lnTo>
                    <a:pt x="1024" y="6554"/>
                  </a:lnTo>
                  <a:lnTo>
                    <a:pt x="3057" y="5014"/>
                  </a:lnTo>
                  <a:lnTo>
                    <a:pt x="3865" y="3221"/>
                  </a:lnTo>
                  <a:lnTo>
                    <a:pt x="3865" y="1339"/>
                  </a:lnTo>
                  <a:lnTo>
                    <a:pt x="2602"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0" name="Google Shape;1390;p54"/>
            <p:cNvSpPr/>
            <p:nvPr/>
          </p:nvSpPr>
          <p:spPr>
            <a:xfrm>
              <a:off x="1835425" y="1205075"/>
              <a:ext cx="113050" cy="190700"/>
            </a:xfrm>
            <a:custGeom>
              <a:rect b="b" l="l" r="r" t="t"/>
              <a:pathLst>
                <a:path extrusionOk="0" h="7628" w="4522">
                  <a:moveTo>
                    <a:pt x="3044" y="1150"/>
                  </a:moveTo>
                  <a:lnTo>
                    <a:pt x="3890" y="2034"/>
                  </a:lnTo>
                  <a:lnTo>
                    <a:pt x="3890" y="3726"/>
                  </a:lnTo>
                  <a:lnTo>
                    <a:pt x="3145" y="5380"/>
                  </a:lnTo>
                  <a:lnTo>
                    <a:pt x="1503" y="6630"/>
                  </a:lnTo>
                  <a:lnTo>
                    <a:pt x="1049" y="5519"/>
                  </a:lnTo>
                  <a:lnTo>
                    <a:pt x="683" y="3877"/>
                  </a:lnTo>
                  <a:lnTo>
                    <a:pt x="1238" y="2981"/>
                  </a:lnTo>
                  <a:lnTo>
                    <a:pt x="1781" y="5089"/>
                  </a:lnTo>
                  <a:lnTo>
                    <a:pt x="2678" y="2034"/>
                  </a:lnTo>
                  <a:lnTo>
                    <a:pt x="3044" y="1150"/>
                  </a:lnTo>
                  <a:close/>
                  <a:moveTo>
                    <a:pt x="2842" y="1"/>
                  </a:moveTo>
                  <a:lnTo>
                    <a:pt x="2084" y="1819"/>
                  </a:lnTo>
                  <a:lnTo>
                    <a:pt x="1819" y="2715"/>
                  </a:lnTo>
                  <a:lnTo>
                    <a:pt x="1491" y="1427"/>
                  </a:lnTo>
                  <a:lnTo>
                    <a:pt x="1" y="3763"/>
                  </a:lnTo>
                  <a:lnTo>
                    <a:pt x="443" y="5708"/>
                  </a:lnTo>
                  <a:lnTo>
                    <a:pt x="1238" y="7627"/>
                  </a:lnTo>
                  <a:lnTo>
                    <a:pt x="3650" y="5784"/>
                  </a:lnTo>
                  <a:lnTo>
                    <a:pt x="4496" y="3915"/>
                  </a:lnTo>
                  <a:lnTo>
                    <a:pt x="4521" y="1781"/>
                  </a:lnTo>
                  <a:lnTo>
                    <a:pt x="2842" y="1"/>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1" name="Google Shape;1391;p54"/>
            <p:cNvSpPr/>
            <p:nvPr/>
          </p:nvSpPr>
          <p:spPr>
            <a:xfrm>
              <a:off x="1794700" y="1458875"/>
              <a:ext cx="74850" cy="69800"/>
            </a:xfrm>
            <a:custGeom>
              <a:rect b="b" l="l" r="r" t="t"/>
              <a:pathLst>
                <a:path extrusionOk="0" h="2792" w="2994">
                  <a:moveTo>
                    <a:pt x="1971" y="1"/>
                  </a:moveTo>
                  <a:lnTo>
                    <a:pt x="872" y="847"/>
                  </a:lnTo>
                  <a:lnTo>
                    <a:pt x="1" y="1465"/>
                  </a:lnTo>
                  <a:lnTo>
                    <a:pt x="1504" y="2791"/>
                  </a:lnTo>
                  <a:lnTo>
                    <a:pt x="2994" y="2791"/>
                  </a:lnTo>
                  <a:lnTo>
                    <a:pt x="1971"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2" name="Google Shape;1392;p54"/>
            <p:cNvSpPr/>
            <p:nvPr/>
          </p:nvSpPr>
          <p:spPr>
            <a:xfrm>
              <a:off x="1782075" y="1445925"/>
              <a:ext cx="98850" cy="90625"/>
            </a:xfrm>
            <a:custGeom>
              <a:rect b="b" l="l" r="r" t="t"/>
              <a:pathLst>
                <a:path extrusionOk="0" h="3625" w="3954">
                  <a:moveTo>
                    <a:pt x="2324" y="1024"/>
                  </a:moveTo>
                  <a:lnTo>
                    <a:pt x="3057" y="2994"/>
                  </a:lnTo>
                  <a:lnTo>
                    <a:pt x="2122" y="2994"/>
                  </a:lnTo>
                  <a:lnTo>
                    <a:pt x="1011" y="2009"/>
                  </a:lnTo>
                  <a:lnTo>
                    <a:pt x="2324" y="1024"/>
                  </a:lnTo>
                  <a:close/>
                  <a:moveTo>
                    <a:pt x="2627" y="1"/>
                  </a:moveTo>
                  <a:lnTo>
                    <a:pt x="1188" y="1112"/>
                  </a:lnTo>
                  <a:lnTo>
                    <a:pt x="1" y="1958"/>
                  </a:lnTo>
                  <a:lnTo>
                    <a:pt x="1882" y="3625"/>
                  </a:lnTo>
                  <a:lnTo>
                    <a:pt x="3953" y="3625"/>
                  </a:lnTo>
                  <a:lnTo>
                    <a:pt x="2627" y="1"/>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3" name="Google Shape;1393;p54"/>
            <p:cNvSpPr/>
            <p:nvPr/>
          </p:nvSpPr>
          <p:spPr>
            <a:xfrm>
              <a:off x="241275" y="1079650"/>
              <a:ext cx="2559200" cy="3887025"/>
            </a:xfrm>
            <a:custGeom>
              <a:rect b="b" l="l" r="r" t="t"/>
              <a:pathLst>
                <a:path extrusionOk="0" h="155481" w="102368">
                  <a:moveTo>
                    <a:pt x="22033" y="0"/>
                  </a:moveTo>
                  <a:cubicBezTo>
                    <a:pt x="21541" y="0"/>
                    <a:pt x="20848" y="207"/>
                    <a:pt x="19875" y="825"/>
                  </a:cubicBezTo>
                  <a:cubicBezTo>
                    <a:pt x="16958" y="2669"/>
                    <a:pt x="16718" y="2669"/>
                    <a:pt x="16718" y="2669"/>
                  </a:cubicBezTo>
                  <a:lnTo>
                    <a:pt x="14357" y="4096"/>
                  </a:lnTo>
                  <a:lnTo>
                    <a:pt x="14357" y="5043"/>
                  </a:lnTo>
                  <a:lnTo>
                    <a:pt x="15304" y="8351"/>
                  </a:lnTo>
                  <a:lnTo>
                    <a:pt x="15532" y="10056"/>
                  </a:lnTo>
                  <a:lnTo>
                    <a:pt x="13423" y="9450"/>
                  </a:lnTo>
                  <a:lnTo>
                    <a:pt x="12665" y="8869"/>
                  </a:lnTo>
                  <a:lnTo>
                    <a:pt x="10051" y="10043"/>
                  </a:lnTo>
                  <a:lnTo>
                    <a:pt x="9319" y="11584"/>
                  </a:lnTo>
                  <a:lnTo>
                    <a:pt x="9319" y="12606"/>
                  </a:lnTo>
                  <a:lnTo>
                    <a:pt x="11920" y="12998"/>
                  </a:lnTo>
                  <a:lnTo>
                    <a:pt x="13890" y="12846"/>
                  </a:lnTo>
                  <a:lnTo>
                    <a:pt x="13890" y="12846"/>
                  </a:lnTo>
                  <a:lnTo>
                    <a:pt x="12236" y="14854"/>
                  </a:lnTo>
                  <a:lnTo>
                    <a:pt x="9281" y="15447"/>
                  </a:lnTo>
                  <a:lnTo>
                    <a:pt x="7324" y="17884"/>
                  </a:lnTo>
                  <a:lnTo>
                    <a:pt x="5922" y="20094"/>
                  </a:lnTo>
                  <a:lnTo>
                    <a:pt x="6478" y="22228"/>
                  </a:lnTo>
                  <a:lnTo>
                    <a:pt x="7665" y="23491"/>
                  </a:lnTo>
                  <a:lnTo>
                    <a:pt x="9559" y="25069"/>
                  </a:lnTo>
                  <a:cubicBezTo>
                    <a:pt x="9559" y="25069"/>
                    <a:pt x="8448" y="26534"/>
                    <a:pt x="8372" y="26862"/>
                  </a:cubicBezTo>
                  <a:cubicBezTo>
                    <a:pt x="8296" y="27191"/>
                    <a:pt x="2841" y="30196"/>
                    <a:pt x="2841" y="30196"/>
                  </a:cubicBezTo>
                  <a:lnTo>
                    <a:pt x="0" y="31610"/>
                  </a:lnTo>
                  <a:lnTo>
                    <a:pt x="0" y="31610"/>
                  </a:lnTo>
                  <a:lnTo>
                    <a:pt x="4344" y="30903"/>
                  </a:lnTo>
                  <a:lnTo>
                    <a:pt x="10178" y="28529"/>
                  </a:lnTo>
                  <a:lnTo>
                    <a:pt x="12476" y="25852"/>
                  </a:lnTo>
                  <a:lnTo>
                    <a:pt x="14446" y="24110"/>
                  </a:lnTo>
                  <a:lnTo>
                    <a:pt x="16883" y="22380"/>
                  </a:lnTo>
                  <a:lnTo>
                    <a:pt x="15393" y="25132"/>
                  </a:lnTo>
                  <a:lnTo>
                    <a:pt x="17287" y="24741"/>
                  </a:lnTo>
                  <a:cubicBezTo>
                    <a:pt x="17287" y="24741"/>
                    <a:pt x="19648" y="24034"/>
                    <a:pt x="19812" y="23794"/>
                  </a:cubicBezTo>
                  <a:cubicBezTo>
                    <a:pt x="19818" y="23784"/>
                    <a:pt x="19832" y="23779"/>
                    <a:pt x="19854" y="23779"/>
                  </a:cubicBezTo>
                  <a:cubicBezTo>
                    <a:pt x="20342" y="23779"/>
                    <a:pt x="24610" y="26319"/>
                    <a:pt x="24610" y="26319"/>
                  </a:cubicBezTo>
                  <a:lnTo>
                    <a:pt x="26113" y="29085"/>
                  </a:lnTo>
                  <a:lnTo>
                    <a:pt x="26820" y="33100"/>
                  </a:lnTo>
                  <a:lnTo>
                    <a:pt x="26189" y="36105"/>
                  </a:lnTo>
                  <a:lnTo>
                    <a:pt x="25633" y="38151"/>
                  </a:lnTo>
                  <a:lnTo>
                    <a:pt x="26429" y="40045"/>
                  </a:lnTo>
                  <a:lnTo>
                    <a:pt x="27376" y="37040"/>
                  </a:lnTo>
                  <a:lnTo>
                    <a:pt x="28474" y="36105"/>
                  </a:lnTo>
                  <a:lnTo>
                    <a:pt x="29194" y="40512"/>
                  </a:lnTo>
                  <a:lnTo>
                    <a:pt x="30457" y="43505"/>
                  </a:lnTo>
                  <a:lnTo>
                    <a:pt x="28083" y="42015"/>
                  </a:lnTo>
                  <a:lnTo>
                    <a:pt x="27856" y="43505"/>
                  </a:lnTo>
                  <a:lnTo>
                    <a:pt x="29585" y="47293"/>
                  </a:lnTo>
                  <a:lnTo>
                    <a:pt x="29346" y="49894"/>
                  </a:lnTo>
                  <a:lnTo>
                    <a:pt x="28083" y="52419"/>
                  </a:lnTo>
                  <a:lnTo>
                    <a:pt x="27616" y="56763"/>
                  </a:lnTo>
                  <a:lnTo>
                    <a:pt x="27931" y="61258"/>
                  </a:lnTo>
                  <a:lnTo>
                    <a:pt x="29661" y="64011"/>
                  </a:lnTo>
                  <a:lnTo>
                    <a:pt x="31404" y="65198"/>
                  </a:lnTo>
                  <a:lnTo>
                    <a:pt x="32666" y="68670"/>
                  </a:lnTo>
                  <a:lnTo>
                    <a:pt x="33538" y="71713"/>
                  </a:lnTo>
                  <a:lnTo>
                    <a:pt x="34081" y="73708"/>
                  </a:lnTo>
                  <a:lnTo>
                    <a:pt x="36631" y="76398"/>
                  </a:lnTo>
                  <a:lnTo>
                    <a:pt x="36631" y="76398"/>
                  </a:lnTo>
                  <a:lnTo>
                    <a:pt x="36050" y="73241"/>
                  </a:lnTo>
                  <a:lnTo>
                    <a:pt x="34560" y="71347"/>
                  </a:lnTo>
                  <a:lnTo>
                    <a:pt x="33929" y="66852"/>
                  </a:lnTo>
                  <a:lnTo>
                    <a:pt x="35343" y="68506"/>
                  </a:lnTo>
                  <a:lnTo>
                    <a:pt x="36215" y="71713"/>
                  </a:lnTo>
                  <a:lnTo>
                    <a:pt x="38424" y="73784"/>
                  </a:lnTo>
                  <a:lnTo>
                    <a:pt x="40470" y="77332"/>
                  </a:lnTo>
                  <a:lnTo>
                    <a:pt x="40634" y="79618"/>
                  </a:lnTo>
                  <a:lnTo>
                    <a:pt x="42288" y="81436"/>
                  </a:lnTo>
                  <a:lnTo>
                    <a:pt x="46241" y="82623"/>
                  </a:lnTo>
                  <a:lnTo>
                    <a:pt x="49082" y="84113"/>
                  </a:lnTo>
                  <a:lnTo>
                    <a:pt x="49940" y="83557"/>
                  </a:lnTo>
                  <a:lnTo>
                    <a:pt x="52541" y="85616"/>
                  </a:lnTo>
                  <a:lnTo>
                    <a:pt x="55458" y="86247"/>
                  </a:lnTo>
                  <a:lnTo>
                    <a:pt x="57428" y="88457"/>
                  </a:lnTo>
                  <a:lnTo>
                    <a:pt x="58855" y="90035"/>
                  </a:lnTo>
                  <a:lnTo>
                    <a:pt x="61380" y="91373"/>
                  </a:lnTo>
                  <a:lnTo>
                    <a:pt x="62643" y="90275"/>
                  </a:lnTo>
                  <a:lnTo>
                    <a:pt x="64221" y="92081"/>
                  </a:lnTo>
                  <a:lnTo>
                    <a:pt x="63906" y="95553"/>
                  </a:lnTo>
                  <a:lnTo>
                    <a:pt x="62378" y="97346"/>
                  </a:lnTo>
                  <a:lnTo>
                    <a:pt x="61595" y="99644"/>
                  </a:lnTo>
                  <a:lnTo>
                    <a:pt x="61355" y="101854"/>
                  </a:lnTo>
                  <a:lnTo>
                    <a:pt x="60875" y="103028"/>
                  </a:lnTo>
                  <a:lnTo>
                    <a:pt x="63325" y="105629"/>
                  </a:lnTo>
                  <a:lnTo>
                    <a:pt x="65459" y="108862"/>
                  </a:lnTo>
                  <a:lnTo>
                    <a:pt x="67580" y="112170"/>
                  </a:lnTo>
                  <a:lnTo>
                    <a:pt x="69550" y="113281"/>
                  </a:lnTo>
                  <a:lnTo>
                    <a:pt x="70813" y="115011"/>
                  </a:lnTo>
                  <a:lnTo>
                    <a:pt x="71293" y="119746"/>
                  </a:lnTo>
                  <a:lnTo>
                    <a:pt x="71532" y="123610"/>
                  </a:lnTo>
                  <a:lnTo>
                    <a:pt x="71293" y="127562"/>
                  </a:lnTo>
                  <a:lnTo>
                    <a:pt x="71444" y="129608"/>
                  </a:lnTo>
                  <a:lnTo>
                    <a:pt x="70661" y="132765"/>
                  </a:lnTo>
                  <a:lnTo>
                    <a:pt x="70585" y="135214"/>
                  </a:lnTo>
                  <a:lnTo>
                    <a:pt x="70813" y="138220"/>
                  </a:lnTo>
                  <a:lnTo>
                    <a:pt x="72151" y="139167"/>
                  </a:lnTo>
                  <a:lnTo>
                    <a:pt x="70346" y="143334"/>
                  </a:lnTo>
                  <a:lnTo>
                    <a:pt x="71684" y="145392"/>
                  </a:lnTo>
                  <a:lnTo>
                    <a:pt x="72000" y="147210"/>
                  </a:lnTo>
                  <a:lnTo>
                    <a:pt x="73225" y="150998"/>
                  </a:lnTo>
                  <a:lnTo>
                    <a:pt x="75548" y="154344"/>
                  </a:lnTo>
                  <a:lnTo>
                    <a:pt x="77278" y="155481"/>
                  </a:lnTo>
                  <a:lnTo>
                    <a:pt x="80283" y="155481"/>
                  </a:lnTo>
                  <a:lnTo>
                    <a:pt x="81546" y="153991"/>
                  </a:lnTo>
                  <a:lnTo>
                    <a:pt x="78313" y="152248"/>
                  </a:lnTo>
                  <a:lnTo>
                    <a:pt x="77126" y="149331"/>
                  </a:lnTo>
                  <a:cubicBezTo>
                    <a:pt x="77126" y="149331"/>
                    <a:pt x="75864" y="148826"/>
                    <a:pt x="77050" y="147399"/>
                  </a:cubicBezTo>
                  <a:cubicBezTo>
                    <a:pt x="78237" y="145985"/>
                    <a:pt x="78237" y="145960"/>
                    <a:pt x="78237" y="145960"/>
                  </a:cubicBezTo>
                  <a:lnTo>
                    <a:pt x="78553" y="144925"/>
                  </a:lnTo>
                  <a:lnTo>
                    <a:pt x="76899" y="143738"/>
                  </a:lnTo>
                  <a:lnTo>
                    <a:pt x="77758" y="142083"/>
                  </a:lnTo>
                  <a:lnTo>
                    <a:pt x="78553" y="141528"/>
                  </a:lnTo>
                  <a:lnTo>
                    <a:pt x="78945" y="139318"/>
                  </a:lnTo>
                  <a:lnTo>
                    <a:pt x="78389" y="138055"/>
                  </a:lnTo>
                  <a:lnTo>
                    <a:pt x="78465" y="136957"/>
                  </a:lnTo>
                  <a:lnTo>
                    <a:pt x="79892" y="137108"/>
                  </a:lnTo>
                  <a:lnTo>
                    <a:pt x="79967" y="135530"/>
                  </a:lnTo>
                  <a:lnTo>
                    <a:pt x="79967" y="134962"/>
                  </a:lnTo>
                  <a:lnTo>
                    <a:pt x="81861" y="134406"/>
                  </a:lnTo>
                  <a:lnTo>
                    <a:pt x="83755" y="133926"/>
                  </a:lnTo>
                  <a:lnTo>
                    <a:pt x="83755" y="131805"/>
                  </a:lnTo>
                  <a:lnTo>
                    <a:pt x="83604" y="130542"/>
                  </a:lnTo>
                  <a:lnTo>
                    <a:pt x="83516" y="129595"/>
                  </a:lnTo>
                  <a:lnTo>
                    <a:pt x="86205" y="130063"/>
                  </a:lnTo>
                  <a:lnTo>
                    <a:pt x="87821" y="128484"/>
                  </a:lnTo>
                  <a:lnTo>
                    <a:pt x="89261" y="126047"/>
                  </a:lnTo>
                  <a:lnTo>
                    <a:pt x="90612" y="124065"/>
                  </a:lnTo>
                  <a:lnTo>
                    <a:pt x="91079" y="121312"/>
                  </a:lnTo>
                  <a:lnTo>
                    <a:pt x="93605" y="119570"/>
                  </a:lnTo>
                  <a:lnTo>
                    <a:pt x="96294" y="118155"/>
                  </a:lnTo>
                  <a:lnTo>
                    <a:pt x="97633" y="117360"/>
                  </a:lnTo>
                  <a:lnTo>
                    <a:pt x="98188" y="113572"/>
                  </a:lnTo>
                  <a:lnTo>
                    <a:pt x="99047" y="110415"/>
                  </a:lnTo>
                  <a:lnTo>
                    <a:pt x="99451" y="108445"/>
                  </a:lnTo>
                  <a:lnTo>
                    <a:pt x="101257" y="106160"/>
                  </a:lnTo>
                  <a:lnTo>
                    <a:pt x="102368" y="104190"/>
                  </a:lnTo>
                  <a:lnTo>
                    <a:pt x="101332" y="102296"/>
                  </a:lnTo>
                  <a:cubicBezTo>
                    <a:pt x="101332" y="102296"/>
                    <a:pt x="101888" y="102220"/>
                    <a:pt x="98655" y="100957"/>
                  </a:cubicBezTo>
                  <a:lnTo>
                    <a:pt x="95423" y="99695"/>
                  </a:lnTo>
                  <a:lnTo>
                    <a:pt x="93529" y="99379"/>
                  </a:lnTo>
                  <a:lnTo>
                    <a:pt x="91471" y="98596"/>
                  </a:lnTo>
                  <a:lnTo>
                    <a:pt x="89185" y="97649"/>
                  </a:lnTo>
                  <a:lnTo>
                    <a:pt x="88011" y="94884"/>
                  </a:lnTo>
                  <a:lnTo>
                    <a:pt x="86508" y="92750"/>
                  </a:lnTo>
                  <a:lnTo>
                    <a:pt x="83124" y="91651"/>
                  </a:lnTo>
                  <a:lnTo>
                    <a:pt x="80914" y="91411"/>
                  </a:lnTo>
                  <a:lnTo>
                    <a:pt x="78616" y="89202"/>
                  </a:lnTo>
                  <a:lnTo>
                    <a:pt x="76571" y="88015"/>
                  </a:lnTo>
                  <a:lnTo>
                    <a:pt x="74121" y="87787"/>
                  </a:lnTo>
                  <a:lnTo>
                    <a:pt x="71596" y="87156"/>
                  </a:lnTo>
                  <a:lnTo>
                    <a:pt x="68755" y="87232"/>
                  </a:lnTo>
                  <a:cubicBezTo>
                    <a:pt x="68755" y="87232"/>
                    <a:pt x="65522" y="88179"/>
                    <a:pt x="65446" y="88495"/>
                  </a:cubicBezTo>
                  <a:cubicBezTo>
                    <a:pt x="65358" y="88810"/>
                    <a:pt x="64903" y="90174"/>
                    <a:pt x="64903" y="90174"/>
                  </a:cubicBezTo>
                  <a:lnTo>
                    <a:pt x="63325" y="88911"/>
                  </a:lnTo>
                  <a:lnTo>
                    <a:pt x="61595" y="89467"/>
                  </a:lnTo>
                  <a:lnTo>
                    <a:pt x="59852" y="88596"/>
                  </a:lnTo>
                  <a:lnTo>
                    <a:pt x="58590" y="85994"/>
                  </a:lnTo>
                  <a:lnTo>
                    <a:pt x="59385" y="83949"/>
                  </a:lnTo>
                  <a:lnTo>
                    <a:pt x="57491" y="83317"/>
                  </a:lnTo>
                  <a:lnTo>
                    <a:pt x="54966" y="83002"/>
                  </a:lnTo>
                  <a:lnTo>
                    <a:pt x="55673" y="81032"/>
                  </a:lnTo>
                  <a:lnTo>
                    <a:pt x="56380" y="79643"/>
                  </a:lnTo>
                  <a:lnTo>
                    <a:pt x="56532" y="78507"/>
                  </a:lnTo>
                  <a:lnTo>
                    <a:pt x="53779" y="78507"/>
                  </a:lnTo>
                  <a:lnTo>
                    <a:pt x="52592" y="80476"/>
                  </a:lnTo>
                  <a:lnTo>
                    <a:pt x="49915" y="81423"/>
                  </a:lnTo>
                  <a:lnTo>
                    <a:pt x="47933" y="78747"/>
                  </a:lnTo>
                  <a:lnTo>
                    <a:pt x="47541" y="75160"/>
                  </a:lnTo>
                  <a:lnTo>
                    <a:pt x="48412" y="72218"/>
                  </a:lnTo>
                  <a:lnTo>
                    <a:pt x="51165" y="70173"/>
                  </a:lnTo>
                  <a:lnTo>
                    <a:pt x="54095" y="69769"/>
                  </a:lnTo>
                  <a:lnTo>
                    <a:pt x="55433" y="70880"/>
                  </a:lnTo>
                  <a:lnTo>
                    <a:pt x="56064" y="69693"/>
                  </a:lnTo>
                  <a:lnTo>
                    <a:pt x="58198" y="69693"/>
                  </a:lnTo>
                  <a:lnTo>
                    <a:pt x="60964" y="70552"/>
                  </a:lnTo>
                  <a:lnTo>
                    <a:pt x="61191" y="72521"/>
                  </a:lnTo>
                  <a:lnTo>
                    <a:pt x="62529" y="74567"/>
                  </a:lnTo>
                  <a:lnTo>
                    <a:pt x="62933" y="72484"/>
                  </a:lnTo>
                  <a:lnTo>
                    <a:pt x="62769" y="68759"/>
                  </a:lnTo>
                  <a:lnTo>
                    <a:pt x="63805" y="66852"/>
                  </a:lnTo>
                  <a:lnTo>
                    <a:pt x="66797" y="64806"/>
                  </a:lnTo>
                  <a:lnTo>
                    <a:pt x="68300" y="62281"/>
                  </a:lnTo>
                  <a:lnTo>
                    <a:pt x="69083" y="60248"/>
                  </a:lnTo>
                  <a:lnTo>
                    <a:pt x="71684" y="57697"/>
                  </a:lnTo>
                  <a:lnTo>
                    <a:pt x="73338" y="57697"/>
                  </a:lnTo>
                  <a:lnTo>
                    <a:pt x="74197" y="55412"/>
                  </a:lnTo>
                  <a:lnTo>
                    <a:pt x="76722" y="53758"/>
                  </a:lnTo>
                  <a:lnTo>
                    <a:pt x="77833" y="55488"/>
                  </a:lnTo>
                  <a:lnTo>
                    <a:pt x="79879" y="54187"/>
                  </a:lnTo>
                  <a:lnTo>
                    <a:pt x="83351" y="52748"/>
                  </a:lnTo>
                  <a:lnTo>
                    <a:pt x="82569" y="51876"/>
                  </a:lnTo>
                  <a:lnTo>
                    <a:pt x="79412" y="52104"/>
                  </a:lnTo>
                  <a:lnTo>
                    <a:pt x="78692" y="50525"/>
                  </a:lnTo>
                  <a:lnTo>
                    <a:pt x="78692" y="49187"/>
                  </a:lnTo>
                  <a:lnTo>
                    <a:pt x="77833" y="48707"/>
                  </a:lnTo>
                  <a:lnTo>
                    <a:pt x="76091" y="49502"/>
                  </a:lnTo>
                  <a:lnTo>
                    <a:pt x="78540" y="48240"/>
                  </a:lnTo>
                  <a:lnTo>
                    <a:pt x="80902" y="48240"/>
                  </a:lnTo>
                  <a:lnTo>
                    <a:pt x="83111" y="48391"/>
                  </a:lnTo>
                  <a:lnTo>
                    <a:pt x="85725" y="46901"/>
                  </a:lnTo>
                  <a:cubicBezTo>
                    <a:pt x="85725" y="46901"/>
                    <a:pt x="87619" y="45474"/>
                    <a:pt x="87695" y="45361"/>
                  </a:cubicBezTo>
                  <a:cubicBezTo>
                    <a:pt x="87771" y="45247"/>
                    <a:pt x="86041" y="42204"/>
                    <a:pt x="86041" y="42204"/>
                  </a:cubicBezTo>
                  <a:lnTo>
                    <a:pt x="83983" y="40297"/>
                  </a:lnTo>
                  <a:lnTo>
                    <a:pt x="83591" y="38151"/>
                  </a:lnTo>
                  <a:lnTo>
                    <a:pt x="83111" y="33820"/>
                  </a:lnTo>
                  <a:lnTo>
                    <a:pt x="81066" y="36105"/>
                  </a:lnTo>
                  <a:lnTo>
                    <a:pt x="79172" y="35701"/>
                  </a:lnTo>
                  <a:lnTo>
                    <a:pt x="78856" y="33656"/>
                  </a:lnTo>
                  <a:lnTo>
                    <a:pt x="79639" y="32203"/>
                  </a:lnTo>
                  <a:lnTo>
                    <a:pt x="77909" y="31724"/>
                  </a:lnTo>
                  <a:lnTo>
                    <a:pt x="76798" y="30575"/>
                  </a:lnTo>
                  <a:lnTo>
                    <a:pt x="73957" y="30575"/>
                  </a:lnTo>
                  <a:lnTo>
                    <a:pt x="73098" y="30650"/>
                  </a:lnTo>
                  <a:lnTo>
                    <a:pt x="73010" y="33491"/>
                  </a:lnTo>
                  <a:lnTo>
                    <a:pt x="71671" y="34918"/>
                  </a:lnTo>
                  <a:lnTo>
                    <a:pt x="72467" y="36156"/>
                  </a:lnTo>
                  <a:lnTo>
                    <a:pt x="72694" y="38479"/>
                  </a:lnTo>
                  <a:lnTo>
                    <a:pt x="70573" y="40285"/>
                  </a:lnTo>
                  <a:lnTo>
                    <a:pt x="68603" y="40979"/>
                  </a:lnTo>
                  <a:lnTo>
                    <a:pt x="68603" y="44136"/>
                  </a:lnTo>
                  <a:lnTo>
                    <a:pt x="67340" y="44767"/>
                  </a:lnTo>
                  <a:lnTo>
                    <a:pt x="65913" y="42962"/>
                  </a:lnTo>
                  <a:lnTo>
                    <a:pt x="66545" y="40196"/>
                  </a:lnTo>
                  <a:lnTo>
                    <a:pt x="64386" y="39098"/>
                  </a:lnTo>
                  <a:lnTo>
                    <a:pt x="62113" y="37747"/>
                  </a:lnTo>
                  <a:lnTo>
                    <a:pt x="61115" y="36888"/>
                  </a:lnTo>
                  <a:lnTo>
                    <a:pt x="60092" y="36888"/>
                  </a:lnTo>
                  <a:lnTo>
                    <a:pt x="59852" y="34123"/>
                  </a:lnTo>
                  <a:lnTo>
                    <a:pt x="60244" y="31686"/>
                  </a:lnTo>
                  <a:lnTo>
                    <a:pt x="61088" y="29679"/>
                  </a:lnTo>
                  <a:lnTo>
                    <a:pt x="61088" y="29679"/>
                  </a:lnTo>
                  <a:cubicBezTo>
                    <a:pt x="61170" y="29674"/>
                    <a:pt x="61518" y="29543"/>
                    <a:pt x="62694" y="28958"/>
                  </a:cubicBezTo>
                  <a:cubicBezTo>
                    <a:pt x="63454" y="28578"/>
                    <a:pt x="63639" y="28510"/>
                    <a:pt x="63679" y="28510"/>
                  </a:cubicBezTo>
                  <a:cubicBezTo>
                    <a:pt x="63702" y="28510"/>
                    <a:pt x="63680" y="28531"/>
                    <a:pt x="63688" y="28531"/>
                  </a:cubicBezTo>
                  <a:cubicBezTo>
                    <a:pt x="63704" y="28531"/>
                    <a:pt x="63843" y="28444"/>
                    <a:pt x="64739" y="27910"/>
                  </a:cubicBezTo>
                  <a:cubicBezTo>
                    <a:pt x="66873" y="26648"/>
                    <a:pt x="66873" y="26648"/>
                    <a:pt x="66873" y="26648"/>
                  </a:cubicBezTo>
                  <a:lnTo>
                    <a:pt x="68451" y="25145"/>
                  </a:lnTo>
                  <a:lnTo>
                    <a:pt x="69714" y="23870"/>
                  </a:lnTo>
                  <a:lnTo>
                    <a:pt x="70585" y="23642"/>
                  </a:lnTo>
                  <a:lnTo>
                    <a:pt x="73969" y="23642"/>
                  </a:lnTo>
                  <a:lnTo>
                    <a:pt x="74121" y="21597"/>
                  </a:lnTo>
                  <a:lnTo>
                    <a:pt x="75144" y="19779"/>
                  </a:lnTo>
                  <a:lnTo>
                    <a:pt x="74677" y="18049"/>
                  </a:lnTo>
                  <a:lnTo>
                    <a:pt x="73035" y="16660"/>
                  </a:lnTo>
                  <a:lnTo>
                    <a:pt x="71987" y="18693"/>
                  </a:lnTo>
                  <a:lnTo>
                    <a:pt x="70371" y="19943"/>
                  </a:lnTo>
                  <a:lnTo>
                    <a:pt x="69234" y="20726"/>
                  </a:lnTo>
                  <a:lnTo>
                    <a:pt x="69234" y="18276"/>
                  </a:lnTo>
                  <a:lnTo>
                    <a:pt x="69487" y="17013"/>
                  </a:lnTo>
                  <a:lnTo>
                    <a:pt x="69487" y="17013"/>
                  </a:lnTo>
                  <a:lnTo>
                    <a:pt x="68439" y="17960"/>
                  </a:lnTo>
                  <a:lnTo>
                    <a:pt x="67403" y="15599"/>
                  </a:lnTo>
                  <a:lnTo>
                    <a:pt x="68565" y="14336"/>
                  </a:lnTo>
                  <a:lnTo>
                    <a:pt x="69373" y="12594"/>
                  </a:lnTo>
                  <a:lnTo>
                    <a:pt x="70636" y="9841"/>
                  </a:lnTo>
                  <a:lnTo>
                    <a:pt x="71633" y="9450"/>
                  </a:lnTo>
                  <a:lnTo>
                    <a:pt x="73401" y="7783"/>
                  </a:lnTo>
                  <a:lnTo>
                    <a:pt x="72618" y="7379"/>
                  </a:lnTo>
                  <a:lnTo>
                    <a:pt x="71633" y="7240"/>
                  </a:lnTo>
                  <a:lnTo>
                    <a:pt x="69234" y="7240"/>
                  </a:lnTo>
                  <a:lnTo>
                    <a:pt x="69234" y="9450"/>
                  </a:lnTo>
                  <a:lnTo>
                    <a:pt x="67164" y="12152"/>
                  </a:lnTo>
                  <a:lnTo>
                    <a:pt x="65408" y="14854"/>
                  </a:lnTo>
                  <a:lnTo>
                    <a:pt x="66280" y="16091"/>
                  </a:lnTo>
                  <a:lnTo>
                    <a:pt x="65926" y="18516"/>
                  </a:lnTo>
                  <a:lnTo>
                    <a:pt x="62921" y="20094"/>
                  </a:lnTo>
                  <a:lnTo>
                    <a:pt x="62921" y="18276"/>
                  </a:lnTo>
                  <a:lnTo>
                    <a:pt x="61191" y="18124"/>
                  </a:lnTo>
                  <a:lnTo>
                    <a:pt x="59701" y="19299"/>
                  </a:lnTo>
                  <a:lnTo>
                    <a:pt x="57845" y="16698"/>
                  </a:lnTo>
                  <a:lnTo>
                    <a:pt x="55673" y="16698"/>
                  </a:lnTo>
                  <a:lnTo>
                    <a:pt x="54966" y="18049"/>
                  </a:lnTo>
                  <a:lnTo>
                    <a:pt x="54259" y="19071"/>
                  </a:lnTo>
                  <a:lnTo>
                    <a:pt x="53223" y="16786"/>
                  </a:lnTo>
                  <a:cubicBezTo>
                    <a:pt x="53223" y="16786"/>
                    <a:pt x="52623" y="16998"/>
                    <a:pt x="52038" y="16998"/>
                  </a:cubicBezTo>
                  <a:cubicBezTo>
                    <a:pt x="51500" y="16998"/>
                    <a:pt x="50974" y="16819"/>
                    <a:pt x="50938" y="16129"/>
                  </a:cubicBezTo>
                  <a:cubicBezTo>
                    <a:pt x="50862" y="14690"/>
                    <a:pt x="50862" y="14677"/>
                    <a:pt x="50862" y="14677"/>
                  </a:cubicBezTo>
                  <a:lnTo>
                    <a:pt x="47629" y="11672"/>
                  </a:lnTo>
                  <a:lnTo>
                    <a:pt x="46594" y="10952"/>
                  </a:lnTo>
                  <a:lnTo>
                    <a:pt x="44788" y="11268"/>
                  </a:lnTo>
                  <a:lnTo>
                    <a:pt x="43993" y="8869"/>
                  </a:lnTo>
                  <a:lnTo>
                    <a:pt x="42579" y="8427"/>
                  </a:lnTo>
                  <a:lnTo>
                    <a:pt x="39030" y="8869"/>
                  </a:lnTo>
                  <a:lnTo>
                    <a:pt x="36972" y="8427"/>
                  </a:lnTo>
                  <a:lnTo>
                    <a:pt x="34295" y="6141"/>
                  </a:lnTo>
                  <a:lnTo>
                    <a:pt x="30747" y="4462"/>
                  </a:lnTo>
                  <a:lnTo>
                    <a:pt x="28159" y="1962"/>
                  </a:lnTo>
                  <a:lnTo>
                    <a:pt x="26037" y="194"/>
                  </a:lnTo>
                  <a:lnTo>
                    <a:pt x="23196" y="825"/>
                  </a:lnTo>
                  <a:cubicBezTo>
                    <a:pt x="23196" y="825"/>
                    <a:pt x="23017" y="0"/>
                    <a:pt x="22033" y="0"/>
                  </a:cubicBez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4" name="Google Shape;1394;p54"/>
            <p:cNvSpPr/>
            <p:nvPr/>
          </p:nvSpPr>
          <p:spPr>
            <a:xfrm>
              <a:off x="238125" y="1071925"/>
              <a:ext cx="2568675" cy="3902025"/>
            </a:xfrm>
            <a:custGeom>
              <a:rect b="b" l="l" r="r" t="t"/>
              <a:pathLst>
                <a:path extrusionOk="0" h="156081" w="102747">
                  <a:moveTo>
                    <a:pt x="61468" y="29836"/>
                  </a:moveTo>
                  <a:cubicBezTo>
                    <a:pt x="61506" y="29899"/>
                    <a:pt x="61519" y="29962"/>
                    <a:pt x="61506" y="30025"/>
                  </a:cubicBezTo>
                  <a:lnTo>
                    <a:pt x="61342" y="29899"/>
                  </a:lnTo>
                  <a:lnTo>
                    <a:pt x="61468" y="29836"/>
                  </a:lnTo>
                  <a:close/>
                  <a:moveTo>
                    <a:pt x="101181" y="102504"/>
                  </a:moveTo>
                  <a:lnTo>
                    <a:pt x="101282" y="102542"/>
                  </a:lnTo>
                  <a:lnTo>
                    <a:pt x="101193" y="102718"/>
                  </a:lnTo>
                  <a:cubicBezTo>
                    <a:pt x="101155" y="102655"/>
                    <a:pt x="101143" y="102567"/>
                    <a:pt x="101181" y="102504"/>
                  </a:cubicBezTo>
                  <a:close/>
                  <a:moveTo>
                    <a:pt x="22159" y="618"/>
                  </a:moveTo>
                  <a:cubicBezTo>
                    <a:pt x="22328" y="618"/>
                    <a:pt x="22461" y="648"/>
                    <a:pt x="22565" y="692"/>
                  </a:cubicBezTo>
                  <a:cubicBezTo>
                    <a:pt x="22779" y="781"/>
                    <a:pt x="22943" y="970"/>
                    <a:pt x="23019" y="1198"/>
                  </a:cubicBezTo>
                  <a:lnTo>
                    <a:pt x="23385" y="1437"/>
                  </a:lnTo>
                  <a:lnTo>
                    <a:pt x="26075" y="844"/>
                  </a:lnTo>
                  <a:lnTo>
                    <a:pt x="28057" y="2498"/>
                  </a:lnTo>
                  <a:lnTo>
                    <a:pt x="30658" y="4998"/>
                  </a:lnTo>
                  <a:lnTo>
                    <a:pt x="34257" y="6716"/>
                  </a:lnTo>
                  <a:lnTo>
                    <a:pt x="36909" y="8976"/>
                  </a:lnTo>
                  <a:lnTo>
                    <a:pt x="37048" y="9052"/>
                  </a:lnTo>
                  <a:lnTo>
                    <a:pt x="39093" y="9481"/>
                  </a:lnTo>
                  <a:lnTo>
                    <a:pt x="39207" y="9481"/>
                  </a:lnTo>
                  <a:lnTo>
                    <a:pt x="42679" y="9052"/>
                  </a:lnTo>
                  <a:lnTo>
                    <a:pt x="43879" y="9430"/>
                  </a:lnTo>
                  <a:lnTo>
                    <a:pt x="44624" y="11678"/>
                  </a:lnTo>
                  <a:lnTo>
                    <a:pt x="44978" y="11893"/>
                  </a:lnTo>
                  <a:lnTo>
                    <a:pt x="46657" y="11590"/>
                  </a:lnTo>
                  <a:lnTo>
                    <a:pt x="47541" y="12208"/>
                  </a:lnTo>
                  <a:lnTo>
                    <a:pt x="50685" y="15125"/>
                  </a:lnTo>
                  <a:cubicBezTo>
                    <a:pt x="50698" y="15302"/>
                    <a:pt x="50710" y="15668"/>
                    <a:pt x="50761" y="16464"/>
                  </a:cubicBezTo>
                  <a:cubicBezTo>
                    <a:pt x="50761" y="16830"/>
                    <a:pt x="50937" y="17183"/>
                    <a:pt x="51253" y="17385"/>
                  </a:cubicBezTo>
                  <a:cubicBezTo>
                    <a:pt x="51517" y="17561"/>
                    <a:pt x="51851" y="17620"/>
                    <a:pt x="52180" y="17620"/>
                  </a:cubicBezTo>
                  <a:cubicBezTo>
                    <a:pt x="52561" y="17620"/>
                    <a:pt x="52935" y="17541"/>
                    <a:pt x="53185" y="17474"/>
                  </a:cubicBezTo>
                  <a:lnTo>
                    <a:pt x="54094" y="19507"/>
                  </a:lnTo>
                  <a:lnTo>
                    <a:pt x="54637" y="19557"/>
                  </a:lnTo>
                  <a:lnTo>
                    <a:pt x="55370" y="18497"/>
                  </a:lnTo>
                  <a:lnTo>
                    <a:pt x="55988" y="17322"/>
                  </a:lnTo>
                  <a:lnTo>
                    <a:pt x="57807" y="17322"/>
                  </a:lnTo>
                  <a:lnTo>
                    <a:pt x="59562" y="19784"/>
                  </a:lnTo>
                  <a:lnTo>
                    <a:pt x="60016" y="19848"/>
                  </a:lnTo>
                  <a:lnTo>
                    <a:pt x="61418" y="18762"/>
                  </a:lnTo>
                  <a:lnTo>
                    <a:pt x="62744" y="18875"/>
                  </a:lnTo>
                  <a:lnTo>
                    <a:pt x="62744" y="20403"/>
                  </a:lnTo>
                  <a:lnTo>
                    <a:pt x="63198" y="20681"/>
                  </a:lnTo>
                  <a:lnTo>
                    <a:pt x="66204" y="19103"/>
                  </a:lnTo>
                  <a:lnTo>
                    <a:pt x="66355" y="18875"/>
                  </a:lnTo>
                  <a:lnTo>
                    <a:pt x="66709" y="16451"/>
                  </a:lnTo>
                  <a:lnTo>
                    <a:pt x="66658" y="16224"/>
                  </a:lnTo>
                  <a:lnTo>
                    <a:pt x="65913" y="15150"/>
                  </a:lnTo>
                  <a:lnTo>
                    <a:pt x="67542" y="12650"/>
                  </a:lnTo>
                  <a:lnTo>
                    <a:pt x="69613" y="9961"/>
                  </a:lnTo>
                  <a:lnTo>
                    <a:pt x="69676" y="9771"/>
                  </a:lnTo>
                  <a:lnTo>
                    <a:pt x="69676" y="7877"/>
                  </a:lnTo>
                  <a:lnTo>
                    <a:pt x="71709" y="7877"/>
                  </a:lnTo>
                  <a:lnTo>
                    <a:pt x="72631" y="8004"/>
                  </a:lnTo>
                  <a:lnTo>
                    <a:pt x="72984" y="8180"/>
                  </a:lnTo>
                  <a:lnTo>
                    <a:pt x="71570" y="9493"/>
                  </a:lnTo>
                  <a:lnTo>
                    <a:pt x="70636" y="9872"/>
                  </a:lnTo>
                  <a:lnTo>
                    <a:pt x="70472" y="10024"/>
                  </a:lnTo>
                  <a:lnTo>
                    <a:pt x="68413" y="14469"/>
                  </a:lnTo>
                  <a:lnTo>
                    <a:pt x="67290" y="15693"/>
                  </a:lnTo>
                  <a:lnTo>
                    <a:pt x="67226" y="16034"/>
                  </a:lnTo>
                  <a:lnTo>
                    <a:pt x="68274" y="18408"/>
                  </a:lnTo>
                  <a:lnTo>
                    <a:pt x="68780" y="18509"/>
                  </a:lnTo>
                  <a:lnTo>
                    <a:pt x="69108" y="18206"/>
                  </a:lnTo>
                  <a:lnTo>
                    <a:pt x="69108" y="18206"/>
                  </a:lnTo>
                  <a:lnTo>
                    <a:pt x="69045" y="18522"/>
                  </a:lnTo>
                  <a:lnTo>
                    <a:pt x="69045" y="21035"/>
                  </a:lnTo>
                  <a:lnTo>
                    <a:pt x="69537" y="21287"/>
                  </a:lnTo>
                  <a:lnTo>
                    <a:pt x="70686" y="20504"/>
                  </a:lnTo>
                  <a:lnTo>
                    <a:pt x="72315" y="19254"/>
                  </a:lnTo>
                  <a:lnTo>
                    <a:pt x="73262" y="17474"/>
                  </a:lnTo>
                  <a:lnTo>
                    <a:pt x="74525" y="18534"/>
                  </a:lnTo>
                  <a:lnTo>
                    <a:pt x="74929" y="20050"/>
                  </a:lnTo>
                  <a:lnTo>
                    <a:pt x="73982" y="21742"/>
                  </a:lnTo>
                  <a:lnTo>
                    <a:pt x="73805" y="23636"/>
                  </a:lnTo>
                  <a:lnTo>
                    <a:pt x="70699" y="23636"/>
                  </a:lnTo>
                  <a:lnTo>
                    <a:pt x="69752" y="23863"/>
                  </a:lnTo>
                  <a:lnTo>
                    <a:pt x="69613" y="23951"/>
                  </a:lnTo>
                  <a:lnTo>
                    <a:pt x="68350" y="25227"/>
                  </a:lnTo>
                  <a:lnTo>
                    <a:pt x="66797" y="26704"/>
                  </a:lnTo>
                  <a:cubicBezTo>
                    <a:pt x="66721" y="26755"/>
                    <a:pt x="66368" y="26982"/>
                    <a:pt x="64701" y="27954"/>
                  </a:cubicBezTo>
                  <a:lnTo>
                    <a:pt x="64171" y="28270"/>
                  </a:lnTo>
                  <a:lnTo>
                    <a:pt x="63779" y="28510"/>
                  </a:lnTo>
                  <a:cubicBezTo>
                    <a:pt x="63602" y="28535"/>
                    <a:pt x="63299" y="28674"/>
                    <a:pt x="62668" y="28990"/>
                  </a:cubicBezTo>
                  <a:cubicBezTo>
                    <a:pt x="61443" y="29608"/>
                    <a:pt x="61216" y="29684"/>
                    <a:pt x="61178" y="29684"/>
                  </a:cubicBezTo>
                  <a:lnTo>
                    <a:pt x="61178" y="29785"/>
                  </a:lnTo>
                  <a:lnTo>
                    <a:pt x="61039" y="29684"/>
                  </a:lnTo>
                  <a:cubicBezTo>
                    <a:pt x="60938" y="29747"/>
                    <a:pt x="60875" y="29861"/>
                    <a:pt x="60862" y="29974"/>
                  </a:cubicBezTo>
                  <a:lnTo>
                    <a:pt x="60079" y="31868"/>
                  </a:lnTo>
                  <a:lnTo>
                    <a:pt x="59663" y="34381"/>
                  </a:lnTo>
                  <a:lnTo>
                    <a:pt x="59663" y="34457"/>
                  </a:lnTo>
                  <a:lnTo>
                    <a:pt x="59890" y="37222"/>
                  </a:lnTo>
                  <a:lnTo>
                    <a:pt x="60206" y="37500"/>
                  </a:lnTo>
                  <a:lnTo>
                    <a:pt x="61115" y="37500"/>
                  </a:lnTo>
                  <a:lnTo>
                    <a:pt x="62075" y="38321"/>
                  </a:lnTo>
                  <a:lnTo>
                    <a:pt x="64360" y="39685"/>
                  </a:lnTo>
                  <a:lnTo>
                    <a:pt x="66317" y="40669"/>
                  </a:lnTo>
                  <a:lnTo>
                    <a:pt x="65736" y="43195"/>
                  </a:lnTo>
                  <a:lnTo>
                    <a:pt x="65800" y="43460"/>
                  </a:lnTo>
                  <a:lnTo>
                    <a:pt x="67214" y="45278"/>
                  </a:lnTo>
                  <a:lnTo>
                    <a:pt x="67605" y="45354"/>
                  </a:lnTo>
                  <a:lnTo>
                    <a:pt x="68868" y="44723"/>
                  </a:lnTo>
                  <a:lnTo>
                    <a:pt x="69045" y="44445"/>
                  </a:lnTo>
                  <a:lnTo>
                    <a:pt x="69045" y="41516"/>
                  </a:lnTo>
                  <a:lnTo>
                    <a:pt x="70800" y="40884"/>
                  </a:lnTo>
                  <a:lnTo>
                    <a:pt x="73035" y="39028"/>
                  </a:lnTo>
                  <a:lnTo>
                    <a:pt x="73136" y="38750"/>
                  </a:lnTo>
                  <a:lnTo>
                    <a:pt x="72909" y="36414"/>
                  </a:lnTo>
                  <a:lnTo>
                    <a:pt x="72858" y="36275"/>
                  </a:lnTo>
                  <a:lnTo>
                    <a:pt x="72201" y="35253"/>
                  </a:lnTo>
                  <a:lnTo>
                    <a:pt x="73376" y="34015"/>
                  </a:lnTo>
                  <a:lnTo>
                    <a:pt x="73464" y="33800"/>
                  </a:lnTo>
                  <a:lnTo>
                    <a:pt x="73527" y="31250"/>
                  </a:lnTo>
                  <a:lnTo>
                    <a:pt x="74095" y="31199"/>
                  </a:lnTo>
                  <a:lnTo>
                    <a:pt x="76798" y="31199"/>
                  </a:lnTo>
                  <a:lnTo>
                    <a:pt x="77808" y="32247"/>
                  </a:lnTo>
                  <a:lnTo>
                    <a:pt x="77947" y="32323"/>
                  </a:lnTo>
                  <a:lnTo>
                    <a:pt x="79298" y="32702"/>
                  </a:lnTo>
                  <a:lnTo>
                    <a:pt x="78704" y="33813"/>
                  </a:lnTo>
                  <a:lnTo>
                    <a:pt x="78666" y="34015"/>
                  </a:lnTo>
                  <a:lnTo>
                    <a:pt x="78982" y="36061"/>
                  </a:lnTo>
                  <a:lnTo>
                    <a:pt x="79235" y="36326"/>
                  </a:lnTo>
                  <a:lnTo>
                    <a:pt x="81129" y="36730"/>
                  </a:lnTo>
                  <a:lnTo>
                    <a:pt x="81419" y="36629"/>
                  </a:lnTo>
                  <a:lnTo>
                    <a:pt x="82998" y="34861"/>
                  </a:lnTo>
                  <a:lnTo>
                    <a:pt x="83402" y="38523"/>
                  </a:lnTo>
                  <a:lnTo>
                    <a:pt x="83793" y="40657"/>
                  </a:lnTo>
                  <a:lnTo>
                    <a:pt x="83894" y="40834"/>
                  </a:lnTo>
                  <a:lnTo>
                    <a:pt x="85902" y="42715"/>
                  </a:lnTo>
                  <a:cubicBezTo>
                    <a:pt x="86558" y="43864"/>
                    <a:pt x="87253" y="45127"/>
                    <a:pt x="87455" y="45569"/>
                  </a:cubicBezTo>
                  <a:cubicBezTo>
                    <a:pt x="87152" y="45821"/>
                    <a:pt x="86369" y="46415"/>
                    <a:pt x="85687" y="46932"/>
                  </a:cubicBezTo>
                  <a:lnTo>
                    <a:pt x="83162" y="48385"/>
                  </a:lnTo>
                  <a:lnTo>
                    <a:pt x="81028" y="48220"/>
                  </a:lnTo>
                  <a:lnTo>
                    <a:pt x="78654" y="48220"/>
                  </a:lnTo>
                  <a:lnTo>
                    <a:pt x="78515" y="48258"/>
                  </a:lnTo>
                  <a:lnTo>
                    <a:pt x="76065" y="49521"/>
                  </a:lnTo>
                  <a:lnTo>
                    <a:pt x="76343" y="50089"/>
                  </a:lnTo>
                  <a:lnTo>
                    <a:pt x="77934" y="49369"/>
                  </a:lnTo>
                  <a:lnTo>
                    <a:pt x="78502" y="49685"/>
                  </a:lnTo>
                  <a:lnTo>
                    <a:pt x="78502" y="50834"/>
                  </a:lnTo>
                  <a:lnTo>
                    <a:pt x="79235" y="52539"/>
                  </a:lnTo>
                  <a:lnTo>
                    <a:pt x="79550" y="52728"/>
                  </a:lnTo>
                  <a:lnTo>
                    <a:pt x="82556" y="52514"/>
                  </a:lnTo>
                  <a:lnTo>
                    <a:pt x="82934" y="52930"/>
                  </a:lnTo>
                  <a:lnTo>
                    <a:pt x="79828" y="54231"/>
                  </a:lnTo>
                  <a:lnTo>
                    <a:pt x="78048" y="55355"/>
                  </a:lnTo>
                  <a:lnTo>
                    <a:pt x="77113" y="53890"/>
                  </a:lnTo>
                  <a:lnTo>
                    <a:pt x="76671" y="53802"/>
                  </a:lnTo>
                  <a:lnTo>
                    <a:pt x="74146" y="55456"/>
                  </a:lnTo>
                  <a:lnTo>
                    <a:pt x="74032" y="55607"/>
                  </a:lnTo>
                  <a:lnTo>
                    <a:pt x="73237" y="57691"/>
                  </a:lnTo>
                  <a:lnTo>
                    <a:pt x="71797" y="57691"/>
                  </a:lnTo>
                  <a:lnTo>
                    <a:pt x="71583" y="57779"/>
                  </a:lnTo>
                  <a:lnTo>
                    <a:pt x="68982" y="60330"/>
                  </a:lnTo>
                  <a:lnTo>
                    <a:pt x="68136" y="62426"/>
                  </a:lnTo>
                  <a:lnTo>
                    <a:pt x="66671" y="64888"/>
                  </a:lnTo>
                  <a:lnTo>
                    <a:pt x="63741" y="66908"/>
                  </a:lnTo>
                  <a:lnTo>
                    <a:pt x="63640" y="67009"/>
                  </a:lnTo>
                  <a:lnTo>
                    <a:pt x="62618" y="68916"/>
                  </a:lnTo>
                  <a:lnTo>
                    <a:pt x="62580" y="69068"/>
                  </a:lnTo>
                  <a:lnTo>
                    <a:pt x="62731" y="72767"/>
                  </a:lnTo>
                  <a:lnTo>
                    <a:pt x="62491" y="74043"/>
                  </a:lnTo>
                  <a:lnTo>
                    <a:pt x="61620" y="72717"/>
                  </a:lnTo>
                  <a:lnTo>
                    <a:pt x="61393" y="70823"/>
                  </a:lnTo>
                  <a:lnTo>
                    <a:pt x="61178" y="70558"/>
                  </a:lnTo>
                  <a:lnTo>
                    <a:pt x="58413" y="69686"/>
                  </a:lnTo>
                  <a:lnTo>
                    <a:pt x="56190" y="69674"/>
                  </a:lnTo>
                  <a:lnTo>
                    <a:pt x="55913" y="69838"/>
                  </a:lnTo>
                  <a:lnTo>
                    <a:pt x="55471" y="70684"/>
                  </a:lnTo>
                  <a:lnTo>
                    <a:pt x="54423" y="69838"/>
                  </a:lnTo>
                  <a:lnTo>
                    <a:pt x="54183" y="69762"/>
                  </a:lnTo>
                  <a:lnTo>
                    <a:pt x="51266" y="70166"/>
                  </a:lnTo>
                  <a:lnTo>
                    <a:pt x="51114" y="70229"/>
                  </a:lnTo>
                  <a:lnTo>
                    <a:pt x="48362" y="72287"/>
                  </a:lnTo>
                  <a:lnTo>
                    <a:pt x="48248" y="72452"/>
                  </a:lnTo>
                  <a:lnTo>
                    <a:pt x="47377" y="75381"/>
                  </a:lnTo>
                  <a:lnTo>
                    <a:pt x="47377" y="75507"/>
                  </a:lnTo>
                  <a:lnTo>
                    <a:pt x="47768" y="79093"/>
                  </a:lnTo>
                  <a:lnTo>
                    <a:pt x="47819" y="79245"/>
                  </a:lnTo>
                  <a:lnTo>
                    <a:pt x="49801" y="81934"/>
                  </a:lnTo>
                  <a:lnTo>
                    <a:pt x="50155" y="82048"/>
                  </a:lnTo>
                  <a:lnTo>
                    <a:pt x="52832" y="81101"/>
                  </a:lnTo>
                  <a:lnTo>
                    <a:pt x="52996" y="80962"/>
                  </a:lnTo>
                  <a:lnTo>
                    <a:pt x="54082" y="79144"/>
                  </a:lnTo>
                  <a:lnTo>
                    <a:pt x="56304" y="79144"/>
                  </a:lnTo>
                  <a:lnTo>
                    <a:pt x="56203" y="79876"/>
                  </a:lnTo>
                  <a:lnTo>
                    <a:pt x="55496" y="81240"/>
                  </a:lnTo>
                  <a:lnTo>
                    <a:pt x="54789" y="83210"/>
                  </a:lnTo>
                  <a:lnTo>
                    <a:pt x="55054" y="83639"/>
                  </a:lnTo>
                  <a:lnTo>
                    <a:pt x="57516" y="83930"/>
                  </a:lnTo>
                  <a:lnTo>
                    <a:pt x="59095" y="84460"/>
                  </a:lnTo>
                  <a:lnTo>
                    <a:pt x="58413" y="86202"/>
                  </a:lnTo>
                  <a:lnTo>
                    <a:pt x="58425" y="86455"/>
                  </a:lnTo>
                  <a:lnTo>
                    <a:pt x="59688" y="89056"/>
                  </a:lnTo>
                  <a:lnTo>
                    <a:pt x="59840" y="89195"/>
                  </a:lnTo>
                  <a:lnTo>
                    <a:pt x="61569" y="90066"/>
                  </a:lnTo>
                  <a:lnTo>
                    <a:pt x="61809" y="90079"/>
                  </a:lnTo>
                  <a:lnTo>
                    <a:pt x="63388" y="89586"/>
                  </a:lnTo>
                  <a:lnTo>
                    <a:pt x="64827" y="90735"/>
                  </a:lnTo>
                  <a:lnTo>
                    <a:pt x="65320" y="90597"/>
                  </a:lnTo>
                  <a:cubicBezTo>
                    <a:pt x="65345" y="90546"/>
                    <a:pt x="65749" y="89397"/>
                    <a:pt x="65863" y="88980"/>
                  </a:cubicBezTo>
                  <a:cubicBezTo>
                    <a:pt x="66166" y="88766"/>
                    <a:pt x="67656" y="88261"/>
                    <a:pt x="68944" y="87882"/>
                  </a:cubicBezTo>
                  <a:lnTo>
                    <a:pt x="71696" y="87806"/>
                  </a:lnTo>
                  <a:lnTo>
                    <a:pt x="74222" y="88437"/>
                  </a:lnTo>
                  <a:lnTo>
                    <a:pt x="76596" y="88665"/>
                  </a:lnTo>
                  <a:lnTo>
                    <a:pt x="78553" y="89788"/>
                  </a:lnTo>
                  <a:lnTo>
                    <a:pt x="80813" y="91973"/>
                  </a:lnTo>
                  <a:lnTo>
                    <a:pt x="81002" y="92061"/>
                  </a:lnTo>
                  <a:lnTo>
                    <a:pt x="83174" y="92289"/>
                  </a:lnTo>
                  <a:lnTo>
                    <a:pt x="86432" y="93362"/>
                  </a:lnTo>
                  <a:lnTo>
                    <a:pt x="87846" y="95370"/>
                  </a:lnTo>
                  <a:lnTo>
                    <a:pt x="89021" y="98097"/>
                  </a:lnTo>
                  <a:lnTo>
                    <a:pt x="89185" y="98274"/>
                  </a:lnTo>
                  <a:lnTo>
                    <a:pt x="91470" y="99221"/>
                  </a:lnTo>
                  <a:lnTo>
                    <a:pt x="93529" y="100016"/>
                  </a:lnTo>
                  <a:lnTo>
                    <a:pt x="95448" y="100345"/>
                  </a:lnTo>
                  <a:lnTo>
                    <a:pt x="98655" y="101595"/>
                  </a:lnTo>
                  <a:cubicBezTo>
                    <a:pt x="100625" y="102365"/>
                    <a:pt x="101092" y="102655"/>
                    <a:pt x="101193" y="102731"/>
                  </a:cubicBezTo>
                  <a:lnTo>
                    <a:pt x="101168" y="102782"/>
                  </a:lnTo>
                  <a:lnTo>
                    <a:pt x="102115" y="104524"/>
                  </a:lnTo>
                  <a:lnTo>
                    <a:pt x="101130" y="106305"/>
                  </a:lnTo>
                  <a:lnTo>
                    <a:pt x="99312" y="108590"/>
                  </a:lnTo>
                  <a:lnTo>
                    <a:pt x="99249" y="108716"/>
                  </a:lnTo>
                  <a:lnTo>
                    <a:pt x="98857" y="110673"/>
                  </a:lnTo>
                  <a:lnTo>
                    <a:pt x="97986" y="113855"/>
                  </a:lnTo>
                  <a:lnTo>
                    <a:pt x="97456" y="117492"/>
                  </a:lnTo>
                  <a:lnTo>
                    <a:pt x="96256" y="118199"/>
                  </a:lnTo>
                  <a:lnTo>
                    <a:pt x="93541" y="119639"/>
                  </a:lnTo>
                  <a:lnTo>
                    <a:pt x="91016" y="121369"/>
                  </a:lnTo>
                  <a:lnTo>
                    <a:pt x="90889" y="121583"/>
                  </a:lnTo>
                  <a:lnTo>
                    <a:pt x="90422" y="124260"/>
                  </a:lnTo>
                  <a:lnTo>
                    <a:pt x="89096" y="126192"/>
                  </a:lnTo>
                  <a:lnTo>
                    <a:pt x="87682" y="128604"/>
                  </a:lnTo>
                  <a:lnTo>
                    <a:pt x="86205" y="130031"/>
                  </a:lnTo>
                  <a:lnTo>
                    <a:pt x="83679" y="129589"/>
                  </a:lnTo>
                  <a:lnTo>
                    <a:pt x="83313" y="129930"/>
                  </a:lnTo>
                  <a:lnTo>
                    <a:pt x="83389" y="130889"/>
                  </a:lnTo>
                  <a:lnTo>
                    <a:pt x="83553" y="132114"/>
                  </a:lnTo>
                  <a:lnTo>
                    <a:pt x="83553" y="134008"/>
                  </a:lnTo>
                  <a:lnTo>
                    <a:pt x="81886" y="134412"/>
                  </a:lnTo>
                  <a:lnTo>
                    <a:pt x="79992" y="134968"/>
                  </a:lnTo>
                  <a:lnTo>
                    <a:pt x="79765" y="135271"/>
                  </a:lnTo>
                  <a:lnTo>
                    <a:pt x="79765" y="135801"/>
                  </a:lnTo>
                  <a:lnTo>
                    <a:pt x="79702" y="137039"/>
                  </a:lnTo>
                  <a:lnTo>
                    <a:pt x="78616" y="136912"/>
                  </a:lnTo>
                  <a:lnTo>
                    <a:pt x="78262" y="137215"/>
                  </a:lnTo>
                  <a:lnTo>
                    <a:pt x="78187" y="138314"/>
                  </a:lnTo>
                  <a:lnTo>
                    <a:pt x="78212" y="138465"/>
                  </a:lnTo>
                  <a:lnTo>
                    <a:pt x="78730" y="139640"/>
                  </a:lnTo>
                  <a:lnTo>
                    <a:pt x="78376" y="141622"/>
                  </a:lnTo>
                  <a:lnTo>
                    <a:pt x="77694" y="142102"/>
                  </a:lnTo>
                  <a:lnTo>
                    <a:pt x="77593" y="142216"/>
                  </a:lnTo>
                  <a:lnTo>
                    <a:pt x="76722" y="143882"/>
                  </a:lnTo>
                  <a:lnTo>
                    <a:pt x="76823" y="144274"/>
                  </a:lnTo>
                  <a:lnTo>
                    <a:pt x="78300" y="145335"/>
                  </a:lnTo>
                  <a:lnTo>
                    <a:pt x="78060" y="146105"/>
                  </a:lnTo>
                  <a:cubicBezTo>
                    <a:pt x="77997" y="146181"/>
                    <a:pt x="77757" y="146484"/>
                    <a:pt x="76924" y="147481"/>
                  </a:cubicBezTo>
                  <a:cubicBezTo>
                    <a:pt x="76444" y="148062"/>
                    <a:pt x="76255" y="148592"/>
                    <a:pt x="76381" y="149059"/>
                  </a:cubicBezTo>
                  <a:cubicBezTo>
                    <a:pt x="76469" y="149388"/>
                    <a:pt x="76697" y="149678"/>
                    <a:pt x="77000" y="149842"/>
                  </a:cubicBezTo>
                  <a:lnTo>
                    <a:pt x="78136" y="152646"/>
                  </a:lnTo>
                  <a:lnTo>
                    <a:pt x="78275" y="152810"/>
                  </a:lnTo>
                  <a:lnTo>
                    <a:pt x="81167" y="154363"/>
                  </a:lnTo>
                  <a:lnTo>
                    <a:pt x="80245" y="155449"/>
                  </a:lnTo>
                  <a:lnTo>
                    <a:pt x="77492" y="155449"/>
                  </a:lnTo>
                  <a:lnTo>
                    <a:pt x="75889" y="154401"/>
                  </a:lnTo>
                  <a:lnTo>
                    <a:pt x="73628" y="151130"/>
                  </a:lnTo>
                  <a:lnTo>
                    <a:pt x="72429" y="147443"/>
                  </a:lnTo>
                  <a:lnTo>
                    <a:pt x="72113" y="145625"/>
                  </a:lnTo>
                  <a:lnTo>
                    <a:pt x="70825" y="143605"/>
                  </a:lnTo>
                  <a:lnTo>
                    <a:pt x="72568" y="139577"/>
                  </a:lnTo>
                  <a:lnTo>
                    <a:pt x="72454" y="139198"/>
                  </a:lnTo>
                  <a:lnTo>
                    <a:pt x="71242" y="138327"/>
                  </a:lnTo>
                  <a:lnTo>
                    <a:pt x="71014" y="135523"/>
                  </a:lnTo>
                  <a:lnTo>
                    <a:pt x="71090" y="133112"/>
                  </a:lnTo>
                  <a:lnTo>
                    <a:pt x="71873" y="129993"/>
                  </a:lnTo>
                  <a:lnTo>
                    <a:pt x="71886" y="129892"/>
                  </a:lnTo>
                  <a:lnTo>
                    <a:pt x="71722" y="127884"/>
                  </a:lnTo>
                  <a:lnTo>
                    <a:pt x="71962" y="123907"/>
                  </a:lnTo>
                  <a:lnTo>
                    <a:pt x="71722" y="120030"/>
                  </a:lnTo>
                  <a:lnTo>
                    <a:pt x="71242" y="115295"/>
                  </a:lnTo>
                  <a:lnTo>
                    <a:pt x="71191" y="115131"/>
                  </a:lnTo>
                  <a:lnTo>
                    <a:pt x="69929" y="113401"/>
                  </a:lnTo>
                  <a:lnTo>
                    <a:pt x="67921" y="112252"/>
                  </a:lnTo>
                  <a:lnTo>
                    <a:pt x="65837" y="109007"/>
                  </a:lnTo>
                  <a:lnTo>
                    <a:pt x="63678" y="105724"/>
                  </a:lnTo>
                  <a:lnTo>
                    <a:pt x="61367" y="103274"/>
                  </a:lnTo>
                  <a:lnTo>
                    <a:pt x="61772" y="102277"/>
                  </a:lnTo>
                  <a:lnTo>
                    <a:pt x="62024" y="100029"/>
                  </a:lnTo>
                  <a:lnTo>
                    <a:pt x="62782" y="97832"/>
                  </a:lnTo>
                  <a:lnTo>
                    <a:pt x="64246" y="96051"/>
                  </a:lnTo>
                  <a:lnTo>
                    <a:pt x="64322" y="95887"/>
                  </a:lnTo>
                  <a:lnTo>
                    <a:pt x="64638" y="92415"/>
                  </a:lnTo>
                  <a:lnTo>
                    <a:pt x="64562" y="92175"/>
                  </a:lnTo>
                  <a:lnTo>
                    <a:pt x="62971" y="90369"/>
                  </a:lnTo>
                  <a:lnTo>
                    <a:pt x="62529" y="90344"/>
                  </a:lnTo>
                  <a:lnTo>
                    <a:pt x="61431" y="91304"/>
                  </a:lnTo>
                  <a:lnTo>
                    <a:pt x="59145" y="90091"/>
                  </a:lnTo>
                  <a:lnTo>
                    <a:pt x="55799" y="86341"/>
                  </a:lnTo>
                  <a:lnTo>
                    <a:pt x="55622" y="86253"/>
                  </a:lnTo>
                  <a:lnTo>
                    <a:pt x="52781" y="85634"/>
                  </a:lnTo>
                  <a:lnTo>
                    <a:pt x="50243" y="83626"/>
                  </a:lnTo>
                  <a:lnTo>
                    <a:pt x="49877" y="83614"/>
                  </a:lnTo>
                  <a:lnTo>
                    <a:pt x="49157" y="84068"/>
                  </a:lnTo>
                  <a:lnTo>
                    <a:pt x="46430" y="82629"/>
                  </a:lnTo>
                  <a:lnTo>
                    <a:pt x="42566" y="81467"/>
                  </a:lnTo>
                  <a:lnTo>
                    <a:pt x="41051" y="79801"/>
                  </a:lnTo>
                  <a:lnTo>
                    <a:pt x="40899" y="77629"/>
                  </a:lnTo>
                  <a:lnTo>
                    <a:pt x="40861" y="77490"/>
                  </a:lnTo>
                  <a:lnTo>
                    <a:pt x="38803" y="73942"/>
                  </a:lnTo>
                  <a:lnTo>
                    <a:pt x="36606" y="71858"/>
                  </a:lnTo>
                  <a:lnTo>
                    <a:pt x="35760" y="68739"/>
                  </a:lnTo>
                  <a:lnTo>
                    <a:pt x="34282" y="66959"/>
                  </a:lnTo>
                  <a:lnTo>
                    <a:pt x="33727" y="67199"/>
                  </a:lnTo>
                  <a:lnTo>
                    <a:pt x="34358" y="71694"/>
                  </a:lnTo>
                  <a:lnTo>
                    <a:pt x="34421" y="71858"/>
                  </a:lnTo>
                  <a:lnTo>
                    <a:pt x="35873" y="73689"/>
                  </a:lnTo>
                  <a:lnTo>
                    <a:pt x="36240" y="75722"/>
                  </a:lnTo>
                  <a:lnTo>
                    <a:pt x="36240" y="75722"/>
                  </a:lnTo>
                  <a:lnTo>
                    <a:pt x="34484" y="73866"/>
                  </a:lnTo>
                  <a:lnTo>
                    <a:pt x="33070" y="68878"/>
                  </a:lnTo>
                  <a:lnTo>
                    <a:pt x="31808" y="65406"/>
                  </a:lnTo>
                  <a:lnTo>
                    <a:pt x="31694" y="65242"/>
                  </a:lnTo>
                  <a:lnTo>
                    <a:pt x="30014" y="64093"/>
                  </a:lnTo>
                  <a:lnTo>
                    <a:pt x="28360" y="61454"/>
                  </a:lnTo>
                  <a:lnTo>
                    <a:pt x="28045" y="57097"/>
                  </a:lnTo>
                  <a:lnTo>
                    <a:pt x="28512" y="52817"/>
                  </a:lnTo>
                  <a:lnTo>
                    <a:pt x="29749" y="50354"/>
                  </a:lnTo>
                  <a:lnTo>
                    <a:pt x="30014" y="47627"/>
                  </a:lnTo>
                  <a:lnTo>
                    <a:pt x="29989" y="47475"/>
                  </a:lnTo>
                  <a:lnTo>
                    <a:pt x="28310" y="43776"/>
                  </a:lnTo>
                  <a:lnTo>
                    <a:pt x="28449" y="42841"/>
                  </a:lnTo>
                  <a:lnTo>
                    <a:pt x="30419" y="44079"/>
                  </a:lnTo>
                  <a:lnTo>
                    <a:pt x="30873" y="43700"/>
                  </a:lnTo>
                  <a:lnTo>
                    <a:pt x="29623" y="40733"/>
                  </a:lnTo>
                  <a:lnTo>
                    <a:pt x="28916" y="36364"/>
                  </a:lnTo>
                  <a:lnTo>
                    <a:pt x="28411" y="36174"/>
                  </a:lnTo>
                  <a:lnTo>
                    <a:pt x="27300" y="37109"/>
                  </a:lnTo>
                  <a:lnTo>
                    <a:pt x="27211" y="37260"/>
                  </a:lnTo>
                  <a:lnTo>
                    <a:pt x="26517" y="39432"/>
                  </a:lnTo>
                  <a:lnTo>
                    <a:pt x="26100" y="38435"/>
                  </a:lnTo>
                  <a:lnTo>
                    <a:pt x="26630" y="36477"/>
                  </a:lnTo>
                  <a:lnTo>
                    <a:pt x="27262" y="33472"/>
                  </a:lnTo>
                  <a:lnTo>
                    <a:pt x="27262" y="33358"/>
                  </a:lnTo>
                  <a:lnTo>
                    <a:pt x="26555" y="29330"/>
                  </a:lnTo>
                  <a:lnTo>
                    <a:pt x="25027" y="26477"/>
                  </a:lnTo>
                  <a:lnTo>
                    <a:pt x="24901" y="26363"/>
                  </a:lnTo>
                  <a:cubicBezTo>
                    <a:pt x="21319" y="24236"/>
                    <a:pt x="20275" y="23768"/>
                    <a:pt x="19914" y="23768"/>
                  </a:cubicBezTo>
                  <a:cubicBezTo>
                    <a:pt x="19779" y="23768"/>
                    <a:pt x="19739" y="23832"/>
                    <a:pt x="19698" y="23901"/>
                  </a:cubicBezTo>
                  <a:cubicBezTo>
                    <a:pt x="19521" y="24040"/>
                    <a:pt x="18322" y="24444"/>
                    <a:pt x="17337" y="24747"/>
                  </a:cubicBezTo>
                  <a:lnTo>
                    <a:pt x="16112" y="24999"/>
                  </a:lnTo>
                  <a:lnTo>
                    <a:pt x="17299" y="22840"/>
                  </a:lnTo>
                  <a:lnTo>
                    <a:pt x="16832" y="22436"/>
                  </a:lnTo>
                  <a:lnTo>
                    <a:pt x="14370" y="24191"/>
                  </a:lnTo>
                  <a:lnTo>
                    <a:pt x="12362" y="25959"/>
                  </a:lnTo>
                  <a:lnTo>
                    <a:pt x="10127" y="28573"/>
                  </a:lnTo>
                  <a:lnTo>
                    <a:pt x="4394" y="30896"/>
                  </a:lnTo>
                  <a:lnTo>
                    <a:pt x="2134" y="31262"/>
                  </a:lnTo>
                  <a:lnTo>
                    <a:pt x="3132" y="30770"/>
                  </a:lnTo>
                  <a:cubicBezTo>
                    <a:pt x="8687" y="27702"/>
                    <a:pt x="8763" y="27399"/>
                    <a:pt x="8801" y="27247"/>
                  </a:cubicBezTo>
                  <a:cubicBezTo>
                    <a:pt x="8852" y="27058"/>
                    <a:pt x="9432" y="26224"/>
                    <a:pt x="9937" y="25555"/>
                  </a:cubicBezTo>
                  <a:lnTo>
                    <a:pt x="9887" y="25126"/>
                  </a:lnTo>
                  <a:lnTo>
                    <a:pt x="8018" y="23573"/>
                  </a:lnTo>
                  <a:lnTo>
                    <a:pt x="6882" y="22373"/>
                  </a:lnTo>
                  <a:lnTo>
                    <a:pt x="6389" y="20454"/>
                  </a:lnTo>
                  <a:lnTo>
                    <a:pt x="7702" y="18396"/>
                  </a:lnTo>
                  <a:lnTo>
                    <a:pt x="9584" y="16034"/>
                  </a:lnTo>
                  <a:lnTo>
                    <a:pt x="12425" y="15466"/>
                  </a:lnTo>
                  <a:lnTo>
                    <a:pt x="12602" y="15365"/>
                  </a:lnTo>
                  <a:lnTo>
                    <a:pt x="14256" y="13332"/>
                  </a:lnTo>
                  <a:lnTo>
                    <a:pt x="13991" y="12814"/>
                  </a:lnTo>
                  <a:lnTo>
                    <a:pt x="12059" y="12979"/>
                  </a:lnTo>
                  <a:lnTo>
                    <a:pt x="9761" y="12625"/>
                  </a:lnTo>
                  <a:lnTo>
                    <a:pt x="9761" y="11943"/>
                  </a:lnTo>
                  <a:lnTo>
                    <a:pt x="10405" y="10579"/>
                  </a:lnTo>
                  <a:lnTo>
                    <a:pt x="12753" y="9531"/>
                  </a:lnTo>
                  <a:lnTo>
                    <a:pt x="13347" y="9999"/>
                  </a:lnTo>
                  <a:lnTo>
                    <a:pt x="15582" y="10655"/>
                  </a:lnTo>
                  <a:lnTo>
                    <a:pt x="15986" y="10302"/>
                  </a:lnTo>
                  <a:lnTo>
                    <a:pt x="15733" y="8572"/>
                  </a:lnTo>
                  <a:lnTo>
                    <a:pt x="14799" y="5301"/>
                  </a:lnTo>
                  <a:lnTo>
                    <a:pt x="14799" y="4582"/>
                  </a:lnTo>
                  <a:lnTo>
                    <a:pt x="16996" y="3268"/>
                  </a:lnTo>
                  <a:cubicBezTo>
                    <a:pt x="17249" y="3167"/>
                    <a:pt x="17943" y="2814"/>
                    <a:pt x="20178" y="1387"/>
                  </a:cubicBezTo>
                  <a:cubicBezTo>
                    <a:pt x="21117" y="797"/>
                    <a:pt x="21746" y="618"/>
                    <a:pt x="22159" y="618"/>
                  </a:cubicBezTo>
                  <a:close/>
                  <a:moveTo>
                    <a:pt x="22164" y="0"/>
                  </a:moveTo>
                  <a:cubicBezTo>
                    <a:pt x="21532" y="0"/>
                    <a:pt x="20754" y="291"/>
                    <a:pt x="19837" y="869"/>
                  </a:cubicBezTo>
                  <a:cubicBezTo>
                    <a:pt x="17274" y="2498"/>
                    <a:pt x="16819" y="2675"/>
                    <a:pt x="16781" y="2688"/>
                  </a:cubicBezTo>
                  <a:lnTo>
                    <a:pt x="14332" y="4127"/>
                  </a:lnTo>
                  <a:lnTo>
                    <a:pt x="14180" y="4392"/>
                  </a:lnTo>
                  <a:lnTo>
                    <a:pt x="14180" y="5339"/>
                  </a:lnTo>
                  <a:lnTo>
                    <a:pt x="15127" y="8698"/>
                  </a:lnTo>
                  <a:lnTo>
                    <a:pt x="15291" y="9923"/>
                  </a:lnTo>
                  <a:lnTo>
                    <a:pt x="13688" y="9468"/>
                  </a:lnTo>
                  <a:lnTo>
                    <a:pt x="12993" y="8925"/>
                  </a:lnTo>
                  <a:lnTo>
                    <a:pt x="12665" y="8875"/>
                  </a:lnTo>
                  <a:lnTo>
                    <a:pt x="10051" y="10062"/>
                  </a:lnTo>
                  <a:lnTo>
                    <a:pt x="9887" y="10213"/>
                  </a:lnTo>
                  <a:lnTo>
                    <a:pt x="9155" y="11754"/>
                  </a:lnTo>
                  <a:lnTo>
                    <a:pt x="9129" y="12915"/>
                  </a:lnTo>
                  <a:lnTo>
                    <a:pt x="9395" y="13231"/>
                  </a:lnTo>
                  <a:lnTo>
                    <a:pt x="11983" y="13623"/>
                  </a:lnTo>
                  <a:lnTo>
                    <a:pt x="12059" y="13623"/>
                  </a:lnTo>
                  <a:lnTo>
                    <a:pt x="13284" y="13521"/>
                  </a:lnTo>
                  <a:lnTo>
                    <a:pt x="12185" y="14873"/>
                  </a:lnTo>
                  <a:lnTo>
                    <a:pt x="9344" y="15441"/>
                  </a:lnTo>
                  <a:lnTo>
                    <a:pt x="9155" y="15554"/>
                  </a:lnTo>
                  <a:lnTo>
                    <a:pt x="7185" y="18029"/>
                  </a:lnTo>
                  <a:lnTo>
                    <a:pt x="5771" y="20239"/>
                  </a:lnTo>
                  <a:lnTo>
                    <a:pt x="5733" y="20479"/>
                  </a:lnTo>
                  <a:lnTo>
                    <a:pt x="6288" y="22613"/>
                  </a:lnTo>
                  <a:lnTo>
                    <a:pt x="6364" y="22752"/>
                  </a:lnTo>
                  <a:lnTo>
                    <a:pt x="7576" y="24040"/>
                  </a:lnTo>
                  <a:lnTo>
                    <a:pt x="9243" y="25416"/>
                  </a:lnTo>
                  <a:cubicBezTo>
                    <a:pt x="8877" y="25909"/>
                    <a:pt x="8334" y="26679"/>
                    <a:pt x="8208" y="27032"/>
                  </a:cubicBezTo>
                  <a:cubicBezTo>
                    <a:pt x="7841" y="27386"/>
                    <a:pt x="4874" y="29091"/>
                    <a:pt x="2841" y="30214"/>
                  </a:cubicBezTo>
                  <a:lnTo>
                    <a:pt x="0" y="31629"/>
                  </a:lnTo>
                  <a:lnTo>
                    <a:pt x="189" y="32222"/>
                  </a:lnTo>
                  <a:lnTo>
                    <a:pt x="4533" y="31515"/>
                  </a:lnTo>
                  <a:lnTo>
                    <a:pt x="10430" y="29128"/>
                  </a:lnTo>
                  <a:lnTo>
                    <a:pt x="10556" y="29040"/>
                  </a:lnTo>
                  <a:lnTo>
                    <a:pt x="12804" y="26388"/>
                  </a:lnTo>
                  <a:lnTo>
                    <a:pt x="14748" y="24684"/>
                  </a:lnTo>
                  <a:lnTo>
                    <a:pt x="16087" y="23737"/>
                  </a:lnTo>
                  <a:lnTo>
                    <a:pt x="15241" y="25302"/>
                  </a:lnTo>
                  <a:lnTo>
                    <a:pt x="15582" y="25757"/>
                  </a:lnTo>
                  <a:lnTo>
                    <a:pt x="17488" y="25366"/>
                  </a:lnTo>
                  <a:cubicBezTo>
                    <a:pt x="19180" y="24861"/>
                    <a:pt x="19787" y="24595"/>
                    <a:pt x="20026" y="24431"/>
                  </a:cubicBezTo>
                  <a:cubicBezTo>
                    <a:pt x="20544" y="24595"/>
                    <a:pt x="22628" y="25757"/>
                    <a:pt x="24496" y="26868"/>
                  </a:cubicBezTo>
                  <a:lnTo>
                    <a:pt x="25936" y="29507"/>
                  </a:lnTo>
                  <a:lnTo>
                    <a:pt x="26618" y="33409"/>
                  </a:lnTo>
                  <a:lnTo>
                    <a:pt x="26012" y="36338"/>
                  </a:lnTo>
                  <a:lnTo>
                    <a:pt x="25456" y="38384"/>
                  </a:lnTo>
                  <a:lnTo>
                    <a:pt x="25469" y="38586"/>
                  </a:lnTo>
                  <a:lnTo>
                    <a:pt x="26264" y="40480"/>
                  </a:lnTo>
                  <a:lnTo>
                    <a:pt x="26858" y="40455"/>
                  </a:lnTo>
                  <a:lnTo>
                    <a:pt x="27767" y="37538"/>
                  </a:lnTo>
                  <a:lnTo>
                    <a:pt x="28373" y="37033"/>
                  </a:lnTo>
                  <a:lnTo>
                    <a:pt x="29004" y="40884"/>
                  </a:lnTo>
                  <a:lnTo>
                    <a:pt x="29888" y="43018"/>
                  </a:lnTo>
                  <a:lnTo>
                    <a:pt x="28360" y="42058"/>
                  </a:lnTo>
                  <a:lnTo>
                    <a:pt x="27893" y="42273"/>
                  </a:lnTo>
                  <a:lnTo>
                    <a:pt x="27653" y="43763"/>
                  </a:lnTo>
                  <a:lnTo>
                    <a:pt x="27678" y="43953"/>
                  </a:lnTo>
                  <a:lnTo>
                    <a:pt x="29383" y="47652"/>
                  </a:lnTo>
                  <a:lnTo>
                    <a:pt x="29156" y="50114"/>
                  </a:lnTo>
                  <a:lnTo>
                    <a:pt x="27918" y="52589"/>
                  </a:lnTo>
                  <a:lnTo>
                    <a:pt x="27413" y="57085"/>
                  </a:lnTo>
                  <a:lnTo>
                    <a:pt x="27729" y="61580"/>
                  </a:lnTo>
                  <a:lnTo>
                    <a:pt x="27779" y="61719"/>
                  </a:lnTo>
                  <a:lnTo>
                    <a:pt x="29522" y="64484"/>
                  </a:lnTo>
                  <a:lnTo>
                    <a:pt x="31252" y="65696"/>
                  </a:lnTo>
                  <a:lnTo>
                    <a:pt x="32464" y="69030"/>
                  </a:lnTo>
                  <a:lnTo>
                    <a:pt x="33891" y="74080"/>
                  </a:lnTo>
                  <a:lnTo>
                    <a:pt x="33967" y="74219"/>
                  </a:lnTo>
                  <a:lnTo>
                    <a:pt x="36505" y="76896"/>
                  </a:lnTo>
                  <a:lnTo>
                    <a:pt x="37048" y="76631"/>
                  </a:lnTo>
                  <a:lnTo>
                    <a:pt x="36467" y="73474"/>
                  </a:lnTo>
                  <a:lnTo>
                    <a:pt x="36404" y="73335"/>
                  </a:lnTo>
                  <a:lnTo>
                    <a:pt x="34964" y="71505"/>
                  </a:lnTo>
                  <a:lnTo>
                    <a:pt x="34484" y="68171"/>
                  </a:lnTo>
                  <a:lnTo>
                    <a:pt x="34484" y="68171"/>
                  </a:lnTo>
                  <a:lnTo>
                    <a:pt x="35166" y="68954"/>
                  </a:lnTo>
                  <a:lnTo>
                    <a:pt x="36012" y="72098"/>
                  </a:lnTo>
                  <a:lnTo>
                    <a:pt x="36101" y="72237"/>
                  </a:lnTo>
                  <a:lnTo>
                    <a:pt x="38273" y="74295"/>
                  </a:lnTo>
                  <a:lnTo>
                    <a:pt x="40268" y="77730"/>
                  </a:lnTo>
                  <a:lnTo>
                    <a:pt x="40419" y="79939"/>
                  </a:lnTo>
                  <a:lnTo>
                    <a:pt x="40508" y="80141"/>
                  </a:lnTo>
                  <a:lnTo>
                    <a:pt x="42162" y="81947"/>
                  </a:lnTo>
                  <a:lnTo>
                    <a:pt x="42301" y="82035"/>
                  </a:lnTo>
                  <a:lnTo>
                    <a:pt x="46202" y="83197"/>
                  </a:lnTo>
                  <a:lnTo>
                    <a:pt x="49043" y="84700"/>
                  </a:lnTo>
                  <a:lnTo>
                    <a:pt x="49359" y="84687"/>
                  </a:lnTo>
                  <a:lnTo>
                    <a:pt x="50028" y="84245"/>
                  </a:lnTo>
                  <a:lnTo>
                    <a:pt x="52453" y="86165"/>
                  </a:lnTo>
                  <a:lnTo>
                    <a:pt x="52592" y="86228"/>
                  </a:lnTo>
                  <a:lnTo>
                    <a:pt x="55407" y="86834"/>
                  </a:lnTo>
                  <a:lnTo>
                    <a:pt x="58716" y="90546"/>
                  </a:lnTo>
                  <a:lnTo>
                    <a:pt x="61330" y="91960"/>
                  </a:lnTo>
                  <a:lnTo>
                    <a:pt x="61683" y="91910"/>
                  </a:lnTo>
                  <a:lnTo>
                    <a:pt x="62706" y="91013"/>
                  </a:lnTo>
                  <a:lnTo>
                    <a:pt x="63994" y="92491"/>
                  </a:lnTo>
                  <a:lnTo>
                    <a:pt x="63691" y="95723"/>
                  </a:lnTo>
                  <a:lnTo>
                    <a:pt x="62251" y="97466"/>
                  </a:lnTo>
                  <a:lnTo>
                    <a:pt x="61405" y="99840"/>
                  </a:lnTo>
                  <a:lnTo>
                    <a:pt x="61165" y="102074"/>
                  </a:lnTo>
                  <a:lnTo>
                    <a:pt x="60711" y="103224"/>
                  </a:lnTo>
                  <a:lnTo>
                    <a:pt x="60774" y="103552"/>
                  </a:lnTo>
                  <a:lnTo>
                    <a:pt x="63186" y="106115"/>
                  </a:lnTo>
                  <a:lnTo>
                    <a:pt x="65320" y="109335"/>
                  </a:lnTo>
                  <a:lnTo>
                    <a:pt x="67441" y="112656"/>
                  </a:lnTo>
                  <a:lnTo>
                    <a:pt x="67555" y="112757"/>
                  </a:lnTo>
                  <a:lnTo>
                    <a:pt x="69461" y="113818"/>
                  </a:lnTo>
                  <a:lnTo>
                    <a:pt x="70623" y="115421"/>
                  </a:lnTo>
                  <a:lnTo>
                    <a:pt x="71090" y="120055"/>
                  </a:lnTo>
                  <a:lnTo>
                    <a:pt x="71330" y="123881"/>
                  </a:lnTo>
                  <a:lnTo>
                    <a:pt x="71090" y="127871"/>
                  </a:lnTo>
                  <a:lnTo>
                    <a:pt x="71254" y="129866"/>
                  </a:lnTo>
                  <a:lnTo>
                    <a:pt x="70472" y="132973"/>
                  </a:lnTo>
                  <a:lnTo>
                    <a:pt x="70383" y="135511"/>
                  </a:lnTo>
                  <a:lnTo>
                    <a:pt x="70623" y="138516"/>
                  </a:lnTo>
                  <a:lnTo>
                    <a:pt x="70749" y="138743"/>
                  </a:lnTo>
                  <a:lnTo>
                    <a:pt x="71886" y="139539"/>
                  </a:lnTo>
                  <a:lnTo>
                    <a:pt x="70168" y="143491"/>
                  </a:lnTo>
                  <a:lnTo>
                    <a:pt x="70194" y="143794"/>
                  </a:lnTo>
                  <a:lnTo>
                    <a:pt x="71507" y="145789"/>
                  </a:lnTo>
                  <a:lnTo>
                    <a:pt x="71823" y="147582"/>
                  </a:lnTo>
                  <a:lnTo>
                    <a:pt x="73035" y="151370"/>
                  </a:lnTo>
                  <a:lnTo>
                    <a:pt x="75409" y="154805"/>
                  </a:lnTo>
                  <a:lnTo>
                    <a:pt x="77227" y="156030"/>
                  </a:lnTo>
                  <a:lnTo>
                    <a:pt x="77391" y="156080"/>
                  </a:lnTo>
                  <a:lnTo>
                    <a:pt x="80396" y="156080"/>
                  </a:lnTo>
                  <a:lnTo>
                    <a:pt x="80624" y="155966"/>
                  </a:lnTo>
                  <a:lnTo>
                    <a:pt x="81886" y="154476"/>
                  </a:lnTo>
                  <a:lnTo>
                    <a:pt x="81798" y="153984"/>
                  </a:lnTo>
                  <a:lnTo>
                    <a:pt x="78666" y="152305"/>
                  </a:lnTo>
                  <a:lnTo>
                    <a:pt x="77530" y="149501"/>
                  </a:lnTo>
                  <a:lnTo>
                    <a:pt x="77353" y="149325"/>
                  </a:lnTo>
                  <a:cubicBezTo>
                    <a:pt x="77176" y="149249"/>
                    <a:pt x="77038" y="149097"/>
                    <a:pt x="76974" y="148908"/>
                  </a:cubicBezTo>
                  <a:cubicBezTo>
                    <a:pt x="76911" y="148643"/>
                    <a:pt x="77063" y="148289"/>
                    <a:pt x="77391" y="147885"/>
                  </a:cubicBezTo>
                  <a:cubicBezTo>
                    <a:pt x="78363" y="146723"/>
                    <a:pt x="78591" y="146458"/>
                    <a:pt x="78641" y="146332"/>
                  </a:cubicBezTo>
                  <a:lnTo>
                    <a:pt x="78957" y="145309"/>
                  </a:lnTo>
                  <a:lnTo>
                    <a:pt x="78831" y="144956"/>
                  </a:lnTo>
                  <a:lnTo>
                    <a:pt x="77404" y="143933"/>
                  </a:lnTo>
                  <a:lnTo>
                    <a:pt x="78111" y="142582"/>
                  </a:lnTo>
                  <a:lnTo>
                    <a:pt x="78831" y="142077"/>
                  </a:lnTo>
                  <a:lnTo>
                    <a:pt x="78957" y="141862"/>
                  </a:lnTo>
                  <a:lnTo>
                    <a:pt x="79361" y="139652"/>
                  </a:lnTo>
                  <a:lnTo>
                    <a:pt x="79336" y="139476"/>
                  </a:lnTo>
                  <a:lnTo>
                    <a:pt x="78818" y="138289"/>
                  </a:lnTo>
                  <a:lnTo>
                    <a:pt x="78869" y="137582"/>
                  </a:lnTo>
                  <a:lnTo>
                    <a:pt x="79954" y="137708"/>
                  </a:lnTo>
                  <a:lnTo>
                    <a:pt x="80308" y="137417"/>
                  </a:lnTo>
                  <a:lnTo>
                    <a:pt x="80384" y="135814"/>
                  </a:lnTo>
                  <a:lnTo>
                    <a:pt x="80384" y="135498"/>
                  </a:lnTo>
                  <a:lnTo>
                    <a:pt x="82038" y="135018"/>
                  </a:lnTo>
                  <a:lnTo>
                    <a:pt x="83932" y="134551"/>
                  </a:lnTo>
                  <a:lnTo>
                    <a:pt x="84172" y="134235"/>
                  </a:lnTo>
                  <a:lnTo>
                    <a:pt x="84172" y="132076"/>
                  </a:lnTo>
                  <a:lnTo>
                    <a:pt x="84020" y="130826"/>
                  </a:lnTo>
                  <a:lnTo>
                    <a:pt x="83970" y="130283"/>
                  </a:lnTo>
                  <a:lnTo>
                    <a:pt x="86243" y="130675"/>
                  </a:lnTo>
                  <a:lnTo>
                    <a:pt x="86521" y="130586"/>
                  </a:lnTo>
                  <a:lnTo>
                    <a:pt x="88137" y="129008"/>
                  </a:lnTo>
                  <a:lnTo>
                    <a:pt x="89614" y="126520"/>
                  </a:lnTo>
                  <a:lnTo>
                    <a:pt x="90965" y="124551"/>
                  </a:lnTo>
                  <a:lnTo>
                    <a:pt x="91470" y="121798"/>
                  </a:lnTo>
                  <a:lnTo>
                    <a:pt x="93857" y="120156"/>
                  </a:lnTo>
                  <a:lnTo>
                    <a:pt x="96546" y="118742"/>
                  </a:lnTo>
                  <a:lnTo>
                    <a:pt x="97897" y="117947"/>
                  </a:lnTo>
                  <a:lnTo>
                    <a:pt x="98049" y="117719"/>
                  </a:lnTo>
                  <a:lnTo>
                    <a:pt x="98592" y="113982"/>
                  </a:lnTo>
                  <a:lnTo>
                    <a:pt x="99463" y="110800"/>
                  </a:lnTo>
                  <a:lnTo>
                    <a:pt x="99842" y="108906"/>
                  </a:lnTo>
                  <a:lnTo>
                    <a:pt x="101648" y="106645"/>
                  </a:lnTo>
                  <a:lnTo>
                    <a:pt x="102746" y="104676"/>
                  </a:lnTo>
                  <a:lnTo>
                    <a:pt x="102746" y="104373"/>
                  </a:lnTo>
                  <a:lnTo>
                    <a:pt x="101799" y="102617"/>
                  </a:lnTo>
                  <a:cubicBezTo>
                    <a:pt x="101824" y="102352"/>
                    <a:pt x="101774" y="102125"/>
                    <a:pt x="98882" y="100989"/>
                  </a:cubicBezTo>
                  <a:lnTo>
                    <a:pt x="95650" y="99726"/>
                  </a:lnTo>
                  <a:lnTo>
                    <a:pt x="93718" y="99410"/>
                  </a:lnTo>
                  <a:lnTo>
                    <a:pt x="91710" y="98627"/>
                  </a:lnTo>
                  <a:lnTo>
                    <a:pt x="89551" y="97731"/>
                  </a:lnTo>
                  <a:lnTo>
                    <a:pt x="88415" y="95092"/>
                  </a:lnTo>
                  <a:lnTo>
                    <a:pt x="86887" y="92907"/>
                  </a:lnTo>
                  <a:lnTo>
                    <a:pt x="86735" y="92794"/>
                  </a:lnTo>
                  <a:lnTo>
                    <a:pt x="83338" y="91682"/>
                  </a:lnTo>
                  <a:lnTo>
                    <a:pt x="81179" y="91455"/>
                  </a:lnTo>
                  <a:lnTo>
                    <a:pt x="78970" y="89321"/>
                  </a:lnTo>
                  <a:lnTo>
                    <a:pt x="76861" y="88084"/>
                  </a:lnTo>
                  <a:lnTo>
                    <a:pt x="74335" y="87819"/>
                  </a:lnTo>
                  <a:lnTo>
                    <a:pt x="71810" y="87187"/>
                  </a:lnTo>
                  <a:lnTo>
                    <a:pt x="71722" y="87175"/>
                  </a:lnTo>
                  <a:lnTo>
                    <a:pt x="68881" y="87263"/>
                  </a:lnTo>
                  <a:lnTo>
                    <a:pt x="68792" y="87276"/>
                  </a:lnTo>
                  <a:cubicBezTo>
                    <a:pt x="65395" y="88273"/>
                    <a:pt x="65320" y="88576"/>
                    <a:pt x="65269" y="88753"/>
                  </a:cubicBezTo>
                  <a:cubicBezTo>
                    <a:pt x="65219" y="88942"/>
                    <a:pt x="65029" y="89523"/>
                    <a:pt x="64878" y="89965"/>
                  </a:cubicBezTo>
                  <a:lnTo>
                    <a:pt x="63640" y="88993"/>
                  </a:lnTo>
                  <a:lnTo>
                    <a:pt x="63350" y="88930"/>
                  </a:lnTo>
                  <a:lnTo>
                    <a:pt x="61734" y="89448"/>
                  </a:lnTo>
                  <a:lnTo>
                    <a:pt x="60218" y="88690"/>
                  </a:lnTo>
                  <a:lnTo>
                    <a:pt x="59057" y="86303"/>
                  </a:lnTo>
                  <a:lnTo>
                    <a:pt x="59802" y="84384"/>
                  </a:lnTo>
                  <a:lnTo>
                    <a:pt x="59600" y="83967"/>
                  </a:lnTo>
                  <a:lnTo>
                    <a:pt x="57655" y="83311"/>
                  </a:lnTo>
                  <a:lnTo>
                    <a:pt x="55521" y="83046"/>
                  </a:lnTo>
                  <a:lnTo>
                    <a:pt x="56077" y="81480"/>
                  </a:lnTo>
                  <a:lnTo>
                    <a:pt x="56796" y="80104"/>
                  </a:lnTo>
                  <a:lnTo>
                    <a:pt x="56986" y="78853"/>
                  </a:lnTo>
                  <a:lnTo>
                    <a:pt x="56670" y="78500"/>
                  </a:lnTo>
                  <a:lnTo>
                    <a:pt x="53905" y="78500"/>
                  </a:lnTo>
                  <a:lnTo>
                    <a:pt x="53640" y="78651"/>
                  </a:lnTo>
                  <a:lnTo>
                    <a:pt x="52516" y="80533"/>
                  </a:lnTo>
                  <a:lnTo>
                    <a:pt x="50155" y="81366"/>
                  </a:lnTo>
                  <a:lnTo>
                    <a:pt x="48374" y="78942"/>
                  </a:lnTo>
                  <a:lnTo>
                    <a:pt x="47995" y="75495"/>
                  </a:lnTo>
                  <a:lnTo>
                    <a:pt x="48816" y="72717"/>
                  </a:lnTo>
                  <a:lnTo>
                    <a:pt x="51443" y="70772"/>
                  </a:lnTo>
                  <a:lnTo>
                    <a:pt x="54132" y="70393"/>
                  </a:lnTo>
                  <a:lnTo>
                    <a:pt x="55370" y="71416"/>
                  </a:lnTo>
                  <a:lnTo>
                    <a:pt x="55849" y="71315"/>
                  </a:lnTo>
                  <a:lnTo>
                    <a:pt x="56392" y="70305"/>
                  </a:lnTo>
                  <a:lnTo>
                    <a:pt x="58286" y="70305"/>
                  </a:lnTo>
                  <a:lnTo>
                    <a:pt x="60799" y="71088"/>
                  </a:lnTo>
                  <a:lnTo>
                    <a:pt x="61014" y="72856"/>
                  </a:lnTo>
                  <a:lnTo>
                    <a:pt x="61064" y="72995"/>
                  </a:lnTo>
                  <a:lnTo>
                    <a:pt x="62403" y="75040"/>
                  </a:lnTo>
                  <a:lnTo>
                    <a:pt x="62971" y="74926"/>
                  </a:lnTo>
                  <a:lnTo>
                    <a:pt x="63363" y="72843"/>
                  </a:lnTo>
                  <a:lnTo>
                    <a:pt x="63363" y="72767"/>
                  </a:lnTo>
                  <a:lnTo>
                    <a:pt x="63211" y="69131"/>
                  </a:lnTo>
                  <a:lnTo>
                    <a:pt x="64158" y="67376"/>
                  </a:lnTo>
                  <a:lnTo>
                    <a:pt x="67087" y="65355"/>
                  </a:lnTo>
                  <a:lnTo>
                    <a:pt x="68704" y="62691"/>
                  </a:lnTo>
                  <a:lnTo>
                    <a:pt x="69461" y="60721"/>
                  </a:lnTo>
                  <a:lnTo>
                    <a:pt x="71924" y="58322"/>
                  </a:lnTo>
                  <a:lnTo>
                    <a:pt x="73452" y="58322"/>
                  </a:lnTo>
                  <a:lnTo>
                    <a:pt x="73755" y="58107"/>
                  </a:lnTo>
                  <a:lnTo>
                    <a:pt x="74575" y="55923"/>
                  </a:lnTo>
                  <a:lnTo>
                    <a:pt x="76747" y="54496"/>
                  </a:lnTo>
                  <a:lnTo>
                    <a:pt x="77682" y="55961"/>
                  </a:lnTo>
                  <a:lnTo>
                    <a:pt x="78124" y="56062"/>
                  </a:lnTo>
                  <a:lnTo>
                    <a:pt x="80119" y="54786"/>
                  </a:lnTo>
                  <a:lnTo>
                    <a:pt x="83591" y="53347"/>
                  </a:lnTo>
                  <a:lnTo>
                    <a:pt x="83705" y="52855"/>
                  </a:lnTo>
                  <a:lnTo>
                    <a:pt x="82909" y="51983"/>
                  </a:lnTo>
                  <a:lnTo>
                    <a:pt x="82657" y="51870"/>
                  </a:lnTo>
                  <a:lnTo>
                    <a:pt x="79715" y="52084"/>
                  </a:lnTo>
                  <a:lnTo>
                    <a:pt x="79134" y="50771"/>
                  </a:lnTo>
                  <a:lnTo>
                    <a:pt x="79134" y="49496"/>
                  </a:lnTo>
                  <a:lnTo>
                    <a:pt x="78970" y="49218"/>
                  </a:lnTo>
                  <a:lnTo>
                    <a:pt x="78528" y="48978"/>
                  </a:lnTo>
                  <a:lnTo>
                    <a:pt x="78742" y="48864"/>
                  </a:lnTo>
                  <a:lnTo>
                    <a:pt x="81002" y="48864"/>
                  </a:lnTo>
                  <a:lnTo>
                    <a:pt x="83212" y="49029"/>
                  </a:lnTo>
                  <a:lnTo>
                    <a:pt x="83389" y="48991"/>
                  </a:lnTo>
                  <a:lnTo>
                    <a:pt x="86028" y="47463"/>
                  </a:lnTo>
                  <a:cubicBezTo>
                    <a:pt x="87973" y="46023"/>
                    <a:pt x="88048" y="45910"/>
                    <a:pt x="88074" y="45847"/>
                  </a:cubicBezTo>
                  <a:cubicBezTo>
                    <a:pt x="88213" y="45657"/>
                    <a:pt x="88263" y="45569"/>
                    <a:pt x="86432" y="42362"/>
                  </a:cubicBezTo>
                  <a:lnTo>
                    <a:pt x="84399" y="40455"/>
                  </a:lnTo>
                  <a:lnTo>
                    <a:pt x="84033" y="38435"/>
                  </a:lnTo>
                  <a:lnTo>
                    <a:pt x="83553" y="34103"/>
                  </a:lnTo>
                  <a:lnTo>
                    <a:pt x="83010" y="33927"/>
                  </a:lnTo>
                  <a:lnTo>
                    <a:pt x="81078" y="36086"/>
                  </a:lnTo>
                  <a:lnTo>
                    <a:pt x="79576" y="35758"/>
                  </a:lnTo>
                  <a:lnTo>
                    <a:pt x="79310" y="34028"/>
                  </a:lnTo>
                  <a:lnTo>
                    <a:pt x="80055" y="32677"/>
                  </a:lnTo>
                  <a:lnTo>
                    <a:pt x="79866" y="32222"/>
                  </a:lnTo>
                  <a:lnTo>
                    <a:pt x="78212" y="31755"/>
                  </a:lnTo>
                  <a:lnTo>
                    <a:pt x="77164" y="30669"/>
                  </a:lnTo>
                  <a:lnTo>
                    <a:pt x="76937" y="30568"/>
                  </a:lnTo>
                  <a:lnTo>
                    <a:pt x="74070" y="30568"/>
                  </a:lnTo>
                  <a:lnTo>
                    <a:pt x="73199" y="30656"/>
                  </a:lnTo>
                  <a:lnTo>
                    <a:pt x="72921" y="30959"/>
                  </a:lnTo>
                  <a:lnTo>
                    <a:pt x="72845" y="33674"/>
                  </a:lnTo>
                  <a:lnTo>
                    <a:pt x="71583" y="35013"/>
                  </a:lnTo>
                  <a:lnTo>
                    <a:pt x="71545" y="35391"/>
                  </a:lnTo>
                  <a:lnTo>
                    <a:pt x="72290" y="36566"/>
                  </a:lnTo>
                  <a:lnTo>
                    <a:pt x="72492" y="38662"/>
                  </a:lnTo>
                  <a:lnTo>
                    <a:pt x="70535" y="40316"/>
                  </a:lnTo>
                  <a:lnTo>
                    <a:pt x="68615" y="40998"/>
                  </a:lnTo>
                  <a:lnTo>
                    <a:pt x="68401" y="41288"/>
                  </a:lnTo>
                  <a:lnTo>
                    <a:pt x="68401" y="44256"/>
                  </a:lnTo>
                  <a:lnTo>
                    <a:pt x="67555" y="44685"/>
                  </a:lnTo>
                  <a:lnTo>
                    <a:pt x="66380" y="43195"/>
                  </a:lnTo>
                  <a:lnTo>
                    <a:pt x="66974" y="40581"/>
                  </a:lnTo>
                  <a:lnTo>
                    <a:pt x="66822" y="40228"/>
                  </a:lnTo>
                  <a:lnTo>
                    <a:pt x="64676" y="39142"/>
                  </a:lnTo>
                  <a:lnTo>
                    <a:pt x="62453" y="37816"/>
                  </a:lnTo>
                  <a:lnTo>
                    <a:pt x="61443" y="36957"/>
                  </a:lnTo>
                  <a:lnTo>
                    <a:pt x="61241" y="36881"/>
                  </a:lnTo>
                  <a:lnTo>
                    <a:pt x="60509" y="36881"/>
                  </a:lnTo>
                  <a:lnTo>
                    <a:pt x="60307" y="34444"/>
                  </a:lnTo>
                  <a:lnTo>
                    <a:pt x="60686" y="32083"/>
                  </a:lnTo>
                  <a:lnTo>
                    <a:pt x="61456" y="30252"/>
                  </a:lnTo>
                  <a:cubicBezTo>
                    <a:pt x="61974" y="30050"/>
                    <a:pt x="62479" y="29823"/>
                    <a:pt x="62971" y="29558"/>
                  </a:cubicBezTo>
                  <a:cubicBezTo>
                    <a:pt x="63413" y="29330"/>
                    <a:pt x="63640" y="29229"/>
                    <a:pt x="63754" y="29179"/>
                  </a:cubicBezTo>
                  <a:cubicBezTo>
                    <a:pt x="63761" y="29180"/>
                    <a:pt x="63768" y="29180"/>
                    <a:pt x="63775" y="29180"/>
                  </a:cubicBezTo>
                  <a:cubicBezTo>
                    <a:pt x="63887" y="29180"/>
                    <a:pt x="64048" y="29086"/>
                    <a:pt x="64499" y="28813"/>
                  </a:cubicBezTo>
                  <a:lnTo>
                    <a:pt x="65029" y="28497"/>
                  </a:lnTo>
                  <a:cubicBezTo>
                    <a:pt x="66469" y="27638"/>
                    <a:pt x="66999" y="27323"/>
                    <a:pt x="67201" y="27171"/>
                  </a:cubicBezTo>
                  <a:lnTo>
                    <a:pt x="67214" y="27184"/>
                  </a:lnTo>
                  <a:lnTo>
                    <a:pt x="68792" y="25681"/>
                  </a:lnTo>
                  <a:lnTo>
                    <a:pt x="69992" y="24456"/>
                  </a:lnTo>
                  <a:lnTo>
                    <a:pt x="70737" y="24267"/>
                  </a:lnTo>
                  <a:lnTo>
                    <a:pt x="74083" y="24267"/>
                  </a:lnTo>
                  <a:lnTo>
                    <a:pt x="74399" y="23977"/>
                  </a:lnTo>
                  <a:lnTo>
                    <a:pt x="74550" y="21994"/>
                  </a:lnTo>
                  <a:lnTo>
                    <a:pt x="75548" y="20252"/>
                  </a:lnTo>
                  <a:lnTo>
                    <a:pt x="75573" y="20012"/>
                  </a:lnTo>
                  <a:lnTo>
                    <a:pt x="75106" y="18269"/>
                  </a:lnTo>
                  <a:lnTo>
                    <a:pt x="75005" y="18118"/>
                  </a:lnTo>
                  <a:lnTo>
                    <a:pt x="73363" y="16741"/>
                  </a:lnTo>
                  <a:lnTo>
                    <a:pt x="72883" y="16830"/>
                  </a:lnTo>
                  <a:lnTo>
                    <a:pt x="71873" y="18800"/>
                  </a:lnTo>
                  <a:lnTo>
                    <a:pt x="70320" y="19999"/>
                  </a:lnTo>
                  <a:lnTo>
                    <a:pt x="69676" y="20441"/>
                  </a:lnTo>
                  <a:lnTo>
                    <a:pt x="69676" y="18623"/>
                  </a:lnTo>
                  <a:lnTo>
                    <a:pt x="69929" y="17385"/>
                  </a:lnTo>
                  <a:lnTo>
                    <a:pt x="69411" y="17082"/>
                  </a:lnTo>
                  <a:lnTo>
                    <a:pt x="68691" y="17739"/>
                  </a:lnTo>
                  <a:lnTo>
                    <a:pt x="67896" y="15959"/>
                  </a:lnTo>
                  <a:lnTo>
                    <a:pt x="68918" y="14860"/>
                  </a:lnTo>
                  <a:lnTo>
                    <a:pt x="71002" y="10403"/>
                  </a:lnTo>
                  <a:lnTo>
                    <a:pt x="71873" y="10049"/>
                  </a:lnTo>
                  <a:lnTo>
                    <a:pt x="73767" y="8332"/>
                  </a:lnTo>
                  <a:lnTo>
                    <a:pt x="73691" y="7827"/>
                  </a:lnTo>
                  <a:lnTo>
                    <a:pt x="72896" y="7410"/>
                  </a:lnTo>
                  <a:lnTo>
                    <a:pt x="71785" y="7233"/>
                  </a:lnTo>
                  <a:lnTo>
                    <a:pt x="69373" y="7233"/>
                  </a:lnTo>
                  <a:lnTo>
                    <a:pt x="69057" y="7549"/>
                  </a:lnTo>
                  <a:lnTo>
                    <a:pt x="69057" y="9658"/>
                  </a:lnTo>
                  <a:lnTo>
                    <a:pt x="67037" y="12284"/>
                  </a:lnTo>
                  <a:lnTo>
                    <a:pt x="65294" y="14986"/>
                  </a:lnTo>
                  <a:lnTo>
                    <a:pt x="65294" y="15340"/>
                  </a:lnTo>
                  <a:lnTo>
                    <a:pt x="66077" y="16476"/>
                  </a:lnTo>
                  <a:lnTo>
                    <a:pt x="65762" y="18623"/>
                  </a:lnTo>
                  <a:lnTo>
                    <a:pt x="63375" y="19885"/>
                  </a:lnTo>
                  <a:lnTo>
                    <a:pt x="63375" y="18585"/>
                  </a:lnTo>
                  <a:lnTo>
                    <a:pt x="63085" y="18269"/>
                  </a:lnTo>
                  <a:lnTo>
                    <a:pt x="61342" y="18118"/>
                  </a:lnTo>
                  <a:lnTo>
                    <a:pt x="61128" y="18181"/>
                  </a:lnTo>
                  <a:lnTo>
                    <a:pt x="59890" y="19153"/>
                  </a:lnTo>
                  <a:lnTo>
                    <a:pt x="58223" y="16830"/>
                  </a:lnTo>
                  <a:lnTo>
                    <a:pt x="57971" y="16703"/>
                  </a:lnTo>
                  <a:lnTo>
                    <a:pt x="55799" y="16703"/>
                  </a:lnTo>
                  <a:lnTo>
                    <a:pt x="55521" y="16868"/>
                  </a:lnTo>
                  <a:lnTo>
                    <a:pt x="54827" y="18168"/>
                  </a:lnTo>
                  <a:lnTo>
                    <a:pt x="54435" y="18736"/>
                  </a:lnTo>
                  <a:lnTo>
                    <a:pt x="53652" y="16969"/>
                  </a:lnTo>
                  <a:lnTo>
                    <a:pt x="53261" y="16792"/>
                  </a:lnTo>
                  <a:cubicBezTo>
                    <a:pt x="53061" y="16867"/>
                    <a:pt x="52586" y="16997"/>
                    <a:pt x="52167" y="16997"/>
                  </a:cubicBezTo>
                  <a:cubicBezTo>
                    <a:pt x="51950" y="16997"/>
                    <a:pt x="51749" y="16962"/>
                    <a:pt x="51607" y="16868"/>
                  </a:cubicBezTo>
                  <a:cubicBezTo>
                    <a:pt x="51455" y="16767"/>
                    <a:pt x="51379" y="16590"/>
                    <a:pt x="51392" y="16426"/>
                  </a:cubicBezTo>
                  <a:cubicBezTo>
                    <a:pt x="51316" y="15112"/>
                    <a:pt x="51316" y="14986"/>
                    <a:pt x="51316" y="14974"/>
                  </a:cubicBezTo>
                  <a:lnTo>
                    <a:pt x="51215" y="14746"/>
                  </a:lnTo>
                  <a:lnTo>
                    <a:pt x="47945" y="11716"/>
                  </a:lnTo>
                  <a:lnTo>
                    <a:pt x="46922" y="11009"/>
                  </a:lnTo>
                  <a:lnTo>
                    <a:pt x="46682" y="10958"/>
                  </a:lnTo>
                  <a:lnTo>
                    <a:pt x="45142" y="11223"/>
                  </a:lnTo>
                  <a:lnTo>
                    <a:pt x="44435" y="9077"/>
                  </a:lnTo>
                  <a:lnTo>
                    <a:pt x="44233" y="8875"/>
                  </a:lnTo>
                  <a:lnTo>
                    <a:pt x="42806" y="8433"/>
                  </a:lnTo>
                  <a:lnTo>
                    <a:pt x="42679" y="8420"/>
                  </a:lnTo>
                  <a:lnTo>
                    <a:pt x="39182" y="8862"/>
                  </a:lnTo>
                  <a:lnTo>
                    <a:pt x="37262" y="8445"/>
                  </a:lnTo>
                  <a:lnTo>
                    <a:pt x="34649" y="6210"/>
                  </a:lnTo>
                  <a:lnTo>
                    <a:pt x="31075" y="4506"/>
                  </a:lnTo>
                  <a:lnTo>
                    <a:pt x="28499" y="2031"/>
                  </a:lnTo>
                  <a:lnTo>
                    <a:pt x="26365" y="263"/>
                  </a:lnTo>
                  <a:lnTo>
                    <a:pt x="26100" y="187"/>
                  </a:lnTo>
                  <a:lnTo>
                    <a:pt x="23524" y="756"/>
                  </a:lnTo>
                  <a:cubicBezTo>
                    <a:pt x="23360" y="465"/>
                    <a:pt x="23120" y="238"/>
                    <a:pt x="22817" y="124"/>
                  </a:cubicBezTo>
                  <a:cubicBezTo>
                    <a:pt x="22620" y="41"/>
                    <a:pt x="22402" y="0"/>
                    <a:pt x="22164" y="0"/>
                  </a:cubicBez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5" name="Google Shape;1395;p54"/>
            <p:cNvSpPr/>
            <p:nvPr/>
          </p:nvSpPr>
          <p:spPr>
            <a:xfrm>
              <a:off x="1940550" y="1654925"/>
              <a:ext cx="124725" cy="149650"/>
            </a:xfrm>
            <a:custGeom>
              <a:rect b="b" l="l" r="r" t="t"/>
              <a:pathLst>
                <a:path extrusionOk="0" h="5986" w="4989">
                  <a:moveTo>
                    <a:pt x="2425" y="0"/>
                  </a:moveTo>
                  <a:lnTo>
                    <a:pt x="1023" y="1200"/>
                  </a:lnTo>
                  <a:lnTo>
                    <a:pt x="1" y="3851"/>
                  </a:lnTo>
                  <a:lnTo>
                    <a:pt x="1" y="5985"/>
                  </a:lnTo>
                  <a:lnTo>
                    <a:pt x="2362" y="4104"/>
                  </a:lnTo>
                  <a:lnTo>
                    <a:pt x="3511" y="4887"/>
                  </a:lnTo>
                  <a:lnTo>
                    <a:pt x="4988" y="4419"/>
                  </a:lnTo>
                  <a:lnTo>
                    <a:pt x="3271" y="2210"/>
                  </a:lnTo>
                  <a:lnTo>
                    <a:pt x="2425"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6" name="Google Shape;1396;p54"/>
            <p:cNvSpPr/>
            <p:nvPr/>
          </p:nvSpPr>
          <p:spPr>
            <a:xfrm>
              <a:off x="1932650" y="1641650"/>
              <a:ext cx="145575" cy="179325"/>
            </a:xfrm>
            <a:custGeom>
              <a:rect b="b" l="l" r="r" t="t"/>
              <a:pathLst>
                <a:path extrusionOk="0" h="7173" w="5823">
                  <a:moveTo>
                    <a:pt x="2602" y="1049"/>
                  </a:moveTo>
                  <a:lnTo>
                    <a:pt x="3297" y="2842"/>
                  </a:lnTo>
                  <a:lnTo>
                    <a:pt x="4774" y="4774"/>
                  </a:lnTo>
                  <a:lnTo>
                    <a:pt x="3877" y="5064"/>
                  </a:lnTo>
                  <a:lnTo>
                    <a:pt x="2665" y="4231"/>
                  </a:lnTo>
                  <a:lnTo>
                    <a:pt x="632" y="5860"/>
                  </a:lnTo>
                  <a:lnTo>
                    <a:pt x="632" y="4433"/>
                  </a:lnTo>
                  <a:lnTo>
                    <a:pt x="1605" y="1907"/>
                  </a:lnTo>
                  <a:lnTo>
                    <a:pt x="2602" y="1049"/>
                  </a:lnTo>
                  <a:close/>
                  <a:moveTo>
                    <a:pt x="2880" y="1"/>
                  </a:moveTo>
                  <a:lnTo>
                    <a:pt x="1074" y="1541"/>
                  </a:lnTo>
                  <a:lnTo>
                    <a:pt x="26" y="4269"/>
                  </a:lnTo>
                  <a:lnTo>
                    <a:pt x="1" y="7173"/>
                  </a:lnTo>
                  <a:lnTo>
                    <a:pt x="1" y="7173"/>
                  </a:lnTo>
                  <a:lnTo>
                    <a:pt x="2703" y="5026"/>
                  </a:lnTo>
                  <a:lnTo>
                    <a:pt x="3776" y="5771"/>
                  </a:lnTo>
                  <a:lnTo>
                    <a:pt x="5822" y="5102"/>
                  </a:lnTo>
                  <a:lnTo>
                    <a:pt x="3865" y="2577"/>
                  </a:lnTo>
                  <a:lnTo>
                    <a:pt x="2880"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7" name="Google Shape;1397;p54"/>
            <p:cNvSpPr/>
            <p:nvPr/>
          </p:nvSpPr>
          <p:spPr>
            <a:xfrm>
              <a:off x="2019475" y="1292525"/>
              <a:ext cx="410075" cy="583375"/>
            </a:xfrm>
            <a:custGeom>
              <a:rect b="b" l="l" r="r" t="t"/>
              <a:pathLst>
                <a:path extrusionOk="0" h="23335" w="16403">
                  <a:moveTo>
                    <a:pt x="4129" y="0"/>
                  </a:moveTo>
                  <a:lnTo>
                    <a:pt x="1213" y="2122"/>
                  </a:lnTo>
                  <a:lnTo>
                    <a:pt x="0" y="4407"/>
                  </a:lnTo>
                  <a:lnTo>
                    <a:pt x="0" y="7248"/>
                  </a:lnTo>
                  <a:lnTo>
                    <a:pt x="2122" y="6857"/>
                  </a:lnTo>
                  <a:lnTo>
                    <a:pt x="4571" y="8347"/>
                  </a:lnTo>
                  <a:lnTo>
                    <a:pt x="6541" y="8827"/>
                  </a:lnTo>
                  <a:lnTo>
                    <a:pt x="7210" y="7576"/>
                  </a:lnTo>
                  <a:lnTo>
                    <a:pt x="8170" y="11339"/>
                  </a:lnTo>
                  <a:lnTo>
                    <a:pt x="9521" y="12842"/>
                  </a:lnTo>
                  <a:lnTo>
                    <a:pt x="8258" y="15052"/>
                  </a:lnTo>
                  <a:cubicBezTo>
                    <a:pt x="8258" y="15052"/>
                    <a:pt x="8978" y="16314"/>
                    <a:pt x="6996" y="16706"/>
                  </a:cubicBezTo>
                  <a:cubicBezTo>
                    <a:pt x="5026" y="17097"/>
                    <a:pt x="6364" y="16946"/>
                    <a:pt x="5026" y="17097"/>
                  </a:cubicBezTo>
                  <a:cubicBezTo>
                    <a:pt x="3688" y="17261"/>
                    <a:pt x="3688" y="17539"/>
                    <a:pt x="3688" y="17539"/>
                  </a:cubicBezTo>
                  <a:lnTo>
                    <a:pt x="4180" y="18915"/>
                  </a:lnTo>
                  <a:lnTo>
                    <a:pt x="6604" y="18915"/>
                  </a:lnTo>
                  <a:lnTo>
                    <a:pt x="7943" y="20810"/>
                  </a:lnTo>
                  <a:lnTo>
                    <a:pt x="9521" y="22539"/>
                  </a:lnTo>
                  <a:lnTo>
                    <a:pt x="11579" y="23335"/>
                  </a:lnTo>
                  <a:lnTo>
                    <a:pt x="10405" y="20532"/>
                  </a:lnTo>
                  <a:lnTo>
                    <a:pt x="12375" y="21693"/>
                  </a:lnTo>
                  <a:lnTo>
                    <a:pt x="13473" y="20115"/>
                  </a:lnTo>
                  <a:lnTo>
                    <a:pt x="12059" y="16794"/>
                  </a:lnTo>
                  <a:lnTo>
                    <a:pt x="12615" y="15923"/>
                  </a:lnTo>
                  <a:lnTo>
                    <a:pt x="14420" y="18360"/>
                  </a:lnTo>
                  <a:lnTo>
                    <a:pt x="15683" y="16794"/>
                  </a:lnTo>
                  <a:lnTo>
                    <a:pt x="16403" y="15052"/>
                  </a:lnTo>
                  <a:lnTo>
                    <a:pt x="12931" y="12135"/>
                  </a:lnTo>
                  <a:lnTo>
                    <a:pt x="14269" y="11630"/>
                  </a:lnTo>
                  <a:lnTo>
                    <a:pt x="13549" y="8195"/>
                  </a:lnTo>
                  <a:lnTo>
                    <a:pt x="12211" y="5821"/>
                  </a:lnTo>
                  <a:lnTo>
                    <a:pt x="10721" y="4963"/>
                  </a:lnTo>
                  <a:lnTo>
                    <a:pt x="9067" y="3624"/>
                  </a:lnTo>
                  <a:lnTo>
                    <a:pt x="10557" y="3069"/>
                  </a:lnTo>
                  <a:lnTo>
                    <a:pt x="10165" y="1414"/>
                  </a:lnTo>
                  <a:lnTo>
                    <a:pt x="7918" y="354"/>
                  </a:lnTo>
                  <a:lnTo>
                    <a:pt x="5670" y="1326"/>
                  </a:lnTo>
                  <a:lnTo>
                    <a:pt x="5165" y="2677"/>
                  </a:lnTo>
                  <a:lnTo>
                    <a:pt x="3814" y="4256"/>
                  </a:lnTo>
                  <a:lnTo>
                    <a:pt x="2993" y="3069"/>
                  </a:lnTo>
                  <a:lnTo>
                    <a:pt x="4129"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8" name="Google Shape;1398;p54"/>
            <p:cNvSpPr/>
            <p:nvPr/>
          </p:nvSpPr>
          <p:spPr>
            <a:xfrm>
              <a:off x="2011275" y="1270725"/>
              <a:ext cx="427750" cy="619075"/>
            </a:xfrm>
            <a:custGeom>
              <a:rect b="b" l="l" r="r" t="t"/>
              <a:pathLst>
                <a:path extrusionOk="0" h="24763" w="17110">
                  <a:moveTo>
                    <a:pt x="8246" y="1567"/>
                  </a:moveTo>
                  <a:lnTo>
                    <a:pt x="10228" y="2501"/>
                  </a:lnTo>
                  <a:lnTo>
                    <a:pt x="10518" y="3739"/>
                  </a:lnTo>
                  <a:lnTo>
                    <a:pt x="8763" y="4383"/>
                  </a:lnTo>
                  <a:lnTo>
                    <a:pt x="10885" y="6087"/>
                  </a:lnTo>
                  <a:lnTo>
                    <a:pt x="12311" y="6908"/>
                  </a:lnTo>
                  <a:lnTo>
                    <a:pt x="13587" y="9156"/>
                  </a:lnTo>
                  <a:lnTo>
                    <a:pt x="14231" y="12287"/>
                  </a:lnTo>
                  <a:lnTo>
                    <a:pt x="12640" y="12881"/>
                  </a:lnTo>
                  <a:lnTo>
                    <a:pt x="16340" y="15999"/>
                  </a:lnTo>
                  <a:lnTo>
                    <a:pt x="15733" y="17477"/>
                  </a:lnTo>
                  <a:lnTo>
                    <a:pt x="14761" y="18689"/>
                  </a:lnTo>
                  <a:lnTo>
                    <a:pt x="12918" y="16227"/>
                  </a:lnTo>
                  <a:lnTo>
                    <a:pt x="12021" y="17616"/>
                  </a:lnTo>
                  <a:lnTo>
                    <a:pt x="13448" y="20937"/>
                  </a:lnTo>
                  <a:lnTo>
                    <a:pt x="12615" y="22136"/>
                  </a:lnTo>
                  <a:lnTo>
                    <a:pt x="10076" y="20633"/>
                  </a:lnTo>
                  <a:lnTo>
                    <a:pt x="11339" y="23639"/>
                  </a:lnTo>
                  <a:lnTo>
                    <a:pt x="10051" y="23146"/>
                  </a:lnTo>
                  <a:lnTo>
                    <a:pt x="8549" y="21492"/>
                  </a:lnTo>
                  <a:lnTo>
                    <a:pt x="7109" y="19459"/>
                  </a:lnTo>
                  <a:lnTo>
                    <a:pt x="4748" y="19459"/>
                  </a:lnTo>
                  <a:lnTo>
                    <a:pt x="4407" y="18500"/>
                  </a:lnTo>
                  <a:cubicBezTo>
                    <a:pt x="4723" y="18373"/>
                    <a:pt x="5064" y="18297"/>
                    <a:pt x="5417" y="18272"/>
                  </a:cubicBezTo>
                  <a:cubicBezTo>
                    <a:pt x="6124" y="18196"/>
                    <a:pt x="6124" y="18196"/>
                    <a:pt x="6238" y="18146"/>
                  </a:cubicBezTo>
                  <a:cubicBezTo>
                    <a:pt x="6301" y="18121"/>
                    <a:pt x="6453" y="18070"/>
                    <a:pt x="7412" y="17881"/>
                  </a:cubicBezTo>
                  <a:cubicBezTo>
                    <a:pt x="8208" y="17717"/>
                    <a:pt x="8725" y="17401"/>
                    <a:pt x="8940" y="16934"/>
                  </a:cubicBezTo>
                  <a:cubicBezTo>
                    <a:pt x="9079" y="16618"/>
                    <a:pt x="9079" y="16265"/>
                    <a:pt x="8953" y="15936"/>
                  </a:cubicBezTo>
                  <a:lnTo>
                    <a:pt x="10253" y="13676"/>
                  </a:lnTo>
                  <a:lnTo>
                    <a:pt x="8801" y="12060"/>
                  </a:lnTo>
                  <a:lnTo>
                    <a:pt x="7652" y="7590"/>
                  </a:lnTo>
                  <a:lnTo>
                    <a:pt x="6718" y="9332"/>
                  </a:lnTo>
                  <a:lnTo>
                    <a:pt x="5026" y="8928"/>
                  </a:lnTo>
                  <a:lnTo>
                    <a:pt x="2513" y="7388"/>
                  </a:lnTo>
                  <a:lnTo>
                    <a:pt x="644" y="7741"/>
                  </a:lnTo>
                  <a:lnTo>
                    <a:pt x="644" y="5367"/>
                  </a:lnTo>
                  <a:lnTo>
                    <a:pt x="1793" y="3208"/>
                  </a:lnTo>
                  <a:lnTo>
                    <a:pt x="3801" y="1744"/>
                  </a:lnTo>
                  <a:lnTo>
                    <a:pt x="3801" y="1744"/>
                  </a:lnTo>
                  <a:lnTo>
                    <a:pt x="2980" y="3991"/>
                  </a:lnTo>
                  <a:lnTo>
                    <a:pt x="4129" y="5645"/>
                  </a:lnTo>
                  <a:lnTo>
                    <a:pt x="5745" y="3751"/>
                  </a:lnTo>
                  <a:lnTo>
                    <a:pt x="6263" y="2438"/>
                  </a:lnTo>
                  <a:lnTo>
                    <a:pt x="8246" y="1567"/>
                  </a:lnTo>
                  <a:close/>
                  <a:moveTo>
                    <a:pt x="5114" y="1"/>
                  </a:moveTo>
                  <a:lnTo>
                    <a:pt x="1288" y="2779"/>
                  </a:lnTo>
                  <a:lnTo>
                    <a:pt x="0" y="5203"/>
                  </a:lnTo>
                  <a:lnTo>
                    <a:pt x="0" y="8486"/>
                  </a:lnTo>
                  <a:lnTo>
                    <a:pt x="2374" y="8044"/>
                  </a:lnTo>
                  <a:lnTo>
                    <a:pt x="4723" y="9471"/>
                  </a:lnTo>
                  <a:lnTo>
                    <a:pt x="7021" y="10039"/>
                  </a:lnTo>
                  <a:lnTo>
                    <a:pt x="7425" y="9294"/>
                  </a:lnTo>
                  <a:lnTo>
                    <a:pt x="8208" y="12350"/>
                  </a:lnTo>
                  <a:lnTo>
                    <a:pt x="9458" y="13739"/>
                  </a:lnTo>
                  <a:lnTo>
                    <a:pt x="8321" y="15747"/>
                  </a:lnTo>
                  <a:lnTo>
                    <a:pt x="8233" y="15911"/>
                  </a:lnTo>
                  <a:lnTo>
                    <a:pt x="8309" y="16063"/>
                  </a:lnTo>
                  <a:cubicBezTo>
                    <a:pt x="8410" y="16252"/>
                    <a:pt x="8422" y="16467"/>
                    <a:pt x="8347" y="16669"/>
                  </a:cubicBezTo>
                  <a:cubicBezTo>
                    <a:pt x="8220" y="16946"/>
                    <a:pt x="7842" y="17148"/>
                    <a:pt x="7273" y="17262"/>
                  </a:cubicBezTo>
                  <a:cubicBezTo>
                    <a:pt x="6263" y="17464"/>
                    <a:pt x="6099" y="17527"/>
                    <a:pt x="6011" y="17565"/>
                  </a:cubicBezTo>
                  <a:cubicBezTo>
                    <a:pt x="5783" y="17603"/>
                    <a:pt x="5556" y="17641"/>
                    <a:pt x="5329" y="17654"/>
                  </a:cubicBezTo>
                  <a:cubicBezTo>
                    <a:pt x="4937" y="17704"/>
                    <a:pt x="3712" y="17843"/>
                    <a:pt x="3712" y="18411"/>
                  </a:cubicBezTo>
                  <a:lnTo>
                    <a:pt x="4293" y="20103"/>
                  </a:lnTo>
                  <a:lnTo>
                    <a:pt x="6793" y="20103"/>
                  </a:lnTo>
                  <a:lnTo>
                    <a:pt x="8056" y="21884"/>
                  </a:lnTo>
                  <a:lnTo>
                    <a:pt x="9685" y="23677"/>
                  </a:lnTo>
                  <a:lnTo>
                    <a:pt x="12488" y="24763"/>
                  </a:lnTo>
                  <a:lnTo>
                    <a:pt x="11390" y="22161"/>
                  </a:lnTo>
                  <a:lnTo>
                    <a:pt x="12791" y="22982"/>
                  </a:lnTo>
                  <a:lnTo>
                    <a:pt x="14168" y="20987"/>
                  </a:lnTo>
                  <a:lnTo>
                    <a:pt x="12741" y="17666"/>
                  </a:lnTo>
                  <a:lnTo>
                    <a:pt x="12968" y="17325"/>
                  </a:lnTo>
                  <a:lnTo>
                    <a:pt x="14748" y="19712"/>
                  </a:lnTo>
                  <a:lnTo>
                    <a:pt x="16264" y="17830"/>
                  </a:lnTo>
                  <a:lnTo>
                    <a:pt x="17110" y="15810"/>
                  </a:lnTo>
                  <a:lnTo>
                    <a:pt x="13877" y="13083"/>
                  </a:lnTo>
                  <a:lnTo>
                    <a:pt x="14963" y="12678"/>
                  </a:lnTo>
                  <a:lnTo>
                    <a:pt x="14193" y="8979"/>
                  </a:lnTo>
                  <a:lnTo>
                    <a:pt x="12779" y="6453"/>
                  </a:lnTo>
                  <a:lnTo>
                    <a:pt x="11238" y="5569"/>
                  </a:lnTo>
                  <a:lnTo>
                    <a:pt x="10013" y="4585"/>
                  </a:lnTo>
                  <a:lnTo>
                    <a:pt x="11263" y="4117"/>
                  </a:lnTo>
                  <a:lnTo>
                    <a:pt x="10771" y="2047"/>
                  </a:lnTo>
                  <a:lnTo>
                    <a:pt x="8258" y="860"/>
                  </a:lnTo>
                  <a:lnTo>
                    <a:pt x="5758" y="1958"/>
                  </a:lnTo>
                  <a:lnTo>
                    <a:pt x="5215" y="3372"/>
                  </a:lnTo>
                  <a:lnTo>
                    <a:pt x="4180" y="4597"/>
                  </a:lnTo>
                  <a:lnTo>
                    <a:pt x="3675" y="3890"/>
                  </a:lnTo>
                  <a:lnTo>
                    <a:pt x="5114" y="1"/>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9" name="Google Shape;1399;p54"/>
            <p:cNvSpPr/>
            <p:nvPr/>
          </p:nvSpPr>
          <p:spPr>
            <a:xfrm>
              <a:off x="2342725" y="2272700"/>
              <a:ext cx="102300" cy="109875"/>
            </a:xfrm>
            <a:custGeom>
              <a:rect b="b" l="l" r="r" t="t"/>
              <a:pathLst>
                <a:path extrusionOk="0" h="4395" w="4092">
                  <a:moveTo>
                    <a:pt x="112" y="2946"/>
                  </a:moveTo>
                  <a:cubicBezTo>
                    <a:pt x="41" y="2963"/>
                    <a:pt x="1" y="2986"/>
                    <a:pt x="1" y="3018"/>
                  </a:cubicBezTo>
                  <a:cubicBezTo>
                    <a:pt x="1" y="3026"/>
                    <a:pt x="3" y="3031"/>
                    <a:pt x="9" y="3031"/>
                  </a:cubicBezTo>
                  <a:cubicBezTo>
                    <a:pt x="25" y="3031"/>
                    <a:pt x="60" y="3000"/>
                    <a:pt x="112" y="2946"/>
                  </a:cubicBezTo>
                  <a:close/>
                  <a:moveTo>
                    <a:pt x="2337" y="0"/>
                  </a:moveTo>
                  <a:cubicBezTo>
                    <a:pt x="2337" y="0"/>
                    <a:pt x="576" y="2455"/>
                    <a:pt x="112" y="2946"/>
                  </a:cubicBezTo>
                  <a:lnTo>
                    <a:pt x="112" y="2946"/>
                  </a:lnTo>
                  <a:cubicBezTo>
                    <a:pt x="226" y="2918"/>
                    <a:pt x="419" y="2908"/>
                    <a:pt x="644" y="2908"/>
                  </a:cubicBezTo>
                  <a:cubicBezTo>
                    <a:pt x="1336" y="2908"/>
                    <a:pt x="2337" y="3005"/>
                    <a:pt x="2337" y="3005"/>
                  </a:cubicBezTo>
                  <a:lnTo>
                    <a:pt x="3145" y="4394"/>
                  </a:lnTo>
                  <a:lnTo>
                    <a:pt x="4092" y="3990"/>
                  </a:lnTo>
                  <a:lnTo>
                    <a:pt x="4092" y="2096"/>
                  </a:lnTo>
                  <a:lnTo>
                    <a:pt x="2438" y="1465"/>
                  </a:lnTo>
                  <a:lnTo>
                    <a:pt x="2337"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0" name="Google Shape;1400;p54"/>
            <p:cNvSpPr/>
            <p:nvPr/>
          </p:nvSpPr>
          <p:spPr>
            <a:xfrm>
              <a:off x="2334825" y="2250600"/>
              <a:ext cx="118400" cy="142075"/>
            </a:xfrm>
            <a:custGeom>
              <a:rect b="b" l="l" r="r" t="t"/>
              <a:pathLst>
                <a:path extrusionOk="0" h="5683" w="4736">
                  <a:moveTo>
                    <a:pt x="2387" y="1781"/>
                  </a:moveTo>
                  <a:lnTo>
                    <a:pt x="2450" y="2576"/>
                  </a:lnTo>
                  <a:lnTo>
                    <a:pt x="4079" y="3207"/>
                  </a:lnTo>
                  <a:lnTo>
                    <a:pt x="4079" y="4659"/>
                  </a:lnTo>
                  <a:lnTo>
                    <a:pt x="3587" y="4874"/>
                  </a:lnTo>
                  <a:lnTo>
                    <a:pt x="2829" y="3586"/>
                  </a:lnTo>
                  <a:lnTo>
                    <a:pt x="2665" y="3574"/>
                  </a:lnTo>
                  <a:cubicBezTo>
                    <a:pt x="1983" y="3510"/>
                    <a:pt x="1491" y="3473"/>
                    <a:pt x="1125" y="3473"/>
                  </a:cubicBezTo>
                  <a:lnTo>
                    <a:pt x="1137" y="3473"/>
                  </a:lnTo>
                  <a:cubicBezTo>
                    <a:pt x="1428" y="3106"/>
                    <a:pt x="1819" y="2576"/>
                    <a:pt x="2387" y="1781"/>
                  </a:cubicBezTo>
                  <a:close/>
                  <a:moveTo>
                    <a:pt x="2905" y="0"/>
                  </a:moveTo>
                  <a:lnTo>
                    <a:pt x="2400" y="707"/>
                  </a:lnTo>
                  <a:cubicBezTo>
                    <a:pt x="1541" y="1894"/>
                    <a:pt x="582" y="3195"/>
                    <a:pt x="253" y="3561"/>
                  </a:cubicBezTo>
                  <a:cubicBezTo>
                    <a:pt x="203" y="3574"/>
                    <a:pt x="165" y="3599"/>
                    <a:pt x="127" y="3637"/>
                  </a:cubicBezTo>
                  <a:lnTo>
                    <a:pt x="1" y="3763"/>
                  </a:lnTo>
                  <a:lnTo>
                    <a:pt x="1" y="4142"/>
                  </a:lnTo>
                  <a:lnTo>
                    <a:pt x="228" y="4218"/>
                  </a:lnTo>
                  <a:cubicBezTo>
                    <a:pt x="268" y="4227"/>
                    <a:pt x="302" y="4237"/>
                    <a:pt x="339" y="4237"/>
                  </a:cubicBezTo>
                  <a:cubicBezTo>
                    <a:pt x="396" y="4237"/>
                    <a:pt x="462" y="4214"/>
                    <a:pt x="569" y="4129"/>
                  </a:cubicBezTo>
                  <a:cubicBezTo>
                    <a:pt x="771" y="4117"/>
                    <a:pt x="974" y="4111"/>
                    <a:pt x="1176" y="4111"/>
                  </a:cubicBezTo>
                  <a:cubicBezTo>
                    <a:pt x="1605" y="4111"/>
                    <a:pt x="2034" y="4137"/>
                    <a:pt x="2463" y="4180"/>
                  </a:cubicBezTo>
                  <a:lnTo>
                    <a:pt x="3334" y="5682"/>
                  </a:lnTo>
                  <a:lnTo>
                    <a:pt x="4736" y="5076"/>
                  </a:lnTo>
                  <a:lnTo>
                    <a:pt x="4736" y="2753"/>
                  </a:lnTo>
                  <a:lnTo>
                    <a:pt x="3069" y="2121"/>
                  </a:lnTo>
                  <a:lnTo>
                    <a:pt x="2905" y="0"/>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1" name="Google Shape;1401;p54"/>
            <p:cNvSpPr/>
            <p:nvPr/>
          </p:nvSpPr>
          <p:spPr>
            <a:xfrm>
              <a:off x="1713900" y="3010725"/>
              <a:ext cx="224775" cy="69925"/>
            </a:xfrm>
            <a:custGeom>
              <a:rect b="b" l="l" r="r" t="t"/>
              <a:pathLst>
                <a:path extrusionOk="0" h="2797" w="8991">
                  <a:moveTo>
                    <a:pt x="1112" y="1"/>
                  </a:moveTo>
                  <a:lnTo>
                    <a:pt x="0" y="556"/>
                  </a:lnTo>
                  <a:lnTo>
                    <a:pt x="1112" y="834"/>
                  </a:lnTo>
                  <a:cubicBezTo>
                    <a:pt x="1112" y="834"/>
                    <a:pt x="3864" y="1125"/>
                    <a:pt x="4104" y="1125"/>
                  </a:cubicBezTo>
                  <a:cubicBezTo>
                    <a:pt x="4344" y="1125"/>
                    <a:pt x="6705" y="2110"/>
                    <a:pt x="6705" y="2110"/>
                  </a:cubicBezTo>
                  <a:cubicBezTo>
                    <a:pt x="6705" y="2110"/>
                    <a:pt x="5423" y="2797"/>
                    <a:pt x="5497" y="2797"/>
                  </a:cubicBezTo>
                  <a:cubicBezTo>
                    <a:pt x="5501" y="2797"/>
                    <a:pt x="5508" y="2795"/>
                    <a:pt x="5518" y="2791"/>
                  </a:cubicBezTo>
                  <a:cubicBezTo>
                    <a:pt x="5758" y="2716"/>
                    <a:pt x="8991" y="2463"/>
                    <a:pt x="8991" y="2463"/>
                  </a:cubicBezTo>
                  <a:lnTo>
                    <a:pt x="7892" y="1390"/>
                  </a:lnTo>
                  <a:lnTo>
                    <a:pt x="3246"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2" name="Google Shape;1402;p54"/>
            <p:cNvSpPr/>
            <p:nvPr/>
          </p:nvSpPr>
          <p:spPr>
            <a:xfrm>
              <a:off x="1691475" y="3002850"/>
              <a:ext cx="265200" cy="86825"/>
            </a:xfrm>
            <a:custGeom>
              <a:rect b="b" l="l" r="r" t="t"/>
              <a:pathLst>
                <a:path extrusionOk="0" h="3473" w="10608">
                  <a:moveTo>
                    <a:pt x="4079" y="644"/>
                  </a:moveTo>
                  <a:lnTo>
                    <a:pt x="8613" y="1995"/>
                  </a:lnTo>
                  <a:lnTo>
                    <a:pt x="9168" y="2526"/>
                  </a:lnTo>
                  <a:cubicBezTo>
                    <a:pt x="8764" y="2551"/>
                    <a:pt x="8310" y="2589"/>
                    <a:pt x="7880" y="2627"/>
                  </a:cubicBezTo>
                  <a:lnTo>
                    <a:pt x="8335" y="2387"/>
                  </a:lnTo>
                  <a:lnTo>
                    <a:pt x="7716" y="2134"/>
                  </a:lnTo>
                  <a:cubicBezTo>
                    <a:pt x="6112" y="1465"/>
                    <a:pt x="5191" y="1124"/>
                    <a:pt x="5001" y="1124"/>
                  </a:cubicBezTo>
                  <a:cubicBezTo>
                    <a:pt x="4824" y="1124"/>
                    <a:pt x="3095" y="947"/>
                    <a:pt x="2072" y="846"/>
                  </a:cubicBezTo>
                  <a:lnTo>
                    <a:pt x="1807" y="770"/>
                  </a:lnTo>
                  <a:lnTo>
                    <a:pt x="2072" y="644"/>
                  </a:lnTo>
                  <a:close/>
                  <a:moveTo>
                    <a:pt x="1933" y="0"/>
                  </a:moveTo>
                  <a:lnTo>
                    <a:pt x="1" y="973"/>
                  </a:lnTo>
                  <a:lnTo>
                    <a:pt x="1971" y="1465"/>
                  </a:lnTo>
                  <a:cubicBezTo>
                    <a:pt x="2438" y="1515"/>
                    <a:pt x="4749" y="1755"/>
                    <a:pt x="4976" y="1755"/>
                  </a:cubicBezTo>
                  <a:cubicBezTo>
                    <a:pt x="5127" y="1781"/>
                    <a:pt x="5974" y="2096"/>
                    <a:pt x="6857" y="2462"/>
                  </a:cubicBezTo>
                  <a:cubicBezTo>
                    <a:pt x="5974" y="2942"/>
                    <a:pt x="5986" y="2980"/>
                    <a:pt x="6100" y="3233"/>
                  </a:cubicBezTo>
                  <a:lnTo>
                    <a:pt x="6251" y="3473"/>
                  </a:lnTo>
                  <a:lnTo>
                    <a:pt x="6516" y="3410"/>
                  </a:lnTo>
                  <a:cubicBezTo>
                    <a:pt x="6706" y="3359"/>
                    <a:pt x="8411" y="3207"/>
                    <a:pt x="9913" y="3094"/>
                  </a:cubicBezTo>
                  <a:lnTo>
                    <a:pt x="10608" y="3043"/>
                  </a:lnTo>
                  <a:lnTo>
                    <a:pt x="8953" y="1427"/>
                  </a:lnTo>
                  <a:lnTo>
                    <a:pt x="4231" y="13"/>
                  </a:lnTo>
                  <a:lnTo>
                    <a:pt x="1933" y="0"/>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3" name="Google Shape;1403;p54"/>
            <p:cNvSpPr/>
            <p:nvPr/>
          </p:nvSpPr>
          <p:spPr>
            <a:xfrm>
              <a:off x="1938650" y="3067875"/>
              <a:ext cx="120300" cy="55275"/>
            </a:xfrm>
            <a:custGeom>
              <a:rect b="b" l="l" r="r" t="t"/>
              <a:pathLst>
                <a:path extrusionOk="0" h="2211" w="4812">
                  <a:moveTo>
                    <a:pt x="1807" y="0"/>
                  </a:moveTo>
                  <a:lnTo>
                    <a:pt x="1099" y="1036"/>
                  </a:lnTo>
                  <a:lnTo>
                    <a:pt x="1" y="2210"/>
                  </a:lnTo>
                  <a:lnTo>
                    <a:pt x="1" y="2210"/>
                  </a:lnTo>
                  <a:lnTo>
                    <a:pt x="2842" y="1743"/>
                  </a:lnTo>
                  <a:lnTo>
                    <a:pt x="4812" y="2210"/>
                  </a:lnTo>
                  <a:lnTo>
                    <a:pt x="4812" y="2210"/>
                  </a:lnTo>
                  <a:lnTo>
                    <a:pt x="4408" y="493"/>
                  </a:lnTo>
                  <a:lnTo>
                    <a:pt x="1807"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4" name="Google Shape;1404;p54"/>
            <p:cNvSpPr/>
            <p:nvPr/>
          </p:nvSpPr>
          <p:spPr>
            <a:xfrm>
              <a:off x="1916875" y="3059350"/>
              <a:ext cx="152175" cy="75475"/>
            </a:xfrm>
            <a:custGeom>
              <a:rect b="b" l="l" r="r" t="t"/>
              <a:pathLst>
                <a:path extrusionOk="0" h="3019" w="6087">
                  <a:moveTo>
                    <a:pt x="2829" y="695"/>
                  </a:moveTo>
                  <a:lnTo>
                    <a:pt x="5026" y="1099"/>
                  </a:lnTo>
                  <a:lnTo>
                    <a:pt x="5253" y="2122"/>
                  </a:lnTo>
                  <a:lnTo>
                    <a:pt x="5253" y="2122"/>
                  </a:lnTo>
                  <a:lnTo>
                    <a:pt x="3713" y="1756"/>
                  </a:lnTo>
                  <a:lnTo>
                    <a:pt x="1731" y="2084"/>
                  </a:lnTo>
                  <a:lnTo>
                    <a:pt x="2236" y="1541"/>
                  </a:lnTo>
                  <a:lnTo>
                    <a:pt x="2829" y="695"/>
                  </a:lnTo>
                  <a:close/>
                  <a:moveTo>
                    <a:pt x="2526" y="0"/>
                  </a:moveTo>
                  <a:lnTo>
                    <a:pt x="1743" y="1162"/>
                  </a:lnTo>
                  <a:lnTo>
                    <a:pt x="1" y="3018"/>
                  </a:lnTo>
                  <a:lnTo>
                    <a:pt x="3675" y="2400"/>
                  </a:lnTo>
                  <a:lnTo>
                    <a:pt x="6087" y="2980"/>
                  </a:lnTo>
                  <a:lnTo>
                    <a:pt x="5531" y="556"/>
                  </a:lnTo>
                  <a:lnTo>
                    <a:pt x="2526" y="0"/>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5" name="Google Shape;1405;p54"/>
            <p:cNvSpPr/>
            <p:nvPr/>
          </p:nvSpPr>
          <p:spPr>
            <a:xfrm>
              <a:off x="1843950" y="3121225"/>
              <a:ext cx="55275" cy="29075"/>
            </a:xfrm>
            <a:custGeom>
              <a:rect b="b" l="l" r="r" t="t"/>
              <a:pathLst>
                <a:path extrusionOk="0" h="1163" w="2211">
                  <a:moveTo>
                    <a:pt x="1" y="0"/>
                  </a:moveTo>
                  <a:lnTo>
                    <a:pt x="1226" y="1162"/>
                  </a:lnTo>
                  <a:lnTo>
                    <a:pt x="2211" y="278"/>
                  </a:lnTo>
                  <a:lnTo>
                    <a:pt x="1655" y="0"/>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6" name="Google Shape;1406;p54"/>
            <p:cNvSpPr/>
            <p:nvPr/>
          </p:nvSpPr>
          <p:spPr>
            <a:xfrm>
              <a:off x="1824375" y="3113325"/>
              <a:ext cx="88750" cy="47700"/>
            </a:xfrm>
            <a:custGeom>
              <a:rect b="b" l="l" r="r" t="t"/>
              <a:pathLst>
                <a:path extrusionOk="0" h="1908" w="3550">
                  <a:moveTo>
                    <a:pt x="2375" y="632"/>
                  </a:moveTo>
                  <a:lnTo>
                    <a:pt x="2438" y="670"/>
                  </a:lnTo>
                  <a:lnTo>
                    <a:pt x="2021" y="1049"/>
                  </a:lnTo>
                  <a:lnTo>
                    <a:pt x="1579" y="632"/>
                  </a:lnTo>
                  <a:close/>
                  <a:moveTo>
                    <a:pt x="1" y="1"/>
                  </a:moveTo>
                  <a:lnTo>
                    <a:pt x="1996" y="1907"/>
                  </a:lnTo>
                  <a:lnTo>
                    <a:pt x="3549" y="518"/>
                  </a:lnTo>
                  <a:lnTo>
                    <a:pt x="2514" y="1"/>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7" name="Google Shape;1407;p54"/>
            <p:cNvSpPr/>
            <p:nvPr/>
          </p:nvSpPr>
          <p:spPr>
            <a:xfrm>
              <a:off x="2090500" y="3105425"/>
              <a:ext cx="65050" cy="33175"/>
            </a:xfrm>
            <a:custGeom>
              <a:rect b="b" l="l" r="r" t="t"/>
              <a:pathLst>
                <a:path extrusionOk="0" h="1327" w="2602">
                  <a:moveTo>
                    <a:pt x="0" y="1"/>
                  </a:moveTo>
                  <a:lnTo>
                    <a:pt x="468" y="1327"/>
                  </a:lnTo>
                  <a:lnTo>
                    <a:pt x="2602" y="658"/>
                  </a:lnTo>
                  <a:lnTo>
                    <a:pt x="0" y="1"/>
                  </a:lnTo>
                  <a:close/>
                </a:path>
              </a:pathLst>
            </a:cu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8" name="Google Shape;1408;p54"/>
            <p:cNvSpPr/>
            <p:nvPr/>
          </p:nvSpPr>
          <p:spPr>
            <a:xfrm>
              <a:off x="2077875" y="3094075"/>
              <a:ext cx="106725" cy="54325"/>
            </a:xfrm>
            <a:custGeom>
              <a:rect b="b" l="l" r="r" t="t"/>
              <a:pathLst>
                <a:path extrusionOk="0" h="2173" w="4269">
                  <a:moveTo>
                    <a:pt x="998" y="910"/>
                  </a:moveTo>
                  <a:lnTo>
                    <a:pt x="1945" y="1137"/>
                  </a:lnTo>
                  <a:lnTo>
                    <a:pt x="1162" y="1377"/>
                  </a:lnTo>
                  <a:lnTo>
                    <a:pt x="998" y="910"/>
                  </a:lnTo>
                  <a:close/>
                  <a:moveTo>
                    <a:pt x="0" y="0"/>
                  </a:moveTo>
                  <a:lnTo>
                    <a:pt x="783" y="2172"/>
                  </a:lnTo>
                  <a:lnTo>
                    <a:pt x="4268" y="1086"/>
                  </a:lnTo>
                  <a:lnTo>
                    <a:pt x="0" y="0"/>
                  </a:ln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09" name="Google Shape;1409;p54"/>
          <p:cNvGrpSpPr/>
          <p:nvPr/>
        </p:nvGrpSpPr>
        <p:grpSpPr>
          <a:xfrm>
            <a:off x="7287063" y="4046391"/>
            <a:ext cx="211977" cy="211977"/>
            <a:chOff x="7810319" y="3921168"/>
            <a:chExt cx="216657" cy="216657"/>
          </a:xfrm>
        </p:grpSpPr>
        <p:grpSp>
          <p:nvGrpSpPr>
            <p:cNvPr id="1410" name="Google Shape;1410;p54"/>
            <p:cNvGrpSpPr/>
            <p:nvPr/>
          </p:nvGrpSpPr>
          <p:grpSpPr>
            <a:xfrm>
              <a:off x="7810319" y="3921168"/>
              <a:ext cx="216657" cy="216657"/>
              <a:chOff x="7592387" y="4175808"/>
              <a:chExt cx="275400" cy="275400"/>
            </a:xfrm>
          </p:grpSpPr>
          <p:sp>
            <p:nvSpPr>
              <p:cNvPr id="1411" name="Google Shape;1411;p54"/>
              <p:cNvSpPr/>
              <p:nvPr/>
            </p:nvSpPr>
            <p:spPr>
              <a:xfrm>
                <a:off x="7592387" y="4175808"/>
                <a:ext cx="275400" cy="275400"/>
              </a:xfrm>
              <a:prstGeom prst="ellipse">
                <a:avLst/>
              </a:pr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2" name="Google Shape;1412;p54"/>
              <p:cNvSpPr/>
              <p:nvPr/>
            </p:nvSpPr>
            <p:spPr>
              <a:xfrm>
                <a:off x="7629620" y="4213049"/>
                <a:ext cx="201000" cy="201000"/>
              </a:xfrm>
              <a:prstGeom prst="ellipse">
                <a:avLst/>
              </a:pr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13" name="Google Shape;1413;p54"/>
            <p:cNvSpPr/>
            <p:nvPr/>
          </p:nvSpPr>
          <p:spPr>
            <a:xfrm>
              <a:off x="7882502" y="3992680"/>
              <a:ext cx="73800" cy="73800"/>
            </a:xfrm>
            <a:prstGeom prst="ellipse">
              <a:avLst/>
            </a:pr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7" name="Shape 1417"/>
        <p:cNvGrpSpPr/>
        <p:nvPr/>
      </p:nvGrpSpPr>
      <p:grpSpPr>
        <a:xfrm>
          <a:off x="0" y="0"/>
          <a:ext cx="0" cy="0"/>
          <a:chOff x="0" y="0"/>
          <a:chExt cx="0" cy="0"/>
        </a:xfrm>
      </p:grpSpPr>
      <p:grpSp>
        <p:nvGrpSpPr>
          <p:cNvPr id="1418" name="Google Shape;1418;p55"/>
          <p:cNvGrpSpPr/>
          <p:nvPr/>
        </p:nvGrpSpPr>
        <p:grpSpPr>
          <a:xfrm>
            <a:off x="3415025" y="563200"/>
            <a:ext cx="1595286" cy="154800"/>
            <a:chOff x="3415025" y="563200"/>
            <a:chExt cx="1595286" cy="154800"/>
          </a:xfrm>
        </p:grpSpPr>
        <p:sp>
          <p:nvSpPr>
            <p:cNvPr id="1419" name="Google Shape;1419;p55"/>
            <p:cNvSpPr/>
            <p:nvPr/>
          </p:nvSpPr>
          <p:spPr>
            <a:xfrm>
              <a:off x="3415025" y="563200"/>
              <a:ext cx="381000" cy="154800"/>
            </a:xfrm>
            <a:prstGeom prst="chevron">
              <a:avLst>
                <a:gd fmla="val 50000" name="adj"/>
              </a:avLst>
            </a:prstGeom>
            <a:solidFill>
              <a:srgbClr val="22244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sz="1000">
                <a:solidFill>
                  <a:srgbClr val="22244E"/>
                </a:solidFill>
                <a:latin typeface="Inter"/>
                <a:ea typeface="Inter"/>
                <a:cs typeface="Inter"/>
                <a:sym typeface="Inter"/>
              </a:endParaRPr>
            </a:p>
          </p:txBody>
        </p:sp>
        <p:sp>
          <p:nvSpPr>
            <p:cNvPr id="1420" name="Google Shape;1420;p55"/>
            <p:cNvSpPr/>
            <p:nvPr/>
          </p:nvSpPr>
          <p:spPr>
            <a:xfrm>
              <a:off x="3718596" y="563200"/>
              <a:ext cx="381000" cy="154800"/>
            </a:xfrm>
            <a:prstGeom prst="chevron">
              <a:avLst>
                <a:gd fmla="val 50000" name="adj"/>
              </a:avLst>
            </a:prstGeom>
            <a:solidFill>
              <a:srgbClr val="50325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sz="1000">
                <a:solidFill>
                  <a:srgbClr val="22244E"/>
                </a:solidFill>
                <a:latin typeface="Inter"/>
                <a:ea typeface="Inter"/>
                <a:cs typeface="Inter"/>
                <a:sym typeface="Inter"/>
              </a:endParaRPr>
            </a:p>
          </p:txBody>
        </p:sp>
        <p:sp>
          <p:nvSpPr>
            <p:cNvPr id="1421" name="Google Shape;1421;p55"/>
            <p:cNvSpPr/>
            <p:nvPr/>
          </p:nvSpPr>
          <p:spPr>
            <a:xfrm>
              <a:off x="4022168" y="563200"/>
              <a:ext cx="381000" cy="154800"/>
            </a:xfrm>
            <a:prstGeom prst="chevron">
              <a:avLst>
                <a:gd fmla="val 50000" name="adj"/>
              </a:avLst>
            </a:prstGeom>
            <a:solidFill>
              <a:srgbClr val="76518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sz="1000">
                <a:solidFill>
                  <a:srgbClr val="22244E"/>
                </a:solidFill>
                <a:latin typeface="Inter"/>
                <a:ea typeface="Inter"/>
                <a:cs typeface="Inter"/>
                <a:sym typeface="Inter"/>
              </a:endParaRPr>
            </a:p>
          </p:txBody>
        </p:sp>
        <p:sp>
          <p:nvSpPr>
            <p:cNvPr id="1422" name="Google Shape;1422;p55"/>
            <p:cNvSpPr/>
            <p:nvPr/>
          </p:nvSpPr>
          <p:spPr>
            <a:xfrm>
              <a:off x="4325739" y="563200"/>
              <a:ext cx="381000" cy="154800"/>
            </a:xfrm>
            <a:prstGeom prst="chevron">
              <a:avLst>
                <a:gd fmla="val 50000" name="adj"/>
              </a:avLst>
            </a:prstGeom>
            <a:solidFill>
              <a:srgbClr val="B07C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sz="1000">
                <a:solidFill>
                  <a:srgbClr val="22244E"/>
                </a:solidFill>
                <a:latin typeface="Inter"/>
                <a:ea typeface="Inter"/>
                <a:cs typeface="Inter"/>
                <a:sym typeface="Inter"/>
              </a:endParaRPr>
            </a:p>
          </p:txBody>
        </p:sp>
        <p:sp>
          <p:nvSpPr>
            <p:cNvPr id="1423" name="Google Shape;1423;p55"/>
            <p:cNvSpPr/>
            <p:nvPr/>
          </p:nvSpPr>
          <p:spPr>
            <a:xfrm>
              <a:off x="4629311" y="563200"/>
              <a:ext cx="381000" cy="154800"/>
            </a:xfrm>
            <a:prstGeom prst="chevron">
              <a:avLst>
                <a:gd fmla="val 50000" name="adj"/>
              </a:avLst>
            </a:prstGeom>
            <a:solidFill>
              <a:srgbClr val="22244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sz="1000">
                <a:solidFill>
                  <a:srgbClr val="22244E"/>
                </a:solidFill>
                <a:latin typeface="Inter"/>
                <a:ea typeface="Inter"/>
                <a:cs typeface="Inter"/>
                <a:sym typeface="Inter"/>
              </a:endParaRPr>
            </a:p>
          </p:txBody>
        </p:sp>
      </p:grpSp>
      <p:grpSp>
        <p:nvGrpSpPr>
          <p:cNvPr id="1424" name="Google Shape;1424;p55"/>
          <p:cNvGrpSpPr/>
          <p:nvPr/>
        </p:nvGrpSpPr>
        <p:grpSpPr>
          <a:xfrm>
            <a:off x="6848306" y="2172844"/>
            <a:ext cx="1572551" cy="372635"/>
            <a:chOff x="3417981" y="2143776"/>
            <a:chExt cx="1652186" cy="391506"/>
          </a:xfrm>
        </p:grpSpPr>
        <p:grpSp>
          <p:nvGrpSpPr>
            <p:cNvPr id="1425" name="Google Shape;1425;p55"/>
            <p:cNvGrpSpPr/>
            <p:nvPr/>
          </p:nvGrpSpPr>
          <p:grpSpPr>
            <a:xfrm>
              <a:off x="3417981" y="2143776"/>
              <a:ext cx="502587" cy="318177"/>
              <a:chOff x="3417981" y="2143776"/>
              <a:chExt cx="502587" cy="318177"/>
            </a:xfrm>
          </p:grpSpPr>
          <p:cxnSp>
            <p:nvCxnSpPr>
              <p:cNvPr id="1426" name="Google Shape;1426;p55"/>
              <p:cNvCxnSpPr>
                <a:endCxn id="1427" idx="2"/>
              </p:cNvCxnSpPr>
              <p:nvPr/>
            </p:nvCxnSpPr>
            <p:spPr>
              <a:xfrm>
                <a:off x="3651468" y="2345269"/>
                <a:ext cx="269100" cy="0"/>
              </a:xfrm>
              <a:prstGeom prst="straightConnector1">
                <a:avLst/>
              </a:prstGeom>
              <a:noFill/>
              <a:ln cap="flat" cmpd="sng" w="19050">
                <a:solidFill>
                  <a:srgbClr val="503259"/>
                </a:solidFill>
                <a:prstDash val="solid"/>
                <a:round/>
                <a:headEnd len="med" w="med" type="none"/>
                <a:tailEnd len="med" w="med" type="none"/>
              </a:ln>
            </p:spPr>
          </p:cxnSp>
          <p:cxnSp>
            <p:nvCxnSpPr>
              <p:cNvPr id="1428" name="Google Shape;1428;p55"/>
              <p:cNvCxnSpPr>
                <a:stCxn id="1429" idx="0"/>
              </p:cNvCxnSpPr>
              <p:nvPr/>
            </p:nvCxnSpPr>
            <p:spPr>
              <a:xfrm rot="10800000">
                <a:off x="3534651" y="2143776"/>
                <a:ext cx="0" cy="114600"/>
              </a:xfrm>
              <a:prstGeom prst="straightConnector1">
                <a:avLst/>
              </a:prstGeom>
              <a:noFill/>
              <a:ln cap="flat" cmpd="sng" w="19050">
                <a:solidFill>
                  <a:srgbClr val="22244E"/>
                </a:solidFill>
                <a:prstDash val="solid"/>
                <a:round/>
                <a:headEnd len="med" w="med" type="none"/>
                <a:tailEnd len="med" w="med" type="none"/>
              </a:ln>
            </p:spPr>
          </p:cxnSp>
          <p:sp>
            <p:nvSpPr>
              <p:cNvPr id="1430" name="Google Shape;1430;p55"/>
              <p:cNvSpPr/>
              <p:nvPr/>
            </p:nvSpPr>
            <p:spPr>
              <a:xfrm>
                <a:off x="3417981" y="2228553"/>
                <a:ext cx="233400" cy="233400"/>
              </a:xfrm>
              <a:prstGeom prst="ellipse">
                <a:avLst/>
              </a:prstGeom>
              <a:noFill/>
              <a:ln cap="flat" cmpd="sng" w="28575">
                <a:solidFill>
                  <a:srgbClr val="5032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9" name="Google Shape;1429;p55"/>
              <p:cNvSpPr/>
              <p:nvPr/>
            </p:nvSpPr>
            <p:spPr>
              <a:xfrm>
                <a:off x="3447801" y="2258376"/>
                <a:ext cx="173700" cy="173700"/>
              </a:xfrm>
              <a:prstGeom prst="ellipse">
                <a:avLst/>
              </a:prstGeom>
              <a:solidFill>
                <a:srgbClr val="2224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31" name="Google Shape;1431;p55"/>
            <p:cNvGrpSpPr/>
            <p:nvPr/>
          </p:nvGrpSpPr>
          <p:grpSpPr>
            <a:xfrm>
              <a:off x="3890753" y="2228450"/>
              <a:ext cx="502800" cy="306832"/>
              <a:chOff x="3890753" y="2228450"/>
              <a:chExt cx="502800" cy="306832"/>
            </a:xfrm>
          </p:grpSpPr>
          <p:cxnSp>
            <p:nvCxnSpPr>
              <p:cNvPr id="1432" name="Google Shape;1432;p55"/>
              <p:cNvCxnSpPr>
                <a:stCxn id="1433" idx="6"/>
                <a:endCxn id="1434" idx="2"/>
              </p:cNvCxnSpPr>
              <p:nvPr/>
            </p:nvCxnSpPr>
            <p:spPr>
              <a:xfrm>
                <a:off x="4124453" y="2345300"/>
                <a:ext cx="269100" cy="0"/>
              </a:xfrm>
              <a:prstGeom prst="straightConnector1">
                <a:avLst/>
              </a:prstGeom>
              <a:noFill/>
              <a:ln cap="flat" cmpd="sng" w="19050">
                <a:solidFill>
                  <a:srgbClr val="765186"/>
                </a:solidFill>
                <a:prstDash val="solid"/>
                <a:round/>
                <a:headEnd len="med" w="med" type="none"/>
                <a:tailEnd len="med" w="med" type="none"/>
              </a:ln>
            </p:spPr>
          </p:cxnSp>
          <p:cxnSp>
            <p:nvCxnSpPr>
              <p:cNvPr id="1435" name="Google Shape;1435;p55"/>
              <p:cNvCxnSpPr/>
              <p:nvPr/>
            </p:nvCxnSpPr>
            <p:spPr>
              <a:xfrm>
                <a:off x="4007365" y="2432082"/>
                <a:ext cx="0" cy="103200"/>
              </a:xfrm>
              <a:prstGeom prst="straightConnector1">
                <a:avLst/>
              </a:prstGeom>
              <a:noFill/>
              <a:ln cap="flat" cmpd="sng" w="19050">
                <a:solidFill>
                  <a:srgbClr val="503259"/>
                </a:solidFill>
                <a:prstDash val="solid"/>
                <a:round/>
                <a:headEnd len="med" w="med" type="none"/>
                <a:tailEnd len="med" w="med" type="none"/>
              </a:ln>
            </p:spPr>
          </p:cxnSp>
          <p:sp>
            <p:nvSpPr>
              <p:cNvPr id="1433" name="Google Shape;1433;p55"/>
              <p:cNvSpPr/>
              <p:nvPr/>
            </p:nvSpPr>
            <p:spPr>
              <a:xfrm>
                <a:off x="3890753" y="2228450"/>
                <a:ext cx="233700" cy="233700"/>
              </a:xfrm>
              <a:prstGeom prst="ellipse">
                <a:avLst/>
              </a:prstGeom>
              <a:noFill/>
              <a:ln cap="flat" cmpd="sng" w="28575">
                <a:solidFill>
                  <a:srgbClr val="76518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7" name="Google Shape;1427;p55"/>
              <p:cNvSpPr/>
              <p:nvPr/>
            </p:nvSpPr>
            <p:spPr>
              <a:xfrm>
                <a:off x="3920568" y="2258269"/>
                <a:ext cx="174000" cy="174000"/>
              </a:xfrm>
              <a:prstGeom prst="ellipse">
                <a:avLst/>
              </a:pr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36" name="Google Shape;1436;p55"/>
            <p:cNvGrpSpPr/>
            <p:nvPr/>
          </p:nvGrpSpPr>
          <p:grpSpPr>
            <a:xfrm>
              <a:off x="4363849" y="2143776"/>
              <a:ext cx="502800" cy="318177"/>
              <a:chOff x="4363849" y="2143776"/>
              <a:chExt cx="502800" cy="318177"/>
            </a:xfrm>
          </p:grpSpPr>
          <p:cxnSp>
            <p:nvCxnSpPr>
              <p:cNvPr id="1437" name="Google Shape;1437;p55"/>
              <p:cNvCxnSpPr>
                <a:stCxn id="1438" idx="6"/>
                <a:endCxn id="1439" idx="2"/>
              </p:cNvCxnSpPr>
              <p:nvPr/>
            </p:nvCxnSpPr>
            <p:spPr>
              <a:xfrm>
                <a:off x="4597249" y="2345253"/>
                <a:ext cx="269400" cy="0"/>
              </a:xfrm>
              <a:prstGeom prst="straightConnector1">
                <a:avLst/>
              </a:prstGeom>
              <a:noFill/>
              <a:ln cap="flat" cmpd="sng" w="19050">
                <a:solidFill>
                  <a:srgbClr val="B07CC6"/>
                </a:solidFill>
                <a:prstDash val="solid"/>
                <a:round/>
                <a:headEnd len="med" w="med" type="none"/>
                <a:tailEnd len="med" w="med" type="none"/>
              </a:ln>
            </p:spPr>
          </p:cxnSp>
          <p:cxnSp>
            <p:nvCxnSpPr>
              <p:cNvPr id="1440" name="Google Shape;1440;p55"/>
              <p:cNvCxnSpPr>
                <a:stCxn id="1434" idx="0"/>
              </p:cNvCxnSpPr>
              <p:nvPr/>
            </p:nvCxnSpPr>
            <p:spPr>
              <a:xfrm rot="10800000">
                <a:off x="4480518" y="2143776"/>
                <a:ext cx="0" cy="114600"/>
              </a:xfrm>
              <a:prstGeom prst="straightConnector1">
                <a:avLst/>
              </a:prstGeom>
              <a:noFill/>
              <a:ln cap="flat" cmpd="sng" w="19050">
                <a:solidFill>
                  <a:srgbClr val="765186"/>
                </a:solidFill>
                <a:prstDash val="solid"/>
                <a:round/>
                <a:headEnd len="med" w="med" type="none"/>
                <a:tailEnd len="med" w="med" type="none"/>
              </a:ln>
            </p:spPr>
          </p:cxnSp>
          <p:sp>
            <p:nvSpPr>
              <p:cNvPr id="1438" name="Google Shape;1438;p55"/>
              <p:cNvSpPr/>
              <p:nvPr/>
            </p:nvSpPr>
            <p:spPr>
              <a:xfrm>
                <a:off x="4363849" y="2228553"/>
                <a:ext cx="233400" cy="233400"/>
              </a:xfrm>
              <a:prstGeom prst="ellipse">
                <a:avLst/>
              </a:prstGeom>
              <a:noFill/>
              <a:ln cap="flat" cmpd="sng" w="28575">
                <a:solidFill>
                  <a:srgbClr val="B07CC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4" name="Google Shape;1434;p55"/>
              <p:cNvSpPr/>
              <p:nvPr/>
            </p:nvSpPr>
            <p:spPr>
              <a:xfrm>
                <a:off x="4393668" y="2258376"/>
                <a:ext cx="173700" cy="173700"/>
              </a:xfrm>
              <a:prstGeom prst="ellipse">
                <a:avLst/>
              </a:pr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41" name="Google Shape;1441;p55"/>
            <p:cNvGrpSpPr/>
            <p:nvPr/>
          </p:nvGrpSpPr>
          <p:grpSpPr>
            <a:xfrm>
              <a:off x="4836768" y="2228553"/>
              <a:ext cx="233400" cy="306563"/>
              <a:chOff x="4836768" y="2228553"/>
              <a:chExt cx="233400" cy="306563"/>
            </a:xfrm>
          </p:grpSpPr>
          <p:cxnSp>
            <p:nvCxnSpPr>
              <p:cNvPr id="1442" name="Google Shape;1442;p55"/>
              <p:cNvCxnSpPr/>
              <p:nvPr/>
            </p:nvCxnSpPr>
            <p:spPr>
              <a:xfrm>
                <a:off x="4953531" y="2432216"/>
                <a:ext cx="0" cy="102900"/>
              </a:xfrm>
              <a:prstGeom prst="straightConnector1">
                <a:avLst/>
              </a:prstGeom>
              <a:noFill/>
              <a:ln cap="flat" cmpd="sng" w="19050">
                <a:solidFill>
                  <a:srgbClr val="B07CC6"/>
                </a:solidFill>
                <a:prstDash val="solid"/>
                <a:round/>
                <a:headEnd len="med" w="med" type="none"/>
                <a:tailEnd len="med" w="med" type="none"/>
              </a:ln>
            </p:spPr>
          </p:cxnSp>
          <p:sp>
            <p:nvSpPr>
              <p:cNvPr id="1443" name="Google Shape;1443;p55"/>
              <p:cNvSpPr/>
              <p:nvPr/>
            </p:nvSpPr>
            <p:spPr>
              <a:xfrm>
                <a:off x="4836768" y="2228553"/>
                <a:ext cx="233400" cy="233400"/>
              </a:xfrm>
              <a:prstGeom prst="ellipse">
                <a:avLst/>
              </a:prstGeom>
              <a:noFill/>
              <a:ln cap="flat" cmpd="sng" w="28575">
                <a:solidFill>
                  <a:srgbClr val="E3DF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9" name="Google Shape;1439;p55"/>
              <p:cNvSpPr/>
              <p:nvPr/>
            </p:nvSpPr>
            <p:spPr>
              <a:xfrm>
                <a:off x="4866587" y="2258376"/>
                <a:ext cx="173700" cy="173700"/>
              </a:xfrm>
              <a:prstGeom prst="ellipse">
                <a:avLst/>
              </a:pr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444" name="Google Shape;1444;p55"/>
          <p:cNvGrpSpPr/>
          <p:nvPr/>
        </p:nvGrpSpPr>
        <p:grpSpPr>
          <a:xfrm>
            <a:off x="6838789" y="1191994"/>
            <a:ext cx="1581844" cy="732818"/>
            <a:chOff x="634175" y="2986275"/>
            <a:chExt cx="3147949" cy="1458344"/>
          </a:xfrm>
        </p:grpSpPr>
        <p:cxnSp>
          <p:nvCxnSpPr>
            <p:cNvPr id="1445" name="Google Shape;1445;p55"/>
            <p:cNvCxnSpPr>
              <a:stCxn id="1446" idx="4"/>
              <a:endCxn id="1447" idx="0"/>
            </p:cNvCxnSpPr>
            <p:nvPr/>
          </p:nvCxnSpPr>
          <p:spPr>
            <a:xfrm>
              <a:off x="929975" y="3577875"/>
              <a:ext cx="591300" cy="275100"/>
            </a:xfrm>
            <a:prstGeom prst="straightConnector1">
              <a:avLst/>
            </a:prstGeom>
            <a:noFill/>
            <a:ln cap="flat" cmpd="sng" w="19050">
              <a:solidFill>
                <a:srgbClr val="22244E"/>
              </a:solidFill>
              <a:prstDash val="solid"/>
              <a:round/>
              <a:headEnd len="med" w="med" type="none"/>
              <a:tailEnd len="med" w="med" type="none"/>
            </a:ln>
          </p:spPr>
        </p:cxnSp>
        <p:cxnSp>
          <p:nvCxnSpPr>
            <p:cNvPr id="1448" name="Google Shape;1448;p55"/>
            <p:cNvCxnSpPr>
              <a:stCxn id="1447" idx="0"/>
              <a:endCxn id="1449" idx="4"/>
            </p:cNvCxnSpPr>
            <p:nvPr/>
          </p:nvCxnSpPr>
          <p:spPr>
            <a:xfrm flipH="1" rot="10800000">
              <a:off x="1521366" y="3577919"/>
              <a:ext cx="686700" cy="275100"/>
            </a:xfrm>
            <a:prstGeom prst="straightConnector1">
              <a:avLst/>
            </a:prstGeom>
            <a:noFill/>
            <a:ln cap="flat" cmpd="sng" w="19050">
              <a:solidFill>
                <a:srgbClr val="503259"/>
              </a:solidFill>
              <a:prstDash val="solid"/>
              <a:round/>
              <a:headEnd len="med" w="med" type="none"/>
              <a:tailEnd len="med" w="med" type="none"/>
            </a:ln>
          </p:spPr>
        </p:cxnSp>
        <p:cxnSp>
          <p:nvCxnSpPr>
            <p:cNvPr id="1450" name="Google Shape;1450;p55"/>
            <p:cNvCxnSpPr>
              <a:stCxn id="1449" idx="4"/>
              <a:endCxn id="1451" idx="0"/>
            </p:cNvCxnSpPr>
            <p:nvPr/>
          </p:nvCxnSpPr>
          <p:spPr>
            <a:xfrm>
              <a:off x="2208152" y="3577875"/>
              <a:ext cx="686700" cy="275100"/>
            </a:xfrm>
            <a:prstGeom prst="straightConnector1">
              <a:avLst/>
            </a:prstGeom>
            <a:noFill/>
            <a:ln cap="flat" cmpd="sng" w="19050">
              <a:solidFill>
                <a:srgbClr val="765186"/>
              </a:solidFill>
              <a:prstDash val="solid"/>
              <a:round/>
              <a:headEnd len="med" w="med" type="none"/>
              <a:tailEnd len="med" w="med" type="none"/>
            </a:ln>
          </p:spPr>
        </p:cxnSp>
        <p:cxnSp>
          <p:nvCxnSpPr>
            <p:cNvPr id="1452" name="Google Shape;1452;p55"/>
            <p:cNvCxnSpPr>
              <a:stCxn id="1451" idx="0"/>
              <a:endCxn id="1453" idx="4"/>
            </p:cNvCxnSpPr>
            <p:nvPr/>
          </p:nvCxnSpPr>
          <p:spPr>
            <a:xfrm flipH="1" rot="10800000">
              <a:off x="2894933" y="3577918"/>
              <a:ext cx="591300" cy="275100"/>
            </a:xfrm>
            <a:prstGeom prst="straightConnector1">
              <a:avLst/>
            </a:prstGeom>
            <a:noFill/>
            <a:ln cap="flat" cmpd="sng" w="19050">
              <a:solidFill>
                <a:srgbClr val="B07CC6"/>
              </a:solidFill>
              <a:prstDash val="solid"/>
              <a:round/>
              <a:headEnd len="med" w="med" type="none"/>
              <a:tailEnd len="med" w="med" type="none"/>
            </a:ln>
          </p:spPr>
        </p:cxnSp>
        <p:sp>
          <p:nvSpPr>
            <p:cNvPr id="1453" name="Google Shape;1453;p55"/>
            <p:cNvSpPr/>
            <p:nvPr/>
          </p:nvSpPr>
          <p:spPr>
            <a:xfrm>
              <a:off x="3190524" y="2986275"/>
              <a:ext cx="591600" cy="591600"/>
            </a:xfrm>
            <a:prstGeom prst="ellipse">
              <a:avLst/>
            </a:prstGeom>
            <a:solidFill>
              <a:srgbClr val="22244E"/>
            </a:solidFill>
            <a:ln cap="flat" cmpd="sng" w="19050">
              <a:solidFill>
                <a:srgbClr val="22244E"/>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00C3B1"/>
                </a:solidFill>
                <a:latin typeface="Calibri"/>
                <a:ea typeface="Calibri"/>
                <a:cs typeface="Calibri"/>
                <a:sym typeface="Calibri"/>
              </a:endParaRPr>
            </a:p>
          </p:txBody>
        </p:sp>
        <p:sp>
          <p:nvSpPr>
            <p:cNvPr id="1449" name="Google Shape;1449;p55"/>
            <p:cNvSpPr/>
            <p:nvPr/>
          </p:nvSpPr>
          <p:spPr>
            <a:xfrm>
              <a:off x="1912352" y="2986275"/>
              <a:ext cx="591600" cy="591600"/>
            </a:xfrm>
            <a:prstGeom prst="ellipse">
              <a:avLst/>
            </a:prstGeom>
            <a:solidFill>
              <a:srgbClr val="765186"/>
            </a:solidFill>
            <a:ln cap="flat" cmpd="sng" w="19050">
              <a:solidFill>
                <a:srgbClr val="765186"/>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00C3B1"/>
                </a:solidFill>
                <a:latin typeface="Calibri"/>
                <a:ea typeface="Calibri"/>
                <a:cs typeface="Calibri"/>
                <a:sym typeface="Calibri"/>
              </a:endParaRPr>
            </a:p>
          </p:txBody>
        </p:sp>
        <p:sp>
          <p:nvSpPr>
            <p:cNvPr id="1446" name="Google Shape;1446;p55"/>
            <p:cNvSpPr/>
            <p:nvPr/>
          </p:nvSpPr>
          <p:spPr>
            <a:xfrm>
              <a:off x="634175" y="2986275"/>
              <a:ext cx="591600" cy="591600"/>
            </a:xfrm>
            <a:prstGeom prst="ellipse">
              <a:avLst/>
            </a:prstGeom>
            <a:solidFill>
              <a:srgbClr val="22244E"/>
            </a:solidFill>
            <a:ln cap="flat" cmpd="sng" w="19050">
              <a:solidFill>
                <a:srgbClr val="22244E"/>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00C3B1"/>
                </a:solidFill>
                <a:latin typeface="Calibri"/>
                <a:ea typeface="Calibri"/>
                <a:cs typeface="Calibri"/>
                <a:sym typeface="Calibri"/>
              </a:endParaRPr>
            </a:p>
          </p:txBody>
        </p:sp>
        <p:sp>
          <p:nvSpPr>
            <p:cNvPr id="1451" name="Google Shape;1451;p55"/>
            <p:cNvSpPr/>
            <p:nvPr/>
          </p:nvSpPr>
          <p:spPr>
            <a:xfrm>
              <a:off x="2599133" y="3853018"/>
              <a:ext cx="591600" cy="591600"/>
            </a:xfrm>
            <a:prstGeom prst="ellipse">
              <a:avLst/>
            </a:prstGeom>
            <a:solidFill>
              <a:srgbClr val="B07CC6"/>
            </a:solidFill>
            <a:ln cap="flat" cmpd="sng" w="19050">
              <a:solidFill>
                <a:srgbClr val="B07CC6"/>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00C3B1"/>
                </a:solidFill>
                <a:latin typeface="Calibri"/>
                <a:ea typeface="Calibri"/>
                <a:cs typeface="Calibri"/>
                <a:sym typeface="Calibri"/>
              </a:endParaRPr>
            </a:p>
          </p:txBody>
        </p:sp>
        <p:sp>
          <p:nvSpPr>
            <p:cNvPr id="1447" name="Google Shape;1447;p55"/>
            <p:cNvSpPr/>
            <p:nvPr/>
          </p:nvSpPr>
          <p:spPr>
            <a:xfrm>
              <a:off x="1225566" y="3853019"/>
              <a:ext cx="591600" cy="591600"/>
            </a:xfrm>
            <a:prstGeom prst="ellipse">
              <a:avLst/>
            </a:prstGeom>
            <a:solidFill>
              <a:srgbClr val="503259"/>
            </a:solidFill>
            <a:ln cap="flat" cmpd="sng" w="19050">
              <a:solidFill>
                <a:srgbClr val="503259"/>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FFFFFF"/>
                </a:solidFill>
                <a:latin typeface="Calibri"/>
                <a:ea typeface="Calibri"/>
                <a:cs typeface="Calibri"/>
                <a:sym typeface="Calibri"/>
              </a:endParaRPr>
            </a:p>
          </p:txBody>
        </p:sp>
      </p:grpSp>
      <p:grpSp>
        <p:nvGrpSpPr>
          <p:cNvPr id="1454" name="Google Shape;1454;p55"/>
          <p:cNvGrpSpPr/>
          <p:nvPr/>
        </p:nvGrpSpPr>
        <p:grpSpPr>
          <a:xfrm>
            <a:off x="5238046" y="537481"/>
            <a:ext cx="1415678" cy="2044436"/>
            <a:chOff x="5267818" y="537481"/>
            <a:chExt cx="1415678" cy="2044436"/>
          </a:xfrm>
        </p:grpSpPr>
        <p:sp>
          <p:nvSpPr>
            <p:cNvPr id="1455" name="Google Shape;1455;p55"/>
            <p:cNvSpPr/>
            <p:nvPr/>
          </p:nvSpPr>
          <p:spPr>
            <a:xfrm>
              <a:off x="5267818" y="537481"/>
              <a:ext cx="424500" cy="424500"/>
            </a:xfrm>
            <a:prstGeom prst="flowChartConnector">
              <a:avLst/>
            </a:prstGeom>
            <a:solidFill>
              <a:srgbClr val="2224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6" name="Google Shape;1456;p55"/>
            <p:cNvSpPr/>
            <p:nvPr/>
          </p:nvSpPr>
          <p:spPr>
            <a:xfrm>
              <a:off x="6258996" y="537481"/>
              <a:ext cx="424500" cy="424500"/>
            </a:xfrm>
            <a:prstGeom prst="flowChartConnector">
              <a:avLst/>
            </a:pr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7" name="Google Shape;1457;p55"/>
            <p:cNvSpPr/>
            <p:nvPr/>
          </p:nvSpPr>
          <p:spPr>
            <a:xfrm>
              <a:off x="6258996" y="1347449"/>
              <a:ext cx="424500" cy="424500"/>
            </a:xfrm>
            <a:prstGeom prst="flowChartConnector">
              <a:avLst/>
            </a:pr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458" name="Google Shape;1458;p55"/>
            <p:cNvCxnSpPr>
              <a:stCxn id="1455" idx="6"/>
              <a:endCxn id="1456" idx="2"/>
            </p:cNvCxnSpPr>
            <p:nvPr/>
          </p:nvCxnSpPr>
          <p:spPr>
            <a:xfrm>
              <a:off x="5692318" y="749731"/>
              <a:ext cx="566700" cy="600"/>
            </a:xfrm>
            <a:prstGeom prst="bentConnector3">
              <a:avLst>
                <a:gd fmla="val 49998" name="adj1"/>
              </a:avLst>
            </a:prstGeom>
            <a:noFill/>
            <a:ln cap="flat" cmpd="sng" w="19050">
              <a:solidFill>
                <a:srgbClr val="22244E"/>
              </a:solidFill>
              <a:prstDash val="solid"/>
              <a:round/>
              <a:headEnd len="med" w="med" type="none"/>
              <a:tailEnd len="med" w="med" type="none"/>
            </a:ln>
          </p:spPr>
        </p:cxnSp>
        <p:cxnSp>
          <p:nvCxnSpPr>
            <p:cNvPr id="1459" name="Google Shape;1459;p55"/>
            <p:cNvCxnSpPr>
              <a:stCxn id="1456" idx="4"/>
              <a:endCxn id="1460" idx="0"/>
            </p:cNvCxnSpPr>
            <p:nvPr/>
          </p:nvCxnSpPr>
          <p:spPr>
            <a:xfrm rot="5400000">
              <a:off x="5782896" y="659131"/>
              <a:ext cx="385500" cy="991200"/>
            </a:xfrm>
            <a:prstGeom prst="bentConnector3">
              <a:avLst>
                <a:gd fmla="val 49996" name="adj1"/>
              </a:avLst>
            </a:prstGeom>
            <a:noFill/>
            <a:ln cap="flat" cmpd="sng" w="19050">
              <a:solidFill>
                <a:srgbClr val="503259"/>
              </a:solidFill>
              <a:prstDash val="solid"/>
              <a:round/>
              <a:headEnd len="med" w="med" type="none"/>
              <a:tailEnd len="med" w="med" type="none"/>
            </a:ln>
          </p:spPr>
        </p:cxnSp>
        <p:cxnSp>
          <p:nvCxnSpPr>
            <p:cNvPr id="1461" name="Google Shape;1461;p55"/>
            <p:cNvCxnSpPr>
              <a:stCxn id="1460" idx="6"/>
              <a:endCxn id="1457" idx="2"/>
            </p:cNvCxnSpPr>
            <p:nvPr/>
          </p:nvCxnSpPr>
          <p:spPr>
            <a:xfrm>
              <a:off x="5692318" y="1559699"/>
              <a:ext cx="566700" cy="600"/>
            </a:xfrm>
            <a:prstGeom prst="bentConnector3">
              <a:avLst>
                <a:gd fmla="val 49998" name="adj1"/>
              </a:avLst>
            </a:prstGeom>
            <a:noFill/>
            <a:ln cap="flat" cmpd="sng" w="19050">
              <a:solidFill>
                <a:srgbClr val="765186"/>
              </a:solidFill>
              <a:prstDash val="solid"/>
              <a:round/>
              <a:headEnd len="med" w="med" type="none"/>
              <a:tailEnd len="med" w="med" type="none"/>
            </a:ln>
          </p:spPr>
        </p:cxnSp>
        <p:cxnSp>
          <p:nvCxnSpPr>
            <p:cNvPr id="1462" name="Google Shape;1462;p55"/>
            <p:cNvCxnSpPr>
              <a:stCxn id="1457" idx="4"/>
              <a:endCxn id="1463" idx="0"/>
            </p:cNvCxnSpPr>
            <p:nvPr/>
          </p:nvCxnSpPr>
          <p:spPr>
            <a:xfrm rot="5400000">
              <a:off x="5782896" y="1469099"/>
              <a:ext cx="385500" cy="991200"/>
            </a:xfrm>
            <a:prstGeom prst="bentConnector3">
              <a:avLst>
                <a:gd fmla="val 49996" name="adj1"/>
              </a:avLst>
            </a:prstGeom>
            <a:noFill/>
            <a:ln cap="flat" cmpd="sng" w="19050">
              <a:solidFill>
                <a:srgbClr val="B07CC6"/>
              </a:solidFill>
              <a:prstDash val="solid"/>
              <a:round/>
              <a:headEnd len="med" w="med" type="none"/>
              <a:tailEnd len="med" w="med" type="none"/>
            </a:ln>
          </p:spPr>
        </p:cxnSp>
        <p:sp>
          <p:nvSpPr>
            <p:cNvPr id="1460" name="Google Shape;1460;p55"/>
            <p:cNvSpPr/>
            <p:nvPr/>
          </p:nvSpPr>
          <p:spPr>
            <a:xfrm>
              <a:off x="5267818" y="1347449"/>
              <a:ext cx="424500" cy="424500"/>
            </a:xfrm>
            <a:prstGeom prst="flowChartConnector">
              <a:avLst/>
            </a:pr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3" name="Google Shape;1463;p55"/>
            <p:cNvSpPr/>
            <p:nvPr/>
          </p:nvSpPr>
          <p:spPr>
            <a:xfrm>
              <a:off x="5267818" y="2157418"/>
              <a:ext cx="424500" cy="424500"/>
            </a:xfrm>
            <a:prstGeom prst="flowChartConnector">
              <a:avLst/>
            </a:prstGeom>
            <a:solidFill>
              <a:srgbClr val="2224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4" name="Google Shape;1464;p55"/>
            <p:cNvSpPr/>
            <p:nvPr/>
          </p:nvSpPr>
          <p:spPr>
            <a:xfrm>
              <a:off x="6258996" y="2157418"/>
              <a:ext cx="424500" cy="424500"/>
            </a:xfrm>
            <a:prstGeom prst="flowChartConnector">
              <a:avLst/>
            </a:pr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465" name="Google Shape;1465;p55"/>
            <p:cNvCxnSpPr>
              <a:endCxn id="1464" idx="2"/>
            </p:cNvCxnSpPr>
            <p:nvPr/>
          </p:nvCxnSpPr>
          <p:spPr>
            <a:xfrm>
              <a:off x="5691996" y="2369068"/>
              <a:ext cx="567000" cy="600"/>
            </a:xfrm>
            <a:prstGeom prst="bentConnector3">
              <a:avLst>
                <a:gd fmla="val 50000" name="adj1"/>
              </a:avLst>
            </a:prstGeom>
            <a:noFill/>
            <a:ln cap="flat" cmpd="sng" w="19050">
              <a:solidFill>
                <a:srgbClr val="22244E"/>
              </a:solidFill>
              <a:prstDash val="solid"/>
              <a:round/>
              <a:headEnd len="med" w="med" type="none"/>
              <a:tailEnd len="med" w="med" type="none"/>
            </a:ln>
          </p:spPr>
        </p:cxnSp>
      </p:grpSp>
      <p:grpSp>
        <p:nvGrpSpPr>
          <p:cNvPr id="1466" name="Google Shape;1466;p55"/>
          <p:cNvGrpSpPr/>
          <p:nvPr/>
        </p:nvGrpSpPr>
        <p:grpSpPr>
          <a:xfrm>
            <a:off x="5238286" y="2931807"/>
            <a:ext cx="1415438" cy="653529"/>
            <a:chOff x="1187400" y="2464355"/>
            <a:chExt cx="6769193" cy="2306846"/>
          </a:xfrm>
        </p:grpSpPr>
        <p:sp>
          <p:nvSpPr>
            <p:cNvPr id="1467" name="Google Shape;1467;p55"/>
            <p:cNvSpPr/>
            <p:nvPr/>
          </p:nvSpPr>
          <p:spPr>
            <a:xfrm>
              <a:off x="3802943" y="2464355"/>
              <a:ext cx="1538100" cy="442500"/>
            </a:xfrm>
            <a:prstGeom prst="roundRect">
              <a:avLst>
                <a:gd fmla="val 50000" name="adj"/>
              </a:avLst>
            </a:pr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p:txBody>
        </p:sp>
        <p:sp>
          <p:nvSpPr>
            <p:cNvPr id="1468" name="Google Shape;1468;p55"/>
            <p:cNvSpPr/>
            <p:nvPr/>
          </p:nvSpPr>
          <p:spPr>
            <a:xfrm>
              <a:off x="5573240" y="3314381"/>
              <a:ext cx="1538100" cy="442500"/>
            </a:xfrm>
            <a:prstGeom prst="roundRect">
              <a:avLst>
                <a:gd fmla="val 50000" name="adj"/>
              </a:avLst>
            </a:prstGeom>
            <a:solidFill>
              <a:srgbClr val="76518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endParaRPr>
            </a:p>
          </p:txBody>
        </p:sp>
        <p:sp>
          <p:nvSpPr>
            <p:cNvPr id="1469" name="Google Shape;1469;p55"/>
            <p:cNvSpPr/>
            <p:nvPr/>
          </p:nvSpPr>
          <p:spPr>
            <a:xfrm>
              <a:off x="2032647" y="3314381"/>
              <a:ext cx="1538100" cy="442500"/>
            </a:xfrm>
            <a:prstGeom prst="roundRect">
              <a:avLst>
                <a:gd fmla="val 50000" name="adj"/>
              </a:avLst>
            </a:prstGeom>
            <a:solidFill>
              <a:srgbClr val="76518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endParaRPr>
            </a:p>
          </p:txBody>
        </p:sp>
        <p:sp>
          <p:nvSpPr>
            <p:cNvPr id="1470" name="Google Shape;1470;p55"/>
            <p:cNvSpPr/>
            <p:nvPr/>
          </p:nvSpPr>
          <p:spPr>
            <a:xfrm>
              <a:off x="1187400" y="4328701"/>
              <a:ext cx="1538100" cy="442500"/>
            </a:xfrm>
            <a:prstGeom prst="roundRect">
              <a:avLst>
                <a:gd fmla="val 50000" name="adj"/>
              </a:avLst>
            </a:prstGeom>
            <a:solidFill>
              <a:srgbClr val="B07C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endParaRPr>
            </a:p>
          </p:txBody>
        </p:sp>
        <p:sp>
          <p:nvSpPr>
            <p:cNvPr id="1471" name="Google Shape;1471;p55"/>
            <p:cNvSpPr/>
            <p:nvPr/>
          </p:nvSpPr>
          <p:spPr>
            <a:xfrm>
              <a:off x="2877893" y="4328701"/>
              <a:ext cx="1538100" cy="442500"/>
            </a:xfrm>
            <a:prstGeom prst="roundRect">
              <a:avLst>
                <a:gd fmla="val 50000" name="adj"/>
              </a:avLst>
            </a:prstGeom>
            <a:solidFill>
              <a:srgbClr val="B07C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endParaRPr>
            </a:p>
          </p:txBody>
        </p:sp>
        <p:sp>
          <p:nvSpPr>
            <p:cNvPr id="1472" name="Google Shape;1472;p55"/>
            <p:cNvSpPr/>
            <p:nvPr/>
          </p:nvSpPr>
          <p:spPr>
            <a:xfrm>
              <a:off x="4728000" y="4328701"/>
              <a:ext cx="1538100" cy="442500"/>
            </a:xfrm>
            <a:prstGeom prst="roundRect">
              <a:avLst>
                <a:gd fmla="val 50000" name="adj"/>
              </a:avLst>
            </a:prstGeom>
            <a:solidFill>
              <a:srgbClr val="B07C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endParaRPr>
            </a:p>
          </p:txBody>
        </p:sp>
        <p:sp>
          <p:nvSpPr>
            <p:cNvPr id="1473" name="Google Shape;1473;p55"/>
            <p:cNvSpPr/>
            <p:nvPr/>
          </p:nvSpPr>
          <p:spPr>
            <a:xfrm>
              <a:off x="6418493" y="4328701"/>
              <a:ext cx="1538100" cy="442500"/>
            </a:xfrm>
            <a:prstGeom prst="roundRect">
              <a:avLst>
                <a:gd fmla="val 50000" name="adj"/>
              </a:avLst>
            </a:prstGeom>
            <a:solidFill>
              <a:srgbClr val="B07C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endParaRPr>
            </a:p>
          </p:txBody>
        </p:sp>
        <p:cxnSp>
          <p:nvCxnSpPr>
            <p:cNvPr id="1474" name="Google Shape;1474;p55"/>
            <p:cNvCxnSpPr>
              <a:stCxn id="1467" idx="2"/>
              <a:endCxn id="1468" idx="0"/>
            </p:cNvCxnSpPr>
            <p:nvPr/>
          </p:nvCxnSpPr>
          <p:spPr>
            <a:xfrm flipH="1" rot="-5400000">
              <a:off x="5253443" y="2225405"/>
              <a:ext cx="407400" cy="1770300"/>
            </a:xfrm>
            <a:prstGeom prst="bentConnector3">
              <a:avLst>
                <a:gd fmla="val 50015" name="adj1"/>
              </a:avLst>
            </a:prstGeom>
            <a:noFill/>
            <a:ln cap="flat" cmpd="sng" w="19050">
              <a:solidFill>
                <a:srgbClr val="503259"/>
              </a:solidFill>
              <a:prstDash val="solid"/>
              <a:round/>
              <a:headEnd len="sm" w="sm" type="none"/>
              <a:tailEnd len="sm" w="sm" type="none"/>
            </a:ln>
          </p:spPr>
        </p:cxnSp>
        <p:cxnSp>
          <p:nvCxnSpPr>
            <p:cNvPr id="1475" name="Google Shape;1475;p55"/>
            <p:cNvCxnSpPr>
              <a:stCxn id="1469" idx="0"/>
              <a:endCxn id="1467" idx="2"/>
            </p:cNvCxnSpPr>
            <p:nvPr/>
          </p:nvCxnSpPr>
          <p:spPr>
            <a:xfrm rot="-5400000">
              <a:off x="3483147" y="2225531"/>
              <a:ext cx="407400" cy="1770300"/>
            </a:xfrm>
            <a:prstGeom prst="bentConnector3">
              <a:avLst>
                <a:gd fmla="val 50015" name="adj1"/>
              </a:avLst>
            </a:prstGeom>
            <a:noFill/>
            <a:ln cap="flat" cmpd="sng" w="19050">
              <a:solidFill>
                <a:srgbClr val="503259"/>
              </a:solidFill>
              <a:prstDash val="solid"/>
              <a:round/>
              <a:headEnd len="sm" w="sm" type="none"/>
              <a:tailEnd len="sm" w="sm" type="none"/>
            </a:ln>
          </p:spPr>
        </p:cxnSp>
        <p:cxnSp>
          <p:nvCxnSpPr>
            <p:cNvPr id="1476" name="Google Shape;1476;p55"/>
            <p:cNvCxnSpPr>
              <a:stCxn id="1469" idx="2"/>
              <a:endCxn id="1471" idx="0"/>
            </p:cNvCxnSpPr>
            <p:nvPr/>
          </p:nvCxnSpPr>
          <p:spPr>
            <a:xfrm flipH="1" rot="-5400000">
              <a:off x="2938347" y="3620231"/>
              <a:ext cx="571800" cy="845100"/>
            </a:xfrm>
            <a:prstGeom prst="bentConnector3">
              <a:avLst>
                <a:gd fmla="val 50002" name="adj1"/>
              </a:avLst>
            </a:prstGeom>
            <a:noFill/>
            <a:ln cap="flat" cmpd="sng" w="19050">
              <a:solidFill>
                <a:srgbClr val="765186"/>
              </a:solidFill>
              <a:prstDash val="solid"/>
              <a:round/>
              <a:headEnd len="sm" w="sm" type="none"/>
              <a:tailEnd len="sm" w="sm" type="none"/>
            </a:ln>
          </p:spPr>
        </p:cxnSp>
        <p:cxnSp>
          <p:nvCxnSpPr>
            <p:cNvPr id="1477" name="Google Shape;1477;p55"/>
            <p:cNvCxnSpPr>
              <a:stCxn id="1470" idx="0"/>
              <a:endCxn id="1469" idx="2"/>
            </p:cNvCxnSpPr>
            <p:nvPr/>
          </p:nvCxnSpPr>
          <p:spPr>
            <a:xfrm rot="-5400000">
              <a:off x="2093100" y="3620251"/>
              <a:ext cx="571800" cy="845100"/>
            </a:xfrm>
            <a:prstGeom prst="bentConnector3">
              <a:avLst>
                <a:gd fmla="val 50002" name="adj1"/>
              </a:avLst>
            </a:prstGeom>
            <a:noFill/>
            <a:ln cap="flat" cmpd="sng" w="19050">
              <a:solidFill>
                <a:srgbClr val="765186"/>
              </a:solidFill>
              <a:prstDash val="solid"/>
              <a:round/>
              <a:headEnd len="sm" w="sm" type="none"/>
              <a:tailEnd len="sm" w="sm" type="none"/>
            </a:ln>
          </p:spPr>
        </p:cxnSp>
        <p:cxnSp>
          <p:nvCxnSpPr>
            <p:cNvPr id="1478" name="Google Shape;1478;p55"/>
            <p:cNvCxnSpPr>
              <a:stCxn id="1468" idx="2"/>
              <a:endCxn id="1473" idx="0"/>
            </p:cNvCxnSpPr>
            <p:nvPr/>
          </p:nvCxnSpPr>
          <p:spPr>
            <a:xfrm flipH="1" rot="-5400000">
              <a:off x="6479090" y="3620081"/>
              <a:ext cx="571800" cy="845400"/>
            </a:xfrm>
            <a:prstGeom prst="bentConnector3">
              <a:avLst>
                <a:gd fmla="val 50002" name="adj1"/>
              </a:avLst>
            </a:prstGeom>
            <a:noFill/>
            <a:ln cap="flat" cmpd="sng" w="19050">
              <a:solidFill>
                <a:srgbClr val="765186"/>
              </a:solidFill>
              <a:prstDash val="solid"/>
              <a:round/>
              <a:headEnd len="sm" w="sm" type="none"/>
              <a:tailEnd len="sm" w="sm" type="none"/>
            </a:ln>
          </p:spPr>
        </p:cxnSp>
        <p:cxnSp>
          <p:nvCxnSpPr>
            <p:cNvPr id="1479" name="Google Shape;1479;p55"/>
            <p:cNvCxnSpPr>
              <a:stCxn id="1472" idx="0"/>
              <a:endCxn id="1468" idx="2"/>
            </p:cNvCxnSpPr>
            <p:nvPr/>
          </p:nvCxnSpPr>
          <p:spPr>
            <a:xfrm rot="-5400000">
              <a:off x="5633700" y="3620251"/>
              <a:ext cx="571800" cy="845100"/>
            </a:xfrm>
            <a:prstGeom prst="bentConnector3">
              <a:avLst>
                <a:gd fmla="val 50002" name="adj1"/>
              </a:avLst>
            </a:prstGeom>
            <a:noFill/>
            <a:ln cap="flat" cmpd="sng" w="19050">
              <a:solidFill>
                <a:srgbClr val="765186"/>
              </a:solidFill>
              <a:prstDash val="solid"/>
              <a:round/>
              <a:headEnd len="sm" w="sm" type="none"/>
              <a:tailEnd len="sm" w="sm" type="none"/>
            </a:ln>
          </p:spPr>
        </p:cxnSp>
      </p:grpSp>
      <p:grpSp>
        <p:nvGrpSpPr>
          <p:cNvPr id="1480" name="Google Shape;1480;p55"/>
          <p:cNvGrpSpPr/>
          <p:nvPr/>
        </p:nvGrpSpPr>
        <p:grpSpPr>
          <a:xfrm>
            <a:off x="722344" y="537474"/>
            <a:ext cx="2507605" cy="206262"/>
            <a:chOff x="725394" y="969857"/>
            <a:chExt cx="2507605" cy="206262"/>
          </a:xfrm>
        </p:grpSpPr>
        <p:grpSp>
          <p:nvGrpSpPr>
            <p:cNvPr id="1481" name="Google Shape;1481;p55"/>
            <p:cNvGrpSpPr/>
            <p:nvPr/>
          </p:nvGrpSpPr>
          <p:grpSpPr>
            <a:xfrm>
              <a:off x="725394" y="969857"/>
              <a:ext cx="609022" cy="123212"/>
              <a:chOff x="881025" y="2800065"/>
              <a:chExt cx="2009975" cy="412910"/>
            </a:xfrm>
          </p:grpSpPr>
          <p:sp>
            <p:nvSpPr>
              <p:cNvPr id="1482" name="Google Shape;1482;p55"/>
              <p:cNvSpPr/>
              <p:nvPr/>
            </p:nvSpPr>
            <p:spPr>
              <a:xfrm>
                <a:off x="932600" y="3079475"/>
                <a:ext cx="1958400" cy="133500"/>
              </a:xfrm>
              <a:prstGeom prst="rect">
                <a:avLst/>
              </a:prstGeom>
              <a:solidFill>
                <a:srgbClr val="22244E"/>
              </a:solidFill>
              <a:ln cap="flat" cmpd="sng" w="19050">
                <a:solidFill>
                  <a:srgbClr val="22244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83" name="Google Shape;1483;p55"/>
              <p:cNvGrpSpPr/>
              <p:nvPr/>
            </p:nvGrpSpPr>
            <p:grpSpPr>
              <a:xfrm>
                <a:off x="881025" y="2800065"/>
                <a:ext cx="92400" cy="346200"/>
                <a:chOff x="845575" y="2563700"/>
                <a:chExt cx="92400" cy="346200"/>
              </a:xfrm>
            </p:grpSpPr>
            <p:cxnSp>
              <p:nvCxnSpPr>
                <p:cNvPr id="1484" name="Google Shape;1484;p55"/>
                <p:cNvCxnSpPr>
                  <a:stCxn id="1485" idx="4"/>
                  <a:endCxn id="1482" idx="1"/>
                </p:cNvCxnSpPr>
                <p:nvPr/>
              </p:nvCxnSpPr>
              <p:spPr>
                <a:xfrm>
                  <a:off x="891775" y="2656100"/>
                  <a:ext cx="5400" cy="253800"/>
                </a:xfrm>
                <a:prstGeom prst="straightConnector1">
                  <a:avLst/>
                </a:prstGeom>
                <a:noFill/>
                <a:ln cap="flat" cmpd="sng" w="19050">
                  <a:solidFill>
                    <a:srgbClr val="22244E"/>
                  </a:solidFill>
                  <a:prstDash val="solid"/>
                  <a:round/>
                  <a:headEnd len="sm" w="sm" type="none"/>
                  <a:tailEnd len="sm" w="sm" type="none"/>
                </a:ln>
              </p:spPr>
            </p:cxnSp>
            <p:sp>
              <p:nvSpPr>
                <p:cNvPr id="1485" name="Google Shape;1485;p55"/>
                <p:cNvSpPr/>
                <p:nvPr/>
              </p:nvSpPr>
              <p:spPr>
                <a:xfrm>
                  <a:off x="845575" y="2563700"/>
                  <a:ext cx="92400" cy="92400"/>
                </a:xfrm>
                <a:prstGeom prst="ellipse">
                  <a:avLst/>
                </a:prstGeom>
                <a:solidFill>
                  <a:srgbClr val="22244E"/>
                </a:solidFill>
                <a:ln cap="flat" cmpd="sng" w="19050">
                  <a:solidFill>
                    <a:srgbClr val="22244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486" name="Google Shape;1486;p55"/>
            <p:cNvGrpSpPr/>
            <p:nvPr/>
          </p:nvGrpSpPr>
          <p:grpSpPr>
            <a:xfrm>
              <a:off x="1321712" y="1053233"/>
              <a:ext cx="606085" cy="122886"/>
              <a:chOff x="2849073" y="3079475"/>
              <a:chExt cx="2000279" cy="411817"/>
            </a:xfrm>
          </p:grpSpPr>
          <p:sp>
            <p:nvSpPr>
              <p:cNvPr id="1487" name="Google Shape;1487;p55"/>
              <p:cNvSpPr/>
              <p:nvPr/>
            </p:nvSpPr>
            <p:spPr>
              <a:xfrm>
                <a:off x="2890952" y="3079475"/>
                <a:ext cx="1958400" cy="133500"/>
              </a:xfrm>
              <a:prstGeom prst="rect">
                <a:avLst/>
              </a:prstGeom>
              <a:solidFill>
                <a:srgbClr val="503259"/>
              </a:solidFill>
              <a:ln cap="flat" cmpd="sng" w="19050">
                <a:solidFill>
                  <a:srgbClr val="5032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88" name="Google Shape;1488;p55"/>
              <p:cNvGrpSpPr/>
              <p:nvPr/>
            </p:nvGrpSpPr>
            <p:grpSpPr>
              <a:xfrm rot="10800000">
                <a:off x="2849073" y="3146292"/>
                <a:ext cx="92400" cy="345000"/>
                <a:chOff x="2070100" y="2563700"/>
                <a:chExt cx="92400" cy="345000"/>
              </a:xfrm>
            </p:grpSpPr>
            <p:cxnSp>
              <p:nvCxnSpPr>
                <p:cNvPr id="1489" name="Google Shape;1489;p55"/>
                <p:cNvCxnSpPr>
                  <a:stCxn id="1490" idx="4"/>
                  <a:endCxn id="1487" idx="1"/>
                </p:cNvCxnSpPr>
                <p:nvPr/>
              </p:nvCxnSpPr>
              <p:spPr>
                <a:xfrm>
                  <a:off x="2116300" y="2656100"/>
                  <a:ext cx="4200" cy="252600"/>
                </a:xfrm>
                <a:prstGeom prst="straightConnector1">
                  <a:avLst/>
                </a:prstGeom>
                <a:noFill/>
                <a:ln cap="flat" cmpd="sng" w="19050">
                  <a:solidFill>
                    <a:srgbClr val="503259"/>
                  </a:solidFill>
                  <a:prstDash val="solid"/>
                  <a:round/>
                  <a:headEnd len="sm" w="sm" type="none"/>
                  <a:tailEnd len="sm" w="sm" type="none"/>
                </a:ln>
              </p:spPr>
            </p:cxnSp>
            <p:sp>
              <p:nvSpPr>
                <p:cNvPr id="1490" name="Google Shape;1490;p55"/>
                <p:cNvSpPr/>
                <p:nvPr/>
              </p:nvSpPr>
              <p:spPr>
                <a:xfrm>
                  <a:off x="2070100" y="2563700"/>
                  <a:ext cx="92400" cy="92400"/>
                </a:xfrm>
                <a:prstGeom prst="ellipse">
                  <a:avLst/>
                </a:prstGeom>
                <a:solidFill>
                  <a:srgbClr val="503259"/>
                </a:solidFill>
                <a:ln cap="flat" cmpd="sng" w="19050">
                  <a:solidFill>
                    <a:srgbClr val="5032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491" name="Google Shape;1491;p55"/>
            <p:cNvGrpSpPr/>
            <p:nvPr/>
          </p:nvGrpSpPr>
          <p:grpSpPr>
            <a:xfrm>
              <a:off x="1915363" y="969857"/>
              <a:ext cx="605814" cy="123212"/>
              <a:chOff x="4808316" y="2800065"/>
              <a:chExt cx="1999386" cy="412910"/>
            </a:xfrm>
          </p:grpSpPr>
          <p:sp>
            <p:nvSpPr>
              <p:cNvPr id="1492" name="Google Shape;1492;p55"/>
              <p:cNvSpPr/>
              <p:nvPr/>
            </p:nvSpPr>
            <p:spPr>
              <a:xfrm>
                <a:off x="4849302" y="3079475"/>
                <a:ext cx="1958400" cy="133500"/>
              </a:xfrm>
              <a:prstGeom prst="rect">
                <a:avLst/>
              </a:prstGeom>
              <a:solidFill>
                <a:srgbClr val="765186"/>
              </a:solidFill>
              <a:ln cap="flat" cmpd="sng" w="19050">
                <a:solidFill>
                  <a:srgbClr val="76518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93" name="Google Shape;1493;p55"/>
              <p:cNvGrpSpPr/>
              <p:nvPr/>
            </p:nvGrpSpPr>
            <p:grpSpPr>
              <a:xfrm>
                <a:off x="4808316" y="2800065"/>
                <a:ext cx="92400" cy="346200"/>
                <a:chOff x="845575" y="2563700"/>
                <a:chExt cx="92400" cy="346200"/>
              </a:xfrm>
            </p:grpSpPr>
            <p:cxnSp>
              <p:nvCxnSpPr>
                <p:cNvPr id="1494" name="Google Shape;1494;p55"/>
                <p:cNvCxnSpPr>
                  <a:stCxn id="1495" idx="4"/>
                  <a:endCxn id="1487" idx="3"/>
                </p:cNvCxnSpPr>
                <p:nvPr/>
              </p:nvCxnSpPr>
              <p:spPr>
                <a:xfrm flipH="1">
                  <a:off x="886675" y="2656100"/>
                  <a:ext cx="5100" cy="253800"/>
                </a:xfrm>
                <a:prstGeom prst="straightConnector1">
                  <a:avLst/>
                </a:prstGeom>
                <a:noFill/>
                <a:ln cap="flat" cmpd="sng" w="19050">
                  <a:solidFill>
                    <a:srgbClr val="765186"/>
                  </a:solidFill>
                  <a:prstDash val="solid"/>
                  <a:round/>
                  <a:headEnd len="sm" w="sm" type="none"/>
                  <a:tailEnd len="sm" w="sm" type="none"/>
                </a:ln>
              </p:spPr>
            </p:cxnSp>
            <p:sp>
              <p:nvSpPr>
                <p:cNvPr id="1495" name="Google Shape;1495;p55"/>
                <p:cNvSpPr/>
                <p:nvPr/>
              </p:nvSpPr>
              <p:spPr>
                <a:xfrm>
                  <a:off x="845575" y="2563700"/>
                  <a:ext cx="92400" cy="92400"/>
                </a:xfrm>
                <a:prstGeom prst="ellipse">
                  <a:avLst/>
                </a:prstGeom>
                <a:solidFill>
                  <a:srgbClr val="765186"/>
                </a:solidFill>
                <a:ln cap="flat" cmpd="sng" w="19050">
                  <a:solidFill>
                    <a:srgbClr val="76518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496" name="Google Shape;1496;p55"/>
            <p:cNvGrpSpPr/>
            <p:nvPr/>
          </p:nvGrpSpPr>
          <p:grpSpPr>
            <a:xfrm>
              <a:off x="2506734" y="1053233"/>
              <a:ext cx="726265" cy="122886"/>
              <a:chOff x="6760035" y="3079475"/>
              <a:chExt cx="2396914" cy="411817"/>
            </a:xfrm>
          </p:grpSpPr>
          <p:sp>
            <p:nvSpPr>
              <p:cNvPr id="1497" name="Google Shape;1497;p55"/>
              <p:cNvSpPr/>
              <p:nvPr/>
            </p:nvSpPr>
            <p:spPr>
              <a:xfrm>
                <a:off x="6807650" y="3079475"/>
                <a:ext cx="2349300" cy="133500"/>
              </a:xfrm>
              <a:prstGeom prst="rect">
                <a:avLst/>
              </a:prstGeom>
              <a:solidFill>
                <a:srgbClr val="B07CC6"/>
              </a:solidFill>
              <a:ln cap="flat" cmpd="sng" w="19050">
                <a:solidFill>
                  <a:srgbClr val="B07CC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98" name="Google Shape;1498;p55"/>
              <p:cNvGrpSpPr/>
              <p:nvPr/>
            </p:nvGrpSpPr>
            <p:grpSpPr>
              <a:xfrm rot="10800000">
                <a:off x="6760035" y="3146292"/>
                <a:ext cx="92400" cy="345000"/>
                <a:chOff x="2070100" y="2563700"/>
                <a:chExt cx="92400" cy="345000"/>
              </a:xfrm>
            </p:grpSpPr>
            <p:cxnSp>
              <p:nvCxnSpPr>
                <p:cNvPr id="1499" name="Google Shape;1499;p55"/>
                <p:cNvCxnSpPr>
                  <a:stCxn id="1500" idx="4"/>
                  <a:endCxn id="1497" idx="1"/>
                </p:cNvCxnSpPr>
                <p:nvPr/>
              </p:nvCxnSpPr>
              <p:spPr>
                <a:xfrm flipH="1">
                  <a:off x="2114800" y="2656100"/>
                  <a:ext cx="1500" cy="252600"/>
                </a:xfrm>
                <a:prstGeom prst="straightConnector1">
                  <a:avLst/>
                </a:prstGeom>
                <a:noFill/>
                <a:ln cap="flat" cmpd="sng" w="19050">
                  <a:solidFill>
                    <a:srgbClr val="B07CC6"/>
                  </a:solidFill>
                  <a:prstDash val="solid"/>
                  <a:round/>
                  <a:headEnd len="sm" w="sm" type="none"/>
                  <a:tailEnd len="sm" w="sm" type="none"/>
                </a:ln>
              </p:spPr>
            </p:cxnSp>
            <p:sp>
              <p:nvSpPr>
                <p:cNvPr id="1500" name="Google Shape;1500;p55"/>
                <p:cNvSpPr/>
                <p:nvPr/>
              </p:nvSpPr>
              <p:spPr>
                <a:xfrm>
                  <a:off x="2070100" y="2563700"/>
                  <a:ext cx="92400" cy="92400"/>
                </a:xfrm>
                <a:prstGeom prst="ellipse">
                  <a:avLst/>
                </a:prstGeom>
                <a:solidFill>
                  <a:srgbClr val="B07CC6"/>
                </a:solidFill>
                <a:ln cap="flat" cmpd="sng" w="19050">
                  <a:solidFill>
                    <a:srgbClr val="B07CC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grpSp>
        <p:nvGrpSpPr>
          <p:cNvPr id="1501" name="Google Shape;1501;p55"/>
          <p:cNvGrpSpPr/>
          <p:nvPr/>
        </p:nvGrpSpPr>
        <p:grpSpPr>
          <a:xfrm>
            <a:off x="721175" y="1053226"/>
            <a:ext cx="1086848" cy="754219"/>
            <a:chOff x="724225" y="1019530"/>
            <a:chExt cx="1086848" cy="754219"/>
          </a:xfrm>
        </p:grpSpPr>
        <p:sp>
          <p:nvSpPr>
            <p:cNvPr id="1502" name="Google Shape;1502;p55"/>
            <p:cNvSpPr/>
            <p:nvPr/>
          </p:nvSpPr>
          <p:spPr>
            <a:xfrm>
              <a:off x="1733973" y="1019530"/>
              <a:ext cx="77100" cy="77100"/>
            </a:xfrm>
            <a:prstGeom prst="ellipse">
              <a:avLst/>
            </a:prstGeom>
            <a:solidFill>
              <a:srgbClr val="B07C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503" name="Google Shape;1503;p55"/>
            <p:cNvSpPr/>
            <p:nvPr/>
          </p:nvSpPr>
          <p:spPr>
            <a:xfrm>
              <a:off x="1733973" y="1211791"/>
              <a:ext cx="77100" cy="77100"/>
            </a:xfrm>
            <a:prstGeom prst="ellipse">
              <a:avLst/>
            </a:prstGeom>
            <a:solidFill>
              <a:srgbClr val="B07C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504" name="Google Shape;1504;p55"/>
            <p:cNvSpPr/>
            <p:nvPr/>
          </p:nvSpPr>
          <p:spPr>
            <a:xfrm>
              <a:off x="1733973" y="1470943"/>
              <a:ext cx="77100" cy="77100"/>
            </a:xfrm>
            <a:prstGeom prst="ellipse">
              <a:avLst/>
            </a:prstGeom>
            <a:solidFill>
              <a:srgbClr val="B07C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505" name="Google Shape;1505;p55"/>
            <p:cNvSpPr/>
            <p:nvPr/>
          </p:nvSpPr>
          <p:spPr>
            <a:xfrm>
              <a:off x="1733973" y="1696649"/>
              <a:ext cx="77100" cy="77100"/>
            </a:xfrm>
            <a:prstGeom prst="ellipse">
              <a:avLst/>
            </a:prstGeom>
            <a:solidFill>
              <a:srgbClr val="B07C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506" name="Google Shape;1506;p55"/>
            <p:cNvSpPr/>
            <p:nvPr/>
          </p:nvSpPr>
          <p:spPr>
            <a:xfrm>
              <a:off x="1244849" y="1571196"/>
              <a:ext cx="102300" cy="102300"/>
            </a:xfrm>
            <a:prstGeom prst="ellipse">
              <a:avLst/>
            </a:prstGeom>
            <a:solidFill>
              <a:srgbClr val="76518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507" name="Google Shape;1507;p55"/>
            <p:cNvSpPr/>
            <p:nvPr/>
          </p:nvSpPr>
          <p:spPr>
            <a:xfrm>
              <a:off x="1244850" y="1103061"/>
              <a:ext cx="102300" cy="102300"/>
            </a:xfrm>
            <a:prstGeom prst="ellipse">
              <a:avLst/>
            </a:prstGeom>
            <a:solidFill>
              <a:srgbClr val="76518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508" name="Google Shape;1508;p55"/>
            <p:cNvSpPr/>
            <p:nvPr/>
          </p:nvSpPr>
          <p:spPr>
            <a:xfrm>
              <a:off x="724225" y="1328956"/>
              <a:ext cx="133800" cy="133800"/>
            </a:xfrm>
            <a:prstGeom prst="ellipse">
              <a:avLst/>
            </a:prstGeom>
            <a:solidFill>
              <a:srgbClr val="50325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509" name="Google Shape;1509;p55"/>
            <p:cNvSpPr/>
            <p:nvPr/>
          </p:nvSpPr>
          <p:spPr>
            <a:xfrm rot="5400000">
              <a:off x="1663025" y="1039030"/>
              <a:ext cx="44100" cy="38100"/>
            </a:xfrm>
            <a:prstGeom prst="triangle">
              <a:avLst>
                <a:gd fmla="val 50000" name="adj"/>
              </a:avLst>
            </a:prstGeom>
            <a:solidFill>
              <a:srgbClr val="765186"/>
            </a:solidFill>
            <a:ln cap="flat" cmpd="sng" w="19050">
              <a:solidFill>
                <a:srgbClr val="76518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510" name="Google Shape;1510;p55"/>
            <p:cNvSpPr/>
            <p:nvPr/>
          </p:nvSpPr>
          <p:spPr>
            <a:xfrm rot="5400000">
              <a:off x="1663025" y="1231291"/>
              <a:ext cx="44100" cy="38100"/>
            </a:xfrm>
            <a:prstGeom prst="triangle">
              <a:avLst>
                <a:gd fmla="val 50000" name="adj"/>
              </a:avLst>
            </a:prstGeom>
            <a:solidFill>
              <a:srgbClr val="765186"/>
            </a:solidFill>
            <a:ln cap="flat" cmpd="sng" w="19050">
              <a:solidFill>
                <a:srgbClr val="76518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511" name="Google Shape;1511;p55"/>
            <p:cNvSpPr/>
            <p:nvPr/>
          </p:nvSpPr>
          <p:spPr>
            <a:xfrm rot="5400000">
              <a:off x="1663025" y="1490453"/>
              <a:ext cx="44100" cy="38100"/>
            </a:xfrm>
            <a:prstGeom prst="triangle">
              <a:avLst>
                <a:gd fmla="val 50000" name="adj"/>
              </a:avLst>
            </a:prstGeom>
            <a:solidFill>
              <a:srgbClr val="765186"/>
            </a:solidFill>
            <a:ln cap="flat" cmpd="sng" w="19050">
              <a:solidFill>
                <a:srgbClr val="76518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512" name="Google Shape;1512;p55"/>
            <p:cNvSpPr/>
            <p:nvPr/>
          </p:nvSpPr>
          <p:spPr>
            <a:xfrm rot="5400000">
              <a:off x="1663025" y="1716149"/>
              <a:ext cx="44100" cy="38100"/>
            </a:xfrm>
            <a:prstGeom prst="triangle">
              <a:avLst>
                <a:gd fmla="val 50000" name="adj"/>
              </a:avLst>
            </a:prstGeom>
            <a:solidFill>
              <a:srgbClr val="765186"/>
            </a:solidFill>
            <a:ln cap="flat" cmpd="sng" w="19050">
              <a:solidFill>
                <a:srgbClr val="76518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513" name="Google Shape;1513;p55"/>
            <p:cNvCxnSpPr>
              <a:stCxn id="1508" idx="6"/>
              <a:endCxn id="1514" idx="3"/>
            </p:cNvCxnSpPr>
            <p:nvPr/>
          </p:nvCxnSpPr>
          <p:spPr>
            <a:xfrm flipH="1" rot="10800000">
              <a:off x="858025" y="1154356"/>
              <a:ext cx="318000" cy="241500"/>
            </a:xfrm>
            <a:prstGeom prst="curvedConnector3">
              <a:avLst>
                <a:gd fmla="val 49976" name="adj1"/>
              </a:avLst>
            </a:prstGeom>
            <a:noFill/>
            <a:ln cap="flat" cmpd="sng" w="19050">
              <a:solidFill>
                <a:srgbClr val="503259"/>
              </a:solidFill>
              <a:prstDash val="solid"/>
              <a:round/>
              <a:headEnd len="med" w="med" type="none"/>
              <a:tailEnd len="med" w="med" type="none"/>
            </a:ln>
          </p:spPr>
        </p:cxnSp>
        <p:cxnSp>
          <p:nvCxnSpPr>
            <p:cNvPr id="1515" name="Google Shape;1515;p55"/>
            <p:cNvCxnSpPr>
              <a:stCxn id="1508" idx="6"/>
              <a:endCxn id="1516" idx="3"/>
            </p:cNvCxnSpPr>
            <p:nvPr/>
          </p:nvCxnSpPr>
          <p:spPr>
            <a:xfrm>
              <a:off x="858025" y="1395856"/>
              <a:ext cx="318000" cy="226500"/>
            </a:xfrm>
            <a:prstGeom prst="curvedConnector3">
              <a:avLst>
                <a:gd fmla="val 49976" name="adj1"/>
              </a:avLst>
            </a:prstGeom>
            <a:noFill/>
            <a:ln cap="flat" cmpd="sng" w="19050">
              <a:solidFill>
                <a:srgbClr val="503259"/>
              </a:solidFill>
              <a:prstDash val="solid"/>
              <a:round/>
              <a:headEnd len="med" w="med" type="none"/>
              <a:tailEnd len="med" w="med" type="none"/>
            </a:ln>
          </p:spPr>
        </p:cxnSp>
        <p:sp>
          <p:nvSpPr>
            <p:cNvPr id="1516" name="Google Shape;1516;p55"/>
            <p:cNvSpPr/>
            <p:nvPr/>
          </p:nvSpPr>
          <p:spPr>
            <a:xfrm rot="5400000">
              <a:off x="1172875" y="1603296"/>
              <a:ext cx="44100" cy="38100"/>
            </a:xfrm>
            <a:prstGeom prst="triangle">
              <a:avLst>
                <a:gd fmla="val 50000" name="adj"/>
              </a:avLst>
            </a:prstGeom>
            <a:solidFill>
              <a:srgbClr val="503259"/>
            </a:solidFill>
            <a:ln cap="flat" cmpd="sng" w="19050">
              <a:solidFill>
                <a:srgbClr val="5032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514" name="Google Shape;1514;p55"/>
            <p:cNvSpPr/>
            <p:nvPr/>
          </p:nvSpPr>
          <p:spPr>
            <a:xfrm rot="5400000">
              <a:off x="1172875" y="1135162"/>
              <a:ext cx="44100" cy="38100"/>
            </a:xfrm>
            <a:prstGeom prst="triangle">
              <a:avLst>
                <a:gd fmla="val 50000" name="adj"/>
              </a:avLst>
            </a:prstGeom>
            <a:solidFill>
              <a:srgbClr val="503259"/>
            </a:solidFill>
            <a:ln cap="flat" cmpd="sng" w="19050">
              <a:solidFill>
                <a:srgbClr val="5032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517" name="Google Shape;1517;p55"/>
            <p:cNvCxnSpPr>
              <a:stCxn id="1507" idx="6"/>
              <a:endCxn id="1509" idx="3"/>
            </p:cNvCxnSpPr>
            <p:nvPr/>
          </p:nvCxnSpPr>
          <p:spPr>
            <a:xfrm flipH="1" rot="10800000">
              <a:off x="1347150" y="1058211"/>
              <a:ext cx="318900" cy="96000"/>
            </a:xfrm>
            <a:prstGeom prst="curvedConnector3">
              <a:avLst>
                <a:gd fmla="val 49996" name="adj1"/>
              </a:avLst>
            </a:prstGeom>
            <a:noFill/>
            <a:ln cap="flat" cmpd="sng" w="19050">
              <a:solidFill>
                <a:srgbClr val="765186"/>
              </a:solidFill>
              <a:prstDash val="solid"/>
              <a:round/>
              <a:headEnd len="med" w="med" type="none"/>
              <a:tailEnd len="med" w="med" type="none"/>
            </a:ln>
          </p:spPr>
        </p:cxnSp>
        <p:cxnSp>
          <p:nvCxnSpPr>
            <p:cNvPr id="1518" name="Google Shape;1518;p55"/>
            <p:cNvCxnSpPr>
              <a:stCxn id="1507" idx="6"/>
              <a:endCxn id="1510" idx="3"/>
            </p:cNvCxnSpPr>
            <p:nvPr/>
          </p:nvCxnSpPr>
          <p:spPr>
            <a:xfrm>
              <a:off x="1347150" y="1154211"/>
              <a:ext cx="318900" cy="96000"/>
            </a:xfrm>
            <a:prstGeom prst="curvedConnector3">
              <a:avLst>
                <a:gd fmla="val 49996" name="adj1"/>
              </a:avLst>
            </a:prstGeom>
            <a:noFill/>
            <a:ln cap="flat" cmpd="sng" w="19050">
              <a:solidFill>
                <a:srgbClr val="765186"/>
              </a:solidFill>
              <a:prstDash val="solid"/>
              <a:round/>
              <a:headEnd len="med" w="med" type="none"/>
              <a:tailEnd len="med" w="med" type="none"/>
            </a:ln>
          </p:spPr>
        </p:cxnSp>
        <p:cxnSp>
          <p:nvCxnSpPr>
            <p:cNvPr id="1519" name="Google Shape;1519;p55"/>
            <p:cNvCxnSpPr>
              <a:stCxn id="1506" idx="6"/>
              <a:endCxn id="1511" idx="3"/>
            </p:cNvCxnSpPr>
            <p:nvPr/>
          </p:nvCxnSpPr>
          <p:spPr>
            <a:xfrm flipH="1" rot="10800000">
              <a:off x="1347149" y="1509546"/>
              <a:ext cx="318900" cy="112800"/>
            </a:xfrm>
            <a:prstGeom prst="curvedConnector3">
              <a:avLst>
                <a:gd fmla="val 49996" name="adj1"/>
              </a:avLst>
            </a:prstGeom>
            <a:noFill/>
            <a:ln cap="flat" cmpd="sng" w="19050">
              <a:solidFill>
                <a:srgbClr val="765186"/>
              </a:solidFill>
              <a:prstDash val="solid"/>
              <a:round/>
              <a:headEnd len="med" w="med" type="none"/>
              <a:tailEnd len="med" w="med" type="none"/>
            </a:ln>
          </p:spPr>
        </p:cxnSp>
        <p:cxnSp>
          <p:nvCxnSpPr>
            <p:cNvPr id="1520" name="Google Shape;1520;p55"/>
            <p:cNvCxnSpPr>
              <a:stCxn id="1506" idx="6"/>
              <a:endCxn id="1512" idx="3"/>
            </p:cNvCxnSpPr>
            <p:nvPr/>
          </p:nvCxnSpPr>
          <p:spPr>
            <a:xfrm>
              <a:off x="1347149" y="1622346"/>
              <a:ext cx="318900" cy="112800"/>
            </a:xfrm>
            <a:prstGeom prst="curvedConnector3">
              <a:avLst>
                <a:gd fmla="val 49996" name="adj1"/>
              </a:avLst>
            </a:prstGeom>
            <a:noFill/>
            <a:ln cap="flat" cmpd="sng" w="19050">
              <a:solidFill>
                <a:srgbClr val="765186"/>
              </a:solidFill>
              <a:prstDash val="solid"/>
              <a:round/>
              <a:headEnd len="med" w="med" type="none"/>
              <a:tailEnd len="med" w="med" type="none"/>
            </a:ln>
          </p:spPr>
        </p:cxnSp>
      </p:grpSp>
      <p:grpSp>
        <p:nvGrpSpPr>
          <p:cNvPr id="1521" name="Google Shape;1521;p55"/>
          <p:cNvGrpSpPr/>
          <p:nvPr/>
        </p:nvGrpSpPr>
        <p:grpSpPr>
          <a:xfrm>
            <a:off x="2140050" y="1054267"/>
            <a:ext cx="1086848" cy="752138"/>
            <a:chOff x="2143100" y="1328013"/>
            <a:chExt cx="1086848" cy="752138"/>
          </a:xfrm>
        </p:grpSpPr>
        <p:sp>
          <p:nvSpPr>
            <p:cNvPr id="1522" name="Google Shape;1522;p55"/>
            <p:cNvSpPr/>
            <p:nvPr/>
          </p:nvSpPr>
          <p:spPr>
            <a:xfrm>
              <a:off x="3152848" y="1340613"/>
              <a:ext cx="77100" cy="77100"/>
            </a:xfrm>
            <a:prstGeom prst="ellipse">
              <a:avLst/>
            </a:prstGeom>
            <a:solidFill>
              <a:srgbClr val="B07C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523" name="Google Shape;1523;p55"/>
            <p:cNvSpPr/>
            <p:nvPr/>
          </p:nvSpPr>
          <p:spPr>
            <a:xfrm>
              <a:off x="3152848" y="1557221"/>
              <a:ext cx="77100" cy="77100"/>
            </a:xfrm>
            <a:prstGeom prst="ellipse">
              <a:avLst/>
            </a:prstGeom>
            <a:solidFill>
              <a:srgbClr val="B07C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524" name="Google Shape;1524;p55"/>
            <p:cNvSpPr/>
            <p:nvPr/>
          </p:nvSpPr>
          <p:spPr>
            <a:xfrm>
              <a:off x="3152848" y="1773829"/>
              <a:ext cx="77100" cy="77100"/>
            </a:xfrm>
            <a:prstGeom prst="ellipse">
              <a:avLst/>
            </a:prstGeom>
            <a:solidFill>
              <a:srgbClr val="B07C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525" name="Google Shape;1525;p55"/>
            <p:cNvSpPr/>
            <p:nvPr/>
          </p:nvSpPr>
          <p:spPr>
            <a:xfrm>
              <a:off x="3152848" y="1990438"/>
              <a:ext cx="77100" cy="77100"/>
            </a:xfrm>
            <a:prstGeom prst="ellipse">
              <a:avLst/>
            </a:prstGeom>
            <a:solidFill>
              <a:srgbClr val="B07C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526" name="Google Shape;1526;p55"/>
            <p:cNvSpPr/>
            <p:nvPr/>
          </p:nvSpPr>
          <p:spPr>
            <a:xfrm>
              <a:off x="2477249" y="1977850"/>
              <a:ext cx="102300" cy="102300"/>
            </a:xfrm>
            <a:prstGeom prst="ellipse">
              <a:avLst/>
            </a:prstGeom>
            <a:solidFill>
              <a:srgbClr val="76518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527" name="Google Shape;1527;p55"/>
            <p:cNvSpPr/>
            <p:nvPr/>
          </p:nvSpPr>
          <p:spPr>
            <a:xfrm>
              <a:off x="2477250" y="1328013"/>
              <a:ext cx="102300" cy="102300"/>
            </a:xfrm>
            <a:prstGeom prst="ellipse">
              <a:avLst/>
            </a:prstGeom>
            <a:solidFill>
              <a:srgbClr val="76518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528" name="Google Shape;1528;p55"/>
            <p:cNvSpPr/>
            <p:nvPr/>
          </p:nvSpPr>
          <p:spPr>
            <a:xfrm>
              <a:off x="2143177" y="1641385"/>
              <a:ext cx="133646" cy="133865"/>
            </a:xfrm>
            <a:custGeom>
              <a:rect b="b" l="l" r="r" t="t"/>
              <a:pathLst>
                <a:path extrusionOk="0" h="20115" w="20082">
                  <a:moveTo>
                    <a:pt x="10041" y="1"/>
                  </a:moveTo>
                  <a:cubicBezTo>
                    <a:pt x="4503" y="1"/>
                    <a:pt x="0" y="4504"/>
                    <a:pt x="0" y="10041"/>
                  </a:cubicBezTo>
                  <a:cubicBezTo>
                    <a:pt x="0" y="15612"/>
                    <a:pt x="4503" y="20115"/>
                    <a:pt x="10041" y="20115"/>
                  </a:cubicBezTo>
                  <a:cubicBezTo>
                    <a:pt x="15578" y="20115"/>
                    <a:pt x="20081" y="15612"/>
                    <a:pt x="20081" y="10041"/>
                  </a:cubicBezTo>
                  <a:cubicBezTo>
                    <a:pt x="20081" y="4504"/>
                    <a:pt x="15578" y="1"/>
                    <a:pt x="10041" y="1"/>
                  </a:cubicBezTo>
                  <a:close/>
                </a:path>
              </a:pathLst>
            </a:custGeom>
            <a:solidFill>
              <a:srgbClr val="2224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9" name="Google Shape;1529;p55"/>
            <p:cNvSpPr/>
            <p:nvPr/>
          </p:nvSpPr>
          <p:spPr>
            <a:xfrm>
              <a:off x="2143100" y="1641919"/>
              <a:ext cx="133800" cy="133800"/>
            </a:xfrm>
            <a:prstGeom prst="ellipse">
              <a:avLst/>
            </a:prstGeom>
            <a:solidFill>
              <a:srgbClr val="50325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530" name="Google Shape;1530;p55"/>
            <p:cNvCxnSpPr>
              <a:stCxn id="1529" idx="0"/>
              <a:endCxn id="1527" idx="2"/>
            </p:cNvCxnSpPr>
            <p:nvPr/>
          </p:nvCxnSpPr>
          <p:spPr>
            <a:xfrm rot="-5400000">
              <a:off x="2212250" y="1376869"/>
              <a:ext cx="262800" cy="267300"/>
            </a:xfrm>
            <a:prstGeom prst="bentConnector2">
              <a:avLst/>
            </a:prstGeom>
            <a:noFill/>
            <a:ln cap="flat" cmpd="sng" w="19050">
              <a:solidFill>
                <a:srgbClr val="503259"/>
              </a:solidFill>
              <a:prstDash val="solid"/>
              <a:round/>
              <a:headEnd len="med" w="med" type="none"/>
              <a:tailEnd len="med" w="med" type="none"/>
            </a:ln>
          </p:spPr>
        </p:cxnSp>
        <p:cxnSp>
          <p:nvCxnSpPr>
            <p:cNvPr id="1531" name="Google Shape;1531;p55"/>
            <p:cNvCxnSpPr>
              <a:stCxn id="1529" idx="4"/>
              <a:endCxn id="1526" idx="2"/>
            </p:cNvCxnSpPr>
            <p:nvPr/>
          </p:nvCxnSpPr>
          <p:spPr>
            <a:xfrm flipH="1" rot="-5400000">
              <a:off x="2217050" y="1768669"/>
              <a:ext cx="253200" cy="267300"/>
            </a:xfrm>
            <a:prstGeom prst="bentConnector2">
              <a:avLst/>
            </a:prstGeom>
            <a:noFill/>
            <a:ln cap="flat" cmpd="sng" w="19050">
              <a:solidFill>
                <a:srgbClr val="503259"/>
              </a:solidFill>
              <a:prstDash val="solid"/>
              <a:round/>
              <a:headEnd len="med" w="med" type="none"/>
              <a:tailEnd len="med" w="med" type="none"/>
            </a:ln>
          </p:spPr>
        </p:cxnSp>
        <p:cxnSp>
          <p:nvCxnSpPr>
            <p:cNvPr id="1532" name="Google Shape;1532;p55"/>
            <p:cNvCxnSpPr>
              <a:stCxn id="1526" idx="6"/>
              <a:endCxn id="1525" idx="2"/>
            </p:cNvCxnSpPr>
            <p:nvPr/>
          </p:nvCxnSpPr>
          <p:spPr>
            <a:xfrm>
              <a:off x="2579549" y="2029000"/>
              <a:ext cx="573300" cy="600"/>
            </a:xfrm>
            <a:prstGeom prst="bentConnector3">
              <a:avLst>
                <a:gd fmla="val 50000" name="adj1"/>
              </a:avLst>
            </a:prstGeom>
            <a:noFill/>
            <a:ln cap="flat" cmpd="sng" w="19050">
              <a:solidFill>
                <a:srgbClr val="765186"/>
              </a:solidFill>
              <a:prstDash val="solid"/>
              <a:round/>
              <a:headEnd len="med" w="med" type="none"/>
              <a:tailEnd len="med" w="med" type="none"/>
            </a:ln>
          </p:spPr>
        </p:cxnSp>
        <p:cxnSp>
          <p:nvCxnSpPr>
            <p:cNvPr id="1533" name="Google Shape;1533;p55"/>
            <p:cNvCxnSpPr>
              <a:stCxn id="1526" idx="6"/>
              <a:endCxn id="1524" idx="2"/>
            </p:cNvCxnSpPr>
            <p:nvPr/>
          </p:nvCxnSpPr>
          <p:spPr>
            <a:xfrm flipH="1" rot="10800000">
              <a:off x="2579549" y="1812400"/>
              <a:ext cx="573300" cy="216600"/>
            </a:xfrm>
            <a:prstGeom prst="bentConnector3">
              <a:avLst>
                <a:gd fmla="val 50000" name="adj1"/>
              </a:avLst>
            </a:prstGeom>
            <a:noFill/>
            <a:ln cap="flat" cmpd="sng" w="19050">
              <a:solidFill>
                <a:srgbClr val="765186"/>
              </a:solidFill>
              <a:prstDash val="solid"/>
              <a:round/>
              <a:headEnd len="med" w="med" type="none"/>
              <a:tailEnd len="med" w="med" type="none"/>
            </a:ln>
          </p:spPr>
        </p:cxnSp>
        <p:cxnSp>
          <p:nvCxnSpPr>
            <p:cNvPr id="1534" name="Google Shape;1534;p55"/>
            <p:cNvCxnSpPr>
              <a:stCxn id="1527" idx="6"/>
              <a:endCxn id="1523" idx="2"/>
            </p:cNvCxnSpPr>
            <p:nvPr/>
          </p:nvCxnSpPr>
          <p:spPr>
            <a:xfrm>
              <a:off x="2579550" y="1379163"/>
              <a:ext cx="573300" cy="216600"/>
            </a:xfrm>
            <a:prstGeom prst="bentConnector3">
              <a:avLst>
                <a:gd fmla="val 50000" name="adj1"/>
              </a:avLst>
            </a:prstGeom>
            <a:noFill/>
            <a:ln cap="flat" cmpd="sng" w="19050">
              <a:solidFill>
                <a:srgbClr val="765186"/>
              </a:solidFill>
              <a:prstDash val="solid"/>
              <a:round/>
              <a:headEnd len="med" w="med" type="none"/>
              <a:tailEnd len="med" w="med" type="none"/>
            </a:ln>
          </p:spPr>
        </p:cxnSp>
        <p:cxnSp>
          <p:nvCxnSpPr>
            <p:cNvPr id="1535" name="Google Shape;1535;p55"/>
            <p:cNvCxnSpPr>
              <a:stCxn id="1527" idx="6"/>
              <a:endCxn id="1522" idx="2"/>
            </p:cNvCxnSpPr>
            <p:nvPr/>
          </p:nvCxnSpPr>
          <p:spPr>
            <a:xfrm>
              <a:off x="2579550" y="1379163"/>
              <a:ext cx="573300" cy="600"/>
            </a:xfrm>
            <a:prstGeom prst="bentConnector3">
              <a:avLst>
                <a:gd fmla="val 50000" name="adj1"/>
              </a:avLst>
            </a:prstGeom>
            <a:noFill/>
            <a:ln cap="flat" cmpd="sng" w="19050">
              <a:solidFill>
                <a:srgbClr val="765186"/>
              </a:solidFill>
              <a:prstDash val="solid"/>
              <a:round/>
              <a:headEnd len="med" w="med" type="none"/>
              <a:tailEnd len="med" w="med" type="none"/>
            </a:ln>
          </p:spPr>
        </p:cxnSp>
      </p:grpSp>
      <p:grpSp>
        <p:nvGrpSpPr>
          <p:cNvPr id="1536" name="Google Shape;1536;p55"/>
          <p:cNvGrpSpPr/>
          <p:nvPr/>
        </p:nvGrpSpPr>
        <p:grpSpPr>
          <a:xfrm>
            <a:off x="3448271" y="1051252"/>
            <a:ext cx="1572470" cy="758168"/>
            <a:chOff x="3406121" y="972084"/>
            <a:chExt cx="1572470" cy="758168"/>
          </a:xfrm>
        </p:grpSpPr>
        <p:grpSp>
          <p:nvGrpSpPr>
            <p:cNvPr id="1537" name="Google Shape;1537;p55"/>
            <p:cNvGrpSpPr/>
            <p:nvPr/>
          </p:nvGrpSpPr>
          <p:grpSpPr>
            <a:xfrm>
              <a:off x="3406121" y="972084"/>
              <a:ext cx="408247" cy="496945"/>
              <a:chOff x="3406121" y="1290134"/>
              <a:chExt cx="408247" cy="496945"/>
            </a:xfrm>
          </p:grpSpPr>
          <p:cxnSp>
            <p:nvCxnSpPr>
              <p:cNvPr id="1538" name="Google Shape;1538;p55"/>
              <p:cNvCxnSpPr>
                <a:stCxn id="1539" idx="6"/>
                <a:endCxn id="1540" idx="2"/>
              </p:cNvCxnSpPr>
              <p:nvPr/>
            </p:nvCxnSpPr>
            <p:spPr>
              <a:xfrm>
                <a:off x="3607721" y="1686278"/>
                <a:ext cx="185700" cy="0"/>
              </a:xfrm>
              <a:prstGeom prst="straightConnector1">
                <a:avLst/>
              </a:prstGeom>
              <a:noFill/>
              <a:ln cap="flat" cmpd="sng" w="19050">
                <a:solidFill>
                  <a:srgbClr val="22244E"/>
                </a:solidFill>
                <a:prstDash val="solid"/>
                <a:round/>
                <a:headEnd len="med" w="med" type="none"/>
                <a:tailEnd len="med" w="med" type="none"/>
              </a:ln>
            </p:spPr>
          </p:cxnSp>
          <p:cxnSp>
            <p:nvCxnSpPr>
              <p:cNvPr id="1541" name="Google Shape;1541;p55"/>
              <p:cNvCxnSpPr>
                <a:stCxn id="1539" idx="0"/>
                <a:endCxn id="1542" idx="1"/>
              </p:cNvCxnSpPr>
              <p:nvPr/>
            </p:nvCxnSpPr>
            <p:spPr>
              <a:xfrm rot="10800000">
                <a:off x="3506921" y="1343678"/>
                <a:ext cx="0" cy="241800"/>
              </a:xfrm>
              <a:prstGeom prst="straightConnector1">
                <a:avLst/>
              </a:prstGeom>
              <a:noFill/>
              <a:ln cap="flat" cmpd="sng" w="19050">
                <a:solidFill>
                  <a:srgbClr val="22244E"/>
                </a:solidFill>
                <a:prstDash val="solid"/>
                <a:round/>
                <a:headEnd len="med" w="med" type="none"/>
                <a:tailEnd len="med" w="med" type="none"/>
              </a:ln>
            </p:spPr>
          </p:cxnSp>
          <p:sp>
            <p:nvSpPr>
              <p:cNvPr id="1542" name="Google Shape;1542;p55"/>
              <p:cNvSpPr/>
              <p:nvPr/>
            </p:nvSpPr>
            <p:spPr>
              <a:xfrm>
                <a:off x="3506869" y="1290134"/>
                <a:ext cx="307500" cy="107100"/>
              </a:xfrm>
              <a:prstGeom prst="rect">
                <a:avLst/>
              </a:prstGeom>
              <a:solidFill>
                <a:srgbClr val="22244E"/>
              </a:solidFill>
              <a:ln cap="flat" cmpd="sng" w="19050">
                <a:solidFill>
                  <a:srgbClr val="22244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9" name="Google Shape;1539;p55"/>
              <p:cNvSpPr/>
              <p:nvPr/>
            </p:nvSpPr>
            <p:spPr>
              <a:xfrm>
                <a:off x="3406121" y="1585478"/>
                <a:ext cx="201600" cy="201600"/>
              </a:xfrm>
              <a:prstGeom prst="ellipse">
                <a:avLst/>
              </a:prstGeom>
              <a:solidFill>
                <a:srgbClr val="2224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1543" name="Google Shape;1543;p55"/>
            <p:cNvCxnSpPr>
              <a:stCxn id="1544" idx="1"/>
              <a:endCxn id="1545" idx="4"/>
            </p:cNvCxnSpPr>
            <p:nvPr/>
          </p:nvCxnSpPr>
          <p:spPr>
            <a:xfrm rot="10800000">
              <a:off x="4668929" y="1468927"/>
              <a:ext cx="0" cy="191400"/>
            </a:xfrm>
            <a:prstGeom prst="straightConnector1">
              <a:avLst/>
            </a:prstGeom>
            <a:noFill/>
            <a:ln cap="flat" cmpd="sng" w="19050">
              <a:solidFill>
                <a:srgbClr val="B07CC6"/>
              </a:solidFill>
              <a:prstDash val="solid"/>
              <a:round/>
              <a:headEnd len="med" w="med" type="none"/>
              <a:tailEnd len="med" w="med" type="none"/>
            </a:ln>
          </p:spPr>
        </p:cxnSp>
        <p:grpSp>
          <p:nvGrpSpPr>
            <p:cNvPr id="1546" name="Google Shape;1546;p55"/>
            <p:cNvGrpSpPr/>
            <p:nvPr/>
          </p:nvGrpSpPr>
          <p:grpSpPr>
            <a:xfrm>
              <a:off x="3793478" y="1267428"/>
              <a:ext cx="408275" cy="462823"/>
              <a:chOff x="3793478" y="1585478"/>
              <a:chExt cx="408275" cy="462823"/>
            </a:xfrm>
          </p:grpSpPr>
          <p:cxnSp>
            <p:nvCxnSpPr>
              <p:cNvPr id="1547" name="Google Shape;1547;p55"/>
              <p:cNvCxnSpPr>
                <a:stCxn id="1548" idx="1"/>
                <a:endCxn id="1540" idx="4"/>
              </p:cNvCxnSpPr>
              <p:nvPr/>
            </p:nvCxnSpPr>
            <p:spPr>
              <a:xfrm rot="10800000">
                <a:off x="3894253" y="1787152"/>
                <a:ext cx="0" cy="207600"/>
              </a:xfrm>
              <a:prstGeom prst="straightConnector1">
                <a:avLst/>
              </a:prstGeom>
              <a:noFill/>
              <a:ln cap="flat" cmpd="sng" w="19050">
                <a:solidFill>
                  <a:srgbClr val="503259"/>
                </a:solidFill>
                <a:prstDash val="solid"/>
                <a:round/>
                <a:headEnd len="med" w="med" type="none"/>
                <a:tailEnd len="med" w="med" type="none"/>
              </a:ln>
            </p:spPr>
          </p:cxnSp>
          <p:sp>
            <p:nvSpPr>
              <p:cNvPr id="1548" name="Google Shape;1548;p55"/>
              <p:cNvSpPr/>
              <p:nvPr/>
            </p:nvSpPr>
            <p:spPr>
              <a:xfrm>
                <a:off x="3894253" y="1941202"/>
                <a:ext cx="307500" cy="107100"/>
              </a:xfrm>
              <a:prstGeom prst="rect">
                <a:avLst/>
              </a:prstGeom>
              <a:solidFill>
                <a:srgbClr val="503259"/>
              </a:solidFill>
              <a:ln cap="flat" cmpd="sng" w="19050">
                <a:solidFill>
                  <a:srgbClr val="5032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0" name="Google Shape;1540;p55"/>
              <p:cNvSpPr/>
              <p:nvPr/>
            </p:nvSpPr>
            <p:spPr>
              <a:xfrm>
                <a:off x="3793478" y="1585478"/>
                <a:ext cx="201600" cy="201600"/>
              </a:xfrm>
              <a:prstGeom prst="ellipse">
                <a:avLst/>
              </a:pr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549" name="Google Shape;1549;p55"/>
              <p:cNvCxnSpPr>
                <a:stCxn id="1540" idx="6"/>
                <a:endCxn id="1550" idx="2"/>
              </p:cNvCxnSpPr>
              <p:nvPr/>
            </p:nvCxnSpPr>
            <p:spPr>
              <a:xfrm>
                <a:off x="3995078" y="1686278"/>
                <a:ext cx="185700" cy="600"/>
              </a:xfrm>
              <a:prstGeom prst="bentConnector3">
                <a:avLst>
                  <a:gd fmla="val 50015" name="adj1"/>
                </a:avLst>
              </a:prstGeom>
              <a:noFill/>
              <a:ln cap="flat" cmpd="sng" w="19050">
                <a:solidFill>
                  <a:srgbClr val="503259"/>
                </a:solidFill>
                <a:prstDash val="solid"/>
                <a:round/>
                <a:headEnd len="med" w="med" type="none"/>
                <a:tailEnd len="med" w="med" type="none"/>
              </a:ln>
            </p:spPr>
          </p:cxnSp>
        </p:grpSp>
        <p:grpSp>
          <p:nvGrpSpPr>
            <p:cNvPr id="1551" name="Google Shape;1551;p55"/>
            <p:cNvGrpSpPr/>
            <p:nvPr/>
          </p:nvGrpSpPr>
          <p:grpSpPr>
            <a:xfrm>
              <a:off x="4180835" y="972084"/>
              <a:ext cx="408283" cy="496945"/>
              <a:chOff x="4180835" y="1290134"/>
              <a:chExt cx="408283" cy="496945"/>
            </a:xfrm>
          </p:grpSpPr>
          <p:cxnSp>
            <p:nvCxnSpPr>
              <p:cNvPr id="1552" name="Google Shape;1552;p55"/>
              <p:cNvCxnSpPr>
                <a:stCxn id="1550" idx="0"/>
                <a:endCxn id="1553" idx="1"/>
              </p:cNvCxnSpPr>
              <p:nvPr/>
            </p:nvCxnSpPr>
            <p:spPr>
              <a:xfrm rot="10800000">
                <a:off x="4281635" y="1343678"/>
                <a:ext cx="0" cy="241800"/>
              </a:xfrm>
              <a:prstGeom prst="straightConnector1">
                <a:avLst/>
              </a:prstGeom>
              <a:noFill/>
              <a:ln cap="flat" cmpd="sng" w="19050">
                <a:solidFill>
                  <a:srgbClr val="765186"/>
                </a:solidFill>
                <a:prstDash val="solid"/>
                <a:round/>
                <a:headEnd len="med" w="med" type="none"/>
                <a:tailEnd len="med" w="med" type="none"/>
              </a:ln>
            </p:spPr>
          </p:cxnSp>
          <p:sp>
            <p:nvSpPr>
              <p:cNvPr id="1553" name="Google Shape;1553;p55"/>
              <p:cNvSpPr/>
              <p:nvPr/>
            </p:nvSpPr>
            <p:spPr>
              <a:xfrm>
                <a:off x="4281617" y="1290134"/>
                <a:ext cx="307500" cy="107100"/>
              </a:xfrm>
              <a:prstGeom prst="rect">
                <a:avLst/>
              </a:prstGeom>
              <a:solidFill>
                <a:srgbClr val="765186"/>
              </a:solidFill>
              <a:ln cap="flat" cmpd="sng" w="19050">
                <a:solidFill>
                  <a:srgbClr val="76518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0" name="Google Shape;1550;p55"/>
              <p:cNvSpPr/>
              <p:nvPr/>
            </p:nvSpPr>
            <p:spPr>
              <a:xfrm>
                <a:off x="4180835" y="1585478"/>
                <a:ext cx="201600" cy="201600"/>
              </a:xfrm>
              <a:prstGeom prst="ellipse">
                <a:avLst/>
              </a:pr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554" name="Google Shape;1554;p55"/>
              <p:cNvCxnSpPr>
                <a:stCxn id="1550" idx="6"/>
                <a:endCxn id="1545" idx="2"/>
              </p:cNvCxnSpPr>
              <p:nvPr/>
            </p:nvCxnSpPr>
            <p:spPr>
              <a:xfrm>
                <a:off x="4382435" y="1686278"/>
                <a:ext cx="185700" cy="0"/>
              </a:xfrm>
              <a:prstGeom prst="straightConnector1">
                <a:avLst/>
              </a:prstGeom>
              <a:noFill/>
              <a:ln cap="flat" cmpd="sng" w="19050">
                <a:solidFill>
                  <a:srgbClr val="765186"/>
                </a:solidFill>
                <a:prstDash val="solid"/>
                <a:round/>
                <a:headEnd len="med" w="med" type="none"/>
                <a:tailEnd len="med" w="med" type="none"/>
              </a:ln>
            </p:spPr>
          </p:cxnSp>
        </p:grpSp>
        <p:grpSp>
          <p:nvGrpSpPr>
            <p:cNvPr id="1555" name="Google Shape;1555;p55"/>
            <p:cNvGrpSpPr/>
            <p:nvPr/>
          </p:nvGrpSpPr>
          <p:grpSpPr>
            <a:xfrm>
              <a:off x="4568191" y="1267428"/>
              <a:ext cx="410400" cy="446448"/>
              <a:chOff x="4568191" y="1585478"/>
              <a:chExt cx="410400" cy="446448"/>
            </a:xfrm>
          </p:grpSpPr>
          <p:sp>
            <p:nvSpPr>
              <p:cNvPr id="1544" name="Google Shape;1544;p55"/>
              <p:cNvSpPr/>
              <p:nvPr/>
            </p:nvSpPr>
            <p:spPr>
              <a:xfrm>
                <a:off x="4668929" y="1924827"/>
                <a:ext cx="307500" cy="107100"/>
              </a:xfrm>
              <a:prstGeom prst="rect">
                <a:avLst/>
              </a:prstGeom>
              <a:solidFill>
                <a:srgbClr val="B07CC6"/>
              </a:solidFill>
              <a:ln cap="flat" cmpd="sng" w="19050">
                <a:solidFill>
                  <a:srgbClr val="B07CC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5" name="Google Shape;1545;p55"/>
              <p:cNvSpPr/>
              <p:nvPr/>
            </p:nvSpPr>
            <p:spPr>
              <a:xfrm>
                <a:off x="4568191" y="1585478"/>
                <a:ext cx="201600" cy="201600"/>
              </a:xfrm>
              <a:prstGeom prst="ellipse">
                <a:avLst/>
              </a:pr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556" name="Google Shape;1556;p55"/>
              <p:cNvCxnSpPr>
                <a:stCxn id="1545" idx="6"/>
              </p:cNvCxnSpPr>
              <p:nvPr/>
            </p:nvCxnSpPr>
            <p:spPr>
              <a:xfrm>
                <a:off x="4769791" y="1686278"/>
                <a:ext cx="208800" cy="0"/>
              </a:xfrm>
              <a:prstGeom prst="straightConnector1">
                <a:avLst/>
              </a:prstGeom>
              <a:noFill/>
              <a:ln cap="flat" cmpd="sng" w="19050">
                <a:solidFill>
                  <a:srgbClr val="B07CC6"/>
                </a:solidFill>
                <a:prstDash val="solid"/>
                <a:round/>
                <a:headEnd len="med" w="med" type="none"/>
                <a:tailEnd len="med" w="med" type="triangle"/>
              </a:ln>
            </p:spPr>
          </p:cxnSp>
        </p:grpSp>
      </p:grpSp>
      <p:grpSp>
        <p:nvGrpSpPr>
          <p:cNvPr id="1557" name="Google Shape;1557;p55"/>
          <p:cNvGrpSpPr/>
          <p:nvPr/>
        </p:nvGrpSpPr>
        <p:grpSpPr>
          <a:xfrm>
            <a:off x="6848925" y="563127"/>
            <a:ext cx="1581844" cy="380835"/>
            <a:chOff x="6848925" y="1387771"/>
            <a:chExt cx="1581844" cy="380835"/>
          </a:xfrm>
        </p:grpSpPr>
        <p:sp>
          <p:nvSpPr>
            <p:cNvPr id="1558" name="Google Shape;1558;p55"/>
            <p:cNvSpPr/>
            <p:nvPr/>
          </p:nvSpPr>
          <p:spPr>
            <a:xfrm>
              <a:off x="6848925" y="1387771"/>
              <a:ext cx="267600" cy="231900"/>
            </a:xfrm>
            <a:prstGeom prst="hexagon">
              <a:avLst>
                <a:gd fmla="val 25000" name="adj"/>
                <a:gd fmla="val 115470" name="vf"/>
              </a:avLst>
            </a:prstGeom>
            <a:solidFill>
              <a:srgbClr val="22244E"/>
            </a:solidFill>
            <a:ln cap="flat" cmpd="sng" w="19050">
              <a:solidFill>
                <a:srgbClr val="22244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559" name="Google Shape;1559;p55"/>
            <p:cNvSpPr/>
            <p:nvPr/>
          </p:nvSpPr>
          <p:spPr>
            <a:xfrm>
              <a:off x="7177486" y="1536707"/>
              <a:ext cx="267600" cy="231900"/>
            </a:xfrm>
            <a:prstGeom prst="hexagon">
              <a:avLst>
                <a:gd fmla="val 25000" name="adj"/>
                <a:gd fmla="val 115470" name="vf"/>
              </a:avLst>
            </a:prstGeom>
            <a:solidFill>
              <a:srgbClr val="503259"/>
            </a:solidFill>
            <a:ln cap="flat" cmpd="sng" w="19050">
              <a:solidFill>
                <a:srgbClr val="5032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560" name="Google Shape;1560;p55"/>
            <p:cNvCxnSpPr>
              <a:stCxn id="1558" idx="0"/>
              <a:endCxn id="1559" idx="3"/>
            </p:cNvCxnSpPr>
            <p:nvPr/>
          </p:nvCxnSpPr>
          <p:spPr>
            <a:xfrm>
              <a:off x="7116525" y="1503721"/>
              <a:ext cx="60900" cy="148800"/>
            </a:xfrm>
            <a:prstGeom prst="bentConnector3">
              <a:avLst>
                <a:gd fmla="val 50050" name="adj1"/>
              </a:avLst>
            </a:prstGeom>
            <a:noFill/>
            <a:ln cap="flat" cmpd="sng" w="19050">
              <a:solidFill>
                <a:srgbClr val="22244E"/>
              </a:solidFill>
              <a:prstDash val="solid"/>
              <a:round/>
              <a:headEnd len="med" w="med" type="none"/>
              <a:tailEnd len="med" w="med" type="none"/>
            </a:ln>
          </p:spPr>
        </p:cxnSp>
        <p:sp>
          <p:nvSpPr>
            <p:cNvPr id="1561" name="Google Shape;1561;p55"/>
            <p:cNvSpPr/>
            <p:nvPr/>
          </p:nvSpPr>
          <p:spPr>
            <a:xfrm>
              <a:off x="7506047" y="1387771"/>
              <a:ext cx="267600" cy="231900"/>
            </a:xfrm>
            <a:prstGeom prst="hexagon">
              <a:avLst>
                <a:gd fmla="val 25000" name="adj"/>
                <a:gd fmla="val 115470" name="vf"/>
              </a:avLst>
            </a:prstGeom>
            <a:solidFill>
              <a:srgbClr val="765186"/>
            </a:solidFill>
            <a:ln cap="flat" cmpd="sng" w="19050">
              <a:solidFill>
                <a:srgbClr val="76518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562" name="Google Shape;1562;p55"/>
            <p:cNvSpPr/>
            <p:nvPr/>
          </p:nvSpPr>
          <p:spPr>
            <a:xfrm>
              <a:off x="8163169" y="1387771"/>
              <a:ext cx="267600" cy="231900"/>
            </a:xfrm>
            <a:prstGeom prst="hexagon">
              <a:avLst>
                <a:gd fmla="val 25000" name="adj"/>
                <a:gd fmla="val 115470" name="vf"/>
              </a:avLst>
            </a:prstGeom>
            <a:solidFill>
              <a:srgbClr val="22244E"/>
            </a:solidFill>
            <a:ln cap="flat" cmpd="sng" w="9525">
              <a:solidFill>
                <a:srgbClr val="22244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563" name="Google Shape;1563;p55"/>
            <p:cNvSpPr/>
            <p:nvPr/>
          </p:nvSpPr>
          <p:spPr>
            <a:xfrm>
              <a:off x="7834608" y="1536707"/>
              <a:ext cx="267600" cy="231900"/>
            </a:xfrm>
            <a:prstGeom prst="hexagon">
              <a:avLst>
                <a:gd fmla="val 25000" name="adj"/>
                <a:gd fmla="val 115470" name="vf"/>
              </a:avLst>
            </a:prstGeom>
            <a:solidFill>
              <a:srgbClr val="B07CC6"/>
            </a:solidFill>
            <a:ln cap="flat" cmpd="sng" w="19050">
              <a:solidFill>
                <a:srgbClr val="B07CC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564" name="Google Shape;1564;p55"/>
            <p:cNvCxnSpPr>
              <a:stCxn id="1559" idx="0"/>
              <a:endCxn id="1561" idx="3"/>
            </p:cNvCxnSpPr>
            <p:nvPr/>
          </p:nvCxnSpPr>
          <p:spPr>
            <a:xfrm flipH="1" rot="10800000">
              <a:off x="7445086" y="1503857"/>
              <a:ext cx="60900" cy="148800"/>
            </a:xfrm>
            <a:prstGeom prst="bentConnector3">
              <a:avLst>
                <a:gd fmla="val 50050" name="adj1"/>
              </a:avLst>
            </a:prstGeom>
            <a:noFill/>
            <a:ln cap="flat" cmpd="sng" w="19050">
              <a:solidFill>
                <a:srgbClr val="503259"/>
              </a:solidFill>
              <a:prstDash val="solid"/>
              <a:round/>
              <a:headEnd len="med" w="med" type="none"/>
              <a:tailEnd len="med" w="med" type="none"/>
            </a:ln>
          </p:spPr>
        </p:cxnSp>
        <p:cxnSp>
          <p:nvCxnSpPr>
            <p:cNvPr id="1565" name="Google Shape;1565;p55"/>
            <p:cNvCxnSpPr>
              <a:stCxn id="1561" idx="0"/>
              <a:endCxn id="1563" idx="3"/>
            </p:cNvCxnSpPr>
            <p:nvPr/>
          </p:nvCxnSpPr>
          <p:spPr>
            <a:xfrm>
              <a:off x="7773647" y="1503721"/>
              <a:ext cx="60900" cy="148800"/>
            </a:xfrm>
            <a:prstGeom prst="bentConnector3">
              <a:avLst>
                <a:gd fmla="val 50050" name="adj1"/>
              </a:avLst>
            </a:prstGeom>
            <a:noFill/>
            <a:ln cap="flat" cmpd="sng" w="19050">
              <a:solidFill>
                <a:srgbClr val="765186"/>
              </a:solidFill>
              <a:prstDash val="solid"/>
              <a:round/>
              <a:headEnd len="med" w="med" type="none"/>
              <a:tailEnd len="med" w="med" type="none"/>
            </a:ln>
          </p:spPr>
        </p:cxnSp>
        <p:cxnSp>
          <p:nvCxnSpPr>
            <p:cNvPr id="1566" name="Google Shape;1566;p55"/>
            <p:cNvCxnSpPr>
              <a:stCxn id="1563" idx="0"/>
              <a:endCxn id="1562" idx="3"/>
            </p:cNvCxnSpPr>
            <p:nvPr/>
          </p:nvCxnSpPr>
          <p:spPr>
            <a:xfrm flipH="1" rot="10800000">
              <a:off x="8102208" y="1503857"/>
              <a:ext cx="60900" cy="148800"/>
            </a:xfrm>
            <a:prstGeom prst="bentConnector3">
              <a:avLst>
                <a:gd fmla="val 50050" name="adj1"/>
              </a:avLst>
            </a:prstGeom>
            <a:noFill/>
            <a:ln cap="flat" cmpd="sng" w="19050">
              <a:solidFill>
                <a:srgbClr val="B07CC6"/>
              </a:solidFill>
              <a:prstDash val="solid"/>
              <a:round/>
              <a:headEnd len="med" w="med" type="none"/>
              <a:tailEnd len="med" w="med" type="none"/>
            </a:ln>
          </p:spPr>
        </p:cxnSp>
      </p:grpSp>
      <p:grpSp>
        <p:nvGrpSpPr>
          <p:cNvPr id="1567" name="Google Shape;1567;p55"/>
          <p:cNvGrpSpPr/>
          <p:nvPr/>
        </p:nvGrpSpPr>
        <p:grpSpPr>
          <a:xfrm>
            <a:off x="3465691" y="2116927"/>
            <a:ext cx="1572426" cy="1468410"/>
            <a:chOff x="2219300" y="2070193"/>
            <a:chExt cx="1009000" cy="942255"/>
          </a:xfrm>
        </p:grpSpPr>
        <p:sp>
          <p:nvSpPr>
            <p:cNvPr id="1568" name="Google Shape;1568;p55"/>
            <p:cNvSpPr/>
            <p:nvPr/>
          </p:nvSpPr>
          <p:spPr>
            <a:xfrm>
              <a:off x="2476897" y="2448592"/>
              <a:ext cx="493800" cy="212400"/>
            </a:xfrm>
            <a:prstGeom prst="roundRect">
              <a:avLst>
                <a:gd fmla="val 50000" name="adj"/>
              </a:avLst>
            </a:prstGeom>
            <a:solidFill>
              <a:srgbClr val="22244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569" name="Google Shape;1569;p55"/>
            <p:cNvSpPr/>
            <p:nvPr/>
          </p:nvSpPr>
          <p:spPr>
            <a:xfrm>
              <a:off x="2219300" y="2070193"/>
              <a:ext cx="231900" cy="231900"/>
            </a:xfrm>
            <a:prstGeom prst="roundRect">
              <a:avLst>
                <a:gd fmla="val 16667" name="adj"/>
              </a:avLst>
            </a:prstGeom>
            <a:solidFill>
              <a:srgbClr val="76518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570" name="Google Shape;1570;p55"/>
            <p:cNvSpPr/>
            <p:nvPr/>
          </p:nvSpPr>
          <p:spPr>
            <a:xfrm>
              <a:off x="2607850" y="2070193"/>
              <a:ext cx="231900" cy="231900"/>
            </a:xfrm>
            <a:prstGeom prst="roundRect">
              <a:avLst>
                <a:gd fmla="val 16667" name="adj"/>
              </a:avLst>
            </a:prstGeom>
            <a:solidFill>
              <a:srgbClr val="76518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571" name="Google Shape;1571;p55"/>
            <p:cNvSpPr/>
            <p:nvPr/>
          </p:nvSpPr>
          <p:spPr>
            <a:xfrm>
              <a:off x="2996400" y="2070193"/>
              <a:ext cx="231900" cy="231900"/>
            </a:xfrm>
            <a:prstGeom prst="roundRect">
              <a:avLst>
                <a:gd fmla="val 16667" name="adj"/>
              </a:avLst>
            </a:prstGeom>
            <a:solidFill>
              <a:srgbClr val="76518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572" name="Google Shape;1572;p55"/>
            <p:cNvSpPr/>
            <p:nvPr/>
          </p:nvSpPr>
          <p:spPr>
            <a:xfrm>
              <a:off x="2219300" y="2780547"/>
              <a:ext cx="231900" cy="231900"/>
            </a:xfrm>
            <a:prstGeom prst="roundRect">
              <a:avLst>
                <a:gd fmla="val 16667" name="adj"/>
              </a:avLst>
            </a:prstGeom>
            <a:solidFill>
              <a:srgbClr val="76518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573" name="Google Shape;1573;p55"/>
            <p:cNvSpPr/>
            <p:nvPr/>
          </p:nvSpPr>
          <p:spPr>
            <a:xfrm>
              <a:off x="2607850" y="2780547"/>
              <a:ext cx="231900" cy="231900"/>
            </a:xfrm>
            <a:prstGeom prst="roundRect">
              <a:avLst>
                <a:gd fmla="val 16667" name="adj"/>
              </a:avLst>
            </a:prstGeom>
            <a:solidFill>
              <a:srgbClr val="76518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574" name="Google Shape;1574;p55"/>
            <p:cNvSpPr/>
            <p:nvPr/>
          </p:nvSpPr>
          <p:spPr>
            <a:xfrm>
              <a:off x="2996400" y="2780547"/>
              <a:ext cx="231900" cy="231900"/>
            </a:xfrm>
            <a:prstGeom prst="roundRect">
              <a:avLst>
                <a:gd fmla="val 16667" name="adj"/>
              </a:avLst>
            </a:prstGeom>
            <a:solidFill>
              <a:srgbClr val="76518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575" name="Google Shape;1575;p55"/>
            <p:cNvCxnSpPr>
              <a:stCxn id="1572" idx="0"/>
              <a:endCxn id="1568" idx="2"/>
            </p:cNvCxnSpPr>
            <p:nvPr/>
          </p:nvCxnSpPr>
          <p:spPr>
            <a:xfrm rot="-5400000">
              <a:off x="2469650" y="2526447"/>
              <a:ext cx="119700" cy="388500"/>
            </a:xfrm>
            <a:prstGeom prst="curvedConnector3">
              <a:avLst>
                <a:gd fmla="val 49940" name="adj1"/>
              </a:avLst>
            </a:prstGeom>
            <a:noFill/>
            <a:ln cap="flat" cmpd="sng" w="19050">
              <a:solidFill>
                <a:srgbClr val="765186"/>
              </a:solidFill>
              <a:prstDash val="solid"/>
              <a:round/>
              <a:headEnd len="med" w="med" type="none"/>
              <a:tailEnd len="med" w="med" type="none"/>
            </a:ln>
          </p:spPr>
        </p:cxnSp>
        <p:cxnSp>
          <p:nvCxnSpPr>
            <p:cNvPr id="1576" name="Google Shape;1576;p55"/>
            <p:cNvCxnSpPr>
              <a:stCxn id="1573" idx="0"/>
              <a:endCxn id="1568" idx="2"/>
            </p:cNvCxnSpPr>
            <p:nvPr/>
          </p:nvCxnSpPr>
          <p:spPr>
            <a:xfrm rot="-5400000">
              <a:off x="2664100" y="2720547"/>
              <a:ext cx="119700" cy="300"/>
            </a:xfrm>
            <a:prstGeom prst="curvedConnector3">
              <a:avLst>
                <a:gd fmla="val 49940" name="adj1"/>
              </a:avLst>
            </a:prstGeom>
            <a:noFill/>
            <a:ln cap="flat" cmpd="sng" w="19050">
              <a:solidFill>
                <a:srgbClr val="765186"/>
              </a:solidFill>
              <a:prstDash val="solid"/>
              <a:round/>
              <a:headEnd len="med" w="med" type="none"/>
              <a:tailEnd len="med" w="med" type="none"/>
            </a:ln>
          </p:spPr>
        </p:cxnSp>
        <p:cxnSp>
          <p:nvCxnSpPr>
            <p:cNvPr id="1577" name="Google Shape;1577;p55"/>
            <p:cNvCxnSpPr>
              <a:stCxn id="1574" idx="0"/>
              <a:endCxn id="1568" idx="2"/>
            </p:cNvCxnSpPr>
            <p:nvPr/>
          </p:nvCxnSpPr>
          <p:spPr>
            <a:xfrm flipH="1" rot="5400000">
              <a:off x="2858250" y="2526447"/>
              <a:ext cx="119700" cy="388500"/>
            </a:xfrm>
            <a:prstGeom prst="curvedConnector3">
              <a:avLst>
                <a:gd fmla="val 49940" name="adj1"/>
              </a:avLst>
            </a:prstGeom>
            <a:noFill/>
            <a:ln cap="flat" cmpd="sng" w="19050">
              <a:solidFill>
                <a:srgbClr val="765186"/>
              </a:solidFill>
              <a:prstDash val="solid"/>
              <a:round/>
              <a:headEnd len="med" w="med" type="none"/>
              <a:tailEnd len="med" w="med" type="none"/>
            </a:ln>
          </p:spPr>
        </p:cxnSp>
        <p:cxnSp>
          <p:nvCxnSpPr>
            <p:cNvPr id="1578" name="Google Shape;1578;p55"/>
            <p:cNvCxnSpPr>
              <a:stCxn id="1569" idx="2"/>
              <a:endCxn id="1568" idx="0"/>
            </p:cNvCxnSpPr>
            <p:nvPr/>
          </p:nvCxnSpPr>
          <p:spPr>
            <a:xfrm flipH="1" rot="-5400000">
              <a:off x="2456300" y="2181043"/>
              <a:ext cx="146400" cy="388500"/>
            </a:xfrm>
            <a:prstGeom prst="curvedConnector3">
              <a:avLst>
                <a:gd fmla="val 50034" name="adj1"/>
              </a:avLst>
            </a:prstGeom>
            <a:noFill/>
            <a:ln cap="flat" cmpd="sng" w="19050">
              <a:solidFill>
                <a:srgbClr val="765186"/>
              </a:solidFill>
              <a:prstDash val="solid"/>
              <a:round/>
              <a:headEnd len="med" w="med" type="none"/>
              <a:tailEnd len="med" w="med" type="none"/>
            </a:ln>
          </p:spPr>
        </p:cxnSp>
        <p:cxnSp>
          <p:nvCxnSpPr>
            <p:cNvPr id="1579" name="Google Shape;1579;p55"/>
            <p:cNvCxnSpPr>
              <a:stCxn id="1570" idx="2"/>
              <a:endCxn id="1568" idx="0"/>
            </p:cNvCxnSpPr>
            <p:nvPr/>
          </p:nvCxnSpPr>
          <p:spPr>
            <a:xfrm flipH="1" rot="-5400000">
              <a:off x="2650750" y="2375143"/>
              <a:ext cx="146400" cy="300"/>
            </a:xfrm>
            <a:prstGeom prst="curvedConnector3">
              <a:avLst>
                <a:gd fmla="val 50034" name="adj1"/>
              </a:avLst>
            </a:prstGeom>
            <a:noFill/>
            <a:ln cap="flat" cmpd="sng" w="19050">
              <a:solidFill>
                <a:srgbClr val="765186"/>
              </a:solidFill>
              <a:prstDash val="solid"/>
              <a:round/>
              <a:headEnd len="med" w="med" type="none"/>
              <a:tailEnd len="med" w="med" type="none"/>
            </a:ln>
          </p:spPr>
        </p:cxnSp>
        <p:cxnSp>
          <p:nvCxnSpPr>
            <p:cNvPr id="1580" name="Google Shape;1580;p55"/>
            <p:cNvCxnSpPr>
              <a:stCxn id="1571" idx="2"/>
              <a:endCxn id="1568" idx="0"/>
            </p:cNvCxnSpPr>
            <p:nvPr/>
          </p:nvCxnSpPr>
          <p:spPr>
            <a:xfrm rot="5400000">
              <a:off x="2844900" y="2181043"/>
              <a:ext cx="146400" cy="388500"/>
            </a:xfrm>
            <a:prstGeom prst="curvedConnector3">
              <a:avLst>
                <a:gd fmla="val 50034" name="adj1"/>
              </a:avLst>
            </a:prstGeom>
            <a:noFill/>
            <a:ln cap="flat" cmpd="sng" w="19050">
              <a:solidFill>
                <a:srgbClr val="765186"/>
              </a:solidFill>
              <a:prstDash val="solid"/>
              <a:round/>
              <a:headEnd len="med" w="med" type="none"/>
              <a:tailEnd len="med" w="med" type="none"/>
            </a:ln>
          </p:spPr>
        </p:cxnSp>
      </p:grpSp>
      <p:grpSp>
        <p:nvGrpSpPr>
          <p:cNvPr id="1581" name="Google Shape;1581;p55"/>
          <p:cNvGrpSpPr/>
          <p:nvPr/>
        </p:nvGrpSpPr>
        <p:grpSpPr>
          <a:xfrm>
            <a:off x="6833476" y="2793506"/>
            <a:ext cx="1592486" cy="250093"/>
            <a:chOff x="6833476" y="2830651"/>
            <a:chExt cx="1592486" cy="250093"/>
          </a:xfrm>
        </p:grpSpPr>
        <p:sp>
          <p:nvSpPr>
            <p:cNvPr id="1582" name="Google Shape;1582;p55"/>
            <p:cNvSpPr/>
            <p:nvPr/>
          </p:nvSpPr>
          <p:spPr>
            <a:xfrm>
              <a:off x="6833476" y="2830651"/>
              <a:ext cx="173700" cy="173700"/>
            </a:xfrm>
            <a:prstGeom prst="ellipse">
              <a:avLst/>
            </a:prstGeom>
            <a:solidFill>
              <a:srgbClr val="2224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3" name="Google Shape;1583;p55"/>
            <p:cNvSpPr/>
            <p:nvPr/>
          </p:nvSpPr>
          <p:spPr>
            <a:xfrm>
              <a:off x="7306243" y="2906744"/>
              <a:ext cx="174000" cy="174000"/>
            </a:xfrm>
            <a:prstGeom prst="ellipse">
              <a:avLst/>
            </a:prstGeom>
            <a:solidFill>
              <a:srgbClr val="5032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4" name="Google Shape;1584;p55"/>
            <p:cNvSpPr/>
            <p:nvPr/>
          </p:nvSpPr>
          <p:spPr>
            <a:xfrm>
              <a:off x="7779343" y="2830651"/>
              <a:ext cx="173700" cy="173700"/>
            </a:xfrm>
            <a:prstGeom prst="ellipse">
              <a:avLst/>
            </a:prstGeom>
            <a:solidFill>
              <a:srgbClr val="7651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5" name="Google Shape;1585;p55"/>
            <p:cNvSpPr/>
            <p:nvPr/>
          </p:nvSpPr>
          <p:spPr>
            <a:xfrm>
              <a:off x="8252262" y="2906851"/>
              <a:ext cx="173700" cy="173700"/>
            </a:xfrm>
            <a:prstGeom prst="ellipse">
              <a:avLst/>
            </a:pr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586" name="Google Shape;1586;p55"/>
            <p:cNvCxnSpPr>
              <a:stCxn id="1582" idx="6"/>
              <a:endCxn id="1583" idx="2"/>
            </p:cNvCxnSpPr>
            <p:nvPr/>
          </p:nvCxnSpPr>
          <p:spPr>
            <a:xfrm>
              <a:off x="7007176" y="2917501"/>
              <a:ext cx="299100" cy="76200"/>
            </a:xfrm>
            <a:prstGeom prst="curvedConnector3">
              <a:avLst>
                <a:gd fmla="val 49994" name="adj1"/>
              </a:avLst>
            </a:prstGeom>
            <a:noFill/>
            <a:ln cap="flat" cmpd="sng" w="19050">
              <a:solidFill>
                <a:srgbClr val="22244E"/>
              </a:solidFill>
              <a:prstDash val="solid"/>
              <a:round/>
              <a:headEnd len="med" w="med" type="none"/>
              <a:tailEnd len="med" w="med" type="none"/>
            </a:ln>
          </p:spPr>
        </p:cxnSp>
        <p:cxnSp>
          <p:nvCxnSpPr>
            <p:cNvPr id="1587" name="Google Shape;1587;p55"/>
            <p:cNvCxnSpPr>
              <a:stCxn id="1583" idx="6"/>
              <a:endCxn id="1584" idx="2"/>
            </p:cNvCxnSpPr>
            <p:nvPr/>
          </p:nvCxnSpPr>
          <p:spPr>
            <a:xfrm flipH="1" rot="10800000">
              <a:off x="7480243" y="2917544"/>
              <a:ext cx="299100" cy="76200"/>
            </a:xfrm>
            <a:prstGeom prst="curvedConnector3">
              <a:avLst>
                <a:gd fmla="val 50000" name="adj1"/>
              </a:avLst>
            </a:prstGeom>
            <a:noFill/>
            <a:ln cap="flat" cmpd="sng" w="19050">
              <a:solidFill>
                <a:srgbClr val="503259"/>
              </a:solidFill>
              <a:prstDash val="solid"/>
              <a:round/>
              <a:headEnd len="med" w="med" type="none"/>
              <a:tailEnd len="med" w="med" type="none"/>
            </a:ln>
          </p:spPr>
        </p:cxnSp>
        <p:cxnSp>
          <p:nvCxnSpPr>
            <p:cNvPr id="1588" name="Google Shape;1588;p55"/>
            <p:cNvCxnSpPr>
              <a:stCxn id="1584" idx="6"/>
              <a:endCxn id="1585" idx="2"/>
            </p:cNvCxnSpPr>
            <p:nvPr/>
          </p:nvCxnSpPr>
          <p:spPr>
            <a:xfrm>
              <a:off x="7953043" y="2917501"/>
              <a:ext cx="299100" cy="76200"/>
            </a:xfrm>
            <a:prstGeom prst="curvedConnector3">
              <a:avLst>
                <a:gd fmla="val 50020" name="adj1"/>
              </a:avLst>
            </a:prstGeom>
            <a:noFill/>
            <a:ln cap="flat" cmpd="sng" w="19050">
              <a:solidFill>
                <a:srgbClr val="765186"/>
              </a:solidFill>
              <a:prstDash val="solid"/>
              <a:round/>
              <a:headEnd len="med" w="med" type="none"/>
              <a:tailEnd len="med" w="med" type="none"/>
            </a:ln>
          </p:spPr>
        </p:cxnSp>
      </p:grpSp>
      <p:grpSp>
        <p:nvGrpSpPr>
          <p:cNvPr id="1589" name="Google Shape;1589;p55"/>
          <p:cNvGrpSpPr/>
          <p:nvPr/>
        </p:nvGrpSpPr>
        <p:grpSpPr>
          <a:xfrm>
            <a:off x="722334" y="2116997"/>
            <a:ext cx="2507630" cy="1468266"/>
            <a:chOff x="722459" y="2026426"/>
            <a:chExt cx="2507630" cy="1468266"/>
          </a:xfrm>
        </p:grpSpPr>
        <p:sp>
          <p:nvSpPr>
            <p:cNvPr id="1590" name="Google Shape;1590;p55"/>
            <p:cNvSpPr/>
            <p:nvPr/>
          </p:nvSpPr>
          <p:spPr>
            <a:xfrm>
              <a:off x="1610539" y="2397143"/>
              <a:ext cx="726600" cy="726600"/>
            </a:xfrm>
            <a:prstGeom prst="ellipse">
              <a:avLst/>
            </a:prstGeom>
            <a:noFill/>
            <a:ln cap="flat" cmpd="sng" w="28575">
              <a:solidFill>
                <a:srgbClr val="B07CC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Inter"/>
                  <a:ea typeface="Inter"/>
                  <a:cs typeface="Inter"/>
                  <a:sym typeface="Inter"/>
                </a:rPr>
                <a:t>    </a:t>
              </a:r>
              <a:endParaRPr>
                <a:latin typeface="Inter"/>
                <a:ea typeface="Inter"/>
                <a:cs typeface="Inter"/>
                <a:sym typeface="Inter"/>
              </a:endParaRPr>
            </a:p>
          </p:txBody>
        </p:sp>
        <p:grpSp>
          <p:nvGrpSpPr>
            <p:cNvPr id="1591" name="Google Shape;1591;p55"/>
            <p:cNvGrpSpPr/>
            <p:nvPr/>
          </p:nvGrpSpPr>
          <p:grpSpPr>
            <a:xfrm>
              <a:off x="1729857" y="2506271"/>
              <a:ext cx="488119" cy="508407"/>
              <a:chOff x="-165066" y="3843615"/>
              <a:chExt cx="221259" cy="230455"/>
            </a:xfrm>
          </p:grpSpPr>
          <p:sp>
            <p:nvSpPr>
              <p:cNvPr id="1592" name="Google Shape;1592;p55"/>
              <p:cNvSpPr/>
              <p:nvPr/>
            </p:nvSpPr>
            <p:spPr>
              <a:xfrm>
                <a:off x="-165066" y="3843615"/>
                <a:ext cx="106189" cy="230455"/>
              </a:xfrm>
              <a:custGeom>
                <a:rect b="b" l="l" r="r" t="t"/>
                <a:pathLst>
                  <a:path extrusionOk="0" h="19697" w="9076">
                    <a:moveTo>
                      <a:pt x="7950" y="0"/>
                    </a:moveTo>
                    <a:cubicBezTo>
                      <a:pt x="7325" y="0"/>
                      <a:pt x="7031" y="353"/>
                      <a:pt x="6905" y="861"/>
                    </a:cubicBezTo>
                    <a:cubicBezTo>
                      <a:pt x="6789" y="843"/>
                      <a:pt x="6673" y="834"/>
                      <a:pt x="6560" y="834"/>
                    </a:cubicBezTo>
                    <a:cubicBezTo>
                      <a:pt x="5374" y="834"/>
                      <a:pt x="4369" y="1804"/>
                      <a:pt x="4378" y="3035"/>
                    </a:cubicBezTo>
                    <a:cubicBezTo>
                      <a:pt x="4378" y="3093"/>
                      <a:pt x="4384" y="3152"/>
                      <a:pt x="4388" y="3210"/>
                    </a:cubicBezTo>
                    <a:cubicBezTo>
                      <a:pt x="4095" y="3091"/>
                      <a:pt x="3789" y="3034"/>
                      <a:pt x="3486" y="3034"/>
                    </a:cubicBezTo>
                    <a:cubicBezTo>
                      <a:pt x="2814" y="3034"/>
                      <a:pt x="2155" y="3317"/>
                      <a:pt x="1689" y="3841"/>
                    </a:cubicBezTo>
                    <a:cubicBezTo>
                      <a:pt x="1013" y="4601"/>
                      <a:pt x="893" y="5704"/>
                      <a:pt x="1385" y="6594"/>
                    </a:cubicBezTo>
                    <a:cubicBezTo>
                      <a:pt x="0" y="7697"/>
                      <a:pt x="117" y="9839"/>
                      <a:pt x="1618" y="10780"/>
                    </a:cubicBezTo>
                    <a:cubicBezTo>
                      <a:pt x="664" y="11961"/>
                      <a:pt x="1036" y="13721"/>
                      <a:pt x="2388" y="14417"/>
                    </a:cubicBezTo>
                    <a:cubicBezTo>
                      <a:pt x="2375" y="14508"/>
                      <a:pt x="2372" y="14595"/>
                      <a:pt x="2372" y="14685"/>
                    </a:cubicBezTo>
                    <a:cubicBezTo>
                      <a:pt x="2372" y="15776"/>
                      <a:pt x="3106" y="16727"/>
                      <a:pt x="4161" y="17002"/>
                    </a:cubicBezTo>
                    <a:cubicBezTo>
                      <a:pt x="4473" y="17901"/>
                      <a:pt x="5317" y="18472"/>
                      <a:pt x="6226" y="18472"/>
                    </a:cubicBezTo>
                    <a:cubicBezTo>
                      <a:pt x="6429" y="18472"/>
                      <a:pt x="6635" y="18443"/>
                      <a:pt x="6840" y="18383"/>
                    </a:cubicBezTo>
                    <a:cubicBezTo>
                      <a:pt x="6888" y="19128"/>
                      <a:pt x="7157" y="19697"/>
                      <a:pt x="7953" y="19697"/>
                    </a:cubicBezTo>
                    <a:cubicBezTo>
                      <a:pt x="9074" y="19697"/>
                      <a:pt x="9059" y="18730"/>
                      <a:pt x="9075" y="18730"/>
                    </a:cubicBezTo>
                    <a:cubicBezTo>
                      <a:pt x="9075" y="18730"/>
                      <a:pt x="9075" y="18730"/>
                      <a:pt x="9075" y="18730"/>
                    </a:cubicBezTo>
                    <a:cubicBezTo>
                      <a:pt x="9072" y="18726"/>
                      <a:pt x="9046" y="1055"/>
                      <a:pt x="9033" y="1055"/>
                    </a:cubicBezTo>
                    <a:cubicBezTo>
                      <a:pt x="9033" y="1055"/>
                      <a:pt x="9033" y="1055"/>
                      <a:pt x="9033" y="1055"/>
                    </a:cubicBezTo>
                    <a:cubicBezTo>
                      <a:pt x="9014" y="919"/>
                      <a:pt x="8982" y="790"/>
                      <a:pt x="8936" y="660"/>
                    </a:cubicBezTo>
                    <a:cubicBezTo>
                      <a:pt x="8784" y="259"/>
                      <a:pt x="8490" y="0"/>
                      <a:pt x="7950" y="0"/>
                    </a:cubicBez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3" name="Google Shape;1593;p55"/>
              <p:cNvSpPr/>
              <p:nvPr/>
            </p:nvSpPr>
            <p:spPr>
              <a:xfrm>
                <a:off x="-100985" y="3906105"/>
                <a:ext cx="41804" cy="52708"/>
              </a:xfrm>
              <a:custGeom>
                <a:rect b="b" l="l" r="r" t="t"/>
                <a:pathLst>
                  <a:path extrusionOk="0" fill="none" h="4505" w="3573">
                    <a:moveTo>
                      <a:pt x="3573" y="1"/>
                    </a:moveTo>
                    <a:cubicBezTo>
                      <a:pt x="3573" y="1"/>
                      <a:pt x="1" y="221"/>
                      <a:pt x="997" y="4504"/>
                    </a:cubicBezTo>
                  </a:path>
                </a:pathLst>
              </a:custGeom>
              <a:solidFill>
                <a:srgbClr val="E3DFD2"/>
              </a:solidFill>
              <a:ln cap="rnd" cmpd="sng" w="800">
                <a:solidFill>
                  <a:srgbClr val="E3DF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4" name="Google Shape;1594;p55"/>
              <p:cNvSpPr/>
              <p:nvPr/>
            </p:nvSpPr>
            <p:spPr>
              <a:xfrm>
                <a:off x="-86594" y="3875146"/>
                <a:ext cx="27296" cy="25717"/>
              </a:xfrm>
              <a:custGeom>
                <a:rect b="b" l="l" r="r" t="t"/>
                <a:pathLst>
                  <a:path extrusionOk="0" fill="none" h="2198" w="2333">
                    <a:moveTo>
                      <a:pt x="0" y="696"/>
                    </a:moveTo>
                    <a:cubicBezTo>
                      <a:pt x="0" y="696"/>
                      <a:pt x="2333" y="0"/>
                      <a:pt x="2333" y="2197"/>
                    </a:cubicBezTo>
                  </a:path>
                </a:pathLst>
              </a:custGeom>
              <a:solidFill>
                <a:srgbClr val="E3DFD2"/>
              </a:solidFill>
              <a:ln cap="rnd" cmpd="sng" w="800">
                <a:solidFill>
                  <a:srgbClr val="E3DF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5" name="Google Shape;1595;p55"/>
              <p:cNvSpPr/>
              <p:nvPr/>
            </p:nvSpPr>
            <p:spPr>
              <a:xfrm>
                <a:off x="-113855" y="3879078"/>
                <a:ext cx="8986" cy="21785"/>
              </a:xfrm>
              <a:custGeom>
                <a:rect b="b" l="l" r="r" t="t"/>
                <a:pathLst>
                  <a:path extrusionOk="0" fill="none" h="1862" w="768">
                    <a:moveTo>
                      <a:pt x="1" y="1"/>
                    </a:moveTo>
                    <a:cubicBezTo>
                      <a:pt x="1" y="1"/>
                      <a:pt x="1" y="1056"/>
                      <a:pt x="768" y="1861"/>
                    </a:cubicBezTo>
                  </a:path>
                </a:pathLst>
              </a:custGeom>
              <a:solidFill>
                <a:srgbClr val="E3DFD2"/>
              </a:solidFill>
              <a:ln cap="rnd" cmpd="sng" w="800">
                <a:solidFill>
                  <a:srgbClr val="E3DF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6" name="Google Shape;1596;p55"/>
              <p:cNvSpPr/>
              <p:nvPr/>
            </p:nvSpPr>
            <p:spPr>
              <a:xfrm>
                <a:off x="-148861" y="3908679"/>
                <a:ext cx="53340" cy="15538"/>
              </a:xfrm>
              <a:custGeom>
                <a:rect b="b" l="l" r="r" t="t"/>
                <a:pathLst>
                  <a:path extrusionOk="0" fill="none" h="1328" w="4559">
                    <a:moveTo>
                      <a:pt x="0" y="1030"/>
                    </a:moveTo>
                    <a:cubicBezTo>
                      <a:pt x="1301" y="1"/>
                      <a:pt x="2559" y="1327"/>
                      <a:pt x="2559" y="1327"/>
                    </a:cubicBezTo>
                    <a:cubicBezTo>
                      <a:pt x="2559" y="1327"/>
                      <a:pt x="2828" y="150"/>
                      <a:pt x="4559" y="642"/>
                    </a:cubicBezTo>
                  </a:path>
                </a:pathLst>
              </a:custGeom>
              <a:solidFill>
                <a:srgbClr val="E3DFD2"/>
              </a:solidFill>
              <a:ln cap="rnd" cmpd="sng" w="800">
                <a:solidFill>
                  <a:srgbClr val="E3DF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7" name="Google Shape;1597;p55"/>
              <p:cNvSpPr/>
              <p:nvPr/>
            </p:nvSpPr>
            <p:spPr>
              <a:xfrm>
                <a:off x="-137430" y="3963493"/>
                <a:ext cx="28092" cy="51948"/>
              </a:xfrm>
              <a:custGeom>
                <a:rect b="b" l="l" r="r" t="t"/>
                <a:pathLst>
                  <a:path extrusionOk="0" fill="none" h="4440" w="2401">
                    <a:moveTo>
                      <a:pt x="10" y="4439"/>
                    </a:moveTo>
                    <a:cubicBezTo>
                      <a:pt x="10" y="4439"/>
                      <a:pt x="0" y="2220"/>
                      <a:pt x="1718" y="2437"/>
                    </a:cubicBezTo>
                    <a:cubicBezTo>
                      <a:pt x="1718" y="2437"/>
                      <a:pt x="828" y="1217"/>
                      <a:pt x="2401" y="1"/>
                    </a:cubicBezTo>
                  </a:path>
                </a:pathLst>
              </a:custGeom>
              <a:solidFill>
                <a:srgbClr val="E3DFD2"/>
              </a:solidFill>
              <a:ln cap="rnd" cmpd="sng" w="800">
                <a:solidFill>
                  <a:srgbClr val="E3DF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8" name="Google Shape;1598;p55"/>
              <p:cNvSpPr/>
              <p:nvPr/>
            </p:nvSpPr>
            <p:spPr>
              <a:xfrm>
                <a:off x="-122021" y="4015429"/>
                <a:ext cx="12461" cy="32374"/>
              </a:xfrm>
              <a:custGeom>
                <a:rect b="b" l="l" r="r" t="t"/>
                <a:pathLst>
                  <a:path extrusionOk="0" fill="none" h="2767" w="1065">
                    <a:moveTo>
                      <a:pt x="1064" y="0"/>
                    </a:moveTo>
                    <a:cubicBezTo>
                      <a:pt x="1064" y="0"/>
                      <a:pt x="0" y="1146"/>
                      <a:pt x="702" y="2767"/>
                    </a:cubicBezTo>
                  </a:path>
                </a:pathLst>
              </a:custGeom>
              <a:solidFill>
                <a:srgbClr val="E3DFD2"/>
              </a:solidFill>
              <a:ln cap="rnd" cmpd="sng" w="800">
                <a:solidFill>
                  <a:srgbClr val="E3DF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9" name="Google Shape;1599;p55"/>
              <p:cNvSpPr/>
              <p:nvPr/>
            </p:nvSpPr>
            <p:spPr>
              <a:xfrm>
                <a:off x="-95533" y="4013124"/>
                <a:ext cx="36235" cy="21739"/>
              </a:xfrm>
              <a:custGeom>
                <a:rect b="b" l="l" r="r" t="t"/>
                <a:pathLst>
                  <a:path extrusionOk="0" fill="none" h="1858" w="3097">
                    <a:moveTo>
                      <a:pt x="3097" y="197"/>
                    </a:moveTo>
                    <a:cubicBezTo>
                      <a:pt x="1463" y="0"/>
                      <a:pt x="764" y="1579"/>
                      <a:pt x="764" y="1579"/>
                    </a:cubicBezTo>
                    <a:cubicBezTo>
                      <a:pt x="764" y="1579"/>
                      <a:pt x="334" y="1391"/>
                      <a:pt x="1" y="1857"/>
                    </a:cubicBezTo>
                  </a:path>
                </a:pathLst>
              </a:custGeom>
              <a:solidFill>
                <a:srgbClr val="E3DFD2"/>
              </a:solidFill>
              <a:ln cap="rnd" cmpd="sng" w="800">
                <a:solidFill>
                  <a:srgbClr val="E3DF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0" name="Google Shape;1600;p55"/>
              <p:cNvSpPr/>
              <p:nvPr/>
            </p:nvSpPr>
            <p:spPr>
              <a:xfrm>
                <a:off x="-123355" y="3941357"/>
                <a:ext cx="32000" cy="17913"/>
              </a:xfrm>
              <a:custGeom>
                <a:rect b="b" l="l" r="r" t="t"/>
                <a:pathLst>
                  <a:path extrusionOk="0" fill="none" h="1531" w="2735">
                    <a:moveTo>
                      <a:pt x="2735" y="0"/>
                    </a:moveTo>
                    <a:cubicBezTo>
                      <a:pt x="2735" y="0"/>
                      <a:pt x="1085" y="1530"/>
                      <a:pt x="1" y="0"/>
                    </a:cubicBezTo>
                  </a:path>
                </a:pathLst>
              </a:custGeom>
              <a:solidFill>
                <a:srgbClr val="E3DFD2"/>
              </a:solidFill>
              <a:ln cap="rnd" cmpd="sng" w="800">
                <a:solidFill>
                  <a:srgbClr val="E3DF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1" name="Google Shape;1601;p55"/>
              <p:cNvSpPr/>
              <p:nvPr/>
            </p:nvSpPr>
            <p:spPr>
              <a:xfrm>
                <a:off x="-91367" y="3973672"/>
                <a:ext cx="32070" cy="15807"/>
              </a:xfrm>
              <a:custGeom>
                <a:rect b="b" l="l" r="r" t="t"/>
                <a:pathLst>
                  <a:path extrusionOk="0" fill="none" h="1351" w="2741">
                    <a:moveTo>
                      <a:pt x="1" y="434"/>
                    </a:moveTo>
                    <a:cubicBezTo>
                      <a:pt x="1" y="434"/>
                      <a:pt x="1709" y="1"/>
                      <a:pt x="2741" y="1350"/>
                    </a:cubicBezTo>
                  </a:path>
                </a:pathLst>
              </a:custGeom>
              <a:solidFill>
                <a:srgbClr val="E3DFD2"/>
              </a:solidFill>
              <a:ln cap="rnd" cmpd="sng" w="800">
                <a:solidFill>
                  <a:srgbClr val="E3DF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2" name="Google Shape;1602;p55"/>
              <p:cNvSpPr/>
              <p:nvPr/>
            </p:nvSpPr>
            <p:spPr>
              <a:xfrm>
                <a:off x="-49996" y="3843615"/>
                <a:ext cx="106189" cy="230455"/>
              </a:xfrm>
              <a:custGeom>
                <a:rect b="b" l="l" r="r" t="t"/>
                <a:pathLst>
                  <a:path extrusionOk="0" h="19697" w="9076">
                    <a:moveTo>
                      <a:pt x="1127" y="0"/>
                    </a:moveTo>
                    <a:cubicBezTo>
                      <a:pt x="586" y="0"/>
                      <a:pt x="292" y="259"/>
                      <a:pt x="140" y="660"/>
                    </a:cubicBezTo>
                    <a:cubicBezTo>
                      <a:pt x="95" y="790"/>
                      <a:pt x="62" y="919"/>
                      <a:pt x="43" y="1055"/>
                    </a:cubicBezTo>
                    <a:cubicBezTo>
                      <a:pt x="43" y="1055"/>
                      <a:pt x="43" y="1055"/>
                      <a:pt x="43" y="1055"/>
                    </a:cubicBezTo>
                    <a:cubicBezTo>
                      <a:pt x="30" y="1055"/>
                      <a:pt x="4" y="18726"/>
                      <a:pt x="1" y="18730"/>
                    </a:cubicBezTo>
                    <a:cubicBezTo>
                      <a:pt x="1" y="18730"/>
                      <a:pt x="1" y="18730"/>
                      <a:pt x="1" y="18730"/>
                    </a:cubicBezTo>
                    <a:cubicBezTo>
                      <a:pt x="17" y="18730"/>
                      <a:pt x="3" y="19697"/>
                      <a:pt x="1123" y="19697"/>
                    </a:cubicBezTo>
                    <a:cubicBezTo>
                      <a:pt x="1919" y="19697"/>
                      <a:pt x="2188" y="19128"/>
                      <a:pt x="2236" y="18383"/>
                    </a:cubicBezTo>
                    <a:cubicBezTo>
                      <a:pt x="2441" y="18443"/>
                      <a:pt x="2647" y="18472"/>
                      <a:pt x="2850" y="18472"/>
                    </a:cubicBezTo>
                    <a:cubicBezTo>
                      <a:pt x="3758" y="18472"/>
                      <a:pt x="4600" y="17901"/>
                      <a:pt x="4915" y="17002"/>
                    </a:cubicBezTo>
                    <a:cubicBezTo>
                      <a:pt x="5970" y="16727"/>
                      <a:pt x="6704" y="15776"/>
                      <a:pt x="6704" y="14685"/>
                    </a:cubicBezTo>
                    <a:cubicBezTo>
                      <a:pt x="6704" y="14595"/>
                      <a:pt x="6698" y="14508"/>
                      <a:pt x="6688" y="14417"/>
                    </a:cubicBezTo>
                    <a:cubicBezTo>
                      <a:pt x="8040" y="13725"/>
                      <a:pt x="8412" y="11961"/>
                      <a:pt x="7458" y="10780"/>
                    </a:cubicBezTo>
                    <a:cubicBezTo>
                      <a:pt x="8956" y="9839"/>
                      <a:pt x="9076" y="7697"/>
                      <a:pt x="7691" y="6594"/>
                    </a:cubicBezTo>
                    <a:cubicBezTo>
                      <a:pt x="8183" y="5704"/>
                      <a:pt x="8060" y="4601"/>
                      <a:pt x="7387" y="3841"/>
                    </a:cubicBezTo>
                    <a:cubicBezTo>
                      <a:pt x="6921" y="3315"/>
                      <a:pt x="6264" y="3033"/>
                      <a:pt x="5593" y="3033"/>
                    </a:cubicBezTo>
                    <a:cubicBezTo>
                      <a:pt x="5289" y="3033"/>
                      <a:pt x="4982" y="3091"/>
                      <a:pt x="4689" y="3210"/>
                    </a:cubicBezTo>
                    <a:cubicBezTo>
                      <a:pt x="4692" y="3152"/>
                      <a:pt x="4695" y="3093"/>
                      <a:pt x="4695" y="3035"/>
                    </a:cubicBezTo>
                    <a:cubicBezTo>
                      <a:pt x="4704" y="1804"/>
                      <a:pt x="3702" y="834"/>
                      <a:pt x="2514" y="834"/>
                    </a:cubicBezTo>
                    <a:cubicBezTo>
                      <a:pt x="2400" y="834"/>
                      <a:pt x="2285" y="843"/>
                      <a:pt x="2168" y="861"/>
                    </a:cubicBezTo>
                    <a:cubicBezTo>
                      <a:pt x="2045" y="353"/>
                      <a:pt x="1751" y="0"/>
                      <a:pt x="1127" y="0"/>
                    </a:cubicBezTo>
                    <a:close/>
                  </a:path>
                </a:pathLst>
              </a:custGeom>
              <a:solidFill>
                <a:srgbClr val="B07C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3" name="Google Shape;1603;p55"/>
              <p:cNvSpPr/>
              <p:nvPr/>
            </p:nvSpPr>
            <p:spPr>
              <a:xfrm>
                <a:off x="-49692" y="3906105"/>
                <a:ext cx="41804" cy="52708"/>
              </a:xfrm>
              <a:custGeom>
                <a:rect b="b" l="l" r="r" t="t"/>
                <a:pathLst>
                  <a:path extrusionOk="0" fill="none" h="4505" w="3573">
                    <a:moveTo>
                      <a:pt x="1" y="1"/>
                    </a:moveTo>
                    <a:cubicBezTo>
                      <a:pt x="1" y="1"/>
                      <a:pt x="3572" y="221"/>
                      <a:pt x="2573" y="4504"/>
                    </a:cubicBezTo>
                  </a:path>
                </a:pathLst>
              </a:custGeom>
              <a:solidFill>
                <a:srgbClr val="E3DFD2"/>
              </a:solidFill>
              <a:ln cap="rnd" cmpd="sng" w="800">
                <a:solidFill>
                  <a:srgbClr val="E3DF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4" name="Google Shape;1604;p55"/>
              <p:cNvSpPr/>
              <p:nvPr/>
            </p:nvSpPr>
            <p:spPr>
              <a:xfrm>
                <a:off x="-49575" y="3875146"/>
                <a:ext cx="27261" cy="25717"/>
              </a:xfrm>
              <a:custGeom>
                <a:rect b="b" l="l" r="r" t="t"/>
                <a:pathLst>
                  <a:path extrusionOk="0" fill="none" h="2198" w="2330">
                    <a:moveTo>
                      <a:pt x="2330" y="696"/>
                    </a:moveTo>
                    <a:cubicBezTo>
                      <a:pt x="2330" y="696"/>
                      <a:pt x="0" y="0"/>
                      <a:pt x="0" y="2197"/>
                    </a:cubicBezTo>
                  </a:path>
                </a:pathLst>
              </a:custGeom>
              <a:solidFill>
                <a:srgbClr val="E3DFD2"/>
              </a:solidFill>
              <a:ln cap="rnd" cmpd="sng" w="800">
                <a:solidFill>
                  <a:srgbClr val="E3DF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5" name="Google Shape;1605;p55"/>
              <p:cNvSpPr/>
              <p:nvPr/>
            </p:nvSpPr>
            <p:spPr>
              <a:xfrm>
                <a:off x="-4003" y="3879078"/>
                <a:ext cx="8986" cy="21785"/>
              </a:xfrm>
              <a:custGeom>
                <a:rect b="b" l="l" r="r" t="t"/>
                <a:pathLst>
                  <a:path extrusionOk="0" fill="none" h="1862" w="768">
                    <a:moveTo>
                      <a:pt x="767" y="1"/>
                    </a:moveTo>
                    <a:cubicBezTo>
                      <a:pt x="767" y="1"/>
                      <a:pt x="767" y="1056"/>
                      <a:pt x="1" y="1861"/>
                    </a:cubicBezTo>
                  </a:path>
                </a:pathLst>
              </a:custGeom>
              <a:solidFill>
                <a:srgbClr val="E3DFD2"/>
              </a:solidFill>
              <a:ln cap="rnd" cmpd="sng" w="800">
                <a:solidFill>
                  <a:srgbClr val="E3DF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6" name="Google Shape;1606;p55"/>
              <p:cNvSpPr/>
              <p:nvPr/>
            </p:nvSpPr>
            <p:spPr>
              <a:xfrm>
                <a:off x="-13352" y="3908679"/>
                <a:ext cx="53352" cy="15538"/>
              </a:xfrm>
              <a:custGeom>
                <a:rect b="b" l="l" r="r" t="t"/>
                <a:pathLst>
                  <a:path extrusionOk="0" fill="none" h="1328" w="4560">
                    <a:moveTo>
                      <a:pt x="4559" y="1030"/>
                    </a:moveTo>
                    <a:cubicBezTo>
                      <a:pt x="3258" y="1"/>
                      <a:pt x="1997" y="1327"/>
                      <a:pt x="1997" y="1327"/>
                    </a:cubicBezTo>
                    <a:cubicBezTo>
                      <a:pt x="1997" y="1327"/>
                      <a:pt x="1731" y="150"/>
                      <a:pt x="1" y="642"/>
                    </a:cubicBezTo>
                  </a:path>
                </a:pathLst>
              </a:custGeom>
              <a:solidFill>
                <a:srgbClr val="E3DFD2"/>
              </a:solidFill>
              <a:ln cap="rnd" cmpd="sng" w="800">
                <a:solidFill>
                  <a:srgbClr val="E3DF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7" name="Google Shape;1607;p55"/>
              <p:cNvSpPr/>
              <p:nvPr/>
            </p:nvSpPr>
            <p:spPr>
              <a:xfrm>
                <a:off x="466" y="3963493"/>
                <a:ext cx="28092" cy="51948"/>
              </a:xfrm>
              <a:custGeom>
                <a:rect b="b" l="l" r="r" t="t"/>
                <a:pathLst>
                  <a:path extrusionOk="0" fill="none" h="4440" w="2401">
                    <a:moveTo>
                      <a:pt x="2391" y="4439"/>
                    </a:moveTo>
                    <a:cubicBezTo>
                      <a:pt x="2391" y="4439"/>
                      <a:pt x="2401" y="2220"/>
                      <a:pt x="683" y="2437"/>
                    </a:cubicBezTo>
                    <a:cubicBezTo>
                      <a:pt x="683" y="2437"/>
                      <a:pt x="1573" y="1217"/>
                      <a:pt x="0" y="1"/>
                    </a:cubicBezTo>
                  </a:path>
                </a:pathLst>
              </a:custGeom>
              <a:solidFill>
                <a:srgbClr val="E3DFD2"/>
              </a:solidFill>
              <a:ln cap="rnd" cmpd="sng" w="800">
                <a:solidFill>
                  <a:srgbClr val="E3DF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8" name="Google Shape;1608;p55"/>
              <p:cNvSpPr/>
              <p:nvPr/>
            </p:nvSpPr>
            <p:spPr>
              <a:xfrm>
                <a:off x="688" y="4015429"/>
                <a:ext cx="12472" cy="32374"/>
              </a:xfrm>
              <a:custGeom>
                <a:rect b="b" l="l" r="r" t="t"/>
                <a:pathLst>
                  <a:path extrusionOk="0" fill="none" h="2767" w="1066">
                    <a:moveTo>
                      <a:pt x="1" y="0"/>
                    </a:moveTo>
                    <a:cubicBezTo>
                      <a:pt x="1" y="0"/>
                      <a:pt x="1065" y="1146"/>
                      <a:pt x="363" y="2767"/>
                    </a:cubicBezTo>
                  </a:path>
                </a:pathLst>
              </a:custGeom>
              <a:solidFill>
                <a:srgbClr val="E3DFD2"/>
              </a:solidFill>
              <a:ln cap="rnd" cmpd="sng" w="800">
                <a:solidFill>
                  <a:srgbClr val="E3DF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9" name="Google Shape;1609;p55"/>
              <p:cNvSpPr/>
              <p:nvPr/>
            </p:nvSpPr>
            <p:spPr>
              <a:xfrm>
                <a:off x="-49575" y="4013124"/>
                <a:ext cx="36235" cy="21739"/>
              </a:xfrm>
              <a:custGeom>
                <a:rect b="b" l="l" r="r" t="t"/>
                <a:pathLst>
                  <a:path extrusionOk="0" fill="none" h="1858" w="3097">
                    <a:moveTo>
                      <a:pt x="0" y="197"/>
                    </a:moveTo>
                    <a:cubicBezTo>
                      <a:pt x="1631" y="0"/>
                      <a:pt x="2330" y="1579"/>
                      <a:pt x="2330" y="1579"/>
                    </a:cubicBezTo>
                    <a:cubicBezTo>
                      <a:pt x="2330" y="1579"/>
                      <a:pt x="2763" y="1391"/>
                      <a:pt x="3097" y="1857"/>
                    </a:cubicBezTo>
                  </a:path>
                </a:pathLst>
              </a:custGeom>
              <a:solidFill>
                <a:srgbClr val="E3DFD2"/>
              </a:solidFill>
              <a:ln cap="rnd" cmpd="sng" w="800">
                <a:solidFill>
                  <a:srgbClr val="E3DF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0" name="Google Shape;1610;p55"/>
              <p:cNvSpPr/>
              <p:nvPr/>
            </p:nvSpPr>
            <p:spPr>
              <a:xfrm>
                <a:off x="-17517" y="3941357"/>
                <a:ext cx="32000" cy="17913"/>
              </a:xfrm>
              <a:custGeom>
                <a:rect b="b" l="l" r="r" t="t"/>
                <a:pathLst>
                  <a:path extrusionOk="0" fill="none" h="1531" w="2735">
                    <a:moveTo>
                      <a:pt x="1" y="0"/>
                    </a:moveTo>
                    <a:cubicBezTo>
                      <a:pt x="1" y="0"/>
                      <a:pt x="1651" y="1530"/>
                      <a:pt x="2734" y="0"/>
                    </a:cubicBezTo>
                  </a:path>
                </a:pathLst>
              </a:custGeom>
              <a:solidFill>
                <a:srgbClr val="E3DFD2"/>
              </a:solidFill>
              <a:ln cap="rnd" cmpd="sng" w="800">
                <a:solidFill>
                  <a:srgbClr val="E3DF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1" name="Google Shape;1611;p55"/>
              <p:cNvSpPr/>
              <p:nvPr/>
            </p:nvSpPr>
            <p:spPr>
              <a:xfrm>
                <a:off x="-49575" y="3973672"/>
                <a:ext cx="32070" cy="15807"/>
              </a:xfrm>
              <a:custGeom>
                <a:rect b="b" l="l" r="r" t="t"/>
                <a:pathLst>
                  <a:path extrusionOk="0" fill="none" h="1351" w="2741">
                    <a:moveTo>
                      <a:pt x="2741" y="434"/>
                    </a:moveTo>
                    <a:cubicBezTo>
                      <a:pt x="2741" y="434"/>
                      <a:pt x="1032" y="1"/>
                      <a:pt x="0" y="1350"/>
                    </a:cubicBezTo>
                  </a:path>
                </a:pathLst>
              </a:custGeom>
              <a:solidFill>
                <a:srgbClr val="E3DFD2"/>
              </a:solidFill>
              <a:ln cap="rnd" cmpd="sng" w="800">
                <a:solidFill>
                  <a:srgbClr val="E3DF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12" name="Google Shape;1612;p55"/>
            <p:cNvSpPr/>
            <p:nvPr/>
          </p:nvSpPr>
          <p:spPr>
            <a:xfrm>
              <a:off x="1233059" y="2026426"/>
              <a:ext cx="488100" cy="285000"/>
            </a:xfrm>
            <a:prstGeom prst="roundRect">
              <a:avLst>
                <a:gd fmla="val 29747" name="adj"/>
              </a:avLst>
            </a:prstGeom>
            <a:solidFill>
              <a:srgbClr val="22244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endParaRPr>
            </a:p>
          </p:txBody>
        </p:sp>
        <p:sp>
          <p:nvSpPr>
            <p:cNvPr id="1613" name="Google Shape;1613;p55"/>
            <p:cNvSpPr/>
            <p:nvPr/>
          </p:nvSpPr>
          <p:spPr>
            <a:xfrm>
              <a:off x="1176682" y="3209693"/>
              <a:ext cx="488100" cy="285000"/>
            </a:xfrm>
            <a:prstGeom prst="roundRect">
              <a:avLst>
                <a:gd fmla="val 29747" name="adj"/>
              </a:avLst>
            </a:prstGeom>
            <a:solidFill>
              <a:srgbClr val="76518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endParaRPr>
            </a:p>
          </p:txBody>
        </p:sp>
        <p:sp>
          <p:nvSpPr>
            <p:cNvPr id="1614" name="Google Shape;1614;p55"/>
            <p:cNvSpPr/>
            <p:nvPr/>
          </p:nvSpPr>
          <p:spPr>
            <a:xfrm>
              <a:off x="894422" y="2815271"/>
              <a:ext cx="488100" cy="285000"/>
            </a:xfrm>
            <a:prstGeom prst="roundRect">
              <a:avLst>
                <a:gd fmla="val 29747" name="adj"/>
              </a:avLst>
            </a:prstGeom>
            <a:solidFill>
              <a:srgbClr val="50325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endParaRPr>
            </a:p>
          </p:txBody>
        </p:sp>
        <p:sp>
          <p:nvSpPr>
            <p:cNvPr id="1615" name="Google Shape;1615;p55"/>
            <p:cNvSpPr/>
            <p:nvPr/>
          </p:nvSpPr>
          <p:spPr>
            <a:xfrm>
              <a:off x="894422" y="2420848"/>
              <a:ext cx="488100" cy="285000"/>
            </a:xfrm>
            <a:prstGeom prst="roundRect">
              <a:avLst>
                <a:gd fmla="val 29747" name="adj"/>
              </a:avLst>
            </a:prstGeom>
            <a:solidFill>
              <a:srgbClr val="50325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endParaRPr>
            </a:p>
          </p:txBody>
        </p:sp>
        <p:sp>
          <p:nvSpPr>
            <p:cNvPr id="1616" name="Google Shape;1616;p55"/>
            <p:cNvSpPr/>
            <p:nvPr/>
          </p:nvSpPr>
          <p:spPr>
            <a:xfrm>
              <a:off x="1776211" y="2384783"/>
              <a:ext cx="90900" cy="90900"/>
            </a:xfrm>
            <a:prstGeom prst="ellipse">
              <a:avLst/>
            </a:prstGeom>
            <a:solidFill>
              <a:srgbClr val="22244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617" name="Google Shape;1617;p55"/>
            <p:cNvSpPr/>
            <p:nvPr/>
          </p:nvSpPr>
          <p:spPr>
            <a:xfrm>
              <a:off x="1776211" y="3045153"/>
              <a:ext cx="90900" cy="90900"/>
            </a:xfrm>
            <a:prstGeom prst="ellipse">
              <a:avLst/>
            </a:prstGeom>
            <a:solidFill>
              <a:srgbClr val="76518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618" name="Google Shape;1618;p55"/>
            <p:cNvSpPr/>
            <p:nvPr/>
          </p:nvSpPr>
          <p:spPr>
            <a:xfrm>
              <a:off x="2080600" y="2384783"/>
              <a:ext cx="90900" cy="90900"/>
            </a:xfrm>
            <a:prstGeom prst="ellipse">
              <a:avLst/>
            </a:prstGeom>
            <a:solidFill>
              <a:srgbClr val="76518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619" name="Google Shape;1619;p55"/>
            <p:cNvSpPr/>
            <p:nvPr/>
          </p:nvSpPr>
          <p:spPr>
            <a:xfrm>
              <a:off x="2080600" y="3045153"/>
              <a:ext cx="90900" cy="90900"/>
            </a:xfrm>
            <a:prstGeom prst="ellipse">
              <a:avLst/>
            </a:prstGeom>
            <a:solidFill>
              <a:srgbClr val="22244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620" name="Google Shape;1620;p55"/>
            <p:cNvSpPr/>
            <p:nvPr/>
          </p:nvSpPr>
          <p:spPr>
            <a:xfrm>
              <a:off x="1566251" y="2714968"/>
              <a:ext cx="90900" cy="90900"/>
            </a:xfrm>
            <a:prstGeom prst="ellipse">
              <a:avLst/>
            </a:prstGeom>
            <a:solidFill>
              <a:srgbClr val="50325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621" name="Google Shape;1621;p55"/>
            <p:cNvSpPr/>
            <p:nvPr/>
          </p:nvSpPr>
          <p:spPr>
            <a:xfrm>
              <a:off x="2290478" y="2714968"/>
              <a:ext cx="90900" cy="90900"/>
            </a:xfrm>
            <a:prstGeom prst="ellipse">
              <a:avLst/>
            </a:prstGeom>
            <a:solidFill>
              <a:srgbClr val="50325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622" name="Google Shape;1622;p55"/>
            <p:cNvSpPr/>
            <p:nvPr/>
          </p:nvSpPr>
          <p:spPr>
            <a:xfrm flipH="1">
              <a:off x="2226589" y="2026426"/>
              <a:ext cx="488100" cy="285000"/>
            </a:xfrm>
            <a:prstGeom prst="roundRect">
              <a:avLst>
                <a:gd fmla="val 29747" name="adj"/>
              </a:avLst>
            </a:prstGeom>
            <a:solidFill>
              <a:srgbClr val="76518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endParaRPr>
            </a:p>
          </p:txBody>
        </p:sp>
        <p:sp>
          <p:nvSpPr>
            <p:cNvPr id="1623" name="Google Shape;1623;p55"/>
            <p:cNvSpPr/>
            <p:nvPr/>
          </p:nvSpPr>
          <p:spPr>
            <a:xfrm flipH="1">
              <a:off x="2282966" y="3209693"/>
              <a:ext cx="488100" cy="285000"/>
            </a:xfrm>
            <a:prstGeom prst="roundRect">
              <a:avLst>
                <a:gd fmla="val 29747" name="adj"/>
              </a:avLst>
            </a:prstGeom>
            <a:solidFill>
              <a:srgbClr val="22244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endParaRPr>
            </a:p>
          </p:txBody>
        </p:sp>
        <p:sp>
          <p:nvSpPr>
            <p:cNvPr id="1624" name="Google Shape;1624;p55"/>
            <p:cNvSpPr/>
            <p:nvPr/>
          </p:nvSpPr>
          <p:spPr>
            <a:xfrm flipH="1">
              <a:off x="2565227" y="2815271"/>
              <a:ext cx="488100" cy="285000"/>
            </a:xfrm>
            <a:prstGeom prst="roundRect">
              <a:avLst>
                <a:gd fmla="val 29747" name="adj"/>
              </a:avLst>
            </a:prstGeom>
            <a:solidFill>
              <a:srgbClr val="50325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endParaRPr>
            </a:p>
          </p:txBody>
        </p:sp>
        <p:sp>
          <p:nvSpPr>
            <p:cNvPr id="1625" name="Google Shape;1625;p55"/>
            <p:cNvSpPr/>
            <p:nvPr/>
          </p:nvSpPr>
          <p:spPr>
            <a:xfrm flipH="1">
              <a:off x="2565227" y="2420848"/>
              <a:ext cx="488100" cy="285000"/>
            </a:xfrm>
            <a:prstGeom prst="roundRect">
              <a:avLst>
                <a:gd fmla="val 29747" name="adj"/>
              </a:avLst>
            </a:prstGeom>
            <a:solidFill>
              <a:srgbClr val="50325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endParaRPr>
            </a:p>
          </p:txBody>
        </p:sp>
        <p:cxnSp>
          <p:nvCxnSpPr>
            <p:cNvPr id="1626" name="Google Shape;1626;p55"/>
            <p:cNvCxnSpPr>
              <a:stCxn id="1612" idx="3"/>
              <a:endCxn id="1616" idx="0"/>
            </p:cNvCxnSpPr>
            <p:nvPr/>
          </p:nvCxnSpPr>
          <p:spPr>
            <a:xfrm>
              <a:off x="1721159" y="2168926"/>
              <a:ext cx="100500" cy="216000"/>
            </a:xfrm>
            <a:prstGeom prst="bentConnector2">
              <a:avLst/>
            </a:prstGeom>
            <a:noFill/>
            <a:ln cap="flat" cmpd="sng" w="19050">
              <a:solidFill>
                <a:srgbClr val="22244E"/>
              </a:solidFill>
              <a:prstDash val="solid"/>
              <a:round/>
              <a:headEnd len="med" w="med" type="none"/>
              <a:tailEnd len="med" w="med" type="none"/>
            </a:ln>
          </p:spPr>
        </p:cxnSp>
        <p:cxnSp>
          <p:nvCxnSpPr>
            <p:cNvPr id="1627" name="Google Shape;1627;p55"/>
            <p:cNvCxnSpPr>
              <a:stCxn id="1618" idx="0"/>
              <a:endCxn id="1622" idx="3"/>
            </p:cNvCxnSpPr>
            <p:nvPr/>
          </p:nvCxnSpPr>
          <p:spPr>
            <a:xfrm rot="-5400000">
              <a:off x="2068300" y="2226533"/>
              <a:ext cx="216000" cy="100500"/>
            </a:xfrm>
            <a:prstGeom prst="bentConnector2">
              <a:avLst/>
            </a:prstGeom>
            <a:noFill/>
            <a:ln cap="flat" cmpd="sng" w="19050">
              <a:solidFill>
                <a:srgbClr val="765186"/>
              </a:solidFill>
              <a:prstDash val="solid"/>
              <a:round/>
              <a:headEnd len="med" w="med" type="none"/>
              <a:tailEnd len="med" w="med" type="none"/>
            </a:ln>
          </p:spPr>
        </p:cxnSp>
        <p:cxnSp>
          <p:nvCxnSpPr>
            <p:cNvPr id="1628" name="Google Shape;1628;p55"/>
            <p:cNvCxnSpPr>
              <a:stCxn id="1620" idx="2"/>
              <a:endCxn id="1615" idx="3"/>
            </p:cNvCxnSpPr>
            <p:nvPr/>
          </p:nvCxnSpPr>
          <p:spPr>
            <a:xfrm rot="10800000">
              <a:off x="1382651" y="2563318"/>
              <a:ext cx="183600" cy="197100"/>
            </a:xfrm>
            <a:prstGeom prst="bentConnector3">
              <a:avLst>
                <a:gd fmla="val 50035" name="adj1"/>
              </a:avLst>
            </a:prstGeom>
            <a:noFill/>
            <a:ln cap="flat" cmpd="sng" w="19050">
              <a:solidFill>
                <a:srgbClr val="503259"/>
              </a:solidFill>
              <a:prstDash val="solid"/>
              <a:round/>
              <a:headEnd len="med" w="med" type="none"/>
              <a:tailEnd len="med" w="med" type="none"/>
            </a:ln>
          </p:spPr>
        </p:cxnSp>
        <p:cxnSp>
          <p:nvCxnSpPr>
            <p:cNvPr id="1629" name="Google Shape;1629;p55"/>
            <p:cNvCxnSpPr>
              <a:stCxn id="1620" idx="2"/>
              <a:endCxn id="1614" idx="3"/>
            </p:cNvCxnSpPr>
            <p:nvPr/>
          </p:nvCxnSpPr>
          <p:spPr>
            <a:xfrm flipH="1">
              <a:off x="1382651" y="2760418"/>
              <a:ext cx="183600" cy="197400"/>
            </a:xfrm>
            <a:prstGeom prst="bentConnector3">
              <a:avLst>
                <a:gd fmla="val 50035" name="adj1"/>
              </a:avLst>
            </a:prstGeom>
            <a:noFill/>
            <a:ln cap="flat" cmpd="sng" w="19050">
              <a:solidFill>
                <a:srgbClr val="503259"/>
              </a:solidFill>
              <a:prstDash val="solid"/>
              <a:round/>
              <a:headEnd len="med" w="med" type="none"/>
              <a:tailEnd len="med" w="med" type="none"/>
            </a:ln>
          </p:spPr>
        </p:cxnSp>
        <p:cxnSp>
          <p:nvCxnSpPr>
            <p:cNvPr id="1630" name="Google Shape;1630;p55"/>
            <p:cNvCxnSpPr>
              <a:stCxn id="1617" idx="4"/>
              <a:endCxn id="1613" idx="3"/>
            </p:cNvCxnSpPr>
            <p:nvPr/>
          </p:nvCxnSpPr>
          <p:spPr>
            <a:xfrm rot="5400000">
              <a:off x="1635211" y="3165603"/>
              <a:ext cx="216000" cy="156900"/>
            </a:xfrm>
            <a:prstGeom prst="bentConnector2">
              <a:avLst/>
            </a:prstGeom>
            <a:noFill/>
            <a:ln cap="flat" cmpd="sng" w="19050">
              <a:solidFill>
                <a:srgbClr val="765186"/>
              </a:solidFill>
              <a:prstDash val="solid"/>
              <a:round/>
              <a:headEnd len="med" w="med" type="none"/>
              <a:tailEnd len="med" w="med" type="none"/>
            </a:ln>
          </p:spPr>
        </p:cxnSp>
        <p:cxnSp>
          <p:nvCxnSpPr>
            <p:cNvPr id="1631" name="Google Shape;1631;p55"/>
            <p:cNvCxnSpPr>
              <a:stCxn id="1621" idx="6"/>
              <a:endCxn id="1625" idx="3"/>
            </p:cNvCxnSpPr>
            <p:nvPr/>
          </p:nvCxnSpPr>
          <p:spPr>
            <a:xfrm flipH="1" rot="10800000">
              <a:off x="2381378" y="2563318"/>
              <a:ext cx="183900" cy="197100"/>
            </a:xfrm>
            <a:prstGeom prst="bentConnector3">
              <a:avLst>
                <a:gd fmla="val 49986" name="adj1"/>
              </a:avLst>
            </a:prstGeom>
            <a:noFill/>
            <a:ln cap="flat" cmpd="sng" w="19050">
              <a:solidFill>
                <a:srgbClr val="503259"/>
              </a:solidFill>
              <a:prstDash val="solid"/>
              <a:round/>
              <a:headEnd len="med" w="med" type="none"/>
              <a:tailEnd len="med" w="med" type="none"/>
            </a:ln>
          </p:spPr>
        </p:cxnSp>
        <p:cxnSp>
          <p:nvCxnSpPr>
            <p:cNvPr id="1632" name="Google Shape;1632;p55"/>
            <p:cNvCxnSpPr>
              <a:stCxn id="1621" idx="6"/>
              <a:endCxn id="1624" idx="3"/>
            </p:cNvCxnSpPr>
            <p:nvPr/>
          </p:nvCxnSpPr>
          <p:spPr>
            <a:xfrm>
              <a:off x="2381378" y="2760418"/>
              <a:ext cx="183900" cy="197400"/>
            </a:xfrm>
            <a:prstGeom prst="bentConnector3">
              <a:avLst>
                <a:gd fmla="val 49986" name="adj1"/>
              </a:avLst>
            </a:prstGeom>
            <a:noFill/>
            <a:ln cap="flat" cmpd="sng" w="19050">
              <a:solidFill>
                <a:srgbClr val="503259"/>
              </a:solidFill>
              <a:prstDash val="solid"/>
              <a:round/>
              <a:headEnd len="med" w="med" type="none"/>
              <a:tailEnd len="med" w="med" type="none"/>
            </a:ln>
          </p:spPr>
        </p:cxnSp>
        <p:cxnSp>
          <p:nvCxnSpPr>
            <p:cNvPr id="1633" name="Google Shape;1633;p55"/>
            <p:cNvCxnSpPr>
              <a:stCxn id="1619" idx="4"/>
              <a:endCxn id="1623" idx="3"/>
            </p:cNvCxnSpPr>
            <p:nvPr/>
          </p:nvCxnSpPr>
          <p:spPr>
            <a:xfrm flipH="1" rot="-5400000">
              <a:off x="2096500" y="3165603"/>
              <a:ext cx="216000" cy="156900"/>
            </a:xfrm>
            <a:prstGeom prst="bentConnector2">
              <a:avLst/>
            </a:prstGeom>
            <a:noFill/>
            <a:ln cap="flat" cmpd="sng" w="19050">
              <a:solidFill>
                <a:srgbClr val="22244E"/>
              </a:solidFill>
              <a:prstDash val="solid"/>
              <a:round/>
              <a:headEnd len="med" w="med" type="none"/>
              <a:tailEnd len="med" w="med" type="none"/>
            </a:ln>
          </p:spPr>
        </p:cxnSp>
        <p:cxnSp>
          <p:nvCxnSpPr>
            <p:cNvPr id="1634" name="Google Shape;1634;p55"/>
            <p:cNvCxnSpPr>
              <a:stCxn id="1612" idx="1"/>
            </p:cNvCxnSpPr>
            <p:nvPr/>
          </p:nvCxnSpPr>
          <p:spPr>
            <a:xfrm rot="10800000">
              <a:off x="722459" y="2168926"/>
              <a:ext cx="510600" cy="0"/>
            </a:xfrm>
            <a:prstGeom prst="straightConnector1">
              <a:avLst/>
            </a:prstGeom>
            <a:noFill/>
            <a:ln cap="flat" cmpd="sng" w="19050">
              <a:solidFill>
                <a:srgbClr val="22244E"/>
              </a:solidFill>
              <a:prstDash val="solid"/>
              <a:round/>
              <a:headEnd len="med" w="med" type="none"/>
              <a:tailEnd len="med" w="med" type="oval"/>
            </a:ln>
          </p:spPr>
        </p:cxnSp>
        <p:cxnSp>
          <p:nvCxnSpPr>
            <p:cNvPr id="1635" name="Google Shape;1635;p55"/>
            <p:cNvCxnSpPr>
              <a:stCxn id="1615" idx="1"/>
            </p:cNvCxnSpPr>
            <p:nvPr/>
          </p:nvCxnSpPr>
          <p:spPr>
            <a:xfrm rot="10800000">
              <a:off x="722522" y="2563348"/>
              <a:ext cx="171900" cy="0"/>
            </a:xfrm>
            <a:prstGeom prst="straightConnector1">
              <a:avLst/>
            </a:prstGeom>
            <a:noFill/>
            <a:ln cap="flat" cmpd="sng" w="19050">
              <a:solidFill>
                <a:srgbClr val="503259"/>
              </a:solidFill>
              <a:prstDash val="solid"/>
              <a:round/>
              <a:headEnd len="med" w="med" type="none"/>
              <a:tailEnd len="med" w="med" type="oval"/>
            </a:ln>
          </p:spPr>
        </p:cxnSp>
        <p:cxnSp>
          <p:nvCxnSpPr>
            <p:cNvPr id="1636" name="Google Shape;1636;p55"/>
            <p:cNvCxnSpPr>
              <a:stCxn id="1614" idx="1"/>
            </p:cNvCxnSpPr>
            <p:nvPr/>
          </p:nvCxnSpPr>
          <p:spPr>
            <a:xfrm rot="10800000">
              <a:off x="722522" y="2957771"/>
              <a:ext cx="171900" cy="0"/>
            </a:xfrm>
            <a:prstGeom prst="straightConnector1">
              <a:avLst/>
            </a:prstGeom>
            <a:noFill/>
            <a:ln cap="flat" cmpd="sng" w="19050">
              <a:solidFill>
                <a:srgbClr val="503259"/>
              </a:solidFill>
              <a:prstDash val="solid"/>
              <a:round/>
              <a:headEnd len="med" w="med" type="none"/>
              <a:tailEnd len="med" w="med" type="oval"/>
            </a:ln>
          </p:spPr>
        </p:cxnSp>
        <p:cxnSp>
          <p:nvCxnSpPr>
            <p:cNvPr id="1637" name="Google Shape;1637;p55"/>
            <p:cNvCxnSpPr>
              <a:stCxn id="1613" idx="1"/>
            </p:cNvCxnSpPr>
            <p:nvPr/>
          </p:nvCxnSpPr>
          <p:spPr>
            <a:xfrm rot="10800000">
              <a:off x="722482" y="3352193"/>
              <a:ext cx="454200" cy="0"/>
            </a:xfrm>
            <a:prstGeom prst="straightConnector1">
              <a:avLst/>
            </a:prstGeom>
            <a:noFill/>
            <a:ln cap="flat" cmpd="sng" w="19050">
              <a:solidFill>
                <a:srgbClr val="765186"/>
              </a:solidFill>
              <a:prstDash val="solid"/>
              <a:round/>
              <a:headEnd len="med" w="med" type="none"/>
              <a:tailEnd len="med" w="med" type="oval"/>
            </a:ln>
          </p:spPr>
        </p:cxnSp>
        <p:cxnSp>
          <p:nvCxnSpPr>
            <p:cNvPr id="1638" name="Google Shape;1638;p55"/>
            <p:cNvCxnSpPr>
              <a:stCxn id="1623" idx="1"/>
            </p:cNvCxnSpPr>
            <p:nvPr/>
          </p:nvCxnSpPr>
          <p:spPr>
            <a:xfrm>
              <a:off x="2771066" y="3352193"/>
              <a:ext cx="458700" cy="0"/>
            </a:xfrm>
            <a:prstGeom prst="straightConnector1">
              <a:avLst/>
            </a:prstGeom>
            <a:noFill/>
            <a:ln cap="flat" cmpd="sng" w="19050">
              <a:solidFill>
                <a:srgbClr val="22244E"/>
              </a:solidFill>
              <a:prstDash val="solid"/>
              <a:round/>
              <a:headEnd len="med" w="med" type="none"/>
              <a:tailEnd len="med" w="med" type="oval"/>
            </a:ln>
          </p:spPr>
        </p:cxnSp>
        <p:cxnSp>
          <p:nvCxnSpPr>
            <p:cNvPr id="1639" name="Google Shape;1639;p55"/>
            <p:cNvCxnSpPr>
              <a:stCxn id="1624" idx="1"/>
            </p:cNvCxnSpPr>
            <p:nvPr/>
          </p:nvCxnSpPr>
          <p:spPr>
            <a:xfrm>
              <a:off x="3053327" y="2957771"/>
              <a:ext cx="176400" cy="0"/>
            </a:xfrm>
            <a:prstGeom prst="straightConnector1">
              <a:avLst/>
            </a:prstGeom>
            <a:noFill/>
            <a:ln cap="flat" cmpd="sng" w="19050">
              <a:solidFill>
                <a:srgbClr val="503259"/>
              </a:solidFill>
              <a:prstDash val="solid"/>
              <a:round/>
              <a:headEnd len="med" w="med" type="none"/>
              <a:tailEnd len="med" w="med" type="oval"/>
            </a:ln>
          </p:spPr>
        </p:cxnSp>
        <p:cxnSp>
          <p:nvCxnSpPr>
            <p:cNvPr id="1640" name="Google Shape;1640;p55"/>
            <p:cNvCxnSpPr>
              <a:stCxn id="1625" idx="1"/>
            </p:cNvCxnSpPr>
            <p:nvPr/>
          </p:nvCxnSpPr>
          <p:spPr>
            <a:xfrm>
              <a:off x="3053327" y="2563348"/>
              <a:ext cx="176400" cy="0"/>
            </a:xfrm>
            <a:prstGeom prst="straightConnector1">
              <a:avLst/>
            </a:prstGeom>
            <a:noFill/>
            <a:ln cap="flat" cmpd="sng" w="19050">
              <a:solidFill>
                <a:srgbClr val="503259"/>
              </a:solidFill>
              <a:prstDash val="solid"/>
              <a:round/>
              <a:headEnd len="med" w="med" type="none"/>
              <a:tailEnd len="med" w="med" type="oval"/>
            </a:ln>
          </p:spPr>
        </p:cxnSp>
        <p:cxnSp>
          <p:nvCxnSpPr>
            <p:cNvPr id="1641" name="Google Shape;1641;p55"/>
            <p:cNvCxnSpPr>
              <a:stCxn id="1622" idx="1"/>
            </p:cNvCxnSpPr>
            <p:nvPr/>
          </p:nvCxnSpPr>
          <p:spPr>
            <a:xfrm>
              <a:off x="2714689" y="2168926"/>
              <a:ext cx="515400" cy="0"/>
            </a:xfrm>
            <a:prstGeom prst="straightConnector1">
              <a:avLst/>
            </a:prstGeom>
            <a:noFill/>
            <a:ln cap="flat" cmpd="sng" w="19050">
              <a:solidFill>
                <a:srgbClr val="765186"/>
              </a:solidFill>
              <a:prstDash val="solid"/>
              <a:round/>
              <a:headEnd len="med" w="med" type="none"/>
              <a:tailEnd len="med" w="med" type="oval"/>
            </a:ln>
          </p:spPr>
        </p:cxnSp>
      </p:grpSp>
      <p:grpSp>
        <p:nvGrpSpPr>
          <p:cNvPr id="1642" name="Google Shape;1642;p55"/>
          <p:cNvGrpSpPr/>
          <p:nvPr/>
        </p:nvGrpSpPr>
        <p:grpSpPr>
          <a:xfrm>
            <a:off x="6833413" y="3291630"/>
            <a:ext cx="1592347" cy="1317003"/>
            <a:chOff x="6833413" y="3291630"/>
            <a:chExt cx="1592347" cy="1317003"/>
          </a:xfrm>
        </p:grpSpPr>
        <p:cxnSp>
          <p:nvCxnSpPr>
            <p:cNvPr id="1643" name="Google Shape;1643;p55"/>
            <p:cNvCxnSpPr>
              <a:stCxn id="1644" idx="4"/>
              <a:endCxn id="1645" idx="4"/>
            </p:cNvCxnSpPr>
            <p:nvPr/>
          </p:nvCxnSpPr>
          <p:spPr>
            <a:xfrm>
              <a:off x="7931660" y="3495899"/>
              <a:ext cx="374400" cy="207900"/>
            </a:xfrm>
            <a:prstGeom prst="bentConnector2">
              <a:avLst/>
            </a:prstGeom>
            <a:noFill/>
            <a:ln cap="flat" cmpd="sng" w="19050">
              <a:solidFill>
                <a:srgbClr val="22244E"/>
              </a:solidFill>
              <a:prstDash val="solid"/>
              <a:round/>
              <a:headEnd len="med" w="med" type="none"/>
              <a:tailEnd len="med" w="med" type="none"/>
            </a:ln>
          </p:spPr>
        </p:cxnSp>
        <p:cxnSp>
          <p:nvCxnSpPr>
            <p:cNvPr id="1646" name="Google Shape;1646;p55"/>
            <p:cNvCxnSpPr>
              <a:stCxn id="1645" idx="2"/>
              <a:endCxn id="1647" idx="5"/>
            </p:cNvCxnSpPr>
            <p:nvPr/>
          </p:nvCxnSpPr>
          <p:spPr>
            <a:xfrm rot="5400000">
              <a:off x="7803740" y="3490277"/>
              <a:ext cx="157200" cy="847500"/>
            </a:xfrm>
            <a:prstGeom prst="bentConnector2">
              <a:avLst/>
            </a:prstGeom>
            <a:noFill/>
            <a:ln cap="flat" cmpd="sng" w="19050">
              <a:solidFill>
                <a:srgbClr val="22244E"/>
              </a:solidFill>
              <a:prstDash val="solid"/>
              <a:round/>
              <a:headEnd len="med" w="med" type="none"/>
              <a:tailEnd len="med" w="med" type="none"/>
            </a:ln>
          </p:spPr>
        </p:cxnSp>
        <p:cxnSp>
          <p:nvCxnSpPr>
            <p:cNvPr id="1648" name="Google Shape;1648;p55"/>
            <p:cNvCxnSpPr>
              <a:stCxn id="1647" idx="1"/>
              <a:endCxn id="1649" idx="4"/>
            </p:cNvCxnSpPr>
            <p:nvPr/>
          </p:nvCxnSpPr>
          <p:spPr>
            <a:xfrm flipH="1">
              <a:off x="6952496" y="3992740"/>
              <a:ext cx="374400" cy="148500"/>
            </a:xfrm>
            <a:prstGeom prst="bentConnector2">
              <a:avLst/>
            </a:prstGeom>
            <a:noFill/>
            <a:ln cap="flat" cmpd="sng" w="19050">
              <a:solidFill>
                <a:srgbClr val="22244E"/>
              </a:solidFill>
              <a:prstDash val="solid"/>
              <a:round/>
              <a:headEnd len="med" w="med" type="none"/>
              <a:tailEnd len="med" w="med" type="none"/>
            </a:ln>
          </p:spPr>
        </p:cxnSp>
        <p:cxnSp>
          <p:nvCxnSpPr>
            <p:cNvPr id="1650" name="Google Shape;1650;p55"/>
            <p:cNvCxnSpPr>
              <a:stCxn id="1649" idx="2"/>
              <a:endCxn id="1651" idx="2"/>
            </p:cNvCxnSpPr>
            <p:nvPr/>
          </p:nvCxnSpPr>
          <p:spPr>
            <a:xfrm flipH="1" rot="-5400000">
              <a:off x="7267766" y="3957529"/>
              <a:ext cx="216900" cy="847500"/>
            </a:xfrm>
            <a:prstGeom prst="bentConnector2">
              <a:avLst/>
            </a:prstGeom>
            <a:noFill/>
            <a:ln cap="flat" cmpd="sng" w="19050">
              <a:solidFill>
                <a:srgbClr val="22244E"/>
              </a:solidFill>
              <a:prstDash val="solid"/>
              <a:round/>
              <a:headEnd len="med" w="med" type="none"/>
              <a:tailEnd len="med" w="med" type="none"/>
            </a:ln>
          </p:spPr>
        </p:cxnSp>
        <p:cxnSp>
          <p:nvCxnSpPr>
            <p:cNvPr id="1652" name="Google Shape;1652;p55"/>
            <p:cNvCxnSpPr>
              <a:stCxn id="1644" idx="2"/>
            </p:cNvCxnSpPr>
            <p:nvPr/>
          </p:nvCxnSpPr>
          <p:spPr>
            <a:xfrm flipH="1">
              <a:off x="6840041" y="3495899"/>
              <a:ext cx="960000" cy="600"/>
            </a:xfrm>
            <a:prstGeom prst="bentConnector3">
              <a:avLst>
                <a:gd fmla="val 50000" name="adj1"/>
              </a:avLst>
            </a:prstGeom>
            <a:noFill/>
            <a:ln cap="flat" cmpd="sng" w="19050">
              <a:solidFill>
                <a:srgbClr val="22244E"/>
              </a:solidFill>
              <a:prstDash val="solid"/>
              <a:round/>
              <a:headEnd len="med" w="med" type="none"/>
              <a:tailEnd len="med" w="med" type="none"/>
            </a:ln>
          </p:spPr>
        </p:cxnSp>
        <p:cxnSp>
          <p:nvCxnSpPr>
            <p:cNvPr id="1653" name="Google Shape;1653;p55"/>
            <p:cNvCxnSpPr>
              <a:stCxn id="1651" idx="4"/>
            </p:cNvCxnSpPr>
            <p:nvPr/>
          </p:nvCxnSpPr>
          <p:spPr>
            <a:xfrm>
              <a:off x="7931660" y="4489580"/>
              <a:ext cx="494100" cy="600"/>
            </a:xfrm>
            <a:prstGeom prst="bentConnector3">
              <a:avLst>
                <a:gd fmla="val 50000" name="adj1"/>
              </a:avLst>
            </a:prstGeom>
            <a:noFill/>
            <a:ln cap="flat" cmpd="sng" w="19050">
              <a:solidFill>
                <a:srgbClr val="22244E"/>
              </a:solidFill>
              <a:prstDash val="solid"/>
              <a:round/>
              <a:headEnd len="med" w="med" type="none"/>
              <a:tailEnd len="med" w="med" type="none"/>
            </a:ln>
          </p:spPr>
        </p:cxnSp>
        <p:grpSp>
          <p:nvGrpSpPr>
            <p:cNvPr id="1654" name="Google Shape;1654;p55"/>
            <p:cNvGrpSpPr/>
            <p:nvPr/>
          </p:nvGrpSpPr>
          <p:grpSpPr>
            <a:xfrm>
              <a:off x="7800041" y="3291630"/>
              <a:ext cx="131619" cy="323322"/>
              <a:chOff x="7779692" y="3248738"/>
              <a:chExt cx="135900" cy="333838"/>
            </a:xfrm>
          </p:grpSpPr>
          <p:sp>
            <p:nvSpPr>
              <p:cNvPr id="1644" name="Google Shape;1644;p55"/>
              <p:cNvSpPr/>
              <p:nvPr/>
            </p:nvSpPr>
            <p:spPr>
              <a:xfrm rot="5400000">
                <a:off x="7769192" y="3436176"/>
                <a:ext cx="156900" cy="135900"/>
              </a:xfrm>
              <a:prstGeom prst="hexagon">
                <a:avLst>
                  <a:gd fmla="val 25000" name="adj"/>
                  <a:gd fmla="val 115470" name="vf"/>
                </a:avLst>
              </a:prstGeom>
              <a:solidFill>
                <a:srgbClr val="22244E"/>
              </a:solidFill>
              <a:ln cap="flat" cmpd="sng" w="19050">
                <a:solidFill>
                  <a:srgbClr val="22244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655" name="Google Shape;1655;p55"/>
              <p:cNvSpPr/>
              <p:nvPr/>
            </p:nvSpPr>
            <p:spPr>
              <a:xfrm>
                <a:off x="7802200" y="3248738"/>
                <a:ext cx="90900" cy="90900"/>
              </a:xfrm>
              <a:prstGeom prst="ellipse">
                <a:avLst/>
              </a:prstGeom>
              <a:solidFill>
                <a:srgbClr val="22244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1656" name="Google Shape;1656;p55"/>
            <p:cNvGrpSpPr/>
            <p:nvPr/>
          </p:nvGrpSpPr>
          <p:grpSpPr>
            <a:xfrm>
              <a:off x="8110878" y="3703808"/>
              <a:ext cx="314266" cy="131619"/>
              <a:chOff x="8100638" y="3674321"/>
              <a:chExt cx="324487" cy="135900"/>
            </a:xfrm>
          </p:grpSpPr>
          <p:sp>
            <p:nvSpPr>
              <p:cNvPr id="1645" name="Google Shape;1645;p55"/>
              <p:cNvSpPr/>
              <p:nvPr/>
            </p:nvSpPr>
            <p:spPr>
              <a:xfrm>
                <a:off x="8268225" y="3674321"/>
                <a:ext cx="156900" cy="135900"/>
              </a:xfrm>
              <a:prstGeom prst="hexagon">
                <a:avLst>
                  <a:gd fmla="val 25000" name="adj"/>
                  <a:gd fmla="val 115470" name="vf"/>
                </a:avLst>
              </a:prstGeom>
              <a:solidFill>
                <a:srgbClr val="503259"/>
              </a:solidFill>
              <a:ln cap="flat" cmpd="sng" w="19050">
                <a:solidFill>
                  <a:srgbClr val="5032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657" name="Google Shape;1657;p55"/>
              <p:cNvSpPr/>
              <p:nvPr/>
            </p:nvSpPr>
            <p:spPr>
              <a:xfrm>
                <a:off x="8100638" y="3696808"/>
                <a:ext cx="90900" cy="90900"/>
              </a:xfrm>
              <a:prstGeom prst="ellipse">
                <a:avLst/>
              </a:prstGeom>
              <a:solidFill>
                <a:srgbClr val="50325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658" name="Google Shape;1658;p55"/>
              <p:cNvCxnSpPr>
                <a:stCxn id="1657" idx="6"/>
                <a:endCxn id="1645" idx="3"/>
              </p:cNvCxnSpPr>
              <p:nvPr/>
            </p:nvCxnSpPr>
            <p:spPr>
              <a:xfrm>
                <a:off x="8191538" y="3742258"/>
                <a:ext cx="76800" cy="0"/>
              </a:xfrm>
              <a:prstGeom prst="straightConnector1">
                <a:avLst/>
              </a:prstGeom>
              <a:noFill/>
              <a:ln cap="flat" cmpd="sng" w="19050">
                <a:solidFill>
                  <a:srgbClr val="503259"/>
                </a:solidFill>
                <a:prstDash val="solid"/>
                <a:round/>
                <a:headEnd len="med" w="med" type="none"/>
                <a:tailEnd len="med" w="med" type="none"/>
              </a:ln>
            </p:spPr>
          </p:cxnSp>
        </p:grpSp>
        <p:cxnSp>
          <p:nvCxnSpPr>
            <p:cNvPr id="1659" name="Google Shape;1659;p55"/>
            <p:cNvCxnSpPr>
              <a:stCxn id="1655" idx="4"/>
              <a:endCxn id="1644" idx="3"/>
            </p:cNvCxnSpPr>
            <p:nvPr/>
          </p:nvCxnSpPr>
          <p:spPr>
            <a:xfrm>
              <a:off x="7865859" y="3379667"/>
              <a:ext cx="0" cy="83400"/>
            </a:xfrm>
            <a:prstGeom prst="straightConnector1">
              <a:avLst/>
            </a:prstGeom>
            <a:noFill/>
            <a:ln cap="flat" cmpd="sng" w="19050">
              <a:solidFill>
                <a:srgbClr val="22244E"/>
              </a:solidFill>
              <a:prstDash val="solid"/>
              <a:round/>
              <a:headEnd len="med" w="med" type="none"/>
              <a:tailEnd len="med" w="med" type="none"/>
            </a:ln>
          </p:spPr>
        </p:cxnSp>
        <p:grpSp>
          <p:nvGrpSpPr>
            <p:cNvPr id="1660" name="Google Shape;1660;p55"/>
            <p:cNvGrpSpPr/>
            <p:nvPr/>
          </p:nvGrpSpPr>
          <p:grpSpPr>
            <a:xfrm>
              <a:off x="6833413" y="4141209"/>
              <a:ext cx="311850" cy="131619"/>
              <a:chOff x="6781625" y="4125949"/>
              <a:chExt cx="321993" cy="135900"/>
            </a:xfrm>
          </p:grpSpPr>
          <p:sp>
            <p:nvSpPr>
              <p:cNvPr id="1649" name="Google Shape;1649;p55"/>
              <p:cNvSpPr/>
              <p:nvPr/>
            </p:nvSpPr>
            <p:spPr>
              <a:xfrm flipH="1">
                <a:off x="6781625" y="4125949"/>
                <a:ext cx="156900" cy="135900"/>
              </a:xfrm>
              <a:prstGeom prst="hexagon">
                <a:avLst>
                  <a:gd fmla="val 25000" name="adj"/>
                  <a:gd fmla="val 115470" name="vf"/>
                </a:avLst>
              </a:prstGeom>
              <a:solidFill>
                <a:srgbClr val="B07CC6"/>
              </a:solidFill>
              <a:ln cap="flat" cmpd="sng" w="19050">
                <a:solidFill>
                  <a:srgbClr val="B07CC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661" name="Google Shape;1661;p55"/>
              <p:cNvSpPr/>
              <p:nvPr/>
            </p:nvSpPr>
            <p:spPr>
              <a:xfrm>
                <a:off x="7012718" y="4148449"/>
                <a:ext cx="90900" cy="90900"/>
              </a:xfrm>
              <a:prstGeom prst="ellipse">
                <a:avLst/>
              </a:prstGeom>
              <a:solidFill>
                <a:srgbClr val="B07C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662" name="Google Shape;1662;p55"/>
              <p:cNvCxnSpPr>
                <a:stCxn id="1661" idx="2"/>
                <a:endCxn id="1649" idx="3"/>
              </p:cNvCxnSpPr>
              <p:nvPr/>
            </p:nvCxnSpPr>
            <p:spPr>
              <a:xfrm rot="10800000">
                <a:off x="6938618" y="4193899"/>
                <a:ext cx="74100" cy="0"/>
              </a:xfrm>
              <a:prstGeom prst="straightConnector1">
                <a:avLst/>
              </a:prstGeom>
              <a:noFill/>
              <a:ln cap="flat" cmpd="sng" w="19050">
                <a:solidFill>
                  <a:srgbClr val="B07CC6"/>
                </a:solidFill>
                <a:prstDash val="solid"/>
                <a:round/>
                <a:headEnd len="med" w="med" type="none"/>
                <a:tailEnd len="med" w="med" type="none"/>
              </a:ln>
            </p:spPr>
          </p:cxnSp>
        </p:grpSp>
        <p:grpSp>
          <p:nvGrpSpPr>
            <p:cNvPr id="1663" name="Google Shape;1663;p55"/>
            <p:cNvGrpSpPr/>
            <p:nvPr/>
          </p:nvGrpSpPr>
          <p:grpSpPr>
            <a:xfrm>
              <a:off x="7326896" y="3795891"/>
              <a:ext cx="131619" cy="315901"/>
              <a:chOff x="7291158" y="3769400"/>
              <a:chExt cx="135900" cy="326176"/>
            </a:xfrm>
          </p:grpSpPr>
          <p:sp>
            <p:nvSpPr>
              <p:cNvPr id="1647" name="Google Shape;1647;p55"/>
              <p:cNvSpPr/>
              <p:nvPr/>
            </p:nvSpPr>
            <p:spPr>
              <a:xfrm flipH="1" rot="5400000">
                <a:off x="7280658" y="3949176"/>
                <a:ext cx="156900" cy="135900"/>
              </a:xfrm>
              <a:prstGeom prst="hexagon">
                <a:avLst>
                  <a:gd fmla="val 25000" name="adj"/>
                  <a:gd fmla="val 115470" name="vf"/>
                </a:avLst>
              </a:prstGeom>
              <a:solidFill>
                <a:srgbClr val="765186"/>
              </a:solidFill>
              <a:ln cap="flat" cmpd="sng" w="19050">
                <a:solidFill>
                  <a:srgbClr val="76518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664" name="Google Shape;1664;p55"/>
              <p:cNvSpPr/>
              <p:nvPr/>
            </p:nvSpPr>
            <p:spPr>
              <a:xfrm>
                <a:off x="7313650" y="3769400"/>
                <a:ext cx="90900" cy="90900"/>
              </a:xfrm>
              <a:prstGeom prst="ellipse">
                <a:avLst/>
              </a:prstGeom>
              <a:solidFill>
                <a:srgbClr val="76518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665" name="Google Shape;1665;p55"/>
              <p:cNvCxnSpPr>
                <a:stCxn id="1664" idx="4"/>
                <a:endCxn id="1647" idx="0"/>
              </p:cNvCxnSpPr>
              <p:nvPr/>
            </p:nvCxnSpPr>
            <p:spPr>
              <a:xfrm>
                <a:off x="7359100" y="3860300"/>
                <a:ext cx="0" cy="78300"/>
              </a:xfrm>
              <a:prstGeom prst="straightConnector1">
                <a:avLst/>
              </a:prstGeom>
              <a:noFill/>
              <a:ln cap="flat" cmpd="sng" w="19050">
                <a:solidFill>
                  <a:srgbClr val="765186"/>
                </a:solidFill>
                <a:prstDash val="solid"/>
                <a:round/>
                <a:headEnd len="med" w="med" type="none"/>
                <a:tailEnd len="med" w="med" type="none"/>
              </a:ln>
            </p:spPr>
          </p:cxnSp>
        </p:grpSp>
        <p:grpSp>
          <p:nvGrpSpPr>
            <p:cNvPr id="1666" name="Google Shape;1666;p55"/>
            <p:cNvGrpSpPr/>
            <p:nvPr/>
          </p:nvGrpSpPr>
          <p:grpSpPr>
            <a:xfrm>
              <a:off x="7800041" y="4285069"/>
              <a:ext cx="131619" cy="323564"/>
              <a:chOff x="7779692" y="4274488"/>
              <a:chExt cx="135900" cy="334088"/>
            </a:xfrm>
          </p:grpSpPr>
          <p:sp>
            <p:nvSpPr>
              <p:cNvPr id="1651" name="Google Shape;1651;p55"/>
              <p:cNvSpPr/>
              <p:nvPr/>
            </p:nvSpPr>
            <p:spPr>
              <a:xfrm rot="5400000">
                <a:off x="7769192" y="4462176"/>
                <a:ext cx="156900" cy="135900"/>
              </a:xfrm>
              <a:prstGeom prst="hexagon">
                <a:avLst>
                  <a:gd fmla="val 25000" name="adj"/>
                  <a:gd fmla="val 115470" name="vf"/>
                </a:avLst>
              </a:prstGeom>
              <a:solidFill>
                <a:srgbClr val="22244E"/>
              </a:solidFill>
              <a:ln cap="flat" cmpd="sng" w="19050">
                <a:solidFill>
                  <a:srgbClr val="22244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667" name="Google Shape;1667;p55"/>
              <p:cNvSpPr/>
              <p:nvPr/>
            </p:nvSpPr>
            <p:spPr>
              <a:xfrm>
                <a:off x="7802200" y="4274488"/>
                <a:ext cx="90900" cy="90900"/>
              </a:xfrm>
              <a:prstGeom prst="ellipse">
                <a:avLst/>
              </a:prstGeom>
              <a:solidFill>
                <a:srgbClr val="22244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668" name="Google Shape;1668;p55"/>
              <p:cNvCxnSpPr>
                <a:stCxn id="1667" idx="4"/>
                <a:endCxn id="1651" idx="3"/>
              </p:cNvCxnSpPr>
              <p:nvPr/>
            </p:nvCxnSpPr>
            <p:spPr>
              <a:xfrm>
                <a:off x="7847650" y="4365388"/>
                <a:ext cx="0" cy="86400"/>
              </a:xfrm>
              <a:prstGeom prst="straightConnector1">
                <a:avLst/>
              </a:prstGeom>
              <a:noFill/>
              <a:ln cap="flat" cmpd="sng" w="19050">
                <a:solidFill>
                  <a:srgbClr val="22244E"/>
                </a:solidFill>
                <a:prstDash val="solid"/>
                <a:round/>
                <a:headEnd len="med" w="med" type="none"/>
                <a:tailEnd len="med" w="med" type="none"/>
              </a:ln>
            </p:spPr>
          </p:cxnSp>
        </p:grpSp>
      </p:grpSp>
      <p:grpSp>
        <p:nvGrpSpPr>
          <p:cNvPr id="1669" name="Google Shape;1669;p55"/>
          <p:cNvGrpSpPr/>
          <p:nvPr/>
        </p:nvGrpSpPr>
        <p:grpSpPr>
          <a:xfrm>
            <a:off x="713193" y="3716026"/>
            <a:ext cx="1944428" cy="892553"/>
            <a:chOff x="713193" y="3675176"/>
            <a:chExt cx="1944428" cy="892553"/>
          </a:xfrm>
        </p:grpSpPr>
        <p:grpSp>
          <p:nvGrpSpPr>
            <p:cNvPr id="1670" name="Google Shape;1670;p55"/>
            <p:cNvGrpSpPr/>
            <p:nvPr/>
          </p:nvGrpSpPr>
          <p:grpSpPr>
            <a:xfrm>
              <a:off x="713193" y="3903673"/>
              <a:ext cx="377379" cy="664057"/>
              <a:chOff x="713180" y="3914338"/>
              <a:chExt cx="394500" cy="694257"/>
            </a:xfrm>
          </p:grpSpPr>
          <p:sp>
            <p:nvSpPr>
              <p:cNvPr id="1671" name="Google Shape;1671;p55"/>
              <p:cNvSpPr/>
              <p:nvPr/>
            </p:nvSpPr>
            <p:spPr>
              <a:xfrm rot="5400000">
                <a:off x="682730" y="3944788"/>
                <a:ext cx="455400" cy="394500"/>
              </a:xfrm>
              <a:prstGeom prst="hexagon">
                <a:avLst>
                  <a:gd fmla="val 30376" name="adj"/>
                  <a:gd fmla="val 115470" name="vf"/>
                </a:avLst>
              </a:prstGeom>
              <a:solidFill>
                <a:srgbClr val="22244E"/>
              </a:solidFill>
              <a:ln cap="flat" cmpd="sng" w="19050">
                <a:solidFill>
                  <a:srgbClr val="22244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672" name="Google Shape;1672;p55"/>
              <p:cNvSpPr/>
              <p:nvPr/>
            </p:nvSpPr>
            <p:spPr>
              <a:xfrm flipH="1">
                <a:off x="854061" y="4492495"/>
                <a:ext cx="112800" cy="116100"/>
              </a:xfrm>
              <a:prstGeom prst="rect">
                <a:avLst/>
              </a:prstGeom>
              <a:solidFill>
                <a:srgbClr val="22244E"/>
              </a:solidFill>
              <a:ln cap="flat" cmpd="sng" w="19050">
                <a:solidFill>
                  <a:srgbClr val="22244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673" name="Google Shape;1673;p55"/>
              <p:cNvCxnSpPr>
                <a:stCxn id="1671" idx="0"/>
                <a:endCxn id="1672" idx="0"/>
              </p:cNvCxnSpPr>
              <p:nvPr/>
            </p:nvCxnSpPr>
            <p:spPr>
              <a:xfrm>
                <a:off x="910430" y="4369738"/>
                <a:ext cx="0" cy="122700"/>
              </a:xfrm>
              <a:prstGeom prst="straightConnector1">
                <a:avLst/>
              </a:prstGeom>
              <a:noFill/>
              <a:ln cap="flat" cmpd="sng" w="19050">
                <a:solidFill>
                  <a:srgbClr val="22244E"/>
                </a:solidFill>
                <a:prstDash val="solid"/>
                <a:round/>
                <a:headEnd len="med" w="med" type="none"/>
                <a:tailEnd len="med" w="med" type="none"/>
              </a:ln>
            </p:spPr>
          </p:cxnSp>
        </p:grpSp>
        <p:grpSp>
          <p:nvGrpSpPr>
            <p:cNvPr id="1674" name="Google Shape;1674;p55"/>
            <p:cNvGrpSpPr/>
            <p:nvPr/>
          </p:nvGrpSpPr>
          <p:grpSpPr>
            <a:xfrm>
              <a:off x="1104955" y="3675176"/>
              <a:ext cx="377379" cy="664087"/>
              <a:chOff x="1122716" y="3675450"/>
              <a:chExt cx="394500" cy="694288"/>
            </a:xfrm>
          </p:grpSpPr>
          <p:sp>
            <p:nvSpPr>
              <p:cNvPr id="1675" name="Google Shape;1675;p55"/>
              <p:cNvSpPr/>
              <p:nvPr/>
            </p:nvSpPr>
            <p:spPr>
              <a:xfrm rot="5400000">
                <a:off x="1092266" y="3944788"/>
                <a:ext cx="455400" cy="394500"/>
              </a:xfrm>
              <a:prstGeom prst="hexagon">
                <a:avLst>
                  <a:gd fmla="val 30376" name="adj"/>
                  <a:gd fmla="val 115470" name="vf"/>
                </a:avLst>
              </a:prstGeom>
              <a:solidFill>
                <a:srgbClr val="503259"/>
              </a:solidFill>
              <a:ln cap="flat" cmpd="sng" w="19050">
                <a:solidFill>
                  <a:srgbClr val="5032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676" name="Google Shape;1676;p55"/>
              <p:cNvSpPr/>
              <p:nvPr/>
            </p:nvSpPr>
            <p:spPr>
              <a:xfrm>
                <a:off x="1263598" y="3675450"/>
                <a:ext cx="112800" cy="116100"/>
              </a:xfrm>
              <a:prstGeom prst="rect">
                <a:avLst/>
              </a:prstGeom>
              <a:solidFill>
                <a:srgbClr val="503259"/>
              </a:solidFill>
              <a:ln cap="flat" cmpd="sng" w="19050">
                <a:solidFill>
                  <a:srgbClr val="5032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677" name="Google Shape;1677;p55"/>
              <p:cNvCxnSpPr>
                <a:stCxn id="1675" idx="3"/>
                <a:endCxn id="1676" idx="2"/>
              </p:cNvCxnSpPr>
              <p:nvPr/>
            </p:nvCxnSpPr>
            <p:spPr>
              <a:xfrm rot="10800000">
                <a:off x="1319966" y="3791638"/>
                <a:ext cx="0" cy="122700"/>
              </a:xfrm>
              <a:prstGeom prst="straightConnector1">
                <a:avLst/>
              </a:prstGeom>
              <a:noFill/>
              <a:ln cap="flat" cmpd="sng" w="19050">
                <a:solidFill>
                  <a:srgbClr val="503259"/>
                </a:solidFill>
                <a:prstDash val="solid"/>
                <a:round/>
                <a:headEnd len="med" w="med" type="none"/>
                <a:tailEnd len="med" w="med" type="none"/>
              </a:ln>
            </p:spPr>
          </p:cxnSp>
        </p:grpSp>
        <p:grpSp>
          <p:nvGrpSpPr>
            <p:cNvPr id="1678" name="Google Shape;1678;p55"/>
            <p:cNvGrpSpPr/>
            <p:nvPr/>
          </p:nvGrpSpPr>
          <p:grpSpPr>
            <a:xfrm>
              <a:off x="1496718" y="3903673"/>
              <a:ext cx="377379" cy="664057"/>
              <a:chOff x="1532253" y="3914338"/>
              <a:chExt cx="394500" cy="694257"/>
            </a:xfrm>
          </p:grpSpPr>
          <p:sp>
            <p:nvSpPr>
              <p:cNvPr id="1679" name="Google Shape;1679;p55"/>
              <p:cNvSpPr/>
              <p:nvPr/>
            </p:nvSpPr>
            <p:spPr>
              <a:xfrm rot="5400000">
                <a:off x="1501803" y="3944788"/>
                <a:ext cx="455400" cy="394500"/>
              </a:xfrm>
              <a:prstGeom prst="hexagon">
                <a:avLst>
                  <a:gd fmla="val 30376" name="adj"/>
                  <a:gd fmla="val 115470" name="vf"/>
                </a:avLst>
              </a:prstGeom>
              <a:solidFill>
                <a:srgbClr val="765186"/>
              </a:solidFill>
              <a:ln cap="flat" cmpd="sng" w="19050">
                <a:solidFill>
                  <a:srgbClr val="76518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680" name="Google Shape;1680;p55"/>
              <p:cNvSpPr/>
              <p:nvPr/>
            </p:nvSpPr>
            <p:spPr>
              <a:xfrm flipH="1">
                <a:off x="1673134" y="4492495"/>
                <a:ext cx="112800" cy="116100"/>
              </a:xfrm>
              <a:prstGeom prst="rect">
                <a:avLst/>
              </a:prstGeom>
              <a:solidFill>
                <a:srgbClr val="765186"/>
              </a:solidFill>
              <a:ln cap="flat" cmpd="sng" w="19050">
                <a:solidFill>
                  <a:srgbClr val="76518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681" name="Google Shape;1681;p55"/>
              <p:cNvCxnSpPr>
                <a:stCxn id="1679" idx="0"/>
                <a:endCxn id="1680" idx="0"/>
              </p:cNvCxnSpPr>
              <p:nvPr/>
            </p:nvCxnSpPr>
            <p:spPr>
              <a:xfrm>
                <a:off x="1729503" y="4369738"/>
                <a:ext cx="0" cy="122700"/>
              </a:xfrm>
              <a:prstGeom prst="straightConnector1">
                <a:avLst/>
              </a:prstGeom>
              <a:noFill/>
              <a:ln cap="flat" cmpd="sng" w="19050">
                <a:solidFill>
                  <a:srgbClr val="765186"/>
                </a:solidFill>
                <a:prstDash val="solid"/>
                <a:round/>
                <a:headEnd len="med" w="med" type="none"/>
                <a:tailEnd len="med" w="med" type="none"/>
              </a:ln>
            </p:spPr>
          </p:cxnSp>
        </p:grpSp>
        <p:grpSp>
          <p:nvGrpSpPr>
            <p:cNvPr id="1682" name="Google Shape;1682;p55"/>
            <p:cNvGrpSpPr/>
            <p:nvPr/>
          </p:nvGrpSpPr>
          <p:grpSpPr>
            <a:xfrm>
              <a:off x="1888480" y="3675176"/>
              <a:ext cx="377379" cy="664087"/>
              <a:chOff x="1941789" y="3675450"/>
              <a:chExt cx="394500" cy="694288"/>
            </a:xfrm>
          </p:grpSpPr>
          <p:sp>
            <p:nvSpPr>
              <p:cNvPr id="1683" name="Google Shape;1683;p55"/>
              <p:cNvSpPr/>
              <p:nvPr/>
            </p:nvSpPr>
            <p:spPr>
              <a:xfrm rot="5400000">
                <a:off x="1911339" y="3944788"/>
                <a:ext cx="455400" cy="394500"/>
              </a:xfrm>
              <a:prstGeom prst="hexagon">
                <a:avLst>
                  <a:gd fmla="val 30376" name="adj"/>
                  <a:gd fmla="val 115470" name="vf"/>
                </a:avLst>
              </a:prstGeom>
              <a:solidFill>
                <a:srgbClr val="B07CC6"/>
              </a:solidFill>
              <a:ln cap="flat" cmpd="sng" w="19050">
                <a:solidFill>
                  <a:srgbClr val="B07CC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684" name="Google Shape;1684;p55"/>
              <p:cNvSpPr/>
              <p:nvPr/>
            </p:nvSpPr>
            <p:spPr>
              <a:xfrm>
                <a:off x="2082670" y="3675450"/>
                <a:ext cx="112800" cy="116100"/>
              </a:xfrm>
              <a:prstGeom prst="rect">
                <a:avLst/>
              </a:prstGeom>
              <a:solidFill>
                <a:srgbClr val="B07CC6"/>
              </a:solidFill>
              <a:ln cap="flat" cmpd="sng" w="19050">
                <a:solidFill>
                  <a:srgbClr val="B07CC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685" name="Google Shape;1685;p55"/>
              <p:cNvCxnSpPr>
                <a:stCxn id="1683" idx="3"/>
                <a:endCxn id="1684" idx="2"/>
              </p:cNvCxnSpPr>
              <p:nvPr/>
            </p:nvCxnSpPr>
            <p:spPr>
              <a:xfrm rot="10800000">
                <a:off x="2139039" y="3791638"/>
                <a:ext cx="0" cy="122700"/>
              </a:xfrm>
              <a:prstGeom prst="straightConnector1">
                <a:avLst/>
              </a:prstGeom>
              <a:noFill/>
              <a:ln cap="flat" cmpd="sng" w="19050">
                <a:solidFill>
                  <a:srgbClr val="B07CC6"/>
                </a:solidFill>
                <a:prstDash val="solid"/>
                <a:round/>
                <a:headEnd len="med" w="med" type="none"/>
                <a:tailEnd len="med" w="med" type="none"/>
              </a:ln>
            </p:spPr>
          </p:cxnSp>
        </p:grpSp>
        <p:grpSp>
          <p:nvGrpSpPr>
            <p:cNvPr id="1686" name="Google Shape;1686;p55"/>
            <p:cNvGrpSpPr/>
            <p:nvPr/>
          </p:nvGrpSpPr>
          <p:grpSpPr>
            <a:xfrm>
              <a:off x="2280242" y="3903673"/>
              <a:ext cx="377379" cy="664057"/>
              <a:chOff x="2351325" y="3914338"/>
              <a:chExt cx="394500" cy="694257"/>
            </a:xfrm>
          </p:grpSpPr>
          <p:sp>
            <p:nvSpPr>
              <p:cNvPr id="1687" name="Google Shape;1687;p55"/>
              <p:cNvSpPr/>
              <p:nvPr/>
            </p:nvSpPr>
            <p:spPr>
              <a:xfrm rot="5400000">
                <a:off x="2320875" y="3944788"/>
                <a:ext cx="455400" cy="394500"/>
              </a:xfrm>
              <a:prstGeom prst="hexagon">
                <a:avLst>
                  <a:gd fmla="val 30376" name="adj"/>
                  <a:gd fmla="val 115470" name="vf"/>
                </a:avLst>
              </a:prstGeom>
              <a:solidFill>
                <a:srgbClr val="22244E"/>
              </a:solidFill>
              <a:ln cap="flat" cmpd="sng" w="19050">
                <a:solidFill>
                  <a:srgbClr val="22244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688" name="Google Shape;1688;p55"/>
              <p:cNvSpPr/>
              <p:nvPr/>
            </p:nvSpPr>
            <p:spPr>
              <a:xfrm flipH="1">
                <a:off x="2492206" y="4492495"/>
                <a:ext cx="112800" cy="116100"/>
              </a:xfrm>
              <a:prstGeom prst="rect">
                <a:avLst/>
              </a:prstGeom>
              <a:solidFill>
                <a:srgbClr val="22244E"/>
              </a:solidFill>
              <a:ln cap="flat" cmpd="sng" w="19050">
                <a:solidFill>
                  <a:srgbClr val="22244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689" name="Google Shape;1689;p55"/>
              <p:cNvCxnSpPr>
                <a:stCxn id="1687" idx="0"/>
                <a:endCxn id="1688" idx="0"/>
              </p:cNvCxnSpPr>
              <p:nvPr/>
            </p:nvCxnSpPr>
            <p:spPr>
              <a:xfrm>
                <a:off x="2548575" y="4369738"/>
                <a:ext cx="0" cy="122700"/>
              </a:xfrm>
              <a:prstGeom prst="straightConnector1">
                <a:avLst/>
              </a:prstGeom>
              <a:noFill/>
              <a:ln cap="flat" cmpd="sng" w="19050">
                <a:solidFill>
                  <a:srgbClr val="22244E"/>
                </a:solidFill>
                <a:prstDash val="solid"/>
                <a:round/>
                <a:headEnd len="med" w="med" type="none"/>
                <a:tailEnd len="med" w="med" type="none"/>
              </a:ln>
            </p:spPr>
          </p:cxnSp>
        </p:grpSp>
      </p:grpSp>
      <p:grpSp>
        <p:nvGrpSpPr>
          <p:cNvPr id="1690" name="Google Shape;1690;p55"/>
          <p:cNvGrpSpPr/>
          <p:nvPr/>
        </p:nvGrpSpPr>
        <p:grpSpPr>
          <a:xfrm>
            <a:off x="2800877" y="3965048"/>
            <a:ext cx="2157850" cy="394500"/>
            <a:chOff x="2746254" y="3914348"/>
            <a:chExt cx="2157850" cy="394500"/>
          </a:xfrm>
        </p:grpSpPr>
        <p:sp>
          <p:nvSpPr>
            <p:cNvPr id="1691" name="Google Shape;1691;p55"/>
            <p:cNvSpPr/>
            <p:nvPr/>
          </p:nvSpPr>
          <p:spPr>
            <a:xfrm>
              <a:off x="4818604" y="4068699"/>
              <a:ext cx="85500" cy="85800"/>
            </a:xfrm>
            <a:prstGeom prst="ellipse">
              <a:avLst/>
            </a:prstGeom>
            <a:solidFill>
              <a:srgbClr val="B07C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1692" name="Google Shape;1692;p55"/>
            <p:cNvGrpSpPr/>
            <p:nvPr/>
          </p:nvGrpSpPr>
          <p:grpSpPr>
            <a:xfrm>
              <a:off x="2746254" y="3914348"/>
              <a:ext cx="2115087" cy="394500"/>
              <a:chOff x="2746254" y="3914348"/>
              <a:chExt cx="2115087" cy="394500"/>
            </a:xfrm>
          </p:grpSpPr>
          <p:grpSp>
            <p:nvGrpSpPr>
              <p:cNvPr id="1693" name="Google Shape;1693;p55"/>
              <p:cNvGrpSpPr/>
              <p:nvPr/>
            </p:nvGrpSpPr>
            <p:grpSpPr>
              <a:xfrm>
                <a:off x="2850789" y="3914348"/>
                <a:ext cx="394500" cy="394500"/>
                <a:chOff x="2850789" y="3914348"/>
                <a:chExt cx="394500" cy="394500"/>
              </a:xfrm>
            </p:grpSpPr>
            <p:sp>
              <p:nvSpPr>
                <p:cNvPr id="1694" name="Google Shape;1694;p55"/>
                <p:cNvSpPr/>
                <p:nvPr/>
              </p:nvSpPr>
              <p:spPr>
                <a:xfrm>
                  <a:off x="2850789" y="3914348"/>
                  <a:ext cx="394500" cy="394500"/>
                </a:xfrm>
                <a:prstGeom prst="roundRect">
                  <a:avLst>
                    <a:gd fmla="val 0" name="adj"/>
                  </a:avLst>
                </a:prstGeom>
                <a:solidFill>
                  <a:srgbClr val="22244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695" name="Google Shape;1695;p55"/>
                <p:cNvSpPr/>
                <p:nvPr/>
              </p:nvSpPr>
              <p:spPr>
                <a:xfrm>
                  <a:off x="2850789" y="3914348"/>
                  <a:ext cx="394500" cy="394500"/>
                </a:xfrm>
                <a:prstGeom prst="ellipse">
                  <a:avLst/>
                </a:prstGeom>
                <a:solidFill>
                  <a:srgbClr val="22244E"/>
                </a:solidFill>
                <a:ln cap="flat" cmpd="sng" w="285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1696" name="Google Shape;1696;p55"/>
              <p:cNvGrpSpPr/>
              <p:nvPr/>
            </p:nvGrpSpPr>
            <p:grpSpPr>
              <a:xfrm>
                <a:off x="3368872" y="3914348"/>
                <a:ext cx="394500" cy="394500"/>
                <a:chOff x="3368872" y="3914348"/>
                <a:chExt cx="394500" cy="394500"/>
              </a:xfrm>
            </p:grpSpPr>
            <p:sp>
              <p:nvSpPr>
                <p:cNvPr id="1697" name="Google Shape;1697;p55"/>
                <p:cNvSpPr/>
                <p:nvPr/>
              </p:nvSpPr>
              <p:spPr>
                <a:xfrm>
                  <a:off x="3368872" y="3914348"/>
                  <a:ext cx="394500" cy="394500"/>
                </a:xfrm>
                <a:prstGeom prst="roundRect">
                  <a:avLst>
                    <a:gd fmla="val 0" name="adj"/>
                  </a:avLst>
                </a:prstGeom>
                <a:solidFill>
                  <a:srgbClr val="50325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698" name="Google Shape;1698;p55"/>
                <p:cNvSpPr/>
                <p:nvPr/>
              </p:nvSpPr>
              <p:spPr>
                <a:xfrm>
                  <a:off x="3368872" y="3914348"/>
                  <a:ext cx="394500" cy="394500"/>
                </a:xfrm>
                <a:prstGeom prst="ellipse">
                  <a:avLst/>
                </a:prstGeom>
                <a:solidFill>
                  <a:srgbClr val="503259"/>
                </a:solidFill>
                <a:ln cap="flat" cmpd="sng" w="285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1699" name="Google Shape;1699;p55"/>
              <p:cNvGrpSpPr/>
              <p:nvPr/>
            </p:nvGrpSpPr>
            <p:grpSpPr>
              <a:xfrm>
                <a:off x="3886955" y="3914348"/>
                <a:ext cx="394500" cy="394500"/>
                <a:chOff x="3886955" y="3914348"/>
                <a:chExt cx="394500" cy="394500"/>
              </a:xfrm>
            </p:grpSpPr>
            <p:sp>
              <p:nvSpPr>
                <p:cNvPr id="1700" name="Google Shape;1700;p55"/>
                <p:cNvSpPr/>
                <p:nvPr/>
              </p:nvSpPr>
              <p:spPr>
                <a:xfrm>
                  <a:off x="3886955" y="3914348"/>
                  <a:ext cx="394500" cy="394500"/>
                </a:xfrm>
                <a:prstGeom prst="roundRect">
                  <a:avLst>
                    <a:gd fmla="val 0" name="adj"/>
                  </a:avLst>
                </a:prstGeom>
                <a:solidFill>
                  <a:srgbClr val="76518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701" name="Google Shape;1701;p55"/>
                <p:cNvSpPr/>
                <p:nvPr/>
              </p:nvSpPr>
              <p:spPr>
                <a:xfrm>
                  <a:off x="3886955" y="3914348"/>
                  <a:ext cx="394500" cy="394500"/>
                </a:xfrm>
                <a:prstGeom prst="ellipse">
                  <a:avLst/>
                </a:prstGeom>
                <a:solidFill>
                  <a:srgbClr val="765186"/>
                </a:solidFill>
                <a:ln cap="flat" cmpd="sng" w="285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1702" name="Google Shape;1702;p55"/>
              <p:cNvGrpSpPr/>
              <p:nvPr/>
            </p:nvGrpSpPr>
            <p:grpSpPr>
              <a:xfrm>
                <a:off x="4405039" y="3914348"/>
                <a:ext cx="394500" cy="394500"/>
                <a:chOff x="4405039" y="3914348"/>
                <a:chExt cx="394500" cy="394500"/>
              </a:xfrm>
            </p:grpSpPr>
            <p:sp>
              <p:nvSpPr>
                <p:cNvPr id="1703" name="Google Shape;1703;p55"/>
                <p:cNvSpPr/>
                <p:nvPr/>
              </p:nvSpPr>
              <p:spPr>
                <a:xfrm>
                  <a:off x="4405039" y="3914348"/>
                  <a:ext cx="394500" cy="394500"/>
                </a:xfrm>
                <a:prstGeom prst="roundRect">
                  <a:avLst>
                    <a:gd fmla="val 0" name="adj"/>
                  </a:avLst>
                </a:prstGeom>
                <a:solidFill>
                  <a:srgbClr val="B07C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704" name="Google Shape;1704;p55"/>
                <p:cNvSpPr/>
                <p:nvPr/>
              </p:nvSpPr>
              <p:spPr>
                <a:xfrm>
                  <a:off x="4405039" y="3914348"/>
                  <a:ext cx="394500" cy="394500"/>
                </a:xfrm>
                <a:prstGeom prst="ellipse">
                  <a:avLst/>
                </a:prstGeom>
                <a:solidFill>
                  <a:srgbClr val="B07CC6"/>
                </a:solidFill>
                <a:ln cap="flat" cmpd="sng" w="285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sp>
            <p:nvSpPr>
              <p:cNvPr id="1705" name="Google Shape;1705;p55"/>
              <p:cNvSpPr/>
              <p:nvPr/>
            </p:nvSpPr>
            <p:spPr>
              <a:xfrm>
                <a:off x="3264329" y="4068699"/>
                <a:ext cx="85500" cy="85800"/>
              </a:xfrm>
              <a:prstGeom prst="ellipse">
                <a:avLst/>
              </a:prstGeom>
              <a:solidFill>
                <a:srgbClr val="22244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706" name="Google Shape;1706;p55"/>
              <p:cNvSpPr/>
              <p:nvPr/>
            </p:nvSpPr>
            <p:spPr>
              <a:xfrm>
                <a:off x="3782404" y="4068699"/>
                <a:ext cx="85500" cy="85800"/>
              </a:xfrm>
              <a:prstGeom prst="ellipse">
                <a:avLst/>
              </a:prstGeom>
              <a:solidFill>
                <a:srgbClr val="50325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707" name="Google Shape;1707;p55"/>
              <p:cNvSpPr/>
              <p:nvPr/>
            </p:nvSpPr>
            <p:spPr>
              <a:xfrm>
                <a:off x="4300491" y="4068699"/>
                <a:ext cx="85500" cy="85800"/>
              </a:xfrm>
              <a:prstGeom prst="ellipse">
                <a:avLst/>
              </a:prstGeom>
              <a:solidFill>
                <a:srgbClr val="76518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708" name="Google Shape;1708;p55"/>
              <p:cNvSpPr/>
              <p:nvPr/>
            </p:nvSpPr>
            <p:spPr>
              <a:xfrm>
                <a:off x="2746254" y="4068699"/>
                <a:ext cx="85500" cy="85800"/>
              </a:xfrm>
              <a:prstGeom prst="ellipse">
                <a:avLst/>
              </a:prstGeom>
              <a:solidFill>
                <a:srgbClr val="22244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709" name="Google Shape;1709;p55"/>
              <p:cNvCxnSpPr>
                <a:stCxn id="1708" idx="0"/>
                <a:endCxn id="1705" idx="0"/>
              </p:cNvCxnSpPr>
              <p:nvPr/>
            </p:nvCxnSpPr>
            <p:spPr>
              <a:xfrm flipH="1" rot="-5400000">
                <a:off x="3047754" y="3809949"/>
                <a:ext cx="600" cy="518100"/>
              </a:xfrm>
              <a:prstGeom prst="curvedConnector3">
                <a:avLst>
                  <a:gd fmla="val -39687500" name="adj1"/>
                </a:avLst>
              </a:prstGeom>
              <a:noFill/>
              <a:ln cap="flat" cmpd="sng" w="19050">
                <a:solidFill>
                  <a:srgbClr val="22244E"/>
                </a:solidFill>
                <a:prstDash val="solid"/>
                <a:round/>
                <a:headEnd len="med" w="med" type="none"/>
                <a:tailEnd len="med" w="med" type="none"/>
              </a:ln>
            </p:spPr>
          </p:cxnSp>
          <p:cxnSp>
            <p:nvCxnSpPr>
              <p:cNvPr id="1710" name="Google Shape;1710;p55"/>
              <p:cNvCxnSpPr>
                <a:stCxn id="1705" idx="4"/>
                <a:endCxn id="1706" idx="4"/>
              </p:cNvCxnSpPr>
              <p:nvPr/>
            </p:nvCxnSpPr>
            <p:spPr>
              <a:xfrm flipH="1" rot="-5400000">
                <a:off x="3565829" y="3895749"/>
                <a:ext cx="600" cy="518100"/>
              </a:xfrm>
              <a:prstGeom prst="curvedConnector3">
                <a:avLst>
                  <a:gd fmla="val 39687500" name="adj1"/>
                </a:avLst>
              </a:prstGeom>
              <a:noFill/>
              <a:ln cap="flat" cmpd="sng" w="19050">
                <a:solidFill>
                  <a:srgbClr val="503259"/>
                </a:solidFill>
                <a:prstDash val="solid"/>
                <a:round/>
                <a:headEnd len="med" w="med" type="none"/>
                <a:tailEnd len="med" w="med" type="none"/>
              </a:ln>
            </p:spPr>
          </p:cxnSp>
          <p:cxnSp>
            <p:nvCxnSpPr>
              <p:cNvPr id="1711" name="Google Shape;1711;p55"/>
              <p:cNvCxnSpPr>
                <a:stCxn id="1706" idx="0"/>
                <a:endCxn id="1707" idx="0"/>
              </p:cNvCxnSpPr>
              <p:nvPr/>
            </p:nvCxnSpPr>
            <p:spPr>
              <a:xfrm flipH="1" rot="-5400000">
                <a:off x="4083904" y="3809949"/>
                <a:ext cx="600" cy="518100"/>
              </a:xfrm>
              <a:prstGeom prst="curvedConnector3">
                <a:avLst>
                  <a:gd fmla="val -39687500" name="adj1"/>
                </a:avLst>
              </a:prstGeom>
              <a:noFill/>
              <a:ln cap="flat" cmpd="sng" w="19050">
                <a:solidFill>
                  <a:srgbClr val="765186"/>
                </a:solidFill>
                <a:prstDash val="solid"/>
                <a:round/>
                <a:headEnd len="med" w="med" type="none"/>
                <a:tailEnd len="med" w="med" type="none"/>
              </a:ln>
            </p:spPr>
          </p:cxnSp>
          <p:cxnSp>
            <p:nvCxnSpPr>
              <p:cNvPr id="1712" name="Google Shape;1712;p55"/>
              <p:cNvCxnSpPr>
                <a:stCxn id="1707" idx="4"/>
                <a:endCxn id="1691" idx="4"/>
              </p:cNvCxnSpPr>
              <p:nvPr/>
            </p:nvCxnSpPr>
            <p:spPr>
              <a:xfrm flipH="1" rot="-5400000">
                <a:off x="4601991" y="3895749"/>
                <a:ext cx="600" cy="518100"/>
              </a:xfrm>
              <a:prstGeom prst="curvedConnector3">
                <a:avLst>
                  <a:gd fmla="val 39687500" name="adj1"/>
                </a:avLst>
              </a:prstGeom>
              <a:noFill/>
              <a:ln cap="flat" cmpd="sng" w="19050">
                <a:solidFill>
                  <a:srgbClr val="B07CC6"/>
                </a:solidFill>
                <a:prstDash val="solid"/>
                <a:round/>
                <a:headEnd len="med" w="med" type="none"/>
                <a:tailEnd len="med" w="med" type="none"/>
              </a:ln>
            </p:spPr>
          </p:cxnSp>
        </p:grpSp>
      </p:grpSp>
      <p:grpSp>
        <p:nvGrpSpPr>
          <p:cNvPr id="1713" name="Google Shape;1713;p55"/>
          <p:cNvGrpSpPr/>
          <p:nvPr/>
        </p:nvGrpSpPr>
        <p:grpSpPr>
          <a:xfrm>
            <a:off x="5103624" y="3935226"/>
            <a:ext cx="1533103" cy="673350"/>
            <a:chOff x="5103624" y="3935226"/>
            <a:chExt cx="1533103" cy="673350"/>
          </a:xfrm>
        </p:grpSpPr>
        <p:grpSp>
          <p:nvGrpSpPr>
            <p:cNvPr id="1714" name="Google Shape;1714;p55"/>
            <p:cNvGrpSpPr/>
            <p:nvPr/>
          </p:nvGrpSpPr>
          <p:grpSpPr>
            <a:xfrm>
              <a:off x="6125827" y="3935226"/>
              <a:ext cx="510900" cy="673350"/>
              <a:chOff x="6119344" y="3856251"/>
              <a:chExt cx="510900" cy="673350"/>
            </a:xfrm>
          </p:grpSpPr>
          <p:sp>
            <p:nvSpPr>
              <p:cNvPr id="1715" name="Google Shape;1715;p55"/>
              <p:cNvSpPr/>
              <p:nvPr/>
            </p:nvSpPr>
            <p:spPr>
              <a:xfrm>
                <a:off x="6119344" y="3856251"/>
                <a:ext cx="510900" cy="510900"/>
              </a:xfrm>
              <a:prstGeom prst="arc">
                <a:avLst>
                  <a:gd fmla="val 10788183" name="adj1"/>
                  <a:gd fmla="val 5348878" name="adj2"/>
                </a:avLst>
              </a:prstGeom>
              <a:noFill/>
              <a:ln cap="flat" cmpd="sng" w="19050">
                <a:solidFill>
                  <a:srgbClr val="B07CC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716" name="Google Shape;1716;p55"/>
              <p:cNvCxnSpPr>
                <a:stCxn id="1715" idx="1"/>
              </p:cNvCxnSpPr>
              <p:nvPr/>
            </p:nvCxnSpPr>
            <p:spPr>
              <a:xfrm>
                <a:off x="6374794" y="4111701"/>
                <a:ext cx="0" cy="417900"/>
              </a:xfrm>
              <a:prstGeom prst="straightConnector1">
                <a:avLst/>
              </a:prstGeom>
              <a:noFill/>
              <a:ln cap="flat" cmpd="sng" w="19050">
                <a:solidFill>
                  <a:srgbClr val="B07CC6"/>
                </a:solidFill>
                <a:prstDash val="solid"/>
                <a:round/>
                <a:headEnd len="med" w="med" type="none"/>
                <a:tailEnd len="med" w="med" type="oval"/>
              </a:ln>
            </p:spPr>
          </p:cxnSp>
          <p:sp>
            <p:nvSpPr>
              <p:cNvPr id="1717" name="Google Shape;1717;p55"/>
              <p:cNvSpPr/>
              <p:nvPr/>
            </p:nvSpPr>
            <p:spPr>
              <a:xfrm>
                <a:off x="6177532" y="3914348"/>
                <a:ext cx="394500" cy="394500"/>
              </a:xfrm>
              <a:prstGeom prst="ellipse">
                <a:avLst/>
              </a:prstGeom>
              <a:solidFill>
                <a:srgbClr val="76518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1718" name="Google Shape;1718;p55"/>
            <p:cNvGrpSpPr/>
            <p:nvPr/>
          </p:nvGrpSpPr>
          <p:grpSpPr>
            <a:xfrm>
              <a:off x="5614720" y="3935226"/>
              <a:ext cx="510900" cy="673350"/>
              <a:chOff x="5606594" y="3856251"/>
              <a:chExt cx="510900" cy="673350"/>
            </a:xfrm>
          </p:grpSpPr>
          <p:sp>
            <p:nvSpPr>
              <p:cNvPr id="1719" name="Google Shape;1719;p55"/>
              <p:cNvSpPr/>
              <p:nvPr/>
            </p:nvSpPr>
            <p:spPr>
              <a:xfrm>
                <a:off x="5606594" y="3856251"/>
                <a:ext cx="510900" cy="510900"/>
              </a:xfrm>
              <a:prstGeom prst="arc">
                <a:avLst>
                  <a:gd fmla="val 10788183" name="adj1"/>
                  <a:gd fmla="val 5348878" name="adj2"/>
                </a:avLst>
              </a:prstGeom>
              <a:noFill/>
              <a:ln cap="flat" cmpd="sng" w="19050">
                <a:solidFill>
                  <a:srgbClr val="76518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720" name="Google Shape;1720;p55"/>
              <p:cNvCxnSpPr>
                <a:stCxn id="1719" idx="1"/>
              </p:cNvCxnSpPr>
              <p:nvPr/>
            </p:nvCxnSpPr>
            <p:spPr>
              <a:xfrm>
                <a:off x="5862044" y="4111701"/>
                <a:ext cx="0" cy="417900"/>
              </a:xfrm>
              <a:prstGeom prst="straightConnector1">
                <a:avLst/>
              </a:prstGeom>
              <a:noFill/>
              <a:ln cap="flat" cmpd="sng" w="19050">
                <a:solidFill>
                  <a:srgbClr val="765186"/>
                </a:solidFill>
                <a:prstDash val="solid"/>
                <a:round/>
                <a:headEnd len="med" w="med" type="none"/>
                <a:tailEnd len="med" w="med" type="oval"/>
              </a:ln>
            </p:spPr>
          </p:cxnSp>
          <p:sp>
            <p:nvSpPr>
              <p:cNvPr id="1721" name="Google Shape;1721;p55"/>
              <p:cNvSpPr/>
              <p:nvPr/>
            </p:nvSpPr>
            <p:spPr>
              <a:xfrm>
                <a:off x="5664782" y="3914348"/>
                <a:ext cx="394500" cy="394500"/>
              </a:xfrm>
              <a:prstGeom prst="ellipse">
                <a:avLst/>
              </a:prstGeom>
              <a:solidFill>
                <a:srgbClr val="50325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1722" name="Google Shape;1722;p55"/>
            <p:cNvGrpSpPr/>
            <p:nvPr/>
          </p:nvGrpSpPr>
          <p:grpSpPr>
            <a:xfrm>
              <a:off x="5103624" y="3935226"/>
              <a:ext cx="510900" cy="673350"/>
              <a:chOff x="5093856" y="3856251"/>
              <a:chExt cx="510900" cy="673350"/>
            </a:xfrm>
          </p:grpSpPr>
          <p:sp>
            <p:nvSpPr>
              <p:cNvPr id="1723" name="Google Shape;1723;p55"/>
              <p:cNvSpPr/>
              <p:nvPr/>
            </p:nvSpPr>
            <p:spPr>
              <a:xfrm>
                <a:off x="5093856" y="3856251"/>
                <a:ext cx="510900" cy="510900"/>
              </a:xfrm>
              <a:prstGeom prst="arc">
                <a:avLst>
                  <a:gd fmla="val 10788183" name="adj1"/>
                  <a:gd fmla="val 5348878" name="adj2"/>
                </a:avLst>
              </a:prstGeom>
              <a:noFill/>
              <a:ln cap="flat" cmpd="sng" w="19050">
                <a:solidFill>
                  <a:srgbClr val="5032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724" name="Google Shape;1724;p55"/>
              <p:cNvCxnSpPr>
                <a:stCxn id="1723" idx="1"/>
              </p:cNvCxnSpPr>
              <p:nvPr/>
            </p:nvCxnSpPr>
            <p:spPr>
              <a:xfrm>
                <a:off x="5349306" y="4111701"/>
                <a:ext cx="0" cy="417900"/>
              </a:xfrm>
              <a:prstGeom prst="straightConnector1">
                <a:avLst/>
              </a:prstGeom>
              <a:noFill/>
              <a:ln cap="flat" cmpd="sng" w="19050">
                <a:solidFill>
                  <a:srgbClr val="503259"/>
                </a:solidFill>
                <a:prstDash val="solid"/>
                <a:round/>
                <a:headEnd len="med" w="med" type="none"/>
                <a:tailEnd len="med" w="med" type="oval"/>
              </a:ln>
            </p:spPr>
          </p:cxnSp>
          <p:sp>
            <p:nvSpPr>
              <p:cNvPr id="1725" name="Google Shape;1725;p55"/>
              <p:cNvSpPr/>
              <p:nvPr/>
            </p:nvSpPr>
            <p:spPr>
              <a:xfrm>
                <a:off x="5152045" y="3914348"/>
                <a:ext cx="394500" cy="394500"/>
              </a:xfrm>
              <a:prstGeom prst="ellipse">
                <a:avLst/>
              </a:prstGeom>
              <a:solidFill>
                <a:srgbClr val="22244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29"/>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accent2"/>
                </a:solidFill>
              </a:rPr>
              <a:t>Table of contents</a:t>
            </a:r>
            <a:endParaRPr b="0">
              <a:solidFill>
                <a:schemeClr val="accent2"/>
              </a:solidFill>
            </a:endParaRPr>
          </a:p>
        </p:txBody>
      </p:sp>
      <p:sp>
        <p:nvSpPr>
          <p:cNvPr id="238" name="Google Shape;238;p29"/>
          <p:cNvSpPr txBox="1"/>
          <p:nvPr>
            <p:ph idx="1" type="subTitle"/>
          </p:nvPr>
        </p:nvSpPr>
        <p:spPr>
          <a:xfrm>
            <a:off x="1558050" y="2054698"/>
            <a:ext cx="2896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You can describe the topic of the section here</a:t>
            </a:r>
            <a:endParaRPr/>
          </a:p>
        </p:txBody>
      </p:sp>
      <p:sp>
        <p:nvSpPr>
          <p:cNvPr id="239" name="Google Shape;239;p29"/>
          <p:cNvSpPr txBox="1"/>
          <p:nvPr>
            <p:ph idx="2" type="subTitle"/>
          </p:nvPr>
        </p:nvSpPr>
        <p:spPr>
          <a:xfrm>
            <a:off x="5422643" y="2054698"/>
            <a:ext cx="2896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You can describe the topic of the section here</a:t>
            </a:r>
            <a:endParaRPr/>
          </a:p>
        </p:txBody>
      </p:sp>
      <p:sp>
        <p:nvSpPr>
          <p:cNvPr id="240" name="Google Shape;240;p29"/>
          <p:cNvSpPr txBox="1"/>
          <p:nvPr>
            <p:ph idx="3" type="subTitle"/>
          </p:nvPr>
        </p:nvSpPr>
        <p:spPr>
          <a:xfrm>
            <a:off x="1558050" y="3323427"/>
            <a:ext cx="2896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You can describe the topic of the section here</a:t>
            </a:r>
            <a:endParaRPr/>
          </a:p>
        </p:txBody>
      </p:sp>
      <p:sp>
        <p:nvSpPr>
          <p:cNvPr id="241" name="Google Shape;241;p29"/>
          <p:cNvSpPr txBox="1"/>
          <p:nvPr>
            <p:ph idx="4" type="subTitle"/>
          </p:nvPr>
        </p:nvSpPr>
        <p:spPr>
          <a:xfrm>
            <a:off x="5422643" y="3323427"/>
            <a:ext cx="2896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You can describe the topic of the section here</a:t>
            </a:r>
            <a:endParaRPr/>
          </a:p>
        </p:txBody>
      </p:sp>
      <p:sp>
        <p:nvSpPr>
          <p:cNvPr id="242" name="Google Shape;242;p29"/>
          <p:cNvSpPr txBox="1"/>
          <p:nvPr>
            <p:ph idx="5" type="title"/>
          </p:nvPr>
        </p:nvSpPr>
        <p:spPr>
          <a:xfrm>
            <a:off x="824562" y="1494162"/>
            <a:ext cx="733500" cy="733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01</a:t>
            </a:r>
            <a:endParaRPr/>
          </a:p>
        </p:txBody>
      </p:sp>
      <p:sp>
        <p:nvSpPr>
          <p:cNvPr id="243" name="Google Shape;243;p29"/>
          <p:cNvSpPr txBox="1"/>
          <p:nvPr>
            <p:ph idx="6" type="title"/>
          </p:nvPr>
        </p:nvSpPr>
        <p:spPr>
          <a:xfrm>
            <a:off x="825710" y="2763785"/>
            <a:ext cx="731400" cy="731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03</a:t>
            </a:r>
            <a:endParaRPr/>
          </a:p>
        </p:txBody>
      </p:sp>
      <p:sp>
        <p:nvSpPr>
          <p:cNvPr id="244" name="Google Shape;244;p29"/>
          <p:cNvSpPr txBox="1"/>
          <p:nvPr>
            <p:ph idx="7" type="title"/>
          </p:nvPr>
        </p:nvSpPr>
        <p:spPr>
          <a:xfrm>
            <a:off x="4691238" y="1495205"/>
            <a:ext cx="731400" cy="731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02</a:t>
            </a:r>
            <a:endParaRPr/>
          </a:p>
        </p:txBody>
      </p:sp>
      <p:sp>
        <p:nvSpPr>
          <p:cNvPr id="245" name="Google Shape;245;p29"/>
          <p:cNvSpPr txBox="1"/>
          <p:nvPr>
            <p:ph idx="8" type="title"/>
          </p:nvPr>
        </p:nvSpPr>
        <p:spPr>
          <a:xfrm>
            <a:off x="4691238" y="2763787"/>
            <a:ext cx="731400" cy="731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04</a:t>
            </a:r>
            <a:endParaRPr/>
          </a:p>
        </p:txBody>
      </p:sp>
      <p:sp>
        <p:nvSpPr>
          <p:cNvPr id="246" name="Google Shape;246;p29"/>
          <p:cNvSpPr txBox="1"/>
          <p:nvPr>
            <p:ph idx="9" type="subTitle"/>
          </p:nvPr>
        </p:nvSpPr>
        <p:spPr>
          <a:xfrm>
            <a:off x="1557938" y="1678063"/>
            <a:ext cx="2896800" cy="484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Name of the section</a:t>
            </a:r>
            <a:endParaRPr/>
          </a:p>
        </p:txBody>
      </p:sp>
      <p:sp>
        <p:nvSpPr>
          <p:cNvPr id="247" name="Google Shape;247;p29"/>
          <p:cNvSpPr txBox="1"/>
          <p:nvPr>
            <p:ph idx="13" type="subTitle"/>
          </p:nvPr>
        </p:nvSpPr>
        <p:spPr>
          <a:xfrm>
            <a:off x="1557938" y="2946889"/>
            <a:ext cx="2896800" cy="484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Name of the section</a:t>
            </a:r>
            <a:endParaRPr/>
          </a:p>
        </p:txBody>
      </p:sp>
      <p:sp>
        <p:nvSpPr>
          <p:cNvPr id="248" name="Google Shape;248;p29"/>
          <p:cNvSpPr txBox="1"/>
          <p:nvPr>
            <p:ph idx="14" type="subTitle"/>
          </p:nvPr>
        </p:nvSpPr>
        <p:spPr>
          <a:xfrm>
            <a:off x="5422638" y="1678063"/>
            <a:ext cx="2896800" cy="484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Name of the section</a:t>
            </a:r>
            <a:endParaRPr/>
          </a:p>
        </p:txBody>
      </p:sp>
      <p:sp>
        <p:nvSpPr>
          <p:cNvPr id="249" name="Google Shape;249;p29"/>
          <p:cNvSpPr txBox="1"/>
          <p:nvPr>
            <p:ph idx="15" type="subTitle"/>
          </p:nvPr>
        </p:nvSpPr>
        <p:spPr>
          <a:xfrm>
            <a:off x="5422638" y="2946887"/>
            <a:ext cx="2896800" cy="484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Name of the section</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9" name="Shape 1729"/>
        <p:cNvGrpSpPr/>
        <p:nvPr/>
      </p:nvGrpSpPr>
      <p:grpSpPr>
        <a:xfrm>
          <a:off x="0" y="0"/>
          <a:ext cx="0" cy="0"/>
          <a:chOff x="0" y="0"/>
          <a:chExt cx="0" cy="0"/>
        </a:xfrm>
      </p:grpSpPr>
      <p:graphicFrame>
        <p:nvGraphicFramePr>
          <p:cNvPr id="1730" name="Google Shape;1730;p56"/>
          <p:cNvGraphicFramePr/>
          <p:nvPr/>
        </p:nvGraphicFramePr>
        <p:xfrm>
          <a:off x="3372638" y="2034494"/>
          <a:ext cx="3000000" cy="3000000"/>
        </p:xfrm>
        <a:graphic>
          <a:graphicData uri="http://schemas.openxmlformats.org/drawingml/2006/table">
            <a:tbl>
              <a:tblPr>
                <a:noFill/>
                <a:tableStyleId>{5761E758-5996-4C6E-9465-E23710F1DB4A}</a:tableStyleId>
              </a:tblPr>
              <a:tblGrid>
                <a:gridCol w="399075"/>
                <a:gridCol w="399075"/>
                <a:gridCol w="399075"/>
                <a:gridCol w="399075"/>
                <a:gridCol w="399075"/>
                <a:gridCol w="399075"/>
              </a:tblGrid>
              <a:tr h="249575">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r>
              <a:tr h="274975">
                <a:tc>
                  <a:txBody>
                    <a:bodyPr/>
                    <a:lstStyle/>
                    <a:p>
                      <a:pPr indent="0" lvl="0" marL="0" rtl="0" algn="l">
                        <a:spcBef>
                          <a:spcPts val="0"/>
                        </a:spcBef>
                        <a:spcAft>
                          <a:spcPts val="0"/>
                        </a:spcAft>
                        <a:buNone/>
                      </a:pPr>
                      <a:r>
                        <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3"/>
                    </a:solidFill>
                  </a:tcPr>
                </a:tc>
              </a:tr>
              <a:tr h="274975">
                <a:tc>
                  <a:txBody>
                    <a:bodyPr/>
                    <a:lstStyle/>
                    <a:p>
                      <a:pPr indent="0" lvl="0" marL="0" rtl="0" algn="l">
                        <a:spcBef>
                          <a:spcPts val="0"/>
                        </a:spcBef>
                        <a:spcAft>
                          <a:spcPts val="0"/>
                        </a:spcAft>
                        <a:buNone/>
                      </a:pPr>
                      <a:r>
                        <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3"/>
                    </a:solidFill>
                  </a:tcPr>
                </a:tc>
              </a:tr>
              <a:tr h="274975">
                <a:tc>
                  <a:txBody>
                    <a:bodyPr/>
                    <a:lstStyle/>
                    <a:p>
                      <a:pPr indent="0" lvl="0" marL="0" rtl="0" algn="l">
                        <a:spcBef>
                          <a:spcPts val="0"/>
                        </a:spcBef>
                        <a:spcAft>
                          <a:spcPts val="0"/>
                        </a:spcAft>
                        <a:buNone/>
                      </a:pPr>
                      <a:r>
                        <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r>
            </a:tbl>
          </a:graphicData>
        </a:graphic>
      </p:graphicFrame>
      <p:graphicFrame>
        <p:nvGraphicFramePr>
          <p:cNvPr id="1731" name="Google Shape;1731;p56"/>
          <p:cNvGraphicFramePr/>
          <p:nvPr/>
        </p:nvGraphicFramePr>
        <p:xfrm>
          <a:off x="712575" y="649450"/>
          <a:ext cx="3000000" cy="3000000"/>
        </p:xfrm>
        <a:graphic>
          <a:graphicData uri="http://schemas.openxmlformats.org/drawingml/2006/table">
            <a:tbl>
              <a:tblPr>
                <a:noFill/>
                <a:tableStyleId>{5761E758-5996-4C6E-9465-E23710F1DB4A}</a:tableStyleId>
              </a:tblPr>
              <a:tblGrid>
                <a:gridCol w="399075"/>
                <a:gridCol w="399075"/>
                <a:gridCol w="399075"/>
                <a:gridCol w="399075"/>
                <a:gridCol w="399075"/>
                <a:gridCol w="399075"/>
              </a:tblGrid>
              <a:tr h="268625">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r>
              <a:tr h="268625">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r>
              <a:tr h="268625">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r>
              <a:tr h="268625">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r>
            </a:tbl>
          </a:graphicData>
        </a:graphic>
      </p:graphicFrame>
      <p:sp>
        <p:nvSpPr>
          <p:cNvPr id="1732" name="Google Shape;1732;p56"/>
          <p:cNvSpPr/>
          <p:nvPr/>
        </p:nvSpPr>
        <p:spPr>
          <a:xfrm>
            <a:off x="1510725" y="1112313"/>
            <a:ext cx="798300" cy="74400"/>
          </a:xfrm>
          <a:prstGeom prst="rect">
            <a:avLst/>
          </a:prstGeom>
          <a:solidFill>
            <a:schemeClr val="dk2"/>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733" name="Google Shape;1733;p56"/>
          <p:cNvSpPr/>
          <p:nvPr/>
        </p:nvSpPr>
        <p:spPr>
          <a:xfrm>
            <a:off x="2309025" y="1380938"/>
            <a:ext cx="399000" cy="74400"/>
          </a:xfrm>
          <a:prstGeom prst="rect">
            <a:avLst/>
          </a:prstGeom>
          <a:solidFill>
            <a:schemeClr val="lt2"/>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734" name="Google Shape;1734;p56"/>
          <p:cNvSpPr/>
          <p:nvPr/>
        </p:nvSpPr>
        <p:spPr>
          <a:xfrm>
            <a:off x="2308725" y="1649563"/>
            <a:ext cx="798300" cy="74400"/>
          </a:xfrm>
          <a:prstGeom prst="rect">
            <a:avLst/>
          </a:prstGeom>
          <a:solidFill>
            <a:schemeClr val="accen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aphicFrame>
        <p:nvGraphicFramePr>
          <p:cNvPr id="1735" name="Google Shape;1735;p56"/>
          <p:cNvGraphicFramePr/>
          <p:nvPr/>
        </p:nvGraphicFramePr>
        <p:xfrm>
          <a:off x="3372638" y="649450"/>
          <a:ext cx="3000000" cy="3000000"/>
        </p:xfrm>
        <a:graphic>
          <a:graphicData uri="http://schemas.openxmlformats.org/drawingml/2006/table">
            <a:tbl>
              <a:tblPr>
                <a:noFill/>
                <a:tableStyleId>{5761E758-5996-4C6E-9465-E23710F1DB4A}</a:tableStyleId>
              </a:tblPr>
              <a:tblGrid>
                <a:gridCol w="399075"/>
                <a:gridCol w="401025"/>
                <a:gridCol w="397125"/>
                <a:gridCol w="399075"/>
                <a:gridCol w="399075"/>
                <a:gridCol w="399075"/>
              </a:tblGrid>
              <a:tr h="249575">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b="1" lang="en" sz="400">
                          <a:solidFill>
                            <a:schemeClr val="dk1"/>
                          </a:solidFill>
                          <a:latin typeface="Inter"/>
                          <a:ea typeface="Inter"/>
                          <a:cs typeface="Inter"/>
                          <a:sym typeface="Inter"/>
                        </a:rPr>
                        <a:t>Jan</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400">
                          <a:solidFill>
                            <a:schemeClr val="dk1"/>
                          </a:solidFill>
                          <a:latin typeface="Inter"/>
                          <a:ea typeface="Inter"/>
                          <a:cs typeface="Inter"/>
                          <a:sym typeface="Inter"/>
                        </a:rPr>
                        <a:t>Feb</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400">
                          <a:solidFill>
                            <a:schemeClr val="dk1"/>
                          </a:solidFill>
                          <a:latin typeface="Inter"/>
                          <a:ea typeface="Inter"/>
                          <a:cs typeface="Inter"/>
                          <a:sym typeface="Inter"/>
                        </a:rPr>
                        <a:t>Mar</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400">
                          <a:solidFill>
                            <a:schemeClr val="dk1"/>
                          </a:solidFill>
                          <a:latin typeface="Inter"/>
                          <a:ea typeface="Inter"/>
                          <a:cs typeface="Inter"/>
                          <a:sym typeface="Inter"/>
                        </a:rPr>
                        <a:t>Apr</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400">
                          <a:solidFill>
                            <a:schemeClr val="dk1"/>
                          </a:solidFill>
                          <a:latin typeface="Inter"/>
                          <a:ea typeface="Inter"/>
                          <a:cs typeface="Inter"/>
                          <a:sym typeface="Inter"/>
                        </a:rPr>
                        <a:t>Jun</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r>
              <a:tr h="274975">
                <a:tc>
                  <a:txBody>
                    <a:bodyPr/>
                    <a:lstStyle/>
                    <a:p>
                      <a:pPr indent="0" lvl="0" marL="0" rtl="0" algn="ctr">
                        <a:spcBef>
                          <a:spcPts val="0"/>
                        </a:spcBef>
                        <a:spcAft>
                          <a:spcPts val="0"/>
                        </a:spcAft>
                        <a:buNone/>
                      </a:pPr>
                      <a:r>
                        <a:rPr b="1" lang="en" sz="400">
                          <a:solidFill>
                            <a:schemeClr val="dk1"/>
                          </a:solidFill>
                          <a:latin typeface="Inter"/>
                          <a:ea typeface="Inter"/>
                          <a:cs typeface="Inter"/>
                          <a:sym typeface="Inter"/>
                        </a:rPr>
                        <a:t>Task 1</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lt1"/>
                    </a:solidFill>
                  </a:tcPr>
                </a:tc>
              </a:tr>
              <a:tr h="274975">
                <a:tc>
                  <a:txBody>
                    <a:bodyPr/>
                    <a:lstStyle/>
                    <a:p>
                      <a:pPr indent="0" lvl="0" marL="0" rtl="0" algn="ctr">
                        <a:spcBef>
                          <a:spcPts val="0"/>
                        </a:spcBef>
                        <a:spcAft>
                          <a:spcPts val="0"/>
                        </a:spcAft>
                        <a:buNone/>
                      </a:pPr>
                      <a:r>
                        <a:rPr b="1" lang="en" sz="400">
                          <a:solidFill>
                            <a:schemeClr val="dk1"/>
                          </a:solidFill>
                          <a:latin typeface="Inter"/>
                          <a:ea typeface="Inter"/>
                          <a:cs typeface="Inter"/>
                          <a:sym typeface="Inter"/>
                        </a:rPr>
                        <a:t>Task 2</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3"/>
                    </a:solidFill>
                  </a:tcPr>
                </a:tc>
              </a:tr>
              <a:tr h="274975">
                <a:tc>
                  <a:txBody>
                    <a:bodyPr/>
                    <a:lstStyle/>
                    <a:p>
                      <a:pPr indent="0" lvl="0" marL="0" rtl="0" algn="ctr">
                        <a:spcBef>
                          <a:spcPts val="0"/>
                        </a:spcBef>
                        <a:spcAft>
                          <a:spcPts val="0"/>
                        </a:spcAft>
                        <a:buNone/>
                      </a:pPr>
                      <a:r>
                        <a:rPr b="1" lang="en" sz="400">
                          <a:solidFill>
                            <a:schemeClr val="dk1"/>
                          </a:solidFill>
                          <a:latin typeface="Inter"/>
                          <a:ea typeface="Inter"/>
                          <a:cs typeface="Inter"/>
                          <a:sym typeface="Inter"/>
                        </a:rPr>
                        <a:t>Task 3</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r>
            </a:tbl>
          </a:graphicData>
        </a:graphic>
      </p:graphicFrame>
      <p:graphicFrame>
        <p:nvGraphicFramePr>
          <p:cNvPr id="1736" name="Google Shape;1736;p56"/>
          <p:cNvGraphicFramePr/>
          <p:nvPr/>
        </p:nvGraphicFramePr>
        <p:xfrm>
          <a:off x="6032700" y="649450"/>
          <a:ext cx="3000000" cy="3000000"/>
        </p:xfrm>
        <a:graphic>
          <a:graphicData uri="http://schemas.openxmlformats.org/drawingml/2006/table">
            <a:tbl>
              <a:tblPr>
                <a:noFill/>
                <a:tableStyleId>{5761E758-5996-4C6E-9465-E23710F1DB4A}</a:tableStyleId>
              </a:tblPr>
              <a:tblGrid>
                <a:gridCol w="399075"/>
                <a:gridCol w="399075"/>
                <a:gridCol w="399075"/>
                <a:gridCol w="399075"/>
                <a:gridCol w="399075"/>
                <a:gridCol w="399075"/>
              </a:tblGrid>
              <a:tr h="249575">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2"/>
                    </a:solidFill>
                  </a:tcPr>
                </a:tc>
                <a:tc>
                  <a:txBody>
                    <a:bodyPr/>
                    <a:lstStyle/>
                    <a:p>
                      <a:pPr indent="0" lvl="0" marL="0" rtl="0" algn="ctr">
                        <a:spcBef>
                          <a:spcPts val="0"/>
                        </a:spcBef>
                        <a:spcAft>
                          <a:spcPts val="0"/>
                        </a:spcAft>
                        <a:buNone/>
                      </a:pPr>
                      <a:r>
                        <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2"/>
                    </a:solidFill>
                  </a:tcPr>
                </a:tc>
                <a:tc>
                  <a:txBody>
                    <a:bodyPr/>
                    <a:lstStyle/>
                    <a:p>
                      <a:pPr indent="0" lvl="0" marL="0" rtl="0" algn="ctr">
                        <a:spcBef>
                          <a:spcPts val="0"/>
                        </a:spcBef>
                        <a:spcAft>
                          <a:spcPts val="0"/>
                        </a:spcAft>
                        <a:buNone/>
                      </a:pPr>
                      <a:r>
                        <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2"/>
                    </a:solidFill>
                  </a:tcPr>
                </a:tc>
                <a:tc>
                  <a:txBody>
                    <a:bodyPr/>
                    <a:lstStyle/>
                    <a:p>
                      <a:pPr indent="0" lvl="0" marL="0" rtl="0" algn="ctr">
                        <a:spcBef>
                          <a:spcPts val="0"/>
                        </a:spcBef>
                        <a:spcAft>
                          <a:spcPts val="0"/>
                        </a:spcAft>
                        <a:buNone/>
                      </a:pPr>
                      <a:r>
                        <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2"/>
                    </a:solidFill>
                  </a:tcPr>
                </a:tc>
                <a:tc>
                  <a:txBody>
                    <a:bodyPr/>
                    <a:lstStyle/>
                    <a:p>
                      <a:pPr indent="0" lvl="0" marL="0" rtl="0" algn="ctr">
                        <a:spcBef>
                          <a:spcPts val="0"/>
                        </a:spcBef>
                        <a:spcAft>
                          <a:spcPts val="0"/>
                        </a:spcAft>
                        <a:buNone/>
                      </a:pPr>
                      <a:r>
                        <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2"/>
                    </a:solidFill>
                  </a:tcPr>
                </a:tc>
              </a:tr>
              <a:tr h="274975">
                <a:tc>
                  <a:txBody>
                    <a:bodyPr/>
                    <a:lstStyle/>
                    <a:p>
                      <a:pPr indent="0" lvl="0" marL="0" rtl="0" algn="l">
                        <a:spcBef>
                          <a:spcPts val="0"/>
                        </a:spcBef>
                        <a:spcAft>
                          <a:spcPts val="0"/>
                        </a:spcAft>
                        <a:buNone/>
                      </a:pPr>
                      <a:r>
                        <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r>
              <a:tr h="274975">
                <a:tc>
                  <a:txBody>
                    <a:bodyPr/>
                    <a:lstStyle/>
                    <a:p>
                      <a:pPr indent="0" lvl="0" marL="0" rtl="0" algn="l">
                        <a:spcBef>
                          <a:spcPts val="0"/>
                        </a:spcBef>
                        <a:spcAft>
                          <a:spcPts val="0"/>
                        </a:spcAft>
                        <a:buNone/>
                      </a:pPr>
                      <a:r>
                        <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r>
              <a:tr h="274975">
                <a:tc>
                  <a:txBody>
                    <a:bodyPr/>
                    <a:lstStyle/>
                    <a:p>
                      <a:pPr indent="0" lvl="0" marL="0" rtl="0" algn="l">
                        <a:spcBef>
                          <a:spcPts val="0"/>
                        </a:spcBef>
                        <a:spcAft>
                          <a:spcPts val="0"/>
                        </a:spcAft>
                        <a:buNone/>
                      </a:pPr>
                      <a:r>
                        <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r>
            </a:tbl>
          </a:graphicData>
        </a:graphic>
      </p:graphicFrame>
      <p:graphicFrame>
        <p:nvGraphicFramePr>
          <p:cNvPr id="1737" name="Google Shape;1737;p56"/>
          <p:cNvGraphicFramePr/>
          <p:nvPr/>
        </p:nvGraphicFramePr>
        <p:xfrm>
          <a:off x="718250" y="2034506"/>
          <a:ext cx="3000000" cy="3000000"/>
        </p:xfrm>
        <a:graphic>
          <a:graphicData uri="http://schemas.openxmlformats.org/drawingml/2006/table">
            <a:tbl>
              <a:tblPr>
                <a:noFill/>
                <a:tableStyleId>{5761E758-5996-4C6E-9465-E23710F1DB4A}</a:tableStyleId>
              </a:tblPr>
              <a:tblGrid>
                <a:gridCol w="399075"/>
                <a:gridCol w="399075"/>
                <a:gridCol w="399075"/>
                <a:gridCol w="399075"/>
                <a:gridCol w="399075"/>
                <a:gridCol w="399075"/>
              </a:tblGrid>
              <a:tr h="249575">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tcPr>
                </a:tc>
                <a:tc>
                  <a:txBody>
                    <a:bodyPr/>
                    <a:lstStyle/>
                    <a:p>
                      <a:pPr indent="0" lvl="0" marL="0" rtl="0" algn="ctr">
                        <a:spcBef>
                          <a:spcPts val="0"/>
                        </a:spcBef>
                        <a:spcAft>
                          <a:spcPts val="0"/>
                        </a:spcAft>
                        <a:buNone/>
                      </a:pPr>
                      <a:r>
                        <a:t/>
                      </a:r>
                      <a:endParaRPr b="1"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3"/>
                    </a:solidFill>
                  </a:tcPr>
                </a:tc>
                <a:tc>
                  <a:txBody>
                    <a:bodyPr/>
                    <a:lstStyle/>
                    <a:p>
                      <a:pPr indent="0" lvl="0" marL="0" rtl="0" algn="ctr">
                        <a:spcBef>
                          <a:spcPts val="0"/>
                        </a:spcBef>
                        <a:spcAft>
                          <a:spcPts val="0"/>
                        </a:spcAft>
                        <a:buNone/>
                      </a:pPr>
                      <a:r>
                        <a:t/>
                      </a:r>
                      <a:endParaRPr b="1" sz="400">
                        <a:solidFill>
                          <a:schemeClr val="lt1"/>
                        </a:solidFill>
                        <a:highlight>
                          <a:schemeClr val="dk1"/>
                        </a:highlight>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3"/>
                    </a:solidFill>
                  </a:tcPr>
                </a:tc>
                <a:tc>
                  <a:txBody>
                    <a:bodyPr/>
                    <a:lstStyle/>
                    <a:p>
                      <a:pPr indent="0" lvl="0" marL="0" rtl="0" algn="ctr">
                        <a:spcBef>
                          <a:spcPts val="0"/>
                        </a:spcBef>
                        <a:spcAft>
                          <a:spcPts val="0"/>
                        </a:spcAft>
                        <a:buNone/>
                      </a:pPr>
                      <a:r>
                        <a:t/>
                      </a:r>
                      <a:endParaRPr b="1"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3"/>
                    </a:solidFill>
                  </a:tcPr>
                </a:tc>
                <a:tc>
                  <a:txBody>
                    <a:bodyPr/>
                    <a:lstStyle/>
                    <a:p>
                      <a:pPr indent="0" lvl="0" marL="0" rtl="0" algn="ctr">
                        <a:spcBef>
                          <a:spcPts val="0"/>
                        </a:spcBef>
                        <a:spcAft>
                          <a:spcPts val="0"/>
                        </a:spcAft>
                        <a:buNone/>
                      </a:pPr>
                      <a:r>
                        <a:t/>
                      </a:r>
                      <a:endParaRPr b="1"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3"/>
                    </a:solidFill>
                  </a:tcPr>
                </a:tc>
                <a:tc>
                  <a:txBody>
                    <a:bodyPr/>
                    <a:lstStyle/>
                    <a:p>
                      <a:pPr indent="0" lvl="0" marL="0" rtl="0" algn="ctr">
                        <a:spcBef>
                          <a:spcPts val="0"/>
                        </a:spcBef>
                        <a:spcAft>
                          <a:spcPts val="0"/>
                        </a:spcAft>
                        <a:buNone/>
                      </a:pPr>
                      <a:r>
                        <a:t/>
                      </a:r>
                      <a:endParaRPr b="1"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3"/>
                    </a:solidFill>
                  </a:tcPr>
                </a:tc>
              </a:tr>
              <a:tr h="274975">
                <a:tc>
                  <a:txBody>
                    <a:bodyPr/>
                    <a:lstStyle/>
                    <a:p>
                      <a:pPr indent="0" lvl="0" marL="0" rtl="0" algn="l">
                        <a:spcBef>
                          <a:spcPts val="0"/>
                        </a:spcBef>
                        <a:spcAft>
                          <a:spcPts val="0"/>
                        </a:spcAft>
                        <a:buNone/>
                      </a:pPr>
                      <a:r>
                        <a:t/>
                      </a:r>
                      <a:endParaRPr b="1" sz="400">
                        <a:solidFill>
                          <a:schemeClr val="dk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dk2"/>
                    </a:solidFill>
                  </a:tcPr>
                </a:tc>
              </a:tr>
              <a:tr h="274975">
                <a:tc>
                  <a:txBody>
                    <a:bodyPr/>
                    <a:lstStyle/>
                    <a:p>
                      <a:pPr indent="0" lvl="0" marL="0" rtl="0" algn="l">
                        <a:spcBef>
                          <a:spcPts val="0"/>
                        </a:spcBef>
                        <a:spcAft>
                          <a:spcPts val="0"/>
                        </a:spcAft>
                        <a:buNone/>
                      </a:pPr>
                      <a:r>
                        <a:t/>
                      </a:r>
                      <a:endParaRPr b="1" sz="400">
                        <a:solidFill>
                          <a:schemeClr val="dk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lt2"/>
                    </a:solidFill>
                  </a:tcPr>
                </a:tc>
              </a:tr>
              <a:tr h="274975">
                <a:tc>
                  <a:txBody>
                    <a:bodyPr/>
                    <a:lstStyle/>
                    <a:p>
                      <a:pPr indent="0" lvl="0" marL="0" rtl="0" algn="l">
                        <a:spcBef>
                          <a:spcPts val="0"/>
                        </a:spcBef>
                        <a:spcAft>
                          <a:spcPts val="0"/>
                        </a:spcAft>
                        <a:buNone/>
                      </a:pPr>
                      <a:r>
                        <a:t/>
                      </a:r>
                      <a:endParaRPr b="1" sz="400">
                        <a:solidFill>
                          <a:schemeClr val="dk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1"/>
                    </a:solidFill>
                  </a:tcPr>
                </a:tc>
              </a:tr>
            </a:tbl>
          </a:graphicData>
        </a:graphic>
      </p:graphicFrame>
      <p:grpSp>
        <p:nvGrpSpPr>
          <p:cNvPr id="1738" name="Google Shape;1738;p56"/>
          <p:cNvGrpSpPr/>
          <p:nvPr/>
        </p:nvGrpSpPr>
        <p:grpSpPr>
          <a:xfrm>
            <a:off x="3771725" y="2383156"/>
            <a:ext cx="1995300" cy="74400"/>
            <a:chOff x="3771725" y="2273200"/>
            <a:chExt cx="1995300" cy="74400"/>
          </a:xfrm>
        </p:grpSpPr>
        <p:sp>
          <p:nvSpPr>
            <p:cNvPr id="1739" name="Google Shape;1739;p56"/>
            <p:cNvSpPr/>
            <p:nvPr/>
          </p:nvSpPr>
          <p:spPr>
            <a:xfrm>
              <a:off x="3771725" y="2273200"/>
              <a:ext cx="1995300" cy="74400"/>
            </a:xfrm>
            <a:prstGeom prst="rect">
              <a:avLst/>
            </a:pr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740" name="Google Shape;1740;p56"/>
            <p:cNvSpPr/>
            <p:nvPr/>
          </p:nvSpPr>
          <p:spPr>
            <a:xfrm>
              <a:off x="3771725" y="2273200"/>
              <a:ext cx="465300" cy="74400"/>
            </a:xfrm>
            <a:prstGeom prst="rect">
              <a:avLst/>
            </a:prstGeom>
            <a:solidFill>
              <a:schemeClr val="dk2"/>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1741" name="Google Shape;1741;p56"/>
          <p:cNvGrpSpPr/>
          <p:nvPr/>
        </p:nvGrpSpPr>
        <p:grpSpPr>
          <a:xfrm>
            <a:off x="3771725" y="2644506"/>
            <a:ext cx="1995300" cy="74400"/>
            <a:chOff x="3771725" y="2534550"/>
            <a:chExt cx="1995300" cy="74400"/>
          </a:xfrm>
        </p:grpSpPr>
        <p:sp>
          <p:nvSpPr>
            <p:cNvPr id="1742" name="Google Shape;1742;p56"/>
            <p:cNvSpPr/>
            <p:nvPr/>
          </p:nvSpPr>
          <p:spPr>
            <a:xfrm>
              <a:off x="3771725" y="2534550"/>
              <a:ext cx="1995300" cy="74400"/>
            </a:xfrm>
            <a:prstGeom prst="rect">
              <a:avLst/>
            </a:prstGeom>
            <a:solidFill>
              <a:schemeClr val="dk2"/>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743" name="Google Shape;1743;p56"/>
            <p:cNvSpPr/>
            <p:nvPr/>
          </p:nvSpPr>
          <p:spPr>
            <a:xfrm>
              <a:off x="3771725" y="2534550"/>
              <a:ext cx="798300" cy="74400"/>
            </a:xfrm>
            <a:prstGeom prst="rect">
              <a:avLst/>
            </a:prstGeom>
            <a:solidFill>
              <a:schemeClr val="lt2"/>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1744" name="Google Shape;1744;p56"/>
          <p:cNvGrpSpPr/>
          <p:nvPr/>
        </p:nvGrpSpPr>
        <p:grpSpPr>
          <a:xfrm>
            <a:off x="3771725" y="2905856"/>
            <a:ext cx="1995300" cy="74400"/>
            <a:chOff x="3771725" y="2795900"/>
            <a:chExt cx="1995300" cy="74400"/>
          </a:xfrm>
        </p:grpSpPr>
        <p:sp>
          <p:nvSpPr>
            <p:cNvPr id="1745" name="Google Shape;1745;p56"/>
            <p:cNvSpPr/>
            <p:nvPr/>
          </p:nvSpPr>
          <p:spPr>
            <a:xfrm>
              <a:off x="3771725" y="2795900"/>
              <a:ext cx="1995300" cy="74400"/>
            </a:xfrm>
            <a:prstGeom prst="rect">
              <a:avLst/>
            </a:prstGeom>
            <a:solidFill>
              <a:schemeClr val="lt2"/>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746" name="Google Shape;1746;p56"/>
            <p:cNvSpPr/>
            <p:nvPr/>
          </p:nvSpPr>
          <p:spPr>
            <a:xfrm>
              <a:off x="3771725" y="2795900"/>
              <a:ext cx="1630500" cy="74400"/>
            </a:xfrm>
            <a:prstGeom prst="rect">
              <a:avLst/>
            </a:prstGeom>
            <a:solidFill>
              <a:schemeClr val="accen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aphicFrame>
        <p:nvGraphicFramePr>
          <p:cNvPr id="1747" name="Google Shape;1747;p56"/>
          <p:cNvGraphicFramePr/>
          <p:nvPr/>
        </p:nvGraphicFramePr>
        <p:xfrm>
          <a:off x="6027038" y="2034494"/>
          <a:ext cx="3000000" cy="3000000"/>
        </p:xfrm>
        <a:graphic>
          <a:graphicData uri="http://schemas.openxmlformats.org/drawingml/2006/table">
            <a:tbl>
              <a:tblPr>
                <a:noFill/>
                <a:tableStyleId>{5761E758-5996-4C6E-9465-E23710F1DB4A}</a:tableStyleId>
              </a:tblPr>
              <a:tblGrid>
                <a:gridCol w="411725"/>
                <a:gridCol w="386425"/>
                <a:gridCol w="399075"/>
                <a:gridCol w="399075"/>
                <a:gridCol w="399075"/>
                <a:gridCol w="391250"/>
              </a:tblGrid>
              <a:tr h="249575">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accent3"/>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accent3"/>
                      </a:solidFill>
                      <a:prstDash val="solid"/>
                      <a:round/>
                      <a:headEnd len="sm" w="sm" type="none"/>
                      <a:tailEnd len="sm" w="sm" type="none"/>
                    </a:lnT>
                    <a:lnB cap="flat" cmpd="sng" w="19050">
                      <a:solidFill>
                        <a:schemeClr val="accent3"/>
                      </a:solidFill>
                      <a:prstDash val="dot"/>
                      <a:round/>
                      <a:headEnd len="sm" w="sm" type="none"/>
                      <a:tailEnd len="sm" w="sm" type="none"/>
                    </a:lnB>
                    <a:solidFill>
                      <a:schemeClr val="lt1"/>
                    </a:solidFill>
                  </a:tcPr>
                </a:tc>
                <a:tc>
                  <a:txBody>
                    <a:bodyPr/>
                    <a:lstStyle/>
                    <a:p>
                      <a:pPr indent="0" lvl="0" marL="0" rtl="0" algn="ctr">
                        <a:spcBef>
                          <a:spcPts val="0"/>
                        </a:spcBef>
                        <a:spcAft>
                          <a:spcPts val="0"/>
                        </a:spcAft>
                        <a:buNone/>
                      </a:pPr>
                      <a:r>
                        <a:t/>
                      </a:r>
                      <a:endParaRPr b="1"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accent3"/>
                      </a:solidFill>
                      <a:prstDash val="solid"/>
                      <a:round/>
                      <a:headEnd len="sm" w="sm" type="none"/>
                      <a:tailEnd len="sm" w="sm" type="none"/>
                    </a:lnT>
                    <a:lnB cap="flat" cmpd="sng" w="19050">
                      <a:solidFill>
                        <a:schemeClr val="accent3"/>
                      </a:solidFill>
                      <a:prstDash val="dot"/>
                      <a:round/>
                      <a:headEnd len="sm" w="sm" type="none"/>
                      <a:tailEnd len="sm" w="sm" type="none"/>
                    </a:lnB>
                    <a:solidFill>
                      <a:schemeClr val="lt1"/>
                    </a:solidFill>
                  </a:tcPr>
                </a:tc>
                <a:tc>
                  <a:txBody>
                    <a:bodyPr/>
                    <a:lstStyle/>
                    <a:p>
                      <a:pPr indent="0" lvl="0" marL="0" rtl="0" algn="ctr">
                        <a:spcBef>
                          <a:spcPts val="0"/>
                        </a:spcBef>
                        <a:spcAft>
                          <a:spcPts val="0"/>
                        </a:spcAft>
                        <a:buNone/>
                      </a:pPr>
                      <a:r>
                        <a:t/>
                      </a:r>
                      <a:endParaRPr b="1"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accent3"/>
                      </a:solidFill>
                      <a:prstDash val="solid"/>
                      <a:round/>
                      <a:headEnd len="sm" w="sm" type="none"/>
                      <a:tailEnd len="sm" w="sm" type="none"/>
                    </a:lnT>
                    <a:lnB cap="flat" cmpd="sng" w="19050">
                      <a:solidFill>
                        <a:schemeClr val="accent3"/>
                      </a:solidFill>
                      <a:prstDash val="dot"/>
                      <a:round/>
                      <a:headEnd len="sm" w="sm" type="none"/>
                      <a:tailEnd len="sm" w="sm" type="none"/>
                    </a:lnB>
                  </a:tcPr>
                </a:tc>
                <a:tc>
                  <a:txBody>
                    <a:bodyPr/>
                    <a:lstStyle/>
                    <a:p>
                      <a:pPr indent="0" lvl="0" marL="0" rtl="0" algn="ctr">
                        <a:spcBef>
                          <a:spcPts val="0"/>
                        </a:spcBef>
                        <a:spcAft>
                          <a:spcPts val="0"/>
                        </a:spcAft>
                        <a:buNone/>
                      </a:pPr>
                      <a:r>
                        <a:t/>
                      </a:r>
                      <a:endParaRPr b="1"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accent3"/>
                      </a:solidFill>
                      <a:prstDash val="solid"/>
                      <a:round/>
                      <a:headEnd len="sm" w="sm" type="none"/>
                      <a:tailEnd len="sm" w="sm" type="none"/>
                    </a:lnT>
                    <a:lnB cap="flat" cmpd="sng" w="19050">
                      <a:solidFill>
                        <a:schemeClr val="accent3"/>
                      </a:solidFill>
                      <a:prstDash val="dot"/>
                      <a:round/>
                      <a:headEnd len="sm" w="sm" type="none"/>
                      <a:tailEnd len="sm" w="sm" type="none"/>
                    </a:lnB>
                  </a:tcPr>
                </a:tc>
                <a:tc>
                  <a:txBody>
                    <a:bodyPr/>
                    <a:lstStyle/>
                    <a:p>
                      <a:pPr indent="0" lvl="0" marL="0" rtl="0" algn="ctr">
                        <a:spcBef>
                          <a:spcPts val="0"/>
                        </a:spcBef>
                        <a:spcAft>
                          <a:spcPts val="0"/>
                        </a:spcAft>
                        <a:buNone/>
                      </a:pPr>
                      <a:r>
                        <a:t/>
                      </a:r>
                      <a:endParaRPr b="1"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accent3"/>
                      </a:solidFill>
                      <a:prstDash val="solid"/>
                      <a:round/>
                      <a:headEnd len="sm" w="sm" type="none"/>
                      <a:tailEnd len="sm" w="sm" type="none"/>
                    </a:lnT>
                    <a:lnB cap="flat" cmpd="sng" w="19050">
                      <a:solidFill>
                        <a:schemeClr val="accent3"/>
                      </a:solidFill>
                      <a:prstDash val="dot"/>
                      <a:round/>
                      <a:headEnd len="sm" w="sm" type="none"/>
                      <a:tailEnd len="sm" w="sm" type="none"/>
                    </a:lnB>
                  </a:tcPr>
                </a:tc>
                <a:tc>
                  <a:txBody>
                    <a:bodyPr/>
                    <a:lstStyle/>
                    <a:p>
                      <a:pPr indent="0" lvl="0" marL="0" rtl="0" algn="ctr">
                        <a:spcBef>
                          <a:spcPts val="0"/>
                        </a:spcBef>
                        <a:spcAft>
                          <a:spcPts val="0"/>
                        </a:spcAft>
                        <a:buNone/>
                      </a:pPr>
                      <a:r>
                        <a:t/>
                      </a:r>
                      <a:endParaRPr b="1"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accent3"/>
                      </a:solidFill>
                      <a:prstDash val="solid"/>
                      <a:round/>
                      <a:headEnd len="sm" w="sm" type="none"/>
                      <a:tailEnd len="sm" w="sm" type="none"/>
                    </a:lnT>
                    <a:lnB cap="flat" cmpd="sng" w="19050">
                      <a:solidFill>
                        <a:schemeClr val="accent3"/>
                      </a:solidFill>
                      <a:prstDash val="dot"/>
                      <a:round/>
                      <a:headEnd len="sm" w="sm" type="none"/>
                      <a:tailEnd len="sm" w="sm" type="none"/>
                    </a:lnB>
                  </a:tcPr>
                </a:tc>
              </a:tr>
              <a:tr h="274975">
                <a:tc>
                  <a:txBody>
                    <a:bodyPr/>
                    <a:lstStyle/>
                    <a:p>
                      <a:pPr indent="0" lvl="0" marL="0" rtl="0" algn="l">
                        <a:spcBef>
                          <a:spcPts val="0"/>
                        </a:spcBef>
                        <a:spcAft>
                          <a:spcPts val="0"/>
                        </a:spcAft>
                        <a:buNone/>
                      </a:pPr>
                      <a:r>
                        <a:t/>
                      </a:r>
                      <a:endParaRPr b="1" sz="400">
                        <a:solidFill>
                          <a:schemeClr val="lt1"/>
                        </a:solidFill>
                        <a:latin typeface="Inter"/>
                        <a:ea typeface="Inter"/>
                        <a:cs typeface="Inter"/>
                        <a:sym typeface="Inter"/>
                      </a:endParaRPr>
                    </a:p>
                  </a:txBody>
                  <a:tcPr marT="91425" marB="91425" marR="91425" marL="91425">
                    <a:lnL cap="flat" cmpd="sng" w="19050">
                      <a:solidFill>
                        <a:schemeClr val="accent3"/>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accent3"/>
                      </a:solidFill>
                      <a:prstDash val="dot"/>
                      <a:round/>
                      <a:headEnd len="sm" w="sm" type="none"/>
                      <a:tailEnd len="sm" w="sm" type="none"/>
                    </a:lnT>
                    <a:lnB cap="flat" cmpd="sng" w="19050">
                      <a:solidFill>
                        <a:schemeClr val="accent3"/>
                      </a:solidFill>
                      <a:prstDash val="dot"/>
                      <a:round/>
                      <a:headEnd len="sm" w="sm" type="none"/>
                      <a:tailEnd len="sm" w="sm" type="none"/>
                    </a:lnB>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accent3"/>
                      </a:solidFill>
                      <a:prstDash val="dot"/>
                      <a:round/>
                      <a:headEnd len="sm" w="sm" type="none"/>
                      <a:tailEnd len="sm" w="sm" type="none"/>
                    </a:lnT>
                    <a:lnB cap="flat" cmpd="sng" w="19050">
                      <a:solidFill>
                        <a:schemeClr val="accent3"/>
                      </a:solidFill>
                      <a:prstDash val="dot"/>
                      <a:round/>
                      <a:headEnd len="sm" w="sm" type="none"/>
                      <a:tailEnd len="sm" w="sm" type="none"/>
                    </a:lnB>
                    <a:solidFill>
                      <a:schemeClr val="dk2"/>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accent3"/>
                      </a:solidFill>
                      <a:prstDash val="dot"/>
                      <a:round/>
                      <a:headEnd len="sm" w="sm" type="none"/>
                      <a:tailEnd len="sm" w="sm" type="none"/>
                    </a:lnT>
                    <a:lnB cap="flat" cmpd="sng" w="19050">
                      <a:solidFill>
                        <a:schemeClr val="accent3"/>
                      </a:solidFill>
                      <a:prstDash val="dot"/>
                      <a:round/>
                      <a:headEnd len="sm" w="sm" type="none"/>
                      <a:tailEnd len="sm" w="sm" type="none"/>
                    </a:lnB>
                    <a:solidFill>
                      <a:schemeClr val="dk2"/>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accent3"/>
                      </a:solidFill>
                      <a:prstDash val="dot"/>
                      <a:round/>
                      <a:headEnd len="sm" w="sm" type="none"/>
                      <a:tailEnd len="sm" w="sm" type="none"/>
                    </a:lnT>
                    <a:lnB cap="flat" cmpd="sng" w="19050">
                      <a:solidFill>
                        <a:schemeClr val="accent3"/>
                      </a:solidFill>
                      <a:prstDash val="dot"/>
                      <a:round/>
                      <a:headEnd len="sm" w="sm" type="none"/>
                      <a:tailEnd len="sm" w="sm" type="none"/>
                    </a:lnB>
                    <a:solidFill>
                      <a:schemeClr val="dk2"/>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accent3"/>
                      </a:solidFill>
                      <a:prstDash val="dot"/>
                      <a:round/>
                      <a:headEnd len="sm" w="sm" type="none"/>
                      <a:tailEnd len="sm" w="sm" type="none"/>
                    </a:lnT>
                    <a:lnB cap="flat" cmpd="sng" w="19050">
                      <a:solidFill>
                        <a:schemeClr val="accent3"/>
                      </a:solidFill>
                      <a:prstDash val="dot"/>
                      <a:round/>
                      <a:headEnd len="sm" w="sm" type="none"/>
                      <a:tailEnd len="sm" w="sm" type="none"/>
                    </a:lnB>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accent3"/>
                      </a:solidFill>
                      <a:prstDash val="dot"/>
                      <a:round/>
                      <a:headEnd len="sm" w="sm" type="none"/>
                      <a:tailEnd len="sm" w="sm" type="none"/>
                    </a:lnT>
                    <a:lnB cap="flat" cmpd="sng" w="19050">
                      <a:solidFill>
                        <a:schemeClr val="accent3"/>
                      </a:solidFill>
                      <a:prstDash val="dot"/>
                      <a:round/>
                      <a:headEnd len="sm" w="sm" type="none"/>
                      <a:tailEnd len="sm" w="sm" type="none"/>
                    </a:lnB>
                  </a:tcPr>
                </a:tc>
              </a:tr>
              <a:tr h="274975">
                <a:tc>
                  <a:txBody>
                    <a:bodyPr/>
                    <a:lstStyle/>
                    <a:p>
                      <a:pPr indent="0" lvl="0" marL="0" rtl="0" algn="l">
                        <a:spcBef>
                          <a:spcPts val="0"/>
                        </a:spcBef>
                        <a:spcAft>
                          <a:spcPts val="0"/>
                        </a:spcAft>
                        <a:buNone/>
                      </a:pPr>
                      <a:r>
                        <a:t/>
                      </a:r>
                      <a:endParaRPr b="1" sz="400">
                        <a:solidFill>
                          <a:schemeClr val="lt1"/>
                        </a:solidFill>
                        <a:latin typeface="Inter"/>
                        <a:ea typeface="Inter"/>
                        <a:cs typeface="Inter"/>
                        <a:sym typeface="Inter"/>
                      </a:endParaRPr>
                    </a:p>
                  </a:txBody>
                  <a:tcPr marT="91425" marB="91425" marR="91425" marL="91425">
                    <a:lnL cap="flat" cmpd="sng" w="19050">
                      <a:solidFill>
                        <a:schemeClr val="accent3"/>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accent3"/>
                      </a:solidFill>
                      <a:prstDash val="dot"/>
                      <a:round/>
                      <a:headEnd len="sm" w="sm" type="none"/>
                      <a:tailEnd len="sm" w="sm" type="none"/>
                    </a:lnT>
                    <a:lnB cap="flat" cmpd="sng" w="19050">
                      <a:solidFill>
                        <a:schemeClr val="accent3"/>
                      </a:solidFill>
                      <a:prstDash val="dot"/>
                      <a:round/>
                      <a:headEnd len="sm" w="sm" type="none"/>
                      <a:tailEnd len="sm" w="sm" type="none"/>
                    </a:lnB>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accent3"/>
                      </a:solidFill>
                      <a:prstDash val="dot"/>
                      <a:round/>
                      <a:headEnd len="sm" w="sm" type="none"/>
                      <a:tailEnd len="sm" w="sm" type="none"/>
                    </a:lnT>
                    <a:lnB cap="flat" cmpd="sng" w="19050">
                      <a:solidFill>
                        <a:schemeClr val="accent3"/>
                      </a:solidFill>
                      <a:prstDash val="dot"/>
                      <a:round/>
                      <a:headEnd len="sm" w="sm" type="none"/>
                      <a:tailEnd len="sm" w="sm" type="none"/>
                    </a:lnB>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accent3"/>
                      </a:solidFill>
                      <a:prstDash val="dot"/>
                      <a:round/>
                      <a:headEnd len="sm" w="sm" type="none"/>
                      <a:tailEnd len="sm" w="sm" type="none"/>
                    </a:lnT>
                    <a:lnB cap="flat" cmpd="sng" w="19050">
                      <a:solidFill>
                        <a:schemeClr val="accent3"/>
                      </a:solidFill>
                      <a:prstDash val="dot"/>
                      <a:round/>
                      <a:headEnd len="sm" w="sm" type="none"/>
                      <a:tailEnd len="sm" w="sm" type="none"/>
                    </a:lnB>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accent3"/>
                      </a:solidFill>
                      <a:prstDash val="dot"/>
                      <a:round/>
                      <a:headEnd len="sm" w="sm" type="none"/>
                      <a:tailEnd len="sm" w="sm" type="none"/>
                    </a:lnT>
                    <a:lnB cap="flat" cmpd="sng" w="19050">
                      <a:solidFill>
                        <a:schemeClr val="accent3"/>
                      </a:solidFill>
                      <a:prstDash val="dot"/>
                      <a:round/>
                      <a:headEnd len="sm" w="sm" type="none"/>
                      <a:tailEnd len="sm" w="sm" type="none"/>
                    </a:lnB>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accent3"/>
                      </a:solidFill>
                      <a:prstDash val="dot"/>
                      <a:round/>
                      <a:headEnd len="sm" w="sm" type="none"/>
                      <a:tailEnd len="sm" w="sm" type="none"/>
                    </a:lnT>
                    <a:lnB cap="flat" cmpd="sng" w="19050">
                      <a:solidFill>
                        <a:schemeClr val="accent3"/>
                      </a:solidFill>
                      <a:prstDash val="dot"/>
                      <a:round/>
                      <a:headEnd len="sm" w="sm" type="none"/>
                      <a:tailEnd len="sm" w="sm" type="none"/>
                    </a:lnB>
                    <a:solidFill>
                      <a:schemeClr val="lt2"/>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accent3"/>
                      </a:solidFill>
                      <a:prstDash val="dot"/>
                      <a:round/>
                      <a:headEnd len="sm" w="sm" type="none"/>
                      <a:tailEnd len="sm" w="sm" type="none"/>
                    </a:lnT>
                    <a:lnB cap="flat" cmpd="sng" w="19050">
                      <a:solidFill>
                        <a:schemeClr val="accent3"/>
                      </a:solidFill>
                      <a:prstDash val="dot"/>
                      <a:round/>
                      <a:headEnd len="sm" w="sm" type="none"/>
                      <a:tailEnd len="sm" w="sm" type="none"/>
                    </a:lnB>
                  </a:tcPr>
                </a:tc>
              </a:tr>
              <a:tr h="274975">
                <a:tc>
                  <a:txBody>
                    <a:bodyPr/>
                    <a:lstStyle/>
                    <a:p>
                      <a:pPr indent="0" lvl="0" marL="0" rtl="0" algn="l">
                        <a:spcBef>
                          <a:spcPts val="0"/>
                        </a:spcBef>
                        <a:spcAft>
                          <a:spcPts val="0"/>
                        </a:spcAft>
                        <a:buNone/>
                      </a:pPr>
                      <a:r>
                        <a:t/>
                      </a:r>
                      <a:endParaRPr b="1" sz="400">
                        <a:solidFill>
                          <a:schemeClr val="lt1"/>
                        </a:solidFill>
                        <a:latin typeface="Inter"/>
                        <a:ea typeface="Inter"/>
                        <a:cs typeface="Inter"/>
                        <a:sym typeface="Inter"/>
                      </a:endParaRPr>
                    </a:p>
                  </a:txBody>
                  <a:tcPr marT="91425" marB="91425" marR="91425" marL="91425">
                    <a:lnL cap="flat" cmpd="sng" w="19050">
                      <a:solidFill>
                        <a:schemeClr val="accent3"/>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accent3"/>
                      </a:solidFill>
                      <a:prstDash val="dot"/>
                      <a:round/>
                      <a:headEnd len="sm" w="sm" type="none"/>
                      <a:tailEnd len="sm" w="sm" type="none"/>
                    </a:lnT>
                    <a:lnB cap="flat" cmpd="sng" w="19050">
                      <a:solidFill>
                        <a:schemeClr val="dk1">
                          <a:alpha val="0"/>
                        </a:schemeClr>
                      </a:solidFill>
                      <a:prstDash val="solid"/>
                      <a:round/>
                      <a:headEnd len="sm" w="sm" type="none"/>
                      <a:tailEnd len="sm" w="sm" type="none"/>
                    </a:lnB>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accent3"/>
                      </a:solidFill>
                      <a:prstDash val="dot"/>
                      <a:round/>
                      <a:headEnd len="sm" w="sm" type="none"/>
                      <a:tailEnd len="sm" w="sm" type="none"/>
                    </a:lnT>
                    <a:lnB cap="flat" cmpd="sng" w="19050">
                      <a:solidFill>
                        <a:schemeClr val="dk1">
                          <a:alpha val="0"/>
                        </a:schemeClr>
                      </a:solidFill>
                      <a:prstDash val="solid"/>
                      <a:round/>
                      <a:headEnd len="sm" w="sm" type="none"/>
                      <a:tailEnd len="sm" w="sm" type="none"/>
                    </a:lnB>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accent3"/>
                      </a:solidFill>
                      <a:prstDash val="dot"/>
                      <a:round/>
                      <a:headEnd len="sm" w="sm" type="none"/>
                      <a:tailEnd len="sm" w="sm" type="none"/>
                    </a:lnT>
                    <a:lnB cap="flat" cmpd="sng" w="19050">
                      <a:solidFill>
                        <a:schemeClr val="dk1">
                          <a:alpha val="0"/>
                        </a:schemeClr>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accent3"/>
                      </a:solidFill>
                      <a:prstDash val="dot"/>
                      <a:round/>
                      <a:headEnd len="sm" w="sm" type="none"/>
                      <a:tailEnd len="sm" w="sm" type="none"/>
                    </a:lnT>
                    <a:lnB cap="flat" cmpd="sng" w="19050">
                      <a:solidFill>
                        <a:schemeClr val="dk1">
                          <a:alpha val="0"/>
                        </a:schemeClr>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accent3"/>
                      </a:solidFill>
                      <a:prstDash val="dot"/>
                      <a:round/>
                      <a:headEnd len="sm" w="sm" type="none"/>
                      <a:tailEnd len="sm" w="sm" type="none"/>
                    </a:lnT>
                    <a:lnB cap="flat" cmpd="sng" w="19050">
                      <a:solidFill>
                        <a:schemeClr val="dk1">
                          <a:alpha val="0"/>
                        </a:schemeClr>
                      </a:solidFill>
                      <a:prstDash val="solid"/>
                      <a:round/>
                      <a:headEnd len="sm" w="sm" type="none"/>
                      <a:tailEnd len="sm" w="sm" type="none"/>
                    </a:lnB>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accent3"/>
                      </a:solidFill>
                      <a:prstDash val="dot"/>
                      <a:round/>
                      <a:headEnd len="sm" w="sm" type="none"/>
                      <a:tailEnd len="sm" w="sm" type="none"/>
                    </a:lnT>
                    <a:lnB cap="flat" cmpd="sng" w="19050">
                      <a:solidFill>
                        <a:schemeClr val="dk1">
                          <a:alpha val="0"/>
                        </a:schemeClr>
                      </a:solidFill>
                      <a:prstDash val="solid"/>
                      <a:round/>
                      <a:headEnd len="sm" w="sm" type="none"/>
                      <a:tailEnd len="sm" w="sm" type="none"/>
                    </a:lnB>
                    <a:solidFill>
                      <a:schemeClr val="accent1"/>
                    </a:solidFill>
                  </a:tcPr>
                </a:tc>
              </a:tr>
            </a:tbl>
          </a:graphicData>
        </a:graphic>
      </p:graphicFrame>
      <p:graphicFrame>
        <p:nvGraphicFramePr>
          <p:cNvPr id="1748" name="Google Shape;1748;p56"/>
          <p:cNvGraphicFramePr/>
          <p:nvPr/>
        </p:nvGraphicFramePr>
        <p:xfrm>
          <a:off x="722138" y="3419550"/>
          <a:ext cx="3000000" cy="3000000"/>
        </p:xfrm>
        <a:graphic>
          <a:graphicData uri="http://schemas.openxmlformats.org/drawingml/2006/table">
            <a:tbl>
              <a:tblPr>
                <a:noFill/>
                <a:tableStyleId>{5761E758-5996-4C6E-9465-E23710F1DB4A}</a:tableStyleId>
              </a:tblPr>
              <a:tblGrid>
                <a:gridCol w="399075"/>
                <a:gridCol w="399075"/>
                <a:gridCol w="399075"/>
                <a:gridCol w="399075"/>
                <a:gridCol w="399075"/>
                <a:gridCol w="399075"/>
              </a:tblGrid>
              <a:tr h="249575">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lt2"/>
                    </a:solidFill>
                  </a:tcPr>
                </a:tc>
                <a:tc>
                  <a:txBody>
                    <a:bodyPr/>
                    <a:lstStyle/>
                    <a:p>
                      <a:pPr indent="0" lvl="0" marL="0" rtl="0" algn="ctr">
                        <a:spcBef>
                          <a:spcPts val="0"/>
                        </a:spcBef>
                        <a:spcAft>
                          <a:spcPts val="0"/>
                        </a:spcAft>
                        <a:buNone/>
                      </a:pPr>
                      <a:r>
                        <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lt1"/>
                    </a:solidFill>
                  </a:tcPr>
                </a:tc>
              </a:tr>
              <a:tr h="274975">
                <a:tc>
                  <a:txBody>
                    <a:bodyPr/>
                    <a:lstStyle/>
                    <a:p>
                      <a:pPr indent="0" lvl="0" marL="0" rtl="0" algn="l">
                        <a:spcBef>
                          <a:spcPts val="0"/>
                        </a:spcBef>
                        <a:spcAft>
                          <a:spcPts val="0"/>
                        </a:spcAft>
                        <a:buNone/>
                      </a:pPr>
                      <a:r>
                        <a:t/>
                      </a:r>
                      <a:endParaRPr b="1"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400">
                          <a:solidFill>
                            <a:schemeClr val="dk1"/>
                          </a:solidFill>
                          <a:latin typeface="Inter"/>
                          <a:ea typeface="Inter"/>
                          <a:cs typeface="Inter"/>
                          <a:sym typeface="Inter"/>
                        </a:rPr>
                        <a:t>No</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b="1" lang="en" sz="400">
                          <a:solidFill>
                            <a:schemeClr val="dk1"/>
                          </a:solidFill>
                          <a:latin typeface="Inter"/>
                          <a:ea typeface="Inter"/>
                          <a:cs typeface="Inter"/>
                          <a:sym typeface="Inter"/>
                        </a:rPr>
                        <a:t>Yes </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b="1" lang="en" sz="400">
                          <a:solidFill>
                            <a:schemeClr val="dk1"/>
                          </a:solidFill>
                          <a:latin typeface="Inter"/>
                          <a:ea typeface="Inter"/>
                          <a:cs typeface="Inter"/>
                          <a:sym typeface="Inter"/>
                        </a:rPr>
                        <a:t>Yes</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lt2"/>
                    </a:solidFill>
                  </a:tcPr>
                </a:tc>
                <a:tc>
                  <a:txBody>
                    <a:bodyPr/>
                    <a:lstStyle/>
                    <a:p>
                      <a:pPr indent="0" lvl="0" marL="0" rtl="0" algn="ctr">
                        <a:spcBef>
                          <a:spcPts val="0"/>
                        </a:spcBef>
                        <a:spcAft>
                          <a:spcPts val="0"/>
                        </a:spcAft>
                        <a:buNone/>
                      </a:pPr>
                      <a:r>
                        <a:rPr b="1" lang="en" sz="400">
                          <a:solidFill>
                            <a:schemeClr val="dk1"/>
                          </a:solidFill>
                          <a:latin typeface="Inter"/>
                          <a:ea typeface="Inter"/>
                          <a:cs typeface="Inter"/>
                          <a:sym typeface="Inter"/>
                        </a:rPr>
                        <a:t>No</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400">
                          <a:solidFill>
                            <a:schemeClr val="dk1"/>
                          </a:solidFill>
                          <a:latin typeface="Inter"/>
                          <a:ea typeface="Inter"/>
                          <a:cs typeface="Inter"/>
                          <a:sym typeface="Inter"/>
                        </a:rPr>
                        <a:t>Yes</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lt1"/>
                    </a:solidFill>
                  </a:tcPr>
                </a:tc>
              </a:tr>
              <a:tr h="274975">
                <a:tc>
                  <a:txBody>
                    <a:bodyPr/>
                    <a:lstStyle/>
                    <a:p>
                      <a:pPr indent="0" lvl="0" marL="0" rtl="0" algn="l">
                        <a:spcBef>
                          <a:spcPts val="0"/>
                        </a:spcBef>
                        <a:spcAft>
                          <a:spcPts val="0"/>
                        </a:spcAft>
                        <a:buNone/>
                      </a:pPr>
                      <a:r>
                        <a:t/>
                      </a:r>
                      <a:endParaRPr b="1"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400">
                          <a:solidFill>
                            <a:schemeClr val="dk1"/>
                          </a:solidFill>
                          <a:latin typeface="Inter"/>
                          <a:ea typeface="Inter"/>
                          <a:cs typeface="Inter"/>
                          <a:sym typeface="Inter"/>
                        </a:rPr>
                        <a:t>Yes</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b="1" lang="en" sz="400">
                          <a:solidFill>
                            <a:schemeClr val="dk1"/>
                          </a:solidFill>
                          <a:latin typeface="Inter"/>
                          <a:ea typeface="Inter"/>
                          <a:cs typeface="Inter"/>
                          <a:sym typeface="Inter"/>
                        </a:rPr>
                        <a:t>No</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b="1" lang="en" sz="400">
                          <a:solidFill>
                            <a:schemeClr val="dk1"/>
                          </a:solidFill>
                          <a:latin typeface="Inter"/>
                          <a:ea typeface="Inter"/>
                          <a:cs typeface="Inter"/>
                          <a:sym typeface="Inter"/>
                        </a:rPr>
                        <a:t>Yes</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lt2"/>
                    </a:solidFill>
                  </a:tcPr>
                </a:tc>
                <a:tc>
                  <a:txBody>
                    <a:bodyPr/>
                    <a:lstStyle/>
                    <a:p>
                      <a:pPr indent="0" lvl="0" marL="0" rtl="0" algn="ctr">
                        <a:spcBef>
                          <a:spcPts val="0"/>
                        </a:spcBef>
                        <a:spcAft>
                          <a:spcPts val="0"/>
                        </a:spcAft>
                        <a:buNone/>
                      </a:pPr>
                      <a:r>
                        <a:rPr b="1" lang="en" sz="400">
                          <a:solidFill>
                            <a:schemeClr val="dk1"/>
                          </a:solidFill>
                          <a:latin typeface="Inter"/>
                          <a:ea typeface="Inter"/>
                          <a:cs typeface="Inter"/>
                          <a:sym typeface="Inter"/>
                        </a:rPr>
                        <a:t>No</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400">
                          <a:solidFill>
                            <a:schemeClr val="dk1"/>
                          </a:solidFill>
                          <a:latin typeface="Inter"/>
                          <a:ea typeface="Inter"/>
                          <a:cs typeface="Inter"/>
                          <a:sym typeface="Inter"/>
                        </a:rPr>
                        <a:t>Yes</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lt1"/>
                    </a:solidFill>
                  </a:tcPr>
                </a:tc>
              </a:tr>
              <a:tr h="274975">
                <a:tc>
                  <a:txBody>
                    <a:bodyPr/>
                    <a:lstStyle/>
                    <a:p>
                      <a:pPr indent="0" lvl="0" marL="0" rtl="0" algn="l">
                        <a:spcBef>
                          <a:spcPts val="0"/>
                        </a:spcBef>
                        <a:spcAft>
                          <a:spcPts val="0"/>
                        </a:spcAft>
                        <a:buNone/>
                      </a:pPr>
                      <a:r>
                        <a:t/>
                      </a:r>
                      <a:endParaRPr b="1"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400">
                          <a:solidFill>
                            <a:schemeClr val="dk1"/>
                          </a:solidFill>
                          <a:latin typeface="Inter"/>
                          <a:ea typeface="Inter"/>
                          <a:cs typeface="Inter"/>
                          <a:sym typeface="Inter"/>
                        </a:rPr>
                        <a:t>Yes</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b="1" lang="en" sz="400">
                          <a:solidFill>
                            <a:schemeClr val="dk1"/>
                          </a:solidFill>
                          <a:latin typeface="Inter"/>
                          <a:ea typeface="Inter"/>
                          <a:cs typeface="Inter"/>
                          <a:sym typeface="Inter"/>
                        </a:rPr>
                        <a:t>Yes</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b="1" lang="en" sz="400">
                          <a:solidFill>
                            <a:schemeClr val="dk1"/>
                          </a:solidFill>
                          <a:latin typeface="Inter"/>
                          <a:ea typeface="Inter"/>
                          <a:cs typeface="Inter"/>
                          <a:sym typeface="Inter"/>
                        </a:rPr>
                        <a:t>No</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2"/>
                    </a:solidFill>
                  </a:tcPr>
                </a:tc>
                <a:tc>
                  <a:txBody>
                    <a:bodyPr/>
                    <a:lstStyle/>
                    <a:p>
                      <a:pPr indent="0" lvl="0" marL="0" rtl="0" algn="ctr">
                        <a:spcBef>
                          <a:spcPts val="0"/>
                        </a:spcBef>
                        <a:spcAft>
                          <a:spcPts val="0"/>
                        </a:spcAft>
                        <a:buNone/>
                      </a:pPr>
                      <a:r>
                        <a:rPr b="1" lang="en" sz="400">
                          <a:solidFill>
                            <a:schemeClr val="dk1"/>
                          </a:solidFill>
                          <a:latin typeface="Inter"/>
                          <a:ea typeface="Inter"/>
                          <a:cs typeface="Inter"/>
                          <a:sym typeface="Inter"/>
                        </a:rPr>
                        <a:t>Yes</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400">
                          <a:solidFill>
                            <a:schemeClr val="dk1"/>
                          </a:solidFill>
                          <a:latin typeface="Inter"/>
                          <a:ea typeface="Inter"/>
                          <a:cs typeface="Inter"/>
                          <a:sym typeface="Inter"/>
                        </a:rPr>
                        <a:t>No</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r>
            </a:tbl>
          </a:graphicData>
        </a:graphic>
      </p:graphicFrame>
      <p:graphicFrame>
        <p:nvGraphicFramePr>
          <p:cNvPr id="1749" name="Google Shape;1749;p56"/>
          <p:cNvGraphicFramePr/>
          <p:nvPr/>
        </p:nvGraphicFramePr>
        <p:xfrm>
          <a:off x="3374600" y="3419550"/>
          <a:ext cx="3000000" cy="3000000"/>
        </p:xfrm>
        <a:graphic>
          <a:graphicData uri="http://schemas.openxmlformats.org/drawingml/2006/table">
            <a:tbl>
              <a:tblPr>
                <a:noFill/>
                <a:tableStyleId>{5761E758-5996-4C6E-9465-E23710F1DB4A}</a:tableStyleId>
              </a:tblPr>
              <a:tblGrid>
                <a:gridCol w="399075"/>
                <a:gridCol w="399075"/>
                <a:gridCol w="399075"/>
                <a:gridCol w="399075"/>
                <a:gridCol w="399075"/>
                <a:gridCol w="399075"/>
              </a:tblGrid>
              <a:tr h="249575">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r>
              <a:tr h="274975">
                <a:tc>
                  <a:txBody>
                    <a:bodyPr/>
                    <a:lstStyle/>
                    <a:p>
                      <a:pPr indent="0" lvl="0" marL="0" rtl="0" algn="l">
                        <a:spcBef>
                          <a:spcPts val="0"/>
                        </a:spcBef>
                        <a:spcAft>
                          <a:spcPts val="0"/>
                        </a:spcAft>
                        <a:buNone/>
                      </a:pPr>
                      <a:r>
                        <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2"/>
                    </a:solidFill>
                  </a:tcPr>
                </a:tc>
              </a:tr>
              <a:tr h="274975">
                <a:tc>
                  <a:txBody>
                    <a:bodyPr/>
                    <a:lstStyle/>
                    <a:p>
                      <a:pPr indent="0" lvl="0" marL="0" rtl="0" algn="l">
                        <a:spcBef>
                          <a:spcPts val="0"/>
                        </a:spcBef>
                        <a:spcAft>
                          <a:spcPts val="0"/>
                        </a:spcAft>
                        <a:buNone/>
                      </a:pPr>
                      <a:r>
                        <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2"/>
                    </a:solidFill>
                  </a:tcPr>
                </a:tc>
              </a:tr>
              <a:tr h="274975">
                <a:tc>
                  <a:txBody>
                    <a:bodyPr/>
                    <a:lstStyle/>
                    <a:p>
                      <a:pPr indent="0" lvl="0" marL="0" rtl="0" algn="l">
                        <a:spcBef>
                          <a:spcPts val="0"/>
                        </a:spcBef>
                        <a:spcAft>
                          <a:spcPts val="0"/>
                        </a:spcAft>
                        <a:buNone/>
                      </a:pPr>
                      <a:r>
                        <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2"/>
                    </a:solidFill>
                  </a:tcPr>
                </a:tc>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2"/>
                    </a:solidFill>
                  </a:tcPr>
                </a:tc>
              </a:tr>
            </a:tbl>
          </a:graphicData>
        </a:graphic>
      </p:graphicFrame>
      <p:graphicFrame>
        <p:nvGraphicFramePr>
          <p:cNvPr id="1750" name="Google Shape;1750;p56"/>
          <p:cNvGraphicFramePr/>
          <p:nvPr/>
        </p:nvGraphicFramePr>
        <p:xfrm>
          <a:off x="6027038" y="3419550"/>
          <a:ext cx="3000000" cy="3000000"/>
        </p:xfrm>
        <a:graphic>
          <a:graphicData uri="http://schemas.openxmlformats.org/drawingml/2006/table">
            <a:tbl>
              <a:tblPr>
                <a:noFill/>
                <a:tableStyleId>{5761E758-5996-4C6E-9465-E23710F1DB4A}</a:tableStyleId>
              </a:tblPr>
              <a:tblGrid>
                <a:gridCol w="399075"/>
                <a:gridCol w="399075"/>
                <a:gridCol w="399075"/>
                <a:gridCol w="399075"/>
                <a:gridCol w="399075"/>
                <a:gridCol w="399075"/>
              </a:tblGrid>
              <a:tr h="249575">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b="1" lang="en" sz="400">
                          <a:solidFill>
                            <a:schemeClr val="dk1"/>
                          </a:solidFill>
                          <a:latin typeface="Inter"/>
                          <a:ea typeface="Inter"/>
                          <a:cs typeface="Inter"/>
                          <a:sym typeface="Inter"/>
                        </a:rPr>
                        <a:t>Jan</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400">
                          <a:solidFill>
                            <a:schemeClr val="dk1"/>
                          </a:solidFill>
                          <a:latin typeface="Inter"/>
                          <a:ea typeface="Inter"/>
                          <a:cs typeface="Inter"/>
                          <a:sym typeface="Inter"/>
                        </a:rPr>
                        <a:t>Feb</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400">
                          <a:solidFill>
                            <a:schemeClr val="dk1"/>
                          </a:solidFill>
                          <a:latin typeface="Inter"/>
                          <a:ea typeface="Inter"/>
                          <a:cs typeface="Inter"/>
                          <a:sym typeface="Inter"/>
                        </a:rPr>
                        <a:t>Mar</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400">
                          <a:solidFill>
                            <a:schemeClr val="dk1"/>
                          </a:solidFill>
                          <a:latin typeface="Inter"/>
                          <a:ea typeface="Inter"/>
                          <a:cs typeface="Inter"/>
                          <a:sym typeface="Inter"/>
                        </a:rPr>
                        <a:t>Apr</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 sz="400">
                          <a:solidFill>
                            <a:schemeClr val="dk1"/>
                          </a:solidFill>
                          <a:latin typeface="Inter"/>
                          <a:ea typeface="Inter"/>
                          <a:cs typeface="Inter"/>
                          <a:sym typeface="Inter"/>
                        </a:rPr>
                        <a:t>Jun</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r>
              <a:tr h="274975">
                <a:tc>
                  <a:txBody>
                    <a:bodyPr/>
                    <a:lstStyle/>
                    <a:p>
                      <a:pPr indent="0" lvl="0" marL="0" rtl="0" algn="ctr">
                        <a:spcBef>
                          <a:spcPts val="0"/>
                        </a:spcBef>
                        <a:spcAft>
                          <a:spcPts val="0"/>
                        </a:spcAft>
                        <a:buNone/>
                      </a:pPr>
                      <a:r>
                        <a:rPr b="1" lang="en" sz="400">
                          <a:solidFill>
                            <a:schemeClr val="dk1"/>
                          </a:solidFill>
                          <a:latin typeface="Inter"/>
                          <a:ea typeface="Inter"/>
                          <a:cs typeface="Inter"/>
                          <a:sym typeface="Inter"/>
                        </a:rPr>
                        <a:t>Task 1</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3"/>
                    </a:solidFill>
                  </a:tcPr>
                </a:tc>
              </a:tr>
              <a:tr h="274975">
                <a:tc>
                  <a:txBody>
                    <a:bodyPr/>
                    <a:lstStyle/>
                    <a:p>
                      <a:pPr indent="0" lvl="0" marL="0" rtl="0" algn="ctr">
                        <a:spcBef>
                          <a:spcPts val="0"/>
                        </a:spcBef>
                        <a:spcAft>
                          <a:spcPts val="0"/>
                        </a:spcAft>
                        <a:buNone/>
                      </a:pPr>
                      <a:r>
                        <a:rPr b="1" lang="en" sz="400">
                          <a:solidFill>
                            <a:schemeClr val="dk1"/>
                          </a:solidFill>
                          <a:latin typeface="Inter"/>
                          <a:ea typeface="Inter"/>
                          <a:cs typeface="Inter"/>
                          <a:sym typeface="Inter"/>
                        </a:rPr>
                        <a:t>Task 2</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accent3"/>
                    </a:solidFill>
                  </a:tcPr>
                </a:tc>
              </a:tr>
              <a:tr h="274975">
                <a:tc>
                  <a:txBody>
                    <a:bodyPr/>
                    <a:lstStyle/>
                    <a:p>
                      <a:pPr indent="0" lvl="0" marL="0" rtl="0" algn="ctr">
                        <a:spcBef>
                          <a:spcPts val="0"/>
                        </a:spcBef>
                        <a:spcAft>
                          <a:spcPts val="0"/>
                        </a:spcAft>
                        <a:buNone/>
                      </a:pPr>
                      <a:r>
                        <a:rPr b="1" lang="en" sz="400">
                          <a:solidFill>
                            <a:schemeClr val="dk1"/>
                          </a:solidFill>
                          <a:latin typeface="Inter"/>
                          <a:ea typeface="Inter"/>
                          <a:cs typeface="Inter"/>
                          <a:sym typeface="Inter"/>
                        </a:rPr>
                        <a:t>Task 3</a:t>
                      </a:r>
                      <a:endParaRPr b="1"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r>
            </a:tbl>
          </a:graphicData>
        </a:graphic>
      </p:graphicFrame>
      <p:cxnSp>
        <p:nvCxnSpPr>
          <p:cNvPr id="1751" name="Google Shape;1751;p56"/>
          <p:cNvCxnSpPr/>
          <p:nvPr/>
        </p:nvCxnSpPr>
        <p:spPr>
          <a:xfrm>
            <a:off x="6438775" y="3814488"/>
            <a:ext cx="1974900" cy="0"/>
          </a:xfrm>
          <a:prstGeom prst="straightConnector1">
            <a:avLst/>
          </a:prstGeom>
          <a:noFill/>
          <a:ln cap="flat" cmpd="sng" w="19050">
            <a:solidFill>
              <a:schemeClr val="lt1"/>
            </a:solidFill>
            <a:prstDash val="solid"/>
            <a:round/>
            <a:headEnd len="med" w="med" type="none"/>
            <a:tailEnd len="med" w="med" type="none"/>
          </a:ln>
        </p:spPr>
      </p:cxnSp>
      <p:cxnSp>
        <p:nvCxnSpPr>
          <p:cNvPr id="1752" name="Google Shape;1752;p56"/>
          <p:cNvCxnSpPr/>
          <p:nvPr/>
        </p:nvCxnSpPr>
        <p:spPr>
          <a:xfrm>
            <a:off x="6438775" y="4075138"/>
            <a:ext cx="1974900" cy="0"/>
          </a:xfrm>
          <a:prstGeom prst="straightConnector1">
            <a:avLst/>
          </a:prstGeom>
          <a:noFill/>
          <a:ln cap="flat" cmpd="sng" w="19050">
            <a:solidFill>
              <a:schemeClr val="dk2"/>
            </a:solidFill>
            <a:prstDash val="solid"/>
            <a:round/>
            <a:headEnd len="med" w="med" type="none"/>
            <a:tailEnd len="med" w="med" type="none"/>
          </a:ln>
        </p:spPr>
      </p:cxnSp>
      <p:cxnSp>
        <p:nvCxnSpPr>
          <p:cNvPr id="1753" name="Google Shape;1753;p56"/>
          <p:cNvCxnSpPr/>
          <p:nvPr/>
        </p:nvCxnSpPr>
        <p:spPr>
          <a:xfrm>
            <a:off x="6438775" y="4335788"/>
            <a:ext cx="1974900" cy="0"/>
          </a:xfrm>
          <a:prstGeom prst="straightConnector1">
            <a:avLst/>
          </a:prstGeom>
          <a:noFill/>
          <a:ln cap="flat" cmpd="sng" w="19050">
            <a:solidFill>
              <a:schemeClr val="lt2"/>
            </a:solidFill>
            <a:prstDash val="solid"/>
            <a:round/>
            <a:headEnd len="med" w="med" type="none"/>
            <a:tailEnd len="med" w="med" type="none"/>
          </a:ln>
        </p:spPr>
      </p:cxnSp>
      <p:sp>
        <p:nvSpPr>
          <p:cNvPr id="1754" name="Google Shape;1754;p56"/>
          <p:cNvSpPr/>
          <p:nvPr/>
        </p:nvSpPr>
        <p:spPr>
          <a:xfrm>
            <a:off x="6431775" y="3777288"/>
            <a:ext cx="399000" cy="74400"/>
          </a:xfrm>
          <a:prstGeom prst="rect">
            <a:avLst/>
          </a:pr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755" name="Google Shape;1755;p56"/>
          <p:cNvSpPr/>
          <p:nvPr/>
        </p:nvSpPr>
        <p:spPr>
          <a:xfrm>
            <a:off x="6830850" y="3777288"/>
            <a:ext cx="399000" cy="74400"/>
          </a:xfrm>
          <a:prstGeom prst="rect">
            <a:avLst/>
          </a:pr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756" name="Google Shape;1756;p56"/>
          <p:cNvSpPr/>
          <p:nvPr/>
        </p:nvSpPr>
        <p:spPr>
          <a:xfrm>
            <a:off x="7226725" y="3777288"/>
            <a:ext cx="399000" cy="74400"/>
          </a:xfrm>
          <a:prstGeom prst="rect">
            <a:avLst/>
          </a:pr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757" name="Google Shape;1757;p56"/>
          <p:cNvSpPr/>
          <p:nvPr/>
        </p:nvSpPr>
        <p:spPr>
          <a:xfrm>
            <a:off x="6431775" y="4037938"/>
            <a:ext cx="399000" cy="74400"/>
          </a:xfrm>
          <a:prstGeom prst="rect">
            <a:avLst/>
          </a:prstGeom>
          <a:solidFill>
            <a:schemeClr val="dk2"/>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758" name="Google Shape;1758;p56"/>
          <p:cNvSpPr/>
          <p:nvPr/>
        </p:nvSpPr>
        <p:spPr>
          <a:xfrm>
            <a:off x="6830850" y="4298588"/>
            <a:ext cx="399000" cy="74400"/>
          </a:xfrm>
          <a:prstGeom prst="rect">
            <a:avLst/>
          </a:prstGeom>
          <a:solidFill>
            <a:schemeClr val="lt2"/>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759" name="Google Shape;1759;p56"/>
          <p:cNvSpPr/>
          <p:nvPr/>
        </p:nvSpPr>
        <p:spPr>
          <a:xfrm>
            <a:off x="7226725" y="4298588"/>
            <a:ext cx="399000" cy="74400"/>
          </a:xfrm>
          <a:prstGeom prst="rect">
            <a:avLst/>
          </a:prstGeom>
          <a:solidFill>
            <a:schemeClr val="lt2"/>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760" name="Google Shape;1760;p56"/>
          <p:cNvSpPr/>
          <p:nvPr/>
        </p:nvSpPr>
        <p:spPr>
          <a:xfrm>
            <a:off x="1919375" y="843700"/>
            <a:ext cx="1187700" cy="74400"/>
          </a:xfrm>
          <a:prstGeom prst="rect">
            <a:avLst/>
          </a:pr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4" name="Shape 1764"/>
        <p:cNvGrpSpPr/>
        <p:nvPr/>
      </p:nvGrpSpPr>
      <p:grpSpPr>
        <a:xfrm>
          <a:off x="0" y="0"/>
          <a:ext cx="0" cy="0"/>
          <a:chOff x="0" y="0"/>
          <a:chExt cx="0" cy="0"/>
        </a:xfrm>
      </p:grpSpPr>
      <p:grpSp>
        <p:nvGrpSpPr>
          <p:cNvPr id="1765" name="Google Shape;1765;p57"/>
          <p:cNvGrpSpPr/>
          <p:nvPr/>
        </p:nvGrpSpPr>
        <p:grpSpPr>
          <a:xfrm>
            <a:off x="4842026" y="534551"/>
            <a:ext cx="1039466" cy="1217093"/>
            <a:chOff x="4842026" y="534551"/>
            <a:chExt cx="1039466" cy="1217093"/>
          </a:xfrm>
        </p:grpSpPr>
        <p:grpSp>
          <p:nvGrpSpPr>
            <p:cNvPr id="1766" name="Google Shape;1766;p57"/>
            <p:cNvGrpSpPr/>
            <p:nvPr/>
          </p:nvGrpSpPr>
          <p:grpSpPr>
            <a:xfrm>
              <a:off x="4842026" y="534551"/>
              <a:ext cx="1039466" cy="1217093"/>
              <a:chOff x="5730743" y="656888"/>
              <a:chExt cx="812400" cy="951300"/>
            </a:xfrm>
          </p:grpSpPr>
          <p:grpSp>
            <p:nvGrpSpPr>
              <p:cNvPr id="1767" name="Google Shape;1767;p57"/>
              <p:cNvGrpSpPr/>
              <p:nvPr/>
            </p:nvGrpSpPr>
            <p:grpSpPr>
              <a:xfrm>
                <a:off x="5730743" y="726350"/>
                <a:ext cx="812400" cy="812400"/>
                <a:chOff x="5730743" y="726350"/>
                <a:chExt cx="812400" cy="812400"/>
              </a:xfrm>
            </p:grpSpPr>
            <p:sp>
              <p:nvSpPr>
                <p:cNvPr id="1768" name="Google Shape;1768;p57"/>
                <p:cNvSpPr/>
                <p:nvPr/>
              </p:nvSpPr>
              <p:spPr>
                <a:xfrm>
                  <a:off x="6136943" y="726350"/>
                  <a:ext cx="406200" cy="406200"/>
                </a:xfrm>
                <a:prstGeom prst="round2DiagRect">
                  <a:avLst>
                    <a:gd fmla="val 50000" name="adj1"/>
                    <a:gd fmla="val 0" name="adj2"/>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769" name="Google Shape;1769;p57"/>
                <p:cNvSpPr/>
                <p:nvPr/>
              </p:nvSpPr>
              <p:spPr>
                <a:xfrm flipH="1" rot="10800000">
                  <a:off x="6136943" y="1132550"/>
                  <a:ext cx="406200" cy="406200"/>
                </a:xfrm>
                <a:prstGeom prst="round2DiagRect">
                  <a:avLst>
                    <a:gd fmla="val 50000" name="adj1"/>
                    <a:gd fmla="val 0" name="adj2"/>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770" name="Google Shape;1770;p57"/>
                <p:cNvSpPr/>
                <p:nvPr/>
              </p:nvSpPr>
              <p:spPr>
                <a:xfrm flipH="1">
                  <a:off x="5730743" y="726350"/>
                  <a:ext cx="406200" cy="406200"/>
                </a:xfrm>
                <a:prstGeom prst="round2DiagRect">
                  <a:avLst>
                    <a:gd fmla="val 50000" name="adj1"/>
                    <a:gd fmla="val 0" name="adj2"/>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771" name="Google Shape;1771;p57"/>
                <p:cNvSpPr/>
                <p:nvPr/>
              </p:nvSpPr>
              <p:spPr>
                <a:xfrm rot="10800000">
                  <a:off x="5730743" y="1132550"/>
                  <a:ext cx="406200" cy="406200"/>
                </a:xfrm>
                <a:prstGeom prst="round2DiagRect">
                  <a:avLst>
                    <a:gd fmla="val 50000" name="adj1"/>
                    <a:gd fmla="val 0" name="adj2"/>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sp>
            <p:nvSpPr>
              <p:cNvPr id="1772" name="Google Shape;1772;p57"/>
              <p:cNvSpPr/>
              <p:nvPr/>
            </p:nvSpPr>
            <p:spPr>
              <a:xfrm>
                <a:off x="5973443" y="969050"/>
                <a:ext cx="327000" cy="3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773" name="Google Shape;1773;p57"/>
              <p:cNvSpPr/>
              <p:nvPr/>
            </p:nvSpPr>
            <p:spPr>
              <a:xfrm>
                <a:off x="5799987" y="656888"/>
                <a:ext cx="147900" cy="147900"/>
              </a:xfrm>
              <a:prstGeom prst="ellipse">
                <a:avLst/>
              </a:pr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774" name="Google Shape;1774;p57"/>
              <p:cNvSpPr/>
              <p:nvPr/>
            </p:nvSpPr>
            <p:spPr>
              <a:xfrm>
                <a:off x="5799987" y="1460288"/>
                <a:ext cx="147900" cy="147900"/>
              </a:xfrm>
              <a:prstGeom prst="ellipse">
                <a:avLst/>
              </a:prstGeom>
              <a:solidFill>
                <a:schemeClr val="accen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775" name="Google Shape;1775;p57"/>
              <p:cNvSpPr/>
              <p:nvPr/>
            </p:nvSpPr>
            <p:spPr>
              <a:xfrm>
                <a:off x="6326037" y="656888"/>
                <a:ext cx="147900" cy="147900"/>
              </a:xfrm>
              <a:prstGeom prst="ellipse">
                <a:avLst/>
              </a:prstGeom>
              <a:solidFill>
                <a:schemeClr val="dk2"/>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776" name="Google Shape;1776;p57"/>
              <p:cNvSpPr/>
              <p:nvPr/>
            </p:nvSpPr>
            <p:spPr>
              <a:xfrm>
                <a:off x="6326037" y="1460288"/>
                <a:ext cx="147900" cy="147900"/>
              </a:xfrm>
              <a:prstGeom prst="ellipse">
                <a:avLst/>
              </a:prstGeom>
              <a:solidFill>
                <a:schemeClr val="lt2"/>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sp>
          <p:nvSpPr>
            <p:cNvPr id="1777" name="Google Shape;1777;p57"/>
            <p:cNvSpPr/>
            <p:nvPr/>
          </p:nvSpPr>
          <p:spPr>
            <a:xfrm>
              <a:off x="5110626" y="892261"/>
              <a:ext cx="501900" cy="5019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sp>
        <p:nvSpPr>
          <p:cNvPr id="1778" name="Google Shape;1778;p57"/>
          <p:cNvSpPr/>
          <p:nvPr/>
        </p:nvSpPr>
        <p:spPr>
          <a:xfrm flipH="1">
            <a:off x="3926963" y="3394775"/>
            <a:ext cx="496800" cy="509700"/>
          </a:xfrm>
          <a:prstGeom prst="wedgeRectCallout">
            <a:avLst>
              <a:gd fmla="val -20833" name="adj1"/>
              <a:gd fmla="val 62500" name="adj2"/>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1779" name="Google Shape;1779;p57"/>
          <p:cNvGrpSpPr/>
          <p:nvPr/>
        </p:nvGrpSpPr>
        <p:grpSpPr>
          <a:xfrm>
            <a:off x="702941" y="2050687"/>
            <a:ext cx="1076771" cy="1049716"/>
            <a:chOff x="703000" y="2087175"/>
            <a:chExt cx="1002300" cy="977025"/>
          </a:xfrm>
        </p:grpSpPr>
        <p:sp>
          <p:nvSpPr>
            <p:cNvPr id="1780" name="Google Shape;1780;p57"/>
            <p:cNvSpPr/>
            <p:nvPr/>
          </p:nvSpPr>
          <p:spPr>
            <a:xfrm>
              <a:off x="868450" y="2087175"/>
              <a:ext cx="671400" cy="6714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781" name="Google Shape;1781;p57"/>
            <p:cNvSpPr/>
            <p:nvPr/>
          </p:nvSpPr>
          <p:spPr>
            <a:xfrm>
              <a:off x="1033900" y="2392800"/>
              <a:ext cx="671400" cy="671400"/>
            </a:xfrm>
            <a:prstGeom prst="ellipse">
              <a:avLst/>
            </a:prstGeom>
            <a:solidFill>
              <a:srgbClr val="B07CC6">
                <a:alpha val="5563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782" name="Google Shape;1782;p57"/>
            <p:cNvSpPr/>
            <p:nvPr/>
          </p:nvSpPr>
          <p:spPr>
            <a:xfrm>
              <a:off x="703000" y="2392800"/>
              <a:ext cx="671400" cy="671400"/>
            </a:xfrm>
            <a:prstGeom prst="ellipse">
              <a:avLst/>
            </a:prstGeom>
            <a:solidFill>
              <a:srgbClr val="503259">
                <a:alpha val="5874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1783" name="Google Shape;1783;p57"/>
          <p:cNvGrpSpPr/>
          <p:nvPr/>
        </p:nvGrpSpPr>
        <p:grpSpPr>
          <a:xfrm>
            <a:off x="1906805" y="2058326"/>
            <a:ext cx="688976" cy="1049885"/>
            <a:chOff x="1992126" y="2083056"/>
            <a:chExt cx="750600" cy="1143790"/>
          </a:xfrm>
        </p:grpSpPr>
        <p:grpSp>
          <p:nvGrpSpPr>
            <p:cNvPr id="1784" name="Google Shape;1784;p57"/>
            <p:cNvGrpSpPr/>
            <p:nvPr/>
          </p:nvGrpSpPr>
          <p:grpSpPr>
            <a:xfrm>
              <a:off x="1992126" y="2083056"/>
              <a:ext cx="750600" cy="1143661"/>
              <a:chOff x="1992126" y="2083056"/>
              <a:chExt cx="750600" cy="1143661"/>
            </a:xfrm>
          </p:grpSpPr>
          <p:sp>
            <p:nvSpPr>
              <p:cNvPr id="1785" name="Google Shape;1785;p57"/>
              <p:cNvSpPr/>
              <p:nvPr/>
            </p:nvSpPr>
            <p:spPr>
              <a:xfrm>
                <a:off x="1992126" y="2083056"/>
                <a:ext cx="750600" cy="750600"/>
              </a:xfrm>
              <a:prstGeom prst="ellipse">
                <a:avLst/>
              </a:prstGeom>
              <a:solidFill>
                <a:schemeClr val="lt1"/>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786" name="Google Shape;1786;p57"/>
              <p:cNvCxnSpPr/>
              <p:nvPr/>
            </p:nvCxnSpPr>
            <p:spPr>
              <a:xfrm>
                <a:off x="1992126" y="2458418"/>
                <a:ext cx="0" cy="768300"/>
              </a:xfrm>
              <a:prstGeom prst="straightConnector1">
                <a:avLst/>
              </a:prstGeom>
              <a:noFill/>
              <a:ln cap="flat" cmpd="sng" w="19050">
                <a:solidFill>
                  <a:schemeClr val="lt1"/>
                </a:solidFill>
                <a:prstDash val="solid"/>
                <a:round/>
                <a:headEnd len="med" w="med" type="none"/>
                <a:tailEnd len="med" w="med" type="none"/>
              </a:ln>
            </p:spPr>
          </p:cxnSp>
        </p:grpSp>
        <p:grpSp>
          <p:nvGrpSpPr>
            <p:cNvPr id="1787" name="Google Shape;1787;p57"/>
            <p:cNvGrpSpPr/>
            <p:nvPr/>
          </p:nvGrpSpPr>
          <p:grpSpPr>
            <a:xfrm>
              <a:off x="2045161" y="2136120"/>
              <a:ext cx="644700" cy="1090586"/>
              <a:chOff x="2045161" y="2136120"/>
              <a:chExt cx="644700" cy="1090586"/>
            </a:xfrm>
          </p:grpSpPr>
          <p:sp>
            <p:nvSpPr>
              <p:cNvPr id="1788" name="Google Shape;1788;p57"/>
              <p:cNvSpPr/>
              <p:nvPr/>
            </p:nvSpPr>
            <p:spPr>
              <a:xfrm>
                <a:off x="2045161" y="2136120"/>
                <a:ext cx="644700" cy="644700"/>
              </a:xfrm>
              <a:prstGeom prst="ellipse">
                <a:avLst/>
              </a:prstGeom>
              <a:solidFill>
                <a:schemeClr val="dk2"/>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789" name="Google Shape;1789;p57"/>
              <p:cNvCxnSpPr>
                <a:stCxn id="1788" idx="3"/>
              </p:cNvCxnSpPr>
              <p:nvPr/>
            </p:nvCxnSpPr>
            <p:spPr>
              <a:xfrm>
                <a:off x="2139575" y="2686406"/>
                <a:ext cx="0" cy="540300"/>
              </a:xfrm>
              <a:prstGeom prst="straightConnector1">
                <a:avLst/>
              </a:prstGeom>
              <a:noFill/>
              <a:ln cap="flat" cmpd="sng" w="19050">
                <a:solidFill>
                  <a:schemeClr val="dk2"/>
                </a:solidFill>
                <a:prstDash val="solid"/>
                <a:round/>
                <a:headEnd len="med" w="med" type="none"/>
                <a:tailEnd len="med" w="med" type="none"/>
              </a:ln>
            </p:spPr>
          </p:cxnSp>
        </p:grpSp>
        <p:grpSp>
          <p:nvGrpSpPr>
            <p:cNvPr id="1790" name="Google Shape;1790;p57"/>
            <p:cNvGrpSpPr/>
            <p:nvPr/>
          </p:nvGrpSpPr>
          <p:grpSpPr>
            <a:xfrm>
              <a:off x="2101854" y="2192746"/>
              <a:ext cx="531300" cy="1034100"/>
              <a:chOff x="2101854" y="2192746"/>
              <a:chExt cx="531300" cy="1034100"/>
            </a:xfrm>
          </p:grpSpPr>
          <p:sp>
            <p:nvSpPr>
              <p:cNvPr id="1791" name="Google Shape;1791;p57"/>
              <p:cNvSpPr/>
              <p:nvPr/>
            </p:nvSpPr>
            <p:spPr>
              <a:xfrm>
                <a:off x="2101854" y="2192746"/>
                <a:ext cx="531300" cy="531300"/>
              </a:xfrm>
              <a:prstGeom prst="ellipse">
                <a:avLst/>
              </a:prstGeom>
              <a:solidFill>
                <a:schemeClr val="lt2"/>
              </a:solidFill>
              <a:ln cap="flat" cmpd="sng" w="1905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792" name="Google Shape;1792;p57"/>
              <p:cNvCxnSpPr>
                <a:stCxn id="1791" idx="4"/>
              </p:cNvCxnSpPr>
              <p:nvPr/>
            </p:nvCxnSpPr>
            <p:spPr>
              <a:xfrm>
                <a:off x="2367504" y="2724046"/>
                <a:ext cx="0" cy="502800"/>
              </a:xfrm>
              <a:prstGeom prst="straightConnector1">
                <a:avLst/>
              </a:prstGeom>
              <a:noFill/>
              <a:ln cap="flat" cmpd="sng" w="19050">
                <a:solidFill>
                  <a:schemeClr val="lt2"/>
                </a:solidFill>
                <a:prstDash val="solid"/>
                <a:round/>
                <a:headEnd len="med" w="med" type="none"/>
                <a:tailEnd len="med" w="med" type="none"/>
              </a:ln>
            </p:spPr>
          </p:cxnSp>
        </p:grpSp>
        <p:grpSp>
          <p:nvGrpSpPr>
            <p:cNvPr id="1793" name="Google Shape;1793;p57"/>
            <p:cNvGrpSpPr/>
            <p:nvPr/>
          </p:nvGrpSpPr>
          <p:grpSpPr>
            <a:xfrm>
              <a:off x="2162890" y="2253859"/>
              <a:ext cx="409200" cy="972900"/>
              <a:chOff x="2162890" y="2253859"/>
              <a:chExt cx="409200" cy="972900"/>
            </a:xfrm>
          </p:grpSpPr>
          <p:sp>
            <p:nvSpPr>
              <p:cNvPr id="1794" name="Google Shape;1794;p57"/>
              <p:cNvSpPr/>
              <p:nvPr/>
            </p:nvSpPr>
            <p:spPr>
              <a:xfrm>
                <a:off x="2162890" y="2253859"/>
                <a:ext cx="409200" cy="409200"/>
              </a:xfrm>
              <a:prstGeom prst="ellipse">
                <a:avLst/>
              </a:prstGeom>
              <a:solidFill>
                <a:schemeClr val="accent1"/>
              </a:solid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795" name="Google Shape;1795;p57"/>
              <p:cNvCxnSpPr>
                <a:stCxn id="1794" idx="6"/>
              </p:cNvCxnSpPr>
              <p:nvPr/>
            </p:nvCxnSpPr>
            <p:spPr>
              <a:xfrm>
                <a:off x="2572090" y="2458459"/>
                <a:ext cx="0" cy="768300"/>
              </a:xfrm>
              <a:prstGeom prst="straightConnector1">
                <a:avLst/>
              </a:prstGeom>
              <a:noFill/>
              <a:ln cap="flat" cmpd="sng" w="19050">
                <a:solidFill>
                  <a:schemeClr val="accent1"/>
                </a:solidFill>
                <a:prstDash val="solid"/>
                <a:round/>
                <a:headEnd len="med" w="med" type="none"/>
                <a:tailEnd len="med" w="med" type="none"/>
              </a:ln>
            </p:spPr>
          </p:cxnSp>
        </p:grpSp>
        <p:grpSp>
          <p:nvGrpSpPr>
            <p:cNvPr id="1796" name="Google Shape;1796;p57"/>
            <p:cNvGrpSpPr/>
            <p:nvPr/>
          </p:nvGrpSpPr>
          <p:grpSpPr>
            <a:xfrm>
              <a:off x="2212739" y="2303722"/>
              <a:ext cx="309600" cy="923060"/>
              <a:chOff x="2212739" y="2303722"/>
              <a:chExt cx="309600" cy="923060"/>
            </a:xfrm>
          </p:grpSpPr>
          <p:sp>
            <p:nvSpPr>
              <p:cNvPr id="1797" name="Google Shape;1797;p57"/>
              <p:cNvSpPr/>
              <p:nvPr/>
            </p:nvSpPr>
            <p:spPr>
              <a:xfrm>
                <a:off x="2212739" y="2303722"/>
                <a:ext cx="309600" cy="309600"/>
              </a:xfrm>
              <a:prstGeom prst="ellipse">
                <a:avLst/>
              </a:prstGeom>
              <a:solidFill>
                <a:schemeClr val="accent3"/>
              </a:solidFill>
              <a:ln cap="flat"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798" name="Google Shape;1798;p57"/>
              <p:cNvCxnSpPr>
                <a:stCxn id="1797" idx="5"/>
              </p:cNvCxnSpPr>
              <p:nvPr/>
            </p:nvCxnSpPr>
            <p:spPr>
              <a:xfrm>
                <a:off x="2476999" y="2567982"/>
                <a:ext cx="0" cy="658800"/>
              </a:xfrm>
              <a:prstGeom prst="straightConnector1">
                <a:avLst/>
              </a:prstGeom>
              <a:noFill/>
              <a:ln cap="flat" cmpd="sng" w="19050">
                <a:solidFill>
                  <a:schemeClr val="accent3"/>
                </a:solidFill>
                <a:prstDash val="solid"/>
                <a:round/>
                <a:headEnd len="med" w="med" type="none"/>
                <a:tailEnd len="med" w="med" type="none"/>
              </a:ln>
            </p:spPr>
          </p:cxnSp>
        </p:grpSp>
      </p:grpSp>
      <p:grpSp>
        <p:nvGrpSpPr>
          <p:cNvPr id="1799" name="Google Shape;1799;p57"/>
          <p:cNvGrpSpPr/>
          <p:nvPr/>
        </p:nvGrpSpPr>
        <p:grpSpPr>
          <a:xfrm>
            <a:off x="7677625" y="547580"/>
            <a:ext cx="753078" cy="752223"/>
            <a:chOff x="1186975" y="238125"/>
            <a:chExt cx="5244275" cy="5238325"/>
          </a:xfrm>
        </p:grpSpPr>
        <p:sp>
          <p:nvSpPr>
            <p:cNvPr id="1800" name="Google Shape;1800;p57"/>
            <p:cNvSpPr/>
            <p:nvPr/>
          </p:nvSpPr>
          <p:spPr>
            <a:xfrm>
              <a:off x="1188450" y="238125"/>
              <a:ext cx="3198750" cy="2628625"/>
            </a:xfrm>
            <a:custGeom>
              <a:rect b="b" l="l" r="r" t="t"/>
              <a:pathLst>
                <a:path extrusionOk="0" h="105145" w="127950">
                  <a:moveTo>
                    <a:pt x="18697" y="0"/>
                  </a:moveTo>
                  <a:cubicBezTo>
                    <a:pt x="8371" y="0"/>
                    <a:pt x="1" y="8371"/>
                    <a:pt x="1" y="18697"/>
                  </a:cubicBezTo>
                  <a:lnTo>
                    <a:pt x="1" y="105145"/>
                  </a:lnTo>
                  <a:lnTo>
                    <a:pt x="36857" y="105145"/>
                  </a:lnTo>
                  <a:cubicBezTo>
                    <a:pt x="35719" y="102283"/>
                    <a:pt x="35385" y="99165"/>
                    <a:pt x="35897" y="96130"/>
                  </a:cubicBezTo>
                  <a:cubicBezTo>
                    <a:pt x="37137" y="88648"/>
                    <a:pt x="43398" y="82793"/>
                    <a:pt x="50957" y="82096"/>
                  </a:cubicBezTo>
                  <a:cubicBezTo>
                    <a:pt x="51501" y="82045"/>
                    <a:pt x="52041" y="82020"/>
                    <a:pt x="52575" y="82020"/>
                  </a:cubicBezTo>
                  <a:cubicBezTo>
                    <a:pt x="61906" y="82020"/>
                    <a:pt x="69475" y="89593"/>
                    <a:pt x="69475" y="98926"/>
                  </a:cubicBezTo>
                  <a:cubicBezTo>
                    <a:pt x="69475" y="101055"/>
                    <a:pt x="69070" y="103165"/>
                    <a:pt x="68283" y="105145"/>
                  </a:cubicBezTo>
                  <a:lnTo>
                    <a:pt x="105145" y="105145"/>
                  </a:lnTo>
                  <a:lnTo>
                    <a:pt x="105145" y="68419"/>
                  </a:lnTo>
                  <a:cubicBezTo>
                    <a:pt x="106958" y="69088"/>
                    <a:pt x="108908" y="69476"/>
                    <a:pt x="110955" y="69476"/>
                  </a:cubicBezTo>
                  <a:cubicBezTo>
                    <a:pt x="111990" y="69476"/>
                    <a:pt x="113050" y="69377"/>
                    <a:pt x="114130" y="69164"/>
                  </a:cubicBezTo>
                  <a:cubicBezTo>
                    <a:pt x="121952" y="67632"/>
                    <a:pt x="127801" y="60687"/>
                    <a:pt x="127866" y="52715"/>
                  </a:cubicBezTo>
                  <a:cubicBezTo>
                    <a:pt x="127950" y="43313"/>
                    <a:pt x="120348" y="35664"/>
                    <a:pt x="110964" y="35664"/>
                  </a:cubicBezTo>
                  <a:cubicBezTo>
                    <a:pt x="108979" y="35670"/>
                    <a:pt x="107005" y="36028"/>
                    <a:pt x="105145" y="36720"/>
                  </a:cubicBezTo>
                  <a:lnTo>
                    <a:pt x="105145"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1" name="Google Shape;1801;p57"/>
            <p:cNvSpPr/>
            <p:nvPr/>
          </p:nvSpPr>
          <p:spPr>
            <a:xfrm>
              <a:off x="1186975" y="2279750"/>
              <a:ext cx="2628625" cy="3196700"/>
            </a:xfrm>
            <a:custGeom>
              <a:rect b="b" l="l" r="r" t="t"/>
              <a:pathLst>
                <a:path extrusionOk="0" h="127868" w="105145">
                  <a:moveTo>
                    <a:pt x="52573" y="1"/>
                  </a:moveTo>
                  <a:cubicBezTo>
                    <a:pt x="43236" y="1"/>
                    <a:pt x="35664" y="7567"/>
                    <a:pt x="35664" y="16910"/>
                  </a:cubicBezTo>
                  <a:cubicBezTo>
                    <a:pt x="35670" y="18895"/>
                    <a:pt x="36028" y="20862"/>
                    <a:pt x="36720" y="22722"/>
                  </a:cubicBezTo>
                  <a:lnTo>
                    <a:pt x="0" y="22722"/>
                  </a:lnTo>
                  <a:lnTo>
                    <a:pt x="0" y="110011"/>
                  </a:lnTo>
                  <a:cubicBezTo>
                    <a:pt x="0" y="119872"/>
                    <a:pt x="7995" y="127867"/>
                    <a:pt x="17862" y="127867"/>
                  </a:cubicBezTo>
                  <a:lnTo>
                    <a:pt x="105145" y="127867"/>
                  </a:lnTo>
                  <a:lnTo>
                    <a:pt x="105145" y="91010"/>
                  </a:lnTo>
                  <a:cubicBezTo>
                    <a:pt x="103158" y="91801"/>
                    <a:pt x="101044" y="92206"/>
                    <a:pt x="98916" y="92206"/>
                  </a:cubicBezTo>
                  <a:cubicBezTo>
                    <a:pt x="98350" y="92206"/>
                    <a:pt x="97782" y="92177"/>
                    <a:pt x="97215" y="92119"/>
                  </a:cubicBezTo>
                  <a:cubicBezTo>
                    <a:pt x="88869" y="91267"/>
                    <a:pt x="82269" y="84184"/>
                    <a:pt x="82024" y="75802"/>
                  </a:cubicBezTo>
                  <a:cubicBezTo>
                    <a:pt x="81744" y="66233"/>
                    <a:pt x="89417" y="58393"/>
                    <a:pt x="98920" y="58393"/>
                  </a:cubicBezTo>
                  <a:cubicBezTo>
                    <a:pt x="101055" y="58393"/>
                    <a:pt x="103159" y="58792"/>
                    <a:pt x="105139" y="59585"/>
                  </a:cubicBezTo>
                  <a:lnTo>
                    <a:pt x="105139" y="22728"/>
                  </a:lnTo>
                  <a:lnTo>
                    <a:pt x="68419" y="22728"/>
                  </a:lnTo>
                  <a:cubicBezTo>
                    <a:pt x="69427" y="19992"/>
                    <a:pt x="69796" y="16951"/>
                    <a:pt x="69164" y="13738"/>
                  </a:cubicBezTo>
                  <a:cubicBezTo>
                    <a:pt x="67632" y="5922"/>
                    <a:pt x="60686" y="73"/>
                    <a:pt x="52715" y="2"/>
                  </a:cubicBezTo>
                  <a:cubicBezTo>
                    <a:pt x="52668" y="1"/>
                    <a:pt x="52620" y="1"/>
                    <a:pt x="5257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2" name="Google Shape;1802;p57"/>
            <p:cNvSpPr/>
            <p:nvPr/>
          </p:nvSpPr>
          <p:spPr>
            <a:xfrm>
              <a:off x="3802600" y="239450"/>
              <a:ext cx="2628650" cy="3196825"/>
            </a:xfrm>
            <a:custGeom>
              <a:rect b="b" l="l" r="r" t="t"/>
              <a:pathLst>
                <a:path extrusionOk="0" h="127873" w="105146">
                  <a:moveTo>
                    <a:pt x="1" y="1"/>
                  </a:moveTo>
                  <a:lnTo>
                    <a:pt x="1" y="36857"/>
                  </a:lnTo>
                  <a:cubicBezTo>
                    <a:pt x="1988" y="36066"/>
                    <a:pt x="4101" y="35662"/>
                    <a:pt x="6229" y="35662"/>
                  </a:cubicBezTo>
                  <a:cubicBezTo>
                    <a:pt x="6796" y="35662"/>
                    <a:pt x="7364" y="35691"/>
                    <a:pt x="7930" y="35748"/>
                  </a:cubicBezTo>
                  <a:cubicBezTo>
                    <a:pt x="16277" y="36595"/>
                    <a:pt x="22877" y="43684"/>
                    <a:pt x="23121" y="52066"/>
                  </a:cubicBezTo>
                  <a:cubicBezTo>
                    <a:pt x="23396" y="61635"/>
                    <a:pt x="15722" y="69481"/>
                    <a:pt x="6219" y="69481"/>
                  </a:cubicBezTo>
                  <a:cubicBezTo>
                    <a:pt x="4091" y="69475"/>
                    <a:pt x="1980" y="69076"/>
                    <a:pt x="1" y="68289"/>
                  </a:cubicBezTo>
                  <a:lnTo>
                    <a:pt x="1" y="105145"/>
                  </a:lnTo>
                  <a:lnTo>
                    <a:pt x="36720" y="105145"/>
                  </a:lnTo>
                  <a:cubicBezTo>
                    <a:pt x="35719" y="107882"/>
                    <a:pt x="35343" y="110916"/>
                    <a:pt x="35975" y="114130"/>
                  </a:cubicBezTo>
                  <a:cubicBezTo>
                    <a:pt x="37513" y="121952"/>
                    <a:pt x="44459" y="127801"/>
                    <a:pt x="52424" y="127872"/>
                  </a:cubicBezTo>
                  <a:cubicBezTo>
                    <a:pt x="52472" y="127873"/>
                    <a:pt x="52519" y="127873"/>
                    <a:pt x="52567" y="127873"/>
                  </a:cubicBezTo>
                  <a:cubicBezTo>
                    <a:pt x="61909" y="127873"/>
                    <a:pt x="69481" y="120301"/>
                    <a:pt x="69481" y="110964"/>
                  </a:cubicBezTo>
                  <a:cubicBezTo>
                    <a:pt x="69475" y="108979"/>
                    <a:pt x="69118" y="107005"/>
                    <a:pt x="68426" y="105145"/>
                  </a:cubicBezTo>
                  <a:lnTo>
                    <a:pt x="105145" y="105145"/>
                  </a:lnTo>
                  <a:lnTo>
                    <a:pt x="105145" y="16354"/>
                  </a:lnTo>
                  <a:cubicBezTo>
                    <a:pt x="105140" y="7328"/>
                    <a:pt x="97818" y="1"/>
                    <a:pt x="8878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3" name="Google Shape;1803;p57"/>
            <p:cNvSpPr/>
            <p:nvPr/>
          </p:nvSpPr>
          <p:spPr>
            <a:xfrm>
              <a:off x="3232500" y="2847950"/>
              <a:ext cx="3198600" cy="2628500"/>
            </a:xfrm>
            <a:custGeom>
              <a:rect b="b" l="l" r="r" t="t"/>
              <a:pathLst>
                <a:path extrusionOk="0" h="105140" w="127944">
                  <a:moveTo>
                    <a:pt x="22805" y="0"/>
                  </a:moveTo>
                  <a:lnTo>
                    <a:pt x="22805" y="36720"/>
                  </a:lnTo>
                  <a:cubicBezTo>
                    <a:pt x="20992" y="36051"/>
                    <a:pt x="19042" y="35663"/>
                    <a:pt x="16995" y="35663"/>
                  </a:cubicBezTo>
                  <a:cubicBezTo>
                    <a:pt x="15960" y="35663"/>
                    <a:pt x="14900" y="35762"/>
                    <a:pt x="13820" y="35975"/>
                  </a:cubicBezTo>
                  <a:cubicBezTo>
                    <a:pt x="5998" y="37513"/>
                    <a:pt x="150" y="44453"/>
                    <a:pt x="78" y="52424"/>
                  </a:cubicBezTo>
                  <a:cubicBezTo>
                    <a:pt x="1" y="61826"/>
                    <a:pt x="7602" y="69481"/>
                    <a:pt x="16986" y="69481"/>
                  </a:cubicBezTo>
                  <a:cubicBezTo>
                    <a:pt x="18971" y="69475"/>
                    <a:pt x="20945" y="69117"/>
                    <a:pt x="22805" y="68420"/>
                  </a:cubicBezTo>
                  <a:lnTo>
                    <a:pt x="22805" y="105139"/>
                  </a:lnTo>
                  <a:lnTo>
                    <a:pt x="108943" y="105139"/>
                  </a:lnTo>
                  <a:cubicBezTo>
                    <a:pt x="119436" y="105139"/>
                    <a:pt x="127944" y="96631"/>
                    <a:pt x="127944" y="86138"/>
                  </a:cubicBezTo>
                  <a:lnTo>
                    <a:pt x="127944" y="0"/>
                  </a:lnTo>
                  <a:lnTo>
                    <a:pt x="91087" y="0"/>
                  </a:lnTo>
                  <a:cubicBezTo>
                    <a:pt x="92088" y="2510"/>
                    <a:pt x="92470" y="5235"/>
                    <a:pt x="92196" y="7924"/>
                  </a:cubicBezTo>
                  <a:cubicBezTo>
                    <a:pt x="91343" y="16271"/>
                    <a:pt x="84260" y="22870"/>
                    <a:pt x="75878" y="23115"/>
                  </a:cubicBezTo>
                  <a:cubicBezTo>
                    <a:pt x="75708" y="23120"/>
                    <a:pt x="75539" y="23122"/>
                    <a:pt x="75370" y="23122"/>
                  </a:cubicBezTo>
                  <a:cubicBezTo>
                    <a:pt x="66033" y="23122"/>
                    <a:pt x="58469" y="15553"/>
                    <a:pt x="58469" y="6219"/>
                  </a:cubicBezTo>
                  <a:cubicBezTo>
                    <a:pt x="58469" y="4084"/>
                    <a:pt x="58869" y="1980"/>
                    <a:pt x="5966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04" name="Google Shape;1804;p57"/>
          <p:cNvGrpSpPr/>
          <p:nvPr/>
        </p:nvGrpSpPr>
        <p:grpSpPr>
          <a:xfrm>
            <a:off x="702950" y="3398221"/>
            <a:ext cx="1292910" cy="430549"/>
            <a:chOff x="238125" y="1335475"/>
            <a:chExt cx="5418735" cy="3034175"/>
          </a:xfrm>
        </p:grpSpPr>
        <p:sp>
          <p:nvSpPr>
            <p:cNvPr id="1805" name="Google Shape;1805;p57"/>
            <p:cNvSpPr/>
            <p:nvPr/>
          </p:nvSpPr>
          <p:spPr>
            <a:xfrm>
              <a:off x="3669985" y="1335475"/>
              <a:ext cx="1986875" cy="3034175"/>
            </a:xfrm>
            <a:custGeom>
              <a:rect b="b" l="l" r="r" t="t"/>
              <a:pathLst>
                <a:path extrusionOk="0" h="121367" w="79475">
                  <a:moveTo>
                    <a:pt x="1" y="0"/>
                  </a:moveTo>
                  <a:lnTo>
                    <a:pt x="1" y="38997"/>
                  </a:lnTo>
                  <a:cubicBezTo>
                    <a:pt x="588" y="44011"/>
                    <a:pt x="2425" y="48797"/>
                    <a:pt x="5360" y="52918"/>
                  </a:cubicBezTo>
                  <a:lnTo>
                    <a:pt x="9329" y="58469"/>
                  </a:lnTo>
                  <a:cubicBezTo>
                    <a:pt x="10541" y="59694"/>
                    <a:pt x="10541" y="61672"/>
                    <a:pt x="9329" y="62897"/>
                  </a:cubicBezTo>
                  <a:lnTo>
                    <a:pt x="5360" y="68448"/>
                  </a:lnTo>
                  <a:cubicBezTo>
                    <a:pt x="2425" y="72557"/>
                    <a:pt x="588" y="77355"/>
                    <a:pt x="1" y="82370"/>
                  </a:cubicBezTo>
                  <a:lnTo>
                    <a:pt x="1" y="121366"/>
                  </a:lnTo>
                  <a:lnTo>
                    <a:pt x="68743" y="121366"/>
                  </a:lnTo>
                  <a:lnTo>
                    <a:pt x="68743" y="85815"/>
                  </a:lnTo>
                  <a:cubicBezTo>
                    <a:pt x="68743" y="79588"/>
                    <a:pt x="70682" y="73514"/>
                    <a:pt x="74293" y="68448"/>
                  </a:cubicBezTo>
                  <a:lnTo>
                    <a:pt x="78249" y="62897"/>
                  </a:lnTo>
                  <a:cubicBezTo>
                    <a:pt x="79474" y="61672"/>
                    <a:pt x="79474" y="59694"/>
                    <a:pt x="78249" y="58469"/>
                  </a:cubicBezTo>
                  <a:lnTo>
                    <a:pt x="74293" y="52918"/>
                  </a:lnTo>
                  <a:cubicBezTo>
                    <a:pt x="70669" y="47840"/>
                    <a:pt x="68730" y="41778"/>
                    <a:pt x="68730" y="35551"/>
                  </a:cubicBezTo>
                  <a:lnTo>
                    <a:pt x="6873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6" name="Google Shape;1806;p57"/>
            <p:cNvSpPr/>
            <p:nvPr/>
          </p:nvSpPr>
          <p:spPr>
            <a:xfrm>
              <a:off x="1956350" y="1335475"/>
              <a:ext cx="1984950" cy="3034175"/>
            </a:xfrm>
            <a:custGeom>
              <a:rect b="b" l="l" r="r" t="t"/>
              <a:pathLst>
                <a:path extrusionOk="0" h="121367" w="79398">
                  <a:moveTo>
                    <a:pt x="0" y="0"/>
                  </a:moveTo>
                  <a:lnTo>
                    <a:pt x="0" y="35551"/>
                  </a:lnTo>
                  <a:cubicBezTo>
                    <a:pt x="0" y="41778"/>
                    <a:pt x="1940" y="47852"/>
                    <a:pt x="5564" y="52918"/>
                  </a:cubicBezTo>
                  <a:lnTo>
                    <a:pt x="9520" y="58469"/>
                  </a:lnTo>
                  <a:cubicBezTo>
                    <a:pt x="10745" y="59694"/>
                    <a:pt x="10745" y="61672"/>
                    <a:pt x="9520" y="62897"/>
                  </a:cubicBezTo>
                  <a:lnTo>
                    <a:pt x="5564" y="68448"/>
                  </a:lnTo>
                  <a:cubicBezTo>
                    <a:pt x="1952" y="73514"/>
                    <a:pt x="0" y="79588"/>
                    <a:pt x="0" y="85815"/>
                  </a:cubicBezTo>
                  <a:lnTo>
                    <a:pt x="0" y="121366"/>
                  </a:lnTo>
                  <a:lnTo>
                    <a:pt x="68665" y="121366"/>
                  </a:lnTo>
                  <a:lnTo>
                    <a:pt x="68665" y="85815"/>
                  </a:lnTo>
                  <a:cubicBezTo>
                    <a:pt x="68665" y="79588"/>
                    <a:pt x="70605" y="73514"/>
                    <a:pt x="74216" y="68448"/>
                  </a:cubicBezTo>
                  <a:lnTo>
                    <a:pt x="78185" y="62897"/>
                  </a:lnTo>
                  <a:cubicBezTo>
                    <a:pt x="79397" y="61672"/>
                    <a:pt x="79397" y="59694"/>
                    <a:pt x="78185" y="58469"/>
                  </a:cubicBezTo>
                  <a:lnTo>
                    <a:pt x="74216" y="52918"/>
                  </a:lnTo>
                  <a:cubicBezTo>
                    <a:pt x="70605" y="47840"/>
                    <a:pt x="68665" y="41778"/>
                    <a:pt x="68665" y="35551"/>
                  </a:cubicBezTo>
                  <a:lnTo>
                    <a:pt x="68665"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7" name="Google Shape;1807;p57"/>
            <p:cNvSpPr/>
            <p:nvPr/>
          </p:nvSpPr>
          <p:spPr>
            <a:xfrm>
              <a:off x="238125" y="1335475"/>
              <a:ext cx="1986850" cy="3034175"/>
            </a:xfrm>
            <a:custGeom>
              <a:rect b="b" l="l" r="r" t="t"/>
              <a:pathLst>
                <a:path extrusionOk="0" h="121367" w="79474">
                  <a:moveTo>
                    <a:pt x="0" y="0"/>
                  </a:moveTo>
                  <a:lnTo>
                    <a:pt x="0" y="121366"/>
                  </a:lnTo>
                  <a:lnTo>
                    <a:pt x="68729" y="121366"/>
                  </a:lnTo>
                  <a:lnTo>
                    <a:pt x="68729" y="85815"/>
                  </a:lnTo>
                  <a:cubicBezTo>
                    <a:pt x="68729" y="79588"/>
                    <a:pt x="70669" y="73514"/>
                    <a:pt x="74293" y="68448"/>
                  </a:cubicBezTo>
                  <a:lnTo>
                    <a:pt x="78249" y="62897"/>
                  </a:lnTo>
                  <a:cubicBezTo>
                    <a:pt x="79474" y="61672"/>
                    <a:pt x="79474" y="59694"/>
                    <a:pt x="78249" y="58469"/>
                  </a:cubicBezTo>
                  <a:lnTo>
                    <a:pt x="74293" y="52918"/>
                  </a:lnTo>
                  <a:cubicBezTo>
                    <a:pt x="70669" y="47840"/>
                    <a:pt x="68729" y="41778"/>
                    <a:pt x="68729" y="35551"/>
                  </a:cubicBezTo>
                  <a:lnTo>
                    <a:pt x="68729"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08" name="Google Shape;1808;p57"/>
          <p:cNvGrpSpPr/>
          <p:nvPr/>
        </p:nvGrpSpPr>
        <p:grpSpPr>
          <a:xfrm>
            <a:off x="713215" y="551136"/>
            <a:ext cx="1590024" cy="1217116"/>
            <a:chOff x="688541" y="663825"/>
            <a:chExt cx="1287052" cy="985200"/>
          </a:xfrm>
        </p:grpSpPr>
        <p:grpSp>
          <p:nvGrpSpPr>
            <p:cNvPr id="1809" name="Google Shape;1809;p57"/>
            <p:cNvGrpSpPr/>
            <p:nvPr/>
          </p:nvGrpSpPr>
          <p:grpSpPr>
            <a:xfrm>
              <a:off x="855600" y="663825"/>
              <a:ext cx="1119992" cy="985200"/>
              <a:chOff x="855600" y="663825"/>
              <a:chExt cx="1119992" cy="985200"/>
            </a:xfrm>
          </p:grpSpPr>
          <p:grpSp>
            <p:nvGrpSpPr>
              <p:cNvPr id="1810" name="Google Shape;1810;p57"/>
              <p:cNvGrpSpPr/>
              <p:nvPr/>
            </p:nvGrpSpPr>
            <p:grpSpPr>
              <a:xfrm>
                <a:off x="855600" y="663825"/>
                <a:ext cx="1119992" cy="985200"/>
                <a:chOff x="855600" y="663825"/>
                <a:chExt cx="1119992" cy="985200"/>
              </a:xfrm>
            </p:grpSpPr>
            <p:sp>
              <p:nvSpPr>
                <p:cNvPr id="1811" name="Google Shape;1811;p57"/>
                <p:cNvSpPr/>
                <p:nvPr/>
              </p:nvSpPr>
              <p:spPr>
                <a:xfrm>
                  <a:off x="1249592" y="663825"/>
                  <a:ext cx="726000" cy="234900"/>
                </a:xfrm>
                <a:prstGeom prst="roundRect">
                  <a:avLst>
                    <a:gd fmla="val 50000"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812" name="Google Shape;1812;p57"/>
                <p:cNvSpPr/>
                <p:nvPr/>
              </p:nvSpPr>
              <p:spPr>
                <a:xfrm>
                  <a:off x="855600" y="663825"/>
                  <a:ext cx="985200" cy="9852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sp>
            <p:nvSpPr>
              <p:cNvPr id="1813" name="Google Shape;1813;p57"/>
              <p:cNvSpPr/>
              <p:nvPr/>
            </p:nvSpPr>
            <p:spPr>
              <a:xfrm>
                <a:off x="1765067" y="696725"/>
                <a:ext cx="166500" cy="1665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1814" name="Google Shape;1814;p57"/>
            <p:cNvGrpSpPr/>
            <p:nvPr/>
          </p:nvGrpSpPr>
          <p:grpSpPr>
            <a:xfrm>
              <a:off x="688550" y="733463"/>
              <a:ext cx="1082650" cy="846000"/>
              <a:chOff x="688550" y="733463"/>
              <a:chExt cx="1082650" cy="846000"/>
            </a:xfrm>
          </p:grpSpPr>
          <p:grpSp>
            <p:nvGrpSpPr>
              <p:cNvPr id="1815" name="Google Shape;1815;p57"/>
              <p:cNvGrpSpPr/>
              <p:nvPr/>
            </p:nvGrpSpPr>
            <p:grpSpPr>
              <a:xfrm>
                <a:off x="688550" y="733463"/>
                <a:ext cx="1082650" cy="846000"/>
                <a:chOff x="688550" y="733463"/>
                <a:chExt cx="1082650" cy="846000"/>
              </a:xfrm>
            </p:grpSpPr>
            <p:sp>
              <p:nvSpPr>
                <p:cNvPr id="1816" name="Google Shape;1816;p57"/>
                <p:cNvSpPr/>
                <p:nvPr/>
              </p:nvSpPr>
              <p:spPr>
                <a:xfrm>
                  <a:off x="925200" y="733463"/>
                  <a:ext cx="846000" cy="8460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817" name="Google Shape;1817;p57"/>
                <p:cNvSpPr/>
                <p:nvPr/>
              </p:nvSpPr>
              <p:spPr>
                <a:xfrm>
                  <a:off x="688550" y="733475"/>
                  <a:ext cx="726000" cy="234900"/>
                </a:xfrm>
                <a:prstGeom prst="roundRect">
                  <a:avLst>
                    <a:gd fmla="val 50000" name="adj"/>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sp>
            <p:nvSpPr>
              <p:cNvPr id="1818" name="Google Shape;1818;p57"/>
              <p:cNvSpPr/>
              <p:nvPr/>
            </p:nvSpPr>
            <p:spPr>
              <a:xfrm>
                <a:off x="728636" y="764183"/>
                <a:ext cx="166500" cy="1665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1819" name="Google Shape;1819;p57"/>
            <p:cNvGrpSpPr/>
            <p:nvPr/>
          </p:nvGrpSpPr>
          <p:grpSpPr>
            <a:xfrm>
              <a:off x="688541" y="807775"/>
              <a:ext cx="1008259" cy="697200"/>
              <a:chOff x="688541" y="807775"/>
              <a:chExt cx="1008259" cy="697200"/>
            </a:xfrm>
          </p:grpSpPr>
          <p:grpSp>
            <p:nvGrpSpPr>
              <p:cNvPr id="1820" name="Google Shape;1820;p57"/>
              <p:cNvGrpSpPr/>
              <p:nvPr/>
            </p:nvGrpSpPr>
            <p:grpSpPr>
              <a:xfrm>
                <a:off x="688541" y="807775"/>
                <a:ext cx="1008259" cy="697200"/>
                <a:chOff x="688541" y="807775"/>
                <a:chExt cx="1008259" cy="697200"/>
              </a:xfrm>
            </p:grpSpPr>
            <p:sp>
              <p:nvSpPr>
                <p:cNvPr id="1821" name="Google Shape;1821;p57"/>
                <p:cNvSpPr/>
                <p:nvPr/>
              </p:nvSpPr>
              <p:spPr>
                <a:xfrm>
                  <a:off x="999600" y="807775"/>
                  <a:ext cx="697200" cy="6972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822" name="Google Shape;1822;p57"/>
                <p:cNvSpPr/>
                <p:nvPr/>
              </p:nvSpPr>
              <p:spPr>
                <a:xfrm>
                  <a:off x="688541" y="1268927"/>
                  <a:ext cx="726000" cy="234900"/>
                </a:xfrm>
                <a:prstGeom prst="roundRect">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sp>
            <p:nvSpPr>
              <p:cNvPr id="1823" name="Google Shape;1823;p57"/>
              <p:cNvSpPr/>
              <p:nvPr/>
            </p:nvSpPr>
            <p:spPr>
              <a:xfrm>
                <a:off x="728636" y="1300541"/>
                <a:ext cx="166500" cy="1665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1824" name="Google Shape;1824;p57"/>
            <p:cNvGrpSpPr/>
            <p:nvPr/>
          </p:nvGrpSpPr>
          <p:grpSpPr>
            <a:xfrm>
              <a:off x="1079700" y="887975"/>
              <a:ext cx="895892" cy="539681"/>
              <a:chOff x="1079700" y="887975"/>
              <a:chExt cx="895892" cy="539681"/>
            </a:xfrm>
          </p:grpSpPr>
          <p:grpSp>
            <p:nvGrpSpPr>
              <p:cNvPr id="1825" name="Google Shape;1825;p57"/>
              <p:cNvGrpSpPr/>
              <p:nvPr/>
            </p:nvGrpSpPr>
            <p:grpSpPr>
              <a:xfrm>
                <a:off x="1079700" y="887975"/>
                <a:ext cx="895892" cy="539681"/>
                <a:chOff x="1079700" y="887975"/>
                <a:chExt cx="895892" cy="539681"/>
              </a:xfrm>
            </p:grpSpPr>
            <p:sp>
              <p:nvSpPr>
                <p:cNvPr id="1826" name="Google Shape;1826;p57"/>
                <p:cNvSpPr/>
                <p:nvPr/>
              </p:nvSpPr>
              <p:spPr>
                <a:xfrm>
                  <a:off x="1079700" y="887975"/>
                  <a:ext cx="537000" cy="5370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827" name="Google Shape;1827;p57"/>
                <p:cNvSpPr/>
                <p:nvPr/>
              </p:nvSpPr>
              <p:spPr>
                <a:xfrm>
                  <a:off x="1249592" y="1192756"/>
                  <a:ext cx="726000" cy="2349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sp>
            <p:nvSpPr>
              <p:cNvPr id="1828" name="Google Shape;1828;p57"/>
              <p:cNvSpPr/>
              <p:nvPr/>
            </p:nvSpPr>
            <p:spPr>
              <a:xfrm>
                <a:off x="1765067" y="1226950"/>
                <a:ext cx="166500" cy="1665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sp>
          <p:nvSpPr>
            <p:cNvPr id="1829" name="Google Shape;1829;p57"/>
            <p:cNvSpPr/>
            <p:nvPr/>
          </p:nvSpPr>
          <p:spPr>
            <a:xfrm>
              <a:off x="1145118" y="953413"/>
              <a:ext cx="406200" cy="4062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1830" name="Google Shape;1830;p57"/>
          <p:cNvGrpSpPr/>
          <p:nvPr/>
        </p:nvGrpSpPr>
        <p:grpSpPr>
          <a:xfrm>
            <a:off x="2359674" y="539588"/>
            <a:ext cx="1119708" cy="1217144"/>
            <a:chOff x="2404275" y="663825"/>
            <a:chExt cx="906206" cy="985063"/>
          </a:xfrm>
        </p:grpSpPr>
        <p:cxnSp>
          <p:nvCxnSpPr>
            <p:cNvPr id="1831" name="Google Shape;1831;p57"/>
            <p:cNvCxnSpPr>
              <a:stCxn id="1832" idx="5"/>
              <a:endCxn id="1833" idx="1"/>
            </p:cNvCxnSpPr>
            <p:nvPr/>
          </p:nvCxnSpPr>
          <p:spPr>
            <a:xfrm>
              <a:off x="2961111" y="914258"/>
              <a:ext cx="99000" cy="138300"/>
            </a:xfrm>
            <a:prstGeom prst="straightConnector1">
              <a:avLst/>
            </a:prstGeom>
            <a:noFill/>
            <a:ln cap="flat" cmpd="sng" w="19050">
              <a:solidFill>
                <a:schemeClr val="lt1"/>
              </a:solidFill>
              <a:prstDash val="solid"/>
              <a:round/>
              <a:headEnd len="med" w="med" type="none"/>
              <a:tailEnd len="med" w="med" type="none"/>
            </a:ln>
          </p:spPr>
        </p:cxnSp>
        <p:cxnSp>
          <p:nvCxnSpPr>
            <p:cNvPr id="1834" name="Google Shape;1834;p57"/>
            <p:cNvCxnSpPr>
              <a:stCxn id="1833" idx="3"/>
              <a:endCxn id="1835" idx="7"/>
            </p:cNvCxnSpPr>
            <p:nvPr/>
          </p:nvCxnSpPr>
          <p:spPr>
            <a:xfrm flipH="1">
              <a:off x="2961048" y="1260089"/>
              <a:ext cx="99000" cy="138300"/>
            </a:xfrm>
            <a:prstGeom prst="straightConnector1">
              <a:avLst/>
            </a:prstGeom>
            <a:noFill/>
            <a:ln cap="flat" cmpd="sng" w="19050">
              <a:solidFill>
                <a:schemeClr val="dk2"/>
              </a:solidFill>
              <a:prstDash val="solid"/>
              <a:round/>
              <a:headEnd len="med" w="med" type="none"/>
              <a:tailEnd len="med" w="med" type="none"/>
            </a:ln>
          </p:spPr>
        </p:cxnSp>
        <p:cxnSp>
          <p:nvCxnSpPr>
            <p:cNvPr id="1836" name="Google Shape;1836;p57"/>
            <p:cNvCxnSpPr>
              <a:stCxn id="1835" idx="1"/>
              <a:endCxn id="1837" idx="5"/>
            </p:cNvCxnSpPr>
            <p:nvPr/>
          </p:nvCxnSpPr>
          <p:spPr>
            <a:xfrm rot="10800000">
              <a:off x="2654645" y="1260155"/>
              <a:ext cx="99000" cy="138300"/>
            </a:xfrm>
            <a:prstGeom prst="straightConnector1">
              <a:avLst/>
            </a:prstGeom>
            <a:noFill/>
            <a:ln cap="flat" cmpd="sng" w="19050">
              <a:solidFill>
                <a:schemeClr val="lt2"/>
              </a:solidFill>
              <a:prstDash val="solid"/>
              <a:round/>
              <a:headEnd len="med" w="med" type="none"/>
              <a:tailEnd len="med" w="med" type="none"/>
            </a:ln>
          </p:spPr>
        </p:cxnSp>
        <p:cxnSp>
          <p:nvCxnSpPr>
            <p:cNvPr id="1838" name="Google Shape;1838;p57"/>
            <p:cNvCxnSpPr>
              <a:stCxn id="1837" idx="7"/>
              <a:endCxn id="1832" idx="3"/>
            </p:cNvCxnSpPr>
            <p:nvPr/>
          </p:nvCxnSpPr>
          <p:spPr>
            <a:xfrm flipH="1" rot="10800000">
              <a:off x="2654708" y="914324"/>
              <a:ext cx="99000" cy="138300"/>
            </a:xfrm>
            <a:prstGeom prst="straightConnector1">
              <a:avLst/>
            </a:prstGeom>
            <a:noFill/>
            <a:ln cap="flat" cmpd="sng" w="19050">
              <a:solidFill>
                <a:schemeClr val="accent1"/>
              </a:solidFill>
              <a:prstDash val="solid"/>
              <a:round/>
              <a:headEnd len="med" w="med" type="none"/>
              <a:tailEnd len="med" w="med" type="none"/>
            </a:ln>
          </p:spPr>
        </p:cxnSp>
        <p:sp>
          <p:nvSpPr>
            <p:cNvPr id="1832" name="Google Shape;1832;p57"/>
            <p:cNvSpPr/>
            <p:nvPr/>
          </p:nvSpPr>
          <p:spPr>
            <a:xfrm>
              <a:off x="2710678" y="663825"/>
              <a:ext cx="293400" cy="293400"/>
            </a:xfrm>
            <a:prstGeom prst="ellipse">
              <a:avLst/>
            </a:prstGeom>
            <a:solidFill>
              <a:schemeClr val="dk1"/>
            </a:solid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837" name="Google Shape;1837;p57"/>
            <p:cNvSpPr/>
            <p:nvPr/>
          </p:nvSpPr>
          <p:spPr>
            <a:xfrm>
              <a:off x="2404275" y="1009656"/>
              <a:ext cx="293400" cy="293400"/>
            </a:xfrm>
            <a:prstGeom prst="ellipse">
              <a:avLst/>
            </a:prstGeom>
            <a:solidFill>
              <a:schemeClr val="dk1"/>
            </a:solidFill>
            <a:ln cap="flat" cmpd="sng" w="381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835" name="Google Shape;1835;p57"/>
            <p:cNvSpPr/>
            <p:nvPr/>
          </p:nvSpPr>
          <p:spPr>
            <a:xfrm>
              <a:off x="2710678" y="1355488"/>
              <a:ext cx="293400" cy="293400"/>
            </a:xfrm>
            <a:prstGeom prst="ellipse">
              <a:avLst/>
            </a:prstGeom>
            <a:solidFill>
              <a:schemeClr val="dk1"/>
            </a:solidFill>
            <a:ln cap="flat" cmpd="sng" w="381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833" name="Google Shape;1833;p57"/>
            <p:cNvSpPr/>
            <p:nvPr/>
          </p:nvSpPr>
          <p:spPr>
            <a:xfrm>
              <a:off x="3017081" y="1009656"/>
              <a:ext cx="293400" cy="293400"/>
            </a:xfrm>
            <a:prstGeom prst="ellipse">
              <a:avLst/>
            </a:prstGeom>
            <a:solidFill>
              <a:schemeClr val="dk1"/>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1839" name="Google Shape;1839;p57"/>
          <p:cNvGrpSpPr/>
          <p:nvPr/>
        </p:nvGrpSpPr>
        <p:grpSpPr>
          <a:xfrm>
            <a:off x="3535817" y="533799"/>
            <a:ext cx="1249565" cy="1216897"/>
            <a:chOff x="4002252" y="539625"/>
            <a:chExt cx="1139490" cy="1109700"/>
          </a:xfrm>
        </p:grpSpPr>
        <p:sp>
          <p:nvSpPr>
            <p:cNvPr id="1840" name="Google Shape;1840;p57"/>
            <p:cNvSpPr/>
            <p:nvPr/>
          </p:nvSpPr>
          <p:spPr>
            <a:xfrm>
              <a:off x="4118850" y="663825"/>
              <a:ext cx="906300" cy="861300"/>
            </a:xfrm>
            <a:prstGeom prst="pentagon">
              <a:avLst>
                <a:gd fmla="val 105146" name="hf"/>
                <a:gd fmla="val 110557" name="vf"/>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841" name="Google Shape;1841;p57"/>
            <p:cNvSpPr/>
            <p:nvPr/>
          </p:nvSpPr>
          <p:spPr>
            <a:xfrm>
              <a:off x="4425291" y="539625"/>
              <a:ext cx="293400" cy="2934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842" name="Google Shape;1842;p57"/>
            <p:cNvSpPr/>
            <p:nvPr/>
          </p:nvSpPr>
          <p:spPr>
            <a:xfrm>
              <a:off x="4848342" y="833050"/>
              <a:ext cx="293400" cy="2934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843" name="Google Shape;1843;p57"/>
            <p:cNvSpPr/>
            <p:nvPr/>
          </p:nvSpPr>
          <p:spPr>
            <a:xfrm>
              <a:off x="4002252" y="833050"/>
              <a:ext cx="293400" cy="2934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844" name="Google Shape;1844;p57"/>
            <p:cNvSpPr/>
            <p:nvPr/>
          </p:nvSpPr>
          <p:spPr>
            <a:xfrm>
              <a:off x="4156253" y="1345613"/>
              <a:ext cx="293400" cy="2934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845" name="Google Shape;1845;p57"/>
            <p:cNvSpPr/>
            <p:nvPr/>
          </p:nvSpPr>
          <p:spPr>
            <a:xfrm>
              <a:off x="4694328" y="1355925"/>
              <a:ext cx="293400" cy="2934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846" name="Google Shape;1846;p57"/>
            <p:cNvCxnSpPr>
              <a:stCxn id="1843" idx="0"/>
              <a:endCxn id="1841" idx="2"/>
            </p:cNvCxnSpPr>
            <p:nvPr/>
          </p:nvCxnSpPr>
          <p:spPr>
            <a:xfrm rot="-5400000">
              <a:off x="4213752" y="621550"/>
              <a:ext cx="146700" cy="276300"/>
            </a:xfrm>
            <a:prstGeom prst="curvedConnector2">
              <a:avLst/>
            </a:prstGeom>
            <a:noFill/>
            <a:ln cap="flat" cmpd="sng" w="19050">
              <a:solidFill>
                <a:schemeClr val="dk2"/>
              </a:solidFill>
              <a:prstDash val="solid"/>
              <a:round/>
              <a:headEnd len="med" w="med" type="none"/>
              <a:tailEnd len="med" w="med" type="oval"/>
            </a:ln>
          </p:spPr>
        </p:cxnSp>
        <p:cxnSp>
          <p:nvCxnSpPr>
            <p:cNvPr id="1847" name="Google Shape;1847;p57"/>
            <p:cNvCxnSpPr>
              <a:stCxn id="1841" idx="6"/>
              <a:endCxn id="1842" idx="0"/>
            </p:cNvCxnSpPr>
            <p:nvPr/>
          </p:nvCxnSpPr>
          <p:spPr>
            <a:xfrm>
              <a:off x="4718691" y="686325"/>
              <a:ext cx="276300" cy="146700"/>
            </a:xfrm>
            <a:prstGeom prst="curvedConnector2">
              <a:avLst/>
            </a:prstGeom>
            <a:noFill/>
            <a:ln cap="flat" cmpd="sng" w="19050">
              <a:solidFill>
                <a:schemeClr val="lt1"/>
              </a:solidFill>
              <a:prstDash val="solid"/>
              <a:round/>
              <a:headEnd len="med" w="med" type="none"/>
              <a:tailEnd len="med" w="med" type="oval"/>
            </a:ln>
          </p:spPr>
        </p:cxnSp>
        <p:cxnSp>
          <p:nvCxnSpPr>
            <p:cNvPr id="1848" name="Google Shape;1848;p57"/>
            <p:cNvCxnSpPr>
              <a:stCxn id="1842" idx="5"/>
              <a:endCxn id="1845" idx="6"/>
            </p:cNvCxnSpPr>
            <p:nvPr/>
          </p:nvCxnSpPr>
          <p:spPr>
            <a:xfrm rot="5400000">
              <a:off x="4833725" y="1237533"/>
              <a:ext cx="419100" cy="111000"/>
            </a:xfrm>
            <a:prstGeom prst="curvedConnector2">
              <a:avLst/>
            </a:prstGeom>
            <a:noFill/>
            <a:ln cap="flat" cmpd="sng" w="19050">
              <a:solidFill>
                <a:schemeClr val="dk2"/>
              </a:solidFill>
              <a:prstDash val="solid"/>
              <a:round/>
              <a:headEnd len="med" w="med" type="none"/>
              <a:tailEnd len="med" w="med" type="oval"/>
            </a:ln>
          </p:spPr>
        </p:cxnSp>
        <p:cxnSp>
          <p:nvCxnSpPr>
            <p:cNvPr id="1849" name="Google Shape;1849;p57"/>
            <p:cNvCxnSpPr>
              <a:stCxn id="1845" idx="3"/>
              <a:endCxn id="1844" idx="5"/>
            </p:cNvCxnSpPr>
            <p:nvPr/>
          </p:nvCxnSpPr>
          <p:spPr>
            <a:xfrm flipH="1" rot="5400000">
              <a:off x="4566896" y="1435958"/>
              <a:ext cx="10200" cy="330600"/>
            </a:xfrm>
            <a:prstGeom prst="curvedConnector3">
              <a:avLst>
                <a:gd fmla="val -593612" name="adj1"/>
              </a:avLst>
            </a:prstGeom>
            <a:noFill/>
            <a:ln cap="flat" cmpd="sng" w="19050">
              <a:solidFill>
                <a:schemeClr val="lt2"/>
              </a:solidFill>
              <a:prstDash val="solid"/>
              <a:round/>
              <a:headEnd len="med" w="med" type="none"/>
              <a:tailEnd len="med" w="med" type="oval"/>
            </a:ln>
          </p:spPr>
        </p:cxnSp>
        <p:cxnSp>
          <p:nvCxnSpPr>
            <p:cNvPr id="1850" name="Google Shape;1850;p57"/>
            <p:cNvCxnSpPr>
              <a:stCxn id="1844" idx="2"/>
              <a:endCxn id="1843" idx="3"/>
            </p:cNvCxnSpPr>
            <p:nvPr/>
          </p:nvCxnSpPr>
          <p:spPr>
            <a:xfrm rot="10800000">
              <a:off x="4045253" y="1083413"/>
              <a:ext cx="111000" cy="408900"/>
            </a:xfrm>
            <a:prstGeom prst="curvedConnector2">
              <a:avLst/>
            </a:prstGeom>
            <a:noFill/>
            <a:ln cap="flat" cmpd="sng" w="19050">
              <a:solidFill>
                <a:schemeClr val="lt1"/>
              </a:solidFill>
              <a:prstDash val="solid"/>
              <a:round/>
              <a:headEnd len="med" w="med" type="none"/>
              <a:tailEnd len="med" w="med" type="oval"/>
            </a:ln>
          </p:spPr>
        </p:cxnSp>
      </p:grpSp>
      <p:grpSp>
        <p:nvGrpSpPr>
          <p:cNvPr id="1851" name="Google Shape;1851;p57"/>
          <p:cNvGrpSpPr/>
          <p:nvPr/>
        </p:nvGrpSpPr>
        <p:grpSpPr>
          <a:xfrm>
            <a:off x="5937690" y="534494"/>
            <a:ext cx="1683499" cy="1217116"/>
            <a:chOff x="6995517" y="647238"/>
            <a:chExt cx="1251300" cy="904650"/>
          </a:xfrm>
        </p:grpSpPr>
        <p:grpSp>
          <p:nvGrpSpPr>
            <p:cNvPr id="1852" name="Google Shape;1852;p57"/>
            <p:cNvGrpSpPr/>
            <p:nvPr/>
          </p:nvGrpSpPr>
          <p:grpSpPr>
            <a:xfrm>
              <a:off x="6995517" y="1027188"/>
              <a:ext cx="1251300" cy="524700"/>
              <a:chOff x="6995517" y="1027188"/>
              <a:chExt cx="1251300" cy="524700"/>
            </a:xfrm>
          </p:grpSpPr>
          <p:sp>
            <p:nvSpPr>
              <p:cNvPr id="1853" name="Google Shape;1853;p57"/>
              <p:cNvSpPr/>
              <p:nvPr/>
            </p:nvSpPr>
            <p:spPr>
              <a:xfrm>
                <a:off x="7001525" y="1027188"/>
                <a:ext cx="1053900" cy="524700"/>
              </a:xfrm>
              <a:prstGeom prst="diamond">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854" name="Google Shape;1854;p57"/>
              <p:cNvCxnSpPr/>
              <p:nvPr/>
            </p:nvCxnSpPr>
            <p:spPr>
              <a:xfrm flipH="1" rot="10800000">
                <a:off x="6995517" y="1287585"/>
                <a:ext cx="1251300" cy="1200"/>
              </a:xfrm>
              <a:prstGeom prst="straightConnector1">
                <a:avLst/>
              </a:prstGeom>
              <a:noFill/>
              <a:ln cap="flat" cmpd="sng" w="19050">
                <a:solidFill>
                  <a:schemeClr val="accent1"/>
                </a:solidFill>
                <a:prstDash val="solid"/>
                <a:round/>
                <a:headEnd len="med" w="med" type="none"/>
                <a:tailEnd len="med" w="med" type="oval"/>
              </a:ln>
            </p:spPr>
          </p:cxnSp>
        </p:grpSp>
        <p:grpSp>
          <p:nvGrpSpPr>
            <p:cNvPr id="1855" name="Google Shape;1855;p57"/>
            <p:cNvGrpSpPr/>
            <p:nvPr/>
          </p:nvGrpSpPr>
          <p:grpSpPr>
            <a:xfrm>
              <a:off x="7001525" y="900538"/>
              <a:ext cx="1245000" cy="524700"/>
              <a:chOff x="7001525" y="900538"/>
              <a:chExt cx="1245000" cy="524700"/>
            </a:xfrm>
          </p:grpSpPr>
          <p:sp>
            <p:nvSpPr>
              <p:cNvPr id="1856" name="Google Shape;1856;p57"/>
              <p:cNvSpPr/>
              <p:nvPr/>
            </p:nvSpPr>
            <p:spPr>
              <a:xfrm>
                <a:off x="7001525" y="900538"/>
                <a:ext cx="1053900" cy="524700"/>
              </a:xfrm>
              <a:prstGeom prst="diamond">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857" name="Google Shape;1857;p57"/>
              <p:cNvCxnSpPr>
                <a:stCxn id="1856" idx="1"/>
              </p:cNvCxnSpPr>
              <p:nvPr/>
            </p:nvCxnSpPr>
            <p:spPr>
              <a:xfrm flipH="1" rot="10800000">
                <a:off x="7001525" y="1159588"/>
                <a:ext cx="1245000" cy="3300"/>
              </a:xfrm>
              <a:prstGeom prst="straightConnector1">
                <a:avLst/>
              </a:prstGeom>
              <a:noFill/>
              <a:ln cap="flat" cmpd="sng" w="19050">
                <a:solidFill>
                  <a:schemeClr val="lt2"/>
                </a:solidFill>
                <a:prstDash val="solid"/>
                <a:round/>
                <a:headEnd len="med" w="med" type="none"/>
                <a:tailEnd len="med" w="med" type="oval"/>
              </a:ln>
            </p:spPr>
          </p:cxnSp>
        </p:grpSp>
        <p:grpSp>
          <p:nvGrpSpPr>
            <p:cNvPr id="1858" name="Google Shape;1858;p57"/>
            <p:cNvGrpSpPr/>
            <p:nvPr/>
          </p:nvGrpSpPr>
          <p:grpSpPr>
            <a:xfrm>
              <a:off x="7001525" y="773888"/>
              <a:ext cx="1245000" cy="524700"/>
              <a:chOff x="7001525" y="773888"/>
              <a:chExt cx="1245000" cy="524700"/>
            </a:xfrm>
          </p:grpSpPr>
          <p:sp>
            <p:nvSpPr>
              <p:cNvPr id="1859" name="Google Shape;1859;p57"/>
              <p:cNvSpPr/>
              <p:nvPr/>
            </p:nvSpPr>
            <p:spPr>
              <a:xfrm>
                <a:off x="7001525" y="773888"/>
                <a:ext cx="1053900" cy="524700"/>
              </a:xfrm>
              <a:prstGeom prst="diamond">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860" name="Google Shape;1860;p57"/>
              <p:cNvCxnSpPr>
                <a:stCxn id="1859" idx="1"/>
              </p:cNvCxnSpPr>
              <p:nvPr/>
            </p:nvCxnSpPr>
            <p:spPr>
              <a:xfrm flipH="1" rot="10800000">
                <a:off x="7001525" y="1031438"/>
                <a:ext cx="1245000" cy="4800"/>
              </a:xfrm>
              <a:prstGeom prst="straightConnector1">
                <a:avLst/>
              </a:prstGeom>
              <a:noFill/>
              <a:ln cap="flat" cmpd="sng" w="19050">
                <a:solidFill>
                  <a:schemeClr val="dk2"/>
                </a:solidFill>
                <a:prstDash val="solid"/>
                <a:round/>
                <a:headEnd len="med" w="med" type="none"/>
                <a:tailEnd len="med" w="med" type="oval"/>
              </a:ln>
            </p:spPr>
          </p:cxnSp>
        </p:grpSp>
        <p:grpSp>
          <p:nvGrpSpPr>
            <p:cNvPr id="1861" name="Google Shape;1861;p57"/>
            <p:cNvGrpSpPr/>
            <p:nvPr/>
          </p:nvGrpSpPr>
          <p:grpSpPr>
            <a:xfrm>
              <a:off x="7001525" y="647238"/>
              <a:ext cx="1245000" cy="524700"/>
              <a:chOff x="7001525" y="647238"/>
              <a:chExt cx="1245000" cy="524700"/>
            </a:xfrm>
          </p:grpSpPr>
          <p:sp>
            <p:nvSpPr>
              <p:cNvPr id="1862" name="Google Shape;1862;p57"/>
              <p:cNvSpPr/>
              <p:nvPr/>
            </p:nvSpPr>
            <p:spPr>
              <a:xfrm>
                <a:off x="7001525" y="647238"/>
                <a:ext cx="1053900" cy="524700"/>
              </a:xfrm>
              <a:prstGeom prst="diamond">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863" name="Google Shape;1863;p57"/>
              <p:cNvCxnSpPr>
                <a:stCxn id="1862" idx="1"/>
              </p:cNvCxnSpPr>
              <p:nvPr/>
            </p:nvCxnSpPr>
            <p:spPr>
              <a:xfrm>
                <a:off x="7001525" y="909588"/>
                <a:ext cx="1245000" cy="0"/>
              </a:xfrm>
              <a:prstGeom prst="straightConnector1">
                <a:avLst/>
              </a:prstGeom>
              <a:noFill/>
              <a:ln cap="flat" cmpd="sng" w="19050">
                <a:solidFill>
                  <a:schemeClr val="lt1"/>
                </a:solidFill>
                <a:prstDash val="solid"/>
                <a:round/>
                <a:headEnd len="med" w="med" type="none"/>
                <a:tailEnd len="med" w="med" type="oval"/>
              </a:ln>
            </p:spPr>
          </p:cxnSp>
        </p:grpSp>
      </p:grpSp>
      <p:grpSp>
        <p:nvGrpSpPr>
          <p:cNvPr id="1864" name="Google Shape;1864;p57"/>
          <p:cNvGrpSpPr/>
          <p:nvPr/>
        </p:nvGrpSpPr>
        <p:grpSpPr>
          <a:xfrm>
            <a:off x="2722986" y="2040746"/>
            <a:ext cx="1076798" cy="1053164"/>
            <a:chOff x="2829888" y="2087062"/>
            <a:chExt cx="992075" cy="970300"/>
          </a:xfrm>
        </p:grpSpPr>
        <p:grpSp>
          <p:nvGrpSpPr>
            <p:cNvPr id="1865" name="Google Shape;1865;p57"/>
            <p:cNvGrpSpPr/>
            <p:nvPr/>
          </p:nvGrpSpPr>
          <p:grpSpPr>
            <a:xfrm>
              <a:off x="2829888" y="2412087"/>
              <a:ext cx="449100" cy="293700"/>
              <a:chOff x="2829888" y="2412087"/>
              <a:chExt cx="449100" cy="293700"/>
            </a:xfrm>
          </p:grpSpPr>
          <p:sp>
            <p:nvSpPr>
              <p:cNvPr id="1866" name="Google Shape;1866;p57"/>
              <p:cNvSpPr/>
              <p:nvPr/>
            </p:nvSpPr>
            <p:spPr>
              <a:xfrm flipH="1">
                <a:off x="2984988" y="2412087"/>
                <a:ext cx="294000" cy="2937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867" name="Google Shape;1867;p57"/>
              <p:cNvCxnSpPr>
                <a:stCxn id="1866" idx="6"/>
                <a:endCxn id="1868" idx="6"/>
              </p:cNvCxnSpPr>
              <p:nvPr/>
            </p:nvCxnSpPr>
            <p:spPr>
              <a:xfrm rot="10800000">
                <a:off x="2829888" y="2558937"/>
                <a:ext cx="155100" cy="0"/>
              </a:xfrm>
              <a:prstGeom prst="straightConnector1">
                <a:avLst/>
              </a:prstGeom>
              <a:noFill/>
              <a:ln cap="flat" cmpd="sng" w="19050">
                <a:solidFill>
                  <a:schemeClr val="accent3"/>
                </a:solidFill>
                <a:prstDash val="solid"/>
                <a:round/>
                <a:headEnd len="med" w="med" type="none"/>
                <a:tailEnd len="med" w="med" type="none"/>
              </a:ln>
            </p:spPr>
          </p:cxnSp>
        </p:grpSp>
        <p:grpSp>
          <p:nvGrpSpPr>
            <p:cNvPr id="1869" name="Google Shape;1869;p57"/>
            <p:cNvGrpSpPr/>
            <p:nvPr/>
          </p:nvGrpSpPr>
          <p:grpSpPr>
            <a:xfrm>
              <a:off x="3056019" y="2604662"/>
              <a:ext cx="294000" cy="452700"/>
              <a:chOff x="3056019" y="2604662"/>
              <a:chExt cx="294000" cy="452700"/>
            </a:xfrm>
          </p:grpSpPr>
          <p:sp>
            <p:nvSpPr>
              <p:cNvPr id="1870" name="Google Shape;1870;p57"/>
              <p:cNvSpPr/>
              <p:nvPr/>
            </p:nvSpPr>
            <p:spPr>
              <a:xfrm flipH="1">
                <a:off x="3056019" y="2604662"/>
                <a:ext cx="294000" cy="2937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871" name="Google Shape;1871;p57"/>
              <p:cNvCxnSpPr>
                <a:stCxn id="1870" idx="4"/>
                <a:endCxn id="1872" idx="0"/>
              </p:cNvCxnSpPr>
              <p:nvPr/>
            </p:nvCxnSpPr>
            <p:spPr>
              <a:xfrm>
                <a:off x="3203019" y="2898362"/>
                <a:ext cx="0" cy="159000"/>
              </a:xfrm>
              <a:prstGeom prst="straightConnector1">
                <a:avLst/>
              </a:prstGeom>
              <a:noFill/>
              <a:ln cap="flat" cmpd="sng" w="19050">
                <a:solidFill>
                  <a:schemeClr val="accent1"/>
                </a:solidFill>
                <a:prstDash val="solid"/>
                <a:round/>
                <a:headEnd len="med" w="med" type="none"/>
                <a:tailEnd len="med" w="med" type="none"/>
              </a:ln>
            </p:spPr>
          </p:cxnSp>
        </p:grpSp>
        <p:grpSp>
          <p:nvGrpSpPr>
            <p:cNvPr id="1873" name="Google Shape;1873;p57"/>
            <p:cNvGrpSpPr/>
            <p:nvPr/>
          </p:nvGrpSpPr>
          <p:grpSpPr>
            <a:xfrm>
              <a:off x="3301813" y="2604662"/>
              <a:ext cx="294000" cy="452700"/>
              <a:chOff x="3301813" y="2604662"/>
              <a:chExt cx="294000" cy="452700"/>
            </a:xfrm>
          </p:grpSpPr>
          <p:sp>
            <p:nvSpPr>
              <p:cNvPr id="1874" name="Google Shape;1874;p57"/>
              <p:cNvSpPr/>
              <p:nvPr/>
            </p:nvSpPr>
            <p:spPr>
              <a:xfrm>
                <a:off x="3301813" y="2604662"/>
                <a:ext cx="294000" cy="2937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875" name="Google Shape;1875;p57"/>
              <p:cNvCxnSpPr>
                <a:stCxn id="1874" idx="4"/>
                <a:endCxn id="1876" idx="0"/>
              </p:cNvCxnSpPr>
              <p:nvPr/>
            </p:nvCxnSpPr>
            <p:spPr>
              <a:xfrm>
                <a:off x="3448813" y="2898362"/>
                <a:ext cx="0" cy="159000"/>
              </a:xfrm>
              <a:prstGeom prst="straightConnector1">
                <a:avLst/>
              </a:prstGeom>
              <a:noFill/>
              <a:ln cap="flat" cmpd="sng" w="19050">
                <a:solidFill>
                  <a:schemeClr val="lt2"/>
                </a:solidFill>
                <a:prstDash val="solid"/>
                <a:round/>
                <a:headEnd len="med" w="med" type="none"/>
                <a:tailEnd len="med" w="med" type="none"/>
              </a:ln>
            </p:spPr>
          </p:cxnSp>
        </p:grpSp>
        <p:grpSp>
          <p:nvGrpSpPr>
            <p:cNvPr id="1877" name="Google Shape;1877;p57"/>
            <p:cNvGrpSpPr/>
            <p:nvPr/>
          </p:nvGrpSpPr>
          <p:grpSpPr>
            <a:xfrm>
              <a:off x="3372863" y="2412087"/>
              <a:ext cx="449100" cy="293700"/>
              <a:chOff x="3372863" y="2412087"/>
              <a:chExt cx="449100" cy="293700"/>
            </a:xfrm>
          </p:grpSpPr>
          <p:sp>
            <p:nvSpPr>
              <p:cNvPr id="1878" name="Google Shape;1878;p57"/>
              <p:cNvSpPr/>
              <p:nvPr/>
            </p:nvSpPr>
            <p:spPr>
              <a:xfrm>
                <a:off x="3372863" y="2412087"/>
                <a:ext cx="294000" cy="2937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879" name="Google Shape;1879;p57"/>
              <p:cNvCxnSpPr>
                <a:stCxn id="1878" idx="6"/>
                <a:endCxn id="1880" idx="2"/>
              </p:cNvCxnSpPr>
              <p:nvPr/>
            </p:nvCxnSpPr>
            <p:spPr>
              <a:xfrm>
                <a:off x="3666863" y="2558937"/>
                <a:ext cx="155100" cy="0"/>
              </a:xfrm>
              <a:prstGeom prst="straightConnector1">
                <a:avLst/>
              </a:prstGeom>
              <a:noFill/>
              <a:ln cap="flat" cmpd="sng" w="19050">
                <a:solidFill>
                  <a:schemeClr val="dk2"/>
                </a:solidFill>
                <a:prstDash val="solid"/>
                <a:round/>
                <a:headEnd len="med" w="med" type="none"/>
                <a:tailEnd len="med" w="med" type="none"/>
              </a:ln>
            </p:spPr>
          </p:cxnSp>
        </p:grpSp>
        <p:grpSp>
          <p:nvGrpSpPr>
            <p:cNvPr id="1881" name="Google Shape;1881;p57"/>
            <p:cNvGrpSpPr/>
            <p:nvPr/>
          </p:nvGrpSpPr>
          <p:grpSpPr>
            <a:xfrm>
              <a:off x="3178916" y="2087062"/>
              <a:ext cx="294000" cy="451800"/>
              <a:chOff x="3178916" y="2087062"/>
              <a:chExt cx="294000" cy="451800"/>
            </a:xfrm>
          </p:grpSpPr>
          <p:sp>
            <p:nvSpPr>
              <p:cNvPr id="1882" name="Google Shape;1882;p57"/>
              <p:cNvSpPr/>
              <p:nvPr/>
            </p:nvSpPr>
            <p:spPr>
              <a:xfrm>
                <a:off x="3178916" y="2245162"/>
                <a:ext cx="294000" cy="2937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883" name="Google Shape;1883;p57"/>
              <p:cNvCxnSpPr>
                <a:stCxn id="1882" idx="0"/>
                <a:endCxn id="1884" idx="4"/>
              </p:cNvCxnSpPr>
              <p:nvPr/>
            </p:nvCxnSpPr>
            <p:spPr>
              <a:xfrm rot="10800000">
                <a:off x="3325916" y="2087062"/>
                <a:ext cx="0" cy="158100"/>
              </a:xfrm>
              <a:prstGeom prst="straightConnector1">
                <a:avLst/>
              </a:prstGeom>
              <a:noFill/>
              <a:ln cap="flat" cmpd="sng" w="19050">
                <a:solidFill>
                  <a:schemeClr val="lt1"/>
                </a:solidFill>
                <a:prstDash val="solid"/>
                <a:round/>
                <a:headEnd len="med" w="med" type="none"/>
                <a:tailEnd len="med" w="med" type="none"/>
              </a:ln>
            </p:spPr>
          </p:cxnSp>
        </p:grpSp>
      </p:grpSp>
      <p:grpSp>
        <p:nvGrpSpPr>
          <p:cNvPr id="1885" name="Google Shape;1885;p57"/>
          <p:cNvGrpSpPr/>
          <p:nvPr/>
        </p:nvGrpSpPr>
        <p:grpSpPr>
          <a:xfrm>
            <a:off x="3926878" y="2054651"/>
            <a:ext cx="1039408" cy="1039406"/>
            <a:chOff x="4102175" y="2252050"/>
            <a:chExt cx="641412" cy="641411"/>
          </a:xfrm>
        </p:grpSpPr>
        <p:grpSp>
          <p:nvGrpSpPr>
            <p:cNvPr id="1886" name="Google Shape;1886;p57"/>
            <p:cNvGrpSpPr/>
            <p:nvPr/>
          </p:nvGrpSpPr>
          <p:grpSpPr>
            <a:xfrm>
              <a:off x="4102175" y="2252050"/>
              <a:ext cx="641412" cy="641400"/>
              <a:chOff x="5322600" y="2738950"/>
              <a:chExt cx="641412" cy="641400"/>
            </a:xfrm>
          </p:grpSpPr>
          <p:sp>
            <p:nvSpPr>
              <p:cNvPr id="1887" name="Google Shape;1887;p57"/>
              <p:cNvSpPr/>
              <p:nvPr/>
            </p:nvSpPr>
            <p:spPr>
              <a:xfrm>
                <a:off x="5322600" y="2738950"/>
                <a:ext cx="641400" cy="641400"/>
              </a:xfrm>
              <a:prstGeom prst="blockArc">
                <a:avLst>
                  <a:gd fmla="val 16197084" name="adj1"/>
                  <a:gd fmla="val 0" name="adj2"/>
                  <a:gd fmla="val 25000" name="adj3"/>
                </a:avLst>
              </a:prstGeom>
              <a:solidFill>
                <a:schemeClr val="dk2"/>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888" name="Google Shape;1888;p57"/>
              <p:cNvSpPr/>
              <p:nvPr/>
            </p:nvSpPr>
            <p:spPr>
              <a:xfrm>
                <a:off x="5810712" y="2738961"/>
                <a:ext cx="153300" cy="153300"/>
              </a:xfrm>
              <a:prstGeom prst="ellipse">
                <a:avLst/>
              </a:prstGeom>
              <a:solidFill>
                <a:schemeClr val="dk2"/>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1889" name="Google Shape;1889;p57"/>
            <p:cNvGrpSpPr/>
            <p:nvPr/>
          </p:nvGrpSpPr>
          <p:grpSpPr>
            <a:xfrm>
              <a:off x="4102175" y="2252050"/>
              <a:ext cx="641400" cy="641400"/>
              <a:chOff x="5322600" y="2738950"/>
              <a:chExt cx="641400" cy="641400"/>
            </a:xfrm>
          </p:grpSpPr>
          <p:sp>
            <p:nvSpPr>
              <p:cNvPr id="1890" name="Google Shape;1890;p57"/>
              <p:cNvSpPr/>
              <p:nvPr/>
            </p:nvSpPr>
            <p:spPr>
              <a:xfrm flipH="1">
                <a:off x="5322600" y="2738950"/>
                <a:ext cx="641400" cy="641400"/>
              </a:xfrm>
              <a:prstGeom prst="blockArc">
                <a:avLst>
                  <a:gd fmla="val 16197084" name="adj1"/>
                  <a:gd fmla="val 0" name="adj2"/>
                  <a:gd fmla="val 25000" name="adj3"/>
                </a:avLst>
              </a:pr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891" name="Google Shape;1891;p57"/>
              <p:cNvSpPr/>
              <p:nvPr/>
            </p:nvSpPr>
            <p:spPr>
              <a:xfrm>
                <a:off x="5322612" y="2738961"/>
                <a:ext cx="153300" cy="153300"/>
              </a:xfrm>
              <a:prstGeom prst="ellipse">
                <a:avLst/>
              </a:pr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1892" name="Google Shape;1892;p57"/>
            <p:cNvGrpSpPr/>
            <p:nvPr/>
          </p:nvGrpSpPr>
          <p:grpSpPr>
            <a:xfrm>
              <a:off x="4102175" y="2252050"/>
              <a:ext cx="641412" cy="641411"/>
              <a:chOff x="5322600" y="2738950"/>
              <a:chExt cx="641412" cy="641411"/>
            </a:xfrm>
          </p:grpSpPr>
          <p:sp>
            <p:nvSpPr>
              <p:cNvPr id="1893" name="Google Shape;1893;p57"/>
              <p:cNvSpPr/>
              <p:nvPr/>
            </p:nvSpPr>
            <p:spPr>
              <a:xfrm flipH="1" rot="10800000">
                <a:off x="5322600" y="2738950"/>
                <a:ext cx="641400" cy="641400"/>
              </a:xfrm>
              <a:prstGeom prst="blockArc">
                <a:avLst>
                  <a:gd fmla="val 16197084" name="adj1"/>
                  <a:gd fmla="val 0" name="adj2"/>
                  <a:gd fmla="val 25000" name="adj3"/>
                </a:avLst>
              </a:prstGeom>
              <a:solidFill>
                <a:schemeClr val="lt2"/>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894" name="Google Shape;1894;p57"/>
              <p:cNvSpPr/>
              <p:nvPr/>
            </p:nvSpPr>
            <p:spPr>
              <a:xfrm>
                <a:off x="5810712" y="3227061"/>
                <a:ext cx="153300" cy="153300"/>
              </a:xfrm>
              <a:prstGeom prst="ellipse">
                <a:avLst/>
              </a:prstGeom>
              <a:solidFill>
                <a:schemeClr val="lt2"/>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1895" name="Google Shape;1895;p57"/>
            <p:cNvGrpSpPr/>
            <p:nvPr/>
          </p:nvGrpSpPr>
          <p:grpSpPr>
            <a:xfrm>
              <a:off x="4102175" y="2252050"/>
              <a:ext cx="641400" cy="641411"/>
              <a:chOff x="5322600" y="2738950"/>
              <a:chExt cx="641400" cy="641411"/>
            </a:xfrm>
          </p:grpSpPr>
          <p:sp>
            <p:nvSpPr>
              <p:cNvPr id="1896" name="Google Shape;1896;p57"/>
              <p:cNvSpPr/>
              <p:nvPr/>
            </p:nvSpPr>
            <p:spPr>
              <a:xfrm rot="10800000">
                <a:off x="5322600" y="2738950"/>
                <a:ext cx="641400" cy="641400"/>
              </a:xfrm>
              <a:prstGeom prst="blockArc">
                <a:avLst>
                  <a:gd fmla="val 16197084" name="adj1"/>
                  <a:gd fmla="val 0" name="adj2"/>
                  <a:gd fmla="val 25000" name="adj3"/>
                </a:avLst>
              </a:prstGeom>
              <a:solidFill>
                <a:schemeClr val="accen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897" name="Google Shape;1897;p57"/>
              <p:cNvSpPr/>
              <p:nvPr/>
            </p:nvSpPr>
            <p:spPr>
              <a:xfrm>
                <a:off x="5322612" y="3227061"/>
                <a:ext cx="153300" cy="153300"/>
              </a:xfrm>
              <a:prstGeom prst="ellipse">
                <a:avLst/>
              </a:prstGeom>
              <a:solidFill>
                <a:schemeClr val="accen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grpSp>
        <p:nvGrpSpPr>
          <p:cNvPr id="1898" name="Google Shape;1898;p57"/>
          <p:cNvGrpSpPr/>
          <p:nvPr/>
        </p:nvGrpSpPr>
        <p:grpSpPr>
          <a:xfrm>
            <a:off x="5093379" y="2043560"/>
            <a:ext cx="1053080" cy="1053080"/>
            <a:chOff x="855600" y="663825"/>
            <a:chExt cx="985200" cy="985200"/>
          </a:xfrm>
        </p:grpSpPr>
        <p:sp>
          <p:nvSpPr>
            <p:cNvPr id="1899" name="Google Shape;1899;p57"/>
            <p:cNvSpPr/>
            <p:nvPr/>
          </p:nvSpPr>
          <p:spPr>
            <a:xfrm>
              <a:off x="855600" y="663825"/>
              <a:ext cx="985200" cy="9852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900" name="Google Shape;1900;p57"/>
            <p:cNvSpPr/>
            <p:nvPr/>
          </p:nvSpPr>
          <p:spPr>
            <a:xfrm>
              <a:off x="925200" y="733463"/>
              <a:ext cx="846000" cy="8460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901" name="Google Shape;1901;p57"/>
            <p:cNvSpPr/>
            <p:nvPr/>
          </p:nvSpPr>
          <p:spPr>
            <a:xfrm>
              <a:off x="999600" y="807775"/>
              <a:ext cx="697200" cy="6972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902" name="Google Shape;1902;p57"/>
            <p:cNvSpPr/>
            <p:nvPr/>
          </p:nvSpPr>
          <p:spPr>
            <a:xfrm>
              <a:off x="1079700" y="887975"/>
              <a:ext cx="537000" cy="5370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903" name="Google Shape;1903;p57"/>
            <p:cNvSpPr/>
            <p:nvPr/>
          </p:nvSpPr>
          <p:spPr>
            <a:xfrm>
              <a:off x="1145118" y="953413"/>
              <a:ext cx="406200" cy="4062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1904" name="Google Shape;1904;p57"/>
          <p:cNvGrpSpPr/>
          <p:nvPr/>
        </p:nvGrpSpPr>
        <p:grpSpPr>
          <a:xfrm>
            <a:off x="6273552" y="2043576"/>
            <a:ext cx="1053080" cy="1053080"/>
            <a:chOff x="6548850" y="2086550"/>
            <a:chExt cx="985200" cy="985200"/>
          </a:xfrm>
        </p:grpSpPr>
        <p:sp>
          <p:nvSpPr>
            <p:cNvPr id="1905" name="Google Shape;1905;p57"/>
            <p:cNvSpPr/>
            <p:nvPr/>
          </p:nvSpPr>
          <p:spPr>
            <a:xfrm>
              <a:off x="6548850" y="2086550"/>
              <a:ext cx="985200" cy="9852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906" name="Google Shape;1906;p57"/>
            <p:cNvSpPr/>
            <p:nvPr/>
          </p:nvSpPr>
          <p:spPr>
            <a:xfrm>
              <a:off x="6618450" y="2225750"/>
              <a:ext cx="846000" cy="8460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907" name="Google Shape;1907;p57"/>
            <p:cNvSpPr/>
            <p:nvPr/>
          </p:nvSpPr>
          <p:spPr>
            <a:xfrm>
              <a:off x="6692850" y="2374550"/>
              <a:ext cx="697200" cy="6972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908" name="Google Shape;1908;p57"/>
            <p:cNvSpPr/>
            <p:nvPr/>
          </p:nvSpPr>
          <p:spPr>
            <a:xfrm>
              <a:off x="6772950" y="2534750"/>
              <a:ext cx="537000" cy="5370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909" name="Google Shape;1909;p57"/>
            <p:cNvSpPr/>
            <p:nvPr/>
          </p:nvSpPr>
          <p:spPr>
            <a:xfrm>
              <a:off x="6838368" y="2665550"/>
              <a:ext cx="406200" cy="4062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1910" name="Google Shape;1910;p57"/>
          <p:cNvGrpSpPr/>
          <p:nvPr/>
        </p:nvGrpSpPr>
        <p:grpSpPr>
          <a:xfrm>
            <a:off x="713226" y="3965261"/>
            <a:ext cx="1292928" cy="1292928"/>
            <a:chOff x="925400" y="4161775"/>
            <a:chExt cx="906300" cy="906300"/>
          </a:xfrm>
        </p:grpSpPr>
        <p:sp>
          <p:nvSpPr>
            <p:cNvPr id="1911" name="Google Shape;1911;p57"/>
            <p:cNvSpPr/>
            <p:nvPr/>
          </p:nvSpPr>
          <p:spPr>
            <a:xfrm>
              <a:off x="925400" y="4161775"/>
              <a:ext cx="906300" cy="906300"/>
            </a:xfrm>
            <a:prstGeom prst="blockArc">
              <a:avLst>
                <a:gd fmla="val 10800000" name="adj1"/>
                <a:gd fmla="val 73138" name="adj2"/>
                <a:gd fmla="val 14731" name="adj3"/>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912" name="Google Shape;1912;p57"/>
            <p:cNvSpPr/>
            <p:nvPr/>
          </p:nvSpPr>
          <p:spPr>
            <a:xfrm>
              <a:off x="1240375" y="4467964"/>
              <a:ext cx="294000" cy="294000"/>
            </a:xfrm>
            <a:prstGeom prst="arc">
              <a:avLst>
                <a:gd fmla="val 10825091" name="adj1"/>
                <a:gd fmla="val 0" name="adj2"/>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913" name="Google Shape;1913;p57"/>
            <p:cNvCxnSpPr>
              <a:stCxn id="1914" idx="4"/>
              <a:endCxn id="1912" idx="1"/>
            </p:cNvCxnSpPr>
            <p:nvPr/>
          </p:nvCxnSpPr>
          <p:spPr>
            <a:xfrm>
              <a:off x="1387388" y="4384651"/>
              <a:ext cx="0" cy="230400"/>
            </a:xfrm>
            <a:prstGeom prst="straightConnector1">
              <a:avLst/>
            </a:prstGeom>
            <a:noFill/>
            <a:ln cap="flat" cmpd="sng" w="19050">
              <a:solidFill>
                <a:schemeClr val="accent1"/>
              </a:solidFill>
              <a:prstDash val="solid"/>
              <a:round/>
              <a:headEnd len="med" w="med" type="none"/>
              <a:tailEnd len="med" w="med" type="none"/>
            </a:ln>
          </p:spPr>
        </p:cxnSp>
        <p:sp>
          <p:nvSpPr>
            <p:cNvPr id="1914" name="Google Shape;1914;p57"/>
            <p:cNvSpPr/>
            <p:nvPr/>
          </p:nvSpPr>
          <p:spPr>
            <a:xfrm>
              <a:off x="1309838" y="4229551"/>
              <a:ext cx="155100" cy="155100"/>
            </a:xfrm>
            <a:prstGeom prst="ellipse">
              <a:avLst/>
            </a:prstGeom>
            <a:solidFill>
              <a:schemeClr val="accen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1915" name="Google Shape;1915;p57"/>
          <p:cNvGrpSpPr/>
          <p:nvPr/>
        </p:nvGrpSpPr>
        <p:grpSpPr>
          <a:xfrm>
            <a:off x="6195637" y="3391776"/>
            <a:ext cx="2242003" cy="2025585"/>
            <a:chOff x="722669" y="3200400"/>
            <a:chExt cx="1311650" cy="1185038"/>
          </a:xfrm>
        </p:grpSpPr>
        <p:sp>
          <p:nvSpPr>
            <p:cNvPr id="1916" name="Google Shape;1916;p57"/>
            <p:cNvSpPr/>
            <p:nvPr/>
          </p:nvSpPr>
          <p:spPr>
            <a:xfrm rot="-5400000">
              <a:off x="894200" y="3416738"/>
              <a:ext cx="968700" cy="968700"/>
            </a:xfrm>
            <a:prstGeom prst="arc">
              <a:avLst>
                <a:gd fmla="val 16200000" name="adj1"/>
                <a:gd fmla="val 5481979" name="adj2"/>
              </a:avLst>
            </a:prstGeom>
            <a:no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917" name="Google Shape;1917;p57"/>
            <p:cNvSpPr/>
            <p:nvPr/>
          </p:nvSpPr>
          <p:spPr>
            <a:xfrm>
              <a:off x="957900" y="3480538"/>
              <a:ext cx="841200" cy="841200"/>
            </a:xfrm>
            <a:prstGeom prst="blockArc">
              <a:avLst>
                <a:gd fmla="val 10800000" name="adj1"/>
                <a:gd fmla="val 73138" name="adj2"/>
                <a:gd fmla="val 14731" name="adj3"/>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1918" name="Google Shape;1918;p57"/>
            <p:cNvGrpSpPr/>
            <p:nvPr/>
          </p:nvGrpSpPr>
          <p:grpSpPr>
            <a:xfrm>
              <a:off x="1335344" y="3200400"/>
              <a:ext cx="86400" cy="255000"/>
              <a:chOff x="1335344" y="3200400"/>
              <a:chExt cx="86400" cy="255000"/>
            </a:xfrm>
          </p:grpSpPr>
          <p:sp>
            <p:nvSpPr>
              <p:cNvPr id="1919" name="Google Shape;1919;p57"/>
              <p:cNvSpPr/>
              <p:nvPr/>
            </p:nvSpPr>
            <p:spPr>
              <a:xfrm>
                <a:off x="1335344" y="3369000"/>
                <a:ext cx="86400" cy="864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920" name="Google Shape;1920;p57"/>
              <p:cNvCxnSpPr>
                <a:stCxn id="1919" idx="0"/>
                <a:endCxn id="1921" idx="4"/>
              </p:cNvCxnSpPr>
              <p:nvPr/>
            </p:nvCxnSpPr>
            <p:spPr>
              <a:xfrm rot="10800000">
                <a:off x="1378544" y="3200400"/>
                <a:ext cx="0" cy="168600"/>
              </a:xfrm>
              <a:prstGeom prst="straightConnector1">
                <a:avLst/>
              </a:prstGeom>
              <a:noFill/>
              <a:ln cap="flat" cmpd="sng" w="19050">
                <a:solidFill>
                  <a:schemeClr val="dk2"/>
                </a:solidFill>
                <a:prstDash val="solid"/>
                <a:round/>
                <a:headEnd len="med" w="med" type="none"/>
                <a:tailEnd len="med" w="med" type="none"/>
              </a:ln>
            </p:spPr>
          </p:cxnSp>
        </p:grpSp>
        <p:grpSp>
          <p:nvGrpSpPr>
            <p:cNvPr id="1922" name="Google Shape;1922;p57"/>
            <p:cNvGrpSpPr/>
            <p:nvPr/>
          </p:nvGrpSpPr>
          <p:grpSpPr>
            <a:xfrm>
              <a:off x="1613944" y="3325788"/>
              <a:ext cx="252600" cy="216000"/>
              <a:chOff x="1613944" y="3325788"/>
              <a:chExt cx="252600" cy="216000"/>
            </a:xfrm>
          </p:grpSpPr>
          <p:sp>
            <p:nvSpPr>
              <p:cNvPr id="1923" name="Google Shape;1923;p57"/>
              <p:cNvSpPr/>
              <p:nvPr/>
            </p:nvSpPr>
            <p:spPr>
              <a:xfrm>
                <a:off x="1613944" y="3455388"/>
                <a:ext cx="86400" cy="864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924" name="Google Shape;1924;p57"/>
              <p:cNvCxnSpPr>
                <a:stCxn id="1923" idx="0"/>
                <a:endCxn id="1925" idx="2"/>
              </p:cNvCxnSpPr>
              <p:nvPr/>
            </p:nvCxnSpPr>
            <p:spPr>
              <a:xfrm rot="-5400000">
                <a:off x="1697044" y="3285888"/>
                <a:ext cx="129600" cy="209400"/>
              </a:xfrm>
              <a:prstGeom prst="bentConnector2">
                <a:avLst/>
              </a:prstGeom>
              <a:noFill/>
              <a:ln cap="flat" cmpd="sng" w="19050">
                <a:solidFill>
                  <a:schemeClr val="lt2"/>
                </a:solidFill>
                <a:prstDash val="solid"/>
                <a:round/>
                <a:headEnd len="med" w="med" type="none"/>
                <a:tailEnd len="med" w="med" type="none"/>
              </a:ln>
            </p:spPr>
          </p:cxnSp>
        </p:grpSp>
        <p:grpSp>
          <p:nvGrpSpPr>
            <p:cNvPr id="1926" name="Google Shape;1926;p57"/>
            <p:cNvGrpSpPr/>
            <p:nvPr/>
          </p:nvGrpSpPr>
          <p:grpSpPr>
            <a:xfrm>
              <a:off x="1780219" y="3669663"/>
              <a:ext cx="254100" cy="86400"/>
              <a:chOff x="1780219" y="3669663"/>
              <a:chExt cx="254100" cy="86400"/>
            </a:xfrm>
          </p:grpSpPr>
          <p:sp>
            <p:nvSpPr>
              <p:cNvPr id="1927" name="Google Shape;1927;p57"/>
              <p:cNvSpPr/>
              <p:nvPr/>
            </p:nvSpPr>
            <p:spPr>
              <a:xfrm>
                <a:off x="1780219" y="3669663"/>
                <a:ext cx="86400" cy="864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928" name="Google Shape;1928;p57"/>
              <p:cNvCxnSpPr>
                <a:stCxn id="1927" idx="6"/>
                <a:endCxn id="1929" idx="2"/>
              </p:cNvCxnSpPr>
              <p:nvPr/>
            </p:nvCxnSpPr>
            <p:spPr>
              <a:xfrm>
                <a:off x="1866619" y="3712863"/>
                <a:ext cx="167700" cy="600"/>
              </a:xfrm>
              <a:prstGeom prst="bentConnector3">
                <a:avLst>
                  <a:gd fmla="val 50000" name="adj1"/>
                </a:avLst>
              </a:prstGeom>
              <a:noFill/>
              <a:ln cap="flat" cmpd="sng" w="19050">
                <a:solidFill>
                  <a:schemeClr val="accent1"/>
                </a:solidFill>
                <a:prstDash val="solid"/>
                <a:round/>
                <a:headEnd len="med" w="med" type="none"/>
                <a:tailEnd len="med" w="med" type="none"/>
              </a:ln>
            </p:spPr>
          </p:cxnSp>
        </p:grpSp>
        <p:grpSp>
          <p:nvGrpSpPr>
            <p:cNvPr id="1930" name="Google Shape;1930;p57"/>
            <p:cNvGrpSpPr/>
            <p:nvPr/>
          </p:nvGrpSpPr>
          <p:grpSpPr>
            <a:xfrm>
              <a:off x="890544" y="3325788"/>
              <a:ext cx="252600" cy="216000"/>
              <a:chOff x="890544" y="3325788"/>
              <a:chExt cx="252600" cy="216000"/>
            </a:xfrm>
          </p:grpSpPr>
          <p:sp>
            <p:nvSpPr>
              <p:cNvPr id="1931" name="Google Shape;1931;p57"/>
              <p:cNvSpPr/>
              <p:nvPr/>
            </p:nvSpPr>
            <p:spPr>
              <a:xfrm>
                <a:off x="1056744" y="3455388"/>
                <a:ext cx="86400" cy="864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932" name="Google Shape;1932;p57"/>
              <p:cNvCxnSpPr>
                <a:stCxn id="1931" idx="0"/>
                <a:endCxn id="1933" idx="6"/>
              </p:cNvCxnSpPr>
              <p:nvPr/>
            </p:nvCxnSpPr>
            <p:spPr>
              <a:xfrm flipH="1" rot="5400000">
                <a:off x="930444" y="3285888"/>
                <a:ext cx="129600" cy="209400"/>
              </a:xfrm>
              <a:prstGeom prst="bentConnector2">
                <a:avLst/>
              </a:prstGeom>
              <a:noFill/>
              <a:ln cap="flat" cmpd="sng" w="19050">
                <a:solidFill>
                  <a:schemeClr val="lt2"/>
                </a:solidFill>
                <a:prstDash val="solid"/>
                <a:round/>
                <a:headEnd len="med" w="med" type="none"/>
                <a:tailEnd len="med" w="med" type="none"/>
              </a:ln>
            </p:spPr>
          </p:cxnSp>
        </p:grpSp>
        <p:grpSp>
          <p:nvGrpSpPr>
            <p:cNvPr id="1934" name="Google Shape;1934;p57"/>
            <p:cNvGrpSpPr/>
            <p:nvPr/>
          </p:nvGrpSpPr>
          <p:grpSpPr>
            <a:xfrm>
              <a:off x="722669" y="3669663"/>
              <a:ext cx="254100" cy="86400"/>
              <a:chOff x="722669" y="3669663"/>
              <a:chExt cx="254100" cy="86400"/>
            </a:xfrm>
          </p:grpSpPr>
          <p:sp>
            <p:nvSpPr>
              <p:cNvPr id="1935" name="Google Shape;1935;p57"/>
              <p:cNvSpPr/>
              <p:nvPr/>
            </p:nvSpPr>
            <p:spPr>
              <a:xfrm>
                <a:off x="890369" y="3669663"/>
                <a:ext cx="86400" cy="864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936" name="Google Shape;1936;p57"/>
              <p:cNvCxnSpPr>
                <a:stCxn id="1935" idx="2"/>
                <a:endCxn id="1937" idx="6"/>
              </p:cNvCxnSpPr>
              <p:nvPr/>
            </p:nvCxnSpPr>
            <p:spPr>
              <a:xfrm flipH="1">
                <a:off x="722669" y="3712863"/>
                <a:ext cx="167700" cy="600"/>
              </a:xfrm>
              <a:prstGeom prst="bentConnector3">
                <a:avLst>
                  <a:gd fmla="val 50000" name="adj1"/>
                </a:avLst>
              </a:prstGeom>
              <a:noFill/>
              <a:ln cap="flat" cmpd="sng" w="19050">
                <a:solidFill>
                  <a:schemeClr val="accent1"/>
                </a:solidFill>
                <a:prstDash val="solid"/>
                <a:round/>
                <a:headEnd len="med" w="med" type="none"/>
                <a:tailEnd len="med" w="med" type="none"/>
              </a:ln>
            </p:spPr>
          </p:cxnSp>
        </p:grpSp>
      </p:grpSp>
      <p:sp>
        <p:nvSpPr>
          <p:cNvPr id="1938" name="Google Shape;1938;p57"/>
          <p:cNvSpPr/>
          <p:nvPr/>
        </p:nvSpPr>
        <p:spPr>
          <a:xfrm>
            <a:off x="3926960" y="4131597"/>
            <a:ext cx="496800" cy="430500"/>
          </a:xfrm>
          <a:prstGeom prst="wedgeRoundRectCallout">
            <a:avLst>
              <a:gd fmla="val -32241" name="adj1"/>
              <a:gd fmla="val 62646" name="adj2"/>
              <a:gd fmla="val 0" name="adj3"/>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939" name="Google Shape;1939;p57"/>
          <p:cNvSpPr/>
          <p:nvPr/>
        </p:nvSpPr>
        <p:spPr>
          <a:xfrm flipH="1" rot="5400000">
            <a:off x="2581507" y="3370312"/>
            <a:ext cx="770100" cy="1706100"/>
          </a:xfrm>
          <a:prstGeom prst="bentArrow">
            <a:avLst>
              <a:gd fmla="val 25000" name="adj1"/>
              <a:gd fmla="val 19775" name="adj2"/>
              <a:gd fmla="val 25000" name="adj3"/>
              <a:gd fmla="val 43750" name="adj4"/>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1940" name="Google Shape;1940;p57"/>
          <p:cNvGrpSpPr/>
          <p:nvPr/>
        </p:nvGrpSpPr>
        <p:grpSpPr>
          <a:xfrm flipH="1" rot="10800000">
            <a:off x="2113506" y="3398186"/>
            <a:ext cx="1292879" cy="923569"/>
            <a:chOff x="2536980" y="3717383"/>
            <a:chExt cx="1249400" cy="892509"/>
          </a:xfrm>
        </p:grpSpPr>
        <p:grpSp>
          <p:nvGrpSpPr>
            <p:cNvPr id="1941" name="Google Shape;1941;p57"/>
            <p:cNvGrpSpPr/>
            <p:nvPr/>
          </p:nvGrpSpPr>
          <p:grpSpPr>
            <a:xfrm>
              <a:off x="3192380" y="4230092"/>
              <a:ext cx="594000" cy="379800"/>
              <a:chOff x="3192380" y="4230092"/>
              <a:chExt cx="594000" cy="379800"/>
            </a:xfrm>
          </p:grpSpPr>
          <p:sp>
            <p:nvSpPr>
              <p:cNvPr id="1942" name="Google Shape;1942;p57"/>
              <p:cNvSpPr/>
              <p:nvPr/>
            </p:nvSpPr>
            <p:spPr>
              <a:xfrm>
                <a:off x="3192380" y="4230092"/>
                <a:ext cx="439200" cy="379800"/>
              </a:xfrm>
              <a:prstGeom prst="triangle">
                <a:avLst>
                  <a:gd fmla="val 50000" name="adj"/>
                </a:avLst>
              </a:prstGeom>
              <a:solidFill>
                <a:schemeClr val="accent1"/>
              </a:solid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943" name="Google Shape;1943;p57"/>
              <p:cNvCxnSpPr>
                <a:stCxn id="1942" idx="3"/>
              </p:cNvCxnSpPr>
              <p:nvPr/>
            </p:nvCxnSpPr>
            <p:spPr>
              <a:xfrm>
                <a:off x="3411980" y="4609892"/>
                <a:ext cx="374400" cy="0"/>
              </a:xfrm>
              <a:prstGeom prst="straightConnector1">
                <a:avLst/>
              </a:prstGeom>
              <a:noFill/>
              <a:ln cap="flat" cmpd="sng" w="19050">
                <a:solidFill>
                  <a:schemeClr val="accent1"/>
                </a:solidFill>
                <a:prstDash val="solid"/>
                <a:round/>
                <a:headEnd len="med" w="med" type="none"/>
                <a:tailEnd len="med" w="med" type="none"/>
              </a:ln>
            </p:spPr>
          </p:cxnSp>
        </p:grpSp>
        <p:grpSp>
          <p:nvGrpSpPr>
            <p:cNvPr id="1944" name="Google Shape;1944;p57"/>
            <p:cNvGrpSpPr/>
            <p:nvPr/>
          </p:nvGrpSpPr>
          <p:grpSpPr>
            <a:xfrm>
              <a:off x="2536980" y="4230092"/>
              <a:ext cx="585600" cy="379800"/>
              <a:chOff x="2536980" y="4230092"/>
              <a:chExt cx="585600" cy="379800"/>
            </a:xfrm>
          </p:grpSpPr>
          <p:sp>
            <p:nvSpPr>
              <p:cNvPr id="1945" name="Google Shape;1945;p57"/>
              <p:cNvSpPr/>
              <p:nvPr/>
            </p:nvSpPr>
            <p:spPr>
              <a:xfrm>
                <a:off x="2683380" y="4230092"/>
                <a:ext cx="439200" cy="379800"/>
              </a:xfrm>
              <a:prstGeom prst="triangle">
                <a:avLst>
                  <a:gd fmla="val 50000" name="adj"/>
                </a:avLst>
              </a:prstGeom>
              <a:solidFill>
                <a:schemeClr val="lt2"/>
              </a:solidFill>
              <a:ln cap="flat" cmpd="sng" w="1905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946" name="Google Shape;1946;p57"/>
              <p:cNvCxnSpPr>
                <a:endCxn id="1945" idx="3"/>
              </p:cNvCxnSpPr>
              <p:nvPr/>
            </p:nvCxnSpPr>
            <p:spPr>
              <a:xfrm>
                <a:off x="2536980" y="4609892"/>
                <a:ext cx="366000" cy="0"/>
              </a:xfrm>
              <a:prstGeom prst="straightConnector1">
                <a:avLst/>
              </a:prstGeom>
              <a:noFill/>
              <a:ln cap="flat" cmpd="sng" w="19050">
                <a:solidFill>
                  <a:schemeClr val="lt2"/>
                </a:solidFill>
                <a:prstDash val="solid"/>
                <a:round/>
                <a:headEnd len="med" w="med" type="none"/>
                <a:tailEnd len="med" w="med" type="none"/>
              </a:ln>
            </p:spPr>
          </p:cxnSp>
        </p:grpSp>
        <p:grpSp>
          <p:nvGrpSpPr>
            <p:cNvPr id="1947" name="Google Shape;1947;p57"/>
            <p:cNvGrpSpPr/>
            <p:nvPr/>
          </p:nvGrpSpPr>
          <p:grpSpPr>
            <a:xfrm>
              <a:off x="2942080" y="4160025"/>
              <a:ext cx="844200" cy="379800"/>
              <a:chOff x="2942080" y="4160025"/>
              <a:chExt cx="844200" cy="379800"/>
            </a:xfrm>
          </p:grpSpPr>
          <p:sp>
            <p:nvSpPr>
              <p:cNvPr id="1948" name="Google Shape;1948;p57"/>
              <p:cNvSpPr/>
              <p:nvPr/>
            </p:nvSpPr>
            <p:spPr>
              <a:xfrm flipH="1" rot="10800000">
                <a:off x="2942080" y="4160025"/>
                <a:ext cx="439200" cy="379800"/>
              </a:xfrm>
              <a:prstGeom prst="triangle">
                <a:avLst>
                  <a:gd fmla="val 50000" name="adj"/>
                </a:avLst>
              </a:prstGeom>
              <a:solidFill>
                <a:schemeClr val="dk2"/>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949" name="Google Shape;1949;p57"/>
              <p:cNvCxnSpPr>
                <a:stCxn id="1948" idx="3"/>
              </p:cNvCxnSpPr>
              <p:nvPr/>
            </p:nvCxnSpPr>
            <p:spPr>
              <a:xfrm>
                <a:off x="3161680" y="4160025"/>
                <a:ext cx="624600" cy="0"/>
              </a:xfrm>
              <a:prstGeom prst="straightConnector1">
                <a:avLst/>
              </a:prstGeom>
              <a:noFill/>
              <a:ln cap="flat" cmpd="sng" w="19050">
                <a:solidFill>
                  <a:schemeClr val="dk2"/>
                </a:solidFill>
                <a:prstDash val="solid"/>
                <a:round/>
                <a:headEnd len="med" w="med" type="none"/>
                <a:tailEnd len="med" w="med" type="none"/>
              </a:ln>
            </p:spPr>
          </p:cxnSp>
        </p:grpSp>
        <p:grpSp>
          <p:nvGrpSpPr>
            <p:cNvPr id="1950" name="Google Shape;1950;p57"/>
            <p:cNvGrpSpPr/>
            <p:nvPr/>
          </p:nvGrpSpPr>
          <p:grpSpPr>
            <a:xfrm>
              <a:off x="2537080" y="3717383"/>
              <a:ext cx="844200" cy="379800"/>
              <a:chOff x="2537080" y="3717383"/>
              <a:chExt cx="844200" cy="379800"/>
            </a:xfrm>
          </p:grpSpPr>
          <p:sp>
            <p:nvSpPr>
              <p:cNvPr id="1951" name="Google Shape;1951;p57"/>
              <p:cNvSpPr/>
              <p:nvPr/>
            </p:nvSpPr>
            <p:spPr>
              <a:xfrm>
                <a:off x="2942080" y="3717383"/>
                <a:ext cx="439200" cy="379800"/>
              </a:xfrm>
              <a:prstGeom prst="triangle">
                <a:avLst>
                  <a:gd fmla="val 50000" name="adj"/>
                </a:avLst>
              </a:prstGeom>
              <a:solidFill>
                <a:schemeClr val="lt1"/>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1952" name="Google Shape;1952;p57"/>
              <p:cNvCxnSpPr>
                <a:endCxn id="1951" idx="3"/>
              </p:cNvCxnSpPr>
              <p:nvPr/>
            </p:nvCxnSpPr>
            <p:spPr>
              <a:xfrm>
                <a:off x="2537080" y="4097183"/>
                <a:ext cx="624600" cy="0"/>
              </a:xfrm>
              <a:prstGeom prst="straightConnector1">
                <a:avLst/>
              </a:prstGeom>
              <a:noFill/>
              <a:ln cap="flat" cmpd="sng" w="19050">
                <a:solidFill>
                  <a:schemeClr val="lt1"/>
                </a:solidFill>
                <a:prstDash val="solid"/>
                <a:round/>
                <a:headEnd len="med" w="med" type="none"/>
                <a:tailEnd len="med" w="med" type="none"/>
              </a:ln>
            </p:spPr>
          </p:cxnSp>
        </p:grpSp>
      </p:grpSp>
      <p:grpSp>
        <p:nvGrpSpPr>
          <p:cNvPr id="1953" name="Google Shape;1953;p57"/>
          <p:cNvGrpSpPr/>
          <p:nvPr/>
        </p:nvGrpSpPr>
        <p:grpSpPr>
          <a:xfrm>
            <a:off x="8134675" y="1463191"/>
            <a:ext cx="294000" cy="294000"/>
            <a:chOff x="2845025" y="3203566"/>
            <a:chExt cx="294000" cy="294000"/>
          </a:xfrm>
        </p:grpSpPr>
        <p:sp>
          <p:nvSpPr>
            <p:cNvPr id="1954" name="Google Shape;1954;p57"/>
            <p:cNvSpPr/>
            <p:nvPr/>
          </p:nvSpPr>
          <p:spPr>
            <a:xfrm flipH="1">
              <a:off x="2845025" y="3203566"/>
              <a:ext cx="294000" cy="294000"/>
            </a:xfrm>
            <a:prstGeom prst="teardrop">
              <a:avLst>
                <a:gd fmla="val 100000" name="adj"/>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955" name="Google Shape;1955;p57"/>
            <p:cNvSpPr/>
            <p:nvPr/>
          </p:nvSpPr>
          <p:spPr>
            <a:xfrm flipH="1" rot="10800000">
              <a:off x="2867025" y="3228925"/>
              <a:ext cx="103500" cy="102600"/>
            </a:xfrm>
            <a:prstGeom prst="triangle">
              <a:avLst>
                <a:gd fmla="val 0"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1956" name="Google Shape;1956;p57"/>
          <p:cNvGrpSpPr/>
          <p:nvPr/>
        </p:nvGrpSpPr>
        <p:grpSpPr>
          <a:xfrm>
            <a:off x="7677625" y="1468816"/>
            <a:ext cx="294000" cy="294000"/>
            <a:chOff x="3139025" y="3203566"/>
            <a:chExt cx="294000" cy="294000"/>
          </a:xfrm>
        </p:grpSpPr>
        <p:sp>
          <p:nvSpPr>
            <p:cNvPr id="1957" name="Google Shape;1957;p57"/>
            <p:cNvSpPr/>
            <p:nvPr/>
          </p:nvSpPr>
          <p:spPr>
            <a:xfrm flipH="1">
              <a:off x="3139025" y="3203566"/>
              <a:ext cx="294000" cy="294000"/>
            </a:xfrm>
            <a:prstGeom prst="round2SameRect">
              <a:avLst>
                <a:gd fmla="val 0" name="adj1"/>
                <a:gd fmla="val 50000" name="adj2"/>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958" name="Google Shape;1958;p57"/>
            <p:cNvSpPr/>
            <p:nvPr/>
          </p:nvSpPr>
          <p:spPr>
            <a:xfrm flipH="1" rot="10800000">
              <a:off x="3164625" y="3228925"/>
              <a:ext cx="103500" cy="102600"/>
            </a:xfrm>
            <a:prstGeom prst="triangle">
              <a:avLst>
                <a:gd fmla="val 0"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1959" name="Google Shape;1959;p57"/>
          <p:cNvGrpSpPr/>
          <p:nvPr/>
        </p:nvGrpSpPr>
        <p:grpSpPr>
          <a:xfrm>
            <a:off x="4531113" y="3391755"/>
            <a:ext cx="1557172" cy="1217042"/>
            <a:chOff x="4119061" y="3203568"/>
            <a:chExt cx="1797912" cy="1405198"/>
          </a:xfrm>
        </p:grpSpPr>
        <p:grpSp>
          <p:nvGrpSpPr>
            <p:cNvPr id="1960" name="Google Shape;1960;p57"/>
            <p:cNvGrpSpPr/>
            <p:nvPr/>
          </p:nvGrpSpPr>
          <p:grpSpPr>
            <a:xfrm>
              <a:off x="4293061" y="3203568"/>
              <a:ext cx="1449912" cy="1405198"/>
              <a:chOff x="4293061" y="3203568"/>
              <a:chExt cx="1449912" cy="1405198"/>
            </a:xfrm>
          </p:grpSpPr>
          <p:grpSp>
            <p:nvGrpSpPr>
              <p:cNvPr id="1961" name="Google Shape;1961;p57"/>
              <p:cNvGrpSpPr/>
              <p:nvPr/>
            </p:nvGrpSpPr>
            <p:grpSpPr>
              <a:xfrm>
                <a:off x="4370871" y="3203568"/>
                <a:ext cx="1293846" cy="1405198"/>
                <a:chOff x="7734309" y="2063282"/>
                <a:chExt cx="570957" cy="620095"/>
              </a:xfrm>
            </p:grpSpPr>
            <p:grpSp>
              <p:nvGrpSpPr>
                <p:cNvPr id="1962" name="Google Shape;1962;p57"/>
                <p:cNvGrpSpPr/>
                <p:nvPr/>
              </p:nvGrpSpPr>
              <p:grpSpPr>
                <a:xfrm>
                  <a:off x="8031573" y="2063282"/>
                  <a:ext cx="273693" cy="620095"/>
                  <a:chOff x="8031573" y="2063282"/>
                  <a:chExt cx="273693" cy="620095"/>
                </a:xfrm>
              </p:grpSpPr>
              <p:sp>
                <p:nvSpPr>
                  <p:cNvPr id="1963" name="Google Shape;1963;p57"/>
                  <p:cNvSpPr/>
                  <p:nvPr/>
                </p:nvSpPr>
                <p:spPr>
                  <a:xfrm>
                    <a:off x="8031573" y="2481676"/>
                    <a:ext cx="246012" cy="201702"/>
                  </a:xfrm>
                  <a:custGeom>
                    <a:rect b="b" l="l" r="r" t="t"/>
                    <a:pathLst>
                      <a:path extrusionOk="0" h="14712" w="17944">
                        <a:moveTo>
                          <a:pt x="13714" y="1"/>
                        </a:moveTo>
                        <a:cubicBezTo>
                          <a:pt x="13485" y="1"/>
                          <a:pt x="13243" y="5"/>
                          <a:pt x="12987" y="13"/>
                        </a:cubicBezTo>
                        <a:cubicBezTo>
                          <a:pt x="11706" y="56"/>
                          <a:pt x="10294" y="76"/>
                          <a:pt x="8782" y="76"/>
                        </a:cubicBezTo>
                        <a:cubicBezTo>
                          <a:pt x="8568" y="76"/>
                          <a:pt x="8352" y="76"/>
                          <a:pt x="8134" y="75"/>
                        </a:cubicBezTo>
                        <a:lnTo>
                          <a:pt x="8118" y="75"/>
                        </a:lnTo>
                        <a:cubicBezTo>
                          <a:pt x="8116" y="75"/>
                          <a:pt x="8114" y="75"/>
                          <a:pt x="8112" y="75"/>
                        </a:cubicBezTo>
                        <a:cubicBezTo>
                          <a:pt x="6297" y="75"/>
                          <a:pt x="4825" y="1549"/>
                          <a:pt x="4828" y="3365"/>
                        </a:cubicBezTo>
                        <a:lnTo>
                          <a:pt x="4828" y="4847"/>
                        </a:lnTo>
                        <a:lnTo>
                          <a:pt x="6675" y="4847"/>
                        </a:lnTo>
                        <a:cubicBezTo>
                          <a:pt x="9163" y="4850"/>
                          <a:pt x="11182" y="6869"/>
                          <a:pt x="11185" y="9357"/>
                        </a:cubicBezTo>
                        <a:lnTo>
                          <a:pt x="11185" y="9535"/>
                        </a:lnTo>
                        <a:cubicBezTo>
                          <a:pt x="11185" y="9839"/>
                          <a:pt x="10936" y="10088"/>
                          <a:pt x="10632" y="10088"/>
                        </a:cubicBezTo>
                        <a:cubicBezTo>
                          <a:pt x="10328" y="10088"/>
                          <a:pt x="10079" y="9839"/>
                          <a:pt x="10079" y="9535"/>
                        </a:cubicBezTo>
                        <a:lnTo>
                          <a:pt x="10079" y="9357"/>
                        </a:lnTo>
                        <a:cubicBezTo>
                          <a:pt x="10079" y="7477"/>
                          <a:pt x="8555" y="5953"/>
                          <a:pt x="6675" y="5953"/>
                        </a:cubicBezTo>
                        <a:lnTo>
                          <a:pt x="1" y="5953"/>
                        </a:lnTo>
                        <a:lnTo>
                          <a:pt x="1" y="12851"/>
                        </a:lnTo>
                        <a:cubicBezTo>
                          <a:pt x="460" y="13288"/>
                          <a:pt x="2279" y="14711"/>
                          <a:pt x="6423" y="14711"/>
                        </a:cubicBezTo>
                        <a:cubicBezTo>
                          <a:pt x="11525" y="14711"/>
                          <a:pt x="14168" y="11628"/>
                          <a:pt x="14527" y="8571"/>
                        </a:cubicBezTo>
                        <a:cubicBezTo>
                          <a:pt x="14553" y="8351"/>
                          <a:pt x="14705" y="8169"/>
                          <a:pt x="14919" y="8105"/>
                        </a:cubicBezTo>
                        <a:cubicBezTo>
                          <a:pt x="15042" y="8069"/>
                          <a:pt x="17944" y="7154"/>
                          <a:pt x="17882" y="3957"/>
                        </a:cubicBezTo>
                        <a:cubicBezTo>
                          <a:pt x="17856" y="2779"/>
                          <a:pt x="17727" y="1961"/>
                          <a:pt x="17459" y="1392"/>
                        </a:cubicBezTo>
                        <a:cubicBezTo>
                          <a:pt x="17352" y="1201"/>
                          <a:pt x="17093" y="842"/>
                          <a:pt x="17028" y="780"/>
                        </a:cubicBezTo>
                        <a:cubicBezTo>
                          <a:pt x="16462" y="243"/>
                          <a:pt x="15452" y="1"/>
                          <a:pt x="1371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4" name="Google Shape;1964;p57"/>
                  <p:cNvSpPr/>
                  <p:nvPr/>
                </p:nvSpPr>
                <p:spPr>
                  <a:xfrm>
                    <a:off x="8031573" y="2298026"/>
                    <a:ext cx="273693" cy="250112"/>
                  </a:xfrm>
                  <a:custGeom>
                    <a:rect b="b" l="l" r="r" t="t"/>
                    <a:pathLst>
                      <a:path extrusionOk="0" h="18243" w="19963">
                        <a:moveTo>
                          <a:pt x="16810" y="1"/>
                        </a:moveTo>
                        <a:cubicBezTo>
                          <a:pt x="16764" y="1"/>
                          <a:pt x="16738" y="2"/>
                          <a:pt x="16737" y="2"/>
                        </a:cubicBezTo>
                        <a:lnTo>
                          <a:pt x="12039" y="2"/>
                        </a:lnTo>
                        <a:cubicBezTo>
                          <a:pt x="9752" y="2"/>
                          <a:pt x="7902" y="1856"/>
                          <a:pt x="7898" y="4140"/>
                        </a:cubicBezTo>
                        <a:lnTo>
                          <a:pt x="7898" y="6748"/>
                        </a:lnTo>
                        <a:lnTo>
                          <a:pt x="8303" y="6748"/>
                        </a:lnTo>
                        <a:cubicBezTo>
                          <a:pt x="9966" y="6748"/>
                          <a:pt x="11315" y="8097"/>
                          <a:pt x="11315" y="9760"/>
                        </a:cubicBezTo>
                        <a:lnTo>
                          <a:pt x="11315" y="10333"/>
                        </a:lnTo>
                        <a:cubicBezTo>
                          <a:pt x="11315" y="10637"/>
                          <a:pt x="11069" y="10886"/>
                          <a:pt x="10761" y="10886"/>
                        </a:cubicBezTo>
                        <a:cubicBezTo>
                          <a:pt x="10457" y="10886"/>
                          <a:pt x="10211" y="10637"/>
                          <a:pt x="10211" y="10333"/>
                        </a:cubicBezTo>
                        <a:lnTo>
                          <a:pt x="10211" y="9760"/>
                        </a:lnTo>
                        <a:cubicBezTo>
                          <a:pt x="10208" y="8705"/>
                          <a:pt x="9357" y="7854"/>
                          <a:pt x="8303" y="7851"/>
                        </a:cubicBezTo>
                        <a:lnTo>
                          <a:pt x="6449" y="7851"/>
                        </a:lnTo>
                        <a:cubicBezTo>
                          <a:pt x="5362" y="7851"/>
                          <a:pt x="4482" y="8731"/>
                          <a:pt x="4482" y="9818"/>
                        </a:cubicBezTo>
                        <a:lnTo>
                          <a:pt x="4482" y="10624"/>
                        </a:lnTo>
                        <a:cubicBezTo>
                          <a:pt x="4482" y="10931"/>
                          <a:pt x="4233" y="11177"/>
                          <a:pt x="3929" y="11177"/>
                        </a:cubicBezTo>
                        <a:cubicBezTo>
                          <a:pt x="3624" y="11177"/>
                          <a:pt x="3375" y="10931"/>
                          <a:pt x="3375" y="10624"/>
                        </a:cubicBezTo>
                        <a:lnTo>
                          <a:pt x="3375" y="9818"/>
                        </a:lnTo>
                        <a:cubicBezTo>
                          <a:pt x="3375" y="8123"/>
                          <a:pt x="4750" y="6745"/>
                          <a:pt x="6449" y="6745"/>
                        </a:cubicBezTo>
                        <a:lnTo>
                          <a:pt x="6792" y="6745"/>
                        </a:lnTo>
                        <a:lnTo>
                          <a:pt x="6792" y="5230"/>
                        </a:lnTo>
                        <a:lnTo>
                          <a:pt x="1" y="5230"/>
                        </a:lnTo>
                        <a:lnTo>
                          <a:pt x="1" y="18243"/>
                        </a:lnTo>
                        <a:lnTo>
                          <a:pt x="3722" y="18243"/>
                        </a:lnTo>
                        <a:lnTo>
                          <a:pt x="3722" y="16761"/>
                        </a:lnTo>
                        <a:cubicBezTo>
                          <a:pt x="3722" y="14335"/>
                          <a:pt x="5689" y="12364"/>
                          <a:pt x="8118" y="12364"/>
                        </a:cubicBezTo>
                        <a:lnTo>
                          <a:pt x="8138" y="12364"/>
                        </a:lnTo>
                        <a:cubicBezTo>
                          <a:pt x="8355" y="12365"/>
                          <a:pt x="8571" y="12366"/>
                          <a:pt x="8785" y="12366"/>
                        </a:cubicBezTo>
                        <a:cubicBezTo>
                          <a:pt x="10281" y="12366"/>
                          <a:pt x="11680" y="12346"/>
                          <a:pt x="12949" y="12306"/>
                        </a:cubicBezTo>
                        <a:cubicBezTo>
                          <a:pt x="13215" y="12297"/>
                          <a:pt x="13470" y="12293"/>
                          <a:pt x="13712" y="12293"/>
                        </a:cubicBezTo>
                        <a:cubicBezTo>
                          <a:pt x="15786" y="12293"/>
                          <a:pt x="16995" y="12621"/>
                          <a:pt x="17789" y="13374"/>
                        </a:cubicBezTo>
                        <a:cubicBezTo>
                          <a:pt x="17866" y="13448"/>
                          <a:pt x="17941" y="13526"/>
                          <a:pt x="18009" y="13610"/>
                        </a:cubicBezTo>
                        <a:cubicBezTo>
                          <a:pt x="19963" y="12539"/>
                          <a:pt x="19927" y="9744"/>
                          <a:pt x="19927" y="9715"/>
                        </a:cubicBezTo>
                        <a:lnTo>
                          <a:pt x="19927" y="4156"/>
                        </a:lnTo>
                        <a:cubicBezTo>
                          <a:pt x="19927" y="2603"/>
                          <a:pt x="19545" y="1461"/>
                          <a:pt x="18795" y="763"/>
                        </a:cubicBezTo>
                        <a:cubicBezTo>
                          <a:pt x="18032" y="53"/>
                          <a:pt x="17079" y="1"/>
                          <a:pt x="1681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5" name="Google Shape;1965;p57"/>
                  <p:cNvSpPr/>
                  <p:nvPr/>
                </p:nvSpPr>
                <p:spPr>
                  <a:xfrm>
                    <a:off x="8031573" y="2063282"/>
                    <a:ext cx="177311" cy="142529"/>
                  </a:xfrm>
                  <a:custGeom>
                    <a:rect b="b" l="l" r="r" t="t"/>
                    <a:pathLst>
                      <a:path extrusionOk="0" h="10396" w="12933">
                        <a:moveTo>
                          <a:pt x="3097" y="1"/>
                        </a:moveTo>
                        <a:cubicBezTo>
                          <a:pt x="134" y="1"/>
                          <a:pt x="4" y="3928"/>
                          <a:pt x="1" y="4087"/>
                        </a:cubicBezTo>
                        <a:lnTo>
                          <a:pt x="1" y="10396"/>
                        </a:lnTo>
                        <a:lnTo>
                          <a:pt x="3796" y="10396"/>
                        </a:lnTo>
                        <a:cubicBezTo>
                          <a:pt x="5061" y="10393"/>
                          <a:pt x="6087" y="9367"/>
                          <a:pt x="6087" y="8102"/>
                        </a:cubicBezTo>
                        <a:lnTo>
                          <a:pt x="6087" y="7568"/>
                        </a:lnTo>
                        <a:cubicBezTo>
                          <a:pt x="6083" y="6255"/>
                          <a:pt x="5022" y="5193"/>
                          <a:pt x="3712" y="5193"/>
                        </a:cubicBezTo>
                        <a:lnTo>
                          <a:pt x="2803" y="5193"/>
                        </a:lnTo>
                        <a:cubicBezTo>
                          <a:pt x="2499" y="5193"/>
                          <a:pt x="2249" y="4944"/>
                          <a:pt x="2249" y="4640"/>
                        </a:cubicBezTo>
                        <a:cubicBezTo>
                          <a:pt x="2249" y="4336"/>
                          <a:pt x="2499" y="4087"/>
                          <a:pt x="2803" y="4087"/>
                        </a:cubicBezTo>
                        <a:lnTo>
                          <a:pt x="3715" y="4087"/>
                        </a:lnTo>
                        <a:cubicBezTo>
                          <a:pt x="5507" y="4090"/>
                          <a:pt x="7009" y="5456"/>
                          <a:pt x="7180" y="7241"/>
                        </a:cubicBezTo>
                        <a:lnTo>
                          <a:pt x="12741" y="7241"/>
                        </a:lnTo>
                        <a:cubicBezTo>
                          <a:pt x="12868" y="7086"/>
                          <a:pt x="12932" y="6847"/>
                          <a:pt x="12777" y="6420"/>
                        </a:cubicBezTo>
                        <a:cubicBezTo>
                          <a:pt x="12389" y="5323"/>
                          <a:pt x="10755" y="3708"/>
                          <a:pt x="8616" y="2301"/>
                        </a:cubicBezTo>
                        <a:cubicBezTo>
                          <a:pt x="6494" y="903"/>
                          <a:pt x="4327" y="1"/>
                          <a:pt x="309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6" name="Google Shape;1966;p57"/>
                  <p:cNvSpPr/>
                  <p:nvPr/>
                </p:nvSpPr>
                <p:spPr>
                  <a:xfrm>
                    <a:off x="8031573" y="2177659"/>
                    <a:ext cx="221307" cy="176914"/>
                  </a:xfrm>
                  <a:custGeom>
                    <a:rect b="b" l="l" r="r" t="t"/>
                    <a:pathLst>
                      <a:path extrusionOk="0" h="12904" w="16142">
                        <a:moveTo>
                          <a:pt x="13080" y="0"/>
                        </a:moveTo>
                        <a:cubicBezTo>
                          <a:pt x="13032" y="0"/>
                          <a:pt x="13005" y="2"/>
                          <a:pt x="13004" y="2"/>
                        </a:cubicBezTo>
                        <a:cubicBezTo>
                          <a:pt x="12997" y="3"/>
                          <a:pt x="12991" y="4"/>
                          <a:pt x="12985" y="4"/>
                        </a:cubicBezTo>
                        <a:cubicBezTo>
                          <a:pt x="12978" y="4"/>
                          <a:pt x="12973" y="3"/>
                          <a:pt x="12968" y="2"/>
                        </a:cubicBezTo>
                        <a:lnTo>
                          <a:pt x="7183" y="2"/>
                        </a:lnTo>
                        <a:cubicBezTo>
                          <a:pt x="7054" y="1778"/>
                          <a:pt x="5579" y="3156"/>
                          <a:pt x="3796" y="3156"/>
                        </a:cubicBezTo>
                        <a:lnTo>
                          <a:pt x="1" y="3156"/>
                        </a:lnTo>
                        <a:lnTo>
                          <a:pt x="1" y="12904"/>
                        </a:lnTo>
                        <a:lnTo>
                          <a:pt x="6792" y="12904"/>
                        </a:lnTo>
                        <a:cubicBezTo>
                          <a:pt x="6802" y="10018"/>
                          <a:pt x="9150" y="7676"/>
                          <a:pt x="12036" y="7676"/>
                        </a:cubicBezTo>
                        <a:lnTo>
                          <a:pt x="16142" y="7676"/>
                        </a:lnTo>
                        <a:lnTo>
                          <a:pt x="16142" y="3137"/>
                        </a:lnTo>
                        <a:cubicBezTo>
                          <a:pt x="16142" y="2108"/>
                          <a:pt x="15857" y="1318"/>
                          <a:pt x="15297" y="788"/>
                        </a:cubicBezTo>
                        <a:cubicBezTo>
                          <a:pt x="14516" y="51"/>
                          <a:pt x="13383" y="0"/>
                          <a:pt x="1308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67" name="Google Shape;1967;p57"/>
                <p:cNvGrpSpPr/>
                <p:nvPr/>
              </p:nvGrpSpPr>
              <p:grpSpPr>
                <a:xfrm flipH="1">
                  <a:off x="7734309" y="2063282"/>
                  <a:ext cx="273693" cy="620095"/>
                  <a:chOff x="8031573" y="2063282"/>
                  <a:chExt cx="273693" cy="620095"/>
                </a:xfrm>
              </p:grpSpPr>
              <p:sp>
                <p:nvSpPr>
                  <p:cNvPr id="1968" name="Google Shape;1968;p57"/>
                  <p:cNvSpPr/>
                  <p:nvPr/>
                </p:nvSpPr>
                <p:spPr>
                  <a:xfrm>
                    <a:off x="8031573" y="2481676"/>
                    <a:ext cx="246012" cy="201702"/>
                  </a:xfrm>
                  <a:custGeom>
                    <a:rect b="b" l="l" r="r" t="t"/>
                    <a:pathLst>
                      <a:path extrusionOk="0" h="14712" w="17944">
                        <a:moveTo>
                          <a:pt x="13714" y="1"/>
                        </a:moveTo>
                        <a:cubicBezTo>
                          <a:pt x="13485" y="1"/>
                          <a:pt x="13243" y="5"/>
                          <a:pt x="12987" y="13"/>
                        </a:cubicBezTo>
                        <a:cubicBezTo>
                          <a:pt x="11706" y="56"/>
                          <a:pt x="10294" y="76"/>
                          <a:pt x="8782" y="76"/>
                        </a:cubicBezTo>
                        <a:cubicBezTo>
                          <a:pt x="8568" y="76"/>
                          <a:pt x="8352" y="76"/>
                          <a:pt x="8134" y="75"/>
                        </a:cubicBezTo>
                        <a:lnTo>
                          <a:pt x="8118" y="75"/>
                        </a:lnTo>
                        <a:cubicBezTo>
                          <a:pt x="8116" y="75"/>
                          <a:pt x="8114" y="75"/>
                          <a:pt x="8112" y="75"/>
                        </a:cubicBezTo>
                        <a:cubicBezTo>
                          <a:pt x="6297" y="75"/>
                          <a:pt x="4825" y="1549"/>
                          <a:pt x="4828" y="3365"/>
                        </a:cubicBezTo>
                        <a:lnTo>
                          <a:pt x="4828" y="4847"/>
                        </a:lnTo>
                        <a:lnTo>
                          <a:pt x="6675" y="4847"/>
                        </a:lnTo>
                        <a:cubicBezTo>
                          <a:pt x="9163" y="4850"/>
                          <a:pt x="11182" y="6869"/>
                          <a:pt x="11185" y="9357"/>
                        </a:cubicBezTo>
                        <a:lnTo>
                          <a:pt x="11185" y="9535"/>
                        </a:lnTo>
                        <a:cubicBezTo>
                          <a:pt x="11185" y="9839"/>
                          <a:pt x="10936" y="10088"/>
                          <a:pt x="10632" y="10088"/>
                        </a:cubicBezTo>
                        <a:cubicBezTo>
                          <a:pt x="10328" y="10088"/>
                          <a:pt x="10079" y="9839"/>
                          <a:pt x="10079" y="9535"/>
                        </a:cubicBezTo>
                        <a:lnTo>
                          <a:pt x="10079" y="9357"/>
                        </a:lnTo>
                        <a:cubicBezTo>
                          <a:pt x="10079" y="7477"/>
                          <a:pt x="8555" y="5953"/>
                          <a:pt x="6675" y="5953"/>
                        </a:cubicBezTo>
                        <a:lnTo>
                          <a:pt x="1" y="5953"/>
                        </a:lnTo>
                        <a:lnTo>
                          <a:pt x="1" y="12851"/>
                        </a:lnTo>
                        <a:cubicBezTo>
                          <a:pt x="460" y="13288"/>
                          <a:pt x="2279" y="14711"/>
                          <a:pt x="6423" y="14711"/>
                        </a:cubicBezTo>
                        <a:cubicBezTo>
                          <a:pt x="11525" y="14711"/>
                          <a:pt x="14168" y="11628"/>
                          <a:pt x="14527" y="8571"/>
                        </a:cubicBezTo>
                        <a:cubicBezTo>
                          <a:pt x="14553" y="8351"/>
                          <a:pt x="14705" y="8169"/>
                          <a:pt x="14919" y="8105"/>
                        </a:cubicBezTo>
                        <a:cubicBezTo>
                          <a:pt x="15042" y="8069"/>
                          <a:pt x="17944" y="7154"/>
                          <a:pt x="17882" y="3957"/>
                        </a:cubicBezTo>
                        <a:cubicBezTo>
                          <a:pt x="17856" y="2779"/>
                          <a:pt x="17727" y="1961"/>
                          <a:pt x="17459" y="1392"/>
                        </a:cubicBezTo>
                        <a:cubicBezTo>
                          <a:pt x="17352" y="1201"/>
                          <a:pt x="17093" y="842"/>
                          <a:pt x="17028" y="780"/>
                        </a:cubicBezTo>
                        <a:cubicBezTo>
                          <a:pt x="16462" y="243"/>
                          <a:pt x="15452" y="1"/>
                          <a:pt x="1371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9" name="Google Shape;1969;p57"/>
                  <p:cNvSpPr/>
                  <p:nvPr/>
                </p:nvSpPr>
                <p:spPr>
                  <a:xfrm>
                    <a:off x="8031573" y="2298026"/>
                    <a:ext cx="273693" cy="250112"/>
                  </a:xfrm>
                  <a:custGeom>
                    <a:rect b="b" l="l" r="r" t="t"/>
                    <a:pathLst>
                      <a:path extrusionOk="0" h="18243" w="19963">
                        <a:moveTo>
                          <a:pt x="16810" y="1"/>
                        </a:moveTo>
                        <a:cubicBezTo>
                          <a:pt x="16764" y="1"/>
                          <a:pt x="16738" y="2"/>
                          <a:pt x="16737" y="2"/>
                        </a:cubicBezTo>
                        <a:lnTo>
                          <a:pt x="12039" y="2"/>
                        </a:lnTo>
                        <a:cubicBezTo>
                          <a:pt x="9752" y="2"/>
                          <a:pt x="7902" y="1856"/>
                          <a:pt x="7898" y="4140"/>
                        </a:cubicBezTo>
                        <a:lnTo>
                          <a:pt x="7898" y="6748"/>
                        </a:lnTo>
                        <a:lnTo>
                          <a:pt x="8303" y="6748"/>
                        </a:lnTo>
                        <a:cubicBezTo>
                          <a:pt x="9966" y="6748"/>
                          <a:pt x="11315" y="8097"/>
                          <a:pt x="11315" y="9760"/>
                        </a:cubicBezTo>
                        <a:lnTo>
                          <a:pt x="11315" y="10333"/>
                        </a:lnTo>
                        <a:cubicBezTo>
                          <a:pt x="11315" y="10637"/>
                          <a:pt x="11069" y="10886"/>
                          <a:pt x="10761" y="10886"/>
                        </a:cubicBezTo>
                        <a:cubicBezTo>
                          <a:pt x="10457" y="10886"/>
                          <a:pt x="10211" y="10637"/>
                          <a:pt x="10211" y="10333"/>
                        </a:cubicBezTo>
                        <a:lnTo>
                          <a:pt x="10211" y="9760"/>
                        </a:lnTo>
                        <a:cubicBezTo>
                          <a:pt x="10208" y="8705"/>
                          <a:pt x="9357" y="7854"/>
                          <a:pt x="8303" y="7851"/>
                        </a:cubicBezTo>
                        <a:lnTo>
                          <a:pt x="6449" y="7851"/>
                        </a:lnTo>
                        <a:cubicBezTo>
                          <a:pt x="5362" y="7851"/>
                          <a:pt x="4482" y="8731"/>
                          <a:pt x="4482" y="9818"/>
                        </a:cubicBezTo>
                        <a:lnTo>
                          <a:pt x="4482" y="10624"/>
                        </a:lnTo>
                        <a:cubicBezTo>
                          <a:pt x="4482" y="10931"/>
                          <a:pt x="4233" y="11177"/>
                          <a:pt x="3929" y="11177"/>
                        </a:cubicBezTo>
                        <a:cubicBezTo>
                          <a:pt x="3624" y="11177"/>
                          <a:pt x="3375" y="10931"/>
                          <a:pt x="3375" y="10624"/>
                        </a:cubicBezTo>
                        <a:lnTo>
                          <a:pt x="3375" y="9818"/>
                        </a:lnTo>
                        <a:cubicBezTo>
                          <a:pt x="3375" y="8123"/>
                          <a:pt x="4750" y="6745"/>
                          <a:pt x="6449" y="6745"/>
                        </a:cubicBezTo>
                        <a:lnTo>
                          <a:pt x="6792" y="6745"/>
                        </a:lnTo>
                        <a:lnTo>
                          <a:pt x="6792" y="5230"/>
                        </a:lnTo>
                        <a:lnTo>
                          <a:pt x="1" y="5230"/>
                        </a:lnTo>
                        <a:lnTo>
                          <a:pt x="1" y="18243"/>
                        </a:lnTo>
                        <a:lnTo>
                          <a:pt x="3722" y="18243"/>
                        </a:lnTo>
                        <a:lnTo>
                          <a:pt x="3722" y="16761"/>
                        </a:lnTo>
                        <a:cubicBezTo>
                          <a:pt x="3722" y="14335"/>
                          <a:pt x="5689" y="12364"/>
                          <a:pt x="8118" y="12364"/>
                        </a:cubicBezTo>
                        <a:lnTo>
                          <a:pt x="8138" y="12364"/>
                        </a:lnTo>
                        <a:cubicBezTo>
                          <a:pt x="8355" y="12365"/>
                          <a:pt x="8571" y="12366"/>
                          <a:pt x="8785" y="12366"/>
                        </a:cubicBezTo>
                        <a:cubicBezTo>
                          <a:pt x="10281" y="12366"/>
                          <a:pt x="11680" y="12346"/>
                          <a:pt x="12949" y="12306"/>
                        </a:cubicBezTo>
                        <a:cubicBezTo>
                          <a:pt x="13215" y="12297"/>
                          <a:pt x="13470" y="12293"/>
                          <a:pt x="13712" y="12293"/>
                        </a:cubicBezTo>
                        <a:cubicBezTo>
                          <a:pt x="15786" y="12293"/>
                          <a:pt x="16995" y="12621"/>
                          <a:pt x="17789" y="13374"/>
                        </a:cubicBezTo>
                        <a:cubicBezTo>
                          <a:pt x="17866" y="13448"/>
                          <a:pt x="17941" y="13526"/>
                          <a:pt x="18009" y="13610"/>
                        </a:cubicBezTo>
                        <a:cubicBezTo>
                          <a:pt x="19963" y="12539"/>
                          <a:pt x="19927" y="9744"/>
                          <a:pt x="19927" y="9715"/>
                        </a:cubicBezTo>
                        <a:lnTo>
                          <a:pt x="19927" y="4156"/>
                        </a:lnTo>
                        <a:cubicBezTo>
                          <a:pt x="19927" y="2603"/>
                          <a:pt x="19545" y="1461"/>
                          <a:pt x="18795" y="763"/>
                        </a:cubicBezTo>
                        <a:cubicBezTo>
                          <a:pt x="18032" y="53"/>
                          <a:pt x="17079" y="1"/>
                          <a:pt x="1681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0" name="Google Shape;1970;p57"/>
                  <p:cNvSpPr/>
                  <p:nvPr/>
                </p:nvSpPr>
                <p:spPr>
                  <a:xfrm>
                    <a:off x="8031573" y="2063282"/>
                    <a:ext cx="177311" cy="142529"/>
                  </a:xfrm>
                  <a:custGeom>
                    <a:rect b="b" l="l" r="r" t="t"/>
                    <a:pathLst>
                      <a:path extrusionOk="0" h="10396" w="12933">
                        <a:moveTo>
                          <a:pt x="3097" y="1"/>
                        </a:moveTo>
                        <a:cubicBezTo>
                          <a:pt x="134" y="1"/>
                          <a:pt x="4" y="3928"/>
                          <a:pt x="1" y="4087"/>
                        </a:cubicBezTo>
                        <a:lnTo>
                          <a:pt x="1" y="10396"/>
                        </a:lnTo>
                        <a:lnTo>
                          <a:pt x="3796" y="10396"/>
                        </a:lnTo>
                        <a:cubicBezTo>
                          <a:pt x="5061" y="10393"/>
                          <a:pt x="6087" y="9367"/>
                          <a:pt x="6087" y="8102"/>
                        </a:cubicBezTo>
                        <a:lnTo>
                          <a:pt x="6087" y="7568"/>
                        </a:lnTo>
                        <a:cubicBezTo>
                          <a:pt x="6083" y="6255"/>
                          <a:pt x="5022" y="5193"/>
                          <a:pt x="3712" y="5193"/>
                        </a:cubicBezTo>
                        <a:lnTo>
                          <a:pt x="2803" y="5193"/>
                        </a:lnTo>
                        <a:cubicBezTo>
                          <a:pt x="2499" y="5193"/>
                          <a:pt x="2249" y="4944"/>
                          <a:pt x="2249" y="4640"/>
                        </a:cubicBezTo>
                        <a:cubicBezTo>
                          <a:pt x="2249" y="4336"/>
                          <a:pt x="2499" y="4087"/>
                          <a:pt x="2803" y="4087"/>
                        </a:cubicBezTo>
                        <a:lnTo>
                          <a:pt x="3715" y="4087"/>
                        </a:lnTo>
                        <a:cubicBezTo>
                          <a:pt x="5507" y="4090"/>
                          <a:pt x="7009" y="5456"/>
                          <a:pt x="7180" y="7241"/>
                        </a:cubicBezTo>
                        <a:lnTo>
                          <a:pt x="12741" y="7241"/>
                        </a:lnTo>
                        <a:cubicBezTo>
                          <a:pt x="12868" y="7086"/>
                          <a:pt x="12932" y="6847"/>
                          <a:pt x="12777" y="6420"/>
                        </a:cubicBezTo>
                        <a:cubicBezTo>
                          <a:pt x="12389" y="5323"/>
                          <a:pt x="10755" y="3708"/>
                          <a:pt x="8616" y="2301"/>
                        </a:cubicBezTo>
                        <a:cubicBezTo>
                          <a:pt x="6494" y="903"/>
                          <a:pt x="4327" y="1"/>
                          <a:pt x="309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1" name="Google Shape;1971;p57"/>
                  <p:cNvSpPr/>
                  <p:nvPr/>
                </p:nvSpPr>
                <p:spPr>
                  <a:xfrm>
                    <a:off x="8031573" y="2177659"/>
                    <a:ext cx="221307" cy="176914"/>
                  </a:xfrm>
                  <a:custGeom>
                    <a:rect b="b" l="l" r="r" t="t"/>
                    <a:pathLst>
                      <a:path extrusionOk="0" h="12904" w="16142">
                        <a:moveTo>
                          <a:pt x="13080" y="0"/>
                        </a:moveTo>
                        <a:cubicBezTo>
                          <a:pt x="13032" y="0"/>
                          <a:pt x="13005" y="2"/>
                          <a:pt x="13004" y="2"/>
                        </a:cubicBezTo>
                        <a:cubicBezTo>
                          <a:pt x="12997" y="3"/>
                          <a:pt x="12991" y="4"/>
                          <a:pt x="12985" y="4"/>
                        </a:cubicBezTo>
                        <a:cubicBezTo>
                          <a:pt x="12978" y="4"/>
                          <a:pt x="12973" y="3"/>
                          <a:pt x="12968" y="2"/>
                        </a:cubicBezTo>
                        <a:lnTo>
                          <a:pt x="7183" y="2"/>
                        </a:lnTo>
                        <a:cubicBezTo>
                          <a:pt x="7054" y="1778"/>
                          <a:pt x="5579" y="3156"/>
                          <a:pt x="3796" y="3156"/>
                        </a:cubicBezTo>
                        <a:lnTo>
                          <a:pt x="1" y="3156"/>
                        </a:lnTo>
                        <a:lnTo>
                          <a:pt x="1" y="12904"/>
                        </a:lnTo>
                        <a:lnTo>
                          <a:pt x="6792" y="12904"/>
                        </a:lnTo>
                        <a:cubicBezTo>
                          <a:pt x="6802" y="10018"/>
                          <a:pt x="9150" y="7676"/>
                          <a:pt x="12036" y="7676"/>
                        </a:cubicBezTo>
                        <a:lnTo>
                          <a:pt x="16142" y="7676"/>
                        </a:lnTo>
                        <a:lnTo>
                          <a:pt x="16142" y="3137"/>
                        </a:lnTo>
                        <a:cubicBezTo>
                          <a:pt x="16142" y="2108"/>
                          <a:pt x="15857" y="1318"/>
                          <a:pt x="15297" y="788"/>
                        </a:cubicBezTo>
                        <a:cubicBezTo>
                          <a:pt x="14516" y="51"/>
                          <a:pt x="13383" y="0"/>
                          <a:pt x="1308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972" name="Google Shape;1972;p57"/>
              <p:cNvGrpSpPr/>
              <p:nvPr/>
            </p:nvGrpSpPr>
            <p:grpSpPr>
              <a:xfrm>
                <a:off x="4293061" y="3409734"/>
                <a:ext cx="1449912" cy="992320"/>
                <a:chOff x="4287819" y="3435027"/>
                <a:chExt cx="1229051" cy="841163"/>
              </a:xfrm>
            </p:grpSpPr>
            <p:grpSp>
              <p:nvGrpSpPr>
                <p:cNvPr id="1973" name="Google Shape;1973;p57"/>
                <p:cNvGrpSpPr/>
                <p:nvPr/>
              </p:nvGrpSpPr>
              <p:grpSpPr>
                <a:xfrm>
                  <a:off x="4287819" y="3435027"/>
                  <a:ext cx="223500" cy="841163"/>
                  <a:chOff x="4287819" y="3435027"/>
                  <a:chExt cx="223500" cy="841163"/>
                </a:xfrm>
              </p:grpSpPr>
              <p:sp>
                <p:nvSpPr>
                  <p:cNvPr id="1974" name="Google Shape;1974;p57"/>
                  <p:cNvSpPr/>
                  <p:nvPr/>
                </p:nvSpPr>
                <p:spPr>
                  <a:xfrm>
                    <a:off x="4364019" y="3435027"/>
                    <a:ext cx="147300" cy="147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975" name="Google Shape;1975;p57"/>
                  <p:cNvSpPr/>
                  <p:nvPr/>
                </p:nvSpPr>
                <p:spPr>
                  <a:xfrm>
                    <a:off x="4287819" y="3781958"/>
                    <a:ext cx="147300" cy="147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976" name="Google Shape;1976;p57"/>
                  <p:cNvSpPr/>
                  <p:nvPr/>
                </p:nvSpPr>
                <p:spPr>
                  <a:xfrm>
                    <a:off x="4324616" y="4128890"/>
                    <a:ext cx="147300" cy="147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sp>
              <p:nvSpPr>
                <p:cNvPr id="1977" name="Google Shape;1977;p57"/>
                <p:cNvSpPr/>
                <p:nvPr/>
              </p:nvSpPr>
              <p:spPr>
                <a:xfrm>
                  <a:off x="5293371" y="3435027"/>
                  <a:ext cx="147300" cy="147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978" name="Google Shape;1978;p57"/>
                <p:cNvSpPr/>
                <p:nvPr/>
              </p:nvSpPr>
              <p:spPr>
                <a:xfrm>
                  <a:off x="5369571" y="3781958"/>
                  <a:ext cx="147300" cy="147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979" name="Google Shape;1979;p57"/>
                <p:cNvSpPr/>
                <p:nvPr/>
              </p:nvSpPr>
              <p:spPr>
                <a:xfrm>
                  <a:off x="5332774" y="4128890"/>
                  <a:ext cx="147300" cy="147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cxnSp>
          <p:nvCxnSpPr>
            <p:cNvPr id="1980" name="Google Shape;1980;p57"/>
            <p:cNvCxnSpPr>
              <a:endCxn id="1974" idx="0"/>
            </p:cNvCxnSpPr>
            <p:nvPr/>
          </p:nvCxnSpPr>
          <p:spPr>
            <a:xfrm>
              <a:off x="4119140" y="3261234"/>
              <a:ext cx="350700" cy="148500"/>
            </a:xfrm>
            <a:prstGeom prst="bentConnector2">
              <a:avLst/>
            </a:prstGeom>
            <a:noFill/>
            <a:ln cap="flat" cmpd="sng" w="19050">
              <a:solidFill>
                <a:schemeClr val="dk2"/>
              </a:solidFill>
              <a:prstDash val="solid"/>
              <a:round/>
              <a:headEnd len="med" w="med" type="none"/>
              <a:tailEnd len="med" w="med" type="none"/>
            </a:ln>
          </p:spPr>
        </p:cxnSp>
        <p:cxnSp>
          <p:nvCxnSpPr>
            <p:cNvPr id="1981" name="Google Shape;1981;p57"/>
            <p:cNvCxnSpPr>
              <a:endCxn id="1975" idx="2"/>
            </p:cNvCxnSpPr>
            <p:nvPr/>
          </p:nvCxnSpPr>
          <p:spPr>
            <a:xfrm>
              <a:off x="4119061" y="3905294"/>
              <a:ext cx="174000" cy="600"/>
            </a:xfrm>
            <a:prstGeom prst="bentConnector3">
              <a:avLst>
                <a:gd fmla="val 50000" name="adj1"/>
              </a:avLst>
            </a:prstGeom>
            <a:noFill/>
            <a:ln cap="flat" cmpd="sng" w="19050">
              <a:solidFill>
                <a:schemeClr val="dk2"/>
              </a:solidFill>
              <a:prstDash val="solid"/>
              <a:round/>
              <a:headEnd len="med" w="med" type="none"/>
              <a:tailEnd len="med" w="med" type="none"/>
            </a:ln>
          </p:spPr>
        </p:cxnSp>
        <p:cxnSp>
          <p:nvCxnSpPr>
            <p:cNvPr id="1982" name="Google Shape;1982;p57"/>
            <p:cNvCxnSpPr>
              <a:endCxn id="1976" idx="4"/>
            </p:cNvCxnSpPr>
            <p:nvPr/>
          </p:nvCxnSpPr>
          <p:spPr>
            <a:xfrm flipH="1" rot="10800000">
              <a:off x="4119456" y="4402054"/>
              <a:ext cx="303900" cy="147600"/>
            </a:xfrm>
            <a:prstGeom prst="bentConnector2">
              <a:avLst/>
            </a:prstGeom>
            <a:noFill/>
            <a:ln cap="flat" cmpd="sng" w="19050">
              <a:solidFill>
                <a:schemeClr val="dk2"/>
              </a:solidFill>
              <a:prstDash val="solid"/>
              <a:round/>
              <a:headEnd len="med" w="med" type="none"/>
              <a:tailEnd len="med" w="med" type="none"/>
            </a:ln>
          </p:spPr>
        </p:cxnSp>
        <p:cxnSp>
          <p:nvCxnSpPr>
            <p:cNvPr id="1983" name="Google Shape;1983;p57"/>
            <p:cNvCxnSpPr>
              <a:stCxn id="1977" idx="0"/>
            </p:cNvCxnSpPr>
            <p:nvPr/>
          </p:nvCxnSpPr>
          <p:spPr>
            <a:xfrm rot="-5400000">
              <a:off x="5667145" y="3160284"/>
              <a:ext cx="148500" cy="350400"/>
            </a:xfrm>
            <a:prstGeom prst="bentConnector2">
              <a:avLst/>
            </a:prstGeom>
            <a:noFill/>
            <a:ln cap="flat" cmpd="sng" w="19050">
              <a:solidFill>
                <a:schemeClr val="dk2"/>
              </a:solidFill>
              <a:prstDash val="solid"/>
              <a:round/>
              <a:headEnd len="med" w="med" type="none"/>
              <a:tailEnd len="med" w="med" type="none"/>
            </a:ln>
          </p:spPr>
        </p:cxnSp>
        <p:cxnSp>
          <p:nvCxnSpPr>
            <p:cNvPr id="1984" name="Google Shape;1984;p57"/>
            <p:cNvCxnSpPr>
              <a:stCxn id="1978" idx="6"/>
            </p:cNvCxnSpPr>
            <p:nvPr/>
          </p:nvCxnSpPr>
          <p:spPr>
            <a:xfrm>
              <a:off x="5742974" y="3905894"/>
              <a:ext cx="174000" cy="600"/>
            </a:xfrm>
            <a:prstGeom prst="bentConnector3">
              <a:avLst>
                <a:gd fmla="val 50000" name="adj1"/>
              </a:avLst>
            </a:prstGeom>
            <a:noFill/>
            <a:ln cap="flat" cmpd="sng" w="19050">
              <a:solidFill>
                <a:schemeClr val="dk2"/>
              </a:solidFill>
              <a:prstDash val="solid"/>
              <a:round/>
              <a:headEnd len="med" w="med" type="none"/>
              <a:tailEnd len="med" w="med" type="none"/>
            </a:ln>
          </p:spPr>
        </p:cxnSp>
        <p:cxnSp>
          <p:nvCxnSpPr>
            <p:cNvPr id="1985" name="Google Shape;1985;p57"/>
            <p:cNvCxnSpPr>
              <a:endCxn id="1979" idx="4"/>
            </p:cNvCxnSpPr>
            <p:nvPr/>
          </p:nvCxnSpPr>
          <p:spPr>
            <a:xfrm rot="10800000">
              <a:off x="5612679" y="4402054"/>
              <a:ext cx="303900" cy="147600"/>
            </a:xfrm>
            <a:prstGeom prst="bentConnector2">
              <a:avLst/>
            </a:prstGeom>
            <a:noFill/>
            <a:ln cap="flat" cmpd="sng" w="19050">
              <a:solidFill>
                <a:schemeClr val="dk2"/>
              </a:solidFill>
              <a:prstDash val="solid"/>
              <a:round/>
              <a:headEnd len="med" w="med" type="none"/>
              <a:tailEnd len="med" w="med" type="none"/>
            </a:ln>
          </p:spPr>
        </p:cxnSp>
      </p:grpSp>
      <p:grpSp>
        <p:nvGrpSpPr>
          <p:cNvPr id="1986" name="Google Shape;1986;p57"/>
          <p:cNvGrpSpPr/>
          <p:nvPr/>
        </p:nvGrpSpPr>
        <p:grpSpPr>
          <a:xfrm>
            <a:off x="7453725" y="2058438"/>
            <a:ext cx="461100" cy="1040700"/>
            <a:chOff x="7453725" y="2058438"/>
            <a:chExt cx="461100" cy="1040700"/>
          </a:xfrm>
        </p:grpSpPr>
        <p:sp>
          <p:nvSpPr>
            <p:cNvPr id="1987" name="Google Shape;1987;p57"/>
            <p:cNvSpPr/>
            <p:nvPr/>
          </p:nvSpPr>
          <p:spPr>
            <a:xfrm rot="5400000">
              <a:off x="7163925" y="2348238"/>
              <a:ext cx="1040700" cy="461100"/>
            </a:xfrm>
            <a:prstGeom prst="homePlate">
              <a:avLst>
                <a:gd fmla="val 39544" name="adj"/>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988" name="Google Shape;1988;p57"/>
            <p:cNvSpPr/>
            <p:nvPr/>
          </p:nvSpPr>
          <p:spPr>
            <a:xfrm>
              <a:off x="7453725" y="2290325"/>
              <a:ext cx="461100" cy="1971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1989" name="Google Shape;1989;p57"/>
          <p:cNvGrpSpPr/>
          <p:nvPr/>
        </p:nvGrpSpPr>
        <p:grpSpPr>
          <a:xfrm>
            <a:off x="7982555" y="2045950"/>
            <a:ext cx="458370" cy="1053166"/>
            <a:chOff x="7982885" y="2045956"/>
            <a:chExt cx="462300" cy="1053166"/>
          </a:xfrm>
        </p:grpSpPr>
        <p:grpSp>
          <p:nvGrpSpPr>
            <p:cNvPr id="1990" name="Google Shape;1990;p57"/>
            <p:cNvGrpSpPr/>
            <p:nvPr/>
          </p:nvGrpSpPr>
          <p:grpSpPr>
            <a:xfrm>
              <a:off x="7982885" y="2045956"/>
              <a:ext cx="462300" cy="1053166"/>
              <a:chOff x="7982885" y="2045956"/>
              <a:chExt cx="462300" cy="1053166"/>
            </a:xfrm>
          </p:grpSpPr>
          <p:sp>
            <p:nvSpPr>
              <p:cNvPr id="1991" name="Google Shape;1991;p57"/>
              <p:cNvSpPr/>
              <p:nvPr/>
            </p:nvSpPr>
            <p:spPr>
              <a:xfrm rot="5400000">
                <a:off x="7816225" y="2470772"/>
                <a:ext cx="795600" cy="461100"/>
              </a:xfrm>
              <a:prstGeom prst="homePlate">
                <a:avLst>
                  <a:gd fmla="val 39544" name="adj"/>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992" name="Google Shape;1992;p57"/>
              <p:cNvSpPr/>
              <p:nvPr/>
            </p:nvSpPr>
            <p:spPr>
              <a:xfrm rot="10800000">
                <a:off x="7982885" y="2045956"/>
                <a:ext cx="462300" cy="871500"/>
              </a:xfrm>
              <a:prstGeom prst="round2SameRect">
                <a:avLst>
                  <a:gd fmla="val 0" name="adj1"/>
                  <a:gd fmla="val 50000" name="adj2"/>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sp>
          <p:nvSpPr>
            <p:cNvPr id="1993" name="Google Shape;1993;p57"/>
            <p:cNvSpPr/>
            <p:nvPr/>
          </p:nvSpPr>
          <p:spPr>
            <a:xfrm>
              <a:off x="8016175" y="2095025"/>
              <a:ext cx="395700" cy="3957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7" name="Shape 1997"/>
        <p:cNvGrpSpPr/>
        <p:nvPr/>
      </p:nvGrpSpPr>
      <p:grpSpPr>
        <a:xfrm>
          <a:off x="0" y="0"/>
          <a:ext cx="0" cy="0"/>
          <a:chOff x="0" y="0"/>
          <a:chExt cx="0" cy="0"/>
        </a:xfrm>
      </p:grpSpPr>
      <p:graphicFrame>
        <p:nvGraphicFramePr>
          <p:cNvPr id="1998" name="Google Shape;1998;p58"/>
          <p:cNvGraphicFramePr/>
          <p:nvPr/>
        </p:nvGraphicFramePr>
        <p:xfrm>
          <a:off x="709825" y="538604"/>
          <a:ext cx="3000000" cy="3000000"/>
        </p:xfrm>
        <a:graphic>
          <a:graphicData uri="http://schemas.openxmlformats.org/drawingml/2006/table">
            <a:tbl>
              <a:tblPr>
                <a:noFill/>
                <a:tableStyleId>{5761E758-5996-4C6E-9465-E23710F1DB4A}</a:tableStyleId>
              </a:tblPr>
              <a:tblGrid>
                <a:gridCol w="409100"/>
                <a:gridCol w="409100"/>
                <a:gridCol w="409100"/>
                <a:gridCol w="409100"/>
              </a:tblGrid>
              <a:tr h="575">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r>
              <a:tr h="575">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r>
              <a:tr h="575">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r>
              <a:tr h="575">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r>
              <a:tr h="575">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r>
              <a:tr h="575">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r>
              <a:tr h="575">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r>
              <a:tr h="575">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r>
              <a:tr h="575">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r>
              <a:tr h="575">
                <a:tc>
                  <a:txBody>
                    <a:bodyPr/>
                    <a:lstStyle/>
                    <a:p>
                      <a:pPr indent="0" lvl="0" marL="0" rtl="0" algn="l">
                        <a:spcBef>
                          <a:spcPts val="0"/>
                        </a:spcBef>
                        <a:spcAft>
                          <a:spcPts val="0"/>
                        </a:spcAft>
                        <a:buNone/>
                      </a:pPr>
                      <a:r>
                        <a:t/>
                      </a:r>
                      <a:endParaRPr sz="400">
                        <a:solidFill>
                          <a:schemeClr val="dk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r>
              <a:tr h="575">
                <a:tc>
                  <a:txBody>
                    <a:bodyPr/>
                    <a:lstStyle/>
                    <a:p>
                      <a:pPr indent="0" lvl="0" marL="0" rtl="0" algn="ctr">
                        <a:spcBef>
                          <a:spcPts val="0"/>
                        </a:spcBef>
                        <a:spcAft>
                          <a:spcPts val="0"/>
                        </a:spcAft>
                        <a:buNone/>
                      </a:pPr>
                      <a:r>
                        <a:rPr b="1" lang="en" sz="400">
                          <a:solidFill>
                            <a:schemeClr val="lt1"/>
                          </a:solidFill>
                          <a:latin typeface="Inter"/>
                          <a:ea typeface="Inter"/>
                          <a:cs typeface="Inter"/>
                          <a:sym typeface="Inter"/>
                        </a:rPr>
                        <a:t>6/10</a:t>
                      </a:r>
                      <a:endParaRPr b="1"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c>
                  <a:txBody>
                    <a:bodyPr/>
                    <a:lstStyle/>
                    <a:p>
                      <a:pPr indent="0" lvl="0" marL="0" rtl="0" algn="ctr">
                        <a:spcBef>
                          <a:spcPts val="0"/>
                        </a:spcBef>
                        <a:spcAft>
                          <a:spcPts val="0"/>
                        </a:spcAft>
                        <a:buNone/>
                      </a:pPr>
                      <a:r>
                        <a:rPr b="1" lang="en" sz="400">
                          <a:solidFill>
                            <a:schemeClr val="lt1"/>
                          </a:solidFill>
                          <a:latin typeface="Inter"/>
                          <a:ea typeface="Inter"/>
                          <a:cs typeface="Inter"/>
                          <a:sym typeface="Inter"/>
                        </a:rPr>
                        <a:t>8/10</a:t>
                      </a:r>
                      <a:endParaRPr b="1"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c>
                  <a:txBody>
                    <a:bodyPr/>
                    <a:lstStyle/>
                    <a:p>
                      <a:pPr indent="0" lvl="0" marL="0" rtl="0" algn="ctr">
                        <a:spcBef>
                          <a:spcPts val="0"/>
                        </a:spcBef>
                        <a:spcAft>
                          <a:spcPts val="0"/>
                        </a:spcAft>
                        <a:buNone/>
                      </a:pPr>
                      <a:r>
                        <a:rPr b="1" lang="en" sz="400">
                          <a:solidFill>
                            <a:schemeClr val="lt1"/>
                          </a:solidFill>
                          <a:latin typeface="Inter"/>
                          <a:ea typeface="Inter"/>
                          <a:cs typeface="Inter"/>
                          <a:sym typeface="Inter"/>
                        </a:rPr>
                        <a:t>7/10</a:t>
                      </a:r>
                      <a:endParaRPr b="1"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c>
                  <a:txBody>
                    <a:bodyPr/>
                    <a:lstStyle/>
                    <a:p>
                      <a:pPr indent="0" lvl="0" marL="0" rtl="0" algn="ctr">
                        <a:spcBef>
                          <a:spcPts val="0"/>
                        </a:spcBef>
                        <a:spcAft>
                          <a:spcPts val="0"/>
                        </a:spcAft>
                        <a:buNone/>
                      </a:pPr>
                      <a:r>
                        <a:rPr b="1" lang="en" sz="400">
                          <a:solidFill>
                            <a:schemeClr val="lt1"/>
                          </a:solidFill>
                          <a:latin typeface="Inter"/>
                          <a:ea typeface="Inter"/>
                          <a:cs typeface="Inter"/>
                          <a:sym typeface="Inter"/>
                        </a:rPr>
                        <a:t>4/10</a:t>
                      </a:r>
                      <a:endParaRPr b="1" sz="400">
                        <a:solidFill>
                          <a:schemeClr val="lt1"/>
                        </a:solidFill>
                        <a:latin typeface="Inter"/>
                        <a:ea typeface="Inter"/>
                        <a:cs typeface="Inter"/>
                        <a:sym typeface="Inte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r>
            </a:tbl>
          </a:graphicData>
        </a:graphic>
      </p:graphicFrame>
      <p:grpSp>
        <p:nvGrpSpPr>
          <p:cNvPr id="1999" name="Google Shape;1999;p58"/>
          <p:cNvGrpSpPr/>
          <p:nvPr/>
        </p:nvGrpSpPr>
        <p:grpSpPr>
          <a:xfrm>
            <a:off x="4513247" y="4395555"/>
            <a:ext cx="1633002" cy="187242"/>
            <a:chOff x="2601154" y="2445833"/>
            <a:chExt cx="1387546" cy="159138"/>
          </a:xfrm>
        </p:grpSpPr>
        <p:grpSp>
          <p:nvGrpSpPr>
            <p:cNvPr id="2000" name="Google Shape;2000;p58"/>
            <p:cNvGrpSpPr/>
            <p:nvPr/>
          </p:nvGrpSpPr>
          <p:grpSpPr>
            <a:xfrm>
              <a:off x="2601154" y="2445833"/>
              <a:ext cx="840328" cy="159138"/>
              <a:chOff x="2601154" y="2445833"/>
              <a:chExt cx="840328" cy="159138"/>
            </a:xfrm>
          </p:grpSpPr>
          <p:sp>
            <p:nvSpPr>
              <p:cNvPr id="2001" name="Google Shape;2001;p58"/>
              <p:cNvSpPr/>
              <p:nvPr/>
            </p:nvSpPr>
            <p:spPr>
              <a:xfrm>
                <a:off x="2601154" y="2445833"/>
                <a:ext cx="58584" cy="159138"/>
              </a:xfrm>
              <a:custGeom>
                <a:rect b="b" l="l" r="r" t="t"/>
                <a:pathLst>
                  <a:path extrusionOk="0" h="37890" w="8543">
                    <a:moveTo>
                      <a:pt x="606" y="1"/>
                    </a:moveTo>
                    <a:cubicBezTo>
                      <a:pt x="276" y="1"/>
                      <a:pt x="0" y="263"/>
                      <a:pt x="0" y="607"/>
                    </a:cubicBezTo>
                    <a:lnTo>
                      <a:pt x="0" y="37270"/>
                    </a:lnTo>
                    <a:cubicBezTo>
                      <a:pt x="0" y="37614"/>
                      <a:pt x="276" y="37890"/>
                      <a:pt x="606" y="37890"/>
                    </a:cubicBezTo>
                    <a:lnTo>
                      <a:pt x="7922" y="37890"/>
                    </a:lnTo>
                    <a:cubicBezTo>
                      <a:pt x="8267" y="37890"/>
                      <a:pt x="8542" y="37614"/>
                      <a:pt x="8542" y="37270"/>
                    </a:cubicBezTo>
                    <a:lnTo>
                      <a:pt x="8542" y="607"/>
                    </a:lnTo>
                    <a:cubicBezTo>
                      <a:pt x="8542" y="263"/>
                      <a:pt x="8267" y="1"/>
                      <a:pt x="792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2" name="Google Shape;2002;p58"/>
              <p:cNvSpPr/>
              <p:nvPr/>
            </p:nvSpPr>
            <p:spPr>
              <a:xfrm>
                <a:off x="2679327" y="2445833"/>
                <a:ext cx="58584" cy="159138"/>
              </a:xfrm>
              <a:custGeom>
                <a:rect b="b" l="l" r="r" t="t"/>
                <a:pathLst>
                  <a:path extrusionOk="0" h="37890" w="8543">
                    <a:moveTo>
                      <a:pt x="607" y="1"/>
                    </a:moveTo>
                    <a:cubicBezTo>
                      <a:pt x="262" y="1"/>
                      <a:pt x="0" y="263"/>
                      <a:pt x="0" y="607"/>
                    </a:cubicBezTo>
                    <a:lnTo>
                      <a:pt x="0" y="37270"/>
                    </a:lnTo>
                    <a:cubicBezTo>
                      <a:pt x="0"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3" name="Google Shape;2003;p58"/>
              <p:cNvSpPr/>
              <p:nvPr/>
            </p:nvSpPr>
            <p:spPr>
              <a:xfrm>
                <a:off x="2757500" y="2445833"/>
                <a:ext cx="58584" cy="159138"/>
              </a:xfrm>
              <a:custGeom>
                <a:rect b="b" l="l" r="r" t="t"/>
                <a:pathLst>
                  <a:path extrusionOk="0" h="37890" w="8543">
                    <a:moveTo>
                      <a:pt x="621" y="1"/>
                    </a:moveTo>
                    <a:cubicBezTo>
                      <a:pt x="276" y="1"/>
                      <a:pt x="1" y="263"/>
                      <a:pt x="1" y="607"/>
                    </a:cubicBezTo>
                    <a:lnTo>
                      <a:pt x="1" y="37270"/>
                    </a:lnTo>
                    <a:cubicBezTo>
                      <a:pt x="1" y="37614"/>
                      <a:pt x="276" y="37890"/>
                      <a:pt x="621" y="37890"/>
                    </a:cubicBezTo>
                    <a:lnTo>
                      <a:pt x="7937" y="37890"/>
                    </a:lnTo>
                    <a:cubicBezTo>
                      <a:pt x="8281" y="37890"/>
                      <a:pt x="8543" y="37614"/>
                      <a:pt x="8543" y="37270"/>
                    </a:cubicBezTo>
                    <a:lnTo>
                      <a:pt x="8543" y="607"/>
                    </a:lnTo>
                    <a:cubicBezTo>
                      <a:pt x="8543" y="263"/>
                      <a:pt x="8281" y="1"/>
                      <a:pt x="793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4" name="Google Shape;2004;p58"/>
              <p:cNvSpPr/>
              <p:nvPr/>
            </p:nvSpPr>
            <p:spPr>
              <a:xfrm>
                <a:off x="2835673" y="2445833"/>
                <a:ext cx="58590" cy="159138"/>
              </a:xfrm>
              <a:custGeom>
                <a:rect b="b" l="l" r="r" t="t"/>
                <a:pathLst>
                  <a:path extrusionOk="0" h="37890" w="8544">
                    <a:moveTo>
                      <a:pt x="621" y="1"/>
                    </a:moveTo>
                    <a:cubicBezTo>
                      <a:pt x="277" y="1"/>
                      <a:pt x="1" y="277"/>
                      <a:pt x="1" y="607"/>
                    </a:cubicBezTo>
                    <a:lnTo>
                      <a:pt x="1" y="37270"/>
                    </a:lnTo>
                    <a:cubicBezTo>
                      <a:pt x="1" y="37614"/>
                      <a:pt x="277" y="37890"/>
                      <a:pt x="621" y="37890"/>
                    </a:cubicBezTo>
                    <a:lnTo>
                      <a:pt x="7937" y="37890"/>
                    </a:lnTo>
                    <a:cubicBezTo>
                      <a:pt x="8268" y="37890"/>
                      <a:pt x="8543" y="37614"/>
                      <a:pt x="8543" y="37270"/>
                    </a:cubicBezTo>
                    <a:lnTo>
                      <a:pt x="8543" y="607"/>
                    </a:lnTo>
                    <a:cubicBezTo>
                      <a:pt x="8543" y="277"/>
                      <a:pt x="8268" y="1"/>
                      <a:pt x="793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5" name="Google Shape;2005;p58"/>
              <p:cNvSpPr/>
              <p:nvPr/>
            </p:nvSpPr>
            <p:spPr>
              <a:xfrm>
                <a:off x="2913853" y="2445833"/>
                <a:ext cx="58584" cy="159079"/>
              </a:xfrm>
              <a:custGeom>
                <a:rect b="b" l="l" r="r" t="t"/>
                <a:pathLst>
                  <a:path extrusionOk="0" h="37876" w="8543">
                    <a:moveTo>
                      <a:pt x="606" y="1"/>
                    </a:moveTo>
                    <a:cubicBezTo>
                      <a:pt x="276" y="1"/>
                      <a:pt x="0" y="263"/>
                      <a:pt x="0" y="607"/>
                    </a:cubicBezTo>
                    <a:lnTo>
                      <a:pt x="0" y="37270"/>
                    </a:lnTo>
                    <a:cubicBezTo>
                      <a:pt x="0" y="37614"/>
                      <a:pt x="276" y="37876"/>
                      <a:pt x="606" y="37876"/>
                    </a:cubicBezTo>
                    <a:lnTo>
                      <a:pt x="7936" y="37876"/>
                    </a:lnTo>
                    <a:cubicBezTo>
                      <a:pt x="8267" y="37876"/>
                      <a:pt x="8542" y="37614"/>
                      <a:pt x="8542" y="37270"/>
                    </a:cubicBezTo>
                    <a:lnTo>
                      <a:pt x="8542" y="607"/>
                    </a:lnTo>
                    <a:cubicBezTo>
                      <a:pt x="8542" y="263"/>
                      <a:pt x="8267" y="1"/>
                      <a:pt x="793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6" name="Google Shape;2006;p58"/>
              <p:cNvSpPr/>
              <p:nvPr/>
            </p:nvSpPr>
            <p:spPr>
              <a:xfrm>
                <a:off x="2992026" y="2445833"/>
                <a:ext cx="58584" cy="159138"/>
              </a:xfrm>
              <a:custGeom>
                <a:rect b="b" l="l" r="r" t="t"/>
                <a:pathLst>
                  <a:path extrusionOk="0" h="37890" w="8543">
                    <a:moveTo>
                      <a:pt x="607" y="1"/>
                    </a:moveTo>
                    <a:cubicBezTo>
                      <a:pt x="276" y="1"/>
                      <a:pt x="0" y="277"/>
                      <a:pt x="0" y="607"/>
                    </a:cubicBezTo>
                    <a:lnTo>
                      <a:pt x="0" y="37270"/>
                    </a:lnTo>
                    <a:cubicBezTo>
                      <a:pt x="0" y="37614"/>
                      <a:pt x="276" y="37890"/>
                      <a:pt x="607" y="37890"/>
                    </a:cubicBezTo>
                    <a:lnTo>
                      <a:pt x="7923" y="37890"/>
                    </a:lnTo>
                    <a:cubicBezTo>
                      <a:pt x="8267" y="37890"/>
                      <a:pt x="8543" y="37614"/>
                      <a:pt x="8543" y="37270"/>
                    </a:cubicBezTo>
                    <a:lnTo>
                      <a:pt x="8543" y="607"/>
                    </a:lnTo>
                    <a:cubicBezTo>
                      <a:pt x="8543" y="277"/>
                      <a:pt x="8267" y="1"/>
                      <a:pt x="792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7" name="Google Shape;2007;p58"/>
              <p:cNvSpPr/>
              <p:nvPr/>
            </p:nvSpPr>
            <p:spPr>
              <a:xfrm>
                <a:off x="3070199" y="2445833"/>
                <a:ext cx="58584" cy="159138"/>
              </a:xfrm>
              <a:custGeom>
                <a:rect b="b" l="l" r="r" t="t"/>
                <a:pathLst>
                  <a:path extrusionOk="0" h="37890" w="8543">
                    <a:moveTo>
                      <a:pt x="607" y="1"/>
                    </a:moveTo>
                    <a:cubicBezTo>
                      <a:pt x="262" y="1"/>
                      <a:pt x="1" y="263"/>
                      <a:pt x="1" y="607"/>
                    </a:cubicBezTo>
                    <a:lnTo>
                      <a:pt x="1" y="37270"/>
                    </a:lnTo>
                    <a:cubicBezTo>
                      <a:pt x="1"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8" name="Google Shape;2008;p58"/>
              <p:cNvSpPr/>
              <p:nvPr/>
            </p:nvSpPr>
            <p:spPr>
              <a:xfrm>
                <a:off x="3148372" y="2445833"/>
                <a:ext cx="58590" cy="159138"/>
              </a:xfrm>
              <a:custGeom>
                <a:rect b="b" l="l" r="r" t="t"/>
                <a:pathLst>
                  <a:path extrusionOk="0" h="37890" w="8544">
                    <a:moveTo>
                      <a:pt x="621" y="1"/>
                    </a:moveTo>
                    <a:cubicBezTo>
                      <a:pt x="276" y="1"/>
                      <a:pt x="1" y="277"/>
                      <a:pt x="1" y="607"/>
                    </a:cubicBezTo>
                    <a:lnTo>
                      <a:pt x="1" y="37270"/>
                    </a:lnTo>
                    <a:cubicBezTo>
                      <a:pt x="1" y="37614"/>
                      <a:pt x="276" y="37890"/>
                      <a:pt x="621" y="37890"/>
                    </a:cubicBezTo>
                    <a:lnTo>
                      <a:pt x="7937" y="37890"/>
                    </a:lnTo>
                    <a:cubicBezTo>
                      <a:pt x="8281" y="37890"/>
                      <a:pt x="8543" y="37614"/>
                      <a:pt x="8543" y="37270"/>
                    </a:cubicBezTo>
                    <a:lnTo>
                      <a:pt x="8543" y="607"/>
                    </a:lnTo>
                    <a:cubicBezTo>
                      <a:pt x="8543" y="277"/>
                      <a:pt x="8281" y="1"/>
                      <a:pt x="793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9" name="Google Shape;2009;p58"/>
              <p:cNvSpPr/>
              <p:nvPr/>
            </p:nvSpPr>
            <p:spPr>
              <a:xfrm>
                <a:off x="3226552" y="2445833"/>
                <a:ext cx="58584" cy="159079"/>
              </a:xfrm>
              <a:custGeom>
                <a:rect b="b" l="l" r="r" t="t"/>
                <a:pathLst>
                  <a:path extrusionOk="0" h="37876" w="8543">
                    <a:moveTo>
                      <a:pt x="620" y="1"/>
                    </a:moveTo>
                    <a:cubicBezTo>
                      <a:pt x="276" y="1"/>
                      <a:pt x="0" y="263"/>
                      <a:pt x="0" y="607"/>
                    </a:cubicBezTo>
                    <a:lnTo>
                      <a:pt x="0" y="37270"/>
                    </a:lnTo>
                    <a:cubicBezTo>
                      <a:pt x="0" y="37614"/>
                      <a:pt x="276" y="37876"/>
                      <a:pt x="620" y="37876"/>
                    </a:cubicBezTo>
                    <a:lnTo>
                      <a:pt x="7936" y="37876"/>
                    </a:lnTo>
                    <a:cubicBezTo>
                      <a:pt x="8267" y="37876"/>
                      <a:pt x="8542" y="37614"/>
                      <a:pt x="8542" y="37270"/>
                    </a:cubicBezTo>
                    <a:lnTo>
                      <a:pt x="8542" y="607"/>
                    </a:lnTo>
                    <a:cubicBezTo>
                      <a:pt x="8542" y="263"/>
                      <a:pt x="8267" y="1"/>
                      <a:pt x="793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0" name="Google Shape;2010;p58"/>
              <p:cNvSpPr/>
              <p:nvPr/>
            </p:nvSpPr>
            <p:spPr>
              <a:xfrm>
                <a:off x="3304725" y="2445833"/>
                <a:ext cx="58584" cy="159138"/>
              </a:xfrm>
              <a:custGeom>
                <a:rect b="b" l="l" r="r" t="t"/>
                <a:pathLst>
                  <a:path extrusionOk="0" h="37890" w="8543">
                    <a:moveTo>
                      <a:pt x="606" y="1"/>
                    </a:moveTo>
                    <a:cubicBezTo>
                      <a:pt x="276" y="1"/>
                      <a:pt x="0" y="277"/>
                      <a:pt x="0" y="607"/>
                    </a:cubicBezTo>
                    <a:lnTo>
                      <a:pt x="0" y="37270"/>
                    </a:lnTo>
                    <a:cubicBezTo>
                      <a:pt x="0" y="37614"/>
                      <a:pt x="276" y="37890"/>
                      <a:pt x="606" y="37890"/>
                    </a:cubicBezTo>
                    <a:lnTo>
                      <a:pt x="7936" y="37890"/>
                    </a:lnTo>
                    <a:cubicBezTo>
                      <a:pt x="8267" y="37890"/>
                      <a:pt x="8542" y="37614"/>
                      <a:pt x="8542" y="37270"/>
                    </a:cubicBezTo>
                    <a:lnTo>
                      <a:pt x="8542" y="607"/>
                    </a:lnTo>
                    <a:cubicBezTo>
                      <a:pt x="8542" y="277"/>
                      <a:pt x="8267" y="1"/>
                      <a:pt x="793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1" name="Google Shape;2011;p58"/>
              <p:cNvSpPr/>
              <p:nvPr/>
            </p:nvSpPr>
            <p:spPr>
              <a:xfrm>
                <a:off x="3382898" y="2445833"/>
                <a:ext cx="58584" cy="159079"/>
              </a:xfrm>
              <a:custGeom>
                <a:rect b="b" l="l" r="r" t="t"/>
                <a:pathLst>
                  <a:path extrusionOk="0" h="37876" w="8543">
                    <a:moveTo>
                      <a:pt x="607" y="1"/>
                    </a:moveTo>
                    <a:cubicBezTo>
                      <a:pt x="276" y="1"/>
                      <a:pt x="0" y="263"/>
                      <a:pt x="0" y="607"/>
                    </a:cubicBezTo>
                    <a:lnTo>
                      <a:pt x="0" y="37270"/>
                    </a:lnTo>
                    <a:cubicBezTo>
                      <a:pt x="0" y="37614"/>
                      <a:pt x="276" y="37876"/>
                      <a:pt x="607" y="37876"/>
                    </a:cubicBezTo>
                    <a:lnTo>
                      <a:pt x="7936" y="37876"/>
                    </a:lnTo>
                    <a:cubicBezTo>
                      <a:pt x="8267" y="37876"/>
                      <a:pt x="8543" y="37614"/>
                      <a:pt x="8543" y="37270"/>
                    </a:cubicBezTo>
                    <a:lnTo>
                      <a:pt x="8543" y="607"/>
                    </a:lnTo>
                    <a:cubicBezTo>
                      <a:pt x="8543" y="263"/>
                      <a:pt x="8267" y="1"/>
                      <a:pt x="793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12" name="Google Shape;2012;p58"/>
            <p:cNvSpPr/>
            <p:nvPr/>
          </p:nvSpPr>
          <p:spPr>
            <a:xfrm>
              <a:off x="3461071" y="2445833"/>
              <a:ext cx="58584" cy="159138"/>
            </a:xfrm>
            <a:custGeom>
              <a:rect b="b" l="l" r="r" t="t"/>
              <a:pathLst>
                <a:path extrusionOk="0" h="37890" w="8543">
                  <a:moveTo>
                    <a:pt x="607" y="1"/>
                  </a:moveTo>
                  <a:cubicBezTo>
                    <a:pt x="262" y="1"/>
                    <a:pt x="1" y="277"/>
                    <a:pt x="1" y="607"/>
                  </a:cubicBezTo>
                  <a:lnTo>
                    <a:pt x="1" y="37270"/>
                  </a:lnTo>
                  <a:cubicBezTo>
                    <a:pt x="1" y="37614"/>
                    <a:pt x="262" y="37890"/>
                    <a:pt x="607" y="37890"/>
                  </a:cubicBezTo>
                  <a:lnTo>
                    <a:pt x="7923" y="37890"/>
                  </a:lnTo>
                  <a:cubicBezTo>
                    <a:pt x="8267" y="37890"/>
                    <a:pt x="8543" y="37614"/>
                    <a:pt x="8543" y="37270"/>
                  </a:cubicBezTo>
                  <a:lnTo>
                    <a:pt x="8543" y="607"/>
                  </a:lnTo>
                  <a:cubicBezTo>
                    <a:pt x="8543" y="277"/>
                    <a:pt x="8267" y="1"/>
                    <a:pt x="792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3" name="Google Shape;2013;p58"/>
            <p:cNvSpPr/>
            <p:nvPr/>
          </p:nvSpPr>
          <p:spPr>
            <a:xfrm>
              <a:off x="3539244" y="2445833"/>
              <a:ext cx="58584" cy="159138"/>
            </a:xfrm>
            <a:custGeom>
              <a:rect b="b" l="l" r="r" t="t"/>
              <a:pathLst>
                <a:path extrusionOk="0" h="37890" w="8543">
                  <a:moveTo>
                    <a:pt x="607" y="1"/>
                  </a:moveTo>
                  <a:cubicBezTo>
                    <a:pt x="263" y="1"/>
                    <a:pt x="1" y="263"/>
                    <a:pt x="1" y="607"/>
                  </a:cubicBezTo>
                  <a:lnTo>
                    <a:pt x="1" y="37270"/>
                  </a:lnTo>
                  <a:cubicBezTo>
                    <a:pt x="1" y="37614"/>
                    <a:pt x="263" y="37890"/>
                    <a:pt x="607" y="37890"/>
                  </a:cubicBezTo>
                  <a:lnTo>
                    <a:pt x="7923" y="37890"/>
                  </a:lnTo>
                  <a:cubicBezTo>
                    <a:pt x="8267" y="37890"/>
                    <a:pt x="8543" y="37614"/>
                    <a:pt x="8543" y="37270"/>
                  </a:cubicBezTo>
                  <a:lnTo>
                    <a:pt x="8543" y="607"/>
                  </a:lnTo>
                  <a:cubicBezTo>
                    <a:pt x="8543" y="263"/>
                    <a:pt x="8267" y="1"/>
                    <a:pt x="792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4" name="Google Shape;2014;p58"/>
            <p:cNvSpPr/>
            <p:nvPr/>
          </p:nvSpPr>
          <p:spPr>
            <a:xfrm>
              <a:off x="3617417" y="2445833"/>
              <a:ext cx="58584" cy="159138"/>
            </a:xfrm>
            <a:custGeom>
              <a:rect b="b" l="l" r="r" t="t"/>
              <a:pathLst>
                <a:path extrusionOk="0" h="37890" w="8543">
                  <a:moveTo>
                    <a:pt x="620" y="1"/>
                  </a:moveTo>
                  <a:cubicBezTo>
                    <a:pt x="276" y="1"/>
                    <a:pt x="0" y="277"/>
                    <a:pt x="0" y="607"/>
                  </a:cubicBezTo>
                  <a:lnTo>
                    <a:pt x="0" y="37270"/>
                  </a:lnTo>
                  <a:cubicBezTo>
                    <a:pt x="0" y="37614"/>
                    <a:pt x="276" y="37890"/>
                    <a:pt x="620" y="37890"/>
                  </a:cubicBezTo>
                  <a:lnTo>
                    <a:pt x="7936" y="37890"/>
                  </a:lnTo>
                  <a:cubicBezTo>
                    <a:pt x="8267" y="37890"/>
                    <a:pt x="8542" y="37614"/>
                    <a:pt x="8542" y="37270"/>
                  </a:cubicBezTo>
                  <a:lnTo>
                    <a:pt x="8542" y="607"/>
                  </a:lnTo>
                  <a:cubicBezTo>
                    <a:pt x="8542" y="277"/>
                    <a:pt x="8267" y="1"/>
                    <a:pt x="793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5" name="Google Shape;2015;p58"/>
            <p:cNvSpPr/>
            <p:nvPr/>
          </p:nvSpPr>
          <p:spPr>
            <a:xfrm>
              <a:off x="3695590" y="2445833"/>
              <a:ext cx="58584" cy="159138"/>
            </a:xfrm>
            <a:custGeom>
              <a:rect b="b" l="l" r="r" t="t"/>
              <a:pathLst>
                <a:path extrusionOk="0" h="37890" w="8543">
                  <a:moveTo>
                    <a:pt x="620" y="1"/>
                  </a:moveTo>
                  <a:cubicBezTo>
                    <a:pt x="276" y="1"/>
                    <a:pt x="0" y="263"/>
                    <a:pt x="0" y="607"/>
                  </a:cubicBezTo>
                  <a:lnTo>
                    <a:pt x="0" y="37270"/>
                  </a:lnTo>
                  <a:cubicBezTo>
                    <a:pt x="0" y="37614"/>
                    <a:pt x="276" y="37890"/>
                    <a:pt x="620" y="37890"/>
                  </a:cubicBezTo>
                  <a:lnTo>
                    <a:pt x="7936" y="37890"/>
                  </a:lnTo>
                  <a:cubicBezTo>
                    <a:pt x="8267" y="37890"/>
                    <a:pt x="8543" y="37614"/>
                    <a:pt x="8543" y="37270"/>
                  </a:cubicBezTo>
                  <a:lnTo>
                    <a:pt x="8543" y="607"/>
                  </a:lnTo>
                  <a:cubicBezTo>
                    <a:pt x="8543" y="263"/>
                    <a:pt x="8267" y="1"/>
                    <a:pt x="793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6" name="Google Shape;2016;p58"/>
            <p:cNvSpPr/>
            <p:nvPr/>
          </p:nvSpPr>
          <p:spPr>
            <a:xfrm>
              <a:off x="3773763" y="2445833"/>
              <a:ext cx="58584" cy="159138"/>
            </a:xfrm>
            <a:custGeom>
              <a:rect b="b" l="l" r="r" t="t"/>
              <a:pathLst>
                <a:path extrusionOk="0" h="37890" w="8543">
                  <a:moveTo>
                    <a:pt x="607" y="1"/>
                  </a:moveTo>
                  <a:cubicBezTo>
                    <a:pt x="276" y="1"/>
                    <a:pt x="1" y="277"/>
                    <a:pt x="1" y="607"/>
                  </a:cubicBezTo>
                  <a:lnTo>
                    <a:pt x="1" y="37270"/>
                  </a:lnTo>
                  <a:cubicBezTo>
                    <a:pt x="1" y="37614"/>
                    <a:pt x="276" y="37890"/>
                    <a:pt x="607" y="37890"/>
                  </a:cubicBezTo>
                  <a:lnTo>
                    <a:pt x="7937" y="37890"/>
                  </a:lnTo>
                  <a:cubicBezTo>
                    <a:pt x="8267" y="37890"/>
                    <a:pt x="8543" y="37614"/>
                    <a:pt x="8543" y="37270"/>
                  </a:cubicBezTo>
                  <a:lnTo>
                    <a:pt x="8543" y="607"/>
                  </a:lnTo>
                  <a:cubicBezTo>
                    <a:pt x="8543" y="277"/>
                    <a:pt x="8267" y="1"/>
                    <a:pt x="793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7" name="Google Shape;2017;p58"/>
            <p:cNvSpPr/>
            <p:nvPr/>
          </p:nvSpPr>
          <p:spPr>
            <a:xfrm>
              <a:off x="3851936" y="2445833"/>
              <a:ext cx="58584" cy="159079"/>
            </a:xfrm>
            <a:custGeom>
              <a:rect b="b" l="l" r="r" t="t"/>
              <a:pathLst>
                <a:path extrusionOk="0" h="37876" w="8543">
                  <a:moveTo>
                    <a:pt x="607" y="1"/>
                  </a:moveTo>
                  <a:cubicBezTo>
                    <a:pt x="276" y="1"/>
                    <a:pt x="1" y="263"/>
                    <a:pt x="1" y="607"/>
                  </a:cubicBezTo>
                  <a:lnTo>
                    <a:pt x="1" y="37270"/>
                  </a:lnTo>
                  <a:cubicBezTo>
                    <a:pt x="1" y="37614"/>
                    <a:pt x="276" y="37876"/>
                    <a:pt x="607" y="37876"/>
                  </a:cubicBezTo>
                  <a:lnTo>
                    <a:pt x="7923" y="37876"/>
                  </a:lnTo>
                  <a:cubicBezTo>
                    <a:pt x="8267" y="37876"/>
                    <a:pt x="8543" y="37614"/>
                    <a:pt x="8543" y="37270"/>
                  </a:cubicBezTo>
                  <a:lnTo>
                    <a:pt x="8543" y="607"/>
                  </a:lnTo>
                  <a:cubicBezTo>
                    <a:pt x="8543" y="263"/>
                    <a:pt x="8267" y="1"/>
                    <a:pt x="792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8" name="Google Shape;2018;p58"/>
            <p:cNvSpPr/>
            <p:nvPr/>
          </p:nvSpPr>
          <p:spPr>
            <a:xfrm>
              <a:off x="3930109" y="2445833"/>
              <a:ext cx="58590" cy="159138"/>
            </a:xfrm>
            <a:custGeom>
              <a:rect b="b" l="l" r="r" t="t"/>
              <a:pathLst>
                <a:path extrusionOk="0" h="37890" w="8544">
                  <a:moveTo>
                    <a:pt x="607" y="1"/>
                  </a:moveTo>
                  <a:cubicBezTo>
                    <a:pt x="263" y="1"/>
                    <a:pt x="1" y="277"/>
                    <a:pt x="1" y="607"/>
                  </a:cubicBezTo>
                  <a:lnTo>
                    <a:pt x="1" y="37270"/>
                  </a:lnTo>
                  <a:cubicBezTo>
                    <a:pt x="1" y="37614"/>
                    <a:pt x="263" y="37890"/>
                    <a:pt x="607" y="37890"/>
                  </a:cubicBezTo>
                  <a:lnTo>
                    <a:pt x="7923" y="37890"/>
                  </a:lnTo>
                  <a:cubicBezTo>
                    <a:pt x="8268" y="37890"/>
                    <a:pt x="8543" y="37614"/>
                    <a:pt x="8543" y="37270"/>
                  </a:cubicBezTo>
                  <a:lnTo>
                    <a:pt x="8543" y="607"/>
                  </a:lnTo>
                  <a:cubicBezTo>
                    <a:pt x="8543" y="277"/>
                    <a:pt x="8268" y="1"/>
                    <a:pt x="792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19" name="Google Shape;2019;p58"/>
          <p:cNvGrpSpPr/>
          <p:nvPr/>
        </p:nvGrpSpPr>
        <p:grpSpPr>
          <a:xfrm>
            <a:off x="4509949" y="4106638"/>
            <a:ext cx="1636295" cy="178683"/>
            <a:chOff x="3558802" y="4011244"/>
            <a:chExt cx="1866000" cy="111600"/>
          </a:xfrm>
        </p:grpSpPr>
        <p:sp>
          <p:nvSpPr>
            <p:cNvPr id="2020" name="Google Shape;2020;p58"/>
            <p:cNvSpPr/>
            <p:nvPr/>
          </p:nvSpPr>
          <p:spPr>
            <a:xfrm flipH="1" rot="5400000">
              <a:off x="4436152" y="3134077"/>
              <a:ext cx="111300" cy="1866000"/>
            </a:xfrm>
            <a:prstGeom prst="round2SameRect">
              <a:avLst>
                <a:gd fmla="val 50000" name="adj1"/>
                <a:gd fmla="val 50000" name="adj2"/>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1" name="Google Shape;2021;p58"/>
            <p:cNvSpPr/>
            <p:nvPr/>
          </p:nvSpPr>
          <p:spPr>
            <a:xfrm flipH="1" rot="5400000">
              <a:off x="4157232" y="3412894"/>
              <a:ext cx="111600" cy="1308300"/>
            </a:xfrm>
            <a:prstGeom prst="round2SameRect">
              <a:avLst>
                <a:gd fmla="val 50000" name="adj1"/>
                <a:gd fmla="val 50000" name="adj2"/>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22" name="Google Shape;2022;p58"/>
          <p:cNvGrpSpPr/>
          <p:nvPr/>
        </p:nvGrpSpPr>
        <p:grpSpPr>
          <a:xfrm>
            <a:off x="717059" y="4106373"/>
            <a:ext cx="1636097" cy="141596"/>
            <a:chOff x="2598024" y="2207461"/>
            <a:chExt cx="1383474" cy="119733"/>
          </a:xfrm>
        </p:grpSpPr>
        <p:sp>
          <p:nvSpPr>
            <p:cNvPr id="2023" name="Google Shape;2023;p58"/>
            <p:cNvSpPr/>
            <p:nvPr/>
          </p:nvSpPr>
          <p:spPr>
            <a:xfrm rot="-5400000">
              <a:off x="2778563" y="2207493"/>
              <a:ext cx="119700" cy="1197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4" name="Google Shape;2024;p58"/>
            <p:cNvSpPr/>
            <p:nvPr/>
          </p:nvSpPr>
          <p:spPr>
            <a:xfrm rot="-5400000">
              <a:off x="2959102" y="2207493"/>
              <a:ext cx="119700" cy="1197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5" name="Google Shape;2025;p58"/>
            <p:cNvSpPr/>
            <p:nvPr/>
          </p:nvSpPr>
          <p:spPr>
            <a:xfrm rot="-5400000">
              <a:off x="3139642" y="2207493"/>
              <a:ext cx="119700" cy="1197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6" name="Google Shape;2026;p58"/>
            <p:cNvSpPr/>
            <p:nvPr/>
          </p:nvSpPr>
          <p:spPr>
            <a:xfrm rot="-5400000">
              <a:off x="3320181" y="2207493"/>
              <a:ext cx="119700" cy="1197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7" name="Google Shape;2027;p58"/>
            <p:cNvSpPr/>
            <p:nvPr/>
          </p:nvSpPr>
          <p:spPr>
            <a:xfrm rot="-5400000">
              <a:off x="3500720" y="2207493"/>
              <a:ext cx="119700" cy="1197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8" name="Google Shape;2028;p58"/>
            <p:cNvSpPr/>
            <p:nvPr/>
          </p:nvSpPr>
          <p:spPr>
            <a:xfrm rot="-5400000">
              <a:off x="2598024" y="2207493"/>
              <a:ext cx="119700" cy="1197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9" name="Google Shape;2029;p58"/>
            <p:cNvSpPr/>
            <p:nvPr/>
          </p:nvSpPr>
          <p:spPr>
            <a:xfrm rot="-5400000">
              <a:off x="3681259" y="2207461"/>
              <a:ext cx="119700" cy="1197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0" name="Google Shape;2030;p58"/>
            <p:cNvSpPr/>
            <p:nvPr/>
          </p:nvSpPr>
          <p:spPr>
            <a:xfrm rot="-5400000">
              <a:off x="3861798" y="2207461"/>
              <a:ext cx="119700" cy="1197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31" name="Google Shape;2031;p58"/>
          <p:cNvGrpSpPr/>
          <p:nvPr/>
        </p:nvGrpSpPr>
        <p:grpSpPr>
          <a:xfrm>
            <a:off x="2615056" y="4378476"/>
            <a:ext cx="1636335" cy="229964"/>
            <a:chOff x="723300" y="4253549"/>
            <a:chExt cx="2276482" cy="324900"/>
          </a:xfrm>
        </p:grpSpPr>
        <p:sp>
          <p:nvSpPr>
            <p:cNvPr id="2032" name="Google Shape;2032;p58"/>
            <p:cNvSpPr/>
            <p:nvPr/>
          </p:nvSpPr>
          <p:spPr>
            <a:xfrm>
              <a:off x="723300" y="4253549"/>
              <a:ext cx="341700" cy="324900"/>
            </a:xfrm>
            <a:prstGeom prst="star5">
              <a:avLst>
                <a:gd fmla="val 19098" name="adj"/>
                <a:gd fmla="val 105146" name="hf"/>
                <a:gd fmla="val 110557" name="vf"/>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3" name="Google Shape;2033;p58"/>
            <p:cNvSpPr/>
            <p:nvPr/>
          </p:nvSpPr>
          <p:spPr>
            <a:xfrm>
              <a:off x="1206995" y="4253549"/>
              <a:ext cx="341700" cy="324900"/>
            </a:xfrm>
            <a:prstGeom prst="star5">
              <a:avLst>
                <a:gd fmla="val 19098" name="adj"/>
                <a:gd fmla="val 105146" name="hf"/>
                <a:gd fmla="val 110557" name="vf"/>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4" name="Google Shape;2034;p58"/>
            <p:cNvSpPr/>
            <p:nvPr/>
          </p:nvSpPr>
          <p:spPr>
            <a:xfrm>
              <a:off x="1690691" y="4253549"/>
              <a:ext cx="341700" cy="324900"/>
            </a:xfrm>
            <a:prstGeom prst="star5">
              <a:avLst>
                <a:gd fmla="val 19098" name="adj"/>
                <a:gd fmla="val 105146" name="hf"/>
                <a:gd fmla="val 110557" name="vf"/>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5" name="Google Shape;2035;p58"/>
            <p:cNvSpPr/>
            <p:nvPr/>
          </p:nvSpPr>
          <p:spPr>
            <a:xfrm>
              <a:off x="2174386" y="4253549"/>
              <a:ext cx="341700" cy="324900"/>
            </a:xfrm>
            <a:prstGeom prst="star5">
              <a:avLst>
                <a:gd fmla="val 19098" name="adj"/>
                <a:gd fmla="val 105146" name="hf"/>
                <a:gd fmla="val 110557" name="vf"/>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6" name="Google Shape;2036;p58"/>
            <p:cNvSpPr/>
            <p:nvPr/>
          </p:nvSpPr>
          <p:spPr>
            <a:xfrm>
              <a:off x="2658082" y="4253549"/>
              <a:ext cx="341700" cy="324900"/>
            </a:xfrm>
            <a:prstGeom prst="star5">
              <a:avLst>
                <a:gd fmla="val 19098" name="adj"/>
                <a:gd fmla="val 105146" name="hf"/>
                <a:gd fmla="val 110557" name="vf"/>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37" name="Google Shape;2037;p58"/>
          <p:cNvGrpSpPr/>
          <p:nvPr/>
        </p:nvGrpSpPr>
        <p:grpSpPr>
          <a:xfrm>
            <a:off x="2616017" y="4106810"/>
            <a:ext cx="1634508" cy="211915"/>
            <a:chOff x="705948" y="3788465"/>
            <a:chExt cx="2308953" cy="299400"/>
          </a:xfrm>
        </p:grpSpPr>
        <p:sp>
          <p:nvSpPr>
            <p:cNvPr id="2038" name="Google Shape;2038;p58"/>
            <p:cNvSpPr/>
            <p:nvPr/>
          </p:nvSpPr>
          <p:spPr>
            <a:xfrm>
              <a:off x="705948" y="3788465"/>
              <a:ext cx="335400" cy="299400"/>
            </a:xfrm>
            <a:prstGeom prst="hear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9" name="Google Shape;2039;p58"/>
            <p:cNvSpPr/>
            <p:nvPr/>
          </p:nvSpPr>
          <p:spPr>
            <a:xfrm>
              <a:off x="1209923" y="3788465"/>
              <a:ext cx="335400" cy="299400"/>
            </a:xfrm>
            <a:prstGeom prst="hear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0" name="Google Shape;2040;p58"/>
            <p:cNvSpPr/>
            <p:nvPr/>
          </p:nvSpPr>
          <p:spPr>
            <a:xfrm>
              <a:off x="1713905" y="3788465"/>
              <a:ext cx="335400" cy="299400"/>
            </a:xfrm>
            <a:prstGeom prst="hear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1" name="Google Shape;2041;p58"/>
            <p:cNvSpPr/>
            <p:nvPr/>
          </p:nvSpPr>
          <p:spPr>
            <a:xfrm>
              <a:off x="2189639" y="3788465"/>
              <a:ext cx="335400" cy="299400"/>
            </a:xfrm>
            <a:prstGeom prst="hear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2" name="Google Shape;2042;p58"/>
            <p:cNvSpPr/>
            <p:nvPr/>
          </p:nvSpPr>
          <p:spPr>
            <a:xfrm>
              <a:off x="2679500" y="3788465"/>
              <a:ext cx="335400" cy="299400"/>
            </a:xfrm>
            <a:prstGeom prst="hear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43" name="Google Shape;2043;p58"/>
          <p:cNvGrpSpPr/>
          <p:nvPr/>
        </p:nvGrpSpPr>
        <p:grpSpPr>
          <a:xfrm>
            <a:off x="717063" y="4466290"/>
            <a:ext cx="1636137" cy="142321"/>
            <a:chOff x="717063" y="4466290"/>
            <a:chExt cx="1636137" cy="142321"/>
          </a:xfrm>
        </p:grpSpPr>
        <p:grpSp>
          <p:nvGrpSpPr>
            <p:cNvPr id="2044" name="Google Shape;2044;p58"/>
            <p:cNvGrpSpPr/>
            <p:nvPr/>
          </p:nvGrpSpPr>
          <p:grpSpPr>
            <a:xfrm>
              <a:off x="717063" y="4466290"/>
              <a:ext cx="1636137" cy="0"/>
              <a:chOff x="5224975" y="2962250"/>
              <a:chExt cx="1544400" cy="0"/>
            </a:xfrm>
          </p:grpSpPr>
          <p:cxnSp>
            <p:nvCxnSpPr>
              <p:cNvPr id="2045" name="Google Shape;2045;p58"/>
              <p:cNvCxnSpPr/>
              <p:nvPr/>
            </p:nvCxnSpPr>
            <p:spPr>
              <a:xfrm>
                <a:off x="5224975" y="2962250"/>
                <a:ext cx="1544400" cy="0"/>
              </a:xfrm>
              <a:prstGeom prst="straightConnector1">
                <a:avLst/>
              </a:prstGeom>
              <a:noFill/>
              <a:ln cap="flat" cmpd="sng" w="19050">
                <a:solidFill>
                  <a:schemeClr val="lt1"/>
                </a:solidFill>
                <a:prstDash val="solid"/>
                <a:round/>
                <a:headEnd len="med" w="med" type="none"/>
                <a:tailEnd len="med" w="med" type="none"/>
              </a:ln>
            </p:spPr>
          </p:cxnSp>
          <p:cxnSp>
            <p:nvCxnSpPr>
              <p:cNvPr id="2046" name="Google Shape;2046;p58"/>
              <p:cNvCxnSpPr/>
              <p:nvPr/>
            </p:nvCxnSpPr>
            <p:spPr>
              <a:xfrm>
                <a:off x="5225150" y="2962250"/>
                <a:ext cx="453300" cy="0"/>
              </a:xfrm>
              <a:prstGeom prst="straightConnector1">
                <a:avLst/>
              </a:prstGeom>
              <a:noFill/>
              <a:ln cap="flat" cmpd="sng" w="19050">
                <a:solidFill>
                  <a:schemeClr val="accent1"/>
                </a:solidFill>
                <a:prstDash val="solid"/>
                <a:round/>
                <a:headEnd len="med" w="med" type="none"/>
                <a:tailEnd len="med" w="med" type="oval"/>
              </a:ln>
            </p:spPr>
          </p:cxnSp>
        </p:grpSp>
        <p:grpSp>
          <p:nvGrpSpPr>
            <p:cNvPr id="2047" name="Google Shape;2047;p58"/>
            <p:cNvGrpSpPr/>
            <p:nvPr/>
          </p:nvGrpSpPr>
          <p:grpSpPr>
            <a:xfrm>
              <a:off x="717063" y="4608612"/>
              <a:ext cx="1636137" cy="0"/>
              <a:chOff x="5224975" y="2962250"/>
              <a:chExt cx="1544400" cy="0"/>
            </a:xfrm>
          </p:grpSpPr>
          <p:cxnSp>
            <p:nvCxnSpPr>
              <p:cNvPr id="2048" name="Google Shape;2048;p58"/>
              <p:cNvCxnSpPr/>
              <p:nvPr/>
            </p:nvCxnSpPr>
            <p:spPr>
              <a:xfrm>
                <a:off x="5224975" y="2962250"/>
                <a:ext cx="1544400" cy="0"/>
              </a:xfrm>
              <a:prstGeom prst="straightConnector1">
                <a:avLst/>
              </a:prstGeom>
              <a:noFill/>
              <a:ln cap="flat" cmpd="sng" w="19050">
                <a:solidFill>
                  <a:schemeClr val="lt1"/>
                </a:solidFill>
                <a:prstDash val="solid"/>
                <a:round/>
                <a:headEnd len="med" w="med" type="none"/>
                <a:tailEnd len="med" w="med" type="none"/>
              </a:ln>
            </p:spPr>
          </p:cxnSp>
          <p:cxnSp>
            <p:nvCxnSpPr>
              <p:cNvPr id="2049" name="Google Shape;2049;p58"/>
              <p:cNvCxnSpPr/>
              <p:nvPr/>
            </p:nvCxnSpPr>
            <p:spPr>
              <a:xfrm>
                <a:off x="5225150" y="2962250"/>
                <a:ext cx="998700" cy="0"/>
              </a:xfrm>
              <a:prstGeom prst="straightConnector1">
                <a:avLst/>
              </a:prstGeom>
              <a:noFill/>
              <a:ln cap="flat" cmpd="sng" w="19050">
                <a:solidFill>
                  <a:schemeClr val="accent1"/>
                </a:solidFill>
                <a:prstDash val="solid"/>
                <a:round/>
                <a:headEnd len="med" w="med" type="none"/>
                <a:tailEnd len="med" w="med" type="oval"/>
              </a:ln>
            </p:spPr>
          </p:cxnSp>
        </p:grpSp>
      </p:grpSp>
      <p:grpSp>
        <p:nvGrpSpPr>
          <p:cNvPr id="2050" name="Google Shape;2050;p58"/>
          <p:cNvGrpSpPr/>
          <p:nvPr/>
        </p:nvGrpSpPr>
        <p:grpSpPr>
          <a:xfrm>
            <a:off x="4360502" y="551726"/>
            <a:ext cx="1942231" cy="1498773"/>
            <a:chOff x="4267623" y="1395910"/>
            <a:chExt cx="1364980" cy="1053323"/>
          </a:xfrm>
        </p:grpSpPr>
        <p:sp>
          <p:nvSpPr>
            <p:cNvPr id="2051" name="Google Shape;2051;p58"/>
            <p:cNvSpPr/>
            <p:nvPr/>
          </p:nvSpPr>
          <p:spPr>
            <a:xfrm flipH="1" rot="10800000">
              <a:off x="4293069" y="1395910"/>
              <a:ext cx="1302000" cy="258300"/>
            </a:xfrm>
            <a:prstGeom prst="trapezoid">
              <a:avLst>
                <a:gd fmla="val 53979" name="adj"/>
              </a:avLst>
            </a:prstGeom>
            <a:solidFill>
              <a:schemeClr val="lt1"/>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052" name="Google Shape;2052;p58"/>
            <p:cNvSpPr/>
            <p:nvPr/>
          </p:nvSpPr>
          <p:spPr>
            <a:xfrm flipH="1" rot="10800000">
              <a:off x="4499535" y="1659818"/>
              <a:ext cx="888900" cy="258300"/>
            </a:xfrm>
            <a:prstGeom prst="trapezoid">
              <a:avLst>
                <a:gd fmla="val 53979" name="adj"/>
              </a:avLst>
            </a:prstGeom>
            <a:solidFill>
              <a:schemeClr val="dk2"/>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053" name="Google Shape;2053;p58"/>
            <p:cNvSpPr/>
            <p:nvPr/>
          </p:nvSpPr>
          <p:spPr>
            <a:xfrm flipH="1" rot="10800000">
              <a:off x="4684119" y="1923726"/>
              <a:ext cx="519900" cy="258300"/>
            </a:xfrm>
            <a:prstGeom prst="trapezoid">
              <a:avLst>
                <a:gd fmla="val 53979" name="adj"/>
              </a:avLst>
            </a:prstGeom>
            <a:solidFill>
              <a:schemeClr val="lt2"/>
            </a:solidFill>
            <a:ln cap="flat" cmpd="sng" w="1905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054" name="Google Shape;2054;p58"/>
            <p:cNvSpPr/>
            <p:nvPr/>
          </p:nvSpPr>
          <p:spPr>
            <a:xfrm rot="5400000">
              <a:off x="4819316" y="2209983"/>
              <a:ext cx="261600" cy="216900"/>
            </a:xfrm>
            <a:prstGeom prst="rightArrow">
              <a:avLst>
                <a:gd fmla="val 50000" name="adj1"/>
                <a:gd fmla="val 50000" name="adj2"/>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055" name="Google Shape;2055;p58"/>
            <p:cNvSpPr/>
            <p:nvPr/>
          </p:nvSpPr>
          <p:spPr>
            <a:xfrm>
              <a:off x="5560603" y="1489093"/>
              <a:ext cx="72000" cy="720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056" name="Google Shape;2056;p58"/>
            <p:cNvSpPr/>
            <p:nvPr/>
          </p:nvSpPr>
          <p:spPr>
            <a:xfrm>
              <a:off x="5560603" y="2011193"/>
              <a:ext cx="72000" cy="720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057" name="Google Shape;2057;p58"/>
            <p:cNvSpPr/>
            <p:nvPr/>
          </p:nvSpPr>
          <p:spPr>
            <a:xfrm>
              <a:off x="4267623" y="1752968"/>
              <a:ext cx="72000" cy="720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058" name="Google Shape;2058;p58"/>
            <p:cNvSpPr/>
            <p:nvPr/>
          </p:nvSpPr>
          <p:spPr>
            <a:xfrm>
              <a:off x="4267623" y="2299841"/>
              <a:ext cx="72000" cy="720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2059" name="Google Shape;2059;p58"/>
            <p:cNvCxnSpPr>
              <a:stCxn id="2055" idx="2"/>
              <a:endCxn id="2051" idx="3"/>
            </p:cNvCxnSpPr>
            <p:nvPr/>
          </p:nvCxnSpPr>
          <p:spPr>
            <a:xfrm rot="10800000">
              <a:off x="5525503" y="1525093"/>
              <a:ext cx="35100" cy="0"/>
            </a:xfrm>
            <a:prstGeom prst="straightConnector1">
              <a:avLst/>
            </a:prstGeom>
            <a:noFill/>
            <a:ln cap="flat" cmpd="sng" w="19050">
              <a:solidFill>
                <a:schemeClr val="lt1"/>
              </a:solidFill>
              <a:prstDash val="solid"/>
              <a:round/>
              <a:headEnd len="med" w="med" type="none"/>
              <a:tailEnd len="med" w="med" type="none"/>
            </a:ln>
          </p:spPr>
        </p:cxnSp>
        <p:cxnSp>
          <p:nvCxnSpPr>
            <p:cNvPr id="2060" name="Google Shape;2060;p58"/>
            <p:cNvCxnSpPr>
              <a:stCxn id="2057" idx="6"/>
              <a:endCxn id="2052" idx="1"/>
            </p:cNvCxnSpPr>
            <p:nvPr/>
          </p:nvCxnSpPr>
          <p:spPr>
            <a:xfrm>
              <a:off x="4339623" y="1788968"/>
              <a:ext cx="229500" cy="0"/>
            </a:xfrm>
            <a:prstGeom prst="straightConnector1">
              <a:avLst/>
            </a:prstGeom>
            <a:noFill/>
            <a:ln cap="flat" cmpd="sng" w="19050">
              <a:solidFill>
                <a:schemeClr val="dk2"/>
              </a:solidFill>
              <a:prstDash val="solid"/>
              <a:round/>
              <a:headEnd len="med" w="med" type="none"/>
              <a:tailEnd len="med" w="med" type="none"/>
            </a:ln>
          </p:spPr>
        </p:cxnSp>
        <p:cxnSp>
          <p:nvCxnSpPr>
            <p:cNvPr id="2061" name="Google Shape;2061;p58"/>
            <p:cNvCxnSpPr>
              <a:stCxn id="2053" idx="3"/>
              <a:endCxn id="2056" idx="2"/>
            </p:cNvCxnSpPr>
            <p:nvPr/>
          </p:nvCxnSpPr>
          <p:spPr>
            <a:xfrm flipH="1" rot="10800000">
              <a:off x="5134305" y="2047176"/>
              <a:ext cx="426300" cy="5700"/>
            </a:xfrm>
            <a:prstGeom prst="straightConnector1">
              <a:avLst/>
            </a:prstGeom>
            <a:noFill/>
            <a:ln cap="flat" cmpd="sng" w="19050">
              <a:solidFill>
                <a:schemeClr val="lt2"/>
              </a:solidFill>
              <a:prstDash val="solid"/>
              <a:round/>
              <a:headEnd len="med" w="med" type="none"/>
              <a:tailEnd len="med" w="med" type="none"/>
            </a:ln>
          </p:spPr>
        </p:cxnSp>
        <p:cxnSp>
          <p:nvCxnSpPr>
            <p:cNvPr id="2062" name="Google Shape;2062;p58"/>
            <p:cNvCxnSpPr>
              <a:stCxn id="2054" idx="0"/>
              <a:endCxn id="2058" idx="6"/>
            </p:cNvCxnSpPr>
            <p:nvPr/>
          </p:nvCxnSpPr>
          <p:spPr>
            <a:xfrm rot="10800000">
              <a:off x="4339766" y="2335983"/>
              <a:ext cx="718800" cy="4800"/>
            </a:xfrm>
            <a:prstGeom prst="straightConnector1">
              <a:avLst/>
            </a:prstGeom>
            <a:noFill/>
            <a:ln cap="flat" cmpd="sng" w="19050">
              <a:solidFill>
                <a:schemeClr val="accent1"/>
              </a:solidFill>
              <a:prstDash val="solid"/>
              <a:round/>
              <a:headEnd len="med" w="med" type="none"/>
              <a:tailEnd len="med" w="med" type="none"/>
            </a:ln>
          </p:spPr>
        </p:cxnSp>
      </p:grpSp>
      <p:grpSp>
        <p:nvGrpSpPr>
          <p:cNvPr id="2063" name="Google Shape;2063;p58"/>
          <p:cNvGrpSpPr/>
          <p:nvPr/>
        </p:nvGrpSpPr>
        <p:grpSpPr>
          <a:xfrm>
            <a:off x="7297251" y="2327905"/>
            <a:ext cx="1133434" cy="710700"/>
            <a:chOff x="4277294" y="3280212"/>
            <a:chExt cx="1434000" cy="899165"/>
          </a:xfrm>
        </p:grpSpPr>
        <p:grpSp>
          <p:nvGrpSpPr>
            <p:cNvPr id="2064" name="Google Shape;2064;p58"/>
            <p:cNvGrpSpPr/>
            <p:nvPr/>
          </p:nvGrpSpPr>
          <p:grpSpPr>
            <a:xfrm>
              <a:off x="4277294" y="3985877"/>
              <a:ext cx="1434000" cy="193500"/>
              <a:chOff x="4277294" y="3985877"/>
              <a:chExt cx="1434000" cy="193500"/>
            </a:xfrm>
          </p:grpSpPr>
          <p:sp>
            <p:nvSpPr>
              <p:cNvPr id="2065" name="Google Shape;2065;p58"/>
              <p:cNvSpPr/>
              <p:nvPr/>
            </p:nvSpPr>
            <p:spPr>
              <a:xfrm rot="10800000">
                <a:off x="4277294" y="3985877"/>
                <a:ext cx="1366200" cy="19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066" name="Google Shape;2066;p58"/>
              <p:cNvCxnSpPr>
                <a:stCxn id="2065" idx="1"/>
              </p:cNvCxnSpPr>
              <p:nvPr/>
            </p:nvCxnSpPr>
            <p:spPr>
              <a:xfrm flipH="1" rot="10800000">
                <a:off x="5643494" y="4080527"/>
                <a:ext cx="67800" cy="2100"/>
              </a:xfrm>
              <a:prstGeom prst="straightConnector1">
                <a:avLst/>
              </a:prstGeom>
              <a:noFill/>
              <a:ln cap="flat" cmpd="sng" w="19050">
                <a:solidFill>
                  <a:schemeClr val="lt1"/>
                </a:solidFill>
                <a:prstDash val="solid"/>
                <a:round/>
                <a:headEnd len="med" w="med" type="none"/>
                <a:tailEnd len="med" w="med" type="none"/>
              </a:ln>
            </p:spPr>
          </p:cxnSp>
        </p:grpSp>
        <p:grpSp>
          <p:nvGrpSpPr>
            <p:cNvPr id="2067" name="Google Shape;2067;p58"/>
            <p:cNvGrpSpPr/>
            <p:nvPr/>
          </p:nvGrpSpPr>
          <p:grpSpPr>
            <a:xfrm>
              <a:off x="4332478" y="3746351"/>
              <a:ext cx="1182600" cy="193500"/>
              <a:chOff x="4332478" y="3746351"/>
              <a:chExt cx="1182600" cy="193500"/>
            </a:xfrm>
          </p:grpSpPr>
          <p:sp>
            <p:nvSpPr>
              <p:cNvPr id="2068" name="Google Shape;2068;p58"/>
              <p:cNvSpPr/>
              <p:nvPr/>
            </p:nvSpPr>
            <p:spPr>
              <a:xfrm rot="10800000">
                <a:off x="4405678" y="3746351"/>
                <a:ext cx="1109400" cy="19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069" name="Google Shape;2069;p58"/>
              <p:cNvCxnSpPr>
                <a:endCxn id="2068" idx="3"/>
              </p:cNvCxnSpPr>
              <p:nvPr/>
            </p:nvCxnSpPr>
            <p:spPr>
              <a:xfrm>
                <a:off x="4332478" y="3843101"/>
                <a:ext cx="73200" cy="0"/>
              </a:xfrm>
              <a:prstGeom prst="straightConnector1">
                <a:avLst/>
              </a:prstGeom>
              <a:noFill/>
              <a:ln cap="flat" cmpd="sng" w="19050">
                <a:solidFill>
                  <a:schemeClr val="dk2"/>
                </a:solidFill>
                <a:prstDash val="solid"/>
                <a:round/>
                <a:headEnd len="med" w="med" type="none"/>
                <a:tailEnd len="med" w="med" type="none"/>
              </a:ln>
            </p:spPr>
          </p:cxnSp>
        </p:grpSp>
        <p:grpSp>
          <p:nvGrpSpPr>
            <p:cNvPr id="2070" name="Google Shape;2070;p58"/>
            <p:cNvGrpSpPr/>
            <p:nvPr/>
          </p:nvGrpSpPr>
          <p:grpSpPr>
            <a:xfrm>
              <a:off x="4562350" y="3513282"/>
              <a:ext cx="861000" cy="193500"/>
              <a:chOff x="4562350" y="3513282"/>
              <a:chExt cx="861000" cy="193500"/>
            </a:xfrm>
          </p:grpSpPr>
          <p:sp>
            <p:nvSpPr>
              <p:cNvPr id="2071" name="Google Shape;2071;p58"/>
              <p:cNvSpPr/>
              <p:nvPr/>
            </p:nvSpPr>
            <p:spPr>
              <a:xfrm rot="10800000">
                <a:off x="4562350" y="3513282"/>
                <a:ext cx="796200" cy="19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072" name="Google Shape;2072;p58"/>
              <p:cNvCxnSpPr>
                <a:stCxn id="2071" idx="1"/>
              </p:cNvCxnSpPr>
              <p:nvPr/>
            </p:nvCxnSpPr>
            <p:spPr>
              <a:xfrm flipH="1" rot="10800000">
                <a:off x="5358550" y="3607932"/>
                <a:ext cx="64800" cy="2100"/>
              </a:xfrm>
              <a:prstGeom prst="straightConnector1">
                <a:avLst/>
              </a:prstGeom>
              <a:noFill/>
              <a:ln cap="flat" cmpd="sng" w="19050">
                <a:solidFill>
                  <a:schemeClr val="lt2"/>
                </a:solidFill>
                <a:prstDash val="solid"/>
                <a:round/>
                <a:headEnd len="med" w="med" type="none"/>
                <a:tailEnd len="med" w="med" type="none"/>
              </a:ln>
            </p:spPr>
          </p:cxnSp>
        </p:grpSp>
        <p:grpSp>
          <p:nvGrpSpPr>
            <p:cNvPr id="2073" name="Google Shape;2073;p58"/>
            <p:cNvGrpSpPr/>
            <p:nvPr/>
          </p:nvGrpSpPr>
          <p:grpSpPr>
            <a:xfrm>
              <a:off x="4686335" y="3280212"/>
              <a:ext cx="493500" cy="193500"/>
              <a:chOff x="4686335" y="3280212"/>
              <a:chExt cx="493500" cy="193500"/>
            </a:xfrm>
          </p:grpSpPr>
          <p:sp>
            <p:nvSpPr>
              <p:cNvPr id="2074" name="Google Shape;2074;p58"/>
              <p:cNvSpPr/>
              <p:nvPr/>
            </p:nvSpPr>
            <p:spPr>
              <a:xfrm rot="10800000">
                <a:off x="4740935" y="3280212"/>
                <a:ext cx="438900" cy="1935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075" name="Google Shape;2075;p58"/>
              <p:cNvCxnSpPr>
                <a:endCxn id="2074" idx="3"/>
              </p:cNvCxnSpPr>
              <p:nvPr/>
            </p:nvCxnSpPr>
            <p:spPr>
              <a:xfrm>
                <a:off x="4686335" y="3375162"/>
                <a:ext cx="54600" cy="1800"/>
              </a:xfrm>
              <a:prstGeom prst="straightConnector1">
                <a:avLst/>
              </a:prstGeom>
              <a:noFill/>
              <a:ln cap="flat" cmpd="sng" w="19050">
                <a:solidFill>
                  <a:schemeClr val="accent1"/>
                </a:solidFill>
                <a:prstDash val="solid"/>
                <a:round/>
                <a:headEnd len="med" w="med" type="none"/>
                <a:tailEnd len="med" w="med" type="none"/>
              </a:ln>
            </p:spPr>
          </p:cxnSp>
        </p:grpSp>
      </p:grpSp>
      <p:grpSp>
        <p:nvGrpSpPr>
          <p:cNvPr id="2076" name="Google Shape;2076;p58"/>
          <p:cNvGrpSpPr/>
          <p:nvPr/>
        </p:nvGrpSpPr>
        <p:grpSpPr>
          <a:xfrm>
            <a:off x="6410637" y="2327964"/>
            <a:ext cx="790364" cy="710721"/>
            <a:chOff x="5760425" y="3623250"/>
            <a:chExt cx="1309200" cy="1177275"/>
          </a:xfrm>
        </p:grpSpPr>
        <p:sp>
          <p:nvSpPr>
            <p:cNvPr id="2077" name="Google Shape;2077;p58"/>
            <p:cNvSpPr/>
            <p:nvPr/>
          </p:nvSpPr>
          <p:spPr>
            <a:xfrm>
              <a:off x="5760425" y="4542225"/>
              <a:ext cx="1309200" cy="258300"/>
            </a:xfrm>
            <a:prstGeom prst="trapezoid">
              <a:avLst>
                <a:gd fmla="val 53979"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078" name="Google Shape;2078;p58"/>
            <p:cNvSpPr/>
            <p:nvPr/>
          </p:nvSpPr>
          <p:spPr>
            <a:xfrm>
              <a:off x="5900475" y="4284450"/>
              <a:ext cx="1029300" cy="258300"/>
            </a:xfrm>
            <a:prstGeom prst="trapezoid">
              <a:avLst>
                <a:gd fmla="val 53979" name="adj"/>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079" name="Google Shape;2079;p58"/>
            <p:cNvSpPr/>
            <p:nvPr/>
          </p:nvSpPr>
          <p:spPr>
            <a:xfrm>
              <a:off x="6039825" y="4026700"/>
              <a:ext cx="750600" cy="258300"/>
            </a:xfrm>
            <a:prstGeom prst="trapezoid">
              <a:avLst>
                <a:gd fmla="val 53979" name="adj"/>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080" name="Google Shape;2080;p58"/>
            <p:cNvSpPr/>
            <p:nvPr/>
          </p:nvSpPr>
          <p:spPr>
            <a:xfrm>
              <a:off x="6180700" y="3623250"/>
              <a:ext cx="470400" cy="403800"/>
            </a:xfrm>
            <a:prstGeom prst="triangl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2081" name="Google Shape;2081;p58"/>
          <p:cNvGrpSpPr/>
          <p:nvPr/>
        </p:nvGrpSpPr>
        <p:grpSpPr>
          <a:xfrm>
            <a:off x="2615190" y="2430902"/>
            <a:ext cx="1636200" cy="1510967"/>
            <a:chOff x="2541874" y="2328050"/>
            <a:chExt cx="1632446" cy="1507500"/>
          </a:xfrm>
        </p:grpSpPr>
        <p:grpSp>
          <p:nvGrpSpPr>
            <p:cNvPr id="2082" name="Google Shape;2082;p58"/>
            <p:cNvGrpSpPr/>
            <p:nvPr/>
          </p:nvGrpSpPr>
          <p:grpSpPr>
            <a:xfrm>
              <a:off x="2541874" y="2397088"/>
              <a:ext cx="1632446" cy="1369424"/>
              <a:chOff x="2541874" y="2419113"/>
              <a:chExt cx="1632446" cy="1369424"/>
            </a:xfrm>
          </p:grpSpPr>
          <p:sp>
            <p:nvSpPr>
              <p:cNvPr id="2083" name="Google Shape;2083;p58"/>
              <p:cNvSpPr/>
              <p:nvPr/>
            </p:nvSpPr>
            <p:spPr>
              <a:xfrm>
                <a:off x="2541874" y="3628611"/>
                <a:ext cx="816300" cy="1599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084" name="Google Shape;2084;p58"/>
              <p:cNvSpPr/>
              <p:nvPr/>
            </p:nvSpPr>
            <p:spPr>
              <a:xfrm>
                <a:off x="3358020" y="3628611"/>
                <a:ext cx="816300" cy="1599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085" name="Google Shape;2085;p58"/>
              <p:cNvSpPr/>
              <p:nvPr/>
            </p:nvSpPr>
            <p:spPr>
              <a:xfrm>
                <a:off x="2541874" y="3386692"/>
                <a:ext cx="816300" cy="1599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086" name="Google Shape;2086;p58"/>
              <p:cNvSpPr/>
              <p:nvPr/>
            </p:nvSpPr>
            <p:spPr>
              <a:xfrm>
                <a:off x="3358020" y="3386692"/>
                <a:ext cx="816300" cy="1599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087" name="Google Shape;2087;p58"/>
              <p:cNvSpPr/>
              <p:nvPr/>
            </p:nvSpPr>
            <p:spPr>
              <a:xfrm>
                <a:off x="2541874" y="3144772"/>
                <a:ext cx="816300" cy="1599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088" name="Google Shape;2088;p58"/>
              <p:cNvSpPr/>
              <p:nvPr/>
            </p:nvSpPr>
            <p:spPr>
              <a:xfrm>
                <a:off x="3358020" y="3144772"/>
                <a:ext cx="816300" cy="1599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089" name="Google Shape;2089;p58"/>
              <p:cNvSpPr/>
              <p:nvPr/>
            </p:nvSpPr>
            <p:spPr>
              <a:xfrm>
                <a:off x="2541874" y="2902853"/>
                <a:ext cx="816300" cy="1599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090" name="Google Shape;2090;p58"/>
              <p:cNvSpPr/>
              <p:nvPr/>
            </p:nvSpPr>
            <p:spPr>
              <a:xfrm>
                <a:off x="3358020" y="2902853"/>
                <a:ext cx="816300" cy="1599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091" name="Google Shape;2091;p58"/>
              <p:cNvSpPr/>
              <p:nvPr/>
            </p:nvSpPr>
            <p:spPr>
              <a:xfrm>
                <a:off x="2541874" y="2660934"/>
                <a:ext cx="816300" cy="1599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092" name="Google Shape;2092;p58"/>
              <p:cNvSpPr/>
              <p:nvPr/>
            </p:nvSpPr>
            <p:spPr>
              <a:xfrm>
                <a:off x="3358020" y="2660934"/>
                <a:ext cx="816300" cy="1599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093" name="Google Shape;2093;p58"/>
              <p:cNvSpPr/>
              <p:nvPr/>
            </p:nvSpPr>
            <p:spPr>
              <a:xfrm>
                <a:off x="2541874" y="2419113"/>
                <a:ext cx="816300" cy="1599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094" name="Google Shape;2094;p58"/>
              <p:cNvSpPr/>
              <p:nvPr/>
            </p:nvSpPr>
            <p:spPr>
              <a:xfrm>
                <a:off x="3358020" y="2419113"/>
                <a:ext cx="816300" cy="1599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095" name="Google Shape;2095;p58"/>
              <p:cNvSpPr/>
              <p:nvPr/>
            </p:nvSpPr>
            <p:spPr>
              <a:xfrm>
                <a:off x="2647220" y="3628637"/>
                <a:ext cx="710700" cy="1599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096" name="Google Shape;2096;p58"/>
              <p:cNvSpPr/>
              <p:nvPr/>
            </p:nvSpPr>
            <p:spPr>
              <a:xfrm>
                <a:off x="2767244" y="3386715"/>
                <a:ext cx="590700" cy="1599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097" name="Google Shape;2097;p58"/>
              <p:cNvSpPr/>
              <p:nvPr/>
            </p:nvSpPr>
            <p:spPr>
              <a:xfrm>
                <a:off x="2707232" y="3144793"/>
                <a:ext cx="650700" cy="1599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098" name="Google Shape;2098;p58"/>
              <p:cNvSpPr/>
              <p:nvPr/>
            </p:nvSpPr>
            <p:spPr>
              <a:xfrm>
                <a:off x="3043329" y="2902871"/>
                <a:ext cx="314700" cy="1599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099" name="Google Shape;2099;p58"/>
              <p:cNvSpPr/>
              <p:nvPr/>
            </p:nvSpPr>
            <p:spPr>
              <a:xfrm>
                <a:off x="2844406" y="2660949"/>
                <a:ext cx="513900" cy="1599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100" name="Google Shape;2100;p58"/>
              <p:cNvSpPr/>
              <p:nvPr/>
            </p:nvSpPr>
            <p:spPr>
              <a:xfrm>
                <a:off x="3139354" y="2419125"/>
                <a:ext cx="218700" cy="1599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101" name="Google Shape;2101;p58"/>
              <p:cNvSpPr/>
              <p:nvPr/>
            </p:nvSpPr>
            <p:spPr>
              <a:xfrm>
                <a:off x="3355402" y="3628611"/>
                <a:ext cx="590700" cy="159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102" name="Google Shape;2102;p58"/>
              <p:cNvSpPr/>
              <p:nvPr/>
            </p:nvSpPr>
            <p:spPr>
              <a:xfrm>
                <a:off x="3355402" y="3386694"/>
                <a:ext cx="710700" cy="159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103" name="Google Shape;2103;p58"/>
              <p:cNvSpPr/>
              <p:nvPr/>
            </p:nvSpPr>
            <p:spPr>
              <a:xfrm>
                <a:off x="3355402" y="3144778"/>
                <a:ext cx="426000" cy="159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104" name="Google Shape;2104;p58"/>
              <p:cNvSpPr/>
              <p:nvPr/>
            </p:nvSpPr>
            <p:spPr>
              <a:xfrm>
                <a:off x="3355402" y="2902861"/>
                <a:ext cx="590700" cy="159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105" name="Google Shape;2105;p58"/>
              <p:cNvSpPr/>
              <p:nvPr/>
            </p:nvSpPr>
            <p:spPr>
              <a:xfrm>
                <a:off x="3355402" y="2660944"/>
                <a:ext cx="277800" cy="159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106" name="Google Shape;2106;p58"/>
              <p:cNvSpPr/>
              <p:nvPr/>
            </p:nvSpPr>
            <p:spPr>
              <a:xfrm>
                <a:off x="3355402" y="2419125"/>
                <a:ext cx="168000" cy="159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cxnSp>
          <p:nvCxnSpPr>
            <p:cNvPr id="2107" name="Google Shape;2107;p58"/>
            <p:cNvCxnSpPr/>
            <p:nvPr/>
          </p:nvCxnSpPr>
          <p:spPr>
            <a:xfrm>
              <a:off x="3358100" y="2328050"/>
              <a:ext cx="0" cy="1507500"/>
            </a:xfrm>
            <a:prstGeom prst="straightConnector1">
              <a:avLst/>
            </a:prstGeom>
            <a:noFill/>
            <a:ln cap="flat" cmpd="sng" w="19050">
              <a:solidFill>
                <a:schemeClr val="accent1"/>
              </a:solidFill>
              <a:prstDash val="solid"/>
              <a:round/>
              <a:headEnd len="med" w="med" type="none"/>
              <a:tailEnd len="med" w="med" type="none"/>
            </a:ln>
          </p:spPr>
        </p:cxnSp>
      </p:grpSp>
      <p:grpSp>
        <p:nvGrpSpPr>
          <p:cNvPr id="2108" name="Google Shape;2108;p58"/>
          <p:cNvGrpSpPr/>
          <p:nvPr/>
        </p:nvGrpSpPr>
        <p:grpSpPr>
          <a:xfrm>
            <a:off x="4578681" y="2337868"/>
            <a:ext cx="1498830" cy="1498830"/>
            <a:chOff x="2734075" y="2398825"/>
            <a:chExt cx="1410000" cy="1410000"/>
          </a:xfrm>
        </p:grpSpPr>
        <p:sp>
          <p:nvSpPr>
            <p:cNvPr id="2109" name="Google Shape;2109;p58"/>
            <p:cNvSpPr/>
            <p:nvPr/>
          </p:nvSpPr>
          <p:spPr>
            <a:xfrm>
              <a:off x="2734075" y="2398825"/>
              <a:ext cx="1410000" cy="1410000"/>
            </a:xfrm>
            <a:prstGeom prst="donut">
              <a:avLst>
                <a:gd fmla="val 5864"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110" name="Google Shape;2110;p58"/>
            <p:cNvSpPr/>
            <p:nvPr/>
          </p:nvSpPr>
          <p:spPr>
            <a:xfrm flipH="1" rot="5400000">
              <a:off x="3137425" y="2802125"/>
              <a:ext cx="603600" cy="603600"/>
            </a:xfrm>
            <a:prstGeom prst="blockArc">
              <a:avLst>
                <a:gd fmla="val 16151512" name="adj1"/>
                <a:gd fmla="val 36507" name="adj2"/>
                <a:gd fmla="val 16861" name="adj3"/>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111" name="Google Shape;2111;p58"/>
            <p:cNvSpPr/>
            <p:nvPr/>
          </p:nvSpPr>
          <p:spPr>
            <a:xfrm flipH="1" rot="5400000">
              <a:off x="2991426" y="2656250"/>
              <a:ext cx="895500" cy="895500"/>
            </a:xfrm>
            <a:prstGeom prst="blockArc">
              <a:avLst>
                <a:gd fmla="val 10785634" name="adj1"/>
                <a:gd fmla="val 25138" name="adj2"/>
                <a:gd fmla="val 12191" name="adj3"/>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112" name="Google Shape;2112;p58"/>
            <p:cNvSpPr/>
            <p:nvPr/>
          </p:nvSpPr>
          <p:spPr>
            <a:xfrm flipH="1" rot="5400000">
              <a:off x="2847675" y="2512275"/>
              <a:ext cx="1183200" cy="1183200"/>
            </a:xfrm>
            <a:prstGeom prst="blockArc">
              <a:avLst>
                <a:gd fmla="val 5389572" name="adj1"/>
                <a:gd fmla="val 43175" name="adj2"/>
                <a:gd fmla="val 9126" name="adj3"/>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sp>
        <p:nvSpPr>
          <p:cNvPr id="2113" name="Google Shape;2113;p58"/>
          <p:cNvSpPr/>
          <p:nvPr/>
        </p:nvSpPr>
        <p:spPr>
          <a:xfrm>
            <a:off x="6408100" y="3303300"/>
            <a:ext cx="583200" cy="1305300"/>
          </a:xfrm>
          <a:prstGeom prst="roundRect">
            <a:avLst>
              <a:gd fmla="val 16667" name="adj"/>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2114" name="Google Shape;2114;p58"/>
          <p:cNvCxnSpPr>
            <a:stCxn id="2113" idx="2"/>
          </p:cNvCxnSpPr>
          <p:nvPr/>
        </p:nvCxnSpPr>
        <p:spPr>
          <a:xfrm rot="10800000">
            <a:off x="6699700" y="3303300"/>
            <a:ext cx="0" cy="1305300"/>
          </a:xfrm>
          <a:prstGeom prst="straightConnector1">
            <a:avLst/>
          </a:prstGeom>
          <a:noFill/>
          <a:ln cap="flat" cmpd="sng" w="19050">
            <a:solidFill>
              <a:schemeClr val="lt1"/>
            </a:solidFill>
            <a:prstDash val="solid"/>
            <a:round/>
            <a:headEnd len="med" w="med" type="none"/>
            <a:tailEnd len="med" w="med" type="none"/>
          </a:ln>
        </p:spPr>
      </p:cxnSp>
      <p:grpSp>
        <p:nvGrpSpPr>
          <p:cNvPr id="2115" name="Google Shape;2115;p58"/>
          <p:cNvGrpSpPr/>
          <p:nvPr/>
        </p:nvGrpSpPr>
        <p:grpSpPr>
          <a:xfrm>
            <a:off x="7127800" y="3303050"/>
            <a:ext cx="583200" cy="1305300"/>
            <a:chOff x="7127800" y="3303050"/>
            <a:chExt cx="583200" cy="1305300"/>
          </a:xfrm>
        </p:grpSpPr>
        <p:sp>
          <p:nvSpPr>
            <p:cNvPr id="2116" name="Google Shape;2116;p58"/>
            <p:cNvSpPr/>
            <p:nvPr/>
          </p:nvSpPr>
          <p:spPr>
            <a:xfrm>
              <a:off x="7127800" y="3615950"/>
              <a:ext cx="583200" cy="992400"/>
            </a:xfrm>
            <a:prstGeom prst="roundRect">
              <a:avLst>
                <a:gd fmla="val 16667" name="adj"/>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2117" name="Google Shape;2117;p58"/>
            <p:cNvCxnSpPr>
              <a:stCxn id="2116" idx="2"/>
            </p:cNvCxnSpPr>
            <p:nvPr/>
          </p:nvCxnSpPr>
          <p:spPr>
            <a:xfrm rot="10800000">
              <a:off x="7419400" y="3303050"/>
              <a:ext cx="0" cy="1305300"/>
            </a:xfrm>
            <a:prstGeom prst="straightConnector1">
              <a:avLst/>
            </a:prstGeom>
            <a:noFill/>
            <a:ln cap="flat" cmpd="sng" w="19050">
              <a:solidFill>
                <a:schemeClr val="lt1"/>
              </a:solidFill>
              <a:prstDash val="solid"/>
              <a:round/>
              <a:headEnd len="med" w="med" type="none"/>
              <a:tailEnd len="med" w="med" type="none"/>
            </a:ln>
          </p:spPr>
        </p:cxnSp>
      </p:grpSp>
      <p:grpSp>
        <p:nvGrpSpPr>
          <p:cNvPr id="2118" name="Google Shape;2118;p58"/>
          <p:cNvGrpSpPr/>
          <p:nvPr/>
        </p:nvGrpSpPr>
        <p:grpSpPr>
          <a:xfrm>
            <a:off x="7847475" y="3303175"/>
            <a:ext cx="583200" cy="1305300"/>
            <a:chOff x="7847475" y="3303175"/>
            <a:chExt cx="583200" cy="1305300"/>
          </a:xfrm>
        </p:grpSpPr>
        <p:sp>
          <p:nvSpPr>
            <p:cNvPr id="2119" name="Google Shape;2119;p58"/>
            <p:cNvSpPr/>
            <p:nvPr/>
          </p:nvSpPr>
          <p:spPr>
            <a:xfrm>
              <a:off x="7847475" y="3940975"/>
              <a:ext cx="583200" cy="667500"/>
            </a:xfrm>
            <a:prstGeom prst="roundRect">
              <a:avLst>
                <a:gd fmla="val 16667" name="adj"/>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cxnSp>
          <p:nvCxnSpPr>
            <p:cNvPr id="2120" name="Google Shape;2120;p58"/>
            <p:cNvCxnSpPr>
              <a:stCxn id="2119" idx="2"/>
            </p:cNvCxnSpPr>
            <p:nvPr/>
          </p:nvCxnSpPr>
          <p:spPr>
            <a:xfrm rot="10800000">
              <a:off x="8139075" y="3303175"/>
              <a:ext cx="0" cy="1305300"/>
            </a:xfrm>
            <a:prstGeom prst="straightConnector1">
              <a:avLst/>
            </a:prstGeom>
            <a:noFill/>
            <a:ln cap="flat" cmpd="sng" w="19050">
              <a:solidFill>
                <a:schemeClr val="lt1"/>
              </a:solidFill>
              <a:prstDash val="solid"/>
              <a:round/>
              <a:headEnd len="med" w="med" type="none"/>
              <a:tailEnd len="med" w="med" type="none"/>
            </a:ln>
          </p:spPr>
        </p:cxnSp>
      </p:grpSp>
      <p:grpSp>
        <p:nvGrpSpPr>
          <p:cNvPr id="2121" name="Google Shape;2121;p58"/>
          <p:cNvGrpSpPr/>
          <p:nvPr/>
        </p:nvGrpSpPr>
        <p:grpSpPr>
          <a:xfrm>
            <a:off x="647130" y="3397568"/>
            <a:ext cx="531608" cy="531608"/>
            <a:chOff x="640000" y="3356400"/>
            <a:chExt cx="543900" cy="543900"/>
          </a:xfrm>
        </p:grpSpPr>
        <p:sp>
          <p:nvSpPr>
            <p:cNvPr id="2122" name="Google Shape;2122;p58"/>
            <p:cNvSpPr/>
            <p:nvPr/>
          </p:nvSpPr>
          <p:spPr>
            <a:xfrm>
              <a:off x="681916" y="3398446"/>
              <a:ext cx="460200" cy="4599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123" name="Google Shape;2123;p58"/>
            <p:cNvSpPr/>
            <p:nvPr/>
          </p:nvSpPr>
          <p:spPr>
            <a:xfrm>
              <a:off x="640000" y="3356400"/>
              <a:ext cx="543900" cy="543900"/>
            </a:xfrm>
            <a:prstGeom prst="arc">
              <a:avLst>
                <a:gd fmla="val 16200000" name="adj1"/>
                <a:gd fmla="val 0" name="adj2"/>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2124" name="Google Shape;2124;p58"/>
          <p:cNvGrpSpPr/>
          <p:nvPr/>
        </p:nvGrpSpPr>
        <p:grpSpPr>
          <a:xfrm>
            <a:off x="1234362" y="3397568"/>
            <a:ext cx="531608" cy="531608"/>
            <a:chOff x="1221113" y="3356400"/>
            <a:chExt cx="543900" cy="543900"/>
          </a:xfrm>
        </p:grpSpPr>
        <p:sp>
          <p:nvSpPr>
            <p:cNvPr id="2125" name="Google Shape;2125;p58"/>
            <p:cNvSpPr/>
            <p:nvPr/>
          </p:nvSpPr>
          <p:spPr>
            <a:xfrm>
              <a:off x="1263029" y="3398446"/>
              <a:ext cx="460200" cy="4599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126" name="Google Shape;2126;p58"/>
            <p:cNvSpPr/>
            <p:nvPr/>
          </p:nvSpPr>
          <p:spPr>
            <a:xfrm>
              <a:off x="1221113" y="3356400"/>
              <a:ext cx="543900" cy="543900"/>
            </a:xfrm>
            <a:prstGeom prst="arc">
              <a:avLst>
                <a:gd fmla="val 16200000" name="adj1"/>
                <a:gd fmla="val 5375492" name="adj2"/>
              </a:avLst>
            </a:prstGeom>
            <a:noFill/>
            <a:ln cap="flat" cmpd="sng" w="1905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2127" name="Google Shape;2127;p58"/>
          <p:cNvGrpSpPr/>
          <p:nvPr/>
        </p:nvGrpSpPr>
        <p:grpSpPr>
          <a:xfrm>
            <a:off x="1821593" y="3397568"/>
            <a:ext cx="531608" cy="531608"/>
            <a:chOff x="1802222" y="3356400"/>
            <a:chExt cx="543900" cy="543900"/>
          </a:xfrm>
        </p:grpSpPr>
        <p:sp>
          <p:nvSpPr>
            <p:cNvPr id="2128" name="Google Shape;2128;p58"/>
            <p:cNvSpPr/>
            <p:nvPr/>
          </p:nvSpPr>
          <p:spPr>
            <a:xfrm>
              <a:off x="1844138" y="3398446"/>
              <a:ext cx="460200" cy="4599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129" name="Google Shape;2129;p58"/>
            <p:cNvSpPr/>
            <p:nvPr/>
          </p:nvSpPr>
          <p:spPr>
            <a:xfrm>
              <a:off x="1802222" y="3356400"/>
              <a:ext cx="543900" cy="543900"/>
            </a:xfrm>
            <a:prstGeom prst="arc">
              <a:avLst>
                <a:gd fmla="val 16200000" name="adj1"/>
                <a:gd fmla="val 10755368" name="adj2"/>
              </a:avLst>
            </a:pr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2130" name="Google Shape;2130;p58"/>
          <p:cNvGrpSpPr/>
          <p:nvPr/>
        </p:nvGrpSpPr>
        <p:grpSpPr>
          <a:xfrm>
            <a:off x="2615050" y="538596"/>
            <a:ext cx="1636500" cy="1636500"/>
            <a:chOff x="2615050" y="501067"/>
            <a:chExt cx="1636500" cy="1636500"/>
          </a:xfrm>
        </p:grpSpPr>
        <p:sp>
          <p:nvSpPr>
            <p:cNvPr id="2131" name="Google Shape;2131;p58"/>
            <p:cNvSpPr/>
            <p:nvPr/>
          </p:nvSpPr>
          <p:spPr>
            <a:xfrm rot="5400000">
              <a:off x="2868439" y="752501"/>
              <a:ext cx="1129800" cy="1129800"/>
            </a:xfrm>
            <a:prstGeom prst="chord">
              <a:avLst>
                <a:gd fmla="val 5386284" name="adj1"/>
                <a:gd fmla="val 16200000" name="adj2"/>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132" name="Google Shape;2132;p58"/>
            <p:cNvSpPr/>
            <p:nvPr/>
          </p:nvSpPr>
          <p:spPr>
            <a:xfrm>
              <a:off x="2615050" y="501067"/>
              <a:ext cx="1636500" cy="1636500"/>
            </a:xfrm>
            <a:prstGeom prst="blockArc">
              <a:avLst>
                <a:gd fmla="val 10800000" name="adj1"/>
                <a:gd fmla="val 20033791" name="adj2"/>
                <a:gd fmla="val 26085" name="adj3"/>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2133" name="Google Shape;2133;p58"/>
          <p:cNvGrpSpPr/>
          <p:nvPr/>
        </p:nvGrpSpPr>
        <p:grpSpPr>
          <a:xfrm>
            <a:off x="6410574" y="539471"/>
            <a:ext cx="3519095" cy="3002836"/>
            <a:chOff x="6781275" y="766449"/>
            <a:chExt cx="2814375" cy="2401500"/>
          </a:xfrm>
        </p:grpSpPr>
        <p:grpSp>
          <p:nvGrpSpPr>
            <p:cNvPr id="2134" name="Google Shape;2134;p58"/>
            <p:cNvGrpSpPr/>
            <p:nvPr/>
          </p:nvGrpSpPr>
          <p:grpSpPr>
            <a:xfrm>
              <a:off x="6781275" y="766449"/>
              <a:ext cx="2814375" cy="2401500"/>
              <a:chOff x="6781275" y="766449"/>
              <a:chExt cx="2814375" cy="2401500"/>
            </a:xfrm>
          </p:grpSpPr>
          <p:sp>
            <p:nvSpPr>
              <p:cNvPr id="2135" name="Google Shape;2135;p58"/>
              <p:cNvSpPr/>
              <p:nvPr/>
            </p:nvSpPr>
            <p:spPr>
              <a:xfrm rot="-5400000">
                <a:off x="7194150" y="766449"/>
                <a:ext cx="2401500" cy="2401500"/>
              </a:xfrm>
              <a:prstGeom prst="blockArc">
                <a:avLst>
                  <a:gd fmla="val 19819552" name="adj1"/>
                  <a:gd fmla="val 10212" name="adj2"/>
                  <a:gd fmla="val 12157" name="adj3"/>
                </a:avLst>
              </a:prstGeom>
              <a:solidFill>
                <a:schemeClr val="accent1"/>
              </a:solid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Inter"/>
                    <a:ea typeface="Inter"/>
                    <a:cs typeface="Inter"/>
                    <a:sym typeface="Inter"/>
                  </a:rPr>
                  <a:t> </a:t>
                </a:r>
                <a:endParaRPr>
                  <a:latin typeface="Inter"/>
                  <a:ea typeface="Inter"/>
                  <a:cs typeface="Inter"/>
                  <a:sym typeface="Inter"/>
                </a:endParaRPr>
              </a:p>
            </p:txBody>
          </p:sp>
          <p:cxnSp>
            <p:nvCxnSpPr>
              <p:cNvPr id="2136" name="Google Shape;2136;p58"/>
              <p:cNvCxnSpPr>
                <a:stCxn id="2135" idx="0"/>
                <a:endCxn id="2137" idx="3"/>
              </p:cNvCxnSpPr>
              <p:nvPr/>
            </p:nvCxnSpPr>
            <p:spPr>
              <a:xfrm flipH="1">
                <a:off x="7258917" y="1050753"/>
                <a:ext cx="613800" cy="2400"/>
              </a:xfrm>
              <a:prstGeom prst="straightConnector1">
                <a:avLst/>
              </a:prstGeom>
              <a:noFill/>
              <a:ln cap="flat" cmpd="sng" w="19050">
                <a:solidFill>
                  <a:schemeClr val="accent1"/>
                </a:solidFill>
                <a:prstDash val="solid"/>
                <a:round/>
                <a:headEnd len="med" w="med" type="none"/>
                <a:tailEnd len="med" w="med" type="none"/>
              </a:ln>
            </p:spPr>
          </p:cxnSp>
          <p:sp>
            <p:nvSpPr>
              <p:cNvPr id="2137" name="Google Shape;2137;p58"/>
              <p:cNvSpPr/>
              <p:nvPr/>
            </p:nvSpPr>
            <p:spPr>
              <a:xfrm>
                <a:off x="6781275" y="976074"/>
                <a:ext cx="477600" cy="154200"/>
              </a:xfrm>
              <a:prstGeom prst="rect">
                <a:avLst/>
              </a:prstGeom>
              <a:solidFill>
                <a:schemeClr val="accent1"/>
              </a:solid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2138" name="Google Shape;2138;p58"/>
            <p:cNvGrpSpPr/>
            <p:nvPr/>
          </p:nvGrpSpPr>
          <p:grpSpPr>
            <a:xfrm>
              <a:off x="6781275" y="1098578"/>
              <a:ext cx="2487825" cy="1748400"/>
              <a:chOff x="6781275" y="1098578"/>
              <a:chExt cx="2487825" cy="1748400"/>
            </a:xfrm>
          </p:grpSpPr>
          <p:sp>
            <p:nvSpPr>
              <p:cNvPr id="2139" name="Google Shape;2139;p58"/>
              <p:cNvSpPr/>
              <p:nvPr/>
            </p:nvSpPr>
            <p:spPr>
              <a:xfrm rot="-5400000">
                <a:off x="7520700" y="1098578"/>
                <a:ext cx="1748400" cy="1748400"/>
              </a:xfrm>
              <a:prstGeom prst="blockArc">
                <a:avLst>
                  <a:gd fmla="val 19790923" name="adj1"/>
                  <a:gd fmla="val 15524" name="adj2"/>
                  <a:gd fmla="val 15806" name="adj3"/>
                </a:avLst>
              </a:prstGeom>
              <a:solidFill>
                <a:schemeClr val="lt2"/>
              </a:solidFill>
              <a:ln cap="flat" cmpd="sng" w="1905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Inter"/>
                    <a:ea typeface="Inter"/>
                    <a:cs typeface="Inter"/>
                    <a:sym typeface="Inter"/>
                  </a:rPr>
                  <a:t> </a:t>
                </a:r>
                <a:endParaRPr>
                  <a:latin typeface="Inter"/>
                  <a:ea typeface="Inter"/>
                  <a:cs typeface="Inter"/>
                  <a:sym typeface="Inter"/>
                </a:endParaRPr>
              </a:p>
            </p:txBody>
          </p:sp>
          <p:cxnSp>
            <p:nvCxnSpPr>
              <p:cNvPr id="2140" name="Google Shape;2140;p58"/>
              <p:cNvCxnSpPr>
                <a:stCxn id="2139" idx="0"/>
                <a:endCxn id="2141" idx="3"/>
              </p:cNvCxnSpPr>
              <p:nvPr/>
            </p:nvCxnSpPr>
            <p:spPr>
              <a:xfrm flipH="1">
                <a:off x="7259007" y="1336337"/>
                <a:ext cx="766200" cy="1800"/>
              </a:xfrm>
              <a:prstGeom prst="straightConnector1">
                <a:avLst/>
              </a:prstGeom>
              <a:noFill/>
              <a:ln cap="flat" cmpd="sng" w="19050">
                <a:solidFill>
                  <a:schemeClr val="lt2"/>
                </a:solidFill>
                <a:prstDash val="solid"/>
                <a:round/>
                <a:headEnd len="med" w="med" type="none"/>
                <a:tailEnd len="med" w="med" type="none"/>
              </a:ln>
            </p:spPr>
          </p:cxnSp>
          <p:sp>
            <p:nvSpPr>
              <p:cNvPr id="2141" name="Google Shape;2141;p58"/>
              <p:cNvSpPr/>
              <p:nvPr/>
            </p:nvSpPr>
            <p:spPr>
              <a:xfrm>
                <a:off x="6781275" y="1260900"/>
                <a:ext cx="477600" cy="154200"/>
              </a:xfrm>
              <a:prstGeom prst="rect">
                <a:avLst/>
              </a:prstGeom>
              <a:solidFill>
                <a:schemeClr val="lt2"/>
              </a:solidFill>
              <a:ln cap="flat" cmpd="sng" w="1905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2142" name="Google Shape;2142;p58"/>
            <p:cNvGrpSpPr/>
            <p:nvPr/>
          </p:nvGrpSpPr>
          <p:grpSpPr>
            <a:xfrm>
              <a:off x="6781275" y="1415859"/>
              <a:ext cx="2193850" cy="1160400"/>
              <a:chOff x="6781275" y="1415859"/>
              <a:chExt cx="2193850" cy="1160400"/>
            </a:xfrm>
          </p:grpSpPr>
          <p:sp>
            <p:nvSpPr>
              <p:cNvPr id="2143" name="Google Shape;2143;p58"/>
              <p:cNvSpPr/>
              <p:nvPr/>
            </p:nvSpPr>
            <p:spPr>
              <a:xfrm rot="-5400000">
                <a:off x="7814725" y="1415859"/>
                <a:ext cx="1160400" cy="1160400"/>
              </a:xfrm>
              <a:prstGeom prst="blockArc">
                <a:avLst>
                  <a:gd fmla="val 19819552" name="adj1"/>
                  <a:gd fmla="val 0" name="adj2"/>
                  <a:gd fmla="val 25000" name="adj3"/>
                </a:avLst>
              </a:prstGeom>
              <a:solidFill>
                <a:schemeClr val="dk2"/>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Inter"/>
                    <a:ea typeface="Inter"/>
                    <a:cs typeface="Inter"/>
                    <a:sym typeface="Inter"/>
                  </a:rPr>
                  <a:t> </a:t>
                </a:r>
                <a:endParaRPr>
                  <a:latin typeface="Inter"/>
                  <a:ea typeface="Inter"/>
                  <a:cs typeface="Inter"/>
                  <a:sym typeface="Inter"/>
                </a:endParaRPr>
              </a:p>
            </p:txBody>
          </p:sp>
          <p:cxnSp>
            <p:nvCxnSpPr>
              <p:cNvPr id="2144" name="Google Shape;2144;p58"/>
              <p:cNvCxnSpPr>
                <a:stCxn id="2143" idx="0"/>
                <a:endCxn id="2145" idx="3"/>
              </p:cNvCxnSpPr>
              <p:nvPr/>
            </p:nvCxnSpPr>
            <p:spPr>
              <a:xfrm flipH="1">
                <a:off x="7258797" y="1617977"/>
                <a:ext cx="920700" cy="4800"/>
              </a:xfrm>
              <a:prstGeom prst="straightConnector1">
                <a:avLst/>
              </a:prstGeom>
              <a:noFill/>
              <a:ln cap="flat" cmpd="sng" w="19050">
                <a:solidFill>
                  <a:schemeClr val="dk2"/>
                </a:solidFill>
                <a:prstDash val="solid"/>
                <a:round/>
                <a:headEnd len="med" w="med" type="none"/>
                <a:tailEnd len="med" w="med" type="none"/>
              </a:ln>
            </p:spPr>
          </p:cxnSp>
          <p:sp>
            <p:nvSpPr>
              <p:cNvPr id="2145" name="Google Shape;2145;p58"/>
              <p:cNvSpPr/>
              <p:nvPr/>
            </p:nvSpPr>
            <p:spPr>
              <a:xfrm>
                <a:off x="6781275" y="1545726"/>
                <a:ext cx="477600" cy="154200"/>
              </a:xfrm>
              <a:prstGeom prst="rect">
                <a:avLst/>
              </a:prstGeom>
              <a:solidFill>
                <a:schemeClr val="dk2"/>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nvGrpSpPr>
            <p:cNvPr id="2146" name="Google Shape;2146;p58"/>
            <p:cNvGrpSpPr/>
            <p:nvPr/>
          </p:nvGrpSpPr>
          <p:grpSpPr>
            <a:xfrm>
              <a:off x="6781275" y="1746372"/>
              <a:ext cx="1866075" cy="504900"/>
              <a:chOff x="6781275" y="1746372"/>
              <a:chExt cx="1866075" cy="504900"/>
            </a:xfrm>
          </p:grpSpPr>
          <p:sp>
            <p:nvSpPr>
              <p:cNvPr id="2147" name="Google Shape;2147;p58"/>
              <p:cNvSpPr/>
              <p:nvPr/>
            </p:nvSpPr>
            <p:spPr>
              <a:xfrm flipH="1" rot="-5400000">
                <a:off x="8142450" y="1746372"/>
                <a:ext cx="504900" cy="504900"/>
              </a:xfrm>
              <a:prstGeom prst="blockArc">
                <a:avLst>
                  <a:gd fmla="val 10800000" name="adj1"/>
                  <a:gd fmla="val 12722091" name="adj2"/>
                  <a:gd fmla="val 48814" name="adj3"/>
                </a:avLst>
              </a:prstGeom>
              <a:solidFill>
                <a:schemeClr val="lt1"/>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Inter"/>
                    <a:ea typeface="Inter"/>
                    <a:cs typeface="Inter"/>
                    <a:sym typeface="Inter"/>
                  </a:rPr>
                  <a:t> </a:t>
                </a:r>
                <a:endParaRPr>
                  <a:latin typeface="Inter"/>
                  <a:ea typeface="Inter"/>
                  <a:cs typeface="Inter"/>
                  <a:sym typeface="Inter"/>
                </a:endParaRPr>
              </a:p>
            </p:txBody>
          </p:sp>
          <p:cxnSp>
            <p:nvCxnSpPr>
              <p:cNvPr id="2148" name="Google Shape;2148;p58"/>
              <p:cNvCxnSpPr>
                <a:stCxn id="2147" idx="1"/>
                <a:endCxn id="2149" idx="3"/>
              </p:cNvCxnSpPr>
              <p:nvPr/>
            </p:nvCxnSpPr>
            <p:spPr>
              <a:xfrm flipH="1">
                <a:off x="7258958" y="1889280"/>
                <a:ext cx="1067400" cy="6000"/>
              </a:xfrm>
              <a:prstGeom prst="straightConnector1">
                <a:avLst/>
              </a:prstGeom>
              <a:noFill/>
              <a:ln cap="flat" cmpd="sng" w="19050">
                <a:solidFill>
                  <a:schemeClr val="lt1"/>
                </a:solidFill>
                <a:prstDash val="solid"/>
                <a:round/>
                <a:headEnd len="med" w="med" type="none"/>
                <a:tailEnd len="med" w="med" type="none"/>
              </a:ln>
            </p:spPr>
          </p:cxnSp>
          <p:sp>
            <p:nvSpPr>
              <p:cNvPr id="2149" name="Google Shape;2149;p58"/>
              <p:cNvSpPr/>
              <p:nvPr/>
            </p:nvSpPr>
            <p:spPr>
              <a:xfrm>
                <a:off x="6781275" y="1818286"/>
                <a:ext cx="477600" cy="154200"/>
              </a:xfrm>
              <a:prstGeom prst="rect">
                <a:avLst/>
              </a:prstGeom>
              <a:solidFill>
                <a:schemeClr val="lt1"/>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grpSp>
      <p:grpSp>
        <p:nvGrpSpPr>
          <p:cNvPr id="2150" name="Google Shape;2150;p58"/>
          <p:cNvGrpSpPr/>
          <p:nvPr/>
        </p:nvGrpSpPr>
        <p:grpSpPr>
          <a:xfrm>
            <a:off x="2616150" y="1472035"/>
            <a:ext cx="1636500" cy="1636500"/>
            <a:chOff x="2615050" y="501067"/>
            <a:chExt cx="1636500" cy="1636500"/>
          </a:xfrm>
        </p:grpSpPr>
        <p:sp>
          <p:nvSpPr>
            <p:cNvPr id="2151" name="Google Shape;2151;p58"/>
            <p:cNvSpPr/>
            <p:nvPr/>
          </p:nvSpPr>
          <p:spPr>
            <a:xfrm rot="5400000">
              <a:off x="2868439" y="752501"/>
              <a:ext cx="1129800" cy="1129800"/>
            </a:xfrm>
            <a:prstGeom prst="chord">
              <a:avLst>
                <a:gd fmla="val 5386284" name="adj1"/>
                <a:gd fmla="val 16200000" name="adj2"/>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152" name="Google Shape;2152;p58"/>
            <p:cNvSpPr/>
            <p:nvPr/>
          </p:nvSpPr>
          <p:spPr>
            <a:xfrm>
              <a:off x="2615050" y="501067"/>
              <a:ext cx="1636500" cy="1636500"/>
            </a:xfrm>
            <a:prstGeom prst="blockArc">
              <a:avLst>
                <a:gd fmla="val 10800000" name="adj1"/>
                <a:gd fmla="val 16233165" name="adj2"/>
                <a:gd fmla="val 26247" name="adj3"/>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156" name="Shape 2156"/>
        <p:cNvGrpSpPr/>
        <p:nvPr/>
      </p:nvGrpSpPr>
      <p:grpSpPr>
        <a:xfrm>
          <a:off x="0" y="0"/>
          <a:ext cx="0" cy="0"/>
          <a:chOff x="0" y="0"/>
          <a:chExt cx="0" cy="0"/>
        </a:xfrm>
      </p:grpSpPr>
      <p:sp>
        <p:nvSpPr>
          <p:cNvPr id="2157" name="Google Shape;2157;p59"/>
          <p:cNvSpPr txBox="1"/>
          <p:nvPr/>
        </p:nvSpPr>
        <p:spPr>
          <a:xfrm>
            <a:off x="723400" y="1447419"/>
            <a:ext cx="7697100" cy="685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100">
                <a:solidFill>
                  <a:schemeClr val="lt1"/>
                </a:solidFill>
                <a:latin typeface="Inter"/>
                <a:ea typeface="Inter"/>
                <a:cs typeface="Inter"/>
                <a:sym typeface="Inter"/>
              </a:rPr>
              <a:t>You can </a:t>
            </a:r>
            <a:r>
              <a:rPr b="1" lang="en" sz="1100">
                <a:solidFill>
                  <a:schemeClr val="lt1"/>
                </a:solidFill>
                <a:latin typeface="Inter"/>
                <a:ea typeface="Inter"/>
                <a:cs typeface="Inter"/>
                <a:sym typeface="Inter"/>
              </a:rPr>
              <a:t>resize </a:t>
            </a:r>
            <a:r>
              <a:rPr lang="en" sz="1100">
                <a:solidFill>
                  <a:schemeClr val="lt1"/>
                </a:solidFill>
                <a:latin typeface="Inter"/>
                <a:ea typeface="Inter"/>
                <a:cs typeface="Inter"/>
                <a:sym typeface="Inter"/>
              </a:rPr>
              <a:t>these icons without losing quality</a:t>
            </a:r>
            <a:endParaRPr sz="1100">
              <a:solidFill>
                <a:schemeClr val="lt1"/>
              </a:solidFill>
              <a:latin typeface="Inter"/>
              <a:ea typeface="Inter"/>
              <a:cs typeface="Inter"/>
              <a:sym typeface="Inter"/>
            </a:endParaRPr>
          </a:p>
          <a:p>
            <a:pPr indent="0" lvl="0" marL="0" rtl="0" algn="l">
              <a:lnSpc>
                <a:spcPct val="100000"/>
              </a:lnSpc>
              <a:spcBef>
                <a:spcPts val="0"/>
              </a:spcBef>
              <a:spcAft>
                <a:spcPts val="0"/>
              </a:spcAft>
              <a:buNone/>
            </a:pPr>
            <a:r>
              <a:rPr lang="en" sz="1100">
                <a:solidFill>
                  <a:schemeClr val="lt1"/>
                </a:solidFill>
                <a:latin typeface="Inter"/>
                <a:ea typeface="Inter"/>
                <a:cs typeface="Inter"/>
                <a:sym typeface="Inter"/>
              </a:rPr>
              <a:t>You can </a:t>
            </a:r>
            <a:r>
              <a:rPr b="1" lang="en" sz="1100">
                <a:solidFill>
                  <a:schemeClr val="lt1"/>
                </a:solidFill>
                <a:latin typeface="Inter"/>
                <a:ea typeface="Inter"/>
                <a:cs typeface="Inter"/>
                <a:sym typeface="Inter"/>
              </a:rPr>
              <a:t>change the stroke and fill color</a:t>
            </a:r>
            <a:r>
              <a:rPr lang="en" sz="1100">
                <a:solidFill>
                  <a:schemeClr val="lt1"/>
                </a:solidFill>
                <a:latin typeface="Inter"/>
                <a:ea typeface="Inter"/>
                <a:cs typeface="Inter"/>
                <a:sym typeface="Inter"/>
              </a:rPr>
              <a:t>; just select the icon and click on the </a:t>
            </a:r>
            <a:r>
              <a:rPr b="1" lang="en" sz="1100">
                <a:solidFill>
                  <a:schemeClr val="lt1"/>
                </a:solidFill>
                <a:latin typeface="Inter"/>
                <a:ea typeface="Inter"/>
                <a:cs typeface="Inter"/>
                <a:sym typeface="Inter"/>
              </a:rPr>
              <a:t>paint bucket/pen</a:t>
            </a:r>
            <a:endParaRPr sz="1100">
              <a:solidFill>
                <a:schemeClr val="lt1"/>
              </a:solidFill>
              <a:latin typeface="Inter"/>
              <a:ea typeface="Inter"/>
              <a:cs typeface="Inter"/>
              <a:sym typeface="Inter"/>
            </a:endParaRPr>
          </a:p>
          <a:p>
            <a:pPr indent="0" lvl="0" marL="0" rtl="0" algn="l">
              <a:lnSpc>
                <a:spcPct val="100000"/>
              </a:lnSpc>
              <a:spcBef>
                <a:spcPts val="0"/>
              </a:spcBef>
              <a:spcAft>
                <a:spcPts val="0"/>
              </a:spcAft>
              <a:buNone/>
            </a:pPr>
            <a:r>
              <a:rPr lang="en" sz="1100">
                <a:solidFill>
                  <a:schemeClr val="lt1"/>
                </a:solidFill>
                <a:latin typeface="Inter"/>
                <a:ea typeface="Inter"/>
                <a:cs typeface="Inter"/>
                <a:sym typeface="Inter"/>
              </a:rPr>
              <a:t>In Google Slides, you can also use </a:t>
            </a:r>
            <a:r>
              <a:rPr b="1" lang="en" sz="1100" u="sng">
                <a:solidFill>
                  <a:schemeClr val="hlink"/>
                </a:solidFill>
                <a:latin typeface="Inter"/>
                <a:ea typeface="Inter"/>
                <a:cs typeface="Inter"/>
                <a:sym typeface="Inter"/>
                <a:hlinkClick r:id="rId3"/>
              </a:rPr>
              <a:t>Flaticon’s extension</a:t>
            </a:r>
            <a:r>
              <a:rPr lang="en" sz="1100">
                <a:solidFill>
                  <a:schemeClr val="lt1"/>
                </a:solidFill>
                <a:latin typeface="Inter"/>
                <a:ea typeface="Inter"/>
                <a:cs typeface="Inter"/>
                <a:sym typeface="Inter"/>
              </a:rPr>
              <a:t>, allowing you to customize and add even more icons</a:t>
            </a:r>
            <a:endParaRPr sz="1100">
              <a:solidFill>
                <a:schemeClr val="lt1"/>
              </a:solidFill>
              <a:latin typeface="Inter"/>
              <a:ea typeface="Inter"/>
              <a:cs typeface="Inter"/>
              <a:sym typeface="Inter"/>
            </a:endParaRPr>
          </a:p>
        </p:txBody>
      </p:sp>
      <p:sp>
        <p:nvSpPr>
          <p:cNvPr id="2158" name="Google Shape;2158;p59"/>
          <p:cNvSpPr txBox="1"/>
          <p:nvPr>
            <p:ph type="title"/>
          </p:nvPr>
        </p:nvSpPr>
        <p:spPr>
          <a:xfrm>
            <a:off x="713225" y="539500"/>
            <a:ext cx="7717500" cy="48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...and our sets of editable icons</a:t>
            </a:r>
            <a:endParaRPr/>
          </a:p>
        </p:txBody>
      </p:sp>
      <p:grpSp>
        <p:nvGrpSpPr>
          <p:cNvPr id="2159" name="Google Shape;2159;p59"/>
          <p:cNvGrpSpPr/>
          <p:nvPr/>
        </p:nvGrpSpPr>
        <p:grpSpPr>
          <a:xfrm>
            <a:off x="713263" y="2447022"/>
            <a:ext cx="291007" cy="255794"/>
            <a:chOff x="898875" y="244725"/>
            <a:chExt cx="481800" cy="423500"/>
          </a:xfrm>
        </p:grpSpPr>
        <p:sp>
          <p:nvSpPr>
            <p:cNvPr id="2160" name="Google Shape;2160;p59"/>
            <p:cNvSpPr/>
            <p:nvPr/>
          </p:nvSpPr>
          <p:spPr>
            <a:xfrm>
              <a:off x="1125675" y="470575"/>
              <a:ext cx="28275" cy="28250"/>
            </a:xfrm>
            <a:custGeom>
              <a:rect b="b" l="l" r="r" t="t"/>
              <a:pathLst>
                <a:path extrusionOk="0" h="1130" w="1131">
                  <a:moveTo>
                    <a:pt x="564" y="1"/>
                  </a:moveTo>
                  <a:cubicBezTo>
                    <a:pt x="251" y="1"/>
                    <a:pt x="1" y="251"/>
                    <a:pt x="1" y="564"/>
                  </a:cubicBezTo>
                  <a:cubicBezTo>
                    <a:pt x="1" y="877"/>
                    <a:pt x="251" y="1130"/>
                    <a:pt x="564" y="1130"/>
                  </a:cubicBezTo>
                  <a:cubicBezTo>
                    <a:pt x="877" y="1130"/>
                    <a:pt x="1130" y="877"/>
                    <a:pt x="1130" y="564"/>
                  </a:cubicBezTo>
                  <a:cubicBezTo>
                    <a:pt x="1130" y="251"/>
                    <a:pt x="877" y="1"/>
                    <a:pt x="56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161" name="Google Shape;2161;p59"/>
            <p:cNvSpPr/>
            <p:nvPr/>
          </p:nvSpPr>
          <p:spPr>
            <a:xfrm>
              <a:off x="898875" y="244725"/>
              <a:ext cx="481800" cy="225875"/>
            </a:xfrm>
            <a:custGeom>
              <a:rect b="b" l="l" r="r" t="t"/>
              <a:pathLst>
                <a:path extrusionOk="0" h="9035" w="19272">
                  <a:moveTo>
                    <a:pt x="2825" y="1130"/>
                  </a:moveTo>
                  <a:cubicBezTo>
                    <a:pt x="3135" y="1130"/>
                    <a:pt x="3388" y="1380"/>
                    <a:pt x="3388" y="1693"/>
                  </a:cubicBezTo>
                  <a:lnTo>
                    <a:pt x="3388" y="2259"/>
                  </a:lnTo>
                  <a:lnTo>
                    <a:pt x="2258" y="2259"/>
                  </a:lnTo>
                  <a:lnTo>
                    <a:pt x="2258" y="1693"/>
                  </a:lnTo>
                  <a:cubicBezTo>
                    <a:pt x="2258" y="1380"/>
                    <a:pt x="2511" y="1130"/>
                    <a:pt x="2825" y="1130"/>
                  </a:cubicBezTo>
                  <a:close/>
                  <a:moveTo>
                    <a:pt x="11894" y="1130"/>
                  </a:moveTo>
                  <a:cubicBezTo>
                    <a:pt x="12208" y="1130"/>
                    <a:pt x="12461" y="1380"/>
                    <a:pt x="12461" y="1693"/>
                  </a:cubicBezTo>
                  <a:lnTo>
                    <a:pt x="12461" y="2259"/>
                  </a:lnTo>
                  <a:lnTo>
                    <a:pt x="6814" y="2259"/>
                  </a:lnTo>
                  <a:lnTo>
                    <a:pt x="6814" y="1693"/>
                  </a:lnTo>
                  <a:cubicBezTo>
                    <a:pt x="6814" y="1380"/>
                    <a:pt x="7064" y="1130"/>
                    <a:pt x="7378" y="1130"/>
                  </a:cubicBezTo>
                  <a:close/>
                  <a:moveTo>
                    <a:pt x="5083" y="4518"/>
                  </a:moveTo>
                  <a:cubicBezTo>
                    <a:pt x="5586" y="4518"/>
                    <a:pt x="5836" y="5123"/>
                    <a:pt x="5480" y="5481"/>
                  </a:cubicBezTo>
                  <a:cubicBezTo>
                    <a:pt x="5366" y="5596"/>
                    <a:pt x="5225" y="5647"/>
                    <a:pt x="5086" y="5647"/>
                  </a:cubicBezTo>
                  <a:cubicBezTo>
                    <a:pt x="4796" y="5647"/>
                    <a:pt x="4517" y="5422"/>
                    <a:pt x="4517" y="5081"/>
                  </a:cubicBezTo>
                  <a:cubicBezTo>
                    <a:pt x="4517" y="4768"/>
                    <a:pt x="4770" y="4518"/>
                    <a:pt x="5083" y="4518"/>
                  </a:cubicBezTo>
                  <a:close/>
                  <a:moveTo>
                    <a:pt x="2825" y="1"/>
                  </a:moveTo>
                  <a:cubicBezTo>
                    <a:pt x="1888" y="1"/>
                    <a:pt x="1129" y="757"/>
                    <a:pt x="1129" y="1693"/>
                  </a:cubicBezTo>
                  <a:lnTo>
                    <a:pt x="1129" y="2362"/>
                  </a:lnTo>
                  <a:cubicBezTo>
                    <a:pt x="455" y="2600"/>
                    <a:pt x="3" y="3235"/>
                    <a:pt x="0" y="3952"/>
                  </a:cubicBezTo>
                  <a:lnTo>
                    <a:pt x="0" y="4518"/>
                  </a:lnTo>
                  <a:lnTo>
                    <a:pt x="1695" y="4518"/>
                  </a:lnTo>
                  <a:cubicBezTo>
                    <a:pt x="2629" y="4518"/>
                    <a:pt x="3388" y="5274"/>
                    <a:pt x="3388" y="6210"/>
                  </a:cubicBezTo>
                  <a:lnTo>
                    <a:pt x="3388" y="9035"/>
                  </a:lnTo>
                  <a:lnTo>
                    <a:pt x="5742" y="9035"/>
                  </a:lnTo>
                  <a:cubicBezTo>
                    <a:pt x="6016" y="7123"/>
                    <a:pt x="7652" y="5647"/>
                    <a:pt x="9636" y="5647"/>
                  </a:cubicBezTo>
                  <a:cubicBezTo>
                    <a:pt x="11620" y="5647"/>
                    <a:pt x="13256" y="7123"/>
                    <a:pt x="13533" y="9035"/>
                  </a:cubicBezTo>
                  <a:lnTo>
                    <a:pt x="15884" y="9035"/>
                  </a:lnTo>
                  <a:lnTo>
                    <a:pt x="15884" y="6210"/>
                  </a:lnTo>
                  <a:cubicBezTo>
                    <a:pt x="15884" y="5274"/>
                    <a:pt x="16643" y="4518"/>
                    <a:pt x="17580" y="4518"/>
                  </a:cubicBezTo>
                  <a:lnTo>
                    <a:pt x="19272" y="4518"/>
                  </a:lnTo>
                  <a:lnTo>
                    <a:pt x="19272" y="3952"/>
                  </a:lnTo>
                  <a:cubicBezTo>
                    <a:pt x="19272" y="3015"/>
                    <a:pt x="18513" y="2259"/>
                    <a:pt x="17580" y="2259"/>
                  </a:cubicBezTo>
                  <a:lnTo>
                    <a:pt x="13590" y="2259"/>
                  </a:lnTo>
                  <a:lnTo>
                    <a:pt x="13590" y="1693"/>
                  </a:lnTo>
                  <a:cubicBezTo>
                    <a:pt x="13587" y="757"/>
                    <a:pt x="12831" y="1"/>
                    <a:pt x="11894" y="1"/>
                  </a:cubicBezTo>
                  <a:lnTo>
                    <a:pt x="7378" y="1"/>
                  </a:lnTo>
                  <a:cubicBezTo>
                    <a:pt x="6441" y="1"/>
                    <a:pt x="5685" y="757"/>
                    <a:pt x="5685" y="1693"/>
                  </a:cubicBezTo>
                  <a:lnTo>
                    <a:pt x="5685" y="2259"/>
                  </a:lnTo>
                  <a:lnTo>
                    <a:pt x="4517" y="2259"/>
                  </a:lnTo>
                  <a:lnTo>
                    <a:pt x="4517" y="1693"/>
                  </a:lnTo>
                  <a:cubicBezTo>
                    <a:pt x="4517" y="757"/>
                    <a:pt x="3758" y="1"/>
                    <a:pt x="282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162" name="Google Shape;2162;p59"/>
            <p:cNvSpPr/>
            <p:nvPr/>
          </p:nvSpPr>
          <p:spPr>
            <a:xfrm>
              <a:off x="1324200" y="385900"/>
              <a:ext cx="56475" cy="197625"/>
            </a:xfrm>
            <a:custGeom>
              <a:rect b="b" l="l" r="r" t="t"/>
              <a:pathLst>
                <a:path extrusionOk="0" h="7905" w="2259">
                  <a:moveTo>
                    <a:pt x="567" y="0"/>
                  </a:moveTo>
                  <a:cubicBezTo>
                    <a:pt x="254" y="0"/>
                    <a:pt x="1" y="250"/>
                    <a:pt x="1" y="563"/>
                  </a:cubicBezTo>
                  <a:lnTo>
                    <a:pt x="1" y="7339"/>
                  </a:lnTo>
                  <a:cubicBezTo>
                    <a:pt x="1" y="7652"/>
                    <a:pt x="254" y="7905"/>
                    <a:pt x="567" y="7905"/>
                  </a:cubicBezTo>
                  <a:lnTo>
                    <a:pt x="2259" y="7905"/>
                  </a:lnTo>
                  <a:lnTo>
                    <a:pt x="225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163" name="Google Shape;2163;p59"/>
            <p:cNvSpPr/>
            <p:nvPr/>
          </p:nvSpPr>
          <p:spPr>
            <a:xfrm>
              <a:off x="898875" y="385900"/>
              <a:ext cx="56475" cy="197625"/>
            </a:xfrm>
            <a:custGeom>
              <a:rect b="b" l="l" r="r" t="t"/>
              <a:pathLst>
                <a:path extrusionOk="0" h="7905" w="2259">
                  <a:moveTo>
                    <a:pt x="0" y="0"/>
                  </a:moveTo>
                  <a:lnTo>
                    <a:pt x="0" y="7905"/>
                  </a:lnTo>
                  <a:lnTo>
                    <a:pt x="1695" y="7905"/>
                  </a:lnTo>
                  <a:cubicBezTo>
                    <a:pt x="2005" y="7905"/>
                    <a:pt x="2258" y="7652"/>
                    <a:pt x="2258" y="7339"/>
                  </a:cubicBezTo>
                  <a:lnTo>
                    <a:pt x="2258" y="563"/>
                  </a:lnTo>
                  <a:cubicBezTo>
                    <a:pt x="2258" y="250"/>
                    <a:pt x="2005" y="0"/>
                    <a:pt x="169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164" name="Google Shape;2164;p59"/>
            <p:cNvSpPr/>
            <p:nvPr/>
          </p:nvSpPr>
          <p:spPr>
            <a:xfrm>
              <a:off x="1063650" y="414125"/>
              <a:ext cx="146750" cy="141125"/>
            </a:xfrm>
            <a:custGeom>
              <a:rect b="b" l="l" r="r" t="t"/>
              <a:pathLst>
                <a:path extrusionOk="0" h="5645" w="5870">
                  <a:moveTo>
                    <a:pt x="3045" y="1127"/>
                  </a:moveTo>
                  <a:cubicBezTo>
                    <a:pt x="3263" y="1127"/>
                    <a:pt x="3483" y="1169"/>
                    <a:pt x="3692" y="1256"/>
                  </a:cubicBezTo>
                  <a:cubicBezTo>
                    <a:pt x="4325" y="1518"/>
                    <a:pt x="4740" y="2135"/>
                    <a:pt x="4740" y="2822"/>
                  </a:cubicBezTo>
                  <a:cubicBezTo>
                    <a:pt x="4737" y="3758"/>
                    <a:pt x="3981" y="4514"/>
                    <a:pt x="3045" y="4517"/>
                  </a:cubicBezTo>
                  <a:cubicBezTo>
                    <a:pt x="2358" y="4517"/>
                    <a:pt x="1741" y="4102"/>
                    <a:pt x="1479" y="3469"/>
                  </a:cubicBezTo>
                  <a:cubicBezTo>
                    <a:pt x="1217" y="2837"/>
                    <a:pt x="1362" y="2108"/>
                    <a:pt x="1847" y="1623"/>
                  </a:cubicBezTo>
                  <a:cubicBezTo>
                    <a:pt x="2171" y="1299"/>
                    <a:pt x="2604" y="1127"/>
                    <a:pt x="3045" y="1127"/>
                  </a:cubicBezTo>
                  <a:close/>
                  <a:moveTo>
                    <a:pt x="3045" y="0"/>
                  </a:moveTo>
                  <a:cubicBezTo>
                    <a:pt x="1904" y="0"/>
                    <a:pt x="874" y="687"/>
                    <a:pt x="437" y="1741"/>
                  </a:cubicBezTo>
                  <a:cubicBezTo>
                    <a:pt x="1" y="2798"/>
                    <a:pt x="242" y="4011"/>
                    <a:pt x="1049" y="4818"/>
                  </a:cubicBezTo>
                  <a:cubicBezTo>
                    <a:pt x="1588" y="5358"/>
                    <a:pt x="2310" y="5645"/>
                    <a:pt x="3045" y="5645"/>
                  </a:cubicBezTo>
                  <a:cubicBezTo>
                    <a:pt x="3409" y="5645"/>
                    <a:pt x="3776" y="5574"/>
                    <a:pt x="4126" y="5430"/>
                  </a:cubicBezTo>
                  <a:cubicBezTo>
                    <a:pt x="5180" y="4993"/>
                    <a:pt x="5870" y="3963"/>
                    <a:pt x="5870" y="2822"/>
                  </a:cubicBezTo>
                  <a:cubicBezTo>
                    <a:pt x="5867" y="1262"/>
                    <a:pt x="4605" y="0"/>
                    <a:pt x="304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165" name="Google Shape;2165;p59"/>
            <p:cNvSpPr/>
            <p:nvPr/>
          </p:nvSpPr>
          <p:spPr>
            <a:xfrm>
              <a:off x="898875" y="498800"/>
              <a:ext cx="481800" cy="169425"/>
            </a:xfrm>
            <a:custGeom>
              <a:rect b="b" l="l" r="r" t="t"/>
              <a:pathLst>
                <a:path extrusionOk="0" h="6777" w="19272">
                  <a:moveTo>
                    <a:pt x="3388" y="1"/>
                  </a:moveTo>
                  <a:lnTo>
                    <a:pt x="3388" y="2823"/>
                  </a:lnTo>
                  <a:cubicBezTo>
                    <a:pt x="3388" y="3759"/>
                    <a:pt x="2629" y="4515"/>
                    <a:pt x="1695" y="4518"/>
                  </a:cubicBezTo>
                  <a:lnTo>
                    <a:pt x="0" y="4518"/>
                  </a:lnTo>
                  <a:lnTo>
                    <a:pt x="0" y="5081"/>
                  </a:lnTo>
                  <a:cubicBezTo>
                    <a:pt x="0" y="6017"/>
                    <a:pt x="759" y="6773"/>
                    <a:pt x="1695" y="6776"/>
                  </a:cubicBezTo>
                  <a:lnTo>
                    <a:pt x="17580" y="6776"/>
                  </a:lnTo>
                  <a:cubicBezTo>
                    <a:pt x="18513" y="6773"/>
                    <a:pt x="19272" y="6017"/>
                    <a:pt x="19272" y="5081"/>
                  </a:cubicBezTo>
                  <a:lnTo>
                    <a:pt x="19272" y="4518"/>
                  </a:lnTo>
                  <a:lnTo>
                    <a:pt x="17580" y="4518"/>
                  </a:lnTo>
                  <a:cubicBezTo>
                    <a:pt x="16643" y="4515"/>
                    <a:pt x="15884" y="3759"/>
                    <a:pt x="15884" y="2823"/>
                  </a:cubicBezTo>
                  <a:lnTo>
                    <a:pt x="15884" y="1"/>
                  </a:lnTo>
                  <a:lnTo>
                    <a:pt x="13533" y="1"/>
                  </a:lnTo>
                  <a:cubicBezTo>
                    <a:pt x="13256" y="1910"/>
                    <a:pt x="11620" y="3389"/>
                    <a:pt x="9636" y="3389"/>
                  </a:cubicBezTo>
                  <a:cubicBezTo>
                    <a:pt x="7652" y="3389"/>
                    <a:pt x="6016" y="1910"/>
                    <a:pt x="573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166" name="Google Shape;2166;p59"/>
          <p:cNvGrpSpPr/>
          <p:nvPr/>
        </p:nvGrpSpPr>
        <p:grpSpPr>
          <a:xfrm>
            <a:off x="1166310" y="2428575"/>
            <a:ext cx="255313" cy="290492"/>
            <a:chOff x="1529350" y="258825"/>
            <a:chExt cx="423475" cy="481825"/>
          </a:xfrm>
        </p:grpSpPr>
        <p:sp>
          <p:nvSpPr>
            <p:cNvPr id="2167" name="Google Shape;2167;p59"/>
            <p:cNvSpPr/>
            <p:nvPr/>
          </p:nvSpPr>
          <p:spPr>
            <a:xfrm>
              <a:off x="1585800" y="258825"/>
              <a:ext cx="310650" cy="430550"/>
            </a:xfrm>
            <a:custGeom>
              <a:rect b="b" l="l" r="r" t="t"/>
              <a:pathLst>
                <a:path extrusionOk="0" h="17222" w="12426">
                  <a:moveTo>
                    <a:pt x="6213" y="3388"/>
                  </a:moveTo>
                  <a:cubicBezTo>
                    <a:pt x="7354" y="3388"/>
                    <a:pt x="8384" y="4074"/>
                    <a:pt x="8821" y="5131"/>
                  </a:cubicBezTo>
                  <a:cubicBezTo>
                    <a:pt x="9257" y="6185"/>
                    <a:pt x="9016" y="7399"/>
                    <a:pt x="8206" y="8206"/>
                  </a:cubicBezTo>
                  <a:cubicBezTo>
                    <a:pt x="7666" y="8748"/>
                    <a:pt x="6945" y="9035"/>
                    <a:pt x="6210" y="9035"/>
                  </a:cubicBezTo>
                  <a:cubicBezTo>
                    <a:pt x="5847" y="9035"/>
                    <a:pt x="5481" y="8965"/>
                    <a:pt x="5132" y="8820"/>
                  </a:cubicBezTo>
                  <a:cubicBezTo>
                    <a:pt x="4075" y="8383"/>
                    <a:pt x="3388" y="7354"/>
                    <a:pt x="3388" y="6212"/>
                  </a:cubicBezTo>
                  <a:cubicBezTo>
                    <a:pt x="3391" y="4652"/>
                    <a:pt x="4653" y="3391"/>
                    <a:pt x="6213" y="3388"/>
                  </a:cubicBezTo>
                  <a:close/>
                  <a:moveTo>
                    <a:pt x="6213" y="0"/>
                  </a:moveTo>
                  <a:cubicBezTo>
                    <a:pt x="2825" y="0"/>
                    <a:pt x="1" y="2728"/>
                    <a:pt x="1" y="6212"/>
                  </a:cubicBezTo>
                  <a:cubicBezTo>
                    <a:pt x="1" y="7537"/>
                    <a:pt x="398" y="8718"/>
                    <a:pt x="1163" y="9826"/>
                  </a:cubicBezTo>
                  <a:lnTo>
                    <a:pt x="5737" y="16959"/>
                  </a:lnTo>
                  <a:cubicBezTo>
                    <a:pt x="5847" y="17134"/>
                    <a:pt x="6029" y="17221"/>
                    <a:pt x="6211" y="17221"/>
                  </a:cubicBezTo>
                  <a:cubicBezTo>
                    <a:pt x="6394" y="17221"/>
                    <a:pt x="6576" y="17134"/>
                    <a:pt x="6686" y="16959"/>
                  </a:cubicBezTo>
                  <a:lnTo>
                    <a:pt x="11278" y="9802"/>
                  </a:lnTo>
                  <a:cubicBezTo>
                    <a:pt x="12025" y="8751"/>
                    <a:pt x="12425" y="7498"/>
                    <a:pt x="12422" y="6212"/>
                  </a:cubicBezTo>
                  <a:cubicBezTo>
                    <a:pt x="12422" y="2786"/>
                    <a:pt x="9637" y="0"/>
                    <a:pt x="621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168" name="Google Shape;2168;p59"/>
            <p:cNvSpPr/>
            <p:nvPr/>
          </p:nvSpPr>
          <p:spPr>
            <a:xfrm>
              <a:off x="1529350" y="583200"/>
              <a:ext cx="423475" cy="157450"/>
            </a:xfrm>
            <a:custGeom>
              <a:rect b="b" l="l" r="r" t="t"/>
              <a:pathLst>
                <a:path extrusionOk="0" h="6298" w="16939">
                  <a:moveTo>
                    <a:pt x="4050" y="1"/>
                  </a:moveTo>
                  <a:cubicBezTo>
                    <a:pt x="1545" y="582"/>
                    <a:pt x="0" y="1642"/>
                    <a:pt x="0" y="2909"/>
                  </a:cubicBezTo>
                  <a:cubicBezTo>
                    <a:pt x="0" y="5111"/>
                    <a:pt x="4364" y="6297"/>
                    <a:pt x="8471" y="6297"/>
                  </a:cubicBezTo>
                  <a:cubicBezTo>
                    <a:pt x="12575" y="6297"/>
                    <a:pt x="16938" y="5111"/>
                    <a:pt x="16938" y="2909"/>
                  </a:cubicBezTo>
                  <a:cubicBezTo>
                    <a:pt x="16938" y="1642"/>
                    <a:pt x="15391" y="579"/>
                    <a:pt x="12882" y="1"/>
                  </a:cubicBezTo>
                  <a:lnTo>
                    <a:pt x="10040" y="4445"/>
                  </a:lnTo>
                  <a:cubicBezTo>
                    <a:pt x="9673" y="5018"/>
                    <a:pt x="9071" y="5305"/>
                    <a:pt x="8469" y="5305"/>
                  </a:cubicBezTo>
                  <a:cubicBezTo>
                    <a:pt x="7867" y="5305"/>
                    <a:pt x="7265" y="5018"/>
                    <a:pt x="6899" y="4445"/>
                  </a:cubicBezTo>
                  <a:lnTo>
                    <a:pt x="405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169" name="Google Shape;2169;p59"/>
          <p:cNvGrpSpPr/>
          <p:nvPr/>
        </p:nvGrpSpPr>
        <p:grpSpPr>
          <a:xfrm>
            <a:off x="2041887" y="2429150"/>
            <a:ext cx="255313" cy="290492"/>
            <a:chOff x="2707500" y="249400"/>
            <a:chExt cx="423475" cy="481825"/>
          </a:xfrm>
        </p:grpSpPr>
        <p:sp>
          <p:nvSpPr>
            <p:cNvPr id="2170" name="Google Shape;2170;p59"/>
            <p:cNvSpPr/>
            <p:nvPr/>
          </p:nvSpPr>
          <p:spPr>
            <a:xfrm>
              <a:off x="2739175" y="420675"/>
              <a:ext cx="360100" cy="310550"/>
            </a:xfrm>
            <a:custGeom>
              <a:rect b="b" l="l" r="r" t="t"/>
              <a:pathLst>
                <a:path extrusionOk="0" h="12422" w="14404">
                  <a:moveTo>
                    <a:pt x="3816" y="1130"/>
                  </a:moveTo>
                  <a:cubicBezTo>
                    <a:pt x="4126" y="1130"/>
                    <a:pt x="4379" y="1382"/>
                    <a:pt x="4379" y="1696"/>
                  </a:cubicBezTo>
                  <a:lnTo>
                    <a:pt x="4379" y="8471"/>
                  </a:lnTo>
                  <a:cubicBezTo>
                    <a:pt x="4379" y="8781"/>
                    <a:pt x="4126" y="9034"/>
                    <a:pt x="3816" y="9034"/>
                  </a:cubicBezTo>
                  <a:cubicBezTo>
                    <a:pt x="3503" y="9034"/>
                    <a:pt x="3250" y="8781"/>
                    <a:pt x="3250" y="8471"/>
                  </a:cubicBezTo>
                  <a:lnTo>
                    <a:pt x="3250" y="1696"/>
                  </a:lnTo>
                  <a:cubicBezTo>
                    <a:pt x="3250" y="1382"/>
                    <a:pt x="3503" y="1130"/>
                    <a:pt x="3816" y="1130"/>
                  </a:cubicBezTo>
                  <a:close/>
                  <a:moveTo>
                    <a:pt x="7204" y="1130"/>
                  </a:moveTo>
                  <a:cubicBezTo>
                    <a:pt x="7514" y="1130"/>
                    <a:pt x="7767" y="1382"/>
                    <a:pt x="7767" y="1696"/>
                  </a:cubicBezTo>
                  <a:lnTo>
                    <a:pt x="7767" y="8471"/>
                  </a:lnTo>
                  <a:cubicBezTo>
                    <a:pt x="7767" y="8781"/>
                    <a:pt x="7514" y="9034"/>
                    <a:pt x="7204" y="9034"/>
                  </a:cubicBezTo>
                  <a:cubicBezTo>
                    <a:pt x="6891" y="9034"/>
                    <a:pt x="6638" y="8781"/>
                    <a:pt x="6638" y="8471"/>
                  </a:cubicBezTo>
                  <a:lnTo>
                    <a:pt x="6638" y="1696"/>
                  </a:lnTo>
                  <a:cubicBezTo>
                    <a:pt x="6638" y="1382"/>
                    <a:pt x="6891" y="1130"/>
                    <a:pt x="7204" y="1130"/>
                  </a:cubicBezTo>
                  <a:close/>
                  <a:moveTo>
                    <a:pt x="10592" y="1130"/>
                  </a:moveTo>
                  <a:cubicBezTo>
                    <a:pt x="10902" y="1130"/>
                    <a:pt x="11155" y="1382"/>
                    <a:pt x="11155" y="1696"/>
                  </a:cubicBezTo>
                  <a:lnTo>
                    <a:pt x="11155" y="8471"/>
                  </a:lnTo>
                  <a:cubicBezTo>
                    <a:pt x="11155" y="8781"/>
                    <a:pt x="10902" y="9034"/>
                    <a:pt x="10592" y="9034"/>
                  </a:cubicBezTo>
                  <a:cubicBezTo>
                    <a:pt x="10278" y="9034"/>
                    <a:pt x="10025" y="8781"/>
                    <a:pt x="10025" y="8471"/>
                  </a:cubicBezTo>
                  <a:lnTo>
                    <a:pt x="10025" y="1696"/>
                  </a:lnTo>
                  <a:cubicBezTo>
                    <a:pt x="10025" y="1382"/>
                    <a:pt x="10278" y="1130"/>
                    <a:pt x="10592" y="1130"/>
                  </a:cubicBezTo>
                  <a:close/>
                  <a:moveTo>
                    <a:pt x="1" y="0"/>
                  </a:moveTo>
                  <a:lnTo>
                    <a:pt x="901" y="10880"/>
                  </a:lnTo>
                  <a:cubicBezTo>
                    <a:pt x="976" y="11754"/>
                    <a:pt x="1705" y="12422"/>
                    <a:pt x="2582" y="12422"/>
                  </a:cubicBezTo>
                  <a:cubicBezTo>
                    <a:pt x="2584" y="12422"/>
                    <a:pt x="2586" y="12422"/>
                    <a:pt x="2588" y="12422"/>
                  </a:cubicBezTo>
                  <a:lnTo>
                    <a:pt x="11817" y="12422"/>
                  </a:lnTo>
                  <a:cubicBezTo>
                    <a:pt x="11819" y="12422"/>
                    <a:pt x="11821" y="12422"/>
                    <a:pt x="11823" y="12422"/>
                  </a:cubicBezTo>
                  <a:cubicBezTo>
                    <a:pt x="12700" y="12422"/>
                    <a:pt x="13431" y="11751"/>
                    <a:pt x="13503" y="10877"/>
                  </a:cubicBezTo>
                  <a:lnTo>
                    <a:pt x="1440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171" name="Google Shape;2171;p59"/>
            <p:cNvSpPr/>
            <p:nvPr/>
          </p:nvSpPr>
          <p:spPr>
            <a:xfrm>
              <a:off x="2707500" y="249400"/>
              <a:ext cx="423475" cy="141175"/>
            </a:xfrm>
            <a:custGeom>
              <a:rect b="b" l="l" r="r" t="t"/>
              <a:pathLst>
                <a:path extrusionOk="0" h="5647" w="16939">
                  <a:moveTo>
                    <a:pt x="9600" y="1130"/>
                  </a:moveTo>
                  <a:cubicBezTo>
                    <a:pt x="9910" y="1130"/>
                    <a:pt x="10163" y="1383"/>
                    <a:pt x="10163" y="1696"/>
                  </a:cubicBezTo>
                  <a:lnTo>
                    <a:pt x="10163" y="2259"/>
                  </a:lnTo>
                  <a:lnTo>
                    <a:pt x="6776" y="2259"/>
                  </a:lnTo>
                  <a:lnTo>
                    <a:pt x="6776" y="1696"/>
                  </a:lnTo>
                  <a:cubicBezTo>
                    <a:pt x="6776" y="1383"/>
                    <a:pt x="7029" y="1130"/>
                    <a:pt x="7342" y="1130"/>
                  </a:cubicBezTo>
                  <a:close/>
                  <a:moveTo>
                    <a:pt x="7342" y="1"/>
                  </a:moveTo>
                  <a:cubicBezTo>
                    <a:pt x="6405" y="1"/>
                    <a:pt x="5646" y="760"/>
                    <a:pt x="5646" y="1696"/>
                  </a:cubicBezTo>
                  <a:lnTo>
                    <a:pt x="5646" y="2259"/>
                  </a:lnTo>
                  <a:lnTo>
                    <a:pt x="1696" y="2259"/>
                  </a:lnTo>
                  <a:cubicBezTo>
                    <a:pt x="759" y="2259"/>
                    <a:pt x="0" y="3018"/>
                    <a:pt x="0" y="3954"/>
                  </a:cubicBezTo>
                  <a:lnTo>
                    <a:pt x="0" y="5084"/>
                  </a:lnTo>
                  <a:cubicBezTo>
                    <a:pt x="0" y="5394"/>
                    <a:pt x="253" y="5647"/>
                    <a:pt x="566" y="5647"/>
                  </a:cubicBezTo>
                  <a:lnTo>
                    <a:pt x="16375" y="5647"/>
                  </a:lnTo>
                  <a:cubicBezTo>
                    <a:pt x="16686" y="5647"/>
                    <a:pt x="16939" y="5394"/>
                    <a:pt x="16939" y="5084"/>
                  </a:cubicBezTo>
                  <a:lnTo>
                    <a:pt x="16939" y="3954"/>
                  </a:lnTo>
                  <a:cubicBezTo>
                    <a:pt x="16939" y="3018"/>
                    <a:pt x="16180" y="2259"/>
                    <a:pt x="15246" y="2259"/>
                  </a:cubicBezTo>
                  <a:lnTo>
                    <a:pt x="11292" y="2259"/>
                  </a:lnTo>
                  <a:lnTo>
                    <a:pt x="11292" y="1696"/>
                  </a:lnTo>
                  <a:cubicBezTo>
                    <a:pt x="11292" y="760"/>
                    <a:pt x="10534" y="1"/>
                    <a:pt x="960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172" name="Google Shape;2172;p59"/>
          <p:cNvGrpSpPr/>
          <p:nvPr/>
        </p:nvGrpSpPr>
        <p:grpSpPr>
          <a:xfrm>
            <a:off x="2476255" y="2429428"/>
            <a:ext cx="260669" cy="289021"/>
            <a:chOff x="3300325" y="249875"/>
            <a:chExt cx="433725" cy="480900"/>
          </a:xfrm>
        </p:grpSpPr>
        <p:sp>
          <p:nvSpPr>
            <p:cNvPr id="2173" name="Google Shape;2173;p59"/>
            <p:cNvSpPr/>
            <p:nvPr/>
          </p:nvSpPr>
          <p:spPr>
            <a:xfrm>
              <a:off x="3610875" y="334550"/>
              <a:ext cx="56475" cy="28250"/>
            </a:xfrm>
            <a:custGeom>
              <a:rect b="b" l="l" r="r" t="t"/>
              <a:pathLst>
                <a:path extrusionOk="0" h="1130" w="2259">
                  <a:moveTo>
                    <a:pt x="566" y="0"/>
                  </a:moveTo>
                  <a:cubicBezTo>
                    <a:pt x="253" y="0"/>
                    <a:pt x="0" y="253"/>
                    <a:pt x="0" y="567"/>
                  </a:cubicBezTo>
                  <a:cubicBezTo>
                    <a:pt x="0" y="877"/>
                    <a:pt x="253" y="1130"/>
                    <a:pt x="566" y="1130"/>
                  </a:cubicBezTo>
                  <a:lnTo>
                    <a:pt x="1696" y="1130"/>
                  </a:lnTo>
                  <a:cubicBezTo>
                    <a:pt x="2006" y="1130"/>
                    <a:pt x="2259" y="877"/>
                    <a:pt x="2259" y="567"/>
                  </a:cubicBezTo>
                  <a:cubicBezTo>
                    <a:pt x="2259" y="253"/>
                    <a:pt x="2006" y="0"/>
                    <a:pt x="169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174" name="Google Shape;2174;p59"/>
            <p:cNvSpPr/>
            <p:nvPr/>
          </p:nvSpPr>
          <p:spPr>
            <a:xfrm>
              <a:off x="3467675" y="249875"/>
              <a:ext cx="46400" cy="56475"/>
            </a:xfrm>
            <a:custGeom>
              <a:rect b="b" l="l" r="r" t="t"/>
              <a:pathLst>
                <a:path extrusionOk="0" h="2259" w="1856">
                  <a:moveTo>
                    <a:pt x="647" y="1"/>
                  </a:moveTo>
                  <a:cubicBezTo>
                    <a:pt x="562" y="1"/>
                    <a:pt x="476" y="20"/>
                    <a:pt x="395" y="60"/>
                  </a:cubicBezTo>
                  <a:cubicBezTo>
                    <a:pt x="115" y="198"/>
                    <a:pt x="1" y="539"/>
                    <a:pt x="142" y="819"/>
                  </a:cubicBezTo>
                  <a:lnTo>
                    <a:pt x="705" y="1948"/>
                  </a:lnTo>
                  <a:cubicBezTo>
                    <a:pt x="806" y="2144"/>
                    <a:pt x="1004" y="2259"/>
                    <a:pt x="1211" y="2259"/>
                  </a:cubicBezTo>
                  <a:cubicBezTo>
                    <a:pt x="1296" y="2259"/>
                    <a:pt x="1383" y="2239"/>
                    <a:pt x="1464" y="2198"/>
                  </a:cubicBezTo>
                  <a:cubicBezTo>
                    <a:pt x="1744" y="2059"/>
                    <a:pt x="1856" y="1722"/>
                    <a:pt x="1717" y="1442"/>
                  </a:cubicBezTo>
                  <a:lnTo>
                    <a:pt x="1151" y="313"/>
                  </a:lnTo>
                  <a:cubicBezTo>
                    <a:pt x="1053" y="114"/>
                    <a:pt x="853" y="1"/>
                    <a:pt x="6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175" name="Google Shape;2175;p59"/>
            <p:cNvSpPr/>
            <p:nvPr/>
          </p:nvSpPr>
          <p:spPr>
            <a:xfrm>
              <a:off x="3566525" y="249875"/>
              <a:ext cx="46400" cy="56475"/>
            </a:xfrm>
            <a:custGeom>
              <a:rect b="b" l="l" r="r" t="t"/>
              <a:pathLst>
                <a:path extrusionOk="0" h="2259" w="1856">
                  <a:moveTo>
                    <a:pt x="1210" y="1"/>
                  </a:moveTo>
                  <a:cubicBezTo>
                    <a:pt x="1003" y="1"/>
                    <a:pt x="803" y="114"/>
                    <a:pt x="705" y="313"/>
                  </a:cubicBezTo>
                  <a:lnTo>
                    <a:pt x="139" y="1442"/>
                  </a:lnTo>
                  <a:cubicBezTo>
                    <a:pt x="1" y="1719"/>
                    <a:pt x="115" y="2059"/>
                    <a:pt x="392" y="2198"/>
                  </a:cubicBezTo>
                  <a:cubicBezTo>
                    <a:pt x="474" y="2239"/>
                    <a:pt x="561" y="2259"/>
                    <a:pt x="646" y="2259"/>
                  </a:cubicBezTo>
                  <a:cubicBezTo>
                    <a:pt x="852" y="2259"/>
                    <a:pt x="1051" y="2144"/>
                    <a:pt x="1151" y="1948"/>
                  </a:cubicBezTo>
                  <a:lnTo>
                    <a:pt x="1714" y="819"/>
                  </a:lnTo>
                  <a:cubicBezTo>
                    <a:pt x="1856" y="539"/>
                    <a:pt x="1741" y="198"/>
                    <a:pt x="1461" y="60"/>
                  </a:cubicBezTo>
                  <a:cubicBezTo>
                    <a:pt x="1381" y="20"/>
                    <a:pt x="1295" y="1"/>
                    <a:pt x="121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176" name="Google Shape;2176;p59"/>
            <p:cNvSpPr/>
            <p:nvPr/>
          </p:nvSpPr>
          <p:spPr>
            <a:xfrm>
              <a:off x="3413250" y="334550"/>
              <a:ext cx="56500" cy="28250"/>
            </a:xfrm>
            <a:custGeom>
              <a:rect b="b" l="l" r="r" t="t"/>
              <a:pathLst>
                <a:path extrusionOk="0" h="1130" w="2260">
                  <a:moveTo>
                    <a:pt x="567" y="0"/>
                  </a:moveTo>
                  <a:cubicBezTo>
                    <a:pt x="254" y="0"/>
                    <a:pt x="1" y="253"/>
                    <a:pt x="1" y="567"/>
                  </a:cubicBezTo>
                  <a:cubicBezTo>
                    <a:pt x="1" y="877"/>
                    <a:pt x="254" y="1130"/>
                    <a:pt x="567" y="1130"/>
                  </a:cubicBezTo>
                  <a:lnTo>
                    <a:pt x="1696" y="1130"/>
                  </a:lnTo>
                  <a:cubicBezTo>
                    <a:pt x="2006" y="1130"/>
                    <a:pt x="2259" y="877"/>
                    <a:pt x="2259" y="567"/>
                  </a:cubicBezTo>
                  <a:cubicBezTo>
                    <a:pt x="2259" y="253"/>
                    <a:pt x="2006" y="0"/>
                    <a:pt x="169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177" name="Google Shape;2177;p59"/>
            <p:cNvSpPr/>
            <p:nvPr/>
          </p:nvSpPr>
          <p:spPr>
            <a:xfrm>
              <a:off x="3300325" y="476675"/>
              <a:ext cx="84725" cy="254100"/>
            </a:xfrm>
            <a:custGeom>
              <a:rect b="b" l="l" r="r" t="t"/>
              <a:pathLst>
                <a:path extrusionOk="0" h="10164" w="3389">
                  <a:moveTo>
                    <a:pt x="567" y="1"/>
                  </a:moveTo>
                  <a:cubicBezTo>
                    <a:pt x="254" y="1"/>
                    <a:pt x="1" y="251"/>
                    <a:pt x="1" y="564"/>
                  </a:cubicBezTo>
                  <a:lnTo>
                    <a:pt x="1" y="9598"/>
                  </a:lnTo>
                  <a:cubicBezTo>
                    <a:pt x="1" y="9911"/>
                    <a:pt x="254" y="10164"/>
                    <a:pt x="567" y="10164"/>
                  </a:cubicBezTo>
                  <a:lnTo>
                    <a:pt x="2825" y="10164"/>
                  </a:lnTo>
                  <a:cubicBezTo>
                    <a:pt x="3136" y="10164"/>
                    <a:pt x="3389" y="9911"/>
                    <a:pt x="3389" y="9598"/>
                  </a:cubicBezTo>
                  <a:lnTo>
                    <a:pt x="3389" y="564"/>
                  </a:lnTo>
                  <a:cubicBezTo>
                    <a:pt x="3389" y="251"/>
                    <a:pt x="3136" y="1"/>
                    <a:pt x="282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178" name="Google Shape;2178;p59"/>
            <p:cNvSpPr/>
            <p:nvPr/>
          </p:nvSpPr>
          <p:spPr>
            <a:xfrm>
              <a:off x="3413250" y="335525"/>
              <a:ext cx="320800" cy="395250"/>
            </a:xfrm>
            <a:custGeom>
              <a:rect b="b" l="l" r="r" t="t"/>
              <a:pathLst>
                <a:path extrusionOk="0" h="15810" w="12832">
                  <a:moveTo>
                    <a:pt x="3954" y="1"/>
                  </a:moveTo>
                  <a:cubicBezTo>
                    <a:pt x="3641" y="1"/>
                    <a:pt x="3388" y="254"/>
                    <a:pt x="3388" y="564"/>
                  </a:cubicBezTo>
                  <a:cubicBezTo>
                    <a:pt x="3388" y="1871"/>
                    <a:pt x="2879" y="4225"/>
                    <a:pt x="1922" y="5186"/>
                  </a:cubicBezTo>
                  <a:cubicBezTo>
                    <a:pt x="1274" y="5830"/>
                    <a:pt x="723" y="6065"/>
                    <a:pt x="1" y="6427"/>
                  </a:cubicBezTo>
                  <a:lnTo>
                    <a:pt x="1" y="14897"/>
                  </a:lnTo>
                  <a:cubicBezTo>
                    <a:pt x="1109" y="15268"/>
                    <a:pt x="2515" y="15810"/>
                    <a:pt x="4659" y="15810"/>
                  </a:cubicBezTo>
                  <a:lnTo>
                    <a:pt x="8351" y="15810"/>
                  </a:lnTo>
                  <a:cubicBezTo>
                    <a:pt x="9567" y="15810"/>
                    <a:pt x="10516" y="14680"/>
                    <a:pt x="10046" y="13491"/>
                  </a:cubicBezTo>
                  <a:cubicBezTo>
                    <a:pt x="11019" y="13226"/>
                    <a:pt x="11546" y="12172"/>
                    <a:pt x="11175" y="11233"/>
                  </a:cubicBezTo>
                  <a:cubicBezTo>
                    <a:pt x="12386" y="10901"/>
                    <a:pt x="12832" y="9408"/>
                    <a:pt x="11992" y="8468"/>
                  </a:cubicBezTo>
                  <a:cubicBezTo>
                    <a:pt x="12314" y="8107"/>
                    <a:pt x="12467" y="7625"/>
                    <a:pt x="12410" y="7143"/>
                  </a:cubicBezTo>
                  <a:cubicBezTo>
                    <a:pt x="12311" y="6267"/>
                    <a:pt x="11495" y="5647"/>
                    <a:pt x="10612" y="5647"/>
                  </a:cubicBezTo>
                  <a:lnTo>
                    <a:pt x="6213" y="5647"/>
                  </a:lnTo>
                  <a:cubicBezTo>
                    <a:pt x="6586" y="4975"/>
                    <a:pt x="6785" y="3081"/>
                    <a:pt x="6776" y="2307"/>
                  </a:cubicBezTo>
                  <a:cubicBezTo>
                    <a:pt x="6761" y="1027"/>
                    <a:pt x="5701" y="1"/>
                    <a:pt x="441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179" name="Google Shape;2179;p59"/>
          <p:cNvGrpSpPr/>
          <p:nvPr/>
        </p:nvGrpSpPr>
        <p:grpSpPr>
          <a:xfrm>
            <a:off x="1587347" y="2497566"/>
            <a:ext cx="291023" cy="152714"/>
            <a:chOff x="2084325" y="363300"/>
            <a:chExt cx="484150" cy="254100"/>
          </a:xfrm>
        </p:grpSpPr>
        <p:sp>
          <p:nvSpPr>
            <p:cNvPr id="2180" name="Google Shape;2180;p59"/>
            <p:cNvSpPr/>
            <p:nvPr/>
          </p:nvSpPr>
          <p:spPr>
            <a:xfrm>
              <a:off x="2084325" y="363300"/>
              <a:ext cx="484150" cy="254100"/>
            </a:xfrm>
            <a:custGeom>
              <a:rect b="b" l="l" r="r" t="t"/>
              <a:pathLst>
                <a:path extrusionOk="0" h="10164" w="19366">
                  <a:moveTo>
                    <a:pt x="9686" y="1128"/>
                  </a:moveTo>
                  <a:cubicBezTo>
                    <a:pt x="10195" y="1128"/>
                    <a:pt x="10707" y="1226"/>
                    <a:pt x="11196" y="1428"/>
                  </a:cubicBezTo>
                  <a:cubicBezTo>
                    <a:pt x="12671" y="2042"/>
                    <a:pt x="13635" y="3482"/>
                    <a:pt x="13635" y="5081"/>
                  </a:cubicBezTo>
                  <a:cubicBezTo>
                    <a:pt x="13632" y="7264"/>
                    <a:pt x="11864" y="9031"/>
                    <a:pt x="9684" y="9034"/>
                  </a:cubicBezTo>
                  <a:cubicBezTo>
                    <a:pt x="8085" y="9034"/>
                    <a:pt x="6643" y="8071"/>
                    <a:pt x="6032" y="6592"/>
                  </a:cubicBezTo>
                  <a:cubicBezTo>
                    <a:pt x="5420" y="5117"/>
                    <a:pt x="5758" y="3415"/>
                    <a:pt x="6887" y="2286"/>
                  </a:cubicBezTo>
                  <a:cubicBezTo>
                    <a:pt x="7645" y="1530"/>
                    <a:pt x="8657" y="1128"/>
                    <a:pt x="9686" y="1128"/>
                  </a:cubicBezTo>
                  <a:close/>
                  <a:moveTo>
                    <a:pt x="9684" y="1"/>
                  </a:moveTo>
                  <a:cubicBezTo>
                    <a:pt x="4502" y="1"/>
                    <a:pt x="361" y="4512"/>
                    <a:pt x="190" y="4704"/>
                  </a:cubicBezTo>
                  <a:cubicBezTo>
                    <a:pt x="0" y="4918"/>
                    <a:pt x="0" y="5243"/>
                    <a:pt x="190" y="5457"/>
                  </a:cubicBezTo>
                  <a:cubicBezTo>
                    <a:pt x="361" y="5650"/>
                    <a:pt x="4502" y="10164"/>
                    <a:pt x="9684" y="10164"/>
                  </a:cubicBezTo>
                  <a:cubicBezTo>
                    <a:pt x="14867" y="10164"/>
                    <a:pt x="19004" y="5650"/>
                    <a:pt x="19176" y="5457"/>
                  </a:cubicBezTo>
                  <a:cubicBezTo>
                    <a:pt x="19365" y="5243"/>
                    <a:pt x="19365" y="4918"/>
                    <a:pt x="19176" y="4704"/>
                  </a:cubicBezTo>
                  <a:cubicBezTo>
                    <a:pt x="19004" y="4512"/>
                    <a:pt x="14867" y="1"/>
                    <a:pt x="968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181" name="Google Shape;2181;p59"/>
            <p:cNvSpPr/>
            <p:nvPr/>
          </p:nvSpPr>
          <p:spPr>
            <a:xfrm>
              <a:off x="2250600" y="419775"/>
              <a:ext cx="145175" cy="141125"/>
            </a:xfrm>
            <a:custGeom>
              <a:rect b="b" l="l" r="r" t="t"/>
              <a:pathLst>
                <a:path extrusionOk="0" h="5645" w="5807">
                  <a:moveTo>
                    <a:pt x="3018" y="0"/>
                  </a:moveTo>
                  <a:cubicBezTo>
                    <a:pt x="1922" y="0"/>
                    <a:pt x="929" y="634"/>
                    <a:pt x="468" y="1626"/>
                  </a:cubicBezTo>
                  <a:cubicBezTo>
                    <a:pt x="1" y="2623"/>
                    <a:pt x="158" y="3797"/>
                    <a:pt x="862" y="4637"/>
                  </a:cubicBezTo>
                  <a:cubicBezTo>
                    <a:pt x="1407" y="5287"/>
                    <a:pt x="2203" y="5645"/>
                    <a:pt x="3025" y="5645"/>
                  </a:cubicBezTo>
                  <a:cubicBezTo>
                    <a:pt x="3270" y="5645"/>
                    <a:pt x="3518" y="5613"/>
                    <a:pt x="3762" y="5547"/>
                  </a:cubicBezTo>
                  <a:cubicBezTo>
                    <a:pt x="4825" y="5258"/>
                    <a:pt x="5620" y="4382"/>
                    <a:pt x="5807" y="3297"/>
                  </a:cubicBezTo>
                  <a:lnTo>
                    <a:pt x="5807" y="3297"/>
                  </a:lnTo>
                  <a:cubicBezTo>
                    <a:pt x="5625" y="3356"/>
                    <a:pt x="5446" y="3383"/>
                    <a:pt x="5272" y="3383"/>
                  </a:cubicBezTo>
                  <a:cubicBezTo>
                    <a:pt x="4356" y="3383"/>
                    <a:pt x="3596" y="2626"/>
                    <a:pt x="3596" y="1692"/>
                  </a:cubicBezTo>
                  <a:cubicBezTo>
                    <a:pt x="3596" y="1147"/>
                    <a:pt x="3861" y="633"/>
                    <a:pt x="4307" y="316"/>
                  </a:cubicBezTo>
                  <a:cubicBezTo>
                    <a:pt x="3913" y="112"/>
                    <a:pt x="3476" y="3"/>
                    <a:pt x="3033" y="0"/>
                  </a:cubicBezTo>
                  <a:cubicBezTo>
                    <a:pt x="3028" y="0"/>
                    <a:pt x="3023" y="0"/>
                    <a:pt x="301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182" name="Google Shape;2182;p59"/>
          <p:cNvGrpSpPr/>
          <p:nvPr/>
        </p:nvGrpSpPr>
        <p:grpSpPr>
          <a:xfrm>
            <a:off x="2897829" y="2435916"/>
            <a:ext cx="290997" cy="279774"/>
            <a:chOff x="3854700" y="249750"/>
            <a:chExt cx="500425" cy="481125"/>
          </a:xfrm>
        </p:grpSpPr>
        <p:sp>
          <p:nvSpPr>
            <p:cNvPr id="2183" name="Google Shape;2183;p59"/>
            <p:cNvSpPr/>
            <p:nvPr/>
          </p:nvSpPr>
          <p:spPr>
            <a:xfrm>
              <a:off x="4206725" y="598350"/>
              <a:ext cx="70775" cy="68025"/>
            </a:xfrm>
            <a:custGeom>
              <a:rect b="b" l="l" r="r" t="t"/>
              <a:pathLst>
                <a:path extrusionOk="0" h="2721" w="2831">
                  <a:moveTo>
                    <a:pt x="622" y="1"/>
                  </a:moveTo>
                  <a:cubicBezTo>
                    <a:pt x="478" y="1"/>
                    <a:pt x="333" y="56"/>
                    <a:pt x="223" y="165"/>
                  </a:cubicBezTo>
                  <a:cubicBezTo>
                    <a:pt x="0" y="388"/>
                    <a:pt x="0" y="744"/>
                    <a:pt x="223" y="966"/>
                  </a:cubicBezTo>
                  <a:lnTo>
                    <a:pt x="1819" y="2562"/>
                  </a:lnTo>
                  <a:cubicBezTo>
                    <a:pt x="1929" y="2668"/>
                    <a:pt x="2070" y="2721"/>
                    <a:pt x="2211" y="2721"/>
                  </a:cubicBezTo>
                  <a:cubicBezTo>
                    <a:pt x="2356" y="2721"/>
                    <a:pt x="2501" y="2665"/>
                    <a:pt x="2611" y="2553"/>
                  </a:cubicBezTo>
                  <a:cubicBezTo>
                    <a:pt x="2828" y="2337"/>
                    <a:pt x="2831" y="1984"/>
                    <a:pt x="2617" y="1764"/>
                  </a:cubicBezTo>
                  <a:lnTo>
                    <a:pt x="1021" y="165"/>
                  </a:lnTo>
                  <a:cubicBezTo>
                    <a:pt x="911" y="56"/>
                    <a:pt x="767" y="1"/>
                    <a:pt x="62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184" name="Google Shape;2184;p59"/>
            <p:cNvSpPr/>
            <p:nvPr/>
          </p:nvSpPr>
          <p:spPr>
            <a:xfrm>
              <a:off x="4226750" y="538600"/>
              <a:ext cx="91250" cy="48150"/>
            </a:xfrm>
            <a:custGeom>
              <a:rect b="b" l="l" r="r" t="t"/>
              <a:pathLst>
                <a:path extrusionOk="0" h="1926" w="3650">
                  <a:moveTo>
                    <a:pt x="631" y="1"/>
                  </a:moveTo>
                  <a:cubicBezTo>
                    <a:pt x="393" y="1"/>
                    <a:pt x="175" y="151"/>
                    <a:pt x="97" y="387"/>
                  </a:cubicBezTo>
                  <a:cubicBezTo>
                    <a:pt x="0" y="676"/>
                    <a:pt x="151" y="993"/>
                    <a:pt x="440" y="1098"/>
                  </a:cubicBezTo>
                  <a:lnTo>
                    <a:pt x="2837" y="1896"/>
                  </a:lnTo>
                  <a:cubicBezTo>
                    <a:pt x="2896" y="1916"/>
                    <a:pt x="2956" y="1925"/>
                    <a:pt x="3014" y="1925"/>
                  </a:cubicBezTo>
                  <a:cubicBezTo>
                    <a:pt x="3251" y="1925"/>
                    <a:pt x="3471" y="1774"/>
                    <a:pt x="3551" y="1538"/>
                  </a:cubicBezTo>
                  <a:cubicBezTo>
                    <a:pt x="3650" y="1243"/>
                    <a:pt x="3490" y="920"/>
                    <a:pt x="3192" y="824"/>
                  </a:cubicBezTo>
                  <a:lnTo>
                    <a:pt x="798" y="26"/>
                  </a:lnTo>
                  <a:cubicBezTo>
                    <a:pt x="742" y="9"/>
                    <a:pt x="686" y="1"/>
                    <a:pt x="63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185" name="Google Shape;2185;p59"/>
            <p:cNvSpPr/>
            <p:nvPr/>
          </p:nvSpPr>
          <p:spPr>
            <a:xfrm>
              <a:off x="4146500" y="618325"/>
              <a:ext cx="52050" cy="88650"/>
            </a:xfrm>
            <a:custGeom>
              <a:rect b="b" l="l" r="r" t="t"/>
              <a:pathLst>
                <a:path extrusionOk="0" h="3546" w="2082">
                  <a:moveTo>
                    <a:pt x="632" y="1"/>
                  </a:moveTo>
                  <a:cubicBezTo>
                    <a:pt x="574" y="1"/>
                    <a:pt x="514" y="10"/>
                    <a:pt x="455" y="29"/>
                  </a:cubicBezTo>
                  <a:cubicBezTo>
                    <a:pt x="160" y="128"/>
                    <a:pt x="0" y="447"/>
                    <a:pt x="100" y="746"/>
                  </a:cubicBezTo>
                  <a:lnTo>
                    <a:pt x="898" y="3140"/>
                  </a:lnTo>
                  <a:cubicBezTo>
                    <a:pt x="970" y="3386"/>
                    <a:pt x="1196" y="3546"/>
                    <a:pt x="1439" y="3546"/>
                  </a:cubicBezTo>
                  <a:cubicBezTo>
                    <a:pt x="1498" y="3546"/>
                    <a:pt x="1558" y="3536"/>
                    <a:pt x="1617" y="3516"/>
                  </a:cubicBezTo>
                  <a:cubicBezTo>
                    <a:pt x="1921" y="3417"/>
                    <a:pt x="2081" y="3082"/>
                    <a:pt x="1970" y="2784"/>
                  </a:cubicBezTo>
                  <a:lnTo>
                    <a:pt x="1172" y="387"/>
                  </a:lnTo>
                  <a:cubicBezTo>
                    <a:pt x="1092" y="150"/>
                    <a:pt x="871" y="1"/>
                    <a:pt x="63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186" name="Google Shape;2186;p59"/>
            <p:cNvSpPr/>
            <p:nvPr/>
          </p:nvSpPr>
          <p:spPr>
            <a:xfrm>
              <a:off x="3927425" y="319075"/>
              <a:ext cx="70650" cy="67850"/>
            </a:xfrm>
            <a:custGeom>
              <a:rect b="b" l="l" r="r" t="t"/>
              <a:pathLst>
                <a:path extrusionOk="0" h="2714" w="2826">
                  <a:moveTo>
                    <a:pt x="621" y="0"/>
                  </a:moveTo>
                  <a:cubicBezTo>
                    <a:pt x="477" y="0"/>
                    <a:pt x="333" y="55"/>
                    <a:pt x="223" y="165"/>
                  </a:cubicBezTo>
                  <a:cubicBezTo>
                    <a:pt x="4" y="385"/>
                    <a:pt x="1" y="737"/>
                    <a:pt x="214" y="957"/>
                  </a:cubicBezTo>
                  <a:lnTo>
                    <a:pt x="1813" y="2556"/>
                  </a:lnTo>
                  <a:cubicBezTo>
                    <a:pt x="1922" y="2661"/>
                    <a:pt x="2062" y="2714"/>
                    <a:pt x="2203" y="2714"/>
                  </a:cubicBezTo>
                  <a:cubicBezTo>
                    <a:pt x="2348" y="2714"/>
                    <a:pt x="2494" y="2658"/>
                    <a:pt x="2605" y="2547"/>
                  </a:cubicBezTo>
                  <a:cubicBezTo>
                    <a:pt x="2822" y="2330"/>
                    <a:pt x="2825" y="1977"/>
                    <a:pt x="2611" y="1755"/>
                  </a:cubicBezTo>
                  <a:lnTo>
                    <a:pt x="1012" y="159"/>
                  </a:lnTo>
                  <a:cubicBezTo>
                    <a:pt x="904" y="53"/>
                    <a:pt x="762" y="0"/>
                    <a:pt x="62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187" name="Google Shape;2187;p59"/>
            <p:cNvSpPr/>
            <p:nvPr/>
          </p:nvSpPr>
          <p:spPr>
            <a:xfrm>
              <a:off x="4007000" y="279300"/>
              <a:ext cx="51675" cy="88150"/>
            </a:xfrm>
            <a:custGeom>
              <a:rect b="b" l="l" r="r" t="t"/>
              <a:pathLst>
                <a:path extrusionOk="0" h="3526" w="2067">
                  <a:moveTo>
                    <a:pt x="632" y="0"/>
                  </a:moveTo>
                  <a:cubicBezTo>
                    <a:pt x="573" y="0"/>
                    <a:pt x="512" y="10"/>
                    <a:pt x="452" y="30"/>
                  </a:cubicBezTo>
                  <a:cubicBezTo>
                    <a:pt x="160" y="127"/>
                    <a:pt x="0" y="437"/>
                    <a:pt x="91" y="732"/>
                  </a:cubicBezTo>
                  <a:lnTo>
                    <a:pt x="889" y="3126"/>
                  </a:lnTo>
                  <a:cubicBezTo>
                    <a:pt x="964" y="3370"/>
                    <a:pt x="1188" y="3525"/>
                    <a:pt x="1428" y="3525"/>
                  </a:cubicBezTo>
                  <a:cubicBezTo>
                    <a:pt x="1487" y="3525"/>
                    <a:pt x="1547" y="3516"/>
                    <a:pt x="1605" y="3496"/>
                  </a:cubicBezTo>
                  <a:cubicBezTo>
                    <a:pt x="1907" y="3397"/>
                    <a:pt x="2066" y="3069"/>
                    <a:pt x="1961" y="2771"/>
                  </a:cubicBezTo>
                  <a:lnTo>
                    <a:pt x="1160" y="374"/>
                  </a:lnTo>
                  <a:cubicBezTo>
                    <a:pt x="1079" y="144"/>
                    <a:pt x="863" y="0"/>
                    <a:pt x="63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188" name="Google Shape;2188;p59"/>
            <p:cNvSpPr/>
            <p:nvPr/>
          </p:nvSpPr>
          <p:spPr>
            <a:xfrm>
              <a:off x="3887300" y="398850"/>
              <a:ext cx="91800" cy="48250"/>
            </a:xfrm>
            <a:custGeom>
              <a:rect b="b" l="l" r="r" t="t"/>
              <a:pathLst>
                <a:path extrusionOk="0" h="1930" w="3672">
                  <a:moveTo>
                    <a:pt x="638" y="0"/>
                  </a:moveTo>
                  <a:cubicBezTo>
                    <a:pt x="399" y="0"/>
                    <a:pt x="178" y="150"/>
                    <a:pt x="100" y="385"/>
                  </a:cubicBezTo>
                  <a:cubicBezTo>
                    <a:pt x="1" y="678"/>
                    <a:pt x="154" y="991"/>
                    <a:pt x="443" y="1096"/>
                  </a:cubicBezTo>
                  <a:lnTo>
                    <a:pt x="2840" y="1894"/>
                  </a:lnTo>
                  <a:cubicBezTo>
                    <a:pt x="2905" y="1918"/>
                    <a:pt x="2971" y="1930"/>
                    <a:pt x="3036" y="1930"/>
                  </a:cubicBezTo>
                  <a:cubicBezTo>
                    <a:pt x="3271" y="1930"/>
                    <a:pt x="3492" y="1781"/>
                    <a:pt x="3572" y="1545"/>
                  </a:cubicBezTo>
                  <a:cubicBezTo>
                    <a:pt x="3671" y="1241"/>
                    <a:pt x="3503" y="915"/>
                    <a:pt x="3195" y="825"/>
                  </a:cubicBezTo>
                  <a:lnTo>
                    <a:pt x="802" y="24"/>
                  </a:lnTo>
                  <a:cubicBezTo>
                    <a:pt x="747" y="8"/>
                    <a:pt x="692" y="0"/>
                    <a:pt x="63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189" name="Google Shape;2189;p59"/>
            <p:cNvSpPr/>
            <p:nvPr/>
          </p:nvSpPr>
          <p:spPr>
            <a:xfrm>
              <a:off x="3854700" y="413675"/>
              <a:ext cx="353475" cy="317200"/>
            </a:xfrm>
            <a:custGeom>
              <a:rect b="b" l="l" r="r" t="t"/>
              <a:pathLst>
                <a:path extrusionOk="0" h="12688" w="14139">
                  <a:moveTo>
                    <a:pt x="12278" y="0"/>
                  </a:moveTo>
                  <a:lnTo>
                    <a:pt x="10639" y="1635"/>
                  </a:lnTo>
                  <a:cubicBezTo>
                    <a:pt x="10811" y="1720"/>
                    <a:pt x="10971" y="1831"/>
                    <a:pt x="11109" y="1964"/>
                  </a:cubicBezTo>
                  <a:cubicBezTo>
                    <a:pt x="11772" y="2623"/>
                    <a:pt x="11772" y="3698"/>
                    <a:pt x="11109" y="4358"/>
                  </a:cubicBezTo>
                  <a:lnTo>
                    <a:pt x="5520" y="9949"/>
                  </a:lnTo>
                  <a:cubicBezTo>
                    <a:pt x="5189" y="10281"/>
                    <a:pt x="4755" y="10446"/>
                    <a:pt x="4322" y="10446"/>
                  </a:cubicBezTo>
                  <a:cubicBezTo>
                    <a:pt x="3889" y="10446"/>
                    <a:pt x="3456" y="10281"/>
                    <a:pt x="3126" y="9949"/>
                  </a:cubicBezTo>
                  <a:cubicBezTo>
                    <a:pt x="2464" y="9287"/>
                    <a:pt x="2464" y="8215"/>
                    <a:pt x="3126" y="7552"/>
                  </a:cubicBezTo>
                  <a:lnTo>
                    <a:pt x="5331" y="5351"/>
                  </a:lnTo>
                  <a:cubicBezTo>
                    <a:pt x="4924" y="4499"/>
                    <a:pt x="4764" y="3554"/>
                    <a:pt x="4867" y="2620"/>
                  </a:cubicBezTo>
                  <a:lnTo>
                    <a:pt x="4867" y="2620"/>
                  </a:lnTo>
                  <a:lnTo>
                    <a:pt x="1527" y="5956"/>
                  </a:lnTo>
                  <a:cubicBezTo>
                    <a:pt x="1" y="7501"/>
                    <a:pt x="7" y="9992"/>
                    <a:pt x="1545" y="11530"/>
                  </a:cubicBezTo>
                  <a:cubicBezTo>
                    <a:pt x="2316" y="12301"/>
                    <a:pt x="3328" y="12687"/>
                    <a:pt x="4340" y="12687"/>
                  </a:cubicBezTo>
                  <a:cubicBezTo>
                    <a:pt x="5344" y="12687"/>
                    <a:pt x="6348" y="12307"/>
                    <a:pt x="7119" y="11545"/>
                  </a:cubicBezTo>
                  <a:lnTo>
                    <a:pt x="12708" y="5956"/>
                  </a:lnTo>
                  <a:cubicBezTo>
                    <a:pt x="13783" y="4878"/>
                    <a:pt x="14139" y="3276"/>
                    <a:pt x="13627" y="1843"/>
                  </a:cubicBezTo>
                  <a:cubicBezTo>
                    <a:pt x="13500" y="1467"/>
                    <a:pt x="13316" y="1114"/>
                    <a:pt x="13076" y="798"/>
                  </a:cubicBezTo>
                  <a:lnTo>
                    <a:pt x="13066" y="807"/>
                  </a:lnTo>
                  <a:cubicBezTo>
                    <a:pt x="12955" y="663"/>
                    <a:pt x="12844" y="503"/>
                    <a:pt x="12708" y="368"/>
                  </a:cubicBezTo>
                  <a:cubicBezTo>
                    <a:pt x="12570" y="235"/>
                    <a:pt x="12428" y="115"/>
                    <a:pt x="1227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190" name="Google Shape;2190;p59"/>
            <p:cNvSpPr/>
            <p:nvPr/>
          </p:nvSpPr>
          <p:spPr>
            <a:xfrm>
              <a:off x="3996825" y="249750"/>
              <a:ext cx="358300" cy="322025"/>
            </a:xfrm>
            <a:custGeom>
              <a:rect b="b" l="l" r="r" t="t"/>
              <a:pathLst>
                <a:path extrusionOk="0" h="12881" w="14332">
                  <a:moveTo>
                    <a:pt x="9993" y="1"/>
                  </a:moveTo>
                  <a:cubicBezTo>
                    <a:pt x="8989" y="1"/>
                    <a:pt x="7985" y="381"/>
                    <a:pt x="7216" y="1143"/>
                  </a:cubicBezTo>
                  <a:lnTo>
                    <a:pt x="1434" y="6925"/>
                  </a:lnTo>
                  <a:cubicBezTo>
                    <a:pt x="359" y="8003"/>
                    <a:pt x="1" y="9605"/>
                    <a:pt x="516" y="11038"/>
                  </a:cubicBezTo>
                  <a:cubicBezTo>
                    <a:pt x="639" y="11414"/>
                    <a:pt x="826" y="11767"/>
                    <a:pt x="1067" y="12083"/>
                  </a:cubicBezTo>
                  <a:lnTo>
                    <a:pt x="1073" y="12074"/>
                  </a:lnTo>
                  <a:cubicBezTo>
                    <a:pt x="1187" y="12218"/>
                    <a:pt x="1296" y="12378"/>
                    <a:pt x="1434" y="12513"/>
                  </a:cubicBezTo>
                  <a:cubicBezTo>
                    <a:pt x="1570" y="12646"/>
                    <a:pt x="1711" y="12766"/>
                    <a:pt x="1865" y="12881"/>
                  </a:cubicBezTo>
                  <a:lnTo>
                    <a:pt x="3500" y="11243"/>
                  </a:lnTo>
                  <a:cubicBezTo>
                    <a:pt x="3328" y="11158"/>
                    <a:pt x="3169" y="11050"/>
                    <a:pt x="3030" y="10918"/>
                  </a:cubicBezTo>
                  <a:cubicBezTo>
                    <a:pt x="2368" y="10255"/>
                    <a:pt x="2368" y="9183"/>
                    <a:pt x="3030" y="8521"/>
                  </a:cubicBezTo>
                  <a:lnTo>
                    <a:pt x="8812" y="2739"/>
                  </a:lnTo>
                  <a:cubicBezTo>
                    <a:pt x="9143" y="2408"/>
                    <a:pt x="9577" y="2242"/>
                    <a:pt x="10010" y="2242"/>
                  </a:cubicBezTo>
                  <a:cubicBezTo>
                    <a:pt x="10443" y="2242"/>
                    <a:pt x="10876" y="2408"/>
                    <a:pt x="11206" y="2739"/>
                  </a:cubicBezTo>
                  <a:cubicBezTo>
                    <a:pt x="11868" y="3401"/>
                    <a:pt x="11868" y="4473"/>
                    <a:pt x="11206" y="5136"/>
                  </a:cubicBezTo>
                  <a:lnTo>
                    <a:pt x="8812" y="7530"/>
                  </a:lnTo>
                  <a:cubicBezTo>
                    <a:pt x="9215" y="8382"/>
                    <a:pt x="9375" y="9328"/>
                    <a:pt x="9273" y="10261"/>
                  </a:cubicBezTo>
                  <a:lnTo>
                    <a:pt x="12805" y="6732"/>
                  </a:lnTo>
                  <a:cubicBezTo>
                    <a:pt x="14331" y="5187"/>
                    <a:pt x="14325" y="2697"/>
                    <a:pt x="12787" y="1158"/>
                  </a:cubicBezTo>
                  <a:cubicBezTo>
                    <a:pt x="12016" y="387"/>
                    <a:pt x="11004" y="1"/>
                    <a:pt x="99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191" name="Google Shape;2191;p59"/>
          <p:cNvGrpSpPr/>
          <p:nvPr/>
        </p:nvGrpSpPr>
        <p:grpSpPr>
          <a:xfrm>
            <a:off x="3335008" y="2434275"/>
            <a:ext cx="292548" cy="281266"/>
            <a:chOff x="4447550" y="249750"/>
            <a:chExt cx="500425" cy="481125"/>
          </a:xfrm>
        </p:grpSpPr>
        <p:sp>
          <p:nvSpPr>
            <p:cNvPr id="2192" name="Google Shape;2192;p59"/>
            <p:cNvSpPr/>
            <p:nvPr/>
          </p:nvSpPr>
          <p:spPr>
            <a:xfrm>
              <a:off x="4447550" y="413675"/>
              <a:ext cx="353475" cy="317200"/>
            </a:xfrm>
            <a:custGeom>
              <a:rect b="b" l="l" r="r" t="t"/>
              <a:pathLst>
                <a:path extrusionOk="0" h="12688" w="14139">
                  <a:moveTo>
                    <a:pt x="12274" y="0"/>
                  </a:moveTo>
                  <a:lnTo>
                    <a:pt x="10639" y="1635"/>
                  </a:lnTo>
                  <a:cubicBezTo>
                    <a:pt x="10811" y="1720"/>
                    <a:pt x="10970" y="1831"/>
                    <a:pt x="11109" y="1964"/>
                  </a:cubicBezTo>
                  <a:cubicBezTo>
                    <a:pt x="11771" y="2623"/>
                    <a:pt x="11771" y="3698"/>
                    <a:pt x="11109" y="4358"/>
                  </a:cubicBezTo>
                  <a:lnTo>
                    <a:pt x="5520" y="9949"/>
                  </a:lnTo>
                  <a:cubicBezTo>
                    <a:pt x="5189" y="10281"/>
                    <a:pt x="4755" y="10446"/>
                    <a:pt x="4322" y="10446"/>
                  </a:cubicBezTo>
                  <a:cubicBezTo>
                    <a:pt x="3889" y="10446"/>
                    <a:pt x="3456" y="10281"/>
                    <a:pt x="3126" y="9949"/>
                  </a:cubicBezTo>
                  <a:cubicBezTo>
                    <a:pt x="2463" y="9287"/>
                    <a:pt x="2463" y="8215"/>
                    <a:pt x="3126" y="7552"/>
                  </a:cubicBezTo>
                  <a:lnTo>
                    <a:pt x="5330" y="5351"/>
                  </a:lnTo>
                  <a:cubicBezTo>
                    <a:pt x="4924" y="4499"/>
                    <a:pt x="4764" y="3554"/>
                    <a:pt x="4866" y="2620"/>
                  </a:cubicBezTo>
                  <a:lnTo>
                    <a:pt x="4866" y="2620"/>
                  </a:lnTo>
                  <a:lnTo>
                    <a:pt x="1527" y="5956"/>
                  </a:lnTo>
                  <a:cubicBezTo>
                    <a:pt x="0" y="7501"/>
                    <a:pt x="6" y="9992"/>
                    <a:pt x="1545" y="11530"/>
                  </a:cubicBezTo>
                  <a:cubicBezTo>
                    <a:pt x="2316" y="12301"/>
                    <a:pt x="3327" y="12687"/>
                    <a:pt x="4339" y="12687"/>
                  </a:cubicBezTo>
                  <a:cubicBezTo>
                    <a:pt x="5343" y="12687"/>
                    <a:pt x="6348" y="12307"/>
                    <a:pt x="7119" y="11545"/>
                  </a:cubicBezTo>
                  <a:lnTo>
                    <a:pt x="12708" y="5956"/>
                  </a:lnTo>
                  <a:cubicBezTo>
                    <a:pt x="13783" y="4878"/>
                    <a:pt x="14138" y="3276"/>
                    <a:pt x="13626" y="1843"/>
                  </a:cubicBezTo>
                  <a:cubicBezTo>
                    <a:pt x="13500" y="1467"/>
                    <a:pt x="13316" y="1114"/>
                    <a:pt x="13075" y="798"/>
                  </a:cubicBezTo>
                  <a:lnTo>
                    <a:pt x="13066" y="807"/>
                  </a:lnTo>
                  <a:cubicBezTo>
                    <a:pt x="12952" y="663"/>
                    <a:pt x="12843" y="503"/>
                    <a:pt x="12708" y="368"/>
                  </a:cubicBezTo>
                  <a:cubicBezTo>
                    <a:pt x="12569" y="235"/>
                    <a:pt x="12428" y="115"/>
                    <a:pt x="1227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193" name="Google Shape;2193;p59"/>
            <p:cNvSpPr/>
            <p:nvPr/>
          </p:nvSpPr>
          <p:spPr>
            <a:xfrm>
              <a:off x="4589675" y="249750"/>
              <a:ext cx="358300" cy="322025"/>
            </a:xfrm>
            <a:custGeom>
              <a:rect b="b" l="l" r="r" t="t"/>
              <a:pathLst>
                <a:path extrusionOk="0" h="12881" w="14332">
                  <a:moveTo>
                    <a:pt x="9992" y="1"/>
                  </a:moveTo>
                  <a:cubicBezTo>
                    <a:pt x="8989" y="1"/>
                    <a:pt x="7985" y="381"/>
                    <a:pt x="7215" y="1143"/>
                  </a:cubicBezTo>
                  <a:lnTo>
                    <a:pt x="1434" y="6925"/>
                  </a:lnTo>
                  <a:cubicBezTo>
                    <a:pt x="359" y="8003"/>
                    <a:pt x="1" y="9605"/>
                    <a:pt x="515" y="11038"/>
                  </a:cubicBezTo>
                  <a:cubicBezTo>
                    <a:pt x="639" y="11414"/>
                    <a:pt x="826" y="11767"/>
                    <a:pt x="1066" y="12083"/>
                  </a:cubicBezTo>
                  <a:lnTo>
                    <a:pt x="1073" y="12074"/>
                  </a:lnTo>
                  <a:cubicBezTo>
                    <a:pt x="1187" y="12218"/>
                    <a:pt x="1295" y="12378"/>
                    <a:pt x="1434" y="12513"/>
                  </a:cubicBezTo>
                  <a:cubicBezTo>
                    <a:pt x="1569" y="12646"/>
                    <a:pt x="1711" y="12766"/>
                    <a:pt x="1864" y="12881"/>
                  </a:cubicBezTo>
                  <a:lnTo>
                    <a:pt x="3500" y="11243"/>
                  </a:lnTo>
                  <a:cubicBezTo>
                    <a:pt x="3328" y="11158"/>
                    <a:pt x="3168" y="11050"/>
                    <a:pt x="3030" y="10918"/>
                  </a:cubicBezTo>
                  <a:cubicBezTo>
                    <a:pt x="2367" y="10255"/>
                    <a:pt x="2367" y="9183"/>
                    <a:pt x="3030" y="8521"/>
                  </a:cubicBezTo>
                  <a:lnTo>
                    <a:pt x="8811" y="2739"/>
                  </a:lnTo>
                  <a:cubicBezTo>
                    <a:pt x="9143" y="2408"/>
                    <a:pt x="9576" y="2242"/>
                    <a:pt x="10010" y="2242"/>
                  </a:cubicBezTo>
                  <a:cubicBezTo>
                    <a:pt x="10443" y="2242"/>
                    <a:pt x="10876" y="2408"/>
                    <a:pt x="11205" y="2739"/>
                  </a:cubicBezTo>
                  <a:cubicBezTo>
                    <a:pt x="11868" y="3401"/>
                    <a:pt x="11868" y="4473"/>
                    <a:pt x="11205" y="5136"/>
                  </a:cubicBezTo>
                  <a:lnTo>
                    <a:pt x="8811" y="7530"/>
                  </a:lnTo>
                  <a:cubicBezTo>
                    <a:pt x="9215" y="8382"/>
                    <a:pt x="9375" y="9328"/>
                    <a:pt x="9272" y="10261"/>
                  </a:cubicBezTo>
                  <a:lnTo>
                    <a:pt x="12804" y="6732"/>
                  </a:lnTo>
                  <a:cubicBezTo>
                    <a:pt x="14331" y="5187"/>
                    <a:pt x="14325" y="2697"/>
                    <a:pt x="12786" y="1158"/>
                  </a:cubicBezTo>
                  <a:cubicBezTo>
                    <a:pt x="12015" y="387"/>
                    <a:pt x="11004" y="1"/>
                    <a:pt x="999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194" name="Google Shape;2194;p59"/>
          <p:cNvGrpSpPr/>
          <p:nvPr/>
        </p:nvGrpSpPr>
        <p:grpSpPr>
          <a:xfrm>
            <a:off x="3771809" y="2426837"/>
            <a:ext cx="291022" cy="291022"/>
            <a:chOff x="5049725" y="249400"/>
            <a:chExt cx="481825" cy="481825"/>
          </a:xfrm>
        </p:grpSpPr>
        <p:sp>
          <p:nvSpPr>
            <p:cNvPr id="2195" name="Google Shape;2195;p59"/>
            <p:cNvSpPr/>
            <p:nvPr/>
          </p:nvSpPr>
          <p:spPr>
            <a:xfrm>
              <a:off x="5191775" y="560925"/>
              <a:ext cx="197625" cy="170300"/>
            </a:xfrm>
            <a:custGeom>
              <a:rect b="b" l="l" r="r" t="t"/>
              <a:pathLst>
                <a:path extrusionOk="0" h="6812" w="7905">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196" name="Google Shape;2196;p59"/>
            <p:cNvSpPr/>
            <p:nvPr/>
          </p:nvSpPr>
          <p:spPr>
            <a:xfrm>
              <a:off x="5049725" y="249400"/>
              <a:ext cx="481825" cy="396225"/>
            </a:xfrm>
            <a:custGeom>
              <a:rect b="b" l="l" r="r" t="t"/>
              <a:pathLst>
                <a:path extrusionOk="0" h="15849" w="19273">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197" name="Google Shape;2197;p59"/>
          <p:cNvGrpSpPr/>
          <p:nvPr/>
        </p:nvGrpSpPr>
        <p:grpSpPr>
          <a:xfrm>
            <a:off x="4207937" y="2425963"/>
            <a:ext cx="291022" cy="290974"/>
            <a:chOff x="5660400" y="238125"/>
            <a:chExt cx="481825" cy="481825"/>
          </a:xfrm>
        </p:grpSpPr>
        <p:sp>
          <p:nvSpPr>
            <p:cNvPr id="2198" name="Google Shape;2198;p59"/>
            <p:cNvSpPr/>
            <p:nvPr/>
          </p:nvSpPr>
          <p:spPr>
            <a:xfrm>
              <a:off x="5660400" y="436700"/>
              <a:ext cx="481825" cy="283250"/>
            </a:xfrm>
            <a:custGeom>
              <a:rect b="b" l="l" r="r" t="t"/>
              <a:pathLst>
                <a:path extrusionOk="0" h="11330" w="19273">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199" name="Google Shape;2199;p59"/>
            <p:cNvSpPr/>
            <p:nvPr/>
          </p:nvSpPr>
          <p:spPr>
            <a:xfrm>
              <a:off x="5660400" y="238125"/>
              <a:ext cx="481825" cy="170375"/>
            </a:xfrm>
            <a:custGeom>
              <a:rect b="b" l="l" r="r" t="t"/>
              <a:pathLst>
                <a:path extrusionOk="0" h="6815" w="19273">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200" name="Google Shape;2200;p59"/>
          <p:cNvGrpSpPr/>
          <p:nvPr/>
        </p:nvGrpSpPr>
        <p:grpSpPr>
          <a:xfrm>
            <a:off x="4644663" y="2429161"/>
            <a:ext cx="291022" cy="291022"/>
            <a:chOff x="6235400" y="249400"/>
            <a:chExt cx="481825" cy="481825"/>
          </a:xfrm>
        </p:grpSpPr>
        <p:sp>
          <p:nvSpPr>
            <p:cNvPr id="2201" name="Google Shape;2201;p59"/>
            <p:cNvSpPr/>
            <p:nvPr/>
          </p:nvSpPr>
          <p:spPr>
            <a:xfrm>
              <a:off x="6425625" y="482025"/>
              <a:ext cx="177700" cy="135375"/>
            </a:xfrm>
            <a:custGeom>
              <a:rect b="b" l="l" r="r" t="t"/>
              <a:pathLst>
                <a:path extrusionOk="0" h="5415" w="7108">
                  <a:moveTo>
                    <a:pt x="5415" y="0"/>
                  </a:moveTo>
                  <a:lnTo>
                    <a:pt x="1" y="5415"/>
                  </a:lnTo>
                  <a:lnTo>
                    <a:pt x="7107" y="5415"/>
                  </a:lnTo>
                  <a:lnTo>
                    <a:pt x="7107" y="1696"/>
                  </a:lnTo>
                  <a:lnTo>
                    <a:pt x="541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02" name="Google Shape;2202;p59"/>
            <p:cNvSpPr/>
            <p:nvPr/>
          </p:nvSpPr>
          <p:spPr>
            <a:xfrm>
              <a:off x="6462150" y="419775"/>
              <a:ext cx="28250" cy="28250"/>
            </a:xfrm>
            <a:custGeom>
              <a:rect b="b" l="l" r="r" t="t"/>
              <a:pathLst>
                <a:path extrusionOk="0" h="1130" w="1130">
                  <a:moveTo>
                    <a:pt x="566" y="0"/>
                  </a:moveTo>
                  <a:cubicBezTo>
                    <a:pt x="253" y="0"/>
                    <a:pt x="0" y="250"/>
                    <a:pt x="0" y="563"/>
                  </a:cubicBezTo>
                  <a:cubicBezTo>
                    <a:pt x="0" y="876"/>
                    <a:pt x="253" y="1129"/>
                    <a:pt x="566" y="1129"/>
                  </a:cubicBezTo>
                  <a:cubicBezTo>
                    <a:pt x="877" y="1129"/>
                    <a:pt x="1130" y="876"/>
                    <a:pt x="1130" y="563"/>
                  </a:cubicBezTo>
                  <a:cubicBezTo>
                    <a:pt x="1130" y="250"/>
                    <a:pt x="877" y="0"/>
                    <a:pt x="56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03" name="Google Shape;2203;p59"/>
            <p:cNvSpPr/>
            <p:nvPr/>
          </p:nvSpPr>
          <p:spPr>
            <a:xfrm>
              <a:off x="6349225" y="508600"/>
              <a:ext cx="113625" cy="108800"/>
            </a:xfrm>
            <a:custGeom>
              <a:rect b="b" l="l" r="r" t="t"/>
              <a:pathLst>
                <a:path extrusionOk="0" h="4352" w="4545">
                  <a:moveTo>
                    <a:pt x="2858" y="0"/>
                  </a:moveTo>
                  <a:lnTo>
                    <a:pt x="0" y="2623"/>
                  </a:lnTo>
                  <a:lnTo>
                    <a:pt x="0" y="4352"/>
                  </a:lnTo>
                  <a:lnTo>
                    <a:pt x="1461" y="4352"/>
                  </a:lnTo>
                  <a:lnTo>
                    <a:pt x="4544" y="1265"/>
                  </a:lnTo>
                  <a:lnTo>
                    <a:pt x="285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04" name="Google Shape;2204;p59"/>
            <p:cNvSpPr/>
            <p:nvPr/>
          </p:nvSpPr>
          <p:spPr>
            <a:xfrm>
              <a:off x="6349225" y="363300"/>
              <a:ext cx="254100" cy="172575"/>
            </a:xfrm>
            <a:custGeom>
              <a:rect b="b" l="l" r="r" t="t"/>
              <a:pathLst>
                <a:path extrusionOk="0" h="6903" w="10164">
                  <a:moveTo>
                    <a:pt x="5083" y="1130"/>
                  </a:moveTo>
                  <a:cubicBezTo>
                    <a:pt x="5767" y="1130"/>
                    <a:pt x="6384" y="1542"/>
                    <a:pt x="6646" y="2175"/>
                  </a:cubicBezTo>
                  <a:cubicBezTo>
                    <a:pt x="6908" y="2807"/>
                    <a:pt x="6764" y="3536"/>
                    <a:pt x="6279" y="4021"/>
                  </a:cubicBezTo>
                  <a:cubicBezTo>
                    <a:pt x="5955" y="4345"/>
                    <a:pt x="5521" y="4517"/>
                    <a:pt x="5081" y="4517"/>
                  </a:cubicBezTo>
                  <a:cubicBezTo>
                    <a:pt x="4862" y="4517"/>
                    <a:pt x="4642" y="4475"/>
                    <a:pt x="4433" y="4388"/>
                  </a:cubicBezTo>
                  <a:cubicBezTo>
                    <a:pt x="3801" y="4126"/>
                    <a:pt x="3388" y="3509"/>
                    <a:pt x="3388" y="2822"/>
                  </a:cubicBezTo>
                  <a:cubicBezTo>
                    <a:pt x="3388" y="1886"/>
                    <a:pt x="4147" y="1130"/>
                    <a:pt x="5083" y="1130"/>
                  </a:cubicBezTo>
                  <a:close/>
                  <a:moveTo>
                    <a:pt x="0" y="1"/>
                  </a:moveTo>
                  <a:lnTo>
                    <a:pt x="0" y="6903"/>
                  </a:lnTo>
                  <a:lnTo>
                    <a:pt x="2443" y="4665"/>
                  </a:lnTo>
                  <a:cubicBezTo>
                    <a:pt x="2549" y="4567"/>
                    <a:pt x="2686" y="4517"/>
                    <a:pt x="2824" y="4517"/>
                  </a:cubicBezTo>
                  <a:cubicBezTo>
                    <a:pt x="2943" y="4517"/>
                    <a:pt x="3062" y="4554"/>
                    <a:pt x="3162" y="4629"/>
                  </a:cubicBezTo>
                  <a:lnTo>
                    <a:pt x="5351" y="6270"/>
                  </a:lnTo>
                  <a:lnTo>
                    <a:pt x="8071" y="3551"/>
                  </a:lnTo>
                  <a:cubicBezTo>
                    <a:pt x="8181" y="3441"/>
                    <a:pt x="8325" y="3386"/>
                    <a:pt x="8470" y="3386"/>
                  </a:cubicBezTo>
                  <a:cubicBezTo>
                    <a:pt x="8614" y="3386"/>
                    <a:pt x="8759" y="3441"/>
                    <a:pt x="8869" y="3551"/>
                  </a:cubicBezTo>
                  <a:lnTo>
                    <a:pt x="10163" y="4846"/>
                  </a:lnTo>
                  <a:lnTo>
                    <a:pt x="1016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05" name="Google Shape;2205;p59"/>
            <p:cNvSpPr/>
            <p:nvPr/>
          </p:nvSpPr>
          <p:spPr>
            <a:xfrm>
              <a:off x="6235400" y="249400"/>
              <a:ext cx="481825" cy="481825"/>
            </a:xfrm>
            <a:custGeom>
              <a:rect b="b" l="l" r="r" t="t"/>
              <a:pathLst>
                <a:path extrusionOk="0" h="19273" w="19273">
                  <a:moveTo>
                    <a:pt x="15283" y="3427"/>
                  </a:moveTo>
                  <a:cubicBezTo>
                    <a:pt x="15593" y="3427"/>
                    <a:pt x="15846" y="3677"/>
                    <a:pt x="15846" y="3991"/>
                  </a:cubicBezTo>
                  <a:lnTo>
                    <a:pt x="15846" y="15283"/>
                  </a:lnTo>
                  <a:cubicBezTo>
                    <a:pt x="15846" y="15596"/>
                    <a:pt x="15593" y="15849"/>
                    <a:pt x="15283" y="15849"/>
                  </a:cubicBezTo>
                  <a:lnTo>
                    <a:pt x="3990" y="15849"/>
                  </a:lnTo>
                  <a:cubicBezTo>
                    <a:pt x="3677" y="15849"/>
                    <a:pt x="3424" y="15596"/>
                    <a:pt x="3424" y="15283"/>
                  </a:cubicBezTo>
                  <a:lnTo>
                    <a:pt x="3424" y="3991"/>
                  </a:lnTo>
                  <a:cubicBezTo>
                    <a:pt x="3424" y="3677"/>
                    <a:pt x="3677" y="3427"/>
                    <a:pt x="3990" y="3427"/>
                  </a:cubicBezTo>
                  <a:close/>
                  <a:moveTo>
                    <a:pt x="564" y="1"/>
                  </a:moveTo>
                  <a:cubicBezTo>
                    <a:pt x="250" y="1"/>
                    <a:pt x="0" y="254"/>
                    <a:pt x="0" y="567"/>
                  </a:cubicBezTo>
                  <a:lnTo>
                    <a:pt x="0" y="2861"/>
                  </a:lnTo>
                  <a:cubicBezTo>
                    <a:pt x="0" y="3175"/>
                    <a:pt x="250" y="3427"/>
                    <a:pt x="564" y="3427"/>
                  </a:cubicBezTo>
                  <a:cubicBezTo>
                    <a:pt x="877" y="3427"/>
                    <a:pt x="1127" y="3677"/>
                    <a:pt x="1127" y="3991"/>
                  </a:cubicBezTo>
                  <a:cubicBezTo>
                    <a:pt x="1127" y="4304"/>
                    <a:pt x="877" y="4557"/>
                    <a:pt x="564" y="4557"/>
                  </a:cubicBezTo>
                  <a:cubicBezTo>
                    <a:pt x="250" y="4557"/>
                    <a:pt x="0" y="4807"/>
                    <a:pt x="0" y="5120"/>
                  </a:cubicBezTo>
                  <a:lnTo>
                    <a:pt x="0" y="8507"/>
                  </a:lnTo>
                  <a:cubicBezTo>
                    <a:pt x="0" y="8821"/>
                    <a:pt x="250" y="9074"/>
                    <a:pt x="564" y="9074"/>
                  </a:cubicBezTo>
                  <a:cubicBezTo>
                    <a:pt x="877" y="9074"/>
                    <a:pt x="1127" y="9324"/>
                    <a:pt x="1127" y="9637"/>
                  </a:cubicBezTo>
                  <a:cubicBezTo>
                    <a:pt x="1127" y="9950"/>
                    <a:pt x="877" y="10203"/>
                    <a:pt x="564" y="10203"/>
                  </a:cubicBezTo>
                  <a:cubicBezTo>
                    <a:pt x="250" y="10203"/>
                    <a:pt x="0" y="10453"/>
                    <a:pt x="0" y="10766"/>
                  </a:cubicBezTo>
                  <a:lnTo>
                    <a:pt x="0" y="14154"/>
                  </a:lnTo>
                  <a:cubicBezTo>
                    <a:pt x="0" y="14467"/>
                    <a:pt x="250" y="14720"/>
                    <a:pt x="564" y="14720"/>
                  </a:cubicBezTo>
                  <a:cubicBezTo>
                    <a:pt x="877" y="14720"/>
                    <a:pt x="1127" y="14970"/>
                    <a:pt x="1127" y="15283"/>
                  </a:cubicBezTo>
                  <a:cubicBezTo>
                    <a:pt x="1127" y="15596"/>
                    <a:pt x="877" y="15849"/>
                    <a:pt x="564" y="15849"/>
                  </a:cubicBezTo>
                  <a:cubicBezTo>
                    <a:pt x="250" y="15849"/>
                    <a:pt x="0" y="16099"/>
                    <a:pt x="0" y="16412"/>
                  </a:cubicBezTo>
                  <a:lnTo>
                    <a:pt x="0" y="18710"/>
                  </a:lnTo>
                  <a:cubicBezTo>
                    <a:pt x="0" y="19020"/>
                    <a:pt x="250" y="19273"/>
                    <a:pt x="564" y="19273"/>
                  </a:cubicBezTo>
                  <a:lnTo>
                    <a:pt x="2861" y="19273"/>
                  </a:lnTo>
                  <a:cubicBezTo>
                    <a:pt x="3171" y="19273"/>
                    <a:pt x="3424" y="19020"/>
                    <a:pt x="3424" y="18710"/>
                  </a:cubicBezTo>
                  <a:cubicBezTo>
                    <a:pt x="3424" y="18396"/>
                    <a:pt x="3677" y="18143"/>
                    <a:pt x="3990" y="18143"/>
                  </a:cubicBezTo>
                  <a:cubicBezTo>
                    <a:pt x="4300" y="18143"/>
                    <a:pt x="4553" y="18396"/>
                    <a:pt x="4553" y="18710"/>
                  </a:cubicBezTo>
                  <a:cubicBezTo>
                    <a:pt x="4553" y="19020"/>
                    <a:pt x="4806" y="19273"/>
                    <a:pt x="5120" y="19273"/>
                  </a:cubicBezTo>
                  <a:lnTo>
                    <a:pt x="8507" y="19273"/>
                  </a:lnTo>
                  <a:cubicBezTo>
                    <a:pt x="8817" y="19273"/>
                    <a:pt x="9070" y="19020"/>
                    <a:pt x="9070" y="18710"/>
                  </a:cubicBezTo>
                  <a:cubicBezTo>
                    <a:pt x="9070" y="18396"/>
                    <a:pt x="9323" y="18143"/>
                    <a:pt x="9636" y="18143"/>
                  </a:cubicBezTo>
                  <a:cubicBezTo>
                    <a:pt x="9947" y="18143"/>
                    <a:pt x="10200" y="18396"/>
                    <a:pt x="10200" y="18710"/>
                  </a:cubicBezTo>
                  <a:cubicBezTo>
                    <a:pt x="10200" y="19020"/>
                    <a:pt x="10452" y="19273"/>
                    <a:pt x="10766" y="19273"/>
                  </a:cubicBezTo>
                  <a:lnTo>
                    <a:pt x="14153" y="19273"/>
                  </a:lnTo>
                  <a:cubicBezTo>
                    <a:pt x="14463" y="19273"/>
                    <a:pt x="14716" y="19020"/>
                    <a:pt x="14716" y="18710"/>
                  </a:cubicBezTo>
                  <a:cubicBezTo>
                    <a:pt x="14716" y="18396"/>
                    <a:pt x="14969" y="18143"/>
                    <a:pt x="15283" y="18143"/>
                  </a:cubicBezTo>
                  <a:cubicBezTo>
                    <a:pt x="15593" y="18143"/>
                    <a:pt x="15846" y="18396"/>
                    <a:pt x="15846" y="18710"/>
                  </a:cubicBezTo>
                  <a:cubicBezTo>
                    <a:pt x="15846" y="19020"/>
                    <a:pt x="16099" y="19273"/>
                    <a:pt x="16412" y="19273"/>
                  </a:cubicBezTo>
                  <a:lnTo>
                    <a:pt x="18706" y="19273"/>
                  </a:lnTo>
                  <a:cubicBezTo>
                    <a:pt x="19019" y="19273"/>
                    <a:pt x="19272" y="19020"/>
                    <a:pt x="19272" y="18710"/>
                  </a:cubicBezTo>
                  <a:lnTo>
                    <a:pt x="19272" y="16412"/>
                  </a:lnTo>
                  <a:cubicBezTo>
                    <a:pt x="19272" y="16099"/>
                    <a:pt x="19019" y="15849"/>
                    <a:pt x="18706" y="15849"/>
                  </a:cubicBezTo>
                  <a:cubicBezTo>
                    <a:pt x="18393" y="15849"/>
                    <a:pt x="18143" y="15596"/>
                    <a:pt x="18143" y="15283"/>
                  </a:cubicBezTo>
                  <a:cubicBezTo>
                    <a:pt x="18143" y="14970"/>
                    <a:pt x="18393" y="14720"/>
                    <a:pt x="18706" y="14720"/>
                  </a:cubicBezTo>
                  <a:cubicBezTo>
                    <a:pt x="19019" y="14720"/>
                    <a:pt x="19272" y="14467"/>
                    <a:pt x="19272" y="14154"/>
                  </a:cubicBezTo>
                  <a:lnTo>
                    <a:pt x="19272" y="10766"/>
                  </a:lnTo>
                  <a:cubicBezTo>
                    <a:pt x="19272" y="10453"/>
                    <a:pt x="19019" y="10203"/>
                    <a:pt x="18706" y="10203"/>
                  </a:cubicBezTo>
                  <a:cubicBezTo>
                    <a:pt x="18393" y="10203"/>
                    <a:pt x="18143" y="9950"/>
                    <a:pt x="18143" y="9637"/>
                  </a:cubicBezTo>
                  <a:cubicBezTo>
                    <a:pt x="18143" y="9324"/>
                    <a:pt x="18393" y="9074"/>
                    <a:pt x="18706" y="9074"/>
                  </a:cubicBezTo>
                  <a:cubicBezTo>
                    <a:pt x="19019" y="9074"/>
                    <a:pt x="19272" y="8821"/>
                    <a:pt x="19272" y="8507"/>
                  </a:cubicBezTo>
                  <a:lnTo>
                    <a:pt x="19272" y="5120"/>
                  </a:lnTo>
                  <a:cubicBezTo>
                    <a:pt x="19272" y="4807"/>
                    <a:pt x="19019" y="4557"/>
                    <a:pt x="18706" y="4557"/>
                  </a:cubicBezTo>
                  <a:cubicBezTo>
                    <a:pt x="18393" y="4557"/>
                    <a:pt x="18143" y="4304"/>
                    <a:pt x="18143" y="3991"/>
                  </a:cubicBezTo>
                  <a:cubicBezTo>
                    <a:pt x="18143" y="3677"/>
                    <a:pt x="18393" y="3427"/>
                    <a:pt x="18706" y="3427"/>
                  </a:cubicBezTo>
                  <a:cubicBezTo>
                    <a:pt x="19019" y="3427"/>
                    <a:pt x="19272" y="3175"/>
                    <a:pt x="19272" y="2861"/>
                  </a:cubicBezTo>
                  <a:lnTo>
                    <a:pt x="19272" y="567"/>
                  </a:lnTo>
                  <a:cubicBezTo>
                    <a:pt x="19272" y="254"/>
                    <a:pt x="19019" y="1"/>
                    <a:pt x="18706" y="1"/>
                  </a:cubicBezTo>
                  <a:lnTo>
                    <a:pt x="16412" y="1"/>
                  </a:lnTo>
                  <a:cubicBezTo>
                    <a:pt x="16099" y="1"/>
                    <a:pt x="15846" y="254"/>
                    <a:pt x="15846" y="567"/>
                  </a:cubicBezTo>
                  <a:cubicBezTo>
                    <a:pt x="15846" y="877"/>
                    <a:pt x="15593" y="1130"/>
                    <a:pt x="15283" y="1130"/>
                  </a:cubicBezTo>
                  <a:cubicBezTo>
                    <a:pt x="14969" y="1130"/>
                    <a:pt x="14716" y="877"/>
                    <a:pt x="14716" y="567"/>
                  </a:cubicBezTo>
                  <a:cubicBezTo>
                    <a:pt x="14716" y="254"/>
                    <a:pt x="14463" y="1"/>
                    <a:pt x="14153" y="1"/>
                  </a:cubicBezTo>
                  <a:lnTo>
                    <a:pt x="10766" y="1"/>
                  </a:lnTo>
                  <a:cubicBezTo>
                    <a:pt x="10452" y="1"/>
                    <a:pt x="10200" y="254"/>
                    <a:pt x="10200" y="567"/>
                  </a:cubicBezTo>
                  <a:cubicBezTo>
                    <a:pt x="10200" y="877"/>
                    <a:pt x="9947" y="1130"/>
                    <a:pt x="9636" y="1130"/>
                  </a:cubicBezTo>
                  <a:cubicBezTo>
                    <a:pt x="9323" y="1130"/>
                    <a:pt x="9070" y="877"/>
                    <a:pt x="9070" y="567"/>
                  </a:cubicBezTo>
                  <a:cubicBezTo>
                    <a:pt x="9070" y="254"/>
                    <a:pt x="8817" y="1"/>
                    <a:pt x="8507" y="1"/>
                  </a:cubicBezTo>
                  <a:lnTo>
                    <a:pt x="5120" y="1"/>
                  </a:lnTo>
                  <a:cubicBezTo>
                    <a:pt x="4806" y="1"/>
                    <a:pt x="4553" y="254"/>
                    <a:pt x="4553" y="567"/>
                  </a:cubicBezTo>
                  <a:cubicBezTo>
                    <a:pt x="4553" y="877"/>
                    <a:pt x="4300" y="1130"/>
                    <a:pt x="3990" y="1130"/>
                  </a:cubicBezTo>
                  <a:cubicBezTo>
                    <a:pt x="3677" y="1130"/>
                    <a:pt x="3424" y="877"/>
                    <a:pt x="3424" y="567"/>
                  </a:cubicBezTo>
                  <a:cubicBezTo>
                    <a:pt x="3424" y="254"/>
                    <a:pt x="3171" y="1"/>
                    <a:pt x="286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206" name="Google Shape;2206;p59"/>
          <p:cNvGrpSpPr/>
          <p:nvPr/>
        </p:nvGrpSpPr>
        <p:grpSpPr>
          <a:xfrm>
            <a:off x="712831" y="2883635"/>
            <a:ext cx="291016" cy="254971"/>
            <a:chOff x="899850" y="871450"/>
            <a:chExt cx="483175" cy="423400"/>
          </a:xfrm>
        </p:grpSpPr>
        <p:sp>
          <p:nvSpPr>
            <p:cNvPr id="2207" name="Google Shape;2207;p59"/>
            <p:cNvSpPr/>
            <p:nvPr/>
          </p:nvSpPr>
          <p:spPr>
            <a:xfrm>
              <a:off x="1325175" y="1040825"/>
              <a:ext cx="56425" cy="28275"/>
            </a:xfrm>
            <a:custGeom>
              <a:rect b="b" l="l" r="r" t="t"/>
              <a:pathLst>
                <a:path extrusionOk="0" h="1131" w="2257">
                  <a:moveTo>
                    <a:pt x="564" y="1"/>
                  </a:moveTo>
                  <a:cubicBezTo>
                    <a:pt x="251" y="1"/>
                    <a:pt x="1" y="251"/>
                    <a:pt x="1" y="564"/>
                  </a:cubicBezTo>
                  <a:cubicBezTo>
                    <a:pt x="1" y="877"/>
                    <a:pt x="251" y="1130"/>
                    <a:pt x="564" y="1130"/>
                  </a:cubicBezTo>
                  <a:lnTo>
                    <a:pt x="1693" y="1130"/>
                  </a:lnTo>
                  <a:cubicBezTo>
                    <a:pt x="2006" y="1130"/>
                    <a:pt x="2256" y="877"/>
                    <a:pt x="2256" y="564"/>
                  </a:cubicBezTo>
                  <a:cubicBezTo>
                    <a:pt x="2256" y="251"/>
                    <a:pt x="2006" y="1"/>
                    <a:pt x="16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08" name="Google Shape;2208;p59"/>
            <p:cNvSpPr/>
            <p:nvPr/>
          </p:nvSpPr>
          <p:spPr>
            <a:xfrm>
              <a:off x="1323750" y="956100"/>
              <a:ext cx="59275" cy="56525"/>
            </a:xfrm>
            <a:custGeom>
              <a:rect b="b" l="l" r="r" t="t"/>
              <a:pathLst>
                <a:path extrusionOk="0" h="2261" w="2371">
                  <a:moveTo>
                    <a:pt x="1750" y="0"/>
                  </a:moveTo>
                  <a:cubicBezTo>
                    <a:pt x="1605" y="0"/>
                    <a:pt x="1461" y="55"/>
                    <a:pt x="1350" y="165"/>
                  </a:cubicBezTo>
                  <a:lnTo>
                    <a:pt x="220" y="1294"/>
                  </a:lnTo>
                  <a:cubicBezTo>
                    <a:pt x="0" y="1517"/>
                    <a:pt x="0" y="1872"/>
                    <a:pt x="220" y="2095"/>
                  </a:cubicBezTo>
                  <a:cubicBezTo>
                    <a:pt x="332" y="2205"/>
                    <a:pt x="476" y="2260"/>
                    <a:pt x="621" y="2260"/>
                  </a:cubicBezTo>
                  <a:cubicBezTo>
                    <a:pt x="765" y="2260"/>
                    <a:pt x="910" y="2205"/>
                    <a:pt x="1021" y="2095"/>
                  </a:cubicBezTo>
                  <a:lnTo>
                    <a:pt x="2151" y="966"/>
                  </a:lnTo>
                  <a:cubicBezTo>
                    <a:pt x="2370" y="743"/>
                    <a:pt x="2370" y="388"/>
                    <a:pt x="2151" y="165"/>
                  </a:cubicBezTo>
                  <a:cubicBezTo>
                    <a:pt x="2039" y="55"/>
                    <a:pt x="1895" y="0"/>
                    <a:pt x="175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09" name="Google Shape;2209;p59"/>
            <p:cNvSpPr/>
            <p:nvPr/>
          </p:nvSpPr>
          <p:spPr>
            <a:xfrm>
              <a:off x="1323750" y="1097250"/>
              <a:ext cx="59275" cy="56525"/>
            </a:xfrm>
            <a:custGeom>
              <a:rect b="b" l="l" r="r" t="t"/>
              <a:pathLst>
                <a:path extrusionOk="0" h="2261" w="2371">
                  <a:moveTo>
                    <a:pt x="621" y="0"/>
                  </a:moveTo>
                  <a:cubicBezTo>
                    <a:pt x="476" y="0"/>
                    <a:pt x="332" y="55"/>
                    <a:pt x="220" y="165"/>
                  </a:cubicBezTo>
                  <a:cubicBezTo>
                    <a:pt x="0" y="388"/>
                    <a:pt x="0" y="743"/>
                    <a:pt x="220" y="966"/>
                  </a:cubicBezTo>
                  <a:lnTo>
                    <a:pt x="1350" y="2095"/>
                  </a:lnTo>
                  <a:cubicBezTo>
                    <a:pt x="1461" y="2205"/>
                    <a:pt x="1605" y="2260"/>
                    <a:pt x="1750" y="2260"/>
                  </a:cubicBezTo>
                  <a:cubicBezTo>
                    <a:pt x="1895" y="2260"/>
                    <a:pt x="2039" y="2205"/>
                    <a:pt x="2151" y="2095"/>
                  </a:cubicBezTo>
                  <a:cubicBezTo>
                    <a:pt x="2370" y="1872"/>
                    <a:pt x="2370" y="1517"/>
                    <a:pt x="2151" y="1294"/>
                  </a:cubicBezTo>
                  <a:lnTo>
                    <a:pt x="1021" y="165"/>
                  </a:lnTo>
                  <a:cubicBezTo>
                    <a:pt x="910" y="55"/>
                    <a:pt x="765" y="0"/>
                    <a:pt x="62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10" name="Google Shape;2210;p59"/>
            <p:cNvSpPr/>
            <p:nvPr/>
          </p:nvSpPr>
          <p:spPr>
            <a:xfrm>
              <a:off x="899850" y="871450"/>
              <a:ext cx="396150" cy="423400"/>
            </a:xfrm>
            <a:custGeom>
              <a:rect b="b" l="l" r="r" t="t"/>
              <a:pathLst>
                <a:path extrusionOk="0" h="16936" w="15846">
                  <a:moveTo>
                    <a:pt x="6812" y="4518"/>
                  </a:moveTo>
                  <a:lnTo>
                    <a:pt x="6812" y="10164"/>
                  </a:lnTo>
                  <a:lnTo>
                    <a:pt x="5682" y="10164"/>
                  </a:lnTo>
                  <a:lnTo>
                    <a:pt x="5682" y="4518"/>
                  </a:lnTo>
                  <a:close/>
                  <a:moveTo>
                    <a:pt x="14153" y="1130"/>
                  </a:moveTo>
                  <a:cubicBezTo>
                    <a:pt x="14463" y="1130"/>
                    <a:pt x="14716" y="1380"/>
                    <a:pt x="14716" y="1693"/>
                  </a:cubicBezTo>
                  <a:lnTo>
                    <a:pt x="14716" y="12985"/>
                  </a:lnTo>
                  <a:cubicBezTo>
                    <a:pt x="14716" y="13298"/>
                    <a:pt x="14463" y="13551"/>
                    <a:pt x="14153" y="13551"/>
                  </a:cubicBezTo>
                  <a:lnTo>
                    <a:pt x="13587" y="13551"/>
                  </a:lnTo>
                  <a:lnTo>
                    <a:pt x="13587" y="1130"/>
                  </a:lnTo>
                  <a:close/>
                  <a:moveTo>
                    <a:pt x="13018" y="1"/>
                  </a:moveTo>
                  <a:cubicBezTo>
                    <a:pt x="13012" y="1"/>
                    <a:pt x="13006" y="4"/>
                    <a:pt x="13000" y="4"/>
                  </a:cubicBezTo>
                  <a:cubicBezTo>
                    <a:pt x="12992" y="4"/>
                    <a:pt x="12985" y="4"/>
                    <a:pt x="12978" y="4"/>
                  </a:cubicBezTo>
                  <a:cubicBezTo>
                    <a:pt x="12972" y="4"/>
                    <a:pt x="12967" y="4"/>
                    <a:pt x="12961" y="4"/>
                  </a:cubicBezTo>
                  <a:cubicBezTo>
                    <a:pt x="12797" y="4"/>
                    <a:pt x="12768" y="58"/>
                    <a:pt x="7221" y="3385"/>
                  </a:cubicBezTo>
                  <a:lnTo>
                    <a:pt x="3990" y="3385"/>
                  </a:lnTo>
                  <a:cubicBezTo>
                    <a:pt x="1810" y="3388"/>
                    <a:pt x="0" y="5159"/>
                    <a:pt x="0" y="7339"/>
                  </a:cubicBezTo>
                  <a:cubicBezTo>
                    <a:pt x="0" y="9323"/>
                    <a:pt x="1515" y="10959"/>
                    <a:pt x="3424" y="11236"/>
                  </a:cubicBezTo>
                  <a:lnTo>
                    <a:pt x="3424" y="15244"/>
                  </a:lnTo>
                  <a:cubicBezTo>
                    <a:pt x="3424" y="16180"/>
                    <a:pt x="4183" y="16936"/>
                    <a:pt x="5119" y="16936"/>
                  </a:cubicBezTo>
                  <a:cubicBezTo>
                    <a:pt x="6053" y="16936"/>
                    <a:pt x="6812" y="16180"/>
                    <a:pt x="6812" y="15244"/>
                  </a:cubicBezTo>
                  <a:lnTo>
                    <a:pt x="6812" y="11293"/>
                  </a:lnTo>
                  <a:lnTo>
                    <a:pt x="7221" y="11293"/>
                  </a:lnTo>
                  <a:cubicBezTo>
                    <a:pt x="12690" y="14573"/>
                    <a:pt x="12811" y="14681"/>
                    <a:pt x="12984" y="14681"/>
                  </a:cubicBezTo>
                  <a:cubicBezTo>
                    <a:pt x="12997" y="14681"/>
                    <a:pt x="13009" y="14681"/>
                    <a:pt x="13024" y="14681"/>
                  </a:cubicBezTo>
                  <a:lnTo>
                    <a:pt x="14153" y="14681"/>
                  </a:lnTo>
                  <a:cubicBezTo>
                    <a:pt x="15087" y="14678"/>
                    <a:pt x="15845" y="13922"/>
                    <a:pt x="15845" y="12985"/>
                  </a:cubicBezTo>
                  <a:lnTo>
                    <a:pt x="15845" y="1693"/>
                  </a:lnTo>
                  <a:cubicBezTo>
                    <a:pt x="15845" y="756"/>
                    <a:pt x="15087" y="1"/>
                    <a:pt x="1415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2211" name="Google Shape;2211;p59"/>
          <p:cNvSpPr/>
          <p:nvPr/>
        </p:nvSpPr>
        <p:spPr>
          <a:xfrm>
            <a:off x="1163269" y="2863017"/>
            <a:ext cx="262198" cy="294347"/>
          </a:xfrm>
          <a:custGeom>
            <a:rect b="b" l="l" r="r" t="t"/>
            <a:pathLst>
              <a:path extrusionOk="0" h="19273" w="17168">
                <a:moveTo>
                  <a:pt x="15361" y="1130"/>
                </a:moveTo>
                <a:cubicBezTo>
                  <a:pt x="15671" y="1130"/>
                  <a:pt x="15924" y="1382"/>
                  <a:pt x="15924" y="1696"/>
                </a:cubicBezTo>
                <a:cubicBezTo>
                  <a:pt x="15924" y="2006"/>
                  <a:pt x="15671" y="2259"/>
                  <a:pt x="15361" y="2259"/>
                </a:cubicBezTo>
                <a:lnTo>
                  <a:pt x="1810" y="2259"/>
                </a:lnTo>
                <a:cubicBezTo>
                  <a:pt x="1497" y="2259"/>
                  <a:pt x="1244" y="2006"/>
                  <a:pt x="1244" y="1696"/>
                </a:cubicBezTo>
                <a:cubicBezTo>
                  <a:pt x="1244" y="1382"/>
                  <a:pt x="1497" y="1130"/>
                  <a:pt x="1810" y="1130"/>
                </a:cubicBezTo>
                <a:close/>
                <a:moveTo>
                  <a:pt x="15361" y="11332"/>
                </a:moveTo>
                <a:cubicBezTo>
                  <a:pt x="15671" y="11332"/>
                  <a:pt x="15924" y="11582"/>
                  <a:pt x="15924" y="11895"/>
                </a:cubicBezTo>
                <a:cubicBezTo>
                  <a:pt x="15924" y="12208"/>
                  <a:pt x="15671" y="12461"/>
                  <a:pt x="15361" y="12461"/>
                </a:cubicBezTo>
                <a:lnTo>
                  <a:pt x="1810" y="12461"/>
                </a:lnTo>
                <a:cubicBezTo>
                  <a:pt x="1497" y="12461"/>
                  <a:pt x="1244" y="12208"/>
                  <a:pt x="1244" y="11895"/>
                </a:cubicBezTo>
                <a:cubicBezTo>
                  <a:pt x="1244" y="11582"/>
                  <a:pt x="1497" y="11332"/>
                  <a:pt x="1810" y="11332"/>
                </a:cubicBezTo>
                <a:close/>
                <a:moveTo>
                  <a:pt x="1804" y="0"/>
                </a:moveTo>
                <a:cubicBezTo>
                  <a:pt x="982" y="0"/>
                  <a:pt x="277" y="593"/>
                  <a:pt x="139" y="1404"/>
                </a:cubicBezTo>
                <a:cubicBezTo>
                  <a:pt x="1" y="2217"/>
                  <a:pt x="467" y="3012"/>
                  <a:pt x="1244" y="3286"/>
                </a:cubicBezTo>
                <a:lnTo>
                  <a:pt x="1244" y="10305"/>
                </a:lnTo>
                <a:cubicBezTo>
                  <a:pt x="570" y="10543"/>
                  <a:pt x="118" y="11178"/>
                  <a:pt x="115" y="11895"/>
                </a:cubicBezTo>
                <a:cubicBezTo>
                  <a:pt x="115" y="12831"/>
                  <a:pt x="874" y="13587"/>
                  <a:pt x="1810" y="13590"/>
                </a:cubicBezTo>
                <a:lnTo>
                  <a:pt x="6752" y="13590"/>
                </a:lnTo>
                <a:lnTo>
                  <a:pt x="2518" y="18333"/>
                </a:lnTo>
                <a:cubicBezTo>
                  <a:pt x="2316" y="18565"/>
                  <a:pt x="2337" y="18914"/>
                  <a:pt x="2566" y="19122"/>
                </a:cubicBezTo>
                <a:cubicBezTo>
                  <a:pt x="2674" y="19218"/>
                  <a:pt x="2809" y="19266"/>
                  <a:pt x="2943" y="19266"/>
                </a:cubicBezTo>
                <a:cubicBezTo>
                  <a:pt x="3095" y="19266"/>
                  <a:pt x="3247" y="19205"/>
                  <a:pt x="3358" y="19086"/>
                </a:cubicBezTo>
                <a:lnTo>
                  <a:pt x="8020" y="13867"/>
                </a:lnTo>
                <a:lnTo>
                  <a:pt x="8020" y="18709"/>
                </a:lnTo>
                <a:cubicBezTo>
                  <a:pt x="8020" y="19019"/>
                  <a:pt x="8273" y="19272"/>
                  <a:pt x="8586" y="19272"/>
                </a:cubicBezTo>
                <a:cubicBezTo>
                  <a:pt x="8896" y="19272"/>
                  <a:pt x="9149" y="19019"/>
                  <a:pt x="9149" y="18709"/>
                </a:cubicBezTo>
                <a:lnTo>
                  <a:pt x="9149" y="13867"/>
                </a:lnTo>
                <a:lnTo>
                  <a:pt x="13810" y="19086"/>
                </a:lnTo>
                <a:cubicBezTo>
                  <a:pt x="13922" y="19203"/>
                  <a:pt x="14072" y="19263"/>
                  <a:pt x="14224" y="19263"/>
                </a:cubicBezTo>
                <a:cubicBezTo>
                  <a:pt x="14359" y="19263"/>
                  <a:pt x="14494" y="19215"/>
                  <a:pt x="14602" y="19119"/>
                </a:cubicBezTo>
                <a:cubicBezTo>
                  <a:pt x="14831" y="18914"/>
                  <a:pt x="14852" y="18562"/>
                  <a:pt x="14650" y="18330"/>
                </a:cubicBezTo>
                <a:lnTo>
                  <a:pt x="10417" y="13590"/>
                </a:lnTo>
                <a:lnTo>
                  <a:pt x="15361" y="13590"/>
                </a:lnTo>
                <a:cubicBezTo>
                  <a:pt x="16183" y="13590"/>
                  <a:pt x="16891" y="12997"/>
                  <a:pt x="17029" y="12184"/>
                </a:cubicBezTo>
                <a:cubicBezTo>
                  <a:pt x="17168" y="11374"/>
                  <a:pt x="16701" y="10579"/>
                  <a:pt x="15924" y="10305"/>
                </a:cubicBezTo>
                <a:lnTo>
                  <a:pt x="15924" y="3286"/>
                </a:lnTo>
                <a:cubicBezTo>
                  <a:pt x="16701" y="3012"/>
                  <a:pt x="17168" y="2217"/>
                  <a:pt x="17029" y="1404"/>
                </a:cubicBezTo>
                <a:cubicBezTo>
                  <a:pt x="16891" y="593"/>
                  <a:pt x="16187" y="0"/>
                  <a:pt x="15367" y="0"/>
                </a:cubicBezTo>
                <a:cubicBezTo>
                  <a:pt x="15365" y="0"/>
                  <a:pt x="15363" y="0"/>
                  <a:pt x="15361" y="0"/>
                </a:cubicBezTo>
                <a:lnTo>
                  <a:pt x="1810" y="0"/>
                </a:lnTo>
                <a:cubicBezTo>
                  <a:pt x="1808" y="0"/>
                  <a:pt x="1806" y="0"/>
                  <a:pt x="180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nvGrpSpPr>
          <p:cNvPr id="2212" name="Google Shape;2212;p59"/>
          <p:cNvGrpSpPr/>
          <p:nvPr/>
        </p:nvGrpSpPr>
        <p:grpSpPr>
          <a:xfrm>
            <a:off x="1586924" y="2866249"/>
            <a:ext cx="290994" cy="289881"/>
            <a:chOff x="2085450" y="842250"/>
            <a:chExt cx="483700" cy="481850"/>
          </a:xfrm>
        </p:grpSpPr>
        <p:sp>
          <p:nvSpPr>
            <p:cNvPr id="2213" name="Google Shape;2213;p59"/>
            <p:cNvSpPr/>
            <p:nvPr/>
          </p:nvSpPr>
          <p:spPr>
            <a:xfrm>
              <a:off x="2085525" y="926925"/>
              <a:ext cx="483625" cy="397175"/>
            </a:xfrm>
            <a:custGeom>
              <a:rect b="b" l="l" r="r" t="t"/>
              <a:pathLst>
                <a:path extrusionOk="0" h="15887" w="19345">
                  <a:moveTo>
                    <a:pt x="1693" y="1"/>
                  </a:moveTo>
                  <a:cubicBezTo>
                    <a:pt x="756" y="1"/>
                    <a:pt x="0" y="760"/>
                    <a:pt x="0" y="1696"/>
                  </a:cubicBezTo>
                  <a:cubicBezTo>
                    <a:pt x="0" y="2630"/>
                    <a:pt x="756" y="3389"/>
                    <a:pt x="1693" y="3389"/>
                  </a:cubicBezTo>
                  <a:lnTo>
                    <a:pt x="3990" y="3389"/>
                  </a:lnTo>
                  <a:cubicBezTo>
                    <a:pt x="4924" y="3389"/>
                    <a:pt x="5683" y="4147"/>
                    <a:pt x="5683" y="5084"/>
                  </a:cubicBezTo>
                  <a:lnTo>
                    <a:pt x="5683" y="8547"/>
                  </a:lnTo>
                  <a:cubicBezTo>
                    <a:pt x="5683" y="11347"/>
                    <a:pt x="7962" y="13627"/>
                    <a:pt x="10766" y="13627"/>
                  </a:cubicBezTo>
                  <a:lnTo>
                    <a:pt x="13626" y="13627"/>
                  </a:lnTo>
                  <a:lnTo>
                    <a:pt x="13626" y="15322"/>
                  </a:lnTo>
                  <a:cubicBezTo>
                    <a:pt x="13626" y="15656"/>
                    <a:pt x="13901" y="15887"/>
                    <a:pt x="14194" y="15887"/>
                  </a:cubicBezTo>
                  <a:cubicBezTo>
                    <a:pt x="14308" y="15887"/>
                    <a:pt x="14425" y="15852"/>
                    <a:pt x="14530" y="15774"/>
                  </a:cubicBezTo>
                  <a:lnTo>
                    <a:pt x="19046" y="12386"/>
                  </a:lnTo>
                  <a:cubicBezTo>
                    <a:pt x="19345" y="12160"/>
                    <a:pt x="19345" y="11706"/>
                    <a:pt x="19046" y="11483"/>
                  </a:cubicBezTo>
                  <a:lnTo>
                    <a:pt x="14530" y="8095"/>
                  </a:lnTo>
                  <a:cubicBezTo>
                    <a:pt x="14424" y="8016"/>
                    <a:pt x="14307" y="7981"/>
                    <a:pt x="14192" y="7981"/>
                  </a:cubicBezTo>
                  <a:cubicBezTo>
                    <a:pt x="13899" y="7981"/>
                    <a:pt x="13626" y="8212"/>
                    <a:pt x="13626" y="8547"/>
                  </a:cubicBezTo>
                  <a:lnTo>
                    <a:pt x="13626" y="10239"/>
                  </a:lnTo>
                  <a:lnTo>
                    <a:pt x="10766" y="10239"/>
                  </a:lnTo>
                  <a:cubicBezTo>
                    <a:pt x="9829" y="10239"/>
                    <a:pt x="9070" y="9480"/>
                    <a:pt x="9070" y="8547"/>
                  </a:cubicBezTo>
                  <a:lnTo>
                    <a:pt x="9070" y="5084"/>
                  </a:lnTo>
                  <a:cubicBezTo>
                    <a:pt x="9070" y="2280"/>
                    <a:pt x="6791" y="1"/>
                    <a:pt x="399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14" name="Google Shape;2214;p59"/>
            <p:cNvSpPr/>
            <p:nvPr/>
          </p:nvSpPr>
          <p:spPr>
            <a:xfrm>
              <a:off x="2085450" y="1151875"/>
              <a:ext cx="143650" cy="87575"/>
            </a:xfrm>
            <a:custGeom>
              <a:rect b="b" l="l" r="r" t="t"/>
              <a:pathLst>
                <a:path extrusionOk="0" h="3503" w="5746">
                  <a:moveTo>
                    <a:pt x="4577" y="1"/>
                  </a:moveTo>
                  <a:cubicBezTo>
                    <a:pt x="4391" y="73"/>
                    <a:pt x="4192" y="112"/>
                    <a:pt x="3990" y="115"/>
                  </a:cubicBezTo>
                  <a:lnTo>
                    <a:pt x="1693" y="115"/>
                  </a:lnTo>
                  <a:cubicBezTo>
                    <a:pt x="759" y="115"/>
                    <a:pt x="0" y="871"/>
                    <a:pt x="0" y="1807"/>
                  </a:cubicBezTo>
                  <a:cubicBezTo>
                    <a:pt x="0" y="2744"/>
                    <a:pt x="759" y="3503"/>
                    <a:pt x="1693" y="3503"/>
                  </a:cubicBezTo>
                  <a:lnTo>
                    <a:pt x="1696" y="3500"/>
                  </a:lnTo>
                  <a:lnTo>
                    <a:pt x="3993" y="3500"/>
                  </a:lnTo>
                  <a:cubicBezTo>
                    <a:pt x="4589" y="3500"/>
                    <a:pt x="5183" y="3391"/>
                    <a:pt x="5746" y="3186"/>
                  </a:cubicBezTo>
                  <a:cubicBezTo>
                    <a:pt x="5065" y="2253"/>
                    <a:pt x="4662" y="1151"/>
                    <a:pt x="457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15" name="Google Shape;2215;p59"/>
            <p:cNvSpPr/>
            <p:nvPr/>
          </p:nvSpPr>
          <p:spPr>
            <a:xfrm>
              <a:off x="2274775" y="842250"/>
              <a:ext cx="294375" cy="197650"/>
            </a:xfrm>
            <a:custGeom>
              <a:rect b="b" l="l" r="r" t="t"/>
              <a:pathLst>
                <a:path extrusionOk="0" h="7906" w="11775">
                  <a:moveTo>
                    <a:pt x="6622" y="0"/>
                  </a:moveTo>
                  <a:cubicBezTo>
                    <a:pt x="6329" y="0"/>
                    <a:pt x="6056" y="231"/>
                    <a:pt x="6056" y="566"/>
                  </a:cubicBezTo>
                  <a:lnTo>
                    <a:pt x="6056" y="2259"/>
                  </a:lnTo>
                  <a:lnTo>
                    <a:pt x="3196" y="2259"/>
                  </a:lnTo>
                  <a:cubicBezTo>
                    <a:pt x="2030" y="2265"/>
                    <a:pt x="904" y="2668"/>
                    <a:pt x="1" y="3406"/>
                  </a:cubicBezTo>
                  <a:cubicBezTo>
                    <a:pt x="940" y="4068"/>
                    <a:pt x="1675" y="4978"/>
                    <a:pt x="2130" y="6032"/>
                  </a:cubicBezTo>
                  <a:cubicBezTo>
                    <a:pt x="2431" y="5785"/>
                    <a:pt x="2804" y="5649"/>
                    <a:pt x="3196" y="5646"/>
                  </a:cubicBezTo>
                  <a:lnTo>
                    <a:pt x="6056" y="5646"/>
                  </a:lnTo>
                  <a:lnTo>
                    <a:pt x="6056" y="7342"/>
                  </a:lnTo>
                  <a:cubicBezTo>
                    <a:pt x="6056" y="7679"/>
                    <a:pt x="6334" y="7906"/>
                    <a:pt x="6625" y="7906"/>
                  </a:cubicBezTo>
                  <a:cubicBezTo>
                    <a:pt x="6740" y="7906"/>
                    <a:pt x="6857" y="7871"/>
                    <a:pt x="6960" y="7793"/>
                  </a:cubicBezTo>
                  <a:lnTo>
                    <a:pt x="11476" y="4406"/>
                  </a:lnTo>
                  <a:cubicBezTo>
                    <a:pt x="11775" y="4180"/>
                    <a:pt x="11775" y="3725"/>
                    <a:pt x="11476" y="3502"/>
                  </a:cubicBezTo>
                  <a:lnTo>
                    <a:pt x="6960" y="115"/>
                  </a:lnTo>
                  <a:cubicBezTo>
                    <a:pt x="6854" y="36"/>
                    <a:pt x="6737" y="0"/>
                    <a:pt x="662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216" name="Google Shape;2216;p59"/>
          <p:cNvGrpSpPr/>
          <p:nvPr/>
        </p:nvGrpSpPr>
        <p:grpSpPr>
          <a:xfrm>
            <a:off x="2024108" y="2865448"/>
            <a:ext cx="291019" cy="290974"/>
            <a:chOff x="2685825" y="840375"/>
            <a:chExt cx="481900" cy="481825"/>
          </a:xfrm>
        </p:grpSpPr>
        <p:sp>
          <p:nvSpPr>
            <p:cNvPr id="2217" name="Google Shape;2217;p59"/>
            <p:cNvSpPr/>
            <p:nvPr/>
          </p:nvSpPr>
          <p:spPr>
            <a:xfrm>
              <a:off x="2685825" y="840375"/>
              <a:ext cx="481900" cy="481825"/>
            </a:xfrm>
            <a:custGeom>
              <a:rect b="b" l="l" r="r" t="t"/>
              <a:pathLst>
                <a:path extrusionOk="0" h="19273" w="19276">
                  <a:moveTo>
                    <a:pt x="9600" y="4592"/>
                  </a:moveTo>
                  <a:cubicBezTo>
                    <a:pt x="12403" y="4592"/>
                    <a:pt x="14683" y="6872"/>
                    <a:pt x="14683" y="9675"/>
                  </a:cubicBezTo>
                  <a:cubicBezTo>
                    <a:pt x="14683" y="12476"/>
                    <a:pt x="12403" y="14755"/>
                    <a:pt x="9600" y="14755"/>
                  </a:cubicBezTo>
                  <a:cubicBezTo>
                    <a:pt x="6799" y="14755"/>
                    <a:pt x="4520" y="12476"/>
                    <a:pt x="4520" y="9675"/>
                  </a:cubicBezTo>
                  <a:cubicBezTo>
                    <a:pt x="4520" y="6872"/>
                    <a:pt x="6799" y="4592"/>
                    <a:pt x="9600" y="4592"/>
                  </a:cubicBezTo>
                  <a:close/>
                  <a:moveTo>
                    <a:pt x="8471" y="0"/>
                  </a:moveTo>
                  <a:cubicBezTo>
                    <a:pt x="8212" y="0"/>
                    <a:pt x="7986" y="175"/>
                    <a:pt x="7923" y="428"/>
                  </a:cubicBezTo>
                  <a:lnTo>
                    <a:pt x="7691" y="1427"/>
                  </a:lnTo>
                  <a:cubicBezTo>
                    <a:pt x="6778" y="1635"/>
                    <a:pt x="5908" y="1993"/>
                    <a:pt x="5116" y="2490"/>
                  </a:cubicBezTo>
                  <a:lnTo>
                    <a:pt x="4300" y="2002"/>
                  </a:lnTo>
                  <a:cubicBezTo>
                    <a:pt x="4210" y="1949"/>
                    <a:pt x="4110" y="1922"/>
                    <a:pt x="4010" y="1922"/>
                  </a:cubicBezTo>
                  <a:cubicBezTo>
                    <a:pt x="3864" y="1922"/>
                    <a:pt x="3719" y="1978"/>
                    <a:pt x="3611" y="2087"/>
                  </a:cubicBezTo>
                  <a:lnTo>
                    <a:pt x="2015" y="3683"/>
                  </a:lnTo>
                  <a:cubicBezTo>
                    <a:pt x="1831" y="3866"/>
                    <a:pt x="1798" y="4153"/>
                    <a:pt x="1930" y="4372"/>
                  </a:cubicBezTo>
                  <a:lnTo>
                    <a:pt x="2418" y="5188"/>
                  </a:lnTo>
                  <a:cubicBezTo>
                    <a:pt x="1921" y="5980"/>
                    <a:pt x="1563" y="6851"/>
                    <a:pt x="1355" y="7766"/>
                  </a:cubicBezTo>
                  <a:lnTo>
                    <a:pt x="431" y="7995"/>
                  </a:lnTo>
                  <a:cubicBezTo>
                    <a:pt x="178" y="8058"/>
                    <a:pt x="0" y="8284"/>
                    <a:pt x="3" y="8546"/>
                  </a:cubicBezTo>
                  <a:lnTo>
                    <a:pt x="3" y="10804"/>
                  </a:lnTo>
                  <a:cubicBezTo>
                    <a:pt x="0" y="11060"/>
                    <a:pt x="178" y="11286"/>
                    <a:pt x="428" y="11349"/>
                  </a:cubicBezTo>
                  <a:lnTo>
                    <a:pt x="1352" y="11581"/>
                  </a:lnTo>
                  <a:cubicBezTo>
                    <a:pt x="1560" y="12494"/>
                    <a:pt x="1921" y="13364"/>
                    <a:pt x="2418" y="14159"/>
                  </a:cubicBezTo>
                  <a:lnTo>
                    <a:pt x="1927" y="14972"/>
                  </a:lnTo>
                  <a:cubicBezTo>
                    <a:pt x="1795" y="15195"/>
                    <a:pt x="1831" y="15478"/>
                    <a:pt x="2012" y="15662"/>
                  </a:cubicBezTo>
                  <a:lnTo>
                    <a:pt x="3611" y="17261"/>
                  </a:lnTo>
                  <a:cubicBezTo>
                    <a:pt x="3720" y="17368"/>
                    <a:pt x="3864" y="17424"/>
                    <a:pt x="4011" y="17424"/>
                  </a:cubicBezTo>
                  <a:cubicBezTo>
                    <a:pt x="4110" y="17424"/>
                    <a:pt x="4210" y="17398"/>
                    <a:pt x="4300" y="17345"/>
                  </a:cubicBezTo>
                  <a:lnTo>
                    <a:pt x="5113" y="16854"/>
                  </a:lnTo>
                  <a:cubicBezTo>
                    <a:pt x="5908" y="17351"/>
                    <a:pt x="6778" y="17712"/>
                    <a:pt x="7691" y="17920"/>
                  </a:cubicBezTo>
                  <a:lnTo>
                    <a:pt x="7923" y="18844"/>
                  </a:lnTo>
                  <a:cubicBezTo>
                    <a:pt x="7983" y="19094"/>
                    <a:pt x="8212" y="19272"/>
                    <a:pt x="8471" y="19272"/>
                  </a:cubicBezTo>
                  <a:lnTo>
                    <a:pt x="10729" y="19272"/>
                  </a:lnTo>
                  <a:cubicBezTo>
                    <a:pt x="10988" y="19272"/>
                    <a:pt x="11214" y="19097"/>
                    <a:pt x="11277" y="18844"/>
                  </a:cubicBezTo>
                  <a:lnTo>
                    <a:pt x="11509" y="17920"/>
                  </a:lnTo>
                  <a:cubicBezTo>
                    <a:pt x="12421" y="17712"/>
                    <a:pt x="13292" y="17354"/>
                    <a:pt x="14084" y="16857"/>
                  </a:cubicBezTo>
                  <a:lnTo>
                    <a:pt x="14900" y="17345"/>
                  </a:lnTo>
                  <a:cubicBezTo>
                    <a:pt x="14989" y="17399"/>
                    <a:pt x="15090" y="17425"/>
                    <a:pt x="15190" y="17425"/>
                  </a:cubicBezTo>
                  <a:cubicBezTo>
                    <a:pt x="15336" y="17425"/>
                    <a:pt x="15480" y="17369"/>
                    <a:pt x="15589" y="17261"/>
                  </a:cubicBezTo>
                  <a:lnTo>
                    <a:pt x="17185" y="15665"/>
                  </a:lnTo>
                  <a:cubicBezTo>
                    <a:pt x="17369" y="15481"/>
                    <a:pt x="17402" y="15195"/>
                    <a:pt x="17270" y="14975"/>
                  </a:cubicBezTo>
                  <a:lnTo>
                    <a:pt x="16782" y="14159"/>
                  </a:lnTo>
                  <a:cubicBezTo>
                    <a:pt x="17279" y="13367"/>
                    <a:pt x="17637" y="12497"/>
                    <a:pt x="17845" y="11584"/>
                  </a:cubicBezTo>
                  <a:lnTo>
                    <a:pt x="18844" y="11352"/>
                  </a:lnTo>
                  <a:cubicBezTo>
                    <a:pt x="19097" y="11289"/>
                    <a:pt x="19275" y="11063"/>
                    <a:pt x="19275" y="10804"/>
                  </a:cubicBezTo>
                  <a:lnTo>
                    <a:pt x="19275" y="8546"/>
                  </a:lnTo>
                  <a:cubicBezTo>
                    <a:pt x="19275" y="8287"/>
                    <a:pt x="19097" y="8061"/>
                    <a:pt x="18847" y="7998"/>
                  </a:cubicBezTo>
                  <a:lnTo>
                    <a:pt x="17848" y="7766"/>
                  </a:lnTo>
                  <a:cubicBezTo>
                    <a:pt x="17640" y="6854"/>
                    <a:pt x="17279" y="5983"/>
                    <a:pt x="16782" y="5188"/>
                  </a:cubicBezTo>
                  <a:lnTo>
                    <a:pt x="17273" y="4375"/>
                  </a:lnTo>
                  <a:cubicBezTo>
                    <a:pt x="17405" y="4153"/>
                    <a:pt x="17369" y="3869"/>
                    <a:pt x="17188" y="3686"/>
                  </a:cubicBezTo>
                  <a:lnTo>
                    <a:pt x="15589" y="2090"/>
                  </a:lnTo>
                  <a:cubicBezTo>
                    <a:pt x="15480" y="1980"/>
                    <a:pt x="15335" y="1923"/>
                    <a:pt x="15188" y="1923"/>
                  </a:cubicBezTo>
                  <a:cubicBezTo>
                    <a:pt x="15089" y="1923"/>
                    <a:pt x="14989" y="1949"/>
                    <a:pt x="14900" y="2002"/>
                  </a:cubicBezTo>
                  <a:lnTo>
                    <a:pt x="14087" y="2493"/>
                  </a:lnTo>
                  <a:cubicBezTo>
                    <a:pt x="13292" y="1996"/>
                    <a:pt x="12421" y="1635"/>
                    <a:pt x="11509" y="1427"/>
                  </a:cubicBezTo>
                  <a:lnTo>
                    <a:pt x="11277" y="428"/>
                  </a:lnTo>
                  <a:cubicBezTo>
                    <a:pt x="11217" y="178"/>
                    <a:pt x="10988" y="0"/>
                    <a:pt x="1072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18" name="Google Shape;2218;p59"/>
            <p:cNvSpPr/>
            <p:nvPr/>
          </p:nvSpPr>
          <p:spPr>
            <a:xfrm>
              <a:off x="2819200" y="983400"/>
              <a:ext cx="205475" cy="197625"/>
            </a:xfrm>
            <a:custGeom>
              <a:rect b="b" l="l" r="r" t="t"/>
              <a:pathLst>
                <a:path extrusionOk="0" h="7905" w="8219">
                  <a:moveTo>
                    <a:pt x="4265" y="1129"/>
                  </a:moveTo>
                  <a:cubicBezTo>
                    <a:pt x="4629" y="1129"/>
                    <a:pt x="4996" y="1199"/>
                    <a:pt x="5346" y="1343"/>
                  </a:cubicBezTo>
                  <a:cubicBezTo>
                    <a:pt x="6400" y="1780"/>
                    <a:pt x="7089" y="2810"/>
                    <a:pt x="7089" y="3954"/>
                  </a:cubicBezTo>
                  <a:cubicBezTo>
                    <a:pt x="7086" y="5511"/>
                    <a:pt x="5825" y="6773"/>
                    <a:pt x="4265" y="6776"/>
                  </a:cubicBezTo>
                  <a:cubicBezTo>
                    <a:pt x="3124" y="6776"/>
                    <a:pt x="2094" y="6089"/>
                    <a:pt x="1657" y="5032"/>
                  </a:cubicBezTo>
                  <a:cubicBezTo>
                    <a:pt x="1221" y="3978"/>
                    <a:pt x="1461" y="2765"/>
                    <a:pt x="2268" y="1958"/>
                  </a:cubicBezTo>
                  <a:cubicBezTo>
                    <a:pt x="2808" y="1416"/>
                    <a:pt x="3530" y="1129"/>
                    <a:pt x="4265" y="1129"/>
                  </a:cubicBezTo>
                  <a:close/>
                  <a:moveTo>
                    <a:pt x="4265" y="0"/>
                  </a:moveTo>
                  <a:cubicBezTo>
                    <a:pt x="2666" y="0"/>
                    <a:pt x="1227" y="964"/>
                    <a:pt x="612" y="2440"/>
                  </a:cubicBezTo>
                  <a:cubicBezTo>
                    <a:pt x="1" y="3918"/>
                    <a:pt x="341" y="5616"/>
                    <a:pt x="1470" y="6749"/>
                  </a:cubicBezTo>
                  <a:cubicBezTo>
                    <a:pt x="2226" y="7504"/>
                    <a:pt x="3237" y="7905"/>
                    <a:pt x="4265" y="7905"/>
                  </a:cubicBezTo>
                  <a:cubicBezTo>
                    <a:pt x="4774" y="7905"/>
                    <a:pt x="5288" y="7806"/>
                    <a:pt x="5777" y="7604"/>
                  </a:cubicBezTo>
                  <a:cubicBezTo>
                    <a:pt x="7255" y="6993"/>
                    <a:pt x="8219" y="5550"/>
                    <a:pt x="8219" y="3954"/>
                  </a:cubicBezTo>
                  <a:cubicBezTo>
                    <a:pt x="8216" y="1771"/>
                    <a:pt x="6448" y="3"/>
                    <a:pt x="426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219" name="Google Shape;2219;p59"/>
          <p:cNvGrpSpPr/>
          <p:nvPr/>
        </p:nvGrpSpPr>
        <p:grpSpPr>
          <a:xfrm>
            <a:off x="2459824" y="2864258"/>
            <a:ext cx="300511" cy="291469"/>
            <a:chOff x="3270675" y="841800"/>
            <a:chExt cx="497700" cy="482725"/>
          </a:xfrm>
        </p:grpSpPr>
        <p:sp>
          <p:nvSpPr>
            <p:cNvPr id="2220" name="Google Shape;2220;p59"/>
            <p:cNvSpPr/>
            <p:nvPr/>
          </p:nvSpPr>
          <p:spPr>
            <a:xfrm>
              <a:off x="3270675" y="902000"/>
              <a:ext cx="447125" cy="422525"/>
            </a:xfrm>
            <a:custGeom>
              <a:rect b="b" l="l" r="r" t="t"/>
              <a:pathLst>
                <a:path extrusionOk="0" h="16901" w="17885">
                  <a:moveTo>
                    <a:pt x="3454" y="0"/>
                  </a:moveTo>
                  <a:cubicBezTo>
                    <a:pt x="3343" y="0"/>
                    <a:pt x="3231" y="40"/>
                    <a:pt x="3141" y="122"/>
                  </a:cubicBezTo>
                  <a:cubicBezTo>
                    <a:pt x="1160" y="1940"/>
                    <a:pt x="0" y="4548"/>
                    <a:pt x="0" y="7246"/>
                  </a:cubicBezTo>
                  <a:cubicBezTo>
                    <a:pt x="0" y="12579"/>
                    <a:pt x="4325" y="16900"/>
                    <a:pt x="9657" y="16900"/>
                  </a:cubicBezTo>
                  <a:cubicBezTo>
                    <a:pt x="10907" y="16900"/>
                    <a:pt x="12175" y="16662"/>
                    <a:pt x="13331" y="16178"/>
                  </a:cubicBezTo>
                  <a:cubicBezTo>
                    <a:pt x="15126" y="15434"/>
                    <a:pt x="16659" y="14169"/>
                    <a:pt x="17728" y="12546"/>
                  </a:cubicBezTo>
                  <a:cubicBezTo>
                    <a:pt x="17884" y="12305"/>
                    <a:pt x="17788" y="11983"/>
                    <a:pt x="17526" y="11866"/>
                  </a:cubicBezTo>
                  <a:lnTo>
                    <a:pt x="9158" y="8171"/>
                  </a:lnTo>
                  <a:cubicBezTo>
                    <a:pt x="9016" y="8108"/>
                    <a:pt x="8896" y="8005"/>
                    <a:pt x="8811" y="7876"/>
                  </a:cubicBezTo>
                  <a:lnTo>
                    <a:pt x="8405" y="7246"/>
                  </a:lnTo>
                  <a:lnTo>
                    <a:pt x="3846" y="212"/>
                  </a:lnTo>
                  <a:cubicBezTo>
                    <a:pt x="3756" y="73"/>
                    <a:pt x="3606" y="0"/>
                    <a:pt x="345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21" name="Google Shape;2221;p59"/>
            <p:cNvSpPr/>
            <p:nvPr/>
          </p:nvSpPr>
          <p:spPr>
            <a:xfrm>
              <a:off x="3385250" y="841800"/>
              <a:ext cx="279700" cy="220925"/>
            </a:xfrm>
            <a:custGeom>
              <a:rect b="b" l="l" r="r" t="t"/>
              <a:pathLst>
                <a:path extrusionOk="0" h="8837" w="11188">
                  <a:moveTo>
                    <a:pt x="5070" y="0"/>
                  </a:moveTo>
                  <a:cubicBezTo>
                    <a:pt x="3434" y="0"/>
                    <a:pt x="1792" y="415"/>
                    <a:pt x="308" y="1256"/>
                  </a:cubicBezTo>
                  <a:cubicBezTo>
                    <a:pt x="76" y="1388"/>
                    <a:pt x="1" y="1690"/>
                    <a:pt x="148" y="1912"/>
                  </a:cubicBezTo>
                  <a:lnTo>
                    <a:pt x="4532" y="8676"/>
                  </a:lnTo>
                  <a:cubicBezTo>
                    <a:pt x="4601" y="8781"/>
                    <a:pt x="4714" y="8837"/>
                    <a:pt x="4828" y="8837"/>
                  </a:cubicBezTo>
                  <a:cubicBezTo>
                    <a:pt x="4919" y="8837"/>
                    <a:pt x="5010" y="8802"/>
                    <a:pt x="5081" y="8730"/>
                  </a:cubicBezTo>
                  <a:lnTo>
                    <a:pt x="10992" y="2683"/>
                  </a:lnTo>
                  <a:cubicBezTo>
                    <a:pt x="11187" y="2482"/>
                    <a:pt x="11163" y="2156"/>
                    <a:pt x="10940" y="1988"/>
                  </a:cubicBezTo>
                  <a:cubicBezTo>
                    <a:pt x="9218" y="670"/>
                    <a:pt x="7149" y="0"/>
                    <a:pt x="507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22" name="Google Shape;2222;p59"/>
            <p:cNvSpPr/>
            <p:nvPr/>
          </p:nvSpPr>
          <p:spPr>
            <a:xfrm>
              <a:off x="3530100" y="924750"/>
              <a:ext cx="238275" cy="250200"/>
            </a:xfrm>
            <a:custGeom>
              <a:rect b="b" l="l" r="r" t="t"/>
              <a:pathLst>
                <a:path extrusionOk="0" h="10008" w="9531">
                  <a:moveTo>
                    <a:pt x="6350" y="1"/>
                  </a:moveTo>
                  <a:cubicBezTo>
                    <a:pt x="6230" y="1"/>
                    <a:pt x="6108" y="47"/>
                    <a:pt x="6017" y="142"/>
                  </a:cubicBezTo>
                  <a:lnTo>
                    <a:pt x="172" y="6123"/>
                  </a:lnTo>
                  <a:cubicBezTo>
                    <a:pt x="0" y="6297"/>
                    <a:pt x="57" y="6589"/>
                    <a:pt x="283" y="6689"/>
                  </a:cubicBezTo>
                  <a:lnTo>
                    <a:pt x="7706" y="9968"/>
                  </a:lnTo>
                  <a:cubicBezTo>
                    <a:pt x="7767" y="9995"/>
                    <a:pt x="7830" y="10007"/>
                    <a:pt x="7893" y="10007"/>
                  </a:cubicBezTo>
                  <a:cubicBezTo>
                    <a:pt x="8082" y="10007"/>
                    <a:pt x="8261" y="9890"/>
                    <a:pt x="8329" y="9700"/>
                  </a:cubicBezTo>
                  <a:cubicBezTo>
                    <a:pt x="9531" y="6463"/>
                    <a:pt x="8913" y="2828"/>
                    <a:pt x="6706" y="169"/>
                  </a:cubicBezTo>
                  <a:cubicBezTo>
                    <a:pt x="6615" y="57"/>
                    <a:pt x="6483" y="1"/>
                    <a:pt x="635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2223" name="Google Shape;2223;p59"/>
          <p:cNvSpPr/>
          <p:nvPr/>
        </p:nvSpPr>
        <p:spPr>
          <a:xfrm>
            <a:off x="2898650" y="2870050"/>
            <a:ext cx="291022" cy="272842"/>
          </a:xfrm>
          <a:custGeom>
            <a:rect b="b" l="l" r="r" t="t"/>
            <a:pathLst>
              <a:path extrusionOk="0" h="18069" w="19273">
                <a:moveTo>
                  <a:pt x="5456" y="7679"/>
                </a:moveTo>
                <a:cubicBezTo>
                  <a:pt x="6294" y="7679"/>
                  <a:pt x="6715" y="8694"/>
                  <a:pt x="6122" y="9284"/>
                </a:cubicBezTo>
                <a:cubicBezTo>
                  <a:pt x="5930" y="9476"/>
                  <a:pt x="5694" y="9562"/>
                  <a:pt x="5462" y="9562"/>
                </a:cubicBezTo>
                <a:cubicBezTo>
                  <a:pt x="4979" y="9562"/>
                  <a:pt x="4517" y="9188"/>
                  <a:pt x="4517" y="8622"/>
                </a:cubicBezTo>
                <a:cubicBezTo>
                  <a:pt x="4517" y="8101"/>
                  <a:pt x="4936" y="7679"/>
                  <a:pt x="5456" y="7679"/>
                </a:cubicBezTo>
                <a:close/>
                <a:moveTo>
                  <a:pt x="9636" y="7679"/>
                </a:moveTo>
                <a:cubicBezTo>
                  <a:pt x="10473" y="7679"/>
                  <a:pt x="10892" y="8694"/>
                  <a:pt x="10299" y="9284"/>
                </a:cubicBezTo>
                <a:cubicBezTo>
                  <a:pt x="10107" y="9476"/>
                  <a:pt x="9872" y="9562"/>
                  <a:pt x="9640" y="9562"/>
                </a:cubicBezTo>
                <a:cubicBezTo>
                  <a:pt x="9157" y="9562"/>
                  <a:pt x="8694" y="9188"/>
                  <a:pt x="8694" y="8622"/>
                </a:cubicBezTo>
                <a:cubicBezTo>
                  <a:pt x="8694" y="8101"/>
                  <a:pt x="9115" y="7679"/>
                  <a:pt x="9636" y="7679"/>
                </a:cubicBezTo>
                <a:close/>
                <a:moveTo>
                  <a:pt x="13813" y="7679"/>
                </a:moveTo>
                <a:cubicBezTo>
                  <a:pt x="14650" y="7679"/>
                  <a:pt x="15071" y="8694"/>
                  <a:pt x="14478" y="9284"/>
                </a:cubicBezTo>
                <a:cubicBezTo>
                  <a:pt x="14286" y="9476"/>
                  <a:pt x="14050" y="9562"/>
                  <a:pt x="13819" y="9562"/>
                </a:cubicBezTo>
                <a:cubicBezTo>
                  <a:pt x="13336" y="9562"/>
                  <a:pt x="12873" y="9188"/>
                  <a:pt x="12873" y="8622"/>
                </a:cubicBezTo>
                <a:cubicBezTo>
                  <a:pt x="12873" y="8101"/>
                  <a:pt x="13292" y="7679"/>
                  <a:pt x="13813" y="7679"/>
                </a:cubicBezTo>
                <a:close/>
                <a:moveTo>
                  <a:pt x="9597" y="1"/>
                </a:moveTo>
                <a:cubicBezTo>
                  <a:pt x="4303" y="1"/>
                  <a:pt x="0" y="3801"/>
                  <a:pt x="0" y="8471"/>
                </a:cubicBezTo>
                <a:cubicBezTo>
                  <a:pt x="0" y="10444"/>
                  <a:pt x="780" y="12356"/>
                  <a:pt x="2201" y="13870"/>
                </a:cubicBezTo>
                <a:cubicBezTo>
                  <a:pt x="2481" y="15033"/>
                  <a:pt x="2138" y="16258"/>
                  <a:pt x="1292" y="17104"/>
                </a:cubicBezTo>
                <a:cubicBezTo>
                  <a:pt x="940" y="17460"/>
                  <a:pt x="1190" y="18068"/>
                  <a:pt x="1692" y="18068"/>
                </a:cubicBezTo>
                <a:cubicBezTo>
                  <a:pt x="3300" y="18065"/>
                  <a:pt x="4845" y="17442"/>
                  <a:pt x="6005" y="16328"/>
                </a:cubicBezTo>
                <a:cubicBezTo>
                  <a:pt x="7150" y="16731"/>
                  <a:pt x="8357" y="16939"/>
                  <a:pt x="9571" y="16939"/>
                </a:cubicBezTo>
                <a:cubicBezTo>
                  <a:pt x="9579" y="16939"/>
                  <a:pt x="9588" y="16939"/>
                  <a:pt x="9597" y="16939"/>
                </a:cubicBezTo>
                <a:cubicBezTo>
                  <a:pt x="14891" y="16939"/>
                  <a:pt x="19272" y="13139"/>
                  <a:pt x="19272" y="8471"/>
                </a:cubicBezTo>
                <a:cubicBezTo>
                  <a:pt x="19272" y="3801"/>
                  <a:pt x="14891" y="1"/>
                  <a:pt x="959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nvGrpSpPr>
          <p:cNvPr id="2224" name="Google Shape;2224;p59"/>
          <p:cNvGrpSpPr/>
          <p:nvPr/>
        </p:nvGrpSpPr>
        <p:grpSpPr>
          <a:xfrm>
            <a:off x="3335707" y="2882471"/>
            <a:ext cx="291022" cy="255737"/>
            <a:chOff x="4467200" y="877100"/>
            <a:chExt cx="481825" cy="423475"/>
          </a:xfrm>
        </p:grpSpPr>
        <p:sp>
          <p:nvSpPr>
            <p:cNvPr id="2225" name="Google Shape;2225;p59"/>
            <p:cNvSpPr/>
            <p:nvPr/>
          </p:nvSpPr>
          <p:spPr>
            <a:xfrm>
              <a:off x="4467200" y="1018225"/>
              <a:ext cx="481825" cy="282350"/>
            </a:xfrm>
            <a:custGeom>
              <a:rect b="b" l="l" r="r" t="t"/>
              <a:pathLst>
                <a:path extrusionOk="0" h="11294" w="19273">
                  <a:moveTo>
                    <a:pt x="10723" y="2257"/>
                  </a:moveTo>
                  <a:cubicBezTo>
                    <a:pt x="11013" y="2257"/>
                    <a:pt x="11292" y="2483"/>
                    <a:pt x="11292" y="2823"/>
                  </a:cubicBezTo>
                  <a:cubicBezTo>
                    <a:pt x="11292" y="3136"/>
                    <a:pt x="11039" y="3389"/>
                    <a:pt x="10729" y="3389"/>
                  </a:cubicBezTo>
                  <a:cubicBezTo>
                    <a:pt x="10223" y="3389"/>
                    <a:pt x="9973" y="2781"/>
                    <a:pt x="10329" y="2423"/>
                  </a:cubicBezTo>
                  <a:cubicBezTo>
                    <a:pt x="10443" y="2308"/>
                    <a:pt x="10585" y="2257"/>
                    <a:pt x="10723" y="2257"/>
                  </a:cubicBezTo>
                  <a:close/>
                  <a:moveTo>
                    <a:pt x="14755" y="3389"/>
                  </a:moveTo>
                  <a:lnTo>
                    <a:pt x="14755" y="7906"/>
                  </a:lnTo>
                  <a:lnTo>
                    <a:pt x="13551" y="7906"/>
                  </a:lnTo>
                  <a:lnTo>
                    <a:pt x="13551" y="3389"/>
                  </a:lnTo>
                  <a:close/>
                  <a:moveTo>
                    <a:pt x="5083" y="2822"/>
                  </a:moveTo>
                  <a:cubicBezTo>
                    <a:pt x="5189" y="2822"/>
                    <a:pt x="5297" y="2853"/>
                    <a:pt x="5396" y="2920"/>
                  </a:cubicBezTo>
                  <a:lnTo>
                    <a:pt x="8784" y="5178"/>
                  </a:lnTo>
                  <a:cubicBezTo>
                    <a:pt x="9118" y="5401"/>
                    <a:pt x="9118" y="5892"/>
                    <a:pt x="8784" y="6117"/>
                  </a:cubicBezTo>
                  <a:lnTo>
                    <a:pt x="5396" y="8376"/>
                  </a:lnTo>
                  <a:cubicBezTo>
                    <a:pt x="5297" y="8442"/>
                    <a:pt x="5189" y="8472"/>
                    <a:pt x="5084" y="8472"/>
                  </a:cubicBezTo>
                  <a:cubicBezTo>
                    <a:pt x="4790" y="8472"/>
                    <a:pt x="4517" y="8239"/>
                    <a:pt x="4517" y="7906"/>
                  </a:cubicBezTo>
                  <a:lnTo>
                    <a:pt x="4517" y="3389"/>
                  </a:lnTo>
                  <a:cubicBezTo>
                    <a:pt x="4517" y="3057"/>
                    <a:pt x="4789" y="2822"/>
                    <a:pt x="5083" y="2822"/>
                  </a:cubicBezTo>
                  <a:close/>
                  <a:moveTo>
                    <a:pt x="18711" y="1"/>
                  </a:moveTo>
                  <a:cubicBezTo>
                    <a:pt x="18601" y="1"/>
                    <a:pt x="18491" y="33"/>
                    <a:pt x="18396" y="95"/>
                  </a:cubicBezTo>
                  <a:lnTo>
                    <a:pt x="15150" y="2260"/>
                  </a:lnTo>
                  <a:lnTo>
                    <a:pt x="13551" y="2260"/>
                  </a:lnTo>
                  <a:lnTo>
                    <a:pt x="13551" y="1694"/>
                  </a:lnTo>
                  <a:cubicBezTo>
                    <a:pt x="13548" y="926"/>
                    <a:pt x="13027" y="255"/>
                    <a:pt x="12283" y="62"/>
                  </a:cubicBezTo>
                  <a:cubicBezTo>
                    <a:pt x="11527" y="774"/>
                    <a:pt x="10560" y="1128"/>
                    <a:pt x="9594" y="1128"/>
                  </a:cubicBezTo>
                  <a:cubicBezTo>
                    <a:pt x="8599" y="1128"/>
                    <a:pt x="7604" y="752"/>
                    <a:pt x="6842" y="2"/>
                  </a:cubicBezTo>
                  <a:lnTo>
                    <a:pt x="6712" y="2"/>
                  </a:lnTo>
                  <a:cubicBezTo>
                    <a:pt x="5950" y="753"/>
                    <a:pt x="4955" y="1131"/>
                    <a:pt x="3959" y="1131"/>
                  </a:cubicBezTo>
                  <a:cubicBezTo>
                    <a:pt x="2993" y="1131"/>
                    <a:pt x="2026" y="775"/>
                    <a:pt x="1271" y="62"/>
                  </a:cubicBezTo>
                  <a:cubicBezTo>
                    <a:pt x="524" y="255"/>
                    <a:pt x="3" y="923"/>
                    <a:pt x="0" y="1694"/>
                  </a:cubicBezTo>
                  <a:lnTo>
                    <a:pt x="0" y="9598"/>
                  </a:lnTo>
                  <a:cubicBezTo>
                    <a:pt x="0" y="10535"/>
                    <a:pt x="759" y="11291"/>
                    <a:pt x="1696" y="11294"/>
                  </a:cubicBezTo>
                  <a:lnTo>
                    <a:pt x="11859" y="11294"/>
                  </a:lnTo>
                  <a:cubicBezTo>
                    <a:pt x="12792" y="11294"/>
                    <a:pt x="13551" y="10535"/>
                    <a:pt x="13551" y="9598"/>
                  </a:cubicBezTo>
                  <a:lnTo>
                    <a:pt x="13551" y="9035"/>
                  </a:lnTo>
                  <a:lnTo>
                    <a:pt x="15150" y="9035"/>
                  </a:lnTo>
                  <a:lnTo>
                    <a:pt x="18396" y="11197"/>
                  </a:lnTo>
                  <a:cubicBezTo>
                    <a:pt x="18494" y="11263"/>
                    <a:pt x="18602" y="11293"/>
                    <a:pt x="18707" y="11293"/>
                  </a:cubicBezTo>
                  <a:cubicBezTo>
                    <a:pt x="19000" y="11293"/>
                    <a:pt x="19272" y="11060"/>
                    <a:pt x="19272" y="10728"/>
                  </a:cubicBezTo>
                  <a:lnTo>
                    <a:pt x="19272" y="565"/>
                  </a:lnTo>
                  <a:cubicBezTo>
                    <a:pt x="19272" y="357"/>
                    <a:pt x="19158" y="164"/>
                    <a:pt x="18977" y="68"/>
                  </a:cubicBezTo>
                  <a:cubicBezTo>
                    <a:pt x="18894" y="23"/>
                    <a:pt x="18802" y="1"/>
                    <a:pt x="1871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26" name="Google Shape;2226;p59"/>
            <p:cNvSpPr/>
            <p:nvPr/>
          </p:nvSpPr>
          <p:spPr>
            <a:xfrm>
              <a:off x="4608425" y="1129300"/>
              <a:ext cx="45125" cy="60175"/>
            </a:xfrm>
            <a:custGeom>
              <a:rect b="b" l="l" r="r" t="t"/>
              <a:pathLst>
                <a:path extrusionOk="0" h="2407" w="1805">
                  <a:moveTo>
                    <a:pt x="0" y="0"/>
                  </a:moveTo>
                  <a:lnTo>
                    <a:pt x="0" y="2406"/>
                  </a:lnTo>
                  <a:lnTo>
                    <a:pt x="1804" y="1205"/>
                  </a:lnTo>
                  <a:lnTo>
                    <a:pt x="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27" name="Google Shape;2227;p59"/>
            <p:cNvSpPr/>
            <p:nvPr/>
          </p:nvSpPr>
          <p:spPr>
            <a:xfrm>
              <a:off x="4495500" y="877100"/>
              <a:ext cx="141175" cy="141175"/>
            </a:xfrm>
            <a:custGeom>
              <a:rect b="b" l="l" r="r" t="t"/>
              <a:pathLst>
                <a:path extrusionOk="0" h="5647" w="5647">
                  <a:moveTo>
                    <a:pt x="2822" y="1"/>
                  </a:moveTo>
                  <a:cubicBezTo>
                    <a:pt x="1262" y="1"/>
                    <a:pt x="0" y="1262"/>
                    <a:pt x="0" y="2822"/>
                  </a:cubicBezTo>
                  <a:cubicBezTo>
                    <a:pt x="0" y="4382"/>
                    <a:pt x="1262" y="5647"/>
                    <a:pt x="2822" y="5647"/>
                  </a:cubicBezTo>
                  <a:cubicBezTo>
                    <a:pt x="4382" y="5647"/>
                    <a:pt x="5647" y="4382"/>
                    <a:pt x="5647" y="2822"/>
                  </a:cubicBezTo>
                  <a:cubicBezTo>
                    <a:pt x="5647" y="1262"/>
                    <a:pt x="4382" y="1"/>
                    <a:pt x="282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28" name="Google Shape;2228;p59"/>
            <p:cNvSpPr/>
            <p:nvPr/>
          </p:nvSpPr>
          <p:spPr>
            <a:xfrm>
              <a:off x="4636650" y="877100"/>
              <a:ext cx="141175" cy="141175"/>
            </a:xfrm>
            <a:custGeom>
              <a:rect b="b" l="l" r="r" t="t"/>
              <a:pathLst>
                <a:path extrusionOk="0" h="5647" w="5647">
                  <a:moveTo>
                    <a:pt x="2822" y="1"/>
                  </a:moveTo>
                  <a:cubicBezTo>
                    <a:pt x="1262" y="1"/>
                    <a:pt x="1" y="1262"/>
                    <a:pt x="1" y="2822"/>
                  </a:cubicBezTo>
                  <a:cubicBezTo>
                    <a:pt x="1" y="4382"/>
                    <a:pt x="1262" y="5647"/>
                    <a:pt x="2822" y="5647"/>
                  </a:cubicBezTo>
                  <a:cubicBezTo>
                    <a:pt x="4382" y="5647"/>
                    <a:pt x="5647" y="4382"/>
                    <a:pt x="5647" y="2822"/>
                  </a:cubicBezTo>
                  <a:cubicBezTo>
                    <a:pt x="5647" y="1262"/>
                    <a:pt x="4382" y="1"/>
                    <a:pt x="282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229" name="Google Shape;2229;p59"/>
          <p:cNvGrpSpPr/>
          <p:nvPr/>
        </p:nvGrpSpPr>
        <p:grpSpPr>
          <a:xfrm>
            <a:off x="3773512" y="2869216"/>
            <a:ext cx="295926" cy="283039"/>
            <a:chOff x="5045500" y="842250"/>
            <a:chExt cx="503875" cy="481850"/>
          </a:xfrm>
        </p:grpSpPr>
        <p:sp>
          <p:nvSpPr>
            <p:cNvPr id="2230" name="Google Shape;2230;p59"/>
            <p:cNvSpPr/>
            <p:nvPr/>
          </p:nvSpPr>
          <p:spPr>
            <a:xfrm>
              <a:off x="5045500" y="842250"/>
              <a:ext cx="503875" cy="481850"/>
            </a:xfrm>
            <a:custGeom>
              <a:rect b="b" l="l" r="r" t="t"/>
              <a:pathLst>
                <a:path extrusionOk="0" h="19274" w="20155">
                  <a:moveTo>
                    <a:pt x="12103" y="1130"/>
                  </a:moveTo>
                  <a:cubicBezTo>
                    <a:pt x="13694" y="1130"/>
                    <a:pt x="15284" y="1735"/>
                    <a:pt x="16496" y="2945"/>
                  </a:cubicBezTo>
                  <a:cubicBezTo>
                    <a:pt x="18917" y="5366"/>
                    <a:pt x="18917" y="9305"/>
                    <a:pt x="16496" y="11729"/>
                  </a:cubicBezTo>
                  <a:cubicBezTo>
                    <a:pt x="15286" y="12940"/>
                    <a:pt x="13695" y="13545"/>
                    <a:pt x="12104" y="13545"/>
                  </a:cubicBezTo>
                  <a:cubicBezTo>
                    <a:pt x="10514" y="13545"/>
                    <a:pt x="8923" y="12940"/>
                    <a:pt x="7712" y="11729"/>
                  </a:cubicBezTo>
                  <a:cubicBezTo>
                    <a:pt x="5288" y="9305"/>
                    <a:pt x="5288" y="5369"/>
                    <a:pt x="7712" y="2945"/>
                  </a:cubicBezTo>
                  <a:cubicBezTo>
                    <a:pt x="8923" y="1735"/>
                    <a:pt x="10513" y="1130"/>
                    <a:pt x="12103" y="1130"/>
                  </a:cubicBezTo>
                  <a:close/>
                  <a:moveTo>
                    <a:pt x="4918" y="13726"/>
                  </a:moveTo>
                  <a:lnTo>
                    <a:pt x="5716" y="14524"/>
                  </a:lnTo>
                  <a:lnTo>
                    <a:pt x="4918" y="15322"/>
                  </a:lnTo>
                  <a:lnTo>
                    <a:pt x="4120" y="14524"/>
                  </a:lnTo>
                  <a:lnTo>
                    <a:pt x="4918" y="13726"/>
                  </a:lnTo>
                  <a:close/>
                  <a:moveTo>
                    <a:pt x="12106" y="1"/>
                  </a:moveTo>
                  <a:cubicBezTo>
                    <a:pt x="10226" y="1"/>
                    <a:pt x="8345" y="717"/>
                    <a:pt x="6914" y="2147"/>
                  </a:cubicBezTo>
                  <a:cubicBezTo>
                    <a:pt x="4725" y="4333"/>
                    <a:pt x="4240" y="7516"/>
                    <a:pt x="5315" y="10133"/>
                  </a:cubicBezTo>
                  <a:lnTo>
                    <a:pt x="4518" y="10931"/>
                  </a:lnTo>
                  <a:cubicBezTo>
                    <a:pt x="4009" y="11434"/>
                    <a:pt x="3876" y="12208"/>
                    <a:pt x="4192" y="12852"/>
                  </a:cubicBezTo>
                  <a:lnTo>
                    <a:pt x="663" y="16382"/>
                  </a:lnTo>
                  <a:cubicBezTo>
                    <a:pt x="1" y="17044"/>
                    <a:pt x="1" y="18116"/>
                    <a:pt x="663" y="18778"/>
                  </a:cubicBezTo>
                  <a:cubicBezTo>
                    <a:pt x="994" y="19108"/>
                    <a:pt x="1428" y="19273"/>
                    <a:pt x="1862" y="19273"/>
                  </a:cubicBezTo>
                  <a:cubicBezTo>
                    <a:pt x="2295" y="19273"/>
                    <a:pt x="2729" y="19108"/>
                    <a:pt x="3060" y="18778"/>
                  </a:cubicBezTo>
                  <a:lnTo>
                    <a:pt x="6586" y="15249"/>
                  </a:lnTo>
                  <a:cubicBezTo>
                    <a:pt x="6820" y="15363"/>
                    <a:pt x="7071" y="15418"/>
                    <a:pt x="7320" y="15418"/>
                  </a:cubicBezTo>
                  <a:cubicBezTo>
                    <a:pt x="7757" y="15418"/>
                    <a:pt x="8188" y="15247"/>
                    <a:pt x="8510" y="14921"/>
                  </a:cubicBezTo>
                  <a:lnTo>
                    <a:pt x="9308" y="14126"/>
                  </a:lnTo>
                  <a:cubicBezTo>
                    <a:pt x="10192" y="14489"/>
                    <a:pt x="11145" y="14675"/>
                    <a:pt x="12104" y="14675"/>
                  </a:cubicBezTo>
                  <a:cubicBezTo>
                    <a:pt x="13962" y="14675"/>
                    <a:pt x="15843" y="13979"/>
                    <a:pt x="17294" y="12527"/>
                  </a:cubicBezTo>
                  <a:cubicBezTo>
                    <a:pt x="20155" y="9666"/>
                    <a:pt x="20155" y="5008"/>
                    <a:pt x="17294" y="2147"/>
                  </a:cubicBezTo>
                  <a:cubicBezTo>
                    <a:pt x="15864" y="716"/>
                    <a:pt x="13985" y="1"/>
                    <a:pt x="1210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31" name="Google Shape;2231;p59"/>
            <p:cNvSpPr/>
            <p:nvPr/>
          </p:nvSpPr>
          <p:spPr>
            <a:xfrm>
              <a:off x="5221050" y="898625"/>
              <a:ext cx="254100" cy="254100"/>
            </a:xfrm>
            <a:custGeom>
              <a:rect b="b" l="l" r="r" t="t"/>
              <a:pathLst>
                <a:path extrusionOk="0" h="10164" w="10164">
                  <a:moveTo>
                    <a:pt x="5081" y="1"/>
                  </a:moveTo>
                  <a:cubicBezTo>
                    <a:pt x="2274" y="1"/>
                    <a:pt x="1" y="2274"/>
                    <a:pt x="1" y="5081"/>
                  </a:cubicBezTo>
                  <a:cubicBezTo>
                    <a:pt x="1" y="7887"/>
                    <a:pt x="2274" y="10164"/>
                    <a:pt x="5081" y="10164"/>
                  </a:cubicBezTo>
                  <a:cubicBezTo>
                    <a:pt x="7887" y="10164"/>
                    <a:pt x="10164" y="7887"/>
                    <a:pt x="10164" y="5081"/>
                  </a:cubicBezTo>
                  <a:cubicBezTo>
                    <a:pt x="10164" y="2274"/>
                    <a:pt x="7887" y="1"/>
                    <a:pt x="508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232" name="Google Shape;2232;p59"/>
          <p:cNvGrpSpPr/>
          <p:nvPr/>
        </p:nvGrpSpPr>
        <p:grpSpPr>
          <a:xfrm>
            <a:off x="4207233" y="2888641"/>
            <a:ext cx="290974" cy="247725"/>
            <a:chOff x="5645200" y="879425"/>
            <a:chExt cx="478575" cy="407375"/>
          </a:xfrm>
        </p:grpSpPr>
        <p:sp>
          <p:nvSpPr>
            <p:cNvPr id="2233" name="Google Shape;2233;p59"/>
            <p:cNvSpPr/>
            <p:nvPr/>
          </p:nvSpPr>
          <p:spPr>
            <a:xfrm>
              <a:off x="6004200" y="1075025"/>
              <a:ext cx="86075" cy="93450"/>
            </a:xfrm>
            <a:custGeom>
              <a:rect b="b" l="l" r="r" t="t"/>
              <a:pathLst>
                <a:path extrusionOk="0" h="3738" w="3443">
                  <a:moveTo>
                    <a:pt x="1" y="0"/>
                  </a:moveTo>
                  <a:lnTo>
                    <a:pt x="1" y="3737"/>
                  </a:lnTo>
                  <a:lnTo>
                    <a:pt x="1907" y="3737"/>
                  </a:lnTo>
                  <a:cubicBezTo>
                    <a:pt x="2157" y="3737"/>
                    <a:pt x="2377" y="3574"/>
                    <a:pt x="2449" y="3334"/>
                  </a:cubicBezTo>
                  <a:lnTo>
                    <a:pt x="344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34" name="Google Shape;2234;p59"/>
            <p:cNvSpPr/>
            <p:nvPr/>
          </p:nvSpPr>
          <p:spPr>
            <a:xfrm>
              <a:off x="5880900" y="953275"/>
              <a:ext cx="95100" cy="93525"/>
            </a:xfrm>
            <a:custGeom>
              <a:rect b="b" l="l" r="r" t="t"/>
              <a:pathLst>
                <a:path extrusionOk="0" h="3741" w="3804">
                  <a:moveTo>
                    <a:pt x="0" y="1"/>
                  </a:moveTo>
                  <a:lnTo>
                    <a:pt x="0" y="3741"/>
                  </a:lnTo>
                  <a:lnTo>
                    <a:pt x="3804" y="3741"/>
                  </a:lnTo>
                  <a:lnTo>
                    <a:pt x="380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35" name="Google Shape;2235;p59"/>
            <p:cNvSpPr/>
            <p:nvPr/>
          </p:nvSpPr>
          <p:spPr>
            <a:xfrm>
              <a:off x="6004200" y="953275"/>
              <a:ext cx="119575" cy="93525"/>
            </a:xfrm>
            <a:custGeom>
              <a:rect b="b" l="l" r="r" t="t"/>
              <a:pathLst>
                <a:path extrusionOk="0" h="3741" w="4783">
                  <a:moveTo>
                    <a:pt x="1" y="1"/>
                  </a:moveTo>
                  <a:lnTo>
                    <a:pt x="1" y="3741"/>
                  </a:lnTo>
                  <a:lnTo>
                    <a:pt x="3777" y="3741"/>
                  </a:lnTo>
                  <a:lnTo>
                    <a:pt x="4674" y="727"/>
                  </a:lnTo>
                  <a:cubicBezTo>
                    <a:pt x="4783" y="365"/>
                    <a:pt x="4512" y="1"/>
                    <a:pt x="413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36" name="Google Shape;2236;p59"/>
            <p:cNvSpPr/>
            <p:nvPr/>
          </p:nvSpPr>
          <p:spPr>
            <a:xfrm>
              <a:off x="5880900" y="1075025"/>
              <a:ext cx="95100" cy="93450"/>
            </a:xfrm>
            <a:custGeom>
              <a:rect b="b" l="l" r="r" t="t"/>
              <a:pathLst>
                <a:path extrusionOk="0" h="3738" w="3804">
                  <a:moveTo>
                    <a:pt x="0" y="0"/>
                  </a:moveTo>
                  <a:lnTo>
                    <a:pt x="0" y="3737"/>
                  </a:lnTo>
                  <a:lnTo>
                    <a:pt x="3804" y="3737"/>
                  </a:lnTo>
                  <a:lnTo>
                    <a:pt x="380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37" name="Google Shape;2237;p59"/>
            <p:cNvSpPr/>
            <p:nvPr/>
          </p:nvSpPr>
          <p:spPr>
            <a:xfrm>
              <a:off x="5645200" y="879425"/>
              <a:ext cx="207500" cy="167375"/>
            </a:xfrm>
            <a:custGeom>
              <a:rect b="b" l="l" r="r" t="t"/>
              <a:pathLst>
                <a:path extrusionOk="0" h="6695" w="8300">
                  <a:moveTo>
                    <a:pt x="563" y="1"/>
                  </a:moveTo>
                  <a:cubicBezTo>
                    <a:pt x="253" y="1"/>
                    <a:pt x="0" y="254"/>
                    <a:pt x="0" y="564"/>
                  </a:cubicBezTo>
                  <a:cubicBezTo>
                    <a:pt x="0" y="877"/>
                    <a:pt x="253" y="1130"/>
                    <a:pt x="563" y="1130"/>
                  </a:cubicBezTo>
                  <a:lnTo>
                    <a:pt x="2403" y="1130"/>
                  </a:lnTo>
                  <a:lnTo>
                    <a:pt x="3159" y="3672"/>
                  </a:lnTo>
                  <a:cubicBezTo>
                    <a:pt x="3162" y="3678"/>
                    <a:pt x="3162" y="3687"/>
                    <a:pt x="3165" y="3696"/>
                  </a:cubicBezTo>
                  <a:lnTo>
                    <a:pt x="4059" y="6695"/>
                  </a:lnTo>
                  <a:lnTo>
                    <a:pt x="8299" y="6695"/>
                  </a:lnTo>
                  <a:lnTo>
                    <a:pt x="8299" y="2955"/>
                  </a:lnTo>
                  <a:lnTo>
                    <a:pt x="4123" y="2955"/>
                  </a:lnTo>
                  <a:lnTo>
                    <a:pt x="3364" y="404"/>
                  </a:lnTo>
                  <a:cubicBezTo>
                    <a:pt x="3295" y="163"/>
                    <a:pt x="3072" y="1"/>
                    <a:pt x="282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38" name="Google Shape;2238;p59"/>
            <p:cNvSpPr/>
            <p:nvPr/>
          </p:nvSpPr>
          <p:spPr>
            <a:xfrm>
              <a:off x="5722500" y="1075025"/>
              <a:ext cx="370875" cy="211775"/>
            </a:xfrm>
            <a:custGeom>
              <a:rect b="b" l="l" r="r" t="t"/>
              <a:pathLst>
                <a:path extrusionOk="0" h="8471" w="14835">
                  <a:moveTo>
                    <a:pt x="1305" y="0"/>
                  </a:moveTo>
                  <a:lnTo>
                    <a:pt x="2082" y="2614"/>
                  </a:lnTo>
                  <a:cubicBezTo>
                    <a:pt x="901" y="2701"/>
                    <a:pt x="1" y="3704"/>
                    <a:pt x="40" y="4887"/>
                  </a:cubicBezTo>
                  <a:cubicBezTo>
                    <a:pt x="82" y="6071"/>
                    <a:pt x="1049" y="7010"/>
                    <a:pt x="2232" y="7019"/>
                  </a:cubicBezTo>
                  <a:lnTo>
                    <a:pt x="2795" y="7019"/>
                  </a:lnTo>
                  <a:cubicBezTo>
                    <a:pt x="3045" y="7878"/>
                    <a:pt x="3834" y="8471"/>
                    <a:pt x="4731" y="8471"/>
                  </a:cubicBezTo>
                  <a:cubicBezTo>
                    <a:pt x="5629" y="8471"/>
                    <a:pt x="6418" y="7878"/>
                    <a:pt x="6671" y="7019"/>
                  </a:cubicBezTo>
                  <a:lnTo>
                    <a:pt x="9667" y="7019"/>
                  </a:lnTo>
                  <a:cubicBezTo>
                    <a:pt x="9917" y="7878"/>
                    <a:pt x="10709" y="8471"/>
                    <a:pt x="11606" y="8471"/>
                  </a:cubicBezTo>
                  <a:cubicBezTo>
                    <a:pt x="12500" y="8471"/>
                    <a:pt x="13292" y="7878"/>
                    <a:pt x="13542" y="7019"/>
                  </a:cubicBezTo>
                  <a:lnTo>
                    <a:pt x="14271" y="7019"/>
                  </a:lnTo>
                  <a:cubicBezTo>
                    <a:pt x="14581" y="7019"/>
                    <a:pt x="14834" y="6766"/>
                    <a:pt x="14834" y="6453"/>
                  </a:cubicBezTo>
                  <a:cubicBezTo>
                    <a:pt x="14834" y="6140"/>
                    <a:pt x="14581" y="5890"/>
                    <a:pt x="14271" y="5890"/>
                  </a:cubicBezTo>
                  <a:lnTo>
                    <a:pt x="13542" y="5890"/>
                  </a:lnTo>
                  <a:cubicBezTo>
                    <a:pt x="13292" y="5029"/>
                    <a:pt x="12500" y="4436"/>
                    <a:pt x="11606" y="4436"/>
                  </a:cubicBezTo>
                  <a:cubicBezTo>
                    <a:pt x="10709" y="4436"/>
                    <a:pt x="9917" y="5029"/>
                    <a:pt x="9667" y="5890"/>
                  </a:cubicBezTo>
                  <a:lnTo>
                    <a:pt x="6671" y="5890"/>
                  </a:lnTo>
                  <a:cubicBezTo>
                    <a:pt x="6418" y="5029"/>
                    <a:pt x="5629" y="4436"/>
                    <a:pt x="4731" y="4436"/>
                  </a:cubicBezTo>
                  <a:cubicBezTo>
                    <a:pt x="3834" y="4436"/>
                    <a:pt x="3045" y="5029"/>
                    <a:pt x="2792" y="5890"/>
                  </a:cubicBezTo>
                  <a:lnTo>
                    <a:pt x="2232" y="5890"/>
                  </a:lnTo>
                  <a:cubicBezTo>
                    <a:pt x="1639" y="5890"/>
                    <a:pt x="1157" y="5408"/>
                    <a:pt x="1157" y="4815"/>
                  </a:cubicBezTo>
                  <a:cubicBezTo>
                    <a:pt x="1157" y="4219"/>
                    <a:pt x="1639" y="3737"/>
                    <a:pt x="2232" y="3737"/>
                  </a:cubicBezTo>
                  <a:lnTo>
                    <a:pt x="5207" y="3737"/>
                  </a:lnTo>
                  <a:lnTo>
                    <a:pt x="520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239" name="Google Shape;2239;p59"/>
          <p:cNvGrpSpPr/>
          <p:nvPr/>
        </p:nvGrpSpPr>
        <p:grpSpPr>
          <a:xfrm>
            <a:off x="4663172" y="2865516"/>
            <a:ext cx="255328" cy="290444"/>
            <a:chOff x="6264525" y="842250"/>
            <a:chExt cx="423500" cy="481825"/>
          </a:xfrm>
        </p:grpSpPr>
        <p:sp>
          <p:nvSpPr>
            <p:cNvPr id="2240" name="Google Shape;2240;p59"/>
            <p:cNvSpPr/>
            <p:nvPr/>
          </p:nvSpPr>
          <p:spPr>
            <a:xfrm>
              <a:off x="6264525" y="1033450"/>
              <a:ext cx="135300" cy="266450"/>
            </a:xfrm>
            <a:custGeom>
              <a:rect b="b" l="l" r="r" t="t"/>
              <a:pathLst>
                <a:path extrusionOk="0" h="10658" w="5412">
                  <a:moveTo>
                    <a:pt x="1" y="1"/>
                  </a:moveTo>
                  <a:lnTo>
                    <a:pt x="1" y="9932"/>
                  </a:lnTo>
                  <a:cubicBezTo>
                    <a:pt x="1" y="10182"/>
                    <a:pt x="61" y="10429"/>
                    <a:pt x="169" y="10658"/>
                  </a:cubicBezTo>
                  <a:lnTo>
                    <a:pt x="5412" y="5415"/>
                  </a:lnTo>
                  <a:lnTo>
                    <a:pt x="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41" name="Google Shape;2241;p59"/>
            <p:cNvSpPr/>
            <p:nvPr/>
          </p:nvSpPr>
          <p:spPr>
            <a:xfrm>
              <a:off x="6552700" y="1033450"/>
              <a:ext cx="135325" cy="266450"/>
            </a:xfrm>
            <a:custGeom>
              <a:rect b="b" l="l" r="r" t="t"/>
              <a:pathLst>
                <a:path extrusionOk="0" h="10658" w="5413">
                  <a:moveTo>
                    <a:pt x="5412" y="1"/>
                  </a:moveTo>
                  <a:lnTo>
                    <a:pt x="1" y="5415"/>
                  </a:lnTo>
                  <a:lnTo>
                    <a:pt x="5243" y="10658"/>
                  </a:lnTo>
                  <a:cubicBezTo>
                    <a:pt x="5352" y="10429"/>
                    <a:pt x="5412" y="10182"/>
                    <a:pt x="5412" y="9932"/>
                  </a:cubicBezTo>
                  <a:lnTo>
                    <a:pt x="541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42" name="Google Shape;2242;p59"/>
            <p:cNvSpPr/>
            <p:nvPr/>
          </p:nvSpPr>
          <p:spPr>
            <a:xfrm>
              <a:off x="6462150" y="985275"/>
              <a:ext cx="28025" cy="28250"/>
            </a:xfrm>
            <a:custGeom>
              <a:rect b="b" l="l" r="r" t="t"/>
              <a:pathLst>
                <a:path extrusionOk="0" h="1130" w="1121">
                  <a:moveTo>
                    <a:pt x="566" y="1"/>
                  </a:moveTo>
                  <a:cubicBezTo>
                    <a:pt x="253" y="1"/>
                    <a:pt x="0" y="254"/>
                    <a:pt x="0" y="567"/>
                  </a:cubicBezTo>
                  <a:cubicBezTo>
                    <a:pt x="0" y="877"/>
                    <a:pt x="253" y="1130"/>
                    <a:pt x="566" y="1130"/>
                  </a:cubicBezTo>
                  <a:cubicBezTo>
                    <a:pt x="955" y="1130"/>
                    <a:pt x="1060" y="862"/>
                    <a:pt x="1120" y="528"/>
                  </a:cubicBezTo>
                  <a:cubicBezTo>
                    <a:pt x="1102" y="233"/>
                    <a:pt x="862" y="4"/>
                    <a:pt x="56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43" name="Google Shape;2243;p59"/>
            <p:cNvSpPr/>
            <p:nvPr/>
          </p:nvSpPr>
          <p:spPr>
            <a:xfrm>
              <a:off x="6288775" y="1182900"/>
              <a:ext cx="375075" cy="141175"/>
            </a:xfrm>
            <a:custGeom>
              <a:rect b="b" l="l" r="r" t="t"/>
              <a:pathLst>
                <a:path extrusionOk="0" h="5647" w="15003">
                  <a:moveTo>
                    <a:pt x="5475" y="0"/>
                  </a:moveTo>
                  <a:lnTo>
                    <a:pt x="0" y="5478"/>
                  </a:lnTo>
                  <a:cubicBezTo>
                    <a:pt x="226" y="5586"/>
                    <a:pt x="473" y="5646"/>
                    <a:pt x="726" y="5646"/>
                  </a:cubicBezTo>
                  <a:lnTo>
                    <a:pt x="14277" y="5646"/>
                  </a:lnTo>
                  <a:cubicBezTo>
                    <a:pt x="14527" y="5646"/>
                    <a:pt x="14774" y="5586"/>
                    <a:pt x="15002" y="5478"/>
                  </a:cubicBezTo>
                  <a:lnTo>
                    <a:pt x="952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44" name="Google Shape;2244;p59"/>
            <p:cNvSpPr/>
            <p:nvPr/>
          </p:nvSpPr>
          <p:spPr>
            <a:xfrm>
              <a:off x="6278675" y="965325"/>
              <a:ext cx="42350" cy="84725"/>
            </a:xfrm>
            <a:custGeom>
              <a:rect b="b" l="l" r="r" t="t"/>
              <a:pathLst>
                <a:path extrusionOk="0" h="3389" w="1694">
                  <a:moveTo>
                    <a:pt x="1693" y="1"/>
                  </a:moveTo>
                  <a:lnTo>
                    <a:pt x="1" y="1693"/>
                  </a:lnTo>
                  <a:lnTo>
                    <a:pt x="1693" y="3388"/>
                  </a:lnTo>
                  <a:lnTo>
                    <a:pt x="169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45" name="Google Shape;2245;p59"/>
            <p:cNvSpPr/>
            <p:nvPr/>
          </p:nvSpPr>
          <p:spPr>
            <a:xfrm>
              <a:off x="6631525" y="965325"/>
              <a:ext cx="42400" cy="84725"/>
            </a:xfrm>
            <a:custGeom>
              <a:rect b="b" l="l" r="r" t="t"/>
              <a:pathLst>
                <a:path extrusionOk="0" h="3389" w="1696">
                  <a:moveTo>
                    <a:pt x="1" y="1"/>
                  </a:moveTo>
                  <a:lnTo>
                    <a:pt x="1" y="3388"/>
                  </a:lnTo>
                  <a:lnTo>
                    <a:pt x="1696" y="1693"/>
                  </a:lnTo>
                  <a:lnTo>
                    <a:pt x="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46" name="Google Shape;2246;p59"/>
            <p:cNvSpPr/>
            <p:nvPr/>
          </p:nvSpPr>
          <p:spPr>
            <a:xfrm>
              <a:off x="6349225" y="842250"/>
              <a:ext cx="254100" cy="312425"/>
            </a:xfrm>
            <a:custGeom>
              <a:rect b="b" l="l" r="r" t="t"/>
              <a:pathLst>
                <a:path extrusionOk="0" h="12497" w="10164">
                  <a:moveTo>
                    <a:pt x="5081" y="2333"/>
                  </a:moveTo>
                  <a:cubicBezTo>
                    <a:pt x="5779" y="2333"/>
                    <a:pt x="6477" y="2518"/>
                    <a:pt x="7098" y="2885"/>
                  </a:cubicBezTo>
                  <a:cubicBezTo>
                    <a:pt x="8299" y="3596"/>
                    <a:pt x="9034" y="4891"/>
                    <a:pt x="9034" y="6288"/>
                  </a:cubicBezTo>
                  <a:cubicBezTo>
                    <a:pt x="9034" y="7293"/>
                    <a:pt x="8207" y="7981"/>
                    <a:pt x="7335" y="7981"/>
                  </a:cubicBezTo>
                  <a:cubicBezTo>
                    <a:pt x="6947" y="7981"/>
                    <a:pt x="6550" y="7845"/>
                    <a:pt x="6213" y="7540"/>
                  </a:cubicBezTo>
                  <a:cubicBezTo>
                    <a:pt x="5894" y="7824"/>
                    <a:pt x="5492" y="7968"/>
                    <a:pt x="5089" y="7968"/>
                  </a:cubicBezTo>
                  <a:cubicBezTo>
                    <a:pt x="4739" y="7968"/>
                    <a:pt x="4388" y="7860"/>
                    <a:pt x="4090" y="7640"/>
                  </a:cubicBezTo>
                  <a:cubicBezTo>
                    <a:pt x="3448" y="7170"/>
                    <a:pt x="3222" y="6315"/>
                    <a:pt x="3551" y="5589"/>
                  </a:cubicBezTo>
                  <a:cubicBezTo>
                    <a:pt x="3826" y="4973"/>
                    <a:pt x="4435" y="4593"/>
                    <a:pt x="5087" y="4593"/>
                  </a:cubicBezTo>
                  <a:cubicBezTo>
                    <a:pt x="5205" y="4593"/>
                    <a:pt x="5325" y="4606"/>
                    <a:pt x="5445" y="4632"/>
                  </a:cubicBezTo>
                  <a:cubicBezTo>
                    <a:pt x="6225" y="4800"/>
                    <a:pt x="6779" y="5490"/>
                    <a:pt x="6776" y="6288"/>
                  </a:cubicBezTo>
                  <a:cubicBezTo>
                    <a:pt x="6776" y="6660"/>
                    <a:pt x="7058" y="6846"/>
                    <a:pt x="7340" y="6846"/>
                  </a:cubicBezTo>
                  <a:cubicBezTo>
                    <a:pt x="7623" y="6846"/>
                    <a:pt x="7905" y="6660"/>
                    <a:pt x="7905" y="6288"/>
                  </a:cubicBezTo>
                  <a:cubicBezTo>
                    <a:pt x="7905" y="5288"/>
                    <a:pt x="7378" y="4367"/>
                    <a:pt x="6520" y="3858"/>
                  </a:cubicBezTo>
                  <a:cubicBezTo>
                    <a:pt x="6076" y="3595"/>
                    <a:pt x="5578" y="3463"/>
                    <a:pt x="5080" y="3463"/>
                  </a:cubicBezTo>
                  <a:cubicBezTo>
                    <a:pt x="4614" y="3463"/>
                    <a:pt x="4147" y="3578"/>
                    <a:pt x="3725" y="3810"/>
                  </a:cubicBezTo>
                  <a:cubicBezTo>
                    <a:pt x="2849" y="4288"/>
                    <a:pt x="2295" y="5195"/>
                    <a:pt x="2262" y="6191"/>
                  </a:cubicBezTo>
                  <a:cubicBezTo>
                    <a:pt x="2226" y="7188"/>
                    <a:pt x="2723" y="8128"/>
                    <a:pt x="3563" y="8667"/>
                  </a:cubicBezTo>
                  <a:cubicBezTo>
                    <a:pt x="4023" y="8960"/>
                    <a:pt x="4541" y="9107"/>
                    <a:pt x="5077" y="9107"/>
                  </a:cubicBezTo>
                  <a:cubicBezTo>
                    <a:pt x="5519" y="9107"/>
                    <a:pt x="5973" y="9007"/>
                    <a:pt x="6414" y="8805"/>
                  </a:cubicBezTo>
                  <a:cubicBezTo>
                    <a:pt x="6502" y="8765"/>
                    <a:pt x="6585" y="8746"/>
                    <a:pt x="6664" y="8746"/>
                  </a:cubicBezTo>
                  <a:cubicBezTo>
                    <a:pt x="7191" y="8746"/>
                    <a:pt x="7476" y="9559"/>
                    <a:pt x="6884" y="9832"/>
                  </a:cubicBezTo>
                  <a:cubicBezTo>
                    <a:pt x="6300" y="10100"/>
                    <a:pt x="5685" y="10239"/>
                    <a:pt x="5077" y="10239"/>
                  </a:cubicBezTo>
                  <a:cubicBezTo>
                    <a:pt x="4340" y="10239"/>
                    <a:pt x="3611" y="10036"/>
                    <a:pt x="2954" y="9615"/>
                  </a:cubicBezTo>
                  <a:cubicBezTo>
                    <a:pt x="1777" y="8865"/>
                    <a:pt x="1084" y="7546"/>
                    <a:pt x="1133" y="6152"/>
                  </a:cubicBezTo>
                  <a:cubicBezTo>
                    <a:pt x="1178" y="4755"/>
                    <a:pt x="1958" y="3490"/>
                    <a:pt x="3183" y="2819"/>
                  </a:cubicBezTo>
                  <a:cubicBezTo>
                    <a:pt x="3775" y="2494"/>
                    <a:pt x="4429" y="2333"/>
                    <a:pt x="5081" y="2333"/>
                  </a:cubicBezTo>
                  <a:close/>
                  <a:moveTo>
                    <a:pt x="618" y="0"/>
                  </a:moveTo>
                  <a:cubicBezTo>
                    <a:pt x="277" y="0"/>
                    <a:pt x="0" y="277"/>
                    <a:pt x="0" y="618"/>
                  </a:cubicBezTo>
                  <a:lnTo>
                    <a:pt x="0" y="9441"/>
                  </a:lnTo>
                  <a:lnTo>
                    <a:pt x="3057" y="12497"/>
                  </a:lnTo>
                  <a:lnTo>
                    <a:pt x="7107" y="12497"/>
                  </a:lnTo>
                  <a:lnTo>
                    <a:pt x="10163" y="9441"/>
                  </a:lnTo>
                  <a:lnTo>
                    <a:pt x="10163" y="723"/>
                  </a:lnTo>
                  <a:cubicBezTo>
                    <a:pt x="10163" y="326"/>
                    <a:pt x="9838" y="0"/>
                    <a:pt x="944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247" name="Google Shape;2247;p59"/>
          <p:cNvGrpSpPr/>
          <p:nvPr/>
        </p:nvGrpSpPr>
        <p:grpSpPr>
          <a:xfrm>
            <a:off x="712109" y="3301983"/>
            <a:ext cx="290830" cy="290830"/>
            <a:chOff x="900750" y="1436075"/>
            <a:chExt cx="481825" cy="481825"/>
          </a:xfrm>
        </p:grpSpPr>
        <p:sp>
          <p:nvSpPr>
            <p:cNvPr id="2248" name="Google Shape;2248;p59"/>
            <p:cNvSpPr/>
            <p:nvPr/>
          </p:nvSpPr>
          <p:spPr>
            <a:xfrm>
              <a:off x="900750" y="1627500"/>
              <a:ext cx="481825" cy="290400"/>
            </a:xfrm>
            <a:custGeom>
              <a:rect b="b" l="l" r="r" t="t"/>
              <a:pathLst>
                <a:path extrusionOk="0" h="11616" w="19273">
                  <a:moveTo>
                    <a:pt x="0" y="1"/>
                  </a:moveTo>
                  <a:lnTo>
                    <a:pt x="0" y="9920"/>
                  </a:lnTo>
                  <a:cubicBezTo>
                    <a:pt x="0" y="10856"/>
                    <a:pt x="759" y="11612"/>
                    <a:pt x="1696" y="11615"/>
                  </a:cubicBezTo>
                  <a:lnTo>
                    <a:pt x="17580" y="11615"/>
                  </a:lnTo>
                  <a:cubicBezTo>
                    <a:pt x="18513" y="11612"/>
                    <a:pt x="19272" y="10856"/>
                    <a:pt x="19272" y="9920"/>
                  </a:cubicBezTo>
                  <a:lnTo>
                    <a:pt x="19272" y="1"/>
                  </a:lnTo>
                  <a:lnTo>
                    <a:pt x="9977" y="6948"/>
                  </a:lnTo>
                  <a:cubicBezTo>
                    <a:pt x="9877" y="7020"/>
                    <a:pt x="9760" y="7059"/>
                    <a:pt x="9636" y="7059"/>
                  </a:cubicBezTo>
                  <a:cubicBezTo>
                    <a:pt x="9513" y="7059"/>
                    <a:pt x="9395" y="7020"/>
                    <a:pt x="9299" y="6948"/>
                  </a:cubicBezTo>
                  <a:lnTo>
                    <a:pt x="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49" name="Google Shape;2249;p59"/>
            <p:cNvSpPr/>
            <p:nvPr/>
          </p:nvSpPr>
          <p:spPr>
            <a:xfrm>
              <a:off x="1296950" y="1549900"/>
              <a:ext cx="71550" cy="105850"/>
            </a:xfrm>
            <a:custGeom>
              <a:rect b="b" l="l" r="r" t="t"/>
              <a:pathLst>
                <a:path extrusionOk="0" h="4234" w="2862">
                  <a:moveTo>
                    <a:pt x="0" y="0"/>
                  </a:moveTo>
                  <a:lnTo>
                    <a:pt x="0" y="4234"/>
                  </a:lnTo>
                  <a:lnTo>
                    <a:pt x="2861" y="2117"/>
                  </a:lnTo>
                  <a:lnTo>
                    <a:pt x="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50" name="Google Shape;2250;p59"/>
            <p:cNvSpPr/>
            <p:nvPr/>
          </p:nvSpPr>
          <p:spPr>
            <a:xfrm>
              <a:off x="914900" y="1549900"/>
              <a:ext cx="71550" cy="105850"/>
            </a:xfrm>
            <a:custGeom>
              <a:rect b="b" l="l" r="r" t="t"/>
              <a:pathLst>
                <a:path extrusionOk="0" h="4234" w="2862">
                  <a:moveTo>
                    <a:pt x="2861" y="0"/>
                  </a:moveTo>
                  <a:lnTo>
                    <a:pt x="0" y="2117"/>
                  </a:lnTo>
                  <a:lnTo>
                    <a:pt x="2861" y="4234"/>
                  </a:lnTo>
                  <a:lnTo>
                    <a:pt x="286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51" name="Google Shape;2251;p59"/>
            <p:cNvSpPr/>
            <p:nvPr/>
          </p:nvSpPr>
          <p:spPr>
            <a:xfrm>
              <a:off x="1014650" y="1436075"/>
              <a:ext cx="254100" cy="336150"/>
            </a:xfrm>
            <a:custGeom>
              <a:rect b="b" l="l" r="r" t="t"/>
              <a:pathLst>
                <a:path extrusionOk="0" h="13446" w="10164">
                  <a:moveTo>
                    <a:pt x="8468" y="3424"/>
                  </a:moveTo>
                  <a:cubicBezTo>
                    <a:pt x="8781" y="3424"/>
                    <a:pt x="9031" y="3677"/>
                    <a:pt x="9031" y="3990"/>
                  </a:cubicBezTo>
                  <a:cubicBezTo>
                    <a:pt x="9031" y="4300"/>
                    <a:pt x="8781" y="4553"/>
                    <a:pt x="8468" y="4553"/>
                  </a:cubicBezTo>
                  <a:lnTo>
                    <a:pt x="1693" y="4553"/>
                  </a:lnTo>
                  <a:cubicBezTo>
                    <a:pt x="1379" y="4553"/>
                    <a:pt x="1130" y="4300"/>
                    <a:pt x="1130" y="3990"/>
                  </a:cubicBezTo>
                  <a:cubicBezTo>
                    <a:pt x="1130" y="3677"/>
                    <a:pt x="1379" y="3424"/>
                    <a:pt x="1693" y="3424"/>
                  </a:cubicBezTo>
                  <a:close/>
                  <a:moveTo>
                    <a:pt x="8468" y="5682"/>
                  </a:moveTo>
                  <a:cubicBezTo>
                    <a:pt x="8781" y="5682"/>
                    <a:pt x="9031" y="5935"/>
                    <a:pt x="9031" y="6248"/>
                  </a:cubicBezTo>
                  <a:cubicBezTo>
                    <a:pt x="9031" y="6559"/>
                    <a:pt x="8781" y="6812"/>
                    <a:pt x="8468" y="6812"/>
                  </a:cubicBezTo>
                  <a:lnTo>
                    <a:pt x="1693" y="6812"/>
                  </a:lnTo>
                  <a:cubicBezTo>
                    <a:pt x="1379" y="6812"/>
                    <a:pt x="1130" y="6559"/>
                    <a:pt x="1130" y="6248"/>
                  </a:cubicBezTo>
                  <a:cubicBezTo>
                    <a:pt x="1130" y="5935"/>
                    <a:pt x="1379" y="5682"/>
                    <a:pt x="1693" y="5682"/>
                  </a:cubicBezTo>
                  <a:close/>
                  <a:moveTo>
                    <a:pt x="5080" y="7941"/>
                  </a:moveTo>
                  <a:cubicBezTo>
                    <a:pt x="5393" y="7941"/>
                    <a:pt x="5643" y="8194"/>
                    <a:pt x="5643" y="8507"/>
                  </a:cubicBezTo>
                  <a:cubicBezTo>
                    <a:pt x="5643" y="8817"/>
                    <a:pt x="5393" y="9070"/>
                    <a:pt x="5080" y="9070"/>
                  </a:cubicBezTo>
                  <a:lnTo>
                    <a:pt x="1693" y="9070"/>
                  </a:lnTo>
                  <a:cubicBezTo>
                    <a:pt x="1379" y="9070"/>
                    <a:pt x="1130" y="8817"/>
                    <a:pt x="1130" y="8507"/>
                  </a:cubicBezTo>
                  <a:cubicBezTo>
                    <a:pt x="1130" y="8194"/>
                    <a:pt x="1379" y="7941"/>
                    <a:pt x="1693" y="7941"/>
                  </a:cubicBezTo>
                  <a:close/>
                  <a:moveTo>
                    <a:pt x="563" y="0"/>
                  </a:moveTo>
                  <a:cubicBezTo>
                    <a:pt x="250" y="0"/>
                    <a:pt x="0" y="250"/>
                    <a:pt x="0" y="563"/>
                  </a:cubicBezTo>
                  <a:lnTo>
                    <a:pt x="0" y="9636"/>
                  </a:lnTo>
                  <a:lnTo>
                    <a:pt x="5080" y="13445"/>
                  </a:lnTo>
                  <a:lnTo>
                    <a:pt x="10163" y="9636"/>
                  </a:lnTo>
                  <a:lnTo>
                    <a:pt x="10163" y="563"/>
                  </a:lnTo>
                  <a:cubicBezTo>
                    <a:pt x="10163" y="250"/>
                    <a:pt x="9910" y="0"/>
                    <a:pt x="959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252" name="Google Shape;2252;p59"/>
          <p:cNvGrpSpPr/>
          <p:nvPr/>
        </p:nvGrpSpPr>
        <p:grpSpPr>
          <a:xfrm>
            <a:off x="1156138" y="3353072"/>
            <a:ext cx="278013" cy="179233"/>
            <a:chOff x="1492675" y="1520750"/>
            <a:chExt cx="481825" cy="310575"/>
          </a:xfrm>
        </p:grpSpPr>
        <p:sp>
          <p:nvSpPr>
            <p:cNvPr id="2253" name="Google Shape;2253;p59"/>
            <p:cNvSpPr/>
            <p:nvPr/>
          </p:nvSpPr>
          <p:spPr>
            <a:xfrm>
              <a:off x="1492675" y="1540400"/>
              <a:ext cx="481825" cy="290925"/>
            </a:xfrm>
            <a:custGeom>
              <a:rect b="b" l="l" r="r" t="t"/>
              <a:pathLst>
                <a:path extrusionOk="0" h="11637" w="19273">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54" name="Google Shape;2254;p59"/>
            <p:cNvSpPr/>
            <p:nvPr/>
          </p:nvSpPr>
          <p:spPr>
            <a:xfrm>
              <a:off x="1522575" y="1520750"/>
              <a:ext cx="421975" cy="165800"/>
            </a:xfrm>
            <a:custGeom>
              <a:rect b="b" l="l" r="r" t="t"/>
              <a:pathLst>
                <a:path extrusionOk="0" h="6632" w="16879">
                  <a:moveTo>
                    <a:pt x="497" y="1"/>
                  </a:moveTo>
                  <a:cubicBezTo>
                    <a:pt x="328" y="1"/>
                    <a:pt x="160" y="31"/>
                    <a:pt x="0" y="82"/>
                  </a:cubicBezTo>
                  <a:lnTo>
                    <a:pt x="8441" y="6631"/>
                  </a:lnTo>
                  <a:lnTo>
                    <a:pt x="16878" y="82"/>
                  </a:lnTo>
                  <a:cubicBezTo>
                    <a:pt x="16719" y="31"/>
                    <a:pt x="16550" y="1"/>
                    <a:pt x="1638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255" name="Google Shape;2255;p59"/>
          <p:cNvGrpSpPr/>
          <p:nvPr/>
        </p:nvGrpSpPr>
        <p:grpSpPr>
          <a:xfrm>
            <a:off x="1587381" y="3307641"/>
            <a:ext cx="290832" cy="280066"/>
            <a:chOff x="2071000" y="1435025"/>
            <a:chExt cx="500400" cy="481875"/>
          </a:xfrm>
        </p:grpSpPr>
        <p:sp>
          <p:nvSpPr>
            <p:cNvPr id="2256" name="Google Shape;2256;p59"/>
            <p:cNvSpPr/>
            <p:nvPr/>
          </p:nvSpPr>
          <p:spPr>
            <a:xfrm>
              <a:off x="2425125" y="1718700"/>
              <a:ext cx="146275" cy="141750"/>
            </a:xfrm>
            <a:custGeom>
              <a:rect b="b" l="l" r="r" t="t"/>
              <a:pathLst>
                <a:path extrusionOk="0" h="5670" w="5851">
                  <a:moveTo>
                    <a:pt x="1598" y="0"/>
                  </a:moveTo>
                  <a:cubicBezTo>
                    <a:pt x="1159" y="0"/>
                    <a:pt x="720" y="160"/>
                    <a:pt x="401" y="481"/>
                  </a:cubicBezTo>
                  <a:lnTo>
                    <a:pt x="0" y="879"/>
                  </a:lnTo>
                  <a:lnTo>
                    <a:pt x="4791" y="5669"/>
                  </a:lnTo>
                  <a:lnTo>
                    <a:pt x="5191" y="5272"/>
                  </a:lnTo>
                  <a:cubicBezTo>
                    <a:pt x="5851" y="4610"/>
                    <a:pt x="5851" y="3538"/>
                    <a:pt x="5191" y="2875"/>
                  </a:cubicBezTo>
                  <a:lnTo>
                    <a:pt x="2795" y="481"/>
                  </a:lnTo>
                  <a:cubicBezTo>
                    <a:pt x="2475" y="160"/>
                    <a:pt x="2036" y="0"/>
                    <a:pt x="159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57" name="Google Shape;2257;p59"/>
            <p:cNvSpPr/>
            <p:nvPr/>
          </p:nvSpPr>
          <p:spPr>
            <a:xfrm>
              <a:off x="2071000" y="1477850"/>
              <a:ext cx="453125" cy="439050"/>
            </a:xfrm>
            <a:custGeom>
              <a:rect b="b" l="l" r="r" t="t"/>
              <a:pathLst>
                <a:path extrusionOk="0" h="17562" w="18125">
                  <a:moveTo>
                    <a:pt x="2057" y="0"/>
                  </a:moveTo>
                  <a:cubicBezTo>
                    <a:pt x="0" y="2397"/>
                    <a:pt x="81" y="6008"/>
                    <a:pt x="2352" y="8278"/>
                  </a:cubicBezTo>
                  <a:lnTo>
                    <a:pt x="9847" y="15776"/>
                  </a:lnTo>
                  <a:cubicBezTo>
                    <a:pt x="11008" y="16937"/>
                    <a:pt x="12564" y="17561"/>
                    <a:pt x="14149" y="17561"/>
                  </a:cubicBezTo>
                  <a:cubicBezTo>
                    <a:pt x="15535" y="17561"/>
                    <a:pt x="16943" y="17083"/>
                    <a:pt x="18125" y="16068"/>
                  </a:cubicBezTo>
                  <a:lnTo>
                    <a:pt x="13346" y="11289"/>
                  </a:lnTo>
                  <a:cubicBezTo>
                    <a:pt x="13108" y="11473"/>
                    <a:pt x="12823" y="11568"/>
                    <a:pt x="12540" y="11568"/>
                  </a:cubicBezTo>
                  <a:cubicBezTo>
                    <a:pt x="12221" y="11568"/>
                    <a:pt x="11904" y="11448"/>
                    <a:pt x="11660" y="11202"/>
                  </a:cubicBezTo>
                  <a:lnTo>
                    <a:pt x="6926" y="6465"/>
                  </a:lnTo>
                  <a:cubicBezTo>
                    <a:pt x="6462" y="6002"/>
                    <a:pt x="6447" y="5282"/>
                    <a:pt x="6839" y="4779"/>
                  </a:cubicBezTo>
                  <a:lnTo>
                    <a:pt x="205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58" name="Google Shape;2258;p59"/>
            <p:cNvSpPr/>
            <p:nvPr/>
          </p:nvSpPr>
          <p:spPr>
            <a:xfrm>
              <a:off x="2141600" y="1435025"/>
              <a:ext cx="146300" cy="141850"/>
            </a:xfrm>
            <a:custGeom>
              <a:rect b="b" l="l" r="r" t="t"/>
              <a:pathLst>
                <a:path extrusionOk="0" h="5674" w="5852">
                  <a:moveTo>
                    <a:pt x="1597" y="1"/>
                  </a:moveTo>
                  <a:cubicBezTo>
                    <a:pt x="1158" y="1"/>
                    <a:pt x="719" y="161"/>
                    <a:pt x="398" y="482"/>
                  </a:cubicBezTo>
                  <a:lnTo>
                    <a:pt x="1" y="882"/>
                  </a:lnTo>
                  <a:lnTo>
                    <a:pt x="4792" y="5673"/>
                  </a:lnTo>
                  <a:lnTo>
                    <a:pt x="5189" y="5273"/>
                  </a:lnTo>
                  <a:cubicBezTo>
                    <a:pt x="5852" y="4610"/>
                    <a:pt x="5852" y="3538"/>
                    <a:pt x="5189" y="2879"/>
                  </a:cubicBezTo>
                  <a:lnTo>
                    <a:pt x="2795" y="482"/>
                  </a:lnTo>
                  <a:cubicBezTo>
                    <a:pt x="2474" y="161"/>
                    <a:pt x="2036" y="1"/>
                    <a:pt x="159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259" name="Google Shape;2259;p59"/>
          <p:cNvGrpSpPr/>
          <p:nvPr/>
        </p:nvGrpSpPr>
        <p:grpSpPr>
          <a:xfrm>
            <a:off x="2024582" y="3323469"/>
            <a:ext cx="290854" cy="246011"/>
            <a:chOff x="2678350" y="1464650"/>
            <a:chExt cx="499750" cy="422700"/>
          </a:xfrm>
        </p:grpSpPr>
        <p:sp>
          <p:nvSpPr>
            <p:cNvPr id="2260" name="Google Shape;2260;p59"/>
            <p:cNvSpPr/>
            <p:nvPr/>
          </p:nvSpPr>
          <p:spPr>
            <a:xfrm>
              <a:off x="3081050" y="1542700"/>
              <a:ext cx="97050" cy="267350"/>
            </a:xfrm>
            <a:custGeom>
              <a:rect b="b" l="l" r="r" t="t"/>
              <a:pathLst>
                <a:path extrusionOk="0" h="10694" w="3882">
                  <a:moveTo>
                    <a:pt x="618" y="0"/>
                  </a:moveTo>
                  <a:cubicBezTo>
                    <a:pt x="474" y="0"/>
                    <a:pt x="329" y="55"/>
                    <a:pt x="220" y="165"/>
                  </a:cubicBezTo>
                  <a:cubicBezTo>
                    <a:pt x="3" y="384"/>
                    <a:pt x="0" y="737"/>
                    <a:pt x="214" y="957"/>
                  </a:cubicBezTo>
                  <a:cubicBezTo>
                    <a:pt x="2650" y="3375"/>
                    <a:pt x="2650" y="7316"/>
                    <a:pt x="214" y="9737"/>
                  </a:cubicBezTo>
                  <a:cubicBezTo>
                    <a:pt x="0" y="9957"/>
                    <a:pt x="3" y="10310"/>
                    <a:pt x="220" y="10526"/>
                  </a:cubicBezTo>
                  <a:cubicBezTo>
                    <a:pt x="330" y="10638"/>
                    <a:pt x="475" y="10693"/>
                    <a:pt x="620" y="10693"/>
                  </a:cubicBezTo>
                  <a:cubicBezTo>
                    <a:pt x="761" y="10693"/>
                    <a:pt x="902" y="10641"/>
                    <a:pt x="1012" y="10535"/>
                  </a:cubicBezTo>
                  <a:cubicBezTo>
                    <a:pt x="3882" y="7672"/>
                    <a:pt x="3882" y="3022"/>
                    <a:pt x="1012" y="159"/>
                  </a:cubicBezTo>
                  <a:cubicBezTo>
                    <a:pt x="902" y="53"/>
                    <a:pt x="760" y="0"/>
                    <a:pt x="61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61" name="Google Shape;2261;p59"/>
            <p:cNvSpPr/>
            <p:nvPr/>
          </p:nvSpPr>
          <p:spPr>
            <a:xfrm>
              <a:off x="3041000" y="1582600"/>
              <a:ext cx="75075" cy="187725"/>
            </a:xfrm>
            <a:custGeom>
              <a:rect b="b" l="l" r="r" t="t"/>
              <a:pathLst>
                <a:path extrusionOk="0" h="7509" w="3003">
                  <a:moveTo>
                    <a:pt x="626" y="0"/>
                  </a:moveTo>
                  <a:cubicBezTo>
                    <a:pt x="482" y="0"/>
                    <a:pt x="337" y="55"/>
                    <a:pt x="226" y="165"/>
                  </a:cubicBezTo>
                  <a:cubicBezTo>
                    <a:pt x="9" y="381"/>
                    <a:pt x="6" y="734"/>
                    <a:pt x="220" y="957"/>
                  </a:cubicBezTo>
                  <a:cubicBezTo>
                    <a:pt x="1774" y="2495"/>
                    <a:pt x="1774" y="5007"/>
                    <a:pt x="220" y="6545"/>
                  </a:cubicBezTo>
                  <a:cubicBezTo>
                    <a:pt x="0" y="6765"/>
                    <a:pt x="0" y="7124"/>
                    <a:pt x="220" y="7343"/>
                  </a:cubicBezTo>
                  <a:cubicBezTo>
                    <a:pt x="330" y="7453"/>
                    <a:pt x="474" y="7508"/>
                    <a:pt x="619" y="7508"/>
                  </a:cubicBezTo>
                  <a:cubicBezTo>
                    <a:pt x="763" y="7508"/>
                    <a:pt x="908" y="7453"/>
                    <a:pt x="1018" y="7343"/>
                  </a:cubicBezTo>
                  <a:cubicBezTo>
                    <a:pt x="3002" y="5359"/>
                    <a:pt x="3002" y="2143"/>
                    <a:pt x="1018" y="159"/>
                  </a:cubicBezTo>
                  <a:cubicBezTo>
                    <a:pt x="909" y="53"/>
                    <a:pt x="768" y="0"/>
                    <a:pt x="62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62" name="Google Shape;2262;p59"/>
            <p:cNvSpPr/>
            <p:nvPr/>
          </p:nvSpPr>
          <p:spPr>
            <a:xfrm>
              <a:off x="2678350" y="1464650"/>
              <a:ext cx="339700" cy="422700"/>
            </a:xfrm>
            <a:custGeom>
              <a:rect b="b" l="l" r="r" t="t"/>
              <a:pathLst>
                <a:path extrusionOk="0" h="16908" w="13588">
                  <a:moveTo>
                    <a:pt x="5683" y="5632"/>
                  </a:moveTo>
                  <a:lnTo>
                    <a:pt x="5683" y="11278"/>
                  </a:lnTo>
                  <a:lnTo>
                    <a:pt x="3952" y="11278"/>
                  </a:lnTo>
                  <a:cubicBezTo>
                    <a:pt x="3638" y="11278"/>
                    <a:pt x="3389" y="11026"/>
                    <a:pt x="3389" y="10712"/>
                  </a:cubicBezTo>
                  <a:lnTo>
                    <a:pt x="3389" y="6195"/>
                  </a:lnTo>
                  <a:cubicBezTo>
                    <a:pt x="3389" y="5882"/>
                    <a:pt x="3638" y="5632"/>
                    <a:pt x="3952" y="5632"/>
                  </a:cubicBezTo>
                  <a:close/>
                  <a:moveTo>
                    <a:pt x="11895" y="1115"/>
                  </a:moveTo>
                  <a:cubicBezTo>
                    <a:pt x="12206" y="1115"/>
                    <a:pt x="12458" y="1365"/>
                    <a:pt x="12458" y="1679"/>
                  </a:cubicBezTo>
                  <a:lnTo>
                    <a:pt x="12458" y="15229"/>
                  </a:lnTo>
                  <a:cubicBezTo>
                    <a:pt x="12458" y="15542"/>
                    <a:pt x="12206" y="15792"/>
                    <a:pt x="11895" y="15792"/>
                  </a:cubicBezTo>
                  <a:cubicBezTo>
                    <a:pt x="11582" y="15792"/>
                    <a:pt x="11329" y="15542"/>
                    <a:pt x="11329" y="15229"/>
                  </a:cubicBezTo>
                  <a:lnTo>
                    <a:pt x="11329" y="1679"/>
                  </a:lnTo>
                  <a:cubicBezTo>
                    <a:pt x="11329" y="1365"/>
                    <a:pt x="11582" y="1115"/>
                    <a:pt x="11895" y="1115"/>
                  </a:cubicBezTo>
                  <a:close/>
                  <a:moveTo>
                    <a:pt x="11892" y="0"/>
                  </a:moveTo>
                  <a:cubicBezTo>
                    <a:pt x="11090" y="0"/>
                    <a:pt x="10386" y="570"/>
                    <a:pt x="10230" y="1374"/>
                  </a:cubicBezTo>
                  <a:lnTo>
                    <a:pt x="6060" y="4503"/>
                  </a:lnTo>
                  <a:lnTo>
                    <a:pt x="3952" y="4503"/>
                  </a:lnTo>
                  <a:cubicBezTo>
                    <a:pt x="3235" y="4503"/>
                    <a:pt x="2600" y="4955"/>
                    <a:pt x="2362" y="5632"/>
                  </a:cubicBezTo>
                  <a:lnTo>
                    <a:pt x="1693" y="5632"/>
                  </a:lnTo>
                  <a:cubicBezTo>
                    <a:pt x="757" y="5632"/>
                    <a:pt x="1" y="6388"/>
                    <a:pt x="1" y="7325"/>
                  </a:cubicBezTo>
                  <a:lnTo>
                    <a:pt x="1" y="9583"/>
                  </a:lnTo>
                  <a:cubicBezTo>
                    <a:pt x="1" y="10520"/>
                    <a:pt x="757" y="11275"/>
                    <a:pt x="1693" y="11278"/>
                  </a:cubicBezTo>
                  <a:lnTo>
                    <a:pt x="2362" y="11278"/>
                  </a:lnTo>
                  <a:cubicBezTo>
                    <a:pt x="2600" y="11953"/>
                    <a:pt x="3235" y="12405"/>
                    <a:pt x="3952" y="12408"/>
                  </a:cubicBezTo>
                  <a:lnTo>
                    <a:pt x="6060" y="12408"/>
                  </a:lnTo>
                  <a:lnTo>
                    <a:pt x="10230" y="15533"/>
                  </a:lnTo>
                  <a:cubicBezTo>
                    <a:pt x="10386" y="16336"/>
                    <a:pt x="11087" y="16908"/>
                    <a:pt x="11888" y="16908"/>
                  </a:cubicBezTo>
                  <a:cubicBezTo>
                    <a:pt x="11940" y="16908"/>
                    <a:pt x="11993" y="16905"/>
                    <a:pt x="12046" y="16900"/>
                  </a:cubicBezTo>
                  <a:cubicBezTo>
                    <a:pt x="12913" y="16822"/>
                    <a:pt x="13582" y="16099"/>
                    <a:pt x="13588" y="15229"/>
                  </a:cubicBezTo>
                  <a:lnTo>
                    <a:pt x="13588" y="1679"/>
                  </a:lnTo>
                  <a:cubicBezTo>
                    <a:pt x="13579" y="808"/>
                    <a:pt x="12913" y="86"/>
                    <a:pt x="12046" y="7"/>
                  </a:cubicBezTo>
                  <a:cubicBezTo>
                    <a:pt x="11994" y="3"/>
                    <a:pt x="11943" y="0"/>
                    <a:pt x="1189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263" name="Google Shape;2263;p59"/>
          <p:cNvGrpSpPr/>
          <p:nvPr/>
        </p:nvGrpSpPr>
        <p:grpSpPr>
          <a:xfrm>
            <a:off x="2466039" y="3307643"/>
            <a:ext cx="278013" cy="278061"/>
            <a:chOff x="3271200" y="1435075"/>
            <a:chExt cx="481825" cy="481825"/>
          </a:xfrm>
        </p:grpSpPr>
        <p:sp>
          <p:nvSpPr>
            <p:cNvPr id="2264" name="Google Shape;2264;p59"/>
            <p:cNvSpPr/>
            <p:nvPr/>
          </p:nvSpPr>
          <p:spPr>
            <a:xfrm>
              <a:off x="3271200" y="1435075"/>
              <a:ext cx="481825" cy="481825"/>
            </a:xfrm>
            <a:custGeom>
              <a:rect b="b" l="l" r="r" t="t"/>
              <a:pathLst>
                <a:path extrusionOk="0" h="19273" w="19273">
                  <a:moveTo>
                    <a:pt x="9597" y="2259"/>
                  </a:moveTo>
                  <a:cubicBezTo>
                    <a:pt x="13635" y="2259"/>
                    <a:pt x="17014" y="5545"/>
                    <a:pt x="17014" y="9601"/>
                  </a:cubicBezTo>
                  <a:cubicBezTo>
                    <a:pt x="17014" y="13636"/>
                    <a:pt x="13654" y="17014"/>
                    <a:pt x="9597" y="17014"/>
                  </a:cubicBezTo>
                  <a:cubicBezTo>
                    <a:pt x="5562" y="17014"/>
                    <a:pt x="2259" y="13654"/>
                    <a:pt x="2259" y="9601"/>
                  </a:cubicBezTo>
                  <a:cubicBezTo>
                    <a:pt x="2259" y="5563"/>
                    <a:pt x="5541" y="2259"/>
                    <a:pt x="9597" y="2259"/>
                  </a:cubicBezTo>
                  <a:close/>
                  <a:moveTo>
                    <a:pt x="9597" y="1"/>
                  </a:moveTo>
                  <a:cubicBezTo>
                    <a:pt x="4304" y="1"/>
                    <a:pt x="0" y="4307"/>
                    <a:pt x="0" y="9601"/>
                  </a:cubicBezTo>
                  <a:cubicBezTo>
                    <a:pt x="0" y="14892"/>
                    <a:pt x="4304" y="19273"/>
                    <a:pt x="9597" y="19273"/>
                  </a:cubicBezTo>
                  <a:cubicBezTo>
                    <a:pt x="14891" y="19273"/>
                    <a:pt x="19272" y="14892"/>
                    <a:pt x="19272" y="9601"/>
                  </a:cubicBezTo>
                  <a:cubicBezTo>
                    <a:pt x="19272" y="4307"/>
                    <a:pt x="14891" y="1"/>
                    <a:pt x="959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65" name="Google Shape;2265;p59"/>
            <p:cNvSpPr/>
            <p:nvPr/>
          </p:nvSpPr>
          <p:spPr>
            <a:xfrm>
              <a:off x="3356575" y="1520525"/>
              <a:ext cx="311000" cy="311025"/>
            </a:xfrm>
            <a:custGeom>
              <a:rect b="b" l="l" r="r" t="t"/>
              <a:pathLst>
                <a:path extrusionOk="0" h="12441" w="12440">
                  <a:moveTo>
                    <a:pt x="8516" y="3359"/>
                  </a:moveTo>
                  <a:cubicBezTo>
                    <a:pt x="8661" y="3359"/>
                    <a:pt x="8805" y="3414"/>
                    <a:pt x="8917" y="3524"/>
                  </a:cubicBezTo>
                  <a:cubicBezTo>
                    <a:pt x="9136" y="3744"/>
                    <a:pt x="9136" y="4102"/>
                    <a:pt x="8917" y="4322"/>
                  </a:cubicBezTo>
                  <a:lnTo>
                    <a:pt x="7056" y="6183"/>
                  </a:lnTo>
                  <a:lnTo>
                    <a:pt x="8917" y="8041"/>
                  </a:lnTo>
                  <a:cubicBezTo>
                    <a:pt x="9326" y="8453"/>
                    <a:pt x="8939" y="9009"/>
                    <a:pt x="8502" y="9009"/>
                  </a:cubicBezTo>
                  <a:cubicBezTo>
                    <a:pt x="8371" y="9009"/>
                    <a:pt x="8235" y="8959"/>
                    <a:pt x="8116" y="8839"/>
                  </a:cubicBezTo>
                  <a:lnTo>
                    <a:pt x="5857" y="6580"/>
                  </a:lnTo>
                  <a:cubicBezTo>
                    <a:pt x="5637" y="6360"/>
                    <a:pt x="5637" y="6002"/>
                    <a:pt x="5857" y="5782"/>
                  </a:cubicBezTo>
                  <a:lnTo>
                    <a:pt x="8116" y="3524"/>
                  </a:lnTo>
                  <a:cubicBezTo>
                    <a:pt x="8227" y="3414"/>
                    <a:pt x="8372" y="3359"/>
                    <a:pt x="8516" y="3359"/>
                  </a:cubicBezTo>
                  <a:close/>
                  <a:moveTo>
                    <a:pt x="5619" y="1"/>
                  </a:moveTo>
                  <a:cubicBezTo>
                    <a:pt x="4367" y="112"/>
                    <a:pt x="3177" y="606"/>
                    <a:pt x="2214" y="1413"/>
                  </a:cubicBezTo>
                  <a:lnTo>
                    <a:pt x="2590" y="1789"/>
                  </a:lnTo>
                  <a:cubicBezTo>
                    <a:pt x="3002" y="2199"/>
                    <a:pt x="2615" y="2757"/>
                    <a:pt x="2178" y="2757"/>
                  </a:cubicBezTo>
                  <a:cubicBezTo>
                    <a:pt x="2047" y="2757"/>
                    <a:pt x="1912" y="2707"/>
                    <a:pt x="1792" y="2587"/>
                  </a:cubicBezTo>
                  <a:lnTo>
                    <a:pt x="1416" y="2211"/>
                  </a:lnTo>
                  <a:cubicBezTo>
                    <a:pt x="609" y="3175"/>
                    <a:pt x="118" y="4364"/>
                    <a:pt x="3" y="5617"/>
                  </a:cubicBezTo>
                  <a:lnTo>
                    <a:pt x="536" y="5617"/>
                  </a:lnTo>
                  <a:cubicBezTo>
                    <a:pt x="1280" y="5617"/>
                    <a:pt x="1283" y="6746"/>
                    <a:pt x="536" y="6746"/>
                  </a:cubicBezTo>
                  <a:lnTo>
                    <a:pt x="0" y="6746"/>
                  </a:lnTo>
                  <a:cubicBezTo>
                    <a:pt x="118" y="8035"/>
                    <a:pt x="627" y="9287"/>
                    <a:pt x="1413" y="10227"/>
                  </a:cubicBezTo>
                  <a:lnTo>
                    <a:pt x="1789" y="9850"/>
                  </a:lnTo>
                  <a:cubicBezTo>
                    <a:pt x="1910" y="9730"/>
                    <a:pt x="2045" y="9679"/>
                    <a:pt x="2176" y="9679"/>
                  </a:cubicBezTo>
                  <a:cubicBezTo>
                    <a:pt x="2613" y="9679"/>
                    <a:pt x="2995" y="10244"/>
                    <a:pt x="2587" y="10651"/>
                  </a:cubicBezTo>
                  <a:lnTo>
                    <a:pt x="2211" y="11028"/>
                  </a:lnTo>
                  <a:cubicBezTo>
                    <a:pt x="3174" y="11832"/>
                    <a:pt x="4364" y="12326"/>
                    <a:pt x="5616" y="12440"/>
                  </a:cubicBezTo>
                  <a:lnTo>
                    <a:pt x="5616" y="11904"/>
                  </a:lnTo>
                  <a:cubicBezTo>
                    <a:pt x="5616" y="11530"/>
                    <a:pt x="5899" y="11343"/>
                    <a:pt x="6182" y="11343"/>
                  </a:cubicBezTo>
                  <a:cubicBezTo>
                    <a:pt x="6464" y="11343"/>
                    <a:pt x="6745" y="11530"/>
                    <a:pt x="6745" y="11904"/>
                  </a:cubicBezTo>
                  <a:lnTo>
                    <a:pt x="6745" y="12440"/>
                  </a:lnTo>
                  <a:cubicBezTo>
                    <a:pt x="8034" y="12323"/>
                    <a:pt x="9287" y="11811"/>
                    <a:pt x="10226" y="11028"/>
                  </a:cubicBezTo>
                  <a:lnTo>
                    <a:pt x="9850" y="10651"/>
                  </a:lnTo>
                  <a:cubicBezTo>
                    <a:pt x="9445" y="10246"/>
                    <a:pt x="9822" y="9678"/>
                    <a:pt x="10259" y="9678"/>
                  </a:cubicBezTo>
                  <a:cubicBezTo>
                    <a:pt x="10390" y="9678"/>
                    <a:pt x="10526" y="9729"/>
                    <a:pt x="10648" y="9850"/>
                  </a:cubicBezTo>
                  <a:lnTo>
                    <a:pt x="11024" y="10227"/>
                  </a:lnTo>
                  <a:cubicBezTo>
                    <a:pt x="11810" y="9287"/>
                    <a:pt x="12319" y="8035"/>
                    <a:pt x="12437" y="6746"/>
                  </a:cubicBezTo>
                  <a:lnTo>
                    <a:pt x="11904" y="6746"/>
                  </a:lnTo>
                  <a:cubicBezTo>
                    <a:pt x="11160" y="6746"/>
                    <a:pt x="11157" y="5617"/>
                    <a:pt x="11904" y="5617"/>
                  </a:cubicBezTo>
                  <a:lnTo>
                    <a:pt x="12440" y="5617"/>
                  </a:lnTo>
                  <a:cubicBezTo>
                    <a:pt x="12325" y="4364"/>
                    <a:pt x="11834" y="3175"/>
                    <a:pt x="11027" y="2211"/>
                  </a:cubicBezTo>
                  <a:lnTo>
                    <a:pt x="10651" y="2587"/>
                  </a:lnTo>
                  <a:cubicBezTo>
                    <a:pt x="10529" y="2709"/>
                    <a:pt x="10392" y="2760"/>
                    <a:pt x="10261" y="2760"/>
                  </a:cubicBezTo>
                  <a:cubicBezTo>
                    <a:pt x="9823" y="2760"/>
                    <a:pt x="9443" y="2197"/>
                    <a:pt x="9853" y="1789"/>
                  </a:cubicBezTo>
                  <a:lnTo>
                    <a:pt x="10232" y="1413"/>
                  </a:lnTo>
                  <a:cubicBezTo>
                    <a:pt x="9290" y="627"/>
                    <a:pt x="8037" y="115"/>
                    <a:pt x="6748" y="1"/>
                  </a:cubicBezTo>
                  <a:lnTo>
                    <a:pt x="6748" y="537"/>
                  </a:lnTo>
                  <a:cubicBezTo>
                    <a:pt x="6748" y="909"/>
                    <a:pt x="6466" y="1096"/>
                    <a:pt x="6183" y="1096"/>
                  </a:cubicBezTo>
                  <a:cubicBezTo>
                    <a:pt x="5901" y="1096"/>
                    <a:pt x="5619" y="910"/>
                    <a:pt x="5619" y="537"/>
                  </a:cubicBezTo>
                  <a:lnTo>
                    <a:pt x="561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266" name="Google Shape;2266;p59"/>
          <p:cNvGrpSpPr/>
          <p:nvPr/>
        </p:nvGrpSpPr>
        <p:grpSpPr>
          <a:xfrm>
            <a:off x="2899457" y="3301975"/>
            <a:ext cx="290860" cy="287342"/>
            <a:chOff x="3858100" y="1435075"/>
            <a:chExt cx="487775" cy="481875"/>
          </a:xfrm>
        </p:grpSpPr>
        <p:sp>
          <p:nvSpPr>
            <p:cNvPr id="2267" name="Google Shape;2267;p59"/>
            <p:cNvSpPr/>
            <p:nvPr/>
          </p:nvSpPr>
          <p:spPr>
            <a:xfrm>
              <a:off x="3858100" y="1868750"/>
              <a:ext cx="55575" cy="48200"/>
            </a:xfrm>
            <a:custGeom>
              <a:rect b="b" l="l" r="r" t="t"/>
              <a:pathLst>
                <a:path extrusionOk="0" h="1928" w="2223">
                  <a:moveTo>
                    <a:pt x="1600" y="0"/>
                  </a:moveTo>
                  <a:cubicBezTo>
                    <a:pt x="1460" y="0"/>
                    <a:pt x="1319" y="53"/>
                    <a:pt x="1211" y="158"/>
                  </a:cubicBezTo>
                  <a:lnTo>
                    <a:pt x="413" y="959"/>
                  </a:lnTo>
                  <a:cubicBezTo>
                    <a:pt x="0" y="1369"/>
                    <a:pt x="388" y="1927"/>
                    <a:pt x="825" y="1927"/>
                  </a:cubicBezTo>
                  <a:cubicBezTo>
                    <a:pt x="956" y="1927"/>
                    <a:pt x="1091" y="1877"/>
                    <a:pt x="1211" y="1757"/>
                  </a:cubicBezTo>
                  <a:lnTo>
                    <a:pt x="2009" y="959"/>
                  </a:lnTo>
                  <a:cubicBezTo>
                    <a:pt x="2222" y="736"/>
                    <a:pt x="2219" y="384"/>
                    <a:pt x="2000" y="167"/>
                  </a:cubicBezTo>
                  <a:cubicBezTo>
                    <a:pt x="1890" y="56"/>
                    <a:pt x="1745" y="0"/>
                    <a:pt x="160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68" name="Google Shape;2268;p59"/>
            <p:cNvSpPr/>
            <p:nvPr/>
          </p:nvSpPr>
          <p:spPr>
            <a:xfrm>
              <a:off x="3917950" y="1808500"/>
              <a:ext cx="60350" cy="48525"/>
            </a:xfrm>
            <a:custGeom>
              <a:rect b="b" l="l" r="r" t="t"/>
              <a:pathLst>
                <a:path extrusionOk="0" h="1941" w="2414">
                  <a:moveTo>
                    <a:pt x="1601" y="1"/>
                  </a:moveTo>
                  <a:cubicBezTo>
                    <a:pt x="1470" y="1"/>
                    <a:pt x="1333" y="52"/>
                    <a:pt x="1211" y="174"/>
                  </a:cubicBezTo>
                  <a:lnTo>
                    <a:pt x="413" y="972"/>
                  </a:lnTo>
                  <a:cubicBezTo>
                    <a:pt x="1" y="1384"/>
                    <a:pt x="388" y="1941"/>
                    <a:pt x="824" y="1941"/>
                  </a:cubicBezTo>
                  <a:cubicBezTo>
                    <a:pt x="955" y="1941"/>
                    <a:pt x="1091" y="1890"/>
                    <a:pt x="1211" y="1770"/>
                  </a:cubicBezTo>
                  <a:lnTo>
                    <a:pt x="2009" y="972"/>
                  </a:lnTo>
                  <a:cubicBezTo>
                    <a:pt x="2414" y="569"/>
                    <a:pt x="2037" y="1"/>
                    <a:pt x="160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69" name="Google Shape;2269;p59"/>
            <p:cNvSpPr/>
            <p:nvPr/>
          </p:nvSpPr>
          <p:spPr>
            <a:xfrm>
              <a:off x="3876450" y="1435075"/>
              <a:ext cx="450375" cy="251250"/>
            </a:xfrm>
            <a:custGeom>
              <a:rect b="b" l="l" r="r" t="t"/>
              <a:pathLst>
                <a:path extrusionOk="0" h="10050" w="18015">
                  <a:moveTo>
                    <a:pt x="18014" y="1"/>
                  </a:moveTo>
                  <a:lnTo>
                    <a:pt x="561" y="4762"/>
                  </a:lnTo>
                  <a:cubicBezTo>
                    <a:pt x="121" y="4882"/>
                    <a:pt x="1" y="5448"/>
                    <a:pt x="350" y="5740"/>
                  </a:cubicBezTo>
                  <a:lnTo>
                    <a:pt x="5584" y="10049"/>
                  </a:lnTo>
                  <a:lnTo>
                    <a:pt x="1801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70" name="Google Shape;2270;p59"/>
            <p:cNvSpPr/>
            <p:nvPr/>
          </p:nvSpPr>
          <p:spPr>
            <a:xfrm>
              <a:off x="4094925" y="1456025"/>
              <a:ext cx="250950" cy="445250"/>
            </a:xfrm>
            <a:custGeom>
              <a:rect b="b" l="l" r="r" t="t"/>
              <a:pathLst>
                <a:path extrusionOk="0" h="17810" w="10038">
                  <a:moveTo>
                    <a:pt x="10037" y="0"/>
                  </a:moveTo>
                  <a:cubicBezTo>
                    <a:pt x="9890" y="120"/>
                    <a:pt x="118" y="12226"/>
                    <a:pt x="1" y="12370"/>
                  </a:cubicBezTo>
                  <a:lnTo>
                    <a:pt x="4313" y="17604"/>
                  </a:lnTo>
                  <a:cubicBezTo>
                    <a:pt x="4428" y="17744"/>
                    <a:pt x="4587" y="17809"/>
                    <a:pt x="4745" y="17809"/>
                  </a:cubicBezTo>
                  <a:cubicBezTo>
                    <a:pt x="4985" y="17809"/>
                    <a:pt x="5222" y="17659"/>
                    <a:pt x="5294" y="17390"/>
                  </a:cubicBezTo>
                  <a:lnTo>
                    <a:pt x="1003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71" name="Google Shape;2271;p59"/>
            <p:cNvSpPr/>
            <p:nvPr/>
          </p:nvSpPr>
          <p:spPr>
            <a:xfrm>
              <a:off x="3993575" y="1542825"/>
              <a:ext cx="245025" cy="242525"/>
            </a:xfrm>
            <a:custGeom>
              <a:rect b="b" l="l" r="r" t="t"/>
              <a:pathLst>
                <a:path extrusionOk="0" h="9701" w="9801">
                  <a:moveTo>
                    <a:pt x="9800" y="0"/>
                  </a:moveTo>
                  <a:lnTo>
                    <a:pt x="646" y="7399"/>
                  </a:lnTo>
                  <a:lnTo>
                    <a:pt x="125" y="8955"/>
                  </a:lnTo>
                  <a:cubicBezTo>
                    <a:pt x="1" y="9338"/>
                    <a:pt x="298" y="9700"/>
                    <a:pt x="659" y="9700"/>
                  </a:cubicBezTo>
                  <a:cubicBezTo>
                    <a:pt x="719" y="9700"/>
                    <a:pt x="780" y="9690"/>
                    <a:pt x="842" y="9669"/>
                  </a:cubicBezTo>
                  <a:lnTo>
                    <a:pt x="2398" y="9151"/>
                  </a:lnTo>
                  <a:lnTo>
                    <a:pt x="980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272" name="Google Shape;2272;p59"/>
          <p:cNvGrpSpPr/>
          <p:nvPr/>
        </p:nvGrpSpPr>
        <p:grpSpPr>
          <a:xfrm>
            <a:off x="3341364" y="3308105"/>
            <a:ext cx="278013" cy="278061"/>
            <a:chOff x="4456875" y="1435075"/>
            <a:chExt cx="481825" cy="481825"/>
          </a:xfrm>
        </p:grpSpPr>
        <p:sp>
          <p:nvSpPr>
            <p:cNvPr id="2273" name="Google Shape;2273;p59"/>
            <p:cNvSpPr/>
            <p:nvPr/>
          </p:nvSpPr>
          <p:spPr>
            <a:xfrm>
              <a:off x="4624975" y="1465275"/>
              <a:ext cx="56650" cy="86000"/>
            </a:xfrm>
            <a:custGeom>
              <a:rect b="b" l="l" r="r" t="t"/>
              <a:pathLst>
                <a:path extrusionOk="0" h="3440" w="2266">
                  <a:moveTo>
                    <a:pt x="2265" y="0"/>
                  </a:moveTo>
                  <a:cubicBezTo>
                    <a:pt x="1413" y="283"/>
                    <a:pt x="618" y="1196"/>
                    <a:pt x="1" y="2575"/>
                  </a:cubicBezTo>
                  <a:cubicBezTo>
                    <a:pt x="263" y="2801"/>
                    <a:pt x="449" y="3105"/>
                    <a:pt x="534" y="3439"/>
                  </a:cubicBezTo>
                  <a:cubicBezTo>
                    <a:pt x="1106" y="3364"/>
                    <a:pt x="1672" y="3322"/>
                    <a:pt x="2265" y="3304"/>
                  </a:cubicBezTo>
                  <a:lnTo>
                    <a:pt x="226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74" name="Google Shape;2274;p59"/>
            <p:cNvSpPr/>
            <p:nvPr/>
          </p:nvSpPr>
          <p:spPr>
            <a:xfrm>
              <a:off x="4615275" y="1797425"/>
              <a:ext cx="66350" cy="89375"/>
            </a:xfrm>
            <a:custGeom>
              <a:rect b="b" l="l" r="r" t="t"/>
              <a:pathLst>
                <a:path extrusionOk="0" h="3575" w="2654">
                  <a:moveTo>
                    <a:pt x="0" y="0"/>
                  </a:moveTo>
                  <a:lnTo>
                    <a:pt x="0" y="0"/>
                  </a:lnTo>
                  <a:cubicBezTo>
                    <a:pt x="618" y="1882"/>
                    <a:pt x="1563" y="3225"/>
                    <a:pt x="2653" y="3574"/>
                  </a:cubicBezTo>
                  <a:lnTo>
                    <a:pt x="2653" y="1316"/>
                  </a:lnTo>
                  <a:cubicBezTo>
                    <a:pt x="2153" y="1135"/>
                    <a:pt x="1768" y="726"/>
                    <a:pt x="1620" y="217"/>
                  </a:cubicBezTo>
                  <a:cubicBezTo>
                    <a:pt x="1057" y="169"/>
                    <a:pt x="518" y="96"/>
                    <a:pt x="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75" name="Google Shape;2275;p59"/>
            <p:cNvSpPr/>
            <p:nvPr/>
          </p:nvSpPr>
          <p:spPr>
            <a:xfrm>
              <a:off x="4583125" y="1547250"/>
              <a:ext cx="28250" cy="28250"/>
            </a:xfrm>
            <a:custGeom>
              <a:rect b="b" l="l" r="r" t="t"/>
              <a:pathLst>
                <a:path extrusionOk="0" h="1130" w="1130">
                  <a:moveTo>
                    <a:pt x="567" y="1"/>
                  </a:moveTo>
                  <a:cubicBezTo>
                    <a:pt x="253" y="1"/>
                    <a:pt x="1" y="254"/>
                    <a:pt x="1" y="567"/>
                  </a:cubicBezTo>
                  <a:cubicBezTo>
                    <a:pt x="1" y="880"/>
                    <a:pt x="253" y="1130"/>
                    <a:pt x="567" y="1130"/>
                  </a:cubicBezTo>
                  <a:cubicBezTo>
                    <a:pt x="880" y="1130"/>
                    <a:pt x="1130" y="880"/>
                    <a:pt x="1130" y="567"/>
                  </a:cubicBezTo>
                  <a:cubicBezTo>
                    <a:pt x="1130" y="254"/>
                    <a:pt x="880" y="1"/>
                    <a:pt x="56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76" name="Google Shape;2276;p59"/>
            <p:cNvSpPr/>
            <p:nvPr/>
          </p:nvSpPr>
          <p:spPr>
            <a:xfrm>
              <a:off x="4597950" y="1576075"/>
              <a:ext cx="83675" cy="87525"/>
            </a:xfrm>
            <a:custGeom>
              <a:rect b="b" l="l" r="r" t="t"/>
              <a:pathLst>
                <a:path extrusionOk="0" h="3501" w="3347">
                  <a:moveTo>
                    <a:pt x="3346" y="1"/>
                  </a:moveTo>
                  <a:cubicBezTo>
                    <a:pt x="2723" y="19"/>
                    <a:pt x="2103" y="73"/>
                    <a:pt x="1485" y="161"/>
                  </a:cubicBezTo>
                  <a:cubicBezTo>
                    <a:pt x="1241" y="654"/>
                    <a:pt x="772" y="998"/>
                    <a:pt x="230" y="1082"/>
                  </a:cubicBezTo>
                  <a:cubicBezTo>
                    <a:pt x="100" y="1817"/>
                    <a:pt x="25" y="2714"/>
                    <a:pt x="1" y="3500"/>
                  </a:cubicBezTo>
                  <a:lnTo>
                    <a:pt x="3346" y="3500"/>
                  </a:lnTo>
                  <a:lnTo>
                    <a:pt x="334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77" name="Google Shape;2277;p59"/>
            <p:cNvSpPr/>
            <p:nvPr/>
          </p:nvSpPr>
          <p:spPr>
            <a:xfrm>
              <a:off x="4597650" y="1692175"/>
              <a:ext cx="83975" cy="82450"/>
            </a:xfrm>
            <a:custGeom>
              <a:rect b="b" l="l" r="r" t="t"/>
              <a:pathLst>
                <a:path extrusionOk="0" h="3298" w="3359">
                  <a:moveTo>
                    <a:pt x="1" y="0"/>
                  </a:moveTo>
                  <a:cubicBezTo>
                    <a:pt x="31" y="1003"/>
                    <a:pt x="154" y="2006"/>
                    <a:pt x="371" y="2987"/>
                  </a:cubicBezTo>
                  <a:cubicBezTo>
                    <a:pt x="1031" y="3135"/>
                    <a:pt x="1699" y="3237"/>
                    <a:pt x="2371" y="3298"/>
                  </a:cubicBezTo>
                  <a:cubicBezTo>
                    <a:pt x="2548" y="2855"/>
                    <a:pt x="2910" y="2509"/>
                    <a:pt x="3358" y="2346"/>
                  </a:cubicBezTo>
                  <a:lnTo>
                    <a:pt x="335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78" name="Google Shape;2278;p59"/>
            <p:cNvSpPr/>
            <p:nvPr/>
          </p:nvSpPr>
          <p:spPr>
            <a:xfrm>
              <a:off x="4798050" y="1663575"/>
              <a:ext cx="28475" cy="28250"/>
            </a:xfrm>
            <a:custGeom>
              <a:rect b="b" l="l" r="r" t="t"/>
              <a:pathLst>
                <a:path extrusionOk="0" h="1130" w="1139">
                  <a:moveTo>
                    <a:pt x="564" y="0"/>
                  </a:moveTo>
                  <a:cubicBezTo>
                    <a:pt x="254" y="0"/>
                    <a:pt x="1" y="253"/>
                    <a:pt x="1" y="566"/>
                  </a:cubicBezTo>
                  <a:cubicBezTo>
                    <a:pt x="4" y="876"/>
                    <a:pt x="257" y="1129"/>
                    <a:pt x="567" y="1129"/>
                  </a:cubicBezTo>
                  <a:lnTo>
                    <a:pt x="573" y="1129"/>
                  </a:lnTo>
                  <a:cubicBezTo>
                    <a:pt x="886" y="1129"/>
                    <a:pt x="1139" y="876"/>
                    <a:pt x="1139" y="563"/>
                  </a:cubicBezTo>
                  <a:cubicBezTo>
                    <a:pt x="1139" y="253"/>
                    <a:pt x="886" y="0"/>
                    <a:pt x="57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79" name="Google Shape;2279;p59"/>
            <p:cNvSpPr/>
            <p:nvPr/>
          </p:nvSpPr>
          <p:spPr>
            <a:xfrm>
              <a:off x="4710200" y="1435075"/>
              <a:ext cx="228500" cy="228525"/>
            </a:xfrm>
            <a:custGeom>
              <a:rect b="b" l="l" r="r" t="t"/>
              <a:pathLst>
                <a:path extrusionOk="0" h="9141" w="9140">
                  <a:moveTo>
                    <a:pt x="1" y="1"/>
                  </a:moveTo>
                  <a:lnTo>
                    <a:pt x="1" y="34"/>
                  </a:lnTo>
                  <a:cubicBezTo>
                    <a:pt x="1729" y="377"/>
                    <a:pt x="3313" y="2283"/>
                    <a:pt x="4075" y="5069"/>
                  </a:cubicBezTo>
                  <a:cubicBezTo>
                    <a:pt x="6833" y="5828"/>
                    <a:pt x="8763" y="7406"/>
                    <a:pt x="9107" y="9140"/>
                  </a:cubicBezTo>
                  <a:lnTo>
                    <a:pt x="9140" y="9140"/>
                  </a:lnTo>
                  <a:cubicBezTo>
                    <a:pt x="8854" y="4298"/>
                    <a:pt x="4843" y="284"/>
                    <a:pt x="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80" name="Google Shape;2280;p59"/>
            <p:cNvSpPr/>
            <p:nvPr/>
          </p:nvSpPr>
          <p:spPr>
            <a:xfrm>
              <a:off x="4819200" y="1593475"/>
              <a:ext cx="89400" cy="70125"/>
            </a:xfrm>
            <a:custGeom>
              <a:rect b="b" l="l" r="r" t="t"/>
              <a:pathLst>
                <a:path extrusionOk="0" h="2805" w="3576">
                  <a:moveTo>
                    <a:pt x="1" y="1"/>
                  </a:moveTo>
                  <a:cubicBezTo>
                    <a:pt x="94" y="519"/>
                    <a:pt x="166" y="1061"/>
                    <a:pt x="215" y="1621"/>
                  </a:cubicBezTo>
                  <a:cubicBezTo>
                    <a:pt x="727" y="1777"/>
                    <a:pt x="1136" y="2301"/>
                    <a:pt x="1317" y="2804"/>
                  </a:cubicBezTo>
                  <a:lnTo>
                    <a:pt x="3575" y="2804"/>
                  </a:lnTo>
                  <a:cubicBezTo>
                    <a:pt x="3223" y="1711"/>
                    <a:pt x="1883" y="621"/>
                    <a:pt x="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81" name="Google Shape;2281;p59"/>
            <p:cNvSpPr/>
            <p:nvPr/>
          </p:nvSpPr>
          <p:spPr>
            <a:xfrm>
              <a:off x="4819200" y="1692175"/>
              <a:ext cx="89475" cy="66275"/>
            </a:xfrm>
            <a:custGeom>
              <a:rect b="b" l="l" r="r" t="t"/>
              <a:pathLst>
                <a:path extrusionOk="0" h="2651" w="3579">
                  <a:moveTo>
                    <a:pt x="1317" y="0"/>
                  </a:moveTo>
                  <a:cubicBezTo>
                    <a:pt x="1133" y="500"/>
                    <a:pt x="727" y="883"/>
                    <a:pt x="215" y="1033"/>
                  </a:cubicBezTo>
                  <a:cubicBezTo>
                    <a:pt x="166" y="1593"/>
                    <a:pt x="94" y="2132"/>
                    <a:pt x="1" y="2650"/>
                  </a:cubicBezTo>
                  <a:cubicBezTo>
                    <a:pt x="1889" y="2030"/>
                    <a:pt x="3223" y="1078"/>
                    <a:pt x="357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82" name="Google Shape;2282;p59"/>
            <p:cNvSpPr/>
            <p:nvPr/>
          </p:nvSpPr>
          <p:spPr>
            <a:xfrm>
              <a:off x="4456875" y="1691800"/>
              <a:ext cx="225125" cy="225100"/>
            </a:xfrm>
            <a:custGeom>
              <a:rect b="b" l="l" r="r" t="t"/>
              <a:pathLst>
                <a:path extrusionOk="0" h="9004" w="9005">
                  <a:moveTo>
                    <a:pt x="1" y="0"/>
                  </a:moveTo>
                  <a:cubicBezTo>
                    <a:pt x="284" y="4839"/>
                    <a:pt x="4162" y="8721"/>
                    <a:pt x="9004" y="9004"/>
                  </a:cubicBezTo>
                  <a:lnTo>
                    <a:pt x="9004" y="8974"/>
                  </a:lnTo>
                  <a:cubicBezTo>
                    <a:pt x="7273" y="8628"/>
                    <a:pt x="5827" y="6697"/>
                    <a:pt x="5066" y="3942"/>
                  </a:cubicBezTo>
                  <a:cubicBezTo>
                    <a:pt x="2283" y="3180"/>
                    <a:pt x="377" y="1726"/>
                    <a:pt x="3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83" name="Google Shape;2283;p59"/>
            <p:cNvSpPr/>
            <p:nvPr/>
          </p:nvSpPr>
          <p:spPr>
            <a:xfrm>
              <a:off x="4487000" y="1595125"/>
              <a:ext cx="88925" cy="68475"/>
            </a:xfrm>
            <a:custGeom>
              <a:rect b="b" l="l" r="r" t="t"/>
              <a:pathLst>
                <a:path extrusionOk="0" h="2739" w="3557">
                  <a:moveTo>
                    <a:pt x="3397" y="1"/>
                  </a:moveTo>
                  <a:cubicBezTo>
                    <a:pt x="1569" y="636"/>
                    <a:pt x="337" y="1720"/>
                    <a:pt x="0" y="2738"/>
                  </a:cubicBezTo>
                  <a:lnTo>
                    <a:pt x="3313" y="2738"/>
                  </a:lnTo>
                  <a:cubicBezTo>
                    <a:pt x="3337" y="1880"/>
                    <a:pt x="3418" y="913"/>
                    <a:pt x="3556" y="106"/>
                  </a:cubicBezTo>
                  <a:cubicBezTo>
                    <a:pt x="3502" y="73"/>
                    <a:pt x="3448" y="37"/>
                    <a:pt x="339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84" name="Google Shape;2284;p59"/>
            <p:cNvSpPr/>
            <p:nvPr/>
          </p:nvSpPr>
          <p:spPr>
            <a:xfrm>
              <a:off x="4486925" y="1692175"/>
              <a:ext cx="89450" cy="66350"/>
            </a:xfrm>
            <a:custGeom>
              <a:rect b="b" l="l" r="r" t="t"/>
              <a:pathLst>
                <a:path extrusionOk="0" h="2654" w="3578">
                  <a:moveTo>
                    <a:pt x="0" y="0"/>
                  </a:moveTo>
                  <a:cubicBezTo>
                    <a:pt x="352" y="1078"/>
                    <a:pt x="1689" y="2030"/>
                    <a:pt x="3578" y="2653"/>
                  </a:cubicBezTo>
                  <a:cubicBezTo>
                    <a:pt x="3418" y="1777"/>
                    <a:pt x="3325" y="889"/>
                    <a:pt x="330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85" name="Google Shape;2285;p59"/>
            <p:cNvSpPr/>
            <p:nvPr/>
          </p:nvSpPr>
          <p:spPr>
            <a:xfrm>
              <a:off x="4456875" y="1435075"/>
              <a:ext cx="225125" cy="228525"/>
            </a:xfrm>
            <a:custGeom>
              <a:rect b="b" l="l" r="r" t="t"/>
              <a:pathLst>
                <a:path extrusionOk="0" h="9141" w="9005">
                  <a:moveTo>
                    <a:pt x="9004" y="1"/>
                  </a:moveTo>
                  <a:cubicBezTo>
                    <a:pt x="4162" y="284"/>
                    <a:pt x="284" y="4298"/>
                    <a:pt x="1" y="9140"/>
                  </a:cubicBezTo>
                  <a:lnTo>
                    <a:pt x="37" y="9140"/>
                  </a:lnTo>
                  <a:cubicBezTo>
                    <a:pt x="329" y="7686"/>
                    <a:pt x="1747" y="6267"/>
                    <a:pt x="3969" y="5433"/>
                  </a:cubicBezTo>
                  <a:cubicBezTo>
                    <a:pt x="3715" y="4375"/>
                    <a:pt x="4516" y="3361"/>
                    <a:pt x="5602" y="3361"/>
                  </a:cubicBezTo>
                  <a:cubicBezTo>
                    <a:pt x="5607" y="3361"/>
                    <a:pt x="5612" y="3361"/>
                    <a:pt x="5617" y="3361"/>
                  </a:cubicBezTo>
                  <a:cubicBezTo>
                    <a:pt x="5638" y="3361"/>
                    <a:pt x="5656" y="3364"/>
                    <a:pt x="5677" y="3367"/>
                  </a:cubicBezTo>
                  <a:cubicBezTo>
                    <a:pt x="6511" y="1476"/>
                    <a:pt x="7688" y="293"/>
                    <a:pt x="9004" y="31"/>
                  </a:cubicBezTo>
                  <a:lnTo>
                    <a:pt x="900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86" name="Google Shape;2286;p59"/>
            <p:cNvSpPr/>
            <p:nvPr/>
          </p:nvSpPr>
          <p:spPr>
            <a:xfrm>
              <a:off x="4710200" y="1691800"/>
              <a:ext cx="228500" cy="225100"/>
            </a:xfrm>
            <a:custGeom>
              <a:rect b="b" l="l" r="r" t="t"/>
              <a:pathLst>
                <a:path extrusionOk="0" h="9004" w="9140">
                  <a:moveTo>
                    <a:pt x="9107" y="0"/>
                  </a:moveTo>
                  <a:cubicBezTo>
                    <a:pt x="8760" y="1726"/>
                    <a:pt x="6857" y="3177"/>
                    <a:pt x="4075" y="3942"/>
                  </a:cubicBezTo>
                  <a:cubicBezTo>
                    <a:pt x="3313" y="6721"/>
                    <a:pt x="1729" y="8628"/>
                    <a:pt x="1" y="8971"/>
                  </a:cubicBezTo>
                  <a:lnTo>
                    <a:pt x="1" y="9004"/>
                  </a:lnTo>
                  <a:cubicBezTo>
                    <a:pt x="4843" y="8721"/>
                    <a:pt x="8854" y="4839"/>
                    <a:pt x="914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87" name="Google Shape;2287;p59"/>
            <p:cNvSpPr/>
            <p:nvPr/>
          </p:nvSpPr>
          <p:spPr>
            <a:xfrm>
              <a:off x="4710200" y="1465200"/>
              <a:ext cx="70025" cy="89375"/>
            </a:xfrm>
            <a:custGeom>
              <a:rect b="b" l="l" r="r" t="t"/>
              <a:pathLst>
                <a:path extrusionOk="0" h="3575" w="2801">
                  <a:moveTo>
                    <a:pt x="1" y="0"/>
                  </a:moveTo>
                  <a:lnTo>
                    <a:pt x="1" y="3298"/>
                  </a:lnTo>
                  <a:cubicBezTo>
                    <a:pt x="937" y="3328"/>
                    <a:pt x="1961" y="3421"/>
                    <a:pt x="2801" y="3575"/>
                  </a:cubicBezTo>
                  <a:cubicBezTo>
                    <a:pt x="2181" y="1687"/>
                    <a:pt x="1082" y="350"/>
                    <a:pt x="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88" name="Google Shape;2288;p59"/>
            <p:cNvSpPr/>
            <p:nvPr/>
          </p:nvSpPr>
          <p:spPr>
            <a:xfrm>
              <a:off x="4710200" y="1575850"/>
              <a:ext cx="86150" cy="87750"/>
            </a:xfrm>
            <a:custGeom>
              <a:rect b="b" l="l" r="r" t="t"/>
              <a:pathLst>
                <a:path extrusionOk="0" h="3510" w="3446">
                  <a:moveTo>
                    <a:pt x="1" y="1"/>
                  </a:moveTo>
                  <a:lnTo>
                    <a:pt x="1" y="3509"/>
                  </a:lnTo>
                  <a:lnTo>
                    <a:pt x="2494" y="3509"/>
                  </a:lnTo>
                  <a:cubicBezTo>
                    <a:pt x="2656" y="3054"/>
                    <a:pt x="3003" y="2554"/>
                    <a:pt x="3445" y="2374"/>
                  </a:cubicBezTo>
                  <a:cubicBezTo>
                    <a:pt x="3385" y="1702"/>
                    <a:pt x="3283" y="1034"/>
                    <a:pt x="3135" y="374"/>
                  </a:cubicBezTo>
                  <a:cubicBezTo>
                    <a:pt x="2208" y="167"/>
                    <a:pt x="1063" y="37"/>
                    <a:pt x="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89" name="Google Shape;2289;p59"/>
            <p:cNvSpPr/>
            <p:nvPr/>
          </p:nvSpPr>
          <p:spPr>
            <a:xfrm>
              <a:off x="4710200" y="1797500"/>
              <a:ext cx="70025" cy="89375"/>
            </a:xfrm>
            <a:custGeom>
              <a:rect b="b" l="l" r="r" t="t"/>
              <a:pathLst>
                <a:path extrusionOk="0" h="3575" w="2801">
                  <a:moveTo>
                    <a:pt x="2801" y="0"/>
                  </a:moveTo>
                  <a:lnTo>
                    <a:pt x="2801" y="0"/>
                  </a:lnTo>
                  <a:cubicBezTo>
                    <a:pt x="2283" y="93"/>
                    <a:pt x="1609" y="166"/>
                    <a:pt x="1048" y="214"/>
                  </a:cubicBezTo>
                  <a:cubicBezTo>
                    <a:pt x="892" y="726"/>
                    <a:pt x="503" y="1135"/>
                    <a:pt x="1" y="1316"/>
                  </a:cubicBezTo>
                  <a:lnTo>
                    <a:pt x="1" y="3574"/>
                  </a:lnTo>
                  <a:cubicBezTo>
                    <a:pt x="1082" y="3222"/>
                    <a:pt x="2181" y="1885"/>
                    <a:pt x="280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90" name="Google Shape;2290;p59"/>
            <p:cNvSpPr/>
            <p:nvPr/>
          </p:nvSpPr>
          <p:spPr>
            <a:xfrm>
              <a:off x="4681975" y="1776400"/>
              <a:ext cx="28250" cy="28350"/>
            </a:xfrm>
            <a:custGeom>
              <a:rect b="b" l="l" r="r" t="t"/>
              <a:pathLst>
                <a:path extrusionOk="0" h="1134" w="1130">
                  <a:moveTo>
                    <a:pt x="566" y="1"/>
                  </a:moveTo>
                  <a:cubicBezTo>
                    <a:pt x="253" y="1"/>
                    <a:pt x="0" y="251"/>
                    <a:pt x="0" y="564"/>
                  </a:cubicBezTo>
                  <a:lnTo>
                    <a:pt x="0" y="567"/>
                  </a:lnTo>
                  <a:cubicBezTo>
                    <a:pt x="0" y="567"/>
                    <a:pt x="0" y="570"/>
                    <a:pt x="0" y="570"/>
                  </a:cubicBezTo>
                  <a:cubicBezTo>
                    <a:pt x="0" y="880"/>
                    <a:pt x="253" y="1133"/>
                    <a:pt x="566" y="1133"/>
                  </a:cubicBezTo>
                  <a:cubicBezTo>
                    <a:pt x="877" y="1133"/>
                    <a:pt x="1130" y="880"/>
                    <a:pt x="1130" y="570"/>
                  </a:cubicBezTo>
                  <a:cubicBezTo>
                    <a:pt x="1130" y="570"/>
                    <a:pt x="1130" y="567"/>
                    <a:pt x="1130" y="567"/>
                  </a:cubicBezTo>
                  <a:lnTo>
                    <a:pt x="1130" y="564"/>
                  </a:lnTo>
                  <a:cubicBezTo>
                    <a:pt x="1130" y="251"/>
                    <a:pt x="877" y="1"/>
                    <a:pt x="56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91" name="Google Shape;2291;p59"/>
            <p:cNvSpPr/>
            <p:nvPr/>
          </p:nvSpPr>
          <p:spPr>
            <a:xfrm>
              <a:off x="4710200" y="1692175"/>
              <a:ext cx="86150" cy="82450"/>
            </a:xfrm>
            <a:custGeom>
              <a:rect b="b" l="l" r="r" t="t"/>
              <a:pathLst>
                <a:path extrusionOk="0" h="3298" w="3446">
                  <a:moveTo>
                    <a:pt x="1" y="0"/>
                  </a:moveTo>
                  <a:lnTo>
                    <a:pt x="1" y="2346"/>
                  </a:lnTo>
                  <a:cubicBezTo>
                    <a:pt x="455" y="2506"/>
                    <a:pt x="820" y="2852"/>
                    <a:pt x="1003" y="3298"/>
                  </a:cubicBezTo>
                  <a:cubicBezTo>
                    <a:pt x="1702" y="3234"/>
                    <a:pt x="2506" y="3129"/>
                    <a:pt x="3135" y="2987"/>
                  </a:cubicBezTo>
                  <a:cubicBezTo>
                    <a:pt x="3283" y="2328"/>
                    <a:pt x="3385" y="1660"/>
                    <a:pt x="3445" y="985"/>
                  </a:cubicBezTo>
                  <a:cubicBezTo>
                    <a:pt x="3003" y="807"/>
                    <a:pt x="2656" y="449"/>
                    <a:pt x="249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292" name="Google Shape;2292;p59"/>
          <p:cNvGrpSpPr/>
          <p:nvPr/>
        </p:nvGrpSpPr>
        <p:grpSpPr>
          <a:xfrm>
            <a:off x="3779502" y="3309130"/>
            <a:ext cx="278015" cy="275329"/>
            <a:chOff x="5049725" y="1435050"/>
            <a:chExt cx="486550" cy="481850"/>
          </a:xfrm>
        </p:grpSpPr>
        <p:sp>
          <p:nvSpPr>
            <p:cNvPr id="2293" name="Google Shape;2293;p59"/>
            <p:cNvSpPr/>
            <p:nvPr/>
          </p:nvSpPr>
          <p:spPr>
            <a:xfrm>
              <a:off x="5136300" y="1519775"/>
              <a:ext cx="310550" cy="310550"/>
            </a:xfrm>
            <a:custGeom>
              <a:rect b="b" l="l" r="r" t="t"/>
              <a:pathLst>
                <a:path extrusionOk="0" h="12422" w="12422">
                  <a:moveTo>
                    <a:pt x="6209" y="1"/>
                  </a:moveTo>
                  <a:cubicBezTo>
                    <a:pt x="2786" y="1"/>
                    <a:pt x="0" y="2786"/>
                    <a:pt x="0" y="6213"/>
                  </a:cubicBezTo>
                  <a:cubicBezTo>
                    <a:pt x="0" y="9637"/>
                    <a:pt x="2786" y="12422"/>
                    <a:pt x="6209" y="12422"/>
                  </a:cubicBezTo>
                  <a:cubicBezTo>
                    <a:pt x="9636" y="12422"/>
                    <a:pt x="12422" y="9637"/>
                    <a:pt x="12422" y="6213"/>
                  </a:cubicBezTo>
                  <a:cubicBezTo>
                    <a:pt x="12422" y="5219"/>
                    <a:pt x="12160" y="4258"/>
                    <a:pt x="11711" y="3388"/>
                  </a:cubicBezTo>
                  <a:lnTo>
                    <a:pt x="11428" y="3388"/>
                  </a:lnTo>
                  <a:lnTo>
                    <a:pt x="10780" y="4036"/>
                  </a:lnTo>
                  <a:cubicBezTo>
                    <a:pt x="11112" y="4713"/>
                    <a:pt x="11286" y="5457"/>
                    <a:pt x="11292" y="6213"/>
                  </a:cubicBezTo>
                  <a:cubicBezTo>
                    <a:pt x="11292" y="9013"/>
                    <a:pt x="9010" y="11293"/>
                    <a:pt x="6209" y="11293"/>
                  </a:cubicBezTo>
                  <a:cubicBezTo>
                    <a:pt x="3409" y="11293"/>
                    <a:pt x="1129" y="9013"/>
                    <a:pt x="1129" y="6213"/>
                  </a:cubicBezTo>
                  <a:cubicBezTo>
                    <a:pt x="1129" y="3409"/>
                    <a:pt x="3409" y="1130"/>
                    <a:pt x="6209" y="1130"/>
                  </a:cubicBezTo>
                  <a:cubicBezTo>
                    <a:pt x="6965" y="1133"/>
                    <a:pt x="7709" y="1307"/>
                    <a:pt x="8387" y="1639"/>
                  </a:cubicBezTo>
                  <a:lnTo>
                    <a:pt x="9034" y="994"/>
                  </a:lnTo>
                  <a:lnTo>
                    <a:pt x="9034" y="708"/>
                  </a:lnTo>
                  <a:cubicBezTo>
                    <a:pt x="8164" y="260"/>
                    <a:pt x="7203" y="1"/>
                    <a:pt x="620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94" name="Google Shape;2294;p59"/>
            <p:cNvSpPr/>
            <p:nvPr/>
          </p:nvSpPr>
          <p:spPr>
            <a:xfrm>
              <a:off x="5184925" y="1576250"/>
              <a:ext cx="205475" cy="197625"/>
            </a:xfrm>
            <a:custGeom>
              <a:rect b="b" l="l" r="r" t="t"/>
              <a:pathLst>
                <a:path extrusionOk="0" h="7905" w="8219">
                  <a:moveTo>
                    <a:pt x="4264" y="0"/>
                  </a:moveTo>
                  <a:cubicBezTo>
                    <a:pt x="2665" y="0"/>
                    <a:pt x="1226" y="964"/>
                    <a:pt x="612" y="2439"/>
                  </a:cubicBezTo>
                  <a:cubicBezTo>
                    <a:pt x="0" y="3918"/>
                    <a:pt x="341" y="5616"/>
                    <a:pt x="1470" y="6748"/>
                  </a:cubicBezTo>
                  <a:cubicBezTo>
                    <a:pt x="2225" y="7503"/>
                    <a:pt x="3236" y="7904"/>
                    <a:pt x="4264" y="7904"/>
                  </a:cubicBezTo>
                  <a:cubicBezTo>
                    <a:pt x="4774" y="7904"/>
                    <a:pt x="5287" y="7806"/>
                    <a:pt x="5776" y="7603"/>
                  </a:cubicBezTo>
                  <a:cubicBezTo>
                    <a:pt x="7255" y="6992"/>
                    <a:pt x="8218" y="5550"/>
                    <a:pt x="8218" y="3954"/>
                  </a:cubicBezTo>
                  <a:cubicBezTo>
                    <a:pt x="8212" y="3502"/>
                    <a:pt x="8131" y="3059"/>
                    <a:pt x="7974" y="2638"/>
                  </a:cubicBezTo>
                  <a:lnTo>
                    <a:pt x="7050" y="3565"/>
                  </a:lnTo>
                  <a:cubicBezTo>
                    <a:pt x="7071" y="3692"/>
                    <a:pt x="7083" y="3821"/>
                    <a:pt x="7089" y="3954"/>
                  </a:cubicBezTo>
                  <a:cubicBezTo>
                    <a:pt x="7089" y="5095"/>
                    <a:pt x="6399" y="6125"/>
                    <a:pt x="5345" y="6562"/>
                  </a:cubicBezTo>
                  <a:cubicBezTo>
                    <a:pt x="4996" y="6706"/>
                    <a:pt x="4629" y="6776"/>
                    <a:pt x="4265" y="6776"/>
                  </a:cubicBezTo>
                  <a:cubicBezTo>
                    <a:pt x="3530" y="6776"/>
                    <a:pt x="2808" y="6489"/>
                    <a:pt x="2268" y="5947"/>
                  </a:cubicBezTo>
                  <a:cubicBezTo>
                    <a:pt x="1461" y="5140"/>
                    <a:pt x="1220" y="3927"/>
                    <a:pt x="1657" y="2873"/>
                  </a:cubicBezTo>
                  <a:cubicBezTo>
                    <a:pt x="2093" y="1816"/>
                    <a:pt x="3123" y="1129"/>
                    <a:pt x="4264" y="1129"/>
                  </a:cubicBezTo>
                  <a:cubicBezTo>
                    <a:pt x="4394" y="1132"/>
                    <a:pt x="4523" y="1144"/>
                    <a:pt x="4653" y="1168"/>
                  </a:cubicBezTo>
                  <a:lnTo>
                    <a:pt x="5580" y="241"/>
                  </a:lnTo>
                  <a:cubicBezTo>
                    <a:pt x="5159" y="84"/>
                    <a:pt x="4713" y="3"/>
                    <a:pt x="426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95" name="Google Shape;2295;p59"/>
            <p:cNvSpPr/>
            <p:nvPr/>
          </p:nvSpPr>
          <p:spPr>
            <a:xfrm>
              <a:off x="5049725" y="1435075"/>
              <a:ext cx="481825" cy="481825"/>
            </a:xfrm>
            <a:custGeom>
              <a:rect b="b" l="l" r="r" t="t"/>
              <a:pathLst>
                <a:path extrusionOk="0" h="19273" w="19273">
                  <a:moveTo>
                    <a:pt x="9672" y="1"/>
                  </a:moveTo>
                  <a:cubicBezTo>
                    <a:pt x="4379" y="1"/>
                    <a:pt x="0" y="4307"/>
                    <a:pt x="0" y="9601"/>
                  </a:cubicBezTo>
                  <a:cubicBezTo>
                    <a:pt x="0" y="14892"/>
                    <a:pt x="4379" y="19273"/>
                    <a:pt x="9672" y="19273"/>
                  </a:cubicBezTo>
                  <a:cubicBezTo>
                    <a:pt x="14966" y="19273"/>
                    <a:pt x="19272" y="14892"/>
                    <a:pt x="19272" y="9601"/>
                  </a:cubicBezTo>
                  <a:cubicBezTo>
                    <a:pt x="19269" y="8204"/>
                    <a:pt x="18962" y="6821"/>
                    <a:pt x="18369" y="5557"/>
                  </a:cubicBezTo>
                  <a:lnTo>
                    <a:pt x="17646" y="6279"/>
                  </a:lnTo>
                  <a:cubicBezTo>
                    <a:pt x="17327" y="6599"/>
                    <a:pt x="16896" y="6776"/>
                    <a:pt x="16448" y="6776"/>
                  </a:cubicBezTo>
                  <a:lnTo>
                    <a:pt x="16430" y="6776"/>
                  </a:lnTo>
                  <a:cubicBezTo>
                    <a:pt x="16809" y="7671"/>
                    <a:pt x="17008" y="8628"/>
                    <a:pt x="17014" y="9601"/>
                  </a:cubicBezTo>
                  <a:cubicBezTo>
                    <a:pt x="17014" y="13648"/>
                    <a:pt x="13720" y="16939"/>
                    <a:pt x="9672" y="16939"/>
                  </a:cubicBezTo>
                  <a:cubicBezTo>
                    <a:pt x="5625" y="16939"/>
                    <a:pt x="2334" y="13648"/>
                    <a:pt x="2334" y="9601"/>
                  </a:cubicBezTo>
                  <a:cubicBezTo>
                    <a:pt x="2334" y="5554"/>
                    <a:pt x="5625" y="2259"/>
                    <a:pt x="9672" y="2259"/>
                  </a:cubicBezTo>
                  <a:cubicBezTo>
                    <a:pt x="10642" y="2265"/>
                    <a:pt x="11603" y="2464"/>
                    <a:pt x="12497" y="2844"/>
                  </a:cubicBezTo>
                  <a:lnTo>
                    <a:pt x="12497" y="2825"/>
                  </a:lnTo>
                  <a:cubicBezTo>
                    <a:pt x="12494" y="2374"/>
                    <a:pt x="12672" y="1943"/>
                    <a:pt x="12991" y="1627"/>
                  </a:cubicBezTo>
                  <a:lnTo>
                    <a:pt x="13713" y="904"/>
                  </a:lnTo>
                  <a:cubicBezTo>
                    <a:pt x="12449" y="311"/>
                    <a:pt x="11070" y="4"/>
                    <a:pt x="967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96" name="Google Shape;2296;p59"/>
            <p:cNvSpPr/>
            <p:nvPr/>
          </p:nvSpPr>
          <p:spPr>
            <a:xfrm>
              <a:off x="5245825" y="1435050"/>
              <a:ext cx="290450" cy="282350"/>
            </a:xfrm>
            <a:custGeom>
              <a:rect b="b" l="l" r="r" t="t"/>
              <a:pathLst>
                <a:path extrusionOk="0" h="11294" w="11618">
                  <a:moveTo>
                    <a:pt x="8601" y="1"/>
                  </a:moveTo>
                  <a:cubicBezTo>
                    <a:pt x="8461" y="1"/>
                    <a:pt x="8319" y="52"/>
                    <a:pt x="8203" y="168"/>
                  </a:cubicBezTo>
                  <a:lnTo>
                    <a:pt x="5945" y="2426"/>
                  </a:lnTo>
                  <a:cubicBezTo>
                    <a:pt x="5839" y="2531"/>
                    <a:pt x="5779" y="2676"/>
                    <a:pt x="5782" y="2826"/>
                  </a:cubicBezTo>
                  <a:lnTo>
                    <a:pt x="5782" y="4850"/>
                  </a:lnTo>
                  <a:lnTo>
                    <a:pt x="2554" y="8075"/>
                  </a:lnTo>
                  <a:cubicBezTo>
                    <a:pt x="2328" y="7967"/>
                    <a:pt x="2081" y="7906"/>
                    <a:pt x="1828" y="7906"/>
                  </a:cubicBezTo>
                  <a:cubicBezTo>
                    <a:pt x="1142" y="7906"/>
                    <a:pt x="525" y="8319"/>
                    <a:pt x="263" y="8951"/>
                  </a:cubicBezTo>
                  <a:cubicBezTo>
                    <a:pt x="1" y="9584"/>
                    <a:pt x="145" y="10312"/>
                    <a:pt x="630" y="10797"/>
                  </a:cubicBezTo>
                  <a:cubicBezTo>
                    <a:pt x="954" y="11122"/>
                    <a:pt x="1388" y="11294"/>
                    <a:pt x="1828" y="11294"/>
                  </a:cubicBezTo>
                  <a:cubicBezTo>
                    <a:pt x="2046" y="11294"/>
                    <a:pt x="2266" y="11251"/>
                    <a:pt x="2476" y="11165"/>
                  </a:cubicBezTo>
                  <a:cubicBezTo>
                    <a:pt x="3108" y="10903"/>
                    <a:pt x="3524" y="10285"/>
                    <a:pt x="3524" y="9602"/>
                  </a:cubicBezTo>
                  <a:cubicBezTo>
                    <a:pt x="3521" y="9349"/>
                    <a:pt x="3463" y="9102"/>
                    <a:pt x="3352" y="8876"/>
                  </a:cubicBezTo>
                  <a:lnTo>
                    <a:pt x="6580" y="5648"/>
                  </a:lnTo>
                  <a:lnTo>
                    <a:pt x="8604" y="5648"/>
                  </a:lnTo>
                  <a:cubicBezTo>
                    <a:pt x="8754" y="5648"/>
                    <a:pt x="8896" y="5588"/>
                    <a:pt x="9004" y="5482"/>
                  </a:cubicBezTo>
                  <a:lnTo>
                    <a:pt x="11263" y="3224"/>
                  </a:lnTo>
                  <a:cubicBezTo>
                    <a:pt x="11618" y="2869"/>
                    <a:pt x="11365" y="2260"/>
                    <a:pt x="10862" y="2260"/>
                  </a:cubicBezTo>
                  <a:lnTo>
                    <a:pt x="9170" y="2260"/>
                  </a:lnTo>
                  <a:lnTo>
                    <a:pt x="9170" y="568"/>
                  </a:lnTo>
                  <a:cubicBezTo>
                    <a:pt x="9170" y="226"/>
                    <a:pt x="8892" y="1"/>
                    <a:pt x="860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297" name="Google Shape;2297;p59"/>
          <p:cNvGrpSpPr/>
          <p:nvPr/>
        </p:nvGrpSpPr>
        <p:grpSpPr>
          <a:xfrm>
            <a:off x="4214103" y="3306506"/>
            <a:ext cx="278003" cy="277917"/>
            <a:chOff x="5642475" y="1435075"/>
            <a:chExt cx="481975" cy="481825"/>
          </a:xfrm>
        </p:grpSpPr>
        <p:sp>
          <p:nvSpPr>
            <p:cNvPr id="2298" name="Google Shape;2298;p59"/>
            <p:cNvSpPr/>
            <p:nvPr/>
          </p:nvSpPr>
          <p:spPr>
            <a:xfrm>
              <a:off x="5642475" y="1435075"/>
              <a:ext cx="481975" cy="340675"/>
            </a:xfrm>
            <a:custGeom>
              <a:rect b="b" l="l" r="r" t="t"/>
              <a:pathLst>
                <a:path extrusionOk="0" h="13627" w="19279">
                  <a:moveTo>
                    <a:pt x="2262" y="2259"/>
                  </a:moveTo>
                  <a:cubicBezTo>
                    <a:pt x="2883" y="2259"/>
                    <a:pt x="3428" y="2765"/>
                    <a:pt x="3428" y="3389"/>
                  </a:cubicBezTo>
                  <a:lnTo>
                    <a:pt x="3428" y="7342"/>
                  </a:lnTo>
                  <a:cubicBezTo>
                    <a:pt x="3428" y="7366"/>
                    <a:pt x="3434" y="7394"/>
                    <a:pt x="3434" y="7418"/>
                  </a:cubicBezTo>
                  <a:lnTo>
                    <a:pt x="1636" y="6246"/>
                  </a:lnTo>
                  <a:cubicBezTo>
                    <a:pt x="1320" y="6035"/>
                    <a:pt x="1130" y="5683"/>
                    <a:pt x="1133" y="5304"/>
                  </a:cubicBezTo>
                  <a:lnTo>
                    <a:pt x="1133" y="3389"/>
                  </a:lnTo>
                  <a:cubicBezTo>
                    <a:pt x="1133" y="2765"/>
                    <a:pt x="1636" y="2259"/>
                    <a:pt x="2262" y="2259"/>
                  </a:cubicBezTo>
                  <a:close/>
                  <a:moveTo>
                    <a:pt x="17017" y="2259"/>
                  </a:moveTo>
                  <a:cubicBezTo>
                    <a:pt x="17641" y="2259"/>
                    <a:pt x="18147" y="2765"/>
                    <a:pt x="18147" y="3389"/>
                  </a:cubicBezTo>
                  <a:lnTo>
                    <a:pt x="18147" y="5307"/>
                  </a:lnTo>
                  <a:cubicBezTo>
                    <a:pt x="18147" y="5683"/>
                    <a:pt x="17957" y="6035"/>
                    <a:pt x="17644" y="6246"/>
                  </a:cubicBezTo>
                  <a:lnTo>
                    <a:pt x="15843" y="7421"/>
                  </a:lnTo>
                  <a:cubicBezTo>
                    <a:pt x="15843" y="7394"/>
                    <a:pt x="15849" y="7369"/>
                    <a:pt x="15849" y="7342"/>
                  </a:cubicBezTo>
                  <a:lnTo>
                    <a:pt x="15849" y="3389"/>
                  </a:lnTo>
                  <a:cubicBezTo>
                    <a:pt x="15849" y="2765"/>
                    <a:pt x="16394" y="2259"/>
                    <a:pt x="17017" y="2259"/>
                  </a:cubicBezTo>
                  <a:close/>
                  <a:moveTo>
                    <a:pt x="9638" y="2284"/>
                  </a:moveTo>
                  <a:cubicBezTo>
                    <a:pt x="9845" y="2284"/>
                    <a:pt x="10051" y="2381"/>
                    <a:pt x="10146" y="2576"/>
                  </a:cubicBezTo>
                  <a:lnTo>
                    <a:pt x="10883" y="4069"/>
                  </a:lnTo>
                  <a:lnTo>
                    <a:pt x="12534" y="4310"/>
                  </a:lnTo>
                  <a:cubicBezTo>
                    <a:pt x="12994" y="4376"/>
                    <a:pt x="13181" y="4945"/>
                    <a:pt x="12847" y="5274"/>
                  </a:cubicBezTo>
                  <a:lnTo>
                    <a:pt x="11651" y="6439"/>
                  </a:lnTo>
                  <a:lnTo>
                    <a:pt x="11934" y="8080"/>
                  </a:lnTo>
                  <a:cubicBezTo>
                    <a:pt x="11996" y="8445"/>
                    <a:pt x="11705" y="8742"/>
                    <a:pt x="11376" y="8742"/>
                  </a:cubicBezTo>
                  <a:cubicBezTo>
                    <a:pt x="11290" y="8742"/>
                    <a:pt x="11201" y="8721"/>
                    <a:pt x="11115" y="8676"/>
                  </a:cubicBezTo>
                  <a:lnTo>
                    <a:pt x="9637" y="7899"/>
                  </a:lnTo>
                  <a:lnTo>
                    <a:pt x="8161" y="8676"/>
                  </a:lnTo>
                  <a:cubicBezTo>
                    <a:pt x="8076" y="8721"/>
                    <a:pt x="7987" y="8742"/>
                    <a:pt x="7900" y="8742"/>
                  </a:cubicBezTo>
                  <a:cubicBezTo>
                    <a:pt x="7571" y="8742"/>
                    <a:pt x="7280" y="8445"/>
                    <a:pt x="7342" y="8080"/>
                  </a:cubicBezTo>
                  <a:lnTo>
                    <a:pt x="7625" y="6439"/>
                  </a:lnTo>
                  <a:lnTo>
                    <a:pt x="6430" y="5271"/>
                  </a:lnTo>
                  <a:cubicBezTo>
                    <a:pt x="6279" y="5120"/>
                    <a:pt x="6222" y="4897"/>
                    <a:pt x="6288" y="4692"/>
                  </a:cubicBezTo>
                  <a:cubicBezTo>
                    <a:pt x="6355" y="4488"/>
                    <a:pt x="6532" y="4340"/>
                    <a:pt x="6743" y="4310"/>
                  </a:cubicBezTo>
                  <a:lnTo>
                    <a:pt x="8393" y="4069"/>
                  </a:lnTo>
                  <a:lnTo>
                    <a:pt x="9131" y="2576"/>
                  </a:lnTo>
                  <a:cubicBezTo>
                    <a:pt x="9226" y="2381"/>
                    <a:pt x="9432" y="2284"/>
                    <a:pt x="9638" y="2284"/>
                  </a:cubicBezTo>
                  <a:close/>
                  <a:moveTo>
                    <a:pt x="3994" y="1"/>
                  </a:moveTo>
                  <a:cubicBezTo>
                    <a:pt x="3681" y="1"/>
                    <a:pt x="3428" y="254"/>
                    <a:pt x="3428" y="567"/>
                  </a:cubicBezTo>
                  <a:lnTo>
                    <a:pt x="3428" y="1443"/>
                  </a:lnTo>
                  <a:cubicBezTo>
                    <a:pt x="3072" y="1242"/>
                    <a:pt x="2669" y="1133"/>
                    <a:pt x="2262" y="1130"/>
                  </a:cubicBezTo>
                  <a:cubicBezTo>
                    <a:pt x="1013" y="1130"/>
                    <a:pt x="4" y="2142"/>
                    <a:pt x="4" y="3389"/>
                  </a:cubicBezTo>
                  <a:lnTo>
                    <a:pt x="4" y="5307"/>
                  </a:lnTo>
                  <a:cubicBezTo>
                    <a:pt x="1" y="6060"/>
                    <a:pt x="380" y="6767"/>
                    <a:pt x="1010" y="7186"/>
                  </a:cubicBezTo>
                  <a:lnTo>
                    <a:pt x="3681" y="8941"/>
                  </a:lnTo>
                  <a:cubicBezTo>
                    <a:pt x="3690" y="8947"/>
                    <a:pt x="3702" y="8944"/>
                    <a:pt x="3714" y="8950"/>
                  </a:cubicBezTo>
                  <a:cubicBezTo>
                    <a:pt x="4129" y="10107"/>
                    <a:pt x="5006" y="11037"/>
                    <a:pt x="6297" y="11642"/>
                  </a:cubicBezTo>
                  <a:cubicBezTo>
                    <a:pt x="7137" y="12034"/>
                    <a:pt x="7692" y="12817"/>
                    <a:pt x="7866" y="13627"/>
                  </a:cubicBezTo>
                  <a:lnTo>
                    <a:pt x="11386" y="13627"/>
                  </a:lnTo>
                  <a:cubicBezTo>
                    <a:pt x="11504" y="12844"/>
                    <a:pt x="11949" y="12067"/>
                    <a:pt x="12648" y="11676"/>
                  </a:cubicBezTo>
                  <a:cubicBezTo>
                    <a:pt x="14003" y="10908"/>
                    <a:pt x="15027" y="10101"/>
                    <a:pt x="15521" y="8965"/>
                  </a:cubicBezTo>
                  <a:cubicBezTo>
                    <a:pt x="15545" y="8953"/>
                    <a:pt x="15575" y="8956"/>
                    <a:pt x="15599" y="8941"/>
                  </a:cubicBezTo>
                  <a:lnTo>
                    <a:pt x="18273" y="7186"/>
                  </a:lnTo>
                  <a:cubicBezTo>
                    <a:pt x="18899" y="6767"/>
                    <a:pt x="19279" y="6063"/>
                    <a:pt x="19279" y="5307"/>
                  </a:cubicBezTo>
                  <a:lnTo>
                    <a:pt x="19279" y="3389"/>
                  </a:lnTo>
                  <a:cubicBezTo>
                    <a:pt x="19276" y="2142"/>
                    <a:pt x="18267" y="1130"/>
                    <a:pt x="17020" y="1130"/>
                  </a:cubicBezTo>
                  <a:cubicBezTo>
                    <a:pt x="16611" y="1133"/>
                    <a:pt x="16207" y="1242"/>
                    <a:pt x="15852" y="1443"/>
                  </a:cubicBezTo>
                  <a:lnTo>
                    <a:pt x="15852" y="567"/>
                  </a:lnTo>
                  <a:cubicBezTo>
                    <a:pt x="15852" y="254"/>
                    <a:pt x="15599" y="1"/>
                    <a:pt x="1528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299" name="Google Shape;2299;p59"/>
            <p:cNvSpPr/>
            <p:nvPr/>
          </p:nvSpPr>
          <p:spPr>
            <a:xfrm>
              <a:off x="5756375" y="1803975"/>
              <a:ext cx="254100" cy="112925"/>
            </a:xfrm>
            <a:custGeom>
              <a:rect b="b" l="l" r="r" t="t"/>
              <a:pathLst>
                <a:path extrusionOk="0" h="4517" w="10164">
                  <a:moveTo>
                    <a:pt x="2259" y="0"/>
                  </a:moveTo>
                  <a:cubicBezTo>
                    <a:pt x="1636" y="0"/>
                    <a:pt x="1130" y="506"/>
                    <a:pt x="1130" y="1129"/>
                  </a:cubicBezTo>
                  <a:lnTo>
                    <a:pt x="1130" y="1695"/>
                  </a:lnTo>
                  <a:lnTo>
                    <a:pt x="2825" y="1695"/>
                  </a:lnTo>
                  <a:cubicBezTo>
                    <a:pt x="3136" y="1695"/>
                    <a:pt x="3389" y="1945"/>
                    <a:pt x="3389" y="2258"/>
                  </a:cubicBezTo>
                  <a:cubicBezTo>
                    <a:pt x="3389" y="2572"/>
                    <a:pt x="3136" y="2825"/>
                    <a:pt x="2825" y="2825"/>
                  </a:cubicBezTo>
                  <a:lnTo>
                    <a:pt x="567" y="2825"/>
                  </a:lnTo>
                  <a:cubicBezTo>
                    <a:pt x="254" y="2825"/>
                    <a:pt x="1" y="3075"/>
                    <a:pt x="1" y="3388"/>
                  </a:cubicBezTo>
                  <a:lnTo>
                    <a:pt x="1" y="3954"/>
                  </a:lnTo>
                  <a:cubicBezTo>
                    <a:pt x="1" y="4264"/>
                    <a:pt x="254" y="4517"/>
                    <a:pt x="567" y="4517"/>
                  </a:cubicBezTo>
                  <a:lnTo>
                    <a:pt x="9601" y="4517"/>
                  </a:lnTo>
                  <a:cubicBezTo>
                    <a:pt x="9911" y="4517"/>
                    <a:pt x="10164" y="4264"/>
                    <a:pt x="10164" y="3954"/>
                  </a:cubicBezTo>
                  <a:lnTo>
                    <a:pt x="10164" y="3388"/>
                  </a:lnTo>
                  <a:cubicBezTo>
                    <a:pt x="10164" y="3075"/>
                    <a:pt x="9911" y="2825"/>
                    <a:pt x="9601" y="2825"/>
                  </a:cubicBezTo>
                  <a:lnTo>
                    <a:pt x="7342" y="2825"/>
                  </a:lnTo>
                  <a:cubicBezTo>
                    <a:pt x="7029" y="2825"/>
                    <a:pt x="6776" y="2572"/>
                    <a:pt x="6776" y="2258"/>
                  </a:cubicBezTo>
                  <a:cubicBezTo>
                    <a:pt x="6776" y="1945"/>
                    <a:pt x="7029" y="1695"/>
                    <a:pt x="7342" y="1695"/>
                  </a:cubicBezTo>
                  <a:lnTo>
                    <a:pt x="9035" y="1695"/>
                  </a:lnTo>
                  <a:lnTo>
                    <a:pt x="9035" y="1129"/>
                  </a:lnTo>
                  <a:cubicBezTo>
                    <a:pt x="9035" y="506"/>
                    <a:pt x="8529" y="0"/>
                    <a:pt x="790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00" name="Google Shape;2300;p59"/>
            <p:cNvSpPr/>
            <p:nvPr/>
          </p:nvSpPr>
          <p:spPr>
            <a:xfrm>
              <a:off x="5843400" y="1537550"/>
              <a:ext cx="79975" cy="76125"/>
            </a:xfrm>
            <a:custGeom>
              <a:rect b="b" l="l" r="r" t="t"/>
              <a:pathLst>
                <a:path extrusionOk="0" h="3045" w="3199">
                  <a:moveTo>
                    <a:pt x="1603" y="0"/>
                  </a:moveTo>
                  <a:lnTo>
                    <a:pt x="1238" y="738"/>
                  </a:lnTo>
                  <a:cubicBezTo>
                    <a:pt x="1157" y="904"/>
                    <a:pt x="998" y="1018"/>
                    <a:pt x="814" y="1045"/>
                  </a:cubicBezTo>
                  <a:lnTo>
                    <a:pt x="1" y="1163"/>
                  </a:lnTo>
                  <a:lnTo>
                    <a:pt x="588" y="1735"/>
                  </a:lnTo>
                  <a:cubicBezTo>
                    <a:pt x="721" y="1864"/>
                    <a:pt x="784" y="2051"/>
                    <a:pt x="751" y="2235"/>
                  </a:cubicBezTo>
                  <a:lnTo>
                    <a:pt x="612" y="3045"/>
                  </a:lnTo>
                  <a:lnTo>
                    <a:pt x="1338" y="2662"/>
                  </a:lnTo>
                  <a:cubicBezTo>
                    <a:pt x="1421" y="2619"/>
                    <a:pt x="1511" y="2597"/>
                    <a:pt x="1601" y="2597"/>
                  </a:cubicBezTo>
                  <a:cubicBezTo>
                    <a:pt x="1691" y="2597"/>
                    <a:pt x="1781" y="2619"/>
                    <a:pt x="1862" y="2662"/>
                  </a:cubicBezTo>
                  <a:lnTo>
                    <a:pt x="2588" y="3045"/>
                  </a:lnTo>
                  <a:lnTo>
                    <a:pt x="2452" y="2235"/>
                  </a:lnTo>
                  <a:cubicBezTo>
                    <a:pt x="2419" y="2051"/>
                    <a:pt x="2479" y="1864"/>
                    <a:pt x="2612" y="1735"/>
                  </a:cubicBezTo>
                  <a:lnTo>
                    <a:pt x="3199" y="1163"/>
                  </a:lnTo>
                  <a:lnTo>
                    <a:pt x="2389" y="1045"/>
                  </a:lnTo>
                  <a:cubicBezTo>
                    <a:pt x="2205" y="1018"/>
                    <a:pt x="2045" y="904"/>
                    <a:pt x="1964" y="735"/>
                  </a:cubicBezTo>
                  <a:lnTo>
                    <a:pt x="160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301" name="Google Shape;2301;p59"/>
          <p:cNvGrpSpPr/>
          <p:nvPr/>
        </p:nvGrpSpPr>
        <p:grpSpPr>
          <a:xfrm>
            <a:off x="4644567" y="3303198"/>
            <a:ext cx="291714" cy="287905"/>
            <a:chOff x="6232000" y="1435050"/>
            <a:chExt cx="488225" cy="481850"/>
          </a:xfrm>
        </p:grpSpPr>
        <p:sp>
          <p:nvSpPr>
            <p:cNvPr id="2302" name="Google Shape;2302;p59"/>
            <p:cNvSpPr/>
            <p:nvPr/>
          </p:nvSpPr>
          <p:spPr>
            <a:xfrm>
              <a:off x="6578000" y="1463375"/>
              <a:ext cx="83150" cy="78250"/>
            </a:xfrm>
            <a:custGeom>
              <a:rect b="b" l="l" r="r" t="t"/>
              <a:pathLst>
                <a:path extrusionOk="0" h="3130" w="3326">
                  <a:moveTo>
                    <a:pt x="482" y="1"/>
                  </a:moveTo>
                  <a:cubicBezTo>
                    <a:pt x="280" y="1"/>
                    <a:pt x="95" y="114"/>
                    <a:pt x="1" y="293"/>
                  </a:cubicBezTo>
                  <a:lnTo>
                    <a:pt x="3322" y="3130"/>
                  </a:lnTo>
                  <a:lnTo>
                    <a:pt x="3322" y="564"/>
                  </a:lnTo>
                  <a:cubicBezTo>
                    <a:pt x="3325" y="253"/>
                    <a:pt x="3072" y="1"/>
                    <a:pt x="2761" y="1"/>
                  </a:cubicBezTo>
                  <a:cubicBezTo>
                    <a:pt x="2760" y="1"/>
                    <a:pt x="2758" y="1"/>
                    <a:pt x="2756" y="1"/>
                  </a:cubicBezTo>
                  <a:lnTo>
                    <a:pt x="497" y="1"/>
                  </a:lnTo>
                  <a:cubicBezTo>
                    <a:pt x="492" y="1"/>
                    <a:pt x="487" y="1"/>
                    <a:pt x="48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03" name="Google Shape;2303;p59"/>
            <p:cNvSpPr/>
            <p:nvPr/>
          </p:nvSpPr>
          <p:spPr>
            <a:xfrm>
              <a:off x="6421725" y="1773850"/>
              <a:ext cx="112950" cy="143050"/>
            </a:xfrm>
            <a:custGeom>
              <a:rect b="b" l="l" r="r" t="t"/>
              <a:pathLst>
                <a:path extrusionOk="0" h="5722" w="4518">
                  <a:moveTo>
                    <a:pt x="2822" y="1130"/>
                  </a:moveTo>
                  <a:cubicBezTo>
                    <a:pt x="3325" y="1130"/>
                    <a:pt x="3578" y="1738"/>
                    <a:pt x="3222" y="2093"/>
                  </a:cubicBezTo>
                  <a:cubicBezTo>
                    <a:pt x="3106" y="2209"/>
                    <a:pt x="2964" y="2260"/>
                    <a:pt x="2825" y="2260"/>
                  </a:cubicBezTo>
                  <a:cubicBezTo>
                    <a:pt x="2535" y="2260"/>
                    <a:pt x="2259" y="2036"/>
                    <a:pt x="2259" y="1696"/>
                  </a:cubicBezTo>
                  <a:cubicBezTo>
                    <a:pt x="2259" y="1383"/>
                    <a:pt x="2509" y="1130"/>
                    <a:pt x="2822" y="1130"/>
                  </a:cubicBezTo>
                  <a:close/>
                  <a:moveTo>
                    <a:pt x="0" y="1"/>
                  </a:moveTo>
                  <a:lnTo>
                    <a:pt x="0" y="5722"/>
                  </a:lnTo>
                  <a:lnTo>
                    <a:pt x="4517" y="5722"/>
                  </a:lnTo>
                  <a:lnTo>
                    <a:pt x="451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04" name="Google Shape;2304;p59"/>
            <p:cNvSpPr/>
            <p:nvPr/>
          </p:nvSpPr>
          <p:spPr>
            <a:xfrm>
              <a:off x="6448975" y="1632700"/>
              <a:ext cx="56475" cy="56475"/>
            </a:xfrm>
            <a:custGeom>
              <a:rect b="b" l="l" r="r" t="t"/>
              <a:pathLst>
                <a:path extrusionOk="0" h="2259" w="2259">
                  <a:moveTo>
                    <a:pt x="0" y="0"/>
                  </a:moveTo>
                  <a:lnTo>
                    <a:pt x="0" y="2259"/>
                  </a:lnTo>
                  <a:lnTo>
                    <a:pt x="2259" y="2259"/>
                  </a:lnTo>
                  <a:lnTo>
                    <a:pt x="225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05" name="Google Shape;2305;p59"/>
            <p:cNvSpPr/>
            <p:nvPr/>
          </p:nvSpPr>
          <p:spPr>
            <a:xfrm>
              <a:off x="6232000" y="1435050"/>
              <a:ext cx="488225" cy="237825"/>
            </a:xfrm>
            <a:custGeom>
              <a:rect b="b" l="l" r="r" t="t"/>
              <a:pathLst>
                <a:path extrusionOk="0" h="9513" w="19529">
                  <a:moveTo>
                    <a:pt x="9821" y="0"/>
                  </a:moveTo>
                  <a:cubicBezTo>
                    <a:pt x="9559" y="0"/>
                    <a:pt x="9297" y="92"/>
                    <a:pt x="9086" y="276"/>
                  </a:cubicBezTo>
                  <a:lnTo>
                    <a:pt x="531" y="7521"/>
                  </a:lnTo>
                  <a:cubicBezTo>
                    <a:pt x="61" y="7921"/>
                    <a:pt x="1" y="8626"/>
                    <a:pt x="395" y="9099"/>
                  </a:cubicBezTo>
                  <a:cubicBezTo>
                    <a:pt x="620" y="9369"/>
                    <a:pt x="942" y="9508"/>
                    <a:pt x="1266" y="9508"/>
                  </a:cubicBezTo>
                  <a:cubicBezTo>
                    <a:pt x="1525" y="9508"/>
                    <a:pt x="1785" y="9419"/>
                    <a:pt x="1997" y="9237"/>
                  </a:cubicBezTo>
                  <a:lnTo>
                    <a:pt x="9821" y="2622"/>
                  </a:lnTo>
                  <a:lnTo>
                    <a:pt x="17544" y="9240"/>
                  </a:lnTo>
                  <a:cubicBezTo>
                    <a:pt x="17759" y="9425"/>
                    <a:pt x="18019" y="9513"/>
                    <a:pt x="18278" y="9513"/>
                  </a:cubicBezTo>
                  <a:cubicBezTo>
                    <a:pt x="18661" y="9513"/>
                    <a:pt x="19039" y="9318"/>
                    <a:pt x="19252" y="8954"/>
                  </a:cubicBezTo>
                  <a:cubicBezTo>
                    <a:pt x="19529" y="8482"/>
                    <a:pt x="19430" y="7879"/>
                    <a:pt x="19014" y="7524"/>
                  </a:cubicBezTo>
                  <a:lnTo>
                    <a:pt x="10555" y="276"/>
                  </a:lnTo>
                  <a:cubicBezTo>
                    <a:pt x="10345" y="92"/>
                    <a:pt x="10083" y="0"/>
                    <a:pt x="982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06" name="Google Shape;2306;p59"/>
            <p:cNvSpPr/>
            <p:nvPr/>
          </p:nvSpPr>
          <p:spPr>
            <a:xfrm>
              <a:off x="6291025" y="1537700"/>
              <a:ext cx="369800" cy="379200"/>
            </a:xfrm>
            <a:custGeom>
              <a:rect b="b" l="l" r="r" t="t"/>
              <a:pathLst>
                <a:path extrusionOk="0" h="15168" w="14792">
                  <a:moveTo>
                    <a:pt x="9143" y="2671"/>
                  </a:moveTo>
                  <a:cubicBezTo>
                    <a:pt x="9453" y="2671"/>
                    <a:pt x="9706" y="2924"/>
                    <a:pt x="9706" y="3237"/>
                  </a:cubicBezTo>
                  <a:lnTo>
                    <a:pt x="9706" y="6625"/>
                  </a:lnTo>
                  <a:cubicBezTo>
                    <a:pt x="9706" y="6935"/>
                    <a:pt x="9453" y="7188"/>
                    <a:pt x="9143" y="7188"/>
                  </a:cubicBezTo>
                  <a:lnTo>
                    <a:pt x="5755" y="7188"/>
                  </a:lnTo>
                  <a:cubicBezTo>
                    <a:pt x="5442" y="7188"/>
                    <a:pt x="5189" y="6935"/>
                    <a:pt x="5189" y="6625"/>
                  </a:cubicBezTo>
                  <a:lnTo>
                    <a:pt x="5189" y="3237"/>
                  </a:lnTo>
                  <a:cubicBezTo>
                    <a:pt x="5189" y="2924"/>
                    <a:pt x="5442" y="2671"/>
                    <a:pt x="5755" y="2671"/>
                  </a:cubicBezTo>
                  <a:close/>
                  <a:moveTo>
                    <a:pt x="7448" y="0"/>
                  </a:moveTo>
                  <a:lnTo>
                    <a:pt x="4" y="6291"/>
                  </a:lnTo>
                  <a:lnTo>
                    <a:pt x="4" y="14605"/>
                  </a:lnTo>
                  <a:cubicBezTo>
                    <a:pt x="1" y="14913"/>
                    <a:pt x="254" y="15168"/>
                    <a:pt x="564" y="15168"/>
                  </a:cubicBezTo>
                  <a:cubicBezTo>
                    <a:pt x="566" y="15168"/>
                    <a:pt x="568" y="15168"/>
                    <a:pt x="570" y="15168"/>
                  </a:cubicBezTo>
                  <a:lnTo>
                    <a:pt x="4060" y="15168"/>
                  </a:lnTo>
                  <a:lnTo>
                    <a:pt x="4060" y="8883"/>
                  </a:lnTo>
                  <a:cubicBezTo>
                    <a:pt x="4060" y="8570"/>
                    <a:pt x="4313" y="8317"/>
                    <a:pt x="4626" y="8317"/>
                  </a:cubicBezTo>
                  <a:lnTo>
                    <a:pt x="10272" y="8317"/>
                  </a:lnTo>
                  <a:cubicBezTo>
                    <a:pt x="10582" y="8317"/>
                    <a:pt x="10835" y="8570"/>
                    <a:pt x="10835" y="8883"/>
                  </a:cubicBezTo>
                  <a:lnTo>
                    <a:pt x="10835" y="15168"/>
                  </a:lnTo>
                  <a:lnTo>
                    <a:pt x="14223" y="15168"/>
                  </a:lnTo>
                  <a:cubicBezTo>
                    <a:pt x="14225" y="15168"/>
                    <a:pt x="14227" y="15168"/>
                    <a:pt x="14228" y="15168"/>
                  </a:cubicBezTo>
                  <a:cubicBezTo>
                    <a:pt x="14539" y="15168"/>
                    <a:pt x="14792" y="14913"/>
                    <a:pt x="14789" y="14605"/>
                  </a:cubicBezTo>
                  <a:lnTo>
                    <a:pt x="14789" y="6291"/>
                  </a:lnTo>
                  <a:lnTo>
                    <a:pt x="744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307" name="Google Shape;2307;p59"/>
          <p:cNvGrpSpPr/>
          <p:nvPr/>
        </p:nvGrpSpPr>
        <p:grpSpPr>
          <a:xfrm>
            <a:off x="743049" y="3745528"/>
            <a:ext cx="242209" cy="272786"/>
            <a:chOff x="924450" y="2028975"/>
            <a:chExt cx="425975" cy="479750"/>
          </a:xfrm>
        </p:grpSpPr>
        <p:sp>
          <p:nvSpPr>
            <p:cNvPr id="2308" name="Google Shape;2308;p59"/>
            <p:cNvSpPr/>
            <p:nvPr/>
          </p:nvSpPr>
          <p:spPr>
            <a:xfrm>
              <a:off x="1035500" y="2028975"/>
              <a:ext cx="314925" cy="153075"/>
            </a:xfrm>
            <a:custGeom>
              <a:rect b="b" l="l" r="r" t="t"/>
              <a:pathLst>
                <a:path extrusionOk="0" h="6123" w="12597">
                  <a:moveTo>
                    <a:pt x="12036" y="0"/>
                  </a:moveTo>
                  <a:cubicBezTo>
                    <a:pt x="11993" y="0"/>
                    <a:pt x="11948" y="5"/>
                    <a:pt x="11904" y="16"/>
                  </a:cubicBezTo>
                  <a:lnTo>
                    <a:pt x="437" y="2696"/>
                  </a:lnTo>
                  <a:cubicBezTo>
                    <a:pt x="181" y="2753"/>
                    <a:pt x="0" y="2982"/>
                    <a:pt x="0" y="3244"/>
                  </a:cubicBezTo>
                  <a:lnTo>
                    <a:pt x="0" y="6123"/>
                  </a:lnTo>
                  <a:lnTo>
                    <a:pt x="12596" y="3181"/>
                  </a:lnTo>
                  <a:lnTo>
                    <a:pt x="12596" y="564"/>
                  </a:lnTo>
                  <a:cubicBezTo>
                    <a:pt x="12596" y="245"/>
                    <a:pt x="12338" y="0"/>
                    <a:pt x="1203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09" name="Google Shape;2309;p59"/>
            <p:cNvSpPr/>
            <p:nvPr/>
          </p:nvSpPr>
          <p:spPr>
            <a:xfrm>
              <a:off x="1212475" y="2137450"/>
              <a:ext cx="137950" cy="304275"/>
            </a:xfrm>
            <a:custGeom>
              <a:rect b="b" l="l" r="r" t="t"/>
              <a:pathLst>
                <a:path extrusionOk="0" h="12171" w="5518">
                  <a:moveTo>
                    <a:pt x="5517" y="1"/>
                  </a:moveTo>
                  <a:lnTo>
                    <a:pt x="4388" y="266"/>
                  </a:lnTo>
                  <a:lnTo>
                    <a:pt x="4388" y="7345"/>
                  </a:lnTo>
                  <a:cubicBezTo>
                    <a:pt x="3943" y="7029"/>
                    <a:pt x="3410" y="6861"/>
                    <a:pt x="2865" y="6861"/>
                  </a:cubicBezTo>
                  <a:cubicBezTo>
                    <a:pt x="1790" y="6861"/>
                    <a:pt x="823" y="7508"/>
                    <a:pt x="410" y="8499"/>
                  </a:cubicBezTo>
                  <a:cubicBezTo>
                    <a:pt x="1" y="9492"/>
                    <a:pt x="227" y="10634"/>
                    <a:pt x="986" y="11392"/>
                  </a:cubicBezTo>
                  <a:cubicBezTo>
                    <a:pt x="1495" y="11900"/>
                    <a:pt x="2174" y="12170"/>
                    <a:pt x="2865" y="12170"/>
                  </a:cubicBezTo>
                  <a:cubicBezTo>
                    <a:pt x="3207" y="12170"/>
                    <a:pt x="3551" y="12104"/>
                    <a:pt x="3879" y="11968"/>
                  </a:cubicBezTo>
                  <a:cubicBezTo>
                    <a:pt x="4873" y="11558"/>
                    <a:pt x="5517" y="10588"/>
                    <a:pt x="5517" y="9516"/>
                  </a:cubicBezTo>
                  <a:lnTo>
                    <a:pt x="551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10" name="Google Shape;2310;p59"/>
            <p:cNvSpPr/>
            <p:nvPr/>
          </p:nvSpPr>
          <p:spPr>
            <a:xfrm>
              <a:off x="924450" y="2204450"/>
              <a:ext cx="139300" cy="304275"/>
            </a:xfrm>
            <a:custGeom>
              <a:rect b="b" l="l" r="r" t="t"/>
              <a:pathLst>
                <a:path extrusionOk="0" h="12171" w="5572">
                  <a:moveTo>
                    <a:pt x="5572" y="1"/>
                  </a:moveTo>
                  <a:lnTo>
                    <a:pt x="4442" y="263"/>
                  </a:lnTo>
                  <a:lnTo>
                    <a:pt x="4442" y="7345"/>
                  </a:lnTo>
                  <a:cubicBezTo>
                    <a:pt x="3982" y="7023"/>
                    <a:pt x="3449" y="6864"/>
                    <a:pt x="2917" y="6864"/>
                  </a:cubicBezTo>
                  <a:cubicBezTo>
                    <a:pt x="2291" y="6864"/>
                    <a:pt x="1668" y="7085"/>
                    <a:pt x="1169" y="7520"/>
                  </a:cubicBezTo>
                  <a:cubicBezTo>
                    <a:pt x="251" y="8327"/>
                    <a:pt x="1" y="9655"/>
                    <a:pt x="564" y="10742"/>
                  </a:cubicBezTo>
                  <a:cubicBezTo>
                    <a:pt x="1030" y="11634"/>
                    <a:pt x="1946" y="12171"/>
                    <a:pt x="2916" y="12171"/>
                  </a:cubicBezTo>
                  <a:cubicBezTo>
                    <a:pt x="3126" y="12171"/>
                    <a:pt x="3338" y="12146"/>
                    <a:pt x="3548" y="12094"/>
                  </a:cubicBezTo>
                  <a:cubicBezTo>
                    <a:pt x="4738" y="11802"/>
                    <a:pt x="5572" y="10739"/>
                    <a:pt x="5572" y="9516"/>
                  </a:cubicBezTo>
                  <a:lnTo>
                    <a:pt x="557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311" name="Google Shape;2311;p59"/>
          <p:cNvGrpSpPr/>
          <p:nvPr/>
        </p:nvGrpSpPr>
        <p:grpSpPr>
          <a:xfrm>
            <a:off x="1584849" y="3755525"/>
            <a:ext cx="290827" cy="255625"/>
            <a:chOff x="2085450" y="2057100"/>
            <a:chExt cx="481900" cy="423500"/>
          </a:xfrm>
        </p:grpSpPr>
        <p:sp>
          <p:nvSpPr>
            <p:cNvPr id="2312" name="Google Shape;2312;p59"/>
            <p:cNvSpPr/>
            <p:nvPr/>
          </p:nvSpPr>
          <p:spPr>
            <a:xfrm>
              <a:off x="2085450" y="2061650"/>
              <a:ext cx="141250" cy="418950"/>
            </a:xfrm>
            <a:custGeom>
              <a:rect b="b" l="l" r="r" t="t"/>
              <a:pathLst>
                <a:path extrusionOk="0" h="16758" w="5650">
                  <a:moveTo>
                    <a:pt x="4305" y="6452"/>
                  </a:moveTo>
                  <a:cubicBezTo>
                    <a:pt x="4736" y="6452"/>
                    <a:pt x="5115" y="6999"/>
                    <a:pt x="4728" y="7411"/>
                  </a:cubicBezTo>
                  <a:cubicBezTo>
                    <a:pt x="4520" y="7631"/>
                    <a:pt x="4352" y="7887"/>
                    <a:pt x="4228" y="8164"/>
                  </a:cubicBezTo>
                  <a:cubicBezTo>
                    <a:pt x="4120" y="8402"/>
                    <a:pt x="3927" y="8502"/>
                    <a:pt x="3732" y="8502"/>
                  </a:cubicBezTo>
                  <a:cubicBezTo>
                    <a:pt x="3367" y="8502"/>
                    <a:pt x="2999" y="8150"/>
                    <a:pt x="3195" y="7703"/>
                  </a:cubicBezTo>
                  <a:cubicBezTo>
                    <a:pt x="3373" y="7312"/>
                    <a:pt x="3611" y="6951"/>
                    <a:pt x="3903" y="6637"/>
                  </a:cubicBezTo>
                  <a:cubicBezTo>
                    <a:pt x="4027" y="6506"/>
                    <a:pt x="4169" y="6452"/>
                    <a:pt x="4305" y="6452"/>
                  </a:cubicBezTo>
                  <a:close/>
                  <a:moveTo>
                    <a:pt x="2983" y="9449"/>
                  </a:moveTo>
                  <a:cubicBezTo>
                    <a:pt x="3331" y="9449"/>
                    <a:pt x="3684" y="9752"/>
                    <a:pt x="3539" y="10191"/>
                  </a:cubicBezTo>
                  <a:lnTo>
                    <a:pt x="3361" y="10727"/>
                  </a:lnTo>
                  <a:cubicBezTo>
                    <a:pt x="3270" y="10997"/>
                    <a:pt x="3059" y="11113"/>
                    <a:pt x="2845" y="11113"/>
                  </a:cubicBezTo>
                  <a:cubicBezTo>
                    <a:pt x="2498" y="11113"/>
                    <a:pt x="2143" y="10808"/>
                    <a:pt x="2289" y="10368"/>
                  </a:cubicBezTo>
                  <a:lnTo>
                    <a:pt x="2467" y="9832"/>
                  </a:lnTo>
                  <a:cubicBezTo>
                    <a:pt x="2558" y="9564"/>
                    <a:pt x="2770" y="9449"/>
                    <a:pt x="2983" y="9449"/>
                  </a:cubicBezTo>
                  <a:close/>
                  <a:moveTo>
                    <a:pt x="5649" y="1"/>
                  </a:moveTo>
                  <a:lnTo>
                    <a:pt x="356" y="2117"/>
                  </a:lnTo>
                  <a:cubicBezTo>
                    <a:pt x="142" y="2202"/>
                    <a:pt x="3" y="2410"/>
                    <a:pt x="3" y="2641"/>
                  </a:cubicBezTo>
                  <a:lnTo>
                    <a:pt x="3" y="16192"/>
                  </a:lnTo>
                  <a:cubicBezTo>
                    <a:pt x="1" y="16516"/>
                    <a:pt x="265" y="16758"/>
                    <a:pt x="564" y="16758"/>
                  </a:cubicBezTo>
                  <a:cubicBezTo>
                    <a:pt x="634" y="16758"/>
                    <a:pt x="706" y="16745"/>
                    <a:pt x="777" y="16716"/>
                  </a:cubicBezTo>
                  <a:lnTo>
                    <a:pt x="5649" y="14768"/>
                  </a:lnTo>
                  <a:lnTo>
                    <a:pt x="564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13" name="Google Shape;2313;p59"/>
            <p:cNvSpPr/>
            <p:nvPr/>
          </p:nvSpPr>
          <p:spPr>
            <a:xfrm>
              <a:off x="2254900" y="2061050"/>
              <a:ext cx="143050" cy="415650"/>
            </a:xfrm>
            <a:custGeom>
              <a:rect b="b" l="l" r="r" t="t"/>
              <a:pathLst>
                <a:path extrusionOk="0" h="16626" w="5722">
                  <a:moveTo>
                    <a:pt x="2504" y="6585"/>
                  </a:moveTo>
                  <a:cubicBezTo>
                    <a:pt x="2647" y="6585"/>
                    <a:pt x="2794" y="6645"/>
                    <a:pt x="2916" y="6788"/>
                  </a:cubicBezTo>
                  <a:cubicBezTo>
                    <a:pt x="3153" y="7068"/>
                    <a:pt x="3349" y="7378"/>
                    <a:pt x="3500" y="7709"/>
                  </a:cubicBezTo>
                  <a:cubicBezTo>
                    <a:pt x="3766" y="8258"/>
                    <a:pt x="3464" y="8654"/>
                    <a:pt x="3096" y="8654"/>
                  </a:cubicBezTo>
                  <a:cubicBezTo>
                    <a:pt x="2878" y="8654"/>
                    <a:pt x="2636" y="8515"/>
                    <a:pt x="2476" y="8185"/>
                  </a:cubicBezTo>
                  <a:cubicBezTo>
                    <a:pt x="2367" y="7947"/>
                    <a:pt x="2226" y="7724"/>
                    <a:pt x="2057" y="7523"/>
                  </a:cubicBezTo>
                  <a:cubicBezTo>
                    <a:pt x="1694" y="7098"/>
                    <a:pt x="2083" y="6585"/>
                    <a:pt x="2504" y="6585"/>
                  </a:cubicBezTo>
                  <a:close/>
                  <a:moveTo>
                    <a:pt x="1" y="0"/>
                  </a:moveTo>
                  <a:lnTo>
                    <a:pt x="1" y="5475"/>
                  </a:lnTo>
                  <a:cubicBezTo>
                    <a:pt x="217" y="5475"/>
                    <a:pt x="434" y="5496"/>
                    <a:pt x="648" y="5532"/>
                  </a:cubicBezTo>
                  <a:cubicBezTo>
                    <a:pt x="1334" y="5657"/>
                    <a:pt x="1201" y="6655"/>
                    <a:pt x="564" y="6655"/>
                  </a:cubicBezTo>
                  <a:cubicBezTo>
                    <a:pt x="525" y="6655"/>
                    <a:pt x="483" y="6651"/>
                    <a:pt x="440" y="6643"/>
                  </a:cubicBezTo>
                  <a:cubicBezTo>
                    <a:pt x="296" y="6622"/>
                    <a:pt x="148" y="6610"/>
                    <a:pt x="1" y="6604"/>
                  </a:cubicBezTo>
                  <a:lnTo>
                    <a:pt x="1" y="14744"/>
                  </a:lnTo>
                  <a:lnTo>
                    <a:pt x="5722" y="16626"/>
                  </a:lnTo>
                  <a:lnTo>
                    <a:pt x="5722" y="10395"/>
                  </a:lnTo>
                  <a:cubicBezTo>
                    <a:pt x="5704" y="10397"/>
                    <a:pt x="5684" y="10397"/>
                    <a:pt x="5661" y="10397"/>
                  </a:cubicBezTo>
                  <a:cubicBezTo>
                    <a:pt x="5400" y="10397"/>
                    <a:pt x="4871" y="10299"/>
                    <a:pt x="4388" y="10085"/>
                  </a:cubicBezTo>
                  <a:cubicBezTo>
                    <a:pt x="3793" y="9819"/>
                    <a:pt x="4068" y="8997"/>
                    <a:pt x="4603" y="8997"/>
                  </a:cubicBezTo>
                  <a:cubicBezTo>
                    <a:pt x="4680" y="8997"/>
                    <a:pt x="4763" y="9014"/>
                    <a:pt x="4849" y="9052"/>
                  </a:cubicBezTo>
                  <a:cubicBezTo>
                    <a:pt x="5123" y="9176"/>
                    <a:pt x="5418" y="9251"/>
                    <a:pt x="5722" y="9275"/>
                  </a:cubicBezTo>
                  <a:lnTo>
                    <a:pt x="5722" y="1882"/>
                  </a:lnTo>
                  <a:lnTo>
                    <a:pt x="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14" name="Google Shape;2314;p59"/>
            <p:cNvSpPr/>
            <p:nvPr/>
          </p:nvSpPr>
          <p:spPr>
            <a:xfrm>
              <a:off x="2426175" y="2057100"/>
              <a:ext cx="141175" cy="418925"/>
            </a:xfrm>
            <a:custGeom>
              <a:rect b="b" l="l" r="r" t="t"/>
              <a:pathLst>
                <a:path extrusionOk="0" h="16757" w="5647">
                  <a:moveTo>
                    <a:pt x="2800" y="5647"/>
                  </a:moveTo>
                  <a:cubicBezTo>
                    <a:pt x="3154" y="5647"/>
                    <a:pt x="3516" y="5968"/>
                    <a:pt x="3349" y="6410"/>
                  </a:cubicBezTo>
                  <a:lnTo>
                    <a:pt x="3153" y="6937"/>
                  </a:lnTo>
                  <a:cubicBezTo>
                    <a:pt x="3055" y="7196"/>
                    <a:pt x="2850" y="7305"/>
                    <a:pt x="2643" y="7305"/>
                  </a:cubicBezTo>
                  <a:cubicBezTo>
                    <a:pt x="2288" y="7305"/>
                    <a:pt x="1929" y="6984"/>
                    <a:pt x="2096" y="6539"/>
                  </a:cubicBezTo>
                  <a:lnTo>
                    <a:pt x="2295" y="6012"/>
                  </a:lnTo>
                  <a:cubicBezTo>
                    <a:pt x="2390" y="5755"/>
                    <a:pt x="2594" y="5647"/>
                    <a:pt x="2800" y="5647"/>
                  </a:cubicBezTo>
                  <a:close/>
                  <a:moveTo>
                    <a:pt x="1700" y="8178"/>
                  </a:moveTo>
                  <a:cubicBezTo>
                    <a:pt x="2108" y="8178"/>
                    <a:pt x="2500" y="8655"/>
                    <a:pt x="2168" y="9090"/>
                  </a:cubicBezTo>
                  <a:cubicBezTo>
                    <a:pt x="1906" y="9433"/>
                    <a:pt x="1587" y="9725"/>
                    <a:pt x="1226" y="9960"/>
                  </a:cubicBezTo>
                  <a:cubicBezTo>
                    <a:pt x="1118" y="10030"/>
                    <a:pt x="1011" y="10060"/>
                    <a:pt x="911" y="10060"/>
                  </a:cubicBezTo>
                  <a:cubicBezTo>
                    <a:pt x="424" y="10060"/>
                    <a:pt x="97" y="9344"/>
                    <a:pt x="612" y="9012"/>
                  </a:cubicBezTo>
                  <a:cubicBezTo>
                    <a:pt x="867" y="8849"/>
                    <a:pt x="1090" y="8641"/>
                    <a:pt x="1274" y="8403"/>
                  </a:cubicBezTo>
                  <a:cubicBezTo>
                    <a:pt x="1394" y="8244"/>
                    <a:pt x="1548" y="8178"/>
                    <a:pt x="1700" y="8178"/>
                  </a:cubicBezTo>
                  <a:close/>
                  <a:moveTo>
                    <a:pt x="5080" y="0"/>
                  </a:moveTo>
                  <a:cubicBezTo>
                    <a:pt x="5010" y="0"/>
                    <a:pt x="4939" y="13"/>
                    <a:pt x="4869" y="41"/>
                  </a:cubicBezTo>
                  <a:lnTo>
                    <a:pt x="0" y="1989"/>
                  </a:lnTo>
                  <a:lnTo>
                    <a:pt x="0" y="16756"/>
                  </a:lnTo>
                  <a:lnTo>
                    <a:pt x="5291" y="14640"/>
                  </a:lnTo>
                  <a:cubicBezTo>
                    <a:pt x="5505" y="14555"/>
                    <a:pt x="5646" y="14347"/>
                    <a:pt x="5646" y="14116"/>
                  </a:cubicBezTo>
                  <a:lnTo>
                    <a:pt x="5646" y="565"/>
                  </a:lnTo>
                  <a:cubicBezTo>
                    <a:pt x="5644" y="240"/>
                    <a:pt x="5378" y="0"/>
                    <a:pt x="508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315" name="Google Shape;2315;p59"/>
          <p:cNvGrpSpPr/>
          <p:nvPr/>
        </p:nvGrpSpPr>
        <p:grpSpPr>
          <a:xfrm>
            <a:off x="2024109" y="3777420"/>
            <a:ext cx="290875" cy="215772"/>
            <a:chOff x="2678275" y="2090100"/>
            <a:chExt cx="481900" cy="357475"/>
          </a:xfrm>
        </p:grpSpPr>
        <p:sp>
          <p:nvSpPr>
            <p:cNvPr id="2316" name="Google Shape;2316;p59"/>
            <p:cNvSpPr/>
            <p:nvPr/>
          </p:nvSpPr>
          <p:spPr>
            <a:xfrm>
              <a:off x="2899450" y="2249100"/>
              <a:ext cx="39550" cy="39550"/>
            </a:xfrm>
            <a:custGeom>
              <a:rect b="b" l="l" r="r" t="t"/>
              <a:pathLst>
                <a:path extrusionOk="0" h="1582" w="1582">
                  <a:moveTo>
                    <a:pt x="793" y="1"/>
                  </a:moveTo>
                  <a:cubicBezTo>
                    <a:pt x="356" y="1"/>
                    <a:pt x="1" y="353"/>
                    <a:pt x="1" y="790"/>
                  </a:cubicBezTo>
                  <a:cubicBezTo>
                    <a:pt x="1" y="1226"/>
                    <a:pt x="356" y="1581"/>
                    <a:pt x="793" y="1581"/>
                  </a:cubicBezTo>
                  <a:cubicBezTo>
                    <a:pt x="1227" y="1581"/>
                    <a:pt x="1582" y="1226"/>
                    <a:pt x="1582" y="790"/>
                  </a:cubicBezTo>
                  <a:cubicBezTo>
                    <a:pt x="1582" y="353"/>
                    <a:pt x="1227" y="1"/>
                    <a:pt x="7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17" name="Google Shape;2317;p59"/>
            <p:cNvSpPr/>
            <p:nvPr/>
          </p:nvSpPr>
          <p:spPr>
            <a:xfrm>
              <a:off x="3092400" y="2249100"/>
              <a:ext cx="39550" cy="39550"/>
            </a:xfrm>
            <a:custGeom>
              <a:rect b="b" l="l" r="r" t="t"/>
              <a:pathLst>
                <a:path extrusionOk="0" h="1582" w="1582">
                  <a:moveTo>
                    <a:pt x="790" y="1"/>
                  </a:moveTo>
                  <a:cubicBezTo>
                    <a:pt x="353" y="1"/>
                    <a:pt x="1" y="353"/>
                    <a:pt x="1" y="790"/>
                  </a:cubicBezTo>
                  <a:cubicBezTo>
                    <a:pt x="1" y="1226"/>
                    <a:pt x="353" y="1581"/>
                    <a:pt x="790" y="1581"/>
                  </a:cubicBezTo>
                  <a:cubicBezTo>
                    <a:pt x="1226" y="1581"/>
                    <a:pt x="1582" y="1226"/>
                    <a:pt x="1582" y="790"/>
                  </a:cubicBezTo>
                  <a:cubicBezTo>
                    <a:pt x="1582" y="353"/>
                    <a:pt x="1226" y="1"/>
                    <a:pt x="79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18" name="Google Shape;2318;p59"/>
            <p:cNvSpPr/>
            <p:nvPr/>
          </p:nvSpPr>
          <p:spPr>
            <a:xfrm>
              <a:off x="2678350" y="2389425"/>
              <a:ext cx="481825" cy="58150"/>
            </a:xfrm>
            <a:custGeom>
              <a:rect b="b" l="l" r="r" t="t"/>
              <a:pathLst>
                <a:path extrusionOk="0" h="2326" w="19273">
                  <a:moveTo>
                    <a:pt x="1" y="1"/>
                  </a:moveTo>
                  <a:lnTo>
                    <a:pt x="1" y="1759"/>
                  </a:lnTo>
                  <a:cubicBezTo>
                    <a:pt x="1" y="2072"/>
                    <a:pt x="251" y="2325"/>
                    <a:pt x="564" y="2325"/>
                  </a:cubicBezTo>
                  <a:lnTo>
                    <a:pt x="18707" y="2325"/>
                  </a:lnTo>
                  <a:cubicBezTo>
                    <a:pt x="19020" y="2325"/>
                    <a:pt x="19273" y="2072"/>
                    <a:pt x="19273" y="1759"/>
                  </a:cubicBezTo>
                  <a:lnTo>
                    <a:pt x="1927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19" name="Google Shape;2319;p59"/>
            <p:cNvSpPr/>
            <p:nvPr/>
          </p:nvSpPr>
          <p:spPr>
            <a:xfrm>
              <a:off x="2706600" y="2249100"/>
              <a:ext cx="39550" cy="39550"/>
            </a:xfrm>
            <a:custGeom>
              <a:rect b="b" l="l" r="r" t="t"/>
              <a:pathLst>
                <a:path extrusionOk="0" h="1582" w="1582">
                  <a:moveTo>
                    <a:pt x="789" y="1"/>
                  </a:moveTo>
                  <a:cubicBezTo>
                    <a:pt x="352" y="1"/>
                    <a:pt x="0" y="353"/>
                    <a:pt x="0" y="790"/>
                  </a:cubicBezTo>
                  <a:cubicBezTo>
                    <a:pt x="0" y="1226"/>
                    <a:pt x="352" y="1581"/>
                    <a:pt x="789" y="1581"/>
                  </a:cubicBezTo>
                  <a:cubicBezTo>
                    <a:pt x="1226" y="1581"/>
                    <a:pt x="1581" y="1226"/>
                    <a:pt x="1581" y="790"/>
                  </a:cubicBezTo>
                  <a:cubicBezTo>
                    <a:pt x="1581" y="353"/>
                    <a:pt x="1226" y="1"/>
                    <a:pt x="78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20" name="Google Shape;2320;p59"/>
            <p:cNvSpPr/>
            <p:nvPr/>
          </p:nvSpPr>
          <p:spPr>
            <a:xfrm>
              <a:off x="2678275" y="2090100"/>
              <a:ext cx="481900" cy="271125"/>
            </a:xfrm>
            <a:custGeom>
              <a:rect b="b" l="l" r="r" t="t"/>
              <a:pathLst>
                <a:path extrusionOk="0" h="10845" w="19276">
                  <a:moveTo>
                    <a:pt x="9638" y="5229"/>
                  </a:moveTo>
                  <a:cubicBezTo>
                    <a:pt x="9885" y="5229"/>
                    <a:pt x="10134" y="5277"/>
                    <a:pt x="10372" y="5376"/>
                  </a:cubicBezTo>
                  <a:cubicBezTo>
                    <a:pt x="11091" y="5674"/>
                    <a:pt x="11558" y="6373"/>
                    <a:pt x="11558" y="7150"/>
                  </a:cubicBezTo>
                  <a:cubicBezTo>
                    <a:pt x="11558" y="8209"/>
                    <a:pt x="10697" y="9068"/>
                    <a:pt x="9640" y="9071"/>
                  </a:cubicBezTo>
                  <a:cubicBezTo>
                    <a:pt x="8863" y="9071"/>
                    <a:pt x="8161" y="8601"/>
                    <a:pt x="7866" y="7884"/>
                  </a:cubicBezTo>
                  <a:cubicBezTo>
                    <a:pt x="7568" y="7168"/>
                    <a:pt x="7731" y="6343"/>
                    <a:pt x="8282" y="5791"/>
                  </a:cubicBezTo>
                  <a:cubicBezTo>
                    <a:pt x="8648" y="5425"/>
                    <a:pt x="9139" y="5229"/>
                    <a:pt x="9638" y="5229"/>
                  </a:cubicBezTo>
                  <a:close/>
                  <a:moveTo>
                    <a:pt x="571" y="1"/>
                  </a:moveTo>
                  <a:cubicBezTo>
                    <a:pt x="281" y="1"/>
                    <a:pt x="3" y="226"/>
                    <a:pt x="1" y="567"/>
                  </a:cubicBezTo>
                  <a:lnTo>
                    <a:pt x="1" y="7150"/>
                  </a:lnTo>
                  <a:cubicBezTo>
                    <a:pt x="1" y="6373"/>
                    <a:pt x="471" y="5674"/>
                    <a:pt x="1187" y="5376"/>
                  </a:cubicBezTo>
                  <a:cubicBezTo>
                    <a:pt x="1425" y="5277"/>
                    <a:pt x="1674" y="5229"/>
                    <a:pt x="1921" y="5229"/>
                  </a:cubicBezTo>
                  <a:cubicBezTo>
                    <a:pt x="2420" y="5229"/>
                    <a:pt x="2912" y="5425"/>
                    <a:pt x="3280" y="5791"/>
                  </a:cubicBezTo>
                  <a:cubicBezTo>
                    <a:pt x="3828" y="6343"/>
                    <a:pt x="3994" y="7168"/>
                    <a:pt x="3696" y="7884"/>
                  </a:cubicBezTo>
                  <a:cubicBezTo>
                    <a:pt x="3398" y="8601"/>
                    <a:pt x="2699" y="9071"/>
                    <a:pt x="1922" y="9071"/>
                  </a:cubicBezTo>
                  <a:cubicBezTo>
                    <a:pt x="862" y="9068"/>
                    <a:pt x="4" y="8209"/>
                    <a:pt x="1" y="7150"/>
                  </a:cubicBezTo>
                  <a:lnTo>
                    <a:pt x="1" y="10844"/>
                  </a:lnTo>
                  <a:lnTo>
                    <a:pt x="19276" y="10844"/>
                  </a:lnTo>
                  <a:lnTo>
                    <a:pt x="19276" y="7150"/>
                  </a:lnTo>
                  <a:cubicBezTo>
                    <a:pt x="19276" y="7926"/>
                    <a:pt x="18806" y="8625"/>
                    <a:pt x="18089" y="8923"/>
                  </a:cubicBezTo>
                  <a:cubicBezTo>
                    <a:pt x="17852" y="9022"/>
                    <a:pt x="17603" y="9070"/>
                    <a:pt x="17356" y="9070"/>
                  </a:cubicBezTo>
                  <a:cubicBezTo>
                    <a:pt x="16857" y="9070"/>
                    <a:pt x="16365" y="8874"/>
                    <a:pt x="15997" y="8508"/>
                  </a:cubicBezTo>
                  <a:cubicBezTo>
                    <a:pt x="15449" y="7957"/>
                    <a:pt x="15283" y="7131"/>
                    <a:pt x="15581" y="6415"/>
                  </a:cubicBezTo>
                  <a:cubicBezTo>
                    <a:pt x="15879" y="5698"/>
                    <a:pt x="16578" y="5231"/>
                    <a:pt x="17355" y="5231"/>
                  </a:cubicBezTo>
                  <a:cubicBezTo>
                    <a:pt x="18415" y="5231"/>
                    <a:pt x="19273" y="6090"/>
                    <a:pt x="19276" y="7150"/>
                  </a:cubicBezTo>
                  <a:lnTo>
                    <a:pt x="19276" y="567"/>
                  </a:lnTo>
                  <a:cubicBezTo>
                    <a:pt x="19276" y="341"/>
                    <a:pt x="19137" y="133"/>
                    <a:pt x="18927" y="46"/>
                  </a:cubicBezTo>
                  <a:cubicBezTo>
                    <a:pt x="18857" y="17"/>
                    <a:pt x="18783" y="2"/>
                    <a:pt x="18709" y="2"/>
                  </a:cubicBezTo>
                  <a:cubicBezTo>
                    <a:pt x="18564" y="2"/>
                    <a:pt x="18420" y="58"/>
                    <a:pt x="18312" y="166"/>
                  </a:cubicBezTo>
                  <a:lnTo>
                    <a:pt x="14783" y="3641"/>
                  </a:lnTo>
                  <a:lnTo>
                    <a:pt x="9971" y="112"/>
                  </a:lnTo>
                  <a:cubicBezTo>
                    <a:pt x="9871" y="38"/>
                    <a:pt x="9754" y="1"/>
                    <a:pt x="9636" y="1"/>
                  </a:cubicBezTo>
                  <a:cubicBezTo>
                    <a:pt x="9517" y="1"/>
                    <a:pt x="9397" y="39"/>
                    <a:pt x="9297" y="115"/>
                  </a:cubicBezTo>
                  <a:lnTo>
                    <a:pt x="4656" y="3641"/>
                  </a:lnTo>
                  <a:lnTo>
                    <a:pt x="952" y="154"/>
                  </a:lnTo>
                  <a:cubicBezTo>
                    <a:pt x="840" y="48"/>
                    <a:pt x="704" y="1"/>
                    <a:pt x="57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321" name="Google Shape;2321;p59"/>
          <p:cNvGrpSpPr/>
          <p:nvPr/>
        </p:nvGrpSpPr>
        <p:grpSpPr>
          <a:xfrm>
            <a:off x="2508593" y="3786370"/>
            <a:ext cx="191744" cy="198699"/>
            <a:chOff x="3357325" y="2093500"/>
            <a:chExt cx="311525" cy="322825"/>
          </a:xfrm>
        </p:grpSpPr>
        <p:sp>
          <p:nvSpPr>
            <p:cNvPr id="2322" name="Google Shape;2322;p59"/>
            <p:cNvSpPr/>
            <p:nvPr/>
          </p:nvSpPr>
          <p:spPr>
            <a:xfrm>
              <a:off x="3357325" y="2210550"/>
              <a:ext cx="85700" cy="205775"/>
            </a:xfrm>
            <a:custGeom>
              <a:rect b="b" l="l" r="r" t="t"/>
              <a:pathLst>
                <a:path extrusionOk="0" h="8231" w="3428">
                  <a:moveTo>
                    <a:pt x="566" y="1"/>
                  </a:moveTo>
                  <a:cubicBezTo>
                    <a:pt x="253" y="1"/>
                    <a:pt x="0" y="251"/>
                    <a:pt x="0" y="564"/>
                  </a:cubicBezTo>
                  <a:lnTo>
                    <a:pt x="0" y="7664"/>
                  </a:lnTo>
                  <a:cubicBezTo>
                    <a:pt x="0" y="7978"/>
                    <a:pt x="253" y="8231"/>
                    <a:pt x="566" y="8231"/>
                  </a:cubicBezTo>
                  <a:lnTo>
                    <a:pt x="2861" y="8231"/>
                  </a:lnTo>
                  <a:cubicBezTo>
                    <a:pt x="3174" y="8231"/>
                    <a:pt x="3427" y="7978"/>
                    <a:pt x="3427" y="7664"/>
                  </a:cubicBezTo>
                  <a:lnTo>
                    <a:pt x="3427" y="564"/>
                  </a:lnTo>
                  <a:cubicBezTo>
                    <a:pt x="3427" y="251"/>
                    <a:pt x="3174" y="1"/>
                    <a:pt x="286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23" name="Google Shape;2323;p59"/>
            <p:cNvSpPr/>
            <p:nvPr/>
          </p:nvSpPr>
          <p:spPr>
            <a:xfrm>
              <a:off x="3471225" y="2152075"/>
              <a:ext cx="84725" cy="264250"/>
            </a:xfrm>
            <a:custGeom>
              <a:rect b="b" l="l" r="r" t="t"/>
              <a:pathLst>
                <a:path extrusionOk="0" h="10570" w="3389">
                  <a:moveTo>
                    <a:pt x="563" y="0"/>
                  </a:moveTo>
                  <a:cubicBezTo>
                    <a:pt x="253" y="0"/>
                    <a:pt x="0" y="250"/>
                    <a:pt x="0" y="563"/>
                  </a:cubicBezTo>
                  <a:lnTo>
                    <a:pt x="0" y="10003"/>
                  </a:lnTo>
                  <a:cubicBezTo>
                    <a:pt x="0" y="10317"/>
                    <a:pt x="253" y="10570"/>
                    <a:pt x="563" y="10570"/>
                  </a:cubicBezTo>
                  <a:lnTo>
                    <a:pt x="2822" y="10570"/>
                  </a:lnTo>
                  <a:cubicBezTo>
                    <a:pt x="3135" y="10570"/>
                    <a:pt x="3388" y="10317"/>
                    <a:pt x="3388" y="10003"/>
                  </a:cubicBezTo>
                  <a:lnTo>
                    <a:pt x="3388" y="563"/>
                  </a:lnTo>
                  <a:cubicBezTo>
                    <a:pt x="3388" y="250"/>
                    <a:pt x="3135" y="0"/>
                    <a:pt x="282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24" name="Google Shape;2324;p59"/>
            <p:cNvSpPr/>
            <p:nvPr/>
          </p:nvSpPr>
          <p:spPr>
            <a:xfrm>
              <a:off x="3584150" y="2093500"/>
              <a:ext cx="84700" cy="322825"/>
            </a:xfrm>
            <a:custGeom>
              <a:rect b="b" l="l" r="r" t="t"/>
              <a:pathLst>
                <a:path extrusionOk="0" h="12913" w="3388">
                  <a:moveTo>
                    <a:pt x="563" y="0"/>
                  </a:moveTo>
                  <a:cubicBezTo>
                    <a:pt x="253" y="0"/>
                    <a:pt x="0" y="253"/>
                    <a:pt x="0" y="566"/>
                  </a:cubicBezTo>
                  <a:lnTo>
                    <a:pt x="0" y="12346"/>
                  </a:lnTo>
                  <a:cubicBezTo>
                    <a:pt x="0" y="12660"/>
                    <a:pt x="253" y="12913"/>
                    <a:pt x="563" y="12913"/>
                  </a:cubicBezTo>
                  <a:lnTo>
                    <a:pt x="2822" y="12913"/>
                  </a:lnTo>
                  <a:cubicBezTo>
                    <a:pt x="3135" y="12913"/>
                    <a:pt x="3388" y="12660"/>
                    <a:pt x="3388" y="12346"/>
                  </a:cubicBezTo>
                  <a:lnTo>
                    <a:pt x="3388" y="566"/>
                  </a:lnTo>
                  <a:cubicBezTo>
                    <a:pt x="3388" y="253"/>
                    <a:pt x="3135" y="0"/>
                    <a:pt x="282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2325" name="Google Shape;2325;p59"/>
          <p:cNvSpPr/>
          <p:nvPr/>
        </p:nvSpPr>
        <p:spPr>
          <a:xfrm>
            <a:off x="2904109" y="3749373"/>
            <a:ext cx="291685" cy="276083"/>
          </a:xfrm>
          <a:custGeom>
            <a:rect b="b" l="l" r="r" t="t"/>
            <a:pathLst>
              <a:path extrusionOk="0" h="17942" w="18956">
                <a:moveTo>
                  <a:pt x="6270" y="9375"/>
                </a:moveTo>
                <a:lnTo>
                  <a:pt x="6267" y="16812"/>
                </a:lnTo>
                <a:lnTo>
                  <a:pt x="1130" y="16812"/>
                </a:lnTo>
                <a:lnTo>
                  <a:pt x="1130" y="13545"/>
                </a:lnTo>
                <a:lnTo>
                  <a:pt x="6270" y="9375"/>
                </a:lnTo>
                <a:close/>
                <a:moveTo>
                  <a:pt x="7399" y="9116"/>
                </a:moveTo>
                <a:lnTo>
                  <a:pt x="12103" y="11534"/>
                </a:lnTo>
                <a:lnTo>
                  <a:pt x="12100" y="16812"/>
                </a:lnTo>
                <a:lnTo>
                  <a:pt x="7399" y="16812"/>
                </a:lnTo>
                <a:lnTo>
                  <a:pt x="7399" y="9116"/>
                </a:lnTo>
                <a:close/>
                <a:moveTo>
                  <a:pt x="564" y="1"/>
                </a:moveTo>
                <a:cubicBezTo>
                  <a:pt x="251" y="1"/>
                  <a:pt x="1" y="254"/>
                  <a:pt x="1" y="564"/>
                </a:cubicBezTo>
                <a:lnTo>
                  <a:pt x="1" y="13274"/>
                </a:lnTo>
                <a:lnTo>
                  <a:pt x="1" y="17376"/>
                </a:lnTo>
                <a:cubicBezTo>
                  <a:pt x="1" y="17689"/>
                  <a:pt x="251" y="17942"/>
                  <a:pt x="564" y="17942"/>
                </a:cubicBezTo>
                <a:lnTo>
                  <a:pt x="18324" y="17942"/>
                </a:lnTo>
                <a:cubicBezTo>
                  <a:pt x="18637" y="17942"/>
                  <a:pt x="18890" y="17689"/>
                  <a:pt x="18890" y="17376"/>
                </a:cubicBezTo>
                <a:cubicBezTo>
                  <a:pt x="18890" y="17062"/>
                  <a:pt x="18637" y="16812"/>
                  <a:pt x="18324" y="16812"/>
                </a:cubicBezTo>
                <a:lnTo>
                  <a:pt x="13232" y="16812"/>
                </a:lnTo>
                <a:lnTo>
                  <a:pt x="13232" y="11425"/>
                </a:lnTo>
                <a:lnTo>
                  <a:pt x="16210" y="8444"/>
                </a:lnTo>
                <a:lnTo>
                  <a:pt x="17400" y="9634"/>
                </a:lnTo>
                <a:cubicBezTo>
                  <a:pt x="17514" y="9748"/>
                  <a:pt x="17656" y="9799"/>
                  <a:pt x="17796" y="9799"/>
                </a:cubicBezTo>
                <a:cubicBezTo>
                  <a:pt x="18059" y="9799"/>
                  <a:pt x="18314" y="9616"/>
                  <a:pt x="18357" y="9317"/>
                </a:cubicBezTo>
                <a:lnTo>
                  <a:pt x="18905" y="5592"/>
                </a:lnTo>
                <a:cubicBezTo>
                  <a:pt x="18955" y="5247"/>
                  <a:pt x="18683" y="4948"/>
                  <a:pt x="18347" y="4948"/>
                </a:cubicBezTo>
                <a:cubicBezTo>
                  <a:pt x="18320" y="4948"/>
                  <a:pt x="18292" y="4950"/>
                  <a:pt x="18264" y="4954"/>
                </a:cubicBezTo>
                <a:lnTo>
                  <a:pt x="14539" y="5502"/>
                </a:lnTo>
                <a:cubicBezTo>
                  <a:pt x="14078" y="5568"/>
                  <a:pt x="13895" y="6132"/>
                  <a:pt x="14223" y="6460"/>
                </a:cubicBezTo>
                <a:lnTo>
                  <a:pt x="15412" y="7649"/>
                </a:lnTo>
                <a:lnTo>
                  <a:pt x="12558" y="10501"/>
                </a:lnTo>
                <a:lnTo>
                  <a:pt x="7092" y="7688"/>
                </a:lnTo>
                <a:lnTo>
                  <a:pt x="7059" y="7673"/>
                </a:lnTo>
                <a:lnTo>
                  <a:pt x="7044" y="7667"/>
                </a:lnTo>
                <a:cubicBezTo>
                  <a:pt x="7032" y="7661"/>
                  <a:pt x="7020" y="7658"/>
                  <a:pt x="7008" y="7655"/>
                </a:cubicBezTo>
                <a:cubicBezTo>
                  <a:pt x="7002" y="7652"/>
                  <a:pt x="6996" y="7649"/>
                  <a:pt x="6990" y="7649"/>
                </a:cubicBezTo>
                <a:lnTo>
                  <a:pt x="6957" y="7640"/>
                </a:lnTo>
                <a:lnTo>
                  <a:pt x="6942" y="7637"/>
                </a:lnTo>
                <a:cubicBezTo>
                  <a:pt x="6926" y="7634"/>
                  <a:pt x="6908" y="7631"/>
                  <a:pt x="6893" y="7628"/>
                </a:cubicBezTo>
                <a:lnTo>
                  <a:pt x="6770" y="7628"/>
                </a:lnTo>
                <a:cubicBezTo>
                  <a:pt x="6758" y="7631"/>
                  <a:pt x="6743" y="7634"/>
                  <a:pt x="6728" y="7637"/>
                </a:cubicBezTo>
                <a:lnTo>
                  <a:pt x="6710" y="7640"/>
                </a:lnTo>
                <a:lnTo>
                  <a:pt x="6680" y="7649"/>
                </a:lnTo>
                <a:lnTo>
                  <a:pt x="6658" y="7652"/>
                </a:lnTo>
                <a:cubicBezTo>
                  <a:pt x="6646" y="7658"/>
                  <a:pt x="6631" y="7664"/>
                  <a:pt x="6616" y="7670"/>
                </a:cubicBezTo>
                <a:cubicBezTo>
                  <a:pt x="6610" y="7670"/>
                  <a:pt x="6607" y="7673"/>
                  <a:pt x="6601" y="7676"/>
                </a:cubicBezTo>
                <a:cubicBezTo>
                  <a:pt x="6595" y="7679"/>
                  <a:pt x="6583" y="7685"/>
                  <a:pt x="6574" y="7688"/>
                </a:cubicBezTo>
                <a:lnTo>
                  <a:pt x="6556" y="7700"/>
                </a:lnTo>
                <a:cubicBezTo>
                  <a:pt x="6547" y="7703"/>
                  <a:pt x="6538" y="7709"/>
                  <a:pt x="6529" y="7715"/>
                </a:cubicBezTo>
                <a:lnTo>
                  <a:pt x="6514" y="7724"/>
                </a:lnTo>
                <a:cubicBezTo>
                  <a:pt x="6502" y="7733"/>
                  <a:pt x="6490" y="7743"/>
                  <a:pt x="6475" y="7752"/>
                </a:cubicBezTo>
                <a:lnTo>
                  <a:pt x="6475" y="7755"/>
                </a:lnTo>
                <a:lnTo>
                  <a:pt x="1130" y="12091"/>
                </a:lnTo>
                <a:lnTo>
                  <a:pt x="1130" y="564"/>
                </a:lnTo>
                <a:cubicBezTo>
                  <a:pt x="1130" y="254"/>
                  <a:pt x="877" y="1"/>
                  <a:pt x="56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nvGrpSpPr>
          <p:cNvPr id="2326" name="Google Shape;2326;p59"/>
          <p:cNvGrpSpPr/>
          <p:nvPr/>
        </p:nvGrpSpPr>
        <p:grpSpPr>
          <a:xfrm>
            <a:off x="3358681" y="3738987"/>
            <a:ext cx="242216" cy="281338"/>
            <a:chOff x="4492800" y="2027925"/>
            <a:chExt cx="414825" cy="481825"/>
          </a:xfrm>
        </p:grpSpPr>
        <p:sp>
          <p:nvSpPr>
            <p:cNvPr id="2327" name="Google Shape;2327;p59"/>
            <p:cNvSpPr/>
            <p:nvPr/>
          </p:nvSpPr>
          <p:spPr>
            <a:xfrm>
              <a:off x="4492800" y="2027925"/>
              <a:ext cx="54600" cy="481825"/>
            </a:xfrm>
            <a:custGeom>
              <a:rect b="b" l="l" r="r" t="t"/>
              <a:pathLst>
                <a:path extrusionOk="0" h="19273" w="2184">
                  <a:moveTo>
                    <a:pt x="912" y="1"/>
                  </a:moveTo>
                  <a:cubicBezTo>
                    <a:pt x="407" y="1"/>
                    <a:pt x="0" y="407"/>
                    <a:pt x="0" y="913"/>
                  </a:cubicBezTo>
                  <a:lnTo>
                    <a:pt x="0" y="18360"/>
                  </a:lnTo>
                  <a:cubicBezTo>
                    <a:pt x="0" y="18866"/>
                    <a:pt x="407" y="19273"/>
                    <a:pt x="912" y="19273"/>
                  </a:cubicBezTo>
                  <a:lnTo>
                    <a:pt x="1271" y="19273"/>
                  </a:lnTo>
                  <a:cubicBezTo>
                    <a:pt x="1777" y="19273"/>
                    <a:pt x="2183" y="18866"/>
                    <a:pt x="2183" y="18360"/>
                  </a:cubicBezTo>
                  <a:lnTo>
                    <a:pt x="2183" y="913"/>
                  </a:lnTo>
                  <a:cubicBezTo>
                    <a:pt x="2183" y="407"/>
                    <a:pt x="1777" y="1"/>
                    <a:pt x="127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28" name="Google Shape;2328;p59"/>
            <p:cNvSpPr/>
            <p:nvPr/>
          </p:nvSpPr>
          <p:spPr>
            <a:xfrm>
              <a:off x="4575600" y="2051425"/>
              <a:ext cx="332025" cy="262450"/>
            </a:xfrm>
            <a:custGeom>
              <a:rect b="b" l="l" r="r" t="t"/>
              <a:pathLst>
                <a:path extrusionOk="0" h="10498" w="13281">
                  <a:moveTo>
                    <a:pt x="0" y="0"/>
                  </a:moveTo>
                  <a:lnTo>
                    <a:pt x="0" y="10497"/>
                  </a:lnTo>
                  <a:lnTo>
                    <a:pt x="12485" y="10497"/>
                  </a:lnTo>
                  <a:cubicBezTo>
                    <a:pt x="13006" y="10494"/>
                    <a:pt x="13280" y="9874"/>
                    <a:pt x="12925" y="9488"/>
                  </a:cubicBezTo>
                  <a:lnTo>
                    <a:pt x="9010" y="5249"/>
                  </a:lnTo>
                  <a:lnTo>
                    <a:pt x="12925" y="1006"/>
                  </a:lnTo>
                  <a:cubicBezTo>
                    <a:pt x="13280" y="620"/>
                    <a:pt x="13006" y="0"/>
                    <a:pt x="1248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329" name="Google Shape;2329;p59"/>
          <p:cNvGrpSpPr/>
          <p:nvPr/>
        </p:nvGrpSpPr>
        <p:grpSpPr>
          <a:xfrm>
            <a:off x="3781426" y="3748916"/>
            <a:ext cx="270984" cy="271041"/>
            <a:chOff x="5049725" y="2027900"/>
            <a:chExt cx="481750" cy="481850"/>
          </a:xfrm>
        </p:grpSpPr>
        <p:sp>
          <p:nvSpPr>
            <p:cNvPr id="2330" name="Google Shape;2330;p59"/>
            <p:cNvSpPr/>
            <p:nvPr/>
          </p:nvSpPr>
          <p:spPr>
            <a:xfrm>
              <a:off x="5191775" y="2394925"/>
              <a:ext cx="197625" cy="114825"/>
            </a:xfrm>
            <a:custGeom>
              <a:rect b="b" l="l" r="r" t="t"/>
              <a:pathLst>
                <a:path extrusionOk="0" h="4593" w="7905">
                  <a:moveTo>
                    <a:pt x="0" y="0"/>
                  </a:moveTo>
                  <a:lnTo>
                    <a:pt x="0" y="566"/>
                  </a:lnTo>
                  <a:cubicBezTo>
                    <a:pt x="3" y="1298"/>
                    <a:pt x="479" y="1949"/>
                    <a:pt x="1178" y="2171"/>
                  </a:cubicBezTo>
                  <a:cubicBezTo>
                    <a:pt x="1407" y="3502"/>
                    <a:pt x="2560" y="4593"/>
                    <a:pt x="3954" y="4593"/>
                  </a:cubicBezTo>
                  <a:cubicBezTo>
                    <a:pt x="5345" y="4593"/>
                    <a:pt x="6499" y="3502"/>
                    <a:pt x="6728" y="2171"/>
                  </a:cubicBezTo>
                  <a:cubicBezTo>
                    <a:pt x="7426" y="1949"/>
                    <a:pt x="7902" y="1298"/>
                    <a:pt x="7905" y="566"/>
                  </a:cubicBezTo>
                  <a:lnTo>
                    <a:pt x="790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31" name="Google Shape;2331;p59"/>
            <p:cNvSpPr/>
            <p:nvPr/>
          </p:nvSpPr>
          <p:spPr>
            <a:xfrm>
              <a:off x="5113625" y="2027900"/>
              <a:ext cx="347300" cy="338825"/>
            </a:xfrm>
            <a:custGeom>
              <a:rect b="b" l="l" r="r" t="t"/>
              <a:pathLst>
                <a:path extrusionOk="0" h="13553" w="13892">
                  <a:moveTo>
                    <a:pt x="7080" y="2260"/>
                  </a:moveTo>
                  <a:cubicBezTo>
                    <a:pt x="9574" y="2263"/>
                    <a:pt x="11594" y="4284"/>
                    <a:pt x="11597" y="6777"/>
                  </a:cubicBezTo>
                  <a:cubicBezTo>
                    <a:pt x="11597" y="7090"/>
                    <a:pt x="11344" y="7340"/>
                    <a:pt x="11031" y="7340"/>
                  </a:cubicBezTo>
                  <a:cubicBezTo>
                    <a:pt x="10718" y="7340"/>
                    <a:pt x="10468" y="7090"/>
                    <a:pt x="10468" y="6777"/>
                  </a:cubicBezTo>
                  <a:cubicBezTo>
                    <a:pt x="10465" y="4907"/>
                    <a:pt x="8950" y="3392"/>
                    <a:pt x="7080" y="3389"/>
                  </a:cubicBezTo>
                  <a:cubicBezTo>
                    <a:pt x="6767" y="3389"/>
                    <a:pt x="6514" y="3136"/>
                    <a:pt x="6514" y="2826"/>
                  </a:cubicBezTo>
                  <a:cubicBezTo>
                    <a:pt x="6514" y="2513"/>
                    <a:pt x="6767" y="2260"/>
                    <a:pt x="7080" y="2260"/>
                  </a:cubicBezTo>
                  <a:close/>
                  <a:moveTo>
                    <a:pt x="7070" y="1"/>
                  </a:moveTo>
                  <a:cubicBezTo>
                    <a:pt x="6595" y="1"/>
                    <a:pt x="6111" y="50"/>
                    <a:pt x="5623" y="152"/>
                  </a:cubicBezTo>
                  <a:cubicBezTo>
                    <a:pt x="3075" y="685"/>
                    <a:pt x="1001" y="2754"/>
                    <a:pt x="459" y="5301"/>
                  </a:cubicBezTo>
                  <a:cubicBezTo>
                    <a:pt x="1" y="7469"/>
                    <a:pt x="567" y="9644"/>
                    <a:pt x="2015" y="11270"/>
                  </a:cubicBezTo>
                  <a:cubicBezTo>
                    <a:pt x="2584" y="11908"/>
                    <a:pt x="2952" y="12703"/>
                    <a:pt x="3072" y="13552"/>
                  </a:cubicBezTo>
                  <a:lnTo>
                    <a:pt x="11088" y="13552"/>
                  </a:lnTo>
                  <a:cubicBezTo>
                    <a:pt x="11221" y="12691"/>
                    <a:pt x="11597" y="11887"/>
                    <a:pt x="12175" y="11233"/>
                  </a:cubicBezTo>
                  <a:cubicBezTo>
                    <a:pt x="13259" y="10002"/>
                    <a:pt x="13892" y="8418"/>
                    <a:pt x="13892" y="6777"/>
                  </a:cubicBezTo>
                  <a:cubicBezTo>
                    <a:pt x="13892" y="2969"/>
                    <a:pt x="10766" y="1"/>
                    <a:pt x="707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32" name="Google Shape;2332;p59"/>
            <p:cNvSpPr/>
            <p:nvPr/>
          </p:nvSpPr>
          <p:spPr>
            <a:xfrm>
              <a:off x="5049725" y="2197300"/>
              <a:ext cx="56400" cy="28275"/>
            </a:xfrm>
            <a:custGeom>
              <a:rect b="b" l="l" r="r" t="t"/>
              <a:pathLst>
                <a:path extrusionOk="0" h="1131" w="2256">
                  <a:moveTo>
                    <a:pt x="563" y="1"/>
                  </a:moveTo>
                  <a:cubicBezTo>
                    <a:pt x="250" y="1"/>
                    <a:pt x="0" y="254"/>
                    <a:pt x="0" y="567"/>
                  </a:cubicBezTo>
                  <a:cubicBezTo>
                    <a:pt x="0" y="877"/>
                    <a:pt x="250" y="1130"/>
                    <a:pt x="563" y="1130"/>
                  </a:cubicBezTo>
                  <a:lnTo>
                    <a:pt x="1693" y="1130"/>
                  </a:lnTo>
                  <a:cubicBezTo>
                    <a:pt x="2006" y="1130"/>
                    <a:pt x="2256" y="877"/>
                    <a:pt x="2256" y="567"/>
                  </a:cubicBezTo>
                  <a:cubicBezTo>
                    <a:pt x="2256" y="254"/>
                    <a:pt x="2006" y="1"/>
                    <a:pt x="16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33" name="Google Shape;2333;p59"/>
            <p:cNvSpPr/>
            <p:nvPr/>
          </p:nvSpPr>
          <p:spPr>
            <a:xfrm>
              <a:off x="5052575" y="2102800"/>
              <a:ext cx="50850" cy="48075"/>
            </a:xfrm>
            <a:custGeom>
              <a:rect b="b" l="l" r="r" t="t"/>
              <a:pathLst>
                <a:path extrusionOk="0" h="1923" w="2034">
                  <a:moveTo>
                    <a:pt x="623" y="0"/>
                  </a:moveTo>
                  <a:cubicBezTo>
                    <a:pt x="478" y="0"/>
                    <a:pt x="333" y="56"/>
                    <a:pt x="224" y="167"/>
                  </a:cubicBezTo>
                  <a:cubicBezTo>
                    <a:pt x="4" y="384"/>
                    <a:pt x="1" y="736"/>
                    <a:pt x="214" y="959"/>
                  </a:cubicBezTo>
                  <a:lnTo>
                    <a:pt x="1015" y="1757"/>
                  </a:lnTo>
                  <a:cubicBezTo>
                    <a:pt x="1125" y="1867"/>
                    <a:pt x="1269" y="1922"/>
                    <a:pt x="1413" y="1922"/>
                  </a:cubicBezTo>
                  <a:cubicBezTo>
                    <a:pt x="1558" y="1922"/>
                    <a:pt x="1702" y="1867"/>
                    <a:pt x="1813" y="1757"/>
                  </a:cubicBezTo>
                  <a:cubicBezTo>
                    <a:pt x="2033" y="1534"/>
                    <a:pt x="2033" y="1179"/>
                    <a:pt x="1813" y="959"/>
                  </a:cubicBezTo>
                  <a:lnTo>
                    <a:pt x="1015" y="158"/>
                  </a:lnTo>
                  <a:cubicBezTo>
                    <a:pt x="906" y="53"/>
                    <a:pt x="764" y="0"/>
                    <a:pt x="62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34" name="Google Shape;2334;p59"/>
            <p:cNvSpPr/>
            <p:nvPr/>
          </p:nvSpPr>
          <p:spPr>
            <a:xfrm>
              <a:off x="5052575" y="2272175"/>
              <a:ext cx="50700" cy="47900"/>
            </a:xfrm>
            <a:custGeom>
              <a:rect b="b" l="l" r="r" t="t"/>
              <a:pathLst>
                <a:path extrusionOk="0" h="1916" w="2028">
                  <a:moveTo>
                    <a:pt x="1405" y="0"/>
                  </a:moveTo>
                  <a:cubicBezTo>
                    <a:pt x="1264" y="0"/>
                    <a:pt x="1124" y="53"/>
                    <a:pt x="1015" y="159"/>
                  </a:cubicBezTo>
                  <a:lnTo>
                    <a:pt x="214" y="960"/>
                  </a:lnTo>
                  <a:cubicBezTo>
                    <a:pt x="1" y="1179"/>
                    <a:pt x="4" y="1532"/>
                    <a:pt x="224" y="1749"/>
                  </a:cubicBezTo>
                  <a:cubicBezTo>
                    <a:pt x="333" y="1860"/>
                    <a:pt x="478" y="1916"/>
                    <a:pt x="623" y="1916"/>
                  </a:cubicBezTo>
                  <a:cubicBezTo>
                    <a:pt x="764" y="1916"/>
                    <a:pt x="906" y="1863"/>
                    <a:pt x="1015" y="1758"/>
                  </a:cubicBezTo>
                  <a:lnTo>
                    <a:pt x="1813" y="960"/>
                  </a:lnTo>
                  <a:cubicBezTo>
                    <a:pt x="2027" y="737"/>
                    <a:pt x="2024" y="384"/>
                    <a:pt x="1804" y="168"/>
                  </a:cubicBezTo>
                  <a:cubicBezTo>
                    <a:pt x="1695" y="56"/>
                    <a:pt x="1550" y="0"/>
                    <a:pt x="140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35" name="Google Shape;2335;p59"/>
            <p:cNvSpPr/>
            <p:nvPr/>
          </p:nvSpPr>
          <p:spPr>
            <a:xfrm>
              <a:off x="5475050" y="2197300"/>
              <a:ext cx="56425" cy="28275"/>
            </a:xfrm>
            <a:custGeom>
              <a:rect b="b" l="l" r="r" t="t"/>
              <a:pathLst>
                <a:path extrusionOk="0" h="1131" w="2257">
                  <a:moveTo>
                    <a:pt x="564" y="1"/>
                  </a:moveTo>
                  <a:cubicBezTo>
                    <a:pt x="251" y="1"/>
                    <a:pt x="1" y="254"/>
                    <a:pt x="1" y="567"/>
                  </a:cubicBezTo>
                  <a:cubicBezTo>
                    <a:pt x="1" y="877"/>
                    <a:pt x="251" y="1130"/>
                    <a:pt x="564" y="1130"/>
                  </a:cubicBezTo>
                  <a:lnTo>
                    <a:pt x="1693" y="1130"/>
                  </a:lnTo>
                  <a:cubicBezTo>
                    <a:pt x="2006" y="1130"/>
                    <a:pt x="2256" y="877"/>
                    <a:pt x="2256" y="567"/>
                  </a:cubicBezTo>
                  <a:cubicBezTo>
                    <a:pt x="2256" y="254"/>
                    <a:pt x="2006" y="1"/>
                    <a:pt x="16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36" name="Google Shape;2336;p59"/>
            <p:cNvSpPr/>
            <p:nvPr/>
          </p:nvSpPr>
          <p:spPr>
            <a:xfrm>
              <a:off x="5477925" y="2102800"/>
              <a:ext cx="50675" cy="47900"/>
            </a:xfrm>
            <a:custGeom>
              <a:rect b="b" l="l" r="r" t="t"/>
              <a:pathLst>
                <a:path extrusionOk="0" h="1916" w="2027">
                  <a:moveTo>
                    <a:pt x="1405" y="0"/>
                  </a:moveTo>
                  <a:cubicBezTo>
                    <a:pt x="1264" y="0"/>
                    <a:pt x="1123" y="53"/>
                    <a:pt x="1015" y="158"/>
                  </a:cubicBezTo>
                  <a:lnTo>
                    <a:pt x="214" y="959"/>
                  </a:lnTo>
                  <a:cubicBezTo>
                    <a:pt x="0" y="1179"/>
                    <a:pt x="3" y="1531"/>
                    <a:pt x="223" y="1748"/>
                  </a:cubicBezTo>
                  <a:cubicBezTo>
                    <a:pt x="333" y="1860"/>
                    <a:pt x="478" y="1915"/>
                    <a:pt x="623" y="1915"/>
                  </a:cubicBezTo>
                  <a:cubicBezTo>
                    <a:pt x="764" y="1915"/>
                    <a:pt x="905" y="1863"/>
                    <a:pt x="1015" y="1757"/>
                  </a:cubicBezTo>
                  <a:lnTo>
                    <a:pt x="1813" y="959"/>
                  </a:lnTo>
                  <a:cubicBezTo>
                    <a:pt x="2027" y="736"/>
                    <a:pt x="2024" y="384"/>
                    <a:pt x="1804" y="167"/>
                  </a:cubicBezTo>
                  <a:cubicBezTo>
                    <a:pt x="1694" y="56"/>
                    <a:pt x="1549" y="0"/>
                    <a:pt x="140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37" name="Google Shape;2337;p59"/>
            <p:cNvSpPr/>
            <p:nvPr/>
          </p:nvSpPr>
          <p:spPr>
            <a:xfrm>
              <a:off x="5477775" y="2272000"/>
              <a:ext cx="50825" cy="48075"/>
            </a:xfrm>
            <a:custGeom>
              <a:rect b="b" l="l" r="r" t="t"/>
              <a:pathLst>
                <a:path extrusionOk="0" h="1923" w="2033">
                  <a:moveTo>
                    <a:pt x="621" y="1"/>
                  </a:moveTo>
                  <a:cubicBezTo>
                    <a:pt x="476" y="1"/>
                    <a:pt x="331" y="56"/>
                    <a:pt x="220" y="166"/>
                  </a:cubicBezTo>
                  <a:cubicBezTo>
                    <a:pt x="0" y="388"/>
                    <a:pt x="0" y="744"/>
                    <a:pt x="220" y="967"/>
                  </a:cubicBezTo>
                  <a:lnTo>
                    <a:pt x="1021" y="1765"/>
                  </a:lnTo>
                  <a:cubicBezTo>
                    <a:pt x="1129" y="1870"/>
                    <a:pt x="1270" y="1923"/>
                    <a:pt x="1411" y="1923"/>
                  </a:cubicBezTo>
                  <a:cubicBezTo>
                    <a:pt x="1555" y="1923"/>
                    <a:pt x="1700" y="1867"/>
                    <a:pt x="1810" y="1756"/>
                  </a:cubicBezTo>
                  <a:cubicBezTo>
                    <a:pt x="2030" y="1539"/>
                    <a:pt x="2033" y="1186"/>
                    <a:pt x="1819" y="967"/>
                  </a:cubicBezTo>
                  <a:lnTo>
                    <a:pt x="1021" y="166"/>
                  </a:lnTo>
                  <a:cubicBezTo>
                    <a:pt x="910" y="56"/>
                    <a:pt x="765" y="1"/>
                    <a:pt x="62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338" name="Google Shape;2338;p59"/>
          <p:cNvGrpSpPr/>
          <p:nvPr/>
        </p:nvGrpSpPr>
        <p:grpSpPr>
          <a:xfrm>
            <a:off x="4262520" y="3739063"/>
            <a:ext cx="182414" cy="281254"/>
            <a:chOff x="5726350" y="2028150"/>
            <a:chExt cx="312300" cy="481600"/>
          </a:xfrm>
        </p:grpSpPr>
        <p:sp>
          <p:nvSpPr>
            <p:cNvPr id="2339" name="Google Shape;2339;p59"/>
            <p:cNvSpPr/>
            <p:nvPr/>
          </p:nvSpPr>
          <p:spPr>
            <a:xfrm>
              <a:off x="5756075" y="2028150"/>
              <a:ext cx="252825" cy="83275"/>
            </a:xfrm>
            <a:custGeom>
              <a:rect b="b" l="l" r="r" t="t"/>
              <a:pathLst>
                <a:path extrusionOk="0" h="3331" w="10113">
                  <a:moveTo>
                    <a:pt x="1639" y="1"/>
                  </a:moveTo>
                  <a:cubicBezTo>
                    <a:pt x="730" y="13"/>
                    <a:pt x="1" y="753"/>
                    <a:pt x="1" y="1666"/>
                  </a:cubicBezTo>
                  <a:cubicBezTo>
                    <a:pt x="1" y="2575"/>
                    <a:pt x="730" y="3316"/>
                    <a:pt x="1639" y="3331"/>
                  </a:cubicBezTo>
                  <a:lnTo>
                    <a:pt x="8474" y="3331"/>
                  </a:lnTo>
                  <a:cubicBezTo>
                    <a:pt x="9384" y="3316"/>
                    <a:pt x="10113" y="2575"/>
                    <a:pt x="10113" y="1666"/>
                  </a:cubicBezTo>
                  <a:cubicBezTo>
                    <a:pt x="10113" y="753"/>
                    <a:pt x="9384" y="13"/>
                    <a:pt x="847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40" name="Google Shape;2340;p59"/>
            <p:cNvSpPr/>
            <p:nvPr/>
          </p:nvSpPr>
          <p:spPr>
            <a:xfrm>
              <a:off x="5726350" y="2139650"/>
              <a:ext cx="312300" cy="224425"/>
            </a:xfrm>
            <a:custGeom>
              <a:rect b="b" l="l" r="r" t="t"/>
              <a:pathLst>
                <a:path extrusionOk="0" h="8977" w="12492">
                  <a:moveTo>
                    <a:pt x="2822" y="0"/>
                  </a:moveTo>
                  <a:lnTo>
                    <a:pt x="2822" y="4800"/>
                  </a:lnTo>
                  <a:cubicBezTo>
                    <a:pt x="1527" y="5589"/>
                    <a:pt x="542" y="6797"/>
                    <a:pt x="36" y="8224"/>
                  </a:cubicBezTo>
                  <a:lnTo>
                    <a:pt x="30" y="8233"/>
                  </a:lnTo>
                  <a:cubicBezTo>
                    <a:pt x="27" y="8242"/>
                    <a:pt x="24" y="8254"/>
                    <a:pt x="21" y="8266"/>
                  </a:cubicBezTo>
                  <a:cubicBezTo>
                    <a:pt x="18" y="8278"/>
                    <a:pt x="15" y="8281"/>
                    <a:pt x="15" y="8287"/>
                  </a:cubicBezTo>
                  <a:cubicBezTo>
                    <a:pt x="12" y="8296"/>
                    <a:pt x="9" y="8308"/>
                    <a:pt x="9" y="8317"/>
                  </a:cubicBezTo>
                  <a:cubicBezTo>
                    <a:pt x="6" y="8326"/>
                    <a:pt x="6" y="8335"/>
                    <a:pt x="3" y="8347"/>
                  </a:cubicBezTo>
                  <a:cubicBezTo>
                    <a:pt x="3" y="8356"/>
                    <a:pt x="3" y="8362"/>
                    <a:pt x="3" y="8368"/>
                  </a:cubicBezTo>
                  <a:cubicBezTo>
                    <a:pt x="0" y="8378"/>
                    <a:pt x="3" y="8393"/>
                    <a:pt x="3" y="8405"/>
                  </a:cubicBezTo>
                  <a:cubicBezTo>
                    <a:pt x="3" y="8408"/>
                    <a:pt x="3" y="8411"/>
                    <a:pt x="3" y="8414"/>
                  </a:cubicBezTo>
                  <a:lnTo>
                    <a:pt x="3" y="8426"/>
                  </a:lnTo>
                  <a:cubicBezTo>
                    <a:pt x="3" y="8438"/>
                    <a:pt x="3" y="8450"/>
                    <a:pt x="3" y="8462"/>
                  </a:cubicBezTo>
                  <a:lnTo>
                    <a:pt x="6" y="8483"/>
                  </a:lnTo>
                  <a:cubicBezTo>
                    <a:pt x="6" y="8495"/>
                    <a:pt x="9" y="8504"/>
                    <a:pt x="12" y="8513"/>
                  </a:cubicBezTo>
                  <a:cubicBezTo>
                    <a:pt x="12" y="8525"/>
                    <a:pt x="15" y="8531"/>
                    <a:pt x="15" y="8540"/>
                  </a:cubicBezTo>
                  <a:cubicBezTo>
                    <a:pt x="18" y="8549"/>
                    <a:pt x="21" y="8558"/>
                    <a:pt x="21" y="8564"/>
                  </a:cubicBezTo>
                  <a:cubicBezTo>
                    <a:pt x="24" y="8573"/>
                    <a:pt x="27" y="8585"/>
                    <a:pt x="33" y="8594"/>
                  </a:cubicBezTo>
                  <a:cubicBezTo>
                    <a:pt x="36" y="8606"/>
                    <a:pt x="36" y="8609"/>
                    <a:pt x="40" y="8615"/>
                  </a:cubicBezTo>
                  <a:cubicBezTo>
                    <a:pt x="43" y="8624"/>
                    <a:pt x="49" y="8636"/>
                    <a:pt x="52" y="8646"/>
                  </a:cubicBezTo>
                  <a:cubicBezTo>
                    <a:pt x="58" y="8658"/>
                    <a:pt x="58" y="8661"/>
                    <a:pt x="61" y="8667"/>
                  </a:cubicBezTo>
                  <a:cubicBezTo>
                    <a:pt x="67" y="8673"/>
                    <a:pt x="73" y="8685"/>
                    <a:pt x="76" y="8694"/>
                  </a:cubicBezTo>
                  <a:cubicBezTo>
                    <a:pt x="82" y="8703"/>
                    <a:pt x="85" y="8709"/>
                    <a:pt x="88" y="8715"/>
                  </a:cubicBezTo>
                  <a:cubicBezTo>
                    <a:pt x="94" y="8721"/>
                    <a:pt x="100" y="8730"/>
                    <a:pt x="106" y="8739"/>
                  </a:cubicBezTo>
                  <a:cubicBezTo>
                    <a:pt x="112" y="8748"/>
                    <a:pt x="115" y="8754"/>
                    <a:pt x="121" y="8760"/>
                  </a:cubicBezTo>
                  <a:cubicBezTo>
                    <a:pt x="127" y="8769"/>
                    <a:pt x="133" y="8775"/>
                    <a:pt x="139" y="8781"/>
                  </a:cubicBezTo>
                  <a:cubicBezTo>
                    <a:pt x="145" y="8787"/>
                    <a:pt x="151" y="8796"/>
                    <a:pt x="157" y="8802"/>
                  </a:cubicBezTo>
                  <a:lnTo>
                    <a:pt x="175" y="8820"/>
                  </a:lnTo>
                  <a:cubicBezTo>
                    <a:pt x="181" y="8826"/>
                    <a:pt x="190" y="8832"/>
                    <a:pt x="196" y="8841"/>
                  </a:cubicBezTo>
                  <a:lnTo>
                    <a:pt x="217" y="8856"/>
                  </a:lnTo>
                  <a:lnTo>
                    <a:pt x="238" y="8874"/>
                  </a:lnTo>
                  <a:lnTo>
                    <a:pt x="262" y="8889"/>
                  </a:lnTo>
                  <a:lnTo>
                    <a:pt x="283" y="8901"/>
                  </a:lnTo>
                  <a:lnTo>
                    <a:pt x="314" y="8917"/>
                  </a:lnTo>
                  <a:cubicBezTo>
                    <a:pt x="320" y="8920"/>
                    <a:pt x="326" y="8923"/>
                    <a:pt x="332" y="8926"/>
                  </a:cubicBezTo>
                  <a:cubicBezTo>
                    <a:pt x="341" y="8929"/>
                    <a:pt x="356" y="8938"/>
                    <a:pt x="368" y="8941"/>
                  </a:cubicBezTo>
                  <a:lnTo>
                    <a:pt x="377" y="8947"/>
                  </a:lnTo>
                  <a:lnTo>
                    <a:pt x="386" y="8947"/>
                  </a:lnTo>
                  <a:lnTo>
                    <a:pt x="413" y="8956"/>
                  </a:lnTo>
                  <a:lnTo>
                    <a:pt x="437" y="8962"/>
                  </a:lnTo>
                  <a:lnTo>
                    <a:pt x="461" y="8968"/>
                  </a:lnTo>
                  <a:cubicBezTo>
                    <a:pt x="473" y="8971"/>
                    <a:pt x="485" y="8971"/>
                    <a:pt x="497" y="8974"/>
                  </a:cubicBezTo>
                  <a:lnTo>
                    <a:pt x="512" y="8977"/>
                  </a:lnTo>
                  <a:lnTo>
                    <a:pt x="11928" y="8977"/>
                  </a:lnTo>
                  <a:cubicBezTo>
                    <a:pt x="11946" y="8977"/>
                    <a:pt x="11967" y="8977"/>
                    <a:pt x="11985" y="8974"/>
                  </a:cubicBezTo>
                  <a:lnTo>
                    <a:pt x="11991" y="8974"/>
                  </a:lnTo>
                  <a:cubicBezTo>
                    <a:pt x="12006" y="8974"/>
                    <a:pt x="12021" y="8971"/>
                    <a:pt x="12033" y="8968"/>
                  </a:cubicBezTo>
                  <a:lnTo>
                    <a:pt x="12051" y="8965"/>
                  </a:lnTo>
                  <a:cubicBezTo>
                    <a:pt x="12063" y="8962"/>
                    <a:pt x="12072" y="8959"/>
                    <a:pt x="12085" y="8956"/>
                  </a:cubicBezTo>
                  <a:lnTo>
                    <a:pt x="12106" y="8950"/>
                  </a:lnTo>
                  <a:lnTo>
                    <a:pt x="12118" y="8947"/>
                  </a:lnTo>
                  <a:lnTo>
                    <a:pt x="12130" y="8941"/>
                  </a:lnTo>
                  <a:lnTo>
                    <a:pt x="12160" y="8929"/>
                  </a:lnTo>
                  <a:lnTo>
                    <a:pt x="12184" y="8917"/>
                  </a:lnTo>
                  <a:cubicBezTo>
                    <a:pt x="12193" y="8914"/>
                    <a:pt x="12199" y="8907"/>
                    <a:pt x="12208" y="8904"/>
                  </a:cubicBezTo>
                  <a:cubicBezTo>
                    <a:pt x="12214" y="8898"/>
                    <a:pt x="12226" y="8892"/>
                    <a:pt x="12235" y="8889"/>
                  </a:cubicBezTo>
                  <a:lnTo>
                    <a:pt x="12253" y="8877"/>
                  </a:lnTo>
                  <a:cubicBezTo>
                    <a:pt x="12262" y="8868"/>
                    <a:pt x="12271" y="8862"/>
                    <a:pt x="12280" y="8856"/>
                  </a:cubicBezTo>
                  <a:lnTo>
                    <a:pt x="12295" y="8844"/>
                  </a:lnTo>
                  <a:cubicBezTo>
                    <a:pt x="12304" y="8835"/>
                    <a:pt x="12313" y="8826"/>
                    <a:pt x="12319" y="8820"/>
                  </a:cubicBezTo>
                  <a:lnTo>
                    <a:pt x="12334" y="8805"/>
                  </a:lnTo>
                  <a:cubicBezTo>
                    <a:pt x="12343" y="8796"/>
                    <a:pt x="12349" y="8790"/>
                    <a:pt x="12359" y="8781"/>
                  </a:cubicBezTo>
                  <a:lnTo>
                    <a:pt x="12371" y="8763"/>
                  </a:lnTo>
                  <a:lnTo>
                    <a:pt x="12389" y="8739"/>
                  </a:lnTo>
                  <a:lnTo>
                    <a:pt x="12404" y="8718"/>
                  </a:lnTo>
                  <a:cubicBezTo>
                    <a:pt x="12410" y="8709"/>
                    <a:pt x="12413" y="8703"/>
                    <a:pt x="12419" y="8694"/>
                  </a:cubicBezTo>
                  <a:cubicBezTo>
                    <a:pt x="12422" y="8688"/>
                    <a:pt x="12428" y="8679"/>
                    <a:pt x="12431" y="8670"/>
                  </a:cubicBezTo>
                  <a:cubicBezTo>
                    <a:pt x="12437" y="8661"/>
                    <a:pt x="12440" y="8655"/>
                    <a:pt x="12443" y="8646"/>
                  </a:cubicBezTo>
                  <a:cubicBezTo>
                    <a:pt x="12446" y="8639"/>
                    <a:pt x="12449" y="8627"/>
                    <a:pt x="12455" y="8618"/>
                  </a:cubicBezTo>
                  <a:cubicBezTo>
                    <a:pt x="12458" y="8609"/>
                    <a:pt x="12461" y="8603"/>
                    <a:pt x="12461" y="8594"/>
                  </a:cubicBezTo>
                  <a:cubicBezTo>
                    <a:pt x="12464" y="8588"/>
                    <a:pt x="12467" y="8576"/>
                    <a:pt x="12470" y="8567"/>
                  </a:cubicBezTo>
                  <a:cubicBezTo>
                    <a:pt x="12473" y="8558"/>
                    <a:pt x="12476" y="8549"/>
                    <a:pt x="12479" y="8540"/>
                  </a:cubicBezTo>
                  <a:cubicBezTo>
                    <a:pt x="12479" y="8534"/>
                    <a:pt x="12482" y="8525"/>
                    <a:pt x="12482" y="8516"/>
                  </a:cubicBezTo>
                  <a:cubicBezTo>
                    <a:pt x="12485" y="8507"/>
                    <a:pt x="12485" y="8495"/>
                    <a:pt x="12488" y="8486"/>
                  </a:cubicBezTo>
                  <a:lnTo>
                    <a:pt x="12491" y="8462"/>
                  </a:lnTo>
                  <a:cubicBezTo>
                    <a:pt x="12491" y="8450"/>
                    <a:pt x="12491" y="8438"/>
                    <a:pt x="12491" y="8426"/>
                  </a:cubicBezTo>
                  <a:lnTo>
                    <a:pt x="12491" y="8414"/>
                  </a:lnTo>
                  <a:cubicBezTo>
                    <a:pt x="12491" y="8411"/>
                    <a:pt x="12491" y="8408"/>
                    <a:pt x="12491" y="8405"/>
                  </a:cubicBezTo>
                  <a:lnTo>
                    <a:pt x="12491" y="8371"/>
                  </a:lnTo>
                  <a:cubicBezTo>
                    <a:pt x="12491" y="8359"/>
                    <a:pt x="12491" y="8356"/>
                    <a:pt x="12491" y="8347"/>
                  </a:cubicBezTo>
                  <a:cubicBezTo>
                    <a:pt x="12488" y="8338"/>
                    <a:pt x="12488" y="8329"/>
                    <a:pt x="12485" y="8317"/>
                  </a:cubicBezTo>
                  <a:cubicBezTo>
                    <a:pt x="12482" y="8308"/>
                    <a:pt x="12482" y="8299"/>
                    <a:pt x="12479" y="8290"/>
                  </a:cubicBezTo>
                  <a:cubicBezTo>
                    <a:pt x="12476" y="8278"/>
                    <a:pt x="12476" y="8275"/>
                    <a:pt x="12473" y="8266"/>
                  </a:cubicBezTo>
                  <a:cubicBezTo>
                    <a:pt x="12473" y="8260"/>
                    <a:pt x="12467" y="8245"/>
                    <a:pt x="12464" y="8233"/>
                  </a:cubicBezTo>
                  <a:lnTo>
                    <a:pt x="12461" y="8224"/>
                  </a:lnTo>
                  <a:cubicBezTo>
                    <a:pt x="11955" y="6797"/>
                    <a:pt x="10970" y="5589"/>
                    <a:pt x="9676" y="4803"/>
                  </a:cubicBezTo>
                  <a:lnTo>
                    <a:pt x="967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41" name="Google Shape;2341;p59"/>
            <p:cNvSpPr/>
            <p:nvPr/>
          </p:nvSpPr>
          <p:spPr>
            <a:xfrm>
              <a:off x="5842500" y="2392350"/>
              <a:ext cx="79975" cy="117400"/>
            </a:xfrm>
            <a:custGeom>
              <a:rect b="b" l="l" r="r" t="t"/>
              <a:pathLst>
                <a:path extrusionOk="0" h="4696" w="3199">
                  <a:moveTo>
                    <a:pt x="4" y="1"/>
                  </a:moveTo>
                  <a:lnTo>
                    <a:pt x="4" y="1651"/>
                  </a:lnTo>
                  <a:cubicBezTo>
                    <a:pt x="1" y="2591"/>
                    <a:pt x="287" y="3509"/>
                    <a:pt x="820" y="4283"/>
                  </a:cubicBezTo>
                  <a:cubicBezTo>
                    <a:pt x="994" y="4542"/>
                    <a:pt x="1287" y="4696"/>
                    <a:pt x="1600" y="4696"/>
                  </a:cubicBezTo>
                  <a:cubicBezTo>
                    <a:pt x="1913" y="4696"/>
                    <a:pt x="2205" y="4542"/>
                    <a:pt x="2380" y="4283"/>
                  </a:cubicBezTo>
                  <a:cubicBezTo>
                    <a:pt x="2913" y="3509"/>
                    <a:pt x="3199" y="2591"/>
                    <a:pt x="3196" y="1651"/>
                  </a:cubicBezTo>
                  <a:lnTo>
                    <a:pt x="319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342" name="Google Shape;2342;p59"/>
          <p:cNvGrpSpPr/>
          <p:nvPr/>
        </p:nvGrpSpPr>
        <p:grpSpPr>
          <a:xfrm>
            <a:off x="4653172" y="3741834"/>
            <a:ext cx="278039" cy="277992"/>
            <a:chOff x="6239925" y="2032450"/>
            <a:chExt cx="472775" cy="472775"/>
          </a:xfrm>
        </p:grpSpPr>
        <p:sp>
          <p:nvSpPr>
            <p:cNvPr id="2343" name="Google Shape;2343;p59"/>
            <p:cNvSpPr/>
            <p:nvPr/>
          </p:nvSpPr>
          <p:spPr>
            <a:xfrm>
              <a:off x="6239925" y="2032450"/>
              <a:ext cx="472775" cy="472775"/>
            </a:xfrm>
            <a:custGeom>
              <a:rect b="b" l="l" r="r" t="t"/>
              <a:pathLst>
                <a:path extrusionOk="0" h="18911" w="18911">
                  <a:moveTo>
                    <a:pt x="9455" y="2466"/>
                  </a:moveTo>
                  <a:cubicBezTo>
                    <a:pt x="13307" y="2466"/>
                    <a:pt x="16442" y="5601"/>
                    <a:pt x="16442" y="9456"/>
                  </a:cubicBezTo>
                  <a:cubicBezTo>
                    <a:pt x="16442" y="13310"/>
                    <a:pt x="13307" y="16445"/>
                    <a:pt x="9455" y="16445"/>
                  </a:cubicBezTo>
                  <a:cubicBezTo>
                    <a:pt x="5601" y="16445"/>
                    <a:pt x="2466" y="13310"/>
                    <a:pt x="2466" y="9456"/>
                  </a:cubicBezTo>
                  <a:cubicBezTo>
                    <a:pt x="2466" y="5601"/>
                    <a:pt x="5601" y="2466"/>
                    <a:pt x="9455" y="2466"/>
                  </a:cubicBezTo>
                  <a:close/>
                  <a:moveTo>
                    <a:pt x="9455" y="0"/>
                  </a:moveTo>
                  <a:cubicBezTo>
                    <a:pt x="4228" y="0"/>
                    <a:pt x="0" y="4228"/>
                    <a:pt x="0" y="9456"/>
                  </a:cubicBezTo>
                  <a:cubicBezTo>
                    <a:pt x="0" y="14683"/>
                    <a:pt x="4228" y="18911"/>
                    <a:pt x="9455" y="18911"/>
                  </a:cubicBezTo>
                  <a:cubicBezTo>
                    <a:pt x="14680" y="18911"/>
                    <a:pt x="18911" y="14683"/>
                    <a:pt x="18911" y="9456"/>
                  </a:cubicBezTo>
                  <a:cubicBezTo>
                    <a:pt x="18911" y="4231"/>
                    <a:pt x="14680" y="0"/>
                    <a:pt x="945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44" name="Google Shape;2344;p59"/>
            <p:cNvSpPr/>
            <p:nvPr/>
          </p:nvSpPr>
          <p:spPr>
            <a:xfrm>
              <a:off x="6329800" y="2122325"/>
              <a:ext cx="292950" cy="293025"/>
            </a:xfrm>
            <a:custGeom>
              <a:rect b="b" l="l" r="r" t="t"/>
              <a:pathLst>
                <a:path extrusionOk="0" h="11721" w="11718">
                  <a:moveTo>
                    <a:pt x="5860" y="1043"/>
                  </a:moveTo>
                  <a:cubicBezTo>
                    <a:pt x="6171" y="1043"/>
                    <a:pt x="6424" y="1295"/>
                    <a:pt x="6424" y="1609"/>
                  </a:cubicBezTo>
                  <a:lnTo>
                    <a:pt x="6424" y="2542"/>
                  </a:lnTo>
                  <a:cubicBezTo>
                    <a:pt x="7264" y="2792"/>
                    <a:pt x="7839" y="3566"/>
                    <a:pt x="7842" y="4442"/>
                  </a:cubicBezTo>
                  <a:cubicBezTo>
                    <a:pt x="7842" y="4755"/>
                    <a:pt x="7589" y="5008"/>
                    <a:pt x="7276" y="5008"/>
                  </a:cubicBezTo>
                  <a:cubicBezTo>
                    <a:pt x="6966" y="5008"/>
                    <a:pt x="6713" y="4755"/>
                    <a:pt x="6713" y="4442"/>
                  </a:cubicBezTo>
                  <a:cubicBezTo>
                    <a:pt x="6713" y="3929"/>
                    <a:pt x="6292" y="3588"/>
                    <a:pt x="5853" y="3588"/>
                  </a:cubicBezTo>
                  <a:cubicBezTo>
                    <a:pt x="5644" y="3588"/>
                    <a:pt x="5429" y="3666"/>
                    <a:pt x="5255" y="3840"/>
                  </a:cubicBezTo>
                  <a:cubicBezTo>
                    <a:pt x="4719" y="4376"/>
                    <a:pt x="5099" y="5297"/>
                    <a:pt x="5860" y="5297"/>
                  </a:cubicBezTo>
                  <a:cubicBezTo>
                    <a:pt x="5862" y="5297"/>
                    <a:pt x="5865" y="5297"/>
                    <a:pt x="5867" y="5297"/>
                  </a:cubicBezTo>
                  <a:cubicBezTo>
                    <a:pt x="6849" y="5297"/>
                    <a:pt x="7680" y="6019"/>
                    <a:pt x="7821" y="6993"/>
                  </a:cubicBezTo>
                  <a:cubicBezTo>
                    <a:pt x="7962" y="7968"/>
                    <a:pt x="7369" y="8899"/>
                    <a:pt x="6424" y="9179"/>
                  </a:cubicBezTo>
                  <a:lnTo>
                    <a:pt x="6424" y="10115"/>
                  </a:lnTo>
                  <a:cubicBezTo>
                    <a:pt x="6424" y="10426"/>
                    <a:pt x="6171" y="10679"/>
                    <a:pt x="5860" y="10679"/>
                  </a:cubicBezTo>
                  <a:cubicBezTo>
                    <a:pt x="5547" y="10679"/>
                    <a:pt x="5294" y="10426"/>
                    <a:pt x="5294" y="10115"/>
                  </a:cubicBezTo>
                  <a:lnTo>
                    <a:pt x="5294" y="9179"/>
                  </a:lnTo>
                  <a:cubicBezTo>
                    <a:pt x="4454" y="8929"/>
                    <a:pt x="3879" y="8155"/>
                    <a:pt x="3876" y="7279"/>
                  </a:cubicBezTo>
                  <a:cubicBezTo>
                    <a:pt x="3876" y="6966"/>
                    <a:pt x="4129" y="6713"/>
                    <a:pt x="4442" y="6713"/>
                  </a:cubicBezTo>
                  <a:cubicBezTo>
                    <a:pt x="4752" y="6713"/>
                    <a:pt x="5005" y="6966"/>
                    <a:pt x="5005" y="7279"/>
                  </a:cubicBezTo>
                  <a:cubicBezTo>
                    <a:pt x="5005" y="7792"/>
                    <a:pt x="5426" y="8133"/>
                    <a:pt x="5865" y="8133"/>
                  </a:cubicBezTo>
                  <a:cubicBezTo>
                    <a:pt x="6074" y="8133"/>
                    <a:pt x="6288" y="8055"/>
                    <a:pt x="6463" y="7881"/>
                  </a:cubicBezTo>
                  <a:cubicBezTo>
                    <a:pt x="6999" y="7345"/>
                    <a:pt x="6619" y="6427"/>
                    <a:pt x="5860" y="6427"/>
                  </a:cubicBezTo>
                  <a:cubicBezTo>
                    <a:pt x="4873" y="6427"/>
                    <a:pt x="4039" y="5704"/>
                    <a:pt x="3897" y="4728"/>
                  </a:cubicBezTo>
                  <a:cubicBezTo>
                    <a:pt x="3756" y="3753"/>
                    <a:pt x="4349" y="2822"/>
                    <a:pt x="5294" y="2542"/>
                  </a:cubicBezTo>
                  <a:lnTo>
                    <a:pt x="5294" y="1609"/>
                  </a:lnTo>
                  <a:cubicBezTo>
                    <a:pt x="5294" y="1295"/>
                    <a:pt x="5547" y="1043"/>
                    <a:pt x="5860" y="1043"/>
                  </a:cubicBezTo>
                  <a:close/>
                  <a:moveTo>
                    <a:pt x="5860" y="1"/>
                  </a:moveTo>
                  <a:cubicBezTo>
                    <a:pt x="2629" y="1"/>
                    <a:pt x="1" y="2629"/>
                    <a:pt x="1" y="5861"/>
                  </a:cubicBezTo>
                  <a:cubicBezTo>
                    <a:pt x="1" y="9092"/>
                    <a:pt x="2629" y="11720"/>
                    <a:pt x="5860" y="11720"/>
                  </a:cubicBezTo>
                  <a:cubicBezTo>
                    <a:pt x="9088" y="11720"/>
                    <a:pt x="11717" y="9092"/>
                    <a:pt x="11717" y="5861"/>
                  </a:cubicBezTo>
                  <a:cubicBezTo>
                    <a:pt x="11717" y="2629"/>
                    <a:pt x="9088" y="1"/>
                    <a:pt x="586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345" name="Google Shape;2345;p59"/>
          <p:cNvGrpSpPr/>
          <p:nvPr/>
        </p:nvGrpSpPr>
        <p:grpSpPr>
          <a:xfrm>
            <a:off x="5081461" y="2496228"/>
            <a:ext cx="291011" cy="161223"/>
            <a:chOff x="903075" y="2730000"/>
            <a:chExt cx="475275" cy="263350"/>
          </a:xfrm>
        </p:grpSpPr>
        <p:sp>
          <p:nvSpPr>
            <p:cNvPr id="2346" name="Google Shape;2346;p59"/>
            <p:cNvSpPr/>
            <p:nvPr/>
          </p:nvSpPr>
          <p:spPr>
            <a:xfrm>
              <a:off x="986725" y="2807325"/>
              <a:ext cx="308000" cy="108800"/>
            </a:xfrm>
            <a:custGeom>
              <a:rect b="b" l="l" r="r" t="t"/>
              <a:pathLst>
                <a:path extrusionOk="0" h="4352" w="12320">
                  <a:moveTo>
                    <a:pt x="6161" y="482"/>
                  </a:moveTo>
                  <a:cubicBezTo>
                    <a:pt x="6845" y="482"/>
                    <a:pt x="7462" y="894"/>
                    <a:pt x="7724" y="1527"/>
                  </a:cubicBezTo>
                  <a:cubicBezTo>
                    <a:pt x="7986" y="2159"/>
                    <a:pt x="7838" y="2888"/>
                    <a:pt x="7357" y="3370"/>
                  </a:cubicBezTo>
                  <a:cubicBezTo>
                    <a:pt x="7032" y="3694"/>
                    <a:pt x="6599" y="3866"/>
                    <a:pt x="6158" y="3866"/>
                  </a:cubicBezTo>
                  <a:cubicBezTo>
                    <a:pt x="5940" y="3866"/>
                    <a:pt x="5720" y="3824"/>
                    <a:pt x="5511" y="3737"/>
                  </a:cubicBezTo>
                  <a:cubicBezTo>
                    <a:pt x="4881" y="3475"/>
                    <a:pt x="4469" y="2858"/>
                    <a:pt x="4469" y="2174"/>
                  </a:cubicBezTo>
                  <a:cubicBezTo>
                    <a:pt x="4469" y="1241"/>
                    <a:pt x="5225" y="482"/>
                    <a:pt x="6161" y="482"/>
                  </a:cubicBezTo>
                  <a:close/>
                  <a:moveTo>
                    <a:pt x="1418" y="0"/>
                  </a:moveTo>
                  <a:cubicBezTo>
                    <a:pt x="1220" y="684"/>
                    <a:pt x="684" y="1220"/>
                    <a:pt x="0" y="1415"/>
                  </a:cubicBezTo>
                  <a:lnTo>
                    <a:pt x="0" y="2933"/>
                  </a:lnTo>
                  <a:cubicBezTo>
                    <a:pt x="684" y="3129"/>
                    <a:pt x="1220" y="3665"/>
                    <a:pt x="1418" y="4351"/>
                  </a:cubicBezTo>
                  <a:lnTo>
                    <a:pt x="10904" y="4351"/>
                  </a:lnTo>
                  <a:cubicBezTo>
                    <a:pt x="11100" y="3665"/>
                    <a:pt x="11636" y="3129"/>
                    <a:pt x="12319" y="2933"/>
                  </a:cubicBezTo>
                  <a:lnTo>
                    <a:pt x="12319" y="1415"/>
                  </a:lnTo>
                  <a:cubicBezTo>
                    <a:pt x="11636" y="1220"/>
                    <a:pt x="11100" y="684"/>
                    <a:pt x="1090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47" name="Google Shape;2347;p59"/>
            <p:cNvSpPr/>
            <p:nvPr/>
          </p:nvSpPr>
          <p:spPr>
            <a:xfrm>
              <a:off x="1126675" y="2847600"/>
              <a:ext cx="28100" cy="28175"/>
            </a:xfrm>
            <a:custGeom>
              <a:rect b="b" l="l" r="r" t="t"/>
              <a:pathLst>
                <a:path extrusionOk="0" h="1127" w="1124">
                  <a:moveTo>
                    <a:pt x="563" y="0"/>
                  </a:moveTo>
                  <a:cubicBezTo>
                    <a:pt x="250" y="0"/>
                    <a:pt x="0" y="253"/>
                    <a:pt x="0" y="563"/>
                  </a:cubicBezTo>
                  <a:cubicBezTo>
                    <a:pt x="0" y="873"/>
                    <a:pt x="250" y="1126"/>
                    <a:pt x="563" y="1126"/>
                  </a:cubicBezTo>
                  <a:cubicBezTo>
                    <a:pt x="873" y="1126"/>
                    <a:pt x="1123" y="873"/>
                    <a:pt x="1123" y="563"/>
                  </a:cubicBezTo>
                  <a:cubicBezTo>
                    <a:pt x="1123" y="253"/>
                    <a:pt x="873" y="0"/>
                    <a:pt x="56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48" name="Google Shape;2348;p59"/>
            <p:cNvSpPr/>
            <p:nvPr/>
          </p:nvSpPr>
          <p:spPr>
            <a:xfrm>
              <a:off x="903075" y="2730000"/>
              <a:ext cx="475275" cy="263350"/>
            </a:xfrm>
            <a:custGeom>
              <a:rect b="b" l="l" r="r" t="t"/>
              <a:pathLst>
                <a:path extrusionOk="0" h="10534" w="19011">
                  <a:moveTo>
                    <a:pt x="14735" y="1964"/>
                  </a:moveTo>
                  <a:cubicBezTo>
                    <a:pt x="15045" y="1964"/>
                    <a:pt x="15298" y="2217"/>
                    <a:pt x="15298" y="2530"/>
                  </a:cubicBezTo>
                  <a:cubicBezTo>
                    <a:pt x="15298" y="3042"/>
                    <a:pt x="15716" y="3460"/>
                    <a:pt x="16231" y="3460"/>
                  </a:cubicBezTo>
                  <a:cubicBezTo>
                    <a:pt x="16541" y="3460"/>
                    <a:pt x="16794" y="3713"/>
                    <a:pt x="16794" y="4026"/>
                  </a:cubicBezTo>
                  <a:lnTo>
                    <a:pt x="16794" y="6511"/>
                  </a:lnTo>
                  <a:cubicBezTo>
                    <a:pt x="16794" y="6821"/>
                    <a:pt x="16541" y="7074"/>
                    <a:pt x="16231" y="7074"/>
                  </a:cubicBezTo>
                  <a:cubicBezTo>
                    <a:pt x="15716" y="7074"/>
                    <a:pt x="15298" y="7492"/>
                    <a:pt x="15298" y="8007"/>
                  </a:cubicBezTo>
                  <a:cubicBezTo>
                    <a:pt x="15298" y="8318"/>
                    <a:pt x="15045" y="8570"/>
                    <a:pt x="14735" y="8570"/>
                  </a:cubicBezTo>
                  <a:lnTo>
                    <a:pt x="4277" y="8570"/>
                  </a:lnTo>
                  <a:cubicBezTo>
                    <a:pt x="3966" y="8570"/>
                    <a:pt x="3714" y="8318"/>
                    <a:pt x="3714" y="8007"/>
                  </a:cubicBezTo>
                  <a:cubicBezTo>
                    <a:pt x="3714" y="7492"/>
                    <a:pt x="3295" y="7074"/>
                    <a:pt x="2783" y="7074"/>
                  </a:cubicBezTo>
                  <a:cubicBezTo>
                    <a:pt x="2470" y="7074"/>
                    <a:pt x="2217" y="6821"/>
                    <a:pt x="2217" y="6511"/>
                  </a:cubicBezTo>
                  <a:lnTo>
                    <a:pt x="2217" y="4026"/>
                  </a:lnTo>
                  <a:cubicBezTo>
                    <a:pt x="2217" y="3713"/>
                    <a:pt x="2470" y="3460"/>
                    <a:pt x="2783" y="3460"/>
                  </a:cubicBezTo>
                  <a:cubicBezTo>
                    <a:pt x="3295" y="3460"/>
                    <a:pt x="3714" y="3042"/>
                    <a:pt x="3714" y="2530"/>
                  </a:cubicBezTo>
                  <a:cubicBezTo>
                    <a:pt x="3714" y="2217"/>
                    <a:pt x="3966" y="1964"/>
                    <a:pt x="4277" y="1964"/>
                  </a:cubicBezTo>
                  <a:close/>
                  <a:moveTo>
                    <a:pt x="567" y="0"/>
                  </a:moveTo>
                  <a:cubicBezTo>
                    <a:pt x="254" y="0"/>
                    <a:pt x="1" y="253"/>
                    <a:pt x="1" y="567"/>
                  </a:cubicBezTo>
                  <a:lnTo>
                    <a:pt x="1" y="9968"/>
                  </a:lnTo>
                  <a:cubicBezTo>
                    <a:pt x="1" y="10281"/>
                    <a:pt x="254" y="10534"/>
                    <a:pt x="567" y="10534"/>
                  </a:cubicBezTo>
                  <a:lnTo>
                    <a:pt x="18445" y="10534"/>
                  </a:lnTo>
                  <a:cubicBezTo>
                    <a:pt x="18758" y="10534"/>
                    <a:pt x="19011" y="10281"/>
                    <a:pt x="19011" y="9968"/>
                  </a:cubicBezTo>
                  <a:lnTo>
                    <a:pt x="19011" y="567"/>
                  </a:lnTo>
                  <a:cubicBezTo>
                    <a:pt x="19011" y="253"/>
                    <a:pt x="18758" y="0"/>
                    <a:pt x="1844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349" name="Google Shape;2349;p59"/>
          <p:cNvGrpSpPr/>
          <p:nvPr/>
        </p:nvGrpSpPr>
        <p:grpSpPr>
          <a:xfrm>
            <a:off x="1137613" y="3739079"/>
            <a:ext cx="296563" cy="296563"/>
            <a:chOff x="1492675" y="2027925"/>
            <a:chExt cx="481825" cy="481825"/>
          </a:xfrm>
        </p:grpSpPr>
        <p:sp>
          <p:nvSpPr>
            <p:cNvPr id="2350" name="Google Shape;2350;p59"/>
            <p:cNvSpPr/>
            <p:nvPr/>
          </p:nvSpPr>
          <p:spPr>
            <a:xfrm>
              <a:off x="1719425" y="2170050"/>
              <a:ext cx="28250" cy="28250"/>
            </a:xfrm>
            <a:custGeom>
              <a:rect b="b" l="l" r="r" t="t"/>
              <a:pathLst>
                <a:path extrusionOk="0" h="1130" w="1130">
                  <a:moveTo>
                    <a:pt x="567" y="1"/>
                  </a:moveTo>
                  <a:cubicBezTo>
                    <a:pt x="254" y="1"/>
                    <a:pt x="1" y="251"/>
                    <a:pt x="1" y="564"/>
                  </a:cubicBezTo>
                  <a:cubicBezTo>
                    <a:pt x="1" y="877"/>
                    <a:pt x="254" y="1130"/>
                    <a:pt x="567" y="1130"/>
                  </a:cubicBezTo>
                  <a:cubicBezTo>
                    <a:pt x="877" y="1130"/>
                    <a:pt x="1130" y="877"/>
                    <a:pt x="1130" y="564"/>
                  </a:cubicBezTo>
                  <a:cubicBezTo>
                    <a:pt x="1130" y="251"/>
                    <a:pt x="877" y="1"/>
                    <a:pt x="56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51" name="Google Shape;2351;p59"/>
            <p:cNvSpPr/>
            <p:nvPr/>
          </p:nvSpPr>
          <p:spPr>
            <a:xfrm>
              <a:off x="1832350" y="2254750"/>
              <a:ext cx="28250" cy="28250"/>
            </a:xfrm>
            <a:custGeom>
              <a:rect b="b" l="l" r="r" t="t"/>
              <a:pathLst>
                <a:path extrusionOk="0" h="1130" w="1130">
                  <a:moveTo>
                    <a:pt x="567" y="0"/>
                  </a:moveTo>
                  <a:cubicBezTo>
                    <a:pt x="253" y="0"/>
                    <a:pt x="0" y="250"/>
                    <a:pt x="0" y="564"/>
                  </a:cubicBezTo>
                  <a:cubicBezTo>
                    <a:pt x="0" y="877"/>
                    <a:pt x="253" y="1130"/>
                    <a:pt x="567" y="1130"/>
                  </a:cubicBezTo>
                  <a:cubicBezTo>
                    <a:pt x="877" y="1130"/>
                    <a:pt x="1130" y="877"/>
                    <a:pt x="1130" y="564"/>
                  </a:cubicBezTo>
                  <a:cubicBezTo>
                    <a:pt x="1130" y="250"/>
                    <a:pt x="877" y="0"/>
                    <a:pt x="56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52" name="Google Shape;2352;p59"/>
            <p:cNvSpPr/>
            <p:nvPr/>
          </p:nvSpPr>
          <p:spPr>
            <a:xfrm>
              <a:off x="1606500" y="2254750"/>
              <a:ext cx="28250" cy="28250"/>
            </a:xfrm>
            <a:custGeom>
              <a:rect b="b" l="l" r="r" t="t"/>
              <a:pathLst>
                <a:path extrusionOk="0" h="1130" w="1130">
                  <a:moveTo>
                    <a:pt x="567" y="0"/>
                  </a:moveTo>
                  <a:cubicBezTo>
                    <a:pt x="254" y="0"/>
                    <a:pt x="1" y="250"/>
                    <a:pt x="1" y="564"/>
                  </a:cubicBezTo>
                  <a:cubicBezTo>
                    <a:pt x="1" y="877"/>
                    <a:pt x="254" y="1130"/>
                    <a:pt x="567" y="1130"/>
                  </a:cubicBezTo>
                  <a:cubicBezTo>
                    <a:pt x="877" y="1130"/>
                    <a:pt x="1130" y="877"/>
                    <a:pt x="1130" y="564"/>
                  </a:cubicBezTo>
                  <a:cubicBezTo>
                    <a:pt x="1130" y="250"/>
                    <a:pt x="877" y="0"/>
                    <a:pt x="56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53" name="Google Shape;2353;p59"/>
            <p:cNvSpPr/>
            <p:nvPr/>
          </p:nvSpPr>
          <p:spPr>
            <a:xfrm>
              <a:off x="1492675" y="2425025"/>
              <a:ext cx="481825" cy="84725"/>
            </a:xfrm>
            <a:custGeom>
              <a:rect b="b" l="l" r="r" t="t"/>
              <a:pathLst>
                <a:path extrusionOk="0" h="3389" w="19273">
                  <a:moveTo>
                    <a:pt x="1" y="1"/>
                  </a:moveTo>
                  <a:lnTo>
                    <a:pt x="1" y="1696"/>
                  </a:lnTo>
                  <a:cubicBezTo>
                    <a:pt x="1" y="2630"/>
                    <a:pt x="757" y="3389"/>
                    <a:pt x="1693" y="3389"/>
                  </a:cubicBezTo>
                  <a:lnTo>
                    <a:pt x="17577" y="3389"/>
                  </a:lnTo>
                  <a:cubicBezTo>
                    <a:pt x="18514" y="3389"/>
                    <a:pt x="19270" y="2630"/>
                    <a:pt x="19273" y="1696"/>
                  </a:cubicBezTo>
                  <a:lnTo>
                    <a:pt x="1927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54" name="Google Shape;2354;p59"/>
            <p:cNvSpPr/>
            <p:nvPr/>
          </p:nvSpPr>
          <p:spPr>
            <a:xfrm>
              <a:off x="1492675" y="2027925"/>
              <a:ext cx="481825" cy="368000"/>
            </a:xfrm>
            <a:custGeom>
              <a:rect b="b" l="l" r="r" t="t"/>
              <a:pathLst>
                <a:path extrusionOk="0" h="14720" w="19273">
                  <a:moveTo>
                    <a:pt x="5120" y="2259"/>
                  </a:moveTo>
                  <a:cubicBezTo>
                    <a:pt x="5430" y="2259"/>
                    <a:pt x="5683" y="2512"/>
                    <a:pt x="5683" y="2825"/>
                  </a:cubicBezTo>
                  <a:lnTo>
                    <a:pt x="5683" y="8047"/>
                  </a:lnTo>
                  <a:cubicBezTo>
                    <a:pt x="6360" y="8281"/>
                    <a:pt x="6812" y="8920"/>
                    <a:pt x="6812" y="9637"/>
                  </a:cubicBezTo>
                  <a:cubicBezTo>
                    <a:pt x="6812" y="10353"/>
                    <a:pt x="6360" y="10992"/>
                    <a:pt x="5683" y="11226"/>
                  </a:cubicBezTo>
                  <a:lnTo>
                    <a:pt x="5683" y="13024"/>
                  </a:lnTo>
                  <a:cubicBezTo>
                    <a:pt x="5683" y="13337"/>
                    <a:pt x="5430" y="13587"/>
                    <a:pt x="5120" y="13587"/>
                  </a:cubicBezTo>
                  <a:cubicBezTo>
                    <a:pt x="4807" y="13587"/>
                    <a:pt x="4554" y="13337"/>
                    <a:pt x="4554" y="13024"/>
                  </a:cubicBezTo>
                  <a:lnTo>
                    <a:pt x="4554" y="11226"/>
                  </a:lnTo>
                  <a:cubicBezTo>
                    <a:pt x="3876" y="10992"/>
                    <a:pt x="3425" y="10353"/>
                    <a:pt x="3425" y="9637"/>
                  </a:cubicBezTo>
                  <a:cubicBezTo>
                    <a:pt x="3425" y="8920"/>
                    <a:pt x="3876" y="8281"/>
                    <a:pt x="4554" y="8047"/>
                  </a:cubicBezTo>
                  <a:lnTo>
                    <a:pt x="4554" y="2825"/>
                  </a:lnTo>
                  <a:cubicBezTo>
                    <a:pt x="4554" y="2512"/>
                    <a:pt x="4807" y="2259"/>
                    <a:pt x="5120" y="2259"/>
                  </a:cubicBezTo>
                  <a:close/>
                  <a:moveTo>
                    <a:pt x="9637" y="2259"/>
                  </a:moveTo>
                  <a:cubicBezTo>
                    <a:pt x="9947" y="2259"/>
                    <a:pt x="10200" y="2512"/>
                    <a:pt x="10200" y="2825"/>
                  </a:cubicBezTo>
                  <a:lnTo>
                    <a:pt x="10200" y="4659"/>
                  </a:lnTo>
                  <a:cubicBezTo>
                    <a:pt x="10877" y="4894"/>
                    <a:pt x="11329" y="5532"/>
                    <a:pt x="11329" y="6249"/>
                  </a:cubicBezTo>
                  <a:cubicBezTo>
                    <a:pt x="11329" y="6966"/>
                    <a:pt x="10877" y="7604"/>
                    <a:pt x="10200" y="7839"/>
                  </a:cubicBezTo>
                  <a:lnTo>
                    <a:pt x="10200" y="13024"/>
                  </a:lnTo>
                  <a:cubicBezTo>
                    <a:pt x="10200" y="13337"/>
                    <a:pt x="9947" y="13587"/>
                    <a:pt x="9637" y="13587"/>
                  </a:cubicBezTo>
                  <a:cubicBezTo>
                    <a:pt x="9324" y="13587"/>
                    <a:pt x="9071" y="13337"/>
                    <a:pt x="9071" y="13024"/>
                  </a:cubicBezTo>
                  <a:lnTo>
                    <a:pt x="9071" y="7839"/>
                  </a:lnTo>
                  <a:cubicBezTo>
                    <a:pt x="8393" y="7604"/>
                    <a:pt x="7941" y="6966"/>
                    <a:pt x="7941" y="6249"/>
                  </a:cubicBezTo>
                  <a:cubicBezTo>
                    <a:pt x="7941" y="5532"/>
                    <a:pt x="8393" y="4894"/>
                    <a:pt x="9071" y="4659"/>
                  </a:cubicBezTo>
                  <a:lnTo>
                    <a:pt x="9071" y="2825"/>
                  </a:lnTo>
                  <a:cubicBezTo>
                    <a:pt x="9071" y="2512"/>
                    <a:pt x="9324" y="2259"/>
                    <a:pt x="9637" y="2259"/>
                  </a:cubicBezTo>
                  <a:close/>
                  <a:moveTo>
                    <a:pt x="14154" y="2259"/>
                  </a:moveTo>
                  <a:cubicBezTo>
                    <a:pt x="14464" y="2259"/>
                    <a:pt x="14717" y="2512"/>
                    <a:pt x="14717" y="2825"/>
                  </a:cubicBezTo>
                  <a:lnTo>
                    <a:pt x="14717" y="8047"/>
                  </a:lnTo>
                  <a:cubicBezTo>
                    <a:pt x="15394" y="8281"/>
                    <a:pt x="15846" y="8920"/>
                    <a:pt x="15846" y="9637"/>
                  </a:cubicBezTo>
                  <a:cubicBezTo>
                    <a:pt x="15846" y="10353"/>
                    <a:pt x="15394" y="10992"/>
                    <a:pt x="14717" y="11226"/>
                  </a:cubicBezTo>
                  <a:lnTo>
                    <a:pt x="14717" y="13024"/>
                  </a:lnTo>
                  <a:cubicBezTo>
                    <a:pt x="14717" y="13337"/>
                    <a:pt x="14464" y="13587"/>
                    <a:pt x="14154" y="13587"/>
                  </a:cubicBezTo>
                  <a:cubicBezTo>
                    <a:pt x="13840" y="13587"/>
                    <a:pt x="13587" y="13337"/>
                    <a:pt x="13587" y="13024"/>
                  </a:cubicBezTo>
                  <a:lnTo>
                    <a:pt x="13587" y="11226"/>
                  </a:lnTo>
                  <a:cubicBezTo>
                    <a:pt x="12910" y="10992"/>
                    <a:pt x="12458" y="10353"/>
                    <a:pt x="12458" y="9637"/>
                  </a:cubicBezTo>
                  <a:cubicBezTo>
                    <a:pt x="12458" y="8920"/>
                    <a:pt x="12910" y="8281"/>
                    <a:pt x="13587" y="8047"/>
                  </a:cubicBezTo>
                  <a:lnTo>
                    <a:pt x="13587" y="2825"/>
                  </a:lnTo>
                  <a:cubicBezTo>
                    <a:pt x="13587" y="2512"/>
                    <a:pt x="13840" y="2259"/>
                    <a:pt x="14154" y="2259"/>
                  </a:cubicBezTo>
                  <a:close/>
                  <a:moveTo>
                    <a:pt x="1693" y="1"/>
                  </a:moveTo>
                  <a:cubicBezTo>
                    <a:pt x="757" y="1"/>
                    <a:pt x="1" y="759"/>
                    <a:pt x="1" y="1696"/>
                  </a:cubicBezTo>
                  <a:lnTo>
                    <a:pt x="1" y="14720"/>
                  </a:lnTo>
                  <a:lnTo>
                    <a:pt x="19273" y="14720"/>
                  </a:lnTo>
                  <a:lnTo>
                    <a:pt x="19273" y="1696"/>
                  </a:lnTo>
                  <a:cubicBezTo>
                    <a:pt x="19270" y="759"/>
                    <a:pt x="18514" y="1"/>
                    <a:pt x="1757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355" name="Google Shape;2355;p59"/>
          <p:cNvGrpSpPr/>
          <p:nvPr/>
        </p:nvGrpSpPr>
        <p:grpSpPr>
          <a:xfrm>
            <a:off x="5518320" y="2429197"/>
            <a:ext cx="291022" cy="291022"/>
            <a:chOff x="1492675" y="2620775"/>
            <a:chExt cx="481825" cy="481825"/>
          </a:xfrm>
        </p:grpSpPr>
        <p:sp>
          <p:nvSpPr>
            <p:cNvPr id="2356" name="Google Shape;2356;p59"/>
            <p:cNvSpPr/>
            <p:nvPr/>
          </p:nvSpPr>
          <p:spPr>
            <a:xfrm>
              <a:off x="1677125" y="2620775"/>
              <a:ext cx="112950" cy="113850"/>
            </a:xfrm>
            <a:custGeom>
              <a:rect b="b" l="l" r="r" t="t"/>
              <a:pathLst>
                <a:path extrusionOk="0" h="4554" w="4518">
                  <a:moveTo>
                    <a:pt x="2259" y="0"/>
                  </a:moveTo>
                  <a:cubicBezTo>
                    <a:pt x="1009" y="0"/>
                    <a:pt x="0" y="1048"/>
                    <a:pt x="0" y="2298"/>
                  </a:cubicBezTo>
                  <a:cubicBezTo>
                    <a:pt x="0" y="3544"/>
                    <a:pt x="1009" y="4553"/>
                    <a:pt x="2259" y="4553"/>
                  </a:cubicBezTo>
                  <a:cubicBezTo>
                    <a:pt x="3505" y="4553"/>
                    <a:pt x="4517" y="3544"/>
                    <a:pt x="4517" y="2298"/>
                  </a:cubicBezTo>
                  <a:cubicBezTo>
                    <a:pt x="4517" y="1048"/>
                    <a:pt x="3505" y="0"/>
                    <a:pt x="225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57" name="Google Shape;2357;p59"/>
            <p:cNvSpPr/>
            <p:nvPr/>
          </p:nvSpPr>
          <p:spPr>
            <a:xfrm>
              <a:off x="1492675" y="2734675"/>
              <a:ext cx="481825" cy="367925"/>
            </a:xfrm>
            <a:custGeom>
              <a:rect b="b" l="l" r="r" t="t"/>
              <a:pathLst>
                <a:path extrusionOk="0" h="14717" w="19273">
                  <a:moveTo>
                    <a:pt x="5120" y="4517"/>
                  </a:moveTo>
                  <a:cubicBezTo>
                    <a:pt x="5623" y="4517"/>
                    <a:pt x="5873" y="5122"/>
                    <a:pt x="5517" y="5481"/>
                  </a:cubicBezTo>
                  <a:cubicBezTo>
                    <a:pt x="5403" y="5595"/>
                    <a:pt x="5262" y="5647"/>
                    <a:pt x="5123" y="5647"/>
                  </a:cubicBezTo>
                  <a:cubicBezTo>
                    <a:pt x="4833" y="5647"/>
                    <a:pt x="4554" y="5421"/>
                    <a:pt x="4554" y="5080"/>
                  </a:cubicBezTo>
                  <a:cubicBezTo>
                    <a:pt x="4554" y="4767"/>
                    <a:pt x="4807" y="4517"/>
                    <a:pt x="5120" y="4517"/>
                  </a:cubicBezTo>
                  <a:close/>
                  <a:moveTo>
                    <a:pt x="3991" y="0"/>
                  </a:moveTo>
                  <a:cubicBezTo>
                    <a:pt x="3677" y="0"/>
                    <a:pt x="3425" y="250"/>
                    <a:pt x="3425" y="563"/>
                  </a:cubicBezTo>
                  <a:lnTo>
                    <a:pt x="3425" y="2572"/>
                  </a:lnTo>
                  <a:cubicBezTo>
                    <a:pt x="2455" y="3367"/>
                    <a:pt x="1750" y="4439"/>
                    <a:pt x="1401" y="5646"/>
                  </a:cubicBezTo>
                  <a:lnTo>
                    <a:pt x="564" y="5646"/>
                  </a:lnTo>
                  <a:cubicBezTo>
                    <a:pt x="251" y="5646"/>
                    <a:pt x="1" y="5896"/>
                    <a:pt x="1" y="6209"/>
                  </a:cubicBezTo>
                  <a:lnTo>
                    <a:pt x="1" y="9597"/>
                  </a:lnTo>
                  <a:cubicBezTo>
                    <a:pt x="1" y="9910"/>
                    <a:pt x="251" y="10163"/>
                    <a:pt x="564" y="10163"/>
                  </a:cubicBezTo>
                  <a:lnTo>
                    <a:pt x="1850" y="10163"/>
                  </a:lnTo>
                  <a:cubicBezTo>
                    <a:pt x="2446" y="11322"/>
                    <a:pt x="3391" y="12265"/>
                    <a:pt x="4554" y="12858"/>
                  </a:cubicBezTo>
                  <a:lnTo>
                    <a:pt x="4554" y="14153"/>
                  </a:lnTo>
                  <a:cubicBezTo>
                    <a:pt x="4554" y="14463"/>
                    <a:pt x="4807" y="14716"/>
                    <a:pt x="5120" y="14716"/>
                  </a:cubicBezTo>
                  <a:lnTo>
                    <a:pt x="7378" y="14716"/>
                  </a:lnTo>
                  <a:cubicBezTo>
                    <a:pt x="7688" y="14716"/>
                    <a:pt x="7941" y="14463"/>
                    <a:pt x="7941" y="14153"/>
                  </a:cubicBezTo>
                  <a:lnTo>
                    <a:pt x="7941" y="13551"/>
                  </a:lnTo>
                  <a:lnTo>
                    <a:pt x="11329" y="13551"/>
                  </a:lnTo>
                  <a:lnTo>
                    <a:pt x="11329" y="14153"/>
                  </a:lnTo>
                  <a:cubicBezTo>
                    <a:pt x="11329" y="14463"/>
                    <a:pt x="11582" y="14716"/>
                    <a:pt x="11895" y="14716"/>
                  </a:cubicBezTo>
                  <a:lnTo>
                    <a:pt x="14154" y="14716"/>
                  </a:lnTo>
                  <a:cubicBezTo>
                    <a:pt x="14464" y="14716"/>
                    <a:pt x="14717" y="14463"/>
                    <a:pt x="14717" y="14153"/>
                  </a:cubicBezTo>
                  <a:lnTo>
                    <a:pt x="14717" y="12864"/>
                  </a:lnTo>
                  <a:cubicBezTo>
                    <a:pt x="16647" y="11880"/>
                    <a:pt x="17945" y="9958"/>
                    <a:pt x="18107" y="7808"/>
                  </a:cubicBezTo>
                  <a:cubicBezTo>
                    <a:pt x="18800" y="7582"/>
                    <a:pt x="19270" y="6938"/>
                    <a:pt x="19273" y="6209"/>
                  </a:cubicBezTo>
                  <a:lnTo>
                    <a:pt x="19273" y="5080"/>
                  </a:lnTo>
                  <a:cubicBezTo>
                    <a:pt x="19273" y="4767"/>
                    <a:pt x="19020" y="4517"/>
                    <a:pt x="18707" y="4517"/>
                  </a:cubicBezTo>
                  <a:cubicBezTo>
                    <a:pt x="18393" y="4517"/>
                    <a:pt x="18144" y="4767"/>
                    <a:pt x="18144" y="5080"/>
                  </a:cubicBezTo>
                  <a:lnTo>
                    <a:pt x="18144" y="6209"/>
                  </a:lnTo>
                  <a:cubicBezTo>
                    <a:pt x="18141" y="6300"/>
                    <a:pt x="18116" y="6387"/>
                    <a:pt x="18074" y="6465"/>
                  </a:cubicBezTo>
                  <a:cubicBezTo>
                    <a:pt x="17647" y="3454"/>
                    <a:pt x="15021" y="1129"/>
                    <a:pt x="11895" y="1129"/>
                  </a:cubicBezTo>
                  <a:lnTo>
                    <a:pt x="7378" y="1129"/>
                  </a:lnTo>
                  <a:cubicBezTo>
                    <a:pt x="7020" y="1129"/>
                    <a:pt x="6665" y="1166"/>
                    <a:pt x="6315" y="1232"/>
                  </a:cubicBezTo>
                  <a:cubicBezTo>
                    <a:pt x="5788" y="464"/>
                    <a:pt x="4921" y="3"/>
                    <a:pt x="399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2358" name="Google Shape;2358;p59"/>
          <p:cNvSpPr/>
          <p:nvPr/>
        </p:nvSpPr>
        <p:spPr>
          <a:xfrm>
            <a:off x="5956625" y="2434077"/>
            <a:ext cx="290978" cy="280085"/>
          </a:xfrm>
          <a:custGeom>
            <a:rect b="b" l="l" r="r" t="t"/>
            <a:pathLst>
              <a:path extrusionOk="0" h="19273" w="20026">
                <a:moveTo>
                  <a:pt x="14841" y="2901"/>
                </a:moveTo>
                <a:cubicBezTo>
                  <a:pt x="15282" y="2901"/>
                  <a:pt x="15717" y="3074"/>
                  <a:pt x="16042" y="3397"/>
                </a:cubicBezTo>
                <a:cubicBezTo>
                  <a:pt x="16704" y="4059"/>
                  <a:pt x="16704" y="5131"/>
                  <a:pt x="16042" y="5794"/>
                </a:cubicBezTo>
                <a:cubicBezTo>
                  <a:pt x="15717" y="6118"/>
                  <a:pt x="15284" y="6290"/>
                  <a:pt x="14843" y="6290"/>
                </a:cubicBezTo>
                <a:cubicBezTo>
                  <a:pt x="14625" y="6290"/>
                  <a:pt x="14405" y="6248"/>
                  <a:pt x="14196" y="6161"/>
                </a:cubicBezTo>
                <a:cubicBezTo>
                  <a:pt x="13563" y="5899"/>
                  <a:pt x="13151" y="5282"/>
                  <a:pt x="13151" y="4595"/>
                </a:cubicBezTo>
                <a:cubicBezTo>
                  <a:pt x="13151" y="3912"/>
                  <a:pt x="13563" y="3294"/>
                  <a:pt x="14196" y="3029"/>
                </a:cubicBezTo>
                <a:cubicBezTo>
                  <a:pt x="14404" y="2943"/>
                  <a:pt x="14623" y="2901"/>
                  <a:pt x="14841" y="2901"/>
                </a:cubicBezTo>
                <a:close/>
                <a:moveTo>
                  <a:pt x="10859" y="4837"/>
                </a:moveTo>
                <a:cubicBezTo>
                  <a:pt x="11001" y="4837"/>
                  <a:pt x="11142" y="4890"/>
                  <a:pt x="11251" y="4996"/>
                </a:cubicBezTo>
                <a:lnTo>
                  <a:pt x="12049" y="5794"/>
                </a:lnTo>
                <a:cubicBezTo>
                  <a:pt x="12269" y="6014"/>
                  <a:pt x="12269" y="6372"/>
                  <a:pt x="12049" y="6592"/>
                </a:cubicBezTo>
                <a:cubicBezTo>
                  <a:pt x="11939" y="6702"/>
                  <a:pt x="11794" y="6757"/>
                  <a:pt x="11650" y="6757"/>
                </a:cubicBezTo>
                <a:cubicBezTo>
                  <a:pt x="11505" y="6757"/>
                  <a:pt x="11361" y="6702"/>
                  <a:pt x="11251" y="6592"/>
                </a:cubicBezTo>
                <a:lnTo>
                  <a:pt x="10453" y="5794"/>
                </a:lnTo>
                <a:cubicBezTo>
                  <a:pt x="10239" y="5571"/>
                  <a:pt x="10242" y="5219"/>
                  <a:pt x="10459" y="5002"/>
                </a:cubicBezTo>
                <a:cubicBezTo>
                  <a:pt x="10570" y="4892"/>
                  <a:pt x="10715" y="4837"/>
                  <a:pt x="10859" y="4837"/>
                </a:cubicBezTo>
                <a:close/>
                <a:moveTo>
                  <a:pt x="13255" y="7232"/>
                </a:moveTo>
                <a:cubicBezTo>
                  <a:pt x="13396" y="7232"/>
                  <a:pt x="13538" y="7284"/>
                  <a:pt x="13648" y="7390"/>
                </a:cubicBezTo>
                <a:lnTo>
                  <a:pt x="14446" y="8188"/>
                </a:lnTo>
                <a:cubicBezTo>
                  <a:pt x="14665" y="8411"/>
                  <a:pt x="14665" y="8766"/>
                  <a:pt x="14446" y="8989"/>
                </a:cubicBezTo>
                <a:cubicBezTo>
                  <a:pt x="14336" y="9099"/>
                  <a:pt x="14191" y="9154"/>
                  <a:pt x="14047" y="9154"/>
                </a:cubicBezTo>
                <a:cubicBezTo>
                  <a:pt x="13902" y="9154"/>
                  <a:pt x="13758" y="9099"/>
                  <a:pt x="13648" y="8989"/>
                </a:cubicBezTo>
                <a:lnTo>
                  <a:pt x="12850" y="8188"/>
                </a:lnTo>
                <a:cubicBezTo>
                  <a:pt x="12633" y="7968"/>
                  <a:pt x="12636" y="7616"/>
                  <a:pt x="12856" y="7399"/>
                </a:cubicBezTo>
                <a:cubicBezTo>
                  <a:pt x="12966" y="7287"/>
                  <a:pt x="13110" y="7232"/>
                  <a:pt x="13255" y="7232"/>
                </a:cubicBezTo>
                <a:close/>
                <a:moveTo>
                  <a:pt x="10846" y="8029"/>
                </a:moveTo>
                <a:cubicBezTo>
                  <a:pt x="10991" y="8029"/>
                  <a:pt x="11135" y="8084"/>
                  <a:pt x="11245" y="8194"/>
                </a:cubicBezTo>
                <a:cubicBezTo>
                  <a:pt x="11462" y="8411"/>
                  <a:pt x="11465" y="8763"/>
                  <a:pt x="11251" y="8986"/>
                </a:cubicBezTo>
                <a:lnTo>
                  <a:pt x="11251" y="8989"/>
                </a:lnTo>
                <a:lnTo>
                  <a:pt x="10778" y="9461"/>
                </a:lnTo>
                <a:cubicBezTo>
                  <a:pt x="11088" y="10106"/>
                  <a:pt x="10959" y="10874"/>
                  <a:pt x="10453" y="11383"/>
                </a:cubicBezTo>
                <a:cubicBezTo>
                  <a:pt x="10343" y="11493"/>
                  <a:pt x="10198" y="11548"/>
                  <a:pt x="10054" y="11548"/>
                </a:cubicBezTo>
                <a:cubicBezTo>
                  <a:pt x="9909" y="11548"/>
                  <a:pt x="9765" y="11493"/>
                  <a:pt x="9655" y="11383"/>
                </a:cubicBezTo>
                <a:cubicBezTo>
                  <a:pt x="9435" y="11163"/>
                  <a:pt x="9435" y="10804"/>
                  <a:pt x="9655" y="10585"/>
                </a:cubicBezTo>
                <a:cubicBezTo>
                  <a:pt x="10010" y="10229"/>
                  <a:pt x="9757" y="9621"/>
                  <a:pt x="9254" y="9621"/>
                </a:cubicBezTo>
                <a:cubicBezTo>
                  <a:pt x="8751" y="9621"/>
                  <a:pt x="8498" y="10229"/>
                  <a:pt x="8857" y="10585"/>
                </a:cubicBezTo>
                <a:cubicBezTo>
                  <a:pt x="9441" y="11166"/>
                  <a:pt x="9519" y="12084"/>
                  <a:pt x="9043" y="12756"/>
                </a:cubicBezTo>
                <a:cubicBezTo>
                  <a:pt x="8717" y="13218"/>
                  <a:pt x="8196" y="13472"/>
                  <a:pt x="7661" y="13472"/>
                </a:cubicBezTo>
                <a:cubicBezTo>
                  <a:pt x="7415" y="13472"/>
                  <a:pt x="7167" y="13419"/>
                  <a:pt x="6933" y="13307"/>
                </a:cubicBezTo>
                <a:lnTo>
                  <a:pt x="6460" y="13777"/>
                </a:lnTo>
                <a:cubicBezTo>
                  <a:pt x="6351" y="13882"/>
                  <a:pt x="6210" y="13935"/>
                  <a:pt x="6068" y="13935"/>
                </a:cubicBezTo>
                <a:cubicBezTo>
                  <a:pt x="5924" y="13935"/>
                  <a:pt x="5779" y="13880"/>
                  <a:pt x="5668" y="13771"/>
                </a:cubicBezTo>
                <a:cubicBezTo>
                  <a:pt x="5451" y="13551"/>
                  <a:pt x="5448" y="13198"/>
                  <a:pt x="5662" y="12979"/>
                </a:cubicBezTo>
                <a:lnTo>
                  <a:pt x="6135" y="12506"/>
                </a:lnTo>
                <a:cubicBezTo>
                  <a:pt x="5824" y="11861"/>
                  <a:pt x="5957" y="11091"/>
                  <a:pt x="6460" y="10582"/>
                </a:cubicBezTo>
                <a:cubicBezTo>
                  <a:pt x="6570" y="10476"/>
                  <a:pt x="6711" y="10424"/>
                  <a:pt x="6852" y="10424"/>
                </a:cubicBezTo>
                <a:cubicBezTo>
                  <a:pt x="6997" y="10424"/>
                  <a:pt x="7142" y="10479"/>
                  <a:pt x="7252" y="10591"/>
                </a:cubicBezTo>
                <a:cubicBezTo>
                  <a:pt x="7469" y="10808"/>
                  <a:pt x="7472" y="11160"/>
                  <a:pt x="7258" y="11383"/>
                </a:cubicBezTo>
                <a:cubicBezTo>
                  <a:pt x="6902" y="11738"/>
                  <a:pt x="7155" y="12346"/>
                  <a:pt x="7658" y="12346"/>
                </a:cubicBezTo>
                <a:cubicBezTo>
                  <a:pt x="8161" y="12346"/>
                  <a:pt x="8414" y="11738"/>
                  <a:pt x="8059" y="11383"/>
                </a:cubicBezTo>
                <a:cubicBezTo>
                  <a:pt x="7475" y="10798"/>
                  <a:pt x="7393" y="9883"/>
                  <a:pt x="7869" y="9209"/>
                </a:cubicBezTo>
                <a:cubicBezTo>
                  <a:pt x="8195" y="8749"/>
                  <a:pt x="8716" y="8495"/>
                  <a:pt x="9251" y="8495"/>
                </a:cubicBezTo>
                <a:cubicBezTo>
                  <a:pt x="9497" y="8495"/>
                  <a:pt x="9746" y="8549"/>
                  <a:pt x="9980" y="8660"/>
                </a:cubicBezTo>
                <a:lnTo>
                  <a:pt x="10453" y="8188"/>
                </a:lnTo>
                <a:cubicBezTo>
                  <a:pt x="10563" y="8082"/>
                  <a:pt x="10705" y="8029"/>
                  <a:pt x="10846" y="8029"/>
                </a:cubicBezTo>
                <a:close/>
                <a:moveTo>
                  <a:pt x="13208" y="0"/>
                </a:moveTo>
                <a:cubicBezTo>
                  <a:pt x="11632" y="0"/>
                  <a:pt x="10059" y="597"/>
                  <a:pt x="8857" y="1801"/>
                </a:cubicBezTo>
                <a:lnTo>
                  <a:pt x="8456" y="2201"/>
                </a:lnTo>
                <a:lnTo>
                  <a:pt x="9655" y="3397"/>
                </a:lnTo>
                <a:cubicBezTo>
                  <a:pt x="9869" y="3620"/>
                  <a:pt x="9866" y="3972"/>
                  <a:pt x="9646" y="4189"/>
                </a:cubicBezTo>
                <a:cubicBezTo>
                  <a:pt x="9536" y="4300"/>
                  <a:pt x="9391" y="4356"/>
                  <a:pt x="9246" y="4356"/>
                </a:cubicBezTo>
                <a:cubicBezTo>
                  <a:pt x="9106" y="4356"/>
                  <a:pt x="8965" y="4303"/>
                  <a:pt x="8857" y="4198"/>
                </a:cubicBezTo>
                <a:lnTo>
                  <a:pt x="7658" y="2999"/>
                </a:lnTo>
                <a:lnTo>
                  <a:pt x="663" y="9994"/>
                </a:lnTo>
                <a:cubicBezTo>
                  <a:pt x="1" y="10654"/>
                  <a:pt x="1" y="11726"/>
                  <a:pt x="663" y="12388"/>
                </a:cubicBezTo>
                <a:lnTo>
                  <a:pt x="7053" y="18775"/>
                </a:lnTo>
                <a:cubicBezTo>
                  <a:pt x="7383" y="19107"/>
                  <a:pt x="7816" y="19272"/>
                  <a:pt x="8249" y="19272"/>
                </a:cubicBezTo>
                <a:cubicBezTo>
                  <a:pt x="8682" y="19272"/>
                  <a:pt x="9116" y="19107"/>
                  <a:pt x="9447" y="18775"/>
                </a:cubicBezTo>
                <a:lnTo>
                  <a:pt x="16442" y="11783"/>
                </a:lnTo>
                <a:lnTo>
                  <a:pt x="15244" y="10585"/>
                </a:lnTo>
                <a:cubicBezTo>
                  <a:pt x="15030" y="10362"/>
                  <a:pt x="15033" y="10010"/>
                  <a:pt x="15250" y="9793"/>
                </a:cubicBezTo>
                <a:cubicBezTo>
                  <a:pt x="15361" y="9683"/>
                  <a:pt x="15506" y="9628"/>
                  <a:pt x="15650" y="9628"/>
                </a:cubicBezTo>
                <a:cubicBezTo>
                  <a:pt x="15792" y="9628"/>
                  <a:pt x="15933" y="9681"/>
                  <a:pt x="16042" y="9787"/>
                </a:cubicBezTo>
                <a:lnTo>
                  <a:pt x="17240" y="10982"/>
                </a:lnTo>
                <a:lnTo>
                  <a:pt x="17641" y="10585"/>
                </a:lnTo>
                <a:cubicBezTo>
                  <a:pt x="19923" y="8299"/>
                  <a:pt x="20025" y="4677"/>
                  <a:pt x="17999" y="2240"/>
                </a:cubicBezTo>
                <a:lnTo>
                  <a:pt x="19237" y="1003"/>
                </a:lnTo>
                <a:cubicBezTo>
                  <a:pt x="19456" y="783"/>
                  <a:pt x="19456" y="425"/>
                  <a:pt x="19237" y="205"/>
                </a:cubicBezTo>
                <a:cubicBezTo>
                  <a:pt x="19127" y="95"/>
                  <a:pt x="18982" y="40"/>
                  <a:pt x="18838" y="40"/>
                </a:cubicBezTo>
                <a:cubicBezTo>
                  <a:pt x="18693" y="40"/>
                  <a:pt x="18548" y="95"/>
                  <a:pt x="18439" y="205"/>
                </a:cubicBezTo>
                <a:lnTo>
                  <a:pt x="17198" y="1443"/>
                </a:lnTo>
                <a:cubicBezTo>
                  <a:pt x="16045" y="483"/>
                  <a:pt x="14625" y="0"/>
                  <a:pt x="132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nvGrpSpPr>
          <p:cNvPr id="2359" name="Google Shape;2359;p59"/>
          <p:cNvGrpSpPr/>
          <p:nvPr/>
        </p:nvGrpSpPr>
        <p:grpSpPr>
          <a:xfrm>
            <a:off x="8139127" y="2442542"/>
            <a:ext cx="291609" cy="268620"/>
            <a:chOff x="2682350" y="2643425"/>
            <a:chExt cx="473775" cy="436425"/>
          </a:xfrm>
        </p:grpSpPr>
        <p:sp>
          <p:nvSpPr>
            <p:cNvPr id="2360" name="Google Shape;2360;p59"/>
            <p:cNvSpPr/>
            <p:nvPr/>
          </p:nvSpPr>
          <p:spPr>
            <a:xfrm>
              <a:off x="2682350" y="2725775"/>
              <a:ext cx="70175" cy="73425"/>
            </a:xfrm>
            <a:custGeom>
              <a:rect b="b" l="l" r="r" t="t"/>
              <a:pathLst>
                <a:path extrusionOk="0" h="2937" w="2807">
                  <a:moveTo>
                    <a:pt x="1130" y="1"/>
                  </a:moveTo>
                  <a:cubicBezTo>
                    <a:pt x="506" y="1"/>
                    <a:pt x="1" y="504"/>
                    <a:pt x="1" y="1130"/>
                  </a:cubicBezTo>
                  <a:lnTo>
                    <a:pt x="1" y="2937"/>
                  </a:lnTo>
                  <a:lnTo>
                    <a:pt x="1991" y="2937"/>
                  </a:lnTo>
                  <a:cubicBezTo>
                    <a:pt x="2443" y="2937"/>
                    <a:pt x="2807" y="2572"/>
                    <a:pt x="2807" y="2124"/>
                  </a:cubicBezTo>
                  <a:lnTo>
                    <a:pt x="280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61" name="Google Shape;2361;p59"/>
            <p:cNvSpPr/>
            <p:nvPr/>
          </p:nvSpPr>
          <p:spPr>
            <a:xfrm>
              <a:off x="2682350" y="3006350"/>
              <a:ext cx="70175" cy="73500"/>
            </a:xfrm>
            <a:custGeom>
              <a:rect b="b" l="l" r="r" t="t"/>
              <a:pathLst>
                <a:path extrusionOk="0" h="2940" w="2807">
                  <a:moveTo>
                    <a:pt x="1" y="1"/>
                  </a:moveTo>
                  <a:lnTo>
                    <a:pt x="1" y="1811"/>
                  </a:lnTo>
                  <a:cubicBezTo>
                    <a:pt x="1" y="2434"/>
                    <a:pt x="506" y="2940"/>
                    <a:pt x="1130" y="2940"/>
                  </a:cubicBezTo>
                  <a:lnTo>
                    <a:pt x="2807" y="2940"/>
                  </a:lnTo>
                  <a:lnTo>
                    <a:pt x="2807" y="817"/>
                  </a:lnTo>
                  <a:cubicBezTo>
                    <a:pt x="2807" y="365"/>
                    <a:pt x="2443" y="4"/>
                    <a:pt x="199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62" name="Google Shape;2362;p59"/>
            <p:cNvSpPr/>
            <p:nvPr/>
          </p:nvSpPr>
          <p:spPr>
            <a:xfrm>
              <a:off x="3085925" y="2725700"/>
              <a:ext cx="70200" cy="73500"/>
            </a:xfrm>
            <a:custGeom>
              <a:rect b="b" l="l" r="r" t="t"/>
              <a:pathLst>
                <a:path extrusionOk="0" h="2940" w="2808">
                  <a:moveTo>
                    <a:pt x="1" y="1"/>
                  </a:moveTo>
                  <a:lnTo>
                    <a:pt x="1" y="2127"/>
                  </a:lnTo>
                  <a:cubicBezTo>
                    <a:pt x="1" y="2575"/>
                    <a:pt x="365" y="2940"/>
                    <a:pt x="817" y="2940"/>
                  </a:cubicBezTo>
                  <a:lnTo>
                    <a:pt x="2807" y="2940"/>
                  </a:lnTo>
                  <a:lnTo>
                    <a:pt x="2807" y="1130"/>
                  </a:lnTo>
                  <a:cubicBezTo>
                    <a:pt x="2807" y="507"/>
                    <a:pt x="2301" y="1"/>
                    <a:pt x="16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63" name="Google Shape;2363;p59"/>
            <p:cNvSpPr/>
            <p:nvPr/>
          </p:nvSpPr>
          <p:spPr>
            <a:xfrm>
              <a:off x="2825150" y="2843075"/>
              <a:ext cx="180700" cy="107375"/>
            </a:xfrm>
            <a:custGeom>
              <a:rect b="b" l="l" r="r" t="t"/>
              <a:pathLst>
                <a:path extrusionOk="0" h="4295" w="7228">
                  <a:moveTo>
                    <a:pt x="5024" y="714"/>
                  </a:moveTo>
                  <a:cubicBezTo>
                    <a:pt x="5337" y="714"/>
                    <a:pt x="5590" y="967"/>
                    <a:pt x="5590" y="1277"/>
                  </a:cubicBezTo>
                  <a:cubicBezTo>
                    <a:pt x="5590" y="1590"/>
                    <a:pt x="5337" y="1843"/>
                    <a:pt x="5024" y="1843"/>
                  </a:cubicBezTo>
                  <a:lnTo>
                    <a:pt x="2503" y="1843"/>
                  </a:lnTo>
                  <a:cubicBezTo>
                    <a:pt x="2190" y="1843"/>
                    <a:pt x="1937" y="1590"/>
                    <a:pt x="1937" y="1277"/>
                  </a:cubicBezTo>
                  <a:cubicBezTo>
                    <a:pt x="1937" y="967"/>
                    <a:pt x="2190" y="714"/>
                    <a:pt x="2503" y="714"/>
                  </a:cubicBezTo>
                  <a:close/>
                  <a:moveTo>
                    <a:pt x="6078" y="2452"/>
                  </a:moveTo>
                  <a:cubicBezTo>
                    <a:pt x="6391" y="2452"/>
                    <a:pt x="6644" y="2704"/>
                    <a:pt x="6644" y="3018"/>
                  </a:cubicBezTo>
                  <a:cubicBezTo>
                    <a:pt x="6644" y="3328"/>
                    <a:pt x="6391" y="3581"/>
                    <a:pt x="6078" y="3581"/>
                  </a:cubicBezTo>
                  <a:lnTo>
                    <a:pt x="1449" y="3581"/>
                  </a:lnTo>
                  <a:cubicBezTo>
                    <a:pt x="1136" y="3581"/>
                    <a:pt x="883" y="3328"/>
                    <a:pt x="883" y="3018"/>
                  </a:cubicBezTo>
                  <a:cubicBezTo>
                    <a:pt x="883" y="2704"/>
                    <a:pt x="1136" y="2452"/>
                    <a:pt x="1449" y="2452"/>
                  </a:cubicBezTo>
                  <a:close/>
                  <a:moveTo>
                    <a:pt x="1" y="0"/>
                  </a:moveTo>
                  <a:lnTo>
                    <a:pt x="1" y="4294"/>
                  </a:lnTo>
                  <a:lnTo>
                    <a:pt x="7228" y="4294"/>
                  </a:lnTo>
                  <a:lnTo>
                    <a:pt x="722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64" name="Google Shape;2364;p59"/>
            <p:cNvSpPr/>
            <p:nvPr/>
          </p:nvSpPr>
          <p:spPr>
            <a:xfrm>
              <a:off x="2682350" y="2725700"/>
              <a:ext cx="473775" cy="354150"/>
            </a:xfrm>
            <a:custGeom>
              <a:rect b="b" l="l" r="r" t="t"/>
              <a:pathLst>
                <a:path extrusionOk="0" h="14166" w="18951">
                  <a:moveTo>
                    <a:pt x="13503" y="3566"/>
                  </a:moveTo>
                  <a:cubicBezTo>
                    <a:pt x="13816" y="3566"/>
                    <a:pt x="14069" y="3819"/>
                    <a:pt x="14069" y="4129"/>
                  </a:cubicBezTo>
                  <a:lnTo>
                    <a:pt x="14069" y="9556"/>
                  </a:lnTo>
                  <a:cubicBezTo>
                    <a:pt x="14069" y="9866"/>
                    <a:pt x="13816" y="10119"/>
                    <a:pt x="13503" y="10119"/>
                  </a:cubicBezTo>
                  <a:lnTo>
                    <a:pt x="5147" y="10119"/>
                  </a:lnTo>
                  <a:cubicBezTo>
                    <a:pt x="4834" y="10119"/>
                    <a:pt x="4584" y="9866"/>
                    <a:pt x="4584" y="9556"/>
                  </a:cubicBezTo>
                  <a:lnTo>
                    <a:pt x="4584" y="4129"/>
                  </a:lnTo>
                  <a:cubicBezTo>
                    <a:pt x="4584" y="3819"/>
                    <a:pt x="4834" y="3566"/>
                    <a:pt x="5147" y="3566"/>
                  </a:cubicBezTo>
                  <a:close/>
                  <a:moveTo>
                    <a:pt x="3936" y="1"/>
                  </a:moveTo>
                  <a:lnTo>
                    <a:pt x="3936" y="2127"/>
                  </a:lnTo>
                  <a:cubicBezTo>
                    <a:pt x="3933" y="3199"/>
                    <a:pt x="3066" y="4069"/>
                    <a:pt x="1991" y="4069"/>
                  </a:cubicBezTo>
                  <a:lnTo>
                    <a:pt x="1" y="4069"/>
                  </a:lnTo>
                  <a:lnTo>
                    <a:pt x="1" y="10098"/>
                  </a:lnTo>
                  <a:lnTo>
                    <a:pt x="1991" y="10098"/>
                  </a:lnTo>
                  <a:cubicBezTo>
                    <a:pt x="3066" y="10101"/>
                    <a:pt x="3933" y="10968"/>
                    <a:pt x="3936" y="12043"/>
                  </a:cubicBezTo>
                  <a:lnTo>
                    <a:pt x="3936" y="14166"/>
                  </a:lnTo>
                  <a:lnTo>
                    <a:pt x="15015" y="14166"/>
                  </a:lnTo>
                  <a:lnTo>
                    <a:pt x="15015" y="12043"/>
                  </a:lnTo>
                  <a:cubicBezTo>
                    <a:pt x="15018" y="10968"/>
                    <a:pt x="15885" y="10101"/>
                    <a:pt x="16960" y="10098"/>
                  </a:cubicBezTo>
                  <a:lnTo>
                    <a:pt x="18950" y="10098"/>
                  </a:lnTo>
                  <a:lnTo>
                    <a:pt x="18950" y="4069"/>
                  </a:lnTo>
                  <a:lnTo>
                    <a:pt x="16960" y="4069"/>
                  </a:lnTo>
                  <a:cubicBezTo>
                    <a:pt x="15885" y="4069"/>
                    <a:pt x="15018" y="3199"/>
                    <a:pt x="15015" y="2127"/>
                  </a:cubicBezTo>
                  <a:lnTo>
                    <a:pt x="1501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65" name="Google Shape;2365;p59"/>
            <p:cNvSpPr/>
            <p:nvPr/>
          </p:nvSpPr>
          <p:spPr>
            <a:xfrm>
              <a:off x="3085925" y="3006350"/>
              <a:ext cx="70200" cy="73500"/>
            </a:xfrm>
            <a:custGeom>
              <a:rect b="b" l="l" r="r" t="t"/>
              <a:pathLst>
                <a:path extrusionOk="0" h="2940" w="2808">
                  <a:moveTo>
                    <a:pt x="817" y="1"/>
                  </a:moveTo>
                  <a:cubicBezTo>
                    <a:pt x="365" y="4"/>
                    <a:pt x="1" y="365"/>
                    <a:pt x="1" y="817"/>
                  </a:cubicBezTo>
                  <a:lnTo>
                    <a:pt x="1" y="2940"/>
                  </a:lnTo>
                  <a:lnTo>
                    <a:pt x="1678" y="2940"/>
                  </a:lnTo>
                  <a:cubicBezTo>
                    <a:pt x="2301" y="2940"/>
                    <a:pt x="2807" y="2434"/>
                    <a:pt x="2807" y="1811"/>
                  </a:cubicBezTo>
                  <a:lnTo>
                    <a:pt x="280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66" name="Google Shape;2366;p59"/>
            <p:cNvSpPr/>
            <p:nvPr/>
          </p:nvSpPr>
          <p:spPr>
            <a:xfrm>
              <a:off x="2825450" y="2643425"/>
              <a:ext cx="187550" cy="54075"/>
            </a:xfrm>
            <a:custGeom>
              <a:rect b="b" l="l" r="r" t="t"/>
              <a:pathLst>
                <a:path extrusionOk="0" h="2163" w="7502">
                  <a:moveTo>
                    <a:pt x="1862" y="1"/>
                  </a:moveTo>
                  <a:cubicBezTo>
                    <a:pt x="835" y="4"/>
                    <a:pt x="1" y="835"/>
                    <a:pt x="1" y="1861"/>
                  </a:cubicBezTo>
                  <a:lnTo>
                    <a:pt x="1" y="2163"/>
                  </a:lnTo>
                  <a:lnTo>
                    <a:pt x="1130" y="2163"/>
                  </a:lnTo>
                  <a:lnTo>
                    <a:pt x="1130" y="1861"/>
                  </a:lnTo>
                  <a:cubicBezTo>
                    <a:pt x="1130" y="1458"/>
                    <a:pt x="1458" y="1133"/>
                    <a:pt x="1862" y="1130"/>
                  </a:cubicBezTo>
                  <a:lnTo>
                    <a:pt x="5641" y="1130"/>
                  </a:lnTo>
                  <a:cubicBezTo>
                    <a:pt x="6044" y="1133"/>
                    <a:pt x="6373" y="1458"/>
                    <a:pt x="6373" y="1861"/>
                  </a:cubicBezTo>
                  <a:lnTo>
                    <a:pt x="6373" y="2163"/>
                  </a:lnTo>
                  <a:lnTo>
                    <a:pt x="7502" y="2163"/>
                  </a:lnTo>
                  <a:lnTo>
                    <a:pt x="7502" y="1861"/>
                  </a:lnTo>
                  <a:cubicBezTo>
                    <a:pt x="7502" y="835"/>
                    <a:pt x="6668" y="4"/>
                    <a:pt x="564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367" name="Google Shape;2367;p59"/>
          <p:cNvGrpSpPr/>
          <p:nvPr/>
        </p:nvGrpSpPr>
        <p:grpSpPr>
          <a:xfrm>
            <a:off x="7745480" y="2430712"/>
            <a:ext cx="198996" cy="283024"/>
            <a:chOff x="3342725" y="2620775"/>
            <a:chExt cx="338775" cy="481825"/>
          </a:xfrm>
        </p:grpSpPr>
        <p:sp>
          <p:nvSpPr>
            <p:cNvPr id="2368" name="Google Shape;2368;p59"/>
            <p:cNvSpPr/>
            <p:nvPr/>
          </p:nvSpPr>
          <p:spPr>
            <a:xfrm>
              <a:off x="3342725" y="2620775"/>
              <a:ext cx="338775" cy="56475"/>
            </a:xfrm>
            <a:custGeom>
              <a:rect b="b" l="l" r="r" t="t"/>
              <a:pathLst>
                <a:path extrusionOk="0" h="2259" w="13551">
                  <a:moveTo>
                    <a:pt x="1693" y="0"/>
                  </a:moveTo>
                  <a:cubicBezTo>
                    <a:pt x="756" y="0"/>
                    <a:pt x="0" y="759"/>
                    <a:pt x="0" y="1695"/>
                  </a:cubicBezTo>
                  <a:lnTo>
                    <a:pt x="0" y="2259"/>
                  </a:lnTo>
                  <a:lnTo>
                    <a:pt x="13551" y="2259"/>
                  </a:lnTo>
                  <a:lnTo>
                    <a:pt x="13551" y="1695"/>
                  </a:lnTo>
                  <a:cubicBezTo>
                    <a:pt x="13548" y="759"/>
                    <a:pt x="12792" y="0"/>
                    <a:pt x="1185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69" name="Google Shape;2369;p59"/>
            <p:cNvSpPr/>
            <p:nvPr/>
          </p:nvSpPr>
          <p:spPr>
            <a:xfrm>
              <a:off x="3342725" y="2705450"/>
              <a:ext cx="338775" cy="284225"/>
            </a:xfrm>
            <a:custGeom>
              <a:rect b="b" l="l" r="r" t="t"/>
              <a:pathLst>
                <a:path extrusionOk="0" h="11369" w="13551">
                  <a:moveTo>
                    <a:pt x="0" y="1"/>
                  </a:moveTo>
                  <a:lnTo>
                    <a:pt x="0" y="11368"/>
                  </a:lnTo>
                  <a:lnTo>
                    <a:pt x="13551" y="11368"/>
                  </a:lnTo>
                  <a:lnTo>
                    <a:pt x="1355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70" name="Google Shape;2370;p59"/>
            <p:cNvSpPr/>
            <p:nvPr/>
          </p:nvSpPr>
          <p:spPr>
            <a:xfrm>
              <a:off x="3342725" y="3017875"/>
              <a:ext cx="338775" cy="84725"/>
            </a:xfrm>
            <a:custGeom>
              <a:rect b="b" l="l" r="r" t="t"/>
              <a:pathLst>
                <a:path extrusionOk="0" h="3389" w="13551">
                  <a:moveTo>
                    <a:pt x="8224" y="1205"/>
                  </a:moveTo>
                  <a:cubicBezTo>
                    <a:pt x="8534" y="1205"/>
                    <a:pt x="8787" y="1458"/>
                    <a:pt x="8787" y="1771"/>
                  </a:cubicBezTo>
                  <a:cubicBezTo>
                    <a:pt x="8787" y="2081"/>
                    <a:pt x="8534" y="2334"/>
                    <a:pt x="8224" y="2334"/>
                  </a:cubicBezTo>
                  <a:lnTo>
                    <a:pt x="5324" y="2334"/>
                  </a:lnTo>
                  <a:cubicBezTo>
                    <a:pt x="5014" y="2334"/>
                    <a:pt x="4761" y="2081"/>
                    <a:pt x="4761" y="1771"/>
                  </a:cubicBezTo>
                  <a:cubicBezTo>
                    <a:pt x="4761" y="1458"/>
                    <a:pt x="5014" y="1205"/>
                    <a:pt x="5324" y="1205"/>
                  </a:cubicBezTo>
                  <a:close/>
                  <a:moveTo>
                    <a:pt x="0" y="0"/>
                  </a:moveTo>
                  <a:lnTo>
                    <a:pt x="0" y="1696"/>
                  </a:lnTo>
                  <a:cubicBezTo>
                    <a:pt x="0" y="2629"/>
                    <a:pt x="756" y="3388"/>
                    <a:pt x="1693" y="3388"/>
                  </a:cubicBezTo>
                  <a:lnTo>
                    <a:pt x="11855" y="3388"/>
                  </a:lnTo>
                  <a:cubicBezTo>
                    <a:pt x="12792" y="3388"/>
                    <a:pt x="13548" y="2629"/>
                    <a:pt x="13551" y="1696"/>
                  </a:cubicBezTo>
                  <a:lnTo>
                    <a:pt x="1355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371" name="Google Shape;2371;p59"/>
          <p:cNvGrpSpPr/>
          <p:nvPr/>
        </p:nvGrpSpPr>
        <p:grpSpPr>
          <a:xfrm>
            <a:off x="7291995" y="2427512"/>
            <a:ext cx="240431" cy="293094"/>
            <a:chOff x="3907325" y="2620775"/>
            <a:chExt cx="395250" cy="481825"/>
          </a:xfrm>
        </p:grpSpPr>
        <p:sp>
          <p:nvSpPr>
            <p:cNvPr id="2372" name="Google Shape;2372;p59"/>
            <p:cNvSpPr/>
            <p:nvPr/>
          </p:nvSpPr>
          <p:spPr>
            <a:xfrm>
              <a:off x="3907325" y="3016975"/>
              <a:ext cx="74550" cy="56475"/>
            </a:xfrm>
            <a:custGeom>
              <a:rect b="b" l="l" r="r" t="t"/>
              <a:pathLst>
                <a:path extrusionOk="0" h="2259" w="2982">
                  <a:moveTo>
                    <a:pt x="1" y="0"/>
                  </a:moveTo>
                  <a:lnTo>
                    <a:pt x="1" y="563"/>
                  </a:lnTo>
                  <a:cubicBezTo>
                    <a:pt x="1" y="1500"/>
                    <a:pt x="756" y="2256"/>
                    <a:pt x="1693" y="2259"/>
                  </a:cubicBezTo>
                  <a:lnTo>
                    <a:pt x="2982" y="2259"/>
                  </a:lnTo>
                  <a:cubicBezTo>
                    <a:pt x="2711" y="1527"/>
                    <a:pt x="2515" y="768"/>
                    <a:pt x="240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73" name="Google Shape;2373;p59"/>
            <p:cNvSpPr/>
            <p:nvPr/>
          </p:nvSpPr>
          <p:spPr>
            <a:xfrm>
              <a:off x="3907325" y="2705450"/>
              <a:ext cx="282325" cy="283325"/>
            </a:xfrm>
            <a:custGeom>
              <a:rect b="b" l="l" r="r" t="t"/>
              <a:pathLst>
                <a:path extrusionOk="0" h="11333" w="11293">
                  <a:moveTo>
                    <a:pt x="1" y="1"/>
                  </a:moveTo>
                  <a:lnTo>
                    <a:pt x="1" y="11332"/>
                  </a:lnTo>
                  <a:lnTo>
                    <a:pt x="2283" y="11332"/>
                  </a:lnTo>
                  <a:cubicBezTo>
                    <a:pt x="2274" y="11142"/>
                    <a:pt x="2259" y="10956"/>
                    <a:pt x="2259" y="10766"/>
                  </a:cubicBezTo>
                  <a:lnTo>
                    <a:pt x="2259" y="9637"/>
                  </a:lnTo>
                  <a:cubicBezTo>
                    <a:pt x="2259" y="8396"/>
                    <a:pt x="2834" y="7249"/>
                    <a:pt x="3834" y="6490"/>
                  </a:cubicBezTo>
                  <a:lnTo>
                    <a:pt x="4517" y="5975"/>
                  </a:lnTo>
                  <a:lnTo>
                    <a:pt x="4517" y="3145"/>
                  </a:lnTo>
                  <a:cubicBezTo>
                    <a:pt x="4517" y="2051"/>
                    <a:pt x="5400" y="1169"/>
                    <a:pt x="6493" y="1169"/>
                  </a:cubicBezTo>
                  <a:cubicBezTo>
                    <a:pt x="7583" y="1169"/>
                    <a:pt x="8468" y="2051"/>
                    <a:pt x="8468" y="3145"/>
                  </a:cubicBezTo>
                  <a:lnTo>
                    <a:pt x="8468" y="3617"/>
                  </a:lnTo>
                  <a:cubicBezTo>
                    <a:pt x="8743" y="3487"/>
                    <a:pt x="9031" y="3426"/>
                    <a:pt x="9314" y="3426"/>
                  </a:cubicBezTo>
                  <a:cubicBezTo>
                    <a:pt x="10141" y="3426"/>
                    <a:pt x="10923" y="3949"/>
                    <a:pt x="11196" y="4795"/>
                  </a:cubicBezTo>
                  <a:cubicBezTo>
                    <a:pt x="11226" y="4780"/>
                    <a:pt x="11260" y="4771"/>
                    <a:pt x="11293" y="4759"/>
                  </a:cubicBezTo>
                  <a:lnTo>
                    <a:pt x="1129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74" name="Google Shape;2374;p59"/>
            <p:cNvSpPr/>
            <p:nvPr/>
          </p:nvSpPr>
          <p:spPr>
            <a:xfrm>
              <a:off x="3907325" y="2620775"/>
              <a:ext cx="282325" cy="56475"/>
            </a:xfrm>
            <a:custGeom>
              <a:rect b="b" l="l" r="r" t="t"/>
              <a:pathLst>
                <a:path extrusionOk="0" h="2259" w="11293">
                  <a:moveTo>
                    <a:pt x="1693" y="0"/>
                  </a:moveTo>
                  <a:cubicBezTo>
                    <a:pt x="756" y="0"/>
                    <a:pt x="1" y="759"/>
                    <a:pt x="1" y="1695"/>
                  </a:cubicBezTo>
                  <a:lnTo>
                    <a:pt x="1" y="2259"/>
                  </a:lnTo>
                  <a:lnTo>
                    <a:pt x="11293" y="2259"/>
                  </a:lnTo>
                  <a:lnTo>
                    <a:pt x="11293" y="1695"/>
                  </a:lnTo>
                  <a:cubicBezTo>
                    <a:pt x="11290" y="759"/>
                    <a:pt x="10534" y="0"/>
                    <a:pt x="959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75" name="Google Shape;2375;p59"/>
            <p:cNvSpPr/>
            <p:nvPr/>
          </p:nvSpPr>
          <p:spPr>
            <a:xfrm>
              <a:off x="3992025" y="2762900"/>
              <a:ext cx="310550" cy="339700"/>
            </a:xfrm>
            <a:custGeom>
              <a:rect b="b" l="l" r="r" t="t"/>
              <a:pathLst>
                <a:path extrusionOk="0" h="13588" w="12422">
                  <a:moveTo>
                    <a:pt x="3105" y="0"/>
                  </a:moveTo>
                  <a:cubicBezTo>
                    <a:pt x="2635" y="0"/>
                    <a:pt x="2259" y="377"/>
                    <a:pt x="2259" y="847"/>
                  </a:cubicBezTo>
                  <a:lnTo>
                    <a:pt x="2259" y="8468"/>
                  </a:lnTo>
                  <a:cubicBezTo>
                    <a:pt x="2259" y="8781"/>
                    <a:pt x="2006" y="9031"/>
                    <a:pt x="1693" y="9031"/>
                  </a:cubicBezTo>
                  <a:cubicBezTo>
                    <a:pt x="1379" y="9031"/>
                    <a:pt x="1129" y="8781"/>
                    <a:pt x="1129" y="8468"/>
                  </a:cubicBezTo>
                  <a:lnTo>
                    <a:pt x="1129" y="5095"/>
                  </a:lnTo>
                  <a:cubicBezTo>
                    <a:pt x="419" y="5622"/>
                    <a:pt x="0" y="6453"/>
                    <a:pt x="0" y="7339"/>
                  </a:cubicBezTo>
                  <a:lnTo>
                    <a:pt x="0" y="8468"/>
                  </a:lnTo>
                  <a:cubicBezTo>
                    <a:pt x="0" y="10052"/>
                    <a:pt x="368" y="11615"/>
                    <a:pt x="1069" y="13036"/>
                  </a:cubicBezTo>
                  <a:cubicBezTo>
                    <a:pt x="1223" y="13346"/>
                    <a:pt x="1322" y="13587"/>
                    <a:pt x="1693" y="13587"/>
                  </a:cubicBezTo>
                  <a:lnTo>
                    <a:pt x="10726" y="13587"/>
                  </a:lnTo>
                  <a:cubicBezTo>
                    <a:pt x="11097" y="13587"/>
                    <a:pt x="11196" y="13346"/>
                    <a:pt x="11350" y="13036"/>
                  </a:cubicBezTo>
                  <a:cubicBezTo>
                    <a:pt x="12051" y="11615"/>
                    <a:pt x="12419" y="10052"/>
                    <a:pt x="12422" y="8468"/>
                  </a:cubicBezTo>
                  <a:lnTo>
                    <a:pt x="12422" y="5363"/>
                  </a:lnTo>
                  <a:cubicBezTo>
                    <a:pt x="12422" y="4894"/>
                    <a:pt x="12042" y="4517"/>
                    <a:pt x="11572" y="4517"/>
                  </a:cubicBezTo>
                  <a:cubicBezTo>
                    <a:pt x="11106" y="4517"/>
                    <a:pt x="10726" y="4894"/>
                    <a:pt x="10726" y="5363"/>
                  </a:cubicBezTo>
                  <a:lnTo>
                    <a:pt x="10726" y="7339"/>
                  </a:lnTo>
                  <a:cubicBezTo>
                    <a:pt x="10726" y="7652"/>
                    <a:pt x="10473" y="7902"/>
                    <a:pt x="10163" y="7902"/>
                  </a:cubicBezTo>
                  <a:cubicBezTo>
                    <a:pt x="9850" y="7902"/>
                    <a:pt x="9597" y="7652"/>
                    <a:pt x="9597" y="7339"/>
                  </a:cubicBezTo>
                  <a:lnTo>
                    <a:pt x="9597" y="6297"/>
                  </a:lnTo>
                  <a:lnTo>
                    <a:pt x="9597" y="4234"/>
                  </a:lnTo>
                  <a:cubicBezTo>
                    <a:pt x="9597" y="3764"/>
                    <a:pt x="9218" y="3388"/>
                    <a:pt x="8751" y="3388"/>
                  </a:cubicBezTo>
                  <a:cubicBezTo>
                    <a:pt x="8281" y="3388"/>
                    <a:pt x="7905" y="3764"/>
                    <a:pt x="7905" y="4234"/>
                  </a:cubicBezTo>
                  <a:lnTo>
                    <a:pt x="7905" y="6210"/>
                  </a:lnTo>
                  <a:cubicBezTo>
                    <a:pt x="7905" y="6523"/>
                    <a:pt x="7652" y="6773"/>
                    <a:pt x="7339" y="6773"/>
                  </a:cubicBezTo>
                  <a:cubicBezTo>
                    <a:pt x="7025" y="6773"/>
                    <a:pt x="6776" y="6523"/>
                    <a:pt x="6776" y="6210"/>
                  </a:cubicBezTo>
                  <a:lnTo>
                    <a:pt x="6776" y="3105"/>
                  </a:lnTo>
                  <a:cubicBezTo>
                    <a:pt x="6776" y="2635"/>
                    <a:pt x="6396" y="2259"/>
                    <a:pt x="5926" y="2259"/>
                  </a:cubicBezTo>
                  <a:cubicBezTo>
                    <a:pt x="5460" y="2259"/>
                    <a:pt x="5080" y="2635"/>
                    <a:pt x="5080" y="3105"/>
                  </a:cubicBezTo>
                  <a:lnTo>
                    <a:pt x="5080" y="6210"/>
                  </a:lnTo>
                  <a:cubicBezTo>
                    <a:pt x="5080" y="6523"/>
                    <a:pt x="4827" y="6773"/>
                    <a:pt x="4517" y="6773"/>
                  </a:cubicBezTo>
                  <a:cubicBezTo>
                    <a:pt x="4204" y="6773"/>
                    <a:pt x="3951" y="6523"/>
                    <a:pt x="3951" y="6210"/>
                  </a:cubicBezTo>
                  <a:lnTo>
                    <a:pt x="3951" y="847"/>
                  </a:lnTo>
                  <a:cubicBezTo>
                    <a:pt x="3951" y="377"/>
                    <a:pt x="3572" y="0"/>
                    <a:pt x="310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376" name="Google Shape;2376;p59"/>
          <p:cNvGrpSpPr/>
          <p:nvPr/>
        </p:nvGrpSpPr>
        <p:grpSpPr>
          <a:xfrm>
            <a:off x="6829992" y="2439985"/>
            <a:ext cx="290974" cy="272827"/>
            <a:chOff x="4456875" y="2635825"/>
            <a:chExt cx="481825" cy="451700"/>
          </a:xfrm>
        </p:grpSpPr>
        <p:sp>
          <p:nvSpPr>
            <p:cNvPr id="2377" name="Google Shape;2377;p59"/>
            <p:cNvSpPr/>
            <p:nvPr/>
          </p:nvSpPr>
          <p:spPr>
            <a:xfrm>
              <a:off x="4542475" y="3031050"/>
              <a:ext cx="189725" cy="56475"/>
            </a:xfrm>
            <a:custGeom>
              <a:rect b="b" l="l" r="r" t="t"/>
              <a:pathLst>
                <a:path extrusionOk="0" h="2259" w="7589">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78" name="Google Shape;2378;p59"/>
            <p:cNvSpPr/>
            <p:nvPr/>
          </p:nvSpPr>
          <p:spPr>
            <a:xfrm>
              <a:off x="4456875" y="2946350"/>
              <a:ext cx="256125" cy="56500"/>
            </a:xfrm>
            <a:custGeom>
              <a:rect b="b" l="l" r="r" t="t"/>
              <a:pathLst>
                <a:path extrusionOk="0" h="2260" w="10245">
                  <a:moveTo>
                    <a:pt x="1" y="1"/>
                  </a:moveTo>
                  <a:lnTo>
                    <a:pt x="1" y="567"/>
                  </a:lnTo>
                  <a:cubicBezTo>
                    <a:pt x="1" y="1500"/>
                    <a:pt x="756" y="2259"/>
                    <a:pt x="1693" y="2259"/>
                  </a:cubicBezTo>
                  <a:lnTo>
                    <a:pt x="10245" y="2259"/>
                  </a:lnTo>
                  <a:lnTo>
                    <a:pt x="1024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79" name="Google Shape;2379;p59"/>
            <p:cNvSpPr/>
            <p:nvPr/>
          </p:nvSpPr>
          <p:spPr>
            <a:xfrm>
              <a:off x="4741225" y="2861675"/>
              <a:ext cx="169400" cy="141175"/>
            </a:xfrm>
            <a:custGeom>
              <a:rect b="b" l="l" r="r" t="t"/>
              <a:pathLst>
                <a:path extrusionOk="0" h="5647" w="6776">
                  <a:moveTo>
                    <a:pt x="0" y="0"/>
                  </a:moveTo>
                  <a:lnTo>
                    <a:pt x="0" y="5646"/>
                  </a:lnTo>
                  <a:lnTo>
                    <a:pt x="6775" y="5646"/>
                  </a:lnTo>
                  <a:lnTo>
                    <a:pt x="677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80" name="Google Shape;2380;p59"/>
            <p:cNvSpPr/>
            <p:nvPr/>
          </p:nvSpPr>
          <p:spPr>
            <a:xfrm>
              <a:off x="4741225" y="3031050"/>
              <a:ext cx="169400" cy="42400"/>
            </a:xfrm>
            <a:custGeom>
              <a:rect b="b" l="l" r="r" t="t"/>
              <a:pathLst>
                <a:path extrusionOk="0" h="1696" w="6776">
                  <a:moveTo>
                    <a:pt x="0" y="0"/>
                  </a:moveTo>
                  <a:lnTo>
                    <a:pt x="0" y="567"/>
                  </a:lnTo>
                  <a:cubicBezTo>
                    <a:pt x="0" y="1190"/>
                    <a:pt x="506" y="1696"/>
                    <a:pt x="1129" y="1696"/>
                  </a:cubicBezTo>
                  <a:lnTo>
                    <a:pt x="5646" y="1696"/>
                  </a:lnTo>
                  <a:cubicBezTo>
                    <a:pt x="6270" y="1696"/>
                    <a:pt x="6775" y="1190"/>
                    <a:pt x="6775" y="567"/>
                  </a:cubicBezTo>
                  <a:lnTo>
                    <a:pt x="677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81" name="Google Shape;2381;p59"/>
            <p:cNvSpPr/>
            <p:nvPr/>
          </p:nvSpPr>
          <p:spPr>
            <a:xfrm>
              <a:off x="4456875" y="2635825"/>
              <a:ext cx="481825" cy="282325"/>
            </a:xfrm>
            <a:custGeom>
              <a:rect b="b" l="l" r="r" t="t"/>
              <a:pathLst>
                <a:path extrusionOk="0" h="11293" w="19273">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82" name="Google Shape;2382;p59"/>
            <p:cNvSpPr/>
            <p:nvPr/>
          </p:nvSpPr>
          <p:spPr>
            <a:xfrm>
              <a:off x="4741225" y="2791125"/>
              <a:ext cx="169400" cy="42325"/>
            </a:xfrm>
            <a:custGeom>
              <a:rect b="b" l="l" r="r" t="t"/>
              <a:pathLst>
                <a:path extrusionOk="0" h="1693" w="6776">
                  <a:moveTo>
                    <a:pt x="1129" y="1"/>
                  </a:moveTo>
                  <a:cubicBezTo>
                    <a:pt x="506" y="1"/>
                    <a:pt x="0" y="503"/>
                    <a:pt x="0" y="1130"/>
                  </a:cubicBezTo>
                  <a:lnTo>
                    <a:pt x="0" y="1693"/>
                  </a:lnTo>
                  <a:lnTo>
                    <a:pt x="6775" y="1693"/>
                  </a:lnTo>
                  <a:lnTo>
                    <a:pt x="6775" y="1130"/>
                  </a:lnTo>
                  <a:cubicBezTo>
                    <a:pt x="6775" y="503"/>
                    <a:pt x="6270" y="1"/>
                    <a:pt x="56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383" name="Google Shape;2383;p59"/>
          <p:cNvGrpSpPr/>
          <p:nvPr/>
        </p:nvGrpSpPr>
        <p:grpSpPr>
          <a:xfrm>
            <a:off x="6391566" y="2434038"/>
            <a:ext cx="290974" cy="272736"/>
            <a:chOff x="5049725" y="2635825"/>
            <a:chExt cx="481825" cy="451700"/>
          </a:xfrm>
        </p:grpSpPr>
        <p:sp>
          <p:nvSpPr>
            <p:cNvPr id="2384" name="Google Shape;2384;p59"/>
            <p:cNvSpPr/>
            <p:nvPr/>
          </p:nvSpPr>
          <p:spPr>
            <a:xfrm>
              <a:off x="5135325" y="3031050"/>
              <a:ext cx="310550" cy="56475"/>
            </a:xfrm>
            <a:custGeom>
              <a:rect b="b" l="l" r="r" t="t"/>
              <a:pathLst>
                <a:path extrusionOk="0" h="2259" w="12422">
                  <a:moveTo>
                    <a:pt x="2791" y="0"/>
                  </a:moveTo>
                  <a:lnTo>
                    <a:pt x="2415" y="1130"/>
                  </a:lnTo>
                  <a:lnTo>
                    <a:pt x="566" y="1130"/>
                  </a:lnTo>
                  <a:cubicBezTo>
                    <a:pt x="253" y="1130"/>
                    <a:pt x="0" y="1383"/>
                    <a:pt x="0" y="1696"/>
                  </a:cubicBezTo>
                  <a:cubicBezTo>
                    <a:pt x="0" y="2006"/>
                    <a:pt x="253" y="2259"/>
                    <a:pt x="566" y="2259"/>
                  </a:cubicBezTo>
                  <a:lnTo>
                    <a:pt x="11858" y="2259"/>
                  </a:lnTo>
                  <a:cubicBezTo>
                    <a:pt x="12169" y="2259"/>
                    <a:pt x="12421" y="2006"/>
                    <a:pt x="12421" y="1696"/>
                  </a:cubicBezTo>
                  <a:cubicBezTo>
                    <a:pt x="12421" y="1383"/>
                    <a:pt x="12169" y="1130"/>
                    <a:pt x="11858" y="1130"/>
                  </a:cubicBezTo>
                  <a:lnTo>
                    <a:pt x="10006" y="1130"/>
                  </a:lnTo>
                  <a:lnTo>
                    <a:pt x="963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85" name="Google Shape;2385;p59"/>
            <p:cNvSpPr/>
            <p:nvPr/>
          </p:nvSpPr>
          <p:spPr>
            <a:xfrm>
              <a:off x="5049725" y="2946350"/>
              <a:ext cx="481825" cy="56500"/>
            </a:xfrm>
            <a:custGeom>
              <a:rect b="b" l="l" r="r" t="t"/>
              <a:pathLst>
                <a:path extrusionOk="0" h="2260" w="19273">
                  <a:moveTo>
                    <a:pt x="0" y="1"/>
                  </a:moveTo>
                  <a:lnTo>
                    <a:pt x="0" y="567"/>
                  </a:lnTo>
                  <a:cubicBezTo>
                    <a:pt x="0" y="1500"/>
                    <a:pt x="756" y="2259"/>
                    <a:pt x="1693" y="2259"/>
                  </a:cubicBezTo>
                  <a:lnTo>
                    <a:pt x="17577" y="2259"/>
                  </a:lnTo>
                  <a:cubicBezTo>
                    <a:pt x="18513" y="2259"/>
                    <a:pt x="19269" y="1500"/>
                    <a:pt x="19272" y="567"/>
                  </a:cubicBezTo>
                  <a:lnTo>
                    <a:pt x="1927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86" name="Google Shape;2386;p59"/>
            <p:cNvSpPr/>
            <p:nvPr/>
          </p:nvSpPr>
          <p:spPr>
            <a:xfrm>
              <a:off x="5049725" y="2635825"/>
              <a:ext cx="481825" cy="282325"/>
            </a:xfrm>
            <a:custGeom>
              <a:rect b="b" l="l" r="r" t="t"/>
              <a:pathLst>
                <a:path extrusionOk="0" h="11293" w="19273">
                  <a:moveTo>
                    <a:pt x="1693" y="0"/>
                  </a:moveTo>
                  <a:cubicBezTo>
                    <a:pt x="756" y="0"/>
                    <a:pt x="0" y="759"/>
                    <a:pt x="0" y="1696"/>
                  </a:cubicBezTo>
                  <a:lnTo>
                    <a:pt x="0" y="11293"/>
                  </a:lnTo>
                  <a:lnTo>
                    <a:pt x="19272" y="11293"/>
                  </a:lnTo>
                  <a:lnTo>
                    <a:pt x="19272" y="1696"/>
                  </a:lnTo>
                  <a:cubicBezTo>
                    <a:pt x="19269" y="759"/>
                    <a:pt x="18513" y="0"/>
                    <a:pt x="1757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387" name="Google Shape;2387;p59"/>
          <p:cNvGrpSpPr/>
          <p:nvPr/>
        </p:nvGrpSpPr>
        <p:grpSpPr>
          <a:xfrm>
            <a:off x="2024230" y="4174712"/>
            <a:ext cx="290914" cy="290748"/>
            <a:chOff x="5643000" y="2621375"/>
            <a:chExt cx="480850" cy="480575"/>
          </a:xfrm>
        </p:grpSpPr>
        <p:sp>
          <p:nvSpPr>
            <p:cNvPr id="2388" name="Google Shape;2388;p59"/>
            <p:cNvSpPr/>
            <p:nvPr/>
          </p:nvSpPr>
          <p:spPr>
            <a:xfrm>
              <a:off x="5837150" y="2812950"/>
              <a:ext cx="92625" cy="88125"/>
            </a:xfrm>
            <a:custGeom>
              <a:rect b="b" l="l" r="r" t="t"/>
              <a:pathLst>
                <a:path extrusionOk="0" h="3525" w="3705">
                  <a:moveTo>
                    <a:pt x="1853" y="1"/>
                  </a:moveTo>
                  <a:lnTo>
                    <a:pt x="1" y="1347"/>
                  </a:lnTo>
                  <a:lnTo>
                    <a:pt x="706" y="3524"/>
                  </a:lnTo>
                  <a:lnTo>
                    <a:pt x="2997" y="3524"/>
                  </a:lnTo>
                  <a:lnTo>
                    <a:pt x="3705" y="1347"/>
                  </a:lnTo>
                  <a:lnTo>
                    <a:pt x="185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89" name="Google Shape;2389;p59"/>
            <p:cNvSpPr/>
            <p:nvPr/>
          </p:nvSpPr>
          <p:spPr>
            <a:xfrm>
              <a:off x="5643000" y="2631975"/>
              <a:ext cx="480850" cy="469975"/>
            </a:xfrm>
            <a:custGeom>
              <a:rect b="b" l="l" r="r" t="t"/>
              <a:pathLst>
                <a:path extrusionOk="0" h="18799" w="19234">
                  <a:moveTo>
                    <a:pt x="9617" y="5978"/>
                  </a:moveTo>
                  <a:cubicBezTo>
                    <a:pt x="9734" y="5978"/>
                    <a:pt x="9851" y="6014"/>
                    <a:pt x="9950" y="6087"/>
                  </a:cubicBezTo>
                  <a:lnTo>
                    <a:pt x="12464" y="7914"/>
                  </a:lnTo>
                  <a:cubicBezTo>
                    <a:pt x="12663" y="8059"/>
                    <a:pt x="12745" y="8312"/>
                    <a:pt x="12669" y="8547"/>
                  </a:cubicBezTo>
                  <a:lnTo>
                    <a:pt x="11709" y="11504"/>
                  </a:lnTo>
                  <a:cubicBezTo>
                    <a:pt x="11633" y="11736"/>
                    <a:pt x="11417" y="11892"/>
                    <a:pt x="11173" y="11892"/>
                  </a:cubicBezTo>
                  <a:lnTo>
                    <a:pt x="8062" y="11892"/>
                  </a:lnTo>
                  <a:cubicBezTo>
                    <a:pt x="7818" y="11892"/>
                    <a:pt x="7601" y="11736"/>
                    <a:pt x="7526" y="11504"/>
                  </a:cubicBezTo>
                  <a:lnTo>
                    <a:pt x="6565" y="8547"/>
                  </a:lnTo>
                  <a:cubicBezTo>
                    <a:pt x="6490" y="8312"/>
                    <a:pt x="6571" y="8059"/>
                    <a:pt x="6770" y="7914"/>
                  </a:cubicBezTo>
                  <a:lnTo>
                    <a:pt x="9285" y="6087"/>
                  </a:lnTo>
                  <a:cubicBezTo>
                    <a:pt x="9384" y="6014"/>
                    <a:pt x="9501" y="5978"/>
                    <a:pt x="9617" y="5978"/>
                  </a:cubicBezTo>
                  <a:close/>
                  <a:moveTo>
                    <a:pt x="6785" y="1"/>
                  </a:moveTo>
                  <a:lnTo>
                    <a:pt x="6785" y="1"/>
                  </a:lnTo>
                  <a:cubicBezTo>
                    <a:pt x="5289" y="462"/>
                    <a:pt x="3928" y="1284"/>
                    <a:pt x="2822" y="2395"/>
                  </a:cubicBezTo>
                  <a:cubicBezTo>
                    <a:pt x="2431" y="2783"/>
                    <a:pt x="2076" y="3208"/>
                    <a:pt x="1756" y="3656"/>
                  </a:cubicBezTo>
                  <a:lnTo>
                    <a:pt x="3072" y="3834"/>
                  </a:lnTo>
                  <a:cubicBezTo>
                    <a:pt x="3289" y="3864"/>
                    <a:pt x="3467" y="4015"/>
                    <a:pt x="3533" y="4220"/>
                  </a:cubicBezTo>
                  <a:lnTo>
                    <a:pt x="4497" y="7177"/>
                  </a:lnTo>
                  <a:cubicBezTo>
                    <a:pt x="4572" y="7408"/>
                    <a:pt x="4488" y="7664"/>
                    <a:pt x="4289" y="7809"/>
                  </a:cubicBezTo>
                  <a:lnTo>
                    <a:pt x="1775" y="9637"/>
                  </a:lnTo>
                  <a:cubicBezTo>
                    <a:pt x="1677" y="9708"/>
                    <a:pt x="1560" y="9743"/>
                    <a:pt x="1444" y="9743"/>
                  </a:cubicBezTo>
                  <a:cubicBezTo>
                    <a:pt x="1351" y="9743"/>
                    <a:pt x="1259" y="9721"/>
                    <a:pt x="1175" y="9676"/>
                  </a:cubicBezTo>
                  <a:lnTo>
                    <a:pt x="7" y="9047"/>
                  </a:lnTo>
                  <a:cubicBezTo>
                    <a:pt x="7" y="9092"/>
                    <a:pt x="7" y="9140"/>
                    <a:pt x="7" y="9188"/>
                  </a:cubicBezTo>
                  <a:cubicBezTo>
                    <a:pt x="1" y="11269"/>
                    <a:pt x="675" y="13292"/>
                    <a:pt x="1925" y="14955"/>
                  </a:cubicBezTo>
                  <a:lnTo>
                    <a:pt x="2500" y="13756"/>
                  </a:lnTo>
                  <a:cubicBezTo>
                    <a:pt x="2594" y="13560"/>
                    <a:pt x="2792" y="13437"/>
                    <a:pt x="3009" y="13437"/>
                  </a:cubicBezTo>
                  <a:lnTo>
                    <a:pt x="6120" y="13437"/>
                  </a:lnTo>
                  <a:cubicBezTo>
                    <a:pt x="6364" y="13437"/>
                    <a:pt x="6580" y="13594"/>
                    <a:pt x="6656" y="13828"/>
                  </a:cubicBezTo>
                  <a:lnTo>
                    <a:pt x="7616" y="16786"/>
                  </a:lnTo>
                  <a:cubicBezTo>
                    <a:pt x="7683" y="16990"/>
                    <a:pt x="7625" y="17216"/>
                    <a:pt x="7469" y="17367"/>
                  </a:cubicBezTo>
                  <a:lnTo>
                    <a:pt x="6508" y="18288"/>
                  </a:lnTo>
                  <a:cubicBezTo>
                    <a:pt x="7515" y="18628"/>
                    <a:pt x="8566" y="18799"/>
                    <a:pt x="9616" y="18799"/>
                  </a:cubicBezTo>
                  <a:cubicBezTo>
                    <a:pt x="10667" y="18799"/>
                    <a:pt x="11718" y="18628"/>
                    <a:pt x="12726" y="18288"/>
                  </a:cubicBezTo>
                  <a:lnTo>
                    <a:pt x="11763" y="17367"/>
                  </a:lnTo>
                  <a:cubicBezTo>
                    <a:pt x="11606" y="17216"/>
                    <a:pt x="11549" y="16990"/>
                    <a:pt x="11615" y="16786"/>
                  </a:cubicBezTo>
                  <a:lnTo>
                    <a:pt x="12576" y="13828"/>
                  </a:lnTo>
                  <a:cubicBezTo>
                    <a:pt x="12651" y="13594"/>
                    <a:pt x="12868" y="13437"/>
                    <a:pt x="13115" y="13437"/>
                  </a:cubicBezTo>
                  <a:lnTo>
                    <a:pt x="16223" y="13437"/>
                  </a:lnTo>
                  <a:cubicBezTo>
                    <a:pt x="16439" y="13437"/>
                    <a:pt x="16638" y="13560"/>
                    <a:pt x="16731" y="13756"/>
                  </a:cubicBezTo>
                  <a:lnTo>
                    <a:pt x="17307" y="14955"/>
                  </a:lnTo>
                  <a:cubicBezTo>
                    <a:pt x="18559" y="13292"/>
                    <a:pt x="19234" y="11269"/>
                    <a:pt x="19228" y="9188"/>
                  </a:cubicBezTo>
                  <a:cubicBezTo>
                    <a:pt x="19228" y="9140"/>
                    <a:pt x="19228" y="9092"/>
                    <a:pt x="19225" y="9044"/>
                  </a:cubicBezTo>
                  <a:lnTo>
                    <a:pt x="18059" y="9673"/>
                  </a:lnTo>
                  <a:cubicBezTo>
                    <a:pt x="17975" y="9719"/>
                    <a:pt x="17883" y="9742"/>
                    <a:pt x="17791" y="9742"/>
                  </a:cubicBezTo>
                  <a:cubicBezTo>
                    <a:pt x="17674" y="9742"/>
                    <a:pt x="17557" y="9705"/>
                    <a:pt x="17457" y="9634"/>
                  </a:cubicBezTo>
                  <a:lnTo>
                    <a:pt x="14943" y="7806"/>
                  </a:lnTo>
                  <a:cubicBezTo>
                    <a:pt x="14744" y="7661"/>
                    <a:pt x="14663" y="7408"/>
                    <a:pt x="14738" y="7174"/>
                  </a:cubicBezTo>
                  <a:lnTo>
                    <a:pt x="15702" y="4220"/>
                  </a:lnTo>
                  <a:cubicBezTo>
                    <a:pt x="15768" y="4012"/>
                    <a:pt x="15945" y="3864"/>
                    <a:pt x="16162" y="3834"/>
                  </a:cubicBezTo>
                  <a:lnTo>
                    <a:pt x="17478" y="3656"/>
                  </a:lnTo>
                  <a:cubicBezTo>
                    <a:pt x="17162" y="3208"/>
                    <a:pt x="16804" y="2783"/>
                    <a:pt x="16415" y="2395"/>
                  </a:cubicBezTo>
                  <a:cubicBezTo>
                    <a:pt x="15307" y="1284"/>
                    <a:pt x="13946" y="462"/>
                    <a:pt x="12449" y="1"/>
                  </a:cubicBezTo>
                  <a:lnTo>
                    <a:pt x="12449" y="1"/>
                  </a:lnTo>
                  <a:lnTo>
                    <a:pt x="12690" y="1311"/>
                  </a:lnTo>
                  <a:cubicBezTo>
                    <a:pt x="12726" y="1524"/>
                    <a:pt x="12642" y="1741"/>
                    <a:pt x="12464" y="1868"/>
                  </a:cubicBezTo>
                  <a:lnTo>
                    <a:pt x="9950" y="3696"/>
                  </a:lnTo>
                  <a:cubicBezTo>
                    <a:pt x="9851" y="3768"/>
                    <a:pt x="9734" y="3804"/>
                    <a:pt x="9618" y="3804"/>
                  </a:cubicBezTo>
                  <a:cubicBezTo>
                    <a:pt x="9501" y="3804"/>
                    <a:pt x="9385" y="3768"/>
                    <a:pt x="9288" y="3696"/>
                  </a:cubicBezTo>
                  <a:lnTo>
                    <a:pt x="6770" y="1868"/>
                  </a:lnTo>
                  <a:cubicBezTo>
                    <a:pt x="6596" y="1741"/>
                    <a:pt x="6508" y="1524"/>
                    <a:pt x="6547" y="1311"/>
                  </a:cubicBezTo>
                  <a:lnTo>
                    <a:pt x="678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90" name="Google Shape;2390;p59"/>
            <p:cNvSpPr/>
            <p:nvPr/>
          </p:nvSpPr>
          <p:spPr>
            <a:xfrm>
              <a:off x="6041550" y="2749725"/>
              <a:ext cx="79750" cy="95025"/>
            </a:xfrm>
            <a:custGeom>
              <a:rect b="b" l="l" r="r" t="t"/>
              <a:pathLst>
                <a:path extrusionOk="0" h="3801" w="3190">
                  <a:moveTo>
                    <a:pt x="2184" y="0"/>
                  </a:moveTo>
                  <a:lnTo>
                    <a:pt x="723" y="196"/>
                  </a:lnTo>
                  <a:lnTo>
                    <a:pt x="0" y="2424"/>
                  </a:lnTo>
                  <a:lnTo>
                    <a:pt x="1895" y="3801"/>
                  </a:lnTo>
                  <a:lnTo>
                    <a:pt x="3189" y="3102"/>
                  </a:lnTo>
                  <a:cubicBezTo>
                    <a:pt x="3036" y="2018"/>
                    <a:pt x="2696" y="967"/>
                    <a:pt x="218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91" name="Google Shape;2391;p59"/>
            <p:cNvSpPr/>
            <p:nvPr/>
          </p:nvSpPr>
          <p:spPr>
            <a:xfrm>
              <a:off x="5963025" y="2996125"/>
              <a:ext cx="92625" cy="81175"/>
            </a:xfrm>
            <a:custGeom>
              <a:rect b="b" l="l" r="r" t="t"/>
              <a:pathLst>
                <a:path extrusionOk="0" h="3247" w="3705">
                  <a:moveTo>
                    <a:pt x="723" y="0"/>
                  </a:moveTo>
                  <a:lnTo>
                    <a:pt x="1" y="2229"/>
                  </a:lnTo>
                  <a:lnTo>
                    <a:pt x="1067" y="3246"/>
                  </a:lnTo>
                  <a:cubicBezTo>
                    <a:pt x="2009" y="2780"/>
                    <a:pt x="2870" y="2162"/>
                    <a:pt x="3614" y="1416"/>
                  </a:cubicBezTo>
                  <a:cubicBezTo>
                    <a:pt x="3644" y="1388"/>
                    <a:pt x="3674" y="1355"/>
                    <a:pt x="3705" y="1325"/>
                  </a:cubicBezTo>
                  <a:lnTo>
                    <a:pt x="306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92" name="Google Shape;2392;p59"/>
            <p:cNvSpPr/>
            <p:nvPr/>
          </p:nvSpPr>
          <p:spPr>
            <a:xfrm>
              <a:off x="5711225" y="2996200"/>
              <a:ext cx="92600" cy="81100"/>
            </a:xfrm>
            <a:custGeom>
              <a:rect b="b" l="l" r="r" t="t"/>
              <a:pathLst>
                <a:path extrusionOk="0" h="3244" w="3704">
                  <a:moveTo>
                    <a:pt x="635" y="0"/>
                  </a:moveTo>
                  <a:lnTo>
                    <a:pt x="0" y="1322"/>
                  </a:lnTo>
                  <a:cubicBezTo>
                    <a:pt x="30" y="1355"/>
                    <a:pt x="60" y="1385"/>
                    <a:pt x="93" y="1416"/>
                  </a:cubicBezTo>
                  <a:cubicBezTo>
                    <a:pt x="834" y="2162"/>
                    <a:pt x="1695" y="2780"/>
                    <a:pt x="2638" y="3243"/>
                  </a:cubicBezTo>
                  <a:lnTo>
                    <a:pt x="3704" y="2229"/>
                  </a:lnTo>
                  <a:lnTo>
                    <a:pt x="298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93" name="Google Shape;2393;p59"/>
            <p:cNvSpPr/>
            <p:nvPr/>
          </p:nvSpPr>
          <p:spPr>
            <a:xfrm>
              <a:off x="5645575" y="2749725"/>
              <a:ext cx="79825" cy="95100"/>
            </a:xfrm>
            <a:custGeom>
              <a:rect b="b" l="l" r="r" t="t"/>
              <a:pathLst>
                <a:path extrusionOk="0" h="3804" w="3193">
                  <a:moveTo>
                    <a:pt x="1009" y="0"/>
                  </a:moveTo>
                  <a:cubicBezTo>
                    <a:pt x="497" y="967"/>
                    <a:pt x="154" y="2018"/>
                    <a:pt x="0" y="3105"/>
                  </a:cubicBezTo>
                  <a:lnTo>
                    <a:pt x="1295" y="3804"/>
                  </a:lnTo>
                  <a:lnTo>
                    <a:pt x="3192" y="2424"/>
                  </a:lnTo>
                  <a:lnTo>
                    <a:pt x="2467" y="196"/>
                  </a:lnTo>
                  <a:lnTo>
                    <a:pt x="100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94" name="Google Shape;2394;p59"/>
            <p:cNvSpPr/>
            <p:nvPr/>
          </p:nvSpPr>
          <p:spPr>
            <a:xfrm>
              <a:off x="5836025" y="2621375"/>
              <a:ext cx="94800" cy="74100"/>
            </a:xfrm>
            <a:custGeom>
              <a:rect b="b" l="l" r="r" t="t"/>
              <a:pathLst>
                <a:path extrusionOk="0" h="2964" w="3792">
                  <a:moveTo>
                    <a:pt x="1897" y="1"/>
                  </a:moveTo>
                  <a:cubicBezTo>
                    <a:pt x="1351" y="1"/>
                    <a:pt x="805" y="47"/>
                    <a:pt x="266" y="139"/>
                  </a:cubicBezTo>
                  <a:lnTo>
                    <a:pt x="1" y="1587"/>
                  </a:lnTo>
                  <a:lnTo>
                    <a:pt x="1898" y="2963"/>
                  </a:lnTo>
                  <a:lnTo>
                    <a:pt x="3792" y="1587"/>
                  </a:lnTo>
                  <a:lnTo>
                    <a:pt x="3530" y="139"/>
                  </a:lnTo>
                  <a:cubicBezTo>
                    <a:pt x="2989" y="47"/>
                    <a:pt x="2443" y="1"/>
                    <a:pt x="189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395" name="Google Shape;2395;p59"/>
          <p:cNvGrpSpPr/>
          <p:nvPr/>
        </p:nvGrpSpPr>
        <p:grpSpPr>
          <a:xfrm>
            <a:off x="3776676" y="4181726"/>
            <a:ext cx="278003" cy="277917"/>
            <a:chOff x="6235250" y="2620775"/>
            <a:chExt cx="481975" cy="481825"/>
          </a:xfrm>
        </p:grpSpPr>
        <p:sp>
          <p:nvSpPr>
            <p:cNvPr id="2396" name="Google Shape;2396;p59"/>
            <p:cNvSpPr/>
            <p:nvPr/>
          </p:nvSpPr>
          <p:spPr>
            <a:xfrm>
              <a:off x="6405675" y="2620775"/>
              <a:ext cx="28275" cy="56475"/>
            </a:xfrm>
            <a:custGeom>
              <a:rect b="b" l="l" r="r" t="t"/>
              <a:pathLst>
                <a:path extrusionOk="0" h="2259" w="1131">
                  <a:moveTo>
                    <a:pt x="567" y="0"/>
                  </a:moveTo>
                  <a:cubicBezTo>
                    <a:pt x="254" y="0"/>
                    <a:pt x="1" y="253"/>
                    <a:pt x="1" y="566"/>
                  </a:cubicBezTo>
                  <a:lnTo>
                    <a:pt x="1" y="1695"/>
                  </a:lnTo>
                  <a:cubicBezTo>
                    <a:pt x="1" y="2006"/>
                    <a:pt x="254" y="2259"/>
                    <a:pt x="567" y="2259"/>
                  </a:cubicBezTo>
                  <a:cubicBezTo>
                    <a:pt x="877" y="2259"/>
                    <a:pt x="1130" y="2006"/>
                    <a:pt x="1130" y="1695"/>
                  </a:cubicBezTo>
                  <a:lnTo>
                    <a:pt x="1130" y="566"/>
                  </a:lnTo>
                  <a:cubicBezTo>
                    <a:pt x="1130" y="253"/>
                    <a:pt x="877" y="0"/>
                    <a:pt x="56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97" name="Google Shape;2397;p59"/>
            <p:cNvSpPr/>
            <p:nvPr/>
          </p:nvSpPr>
          <p:spPr>
            <a:xfrm>
              <a:off x="6518600" y="2620775"/>
              <a:ext cx="28250" cy="56475"/>
            </a:xfrm>
            <a:custGeom>
              <a:rect b="b" l="l" r="r" t="t"/>
              <a:pathLst>
                <a:path extrusionOk="0" h="2259" w="1130">
                  <a:moveTo>
                    <a:pt x="567" y="0"/>
                  </a:moveTo>
                  <a:cubicBezTo>
                    <a:pt x="254" y="0"/>
                    <a:pt x="1" y="253"/>
                    <a:pt x="1" y="566"/>
                  </a:cubicBezTo>
                  <a:lnTo>
                    <a:pt x="1" y="1695"/>
                  </a:lnTo>
                  <a:cubicBezTo>
                    <a:pt x="1" y="2006"/>
                    <a:pt x="254" y="2259"/>
                    <a:pt x="567" y="2259"/>
                  </a:cubicBezTo>
                  <a:cubicBezTo>
                    <a:pt x="877" y="2259"/>
                    <a:pt x="1130" y="2006"/>
                    <a:pt x="1130" y="1695"/>
                  </a:cubicBezTo>
                  <a:lnTo>
                    <a:pt x="1130" y="566"/>
                  </a:lnTo>
                  <a:cubicBezTo>
                    <a:pt x="1130" y="253"/>
                    <a:pt x="877" y="0"/>
                    <a:pt x="56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98" name="Google Shape;2398;p59"/>
            <p:cNvSpPr/>
            <p:nvPr/>
          </p:nvSpPr>
          <p:spPr>
            <a:xfrm>
              <a:off x="6603300" y="2649000"/>
              <a:ext cx="28250" cy="56475"/>
            </a:xfrm>
            <a:custGeom>
              <a:rect b="b" l="l" r="r" t="t"/>
              <a:pathLst>
                <a:path extrusionOk="0" h="2259" w="1130">
                  <a:moveTo>
                    <a:pt x="567" y="0"/>
                  </a:moveTo>
                  <a:cubicBezTo>
                    <a:pt x="253" y="0"/>
                    <a:pt x="0" y="253"/>
                    <a:pt x="0" y="566"/>
                  </a:cubicBezTo>
                  <a:lnTo>
                    <a:pt x="0" y="1696"/>
                  </a:lnTo>
                  <a:cubicBezTo>
                    <a:pt x="0" y="2006"/>
                    <a:pt x="253" y="2259"/>
                    <a:pt x="567" y="2259"/>
                  </a:cubicBezTo>
                  <a:cubicBezTo>
                    <a:pt x="877" y="2259"/>
                    <a:pt x="1130" y="2006"/>
                    <a:pt x="1130" y="1696"/>
                  </a:cubicBezTo>
                  <a:lnTo>
                    <a:pt x="1130" y="566"/>
                  </a:lnTo>
                  <a:cubicBezTo>
                    <a:pt x="1130" y="253"/>
                    <a:pt x="877" y="0"/>
                    <a:pt x="56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399" name="Google Shape;2399;p59"/>
            <p:cNvSpPr/>
            <p:nvPr/>
          </p:nvSpPr>
          <p:spPr>
            <a:xfrm>
              <a:off x="6321000" y="2649000"/>
              <a:ext cx="28250" cy="56475"/>
            </a:xfrm>
            <a:custGeom>
              <a:rect b="b" l="l" r="r" t="t"/>
              <a:pathLst>
                <a:path extrusionOk="0" h="2259" w="1130">
                  <a:moveTo>
                    <a:pt x="566" y="0"/>
                  </a:moveTo>
                  <a:cubicBezTo>
                    <a:pt x="253" y="0"/>
                    <a:pt x="0" y="253"/>
                    <a:pt x="0" y="566"/>
                  </a:cubicBezTo>
                  <a:lnTo>
                    <a:pt x="0" y="1696"/>
                  </a:lnTo>
                  <a:cubicBezTo>
                    <a:pt x="0" y="2006"/>
                    <a:pt x="253" y="2259"/>
                    <a:pt x="566" y="2259"/>
                  </a:cubicBezTo>
                  <a:cubicBezTo>
                    <a:pt x="876" y="2259"/>
                    <a:pt x="1129" y="2006"/>
                    <a:pt x="1129" y="1696"/>
                  </a:cubicBezTo>
                  <a:lnTo>
                    <a:pt x="1129" y="566"/>
                  </a:lnTo>
                  <a:cubicBezTo>
                    <a:pt x="1129" y="253"/>
                    <a:pt x="876" y="0"/>
                    <a:pt x="56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00" name="Google Shape;2400;p59"/>
            <p:cNvSpPr/>
            <p:nvPr/>
          </p:nvSpPr>
          <p:spPr>
            <a:xfrm>
              <a:off x="6235250" y="2677225"/>
              <a:ext cx="481975" cy="425375"/>
            </a:xfrm>
            <a:custGeom>
              <a:rect b="b" l="l" r="r" t="t"/>
              <a:pathLst>
                <a:path extrusionOk="0" h="17015" w="19279">
                  <a:moveTo>
                    <a:pt x="9639" y="1"/>
                  </a:moveTo>
                  <a:cubicBezTo>
                    <a:pt x="9326" y="1"/>
                    <a:pt x="9073" y="254"/>
                    <a:pt x="9073" y="567"/>
                  </a:cubicBezTo>
                  <a:lnTo>
                    <a:pt x="9073" y="1202"/>
                  </a:lnTo>
                  <a:cubicBezTo>
                    <a:pt x="7920" y="1470"/>
                    <a:pt x="6872" y="2548"/>
                    <a:pt x="6252" y="4156"/>
                  </a:cubicBezTo>
                  <a:cubicBezTo>
                    <a:pt x="6164" y="4380"/>
                    <a:pt x="5952" y="4518"/>
                    <a:pt x="5726" y="4518"/>
                  </a:cubicBezTo>
                  <a:cubicBezTo>
                    <a:pt x="5658" y="4518"/>
                    <a:pt x="5588" y="4505"/>
                    <a:pt x="5520" y="4478"/>
                  </a:cubicBezTo>
                  <a:cubicBezTo>
                    <a:pt x="5231" y="4367"/>
                    <a:pt x="5083" y="4042"/>
                    <a:pt x="5198" y="3750"/>
                  </a:cubicBezTo>
                  <a:cubicBezTo>
                    <a:pt x="5532" y="2876"/>
                    <a:pt x="5987" y="2130"/>
                    <a:pt x="6517" y="1536"/>
                  </a:cubicBezTo>
                  <a:lnTo>
                    <a:pt x="6517" y="1536"/>
                  </a:lnTo>
                  <a:cubicBezTo>
                    <a:pt x="2753" y="2527"/>
                    <a:pt x="0" y="5258"/>
                    <a:pt x="0" y="8468"/>
                  </a:cubicBezTo>
                  <a:lnTo>
                    <a:pt x="0" y="9034"/>
                  </a:lnTo>
                  <a:cubicBezTo>
                    <a:pt x="0" y="9347"/>
                    <a:pt x="253" y="9597"/>
                    <a:pt x="564" y="9597"/>
                  </a:cubicBezTo>
                  <a:cubicBezTo>
                    <a:pt x="877" y="9597"/>
                    <a:pt x="1130" y="9347"/>
                    <a:pt x="1130" y="9034"/>
                  </a:cubicBezTo>
                  <a:cubicBezTo>
                    <a:pt x="1130" y="8423"/>
                    <a:pt x="1904" y="7905"/>
                    <a:pt x="2822" y="7905"/>
                  </a:cubicBezTo>
                  <a:cubicBezTo>
                    <a:pt x="3740" y="7905"/>
                    <a:pt x="4553" y="8423"/>
                    <a:pt x="4553" y="9034"/>
                  </a:cubicBezTo>
                  <a:cubicBezTo>
                    <a:pt x="4553" y="9347"/>
                    <a:pt x="4806" y="9597"/>
                    <a:pt x="5120" y="9597"/>
                  </a:cubicBezTo>
                  <a:cubicBezTo>
                    <a:pt x="5430" y="9597"/>
                    <a:pt x="5683" y="9347"/>
                    <a:pt x="5683" y="9034"/>
                  </a:cubicBezTo>
                  <a:cubicBezTo>
                    <a:pt x="5683" y="8423"/>
                    <a:pt x="6460" y="7905"/>
                    <a:pt x="7378" y="7905"/>
                  </a:cubicBezTo>
                  <a:cubicBezTo>
                    <a:pt x="8296" y="7905"/>
                    <a:pt x="9070" y="8423"/>
                    <a:pt x="9070" y="9034"/>
                  </a:cubicBezTo>
                  <a:lnTo>
                    <a:pt x="9070" y="14756"/>
                  </a:lnTo>
                  <a:cubicBezTo>
                    <a:pt x="9070" y="15379"/>
                    <a:pt x="8564" y="15885"/>
                    <a:pt x="7941" y="15885"/>
                  </a:cubicBezTo>
                  <a:cubicBezTo>
                    <a:pt x="7318" y="15885"/>
                    <a:pt x="6812" y="15379"/>
                    <a:pt x="6812" y="14756"/>
                  </a:cubicBezTo>
                  <a:lnTo>
                    <a:pt x="6812" y="14190"/>
                  </a:lnTo>
                  <a:cubicBezTo>
                    <a:pt x="6812" y="13879"/>
                    <a:pt x="6559" y="13626"/>
                    <a:pt x="6249" y="13626"/>
                  </a:cubicBezTo>
                  <a:cubicBezTo>
                    <a:pt x="5936" y="13626"/>
                    <a:pt x="5683" y="13879"/>
                    <a:pt x="5683" y="14190"/>
                  </a:cubicBezTo>
                  <a:lnTo>
                    <a:pt x="5683" y="14756"/>
                  </a:lnTo>
                  <a:cubicBezTo>
                    <a:pt x="5683" y="16002"/>
                    <a:pt x="6694" y="17014"/>
                    <a:pt x="7941" y="17014"/>
                  </a:cubicBezTo>
                  <a:cubicBezTo>
                    <a:pt x="9188" y="17014"/>
                    <a:pt x="10200" y="16002"/>
                    <a:pt x="10200" y="14756"/>
                  </a:cubicBezTo>
                  <a:lnTo>
                    <a:pt x="10200" y="9034"/>
                  </a:lnTo>
                  <a:cubicBezTo>
                    <a:pt x="10200" y="8423"/>
                    <a:pt x="10976" y="7905"/>
                    <a:pt x="11895" y="7905"/>
                  </a:cubicBezTo>
                  <a:cubicBezTo>
                    <a:pt x="12813" y="7905"/>
                    <a:pt x="13587" y="8423"/>
                    <a:pt x="13587" y="9034"/>
                  </a:cubicBezTo>
                  <a:cubicBezTo>
                    <a:pt x="13587" y="9347"/>
                    <a:pt x="13840" y="9597"/>
                    <a:pt x="14153" y="9597"/>
                  </a:cubicBezTo>
                  <a:cubicBezTo>
                    <a:pt x="14463" y="9597"/>
                    <a:pt x="14716" y="9347"/>
                    <a:pt x="14716" y="9034"/>
                  </a:cubicBezTo>
                  <a:cubicBezTo>
                    <a:pt x="14716" y="8423"/>
                    <a:pt x="15529" y="7905"/>
                    <a:pt x="16448" y="7905"/>
                  </a:cubicBezTo>
                  <a:cubicBezTo>
                    <a:pt x="17366" y="7905"/>
                    <a:pt x="18143" y="8423"/>
                    <a:pt x="18143" y="9034"/>
                  </a:cubicBezTo>
                  <a:cubicBezTo>
                    <a:pt x="18143" y="9347"/>
                    <a:pt x="18396" y="9597"/>
                    <a:pt x="18706" y="9597"/>
                  </a:cubicBezTo>
                  <a:cubicBezTo>
                    <a:pt x="19019" y="9597"/>
                    <a:pt x="19272" y="9347"/>
                    <a:pt x="19272" y="9034"/>
                  </a:cubicBezTo>
                  <a:lnTo>
                    <a:pt x="19272" y="8471"/>
                  </a:lnTo>
                  <a:cubicBezTo>
                    <a:pt x="19278" y="5258"/>
                    <a:pt x="16523" y="2527"/>
                    <a:pt x="12759" y="1536"/>
                  </a:cubicBezTo>
                  <a:lnTo>
                    <a:pt x="12759" y="1536"/>
                  </a:lnTo>
                  <a:cubicBezTo>
                    <a:pt x="13292" y="2130"/>
                    <a:pt x="13744" y="2876"/>
                    <a:pt x="14081" y="3750"/>
                  </a:cubicBezTo>
                  <a:cubicBezTo>
                    <a:pt x="14192" y="4042"/>
                    <a:pt x="14048" y="4367"/>
                    <a:pt x="13756" y="4478"/>
                  </a:cubicBezTo>
                  <a:cubicBezTo>
                    <a:pt x="13688" y="4505"/>
                    <a:pt x="13618" y="4518"/>
                    <a:pt x="13550" y="4518"/>
                  </a:cubicBezTo>
                  <a:cubicBezTo>
                    <a:pt x="13324" y="4518"/>
                    <a:pt x="13113" y="4380"/>
                    <a:pt x="13027" y="4156"/>
                  </a:cubicBezTo>
                  <a:cubicBezTo>
                    <a:pt x="12407" y="2548"/>
                    <a:pt x="11359" y="1470"/>
                    <a:pt x="10203" y="1202"/>
                  </a:cubicBezTo>
                  <a:lnTo>
                    <a:pt x="10203" y="567"/>
                  </a:lnTo>
                  <a:cubicBezTo>
                    <a:pt x="10203" y="254"/>
                    <a:pt x="9950" y="1"/>
                    <a:pt x="963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2401" name="Google Shape;2401;p59"/>
          <p:cNvSpPr/>
          <p:nvPr/>
        </p:nvSpPr>
        <p:spPr>
          <a:xfrm>
            <a:off x="5076003" y="2870717"/>
            <a:ext cx="301610" cy="279991"/>
          </a:xfrm>
          <a:custGeom>
            <a:rect b="b" l="l" r="r" t="t"/>
            <a:pathLst>
              <a:path extrusionOk="0" h="18196" w="19601">
                <a:moveTo>
                  <a:pt x="9798" y="0"/>
                </a:moveTo>
                <a:cubicBezTo>
                  <a:pt x="9597" y="0"/>
                  <a:pt x="9397" y="104"/>
                  <a:pt x="9293" y="312"/>
                </a:cubicBezTo>
                <a:lnTo>
                  <a:pt x="6619" y="5666"/>
                </a:lnTo>
                <a:lnTo>
                  <a:pt x="648" y="6524"/>
                </a:lnTo>
                <a:cubicBezTo>
                  <a:pt x="184" y="6590"/>
                  <a:pt x="1" y="7163"/>
                  <a:pt x="338" y="7488"/>
                </a:cubicBezTo>
                <a:lnTo>
                  <a:pt x="4659" y="11652"/>
                </a:lnTo>
                <a:lnTo>
                  <a:pt x="3638" y="17530"/>
                </a:lnTo>
                <a:cubicBezTo>
                  <a:pt x="3574" y="17898"/>
                  <a:pt x="3865" y="18195"/>
                  <a:pt x="4195" y="18195"/>
                </a:cubicBezTo>
                <a:cubicBezTo>
                  <a:pt x="4281" y="18195"/>
                  <a:pt x="4371" y="18175"/>
                  <a:pt x="4457" y="18129"/>
                </a:cubicBezTo>
                <a:lnTo>
                  <a:pt x="9802" y="15350"/>
                </a:lnTo>
                <a:lnTo>
                  <a:pt x="15147" y="18129"/>
                </a:lnTo>
                <a:cubicBezTo>
                  <a:pt x="15233" y="18175"/>
                  <a:pt x="15322" y="18195"/>
                  <a:pt x="15408" y="18195"/>
                </a:cubicBezTo>
                <a:cubicBezTo>
                  <a:pt x="15736" y="18195"/>
                  <a:pt x="16025" y="17898"/>
                  <a:pt x="15963" y="17533"/>
                </a:cubicBezTo>
                <a:lnTo>
                  <a:pt x="14942" y="11652"/>
                </a:lnTo>
                <a:lnTo>
                  <a:pt x="19263" y="7491"/>
                </a:lnTo>
                <a:cubicBezTo>
                  <a:pt x="19601" y="7163"/>
                  <a:pt x="19417" y="6590"/>
                  <a:pt x="18950" y="6524"/>
                </a:cubicBezTo>
                <a:lnTo>
                  <a:pt x="12976" y="5666"/>
                </a:lnTo>
                <a:lnTo>
                  <a:pt x="10302" y="312"/>
                </a:lnTo>
                <a:cubicBezTo>
                  <a:pt x="10198" y="104"/>
                  <a:pt x="9998" y="0"/>
                  <a:pt x="979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nvGrpSpPr>
          <p:cNvPr id="2402" name="Google Shape;2402;p59"/>
          <p:cNvGrpSpPr/>
          <p:nvPr/>
        </p:nvGrpSpPr>
        <p:grpSpPr>
          <a:xfrm>
            <a:off x="5520278" y="2867850"/>
            <a:ext cx="290961" cy="289384"/>
            <a:chOff x="1535000" y="3223325"/>
            <a:chExt cx="484450" cy="481825"/>
          </a:xfrm>
        </p:grpSpPr>
        <p:sp>
          <p:nvSpPr>
            <p:cNvPr id="2403" name="Google Shape;2403;p59"/>
            <p:cNvSpPr/>
            <p:nvPr/>
          </p:nvSpPr>
          <p:spPr>
            <a:xfrm>
              <a:off x="1760150" y="3308225"/>
              <a:ext cx="143825" cy="140600"/>
            </a:xfrm>
            <a:custGeom>
              <a:rect b="b" l="l" r="r" t="t"/>
              <a:pathLst>
                <a:path extrusionOk="0" h="5624" w="5753">
                  <a:moveTo>
                    <a:pt x="2928" y="0"/>
                  </a:moveTo>
                  <a:cubicBezTo>
                    <a:pt x="2723" y="0"/>
                    <a:pt x="2518" y="96"/>
                    <a:pt x="2422" y="287"/>
                  </a:cubicBezTo>
                  <a:lnTo>
                    <a:pt x="1756" y="1627"/>
                  </a:lnTo>
                  <a:lnTo>
                    <a:pt x="416" y="2295"/>
                  </a:lnTo>
                  <a:cubicBezTo>
                    <a:pt x="1" y="2503"/>
                    <a:pt x="1" y="3096"/>
                    <a:pt x="416" y="3304"/>
                  </a:cubicBezTo>
                  <a:lnTo>
                    <a:pt x="1756" y="3973"/>
                  </a:lnTo>
                  <a:lnTo>
                    <a:pt x="2422" y="5310"/>
                  </a:lnTo>
                  <a:cubicBezTo>
                    <a:pt x="2526" y="5519"/>
                    <a:pt x="2727" y="5624"/>
                    <a:pt x="2928" y="5624"/>
                  </a:cubicBezTo>
                  <a:cubicBezTo>
                    <a:pt x="3129" y="5624"/>
                    <a:pt x="3330" y="5519"/>
                    <a:pt x="3434" y="5310"/>
                  </a:cubicBezTo>
                  <a:lnTo>
                    <a:pt x="4102" y="3973"/>
                  </a:lnTo>
                  <a:lnTo>
                    <a:pt x="5439" y="3304"/>
                  </a:lnTo>
                  <a:cubicBezTo>
                    <a:pt x="5629" y="3208"/>
                    <a:pt x="5752" y="3012"/>
                    <a:pt x="5752" y="2798"/>
                  </a:cubicBezTo>
                  <a:cubicBezTo>
                    <a:pt x="5752" y="2585"/>
                    <a:pt x="5632" y="2389"/>
                    <a:pt x="5439" y="2295"/>
                  </a:cubicBezTo>
                  <a:lnTo>
                    <a:pt x="4102" y="1627"/>
                  </a:lnTo>
                  <a:lnTo>
                    <a:pt x="3434" y="287"/>
                  </a:lnTo>
                  <a:cubicBezTo>
                    <a:pt x="3337" y="96"/>
                    <a:pt x="3132" y="0"/>
                    <a:pt x="292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04" name="Google Shape;2404;p59"/>
            <p:cNvSpPr/>
            <p:nvPr/>
          </p:nvSpPr>
          <p:spPr>
            <a:xfrm>
              <a:off x="1873075" y="3421150"/>
              <a:ext cx="146375" cy="140600"/>
            </a:xfrm>
            <a:custGeom>
              <a:rect b="b" l="l" r="r" t="t"/>
              <a:pathLst>
                <a:path extrusionOk="0" h="5624" w="5855">
                  <a:moveTo>
                    <a:pt x="2928" y="0"/>
                  </a:moveTo>
                  <a:cubicBezTo>
                    <a:pt x="2723" y="0"/>
                    <a:pt x="2518" y="96"/>
                    <a:pt x="2422" y="287"/>
                  </a:cubicBezTo>
                  <a:lnTo>
                    <a:pt x="1756" y="1627"/>
                  </a:lnTo>
                  <a:lnTo>
                    <a:pt x="416" y="2295"/>
                  </a:lnTo>
                  <a:cubicBezTo>
                    <a:pt x="1" y="2503"/>
                    <a:pt x="1" y="3096"/>
                    <a:pt x="416" y="3304"/>
                  </a:cubicBezTo>
                  <a:lnTo>
                    <a:pt x="1756" y="3973"/>
                  </a:lnTo>
                  <a:lnTo>
                    <a:pt x="2422" y="5310"/>
                  </a:lnTo>
                  <a:cubicBezTo>
                    <a:pt x="2526" y="5519"/>
                    <a:pt x="2727" y="5624"/>
                    <a:pt x="2928" y="5624"/>
                  </a:cubicBezTo>
                  <a:cubicBezTo>
                    <a:pt x="3129" y="5624"/>
                    <a:pt x="3330" y="5519"/>
                    <a:pt x="3433" y="5310"/>
                  </a:cubicBezTo>
                  <a:lnTo>
                    <a:pt x="4102" y="3973"/>
                  </a:lnTo>
                  <a:lnTo>
                    <a:pt x="5439" y="3304"/>
                  </a:lnTo>
                  <a:cubicBezTo>
                    <a:pt x="5854" y="3096"/>
                    <a:pt x="5854" y="2503"/>
                    <a:pt x="5439" y="2295"/>
                  </a:cubicBezTo>
                  <a:lnTo>
                    <a:pt x="4102" y="1627"/>
                  </a:lnTo>
                  <a:lnTo>
                    <a:pt x="3433" y="287"/>
                  </a:lnTo>
                  <a:cubicBezTo>
                    <a:pt x="3337" y="96"/>
                    <a:pt x="3132" y="0"/>
                    <a:pt x="292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05" name="Google Shape;2405;p59"/>
            <p:cNvSpPr/>
            <p:nvPr/>
          </p:nvSpPr>
          <p:spPr>
            <a:xfrm>
              <a:off x="1535000" y="3223325"/>
              <a:ext cx="406450" cy="481825"/>
            </a:xfrm>
            <a:custGeom>
              <a:rect b="b" l="l" r="r" t="t"/>
              <a:pathLst>
                <a:path extrusionOk="0" h="19273" w="16258">
                  <a:moveTo>
                    <a:pt x="9660" y="0"/>
                  </a:moveTo>
                  <a:cubicBezTo>
                    <a:pt x="4399" y="0"/>
                    <a:pt x="0" y="4351"/>
                    <a:pt x="0" y="9636"/>
                  </a:cubicBezTo>
                  <a:cubicBezTo>
                    <a:pt x="0" y="14927"/>
                    <a:pt x="4381" y="19272"/>
                    <a:pt x="9675" y="19272"/>
                  </a:cubicBezTo>
                  <a:cubicBezTo>
                    <a:pt x="12012" y="19269"/>
                    <a:pt x="14270" y="18411"/>
                    <a:pt x="16023" y="16860"/>
                  </a:cubicBezTo>
                  <a:cubicBezTo>
                    <a:pt x="16195" y="16707"/>
                    <a:pt x="16258" y="16463"/>
                    <a:pt x="16176" y="16243"/>
                  </a:cubicBezTo>
                  <a:cubicBezTo>
                    <a:pt x="16098" y="16026"/>
                    <a:pt x="15893" y="15879"/>
                    <a:pt x="15662" y="15872"/>
                  </a:cubicBezTo>
                  <a:cubicBezTo>
                    <a:pt x="11352" y="15752"/>
                    <a:pt x="7980" y="12250"/>
                    <a:pt x="7980" y="7941"/>
                  </a:cubicBezTo>
                  <a:cubicBezTo>
                    <a:pt x="7974" y="5207"/>
                    <a:pt x="9380" y="2662"/>
                    <a:pt x="11696" y="1211"/>
                  </a:cubicBezTo>
                  <a:cubicBezTo>
                    <a:pt x="12129" y="937"/>
                    <a:pt x="12006" y="274"/>
                    <a:pt x="11503" y="178"/>
                  </a:cubicBezTo>
                  <a:cubicBezTo>
                    <a:pt x="10881" y="58"/>
                    <a:pt x="10265" y="0"/>
                    <a:pt x="966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406" name="Google Shape;2406;p59"/>
          <p:cNvGrpSpPr/>
          <p:nvPr/>
        </p:nvGrpSpPr>
        <p:grpSpPr>
          <a:xfrm>
            <a:off x="5953339" y="2891564"/>
            <a:ext cx="296563" cy="234844"/>
            <a:chOff x="2085525" y="3263750"/>
            <a:chExt cx="481825" cy="381550"/>
          </a:xfrm>
        </p:grpSpPr>
        <p:sp>
          <p:nvSpPr>
            <p:cNvPr id="2407" name="Google Shape;2407;p59"/>
            <p:cNvSpPr/>
            <p:nvPr/>
          </p:nvSpPr>
          <p:spPr>
            <a:xfrm>
              <a:off x="2320325" y="3263750"/>
              <a:ext cx="227825" cy="141025"/>
            </a:xfrm>
            <a:custGeom>
              <a:rect b="b" l="l" r="r" t="t"/>
              <a:pathLst>
                <a:path extrusionOk="0" h="5641" w="9113">
                  <a:moveTo>
                    <a:pt x="4066" y="0"/>
                  </a:moveTo>
                  <a:cubicBezTo>
                    <a:pt x="2283" y="3"/>
                    <a:pt x="675" y="1081"/>
                    <a:pt x="0" y="2731"/>
                  </a:cubicBezTo>
                  <a:cubicBezTo>
                    <a:pt x="1527" y="2939"/>
                    <a:pt x="2912" y="3734"/>
                    <a:pt x="3861" y="4948"/>
                  </a:cubicBezTo>
                  <a:cubicBezTo>
                    <a:pt x="4331" y="4823"/>
                    <a:pt x="4810" y="4761"/>
                    <a:pt x="5287" y="4761"/>
                  </a:cubicBezTo>
                  <a:cubicBezTo>
                    <a:pt x="6338" y="4761"/>
                    <a:pt x="7378" y="5060"/>
                    <a:pt x="8281" y="5640"/>
                  </a:cubicBezTo>
                  <a:cubicBezTo>
                    <a:pt x="9112" y="2825"/>
                    <a:pt x="7002" y="0"/>
                    <a:pt x="406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08" name="Google Shape;2408;p59"/>
            <p:cNvSpPr/>
            <p:nvPr/>
          </p:nvSpPr>
          <p:spPr>
            <a:xfrm>
              <a:off x="2085525" y="3355200"/>
              <a:ext cx="481825" cy="290100"/>
            </a:xfrm>
            <a:custGeom>
              <a:rect b="b" l="l" r="r" t="t"/>
              <a:pathLst>
                <a:path extrusionOk="0" h="11604" w="19273">
                  <a:moveTo>
                    <a:pt x="8620" y="1"/>
                  </a:moveTo>
                  <a:cubicBezTo>
                    <a:pt x="8610" y="1"/>
                    <a:pt x="8599" y="1"/>
                    <a:pt x="8588" y="1"/>
                  </a:cubicBezTo>
                  <a:cubicBezTo>
                    <a:pt x="7468" y="4"/>
                    <a:pt x="6384" y="407"/>
                    <a:pt x="5535" y="1139"/>
                  </a:cubicBezTo>
                  <a:cubicBezTo>
                    <a:pt x="4818" y="1756"/>
                    <a:pt x="4288" y="2563"/>
                    <a:pt x="4005" y="3470"/>
                  </a:cubicBezTo>
                  <a:lnTo>
                    <a:pt x="3891" y="3470"/>
                  </a:lnTo>
                  <a:cubicBezTo>
                    <a:pt x="1747" y="3470"/>
                    <a:pt x="0" y="5295"/>
                    <a:pt x="0" y="7538"/>
                  </a:cubicBezTo>
                  <a:cubicBezTo>
                    <a:pt x="0" y="9781"/>
                    <a:pt x="1744" y="11603"/>
                    <a:pt x="3891" y="11603"/>
                  </a:cubicBezTo>
                  <a:lnTo>
                    <a:pt x="14798" y="11603"/>
                  </a:lnTo>
                  <a:cubicBezTo>
                    <a:pt x="17264" y="11603"/>
                    <a:pt x="19272" y="9504"/>
                    <a:pt x="19272" y="6924"/>
                  </a:cubicBezTo>
                  <a:cubicBezTo>
                    <a:pt x="19272" y="6044"/>
                    <a:pt x="19034" y="5180"/>
                    <a:pt x="18583" y="4427"/>
                  </a:cubicBezTo>
                  <a:cubicBezTo>
                    <a:pt x="18152" y="3705"/>
                    <a:pt x="17529" y="3118"/>
                    <a:pt x="16782" y="2726"/>
                  </a:cubicBezTo>
                  <a:cubicBezTo>
                    <a:pt x="16161" y="2403"/>
                    <a:pt x="15480" y="2241"/>
                    <a:pt x="14799" y="2241"/>
                  </a:cubicBezTo>
                  <a:cubicBezTo>
                    <a:pt x="14135" y="2241"/>
                    <a:pt x="13471" y="2394"/>
                    <a:pt x="12861" y="2702"/>
                  </a:cubicBezTo>
                  <a:cubicBezTo>
                    <a:pt x="12232" y="1443"/>
                    <a:pt x="11118" y="513"/>
                    <a:pt x="9784" y="157"/>
                  </a:cubicBezTo>
                  <a:cubicBezTo>
                    <a:pt x="9403" y="55"/>
                    <a:pt x="9013" y="1"/>
                    <a:pt x="862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2409" name="Google Shape;2409;p59"/>
          <p:cNvSpPr/>
          <p:nvPr/>
        </p:nvSpPr>
        <p:spPr>
          <a:xfrm>
            <a:off x="6392000" y="2924702"/>
            <a:ext cx="290974" cy="175251"/>
          </a:xfrm>
          <a:custGeom>
            <a:rect b="b" l="l" r="r" t="t"/>
            <a:pathLst>
              <a:path extrusionOk="0" h="11606" w="19273">
                <a:moveTo>
                  <a:pt x="8589" y="0"/>
                </a:moveTo>
                <a:cubicBezTo>
                  <a:pt x="7469" y="3"/>
                  <a:pt x="6385" y="407"/>
                  <a:pt x="5536" y="1138"/>
                </a:cubicBezTo>
                <a:cubicBezTo>
                  <a:pt x="4819" y="1759"/>
                  <a:pt x="4289" y="2566"/>
                  <a:pt x="4006" y="3469"/>
                </a:cubicBezTo>
                <a:lnTo>
                  <a:pt x="3891" y="3469"/>
                </a:lnTo>
                <a:cubicBezTo>
                  <a:pt x="1747" y="3469"/>
                  <a:pt x="1" y="5294"/>
                  <a:pt x="1" y="7537"/>
                </a:cubicBezTo>
                <a:cubicBezTo>
                  <a:pt x="1" y="9781"/>
                  <a:pt x="1744" y="11605"/>
                  <a:pt x="3891" y="11605"/>
                </a:cubicBezTo>
                <a:lnTo>
                  <a:pt x="14798" y="11605"/>
                </a:lnTo>
                <a:cubicBezTo>
                  <a:pt x="17264" y="11605"/>
                  <a:pt x="19273" y="9507"/>
                  <a:pt x="19273" y="6923"/>
                </a:cubicBezTo>
                <a:cubicBezTo>
                  <a:pt x="19273" y="6044"/>
                  <a:pt x="19035" y="5182"/>
                  <a:pt x="18583" y="4430"/>
                </a:cubicBezTo>
                <a:cubicBezTo>
                  <a:pt x="18153" y="3707"/>
                  <a:pt x="17529" y="3117"/>
                  <a:pt x="16783" y="2728"/>
                </a:cubicBezTo>
                <a:cubicBezTo>
                  <a:pt x="16161" y="2404"/>
                  <a:pt x="15479" y="2243"/>
                  <a:pt x="14797" y="2243"/>
                </a:cubicBezTo>
                <a:cubicBezTo>
                  <a:pt x="14134" y="2243"/>
                  <a:pt x="13470" y="2395"/>
                  <a:pt x="12862" y="2701"/>
                </a:cubicBezTo>
                <a:cubicBezTo>
                  <a:pt x="12233" y="1442"/>
                  <a:pt x="11118" y="512"/>
                  <a:pt x="9784" y="157"/>
                </a:cubicBezTo>
                <a:cubicBezTo>
                  <a:pt x="9393" y="54"/>
                  <a:pt x="8992" y="0"/>
                  <a:pt x="858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nvGrpSpPr>
          <p:cNvPr id="2410" name="Google Shape;2410;p59"/>
          <p:cNvGrpSpPr/>
          <p:nvPr/>
        </p:nvGrpSpPr>
        <p:grpSpPr>
          <a:xfrm>
            <a:off x="6830959" y="2860681"/>
            <a:ext cx="292562" cy="291760"/>
            <a:chOff x="3274290" y="3213625"/>
            <a:chExt cx="483175" cy="481850"/>
          </a:xfrm>
        </p:grpSpPr>
        <p:sp>
          <p:nvSpPr>
            <p:cNvPr id="2411" name="Google Shape;2411;p59"/>
            <p:cNvSpPr/>
            <p:nvPr/>
          </p:nvSpPr>
          <p:spPr>
            <a:xfrm>
              <a:off x="3392550" y="3335025"/>
              <a:ext cx="239050" cy="239050"/>
            </a:xfrm>
            <a:custGeom>
              <a:rect b="b" l="l" r="r" t="t"/>
              <a:pathLst>
                <a:path extrusionOk="0" h="9562" w="9562">
                  <a:moveTo>
                    <a:pt x="4782" y="1"/>
                  </a:moveTo>
                  <a:cubicBezTo>
                    <a:pt x="2142" y="1"/>
                    <a:pt x="1" y="2139"/>
                    <a:pt x="1" y="4780"/>
                  </a:cubicBezTo>
                  <a:cubicBezTo>
                    <a:pt x="1" y="7421"/>
                    <a:pt x="2142" y="9562"/>
                    <a:pt x="4782" y="9562"/>
                  </a:cubicBezTo>
                  <a:cubicBezTo>
                    <a:pt x="7420" y="9562"/>
                    <a:pt x="9561" y="7421"/>
                    <a:pt x="9561" y="4780"/>
                  </a:cubicBezTo>
                  <a:cubicBezTo>
                    <a:pt x="9561" y="2139"/>
                    <a:pt x="7420" y="1"/>
                    <a:pt x="478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12" name="Google Shape;2412;p59"/>
            <p:cNvSpPr/>
            <p:nvPr/>
          </p:nvSpPr>
          <p:spPr>
            <a:xfrm>
              <a:off x="3274290" y="3213625"/>
              <a:ext cx="483175" cy="481850"/>
            </a:xfrm>
            <a:custGeom>
              <a:rect b="b" l="l" r="r" t="t"/>
              <a:pathLst>
                <a:path extrusionOk="0" h="19274" w="19327">
                  <a:moveTo>
                    <a:pt x="9666" y="3728"/>
                  </a:moveTo>
                  <a:cubicBezTo>
                    <a:pt x="12925" y="3728"/>
                    <a:pt x="15575" y="6378"/>
                    <a:pt x="15575" y="9636"/>
                  </a:cubicBezTo>
                  <a:cubicBezTo>
                    <a:pt x="15575" y="12894"/>
                    <a:pt x="12925" y="15547"/>
                    <a:pt x="9666" y="15547"/>
                  </a:cubicBezTo>
                  <a:cubicBezTo>
                    <a:pt x="6405" y="15547"/>
                    <a:pt x="3755" y="12894"/>
                    <a:pt x="3755" y="9636"/>
                  </a:cubicBezTo>
                  <a:cubicBezTo>
                    <a:pt x="3755" y="6378"/>
                    <a:pt x="6405" y="3728"/>
                    <a:pt x="9666" y="3728"/>
                  </a:cubicBezTo>
                  <a:close/>
                  <a:moveTo>
                    <a:pt x="9665" y="0"/>
                  </a:moveTo>
                  <a:cubicBezTo>
                    <a:pt x="9575" y="0"/>
                    <a:pt x="9484" y="22"/>
                    <a:pt x="9402" y="66"/>
                  </a:cubicBezTo>
                  <a:lnTo>
                    <a:pt x="7532" y="1054"/>
                  </a:lnTo>
                  <a:lnTo>
                    <a:pt x="5418" y="1054"/>
                  </a:lnTo>
                  <a:cubicBezTo>
                    <a:pt x="5231" y="1054"/>
                    <a:pt x="5056" y="1144"/>
                    <a:pt x="4954" y="1301"/>
                  </a:cubicBezTo>
                  <a:lnTo>
                    <a:pt x="3752" y="3053"/>
                  </a:lnTo>
                  <a:lnTo>
                    <a:pt x="1879" y="4041"/>
                  </a:lnTo>
                  <a:cubicBezTo>
                    <a:pt x="1717" y="4128"/>
                    <a:pt x="1605" y="4288"/>
                    <a:pt x="1584" y="4474"/>
                  </a:cubicBezTo>
                  <a:lnTo>
                    <a:pt x="1328" y="6588"/>
                  </a:lnTo>
                  <a:lnTo>
                    <a:pt x="127" y="8341"/>
                  </a:lnTo>
                  <a:cubicBezTo>
                    <a:pt x="24" y="8491"/>
                    <a:pt x="0" y="8687"/>
                    <a:pt x="67" y="8859"/>
                  </a:cubicBezTo>
                  <a:lnTo>
                    <a:pt x="816" y="10852"/>
                  </a:lnTo>
                  <a:lnTo>
                    <a:pt x="560" y="12966"/>
                  </a:lnTo>
                  <a:cubicBezTo>
                    <a:pt x="536" y="13150"/>
                    <a:pt x="606" y="13334"/>
                    <a:pt x="744" y="13457"/>
                  </a:cubicBezTo>
                  <a:lnTo>
                    <a:pt x="2325" y="14869"/>
                  </a:lnTo>
                  <a:lnTo>
                    <a:pt x="3075" y="16860"/>
                  </a:lnTo>
                  <a:cubicBezTo>
                    <a:pt x="3141" y="17034"/>
                    <a:pt x="3289" y="17164"/>
                    <a:pt x="3466" y="17209"/>
                  </a:cubicBezTo>
                  <a:lnTo>
                    <a:pt x="5520" y="17718"/>
                  </a:lnTo>
                  <a:lnTo>
                    <a:pt x="7101" y="19130"/>
                  </a:lnTo>
                  <a:cubicBezTo>
                    <a:pt x="7205" y="19223"/>
                    <a:pt x="7340" y="19273"/>
                    <a:pt x="7477" y="19273"/>
                  </a:cubicBezTo>
                  <a:cubicBezTo>
                    <a:pt x="7523" y="19273"/>
                    <a:pt x="7568" y="19268"/>
                    <a:pt x="7613" y="19257"/>
                  </a:cubicBezTo>
                  <a:lnTo>
                    <a:pt x="9666" y="18745"/>
                  </a:lnTo>
                  <a:lnTo>
                    <a:pt x="11717" y="19254"/>
                  </a:lnTo>
                  <a:cubicBezTo>
                    <a:pt x="11759" y="19266"/>
                    <a:pt x="11807" y="19272"/>
                    <a:pt x="11853" y="19272"/>
                  </a:cubicBezTo>
                  <a:cubicBezTo>
                    <a:pt x="11991" y="19272"/>
                    <a:pt x="12124" y="19221"/>
                    <a:pt x="12229" y="19127"/>
                  </a:cubicBezTo>
                  <a:lnTo>
                    <a:pt x="13810" y="17715"/>
                  </a:lnTo>
                  <a:lnTo>
                    <a:pt x="15861" y="17206"/>
                  </a:lnTo>
                  <a:cubicBezTo>
                    <a:pt x="16041" y="17161"/>
                    <a:pt x="16186" y="17031"/>
                    <a:pt x="16252" y="16857"/>
                  </a:cubicBezTo>
                  <a:lnTo>
                    <a:pt x="17002" y="14866"/>
                  </a:lnTo>
                  <a:lnTo>
                    <a:pt x="18583" y="13454"/>
                  </a:lnTo>
                  <a:cubicBezTo>
                    <a:pt x="18721" y="13331"/>
                    <a:pt x="18791" y="13147"/>
                    <a:pt x="18766" y="12963"/>
                  </a:cubicBezTo>
                  <a:lnTo>
                    <a:pt x="18514" y="10849"/>
                  </a:lnTo>
                  <a:lnTo>
                    <a:pt x="19263" y="8856"/>
                  </a:lnTo>
                  <a:cubicBezTo>
                    <a:pt x="19327" y="8684"/>
                    <a:pt x="19306" y="8491"/>
                    <a:pt x="19200" y="8338"/>
                  </a:cubicBezTo>
                  <a:lnTo>
                    <a:pt x="18002" y="6588"/>
                  </a:lnTo>
                  <a:lnTo>
                    <a:pt x="17746" y="4471"/>
                  </a:lnTo>
                  <a:cubicBezTo>
                    <a:pt x="17725" y="4288"/>
                    <a:pt x="17613" y="4128"/>
                    <a:pt x="17451" y="4041"/>
                  </a:cubicBezTo>
                  <a:lnTo>
                    <a:pt x="15578" y="3050"/>
                  </a:lnTo>
                  <a:lnTo>
                    <a:pt x="14379" y="1298"/>
                  </a:lnTo>
                  <a:cubicBezTo>
                    <a:pt x="14274" y="1144"/>
                    <a:pt x="14099" y="1054"/>
                    <a:pt x="13912" y="1054"/>
                  </a:cubicBezTo>
                  <a:lnTo>
                    <a:pt x="11798" y="1054"/>
                  </a:lnTo>
                  <a:lnTo>
                    <a:pt x="9928" y="66"/>
                  </a:lnTo>
                  <a:cubicBezTo>
                    <a:pt x="9846" y="22"/>
                    <a:pt x="9755" y="0"/>
                    <a:pt x="966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413" name="Google Shape;2413;p59"/>
          <p:cNvGrpSpPr/>
          <p:nvPr/>
        </p:nvGrpSpPr>
        <p:grpSpPr>
          <a:xfrm>
            <a:off x="7336228" y="2864361"/>
            <a:ext cx="145946" cy="293094"/>
            <a:chOff x="3984950" y="3213600"/>
            <a:chExt cx="239925" cy="481825"/>
          </a:xfrm>
        </p:grpSpPr>
        <p:sp>
          <p:nvSpPr>
            <p:cNvPr id="2414" name="Google Shape;2414;p59"/>
            <p:cNvSpPr/>
            <p:nvPr/>
          </p:nvSpPr>
          <p:spPr>
            <a:xfrm>
              <a:off x="3984950" y="3213600"/>
              <a:ext cx="239925" cy="481825"/>
            </a:xfrm>
            <a:custGeom>
              <a:rect b="b" l="l" r="r" t="t"/>
              <a:pathLst>
                <a:path extrusionOk="0" h="19273" w="9597">
                  <a:moveTo>
                    <a:pt x="4800" y="3355"/>
                  </a:moveTo>
                  <a:cubicBezTo>
                    <a:pt x="5110" y="3355"/>
                    <a:pt x="5363" y="3608"/>
                    <a:pt x="5363" y="3918"/>
                  </a:cubicBezTo>
                  <a:lnTo>
                    <a:pt x="5363" y="12121"/>
                  </a:lnTo>
                  <a:cubicBezTo>
                    <a:pt x="6556" y="12407"/>
                    <a:pt x="7345" y="13542"/>
                    <a:pt x="7203" y="14759"/>
                  </a:cubicBezTo>
                  <a:cubicBezTo>
                    <a:pt x="7059" y="15978"/>
                    <a:pt x="6026" y="16897"/>
                    <a:pt x="4800" y="16897"/>
                  </a:cubicBezTo>
                  <a:cubicBezTo>
                    <a:pt x="3571" y="16897"/>
                    <a:pt x="2539" y="15978"/>
                    <a:pt x="2394" y="14759"/>
                  </a:cubicBezTo>
                  <a:cubicBezTo>
                    <a:pt x="2253" y="13542"/>
                    <a:pt x="3042" y="12407"/>
                    <a:pt x="4234" y="12121"/>
                  </a:cubicBezTo>
                  <a:lnTo>
                    <a:pt x="4234" y="3918"/>
                  </a:lnTo>
                  <a:cubicBezTo>
                    <a:pt x="4234" y="3608"/>
                    <a:pt x="4487" y="3355"/>
                    <a:pt x="4800" y="3355"/>
                  </a:cubicBezTo>
                  <a:close/>
                  <a:moveTo>
                    <a:pt x="4800" y="1"/>
                  </a:moveTo>
                  <a:cubicBezTo>
                    <a:pt x="3219" y="1"/>
                    <a:pt x="1939" y="1281"/>
                    <a:pt x="1939" y="2861"/>
                  </a:cubicBezTo>
                  <a:lnTo>
                    <a:pt x="1939" y="10567"/>
                  </a:lnTo>
                  <a:cubicBezTo>
                    <a:pt x="723" y="11501"/>
                    <a:pt x="9" y="12943"/>
                    <a:pt x="0" y="14476"/>
                  </a:cubicBezTo>
                  <a:cubicBezTo>
                    <a:pt x="0" y="17123"/>
                    <a:pt x="2150" y="19273"/>
                    <a:pt x="4800" y="19273"/>
                  </a:cubicBezTo>
                  <a:cubicBezTo>
                    <a:pt x="7450" y="19273"/>
                    <a:pt x="9597" y="17123"/>
                    <a:pt x="9597" y="14476"/>
                  </a:cubicBezTo>
                  <a:cubicBezTo>
                    <a:pt x="9597" y="13651"/>
                    <a:pt x="9395" y="12844"/>
                    <a:pt x="9007" y="12118"/>
                  </a:cubicBezTo>
                  <a:cubicBezTo>
                    <a:pt x="8679" y="11510"/>
                    <a:pt x="8221" y="10980"/>
                    <a:pt x="7664" y="10567"/>
                  </a:cubicBezTo>
                  <a:lnTo>
                    <a:pt x="7661" y="2861"/>
                  </a:lnTo>
                  <a:cubicBezTo>
                    <a:pt x="7661" y="1281"/>
                    <a:pt x="6378" y="1"/>
                    <a:pt x="480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15" name="Google Shape;2415;p59"/>
            <p:cNvSpPr/>
            <p:nvPr/>
          </p:nvSpPr>
          <p:spPr>
            <a:xfrm>
              <a:off x="4072650" y="3543175"/>
              <a:ext cx="64525" cy="64625"/>
            </a:xfrm>
            <a:custGeom>
              <a:rect b="b" l="l" r="r" t="t"/>
              <a:pathLst>
                <a:path extrusionOk="0" h="2585" w="2581">
                  <a:moveTo>
                    <a:pt x="1292" y="1"/>
                  </a:moveTo>
                  <a:cubicBezTo>
                    <a:pt x="578" y="1"/>
                    <a:pt x="0" y="579"/>
                    <a:pt x="0" y="1293"/>
                  </a:cubicBezTo>
                  <a:cubicBezTo>
                    <a:pt x="0" y="2006"/>
                    <a:pt x="578" y="2585"/>
                    <a:pt x="1292" y="2585"/>
                  </a:cubicBezTo>
                  <a:cubicBezTo>
                    <a:pt x="2003" y="2585"/>
                    <a:pt x="2581" y="2006"/>
                    <a:pt x="2581" y="1293"/>
                  </a:cubicBezTo>
                  <a:cubicBezTo>
                    <a:pt x="2581" y="579"/>
                    <a:pt x="2003" y="1"/>
                    <a:pt x="129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2416" name="Google Shape;2416;p59"/>
          <p:cNvSpPr/>
          <p:nvPr/>
        </p:nvSpPr>
        <p:spPr>
          <a:xfrm>
            <a:off x="7704567" y="2866549"/>
            <a:ext cx="290971" cy="290974"/>
          </a:xfrm>
          <a:custGeom>
            <a:rect b="b" l="l" r="r" t="t"/>
            <a:pathLst>
              <a:path extrusionOk="0" h="19273" w="19276">
                <a:moveTo>
                  <a:pt x="9640" y="5686"/>
                </a:moveTo>
                <a:cubicBezTo>
                  <a:pt x="11236" y="5686"/>
                  <a:pt x="12678" y="6647"/>
                  <a:pt x="13289" y="8125"/>
                </a:cubicBezTo>
                <a:cubicBezTo>
                  <a:pt x="13901" y="9601"/>
                  <a:pt x="13563" y="11302"/>
                  <a:pt x="12434" y="12431"/>
                </a:cubicBezTo>
                <a:cubicBezTo>
                  <a:pt x="11676" y="13187"/>
                  <a:pt x="10664" y="13590"/>
                  <a:pt x="9635" y="13590"/>
                </a:cubicBezTo>
                <a:cubicBezTo>
                  <a:pt x="9126" y="13590"/>
                  <a:pt x="8614" y="13491"/>
                  <a:pt x="8125" y="13289"/>
                </a:cubicBezTo>
                <a:cubicBezTo>
                  <a:pt x="6649" y="12675"/>
                  <a:pt x="5686" y="11236"/>
                  <a:pt x="5686" y="9637"/>
                </a:cubicBezTo>
                <a:cubicBezTo>
                  <a:pt x="5689" y="7454"/>
                  <a:pt x="7457" y="5686"/>
                  <a:pt x="9640" y="5686"/>
                </a:cubicBezTo>
                <a:close/>
                <a:moveTo>
                  <a:pt x="9640" y="1"/>
                </a:moveTo>
                <a:cubicBezTo>
                  <a:pt x="8297" y="1"/>
                  <a:pt x="7068" y="748"/>
                  <a:pt x="6451" y="1940"/>
                </a:cubicBezTo>
                <a:cubicBezTo>
                  <a:pt x="6093" y="1826"/>
                  <a:pt x="5726" y="1771"/>
                  <a:pt x="5363" y="1771"/>
                </a:cubicBezTo>
                <a:cubicBezTo>
                  <a:pt x="4425" y="1771"/>
                  <a:pt x="3509" y="2139"/>
                  <a:pt x="2825" y="2822"/>
                </a:cubicBezTo>
                <a:cubicBezTo>
                  <a:pt x="1877" y="3771"/>
                  <a:pt x="1536" y="5168"/>
                  <a:pt x="1940" y="6448"/>
                </a:cubicBezTo>
                <a:cubicBezTo>
                  <a:pt x="750" y="7065"/>
                  <a:pt x="1" y="8297"/>
                  <a:pt x="1" y="9637"/>
                </a:cubicBezTo>
                <a:cubicBezTo>
                  <a:pt x="1" y="10977"/>
                  <a:pt x="750" y="12208"/>
                  <a:pt x="1940" y="12826"/>
                </a:cubicBezTo>
                <a:cubicBezTo>
                  <a:pt x="1536" y="14105"/>
                  <a:pt x="1877" y="15503"/>
                  <a:pt x="2825" y="16451"/>
                </a:cubicBezTo>
                <a:cubicBezTo>
                  <a:pt x="3510" y="17136"/>
                  <a:pt x="4428" y="17504"/>
                  <a:pt x="5367" y="17504"/>
                </a:cubicBezTo>
                <a:cubicBezTo>
                  <a:pt x="5729" y="17504"/>
                  <a:pt x="6095" y="17449"/>
                  <a:pt x="6451" y="17337"/>
                </a:cubicBezTo>
                <a:cubicBezTo>
                  <a:pt x="7068" y="18526"/>
                  <a:pt x="8297" y="19273"/>
                  <a:pt x="9640" y="19273"/>
                </a:cubicBezTo>
                <a:cubicBezTo>
                  <a:pt x="10980" y="19273"/>
                  <a:pt x="12208" y="18526"/>
                  <a:pt x="12826" y="17337"/>
                </a:cubicBezTo>
                <a:cubicBezTo>
                  <a:pt x="13182" y="17449"/>
                  <a:pt x="13547" y="17504"/>
                  <a:pt x="13909" y="17504"/>
                </a:cubicBezTo>
                <a:cubicBezTo>
                  <a:pt x="14848" y="17504"/>
                  <a:pt x="15767" y="17136"/>
                  <a:pt x="16451" y="16451"/>
                </a:cubicBezTo>
                <a:cubicBezTo>
                  <a:pt x="17400" y="15503"/>
                  <a:pt x="17740" y="14105"/>
                  <a:pt x="17336" y="12826"/>
                </a:cubicBezTo>
                <a:cubicBezTo>
                  <a:pt x="18526" y="12208"/>
                  <a:pt x="19276" y="10977"/>
                  <a:pt x="19276" y="9637"/>
                </a:cubicBezTo>
                <a:cubicBezTo>
                  <a:pt x="19276" y="8297"/>
                  <a:pt x="18526" y="7065"/>
                  <a:pt x="17336" y="6448"/>
                </a:cubicBezTo>
                <a:cubicBezTo>
                  <a:pt x="17740" y="5168"/>
                  <a:pt x="17400" y="3771"/>
                  <a:pt x="16451" y="2822"/>
                </a:cubicBezTo>
                <a:cubicBezTo>
                  <a:pt x="15768" y="2139"/>
                  <a:pt x="14851" y="1771"/>
                  <a:pt x="13914" y="1771"/>
                </a:cubicBezTo>
                <a:cubicBezTo>
                  <a:pt x="13550" y="1771"/>
                  <a:pt x="13183" y="1826"/>
                  <a:pt x="12826" y="1940"/>
                </a:cubicBezTo>
                <a:cubicBezTo>
                  <a:pt x="12208" y="748"/>
                  <a:pt x="10980" y="1"/>
                  <a:pt x="964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17" name="Google Shape;2417;p59"/>
          <p:cNvSpPr/>
          <p:nvPr/>
        </p:nvSpPr>
        <p:spPr>
          <a:xfrm>
            <a:off x="8140417" y="2881559"/>
            <a:ext cx="290974" cy="256914"/>
          </a:xfrm>
          <a:custGeom>
            <a:rect b="b" l="l" r="r" t="t"/>
            <a:pathLst>
              <a:path extrusionOk="0" h="17017" w="19273">
                <a:moveTo>
                  <a:pt x="5119" y="1"/>
                </a:moveTo>
                <a:cubicBezTo>
                  <a:pt x="2198" y="1"/>
                  <a:pt x="0" y="2389"/>
                  <a:pt x="0" y="5554"/>
                </a:cubicBezTo>
                <a:cubicBezTo>
                  <a:pt x="0" y="8974"/>
                  <a:pt x="2744" y="11311"/>
                  <a:pt x="6902" y="14855"/>
                </a:cubicBezTo>
                <a:cubicBezTo>
                  <a:pt x="7607" y="15458"/>
                  <a:pt x="8408" y="16138"/>
                  <a:pt x="9239" y="16867"/>
                </a:cubicBezTo>
                <a:cubicBezTo>
                  <a:pt x="9352" y="16966"/>
                  <a:pt x="9493" y="17016"/>
                  <a:pt x="9635" y="17016"/>
                </a:cubicBezTo>
                <a:cubicBezTo>
                  <a:pt x="9776" y="17016"/>
                  <a:pt x="9918" y="16966"/>
                  <a:pt x="10031" y="16867"/>
                </a:cubicBezTo>
                <a:cubicBezTo>
                  <a:pt x="10862" y="16138"/>
                  <a:pt x="11663" y="15458"/>
                  <a:pt x="12370" y="14855"/>
                </a:cubicBezTo>
                <a:cubicBezTo>
                  <a:pt x="16526" y="11314"/>
                  <a:pt x="19272" y="8974"/>
                  <a:pt x="19272" y="5554"/>
                </a:cubicBezTo>
                <a:cubicBezTo>
                  <a:pt x="19272" y="2389"/>
                  <a:pt x="17071" y="1"/>
                  <a:pt x="14153" y="1"/>
                </a:cubicBezTo>
                <a:cubicBezTo>
                  <a:pt x="13105" y="1"/>
                  <a:pt x="12148" y="332"/>
                  <a:pt x="11301" y="986"/>
                </a:cubicBezTo>
                <a:cubicBezTo>
                  <a:pt x="10491" y="1612"/>
                  <a:pt x="9952" y="2410"/>
                  <a:pt x="9636" y="2991"/>
                </a:cubicBezTo>
                <a:cubicBezTo>
                  <a:pt x="9317" y="2410"/>
                  <a:pt x="8778" y="1612"/>
                  <a:pt x="7968" y="986"/>
                </a:cubicBezTo>
                <a:cubicBezTo>
                  <a:pt x="7122" y="332"/>
                  <a:pt x="6164" y="1"/>
                  <a:pt x="511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nvGrpSpPr>
          <p:cNvPr id="2418" name="Google Shape;2418;p59"/>
          <p:cNvGrpSpPr/>
          <p:nvPr/>
        </p:nvGrpSpPr>
        <p:grpSpPr>
          <a:xfrm>
            <a:off x="2469466" y="4201907"/>
            <a:ext cx="290895" cy="229159"/>
            <a:chOff x="5629975" y="3255775"/>
            <a:chExt cx="504500" cy="397500"/>
          </a:xfrm>
        </p:grpSpPr>
        <p:sp>
          <p:nvSpPr>
            <p:cNvPr id="2419" name="Google Shape;2419;p59"/>
            <p:cNvSpPr/>
            <p:nvPr/>
          </p:nvSpPr>
          <p:spPr>
            <a:xfrm>
              <a:off x="5756375" y="3255775"/>
              <a:ext cx="112950" cy="143425"/>
            </a:xfrm>
            <a:custGeom>
              <a:rect b="b" l="l" r="r" t="t"/>
              <a:pathLst>
                <a:path extrusionOk="0" h="5737" w="4518">
                  <a:moveTo>
                    <a:pt x="2259" y="0"/>
                  </a:moveTo>
                  <a:cubicBezTo>
                    <a:pt x="793" y="0"/>
                    <a:pt x="1" y="2469"/>
                    <a:pt x="1" y="3478"/>
                  </a:cubicBezTo>
                  <a:cubicBezTo>
                    <a:pt x="1" y="4725"/>
                    <a:pt x="1013" y="5733"/>
                    <a:pt x="2259" y="5736"/>
                  </a:cubicBezTo>
                  <a:cubicBezTo>
                    <a:pt x="3506" y="5733"/>
                    <a:pt x="4518" y="4725"/>
                    <a:pt x="4518" y="3478"/>
                  </a:cubicBezTo>
                  <a:cubicBezTo>
                    <a:pt x="4518" y="2469"/>
                    <a:pt x="3729" y="0"/>
                    <a:pt x="225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20" name="Google Shape;2420;p59"/>
            <p:cNvSpPr/>
            <p:nvPr/>
          </p:nvSpPr>
          <p:spPr>
            <a:xfrm>
              <a:off x="5629975" y="3374400"/>
              <a:ext cx="140575" cy="136175"/>
            </a:xfrm>
            <a:custGeom>
              <a:rect b="b" l="l" r="r" t="t"/>
              <a:pathLst>
                <a:path extrusionOk="0" h="5447" w="5623">
                  <a:moveTo>
                    <a:pt x="1951" y="0"/>
                  </a:moveTo>
                  <a:cubicBezTo>
                    <a:pt x="1711" y="0"/>
                    <a:pt x="1480" y="53"/>
                    <a:pt x="1269" y="175"/>
                  </a:cubicBezTo>
                  <a:cubicBezTo>
                    <a:pt x="1" y="907"/>
                    <a:pt x="582" y="3443"/>
                    <a:pt x="1088" y="4316"/>
                  </a:cubicBezTo>
                  <a:cubicBezTo>
                    <a:pt x="1506" y="5041"/>
                    <a:pt x="2265" y="5447"/>
                    <a:pt x="3045" y="5447"/>
                  </a:cubicBezTo>
                  <a:cubicBezTo>
                    <a:pt x="3428" y="5447"/>
                    <a:pt x="3816" y="5349"/>
                    <a:pt x="4172" y="5144"/>
                  </a:cubicBezTo>
                  <a:cubicBezTo>
                    <a:pt x="5253" y="4521"/>
                    <a:pt x="5623" y="3138"/>
                    <a:pt x="5000" y="2057"/>
                  </a:cubicBezTo>
                  <a:cubicBezTo>
                    <a:pt x="4578" y="1330"/>
                    <a:pt x="3149" y="0"/>
                    <a:pt x="195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21" name="Google Shape;2421;p59"/>
            <p:cNvSpPr/>
            <p:nvPr/>
          </p:nvSpPr>
          <p:spPr>
            <a:xfrm>
              <a:off x="5897525" y="3255775"/>
              <a:ext cx="112950" cy="143425"/>
            </a:xfrm>
            <a:custGeom>
              <a:rect b="b" l="l" r="r" t="t"/>
              <a:pathLst>
                <a:path extrusionOk="0" h="5737" w="4518">
                  <a:moveTo>
                    <a:pt x="2259" y="0"/>
                  </a:moveTo>
                  <a:cubicBezTo>
                    <a:pt x="793" y="0"/>
                    <a:pt x="1" y="2469"/>
                    <a:pt x="1" y="3478"/>
                  </a:cubicBezTo>
                  <a:cubicBezTo>
                    <a:pt x="1" y="4725"/>
                    <a:pt x="1013" y="5736"/>
                    <a:pt x="2259" y="5736"/>
                  </a:cubicBezTo>
                  <a:cubicBezTo>
                    <a:pt x="3506" y="5736"/>
                    <a:pt x="4518" y="4725"/>
                    <a:pt x="4518" y="3478"/>
                  </a:cubicBezTo>
                  <a:cubicBezTo>
                    <a:pt x="4518" y="2469"/>
                    <a:pt x="3729" y="0"/>
                    <a:pt x="225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22" name="Google Shape;2422;p59"/>
            <p:cNvSpPr/>
            <p:nvPr/>
          </p:nvSpPr>
          <p:spPr>
            <a:xfrm>
              <a:off x="5996075" y="3373900"/>
              <a:ext cx="138400" cy="136200"/>
            </a:xfrm>
            <a:custGeom>
              <a:rect b="b" l="l" r="r" t="t"/>
              <a:pathLst>
                <a:path extrusionOk="0" h="5448" w="5536">
                  <a:moveTo>
                    <a:pt x="3670" y="1"/>
                  </a:moveTo>
                  <a:cubicBezTo>
                    <a:pt x="2471" y="1"/>
                    <a:pt x="1045" y="1330"/>
                    <a:pt x="624" y="2059"/>
                  </a:cubicBezTo>
                  <a:cubicBezTo>
                    <a:pt x="1" y="3137"/>
                    <a:pt x="371" y="4523"/>
                    <a:pt x="1452" y="5146"/>
                  </a:cubicBezTo>
                  <a:cubicBezTo>
                    <a:pt x="1808" y="5351"/>
                    <a:pt x="2199" y="5448"/>
                    <a:pt x="2586" y="5448"/>
                  </a:cubicBezTo>
                  <a:cubicBezTo>
                    <a:pt x="3381" y="5448"/>
                    <a:pt x="4158" y="5039"/>
                    <a:pt x="4575" y="4318"/>
                  </a:cubicBezTo>
                  <a:cubicBezTo>
                    <a:pt x="5168" y="3288"/>
                    <a:pt x="5535" y="858"/>
                    <a:pt x="4355" y="177"/>
                  </a:cubicBezTo>
                  <a:cubicBezTo>
                    <a:pt x="4142" y="54"/>
                    <a:pt x="3911" y="1"/>
                    <a:pt x="367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23" name="Google Shape;2423;p59"/>
            <p:cNvSpPr/>
            <p:nvPr/>
          </p:nvSpPr>
          <p:spPr>
            <a:xfrm>
              <a:off x="5728150" y="3427400"/>
              <a:ext cx="310575" cy="225875"/>
            </a:xfrm>
            <a:custGeom>
              <a:rect b="b" l="l" r="r" t="t"/>
              <a:pathLst>
                <a:path extrusionOk="0" h="9035" w="12423">
                  <a:moveTo>
                    <a:pt x="6213" y="1"/>
                  </a:moveTo>
                  <a:cubicBezTo>
                    <a:pt x="5234" y="1"/>
                    <a:pt x="2259" y="1"/>
                    <a:pt x="2259" y="2822"/>
                  </a:cubicBezTo>
                  <a:lnTo>
                    <a:pt x="2259" y="3147"/>
                  </a:lnTo>
                  <a:cubicBezTo>
                    <a:pt x="2259" y="3376"/>
                    <a:pt x="2121" y="3584"/>
                    <a:pt x="1907" y="3671"/>
                  </a:cubicBezTo>
                  <a:cubicBezTo>
                    <a:pt x="750" y="4144"/>
                    <a:pt x="1" y="5141"/>
                    <a:pt x="1" y="6210"/>
                  </a:cubicBezTo>
                  <a:cubicBezTo>
                    <a:pt x="1" y="7767"/>
                    <a:pt x="1521" y="9034"/>
                    <a:pt x="3388" y="9034"/>
                  </a:cubicBezTo>
                  <a:cubicBezTo>
                    <a:pt x="3400" y="9035"/>
                    <a:pt x="3413" y="9035"/>
                    <a:pt x="3425" y="9035"/>
                  </a:cubicBezTo>
                  <a:cubicBezTo>
                    <a:pt x="3753" y="9035"/>
                    <a:pt x="4081" y="8995"/>
                    <a:pt x="4400" y="8917"/>
                  </a:cubicBezTo>
                  <a:cubicBezTo>
                    <a:pt x="4995" y="8766"/>
                    <a:pt x="5604" y="8691"/>
                    <a:pt x="6213" y="8691"/>
                  </a:cubicBezTo>
                  <a:cubicBezTo>
                    <a:pt x="6823" y="8691"/>
                    <a:pt x="7432" y="8766"/>
                    <a:pt x="8029" y="8917"/>
                  </a:cubicBezTo>
                  <a:cubicBezTo>
                    <a:pt x="8345" y="8995"/>
                    <a:pt x="8670" y="9035"/>
                    <a:pt x="8998" y="9035"/>
                  </a:cubicBezTo>
                  <a:cubicBezTo>
                    <a:pt x="9010" y="9035"/>
                    <a:pt x="9022" y="9035"/>
                    <a:pt x="9034" y="9034"/>
                  </a:cubicBezTo>
                  <a:cubicBezTo>
                    <a:pt x="10901" y="9034"/>
                    <a:pt x="12422" y="7767"/>
                    <a:pt x="12422" y="6210"/>
                  </a:cubicBezTo>
                  <a:cubicBezTo>
                    <a:pt x="12422" y="5138"/>
                    <a:pt x="11675" y="4141"/>
                    <a:pt x="10516" y="3671"/>
                  </a:cubicBezTo>
                  <a:cubicBezTo>
                    <a:pt x="10302" y="3584"/>
                    <a:pt x="10164" y="3376"/>
                    <a:pt x="10164" y="3147"/>
                  </a:cubicBezTo>
                  <a:lnTo>
                    <a:pt x="10164" y="2822"/>
                  </a:lnTo>
                  <a:cubicBezTo>
                    <a:pt x="10164" y="1"/>
                    <a:pt x="7191" y="1"/>
                    <a:pt x="621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424" name="Google Shape;2424;p59"/>
          <p:cNvGrpSpPr/>
          <p:nvPr/>
        </p:nvGrpSpPr>
        <p:grpSpPr>
          <a:xfrm>
            <a:off x="3335403" y="4198981"/>
            <a:ext cx="290917" cy="239114"/>
            <a:chOff x="6234950" y="3255925"/>
            <a:chExt cx="483250" cy="397200"/>
          </a:xfrm>
        </p:grpSpPr>
        <p:sp>
          <p:nvSpPr>
            <p:cNvPr id="2425" name="Google Shape;2425;p59"/>
            <p:cNvSpPr/>
            <p:nvPr/>
          </p:nvSpPr>
          <p:spPr>
            <a:xfrm>
              <a:off x="6444675" y="3255925"/>
              <a:ext cx="128300" cy="90200"/>
            </a:xfrm>
            <a:custGeom>
              <a:rect b="b" l="l" r="r" t="t"/>
              <a:pathLst>
                <a:path extrusionOk="0" h="3608" w="5132">
                  <a:moveTo>
                    <a:pt x="567" y="0"/>
                  </a:moveTo>
                  <a:cubicBezTo>
                    <a:pt x="254" y="0"/>
                    <a:pt x="1" y="253"/>
                    <a:pt x="1" y="563"/>
                  </a:cubicBezTo>
                  <a:cubicBezTo>
                    <a:pt x="7" y="1662"/>
                    <a:pt x="368" y="2731"/>
                    <a:pt x="1034" y="3608"/>
                  </a:cubicBezTo>
                  <a:cubicBezTo>
                    <a:pt x="2097" y="3138"/>
                    <a:pt x="3325" y="2864"/>
                    <a:pt x="5014" y="2864"/>
                  </a:cubicBezTo>
                  <a:cubicBezTo>
                    <a:pt x="5054" y="2864"/>
                    <a:pt x="5093" y="2873"/>
                    <a:pt x="5132" y="2873"/>
                  </a:cubicBezTo>
                  <a:cubicBezTo>
                    <a:pt x="4289" y="1117"/>
                    <a:pt x="2515" y="0"/>
                    <a:pt x="56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26" name="Google Shape;2426;p59"/>
            <p:cNvSpPr/>
            <p:nvPr/>
          </p:nvSpPr>
          <p:spPr>
            <a:xfrm>
              <a:off x="6444750" y="3563200"/>
              <a:ext cx="128225" cy="89925"/>
            </a:xfrm>
            <a:custGeom>
              <a:rect b="b" l="l" r="r" t="t"/>
              <a:pathLst>
                <a:path extrusionOk="0" h="3597" w="5129">
                  <a:moveTo>
                    <a:pt x="1022" y="1"/>
                  </a:moveTo>
                  <a:cubicBezTo>
                    <a:pt x="362" y="874"/>
                    <a:pt x="4" y="1937"/>
                    <a:pt x="1" y="3033"/>
                  </a:cubicBezTo>
                  <a:cubicBezTo>
                    <a:pt x="1" y="3343"/>
                    <a:pt x="251" y="3596"/>
                    <a:pt x="564" y="3596"/>
                  </a:cubicBezTo>
                  <a:cubicBezTo>
                    <a:pt x="2512" y="3596"/>
                    <a:pt x="4286" y="2479"/>
                    <a:pt x="5129" y="724"/>
                  </a:cubicBezTo>
                  <a:cubicBezTo>
                    <a:pt x="5093" y="724"/>
                    <a:pt x="5051" y="736"/>
                    <a:pt x="5011" y="736"/>
                  </a:cubicBezTo>
                  <a:cubicBezTo>
                    <a:pt x="3319" y="736"/>
                    <a:pt x="2088" y="462"/>
                    <a:pt x="102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27" name="Google Shape;2427;p59"/>
            <p:cNvSpPr/>
            <p:nvPr/>
          </p:nvSpPr>
          <p:spPr>
            <a:xfrm>
              <a:off x="6375350" y="3355650"/>
              <a:ext cx="244750" cy="197650"/>
            </a:xfrm>
            <a:custGeom>
              <a:rect b="b" l="l" r="r" t="t"/>
              <a:pathLst>
                <a:path extrusionOk="0" h="7906" w="9790">
                  <a:moveTo>
                    <a:pt x="6045" y="2610"/>
                  </a:moveTo>
                  <a:cubicBezTo>
                    <a:pt x="6190" y="2610"/>
                    <a:pt x="6335" y="2666"/>
                    <a:pt x="6444" y="2777"/>
                  </a:cubicBezTo>
                  <a:cubicBezTo>
                    <a:pt x="6664" y="2997"/>
                    <a:pt x="6664" y="3356"/>
                    <a:pt x="6444" y="3575"/>
                  </a:cubicBezTo>
                  <a:cubicBezTo>
                    <a:pt x="6225" y="3795"/>
                    <a:pt x="6225" y="4153"/>
                    <a:pt x="6444" y="4373"/>
                  </a:cubicBezTo>
                  <a:cubicBezTo>
                    <a:pt x="6664" y="4593"/>
                    <a:pt x="6664" y="4951"/>
                    <a:pt x="6444" y="5171"/>
                  </a:cubicBezTo>
                  <a:cubicBezTo>
                    <a:pt x="6335" y="5281"/>
                    <a:pt x="6190" y="5336"/>
                    <a:pt x="6045" y="5336"/>
                  </a:cubicBezTo>
                  <a:cubicBezTo>
                    <a:pt x="5901" y="5336"/>
                    <a:pt x="5756" y="5281"/>
                    <a:pt x="5646" y="5171"/>
                  </a:cubicBezTo>
                  <a:cubicBezTo>
                    <a:pt x="4984" y="4509"/>
                    <a:pt x="4984" y="3440"/>
                    <a:pt x="5646" y="2777"/>
                  </a:cubicBezTo>
                  <a:cubicBezTo>
                    <a:pt x="5756" y="2666"/>
                    <a:pt x="5901" y="2610"/>
                    <a:pt x="6045" y="2610"/>
                  </a:cubicBezTo>
                  <a:close/>
                  <a:moveTo>
                    <a:pt x="7787" y="1"/>
                  </a:moveTo>
                  <a:cubicBezTo>
                    <a:pt x="4463" y="1"/>
                    <a:pt x="3204" y="1064"/>
                    <a:pt x="919" y="2997"/>
                  </a:cubicBezTo>
                  <a:lnTo>
                    <a:pt x="271" y="3542"/>
                  </a:lnTo>
                  <a:cubicBezTo>
                    <a:pt x="0" y="3765"/>
                    <a:pt x="0" y="4181"/>
                    <a:pt x="271" y="4406"/>
                  </a:cubicBezTo>
                  <a:lnTo>
                    <a:pt x="856" y="4897"/>
                  </a:lnTo>
                  <a:cubicBezTo>
                    <a:pt x="3147" y="6837"/>
                    <a:pt x="4412" y="7906"/>
                    <a:pt x="7787" y="7906"/>
                  </a:cubicBezTo>
                  <a:cubicBezTo>
                    <a:pt x="8450" y="7902"/>
                    <a:pt x="9106" y="7788"/>
                    <a:pt x="9730" y="7574"/>
                  </a:cubicBezTo>
                  <a:cubicBezTo>
                    <a:pt x="8357" y="6951"/>
                    <a:pt x="7456" y="5602"/>
                    <a:pt x="7411" y="4093"/>
                  </a:cubicBezTo>
                  <a:cubicBezTo>
                    <a:pt x="7366" y="2588"/>
                    <a:pt x="8179" y="1184"/>
                    <a:pt x="9513" y="480"/>
                  </a:cubicBezTo>
                  <a:cubicBezTo>
                    <a:pt x="9603" y="432"/>
                    <a:pt x="9697" y="398"/>
                    <a:pt x="9790" y="356"/>
                  </a:cubicBezTo>
                  <a:cubicBezTo>
                    <a:pt x="9149" y="124"/>
                    <a:pt x="8471" y="4"/>
                    <a:pt x="778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28" name="Google Shape;2428;p59"/>
            <p:cNvSpPr/>
            <p:nvPr/>
          </p:nvSpPr>
          <p:spPr>
            <a:xfrm>
              <a:off x="6587875" y="3385100"/>
              <a:ext cx="130325" cy="140500"/>
            </a:xfrm>
            <a:custGeom>
              <a:rect b="b" l="l" r="r" t="t"/>
              <a:pathLst>
                <a:path extrusionOk="0" h="5620" w="5213">
                  <a:moveTo>
                    <a:pt x="2343" y="1789"/>
                  </a:moveTo>
                  <a:cubicBezTo>
                    <a:pt x="2633" y="1789"/>
                    <a:pt x="2912" y="2015"/>
                    <a:pt x="2912" y="2355"/>
                  </a:cubicBezTo>
                  <a:cubicBezTo>
                    <a:pt x="2912" y="2665"/>
                    <a:pt x="2659" y="2918"/>
                    <a:pt x="2349" y="2918"/>
                  </a:cubicBezTo>
                  <a:cubicBezTo>
                    <a:pt x="1846" y="2918"/>
                    <a:pt x="1593" y="2310"/>
                    <a:pt x="1948" y="1955"/>
                  </a:cubicBezTo>
                  <a:cubicBezTo>
                    <a:pt x="2063" y="1840"/>
                    <a:pt x="2204" y="1789"/>
                    <a:pt x="2343" y="1789"/>
                  </a:cubicBezTo>
                  <a:close/>
                  <a:moveTo>
                    <a:pt x="2846" y="0"/>
                  </a:moveTo>
                  <a:cubicBezTo>
                    <a:pt x="2394" y="0"/>
                    <a:pt x="1947" y="85"/>
                    <a:pt x="1539" y="301"/>
                  </a:cubicBezTo>
                  <a:cubicBezTo>
                    <a:pt x="645" y="774"/>
                    <a:pt x="72" y="1687"/>
                    <a:pt x="36" y="2698"/>
                  </a:cubicBezTo>
                  <a:cubicBezTo>
                    <a:pt x="0" y="3707"/>
                    <a:pt x="506" y="4662"/>
                    <a:pt x="1367" y="5195"/>
                  </a:cubicBezTo>
                  <a:cubicBezTo>
                    <a:pt x="1792" y="5460"/>
                    <a:pt x="2280" y="5607"/>
                    <a:pt x="2782" y="5619"/>
                  </a:cubicBezTo>
                  <a:cubicBezTo>
                    <a:pt x="3752" y="4957"/>
                    <a:pt x="4550" y="4078"/>
                    <a:pt x="5119" y="3051"/>
                  </a:cubicBezTo>
                  <a:cubicBezTo>
                    <a:pt x="5213" y="2882"/>
                    <a:pt x="5213" y="2674"/>
                    <a:pt x="5119" y="2506"/>
                  </a:cubicBezTo>
                  <a:cubicBezTo>
                    <a:pt x="4568" y="1512"/>
                    <a:pt x="3797" y="654"/>
                    <a:pt x="2870" y="0"/>
                  </a:cubicBezTo>
                  <a:cubicBezTo>
                    <a:pt x="2862" y="0"/>
                    <a:pt x="2854" y="0"/>
                    <a:pt x="284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29" name="Google Shape;2429;p59"/>
            <p:cNvSpPr/>
            <p:nvPr/>
          </p:nvSpPr>
          <p:spPr>
            <a:xfrm>
              <a:off x="6234950" y="3469100"/>
              <a:ext cx="165050" cy="141200"/>
            </a:xfrm>
            <a:custGeom>
              <a:rect b="b" l="l" r="r" t="t"/>
              <a:pathLst>
                <a:path extrusionOk="0" h="5648" w="6602">
                  <a:moveTo>
                    <a:pt x="3990" y="1"/>
                  </a:moveTo>
                  <a:cubicBezTo>
                    <a:pt x="1807" y="1"/>
                    <a:pt x="0" y="1772"/>
                    <a:pt x="0" y="3955"/>
                  </a:cubicBezTo>
                  <a:lnTo>
                    <a:pt x="0" y="5084"/>
                  </a:lnTo>
                  <a:cubicBezTo>
                    <a:pt x="0" y="5394"/>
                    <a:pt x="253" y="5647"/>
                    <a:pt x="566" y="5647"/>
                  </a:cubicBezTo>
                  <a:lnTo>
                    <a:pt x="1696" y="5647"/>
                  </a:lnTo>
                  <a:cubicBezTo>
                    <a:pt x="4014" y="5647"/>
                    <a:pt x="5996" y="4075"/>
                    <a:pt x="6601" y="1943"/>
                  </a:cubicBezTo>
                  <a:cubicBezTo>
                    <a:pt x="6324" y="1717"/>
                    <a:pt x="6041" y="1476"/>
                    <a:pt x="5740" y="1223"/>
                  </a:cubicBezTo>
                  <a:lnTo>
                    <a:pt x="5481" y="1004"/>
                  </a:lnTo>
                  <a:lnTo>
                    <a:pt x="4391" y="2097"/>
                  </a:lnTo>
                  <a:cubicBezTo>
                    <a:pt x="4281" y="2203"/>
                    <a:pt x="4139" y="2255"/>
                    <a:pt x="3997" y="2255"/>
                  </a:cubicBezTo>
                  <a:cubicBezTo>
                    <a:pt x="3852" y="2255"/>
                    <a:pt x="3708" y="2200"/>
                    <a:pt x="3599" y="2091"/>
                  </a:cubicBezTo>
                  <a:cubicBezTo>
                    <a:pt x="3379" y="1871"/>
                    <a:pt x="3376" y="1519"/>
                    <a:pt x="3593" y="1299"/>
                  </a:cubicBezTo>
                  <a:lnTo>
                    <a:pt x="4611" y="278"/>
                  </a:lnTo>
                  <a:lnTo>
                    <a:pt x="428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30" name="Google Shape;2430;p59"/>
            <p:cNvSpPr/>
            <p:nvPr/>
          </p:nvSpPr>
          <p:spPr>
            <a:xfrm>
              <a:off x="6234950" y="3299725"/>
              <a:ext cx="165050" cy="141175"/>
            </a:xfrm>
            <a:custGeom>
              <a:rect b="b" l="l" r="r" t="t"/>
              <a:pathLst>
                <a:path extrusionOk="0" h="5647" w="6602">
                  <a:moveTo>
                    <a:pt x="566" y="1"/>
                  </a:moveTo>
                  <a:cubicBezTo>
                    <a:pt x="253" y="1"/>
                    <a:pt x="3" y="254"/>
                    <a:pt x="3" y="567"/>
                  </a:cubicBezTo>
                  <a:lnTo>
                    <a:pt x="3" y="1699"/>
                  </a:lnTo>
                  <a:cubicBezTo>
                    <a:pt x="0" y="3879"/>
                    <a:pt x="1807" y="5647"/>
                    <a:pt x="3990" y="5647"/>
                  </a:cubicBezTo>
                  <a:lnTo>
                    <a:pt x="4285" y="5647"/>
                  </a:lnTo>
                  <a:lnTo>
                    <a:pt x="4611" y="5373"/>
                  </a:lnTo>
                  <a:lnTo>
                    <a:pt x="3593" y="4352"/>
                  </a:lnTo>
                  <a:cubicBezTo>
                    <a:pt x="3379" y="4132"/>
                    <a:pt x="3382" y="3780"/>
                    <a:pt x="3599" y="3563"/>
                  </a:cubicBezTo>
                  <a:cubicBezTo>
                    <a:pt x="3710" y="3451"/>
                    <a:pt x="3856" y="3396"/>
                    <a:pt x="4001" y="3396"/>
                  </a:cubicBezTo>
                  <a:cubicBezTo>
                    <a:pt x="4142" y="3396"/>
                    <a:pt x="4282" y="3448"/>
                    <a:pt x="4391" y="3554"/>
                  </a:cubicBezTo>
                  <a:lnTo>
                    <a:pt x="5481" y="4644"/>
                  </a:lnTo>
                  <a:lnTo>
                    <a:pt x="5809" y="4370"/>
                  </a:lnTo>
                  <a:cubicBezTo>
                    <a:pt x="6083" y="4138"/>
                    <a:pt x="6345" y="3918"/>
                    <a:pt x="6601" y="3704"/>
                  </a:cubicBezTo>
                  <a:cubicBezTo>
                    <a:pt x="5996" y="1575"/>
                    <a:pt x="4017" y="1"/>
                    <a:pt x="169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431" name="Google Shape;2431;p59"/>
          <p:cNvGrpSpPr/>
          <p:nvPr/>
        </p:nvGrpSpPr>
        <p:grpSpPr>
          <a:xfrm>
            <a:off x="5092144" y="3303184"/>
            <a:ext cx="270975" cy="289047"/>
            <a:chOff x="914900" y="3806450"/>
            <a:chExt cx="451700" cy="481825"/>
          </a:xfrm>
        </p:grpSpPr>
        <p:sp>
          <p:nvSpPr>
            <p:cNvPr id="2432" name="Google Shape;2432;p59"/>
            <p:cNvSpPr/>
            <p:nvPr/>
          </p:nvSpPr>
          <p:spPr>
            <a:xfrm>
              <a:off x="914900" y="4174425"/>
              <a:ext cx="423400" cy="113850"/>
            </a:xfrm>
            <a:custGeom>
              <a:rect b="b" l="l" r="r" t="t"/>
              <a:pathLst>
                <a:path extrusionOk="0" h="4554" w="16936">
                  <a:moveTo>
                    <a:pt x="564" y="0"/>
                  </a:moveTo>
                  <a:cubicBezTo>
                    <a:pt x="250" y="0"/>
                    <a:pt x="0" y="250"/>
                    <a:pt x="0" y="563"/>
                  </a:cubicBezTo>
                  <a:cubicBezTo>
                    <a:pt x="0" y="877"/>
                    <a:pt x="250" y="1130"/>
                    <a:pt x="564" y="1130"/>
                  </a:cubicBezTo>
                  <a:lnTo>
                    <a:pt x="2259" y="1130"/>
                  </a:lnTo>
                  <a:lnTo>
                    <a:pt x="2259" y="2861"/>
                  </a:lnTo>
                  <a:cubicBezTo>
                    <a:pt x="2259" y="3795"/>
                    <a:pt x="3015" y="4553"/>
                    <a:pt x="3951" y="4553"/>
                  </a:cubicBezTo>
                  <a:cubicBezTo>
                    <a:pt x="4264" y="4553"/>
                    <a:pt x="4517" y="4300"/>
                    <a:pt x="4517" y="3990"/>
                  </a:cubicBezTo>
                  <a:lnTo>
                    <a:pt x="4517" y="1130"/>
                  </a:lnTo>
                  <a:lnTo>
                    <a:pt x="5646" y="1130"/>
                  </a:lnTo>
                  <a:lnTo>
                    <a:pt x="5646" y="1693"/>
                  </a:lnTo>
                  <a:cubicBezTo>
                    <a:pt x="5646" y="2629"/>
                    <a:pt x="6402" y="3424"/>
                    <a:pt x="7339" y="3424"/>
                  </a:cubicBezTo>
                  <a:cubicBezTo>
                    <a:pt x="7652" y="3424"/>
                    <a:pt x="7905" y="3171"/>
                    <a:pt x="7905" y="2861"/>
                  </a:cubicBezTo>
                  <a:lnTo>
                    <a:pt x="7905" y="1130"/>
                  </a:lnTo>
                  <a:lnTo>
                    <a:pt x="9034" y="1130"/>
                  </a:lnTo>
                  <a:lnTo>
                    <a:pt x="9034" y="3990"/>
                  </a:lnTo>
                  <a:cubicBezTo>
                    <a:pt x="9034" y="4300"/>
                    <a:pt x="9284" y="4553"/>
                    <a:pt x="9597" y="4553"/>
                  </a:cubicBezTo>
                  <a:cubicBezTo>
                    <a:pt x="9910" y="4553"/>
                    <a:pt x="10163" y="4300"/>
                    <a:pt x="10163" y="3990"/>
                  </a:cubicBezTo>
                  <a:lnTo>
                    <a:pt x="10163" y="1130"/>
                  </a:lnTo>
                  <a:lnTo>
                    <a:pt x="16373" y="1130"/>
                  </a:lnTo>
                  <a:cubicBezTo>
                    <a:pt x="16686" y="1130"/>
                    <a:pt x="16936" y="877"/>
                    <a:pt x="16936" y="563"/>
                  </a:cubicBezTo>
                  <a:cubicBezTo>
                    <a:pt x="16936" y="250"/>
                    <a:pt x="16686" y="0"/>
                    <a:pt x="1637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33" name="Google Shape;2433;p59"/>
            <p:cNvSpPr/>
            <p:nvPr/>
          </p:nvSpPr>
          <p:spPr>
            <a:xfrm>
              <a:off x="971350" y="3806450"/>
              <a:ext cx="254100" cy="339775"/>
            </a:xfrm>
            <a:custGeom>
              <a:rect b="b" l="l" r="r" t="t"/>
              <a:pathLst>
                <a:path extrusionOk="0" h="13591" w="10164">
                  <a:moveTo>
                    <a:pt x="7563" y="2032"/>
                  </a:moveTo>
                  <a:cubicBezTo>
                    <a:pt x="7853" y="2032"/>
                    <a:pt x="8131" y="2256"/>
                    <a:pt x="8131" y="2596"/>
                  </a:cubicBezTo>
                  <a:cubicBezTo>
                    <a:pt x="8131" y="2937"/>
                    <a:pt x="7852" y="3163"/>
                    <a:pt x="7562" y="3163"/>
                  </a:cubicBezTo>
                  <a:cubicBezTo>
                    <a:pt x="7423" y="3163"/>
                    <a:pt x="7282" y="3111"/>
                    <a:pt x="7168" y="2997"/>
                  </a:cubicBezTo>
                  <a:cubicBezTo>
                    <a:pt x="6945" y="2777"/>
                    <a:pt x="6945" y="2418"/>
                    <a:pt x="7168" y="2199"/>
                  </a:cubicBezTo>
                  <a:cubicBezTo>
                    <a:pt x="7283" y="2083"/>
                    <a:pt x="7425" y="2032"/>
                    <a:pt x="7563" y="2032"/>
                  </a:cubicBezTo>
                  <a:close/>
                  <a:moveTo>
                    <a:pt x="7339" y="0"/>
                  </a:moveTo>
                  <a:cubicBezTo>
                    <a:pt x="5412" y="0"/>
                    <a:pt x="3759" y="1087"/>
                    <a:pt x="2901" y="2668"/>
                  </a:cubicBezTo>
                  <a:cubicBezTo>
                    <a:pt x="2852" y="2674"/>
                    <a:pt x="2804" y="2686"/>
                    <a:pt x="2762" y="2704"/>
                  </a:cubicBezTo>
                  <a:cubicBezTo>
                    <a:pt x="2602" y="2782"/>
                    <a:pt x="2431" y="2819"/>
                    <a:pt x="2260" y="2819"/>
                  </a:cubicBezTo>
                  <a:cubicBezTo>
                    <a:pt x="1967" y="2819"/>
                    <a:pt x="1678" y="2707"/>
                    <a:pt x="1458" y="2494"/>
                  </a:cubicBezTo>
                  <a:cubicBezTo>
                    <a:pt x="1247" y="2280"/>
                    <a:pt x="1127" y="1994"/>
                    <a:pt x="1130" y="1696"/>
                  </a:cubicBezTo>
                  <a:cubicBezTo>
                    <a:pt x="1130" y="1395"/>
                    <a:pt x="1247" y="1178"/>
                    <a:pt x="1458" y="964"/>
                  </a:cubicBezTo>
                  <a:cubicBezTo>
                    <a:pt x="1681" y="744"/>
                    <a:pt x="1681" y="386"/>
                    <a:pt x="1458" y="166"/>
                  </a:cubicBezTo>
                  <a:cubicBezTo>
                    <a:pt x="1348" y="56"/>
                    <a:pt x="1204" y="1"/>
                    <a:pt x="1059" y="1"/>
                  </a:cubicBezTo>
                  <a:cubicBezTo>
                    <a:pt x="915" y="1"/>
                    <a:pt x="770" y="56"/>
                    <a:pt x="660" y="166"/>
                  </a:cubicBezTo>
                  <a:cubicBezTo>
                    <a:pt x="236" y="594"/>
                    <a:pt x="1" y="1093"/>
                    <a:pt x="1" y="1696"/>
                  </a:cubicBezTo>
                  <a:cubicBezTo>
                    <a:pt x="1" y="2942"/>
                    <a:pt x="1010" y="3954"/>
                    <a:pt x="2259" y="3954"/>
                  </a:cubicBezTo>
                  <a:cubicBezTo>
                    <a:pt x="2307" y="3954"/>
                    <a:pt x="2353" y="3939"/>
                    <a:pt x="2401" y="3936"/>
                  </a:cubicBezTo>
                  <a:lnTo>
                    <a:pt x="2401" y="3936"/>
                  </a:lnTo>
                  <a:cubicBezTo>
                    <a:pt x="2319" y="4282"/>
                    <a:pt x="2274" y="4635"/>
                    <a:pt x="2265" y="4990"/>
                  </a:cubicBezTo>
                  <a:cubicBezTo>
                    <a:pt x="2976" y="4680"/>
                    <a:pt x="3741" y="4517"/>
                    <a:pt x="4518" y="4517"/>
                  </a:cubicBezTo>
                  <a:lnTo>
                    <a:pt x="5081" y="4517"/>
                  </a:lnTo>
                  <a:cubicBezTo>
                    <a:pt x="6017" y="4517"/>
                    <a:pt x="6773" y="5276"/>
                    <a:pt x="6776" y="6213"/>
                  </a:cubicBezTo>
                  <a:lnTo>
                    <a:pt x="6776" y="9073"/>
                  </a:lnTo>
                  <a:cubicBezTo>
                    <a:pt x="6776" y="10925"/>
                    <a:pt x="5864" y="12557"/>
                    <a:pt x="4482" y="13590"/>
                  </a:cubicBezTo>
                  <a:lnTo>
                    <a:pt x="6210" y="13590"/>
                  </a:lnTo>
                  <a:cubicBezTo>
                    <a:pt x="8393" y="13590"/>
                    <a:pt x="10164" y="11820"/>
                    <a:pt x="10164" y="9636"/>
                  </a:cubicBezTo>
                  <a:lnTo>
                    <a:pt x="1016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34" name="Google Shape;2434;p59"/>
            <p:cNvSpPr/>
            <p:nvPr/>
          </p:nvSpPr>
          <p:spPr>
            <a:xfrm>
              <a:off x="971350" y="3947600"/>
              <a:ext cx="141175" cy="198625"/>
            </a:xfrm>
            <a:custGeom>
              <a:rect b="b" l="l" r="r" t="t"/>
              <a:pathLst>
                <a:path extrusionOk="0" h="7945" w="5647">
                  <a:moveTo>
                    <a:pt x="4518" y="0"/>
                  </a:moveTo>
                  <a:cubicBezTo>
                    <a:pt x="2021" y="0"/>
                    <a:pt x="1" y="2060"/>
                    <a:pt x="1" y="4556"/>
                  </a:cubicBezTo>
                  <a:lnTo>
                    <a:pt x="1" y="6815"/>
                  </a:lnTo>
                  <a:cubicBezTo>
                    <a:pt x="934" y="6812"/>
                    <a:pt x="1693" y="6056"/>
                    <a:pt x="1693" y="5120"/>
                  </a:cubicBezTo>
                  <a:cubicBezTo>
                    <a:pt x="1693" y="4806"/>
                    <a:pt x="1946" y="4556"/>
                    <a:pt x="2259" y="4556"/>
                  </a:cubicBezTo>
                  <a:cubicBezTo>
                    <a:pt x="2569" y="4556"/>
                    <a:pt x="2822" y="4806"/>
                    <a:pt x="2822" y="5120"/>
                  </a:cubicBezTo>
                  <a:cubicBezTo>
                    <a:pt x="2822" y="6547"/>
                    <a:pt x="1753" y="7718"/>
                    <a:pt x="377" y="7905"/>
                  </a:cubicBezTo>
                  <a:cubicBezTo>
                    <a:pt x="434" y="7929"/>
                    <a:pt x="501" y="7941"/>
                    <a:pt x="564" y="7944"/>
                  </a:cubicBezTo>
                  <a:lnTo>
                    <a:pt x="1130" y="7944"/>
                  </a:lnTo>
                  <a:cubicBezTo>
                    <a:pt x="3623" y="7944"/>
                    <a:pt x="5647" y="5921"/>
                    <a:pt x="5647" y="3427"/>
                  </a:cubicBezTo>
                  <a:lnTo>
                    <a:pt x="5647" y="567"/>
                  </a:lnTo>
                  <a:cubicBezTo>
                    <a:pt x="5647" y="253"/>
                    <a:pt x="5394" y="0"/>
                    <a:pt x="508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35" name="Google Shape;2435;p59"/>
            <p:cNvSpPr/>
            <p:nvPr/>
          </p:nvSpPr>
          <p:spPr>
            <a:xfrm>
              <a:off x="1253675" y="3806450"/>
              <a:ext cx="112925" cy="90350"/>
            </a:xfrm>
            <a:custGeom>
              <a:rect b="b" l="l" r="r" t="t"/>
              <a:pathLst>
                <a:path extrusionOk="0" h="3614" w="4517">
                  <a:moveTo>
                    <a:pt x="0" y="0"/>
                  </a:moveTo>
                  <a:lnTo>
                    <a:pt x="0" y="1696"/>
                  </a:lnTo>
                  <a:cubicBezTo>
                    <a:pt x="142" y="1685"/>
                    <a:pt x="428" y="1669"/>
                    <a:pt x="771" y="1669"/>
                  </a:cubicBezTo>
                  <a:cubicBezTo>
                    <a:pt x="1415" y="1669"/>
                    <a:pt x="2264" y="1726"/>
                    <a:pt x="2749" y="1988"/>
                  </a:cubicBezTo>
                  <a:cubicBezTo>
                    <a:pt x="3355" y="2313"/>
                    <a:pt x="4062" y="3078"/>
                    <a:pt x="4517" y="3614"/>
                  </a:cubicBezTo>
                  <a:lnTo>
                    <a:pt x="4517" y="2259"/>
                  </a:lnTo>
                  <a:cubicBezTo>
                    <a:pt x="4517" y="1012"/>
                    <a:pt x="3505" y="0"/>
                    <a:pt x="225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36" name="Google Shape;2436;p59"/>
            <p:cNvSpPr/>
            <p:nvPr/>
          </p:nvSpPr>
          <p:spPr>
            <a:xfrm>
              <a:off x="1253600" y="3876425"/>
              <a:ext cx="95025" cy="42975"/>
            </a:xfrm>
            <a:custGeom>
              <a:rect b="b" l="l" r="r" t="t"/>
              <a:pathLst>
                <a:path extrusionOk="0" h="1719" w="3801">
                  <a:moveTo>
                    <a:pt x="726" y="0"/>
                  </a:moveTo>
                  <a:cubicBezTo>
                    <a:pt x="478" y="0"/>
                    <a:pt x="239" y="9"/>
                    <a:pt x="42" y="23"/>
                  </a:cubicBezTo>
                  <a:lnTo>
                    <a:pt x="0" y="23"/>
                  </a:lnTo>
                  <a:lnTo>
                    <a:pt x="3" y="1718"/>
                  </a:lnTo>
                  <a:lnTo>
                    <a:pt x="3800" y="1718"/>
                  </a:lnTo>
                  <a:cubicBezTo>
                    <a:pt x="3379" y="1203"/>
                    <a:pt x="2692" y="438"/>
                    <a:pt x="2219" y="182"/>
                  </a:cubicBezTo>
                  <a:cubicBezTo>
                    <a:pt x="1969" y="49"/>
                    <a:pt x="1321" y="0"/>
                    <a:pt x="72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437" name="Google Shape;2437;p59"/>
          <p:cNvGrpSpPr/>
          <p:nvPr/>
        </p:nvGrpSpPr>
        <p:grpSpPr>
          <a:xfrm>
            <a:off x="5517990" y="3304661"/>
            <a:ext cx="291697" cy="286034"/>
            <a:chOff x="1490050" y="3805975"/>
            <a:chExt cx="491900" cy="482350"/>
          </a:xfrm>
        </p:grpSpPr>
        <p:sp>
          <p:nvSpPr>
            <p:cNvPr id="2438" name="Google Shape;2438;p59"/>
            <p:cNvSpPr/>
            <p:nvPr/>
          </p:nvSpPr>
          <p:spPr>
            <a:xfrm>
              <a:off x="1541775" y="3877050"/>
              <a:ext cx="302500" cy="277225"/>
            </a:xfrm>
            <a:custGeom>
              <a:rect b="b" l="l" r="r" t="t"/>
              <a:pathLst>
                <a:path extrusionOk="0" h="11089" w="12100">
                  <a:moveTo>
                    <a:pt x="10512" y="1"/>
                  </a:moveTo>
                  <a:lnTo>
                    <a:pt x="0" y="10513"/>
                  </a:lnTo>
                  <a:cubicBezTo>
                    <a:pt x="207" y="10475"/>
                    <a:pt x="415" y="10456"/>
                    <a:pt x="622" y="10456"/>
                  </a:cubicBezTo>
                  <a:cubicBezTo>
                    <a:pt x="1327" y="10456"/>
                    <a:pt x="2020" y="10674"/>
                    <a:pt x="2602" y="11088"/>
                  </a:cubicBezTo>
                  <a:lnTo>
                    <a:pt x="12099" y="1588"/>
                  </a:lnTo>
                  <a:lnTo>
                    <a:pt x="1051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39" name="Google Shape;2439;p59"/>
            <p:cNvSpPr/>
            <p:nvPr/>
          </p:nvSpPr>
          <p:spPr>
            <a:xfrm>
              <a:off x="1824450" y="3805975"/>
              <a:ext cx="157500" cy="150525"/>
            </a:xfrm>
            <a:custGeom>
              <a:rect b="b" l="l" r="r" t="t"/>
              <a:pathLst>
                <a:path extrusionOk="0" h="6021" w="6300">
                  <a:moveTo>
                    <a:pt x="3211" y="0"/>
                  </a:moveTo>
                  <a:cubicBezTo>
                    <a:pt x="2484" y="0"/>
                    <a:pt x="1758" y="281"/>
                    <a:pt x="1208" y="841"/>
                  </a:cubicBezTo>
                  <a:lnTo>
                    <a:pt x="0" y="2049"/>
                  </a:lnTo>
                  <a:lnTo>
                    <a:pt x="3972" y="6021"/>
                  </a:lnTo>
                  <a:lnTo>
                    <a:pt x="5180" y="4813"/>
                  </a:lnTo>
                  <a:cubicBezTo>
                    <a:pt x="6294" y="3717"/>
                    <a:pt x="6300" y="1925"/>
                    <a:pt x="5198" y="823"/>
                  </a:cubicBezTo>
                  <a:cubicBezTo>
                    <a:pt x="4649" y="274"/>
                    <a:pt x="3930" y="0"/>
                    <a:pt x="321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40" name="Google Shape;2440;p59"/>
            <p:cNvSpPr/>
            <p:nvPr/>
          </p:nvSpPr>
          <p:spPr>
            <a:xfrm>
              <a:off x="1626675" y="3936600"/>
              <a:ext cx="277225" cy="302600"/>
            </a:xfrm>
            <a:custGeom>
              <a:rect b="b" l="l" r="r" t="t"/>
              <a:pathLst>
                <a:path extrusionOk="0" h="12104" w="11089">
                  <a:moveTo>
                    <a:pt x="9501" y="1"/>
                  </a:moveTo>
                  <a:lnTo>
                    <a:pt x="1" y="9501"/>
                  </a:lnTo>
                  <a:cubicBezTo>
                    <a:pt x="537" y="10254"/>
                    <a:pt x="745" y="11194"/>
                    <a:pt x="576" y="12103"/>
                  </a:cubicBezTo>
                  <a:lnTo>
                    <a:pt x="11088" y="1591"/>
                  </a:lnTo>
                  <a:lnTo>
                    <a:pt x="950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41" name="Google Shape;2441;p59"/>
            <p:cNvSpPr/>
            <p:nvPr/>
          </p:nvSpPr>
          <p:spPr>
            <a:xfrm>
              <a:off x="1490050" y="4166500"/>
              <a:ext cx="129950" cy="121825"/>
            </a:xfrm>
            <a:custGeom>
              <a:rect b="b" l="l" r="r" t="t"/>
              <a:pathLst>
                <a:path extrusionOk="0" h="4873" w="5198">
                  <a:moveTo>
                    <a:pt x="2693" y="0"/>
                  </a:moveTo>
                  <a:cubicBezTo>
                    <a:pt x="2243" y="0"/>
                    <a:pt x="1790" y="133"/>
                    <a:pt x="1398" y="405"/>
                  </a:cubicBezTo>
                  <a:lnTo>
                    <a:pt x="1398" y="402"/>
                  </a:lnTo>
                  <a:lnTo>
                    <a:pt x="741" y="2446"/>
                  </a:lnTo>
                  <a:lnTo>
                    <a:pt x="139" y="4118"/>
                  </a:lnTo>
                  <a:cubicBezTo>
                    <a:pt x="0" y="4500"/>
                    <a:pt x="295" y="4872"/>
                    <a:pt x="664" y="4872"/>
                  </a:cubicBezTo>
                  <a:cubicBezTo>
                    <a:pt x="727" y="4872"/>
                    <a:pt x="793" y="4861"/>
                    <a:pt x="859" y="4837"/>
                  </a:cubicBezTo>
                  <a:lnTo>
                    <a:pt x="2530" y="4235"/>
                  </a:lnTo>
                  <a:lnTo>
                    <a:pt x="4574" y="3579"/>
                  </a:lnTo>
                  <a:cubicBezTo>
                    <a:pt x="5198" y="2672"/>
                    <a:pt x="5086" y="1450"/>
                    <a:pt x="4306" y="670"/>
                  </a:cubicBezTo>
                  <a:cubicBezTo>
                    <a:pt x="3866" y="228"/>
                    <a:pt x="3282" y="0"/>
                    <a:pt x="269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442" name="Google Shape;2442;p59"/>
          <p:cNvGrpSpPr/>
          <p:nvPr/>
        </p:nvGrpSpPr>
        <p:grpSpPr>
          <a:xfrm>
            <a:off x="6412154" y="3309836"/>
            <a:ext cx="255331" cy="277724"/>
            <a:chOff x="2104275" y="3806450"/>
            <a:chExt cx="442975" cy="481825"/>
          </a:xfrm>
        </p:grpSpPr>
        <p:sp>
          <p:nvSpPr>
            <p:cNvPr id="2443" name="Google Shape;2443;p59"/>
            <p:cNvSpPr/>
            <p:nvPr/>
          </p:nvSpPr>
          <p:spPr>
            <a:xfrm>
              <a:off x="2104275" y="3806450"/>
              <a:ext cx="442975" cy="481825"/>
            </a:xfrm>
            <a:custGeom>
              <a:rect b="b" l="l" r="r" t="t"/>
              <a:pathLst>
                <a:path extrusionOk="0" h="19273" w="17719">
                  <a:moveTo>
                    <a:pt x="8889" y="1130"/>
                  </a:moveTo>
                  <a:cubicBezTo>
                    <a:pt x="9660" y="1130"/>
                    <a:pt x="10482" y="2382"/>
                    <a:pt x="11039" y="4343"/>
                  </a:cubicBezTo>
                  <a:cubicBezTo>
                    <a:pt x="10308" y="4586"/>
                    <a:pt x="9594" y="4870"/>
                    <a:pt x="8895" y="5192"/>
                  </a:cubicBezTo>
                  <a:cubicBezTo>
                    <a:pt x="8194" y="4864"/>
                    <a:pt x="7474" y="4577"/>
                    <a:pt x="6742" y="4331"/>
                  </a:cubicBezTo>
                  <a:cubicBezTo>
                    <a:pt x="7302" y="2379"/>
                    <a:pt x="8121" y="1130"/>
                    <a:pt x="8889" y="1130"/>
                  </a:cubicBezTo>
                  <a:close/>
                  <a:moveTo>
                    <a:pt x="6471" y="5445"/>
                  </a:moveTo>
                  <a:cubicBezTo>
                    <a:pt x="6830" y="5565"/>
                    <a:pt x="7200" y="5704"/>
                    <a:pt x="7570" y="5854"/>
                  </a:cubicBezTo>
                  <a:cubicBezTo>
                    <a:pt x="6571" y="6393"/>
                    <a:pt x="6878" y="6243"/>
                    <a:pt x="6273" y="6616"/>
                  </a:cubicBezTo>
                  <a:cubicBezTo>
                    <a:pt x="6330" y="6210"/>
                    <a:pt x="6396" y="5815"/>
                    <a:pt x="6471" y="5445"/>
                  </a:cubicBezTo>
                  <a:close/>
                  <a:moveTo>
                    <a:pt x="11307" y="5445"/>
                  </a:moveTo>
                  <a:cubicBezTo>
                    <a:pt x="11386" y="5815"/>
                    <a:pt x="11449" y="6210"/>
                    <a:pt x="11506" y="6616"/>
                  </a:cubicBezTo>
                  <a:cubicBezTo>
                    <a:pt x="10895" y="6240"/>
                    <a:pt x="11220" y="6399"/>
                    <a:pt x="10208" y="5854"/>
                  </a:cubicBezTo>
                  <a:cubicBezTo>
                    <a:pt x="10582" y="5704"/>
                    <a:pt x="10949" y="5565"/>
                    <a:pt x="11307" y="5445"/>
                  </a:cubicBezTo>
                  <a:close/>
                  <a:moveTo>
                    <a:pt x="13999" y="4845"/>
                  </a:moveTo>
                  <a:cubicBezTo>
                    <a:pt x="14142" y="5686"/>
                    <a:pt x="14870" y="6249"/>
                    <a:pt x="15661" y="6249"/>
                  </a:cubicBezTo>
                  <a:cubicBezTo>
                    <a:pt x="15873" y="6249"/>
                    <a:pt x="16089" y="6209"/>
                    <a:pt x="16300" y="6122"/>
                  </a:cubicBezTo>
                  <a:lnTo>
                    <a:pt x="16300" y="6122"/>
                  </a:lnTo>
                  <a:cubicBezTo>
                    <a:pt x="16201" y="6676"/>
                    <a:pt x="15821" y="7384"/>
                    <a:pt x="15183" y="8158"/>
                  </a:cubicBezTo>
                  <a:cubicBezTo>
                    <a:pt x="14993" y="8390"/>
                    <a:pt x="14761" y="8625"/>
                    <a:pt x="14535" y="8856"/>
                  </a:cubicBezTo>
                  <a:cubicBezTo>
                    <a:pt x="13963" y="8345"/>
                    <a:pt x="13361" y="7866"/>
                    <a:pt x="12735" y="7423"/>
                  </a:cubicBezTo>
                  <a:cubicBezTo>
                    <a:pt x="12662" y="6652"/>
                    <a:pt x="12551" y="5884"/>
                    <a:pt x="12394" y="5125"/>
                  </a:cubicBezTo>
                  <a:cubicBezTo>
                    <a:pt x="12921" y="4990"/>
                    <a:pt x="13457" y="4897"/>
                    <a:pt x="13999" y="4845"/>
                  </a:cubicBezTo>
                  <a:close/>
                  <a:moveTo>
                    <a:pt x="3779" y="4845"/>
                  </a:moveTo>
                  <a:cubicBezTo>
                    <a:pt x="4321" y="4897"/>
                    <a:pt x="4857" y="4990"/>
                    <a:pt x="5384" y="5129"/>
                  </a:cubicBezTo>
                  <a:cubicBezTo>
                    <a:pt x="5231" y="5887"/>
                    <a:pt x="5116" y="6652"/>
                    <a:pt x="5047" y="7423"/>
                  </a:cubicBezTo>
                  <a:cubicBezTo>
                    <a:pt x="4421" y="7869"/>
                    <a:pt x="3818" y="8348"/>
                    <a:pt x="3246" y="8859"/>
                  </a:cubicBezTo>
                  <a:cubicBezTo>
                    <a:pt x="3020" y="8625"/>
                    <a:pt x="2789" y="8393"/>
                    <a:pt x="2599" y="8161"/>
                  </a:cubicBezTo>
                  <a:cubicBezTo>
                    <a:pt x="1963" y="7387"/>
                    <a:pt x="1584" y="6685"/>
                    <a:pt x="1485" y="6125"/>
                  </a:cubicBezTo>
                  <a:lnTo>
                    <a:pt x="1485" y="6125"/>
                  </a:lnTo>
                  <a:cubicBezTo>
                    <a:pt x="1683" y="6207"/>
                    <a:pt x="1897" y="6249"/>
                    <a:pt x="2114" y="6249"/>
                  </a:cubicBezTo>
                  <a:cubicBezTo>
                    <a:pt x="2936" y="6246"/>
                    <a:pt x="3638" y="5655"/>
                    <a:pt x="3779" y="4845"/>
                  </a:cubicBezTo>
                  <a:close/>
                  <a:moveTo>
                    <a:pt x="4951" y="8893"/>
                  </a:moveTo>
                  <a:lnTo>
                    <a:pt x="4951" y="8893"/>
                  </a:lnTo>
                  <a:cubicBezTo>
                    <a:pt x="4945" y="9143"/>
                    <a:pt x="4939" y="9389"/>
                    <a:pt x="4939" y="9636"/>
                  </a:cubicBezTo>
                  <a:cubicBezTo>
                    <a:pt x="4939" y="9882"/>
                    <a:pt x="4945" y="10128"/>
                    <a:pt x="4951" y="10377"/>
                  </a:cubicBezTo>
                  <a:lnTo>
                    <a:pt x="4951" y="10377"/>
                  </a:lnTo>
                  <a:cubicBezTo>
                    <a:pt x="4637" y="10133"/>
                    <a:pt x="4348" y="9886"/>
                    <a:pt x="4065" y="9636"/>
                  </a:cubicBezTo>
                  <a:cubicBezTo>
                    <a:pt x="4348" y="9386"/>
                    <a:pt x="4637" y="9139"/>
                    <a:pt x="4951" y="8893"/>
                  </a:cubicBezTo>
                  <a:close/>
                  <a:moveTo>
                    <a:pt x="12828" y="8896"/>
                  </a:moveTo>
                  <a:lnTo>
                    <a:pt x="12828" y="8896"/>
                  </a:lnTo>
                  <a:cubicBezTo>
                    <a:pt x="13144" y="9139"/>
                    <a:pt x="13430" y="9386"/>
                    <a:pt x="13713" y="9636"/>
                  </a:cubicBezTo>
                  <a:cubicBezTo>
                    <a:pt x="13433" y="9886"/>
                    <a:pt x="13144" y="10133"/>
                    <a:pt x="12828" y="10380"/>
                  </a:cubicBezTo>
                  <a:cubicBezTo>
                    <a:pt x="12837" y="10130"/>
                    <a:pt x="12843" y="9883"/>
                    <a:pt x="12843" y="9636"/>
                  </a:cubicBezTo>
                  <a:cubicBezTo>
                    <a:pt x="12843" y="9389"/>
                    <a:pt x="12837" y="9143"/>
                    <a:pt x="12828" y="8896"/>
                  </a:cubicBezTo>
                  <a:close/>
                  <a:moveTo>
                    <a:pt x="8889" y="6447"/>
                  </a:moveTo>
                  <a:cubicBezTo>
                    <a:pt x="9850" y="6908"/>
                    <a:pt x="10774" y="7441"/>
                    <a:pt x="11657" y="8040"/>
                  </a:cubicBezTo>
                  <a:cubicBezTo>
                    <a:pt x="11693" y="8555"/>
                    <a:pt x="11714" y="9088"/>
                    <a:pt x="11714" y="9636"/>
                  </a:cubicBezTo>
                  <a:cubicBezTo>
                    <a:pt x="11714" y="10187"/>
                    <a:pt x="11693" y="10717"/>
                    <a:pt x="11657" y="11232"/>
                  </a:cubicBezTo>
                  <a:cubicBezTo>
                    <a:pt x="10774" y="11832"/>
                    <a:pt x="9853" y="12365"/>
                    <a:pt x="8895" y="12828"/>
                  </a:cubicBezTo>
                  <a:cubicBezTo>
                    <a:pt x="7932" y="12368"/>
                    <a:pt x="7007" y="11832"/>
                    <a:pt x="6125" y="11232"/>
                  </a:cubicBezTo>
                  <a:cubicBezTo>
                    <a:pt x="6086" y="10717"/>
                    <a:pt x="6068" y="10187"/>
                    <a:pt x="6068" y="9636"/>
                  </a:cubicBezTo>
                  <a:cubicBezTo>
                    <a:pt x="6068" y="9088"/>
                    <a:pt x="6089" y="8555"/>
                    <a:pt x="6125" y="8040"/>
                  </a:cubicBezTo>
                  <a:cubicBezTo>
                    <a:pt x="7004" y="7441"/>
                    <a:pt x="7929" y="6908"/>
                    <a:pt x="8889" y="6447"/>
                  </a:cubicBezTo>
                  <a:close/>
                  <a:moveTo>
                    <a:pt x="6273" y="12657"/>
                  </a:moveTo>
                  <a:lnTo>
                    <a:pt x="6273" y="12657"/>
                  </a:lnTo>
                  <a:cubicBezTo>
                    <a:pt x="6878" y="13033"/>
                    <a:pt x="6571" y="12879"/>
                    <a:pt x="7570" y="13418"/>
                  </a:cubicBezTo>
                  <a:cubicBezTo>
                    <a:pt x="7194" y="13569"/>
                    <a:pt x="6827" y="13708"/>
                    <a:pt x="6471" y="13828"/>
                  </a:cubicBezTo>
                  <a:cubicBezTo>
                    <a:pt x="6393" y="13455"/>
                    <a:pt x="6330" y="13063"/>
                    <a:pt x="6273" y="12657"/>
                  </a:cubicBezTo>
                  <a:close/>
                  <a:moveTo>
                    <a:pt x="11506" y="12657"/>
                  </a:moveTo>
                  <a:cubicBezTo>
                    <a:pt x="11449" y="13063"/>
                    <a:pt x="11386" y="13458"/>
                    <a:pt x="11307" y="13828"/>
                  </a:cubicBezTo>
                  <a:cubicBezTo>
                    <a:pt x="10949" y="13711"/>
                    <a:pt x="10582" y="13569"/>
                    <a:pt x="10208" y="13418"/>
                  </a:cubicBezTo>
                  <a:cubicBezTo>
                    <a:pt x="11181" y="12898"/>
                    <a:pt x="10937" y="13009"/>
                    <a:pt x="11506" y="12657"/>
                  </a:cubicBezTo>
                  <a:close/>
                  <a:moveTo>
                    <a:pt x="14535" y="10416"/>
                  </a:moveTo>
                  <a:cubicBezTo>
                    <a:pt x="14761" y="10648"/>
                    <a:pt x="14993" y="10883"/>
                    <a:pt x="15183" y="11115"/>
                  </a:cubicBezTo>
                  <a:cubicBezTo>
                    <a:pt x="15818" y="11886"/>
                    <a:pt x="16198" y="12590"/>
                    <a:pt x="16294" y="13147"/>
                  </a:cubicBezTo>
                  <a:cubicBezTo>
                    <a:pt x="16095" y="13066"/>
                    <a:pt x="15881" y="13024"/>
                    <a:pt x="15665" y="13024"/>
                  </a:cubicBezTo>
                  <a:cubicBezTo>
                    <a:pt x="14843" y="13024"/>
                    <a:pt x="14141" y="13617"/>
                    <a:pt x="13999" y="14424"/>
                  </a:cubicBezTo>
                  <a:cubicBezTo>
                    <a:pt x="13457" y="14376"/>
                    <a:pt x="12921" y="14280"/>
                    <a:pt x="12394" y="14144"/>
                  </a:cubicBezTo>
                  <a:cubicBezTo>
                    <a:pt x="12551" y="13385"/>
                    <a:pt x="12662" y="12620"/>
                    <a:pt x="12735" y="11850"/>
                  </a:cubicBezTo>
                  <a:cubicBezTo>
                    <a:pt x="13361" y="11407"/>
                    <a:pt x="13963" y="10928"/>
                    <a:pt x="14535" y="10416"/>
                  </a:cubicBezTo>
                  <a:close/>
                  <a:moveTo>
                    <a:pt x="3243" y="10416"/>
                  </a:moveTo>
                  <a:cubicBezTo>
                    <a:pt x="3815" y="10928"/>
                    <a:pt x="4418" y="11407"/>
                    <a:pt x="5044" y="11850"/>
                  </a:cubicBezTo>
                  <a:cubicBezTo>
                    <a:pt x="5116" y="12620"/>
                    <a:pt x="5228" y="13385"/>
                    <a:pt x="5384" y="14144"/>
                  </a:cubicBezTo>
                  <a:cubicBezTo>
                    <a:pt x="4554" y="14353"/>
                    <a:pt x="3815" y="14456"/>
                    <a:pt x="3207" y="14456"/>
                  </a:cubicBezTo>
                  <a:cubicBezTo>
                    <a:pt x="2366" y="14456"/>
                    <a:pt x="1778" y="14258"/>
                    <a:pt x="1554" y="13870"/>
                  </a:cubicBezTo>
                  <a:cubicBezTo>
                    <a:pt x="1238" y="13322"/>
                    <a:pt x="1626" y="12292"/>
                    <a:pt x="2596" y="11115"/>
                  </a:cubicBezTo>
                  <a:cubicBezTo>
                    <a:pt x="2786" y="10883"/>
                    <a:pt x="3020" y="10648"/>
                    <a:pt x="3243" y="10416"/>
                  </a:cubicBezTo>
                  <a:close/>
                  <a:moveTo>
                    <a:pt x="8889" y="14081"/>
                  </a:moveTo>
                  <a:cubicBezTo>
                    <a:pt x="9588" y="14403"/>
                    <a:pt x="10308" y="14689"/>
                    <a:pt x="11039" y="14933"/>
                  </a:cubicBezTo>
                  <a:cubicBezTo>
                    <a:pt x="10482" y="16890"/>
                    <a:pt x="9660" y="18143"/>
                    <a:pt x="8889" y="18143"/>
                  </a:cubicBezTo>
                  <a:cubicBezTo>
                    <a:pt x="8118" y="18143"/>
                    <a:pt x="7296" y="16887"/>
                    <a:pt x="6739" y="14924"/>
                  </a:cubicBezTo>
                  <a:cubicBezTo>
                    <a:pt x="7471" y="14683"/>
                    <a:pt x="8188" y="14400"/>
                    <a:pt x="8889" y="14081"/>
                  </a:cubicBezTo>
                  <a:close/>
                  <a:moveTo>
                    <a:pt x="8889" y="0"/>
                  </a:moveTo>
                  <a:cubicBezTo>
                    <a:pt x="7396" y="0"/>
                    <a:pt x="6312" y="1708"/>
                    <a:pt x="5658" y="4014"/>
                  </a:cubicBezTo>
                  <a:cubicBezTo>
                    <a:pt x="4902" y="3825"/>
                    <a:pt x="4201" y="3719"/>
                    <a:pt x="3568" y="3698"/>
                  </a:cubicBezTo>
                  <a:cubicBezTo>
                    <a:pt x="3260" y="3171"/>
                    <a:pt x="2700" y="2861"/>
                    <a:pt x="2111" y="2861"/>
                  </a:cubicBezTo>
                  <a:cubicBezTo>
                    <a:pt x="1963" y="2861"/>
                    <a:pt x="1813" y="2881"/>
                    <a:pt x="1665" y="2921"/>
                  </a:cubicBezTo>
                  <a:cubicBezTo>
                    <a:pt x="928" y="3123"/>
                    <a:pt x="419" y="3792"/>
                    <a:pt x="422" y="4556"/>
                  </a:cubicBezTo>
                  <a:cubicBezTo>
                    <a:pt x="422" y="4716"/>
                    <a:pt x="449" y="4876"/>
                    <a:pt x="497" y="5026"/>
                  </a:cubicBezTo>
                  <a:cubicBezTo>
                    <a:pt x="63" y="6017"/>
                    <a:pt x="485" y="7372"/>
                    <a:pt x="1726" y="8878"/>
                  </a:cubicBezTo>
                  <a:cubicBezTo>
                    <a:pt x="1933" y="9130"/>
                    <a:pt x="2183" y="9383"/>
                    <a:pt x="2430" y="9636"/>
                  </a:cubicBezTo>
                  <a:cubicBezTo>
                    <a:pt x="2183" y="9892"/>
                    <a:pt x="1933" y="10145"/>
                    <a:pt x="1726" y="10398"/>
                  </a:cubicBezTo>
                  <a:cubicBezTo>
                    <a:pt x="407" y="12000"/>
                    <a:pt x="0" y="13434"/>
                    <a:pt x="578" y="14436"/>
                  </a:cubicBezTo>
                  <a:cubicBezTo>
                    <a:pt x="1045" y="15246"/>
                    <a:pt x="2003" y="15593"/>
                    <a:pt x="3225" y="15593"/>
                  </a:cubicBezTo>
                  <a:cubicBezTo>
                    <a:pt x="3954" y="15593"/>
                    <a:pt x="4782" y="15460"/>
                    <a:pt x="5652" y="15240"/>
                  </a:cubicBezTo>
                  <a:cubicBezTo>
                    <a:pt x="6306" y="17556"/>
                    <a:pt x="7396" y="19272"/>
                    <a:pt x="8889" y="19272"/>
                  </a:cubicBezTo>
                  <a:cubicBezTo>
                    <a:pt x="10383" y="19272"/>
                    <a:pt x="11473" y="17559"/>
                    <a:pt x="12126" y="15246"/>
                  </a:cubicBezTo>
                  <a:cubicBezTo>
                    <a:pt x="12810" y="15424"/>
                    <a:pt x="13509" y="15532"/>
                    <a:pt x="14210" y="15572"/>
                  </a:cubicBezTo>
                  <a:cubicBezTo>
                    <a:pt x="14519" y="16101"/>
                    <a:pt x="15083" y="16413"/>
                    <a:pt x="15674" y="16413"/>
                  </a:cubicBezTo>
                  <a:cubicBezTo>
                    <a:pt x="15820" y="16413"/>
                    <a:pt x="15968" y="16394"/>
                    <a:pt x="16113" y="16354"/>
                  </a:cubicBezTo>
                  <a:cubicBezTo>
                    <a:pt x="16851" y="16153"/>
                    <a:pt x="17363" y="15484"/>
                    <a:pt x="17360" y="14719"/>
                  </a:cubicBezTo>
                  <a:cubicBezTo>
                    <a:pt x="17357" y="14560"/>
                    <a:pt x="17333" y="14400"/>
                    <a:pt x="17285" y="14247"/>
                  </a:cubicBezTo>
                  <a:cubicBezTo>
                    <a:pt x="17718" y="13256"/>
                    <a:pt x="17297" y="11904"/>
                    <a:pt x="16056" y="10398"/>
                  </a:cubicBezTo>
                  <a:cubicBezTo>
                    <a:pt x="15848" y="10142"/>
                    <a:pt x="15595" y="9889"/>
                    <a:pt x="15351" y="9636"/>
                  </a:cubicBezTo>
                  <a:cubicBezTo>
                    <a:pt x="15595" y="9383"/>
                    <a:pt x="15848" y="9130"/>
                    <a:pt x="16056" y="8878"/>
                  </a:cubicBezTo>
                  <a:cubicBezTo>
                    <a:pt x="17261" y="7414"/>
                    <a:pt x="17694" y="6095"/>
                    <a:pt x="17279" y="5044"/>
                  </a:cubicBezTo>
                  <a:cubicBezTo>
                    <a:pt x="17330" y="4885"/>
                    <a:pt x="17357" y="4722"/>
                    <a:pt x="17360" y="4556"/>
                  </a:cubicBezTo>
                  <a:cubicBezTo>
                    <a:pt x="17363" y="3792"/>
                    <a:pt x="16851" y="3120"/>
                    <a:pt x="16113" y="2918"/>
                  </a:cubicBezTo>
                  <a:cubicBezTo>
                    <a:pt x="15967" y="2879"/>
                    <a:pt x="15819" y="2860"/>
                    <a:pt x="15673" y="2860"/>
                  </a:cubicBezTo>
                  <a:cubicBezTo>
                    <a:pt x="15080" y="2860"/>
                    <a:pt x="14517" y="3173"/>
                    <a:pt x="14210" y="3704"/>
                  </a:cubicBezTo>
                  <a:cubicBezTo>
                    <a:pt x="13506" y="3743"/>
                    <a:pt x="12810" y="3852"/>
                    <a:pt x="12126" y="4029"/>
                  </a:cubicBezTo>
                  <a:cubicBezTo>
                    <a:pt x="11473" y="1714"/>
                    <a:pt x="10383" y="0"/>
                    <a:pt x="888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44" name="Google Shape;2444;p59"/>
            <p:cNvSpPr/>
            <p:nvPr/>
          </p:nvSpPr>
          <p:spPr>
            <a:xfrm>
              <a:off x="2284200" y="4005050"/>
              <a:ext cx="84700" cy="84700"/>
            </a:xfrm>
            <a:custGeom>
              <a:rect b="b" l="l" r="r" t="t"/>
              <a:pathLst>
                <a:path extrusionOk="0" h="3388" w="3388">
                  <a:moveTo>
                    <a:pt x="1692" y="0"/>
                  </a:moveTo>
                  <a:cubicBezTo>
                    <a:pt x="756" y="0"/>
                    <a:pt x="0" y="756"/>
                    <a:pt x="0" y="1692"/>
                  </a:cubicBezTo>
                  <a:cubicBezTo>
                    <a:pt x="0" y="2629"/>
                    <a:pt x="756" y="3388"/>
                    <a:pt x="1692" y="3388"/>
                  </a:cubicBezTo>
                  <a:cubicBezTo>
                    <a:pt x="2629" y="3388"/>
                    <a:pt x="3388" y="2629"/>
                    <a:pt x="3388" y="1692"/>
                  </a:cubicBezTo>
                  <a:cubicBezTo>
                    <a:pt x="3388" y="756"/>
                    <a:pt x="2629" y="0"/>
                    <a:pt x="169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445" name="Google Shape;2445;p59"/>
          <p:cNvGrpSpPr/>
          <p:nvPr/>
        </p:nvGrpSpPr>
        <p:grpSpPr>
          <a:xfrm>
            <a:off x="6850110" y="3292766"/>
            <a:ext cx="256494" cy="296563"/>
            <a:chOff x="2710875" y="3806450"/>
            <a:chExt cx="416725" cy="481825"/>
          </a:xfrm>
        </p:grpSpPr>
        <p:sp>
          <p:nvSpPr>
            <p:cNvPr id="2446" name="Google Shape;2446;p59"/>
            <p:cNvSpPr/>
            <p:nvPr/>
          </p:nvSpPr>
          <p:spPr>
            <a:xfrm>
              <a:off x="2710875" y="4144450"/>
              <a:ext cx="416725" cy="143825"/>
            </a:xfrm>
            <a:custGeom>
              <a:rect b="b" l="l" r="r" t="t"/>
              <a:pathLst>
                <a:path extrusionOk="0" h="5753" w="16669">
                  <a:moveTo>
                    <a:pt x="2313" y="1"/>
                  </a:moveTo>
                  <a:lnTo>
                    <a:pt x="260" y="3590"/>
                  </a:lnTo>
                  <a:cubicBezTo>
                    <a:pt x="1" y="4039"/>
                    <a:pt x="1" y="4590"/>
                    <a:pt x="266" y="5036"/>
                  </a:cubicBezTo>
                  <a:cubicBezTo>
                    <a:pt x="517" y="5479"/>
                    <a:pt x="986" y="5752"/>
                    <a:pt x="1495" y="5752"/>
                  </a:cubicBezTo>
                  <a:cubicBezTo>
                    <a:pt x="1498" y="5752"/>
                    <a:pt x="1501" y="5752"/>
                    <a:pt x="1503" y="5752"/>
                  </a:cubicBezTo>
                  <a:lnTo>
                    <a:pt x="15165" y="5752"/>
                  </a:lnTo>
                  <a:cubicBezTo>
                    <a:pt x="15168" y="5752"/>
                    <a:pt x="15171" y="5752"/>
                    <a:pt x="15174" y="5752"/>
                  </a:cubicBezTo>
                  <a:cubicBezTo>
                    <a:pt x="15682" y="5752"/>
                    <a:pt x="16151" y="5479"/>
                    <a:pt x="16403" y="5036"/>
                  </a:cubicBezTo>
                  <a:cubicBezTo>
                    <a:pt x="16668" y="4590"/>
                    <a:pt x="16668" y="4039"/>
                    <a:pt x="16409" y="3590"/>
                  </a:cubicBezTo>
                  <a:lnTo>
                    <a:pt x="1435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47" name="Google Shape;2447;p59"/>
            <p:cNvSpPr/>
            <p:nvPr/>
          </p:nvSpPr>
          <p:spPr>
            <a:xfrm>
              <a:off x="2784800" y="3806450"/>
              <a:ext cx="268850" cy="309800"/>
            </a:xfrm>
            <a:custGeom>
              <a:rect b="b" l="l" r="r" t="t"/>
              <a:pathLst>
                <a:path extrusionOk="0" h="12392" w="10754">
                  <a:moveTo>
                    <a:pt x="5379" y="8113"/>
                  </a:moveTo>
                  <a:cubicBezTo>
                    <a:pt x="5882" y="8113"/>
                    <a:pt x="6132" y="8721"/>
                    <a:pt x="5776" y="9076"/>
                  </a:cubicBezTo>
                  <a:cubicBezTo>
                    <a:pt x="5661" y="9192"/>
                    <a:pt x="5519" y="9244"/>
                    <a:pt x="5380" y="9244"/>
                  </a:cubicBezTo>
                  <a:cubicBezTo>
                    <a:pt x="5091" y="9244"/>
                    <a:pt x="4813" y="9019"/>
                    <a:pt x="4813" y="8679"/>
                  </a:cubicBezTo>
                  <a:cubicBezTo>
                    <a:pt x="4813" y="8366"/>
                    <a:pt x="5066" y="8113"/>
                    <a:pt x="5379" y="8113"/>
                  </a:cubicBezTo>
                  <a:close/>
                  <a:moveTo>
                    <a:pt x="4280" y="9989"/>
                  </a:moveTo>
                  <a:cubicBezTo>
                    <a:pt x="4783" y="9989"/>
                    <a:pt x="5036" y="10597"/>
                    <a:pt x="4680" y="10952"/>
                  </a:cubicBezTo>
                  <a:cubicBezTo>
                    <a:pt x="4566" y="11067"/>
                    <a:pt x="4425" y="11118"/>
                    <a:pt x="4286" y="11118"/>
                  </a:cubicBezTo>
                  <a:cubicBezTo>
                    <a:pt x="3996" y="11118"/>
                    <a:pt x="3717" y="10892"/>
                    <a:pt x="3717" y="10552"/>
                  </a:cubicBezTo>
                  <a:cubicBezTo>
                    <a:pt x="3717" y="10242"/>
                    <a:pt x="3970" y="9989"/>
                    <a:pt x="4280" y="9989"/>
                  </a:cubicBezTo>
                  <a:close/>
                  <a:moveTo>
                    <a:pt x="6475" y="9989"/>
                  </a:moveTo>
                  <a:cubicBezTo>
                    <a:pt x="6978" y="9989"/>
                    <a:pt x="7231" y="10597"/>
                    <a:pt x="6875" y="10952"/>
                  </a:cubicBezTo>
                  <a:cubicBezTo>
                    <a:pt x="6761" y="11067"/>
                    <a:pt x="6620" y="11118"/>
                    <a:pt x="6481" y="11118"/>
                  </a:cubicBezTo>
                  <a:cubicBezTo>
                    <a:pt x="6191" y="11118"/>
                    <a:pt x="5912" y="10892"/>
                    <a:pt x="5912" y="10552"/>
                  </a:cubicBezTo>
                  <a:cubicBezTo>
                    <a:pt x="5912" y="10242"/>
                    <a:pt x="6162" y="9989"/>
                    <a:pt x="6475" y="9989"/>
                  </a:cubicBezTo>
                  <a:close/>
                  <a:moveTo>
                    <a:pt x="1744" y="0"/>
                  </a:moveTo>
                  <a:cubicBezTo>
                    <a:pt x="1434" y="0"/>
                    <a:pt x="1181" y="253"/>
                    <a:pt x="1181" y="566"/>
                  </a:cubicBezTo>
                  <a:cubicBezTo>
                    <a:pt x="1181" y="877"/>
                    <a:pt x="1434" y="1130"/>
                    <a:pt x="1744" y="1130"/>
                  </a:cubicBezTo>
                  <a:lnTo>
                    <a:pt x="2259" y="1130"/>
                  </a:lnTo>
                  <a:lnTo>
                    <a:pt x="2259" y="8444"/>
                  </a:lnTo>
                  <a:lnTo>
                    <a:pt x="1" y="12392"/>
                  </a:lnTo>
                  <a:lnTo>
                    <a:pt x="10754" y="12392"/>
                  </a:lnTo>
                  <a:lnTo>
                    <a:pt x="8496" y="8444"/>
                  </a:lnTo>
                  <a:lnTo>
                    <a:pt x="8496" y="1130"/>
                  </a:lnTo>
                  <a:lnTo>
                    <a:pt x="9010" y="1130"/>
                  </a:lnTo>
                  <a:cubicBezTo>
                    <a:pt x="9321" y="1130"/>
                    <a:pt x="9574" y="877"/>
                    <a:pt x="9574" y="566"/>
                  </a:cubicBezTo>
                  <a:cubicBezTo>
                    <a:pt x="9574" y="253"/>
                    <a:pt x="9321" y="0"/>
                    <a:pt x="901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448" name="Google Shape;2448;p59"/>
          <p:cNvGrpSpPr/>
          <p:nvPr/>
        </p:nvGrpSpPr>
        <p:grpSpPr>
          <a:xfrm>
            <a:off x="5954311" y="3335934"/>
            <a:ext cx="290926" cy="221601"/>
            <a:chOff x="3271200" y="3863875"/>
            <a:chExt cx="481825" cy="366950"/>
          </a:xfrm>
        </p:grpSpPr>
        <p:sp>
          <p:nvSpPr>
            <p:cNvPr id="2449" name="Google Shape;2449;p59"/>
            <p:cNvSpPr/>
            <p:nvPr/>
          </p:nvSpPr>
          <p:spPr>
            <a:xfrm>
              <a:off x="3271200" y="3920350"/>
              <a:ext cx="283225" cy="310475"/>
            </a:xfrm>
            <a:custGeom>
              <a:rect b="b" l="l" r="r" t="t"/>
              <a:pathLst>
                <a:path extrusionOk="0" h="12419" w="11329">
                  <a:moveTo>
                    <a:pt x="1693" y="0"/>
                  </a:moveTo>
                  <a:cubicBezTo>
                    <a:pt x="756" y="0"/>
                    <a:pt x="0" y="756"/>
                    <a:pt x="0" y="1693"/>
                  </a:cubicBezTo>
                  <a:lnTo>
                    <a:pt x="0" y="8468"/>
                  </a:lnTo>
                  <a:cubicBezTo>
                    <a:pt x="0" y="9405"/>
                    <a:pt x="756" y="10160"/>
                    <a:pt x="1693" y="10163"/>
                  </a:cubicBezTo>
                  <a:lnTo>
                    <a:pt x="2861" y="10163"/>
                  </a:lnTo>
                  <a:cubicBezTo>
                    <a:pt x="2861" y="11410"/>
                    <a:pt x="3870" y="12419"/>
                    <a:pt x="5120" y="12419"/>
                  </a:cubicBezTo>
                  <a:cubicBezTo>
                    <a:pt x="6366" y="12419"/>
                    <a:pt x="7378" y="11410"/>
                    <a:pt x="7378" y="10163"/>
                  </a:cubicBezTo>
                  <a:lnTo>
                    <a:pt x="9070" y="10163"/>
                  </a:lnTo>
                  <a:lnTo>
                    <a:pt x="9070" y="6679"/>
                  </a:lnTo>
                  <a:cubicBezTo>
                    <a:pt x="9070" y="6356"/>
                    <a:pt x="9350" y="6116"/>
                    <a:pt x="9645" y="6116"/>
                  </a:cubicBezTo>
                  <a:cubicBezTo>
                    <a:pt x="9705" y="6116"/>
                    <a:pt x="9765" y="6126"/>
                    <a:pt x="9823" y="6146"/>
                  </a:cubicBezTo>
                  <a:cubicBezTo>
                    <a:pt x="9938" y="6187"/>
                    <a:pt x="10055" y="6206"/>
                    <a:pt x="10172" y="6206"/>
                  </a:cubicBezTo>
                  <a:cubicBezTo>
                    <a:pt x="10766" y="6206"/>
                    <a:pt x="11329" y="5708"/>
                    <a:pt x="11329" y="5080"/>
                  </a:cubicBezTo>
                  <a:cubicBezTo>
                    <a:pt x="11329" y="4453"/>
                    <a:pt x="10766" y="3954"/>
                    <a:pt x="10172" y="3954"/>
                  </a:cubicBezTo>
                  <a:cubicBezTo>
                    <a:pt x="10055" y="3954"/>
                    <a:pt x="9938" y="3974"/>
                    <a:pt x="9823" y="4014"/>
                  </a:cubicBezTo>
                  <a:cubicBezTo>
                    <a:pt x="9759" y="4037"/>
                    <a:pt x="9695" y="4048"/>
                    <a:pt x="9632" y="4048"/>
                  </a:cubicBezTo>
                  <a:cubicBezTo>
                    <a:pt x="9333" y="4048"/>
                    <a:pt x="9070" y="3805"/>
                    <a:pt x="9070" y="3484"/>
                  </a:cubicBezTo>
                  <a:lnTo>
                    <a:pt x="9070" y="0"/>
                  </a:lnTo>
                  <a:lnTo>
                    <a:pt x="6381" y="0"/>
                  </a:lnTo>
                  <a:cubicBezTo>
                    <a:pt x="5894" y="0"/>
                    <a:pt x="5635" y="576"/>
                    <a:pt x="5960" y="940"/>
                  </a:cubicBezTo>
                  <a:cubicBezTo>
                    <a:pt x="6610" y="1669"/>
                    <a:pt x="6095" y="2822"/>
                    <a:pt x="5120" y="2822"/>
                  </a:cubicBezTo>
                  <a:cubicBezTo>
                    <a:pt x="4141" y="2822"/>
                    <a:pt x="3626" y="1669"/>
                    <a:pt x="4276" y="940"/>
                  </a:cubicBezTo>
                  <a:cubicBezTo>
                    <a:pt x="4602" y="576"/>
                    <a:pt x="4343" y="0"/>
                    <a:pt x="385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50" name="Google Shape;2450;p59"/>
            <p:cNvSpPr/>
            <p:nvPr/>
          </p:nvSpPr>
          <p:spPr>
            <a:xfrm>
              <a:off x="3526175" y="3863875"/>
              <a:ext cx="226850" cy="310575"/>
            </a:xfrm>
            <a:custGeom>
              <a:rect b="b" l="l" r="r" t="t"/>
              <a:pathLst>
                <a:path extrusionOk="0" h="12423" w="9074">
                  <a:moveTo>
                    <a:pt x="3954" y="1"/>
                  </a:moveTo>
                  <a:cubicBezTo>
                    <a:pt x="2705" y="1"/>
                    <a:pt x="1696" y="1010"/>
                    <a:pt x="1696" y="2259"/>
                  </a:cubicBezTo>
                  <a:lnTo>
                    <a:pt x="1" y="2259"/>
                  </a:lnTo>
                  <a:lnTo>
                    <a:pt x="1" y="5081"/>
                  </a:lnTo>
                  <a:cubicBezTo>
                    <a:pt x="1247" y="5081"/>
                    <a:pt x="2259" y="6093"/>
                    <a:pt x="2259" y="7339"/>
                  </a:cubicBezTo>
                  <a:cubicBezTo>
                    <a:pt x="2259" y="8586"/>
                    <a:pt x="1247" y="9598"/>
                    <a:pt x="1" y="9598"/>
                  </a:cubicBezTo>
                  <a:lnTo>
                    <a:pt x="1" y="12422"/>
                  </a:lnTo>
                  <a:lnTo>
                    <a:pt x="7378" y="12422"/>
                  </a:lnTo>
                  <a:cubicBezTo>
                    <a:pt x="8315" y="12419"/>
                    <a:pt x="9070" y="11664"/>
                    <a:pt x="9073" y="10727"/>
                  </a:cubicBezTo>
                  <a:lnTo>
                    <a:pt x="9073" y="3952"/>
                  </a:lnTo>
                  <a:cubicBezTo>
                    <a:pt x="9070" y="3015"/>
                    <a:pt x="8315" y="2259"/>
                    <a:pt x="7378" y="2259"/>
                  </a:cubicBezTo>
                  <a:lnTo>
                    <a:pt x="6213" y="2259"/>
                  </a:lnTo>
                  <a:cubicBezTo>
                    <a:pt x="6213" y="1010"/>
                    <a:pt x="5201" y="1"/>
                    <a:pt x="395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451" name="Google Shape;2451;p59"/>
          <p:cNvGrpSpPr/>
          <p:nvPr/>
        </p:nvGrpSpPr>
        <p:grpSpPr>
          <a:xfrm>
            <a:off x="7281283" y="3300471"/>
            <a:ext cx="258341" cy="296163"/>
            <a:chOff x="3895050" y="3806775"/>
            <a:chExt cx="419725" cy="481175"/>
          </a:xfrm>
        </p:grpSpPr>
        <p:sp>
          <p:nvSpPr>
            <p:cNvPr id="2452" name="Google Shape;2452;p59"/>
            <p:cNvSpPr/>
            <p:nvPr/>
          </p:nvSpPr>
          <p:spPr>
            <a:xfrm>
              <a:off x="3895050" y="3942650"/>
              <a:ext cx="419725" cy="345300"/>
            </a:xfrm>
            <a:custGeom>
              <a:rect b="b" l="l" r="r" t="t"/>
              <a:pathLst>
                <a:path extrusionOk="0" h="13812" w="16789">
                  <a:moveTo>
                    <a:pt x="4448" y="1"/>
                  </a:moveTo>
                  <a:cubicBezTo>
                    <a:pt x="4233" y="1"/>
                    <a:pt x="4016" y="18"/>
                    <a:pt x="3801" y="54"/>
                  </a:cubicBezTo>
                  <a:cubicBezTo>
                    <a:pt x="1545" y="418"/>
                    <a:pt x="1" y="2604"/>
                    <a:pt x="356" y="4929"/>
                  </a:cubicBezTo>
                  <a:cubicBezTo>
                    <a:pt x="994" y="9100"/>
                    <a:pt x="2205" y="11942"/>
                    <a:pt x="3858" y="13147"/>
                  </a:cubicBezTo>
                  <a:cubicBezTo>
                    <a:pt x="4470" y="13592"/>
                    <a:pt x="5129" y="13811"/>
                    <a:pt x="5863" y="13811"/>
                  </a:cubicBezTo>
                  <a:cubicBezTo>
                    <a:pt x="6071" y="13811"/>
                    <a:pt x="6286" y="13793"/>
                    <a:pt x="6508" y="13758"/>
                  </a:cubicBezTo>
                  <a:cubicBezTo>
                    <a:pt x="7125" y="13659"/>
                    <a:pt x="7610" y="13406"/>
                    <a:pt x="7999" y="12987"/>
                  </a:cubicBezTo>
                  <a:lnTo>
                    <a:pt x="8396" y="12557"/>
                  </a:lnTo>
                  <a:lnTo>
                    <a:pt x="8791" y="12987"/>
                  </a:lnTo>
                  <a:cubicBezTo>
                    <a:pt x="9179" y="13406"/>
                    <a:pt x="9667" y="13659"/>
                    <a:pt x="10281" y="13758"/>
                  </a:cubicBezTo>
                  <a:cubicBezTo>
                    <a:pt x="10503" y="13793"/>
                    <a:pt x="10718" y="13811"/>
                    <a:pt x="10927" y="13811"/>
                  </a:cubicBezTo>
                  <a:cubicBezTo>
                    <a:pt x="11660" y="13811"/>
                    <a:pt x="12319" y="13592"/>
                    <a:pt x="12931" y="13147"/>
                  </a:cubicBezTo>
                  <a:cubicBezTo>
                    <a:pt x="14587" y="11942"/>
                    <a:pt x="15795" y="9100"/>
                    <a:pt x="16433" y="4929"/>
                  </a:cubicBezTo>
                  <a:cubicBezTo>
                    <a:pt x="16788" y="2604"/>
                    <a:pt x="15244" y="418"/>
                    <a:pt x="12988" y="54"/>
                  </a:cubicBezTo>
                  <a:cubicBezTo>
                    <a:pt x="12773" y="18"/>
                    <a:pt x="12556" y="1"/>
                    <a:pt x="12341" y="1"/>
                  </a:cubicBezTo>
                  <a:cubicBezTo>
                    <a:pt x="11461" y="1"/>
                    <a:pt x="10599" y="293"/>
                    <a:pt x="9893" y="840"/>
                  </a:cubicBezTo>
                  <a:cubicBezTo>
                    <a:pt x="9601" y="1063"/>
                    <a:pt x="9263" y="1216"/>
                    <a:pt x="8905" y="1292"/>
                  </a:cubicBezTo>
                  <a:cubicBezTo>
                    <a:pt x="8736" y="1326"/>
                    <a:pt x="8567" y="1343"/>
                    <a:pt x="8397" y="1343"/>
                  </a:cubicBezTo>
                  <a:cubicBezTo>
                    <a:pt x="8296" y="1343"/>
                    <a:pt x="8196" y="1337"/>
                    <a:pt x="8095" y="1325"/>
                  </a:cubicBezTo>
                  <a:cubicBezTo>
                    <a:pt x="7658" y="1273"/>
                    <a:pt x="7246" y="1105"/>
                    <a:pt x="6896" y="840"/>
                  </a:cubicBezTo>
                  <a:cubicBezTo>
                    <a:pt x="6190" y="293"/>
                    <a:pt x="5328" y="1"/>
                    <a:pt x="444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53" name="Google Shape;2453;p59"/>
            <p:cNvSpPr/>
            <p:nvPr/>
          </p:nvSpPr>
          <p:spPr>
            <a:xfrm>
              <a:off x="4016325" y="3806775"/>
              <a:ext cx="199225" cy="142475"/>
            </a:xfrm>
            <a:custGeom>
              <a:rect b="b" l="l" r="r" t="t"/>
              <a:pathLst>
                <a:path extrusionOk="0" h="5699" w="7969">
                  <a:moveTo>
                    <a:pt x="1350" y="0"/>
                  </a:moveTo>
                  <a:cubicBezTo>
                    <a:pt x="1132" y="0"/>
                    <a:pt x="925" y="129"/>
                    <a:pt x="832" y="343"/>
                  </a:cubicBezTo>
                  <a:cubicBezTo>
                    <a:pt x="799" y="424"/>
                    <a:pt x="1" y="2330"/>
                    <a:pt x="678" y="4101"/>
                  </a:cubicBezTo>
                  <a:cubicBezTo>
                    <a:pt x="736" y="4242"/>
                    <a:pt x="796" y="4381"/>
                    <a:pt x="868" y="4516"/>
                  </a:cubicBezTo>
                  <a:cubicBezTo>
                    <a:pt x="1534" y="4691"/>
                    <a:pt x="2157" y="4995"/>
                    <a:pt x="2702" y="5414"/>
                  </a:cubicBezTo>
                  <a:cubicBezTo>
                    <a:pt x="2950" y="5603"/>
                    <a:pt x="3247" y="5698"/>
                    <a:pt x="3544" y="5698"/>
                  </a:cubicBezTo>
                  <a:cubicBezTo>
                    <a:pt x="3840" y="5698"/>
                    <a:pt x="4137" y="5603"/>
                    <a:pt x="4385" y="5414"/>
                  </a:cubicBezTo>
                  <a:cubicBezTo>
                    <a:pt x="4442" y="5368"/>
                    <a:pt x="4503" y="5326"/>
                    <a:pt x="4563" y="5284"/>
                  </a:cubicBezTo>
                  <a:cubicBezTo>
                    <a:pt x="4870" y="4592"/>
                    <a:pt x="5355" y="3968"/>
                    <a:pt x="6020" y="3417"/>
                  </a:cubicBezTo>
                  <a:cubicBezTo>
                    <a:pt x="6478" y="3035"/>
                    <a:pt x="6987" y="2722"/>
                    <a:pt x="7532" y="2484"/>
                  </a:cubicBezTo>
                  <a:cubicBezTo>
                    <a:pt x="7824" y="2372"/>
                    <a:pt x="7969" y="2044"/>
                    <a:pt x="7854" y="1752"/>
                  </a:cubicBezTo>
                  <a:cubicBezTo>
                    <a:pt x="7768" y="1529"/>
                    <a:pt x="7554" y="1392"/>
                    <a:pt x="7327" y="1392"/>
                  </a:cubicBezTo>
                  <a:cubicBezTo>
                    <a:pt x="7260" y="1392"/>
                    <a:pt x="7192" y="1404"/>
                    <a:pt x="7125" y="1430"/>
                  </a:cubicBezTo>
                  <a:lnTo>
                    <a:pt x="7125" y="1433"/>
                  </a:lnTo>
                  <a:cubicBezTo>
                    <a:pt x="7089" y="1445"/>
                    <a:pt x="6243" y="1776"/>
                    <a:pt x="5334" y="2520"/>
                  </a:cubicBezTo>
                  <a:cubicBezTo>
                    <a:pt x="4997" y="2794"/>
                    <a:pt x="4689" y="3098"/>
                    <a:pt x="4412" y="3429"/>
                  </a:cubicBezTo>
                  <a:cubicBezTo>
                    <a:pt x="4367" y="3194"/>
                    <a:pt x="4301" y="2965"/>
                    <a:pt x="4217" y="2743"/>
                  </a:cubicBezTo>
                  <a:cubicBezTo>
                    <a:pt x="3536" y="972"/>
                    <a:pt x="1669" y="90"/>
                    <a:pt x="1588" y="54"/>
                  </a:cubicBezTo>
                  <a:cubicBezTo>
                    <a:pt x="1511" y="17"/>
                    <a:pt x="1430" y="0"/>
                    <a:pt x="135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454" name="Google Shape;2454;p59"/>
          <p:cNvGrpSpPr/>
          <p:nvPr/>
        </p:nvGrpSpPr>
        <p:grpSpPr>
          <a:xfrm>
            <a:off x="7707626" y="3298349"/>
            <a:ext cx="290969" cy="293513"/>
            <a:chOff x="4464775" y="3806475"/>
            <a:chExt cx="477625" cy="481800"/>
          </a:xfrm>
        </p:grpSpPr>
        <p:sp>
          <p:nvSpPr>
            <p:cNvPr id="2455" name="Google Shape;2455;p59"/>
            <p:cNvSpPr/>
            <p:nvPr/>
          </p:nvSpPr>
          <p:spPr>
            <a:xfrm>
              <a:off x="4726375" y="3806475"/>
              <a:ext cx="56500" cy="141125"/>
            </a:xfrm>
            <a:custGeom>
              <a:rect b="b" l="l" r="r" t="t"/>
              <a:pathLst>
                <a:path extrusionOk="0" h="5645" w="2260">
                  <a:moveTo>
                    <a:pt x="1133" y="1"/>
                  </a:moveTo>
                  <a:cubicBezTo>
                    <a:pt x="978" y="1"/>
                    <a:pt x="823" y="64"/>
                    <a:pt x="712" y="189"/>
                  </a:cubicBezTo>
                  <a:cubicBezTo>
                    <a:pt x="504" y="421"/>
                    <a:pt x="522" y="776"/>
                    <a:pt x="754" y="984"/>
                  </a:cubicBezTo>
                  <a:cubicBezTo>
                    <a:pt x="832" y="1056"/>
                    <a:pt x="1130" y="1385"/>
                    <a:pt x="1130" y="1695"/>
                  </a:cubicBezTo>
                  <a:cubicBezTo>
                    <a:pt x="1130" y="1990"/>
                    <a:pt x="850" y="2315"/>
                    <a:pt x="754" y="2402"/>
                  </a:cubicBezTo>
                  <a:cubicBezTo>
                    <a:pt x="678" y="2472"/>
                    <a:pt x="1" y="3101"/>
                    <a:pt x="1" y="3953"/>
                  </a:cubicBezTo>
                  <a:cubicBezTo>
                    <a:pt x="1" y="4802"/>
                    <a:pt x="675" y="5432"/>
                    <a:pt x="754" y="5501"/>
                  </a:cubicBezTo>
                  <a:cubicBezTo>
                    <a:pt x="861" y="5597"/>
                    <a:pt x="995" y="5644"/>
                    <a:pt x="1128" y="5644"/>
                  </a:cubicBezTo>
                  <a:cubicBezTo>
                    <a:pt x="1283" y="5644"/>
                    <a:pt x="1437" y="5580"/>
                    <a:pt x="1549" y="5456"/>
                  </a:cubicBezTo>
                  <a:cubicBezTo>
                    <a:pt x="1757" y="5224"/>
                    <a:pt x="1735" y="4869"/>
                    <a:pt x="1507" y="4661"/>
                  </a:cubicBezTo>
                  <a:cubicBezTo>
                    <a:pt x="1428" y="4588"/>
                    <a:pt x="1130" y="4260"/>
                    <a:pt x="1130" y="3950"/>
                  </a:cubicBezTo>
                  <a:cubicBezTo>
                    <a:pt x="1130" y="3655"/>
                    <a:pt x="1410" y="3330"/>
                    <a:pt x="1507" y="3242"/>
                  </a:cubicBezTo>
                  <a:cubicBezTo>
                    <a:pt x="1585" y="3173"/>
                    <a:pt x="2259" y="2544"/>
                    <a:pt x="2259" y="1692"/>
                  </a:cubicBezTo>
                  <a:cubicBezTo>
                    <a:pt x="2259" y="842"/>
                    <a:pt x="1585" y="213"/>
                    <a:pt x="1507" y="144"/>
                  </a:cubicBezTo>
                  <a:cubicBezTo>
                    <a:pt x="1399" y="48"/>
                    <a:pt x="1266" y="1"/>
                    <a:pt x="113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56" name="Google Shape;2456;p59"/>
            <p:cNvSpPr/>
            <p:nvPr/>
          </p:nvSpPr>
          <p:spPr>
            <a:xfrm>
              <a:off x="4641700" y="3806475"/>
              <a:ext cx="56475" cy="141125"/>
            </a:xfrm>
            <a:custGeom>
              <a:rect b="b" l="l" r="r" t="t"/>
              <a:pathLst>
                <a:path extrusionOk="0" h="5645" w="2259">
                  <a:moveTo>
                    <a:pt x="1132" y="1"/>
                  </a:moveTo>
                  <a:cubicBezTo>
                    <a:pt x="977" y="1"/>
                    <a:pt x="823" y="64"/>
                    <a:pt x="711" y="189"/>
                  </a:cubicBezTo>
                  <a:cubicBezTo>
                    <a:pt x="503" y="421"/>
                    <a:pt x="521" y="776"/>
                    <a:pt x="753" y="984"/>
                  </a:cubicBezTo>
                  <a:cubicBezTo>
                    <a:pt x="831" y="1056"/>
                    <a:pt x="1130" y="1385"/>
                    <a:pt x="1130" y="1695"/>
                  </a:cubicBezTo>
                  <a:cubicBezTo>
                    <a:pt x="1130" y="1990"/>
                    <a:pt x="849" y="2315"/>
                    <a:pt x="753" y="2402"/>
                  </a:cubicBezTo>
                  <a:cubicBezTo>
                    <a:pt x="678" y="2472"/>
                    <a:pt x="0" y="3101"/>
                    <a:pt x="0" y="3953"/>
                  </a:cubicBezTo>
                  <a:cubicBezTo>
                    <a:pt x="0" y="4802"/>
                    <a:pt x="675" y="5432"/>
                    <a:pt x="753" y="5501"/>
                  </a:cubicBezTo>
                  <a:cubicBezTo>
                    <a:pt x="860" y="5597"/>
                    <a:pt x="994" y="5644"/>
                    <a:pt x="1127" y="5644"/>
                  </a:cubicBezTo>
                  <a:cubicBezTo>
                    <a:pt x="1282" y="5644"/>
                    <a:pt x="1436" y="5580"/>
                    <a:pt x="1548" y="5456"/>
                  </a:cubicBezTo>
                  <a:cubicBezTo>
                    <a:pt x="1756" y="5224"/>
                    <a:pt x="1735" y="4869"/>
                    <a:pt x="1506" y="4661"/>
                  </a:cubicBezTo>
                  <a:cubicBezTo>
                    <a:pt x="1428" y="4588"/>
                    <a:pt x="1130" y="4260"/>
                    <a:pt x="1130" y="3950"/>
                  </a:cubicBezTo>
                  <a:cubicBezTo>
                    <a:pt x="1130" y="3655"/>
                    <a:pt x="1410" y="3330"/>
                    <a:pt x="1506" y="3242"/>
                  </a:cubicBezTo>
                  <a:cubicBezTo>
                    <a:pt x="1581" y="3173"/>
                    <a:pt x="2259" y="2544"/>
                    <a:pt x="2259" y="1692"/>
                  </a:cubicBezTo>
                  <a:cubicBezTo>
                    <a:pt x="2259" y="842"/>
                    <a:pt x="1581" y="213"/>
                    <a:pt x="1506" y="144"/>
                  </a:cubicBezTo>
                  <a:cubicBezTo>
                    <a:pt x="1399" y="48"/>
                    <a:pt x="1265" y="1"/>
                    <a:pt x="113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57" name="Google Shape;2457;p59"/>
            <p:cNvSpPr/>
            <p:nvPr/>
          </p:nvSpPr>
          <p:spPr>
            <a:xfrm>
              <a:off x="4557000" y="3806475"/>
              <a:ext cx="56500" cy="141125"/>
            </a:xfrm>
            <a:custGeom>
              <a:rect b="b" l="l" r="r" t="t"/>
              <a:pathLst>
                <a:path extrusionOk="0" h="5645" w="2260">
                  <a:moveTo>
                    <a:pt x="1132" y="1"/>
                  </a:moveTo>
                  <a:cubicBezTo>
                    <a:pt x="977" y="1"/>
                    <a:pt x="823" y="64"/>
                    <a:pt x="711" y="189"/>
                  </a:cubicBezTo>
                  <a:cubicBezTo>
                    <a:pt x="504" y="421"/>
                    <a:pt x="522" y="776"/>
                    <a:pt x="753" y="984"/>
                  </a:cubicBezTo>
                  <a:cubicBezTo>
                    <a:pt x="832" y="1056"/>
                    <a:pt x="1130" y="1385"/>
                    <a:pt x="1130" y="1695"/>
                  </a:cubicBezTo>
                  <a:cubicBezTo>
                    <a:pt x="1130" y="1990"/>
                    <a:pt x="850" y="2315"/>
                    <a:pt x="753" y="2402"/>
                  </a:cubicBezTo>
                  <a:cubicBezTo>
                    <a:pt x="678" y="2472"/>
                    <a:pt x="1" y="3101"/>
                    <a:pt x="1" y="3953"/>
                  </a:cubicBezTo>
                  <a:cubicBezTo>
                    <a:pt x="1" y="4802"/>
                    <a:pt x="675" y="5432"/>
                    <a:pt x="753" y="5501"/>
                  </a:cubicBezTo>
                  <a:cubicBezTo>
                    <a:pt x="861" y="5597"/>
                    <a:pt x="994" y="5644"/>
                    <a:pt x="1127" y="5644"/>
                  </a:cubicBezTo>
                  <a:cubicBezTo>
                    <a:pt x="1282" y="5644"/>
                    <a:pt x="1437" y="5580"/>
                    <a:pt x="1548" y="5456"/>
                  </a:cubicBezTo>
                  <a:cubicBezTo>
                    <a:pt x="1756" y="5224"/>
                    <a:pt x="1735" y="4869"/>
                    <a:pt x="1506" y="4661"/>
                  </a:cubicBezTo>
                  <a:cubicBezTo>
                    <a:pt x="1428" y="4588"/>
                    <a:pt x="1130" y="4260"/>
                    <a:pt x="1130" y="3950"/>
                  </a:cubicBezTo>
                  <a:cubicBezTo>
                    <a:pt x="1130" y="3655"/>
                    <a:pt x="1410" y="3330"/>
                    <a:pt x="1506" y="3242"/>
                  </a:cubicBezTo>
                  <a:cubicBezTo>
                    <a:pt x="1582" y="3173"/>
                    <a:pt x="2259" y="2544"/>
                    <a:pt x="2259" y="1692"/>
                  </a:cubicBezTo>
                  <a:cubicBezTo>
                    <a:pt x="2259" y="842"/>
                    <a:pt x="1582" y="213"/>
                    <a:pt x="1506" y="144"/>
                  </a:cubicBezTo>
                  <a:cubicBezTo>
                    <a:pt x="1399" y="48"/>
                    <a:pt x="1265" y="1"/>
                    <a:pt x="113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58" name="Google Shape;2458;p59"/>
            <p:cNvSpPr/>
            <p:nvPr/>
          </p:nvSpPr>
          <p:spPr>
            <a:xfrm>
              <a:off x="4464775" y="4230875"/>
              <a:ext cx="395250" cy="57400"/>
            </a:xfrm>
            <a:custGeom>
              <a:rect b="b" l="l" r="r" t="t"/>
              <a:pathLst>
                <a:path extrusionOk="0" h="2296" w="15810">
                  <a:moveTo>
                    <a:pt x="567" y="1"/>
                  </a:moveTo>
                  <a:cubicBezTo>
                    <a:pt x="254" y="1"/>
                    <a:pt x="1" y="251"/>
                    <a:pt x="1" y="564"/>
                  </a:cubicBezTo>
                  <a:cubicBezTo>
                    <a:pt x="1" y="877"/>
                    <a:pt x="254" y="1130"/>
                    <a:pt x="567" y="1130"/>
                  </a:cubicBezTo>
                  <a:lnTo>
                    <a:pt x="1910" y="1130"/>
                  </a:lnTo>
                  <a:lnTo>
                    <a:pt x="2006" y="1359"/>
                  </a:lnTo>
                  <a:cubicBezTo>
                    <a:pt x="2291" y="1932"/>
                    <a:pt x="2875" y="2295"/>
                    <a:pt x="3516" y="2295"/>
                  </a:cubicBezTo>
                  <a:cubicBezTo>
                    <a:pt x="3519" y="2295"/>
                    <a:pt x="3521" y="2295"/>
                    <a:pt x="3524" y="2295"/>
                  </a:cubicBezTo>
                  <a:lnTo>
                    <a:pt x="12290" y="2295"/>
                  </a:lnTo>
                  <a:cubicBezTo>
                    <a:pt x="12292" y="2295"/>
                    <a:pt x="12295" y="2295"/>
                    <a:pt x="12298" y="2295"/>
                  </a:cubicBezTo>
                  <a:cubicBezTo>
                    <a:pt x="12936" y="2295"/>
                    <a:pt x="13520" y="1932"/>
                    <a:pt x="13804" y="1359"/>
                  </a:cubicBezTo>
                  <a:lnTo>
                    <a:pt x="13901" y="1130"/>
                  </a:lnTo>
                  <a:lnTo>
                    <a:pt x="15247" y="1130"/>
                  </a:lnTo>
                  <a:cubicBezTo>
                    <a:pt x="15557" y="1130"/>
                    <a:pt x="15810" y="877"/>
                    <a:pt x="15810" y="564"/>
                  </a:cubicBezTo>
                  <a:cubicBezTo>
                    <a:pt x="15810" y="251"/>
                    <a:pt x="15557" y="1"/>
                    <a:pt x="152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59" name="Google Shape;2459;p59"/>
            <p:cNvSpPr/>
            <p:nvPr/>
          </p:nvSpPr>
          <p:spPr>
            <a:xfrm>
              <a:off x="4840675" y="4007300"/>
              <a:ext cx="101725" cy="166025"/>
            </a:xfrm>
            <a:custGeom>
              <a:rect b="b" l="l" r="r" t="t"/>
              <a:pathLst>
                <a:path extrusionOk="0" h="6641" w="4069">
                  <a:moveTo>
                    <a:pt x="1870" y="0"/>
                  </a:moveTo>
                  <a:cubicBezTo>
                    <a:pt x="1852" y="380"/>
                    <a:pt x="1837" y="759"/>
                    <a:pt x="1795" y="1130"/>
                  </a:cubicBezTo>
                  <a:cubicBezTo>
                    <a:pt x="1927" y="1181"/>
                    <a:pt x="2048" y="1256"/>
                    <a:pt x="2150" y="1355"/>
                  </a:cubicBezTo>
                  <a:cubicBezTo>
                    <a:pt x="2800" y="2006"/>
                    <a:pt x="2433" y="3469"/>
                    <a:pt x="1352" y="4550"/>
                  </a:cubicBezTo>
                  <a:cubicBezTo>
                    <a:pt x="1177" y="4722"/>
                    <a:pt x="991" y="4879"/>
                    <a:pt x="792" y="5017"/>
                  </a:cubicBezTo>
                  <a:cubicBezTo>
                    <a:pt x="566" y="5577"/>
                    <a:pt x="301" y="6119"/>
                    <a:pt x="0" y="6640"/>
                  </a:cubicBezTo>
                  <a:cubicBezTo>
                    <a:pt x="747" y="6429"/>
                    <a:pt x="1506" y="5993"/>
                    <a:pt x="2150" y="5348"/>
                  </a:cubicBezTo>
                  <a:cubicBezTo>
                    <a:pt x="3716" y="3782"/>
                    <a:pt x="4068" y="1678"/>
                    <a:pt x="2948" y="557"/>
                  </a:cubicBezTo>
                  <a:cubicBezTo>
                    <a:pt x="2656" y="268"/>
                    <a:pt x="2280" y="97"/>
                    <a:pt x="187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60" name="Google Shape;2460;p59"/>
            <p:cNvSpPr/>
            <p:nvPr/>
          </p:nvSpPr>
          <p:spPr>
            <a:xfrm>
              <a:off x="4464775" y="3976800"/>
              <a:ext cx="395250" cy="225875"/>
            </a:xfrm>
            <a:custGeom>
              <a:rect b="b" l="l" r="r" t="t"/>
              <a:pathLst>
                <a:path extrusionOk="0" h="9035" w="15810">
                  <a:moveTo>
                    <a:pt x="564" y="1"/>
                  </a:moveTo>
                  <a:cubicBezTo>
                    <a:pt x="254" y="1"/>
                    <a:pt x="1" y="251"/>
                    <a:pt x="1" y="564"/>
                  </a:cubicBezTo>
                  <a:cubicBezTo>
                    <a:pt x="1" y="3930"/>
                    <a:pt x="1157" y="7026"/>
                    <a:pt x="3075" y="9035"/>
                  </a:cubicBezTo>
                  <a:lnTo>
                    <a:pt x="12735" y="9035"/>
                  </a:lnTo>
                  <a:cubicBezTo>
                    <a:pt x="14654" y="7026"/>
                    <a:pt x="15810" y="3930"/>
                    <a:pt x="15810" y="564"/>
                  </a:cubicBezTo>
                  <a:cubicBezTo>
                    <a:pt x="15810" y="251"/>
                    <a:pt x="15557" y="1"/>
                    <a:pt x="1524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461" name="Google Shape;2461;p59"/>
          <p:cNvGrpSpPr/>
          <p:nvPr/>
        </p:nvGrpSpPr>
        <p:grpSpPr>
          <a:xfrm>
            <a:off x="4651354" y="4183026"/>
            <a:ext cx="278013" cy="278061"/>
            <a:chOff x="5049725" y="3806450"/>
            <a:chExt cx="481825" cy="481825"/>
          </a:xfrm>
        </p:grpSpPr>
        <p:sp>
          <p:nvSpPr>
            <p:cNvPr id="2462" name="Google Shape;2462;p59"/>
            <p:cNvSpPr/>
            <p:nvPr/>
          </p:nvSpPr>
          <p:spPr>
            <a:xfrm>
              <a:off x="5361150" y="3976800"/>
              <a:ext cx="28250" cy="28275"/>
            </a:xfrm>
            <a:custGeom>
              <a:rect b="b" l="l" r="r" t="t"/>
              <a:pathLst>
                <a:path extrusionOk="0" h="1131" w="1130">
                  <a:moveTo>
                    <a:pt x="567" y="1"/>
                  </a:moveTo>
                  <a:cubicBezTo>
                    <a:pt x="254" y="1"/>
                    <a:pt x="1" y="251"/>
                    <a:pt x="1" y="564"/>
                  </a:cubicBezTo>
                  <a:cubicBezTo>
                    <a:pt x="1" y="877"/>
                    <a:pt x="254" y="1130"/>
                    <a:pt x="567" y="1130"/>
                  </a:cubicBezTo>
                  <a:cubicBezTo>
                    <a:pt x="877" y="1130"/>
                    <a:pt x="1130" y="877"/>
                    <a:pt x="1130" y="564"/>
                  </a:cubicBezTo>
                  <a:cubicBezTo>
                    <a:pt x="1130" y="251"/>
                    <a:pt x="877" y="1"/>
                    <a:pt x="56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63" name="Google Shape;2463;p59"/>
            <p:cNvSpPr/>
            <p:nvPr/>
          </p:nvSpPr>
          <p:spPr>
            <a:xfrm>
              <a:off x="5191775" y="3976800"/>
              <a:ext cx="28250" cy="28275"/>
            </a:xfrm>
            <a:custGeom>
              <a:rect b="b" l="l" r="r" t="t"/>
              <a:pathLst>
                <a:path extrusionOk="0" h="1131" w="1130">
                  <a:moveTo>
                    <a:pt x="567" y="1"/>
                  </a:moveTo>
                  <a:cubicBezTo>
                    <a:pt x="253" y="1"/>
                    <a:pt x="0" y="251"/>
                    <a:pt x="0" y="564"/>
                  </a:cubicBezTo>
                  <a:cubicBezTo>
                    <a:pt x="0" y="877"/>
                    <a:pt x="253" y="1130"/>
                    <a:pt x="567" y="1130"/>
                  </a:cubicBezTo>
                  <a:cubicBezTo>
                    <a:pt x="877" y="1130"/>
                    <a:pt x="1130" y="877"/>
                    <a:pt x="1130" y="564"/>
                  </a:cubicBezTo>
                  <a:cubicBezTo>
                    <a:pt x="1130" y="251"/>
                    <a:pt x="877" y="1"/>
                    <a:pt x="56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64" name="Google Shape;2464;p59"/>
            <p:cNvSpPr/>
            <p:nvPr/>
          </p:nvSpPr>
          <p:spPr>
            <a:xfrm>
              <a:off x="5049725" y="3806450"/>
              <a:ext cx="481825" cy="481825"/>
            </a:xfrm>
            <a:custGeom>
              <a:rect b="b" l="l" r="r" t="t"/>
              <a:pathLst>
                <a:path extrusionOk="0" h="19273" w="19273">
                  <a:moveTo>
                    <a:pt x="6249" y="5686"/>
                  </a:moveTo>
                  <a:cubicBezTo>
                    <a:pt x="6932" y="5686"/>
                    <a:pt x="7549" y="6098"/>
                    <a:pt x="7811" y="6730"/>
                  </a:cubicBezTo>
                  <a:cubicBezTo>
                    <a:pt x="8073" y="7363"/>
                    <a:pt x="7929" y="8092"/>
                    <a:pt x="7444" y="8576"/>
                  </a:cubicBezTo>
                  <a:cubicBezTo>
                    <a:pt x="7120" y="8901"/>
                    <a:pt x="6686" y="9073"/>
                    <a:pt x="6246" y="9073"/>
                  </a:cubicBezTo>
                  <a:cubicBezTo>
                    <a:pt x="6028" y="9073"/>
                    <a:pt x="5808" y="9031"/>
                    <a:pt x="5598" y="8944"/>
                  </a:cubicBezTo>
                  <a:cubicBezTo>
                    <a:pt x="4966" y="8682"/>
                    <a:pt x="4553" y="8064"/>
                    <a:pt x="4553" y="7378"/>
                  </a:cubicBezTo>
                  <a:cubicBezTo>
                    <a:pt x="4553" y="6441"/>
                    <a:pt x="5312" y="5686"/>
                    <a:pt x="6249" y="5686"/>
                  </a:cubicBezTo>
                  <a:close/>
                  <a:moveTo>
                    <a:pt x="13024" y="5683"/>
                  </a:moveTo>
                  <a:cubicBezTo>
                    <a:pt x="13242" y="5683"/>
                    <a:pt x="13462" y="5725"/>
                    <a:pt x="13671" y="5812"/>
                  </a:cubicBezTo>
                  <a:cubicBezTo>
                    <a:pt x="14304" y="6074"/>
                    <a:pt x="14716" y="6691"/>
                    <a:pt x="14716" y="7378"/>
                  </a:cubicBezTo>
                  <a:cubicBezTo>
                    <a:pt x="14716" y="8314"/>
                    <a:pt x="13957" y="9070"/>
                    <a:pt x="13024" y="9073"/>
                  </a:cubicBezTo>
                  <a:cubicBezTo>
                    <a:pt x="12337" y="9073"/>
                    <a:pt x="11720" y="8658"/>
                    <a:pt x="11458" y="8025"/>
                  </a:cubicBezTo>
                  <a:cubicBezTo>
                    <a:pt x="11196" y="7393"/>
                    <a:pt x="11341" y="6664"/>
                    <a:pt x="11825" y="6179"/>
                  </a:cubicBezTo>
                  <a:cubicBezTo>
                    <a:pt x="12150" y="5855"/>
                    <a:pt x="12583" y="5683"/>
                    <a:pt x="13024" y="5683"/>
                  </a:cubicBezTo>
                  <a:close/>
                  <a:moveTo>
                    <a:pt x="9636" y="10196"/>
                  </a:moveTo>
                  <a:cubicBezTo>
                    <a:pt x="11955" y="10196"/>
                    <a:pt x="13981" y="11765"/>
                    <a:pt x="14557" y="14012"/>
                  </a:cubicBezTo>
                  <a:cubicBezTo>
                    <a:pt x="14635" y="14316"/>
                    <a:pt x="14454" y="14623"/>
                    <a:pt x="14153" y="14701"/>
                  </a:cubicBezTo>
                  <a:cubicBezTo>
                    <a:pt x="14107" y="14713"/>
                    <a:pt x="14060" y="14718"/>
                    <a:pt x="14014" y="14718"/>
                  </a:cubicBezTo>
                  <a:cubicBezTo>
                    <a:pt x="13760" y="14718"/>
                    <a:pt x="13530" y="14550"/>
                    <a:pt x="13464" y="14295"/>
                  </a:cubicBezTo>
                  <a:cubicBezTo>
                    <a:pt x="13015" y="12548"/>
                    <a:pt x="11440" y="11326"/>
                    <a:pt x="9636" y="11326"/>
                  </a:cubicBezTo>
                  <a:cubicBezTo>
                    <a:pt x="7833" y="11326"/>
                    <a:pt x="6258" y="12548"/>
                    <a:pt x="5809" y="14295"/>
                  </a:cubicBezTo>
                  <a:cubicBezTo>
                    <a:pt x="5743" y="14550"/>
                    <a:pt x="5512" y="14718"/>
                    <a:pt x="5260" y="14718"/>
                  </a:cubicBezTo>
                  <a:cubicBezTo>
                    <a:pt x="5215" y="14718"/>
                    <a:pt x="5169" y="14713"/>
                    <a:pt x="5122" y="14701"/>
                  </a:cubicBezTo>
                  <a:cubicBezTo>
                    <a:pt x="4818" y="14623"/>
                    <a:pt x="4638" y="14316"/>
                    <a:pt x="4716" y="14012"/>
                  </a:cubicBezTo>
                  <a:cubicBezTo>
                    <a:pt x="5291" y="11765"/>
                    <a:pt x="7318" y="10196"/>
                    <a:pt x="9636" y="10196"/>
                  </a:cubicBezTo>
                  <a:close/>
                  <a:moveTo>
                    <a:pt x="9636" y="0"/>
                  </a:moveTo>
                  <a:cubicBezTo>
                    <a:pt x="4342" y="0"/>
                    <a:pt x="0" y="4343"/>
                    <a:pt x="0" y="9636"/>
                  </a:cubicBezTo>
                  <a:cubicBezTo>
                    <a:pt x="0" y="14930"/>
                    <a:pt x="4342" y="19272"/>
                    <a:pt x="9636" y="19272"/>
                  </a:cubicBezTo>
                  <a:cubicBezTo>
                    <a:pt x="14927" y="19272"/>
                    <a:pt x="19272" y="14930"/>
                    <a:pt x="19272" y="9636"/>
                  </a:cubicBezTo>
                  <a:cubicBezTo>
                    <a:pt x="19272" y="4343"/>
                    <a:pt x="14927" y="0"/>
                    <a:pt x="963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465" name="Google Shape;2465;p59"/>
          <p:cNvGrpSpPr/>
          <p:nvPr/>
        </p:nvGrpSpPr>
        <p:grpSpPr>
          <a:xfrm>
            <a:off x="5089230" y="4183054"/>
            <a:ext cx="278013" cy="278013"/>
            <a:chOff x="5651375" y="3806450"/>
            <a:chExt cx="481825" cy="481825"/>
          </a:xfrm>
        </p:grpSpPr>
        <p:sp>
          <p:nvSpPr>
            <p:cNvPr id="2466" name="Google Shape;2466;p59"/>
            <p:cNvSpPr/>
            <p:nvPr/>
          </p:nvSpPr>
          <p:spPr>
            <a:xfrm>
              <a:off x="5793425" y="3976800"/>
              <a:ext cx="28250" cy="28275"/>
            </a:xfrm>
            <a:custGeom>
              <a:rect b="b" l="l" r="r" t="t"/>
              <a:pathLst>
                <a:path extrusionOk="0" h="1131" w="1130">
                  <a:moveTo>
                    <a:pt x="567" y="1"/>
                  </a:moveTo>
                  <a:cubicBezTo>
                    <a:pt x="253" y="1"/>
                    <a:pt x="0" y="251"/>
                    <a:pt x="0" y="564"/>
                  </a:cubicBezTo>
                  <a:cubicBezTo>
                    <a:pt x="0" y="877"/>
                    <a:pt x="253" y="1130"/>
                    <a:pt x="567" y="1130"/>
                  </a:cubicBezTo>
                  <a:cubicBezTo>
                    <a:pt x="877" y="1130"/>
                    <a:pt x="1130" y="877"/>
                    <a:pt x="1130" y="564"/>
                  </a:cubicBezTo>
                  <a:cubicBezTo>
                    <a:pt x="1130" y="251"/>
                    <a:pt x="877" y="1"/>
                    <a:pt x="56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67" name="Google Shape;2467;p59"/>
            <p:cNvSpPr/>
            <p:nvPr/>
          </p:nvSpPr>
          <p:spPr>
            <a:xfrm>
              <a:off x="5794475" y="4089725"/>
              <a:ext cx="195600" cy="84725"/>
            </a:xfrm>
            <a:custGeom>
              <a:rect b="b" l="l" r="r" t="t"/>
              <a:pathLst>
                <a:path extrusionOk="0" h="3389" w="7824">
                  <a:moveTo>
                    <a:pt x="1" y="1"/>
                  </a:moveTo>
                  <a:cubicBezTo>
                    <a:pt x="284" y="1943"/>
                    <a:pt x="1949" y="3385"/>
                    <a:pt x="3912" y="3388"/>
                  </a:cubicBezTo>
                  <a:cubicBezTo>
                    <a:pt x="5875" y="3385"/>
                    <a:pt x="7541" y="1943"/>
                    <a:pt x="782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68" name="Google Shape;2468;p59"/>
            <p:cNvSpPr/>
            <p:nvPr/>
          </p:nvSpPr>
          <p:spPr>
            <a:xfrm>
              <a:off x="5651375" y="3806450"/>
              <a:ext cx="481825" cy="481825"/>
            </a:xfrm>
            <a:custGeom>
              <a:rect b="b" l="l" r="r" t="t"/>
              <a:pathLst>
                <a:path extrusionOk="0" h="19273" w="19273">
                  <a:moveTo>
                    <a:pt x="6249" y="5686"/>
                  </a:moveTo>
                  <a:cubicBezTo>
                    <a:pt x="6932" y="5686"/>
                    <a:pt x="7549" y="6098"/>
                    <a:pt x="7811" y="6730"/>
                  </a:cubicBezTo>
                  <a:cubicBezTo>
                    <a:pt x="8073" y="7363"/>
                    <a:pt x="7929" y="8092"/>
                    <a:pt x="7444" y="8576"/>
                  </a:cubicBezTo>
                  <a:cubicBezTo>
                    <a:pt x="7122" y="8901"/>
                    <a:pt x="6689" y="9073"/>
                    <a:pt x="6248" y="9073"/>
                  </a:cubicBezTo>
                  <a:cubicBezTo>
                    <a:pt x="6029" y="9073"/>
                    <a:pt x="5808" y="9031"/>
                    <a:pt x="5598" y="8944"/>
                  </a:cubicBezTo>
                  <a:cubicBezTo>
                    <a:pt x="4966" y="8682"/>
                    <a:pt x="4553" y="8064"/>
                    <a:pt x="4553" y="7378"/>
                  </a:cubicBezTo>
                  <a:cubicBezTo>
                    <a:pt x="4556" y="6441"/>
                    <a:pt x="5312" y="5686"/>
                    <a:pt x="6249" y="5686"/>
                  </a:cubicBezTo>
                  <a:close/>
                  <a:moveTo>
                    <a:pt x="13024" y="5683"/>
                  </a:moveTo>
                  <a:cubicBezTo>
                    <a:pt x="13242" y="5683"/>
                    <a:pt x="13462" y="5725"/>
                    <a:pt x="13671" y="5812"/>
                  </a:cubicBezTo>
                  <a:cubicBezTo>
                    <a:pt x="14304" y="6074"/>
                    <a:pt x="14716" y="6691"/>
                    <a:pt x="14716" y="7378"/>
                  </a:cubicBezTo>
                  <a:cubicBezTo>
                    <a:pt x="14716" y="8314"/>
                    <a:pt x="13957" y="9073"/>
                    <a:pt x="13024" y="9073"/>
                  </a:cubicBezTo>
                  <a:cubicBezTo>
                    <a:pt x="12337" y="9073"/>
                    <a:pt x="11720" y="8658"/>
                    <a:pt x="11458" y="8025"/>
                  </a:cubicBezTo>
                  <a:cubicBezTo>
                    <a:pt x="11196" y="7393"/>
                    <a:pt x="11341" y="6664"/>
                    <a:pt x="11825" y="6179"/>
                  </a:cubicBezTo>
                  <a:cubicBezTo>
                    <a:pt x="12150" y="5855"/>
                    <a:pt x="12583" y="5683"/>
                    <a:pt x="13024" y="5683"/>
                  </a:cubicBezTo>
                  <a:close/>
                  <a:moveTo>
                    <a:pt x="14153" y="10202"/>
                  </a:moveTo>
                  <a:cubicBezTo>
                    <a:pt x="14463" y="10202"/>
                    <a:pt x="14716" y="10452"/>
                    <a:pt x="14716" y="10766"/>
                  </a:cubicBezTo>
                  <a:cubicBezTo>
                    <a:pt x="14716" y="13566"/>
                    <a:pt x="12437" y="15849"/>
                    <a:pt x="9636" y="15849"/>
                  </a:cubicBezTo>
                  <a:cubicBezTo>
                    <a:pt x="6833" y="15849"/>
                    <a:pt x="4553" y="13566"/>
                    <a:pt x="4553" y="10766"/>
                  </a:cubicBezTo>
                  <a:cubicBezTo>
                    <a:pt x="4553" y="10452"/>
                    <a:pt x="4806" y="10202"/>
                    <a:pt x="5119" y="10202"/>
                  </a:cubicBezTo>
                  <a:close/>
                  <a:moveTo>
                    <a:pt x="9636" y="0"/>
                  </a:moveTo>
                  <a:cubicBezTo>
                    <a:pt x="4342" y="0"/>
                    <a:pt x="0" y="4343"/>
                    <a:pt x="0" y="9636"/>
                  </a:cubicBezTo>
                  <a:cubicBezTo>
                    <a:pt x="0" y="14930"/>
                    <a:pt x="4342" y="19272"/>
                    <a:pt x="9636" y="19272"/>
                  </a:cubicBezTo>
                  <a:cubicBezTo>
                    <a:pt x="14927" y="19272"/>
                    <a:pt x="19272" y="14930"/>
                    <a:pt x="19272" y="9636"/>
                  </a:cubicBezTo>
                  <a:cubicBezTo>
                    <a:pt x="19272" y="4343"/>
                    <a:pt x="14930" y="0"/>
                    <a:pt x="963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69" name="Google Shape;2469;p59"/>
            <p:cNvSpPr/>
            <p:nvPr/>
          </p:nvSpPr>
          <p:spPr>
            <a:xfrm>
              <a:off x="5962800" y="3976800"/>
              <a:ext cx="28250" cy="28275"/>
            </a:xfrm>
            <a:custGeom>
              <a:rect b="b" l="l" r="r" t="t"/>
              <a:pathLst>
                <a:path extrusionOk="0" h="1131" w="1130">
                  <a:moveTo>
                    <a:pt x="567" y="1"/>
                  </a:moveTo>
                  <a:cubicBezTo>
                    <a:pt x="254" y="1"/>
                    <a:pt x="1" y="251"/>
                    <a:pt x="1" y="564"/>
                  </a:cubicBezTo>
                  <a:cubicBezTo>
                    <a:pt x="1" y="877"/>
                    <a:pt x="254" y="1130"/>
                    <a:pt x="567" y="1130"/>
                  </a:cubicBezTo>
                  <a:cubicBezTo>
                    <a:pt x="877" y="1130"/>
                    <a:pt x="1130" y="877"/>
                    <a:pt x="1130" y="564"/>
                  </a:cubicBezTo>
                  <a:cubicBezTo>
                    <a:pt x="1130" y="251"/>
                    <a:pt x="877" y="1"/>
                    <a:pt x="56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470" name="Google Shape;2470;p59"/>
          <p:cNvGrpSpPr/>
          <p:nvPr/>
        </p:nvGrpSpPr>
        <p:grpSpPr>
          <a:xfrm>
            <a:off x="2914680" y="4174191"/>
            <a:ext cx="255345" cy="286800"/>
            <a:chOff x="6264300" y="3809300"/>
            <a:chExt cx="423950" cy="476175"/>
          </a:xfrm>
        </p:grpSpPr>
        <p:sp>
          <p:nvSpPr>
            <p:cNvPr id="2471" name="Google Shape;2471;p59"/>
            <p:cNvSpPr/>
            <p:nvPr/>
          </p:nvSpPr>
          <p:spPr>
            <a:xfrm>
              <a:off x="6346200" y="4002825"/>
              <a:ext cx="66950" cy="63225"/>
            </a:xfrm>
            <a:custGeom>
              <a:rect b="b" l="l" r="r" t="t"/>
              <a:pathLst>
                <a:path extrusionOk="0" h="2529" w="2678">
                  <a:moveTo>
                    <a:pt x="1365" y="1"/>
                  </a:moveTo>
                  <a:cubicBezTo>
                    <a:pt x="1058" y="1"/>
                    <a:pt x="751" y="118"/>
                    <a:pt x="516" y="351"/>
                  </a:cubicBezTo>
                  <a:cubicBezTo>
                    <a:pt x="272" y="598"/>
                    <a:pt x="88" y="992"/>
                    <a:pt x="46" y="1381"/>
                  </a:cubicBezTo>
                  <a:cubicBezTo>
                    <a:pt x="1" y="1757"/>
                    <a:pt x="88" y="2085"/>
                    <a:pt x="281" y="2281"/>
                  </a:cubicBezTo>
                  <a:cubicBezTo>
                    <a:pt x="454" y="2453"/>
                    <a:pt x="709" y="2528"/>
                    <a:pt x="985" y="2528"/>
                  </a:cubicBezTo>
                  <a:cubicBezTo>
                    <a:pt x="1425" y="2528"/>
                    <a:pt x="1917" y="2337"/>
                    <a:pt x="2211" y="2043"/>
                  </a:cubicBezTo>
                  <a:cubicBezTo>
                    <a:pt x="2678" y="1577"/>
                    <a:pt x="2678" y="818"/>
                    <a:pt x="2211" y="351"/>
                  </a:cubicBezTo>
                  <a:cubicBezTo>
                    <a:pt x="1978" y="118"/>
                    <a:pt x="1671" y="1"/>
                    <a:pt x="136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72" name="Google Shape;2472;p59"/>
            <p:cNvSpPr/>
            <p:nvPr/>
          </p:nvSpPr>
          <p:spPr>
            <a:xfrm>
              <a:off x="6539375" y="4002825"/>
              <a:ext cx="66950" cy="63200"/>
            </a:xfrm>
            <a:custGeom>
              <a:rect b="b" l="l" r="r" t="t"/>
              <a:pathLst>
                <a:path extrusionOk="0" h="2528" w="2678">
                  <a:moveTo>
                    <a:pt x="1314" y="1"/>
                  </a:moveTo>
                  <a:cubicBezTo>
                    <a:pt x="1007" y="1"/>
                    <a:pt x="701" y="118"/>
                    <a:pt x="468" y="351"/>
                  </a:cubicBezTo>
                  <a:cubicBezTo>
                    <a:pt x="1" y="818"/>
                    <a:pt x="1" y="1577"/>
                    <a:pt x="468" y="2043"/>
                  </a:cubicBezTo>
                  <a:cubicBezTo>
                    <a:pt x="761" y="2337"/>
                    <a:pt x="1252" y="2528"/>
                    <a:pt x="1691" y="2528"/>
                  </a:cubicBezTo>
                  <a:cubicBezTo>
                    <a:pt x="1968" y="2528"/>
                    <a:pt x="2224" y="2452"/>
                    <a:pt x="2398" y="2278"/>
                  </a:cubicBezTo>
                  <a:cubicBezTo>
                    <a:pt x="2591" y="2085"/>
                    <a:pt x="2678" y="1757"/>
                    <a:pt x="2633" y="1381"/>
                  </a:cubicBezTo>
                  <a:cubicBezTo>
                    <a:pt x="2588" y="992"/>
                    <a:pt x="2407" y="598"/>
                    <a:pt x="2160" y="351"/>
                  </a:cubicBezTo>
                  <a:cubicBezTo>
                    <a:pt x="1927" y="118"/>
                    <a:pt x="1620" y="1"/>
                    <a:pt x="131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73" name="Google Shape;2473;p59"/>
            <p:cNvSpPr/>
            <p:nvPr/>
          </p:nvSpPr>
          <p:spPr>
            <a:xfrm>
              <a:off x="6264300" y="3809300"/>
              <a:ext cx="423950" cy="476175"/>
            </a:xfrm>
            <a:custGeom>
              <a:rect b="b" l="l" r="r" t="t"/>
              <a:pathLst>
                <a:path extrusionOk="0" h="19047" w="16958">
                  <a:moveTo>
                    <a:pt x="4662" y="6571"/>
                  </a:moveTo>
                  <a:cubicBezTo>
                    <a:pt x="5263" y="6571"/>
                    <a:pt x="5864" y="6799"/>
                    <a:pt x="6324" y="7258"/>
                  </a:cubicBezTo>
                  <a:cubicBezTo>
                    <a:pt x="7249" y="8182"/>
                    <a:pt x="7240" y="9685"/>
                    <a:pt x="6303" y="10600"/>
                  </a:cubicBezTo>
                  <a:lnTo>
                    <a:pt x="6300" y="10600"/>
                  </a:lnTo>
                  <a:cubicBezTo>
                    <a:pt x="5791" y="11109"/>
                    <a:pt x="5014" y="11422"/>
                    <a:pt x="4268" y="11422"/>
                  </a:cubicBezTo>
                  <a:cubicBezTo>
                    <a:pt x="3705" y="11422"/>
                    <a:pt x="3154" y="11245"/>
                    <a:pt x="2744" y="10835"/>
                  </a:cubicBezTo>
                  <a:cubicBezTo>
                    <a:pt x="2301" y="10393"/>
                    <a:pt x="2094" y="9718"/>
                    <a:pt x="2181" y="8992"/>
                  </a:cubicBezTo>
                  <a:cubicBezTo>
                    <a:pt x="2256" y="8336"/>
                    <a:pt x="2548" y="7713"/>
                    <a:pt x="2982" y="7279"/>
                  </a:cubicBezTo>
                  <a:cubicBezTo>
                    <a:pt x="3442" y="6807"/>
                    <a:pt x="4052" y="6571"/>
                    <a:pt x="4662" y="6571"/>
                  </a:cubicBezTo>
                  <a:close/>
                  <a:moveTo>
                    <a:pt x="12317" y="6589"/>
                  </a:moveTo>
                  <a:cubicBezTo>
                    <a:pt x="12918" y="6589"/>
                    <a:pt x="13520" y="6818"/>
                    <a:pt x="13979" y="7276"/>
                  </a:cubicBezTo>
                  <a:cubicBezTo>
                    <a:pt x="14873" y="8173"/>
                    <a:pt x="15165" y="9884"/>
                    <a:pt x="14214" y="10835"/>
                  </a:cubicBezTo>
                  <a:cubicBezTo>
                    <a:pt x="13804" y="11245"/>
                    <a:pt x="13256" y="11422"/>
                    <a:pt x="12690" y="11422"/>
                  </a:cubicBezTo>
                  <a:cubicBezTo>
                    <a:pt x="11943" y="11422"/>
                    <a:pt x="11166" y="11109"/>
                    <a:pt x="10658" y="10600"/>
                  </a:cubicBezTo>
                  <a:cubicBezTo>
                    <a:pt x="9739" y="9682"/>
                    <a:pt x="9739" y="8194"/>
                    <a:pt x="10658" y="7276"/>
                  </a:cubicBezTo>
                  <a:cubicBezTo>
                    <a:pt x="11115" y="6818"/>
                    <a:pt x="11716" y="6589"/>
                    <a:pt x="12317" y="6589"/>
                  </a:cubicBezTo>
                  <a:close/>
                  <a:moveTo>
                    <a:pt x="8479" y="10841"/>
                  </a:moveTo>
                  <a:cubicBezTo>
                    <a:pt x="8669" y="10841"/>
                    <a:pt x="8858" y="10933"/>
                    <a:pt x="8971" y="11118"/>
                  </a:cubicBezTo>
                  <a:lnTo>
                    <a:pt x="10266" y="13238"/>
                  </a:lnTo>
                  <a:cubicBezTo>
                    <a:pt x="10435" y="13509"/>
                    <a:pt x="10347" y="13865"/>
                    <a:pt x="10076" y="14030"/>
                  </a:cubicBezTo>
                  <a:lnTo>
                    <a:pt x="10073" y="14030"/>
                  </a:lnTo>
                  <a:cubicBezTo>
                    <a:pt x="9980" y="14087"/>
                    <a:pt x="9877" y="14114"/>
                    <a:pt x="9775" y="14114"/>
                  </a:cubicBezTo>
                  <a:cubicBezTo>
                    <a:pt x="9582" y="14114"/>
                    <a:pt x="9393" y="14016"/>
                    <a:pt x="9284" y="13840"/>
                  </a:cubicBezTo>
                  <a:lnTo>
                    <a:pt x="8480" y="12522"/>
                  </a:lnTo>
                  <a:lnTo>
                    <a:pt x="7673" y="13840"/>
                  </a:lnTo>
                  <a:cubicBezTo>
                    <a:pt x="7565" y="14018"/>
                    <a:pt x="7376" y="14115"/>
                    <a:pt x="7182" y="14115"/>
                  </a:cubicBezTo>
                  <a:cubicBezTo>
                    <a:pt x="7079" y="14115"/>
                    <a:pt x="6975" y="14088"/>
                    <a:pt x="6881" y="14030"/>
                  </a:cubicBezTo>
                  <a:cubicBezTo>
                    <a:pt x="6610" y="13862"/>
                    <a:pt x="6526" y="13509"/>
                    <a:pt x="6692" y="13238"/>
                  </a:cubicBezTo>
                  <a:lnTo>
                    <a:pt x="7987" y="11118"/>
                  </a:lnTo>
                  <a:cubicBezTo>
                    <a:pt x="8100" y="10933"/>
                    <a:pt x="8289" y="10841"/>
                    <a:pt x="8479" y="10841"/>
                  </a:cubicBezTo>
                  <a:close/>
                  <a:moveTo>
                    <a:pt x="8474" y="1"/>
                  </a:moveTo>
                  <a:cubicBezTo>
                    <a:pt x="3801" y="1"/>
                    <a:pt x="1" y="3840"/>
                    <a:pt x="1" y="8553"/>
                  </a:cubicBezTo>
                  <a:lnTo>
                    <a:pt x="1" y="11856"/>
                  </a:lnTo>
                  <a:cubicBezTo>
                    <a:pt x="1" y="12883"/>
                    <a:pt x="449" y="13862"/>
                    <a:pt x="1229" y="14530"/>
                  </a:cubicBezTo>
                  <a:lnTo>
                    <a:pt x="2934" y="16000"/>
                  </a:lnTo>
                  <a:lnTo>
                    <a:pt x="2934" y="18472"/>
                  </a:lnTo>
                  <a:cubicBezTo>
                    <a:pt x="2934" y="18788"/>
                    <a:pt x="3193" y="19047"/>
                    <a:pt x="3512" y="19047"/>
                  </a:cubicBezTo>
                  <a:lnTo>
                    <a:pt x="5183" y="19047"/>
                  </a:lnTo>
                  <a:lnTo>
                    <a:pt x="5183" y="16536"/>
                  </a:lnTo>
                  <a:cubicBezTo>
                    <a:pt x="5192" y="16222"/>
                    <a:pt x="5448" y="15975"/>
                    <a:pt x="5761" y="15975"/>
                  </a:cubicBezTo>
                  <a:cubicBezTo>
                    <a:pt x="6071" y="15975"/>
                    <a:pt x="6327" y="16222"/>
                    <a:pt x="6336" y="16536"/>
                  </a:cubicBezTo>
                  <a:lnTo>
                    <a:pt x="6336" y="19047"/>
                  </a:lnTo>
                  <a:lnTo>
                    <a:pt x="7905" y="19047"/>
                  </a:lnTo>
                  <a:lnTo>
                    <a:pt x="7905" y="16536"/>
                  </a:lnTo>
                  <a:cubicBezTo>
                    <a:pt x="7905" y="16219"/>
                    <a:pt x="8161" y="15960"/>
                    <a:pt x="8480" y="15960"/>
                  </a:cubicBezTo>
                  <a:cubicBezTo>
                    <a:pt x="8797" y="15960"/>
                    <a:pt x="9056" y="16219"/>
                    <a:pt x="9056" y="16536"/>
                  </a:cubicBezTo>
                  <a:lnTo>
                    <a:pt x="9056" y="19047"/>
                  </a:lnTo>
                  <a:lnTo>
                    <a:pt x="10624" y="19047"/>
                  </a:lnTo>
                  <a:lnTo>
                    <a:pt x="10624" y="16536"/>
                  </a:lnTo>
                  <a:cubicBezTo>
                    <a:pt x="10630" y="16222"/>
                    <a:pt x="10886" y="15975"/>
                    <a:pt x="11200" y="15975"/>
                  </a:cubicBezTo>
                  <a:cubicBezTo>
                    <a:pt x="11513" y="15975"/>
                    <a:pt x="11766" y="16222"/>
                    <a:pt x="11775" y="16536"/>
                  </a:cubicBezTo>
                  <a:lnTo>
                    <a:pt x="11775" y="19047"/>
                  </a:lnTo>
                  <a:lnTo>
                    <a:pt x="13449" y="19047"/>
                  </a:lnTo>
                  <a:cubicBezTo>
                    <a:pt x="13765" y="19044"/>
                    <a:pt x="14024" y="18788"/>
                    <a:pt x="14024" y="18469"/>
                  </a:cubicBezTo>
                  <a:lnTo>
                    <a:pt x="14024" y="15997"/>
                  </a:lnTo>
                  <a:lnTo>
                    <a:pt x="15729" y="14530"/>
                  </a:lnTo>
                  <a:cubicBezTo>
                    <a:pt x="16508" y="13859"/>
                    <a:pt x="16957" y="12883"/>
                    <a:pt x="16957" y="11853"/>
                  </a:cubicBezTo>
                  <a:lnTo>
                    <a:pt x="16957" y="8462"/>
                  </a:lnTo>
                  <a:cubicBezTo>
                    <a:pt x="16948" y="3786"/>
                    <a:pt x="13154" y="1"/>
                    <a:pt x="848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474" name="Google Shape;2474;p59"/>
          <p:cNvGrpSpPr/>
          <p:nvPr/>
        </p:nvGrpSpPr>
        <p:grpSpPr>
          <a:xfrm>
            <a:off x="5087066" y="3745733"/>
            <a:ext cx="278031" cy="277016"/>
            <a:chOff x="898875" y="4399275"/>
            <a:chExt cx="483700" cy="481850"/>
          </a:xfrm>
        </p:grpSpPr>
        <p:sp>
          <p:nvSpPr>
            <p:cNvPr id="2475" name="Google Shape;2475;p59"/>
            <p:cNvSpPr/>
            <p:nvPr/>
          </p:nvSpPr>
          <p:spPr>
            <a:xfrm>
              <a:off x="992750" y="4642900"/>
              <a:ext cx="145300" cy="144100"/>
            </a:xfrm>
            <a:custGeom>
              <a:rect b="b" l="l" r="r" t="t"/>
              <a:pathLst>
                <a:path extrusionOk="0" h="5764" w="5812">
                  <a:moveTo>
                    <a:pt x="994" y="0"/>
                  </a:moveTo>
                  <a:lnTo>
                    <a:pt x="988" y="12"/>
                  </a:lnTo>
                  <a:cubicBezTo>
                    <a:pt x="988" y="9"/>
                    <a:pt x="991" y="6"/>
                    <a:pt x="991" y="3"/>
                  </a:cubicBezTo>
                  <a:lnTo>
                    <a:pt x="991" y="3"/>
                  </a:lnTo>
                  <a:lnTo>
                    <a:pt x="979" y="27"/>
                  </a:lnTo>
                  <a:lnTo>
                    <a:pt x="108" y="1759"/>
                  </a:lnTo>
                  <a:cubicBezTo>
                    <a:pt x="0" y="1976"/>
                    <a:pt x="42" y="2241"/>
                    <a:pt x="214" y="2415"/>
                  </a:cubicBezTo>
                  <a:lnTo>
                    <a:pt x="3397" y="5598"/>
                  </a:lnTo>
                  <a:cubicBezTo>
                    <a:pt x="3506" y="5707"/>
                    <a:pt x="3649" y="5763"/>
                    <a:pt x="3795" y="5763"/>
                  </a:cubicBezTo>
                  <a:cubicBezTo>
                    <a:pt x="3883" y="5763"/>
                    <a:pt x="3971" y="5743"/>
                    <a:pt x="4053" y="5701"/>
                  </a:cubicBezTo>
                  <a:lnTo>
                    <a:pt x="5797" y="4827"/>
                  </a:lnTo>
                  <a:lnTo>
                    <a:pt x="5800" y="4824"/>
                  </a:lnTo>
                  <a:lnTo>
                    <a:pt x="5812" y="4818"/>
                  </a:lnTo>
                  <a:lnTo>
                    <a:pt x="99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76" name="Google Shape;2476;p59"/>
            <p:cNvSpPr/>
            <p:nvPr/>
          </p:nvSpPr>
          <p:spPr>
            <a:xfrm>
              <a:off x="1138025" y="4763350"/>
              <a:ext cx="25" cy="25"/>
            </a:xfrm>
            <a:custGeom>
              <a:rect b="b" l="l" r="r" t="t"/>
              <a:pathLst>
                <a:path extrusionOk="0" h="1" w="1">
                  <a:moveTo>
                    <a:pt x="1" y="0"/>
                  </a:move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77" name="Google Shape;2477;p59"/>
            <p:cNvSpPr/>
            <p:nvPr/>
          </p:nvSpPr>
          <p:spPr>
            <a:xfrm>
              <a:off x="1269550" y="4399275"/>
              <a:ext cx="113025" cy="112125"/>
            </a:xfrm>
            <a:custGeom>
              <a:rect b="b" l="l" r="r" t="t"/>
              <a:pathLst>
                <a:path extrusionOk="0" h="4485" w="4521">
                  <a:moveTo>
                    <a:pt x="3066" y="1"/>
                  </a:moveTo>
                  <a:cubicBezTo>
                    <a:pt x="1947" y="1"/>
                    <a:pt x="938" y="82"/>
                    <a:pt x="0" y="239"/>
                  </a:cubicBezTo>
                  <a:lnTo>
                    <a:pt x="9" y="895"/>
                  </a:lnTo>
                  <a:cubicBezTo>
                    <a:pt x="34" y="2862"/>
                    <a:pt x="1623" y="4452"/>
                    <a:pt x="3590" y="4476"/>
                  </a:cubicBezTo>
                  <a:lnTo>
                    <a:pt x="4243" y="4485"/>
                  </a:lnTo>
                  <a:cubicBezTo>
                    <a:pt x="4439" y="3313"/>
                    <a:pt x="4520" y="2028"/>
                    <a:pt x="4469" y="561"/>
                  </a:cubicBezTo>
                  <a:cubicBezTo>
                    <a:pt x="4457" y="266"/>
                    <a:pt x="4219" y="28"/>
                    <a:pt x="3924" y="16"/>
                  </a:cubicBezTo>
                  <a:cubicBezTo>
                    <a:pt x="3631" y="6"/>
                    <a:pt x="3345" y="1"/>
                    <a:pt x="306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78" name="Google Shape;2478;p59"/>
            <p:cNvSpPr/>
            <p:nvPr/>
          </p:nvSpPr>
          <p:spPr>
            <a:xfrm>
              <a:off x="1161975" y="4531175"/>
              <a:ext cx="91400" cy="84350"/>
            </a:xfrm>
            <a:custGeom>
              <a:rect b="b" l="l" r="r" t="t"/>
              <a:pathLst>
                <a:path extrusionOk="0" h="3374" w="3656">
                  <a:moveTo>
                    <a:pt x="1821" y="1"/>
                  </a:moveTo>
                  <a:cubicBezTo>
                    <a:pt x="1137" y="1"/>
                    <a:pt x="523" y="415"/>
                    <a:pt x="262" y="1046"/>
                  </a:cubicBezTo>
                  <a:cubicBezTo>
                    <a:pt x="0" y="1678"/>
                    <a:pt x="145" y="2410"/>
                    <a:pt x="633" y="2894"/>
                  </a:cubicBezTo>
                  <a:cubicBezTo>
                    <a:pt x="952" y="3214"/>
                    <a:pt x="1391" y="3373"/>
                    <a:pt x="1830" y="3373"/>
                  </a:cubicBezTo>
                  <a:cubicBezTo>
                    <a:pt x="2269" y="3373"/>
                    <a:pt x="2707" y="3214"/>
                    <a:pt x="3027" y="2894"/>
                  </a:cubicBezTo>
                  <a:cubicBezTo>
                    <a:pt x="3511" y="2410"/>
                    <a:pt x="3656" y="1681"/>
                    <a:pt x="3394" y="1046"/>
                  </a:cubicBezTo>
                  <a:cubicBezTo>
                    <a:pt x="3132" y="413"/>
                    <a:pt x="2515" y="1"/>
                    <a:pt x="1828" y="1"/>
                  </a:cubicBezTo>
                  <a:cubicBezTo>
                    <a:pt x="1826" y="1"/>
                    <a:pt x="1823" y="1"/>
                    <a:pt x="182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79" name="Google Shape;2479;p59"/>
            <p:cNvSpPr/>
            <p:nvPr/>
          </p:nvSpPr>
          <p:spPr>
            <a:xfrm>
              <a:off x="1031050" y="4411100"/>
              <a:ext cx="338650" cy="338725"/>
            </a:xfrm>
            <a:custGeom>
              <a:rect b="b" l="l" r="r" t="t"/>
              <a:pathLst>
                <a:path extrusionOk="0" h="13549" w="13546">
                  <a:moveTo>
                    <a:pt x="7066" y="3673"/>
                  </a:moveTo>
                  <a:cubicBezTo>
                    <a:pt x="7800" y="3673"/>
                    <a:pt x="8522" y="3960"/>
                    <a:pt x="9062" y="4500"/>
                  </a:cubicBezTo>
                  <a:cubicBezTo>
                    <a:pt x="10170" y="5602"/>
                    <a:pt x="10170" y="7393"/>
                    <a:pt x="9062" y="8492"/>
                  </a:cubicBezTo>
                  <a:cubicBezTo>
                    <a:pt x="8522" y="9032"/>
                    <a:pt x="7800" y="9319"/>
                    <a:pt x="7066" y="9319"/>
                  </a:cubicBezTo>
                  <a:cubicBezTo>
                    <a:pt x="6702" y="9319"/>
                    <a:pt x="6334" y="9248"/>
                    <a:pt x="5984" y="9104"/>
                  </a:cubicBezTo>
                  <a:cubicBezTo>
                    <a:pt x="4930" y="8667"/>
                    <a:pt x="4244" y="7637"/>
                    <a:pt x="4244" y="6496"/>
                  </a:cubicBezTo>
                  <a:cubicBezTo>
                    <a:pt x="4244" y="5355"/>
                    <a:pt x="4930" y="4325"/>
                    <a:pt x="5984" y="3888"/>
                  </a:cubicBezTo>
                  <a:cubicBezTo>
                    <a:pt x="6334" y="3744"/>
                    <a:pt x="6702" y="3673"/>
                    <a:pt x="7066" y="3673"/>
                  </a:cubicBezTo>
                  <a:close/>
                  <a:moveTo>
                    <a:pt x="3868" y="9124"/>
                  </a:moveTo>
                  <a:cubicBezTo>
                    <a:pt x="4006" y="9124"/>
                    <a:pt x="4147" y="9176"/>
                    <a:pt x="4262" y="9290"/>
                  </a:cubicBezTo>
                  <a:cubicBezTo>
                    <a:pt x="4481" y="9510"/>
                    <a:pt x="4481" y="9869"/>
                    <a:pt x="4262" y="10088"/>
                  </a:cubicBezTo>
                  <a:cubicBezTo>
                    <a:pt x="4147" y="10204"/>
                    <a:pt x="4005" y="10255"/>
                    <a:pt x="3866" y="10255"/>
                  </a:cubicBezTo>
                  <a:cubicBezTo>
                    <a:pt x="3576" y="10255"/>
                    <a:pt x="3298" y="10031"/>
                    <a:pt x="3298" y="9691"/>
                  </a:cubicBezTo>
                  <a:cubicBezTo>
                    <a:pt x="3298" y="9350"/>
                    <a:pt x="3577" y="9124"/>
                    <a:pt x="3868" y="9124"/>
                  </a:cubicBezTo>
                  <a:close/>
                  <a:moveTo>
                    <a:pt x="8414" y="1"/>
                  </a:moveTo>
                  <a:cubicBezTo>
                    <a:pt x="6466" y="507"/>
                    <a:pt x="4888" y="1425"/>
                    <a:pt x="3518" y="2846"/>
                  </a:cubicBezTo>
                  <a:cubicBezTo>
                    <a:pt x="2169" y="4244"/>
                    <a:pt x="1000" y="6282"/>
                    <a:pt x="1" y="8212"/>
                  </a:cubicBezTo>
                  <a:lnTo>
                    <a:pt x="5337" y="13548"/>
                  </a:lnTo>
                  <a:cubicBezTo>
                    <a:pt x="7267" y="12549"/>
                    <a:pt x="9309" y="11380"/>
                    <a:pt x="10706" y="10031"/>
                  </a:cubicBezTo>
                  <a:cubicBezTo>
                    <a:pt x="12124" y="8664"/>
                    <a:pt x="13039" y="7086"/>
                    <a:pt x="13545" y="5138"/>
                  </a:cubicBezTo>
                  <a:lnTo>
                    <a:pt x="13112" y="5129"/>
                  </a:lnTo>
                  <a:cubicBezTo>
                    <a:pt x="10534" y="5099"/>
                    <a:pt x="8453" y="3015"/>
                    <a:pt x="8420" y="440"/>
                  </a:cubicBezTo>
                  <a:lnTo>
                    <a:pt x="841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80" name="Google Shape;2480;p59"/>
            <p:cNvSpPr/>
            <p:nvPr/>
          </p:nvSpPr>
          <p:spPr>
            <a:xfrm>
              <a:off x="1130500" y="4740450"/>
              <a:ext cx="108950" cy="111250"/>
            </a:xfrm>
            <a:custGeom>
              <a:rect b="b" l="l" r="r" t="t"/>
              <a:pathLst>
                <a:path extrusionOk="0" h="4450" w="4358">
                  <a:moveTo>
                    <a:pt x="4358" y="1"/>
                  </a:moveTo>
                  <a:lnTo>
                    <a:pt x="4358" y="1"/>
                  </a:lnTo>
                  <a:cubicBezTo>
                    <a:pt x="2906" y="877"/>
                    <a:pt x="1437" y="1609"/>
                    <a:pt x="1" y="2332"/>
                  </a:cubicBezTo>
                  <a:cubicBezTo>
                    <a:pt x="58" y="3090"/>
                    <a:pt x="112" y="3789"/>
                    <a:pt x="118" y="3882"/>
                  </a:cubicBezTo>
                  <a:cubicBezTo>
                    <a:pt x="118" y="4211"/>
                    <a:pt x="387" y="4450"/>
                    <a:pt x="683" y="4450"/>
                  </a:cubicBezTo>
                  <a:cubicBezTo>
                    <a:pt x="767" y="4450"/>
                    <a:pt x="854" y="4430"/>
                    <a:pt x="937" y="4388"/>
                  </a:cubicBezTo>
                  <a:cubicBezTo>
                    <a:pt x="1039" y="4295"/>
                    <a:pt x="3858" y="3208"/>
                    <a:pt x="435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81" name="Google Shape;2481;p59"/>
            <p:cNvSpPr/>
            <p:nvPr/>
          </p:nvSpPr>
          <p:spPr>
            <a:xfrm>
              <a:off x="927325" y="4539825"/>
              <a:ext cx="114150" cy="109800"/>
            </a:xfrm>
            <a:custGeom>
              <a:rect b="b" l="l" r="r" t="t"/>
              <a:pathLst>
                <a:path extrusionOk="0" h="4392" w="4566">
                  <a:moveTo>
                    <a:pt x="4565" y="1"/>
                  </a:moveTo>
                  <a:lnTo>
                    <a:pt x="4565" y="1"/>
                  </a:lnTo>
                  <a:cubicBezTo>
                    <a:pt x="1268" y="459"/>
                    <a:pt x="184" y="3334"/>
                    <a:pt x="91" y="3437"/>
                  </a:cubicBezTo>
                  <a:cubicBezTo>
                    <a:pt x="0" y="3611"/>
                    <a:pt x="9" y="3822"/>
                    <a:pt x="112" y="3988"/>
                  </a:cubicBezTo>
                  <a:cubicBezTo>
                    <a:pt x="295" y="4286"/>
                    <a:pt x="606" y="4232"/>
                    <a:pt x="723" y="4256"/>
                  </a:cubicBezTo>
                  <a:lnTo>
                    <a:pt x="2214" y="4391"/>
                  </a:lnTo>
                  <a:cubicBezTo>
                    <a:pt x="2945" y="2928"/>
                    <a:pt x="3680" y="1458"/>
                    <a:pt x="456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82" name="Google Shape;2482;p59"/>
            <p:cNvSpPr/>
            <p:nvPr/>
          </p:nvSpPr>
          <p:spPr>
            <a:xfrm>
              <a:off x="898875" y="4711550"/>
              <a:ext cx="170825" cy="169575"/>
            </a:xfrm>
            <a:custGeom>
              <a:rect b="b" l="l" r="r" t="t"/>
              <a:pathLst>
                <a:path extrusionOk="0" h="6783" w="6833">
                  <a:moveTo>
                    <a:pt x="2846" y="1"/>
                  </a:moveTo>
                  <a:cubicBezTo>
                    <a:pt x="1747" y="1052"/>
                    <a:pt x="503" y="4602"/>
                    <a:pt x="63" y="6050"/>
                  </a:cubicBezTo>
                  <a:cubicBezTo>
                    <a:pt x="0" y="6252"/>
                    <a:pt x="54" y="6469"/>
                    <a:pt x="202" y="6616"/>
                  </a:cubicBezTo>
                  <a:cubicBezTo>
                    <a:pt x="309" y="6724"/>
                    <a:pt x="454" y="6782"/>
                    <a:pt x="602" y="6782"/>
                  </a:cubicBezTo>
                  <a:cubicBezTo>
                    <a:pt x="656" y="6782"/>
                    <a:pt x="711" y="6774"/>
                    <a:pt x="765" y="6758"/>
                  </a:cubicBezTo>
                  <a:cubicBezTo>
                    <a:pt x="2225" y="6318"/>
                    <a:pt x="5782" y="5084"/>
                    <a:pt x="6833" y="3981"/>
                  </a:cubicBezTo>
                  <a:cubicBezTo>
                    <a:pt x="6655" y="3900"/>
                    <a:pt x="6492" y="3789"/>
                    <a:pt x="6354" y="3650"/>
                  </a:cubicBezTo>
                  <a:lnTo>
                    <a:pt x="5167" y="2464"/>
                  </a:lnTo>
                  <a:lnTo>
                    <a:pt x="4767" y="2861"/>
                  </a:lnTo>
                  <a:cubicBezTo>
                    <a:pt x="4658" y="2967"/>
                    <a:pt x="4517" y="3020"/>
                    <a:pt x="4375" y="3020"/>
                  </a:cubicBezTo>
                  <a:cubicBezTo>
                    <a:pt x="4231" y="3020"/>
                    <a:pt x="4086" y="2965"/>
                    <a:pt x="3975" y="2855"/>
                  </a:cubicBezTo>
                  <a:cubicBezTo>
                    <a:pt x="3758" y="2638"/>
                    <a:pt x="3755" y="2286"/>
                    <a:pt x="3969" y="2063"/>
                  </a:cubicBezTo>
                  <a:lnTo>
                    <a:pt x="4369" y="1663"/>
                  </a:lnTo>
                  <a:lnTo>
                    <a:pt x="3171" y="464"/>
                  </a:lnTo>
                  <a:cubicBezTo>
                    <a:pt x="3035" y="329"/>
                    <a:pt x="2927" y="172"/>
                    <a:pt x="28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483" name="Google Shape;2483;p59"/>
          <p:cNvGrpSpPr/>
          <p:nvPr/>
        </p:nvGrpSpPr>
        <p:grpSpPr>
          <a:xfrm>
            <a:off x="5519978" y="3749073"/>
            <a:ext cx="290926" cy="264738"/>
            <a:chOff x="1492675" y="4420975"/>
            <a:chExt cx="481825" cy="438525"/>
          </a:xfrm>
        </p:grpSpPr>
        <p:sp>
          <p:nvSpPr>
            <p:cNvPr id="2484" name="Google Shape;2484;p59"/>
            <p:cNvSpPr/>
            <p:nvPr/>
          </p:nvSpPr>
          <p:spPr>
            <a:xfrm>
              <a:off x="1841375" y="4649825"/>
              <a:ext cx="43325" cy="43300"/>
            </a:xfrm>
            <a:custGeom>
              <a:rect b="b" l="l" r="r" t="t"/>
              <a:pathLst>
                <a:path extrusionOk="0" h="1732" w="1733">
                  <a:moveTo>
                    <a:pt x="868" y="0"/>
                  </a:moveTo>
                  <a:cubicBezTo>
                    <a:pt x="389" y="0"/>
                    <a:pt x="1" y="386"/>
                    <a:pt x="1" y="865"/>
                  </a:cubicBezTo>
                  <a:cubicBezTo>
                    <a:pt x="1" y="1343"/>
                    <a:pt x="389" y="1732"/>
                    <a:pt x="868" y="1732"/>
                  </a:cubicBezTo>
                  <a:cubicBezTo>
                    <a:pt x="1347" y="1732"/>
                    <a:pt x="1732" y="1343"/>
                    <a:pt x="1732" y="865"/>
                  </a:cubicBezTo>
                  <a:cubicBezTo>
                    <a:pt x="1732" y="386"/>
                    <a:pt x="1347" y="0"/>
                    <a:pt x="86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85" name="Google Shape;2485;p59"/>
            <p:cNvSpPr/>
            <p:nvPr/>
          </p:nvSpPr>
          <p:spPr>
            <a:xfrm>
              <a:off x="1582425" y="4649825"/>
              <a:ext cx="43300" cy="43300"/>
            </a:xfrm>
            <a:custGeom>
              <a:rect b="b" l="l" r="r" t="t"/>
              <a:pathLst>
                <a:path extrusionOk="0" h="1732" w="1732">
                  <a:moveTo>
                    <a:pt x="864" y="0"/>
                  </a:moveTo>
                  <a:cubicBezTo>
                    <a:pt x="386" y="0"/>
                    <a:pt x="0" y="386"/>
                    <a:pt x="0" y="865"/>
                  </a:cubicBezTo>
                  <a:cubicBezTo>
                    <a:pt x="0" y="1343"/>
                    <a:pt x="386" y="1732"/>
                    <a:pt x="864" y="1732"/>
                  </a:cubicBezTo>
                  <a:cubicBezTo>
                    <a:pt x="1343" y="1732"/>
                    <a:pt x="1732" y="1343"/>
                    <a:pt x="1732" y="865"/>
                  </a:cubicBezTo>
                  <a:cubicBezTo>
                    <a:pt x="1732" y="386"/>
                    <a:pt x="1343" y="0"/>
                    <a:pt x="86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86" name="Google Shape;2486;p59"/>
            <p:cNvSpPr/>
            <p:nvPr/>
          </p:nvSpPr>
          <p:spPr>
            <a:xfrm>
              <a:off x="1492675" y="4420975"/>
              <a:ext cx="481825" cy="356475"/>
            </a:xfrm>
            <a:custGeom>
              <a:rect b="b" l="l" r="r" t="t"/>
              <a:pathLst>
                <a:path extrusionOk="0" h="14259" w="19273">
                  <a:moveTo>
                    <a:pt x="12783" y="1126"/>
                  </a:moveTo>
                  <a:cubicBezTo>
                    <a:pt x="14322" y="1126"/>
                    <a:pt x="15629" y="2382"/>
                    <a:pt x="15822" y="4047"/>
                  </a:cubicBezTo>
                  <a:cubicBezTo>
                    <a:pt x="15825" y="4065"/>
                    <a:pt x="15828" y="4083"/>
                    <a:pt x="15831" y="4099"/>
                  </a:cubicBezTo>
                  <a:lnTo>
                    <a:pt x="16198" y="5854"/>
                  </a:lnTo>
                  <a:lnTo>
                    <a:pt x="9381" y="5854"/>
                  </a:lnTo>
                  <a:lnTo>
                    <a:pt x="11672" y="4099"/>
                  </a:lnTo>
                  <a:cubicBezTo>
                    <a:pt x="11925" y="3909"/>
                    <a:pt x="11973" y="3550"/>
                    <a:pt x="11784" y="3301"/>
                  </a:cubicBezTo>
                  <a:cubicBezTo>
                    <a:pt x="11672" y="3157"/>
                    <a:pt x="11504" y="3082"/>
                    <a:pt x="11334" y="3082"/>
                  </a:cubicBezTo>
                  <a:cubicBezTo>
                    <a:pt x="11212" y="3082"/>
                    <a:pt x="11089" y="3121"/>
                    <a:pt x="10986" y="3201"/>
                  </a:cubicBezTo>
                  <a:lnTo>
                    <a:pt x="7598" y="5800"/>
                  </a:lnTo>
                  <a:cubicBezTo>
                    <a:pt x="7577" y="5818"/>
                    <a:pt x="7556" y="5836"/>
                    <a:pt x="7535" y="5854"/>
                  </a:cubicBezTo>
                  <a:lnTo>
                    <a:pt x="3072" y="5854"/>
                  </a:lnTo>
                  <a:lnTo>
                    <a:pt x="3440" y="4099"/>
                  </a:lnTo>
                  <a:cubicBezTo>
                    <a:pt x="3446" y="4083"/>
                    <a:pt x="3446" y="4065"/>
                    <a:pt x="3449" y="4047"/>
                  </a:cubicBezTo>
                  <a:cubicBezTo>
                    <a:pt x="3641" y="2382"/>
                    <a:pt x="4948" y="1126"/>
                    <a:pt x="6490" y="1126"/>
                  </a:cubicBezTo>
                  <a:close/>
                  <a:moveTo>
                    <a:pt x="11404" y="9606"/>
                  </a:moveTo>
                  <a:cubicBezTo>
                    <a:pt x="11718" y="9606"/>
                    <a:pt x="11967" y="9856"/>
                    <a:pt x="11967" y="10169"/>
                  </a:cubicBezTo>
                  <a:cubicBezTo>
                    <a:pt x="11967" y="10482"/>
                    <a:pt x="11718" y="10735"/>
                    <a:pt x="11404" y="10735"/>
                  </a:cubicBezTo>
                  <a:lnTo>
                    <a:pt x="7755" y="10735"/>
                  </a:lnTo>
                  <a:cubicBezTo>
                    <a:pt x="7442" y="10735"/>
                    <a:pt x="7189" y="10482"/>
                    <a:pt x="7189" y="10169"/>
                  </a:cubicBezTo>
                  <a:cubicBezTo>
                    <a:pt x="7189" y="9856"/>
                    <a:pt x="7442" y="9606"/>
                    <a:pt x="7755" y="9606"/>
                  </a:cubicBezTo>
                  <a:close/>
                  <a:moveTo>
                    <a:pt x="4457" y="8025"/>
                  </a:moveTo>
                  <a:cubicBezTo>
                    <a:pt x="5264" y="8025"/>
                    <a:pt x="5990" y="8510"/>
                    <a:pt x="6300" y="9254"/>
                  </a:cubicBezTo>
                  <a:cubicBezTo>
                    <a:pt x="6607" y="10001"/>
                    <a:pt x="6439" y="10859"/>
                    <a:pt x="5867" y="11428"/>
                  </a:cubicBezTo>
                  <a:cubicBezTo>
                    <a:pt x="5486" y="11811"/>
                    <a:pt x="4976" y="12014"/>
                    <a:pt x="4456" y="12014"/>
                  </a:cubicBezTo>
                  <a:cubicBezTo>
                    <a:pt x="4199" y="12014"/>
                    <a:pt x="3940" y="11964"/>
                    <a:pt x="3693" y="11862"/>
                  </a:cubicBezTo>
                  <a:cubicBezTo>
                    <a:pt x="2949" y="11554"/>
                    <a:pt x="2461" y="10826"/>
                    <a:pt x="2461" y="10019"/>
                  </a:cubicBezTo>
                  <a:cubicBezTo>
                    <a:pt x="2464" y="8920"/>
                    <a:pt x="3355" y="8025"/>
                    <a:pt x="4454" y="8025"/>
                  </a:cubicBezTo>
                  <a:close/>
                  <a:moveTo>
                    <a:pt x="14816" y="8025"/>
                  </a:moveTo>
                  <a:cubicBezTo>
                    <a:pt x="15915" y="8025"/>
                    <a:pt x="16810" y="8917"/>
                    <a:pt x="16810" y="10019"/>
                  </a:cubicBezTo>
                  <a:cubicBezTo>
                    <a:pt x="16810" y="10826"/>
                    <a:pt x="16325" y="11554"/>
                    <a:pt x="15578" y="11862"/>
                  </a:cubicBezTo>
                  <a:cubicBezTo>
                    <a:pt x="15332" y="11964"/>
                    <a:pt x="15073" y="12014"/>
                    <a:pt x="14816" y="12014"/>
                  </a:cubicBezTo>
                  <a:cubicBezTo>
                    <a:pt x="14297" y="12014"/>
                    <a:pt x="13786" y="11811"/>
                    <a:pt x="13404" y="11428"/>
                  </a:cubicBezTo>
                  <a:cubicBezTo>
                    <a:pt x="12835" y="10859"/>
                    <a:pt x="12663" y="10001"/>
                    <a:pt x="12973" y="9254"/>
                  </a:cubicBezTo>
                  <a:cubicBezTo>
                    <a:pt x="13280" y="8510"/>
                    <a:pt x="14009" y="8025"/>
                    <a:pt x="14816" y="8025"/>
                  </a:cubicBezTo>
                  <a:close/>
                  <a:moveTo>
                    <a:pt x="6490" y="0"/>
                  </a:moveTo>
                  <a:cubicBezTo>
                    <a:pt x="4385" y="0"/>
                    <a:pt x="2599" y="1671"/>
                    <a:pt x="2331" y="3894"/>
                  </a:cubicBezTo>
                  <a:lnTo>
                    <a:pt x="1907" y="5917"/>
                  </a:lnTo>
                  <a:cubicBezTo>
                    <a:pt x="799" y="6143"/>
                    <a:pt x="1" y="7119"/>
                    <a:pt x="1" y="8251"/>
                  </a:cubicBezTo>
                  <a:lnTo>
                    <a:pt x="1" y="11877"/>
                  </a:lnTo>
                  <a:cubicBezTo>
                    <a:pt x="1" y="13192"/>
                    <a:pt x="1064" y="14255"/>
                    <a:pt x="2380" y="14258"/>
                  </a:cubicBezTo>
                  <a:lnTo>
                    <a:pt x="16894" y="14258"/>
                  </a:lnTo>
                  <a:cubicBezTo>
                    <a:pt x="18207" y="14255"/>
                    <a:pt x="19270" y="13192"/>
                    <a:pt x="19273" y="11880"/>
                  </a:cubicBezTo>
                  <a:lnTo>
                    <a:pt x="19273" y="8251"/>
                  </a:lnTo>
                  <a:cubicBezTo>
                    <a:pt x="19270" y="7119"/>
                    <a:pt x="18472" y="6143"/>
                    <a:pt x="17364" y="5917"/>
                  </a:cubicBezTo>
                  <a:lnTo>
                    <a:pt x="16939" y="3894"/>
                  </a:lnTo>
                  <a:cubicBezTo>
                    <a:pt x="16671" y="1671"/>
                    <a:pt x="14885" y="0"/>
                    <a:pt x="1278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87" name="Google Shape;2487;p59"/>
            <p:cNvSpPr/>
            <p:nvPr/>
          </p:nvSpPr>
          <p:spPr>
            <a:xfrm>
              <a:off x="1546875" y="4805650"/>
              <a:ext cx="118975" cy="53850"/>
            </a:xfrm>
            <a:custGeom>
              <a:rect b="b" l="l" r="r" t="t"/>
              <a:pathLst>
                <a:path extrusionOk="0" h="2154" w="4759">
                  <a:moveTo>
                    <a:pt x="1" y="1"/>
                  </a:moveTo>
                  <a:lnTo>
                    <a:pt x="1" y="458"/>
                  </a:lnTo>
                  <a:cubicBezTo>
                    <a:pt x="1" y="1395"/>
                    <a:pt x="757" y="2151"/>
                    <a:pt x="1693" y="2154"/>
                  </a:cubicBezTo>
                  <a:lnTo>
                    <a:pt x="3063" y="2154"/>
                  </a:lnTo>
                  <a:cubicBezTo>
                    <a:pt x="4000" y="2151"/>
                    <a:pt x="4756" y="1395"/>
                    <a:pt x="4759" y="458"/>
                  </a:cubicBezTo>
                  <a:lnTo>
                    <a:pt x="475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88" name="Google Shape;2488;p59"/>
            <p:cNvSpPr/>
            <p:nvPr/>
          </p:nvSpPr>
          <p:spPr>
            <a:xfrm>
              <a:off x="1801325" y="4805650"/>
              <a:ext cx="118975" cy="53850"/>
            </a:xfrm>
            <a:custGeom>
              <a:rect b="b" l="l" r="r" t="t"/>
              <a:pathLst>
                <a:path extrusionOk="0" h="2154" w="4759">
                  <a:moveTo>
                    <a:pt x="1" y="1"/>
                  </a:moveTo>
                  <a:lnTo>
                    <a:pt x="1" y="458"/>
                  </a:lnTo>
                  <a:cubicBezTo>
                    <a:pt x="1" y="1395"/>
                    <a:pt x="757" y="2151"/>
                    <a:pt x="1693" y="2154"/>
                  </a:cubicBezTo>
                  <a:lnTo>
                    <a:pt x="3063" y="2154"/>
                  </a:lnTo>
                  <a:cubicBezTo>
                    <a:pt x="4000" y="2151"/>
                    <a:pt x="4756" y="1395"/>
                    <a:pt x="4759" y="458"/>
                  </a:cubicBezTo>
                  <a:lnTo>
                    <a:pt x="475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489" name="Google Shape;2489;p59"/>
          <p:cNvGrpSpPr/>
          <p:nvPr/>
        </p:nvGrpSpPr>
        <p:grpSpPr>
          <a:xfrm>
            <a:off x="5953622" y="3739412"/>
            <a:ext cx="290957" cy="286995"/>
            <a:chOff x="2084100" y="4400250"/>
            <a:chExt cx="486550" cy="479925"/>
          </a:xfrm>
        </p:grpSpPr>
        <p:sp>
          <p:nvSpPr>
            <p:cNvPr id="2490" name="Google Shape;2490;p59"/>
            <p:cNvSpPr/>
            <p:nvPr/>
          </p:nvSpPr>
          <p:spPr>
            <a:xfrm>
              <a:off x="2084100" y="4652250"/>
              <a:ext cx="105325" cy="90050"/>
            </a:xfrm>
            <a:custGeom>
              <a:rect b="b" l="l" r="r" t="t"/>
              <a:pathLst>
                <a:path extrusionOk="0" h="3602" w="4213">
                  <a:moveTo>
                    <a:pt x="2260" y="1"/>
                  </a:moveTo>
                  <a:cubicBezTo>
                    <a:pt x="2109" y="1"/>
                    <a:pt x="1966" y="60"/>
                    <a:pt x="1858" y="168"/>
                  </a:cubicBezTo>
                  <a:lnTo>
                    <a:pt x="259" y="1764"/>
                  </a:lnTo>
                  <a:cubicBezTo>
                    <a:pt x="0" y="2023"/>
                    <a:pt x="54" y="2457"/>
                    <a:pt x="367" y="2647"/>
                  </a:cubicBezTo>
                  <a:lnTo>
                    <a:pt x="1957" y="3601"/>
                  </a:lnTo>
                  <a:cubicBezTo>
                    <a:pt x="2078" y="3228"/>
                    <a:pt x="2274" y="2885"/>
                    <a:pt x="2533" y="2592"/>
                  </a:cubicBezTo>
                  <a:lnTo>
                    <a:pt x="4213" y="274"/>
                  </a:lnTo>
                  <a:lnTo>
                    <a:pt x="2337" y="6"/>
                  </a:lnTo>
                  <a:cubicBezTo>
                    <a:pt x="2311" y="2"/>
                    <a:pt x="2285" y="1"/>
                    <a:pt x="226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91" name="Google Shape;2491;p59"/>
            <p:cNvSpPr/>
            <p:nvPr/>
          </p:nvSpPr>
          <p:spPr>
            <a:xfrm>
              <a:off x="2372575" y="4644175"/>
              <a:ext cx="175875" cy="226275"/>
            </a:xfrm>
            <a:custGeom>
              <a:rect b="b" l="l" r="r" t="t"/>
              <a:pathLst>
                <a:path extrusionOk="0" h="9051" w="7035">
                  <a:moveTo>
                    <a:pt x="4469" y="1"/>
                  </a:moveTo>
                  <a:cubicBezTo>
                    <a:pt x="3981" y="467"/>
                    <a:pt x="3466" y="901"/>
                    <a:pt x="2927" y="1304"/>
                  </a:cubicBezTo>
                  <a:lnTo>
                    <a:pt x="0" y="3436"/>
                  </a:lnTo>
                  <a:lnTo>
                    <a:pt x="3406" y="8787"/>
                  </a:lnTo>
                  <a:cubicBezTo>
                    <a:pt x="3514" y="8960"/>
                    <a:pt x="3697" y="9050"/>
                    <a:pt x="3882" y="9050"/>
                  </a:cubicBezTo>
                  <a:cubicBezTo>
                    <a:pt x="4025" y="9050"/>
                    <a:pt x="4170" y="8996"/>
                    <a:pt x="4282" y="8884"/>
                  </a:cubicBezTo>
                  <a:cubicBezTo>
                    <a:pt x="5818" y="7348"/>
                    <a:pt x="5990" y="7173"/>
                    <a:pt x="6821" y="6345"/>
                  </a:cubicBezTo>
                  <a:cubicBezTo>
                    <a:pt x="7034" y="6125"/>
                    <a:pt x="7031" y="5773"/>
                    <a:pt x="6812" y="5553"/>
                  </a:cubicBezTo>
                  <a:cubicBezTo>
                    <a:pt x="6702" y="5444"/>
                    <a:pt x="6558" y="5389"/>
                    <a:pt x="6413" y="5389"/>
                  </a:cubicBezTo>
                  <a:cubicBezTo>
                    <a:pt x="6272" y="5389"/>
                    <a:pt x="6130" y="5441"/>
                    <a:pt x="6020" y="5547"/>
                  </a:cubicBezTo>
                  <a:lnTo>
                    <a:pt x="5800" y="5767"/>
                  </a:lnTo>
                  <a:lnTo>
                    <a:pt x="5201" y="3174"/>
                  </a:lnTo>
                  <a:lnTo>
                    <a:pt x="5920" y="2455"/>
                  </a:lnTo>
                  <a:cubicBezTo>
                    <a:pt x="6134" y="2232"/>
                    <a:pt x="6131" y="1880"/>
                    <a:pt x="5914" y="1663"/>
                  </a:cubicBezTo>
                  <a:cubicBezTo>
                    <a:pt x="5804" y="1551"/>
                    <a:pt x="5660" y="1496"/>
                    <a:pt x="5515" y="1496"/>
                  </a:cubicBezTo>
                  <a:cubicBezTo>
                    <a:pt x="5374" y="1496"/>
                    <a:pt x="5232" y="1548"/>
                    <a:pt x="5122" y="1654"/>
                  </a:cubicBezTo>
                  <a:lnTo>
                    <a:pt x="4903" y="1877"/>
                  </a:lnTo>
                  <a:lnTo>
                    <a:pt x="446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92" name="Google Shape;2492;p59"/>
            <p:cNvSpPr/>
            <p:nvPr/>
          </p:nvSpPr>
          <p:spPr>
            <a:xfrm>
              <a:off x="2093950" y="4419400"/>
              <a:ext cx="228500" cy="174750"/>
            </a:xfrm>
            <a:custGeom>
              <a:rect b="b" l="l" r="r" t="t"/>
              <a:pathLst>
                <a:path extrusionOk="0" h="6990" w="9140">
                  <a:moveTo>
                    <a:pt x="3194" y="1"/>
                  </a:moveTo>
                  <a:cubicBezTo>
                    <a:pt x="3049" y="1"/>
                    <a:pt x="2905" y="56"/>
                    <a:pt x="2795" y="166"/>
                  </a:cubicBezTo>
                  <a:lnTo>
                    <a:pt x="257" y="2704"/>
                  </a:lnTo>
                  <a:cubicBezTo>
                    <a:pt x="1" y="2960"/>
                    <a:pt x="46" y="3385"/>
                    <a:pt x="350" y="3580"/>
                  </a:cubicBezTo>
                  <a:lnTo>
                    <a:pt x="5707" y="6989"/>
                  </a:lnTo>
                  <a:lnTo>
                    <a:pt x="7824" y="4071"/>
                  </a:lnTo>
                  <a:cubicBezTo>
                    <a:pt x="8230" y="3526"/>
                    <a:pt x="8670" y="3008"/>
                    <a:pt x="9140" y="2517"/>
                  </a:cubicBezTo>
                  <a:lnTo>
                    <a:pt x="7264" y="2084"/>
                  </a:lnTo>
                  <a:lnTo>
                    <a:pt x="7484" y="1864"/>
                  </a:lnTo>
                  <a:cubicBezTo>
                    <a:pt x="7697" y="1641"/>
                    <a:pt x="7694" y="1289"/>
                    <a:pt x="7478" y="1072"/>
                  </a:cubicBezTo>
                  <a:cubicBezTo>
                    <a:pt x="7368" y="961"/>
                    <a:pt x="7223" y="905"/>
                    <a:pt x="7078" y="905"/>
                  </a:cubicBezTo>
                  <a:cubicBezTo>
                    <a:pt x="6937" y="905"/>
                    <a:pt x="6795" y="958"/>
                    <a:pt x="6686" y="1063"/>
                  </a:cubicBezTo>
                  <a:lnTo>
                    <a:pt x="5966" y="1786"/>
                  </a:lnTo>
                  <a:lnTo>
                    <a:pt x="3370" y="1186"/>
                  </a:lnTo>
                  <a:lnTo>
                    <a:pt x="3593" y="964"/>
                  </a:lnTo>
                  <a:cubicBezTo>
                    <a:pt x="3813" y="744"/>
                    <a:pt x="3813" y="385"/>
                    <a:pt x="3593" y="166"/>
                  </a:cubicBezTo>
                  <a:cubicBezTo>
                    <a:pt x="3483" y="56"/>
                    <a:pt x="3339" y="1"/>
                    <a:pt x="319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93" name="Google Shape;2493;p59"/>
            <p:cNvSpPr/>
            <p:nvPr/>
          </p:nvSpPr>
          <p:spPr>
            <a:xfrm>
              <a:off x="2224425" y="4777500"/>
              <a:ext cx="90425" cy="102675"/>
            </a:xfrm>
            <a:custGeom>
              <a:rect b="b" l="l" r="r" t="t"/>
              <a:pathLst>
                <a:path extrusionOk="0" h="4107" w="3617">
                  <a:moveTo>
                    <a:pt x="3324" y="0"/>
                  </a:moveTo>
                  <a:lnTo>
                    <a:pt x="846" y="1804"/>
                  </a:lnTo>
                  <a:cubicBezTo>
                    <a:pt x="638" y="1994"/>
                    <a:pt x="340" y="2144"/>
                    <a:pt x="0" y="2250"/>
                  </a:cubicBezTo>
                  <a:lnTo>
                    <a:pt x="949" y="3831"/>
                  </a:lnTo>
                  <a:cubicBezTo>
                    <a:pt x="1057" y="4011"/>
                    <a:pt x="1245" y="4106"/>
                    <a:pt x="1435" y="4106"/>
                  </a:cubicBezTo>
                  <a:cubicBezTo>
                    <a:pt x="1578" y="4106"/>
                    <a:pt x="1723" y="4052"/>
                    <a:pt x="1834" y="3939"/>
                  </a:cubicBezTo>
                  <a:lnTo>
                    <a:pt x="3430" y="2343"/>
                  </a:lnTo>
                  <a:cubicBezTo>
                    <a:pt x="3556" y="2217"/>
                    <a:pt x="3617" y="2039"/>
                    <a:pt x="3589" y="1864"/>
                  </a:cubicBezTo>
                  <a:lnTo>
                    <a:pt x="332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94" name="Google Shape;2494;p59"/>
            <p:cNvSpPr/>
            <p:nvPr/>
          </p:nvSpPr>
          <p:spPr>
            <a:xfrm>
              <a:off x="2454100" y="4400250"/>
              <a:ext cx="116550" cy="107300"/>
            </a:xfrm>
            <a:custGeom>
              <a:rect b="b" l="l" r="r" t="t"/>
              <a:pathLst>
                <a:path extrusionOk="0" h="4292" w="4662">
                  <a:moveTo>
                    <a:pt x="2188" y="0"/>
                  </a:moveTo>
                  <a:cubicBezTo>
                    <a:pt x="1911" y="0"/>
                    <a:pt x="1630" y="51"/>
                    <a:pt x="1361" y="155"/>
                  </a:cubicBezTo>
                  <a:cubicBezTo>
                    <a:pt x="1015" y="287"/>
                    <a:pt x="675" y="432"/>
                    <a:pt x="341" y="588"/>
                  </a:cubicBezTo>
                  <a:cubicBezTo>
                    <a:pt x="0" y="1600"/>
                    <a:pt x="265" y="2717"/>
                    <a:pt x="1021" y="3470"/>
                  </a:cubicBezTo>
                  <a:cubicBezTo>
                    <a:pt x="1558" y="4004"/>
                    <a:pt x="2275" y="4291"/>
                    <a:pt x="3007" y="4291"/>
                  </a:cubicBezTo>
                  <a:cubicBezTo>
                    <a:pt x="3307" y="4291"/>
                    <a:pt x="3609" y="4243"/>
                    <a:pt x="3903" y="4145"/>
                  </a:cubicBezTo>
                  <a:cubicBezTo>
                    <a:pt x="4060" y="3813"/>
                    <a:pt x="4204" y="3473"/>
                    <a:pt x="4337" y="3130"/>
                  </a:cubicBezTo>
                  <a:cubicBezTo>
                    <a:pt x="4662" y="2281"/>
                    <a:pt x="4457" y="1320"/>
                    <a:pt x="3816" y="676"/>
                  </a:cubicBezTo>
                  <a:cubicBezTo>
                    <a:pt x="3375" y="235"/>
                    <a:pt x="2787" y="0"/>
                    <a:pt x="218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95" name="Google Shape;2495;p59"/>
            <p:cNvSpPr/>
            <p:nvPr/>
          </p:nvSpPr>
          <p:spPr>
            <a:xfrm>
              <a:off x="2152975" y="4431500"/>
              <a:ext cx="381925" cy="377725"/>
            </a:xfrm>
            <a:custGeom>
              <a:rect b="b" l="l" r="r" t="t"/>
              <a:pathLst>
                <a:path extrusionOk="0" h="15109" w="15277">
                  <a:moveTo>
                    <a:pt x="11062" y="3658"/>
                  </a:moveTo>
                  <a:cubicBezTo>
                    <a:pt x="11207" y="3658"/>
                    <a:pt x="11353" y="3714"/>
                    <a:pt x="11464" y="3825"/>
                  </a:cubicBezTo>
                  <a:cubicBezTo>
                    <a:pt x="11681" y="4042"/>
                    <a:pt x="11684" y="4394"/>
                    <a:pt x="11470" y="4617"/>
                  </a:cubicBezTo>
                  <a:lnTo>
                    <a:pt x="9076" y="7011"/>
                  </a:lnTo>
                  <a:cubicBezTo>
                    <a:pt x="8965" y="7122"/>
                    <a:pt x="8820" y="7178"/>
                    <a:pt x="8675" y="7178"/>
                  </a:cubicBezTo>
                  <a:cubicBezTo>
                    <a:pt x="8530" y="7178"/>
                    <a:pt x="8385" y="7122"/>
                    <a:pt x="8275" y="7011"/>
                  </a:cubicBezTo>
                  <a:cubicBezTo>
                    <a:pt x="8055" y="6791"/>
                    <a:pt x="8055" y="6433"/>
                    <a:pt x="8275" y="6213"/>
                  </a:cubicBezTo>
                  <a:lnTo>
                    <a:pt x="10672" y="3816"/>
                  </a:lnTo>
                  <a:cubicBezTo>
                    <a:pt x="10781" y="3711"/>
                    <a:pt x="10921" y="3658"/>
                    <a:pt x="11062" y="3658"/>
                  </a:cubicBezTo>
                  <a:close/>
                  <a:moveTo>
                    <a:pt x="11136" y="1"/>
                  </a:moveTo>
                  <a:lnTo>
                    <a:pt x="11136" y="1"/>
                  </a:lnTo>
                  <a:cubicBezTo>
                    <a:pt x="9278" y="1079"/>
                    <a:pt x="7658" y="2524"/>
                    <a:pt x="6378" y="4253"/>
                  </a:cubicBezTo>
                  <a:lnTo>
                    <a:pt x="624" y="12169"/>
                  </a:lnTo>
                  <a:cubicBezTo>
                    <a:pt x="0" y="12877"/>
                    <a:pt x="15" y="13979"/>
                    <a:pt x="660" y="14623"/>
                  </a:cubicBezTo>
                  <a:cubicBezTo>
                    <a:pt x="992" y="14957"/>
                    <a:pt x="1464" y="15108"/>
                    <a:pt x="1921" y="15108"/>
                  </a:cubicBezTo>
                  <a:cubicBezTo>
                    <a:pt x="2351" y="15108"/>
                    <a:pt x="2767" y="14974"/>
                    <a:pt x="3039" y="14732"/>
                  </a:cubicBezTo>
                  <a:lnTo>
                    <a:pt x="11037" y="8905"/>
                  </a:lnTo>
                  <a:cubicBezTo>
                    <a:pt x="12759" y="7628"/>
                    <a:pt x="14201" y="6014"/>
                    <a:pt x="15276" y="4162"/>
                  </a:cubicBezTo>
                  <a:lnTo>
                    <a:pt x="15276" y="4162"/>
                  </a:lnTo>
                  <a:cubicBezTo>
                    <a:pt x="15201" y="4166"/>
                    <a:pt x="15126" y="4168"/>
                    <a:pt x="15052" y="4168"/>
                  </a:cubicBezTo>
                  <a:cubicBezTo>
                    <a:pt x="13942" y="4168"/>
                    <a:pt x="12979" y="3729"/>
                    <a:pt x="12265" y="3018"/>
                  </a:cubicBezTo>
                  <a:cubicBezTo>
                    <a:pt x="11446" y="2199"/>
                    <a:pt x="11076" y="1091"/>
                    <a:pt x="1113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496" name="Google Shape;2496;p59"/>
          <p:cNvGrpSpPr/>
          <p:nvPr/>
        </p:nvGrpSpPr>
        <p:grpSpPr>
          <a:xfrm>
            <a:off x="8165005" y="3310466"/>
            <a:ext cx="242228" cy="275623"/>
            <a:chOff x="2707950" y="4399325"/>
            <a:chExt cx="423475" cy="481775"/>
          </a:xfrm>
        </p:grpSpPr>
        <p:sp>
          <p:nvSpPr>
            <p:cNvPr id="2497" name="Google Shape;2497;p59"/>
            <p:cNvSpPr/>
            <p:nvPr/>
          </p:nvSpPr>
          <p:spPr>
            <a:xfrm>
              <a:off x="2905550" y="4515000"/>
              <a:ext cx="28275" cy="366100"/>
            </a:xfrm>
            <a:custGeom>
              <a:rect b="b" l="l" r="r" t="t"/>
              <a:pathLst>
                <a:path extrusionOk="0" h="14644" w="1131">
                  <a:moveTo>
                    <a:pt x="1" y="0"/>
                  </a:moveTo>
                  <a:lnTo>
                    <a:pt x="1" y="14644"/>
                  </a:lnTo>
                  <a:lnTo>
                    <a:pt x="1130" y="14644"/>
                  </a:lnTo>
                  <a:lnTo>
                    <a:pt x="113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98" name="Google Shape;2498;p59"/>
            <p:cNvSpPr/>
            <p:nvPr/>
          </p:nvSpPr>
          <p:spPr>
            <a:xfrm>
              <a:off x="2962025" y="4710725"/>
              <a:ext cx="141175" cy="29225"/>
            </a:xfrm>
            <a:custGeom>
              <a:rect b="b" l="l" r="r" t="t"/>
              <a:pathLst>
                <a:path extrusionOk="0" h="1169" w="5647">
                  <a:moveTo>
                    <a:pt x="0" y="0"/>
                  </a:moveTo>
                  <a:lnTo>
                    <a:pt x="0" y="1169"/>
                  </a:lnTo>
                  <a:lnTo>
                    <a:pt x="5646" y="1169"/>
                  </a:lnTo>
                  <a:lnTo>
                    <a:pt x="564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499" name="Google Shape;2499;p59"/>
            <p:cNvSpPr/>
            <p:nvPr/>
          </p:nvSpPr>
          <p:spPr>
            <a:xfrm>
              <a:off x="2962025" y="4768175"/>
              <a:ext cx="141175" cy="112925"/>
            </a:xfrm>
            <a:custGeom>
              <a:rect b="b" l="l" r="r" t="t"/>
              <a:pathLst>
                <a:path extrusionOk="0" h="4517" w="5647">
                  <a:moveTo>
                    <a:pt x="0" y="0"/>
                  </a:moveTo>
                  <a:lnTo>
                    <a:pt x="0" y="4517"/>
                  </a:lnTo>
                  <a:lnTo>
                    <a:pt x="3951" y="4517"/>
                  </a:lnTo>
                  <a:cubicBezTo>
                    <a:pt x="4888" y="4517"/>
                    <a:pt x="5646" y="3758"/>
                    <a:pt x="5646" y="2825"/>
                  </a:cubicBezTo>
                  <a:lnTo>
                    <a:pt x="564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500" name="Google Shape;2500;p59"/>
            <p:cNvSpPr/>
            <p:nvPr/>
          </p:nvSpPr>
          <p:spPr>
            <a:xfrm>
              <a:off x="2736175" y="4710725"/>
              <a:ext cx="141175" cy="29225"/>
            </a:xfrm>
            <a:custGeom>
              <a:rect b="b" l="l" r="r" t="t"/>
              <a:pathLst>
                <a:path extrusionOk="0" h="1169" w="5647">
                  <a:moveTo>
                    <a:pt x="1" y="0"/>
                  </a:moveTo>
                  <a:lnTo>
                    <a:pt x="1" y="1169"/>
                  </a:lnTo>
                  <a:lnTo>
                    <a:pt x="5647" y="1169"/>
                  </a:lnTo>
                  <a:lnTo>
                    <a:pt x="564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501" name="Google Shape;2501;p59"/>
            <p:cNvSpPr/>
            <p:nvPr/>
          </p:nvSpPr>
          <p:spPr>
            <a:xfrm>
              <a:off x="2736175" y="4768175"/>
              <a:ext cx="141175" cy="112925"/>
            </a:xfrm>
            <a:custGeom>
              <a:rect b="b" l="l" r="r" t="t"/>
              <a:pathLst>
                <a:path extrusionOk="0" h="4517" w="5647">
                  <a:moveTo>
                    <a:pt x="1" y="0"/>
                  </a:moveTo>
                  <a:lnTo>
                    <a:pt x="1" y="2825"/>
                  </a:lnTo>
                  <a:cubicBezTo>
                    <a:pt x="1" y="3758"/>
                    <a:pt x="759" y="4517"/>
                    <a:pt x="1693" y="4517"/>
                  </a:cubicBezTo>
                  <a:lnTo>
                    <a:pt x="5647" y="4517"/>
                  </a:lnTo>
                  <a:lnTo>
                    <a:pt x="564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502" name="Google Shape;2502;p59"/>
            <p:cNvSpPr/>
            <p:nvPr/>
          </p:nvSpPr>
          <p:spPr>
            <a:xfrm>
              <a:off x="2707950" y="4515075"/>
              <a:ext cx="169400" cy="82825"/>
            </a:xfrm>
            <a:custGeom>
              <a:rect b="b" l="l" r="r" t="t"/>
              <a:pathLst>
                <a:path extrusionOk="0" h="3313" w="6776">
                  <a:moveTo>
                    <a:pt x="1693" y="0"/>
                  </a:moveTo>
                  <a:cubicBezTo>
                    <a:pt x="759" y="0"/>
                    <a:pt x="0" y="756"/>
                    <a:pt x="0" y="1693"/>
                  </a:cubicBezTo>
                  <a:lnTo>
                    <a:pt x="0" y="2747"/>
                  </a:lnTo>
                  <a:cubicBezTo>
                    <a:pt x="0" y="3060"/>
                    <a:pt x="253" y="3313"/>
                    <a:pt x="563" y="3313"/>
                  </a:cubicBezTo>
                  <a:lnTo>
                    <a:pt x="6776" y="3313"/>
                  </a:lnTo>
                  <a:lnTo>
                    <a:pt x="677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503" name="Google Shape;2503;p59"/>
            <p:cNvSpPr/>
            <p:nvPr/>
          </p:nvSpPr>
          <p:spPr>
            <a:xfrm>
              <a:off x="2736175" y="4626025"/>
              <a:ext cx="141175" cy="56500"/>
            </a:xfrm>
            <a:custGeom>
              <a:rect b="b" l="l" r="r" t="t"/>
              <a:pathLst>
                <a:path extrusionOk="0" h="2260" w="5647">
                  <a:moveTo>
                    <a:pt x="1" y="1"/>
                  </a:moveTo>
                  <a:lnTo>
                    <a:pt x="1" y="2259"/>
                  </a:lnTo>
                  <a:lnTo>
                    <a:pt x="5647" y="2259"/>
                  </a:lnTo>
                  <a:lnTo>
                    <a:pt x="564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504" name="Google Shape;2504;p59"/>
            <p:cNvSpPr/>
            <p:nvPr/>
          </p:nvSpPr>
          <p:spPr>
            <a:xfrm>
              <a:off x="2850525" y="4430375"/>
              <a:ext cx="138325" cy="56500"/>
            </a:xfrm>
            <a:custGeom>
              <a:rect b="b" l="l" r="r" t="t"/>
              <a:pathLst>
                <a:path extrusionOk="0" h="2260" w="5533">
                  <a:moveTo>
                    <a:pt x="2765" y="1"/>
                  </a:moveTo>
                  <a:cubicBezTo>
                    <a:pt x="1500" y="1"/>
                    <a:pt x="275" y="916"/>
                    <a:pt x="1" y="2259"/>
                  </a:cubicBezTo>
                  <a:lnTo>
                    <a:pt x="5532" y="2259"/>
                  </a:lnTo>
                  <a:cubicBezTo>
                    <a:pt x="5258" y="910"/>
                    <a:pt x="4030" y="1"/>
                    <a:pt x="276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505" name="Google Shape;2505;p59"/>
            <p:cNvSpPr/>
            <p:nvPr/>
          </p:nvSpPr>
          <p:spPr>
            <a:xfrm>
              <a:off x="2974300" y="4399350"/>
              <a:ext cx="129650" cy="87525"/>
            </a:xfrm>
            <a:custGeom>
              <a:rect b="b" l="l" r="r" t="t"/>
              <a:pathLst>
                <a:path extrusionOk="0" h="3501" w="5186">
                  <a:moveTo>
                    <a:pt x="2058" y="0"/>
                  </a:moveTo>
                  <a:cubicBezTo>
                    <a:pt x="1374" y="0"/>
                    <a:pt x="670" y="239"/>
                    <a:pt x="0" y="775"/>
                  </a:cubicBezTo>
                  <a:cubicBezTo>
                    <a:pt x="931" y="1398"/>
                    <a:pt x="1554" y="2389"/>
                    <a:pt x="1714" y="3500"/>
                  </a:cubicBezTo>
                  <a:lnTo>
                    <a:pt x="4397" y="3500"/>
                  </a:lnTo>
                  <a:cubicBezTo>
                    <a:pt x="4842" y="3497"/>
                    <a:pt x="5185" y="3109"/>
                    <a:pt x="5131" y="2666"/>
                  </a:cubicBezTo>
                  <a:cubicBezTo>
                    <a:pt x="5128" y="2639"/>
                    <a:pt x="5125" y="2609"/>
                    <a:pt x="5119" y="2579"/>
                  </a:cubicBezTo>
                  <a:cubicBezTo>
                    <a:pt x="4936" y="1482"/>
                    <a:pt x="4207" y="609"/>
                    <a:pt x="3171" y="212"/>
                  </a:cubicBezTo>
                  <a:cubicBezTo>
                    <a:pt x="2813" y="74"/>
                    <a:pt x="2438" y="0"/>
                    <a:pt x="205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506" name="Google Shape;2506;p59"/>
            <p:cNvSpPr/>
            <p:nvPr/>
          </p:nvSpPr>
          <p:spPr>
            <a:xfrm>
              <a:off x="2735425" y="4399325"/>
              <a:ext cx="129650" cy="87475"/>
            </a:xfrm>
            <a:custGeom>
              <a:rect b="b" l="l" r="r" t="t"/>
              <a:pathLst>
                <a:path extrusionOk="0" h="3499" w="5186">
                  <a:moveTo>
                    <a:pt x="3150" y="0"/>
                  </a:moveTo>
                  <a:cubicBezTo>
                    <a:pt x="2765" y="0"/>
                    <a:pt x="2385" y="77"/>
                    <a:pt x="2015" y="219"/>
                  </a:cubicBezTo>
                  <a:cubicBezTo>
                    <a:pt x="979" y="616"/>
                    <a:pt x="250" y="1483"/>
                    <a:pt x="67" y="2580"/>
                  </a:cubicBezTo>
                  <a:cubicBezTo>
                    <a:pt x="64" y="2610"/>
                    <a:pt x="58" y="2637"/>
                    <a:pt x="55" y="2667"/>
                  </a:cubicBezTo>
                  <a:cubicBezTo>
                    <a:pt x="0" y="3110"/>
                    <a:pt x="344" y="3498"/>
                    <a:pt x="789" y="3498"/>
                  </a:cubicBezTo>
                  <a:lnTo>
                    <a:pt x="3475" y="3498"/>
                  </a:lnTo>
                  <a:cubicBezTo>
                    <a:pt x="3632" y="2390"/>
                    <a:pt x="4255" y="1399"/>
                    <a:pt x="5186" y="776"/>
                  </a:cubicBezTo>
                  <a:cubicBezTo>
                    <a:pt x="4510" y="236"/>
                    <a:pt x="3823" y="0"/>
                    <a:pt x="315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507" name="Google Shape;2507;p59"/>
            <p:cNvSpPr/>
            <p:nvPr/>
          </p:nvSpPr>
          <p:spPr>
            <a:xfrm>
              <a:off x="2962025" y="4515075"/>
              <a:ext cx="169400" cy="82825"/>
            </a:xfrm>
            <a:custGeom>
              <a:rect b="b" l="l" r="r" t="t"/>
              <a:pathLst>
                <a:path extrusionOk="0" h="3313" w="6776">
                  <a:moveTo>
                    <a:pt x="0" y="0"/>
                  </a:moveTo>
                  <a:lnTo>
                    <a:pt x="0" y="3313"/>
                  </a:lnTo>
                  <a:lnTo>
                    <a:pt x="6209" y="3313"/>
                  </a:lnTo>
                  <a:cubicBezTo>
                    <a:pt x="6523" y="3313"/>
                    <a:pt x="6776" y="3060"/>
                    <a:pt x="6776" y="2747"/>
                  </a:cubicBezTo>
                  <a:lnTo>
                    <a:pt x="6776" y="1693"/>
                  </a:lnTo>
                  <a:cubicBezTo>
                    <a:pt x="6776" y="756"/>
                    <a:pt x="6017" y="0"/>
                    <a:pt x="508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508" name="Google Shape;2508;p59"/>
            <p:cNvSpPr/>
            <p:nvPr/>
          </p:nvSpPr>
          <p:spPr>
            <a:xfrm>
              <a:off x="2962025" y="4626025"/>
              <a:ext cx="141175" cy="56500"/>
            </a:xfrm>
            <a:custGeom>
              <a:rect b="b" l="l" r="r" t="t"/>
              <a:pathLst>
                <a:path extrusionOk="0" h="2260" w="5647">
                  <a:moveTo>
                    <a:pt x="0" y="1"/>
                  </a:moveTo>
                  <a:lnTo>
                    <a:pt x="0" y="2259"/>
                  </a:lnTo>
                  <a:lnTo>
                    <a:pt x="5646" y="2259"/>
                  </a:lnTo>
                  <a:lnTo>
                    <a:pt x="564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509" name="Google Shape;2509;p59"/>
          <p:cNvGrpSpPr/>
          <p:nvPr/>
        </p:nvGrpSpPr>
        <p:grpSpPr>
          <a:xfrm>
            <a:off x="6860039" y="4179425"/>
            <a:ext cx="229429" cy="283039"/>
            <a:chOff x="3330525" y="4399275"/>
            <a:chExt cx="390650" cy="481850"/>
          </a:xfrm>
        </p:grpSpPr>
        <p:sp>
          <p:nvSpPr>
            <p:cNvPr id="2510" name="Google Shape;2510;p59"/>
            <p:cNvSpPr/>
            <p:nvPr/>
          </p:nvSpPr>
          <p:spPr>
            <a:xfrm>
              <a:off x="3543950" y="4648550"/>
              <a:ext cx="78450" cy="95775"/>
            </a:xfrm>
            <a:custGeom>
              <a:rect b="b" l="l" r="r" t="t"/>
              <a:pathLst>
                <a:path extrusionOk="0" h="3831" w="3138">
                  <a:moveTo>
                    <a:pt x="2677" y="0"/>
                  </a:moveTo>
                  <a:cubicBezTo>
                    <a:pt x="2298" y="356"/>
                    <a:pt x="1861" y="648"/>
                    <a:pt x="1388" y="858"/>
                  </a:cubicBezTo>
                  <a:lnTo>
                    <a:pt x="0" y="2948"/>
                  </a:lnTo>
                  <a:lnTo>
                    <a:pt x="880" y="3831"/>
                  </a:lnTo>
                  <a:lnTo>
                    <a:pt x="3138" y="443"/>
                  </a:lnTo>
                  <a:lnTo>
                    <a:pt x="267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511" name="Google Shape;2511;p59"/>
            <p:cNvSpPr/>
            <p:nvPr/>
          </p:nvSpPr>
          <p:spPr>
            <a:xfrm>
              <a:off x="3427250" y="4456050"/>
              <a:ext cx="197650" cy="197175"/>
            </a:xfrm>
            <a:custGeom>
              <a:rect b="b" l="l" r="r" t="t"/>
              <a:pathLst>
                <a:path extrusionOk="0" h="7887" w="7906">
                  <a:moveTo>
                    <a:pt x="7520" y="0"/>
                  </a:moveTo>
                  <a:cubicBezTo>
                    <a:pt x="6863" y="1374"/>
                    <a:pt x="5475" y="2247"/>
                    <a:pt x="3952" y="2247"/>
                  </a:cubicBezTo>
                  <a:lnTo>
                    <a:pt x="1" y="2247"/>
                  </a:lnTo>
                  <a:lnTo>
                    <a:pt x="1" y="3942"/>
                  </a:lnTo>
                  <a:cubicBezTo>
                    <a:pt x="1" y="5698"/>
                    <a:pt x="1154" y="7137"/>
                    <a:pt x="2587" y="7643"/>
                  </a:cubicBezTo>
                  <a:lnTo>
                    <a:pt x="2597" y="7643"/>
                  </a:lnTo>
                  <a:cubicBezTo>
                    <a:pt x="3006" y="7806"/>
                    <a:pt x="3480" y="7887"/>
                    <a:pt x="3953" y="7887"/>
                  </a:cubicBezTo>
                  <a:cubicBezTo>
                    <a:pt x="4426" y="7887"/>
                    <a:pt x="4899" y="7806"/>
                    <a:pt x="5307" y="7643"/>
                  </a:cubicBezTo>
                  <a:lnTo>
                    <a:pt x="5319" y="7643"/>
                  </a:lnTo>
                  <a:cubicBezTo>
                    <a:pt x="6451" y="7306"/>
                    <a:pt x="7905" y="5848"/>
                    <a:pt x="7905" y="3942"/>
                  </a:cubicBezTo>
                  <a:lnTo>
                    <a:pt x="7905" y="1684"/>
                  </a:lnTo>
                  <a:cubicBezTo>
                    <a:pt x="7905" y="1100"/>
                    <a:pt x="7776" y="524"/>
                    <a:pt x="752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512" name="Google Shape;2512;p59"/>
            <p:cNvSpPr/>
            <p:nvPr/>
          </p:nvSpPr>
          <p:spPr>
            <a:xfrm>
              <a:off x="3428150" y="4399275"/>
              <a:ext cx="166925" cy="84725"/>
            </a:xfrm>
            <a:custGeom>
              <a:rect b="b" l="l" r="r" t="t"/>
              <a:pathLst>
                <a:path extrusionOk="0" h="3389" w="6677">
                  <a:moveTo>
                    <a:pt x="3921" y="1"/>
                  </a:moveTo>
                  <a:cubicBezTo>
                    <a:pt x="3917" y="1"/>
                    <a:pt x="3913" y="1"/>
                    <a:pt x="3910" y="1"/>
                  </a:cubicBezTo>
                  <a:cubicBezTo>
                    <a:pt x="1946" y="4"/>
                    <a:pt x="284" y="1446"/>
                    <a:pt x="1" y="3389"/>
                  </a:cubicBezTo>
                  <a:lnTo>
                    <a:pt x="3910" y="3389"/>
                  </a:lnTo>
                  <a:cubicBezTo>
                    <a:pt x="5247" y="3389"/>
                    <a:pt x="6403" y="2452"/>
                    <a:pt x="6677" y="1142"/>
                  </a:cubicBezTo>
                  <a:cubicBezTo>
                    <a:pt x="5945" y="410"/>
                    <a:pt x="4953" y="1"/>
                    <a:pt x="392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513" name="Google Shape;2513;p59"/>
            <p:cNvSpPr/>
            <p:nvPr/>
          </p:nvSpPr>
          <p:spPr>
            <a:xfrm>
              <a:off x="3330525" y="4674000"/>
              <a:ext cx="181225" cy="207125"/>
            </a:xfrm>
            <a:custGeom>
              <a:rect b="b" l="l" r="r" t="t"/>
              <a:pathLst>
                <a:path extrusionOk="0" h="8285" w="7249">
                  <a:moveTo>
                    <a:pt x="2972" y="0"/>
                  </a:moveTo>
                  <a:lnTo>
                    <a:pt x="1455" y="440"/>
                  </a:lnTo>
                  <a:cubicBezTo>
                    <a:pt x="542" y="744"/>
                    <a:pt x="0" y="1716"/>
                    <a:pt x="235" y="2620"/>
                  </a:cubicBezTo>
                  <a:lnTo>
                    <a:pt x="1229" y="7832"/>
                  </a:lnTo>
                  <a:cubicBezTo>
                    <a:pt x="1289" y="8091"/>
                    <a:pt x="1518" y="8278"/>
                    <a:pt x="1783" y="8284"/>
                  </a:cubicBezTo>
                  <a:cubicBezTo>
                    <a:pt x="1787" y="8284"/>
                    <a:pt x="1792" y="8285"/>
                    <a:pt x="1796" y="8285"/>
                  </a:cubicBezTo>
                  <a:cubicBezTo>
                    <a:pt x="1816" y="8285"/>
                    <a:pt x="1835" y="8279"/>
                    <a:pt x="1852" y="8272"/>
                  </a:cubicBezTo>
                  <a:cubicBezTo>
                    <a:pt x="1861" y="8284"/>
                    <a:pt x="1861" y="8284"/>
                    <a:pt x="1873" y="8284"/>
                  </a:cubicBezTo>
                  <a:lnTo>
                    <a:pt x="7248" y="8284"/>
                  </a:lnTo>
                  <a:lnTo>
                    <a:pt x="7248" y="3364"/>
                  </a:lnTo>
                  <a:lnTo>
                    <a:pt x="6514" y="4086"/>
                  </a:lnTo>
                  <a:cubicBezTo>
                    <a:pt x="6410" y="4202"/>
                    <a:pt x="6270" y="4259"/>
                    <a:pt x="6126" y="4259"/>
                  </a:cubicBezTo>
                  <a:cubicBezTo>
                    <a:pt x="5952" y="4259"/>
                    <a:pt x="5772" y="4175"/>
                    <a:pt x="5646" y="4008"/>
                  </a:cubicBezTo>
                  <a:lnTo>
                    <a:pt x="297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514" name="Google Shape;2514;p59"/>
            <p:cNvSpPr/>
            <p:nvPr/>
          </p:nvSpPr>
          <p:spPr>
            <a:xfrm>
              <a:off x="3540175" y="4674000"/>
              <a:ext cx="181000" cy="207100"/>
            </a:xfrm>
            <a:custGeom>
              <a:rect b="b" l="l" r="r" t="t"/>
              <a:pathLst>
                <a:path extrusionOk="0" h="8284" w="7240">
                  <a:moveTo>
                    <a:pt x="3951" y="4821"/>
                  </a:moveTo>
                  <a:cubicBezTo>
                    <a:pt x="4701" y="4821"/>
                    <a:pt x="4701" y="5950"/>
                    <a:pt x="3951" y="5950"/>
                  </a:cubicBezTo>
                  <a:lnTo>
                    <a:pt x="2822" y="5950"/>
                  </a:lnTo>
                  <a:cubicBezTo>
                    <a:pt x="2075" y="5950"/>
                    <a:pt x="2075" y="4821"/>
                    <a:pt x="2822" y="4821"/>
                  </a:cubicBezTo>
                  <a:close/>
                  <a:moveTo>
                    <a:pt x="4280" y="0"/>
                  </a:moveTo>
                  <a:lnTo>
                    <a:pt x="1603" y="4008"/>
                  </a:lnTo>
                  <a:cubicBezTo>
                    <a:pt x="1476" y="4178"/>
                    <a:pt x="1297" y="4257"/>
                    <a:pt x="1126" y="4257"/>
                  </a:cubicBezTo>
                  <a:cubicBezTo>
                    <a:pt x="977" y="4257"/>
                    <a:pt x="834" y="4197"/>
                    <a:pt x="735" y="4086"/>
                  </a:cubicBezTo>
                  <a:lnTo>
                    <a:pt x="1" y="3364"/>
                  </a:lnTo>
                  <a:lnTo>
                    <a:pt x="1" y="8284"/>
                  </a:lnTo>
                  <a:lnTo>
                    <a:pt x="5454" y="8284"/>
                  </a:lnTo>
                  <a:cubicBezTo>
                    <a:pt x="5722" y="8284"/>
                    <a:pt x="5954" y="8094"/>
                    <a:pt x="6008" y="7832"/>
                  </a:cubicBezTo>
                  <a:lnTo>
                    <a:pt x="7002" y="2653"/>
                  </a:lnTo>
                  <a:cubicBezTo>
                    <a:pt x="7240" y="1716"/>
                    <a:pt x="6707" y="744"/>
                    <a:pt x="5770" y="428"/>
                  </a:cubicBezTo>
                  <a:lnTo>
                    <a:pt x="428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515" name="Google Shape;2515;p59"/>
            <p:cNvSpPr/>
            <p:nvPr/>
          </p:nvSpPr>
          <p:spPr>
            <a:xfrm>
              <a:off x="3429975" y="4648850"/>
              <a:ext cx="78225" cy="95400"/>
            </a:xfrm>
            <a:custGeom>
              <a:rect b="b" l="l" r="r" t="t"/>
              <a:pathLst>
                <a:path extrusionOk="0" h="3816" w="3129">
                  <a:moveTo>
                    <a:pt x="452" y="0"/>
                  </a:moveTo>
                  <a:lnTo>
                    <a:pt x="0" y="440"/>
                  </a:lnTo>
                  <a:lnTo>
                    <a:pt x="2247" y="3816"/>
                  </a:lnTo>
                  <a:lnTo>
                    <a:pt x="3129" y="2936"/>
                  </a:lnTo>
                  <a:lnTo>
                    <a:pt x="1741" y="846"/>
                  </a:lnTo>
                  <a:cubicBezTo>
                    <a:pt x="1268" y="636"/>
                    <a:pt x="834" y="350"/>
                    <a:pt x="45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516" name="Google Shape;2516;p59"/>
            <p:cNvSpPr/>
            <p:nvPr/>
          </p:nvSpPr>
          <p:spPr>
            <a:xfrm>
              <a:off x="3514200" y="4681000"/>
              <a:ext cx="23150" cy="17550"/>
            </a:xfrm>
            <a:custGeom>
              <a:rect b="b" l="l" r="r" t="t"/>
              <a:pathLst>
                <a:path extrusionOk="0" h="702" w="926">
                  <a:moveTo>
                    <a:pt x="1" y="0"/>
                  </a:moveTo>
                  <a:lnTo>
                    <a:pt x="465" y="702"/>
                  </a:lnTo>
                  <a:lnTo>
                    <a:pt x="925" y="0"/>
                  </a:lnTo>
                  <a:lnTo>
                    <a:pt x="916" y="0"/>
                  </a:lnTo>
                  <a:cubicBezTo>
                    <a:pt x="769" y="12"/>
                    <a:pt x="609" y="24"/>
                    <a:pt x="465" y="24"/>
                  </a:cubicBezTo>
                  <a:cubicBezTo>
                    <a:pt x="317" y="24"/>
                    <a:pt x="157" y="12"/>
                    <a:pt x="1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517" name="Google Shape;2517;p59"/>
          <p:cNvGrpSpPr/>
          <p:nvPr/>
        </p:nvGrpSpPr>
        <p:grpSpPr>
          <a:xfrm>
            <a:off x="7299141" y="4175117"/>
            <a:ext cx="215784" cy="289047"/>
            <a:chOff x="3938800" y="4399275"/>
            <a:chExt cx="359700" cy="481825"/>
          </a:xfrm>
        </p:grpSpPr>
        <p:sp>
          <p:nvSpPr>
            <p:cNvPr id="2518" name="Google Shape;2518;p59"/>
            <p:cNvSpPr/>
            <p:nvPr/>
          </p:nvSpPr>
          <p:spPr>
            <a:xfrm>
              <a:off x="4022650" y="4427525"/>
              <a:ext cx="166625" cy="84700"/>
            </a:xfrm>
            <a:custGeom>
              <a:rect b="b" l="l" r="r" t="t"/>
              <a:pathLst>
                <a:path extrusionOk="0" h="3388" w="6665">
                  <a:moveTo>
                    <a:pt x="3909" y="0"/>
                  </a:moveTo>
                  <a:cubicBezTo>
                    <a:pt x="1946" y="3"/>
                    <a:pt x="284" y="1446"/>
                    <a:pt x="1" y="3388"/>
                  </a:cubicBezTo>
                  <a:lnTo>
                    <a:pt x="3909" y="3388"/>
                  </a:lnTo>
                  <a:cubicBezTo>
                    <a:pt x="4807" y="3385"/>
                    <a:pt x="5647" y="2957"/>
                    <a:pt x="6180" y="2235"/>
                  </a:cubicBezTo>
                  <a:cubicBezTo>
                    <a:pt x="6421" y="1909"/>
                    <a:pt x="6589" y="1530"/>
                    <a:pt x="6665" y="1129"/>
                  </a:cubicBezTo>
                  <a:cubicBezTo>
                    <a:pt x="6135" y="602"/>
                    <a:pt x="5463" y="241"/>
                    <a:pt x="4734" y="91"/>
                  </a:cubicBezTo>
                  <a:cubicBezTo>
                    <a:pt x="4463" y="30"/>
                    <a:pt x="4186" y="0"/>
                    <a:pt x="39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519" name="Google Shape;2519;p59"/>
            <p:cNvSpPr/>
            <p:nvPr/>
          </p:nvSpPr>
          <p:spPr>
            <a:xfrm>
              <a:off x="4021450" y="4484275"/>
              <a:ext cx="197650" cy="199225"/>
            </a:xfrm>
            <a:custGeom>
              <a:rect b="b" l="l" r="r" t="t"/>
              <a:pathLst>
                <a:path extrusionOk="0" h="7969" w="7906">
                  <a:moveTo>
                    <a:pt x="7526" y="1"/>
                  </a:moveTo>
                  <a:cubicBezTo>
                    <a:pt x="7420" y="223"/>
                    <a:pt x="7291" y="434"/>
                    <a:pt x="7140" y="633"/>
                  </a:cubicBezTo>
                  <a:cubicBezTo>
                    <a:pt x="6396" y="1648"/>
                    <a:pt x="5216" y="2247"/>
                    <a:pt x="3957" y="2247"/>
                  </a:cubicBezTo>
                  <a:lnTo>
                    <a:pt x="4" y="2247"/>
                  </a:lnTo>
                  <a:lnTo>
                    <a:pt x="4" y="4018"/>
                  </a:lnTo>
                  <a:cubicBezTo>
                    <a:pt x="1" y="4635"/>
                    <a:pt x="148" y="5243"/>
                    <a:pt x="434" y="5788"/>
                  </a:cubicBezTo>
                  <a:lnTo>
                    <a:pt x="434" y="5800"/>
                  </a:lnTo>
                  <a:cubicBezTo>
                    <a:pt x="615" y="6159"/>
                    <a:pt x="850" y="6487"/>
                    <a:pt x="1133" y="6773"/>
                  </a:cubicBezTo>
                  <a:lnTo>
                    <a:pt x="1202" y="6839"/>
                  </a:lnTo>
                  <a:cubicBezTo>
                    <a:pt x="1967" y="7592"/>
                    <a:pt x="2962" y="7968"/>
                    <a:pt x="3958" y="7968"/>
                  </a:cubicBezTo>
                  <a:cubicBezTo>
                    <a:pt x="4959" y="7968"/>
                    <a:pt x="5959" y="7588"/>
                    <a:pt x="6725" y="6827"/>
                  </a:cubicBezTo>
                  <a:lnTo>
                    <a:pt x="6758" y="6794"/>
                  </a:lnTo>
                  <a:cubicBezTo>
                    <a:pt x="6972" y="6583"/>
                    <a:pt x="7158" y="6342"/>
                    <a:pt x="7312" y="6083"/>
                  </a:cubicBezTo>
                  <a:lnTo>
                    <a:pt x="7321" y="6083"/>
                  </a:lnTo>
                  <a:cubicBezTo>
                    <a:pt x="7703" y="5463"/>
                    <a:pt x="7905" y="4746"/>
                    <a:pt x="7902" y="4018"/>
                  </a:cubicBezTo>
                  <a:lnTo>
                    <a:pt x="7902" y="1684"/>
                  </a:lnTo>
                  <a:cubicBezTo>
                    <a:pt x="7902" y="1407"/>
                    <a:pt x="7875" y="1130"/>
                    <a:pt x="7818" y="859"/>
                  </a:cubicBezTo>
                  <a:cubicBezTo>
                    <a:pt x="7764" y="561"/>
                    <a:pt x="7664" y="272"/>
                    <a:pt x="752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520" name="Google Shape;2520;p59"/>
            <p:cNvSpPr/>
            <p:nvPr/>
          </p:nvSpPr>
          <p:spPr>
            <a:xfrm>
              <a:off x="4054050" y="4692500"/>
              <a:ext cx="132975" cy="47450"/>
            </a:xfrm>
            <a:custGeom>
              <a:rect b="b" l="l" r="r" t="t"/>
              <a:pathLst>
                <a:path extrusionOk="0" h="1898" w="5319">
                  <a:moveTo>
                    <a:pt x="5318" y="1"/>
                  </a:moveTo>
                  <a:lnTo>
                    <a:pt x="5318" y="1"/>
                  </a:lnTo>
                  <a:cubicBezTo>
                    <a:pt x="4550" y="498"/>
                    <a:pt x="3635" y="769"/>
                    <a:pt x="2653" y="769"/>
                  </a:cubicBezTo>
                  <a:cubicBezTo>
                    <a:pt x="2648" y="769"/>
                    <a:pt x="2643" y="769"/>
                    <a:pt x="2637" y="769"/>
                  </a:cubicBezTo>
                  <a:cubicBezTo>
                    <a:pt x="1703" y="769"/>
                    <a:pt x="791" y="507"/>
                    <a:pt x="0" y="13"/>
                  </a:cubicBezTo>
                  <a:lnTo>
                    <a:pt x="0" y="13"/>
                  </a:lnTo>
                  <a:cubicBezTo>
                    <a:pt x="82" y="272"/>
                    <a:pt x="202" y="516"/>
                    <a:pt x="362" y="736"/>
                  </a:cubicBezTo>
                  <a:cubicBezTo>
                    <a:pt x="898" y="1464"/>
                    <a:pt x="1747" y="1895"/>
                    <a:pt x="2653" y="1898"/>
                  </a:cubicBezTo>
                  <a:cubicBezTo>
                    <a:pt x="2660" y="1898"/>
                    <a:pt x="2667" y="1898"/>
                    <a:pt x="2674" y="1898"/>
                  </a:cubicBezTo>
                  <a:cubicBezTo>
                    <a:pt x="3870" y="1898"/>
                    <a:pt x="4935" y="1135"/>
                    <a:pt x="531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521" name="Google Shape;2521;p59"/>
            <p:cNvSpPr/>
            <p:nvPr/>
          </p:nvSpPr>
          <p:spPr>
            <a:xfrm>
              <a:off x="4163275" y="4399275"/>
              <a:ext cx="84275" cy="84200"/>
            </a:xfrm>
            <a:custGeom>
              <a:rect b="b" l="l" r="r" t="t"/>
              <a:pathLst>
                <a:path extrusionOk="0" h="3368" w="3371">
                  <a:moveTo>
                    <a:pt x="1090" y="1"/>
                  </a:moveTo>
                  <a:cubicBezTo>
                    <a:pt x="707" y="1"/>
                    <a:pt x="330" y="106"/>
                    <a:pt x="1" y="305"/>
                  </a:cubicBezTo>
                  <a:cubicBezTo>
                    <a:pt x="338" y="420"/>
                    <a:pt x="660" y="573"/>
                    <a:pt x="961" y="769"/>
                  </a:cubicBezTo>
                  <a:lnTo>
                    <a:pt x="961" y="781"/>
                  </a:lnTo>
                  <a:cubicBezTo>
                    <a:pt x="1443" y="1070"/>
                    <a:pt x="1874" y="1446"/>
                    <a:pt x="2226" y="1886"/>
                  </a:cubicBezTo>
                  <a:cubicBezTo>
                    <a:pt x="2587" y="2329"/>
                    <a:pt x="2871" y="2829"/>
                    <a:pt x="3060" y="3368"/>
                  </a:cubicBezTo>
                  <a:cubicBezTo>
                    <a:pt x="3262" y="3033"/>
                    <a:pt x="3370" y="2651"/>
                    <a:pt x="3364" y="2259"/>
                  </a:cubicBezTo>
                  <a:cubicBezTo>
                    <a:pt x="3361" y="1236"/>
                    <a:pt x="2672" y="341"/>
                    <a:pt x="1684" y="79"/>
                  </a:cubicBezTo>
                  <a:cubicBezTo>
                    <a:pt x="1615" y="58"/>
                    <a:pt x="1543" y="46"/>
                    <a:pt x="1467" y="46"/>
                  </a:cubicBezTo>
                  <a:cubicBezTo>
                    <a:pt x="1344" y="34"/>
                    <a:pt x="1232" y="1"/>
                    <a:pt x="1106" y="1"/>
                  </a:cubicBezTo>
                  <a:cubicBezTo>
                    <a:pt x="1101" y="1"/>
                    <a:pt x="1095" y="1"/>
                    <a:pt x="109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522" name="Google Shape;2522;p59"/>
            <p:cNvSpPr/>
            <p:nvPr/>
          </p:nvSpPr>
          <p:spPr>
            <a:xfrm>
              <a:off x="3938800" y="4692800"/>
              <a:ext cx="359700" cy="188300"/>
            </a:xfrm>
            <a:custGeom>
              <a:rect b="b" l="l" r="r" t="t"/>
              <a:pathLst>
                <a:path extrusionOk="0" h="7532" w="14388">
                  <a:moveTo>
                    <a:pt x="11160" y="4144"/>
                  </a:moveTo>
                  <a:cubicBezTo>
                    <a:pt x="11470" y="4144"/>
                    <a:pt x="11723" y="4397"/>
                    <a:pt x="11723" y="4710"/>
                  </a:cubicBezTo>
                  <a:cubicBezTo>
                    <a:pt x="11723" y="5021"/>
                    <a:pt x="11470" y="5274"/>
                    <a:pt x="11160" y="5274"/>
                  </a:cubicBezTo>
                  <a:lnTo>
                    <a:pt x="10031" y="5274"/>
                  </a:lnTo>
                  <a:cubicBezTo>
                    <a:pt x="9718" y="5274"/>
                    <a:pt x="9465" y="5021"/>
                    <a:pt x="9465" y="4710"/>
                  </a:cubicBezTo>
                  <a:cubicBezTo>
                    <a:pt x="9465" y="4397"/>
                    <a:pt x="9718" y="4144"/>
                    <a:pt x="10031" y="4144"/>
                  </a:cubicBezTo>
                  <a:close/>
                  <a:moveTo>
                    <a:pt x="3379" y="1"/>
                  </a:moveTo>
                  <a:lnTo>
                    <a:pt x="2385" y="248"/>
                  </a:lnTo>
                  <a:cubicBezTo>
                    <a:pt x="922" y="615"/>
                    <a:pt x="0" y="2067"/>
                    <a:pt x="295" y="3545"/>
                  </a:cubicBezTo>
                  <a:lnTo>
                    <a:pt x="1006" y="7080"/>
                  </a:lnTo>
                  <a:cubicBezTo>
                    <a:pt x="1060" y="7342"/>
                    <a:pt x="1292" y="7532"/>
                    <a:pt x="1560" y="7532"/>
                  </a:cubicBezTo>
                  <a:lnTo>
                    <a:pt x="12831" y="7532"/>
                  </a:lnTo>
                  <a:cubicBezTo>
                    <a:pt x="12833" y="7532"/>
                    <a:pt x="12835" y="7532"/>
                    <a:pt x="12837" y="7532"/>
                  </a:cubicBezTo>
                  <a:cubicBezTo>
                    <a:pt x="13103" y="7532"/>
                    <a:pt x="13331" y="7343"/>
                    <a:pt x="13382" y="7080"/>
                  </a:cubicBezTo>
                  <a:lnTo>
                    <a:pt x="14096" y="3545"/>
                  </a:lnTo>
                  <a:cubicBezTo>
                    <a:pt x="14388" y="2070"/>
                    <a:pt x="13476" y="621"/>
                    <a:pt x="12018" y="248"/>
                  </a:cubicBezTo>
                  <a:lnTo>
                    <a:pt x="11046" y="13"/>
                  </a:lnTo>
                  <a:cubicBezTo>
                    <a:pt x="10678" y="1506"/>
                    <a:pt x="9474" y="2648"/>
                    <a:pt x="7965" y="2943"/>
                  </a:cubicBezTo>
                  <a:cubicBezTo>
                    <a:pt x="7714" y="2991"/>
                    <a:pt x="7463" y="3015"/>
                    <a:pt x="7214" y="3015"/>
                  </a:cubicBezTo>
                  <a:cubicBezTo>
                    <a:pt x="5960" y="3015"/>
                    <a:pt x="4762" y="2417"/>
                    <a:pt x="4011" y="1377"/>
                  </a:cubicBezTo>
                  <a:cubicBezTo>
                    <a:pt x="3707" y="967"/>
                    <a:pt x="3493" y="498"/>
                    <a:pt x="337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2523" name="Google Shape;2523;p59"/>
          <p:cNvSpPr/>
          <p:nvPr/>
        </p:nvSpPr>
        <p:spPr>
          <a:xfrm>
            <a:off x="8138013" y="3747437"/>
            <a:ext cx="295927" cy="269614"/>
          </a:xfrm>
          <a:custGeom>
            <a:rect b="b" l="l" r="r" t="t"/>
            <a:pathLst>
              <a:path extrusionOk="0" h="19265" w="21149">
                <a:moveTo>
                  <a:pt x="10580" y="3417"/>
                </a:moveTo>
                <a:cubicBezTo>
                  <a:pt x="12186" y="3417"/>
                  <a:pt x="13773" y="4040"/>
                  <a:pt x="14967" y="5236"/>
                </a:cubicBezTo>
                <a:cubicBezTo>
                  <a:pt x="16933" y="7199"/>
                  <a:pt x="17352" y="10231"/>
                  <a:pt x="15997" y="12655"/>
                </a:cubicBezTo>
                <a:lnTo>
                  <a:pt x="7550" y="4209"/>
                </a:lnTo>
                <a:cubicBezTo>
                  <a:pt x="8500" y="3676"/>
                  <a:pt x="9544" y="3417"/>
                  <a:pt x="10580" y="3417"/>
                </a:cubicBezTo>
                <a:close/>
                <a:moveTo>
                  <a:pt x="5156" y="6603"/>
                </a:moveTo>
                <a:lnTo>
                  <a:pt x="13600" y="15049"/>
                </a:lnTo>
                <a:cubicBezTo>
                  <a:pt x="12650" y="15584"/>
                  <a:pt x="11607" y="15844"/>
                  <a:pt x="10570" y="15844"/>
                </a:cubicBezTo>
                <a:cubicBezTo>
                  <a:pt x="8964" y="15844"/>
                  <a:pt x="7375" y="15218"/>
                  <a:pt x="6183" y="14019"/>
                </a:cubicBezTo>
                <a:cubicBezTo>
                  <a:pt x="4210" y="12059"/>
                  <a:pt x="3789" y="9024"/>
                  <a:pt x="5156" y="6603"/>
                </a:cubicBezTo>
                <a:close/>
                <a:moveTo>
                  <a:pt x="10574" y="0"/>
                </a:moveTo>
                <a:cubicBezTo>
                  <a:pt x="8127" y="0"/>
                  <a:pt x="5681" y="948"/>
                  <a:pt x="3789" y="2842"/>
                </a:cubicBezTo>
                <a:cubicBezTo>
                  <a:pt x="1" y="6630"/>
                  <a:pt x="1" y="12628"/>
                  <a:pt x="3789" y="16413"/>
                </a:cubicBezTo>
                <a:cubicBezTo>
                  <a:pt x="5662" y="18289"/>
                  <a:pt x="8113" y="19265"/>
                  <a:pt x="10576" y="19265"/>
                </a:cubicBezTo>
                <a:cubicBezTo>
                  <a:pt x="13036" y="19265"/>
                  <a:pt x="15488" y="18289"/>
                  <a:pt x="17361" y="16413"/>
                </a:cubicBezTo>
                <a:cubicBezTo>
                  <a:pt x="21149" y="12625"/>
                  <a:pt x="21149" y="6630"/>
                  <a:pt x="17361" y="2842"/>
                </a:cubicBezTo>
                <a:cubicBezTo>
                  <a:pt x="15467" y="948"/>
                  <a:pt x="13020" y="0"/>
                  <a:pt x="1057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nvGrpSpPr>
          <p:cNvPr id="2524" name="Google Shape;2524;p59"/>
          <p:cNvGrpSpPr/>
          <p:nvPr/>
        </p:nvGrpSpPr>
        <p:grpSpPr>
          <a:xfrm>
            <a:off x="6439611" y="3742442"/>
            <a:ext cx="278013" cy="278061"/>
            <a:chOff x="5652085" y="4399275"/>
            <a:chExt cx="481825" cy="481825"/>
          </a:xfrm>
        </p:grpSpPr>
        <p:sp>
          <p:nvSpPr>
            <p:cNvPr id="2525" name="Google Shape;2525;p59"/>
            <p:cNvSpPr/>
            <p:nvPr/>
          </p:nvSpPr>
          <p:spPr>
            <a:xfrm>
              <a:off x="5652085" y="4399275"/>
              <a:ext cx="481825" cy="481825"/>
            </a:xfrm>
            <a:custGeom>
              <a:rect b="b" l="l" r="r" t="t"/>
              <a:pathLst>
                <a:path extrusionOk="0" h="19273" w="19273">
                  <a:moveTo>
                    <a:pt x="15283" y="7945"/>
                  </a:moveTo>
                  <a:cubicBezTo>
                    <a:pt x="15593" y="7945"/>
                    <a:pt x="15846" y="8195"/>
                    <a:pt x="15846" y="8508"/>
                  </a:cubicBezTo>
                  <a:lnTo>
                    <a:pt x="15846" y="10766"/>
                  </a:lnTo>
                  <a:cubicBezTo>
                    <a:pt x="15846" y="11079"/>
                    <a:pt x="15593" y="11332"/>
                    <a:pt x="15283" y="11332"/>
                  </a:cubicBezTo>
                  <a:lnTo>
                    <a:pt x="3991" y="11332"/>
                  </a:lnTo>
                  <a:cubicBezTo>
                    <a:pt x="3678" y="11332"/>
                    <a:pt x="3425" y="11079"/>
                    <a:pt x="3425" y="10766"/>
                  </a:cubicBezTo>
                  <a:lnTo>
                    <a:pt x="3425" y="8508"/>
                  </a:lnTo>
                  <a:cubicBezTo>
                    <a:pt x="3425" y="8195"/>
                    <a:pt x="3678" y="7945"/>
                    <a:pt x="3991" y="7945"/>
                  </a:cubicBezTo>
                  <a:close/>
                  <a:moveTo>
                    <a:pt x="9637" y="1"/>
                  </a:moveTo>
                  <a:cubicBezTo>
                    <a:pt x="4331" y="1"/>
                    <a:pt x="1" y="4331"/>
                    <a:pt x="1" y="9637"/>
                  </a:cubicBezTo>
                  <a:cubicBezTo>
                    <a:pt x="1" y="14946"/>
                    <a:pt x="4328" y="19273"/>
                    <a:pt x="9637" y="19273"/>
                  </a:cubicBezTo>
                  <a:cubicBezTo>
                    <a:pt x="14943" y="19273"/>
                    <a:pt x="19273" y="14946"/>
                    <a:pt x="19273" y="9637"/>
                  </a:cubicBezTo>
                  <a:cubicBezTo>
                    <a:pt x="19273" y="4331"/>
                    <a:pt x="14943" y="1"/>
                    <a:pt x="963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526" name="Google Shape;2526;p59"/>
            <p:cNvSpPr/>
            <p:nvPr/>
          </p:nvSpPr>
          <p:spPr>
            <a:xfrm>
              <a:off x="5756375" y="4626100"/>
              <a:ext cx="254100" cy="28275"/>
            </a:xfrm>
            <a:custGeom>
              <a:rect b="b" l="l" r="r" t="t"/>
              <a:pathLst>
                <a:path extrusionOk="0" h="1131" w="10164">
                  <a:moveTo>
                    <a:pt x="1" y="1"/>
                  </a:moveTo>
                  <a:lnTo>
                    <a:pt x="1" y="1130"/>
                  </a:lnTo>
                  <a:lnTo>
                    <a:pt x="10164" y="1130"/>
                  </a:lnTo>
                  <a:lnTo>
                    <a:pt x="1016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527" name="Google Shape;2527;p59"/>
          <p:cNvGrpSpPr/>
          <p:nvPr/>
        </p:nvGrpSpPr>
        <p:grpSpPr>
          <a:xfrm>
            <a:off x="1578594" y="4181670"/>
            <a:ext cx="307588" cy="267053"/>
            <a:chOff x="6218300" y="4416175"/>
            <a:chExt cx="516000" cy="448000"/>
          </a:xfrm>
        </p:grpSpPr>
        <p:sp>
          <p:nvSpPr>
            <p:cNvPr id="2528" name="Google Shape;2528;p59"/>
            <p:cNvSpPr/>
            <p:nvPr/>
          </p:nvSpPr>
          <p:spPr>
            <a:xfrm>
              <a:off x="6462150" y="4525375"/>
              <a:ext cx="28250" cy="141250"/>
            </a:xfrm>
            <a:custGeom>
              <a:rect b="b" l="l" r="r" t="t"/>
              <a:pathLst>
                <a:path extrusionOk="0" h="5650" w="1130">
                  <a:moveTo>
                    <a:pt x="566" y="1"/>
                  </a:moveTo>
                  <a:cubicBezTo>
                    <a:pt x="253" y="1"/>
                    <a:pt x="0" y="254"/>
                    <a:pt x="0" y="567"/>
                  </a:cubicBezTo>
                  <a:lnTo>
                    <a:pt x="0" y="5087"/>
                  </a:lnTo>
                  <a:cubicBezTo>
                    <a:pt x="0" y="5397"/>
                    <a:pt x="253" y="5650"/>
                    <a:pt x="566" y="5650"/>
                  </a:cubicBezTo>
                  <a:cubicBezTo>
                    <a:pt x="877" y="5650"/>
                    <a:pt x="1130" y="5397"/>
                    <a:pt x="1130" y="5087"/>
                  </a:cubicBezTo>
                  <a:lnTo>
                    <a:pt x="1130" y="567"/>
                  </a:lnTo>
                  <a:cubicBezTo>
                    <a:pt x="1130" y="254"/>
                    <a:pt x="877" y="1"/>
                    <a:pt x="56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529" name="Google Shape;2529;p59"/>
            <p:cNvSpPr/>
            <p:nvPr/>
          </p:nvSpPr>
          <p:spPr>
            <a:xfrm>
              <a:off x="6218300" y="4416175"/>
              <a:ext cx="516000" cy="448000"/>
            </a:xfrm>
            <a:custGeom>
              <a:rect b="b" l="l" r="r" t="t"/>
              <a:pathLst>
                <a:path extrusionOk="0" h="17920" w="20640">
                  <a:moveTo>
                    <a:pt x="10320" y="3240"/>
                  </a:moveTo>
                  <a:cubicBezTo>
                    <a:pt x="11254" y="3240"/>
                    <a:pt x="12013" y="3998"/>
                    <a:pt x="12013" y="4935"/>
                  </a:cubicBezTo>
                  <a:lnTo>
                    <a:pt x="12013" y="9452"/>
                  </a:lnTo>
                  <a:cubicBezTo>
                    <a:pt x="12013" y="10385"/>
                    <a:pt x="11254" y="11144"/>
                    <a:pt x="10320" y="11144"/>
                  </a:cubicBezTo>
                  <a:cubicBezTo>
                    <a:pt x="9384" y="11144"/>
                    <a:pt x="8625" y="10385"/>
                    <a:pt x="8625" y="9452"/>
                  </a:cubicBezTo>
                  <a:lnTo>
                    <a:pt x="8625" y="4935"/>
                  </a:lnTo>
                  <a:cubicBezTo>
                    <a:pt x="8625" y="3998"/>
                    <a:pt x="9384" y="3240"/>
                    <a:pt x="10320" y="3240"/>
                  </a:cubicBezTo>
                  <a:close/>
                  <a:moveTo>
                    <a:pt x="10320" y="12274"/>
                  </a:moveTo>
                  <a:cubicBezTo>
                    <a:pt x="10538" y="12274"/>
                    <a:pt x="10758" y="12316"/>
                    <a:pt x="10968" y="12403"/>
                  </a:cubicBezTo>
                  <a:cubicBezTo>
                    <a:pt x="11600" y="12665"/>
                    <a:pt x="12013" y="13282"/>
                    <a:pt x="12013" y="13969"/>
                  </a:cubicBezTo>
                  <a:cubicBezTo>
                    <a:pt x="12013" y="14902"/>
                    <a:pt x="11254" y="15661"/>
                    <a:pt x="10320" y="15661"/>
                  </a:cubicBezTo>
                  <a:cubicBezTo>
                    <a:pt x="9634" y="15661"/>
                    <a:pt x="9017" y="15248"/>
                    <a:pt x="8755" y="14616"/>
                  </a:cubicBezTo>
                  <a:cubicBezTo>
                    <a:pt x="8493" y="13984"/>
                    <a:pt x="8637" y="13255"/>
                    <a:pt x="9122" y="12770"/>
                  </a:cubicBezTo>
                  <a:cubicBezTo>
                    <a:pt x="9446" y="12446"/>
                    <a:pt x="9880" y="12274"/>
                    <a:pt x="10320" y="12274"/>
                  </a:cubicBezTo>
                  <a:close/>
                  <a:moveTo>
                    <a:pt x="10319" y="1"/>
                  </a:moveTo>
                  <a:cubicBezTo>
                    <a:pt x="9352" y="1"/>
                    <a:pt x="8386" y="487"/>
                    <a:pt x="7848" y="1460"/>
                  </a:cubicBezTo>
                  <a:lnTo>
                    <a:pt x="1040" y="13731"/>
                  </a:lnTo>
                  <a:cubicBezTo>
                    <a:pt x="1" y="15613"/>
                    <a:pt x="1359" y="17919"/>
                    <a:pt x="3509" y="17919"/>
                  </a:cubicBezTo>
                  <a:lnTo>
                    <a:pt x="17129" y="17919"/>
                  </a:lnTo>
                  <a:cubicBezTo>
                    <a:pt x="19279" y="17919"/>
                    <a:pt x="20640" y="15616"/>
                    <a:pt x="19598" y="13731"/>
                  </a:cubicBezTo>
                  <a:lnTo>
                    <a:pt x="12790" y="1460"/>
                  </a:lnTo>
                  <a:cubicBezTo>
                    <a:pt x="12252" y="487"/>
                    <a:pt x="11286" y="1"/>
                    <a:pt x="1031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530" name="Google Shape;2530;p59"/>
            <p:cNvSpPr/>
            <p:nvPr/>
          </p:nvSpPr>
          <p:spPr>
            <a:xfrm>
              <a:off x="6462150" y="4751225"/>
              <a:ext cx="28250" cy="28250"/>
            </a:xfrm>
            <a:custGeom>
              <a:rect b="b" l="l" r="r" t="t"/>
              <a:pathLst>
                <a:path extrusionOk="0" h="1130" w="1130">
                  <a:moveTo>
                    <a:pt x="566" y="1"/>
                  </a:moveTo>
                  <a:cubicBezTo>
                    <a:pt x="253" y="1"/>
                    <a:pt x="0" y="253"/>
                    <a:pt x="0" y="567"/>
                  </a:cubicBezTo>
                  <a:cubicBezTo>
                    <a:pt x="0" y="877"/>
                    <a:pt x="253" y="1130"/>
                    <a:pt x="566" y="1130"/>
                  </a:cubicBezTo>
                  <a:cubicBezTo>
                    <a:pt x="877" y="1130"/>
                    <a:pt x="1130" y="877"/>
                    <a:pt x="1130" y="567"/>
                  </a:cubicBezTo>
                  <a:cubicBezTo>
                    <a:pt x="1130" y="253"/>
                    <a:pt x="877" y="1"/>
                    <a:pt x="56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531" name="Google Shape;2531;p59"/>
          <p:cNvGrpSpPr/>
          <p:nvPr/>
        </p:nvGrpSpPr>
        <p:grpSpPr>
          <a:xfrm>
            <a:off x="7710721" y="3743318"/>
            <a:ext cx="278013" cy="278013"/>
            <a:chOff x="899850" y="4992125"/>
            <a:chExt cx="481825" cy="481825"/>
          </a:xfrm>
        </p:grpSpPr>
        <p:sp>
          <p:nvSpPr>
            <p:cNvPr id="2532" name="Google Shape;2532;p59"/>
            <p:cNvSpPr/>
            <p:nvPr/>
          </p:nvSpPr>
          <p:spPr>
            <a:xfrm>
              <a:off x="1126600" y="5360100"/>
              <a:ext cx="28250" cy="28250"/>
            </a:xfrm>
            <a:custGeom>
              <a:rect b="b" l="l" r="r" t="t"/>
              <a:pathLst>
                <a:path extrusionOk="0" h="1130" w="1130">
                  <a:moveTo>
                    <a:pt x="566" y="1"/>
                  </a:moveTo>
                  <a:cubicBezTo>
                    <a:pt x="253" y="1"/>
                    <a:pt x="0" y="250"/>
                    <a:pt x="0" y="564"/>
                  </a:cubicBezTo>
                  <a:cubicBezTo>
                    <a:pt x="0" y="877"/>
                    <a:pt x="253" y="1130"/>
                    <a:pt x="566" y="1130"/>
                  </a:cubicBezTo>
                  <a:cubicBezTo>
                    <a:pt x="876" y="1130"/>
                    <a:pt x="1129" y="877"/>
                    <a:pt x="1129" y="564"/>
                  </a:cubicBezTo>
                  <a:cubicBezTo>
                    <a:pt x="1129" y="250"/>
                    <a:pt x="876" y="1"/>
                    <a:pt x="56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533" name="Google Shape;2533;p59"/>
            <p:cNvSpPr/>
            <p:nvPr/>
          </p:nvSpPr>
          <p:spPr>
            <a:xfrm>
              <a:off x="1056050" y="5079900"/>
              <a:ext cx="169400" cy="194950"/>
            </a:xfrm>
            <a:custGeom>
              <a:rect b="b" l="l" r="r" t="t"/>
              <a:pathLst>
                <a:path extrusionOk="0" h="7798" w="6776">
                  <a:moveTo>
                    <a:pt x="3417" y="1"/>
                  </a:moveTo>
                  <a:cubicBezTo>
                    <a:pt x="1713" y="1"/>
                    <a:pt x="0" y="1115"/>
                    <a:pt x="0" y="3304"/>
                  </a:cubicBezTo>
                  <a:cubicBezTo>
                    <a:pt x="0" y="3614"/>
                    <a:pt x="250" y="3867"/>
                    <a:pt x="564" y="3867"/>
                  </a:cubicBezTo>
                  <a:cubicBezTo>
                    <a:pt x="877" y="3867"/>
                    <a:pt x="1130" y="3614"/>
                    <a:pt x="1130" y="3304"/>
                  </a:cubicBezTo>
                  <a:cubicBezTo>
                    <a:pt x="1130" y="2069"/>
                    <a:pt x="2111" y="1061"/>
                    <a:pt x="3388" y="1061"/>
                  </a:cubicBezTo>
                  <a:cubicBezTo>
                    <a:pt x="4665" y="1061"/>
                    <a:pt x="5647" y="2066"/>
                    <a:pt x="5647" y="3304"/>
                  </a:cubicBezTo>
                  <a:cubicBezTo>
                    <a:pt x="5647" y="4147"/>
                    <a:pt x="5174" y="4921"/>
                    <a:pt x="4424" y="5310"/>
                  </a:cubicBezTo>
                  <a:cubicBezTo>
                    <a:pt x="3617" y="5728"/>
                    <a:pt x="3108" y="6336"/>
                    <a:pt x="2912" y="7116"/>
                  </a:cubicBezTo>
                  <a:cubicBezTo>
                    <a:pt x="2870" y="7285"/>
                    <a:pt x="2906" y="7466"/>
                    <a:pt x="3015" y="7601"/>
                  </a:cubicBezTo>
                  <a:cubicBezTo>
                    <a:pt x="3118" y="7736"/>
                    <a:pt x="3277" y="7798"/>
                    <a:pt x="3439" y="7798"/>
                  </a:cubicBezTo>
                  <a:cubicBezTo>
                    <a:pt x="3686" y="7798"/>
                    <a:pt x="3938" y="7652"/>
                    <a:pt x="4005" y="7399"/>
                  </a:cubicBezTo>
                  <a:cubicBezTo>
                    <a:pt x="4129" y="6936"/>
                    <a:pt x="4445" y="6568"/>
                    <a:pt x="4945" y="6312"/>
                  </a:cubicBezTo>
                  <a:cubicBezTo>
                    <a:pt x="6071" y="5728"/>
                    <a:pt x="6776" y="4569"/>
                    <a:pt x="6776" y="3304"/>
                  </a:cubicBezTo>
                  <a:cubicBezTo>
                    <a:pt x="6776" y="1090"/>
                    <a:pt x="5101" y="1"/>
                    <a:pt x="341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534" name="Google Shape;2534;p59"/>
            <p:cNvSpPr/>
            <p:nvPr/>
          </p:nvSpPr>
          <p:spPr>
            <a:xfrm>
              <a:off x="899850" y="4992125"/>
              <a:ext cx="481825" cy="481825"/>
            </a:xfrm>
            <a:custGeom>
              <a:rect b="b" l="l" r="r" t="t"/>
              <a:pathLst>
                <a:path extrusionOk="0" h="19273" w="19273">
                  <a:moveTo>
                    <a:pt x="9636" y="2334"/>
                  </a:moveTo>
                  <a:cubicBezTo>
                    <a:pt x="12223" y="2334"/>
                    <a:pt x="14153" y="4367"/>
                    <a:pt x="14153" y="6815"/>
                  </a:cubicBezTo>
                  <a:cubicBezTo>
                    <a:pt x="14153" y="8501"/>
                    <a:pt x="13214" y="10049"/>
                    <a:pt x="11714" y="10826"/>
                  </a:cubicBezTo>
                  <a:cubicBezTo>
                    <a:pt x="11401" y="10986"/>
                    <a:pt x="11362" y="11142"/>
                    <a:pt x="11344" y="11202"/>
                  </a:cubicBezTo>
                  <a:cubicBezTo>
                    <a:pt x="11141" y="11958"/>
                    <a:pt x="10458" y="12455"/>
                    <a:pt x="9710" y="12455"/>
                  </a:cubicBezTo>
                  <a:cubicBezTo>
                    <a:pt x="9569" y="12455"/>
                    <a:pt x="9426" y="12438"/>
                    <a:pt x="9284" y="12401"/>
                  </a:cubicBezTo>
                  <a:cubicBezTo>
                    <a:pt x="8383" y="12169"/>
                    <a:pt x="7841" y="11254"/>
                    <a:pt x="8064" y="10353"/>
                  </a:cubicBezTo>
                  <a:cubicBezTo>
                    <a:pt x="8338" y="9260"/>
                    <a:pt x="9061" y="8384"/>
                    <a:pt x="10154" y="7818"/>
                  </a:cubicBezTo>
                  <a:cubicBezTo>
                    <a:pt x="10832" y="7465"/>
                    <a:pt x="10973" y="6556"/>
                    <a:pt x="10434" y="6017"/>
                  </a:cubicBezTo>
                  <a:cubicBezTo>
                    <a:pt x="10219" y="5801"/>
                    <a:pt x="9934" y="5700"/>
                    <a:pt x="9650" y="5700"/>
                  </a:cubicBezTo>
                  <a:cubicBezTo>
                    <a:pt x="9078" y="5700"/>
                    <a:pt x="8507" y="6109"/>
                    <a:pt x="8507" y="6815"/>
                  </a:cubicBezTo>
                  <a:cubicBezTo>
                    <a:pt x="8507" y="7749"/>
                    <a:pt x="7748" y="8507"/>
                    <a:pt x="6812" y="8507"/>
                  </a:cubicBezTo>
                  <a:cubicBezTo>
                    <a:pt x="5875" y="8507"/>
                    <a:pt x="5119" y="7749"/>
                    <a:pt x="5119" y="6815"/>
                  </a:cubicBezTo>
                  <a:cubicBezTo>
                    <a:pt x="5119" y="4388"/>
                    <a:pt x="7028" y="2334"/>
                    <a:pt x="9636" y="2334"/>
                  </a:cubicBezTo>
                  <a:close/>
                  <a:moveTo>
                    <a:pt x="9636" y="13588"/>
                  </a:moveTo>
                  <a:cubicBezTo>
                    <a:pt x="9854" y="13588"/>
                    <a:pt x="10074" y="13630"/>
                    <a:pt x="10284" y="13717"/>
                  </a:cubicBezTo>
                  <a:cubicBezTo>
                    <a:pt x="10916" y="13979"/>
                    <a:pt x="11328" y="14596"/>
                    <a:pt x="11328" y="15283"/>
                  </a:cubicBezTo>
                  <a:cubicBezTo>
                    <a:pt x="11328" y="16219"/>
                    <a:pt x="10570" y="16975"/>
                    <a:pt x="9636" y="16978"/>
                  </a:cubicBezTo>
                  <a:cubicBezTo>
                    <a:pt x="8950" y="16978"/>
                    <a:pt x="8332" y="16562"/>
                    <a:pt x="8070" y="15930"/>
                  </a:cubicBezTo>
                  <a:cubicBezTo>
                    <a:pt x="7808" y="15298"/>
                    <a:pt x="7953" y="14569"/>
                    <a:pt x="8438" y="14084"/>
                  </a:cubicBezTo>
                  <a:cubicBezTo>
                    <a:pt x="8762" y="13760"/>
                    <a:pt x="9195" y="13588"/>
                    <a:pt x="9636" y="13588"/>
                  </a:cubicBezTo>
                  <a:close/>
                  <a:moveTo>
                    <a:pt x="9636" y="1"/>
                  </a:moveTo>
                  <a:cubicBezTo>
                    <a:pt x="4330" y="1"/>
                    <a:pt x="0" y="4331"/>
                    <a:pt x="0" y="9637"/>
                  </a:cubicBezTo>
                  <a:cubicBezTo>
                    <a:pt x="0" y="14945"/>
                    <a:pt x="4330" y="19273"/>
                    <a:pt x="9636" y="19273"/>
                  </a:cubicBezTo>
                  <a:cubicBezTo>
                    <a:pt x="14939" y="19273"/>
                    <a:pt x="19272" y="14945"/>
                    <a:pt x="19272" y="9637"/>
                  </a:cubicBezTo>
                  <a:cubicBezTo>
                    <a:pt x="19272" y="4331"/>
                    <a:pt x="14942" y="1"/>
                    <a:pt x="963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535" name="Google Shape;2535;p59"/>
          <p:cNvGrpSpPr/>
          <p:nvPr/>
        </p:nvGrpSpPr>
        <p:grpSpPr>
          <a:xfrm>
            <a:off x="7274088" y="3742051"/>
            <a:ext cx="278013" cy="278013"/>
            <a:chOff x="1492675" y="4992125"/>
            <a:chExt cx="481825" cy="481825"/>
          </a:xfrm>
        </p:grpSpPr>
        <p:sp>
          <p:nvSpPr>
            <p:cNvPr id="2536" name="Google Shape;2536;p59"/>
            <p:cNvSpPr/>
            <p:nvPr/>
          </p:nvSpPr>
          <p:spPr>
            <a:xfrm>
              <a:off x="1492675" y="4992125"/>
              <a:ext cx="481825" cy="481825"/>
            </a:xfrm>
            <a:custGeom>
              <a:rect b="b" l="l" r="r" t="t"/>
              <a:pathLst>
                <a:path extrusionOk="0" h="19273" w="19273">
                  <a:moveTo>
                    <a:pt x="12728" y="5990"/>
                  </a:moveTo>
                  <a:cubicBezTo>
                    <a:pt x="13161" y="5990"/>
                    <a:pt x="13595" y="6156"/>
                    <a:pt x="13925" y="6487"/>
                  </a:cubicBezTo>
                  <a:cubicBezTo>
                    <a:pt x="14587" y="7149"/>
                    <a:pt x="14587" y="8221"/>
                    <a:pt x="13928" y="8884"/>
                  </a:cubicBezTo>
                  <a:lnTo>
                    <a:pt x="10028" y="12780"/>
                  </a:lnTo>
                  <a:cubicBezTo>
                    <a:pt x="9709" y="13100"/>
                    <a:pt x="9278" y="13280"/>
                    <a:pt x="8830" y="13280"/>
                  </a:cubicBezTo>
                  <a:lnTo>
                    <a:pt x="8815" y="13280"/>
                  </a:lnTo>
                  <a:cubicBezTo>
                    <a:pt x="8811" y="13280"/>
                    <a:pt x="8807" y="13280"/>
                    <a:pt x="8804" y="13280"/>
                  </a:cubicBezTo>
                  <a:cubicBezTo>
                    <a:pt x="8362" y="13280"/>
                    <a:pt x="7936" y="13103"/>
                    <a:pt x="7622" y="12789"/>
                  </a:cubicBezTo>
                  <a:lnTo>
                    <a:pt x="5346" y="10528"/>
                  </a:lnTo>
                  <a:cubicBezTo>
                    <a:pt x="4632" y="9877"/>
                    <a:pt x="4605" y="8760"/>
                    <a:pt x="5288" y="8077"/>
                  </a:cubicBezTo>
                  <a:cubicBezTo>
                    <a:pt x="5620" y="7745"/>
                    <a:pt x="6053" y="7581"/>
                    <a:pt x="6485" y="7581"/>
                  </a:cubicBezTo>
                  <a:cubicBezTo>
                    <a:pt x="6944" y="7581"/>
                    <a:pt x="7402" y="7766"/>
                    <a:pt x="7737" y="8134"/>
                  </a:cubicBezTo>
                  <a:lnTo>
                    <a:pt x="8812" y="9206"/>
                  </a:lnTo>
                  <a:lnTo>
                    <a:pt x="11531" y="6487"/>
                  </a:lnTo>
                  <a:cubicBezTo>
                    <a:pt x="11861" y="6156"/>
                    <a:pt x="12294" y="5990"/>
                    <a:pt x="12728" y="5990"/>
                  </a:cubicBezTo>
                  <a:close/>
                  <a:moveTo>
                    <a:pt x="9637" y="1"/>
                  </a:moveTo>
                  <a:cubicBezTo>
                    <a:pt x="7095" y="1"/>
                    <a:pt x="4686" y="1012"/>
                    <a:pt x="2849" y="2849"/>
                  </a:cubicBezTo>
                  <a:cubicBezTo>
                    <a:pt x="1013" y="4686"/>
                    <a:pt x="1" y="7098"/>
                    <a:pt x="1" y="9637"/>
                  </a:cubicBezTo>
                  <a:cubicBezTo>
                    <a:pt x="1" y="12175"/>
                    <a:pt x="1013" y="14587"/>
                    <a:pt x="2849" y="16424"/>
                  </a:cubicBezTo>
                  <a:cubicBezTo>
                    <a:pt x="4686" y="18261"/>
                    <a:pt x="7095" y="19273"/>
                    <a:pt x="9637" y="19273"/>
                  </a:cubicBezTo>
                  <a:cubicBezTo>
                    <a:pt x="12175" y="19273"/>
                    <a:pt x="14584" y="18261"/>
                    <a:pt x="16421" y="16424"/>
                  </a:cubicBezTo>
                  <a:cubicBezTo>
                    <a:pt x="18258" y="14587"/>
                    <a:pt x="19273" y="12175"/>
                    <a:pt x="19273" y="9637"/>
                  </a:cubicBezTo>
                  <a:cubicBezTo>
                    <a:pt x="19273" y="7098"/>
                    <a:pt x="18258" y="4686"/>
                    <a:pt x="16421" y="2849"/>
                  </a:cubicBezTo>
                  <a:cubicBezTo>
                    <a:pt x="14584" y="1012"/>
                    <a:pt x="12175" y="1"/>
                    <a:pt x="963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537" name="Google Shape;2537;p59"/>
            <p:cNvSpPr/>
            <p:nvPr/>
          </p:nvSpPr>
          <p:spPr>
            <a:xfrm>
              <a:off x="1639625" y="5170175"/>
              <a:ext cx="190100" cy="125750"/>
            </a:xfrm>
            <a:custGeom>
              <a:rect b="b" l="l" r="r" t="t"/>
              <a:pathLst>
                <a:path extrusionOk="0" h="5030" w="7604">
                  <a:moveTo>
                    <a:pt x="6852" y="0"/>
                  </a:moveTo>
                  <a:cubicBezTo>
                    <a:pt x="6851" y="0"/>
                    <a:pt x="6850" y="0"/>
                    <a:pt x="6848" y="0"/>
                  </a:cubicBezTo>
                  <a:cubicBezTo>
                    <a:pt x="6698" y="0"/>
                    <a:pt x="6556" y="57"/>
                    <a:pt x="6451" y="163"/>
                  </a:cubicBezTo>
                  <a:lnTo>
                    <a:pt x="3334" y="3279"/>
                  </a:lnTo>
                  <a:cubicBezTo>
                    <a:pt x="3224" y="3391"/>
                    <a:pt x="3080" y="3447"/>
                    <a:pt x="2935" y="3447"/>
                  </a:cubicBezTo>
                  <a:cubicBezTo>
                    <a:pt x="2791" y="3447"/>
                    <a:pt x="2646" y="3391"/>
                    <a:pt x="2536" y="3279"/>
                  </a:cubicBezTo>
                  <a:cubicBezTo>
                    <a:pt x="2533" y="3279"/>
                    <a:pt x="2533" y="3279"/>
                    <a:pt x="2530" y="3276"/>
                  </a:cubicBezTo>
                  <a:cubicBezTo>
                    <a:pt x="2521" y="3267"/>
                    <a:pt x="2509" y="3255"/>
                    <a:pt x="2497" y="3246"/>
                  </a:cubicBezTo>
                  <a:lnTo>
                    <a:pt x="1061" y="1810"/>
                  </a:lnTo>
                  <a:cubicBezTo>
                    <a:pt x="948" y="1678"/>
                    <a:pt x="789" y="1611"/>
                    <a:pt x="629" y="1611"/>
                  </a:cubicBezTo>
                  <a:cubicBezTo>
                    <a:pt x="486" y="1611"/>
                    <a:pt x="342" y="1666"/>
                    <a:pt x="233" y="1777"/>
                  </a:cubicBezTo>
                  <a:cubicBezTo>
                    <a:pt x="1" y="2009"/>
                    <a:pt x="16" y="2391"/>
                    <a:pt x="266" y="2605"/>
                  </a:cubicBezTo>
                  <a:lnTo>
                    <a:pt x="2542" y="4869"/>
                  </a:lnTo>
                  <a:cubicBezTo>
                    <a:pt x="2645" y="4972"/>
                    <a:pt x="2782" y="5029"/>
                    <a:pt x="2926" y="5029"/>
                  </a:cubicBezTo>
                  <a:cubicBezTo>
                    <a:pt x="2929" y="5029"/>
                    <a:pt x="2933" y="5029"/>
                    <a:pt x="2937" y="5029"/>
                  </a:cubicBezTo>
                  <a:lnTo>
                    <a:pt x="2943" y="5029"/>
                  </a:lnTo>
                  <a:cubicBezTo>
                    <a:pt x="3096" y="5029"/>
                    <a:pt x="3241" y="4969"/>
                    <a:pt x="3352" y="4860"/>
                  </a:cubicBezTo>
                  <a:lnTo>
                    <a:pt x="7249" y="964"/>
                  </a:lnTo>
                  <a:cubicBezTo>
                    <a:pt x="7603" y="606"/>
                    <a:pt x="7352" y="0"/>
                    <a:pt x="685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538" name="Google Shape;2538;p59"/>
          <p:cNvGrpSpPr/>
          <p:nvPr/>
        </p:nvGrpSpPr>
        <p:grpSpPr>
          <a:xfrm>
            <a:off x="6836994" y="3743594"/>
            <a:ext cx="278013" cy="278061"/>
            <a:chOff x="2085525" y="4992125"/>
            <a:chExt cx="481825" cy="481825"/>
          </a:xfrm>
        </p:grpSpPr>
        <p:sp>
          <p:nvSpPr>
            <p:cNvPr id="2539" name="Google Shape;2539;p59"/>
            <p:cNvSpPr/>
            <p:nvPr/>
          </p:nvSpPr>
          <p:spPr>
            <a:xfrm>
              <a:off x="2244150" y="5152125"/>
              <a:ext cx="164500" cy="161825"/>
            </a:xfrm>
            <a:custGeom>
              <a:rect b="b" l="l" r="r" t="t"/>
              <a:pathLst>
                <a:path extrusionOk="0" h="6473" w="6580">
                  <a:moveTo>
                    <a:pt x="618" y="1"/>
                  </a:moveTo>
                  <a:cubicBezTo>
                    <a:pt x="474" y="1"/>
                    <a:pt x="329" y="56"/>
                    <a:pt x="220" y="165"/>
                  </a:cubicBezTo>
                  <a:cubicBezTo>
                    <a:pt x="3" y="385"/>
                    <a:pt x="0" y="737"/>
                    <a:pt x="214" y="957"/>
                  </a:cubicBezTo>
                  <a:lnTo>
                    <a:pt x="2093" y="2836"/>
                  </a:lnTo>
                  <a:cubicBezTo>
                    <a:pt x="2313" y="3059"/>
                    <a:pt x="2313" y="3414"/>
                    <a:pt x="2093" y="3637"/>
                  </a:cubicBezTo>
                  <a:lnTo>
                    <a:pt x="214" y="5516"/>
                  </a:lnTo>
                  <a:cubicBezTo>
                    <a:pt x="0" y="5736"/>
                    <a:pt x="3" y="6088"/>
                    <a:pt x="220" y="6308"/>
                  </a:cubicBezTo>
                  <a:cubicBezTo>
                    <a:pt x="329" y="6418"/>
                    <a:pt x="474" y="6473"/>
                    <a:pt x="618" y="6473"/>
                  </a:cubicBezTo>
                  <a:cubicBezTo>
                    <a:pt x="760" y="6473"/>
                    <a:pt x="902" y="6420"/>
                    <a:pt x="1012" y="6314"/>
                  </a:cubicBezTo>
                  <a:lnTo>
                    <a:pt x="1018" y="6308"/>
                  </a:lnTo>
                  <a:lnTo>
                    <a:pt x="2897" y="4495"/>
                  </a:lnTo>
                  <a:cubicBezTo>
                    <a:pt x="3007" y="4390"/>
                    <a:pt x="3148" y="4337"/>
                    <a:pt x="3290" y="4337"/>
                  </a:cubicBezTo>
                  <a:cubicBezTo>
                    <a:pt x="3431" y="4337"/>
                    <a:pt x="3573" y="4390"/>
                    <a:pt x="3683" y="4495"/>
                  </a:cubicBezTo>
                  <a:lnTo>
                    <a:pt x="5562" y="6308"/>
                  </a:lnTo>
                  <a:lnTo>
                    <a:pt x="5568" y="6314"/>
                  </a:lnTo>
                  <a:cubicBezTo>
                    <a:pt x="5678" y="6420"/>
                    <a:pt x="5820" y="6473"/>
                    <a:pt x="5962" y="6473"/>
                  </a:cubicBezTo>
                  <a:cubicBezTo>
                    <a:pt x="6106" y="6473"/>
                    <a:pt x="6250" y="6418"/>
                    <a:pt x="6360" y="6308"/>
                  </a:cubicBezTo>
                  <a:cubicBezTo>
                    <a:pt x="6577" y="6088"/>
                    <a:pt x="6580" y="5736"/>
                    <a:pt x="6366" y="5516"/>
                  </a:cubicBezTo>
                  <a:lnTo>
                    <a:pt x="4487" y="3637"/>
                  </a:lnTo>
                  <a:cubicBezTo>
                    <a:pt x="4267" y="3414"/>
                    <a:pt x="4267" y="3059"/>
                    <a:pt x="4487" y="2836"/>
                  </a:cubicBezTo>
                  <a:lnTo>
                    <a:pt x="6366" y="957"/>
                  </a:lnTo>
                  <a:cubicBezTo>
                    <a:pt x="6580" y="737"/>
                    <a:pt x="6577" y="385"/>
                    <a:pt x="6360" y="165"/>
                  </a:cubicBezTo>
                  <a:cubicBezTo>
                    <a:pt x="6250" y="56"/>
                    <a:pt x="6106" y="1"/>
                    <a:pt x="5962" y="1"/>
                  </a:cubicBezTo>
                  <a:cubicBezTo>
                    <a:pt x="5820" y="1"/>
                    <a:pt x="5678" y="53"/>
                    <a:pt x="5568" y="159"/>
                  </a:cubicBezTo>
                  <a:lnTo>
                    <a:pt x="5562" y="165"/>
                  </a:lnTo>
                  <a:lnTo>
                    <a:pt x="3683" y="1978"/>
                  </a:lnTo>
                  <a:cubicBezTo>
                    <a:pt x="3573" y="2083"/>
                    <a:pt x="3431" y="2136"/>
                    <a:pt x="3290" y="2136"/>
                  </a:cubicBezTo>
                  <a:cubicBezTo>
                    <a:pt x="3148" y="2136"/>
                    <a:pt x="3007" y="2083"/>
                    <a:pt x="2897" y="1978"/>
                  </a:cubicBezTo>
                  <a:lnTo>
                    <a:pt x="1018" y="165"/>
                  </a:lnTo>
                  <a:lnTo>
                    <a:pt x="1012" y="159"/>
                  </a:lnTo>
                  <a:cubicBezTo>
                    <a:pt x="902" y="53"/>
                    <a:pt x="760" y="1"/>
                    <a:pt x="61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540" name="Google Shape;2540;p59"/>
            <p:cNvSpPr/>
            <p:nvPr/>
          </p:nvSpPr>
          <p:spPr>
            <a:xfrm>
              <a:off x="2085525" y="4992125"/>
              <a:ext cx="481825" cy="481825"/>
            </a:xfrm>
            <a:custGeom>
              <a:rect b="b" l="l" r="r" t="t"/>
              <a:pathLst>
                <a:path extrusionOk="0" h="19273" w="19273">
                  <a:moveTo>
                    <a:pt x="12313" y="5263"/>
                  </a:moveTo>
                  <a:cubicBezTo>
                    <a:pt x="12748" y="5263"/>
                    <a:pt x="13183" y="5429"/>
                    <a:pt x="13515" y="5761"/>
                  </a:cubicBezTo>
                  <a:cubicBezTo>
                    <a:pt x="14174" y="6424"/>
                    <a:pt x="14171" y="7496"/>
                    <a:pt x="13509" y="8155"/>
                  </a:cubicBezTo>
                  <a:lnTo>
                    <a:pt x="12030" y="9637"/>
                  </a:lnTo>
                  <a:lnTo>
                    <a:pt x="13512" y="11118"/>
                  </a:lnTo>
                  <a:cubicBezTo>
                    <a:pt x="14174" y="11778"/>
                    <a:pt x="14177" y="12850"/>
                    <a:pt x="13515" y="13512"/>
                  </a:cubicBezTo>
                  <a:cubicBezTo>
                    <a:pt x="13184" y="13844"/>
                    <a:pt x="12749" y="14011"/>
                    <a:pt x="12315" y="14011"/>
                  </a:cubicBezTo>
                  <a:cubicBezTo>
                    <a:pt x="11883" y="14011"/>
                    <a:pt x="11451" y="13847"/>
                    <a:pt x="11121" y="13518"/>
                  </a:cubicBezTo>
                  <a:lnTo>
                    <a:pt x="9636" y="12088"/>
                  </a:lnTo>
                  <a:lnTo>
                    <a:pt x="8152" y="13518"/>
                  </a:lnTo>
                  <a:cubicBezTo>
                    <a:pt x="7822" y="13847"/>
                    <a:pt x="7390" y="14011"/>
                    <a:pt x="6958" y="14011"/>
                  </a:cubicBezTo>
                  <a:cubicBezTo>
                    <a:pt x="6523" y="14011"/>
                    <a:pt x="6087" y="13844"/>
                    <a:pt x="5755" y="13512"/>
                  </a:cubicBezTo>
                  <a:cubicBezTo>
                    <a:pt x="5095" y="12850"/>
                    <a:pt x="5098" y="11778"/>
                    <a:pt x="5761" y="11118"/>
                  </a:cubicBezTo>
                  <a:lnTo>
                    <a:pt x="7239" y="9637"/>
                  </a:lnTo>
                  <a:lnTo>
                    <a:pt x="5758" y="8155"/>
                  </a:lnTo>
                  <a:cubicBezTo>
                    <a:pt x="5095" y="7496"/>
                    <a:pt x="5092" y="6424"/>
                    <a:pt x="5755" y="5761"/>
                  </a:cubicBezTo>
                  <a:cubicBezTo>
                    <a:pt x="6085" y="5429"/>
                    <a:pt x="6519" y="5263"/>
                    <a:pt x="6954" y="5263"/>
                  </a:cubicBezTo>
                  <a:cubicBezTo>
                    <a:pt x="7386" y="5263"/>
                    <a:pt x="7818" y="5428"/>
                    <a:pt x="8149" y="5758"/>
                  </a:cubicBezTo>
                  <a:lnTo>
                    <a:pt x="9633" y="7188"/>
                  </a:lnTo>
                  <a:lnTo>
                    <a:pt x="11118" y="5758"/>
                  </a:lnTo>
                  <a:cubicBezTo>
                    <a:pt x="11448" y="5428"/>
                    <a:pt x="11881" y="5263"/>
                    <a:pt x="12313" y="5263"/>
                  </a:cubicBezTo>
                  <a:close/>
                  <a:moveTo>
                    <a:pt x="9636" y="1"/>
                  </a:moveTo>
                  <a:cubicBezTo>
                    <a:pt x="7095" y="1"/>
                    <a:pt x="4686" y="1012"/>
                    <a:pt x="2849" y="2849"/>
                  </a:cubicBezTo>
                  <a:cubicBezTo>
                    <a:pt x="1012" y="4686"/>
                    <a:pt x="0" y="7098"/>
                    <a:pt x="0" y="9637"/>
                  </a:cubicBezTo>
                  <a:cubicBezTo>
                    <a:pt x="0" y="12175"/>
                    <a:pt x="1012" y="14587"/>
                    <a:pt x="2849" y="16424"/>
                  </a:cubicBezTo>
                  <a:cubicBezTo>
                    <a:pt x="4686" y="18261"/>
                    <a:pt x="7095" y="19273"/>
                    <a:pt x="9636" y="19273"/>
                  </a:cubicBezTo>
                  <a:cubicBezTo>
                    <a:pt x="12175" y="19273"/>
                    <a:pt x="14584" y="18261"/>
                    <a:pt x="16421" y="16424"/>
                  </a:cubicBezTo>
                  <a:cubicBezTo>
                    <a:pt x="18261" y="14587"/>
                    <a:pt x="19272" y="12175"/>
                    <a:pt x="19272" y="9637"/>
                  </a:cubicBezTo>
                  <a:cubicBezTo>
                    <a:pt x="19272" y="7098"/>
                    <a:pt x="18261" y="4686"/>
                    <a:pt x="16421" y="2849"/>
                  </a:cubicBezTo>
                  <a:cubicBezTo>
                    <a:pt x="14584" y="1012"/>
                    <a:pt x="12175" y="1"/>
                    <a:pt x="963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541" name="Google Shape;2541;p59"/>
          <p:cNvGrpSpPr/>
          <p:nvPr/>
        </p:nvGrpSpPr>
        <p:grpSpPr>
          <a:xfrm>
            <a:off x="713250" y="4173523"/>
            <a:ext cx="290830" cy="290830"/>
            <a:chOff x="2678350" y="4992125"/>
            <a:chExt cx="481825" cy="481825"/>
          </a:xfrm>
        </p:grpSpPr>
        <p:sp>
          <p:nvSpPr>
            <p:cNvPr id="2542" name="Google Shape;2542;p59"/>
            <p:cNvSpPr/>
            <p:nvPr/>
          </p:nvSpPr>
          <p:spPr>
            <a:xfrm>
              <a:off x="2975725" y="5079150"/>
              <a:ext cx="56475" cy="309125"/>
            </a:xfrm>
            <a:custGeom>
              <a:rect b="b" l="l" r="r" t="t"/>
              <a:pathLst>
                <a:path extrusionOk="0" h="12365" w="2259">
                  <a:moveTo>
                    <a:pt x="2259" y="1"/>
                  </a:moveTo>
                  <a:cubicBezTo>
                    <a:pt x="943" y="272"/>
                    <a:pt x="0" y="1428"/>
                    <a:pt x="0" y="2768"/>
                  </a:cubicBezTo>
                  <a:lnTo>
                    <a:pt x="0" y="6722"/>
                  </a:lnTo>
                  <a:lnTo>
                    <a:pt x="563" y="6722"/>
                  </a:lnTo>
                  <a:cubicBezTo>
                    <a:pt x="877" y="6722"/>
                    <a:pt x="1130" y="6972"/>
                    <a:pt x="1130" y="7285"/>
                  </a:cubicBezTo>
                  <a:lnTo>
                    <a:pt x="1130" y="11802"/>
                  </a:lnTo>
                  <a:cubicBezTo>
                    <a:pt x="1130" y="12115"/>
                    <a:pt x="1379" y="12365"/>
                    <a:pt x="1693" y="12365"/>
                  </a:cubicBezTo>
                  <a:cubicBezTo>
                    <a:pt x="2006" y="12365"/>
                    <a:pt x="2259" y="12115"/>
                    <a:pt x="2259" y="11802"/>
                  </a:cubicBezTo>
                  <a:lnTo>
                    <a:pt x="225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543" name="Google Shape;2543;p59"/>
            <p:cNvSpPr/>
            <p:nvPr/>
          </p:nvSpPr>
          <p:spPr>
            <a:xfrm>
              <a:off x="2806350" y="5162500"/>
              <a:ext cx="84700" cy="225775"/>
            </a:xfrm>
            <a:custGeom>
              <a:rect b="b" l="l" r="r" t="t"/>
              <a:pathLst>
                <a:path extrusionOk="0" h="9031" w="3388">
                  <a:moveTo>
                    <a:pt x="0" y="0"/>
                  </a:moveTo>
                  <a:lnTo>
                    <a:pt x="0" y="563"/>
                  </a:lnTo>
                  <a:cubicBezTo>
                    <a:pt x="0" y="876"/>
                    <a:pt x="250" y="1129"/>
                    <a:pt x="563" y="1129"/>
                  </a:cubicBezTo>
                  <a:cubicBezTo>
                    <a:pt x="876" y="1129"/>
                    <a:pt x="1129" y="1379"/>
                    <a:pt x="1129" y="1692"/>
                  </a:cubicBezTo>
                  <a:lnTo>
                    <a:pt x="1129" y="8468"/>
                  </a:lnTo>
                  <a:cubicBezTo>
                    <a:pt x="1129" y="8781"/>
                    <a:pt x="1379" y="9031"/>
                    <a:pt x="1692" y="9031"/>
                  </a:cubicBezTo>
                  <a:cubicBezTo>
                    <a:pt x="2006" y="9031"/>
                    <a:pt x="2258" y="8781"/>
                    <a:pt x="2258" y="8468"/>
                  </a:cubicBezTo>
                  <a:lnTo>
                    <a:pt x="2258" y="1692"/>
                  </a:lnTo>
                  <a:cubicBezTo>
                    <a:pt x="2258" y="1379"/>
                    <a:pt x="2508" y="1129"/>
                    <a:pt x="2822" y="1129"/>
                  </a:cubicBezTo>
                  <a:cubicBezTo>
                    <a:pt x="3135" y="1129"/>
                    <a:pt x="3388" y="876"/>
                    <a:pt x="3388" y="563"/>
                  </a:cubicBezTo>
                  <a:lnTo>
                    <a:pt x="338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544" name="Google Shape;2544;p59"/>
            <p:cNvSpPr/>
            <p:nvPr/>
          </p:nvSpPr>
          <p:spPr>
            <a:xfrm>
              <a:off x="2678350" y="4992125"/>
              <a:ext cx="481825" cy="481825"/>
            </a:xfrm>
            <a:custGeom>
              <a:rect b="b" l="l" r="r" t="t"/>
              <a:pathLst>
                <a:path extrusionOk="0" h="19273" w="19273">
                  <a:moveTo>
                    <a:pt x="9071" y="2298"/>
                  </a:moveTo>
                  <a:cubicBezTo>
                    <a:pt x="9384" y="2298"/>
                    <a:pt x="9637" y="2548"/>
                    <a:pt x="9637" y="2861"/>
                  </a:cubicBezTo>
                  <a:lnTo>
                    <a:pt x="9637" y="6249"/>
                  </a:lnTo>
                  <a:lnTo>
                    <a:pt x="9637" y="7378"/>
                  </a:lnTo>
                  <a:cubicBezTo>
                    <a:pt x="9634" y="8095"/>
                    <a:pt x="9182" y="8736"/>
                    <a:pt x="8508" y="8977"/>
                  </a:cubicBezTo>
                  <a:lnTo>
                    <a:pt x="8508" y="15283"/>
                  </a:lnTo>
                  <a:cubicBezTo>
                    <a:pt x="8508" y="16219"/>
                    <a:pt x="7749" y="16975"/>
                    <a:pt x="6812" y="16975"/>
                  </a:cubicBezTo>
                  <a:cubicBezTo>
                    <a:pt x="5876" y="16975"/>
                    <a:pt x="5120" y="16219"/>
                    <a:pt x="5120" y="15283"/>
                  </a:cubicBezTo>
                  <a:lnTo>
                    <a:pt x="5120" y="8977"/>
                  </a:lnTo>
                  <a:cubicBezTo>
                    <a:pt x="4443" y="8736"/>
                    <a:pt x="3991" y="8095"/>
                    <a:pt x="3991" y="7378"/>
                  </a:cubicBezTo>
                  <a:lnTo>
                    <a:pt x="3991" y="2861"/>
                  </a:lnTo>
                  <a:cubicBezTo>
                    <a:pt x="3991" y="2548"/>
                    <a:pt x="4241" y="2298"/>
                    <a:pt x="4554" y="2298"/>
                  </a:cubicBezTo>
                  <a:cubicBezTo>
                    <a:pt x="4867" y="2298"/>
                    <a:pt x="5120" y="2548"/>
                    <a:pt x="5120" y="2861"/>
                  </a:cubicBezTo>
                  <a:lnTo>
                    <a:pt x="5120" y="5686"/>
                  </a:lnTo>
                  <a:lnTo>
                    <a:pt x="6249" y="5686"/>
                  </a:lnTo>
                  <a:lnTo>
                    <a:pt x="6249" y="2861"/>
                  </a:lnTo>
                  <a:cubicBezTo>
                    <a:pt x="6249" y="2548"/>
                    <a:pt x="6499" y="2298"/>
                    <a:pt x="6812" y="2298"/>
                  </a:cubicBezTo>
                  <a:cubicBezTo>
                    <a:pt x="7126" y="2298"/>
                    <a:pt x="7378" y="2548"/>
                    <a:pt x="7378" y="2861"/>
                  </a:cubicBezTo>
                  <a:lnTo>
                    <a:pt x="7378" y="5686"/>
                  </a:lnTo>
                  <a:lnTo>
                    <a:pt x="8508" y="5686"/>
                  </a:lnTo>
                  <a:lnTo>
                    <a:pt x="8508" y="2861"/>
                  </a:lnTo>
                  <a:cubicBezTo>
                    <a:pt x="8508" y="2548"/>
                    <a:pt x="8758" y="2298"/>
                    <a:pt x="9071" y="2298"/>
                  </a:cubicBezTo>
                  <a:close/>
                  <a:moveTo>
                    <a:pt x="14717" y="2298"/>
                  </a:moveTo>
                  <a:cubicBezTo>
                    <a:pt x="15030" y="2298"/>
                    <a:pt x="15283" y="2548"/>
                    <a:pt x="15283" y="2861"/>
                  </a:cubicBezTo>
                  <a:lnTo>
                    <a:pt x="15283" y="15283"/>
                  </a:lnTo>
                  <a:cubicBezTo>
                    <a:pt x="15283" y="16219"/>
                    <a:pt x="14524" y="16975"/>
                    <a:pt x="13588" y="16975"/>
                  </a:cubicBezTo>
                  <a:cubicBezTo>
                    <a:pt x="12651" y="16975"/>
                    <a:pt x="11895" y="16219"/>
                    <a:pt x="11895" y="15283"/>
                  </a:cubicBezTo>
                  <a:lnTo>
                    <a:pt x="11895" y="11332"/>
                  </a:lnTo>
                  <a:lnTo>
                    <a:pt x="11329" y="11332"/>
                  </a:lnTo>
                  <a:cubicBezTo>
                    <a:pt x="11016" y="11332"/>
                    <a:pt x="10766" y="11079"/>
                    <a:pt x="10766" y="10766"/>
                  </a:cubicBezTo>
                  <a:lnTo>
                    <a:pt x="10766" y="6249"/>
                  </a:lnTo>
                  <a:cubicBezTo>
                    <a:pt x="10766" y="4066"/>
                    <a:pt x="12534" y="2298"/>
                    <a:pt x="14717" y="2298"/>
                  </a:cubicBezTo>
                  <a:close/>
                  <a:moveTo>
                    <a:pt x="1693" y="1"/>
                  </a:moveTo>
                  <a:cubicBezTo>
                    <a:pt x="757" y="1"/>
                    <a:pt x="1" y="759"/>
                    <a:pt x="1" y="1696"/>
                  </a:cubicBezTo>
                  <a:lnTo>
                    <a:pt x="1" y="17580"/>
                  </a:lnTo>
                  <a:cubicBezTo>
                    <a:pt x="1" y="18514"/>
                    <a:pt x="757" y="19273"/>
                    <a:pt x="1693" y="19273"/>
                  </a:cubicBezTo>
                  <a:lnTo>
                    <a:pt x="17578" y="19273"/>
                  </a:lnTo>
                  <a:cubicBezTo>
                    <a:pt x="18514" y="19273"/>
                    <a:pt x="19270" y="18514"/>
                    <a:pt x="19273" y="17580"/>
                  </a:cubicBezTo>
                  <a:lnTo>
                    <a:pt x="19273" y="1696"/>
                  </a:lnTo>
                  <a:cubicBezTo>
                    <a:pt x="19270" y="759"/>
                    <a:pt x="18514" y="1"/>
                    <a:pt x="175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545" name="Google Shape;2545;p59"/>
          <p:cNvGrpSpPr/>
          <p:nvPr/>
        </p:nvGrpSpPr>
        <p:grpSpPr>
          <a:xfrm>
            <a:off x="1149569" y="4174228"/>
            <a:ext cx="290974" cy="290974"/>
            <a:chOff x="3271200" y="4992125"/>
            <a:chExt cx="481825" cy="481825"/>
          </a:xfrm>
        </p:grpSpPr>
        <p:sp>
          <p:nvSpPr>
            <p:cNvPr id="2546" name="Google Shape;2546;p59"/>
            <p:cNvSpPr/>
            <p:nvPr/>
          </p:nvSpPr>
          <p:spPr>
            <a:xfrm>
              <a:off x="3497950" y="5106025"/>
              <a:ext cx="28250" cy="28250"/>
            </a:xfrm>
            <a:custGeom>
              <a:rect b="b" l="l" r="r" t="t"/>
              <a:pathLst>
                <a:path extrusionOk="0" h="1130" w="1130">
                  <a:moveTo>
                    <a:pt x="566" y="1"/>
                  </a:moveTo>
                  <a:cubicBezTo>
                    <a:pt x="253" y="1"/>
                    <a:pt x="0" y="251"/>
                    <a:pt x="0" y="564"/>
                  </a:cubicBezTo>
                  <a:cubicBezTo>
                    <a:pt x="0" y="877"/>
                    <a:pt x="253" y="1130"/>
                    <a:pt x="566" y="1130"/>
                  </a:cubicBezTo>
                  <a:cubicBezTo>
                    <a:pt x="877" y="1130"/>
                    <a:pt x="1130" y="877"/>
                    <a:pt x="1130" y="564"/>
                  </a:cubicBezTo>
                  <a:cubicBezTo>
                    <a:pt x="1130" y="251"/>
                    <a:pt x="877" y="1"/>
                    <a:pt x="56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547" name="Google Shape;2547;p59"/>
            <p:cNvSpPr/>
            <p:nvPr/>
          </p:nvSpPr>
          <p:spPr>
            <a:xfrm>
              <a:off x="3497950" y="5218950"/>
              <a:ext cx="28250" cy="141175"/>
            </a:xfrm>
            <a:custGeom>
              <a:rect b="b" l="l" r="r" t="t"/>
              <a:pathLst>
                <a:path extrusionOk="0" h="5647" w="1130">
                  <a:moveTo>
                    <a:pt x="0" y="0"/>
                  </a:moveTo>
                  <a:lnTo>
                    <a:pt x="0" y="5647"/>
                  </a:lnTo>
                  <a:lnTo>
                    <a:pt x="1130" y="5647"/>
                  </a:lnTo>
                  <a:lnTo>
                    <a:pt x="113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548" name="Google Shape;2548;p59"/>
            <p:cNvSpPr/>
            <p:nvPr/>
          </p:nvSpPr>
          <p:spPr>
            <a:xfrm>
              <a:off x="3271200" y="4992125"/>
              <a:ext cx="481825" cy="481825"/>
            </a:xfrm>
            <a:custGeom>
              <a:rect b="b" l="l" r="r" t="t"/>
              <a:pathLst>
                <a:path extrusionOk="0" h="19273" w="19273">
                  <a:moveTo>
                    <a:pt x="9636" y="3427"/>
                  </a:moveTo>
                  <a:cubicBezTo>
                    <a:pt x="10320" y="3427"/>
                    <a:pt x="10937" y="3840"/>
                    <a:pt x="11199" y="4472"/>
                  </a:cubicBezTo>
                  <a:cubicBezTo>
                    <a:pt x="11461" y="5105"/>
                    <a:pt x="11317" y="5833"/>
                    <a:pt x="10832" y="6318"/>
                  </a:cubicBezTo>
                  <a:cubicBezTo>
                    <a:pt x="10508" y="6642"/>
                    <a:pt x="10074" y="6814"/>
                    <a:pt x="9634" y="6814"/>
                  </a:cubicBezTo>
                  <a:cubicBezTo>
                    <a:pt x="9415" y="6814"/>
                    <a:pt x="9195" y="6772"/>
                    <a:pt x="8986" y="6686"/>
                  </a:cubicBezTo>
                  <a:cubicBezTo>
                    <a:pt x="8354" y="6424"/>
                    <a:pt x="7941" y="5806"/>
                    <a:pt x="7941" y="5120"/>
                  </a:cubicBezTo>
                  <a:cubicBezTo>
                    <a:pt x="7941" y="4183"/>
                    <a:pt x="8700" y="3427"/>
                    <a:pt x="9636" y="3427"/>
                  </a:cubicBezTo>
                  <a:close/>
                  <a:moveTo>
                    <a:pt x="10766" y="7944"/>
                  </a:moveTo>
                  <a:cubicBezTo>
                    <a:pt x="11076" y="7944"/>
                    <a:pt x="11329" y="8194"/>
                    <a:pt x="11329" y="8507"/>
                  </a:cubicBezTo>
                  <a:lnTo>
                    <a:pt x="11329" y="14720"/>
                  </a:lnTo>
                  <a:lnTo>
                    <a:pt x="11895" y="14720"/>
                  </a:lnTo>
                  <a:cubicBezTo>
                    <a:pt x="12205" y="14720"/>
                    <a:pt x="12458" y="14969"/>
                    <a:pt x="12458" y="15283"/>
                  </a:cubicBezTo>
                  <a:cubicBezTo>
                    <a:pt x="12458" y="15596"/>
                    <a:pt x="12205" y="15849"/>
                    <a:pt x="11895" y="15849"/>
                  </a:cubicBezTo>
                  <a:lnTo>
                    <a:pt x="7378" y="15849"/>
                  </a:lnTo>
                  <a:cubicBezTo>
                    <a:pt x="7065" y="15849"/>
                    <a:pt x="6812" y="15596"/>
                    <a:pt x="6812" y="15283"/>
                  </a:cubicBezTo>
                  <a:cubicBezTo>
                    <a:pt x="6812" y="14969"/>
                    <a:pt x="7065" y="14720"/>
                    <a:pt x="7378" y="14720"/>
                  </a:cubicBezTo>
                  <a:lnTo>
                    <a:pt x="7941" y="14720"/>
                  </a:lnTo>
                  <a:lnTo>
                    <a:pt x="7941" y="9073"/>
                  </a:lnTo>
                  <a:lnTo>
                    <a:pt x="7378" y="9073"/>
                  </a:lnTo>
                  <a:cubicBezTo>
                    <a:pt x="7065" y="9073"/>
                    <a:pt x="6812" y="8821"/>
                    <a:pt x="6812" y="8507"/>
                  </a:cubicBezTo>
                  <a:cubicBezTo>
                    <a:pt x="6812" y="8194"/>
                    <a:pt x="7065" y="7944"/>
                    <a:pt x="7378" y="7944"/>
                  </a:cubicBezTo>
                  <a:close/>
                  <a:moveTo>
                    <a:pt x="1693" y="1"/>
                  </a:moveTo>
                  <a:cubicBezTo>
                    <a:pt x="756" y="1"/>
                    <a:pt x="0" y="759"/>
                    <a:pt x="0" y="1696"/>
                  </a:cubicBezTo>
                  <a:lnTo>
                    <a:pt x="0" y="17580"/>
                  </a:lnTo>
                  <a:cubicBezTo>
                    <a:pt x="0" y="18514"/>
                    <a:pt x="756" y="19273"/>
                    <a:pt x="1693" y="19273"/>
                  </a:cubicBezTo>
                  <a:lnTo>
                    <a:pt x="17577" y="19273"/>
                  </a:lnTo>
                  <a:cubicBezTo>
                    <a:pt x="18514" y="19273"/>
                    <a:pt x="19269" y="18514"/>
                    <a:pt x="19272" y="17580"/>
                  </a:cubicBezTo>
                  <a:lnTo>
                    <a:pt x="19272" y="1696"/>
                  </a:lnTo>
                  <a:cubicBezTo>
                    <a:pt x="19269" y="759"/>
                    <a:pt x="18514" y="1"/>
                    <a:pt x="1757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549" name="Google Shape;2549;p59"/>
          <p:cNvGrpSpPr/>
          <p:nvPr/>
        </p:nvGrpSpPr>
        <p:grpSpPr>
          <a:xfrm>
            <a:off x="4208039" y="4176730"/>
            <a:ext cx="292556" cy="290660"/>
            <a:chOff x="5049575" y="4993600"/>
            <a:chExt cx="482050" cy="478925"/>
          </a:xfrm>
        </p:grpSpPr>
        <p:sp>
          <p:nvSpPr>
            <p:cNvPr id="2550" name="Google Shape;2550;p59"/>
            <p:cNvSpPr/>
            <p:nvPr/>
          </p:nvSpPr>
          <p:spPr>
            <a:xfrm>
              <a:off x="5063200" y="5058825"/>
              <a:ext cx="315450" cy="164750"/>
            </a:xfrm>
            <a:custGeom>
              <a:rect b="b" l="l" r="r" t="t"/>
              <a:pathLst>
                <a:path extrusionOk="0" h="6590" w="12618">
                  <a:moveTo>
                    <a:pt x="3647" y="1"/>
                  </a:moveTo>
                  <a:lnTo>
                    <a:pt x="169" y="1846"/>
                  </a:lnTo>
                  <a:cubicBezTo>
                    <a:pt x="109" y="1877"/>
                    <a:pt x="51" y="1913"/>
                    <a:pt x="0" y="1952"/>
                  </a:cubicBezTo>
                  <a:lnTo>
                    <a:pt x="8892" y="6589"/>
                  </a:lnTo>
                  <a:lnTo>
                    <a:pt x="12617" y="4746"/>
                  </a:lnTo>
                  <a:lnTo>
                    <a:pt x="364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551" name="Google Shape;2551;p59"/>
            <p:cNvSpPr/>
            <p:nvPr/>
          </p:nvSpPr>
          <p:spPr>
            <a:xfrm>
              <a:off x="5299425" y="5133350"/>
              <a:ext cx="232200" cy="339175"/>
            </a:xfrm>
            <a:custGeom>
              <a:rect b="b" l="l" r="r" t="t"/>
              <a:pathLst>
                <a:path extrusionOk="0" h="13567" w="9288">
                  <a:moveTo>
                    <a:pt x="9284" y="1"/>
                  </a:moveTo>
                  <a:lnTo>
                    <a:pt x="4837" y="2202"/>
                  </a:lnTo>
                  <a:lnTo>
                    <a:pt x="4837" y="4680"/>
                  </a:lnTo>
                  <a:cubicBezTo>
                    <a:pt x="4837" y="4993"/>
                    <a:pt x="4584" y="5246"/>
                    <a:pt x="4271" y="5246"/>
                  </a:cubicBezTo>
                  <a:cubicBezTo>
                    <a:pt x="3957" y="5246"/>
                    <a:pt x="3707" y="4993"/>
                    <a:pt x="3707" y="4680"/>
                  </a:cubicBezTo>
                  <a:lnTo>
                    <a:pt x="3707" y="2762"/>
                  </a:lnTo>
                  <a:lnTo>
                    <a:pt x="1" y="4593"/>
                  </a:lnTo>
                  <a:lnTo>
                    <a:pt x="1" y="13566"/>
                  </a:lnTo>
                  <a:cubicBezTo>
                    <a:pt x="13" y="13560"/>
                    <a:pt x="25" y="13557"/>
                    <a:pt x="37" y="13551"/>
                  </a:cubicBezTo>
                  <a:lnTo>
                    <a:pt x="8553" y="9236"/>
                  </a:lnTo>
                  <a:cubicBezTo>
                    <a:pt x="9004" y="9010"/>
                    <a:pt x="9287" y="8550"/>
                    <a:pt x="9287" y="8047"/>
                  </a:cubicBezTo>
                  <a:lnTo>
                    <a:pt x="9287" y="52"/>
                  </a:lnTo>
                  <a:cubicBezTo>
                    <a:pt x="9287" y="34"/>
                    <a:pt x="9287" y="19"/>
                    <a:pt x="928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552" name="Google Shape;2552;p59"/>
            <p:cNvSpPr/>
            <p:nvPr/>
          </p:nvSpPr>
          <p:spPr>
            <a:xfrm>
              <a:off x="5184475" y="4993600"/>
              <a:ext cx="334125" cy="168525"/>
            </a:xfrm>
            <a:custGeom>
              <a:rect b="b" l="l" r="r" t="t"/>
              <a:pathLst>
                <a:path extrusionOk="0" h="6741" w="13365">
                  <a:moveTo>
                    <a:pt x="4040" y="0"/>
                  </a:moveTo>
                  <a:cubicBezTo>
                    <a:pt x="3830" y="0"/>
                    <a:pt x="3621" y="50"/>
                    <a:pt x="3430" y="149"/>
                  </a:cubicBezTo>
                  <a:lnTo>
                    <a:pt x="0" y="1971"/>
                  </a:lnTo>
                  <a:lnTo>
                    <a:pt x="9013" y="6741"/>
                  </a:lnTo>
                  <a:lnTo>
                    <a:pt x="13364" y="4588"/>
                  </a:lnTo>
                  <a:cubicBezTo>
                    <a:pt x="13298" y="4537"/>
                    <a:pt x="13226" y="4492"/>
                    <a:pt x="13151" y="4455"/>
                  </a:cubicBezTo>
                  <a:lnTo>
                    <a:pt x="4638" y="140"/>
                  </a:lnTo>
                  <a:lnTo>
                    <a:pt x="4635" y="140"/>
                  </a:lnTo>
                  <a:cubicBezTo>
                    <a:pt x="4446" y="47"/>
                    <a:pt x="4243" y="0"/>
                    <a:pt x="404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2553" name="Google Shape;2553;p59"/>
            <p:cNvSpPr/>
            <p:nvPr/>
          </p:nvSpPr>
          <p:spPr>
            <a:xfrm>
              <a:off x="5049575" y="5132450"/>
              <a:ext cx="221650" cy="339925"/>
            </a:xfrm>
            <a:custGeom>
              <a:rect b="b" l="l" r="r" t="t"/>
              <a:pathLst>
                <a:path extrusionOk="0" h="13597" w="8866">
                  <a:moveTo>
                    <a:pt x="5803" y="5648"/>
                  </a:moveTo>
                  <a:cubicBezTo>
                    <a:pt x="5997" y="5648"/>
                    <a:pt x="6186" y="5748"/>
                    <a:pt x="6291" y="5927"/>
                  </a:cubicBezTo>
                  <a:cubicBezTo>
                    <a:pt x="6450" y="6195"/>
                    <a:pt x="6360" y="6541"/>
                    <a:pt x="6092" y="6701"/>
                  </a:cubicBezTo>
                  <a:lnTo>
                    <a:pt x="3843" y="8016"/>
                  </a:lnTo>
                  <a:lnTo>
                    <a:pt x="3834" y="8023"/>
                  </a:lnTo>
                  <a:lnTo>
                    <a:pt x="3831" y="8026"/>
                  </a:lnTo>
                  <a:lnTo>
                    <a:pt x="3818" y="8029"/>
                  </a:lnTo>
                  <a:cubicBezTo>
                    <a:pt x="3812" y="8032"/>
                    <a:pt x="3806" y="8035"/>
                    <a:pt x="3800" y="8038"/>
                  </a:cubicBezTo>
                  <a:lnTo>
                    <a:pt x="3785" y="8047"/>
                  </a:lnTo>
                  <a:lnTo>
                    <a:pt x="3767" y="8053"/>
                  </a:lnTo>
                  <a:lnTo>
                    <a:pt x="3752" y="8059"/>
                  </a:lnTo>
                  <a:lnTo>
                    <a:pt x="3734" y="8065"/>
                  </a:lnTo>
                  <a:lnTo>
                    <a:pt x="3716" y="8071"/>
                  </a:lnTo>
                  <a:lnTo>
                    <a:pt x="3698" y="8077"/>
                  </a:lnTo>
                  <a:cubicBezTo>
                    <a:pt x="3692" y="8077"/>
                    <a:pt x="3686" y="8080"/>
                    <a:pt x="3680" y="8080"/>
                  </a:cubicBezTo>
                  <a:cubicBezTo>
                    <a:pt x="3671" y="8083"/>
                    <a:pt x="3668" y="8083"/>
                    <a:pt x="3665" y="8083"/>
                  </a:cubicBezTo>
                  <a:lnTo>
                    <a:pt x="3641" y="8089"/>
                  </a:lnTo>
                  <a:lnTo>
                    <a:pt x="3629" y="8089"/>
                  </a:lnTo>
                  <a:cubicBezTo>
                    <a:pt x="3620" y="8089"/>
                    <a:pt x="3611" y="8092"/>
                    <a:pt x="3602" y="8092"/>
                  </a:cubicBezTo>
                  <a:lnTo>
                    <a:pt x="3484" y="8092"/>
                  </a:lnTo>
                  <a:lnTo>
                    <a:pt x="3466" y="8089"/>
                  </a:lnTo>
                  <a:cubicBezTo>
                    <a:pt x="3460" y="8089"/>
                    <a:pt x="3454" y="8086"/>
                    <a:pt x="3448" y="8086"/>
                  </a:cubicBezTo>
                  <a:cubicBezTo>
                    <a:pt x="3442" y="8083"/>
                    <a:pt x="3436" y="8083"/>
                    <a:pt x="3433" y="8080"/>
                  </a:cubicBezTo>
                  <a:lnTo>
                    <a:pt x="3412" y="8077"/>
                  </a:lnTo>
                  <a:cubicBezTo>
                    <a:pt x="3406" y="8077"/>
                    <a:pt x="3403" y="8074"/>
                    <a:pt x="3397" y="8071"/>
                  </a:cubicBezTo>
                  <a:lnTo>
                    <a:pt x="3376" y="8065"/>
                  </a:lnTo>
                  <a:lnTo>
                    <a:pt x="3361" y="8062"/>
                  </a:lnTo>
                  <a:lnTo>
                    <a:pt x="3343" y="8053"/>
                  </a:lnTo>
                  <a:lnTo>
                    <a:pt x="3328" y="8047"/>
                  </a:lnTo>
                  <a:lnTo>
                    <a:pt x="3310" y="8038"/>
                  </a:lnTo>
                  <a:lnTo>
                    <a:pt x="3295" y="8032"/>
                  </a:lnTo>
                  <a:cubicBezTo>
                    <a:pt x="3289" y="8029"/>
                    <a:pt x="3282" y="8026"/>
                    <a:pt x="3276" y="8019"/>
                  </a:cubicBezTo>
                  <a:lnTo>
                    <a:pt x="3261" y="8013"/>
                  </a:lnTo>
                  <a:lnTo>
                    <a:pt x="3246" y="8001"/>
                  </a:lnTo>
                  <a:cubicBezTo>
                    <a:pt x="3240" y="7998"/>
                    <a:pt x="3237" y="7995"/>
                    <a:pt x="3231" y="7992"/>
                  </a:cubicBezTo>
                  <a:lnTo>
                    <a:pt x="3216" y="7980"/>
                  </a:lnTo>
                  <a:cubicBezTo>
                    <a:pt x="3210" y="7977"/>
                    <a:pt x="3207" y="7974"/>
                    <a:pt x="3201" y="7968"/>
                  </a:cubicBezTo>
                  <a:cubicBezTo>
                    <a:pt x="3198" y="7965"/>
                    <a:pt x="3192" y="7962"/>
                    <a:pt x="3186" y="7956"/>
                  </a:cubicBezTo>
                  <a:lnTo>
                    <a:pt x="3174" y="7944"/>
                  </a:lnTo>
                  <a:lnTo>
                    <a:pt x="3159" y="7932"/>
                  </a:lnTo>
                  <a:lnTo>
                    <a:pt x="3147" y="7917"/>
                  </a:lnTo>
                  <a:cubicBezTo>
                    <a:pt x="3141" y="7914"/>
                    <a:pt x="3138" y="7908"/>
                    <a:pt x="3135" y="7905"/>
                  </a:cubicBezTo>
                  <a:lnTo>
                    <a:pt x="3120" y="7890"/>
                  </a:lnTo>
                  <a:lnTo>
                    <a:pt x="3111" y="7875"/>
                  </a:lnTo>
                  <a:cubicBezTo>
                    <a:pt x="3105" y="7869"/>
                    <a:pt x="3102" y="7863"/>
                    <a:pt x="3096" y="7857"/>
                  </a:cubicBezTo>
                  <a:lnTo>
                    <a:pt x="3087" y="7845"/>
                  </a:lnTo>
                  <a:lnTo>
                    <a:pt x="3075" y="7827"/>
                  </a:lnTo>
                  <a:lnTo>
                    <a:pt x="3069" y="7815"/>
                  </a:lnTo>
                  <a:lnTo>
                    <a:pt x="3069" y="7812"/>
                  </a:lnTo>
                  <a:lnTo>
                    <a:pt x="3063" y="7803"/>
                  </a:lnTo>
                  <a:lnTo>
                    <a:pt x="2415" y="6631"/>
                  </a:lnTo>
                  <a:cubicBezTo>
                    <a:pt x="2265" y="6357"/>
                    <a:pt x="2367" y="6014"/>
                    <a:pt x="2641" y="5863"/>
                  </a:cubicBezTo>
                  <a:lnTo>
                    <a:pt x="2635" y="5863"/>
                  </a:lnTo>
                  <a:cubicBezTo>
                    <a:pt x="2722" y="5816"/>
                    <a:pt x="2815" y="5793"/>
                    <a:pt x="2908" y="5793"/>
                  </a:cubicBezTo>
                  <a:cubicBezTo>
                    <a:pt x="3107" y="5793"/>
                    <a:pt x="3300" y="5899"/>
                    <a:pt x="3403" y="6086"/>
                  </a:cubicBezTo>
                  <a:lnTo>
                    <a:pt x="3770" y="6752"/>
                  </a:lnTo>
                  <a:lnTo>
                    <a:pt x="5520" y="5725"/>
                  </a:lnTo>
                  <a:cubicBezTo>
                    <a:pt x="5609" y="5673"/>
                    <a:pt x="5707" y="5648"/>
                    <a:pt x="5803" y="5648"/>
                  </a:cubicBezTo>
                  <a:close/>
                  <a:moveTo>
                    <a:pt x="6" y="1"/>
                  </a:moveTo>
                  <a:cubicBezTo>
                    <a:pt x="3" y="25"/>
                    <a:pt x="0" y="52"/>
                    <a:pt x="0" y="76"/>
                  </a:cubicBezTo>
                  <a:lnTo>
                    <a:pt x="0" y="8095"/>
                  </a:lnTo>
                  <a:cubicBezTo>
                    <a:pt x="0" y="8589"/>
                    <a:pt x="274" y="9043"/>
                    <a:pt x="714" y="9269"/>
                  </a:cubicBezTo>
                  <a:lnTo>
                    <a:pt x="8820" y="13572"/>
                  </a:lnTo>
                  <a:lnTo>
                    <a:pt x="8826" y="13575"/>
                  </a:lnTo>
                  <a:lnTo>
                    <a:pt x="8865" y="13596"/>
                  </a:lnTo>
                  <a:lnTo>
                    <a:pt x="8865" y="4620"/>
                  </a:lnTo>
                  <a:lnTo>
                    <a:pt x="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2554" name="Google Shape;2554;p59"/>
          <p:cNvGrpSpPr/>
          <p:nvPr/>
        </p:nvGrpSpPr>
        <p:grpSpPr>
          <a:xfrm>
            <a:off x="5596095" y="4200409"/>
            <a:ext cx="135480" cy="238475"/>
            <a:chOff x="3999225" y="4364775"/>
            <a:chExt cx="195300" cy="343772"/>
          </a:xfrm>
        </p:grpSpPr>
        <p:grpSp>
          <p:nvGrpSpPr>
            <p:cNvPr id="2555" name="Google Shape;2555;p59"/>
            <p:cNvGrpSpPr/>
            <p:nvPr/>
          </p:nvGrpSpPr>
          <p:grpSpPr>
            <a:xfrm>
              <a:off x="4048568" y="4562577"/>
              <a:ext cx="97317" cy="145970"/>
              <a:chOff x="1529575" y="2222650"/>
              <a:chExt cx="203125" cy="304675"/>
            </a:xfrm>
          </p:grpSpPr>
          <p:sp>
            <p:nvSpPr>
              <p:cNvPr id="2556" name="Google Shape;2556;p59"/>
              <p:cNvSpPr/>
              <p:nvPr/>
            </p:nvSpPr>
            <p:spPr>
              <a:xfrm>
                <a:off x="1631125" y="2222650"/>
                <a:ext cx="25" cy="304675"/>
              </a:xfrm>
              <a:custGeom>
                <a:rect b="b" l="l" r="r" t="t"/>
                <a:pathLst>
                  <a:path extrusionOk="0" fill="none" h="12187" w="1">
                    <a:moveTo>
                      <a:pt x="1" y="1"/>
                    </a:moveTo>
                    <a:lnTo>
                      <a:pt x="1" y="12187"/>
                    </a:lnTo>
                  </a:path>
                </a:pathLst>
              </a:custGeom>
              <a:solidFill>
                <a:schemeClr val="lt2"/>
              </a:solidFill>
              <a:ln cap="rnd" cmpd="sng" w="1905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7" name="Google Shape;2557;p59"/>
              <p:cNvSpPr/>
              <p:nvPr/>
            </p:nvSpPr>
            <p:spPr>
              <a:xfrm>
                <a:off x="1529575" y="2425750"/>
                <a:ext cx="203125" cy="25"/>
              </a:xfrm>
              <a:custGeom>
                <a:rect b="b" l="l" r="r" t="t"/>
                <a:pathLst>
                  <a:path extrusionOk="0" fill="none" h="1" w="8125">
                    <a:moveTo>
                      <a:pt x="1" y="1"/>
                    </a:moveTo>
                    <a:lnTo>
                      <a:pt x="8125" y="1"/>
                    </a:lnTo>
                  </a:path>
                </a:pathLst>
              </a:custGeom>
              <a:solidFill>
                <a:schemeClr val="lt2"/>
              </a:solidFill>
              <a:ln cap="rnd" cmpd="sng" w="1905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58" name="Google Shape;2558;p59"/>
            <p:cNvGrpSpPr/>
            <p:nvPr/>
          </p:nvGrpSpPr>
          <p:grpSpPr>
            <a:xfrm>
              <a:off x="3999225" y="4364775"/>
              <a:ext cx="195300" cy="195300"/>
              <a:chOff x="3999225" y="4364775"/>
              <a:chExt cx="195300" cy="195300"/>
            </a:xfrm>
          </p:grpSpPr>
          <p:sp>
            <p:nvSpPr>
              <p:cNvPr id="2559" name="Google Shape;2559;p59"/>
              <p:cNvSpPr/>
              <p:nvPr/>
            </p:nvSpPr>
            <p:spPr>
              <a:xfrm>
                <a:off x="3999225" y="4364775"/>
                <a:ext cx="195300" cy="195300"/>
              </a:xfrm>
              <a:prstGeom prst="ellipse">
                <a:avLst/>
              </a:pr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0" name="Google Shape;2560;p59"/>
              <p:cNvSpPr/>
              <p:nvPr/>
            </p:nvSpPr>
            <p:spPr>
              <a:xfrm>
                <a:off x="4029725" y="4395250"/>
                <a:ext cx="134400" cy="134400"/>
              </a:xfrm>
              <a:prstGeom prst="ellipse">
                <a:avLst/>
              </a:prstGeom>
              <a:solidFill>
                <a:schemeClr val="lt2"/>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561" name="Google Shape;2561;p59"/>
          <p:cNvGrpSpPr/>
          <p:nvPr/>
        </p:nvGrpSpPr>
        <p:grpSpPr>
          <a:xfrm>
            <a:off x="6398618" y="4248193"/>
            <a:ext cx="278005" cy="138429"/>
            <a:chOff x="4752588" y="4440200"/>
            <a:chExt cx="392275" cy="195300"/>
          </a:xfrm>
        </p:grpSpPr>
        <p:grpSp>
          <p:nvGrpSpPr>
            <p:cNvPr id="2562" name="Google Shape;2562;p59"/>
            <p:cNvGrpSpPr/>
            <p:nvPr/>
          </p:nvGrpSpPr>
          <p:grpSpPr>
            <a:xfrm>
              <a:off x="4950384" y="4469728"/>
              <a:ext cx="194479" cy="136244"/>
              <a:chOff x="3163375" y="2175125"/>
              <a:chExt cx="405925" cy="284375"/>
            </a:xfrm>
          </p:grpSpPr>
          <p:sp>
            <p:nvSpPr>
              <p:cNvPr id="2563" name="Google Shape;2563;p59"/>
              <p:cNvSpPr/>
              <p:nvPr/>
            </p:nvSpPr>
            <p:spPr>
              <a:xfrm>
                <a:off x="3163375" y="2317300"/>
                <a:ext cx="389050" cy="25"/>
              </a:xfrm>
              <a:custGeom>
                <a:rect b="b" l="l" r="r" t="t"/>
                <a:pathLst>
                  <a:path extrusionOk="0" fill="none" h="1" w="15562">
                    <a:moveTo>
                      <a:pt x="15562" y="1"/>
                    </a:moveTo>
                    <a:lnTo>
                      <a:pt x="1" y="1"/>
                    </a:lnTo>
                  </a:path>
                </a:pathLst>
              </a:custGeom>
              <a:solidFill>
                <a:schemeClr val="lt2"/>
              </a:solidFill>
              <a:ln cap="sq" cmpd="sng" w="19050">
                <a:solidFill>
                  <a:schemeClr val="lt2"/>
                </a:solidFill>
                <a:prstDash val="solid"/>
                <a:miter lim="4061"/>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4" name="Google Shape;2564;p59"/>
              <p:cNvSpPr/>
              <p:nvPr/>
            </p:nvSpPr>
            <p:spPr>
              <a:xfrm>
                <a:off x="3299975" y="2175125"/>
                <a:ext cx="25" cy="284375"/>
              </a:xfrm>
              <a:custGeom>
                <a:rect b="b" l="l" r="r" t="t"/>
                <a:pathLst>
                  <a:path extrusionOk="0" fill="none" h="11375" w="1">
                    <a:moveTo>
                      <a:pt x="0" y="1"/>
                    </a:moveTo>
                    <a:lnTo>
                      <a:pt x="0" y="11374"/>
                    </a:lnTo>
                  </a:path>
                </a:pathLst>
              </a:custGeom>
              <a:solidFill>
                <a:schemeClr val="lt2"/>
              </a:solidFill>
              <a:ln cap="rnd" cmpd="sng" w="19050">
                <a:solidFill>
                  <a:schemeClr val="lt2"/>
                </a:solidFill>
                <a:prstDash val="solid"/>
                <a:miter lim="4061"/>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5" name="Google Shape;2565;p59"/>
              <p:cNvSpPr/>
              <p:nvPr/>
            </p:nvSpPr>
            <p:spPr>
              <a:xfrm>
                <a:off x="3438275" y="2186300"/>
                <a:ext cx="131025" cy="261925"/>
              </a:xfrm>
              <a:custGeom>
                <a:rect b="b" l="l" r="r" t="t"/>
                <a:pathLst>
                  <a:path extrusionOk="0" fill="none" h="10477" w="5241">
                    <a:moveTo>
                      <a:pt x="0" y="10476"/>
                    </a:moveTo>
                    <a:lnTo>
                      <a:pt x="5240" y="5241"/>
                    </a:lnTo>
                    <a:lnTo>
                      <a:pt x="0" y="1"/>
                    </a:lnTo>
                  </a:path>
                </a:pathLst>
              </a:custGeom>
              <a:solidFill>
                <a:schemeClr val="lt2"/>
              </a:solidFill>
              <a:ln cap="rnd" cmpd="sng" w="1905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66" name="Google Shape;2566;p59"/>
            <p:cNvGrpSpPr/>
            <p:nvPr/>
          </p:nvGrpSpPr>
          <p:grpSpPr>
            <a:xfrm>
              <a:off x="4752588" y="4440200"/>
              <a:ext cx="195300" cy="195300"/>
              <a:chOff x="4335888" y="4462425"/>
              <a:chExt cx="195300" cy="195300"/>
            </a:xfrm>
          </p:grpSpPr>
          <p:sp>
            <p:nvSpPr>
              <p:cNvPr id="2567" name="Google Shape;2567;p59"/>
              <p:cNvSpPr/>
              <p:nvPr/>
            </p:nvSpPr>
            <p:spPr>
              <a:xfrm>
                <a:off x="4335888" y="4462425"/>
                <a:ext cx="195300" cy="195300"/>
              </a:xfrm>
              <a:prstGeom prst="ellipse">
                <a:avLst/>
              </a:pr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8" name="Google Shape;2568;p59"/>
              <p:cNvSpPr/>
              <p:nvPr/>
            </p:nvSpPr>
            <p:spPr>
              <a:xfrm>
                <a:off x="4366388" y="4492900"/>
                <a:ext cx="134400" cy="134400"/>
              </a:xfrm>
              <a:prstGeom prst="ellipse">
                <a:avLst/>
              </a:prstGeom>
              <a:solidFill>
                <a:schemeClr val="lt2"/>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569" name="Google Shape;2569;p59"/>
          <p:cNvGrpSpPr/>
          <p:nvPr/>
        </p:nvGrpSpPr>
        <p:grpSpPr>
          <a:xfrm>
            <a:off x="6003235" y="4225351"/>
            <a:ext cx="191717" cy="179677"/>
            <a:chOff x="4335888" y="4398114"/>
            <a:chExt cx="277088" cy="259611"/>
          </a:xfrm>
        </p:grpSpPr>
        <p:grpSp>
          <p:nvGrpSpPr>
            <p:cNvPr id="2570" name="Google Shape;2570;p59"/>
            <p:cNvGrpSpPr/>
            <p:nvPr/>
          </p:nvGrpSpPr>
          <p:grpSpPr>
            <a:xfrm>
              <a:off x="4335888" y="4462425"/>
              <a:ext cx="195300" cy="195300"/>
              <a:chOff x="4335888" y="4462425"/>
              <a:chExt cx="195300" cy="195300"/>
            </a:xfrm>
          </p:grpSpPr>
          <p:sp>
            <p:nvSpPr>
              <p:cNvPr id="2571" name="Google Shape;2571;p59"/>
              <p:cNvSpPr/>
              <p:nvPr/>
            </p:nvSpPr>
            <p:spPr>
              <a:xfrm>
                <a:off x="4335888" y="4462425"/>
                <a:ext cx="195300" cy="195300"/>
              </a:xfrm>
              <a:prstGeom prst="ellipse">
                <a:avLst/>
              </a:pr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2" name="Google Shape;2572;p59"/>
              <p:cNvSpPr/>
              <p:nvPr/>
            </p:nvSpPr>
            <p:spPr>
              <a:xfrm>
                <a:off x="4366388" y="4492900"/>
                <a:ext cx="134400" cy="134400"/>
              </a:xfrm>
              <a:prstGeom prst="ellipse">
                <a:avLst/>
              </a:prstGeom>
              <a:solidFill>
                <a:schemeClr val="lt2"/>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73" name="Google Shape;2573;p59"/>
            <p:cNvGrpSpPr/>
            <p:nvPr/>
          </p:nvGrpSpPr>
          <p:grpSpPr>
            <a:xfrm>
              <a:off x="4509813" y="4398114"/>
              <a:ext cx="103162" cy="103198"/>
              <a:chOff x="2277975" y="2021700"/>
              <a:chExt cx="215325" cy="215400"/>
            </a:xfrm>
          </p:grpSpPr>
          <p:sp>
            <p:nvSpPr>
              <p:cNvPr id="2574" name="Google Shape;2574;p59"/>
              <p:cNvSpPr/>
              <p:nvPr/>
            </p:nvSpPr>
            <p:spPr>
              <a:xfrm>
                <a:off x="2277975" y="2026475"/>
                <a:ext cx="210650" cy="210625"/>
              </a:xfrm>
              <a:custGeom>
                <a:rect b="b" l="l" r="r" t="t"/>
                <a:pathLst>
                  <a:path extrusionOk="0" fill="none" h="8425" w="8426">
                    <a:moveTo>
                      <a:pt x="8425" y="0"/>
                    </a:moveTo>
                    <a:lnTo>
                      <a:pt x="1" y="8425"/>
                    </a:lnTo>
                  </a:path>
                </a:pathLst>
              </a:custGeom>
              <a:solidFill>
                <a:schemeClr val="lt2"/>
              </a:solidFill>
              <a:ln cap="rnd" cmpd="sng" w="1905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5" name="Google Shape;2575;p59"/>
              <p:cNvSpPr/>
              <p:nvPr/>
            </p:nvSpPr>
            <p:spPr>
              <a:xfrm>
                <a:off x="2349675" y="2021700"/>
                <a:ext cx="143625" cy="143500"/>
              </a:xfrm>
              <a:custGeom>
                <a:rect b="b" l="l" r="r" t="t"/>
                <a:pathLst>
                  <a:path extrusionOk="0" fill="none" h="5740" w="5745">
                    <a:moveTo>
                      <a:pt x="1" y="0"/>
                    </a:moveTo>
                    <a:lnTo>
                      <a:pt x="5744" y="0"/>
                    </a:lnTo>
                    <a:lnTo>
                      <a:pt x="5744" y="5740"/>
                    </a:lnTo>
                  </a:path>
                </a:pathLst>
              </a:custGeom>
              <a:solidFill>
                <a:schemeClr val="lt2"/>
              </a:solidFill>
              <a:ln cap="rnd" cmpd="sng" w="1905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576" name="Google Shape;2576;p59"/>
          <p:cNvGrpSpPr/>
          <p:nvPr/>
        </p:nvGrpSpPr>
        <p:grpSpPr>
          <a:xfrm>
            <a:off x="7787345" y="4174353"/>
            <a:ext cx="124779" cy="290988"/>
            <a:chOff x="7787345" y="4174353"/>
            <a:chExt cx="124779" cy="290988"/>
          </a:xfrm>
        </p:grpSpPr>
        <p:sp>
          <p:nvSpPr>
            <p:cNvPr id="2577" name="Google Shape;2577;p59"/>
            <p:cNvSpPr/>
            <p:nvPr/>
          </p:nvSpPr>
          <p:spPr>
            <a:xfrm>
              <a:off x="7792681" y="4269317"/>
              <a:ext cx="21812" cy="82391"/>
            </a:xfrm>
            <a:custGeom>
              <a:rect b="b" l="l" r="r" t="t"/>
              <a:pathLst>
                <a:path extrusionOk="0" h="82391" w="21812">
                  <a:moveTo>
                    <a:pt x="14193" y="0"/>
                  </a:moveTo>
                  <a:cubicBezTo>
                    <a:pt x="9430" y="0"/>
                    <a:pt x="5429" y="4000"/>
                    <a:pt x="5429" y="8858"/>
                  </a:cubicBezTo>
                  <a:lnTo>
                    <a:pt x="5429" y="71914"/>
                  </a:lnTo>
                  <a:cubicBezTo>
                    <a:pt x="5429" y="75724"/>
                    <a:pt x="3239" y="79343"/>
                    <a:pt x="0" y="81248"/>
                  </a:cubicBezTo>
                  <a:lnTo>
                    <a:pt x="667" y="81629"/>
                  </a:lnTo>
                  <a:lnTo>
                    <a:pt x="953" y="81629"/>
                  </a:lnTo>
                  <a:cubicBezTo>
                    <a:pt x="953" y="81629"/>
                    <a:pt x="1810" y="82010"/>
                    <a:pt x="1810" y="82010"/>
                  </a:cubicBezTo>
                  <a:lnTo>
                    <a:pt x="2763" y="82010"/>
                  </a:lnTo>
                  <a:cubicBezTo>
                    <a:pt x="2763" y="82010"/>
                    <a:pt x="2858" y="82105"/>
                    <a:pt x="2858" y="82105"/>
                  </a:cubicBezTo>
                  <a:lnTo>
                    <a:pt x="3810" y="82391"/>
                  </a:lnTo>
                  <a:lnTo>
                    <a:pt x="5144" y="82391"/>
                  </a:lnTo>
                  <a:cubicBezTo>
                    <a:pt x="11145" y="82391"/>
                    <a:pt x="16002" y="77629"/>
                    <a:pt x="16097" y="71628"/>
                  </a:cubicBezTo>
                  <a:lnTo>
                    <a:pt x="16097" y="5905"/>
                  </a:lnTo>
                  <a:cubicBezTo>
                    <a:pt x="16097" y="2572"/>
                    <a:pt x="18669" y="0"/>
                    <a:pt x="21813" y="0"/>
                  </a:cubicBezTo>
                  <a:lnTo>
                    <a:pt x="14193" y="0"/>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78" name="Google Shape;2578;p59"/>
            <p:cNvSpPr/>
            <p:nvPr/>
          </p:nvSpPr>
          <p:spPr>
            <a:xfrm>
              <a:off x="7821312" y="4174353"/>
              <a:ext cx="56618" cy="56864"/>
            </a:xfrm>
            <a:custGeom>
              <a:rect b="b" l="l" r="r" t="t"/>
              <a:pathLst>
                <a:path extrusionOk="0" h="56864" w="56618">
                  <a:moveTo>
                    <a:pt x="28043" y="56864"/>
                  </a:moveTo>
                  <a:cubicBezTo>
                    <a:pt x="30806" y="56864"/>
                    <a:pt x="33568" y="56293"/>
                    <a:pt x="36234" y="55531"/>
                  </a:cubicBezTo>
                  <a:cubicBezTo>
                    <a:pt x="36997" y="55340"/>
                    <a:pt x="37759" y="55150"/>
                    <a:pt x="38521" y="54864"/>
                  </a:cubicBezTo>
                  <a:cubicBezTo>
                    <a:pt x="39283" y="54578"/>
                    <a:pt x="40045" y="54102"/>
                    <a:pt x="40712" y="53721"/>
                  </a:cubicBezTo>
                  <a:cubicBezTo>
                    <a:pt x="41474" y="53340"/>
                    <a:pt x="42331" y="52959"/>
                    <a:pt x="43093" y="52483"/>
                  </a:cubicBezTo>
                  <a:cubicBezTo>
                    <a:pt x="44140" y="51911"/>
                    <a:pt x="44998" y="51149"/>
                    <a:pt x="45950" y="50387"/>
                  </a:cubicBezTo>
                  <a:cubicBezTo>
                    <a:pt x="46331" y="50101"/>
                    <a:pt x="46808" y="49816"/>
                    <a:pt x="47188" y="49435"/>
                  </a:cubicBezTo>
                  <a:cubicBezTo>
                    <a:pt x="48236" y="48577"/>
                    <a:pt x="49094" y="47530"/>
                    <a:pt x="49951" y="46482"/>
                  </a:cubicBezTo>
                  <a:cubicBezTo>
                    <a:pt x="50141" y="46196"/>
                    <a:pt x="50427" y="46006"/>
                    <a:pt x="50617" y="45720"/>
                  </a:cubicBezTo>
                  <a:cubicBezTo>
                    <a:pt x="51379" y="44672"/>
                    <a:pt x="52142" y="43529"/>
                    <a:pt x="52808" y="42386"/>
                  </a:cubicBezTo>
                  <a:cubicBezTo>
                    <a:pt x="53094" y="42005"/>
                    <a:pt x="53285" y="41529"/>
                    <a:pt x="53475" y="41148"/>
                  </a:cubicBezTo>
                  <a:cubicBezTo>
                    <a:pt x="53951" y="40100"/>
                    <a:pt x="54428" y="39052"/>
                    <a:pt x="54808" y="38005"/>
                  </a:cubicBezTo>
                  <a:cubicBezTo>
                    <a:pt x="55094" y="37243"/>
                    <a:pt x="55380" y="36481"/>
                    <a:pt x="55571" y="35719"/>
                  </a:cubicBezTo>
                  <a:cubicBezTo>
                    <a:pt x="55761" y="34862"/>
                    <a:pt x="55951" y="34099"/>
                    <a:pt x="56142" y="33147"/>
                  </a:cubicBezTo>
                  <a:cubicBezTo>
                    <a:pt x="56237" y="32575"/>
                    <a:pt x="56427" y="32004"/>
                    <a:pt x="56523" y="31432"/>
                  </a:cubicBezTo>
                  <a:cubicBezTo>
                    <a:pt x="56523" y="30861"/>
                    <a:pt x="56523" y="30289"/>
                    <a:pt x="56523" y="29718"/>
                  </a:cubicBezTo>
                  <a:cubicBezTo>
                    <a:pt x="56523" y="29242"/>
                    <a:pt x="56618" y="28861"/>
                    <a:pt x="56618" y="28384"/>
                  </a:cubicBezTo>
                  <a:cubicBezTo>
                    <a:pt x="56618" y="27908"/>
                    <a:pt x="56523" y="27432"/>
                    <a:pt x="56427" y="26956"/>
                  </a:cubicBezTo>
                  <a:cubicBezTo>
                    <a:pt x="56427" y="26003"/>
                    <a:pt x="56333" y="24955"/>
                    <a:pt x="56142" y="24003"/>
                  </a:cubicBezTo>
                  <a:cubicBezTo>
                    <a:pt x="55951" y="22955"/>
                    <a:pt x="55761" y="22003"/>
                    <a:pt x="55475" y="21050"/>
                  </a:cubicBezTo>
                  <a:cubicBezTo>
                    <a:pt x="55284" y="20193"/>
                    <a:pt x="54999" y="19336"/>
                    <a:pt x="54713" y="18574"/>
                  </a:cubicBezTo>
                  <a:cubicBezTo>
                    <a:pt x="54332" y="17526"/>
                    <a:pt x="53856" y="16669"/>
                    <a:pt x="53380" y="15716"/>
                  </a:cubicBezTo>
                  <a:cubicBezTo>
                    <a:pt x="52999" y="14954"/>
                    <a:pt x="52618" y="14288"/>
                    <a:pt x="52237" y="13525"/>
                  </a:cubicBezTo>
                  <a:cubicBezTo>
                    <a:pt x="51665" y="12573"/>
                    <a:pt x="50999" y="11811"/>
                    <a:pt x="50332" y="10954"/>
                  </a:cubicBezTo>
                  <a:cubicBezTo>
                    <a:pt x="49856" y="10287"/>
                    <a:pt x="49284" y="9620"/>
                    <a:pt x="48808" y="9049"/>
                  </a:cubicBezTo>
                  <a:cubicBezTo>
                    <a:pt x="48046" y="8287"/>
                    <a:pt x="47284" y="7620"/>
                    <a:pt x="46522" y="6953"/>
                  </a:cubicBezTo>
                  <a:cubicBezTo>
                    <a:pt x="45855" y="6382"/>
                    <a:pt x="45283" y="5810"/>
                    <a:pt x="44617" y="5334"/>
                  </a:cubicBezTo>
                  <a:cubicBezTo>
                    <a:pt x="43760" y="4763"/>
                    <a:pt x="42807" y="4286"/>
                    <a:pt x="41950" y="3715"/>
                  </a:cubicBezTo>
                  <a:cubicBezTo>
                    <a:pt x="41188" y="3334"/>
                    <a:pt x="40521" y="2857"/>
                    <a:pt x="39759" y="2476"/>
                  </a:cubicBezTo>
                  <a:cubicBezTo>
                    <a:pt x="38711" y="2000"/>
                    <a:pt x="37568" y="1714"/>
                    <a:pt x="36425" y="1333"/>
                  </a:cubicBezTo>
                  <a:cubicBezTo>
                    <a:pt x="35663" y="1143"/>
                    <a:pt x="34996" y="857"/>
                    <a:pt x="34235" y="667"/>
                  </a:cubicBezTo>
                  <a:cubicBezTo>
                    <a:pt x="32329" y="286"/>
                    <a:pt x="30329" y="0"/>
                    <a:pt x="28329" y="0"/>
                  </a:cubicBezTo>
                  <a:cubicBezTo>
                    <a:pt x="3183" y="0"/>
                    <a:pt x="-9485" y="30480"/>
                    <a:pt x="8326" y="48387"/>
                  </a:cubicBezTo>
                  <a:cubicBezTo>
                    <a:pt x="14042" y="54197"/>
                    <a:pt x="21185" y="56769"/>
                    <a:pt x="28138" y="5676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79" name="Google Shape;2579;p59"/>
            <p:cNvSpPr/>
            <p:nvPr/>
          </p:nvSpPr>
          <p:spPr>
            <a:xfrm>
              <a:off x="7787345" y="4235503"/>
              <a:ext cx="124779" cy="229838"/>
            </a:xfrm>
            <a:custGeom>
              <a:rect b="b" l="l" r="r" t="t"/>
              <a:pathLst>
                <a:path extrusionOk="0" h="229838" w="124779">
                  <a:moveTo>
                    <a:pt x="91156" y="476"/>
                  </a:moveTo>
                  <a:lnTo>
                    <a:pt x="33339" y="476"/>
                  </a:lnTo>
                  <a:cubicBezTo>
                    <a:pt x="14861" y="476"/>
                    <a:pt x="-188" y="15335"/>
                    <a:pt x="2" y="33814"/>
                  </a:cubicBezTo>
                  <a:lnTo>
                    <a:pt x="2" y="105156"/>
                  </a:lnTo>
                  <a:cubicBezTo>
                    <a:pt x="-94" y="111062"/>
                    <a:pt x="4383" y="115824"/>
                    <a:pt x="10289" y="116205"/>
                  </a:cubicBezTo>
                  <a:lnTo>
                    <a:pt x="10575" y="116205"/>
                  </a:lnTo>
                  <a:cubicBezTo>
                    <a:pt x="16480" y="116205"/>
                    <a:pt x="21433" y="111443"/>
                    <a:pt x="21433" y="105442"/>
                  </a:cubicBezTo>
                  <a:lnTo>
                    <a:pt x="21433" y="39719"/>
                  </a:lnTo>
                  <a:cubicBezTo>
                    <a:pt x="21243" y="35624"/>
                    <a:pt x="24291" y="33528"/>
                    <a:pt x="27338" y="33528"/>
                  </a:cubicBezTo>
                  <a:cubicBezTo>
                    <a:pt x="30387" y="33528"/>
                    <a:pt x="33339" y="35624"/>
                    <a:pt x="33054" y="39719"/>
                  </a:cubicBezTo>
                  <a:lnTo>
                    <a:pt x="33054" y="218885"/>
                  </a:lnTo>
                  <a:cubicBezTo>
                    <a:pt x="33054" y="222980"/>
                    <a:pt x="35340" y="226504"/>
                    <a:pt x="38673" y="228410"/>
                  </a:cubicBezTo>
                  <a:cubicBezTo>
                    <a:pt x="38673" y="228410"/>
                    <a:pt x="38673" y="228410"/>
                    <a:pt x="38673" y="228410"/>
                  </a:cubicBezTo>
                  <a:lnTo>
                    <a:pt x="38959" y="228600"/>
                  </a:lnTo>
                  <a:cubicBezTo>
                    <a:pt x="38959" y="228600"/>
                    <a:pt x="39340" y="228791"/>
                    <a:pt x="39531" y="228886"/>
                  </a:cubicBezTo>
                  <a:lnTo>
                    <a:pt x="39626" y="228886"/>
                  </a:lnTo>
                  <a:cubicBezTo>
                    <a:pt x="39626" y="228886"/>
                    <a:pt x="40293" y="229171"/>
                    <a:pt x="40293" y="229171"/>
                  </a:cubicBezTo>
                  <a:lnTo>
                    <a:pt x="40578" y="229171"/>
                  </a:lnTo>
                  <a:lnTo>
                    <a:pt x="41245" y="229457"/>
                  </a:lnTo>
                  <a:lnTo>
                    <a:pt x="42197" y="229457"/>
                  </a:lnTo>
                  <a:cubicBezTo>
                    <a:pt x="42197" y="229457"/>
                    <a:pt x="42960" y="229838"/>
                    <a:pt x="43341" y="229838"/>
                  </a:cubicBezTo>
                  <a:lnTo>
                    <a:pt x="43626" y="229838"/>
                  </a:lnTo>
                  <a:cubicBezTo>
                    <a:pt x="46770" y="229838"/>
                    <a:pt x="49532" y="228505"/>
                    <a:pt x="51532" y="226504"/>
                  </a:cubicBezTo>
                  <a:cubicBezTo>
                    <a:pt x="52294" y="225743"/>
                    <a:pt x="52866" y="224790"/>
                    <a:pt x="53342" y="223838"/>
                  </a:cubicBezTo>
                  <a:cubicBezTo>
                    <a:pt x="53437" y="223647"/>
                    <a:pt x="53628" y="223456"/>
                    <a:pt x="53723" y="223266"/>
                  </a:cubicBezTo>
                  <a:cubicBezTo>
                    <a:pt x="54294" y="221933"/>
                    <a:pt x="54675" y="220504"/>
                    <a:pt x="54675" y="218885"/>
                  </a:cubicBezTo>
                  <a:lnTo>
                    <a:pt x="54675" y="141351"/>
                  </a:lnTo>
                  <a:cubicBezTo>
                    <a:pt x="54675" y="140779"/>
                    <a:pt x="54866" y="140208"/>
                    <a:pt x="54961" y="139637"/>
                  </a:cubicBezTo>
                  <a:cubicBezTo>
                    <a:pt x="56009" y="136112"/>
                    <a:pt x="58962" y="134207"/>
                    <a:pt x="62105" y="134207"/>
                  </a:cubicBezTo>
                  <a:cubicBezTo>
                    <a:pt x="65725" y="134207"/>
                    <a:pt x="69344" y="136588"/>
                    <a:pt x="69725" y="141256"/>
                  </a:cubicBezTo>
                  <a:lnTo>
                    <a:pt x="69725" y="218885"/>
                  </a:lnTo>
                  <a:cubicBezTo>
                    <a:pt x="69725" y="222980"/>
                    <a:pt x="72106" y="226409"/>
                    <a:pt x="75440" y="228124"/>
                  </a:cubicBezTo>
                  <a:cubicBezTo>
                    <a:pt x="75440" y="228124"/>
                    <a:pt x="75440" y="228124"/>
                    <a:pt x="75440" y="228124"/>
                  </a:cubicBezTo>
                  <a:lnTo>
                    <a:pt x="75821" y="228410"/>
                  </a:lnTo>
                  <a:lnTo>
                    <a:pt x="76012" y="228410"/>
                  </a:lnTo>
                  <a:cubicBezTo>
                    <a:pt x="76012" y="228410"/>
                    <a:pt x="76297" y="228600"/>
                    <a:pt x="76488" y="228695"/>
                  </a:cubicBezTo>
                  <a:lnTo>
                    <a:pt x="76964" y="228981"/>
                  </a:lnTo>
                  <a:lnTo>
                    <a:pt x="77345" y="228981"/>
                  </a:lnTo>
                  <a:cubicBezTo>
                    <a:pt x="77345" y="228981"/>
                    <a:pt x="77726" y="229267"/>
                    <a:pt x="77726" y="229267"/>
                  </a:cubicBezTo>
                  <a:lnTo>
                    <a:pt x="78298" y="229267"/>
                  </a:lnTo>
                  <a:cubicBezTo>
                    <a:pt x="78298" y="229267"/>
                    <a:pt x="78583" y="229362"/>
                    <a:pt x="78583" y="229362"/>
                  </a:cubicBezTo>
                  <a:lnTo>
                    <a:pt x="79441" y="229362"/>
                  </a:lnTo>
                  <a:cubicBezTo>
                    <a:pt x="79441" y="229362"/>
                    <a:pt x="80679" y="229457"/>
                    <a:pt x="80679" y="229457"/>
                  </a:cubicBezTo>
                  <a:cubicBezTo>
                    <a:pt x="82012" y="229457"/>
                    <a:pt x="83346" y="229076"/>
                    <a:pt x="84584" y="228600"/>
                  </a:cubicBezTo>
                  <a:cubicBezTo>
                    <a:pt x="84584" y="228600"/>
                    <a:pt x="84775" y="228600"/>
                    <a:pt x="84870" y="228505"/>
                  </a:cubicBezTo>
                  <a:cubicBezTo>
                    <a:pt x="87156" y="227552"/>
                    <a:pt x="89061" y="226028"/>
                    <a:pt x="90108" y="223838"/>
                  </a:cubicBezTo>
                  <a:cubicBezTo>
                    <a:pt x="90204" y="223456"/>
                    <a:pt x="90489" y="223171"/>
                    <a:pt x="90680" y="222885"/>
                  </a:cubicBezTo>
                  <a:cubicBezTo>
                    <a:pt x="91061" y="221837"/>
                    <a:pt x="91347" y="220789"/>
                    <a:pt x="91347" y="219742"/>
                  </a:cubicBezTo>
                  <a:lnTo>
                    <a:pt x="91347" y="39338"/>
                  </a:lnTo>
                  <a:cubicBezTo>
                    <a:pt x="91347" y="36004"/>
                    <a:pt x="94109" y="33433"/>
                    <a:pt x="97252" y="33433"/>
                  </a:cubicBezTo>
                  <a:lnTo>
                    <a:pt x="95538" y="33433"/>
                  </a:lnTo>
                  <a:cubicBezTo>
                    <a:pt x="96109" y="33338"/>
                    <a:pt x="96585" y="33147"/>
                    <a:pt x="97157" y="33147"/>
                  </a:cubicBezTo>
                  <a:cubicBezTo>
                    <a:pt x="100205" y="33147"/>
                    <a:pt x="103253" y="35243"/>
                    <a:pt x="103062" y="39338"/>
                  </a:cubicBezTo>
                  <a:lnTo>
                    <a:pt x="103062" y="105061"/>
                  </a:lnTo>
                  <a:cubicBezTo>
                    <a:pt x="103062" y="110014"/>
                    <a:pt x="106396" y="114014"/>
                    <a:pt x="110968" y="115253"/>
                  </a:cubicBezTo>
                  <a:cubicBezTo>
                    <a:pt x="111444" y="115443"/>
                    <a:pt x="111921" y="115443"/>
                    <a:pt x="112492" y="115538"/>
                  </a:cubicBezTo>
                  <a:cubicBezTo>
                    <a:pt x="112969" y="115538"/>
                    <a:pt x="113350" y="115824"/>
                    <a:pt x="113826" y="115824"/>
                  </a:cubicBezTo>
                  <a:cubicBezTo>
                    <a:pt x="114112" y="115824"/>
                    <a:pt x="114397" y="115634"/>
                    <a:pt x="114683" y="115634"/>
                  </a:cubicBezTo>
                  <a:cubicBezTo>
                    <a:pt x="120017" y="115348"/>
                    <a:pt x="124780" y="111062"/>
                    <a:pt x="124780" y="104966"/>
                  </a:cubicBezTo>
                  <a:lnTo>
                    <a:pt x="124780" y="33338"/>
                  </a:lnTo>
                  <a:cubicBezTo>
                    <a:pt x="124780" y="14859"/>
                    <a:pt x="109921" y="0"/>
                    <a:pt x="91442"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580" name="Google Shape;2580;p59"/>
          <p:cNvGrpSpPr/>
          <p:nvPr/>
        </p:nvGrpSpPr>
        <p:grpSpPr>
          <a:xfrm>
            <a:off x="8201729" y="4174495"/>
            <a:ext cx="166376" cy="290703"/>
            <a:chOff x="8201729" y="4174466"/>
            <a:chExt cx="166376" cy="290703"/>
          </a:xfrm>
        </p:grpSpPr>
        <p:sp>
          <p:nvSpPr>
            <p:cNvPr id="2581" name="Google Shape;2581;p59"/>
            <p:cNvSpPr/>
            <p:nvPr/>
          </p:nvSpPr>
          <p:spPr>
            <a:xfrm>
              <a:off x="8256102" y="4174466"/>
              <a:ext cx="56924" cy="56769"/>
            </a:xfrm>
            <a:custGeom>
              <a:rect b="b" l="l" r="r" t="t"/>
              <a:pathLst>
                <a:path extrusionOk="0" h="56769" w="56924">
                  <a:moveTo>
                    <a:pt x="28445" y="56769"/>
                  </a:moveTo>
                  <a:cubicBezTo>
                    <a:pt x="33302" y="56769"/>
                    <a:pt x="38064" y="55436"/>
                    <a:pt x="42256" y="53054"/>
                  </a:cubicBezTo>
                  <a:cubicBezTo>
                    <a:pt x="42637" y="52864"/>
                    <a:pt x="43018" y="52673"/>
                    <a:pt x="43398" y="52483"/>
                  </a:cubicBezTo>
                  <a:cubicBezTo>
                    <a:pt x="44542" y="51816"/>
                    <a:pt x="45590" y="50959"/>
                    <a:pt x="46542" y="50197"/>
                  </a:cubicBezTo>
                  <a:cubicBezTo>
                    <a:pt x="46828" y="49911"/>
                    <a:pt x="47209" y="49721"/>
                    <a:pt x="47495" y="49435"/>
                  </a:cubicBezTo>
                  <a:cubicBezTo>
                    <a:pt x="48542" y="48578"/>
                    <a:pt x="49399" y="47530"/>
                    <a:pt x="50257" y="46482"/>
                  </a:cubicBezTo>
                  <a:cubicBezTo>
                    <a:pt x="50542" y="46196"/>
                    <a:pt x="50828" y="45911"/>
                    <a:pt x="51019" y="45625"/>
                  </a:cubicBezTo>
                  <a:cubicBezTo>
                    <a:pt x="51781" y="44672"/>
                    <a:pt x="52447" y="43529"/>
                    <a:pt x="53019" y="42482"/>
                  </a:cubicBezTo>
                  <a:cubicBezTo>
                    <a:pt x="53305" y="42005"/>
                    <a:pt x="53590" y="41529"/>
                    <a:pt x="53876" y="41053"/>
                  </a:cubicBezTo>
                  <a:cubicBezTo>
                    <a:pt x="54352" y="40100"/>
                    <a:pt x="54733" y="39053"/>
                    <a:pt x="55115" y="38005"/>
                  </a:cubicBezTo>
                  <a:cubicBezTo>
                    <a:pt x="55400" y="37243"/>
                    <a:pt x="55686" y="36481"/>
                    <a:pt x="55877" y="35624"/>
                  </a:cubicBezTo>
                  <a:cubicBezTo>
                    <a:pt x="56067" y="34766"/>
                    <a:pt x="56258" y="33909"/>
                    <a:pt x="56448" y="33052"/>
                  </a:cubicBezTo>
                  <a:cubicBezTo>
                    <a:pt x="56543" y="32480"/>
                    <a:pt x="56734" y="31909"/>
                    <a:pt x="56829" y="31337"/>
                  </a:cubicBezTo>
                  <a:cubicBezTo>
                    <a:pt x="56829" y="30766"/>
                    <a:pt x="56829" y="30290"/>
                    <a:pt x="56829" y="29718"/>
                  </a:cubicBezTo>
                  <a:cubicBezTo>
                    <a:pt x="56829" y="29242"/>
                    <a:pt x="56924" y="28861"/>
                    <a:pt x="56924" y="28385"/>
                  </a:cubicBezTo>
                  <a:cubicBezTo>
                    <a:pt x="56924" y="27908"/>
                    <a:pt x="56829" y="27432"/>
                    <a:pt x="56734" y="26956"/>
                  </a:cubicBezTo>
                  <a:cubicBezTo>
                    <a:pt x="56734" y="25908"/>
                    <a:pt x="56543" y="24860"/>
                    <a:pt x="56448" y="23813"/>
                  </a:cubicBezTo>
                  <a:cubicBezTo>
                    <a:pt x="56258" y="22955"/>
                    <a:pt x="56067" y="22098"/>
                    <a:pt x="55877" y="21241"/>
                  </a:cubicBezTo>
                  <a:cubicBezTo>
                    <a:pt x="55591" y="20288"/>
                    <a:pt x="55305" y="19241"/>
                    <a:pt x="54924" y="18288"/>
                  </a:cubicBezTo>
                  <a:cubicBezTo>
                    <a:pt x="54638" y="17431"/>
                    <a:pt x="54257" y="16669"/>
                    <a:pt x="53781" y="15812"/>
                  </a:cubicBezTo>
                  <a:cubicBezTo>
                    <a:pt x="53305" y="14954"/>
                    <a:pt x="52923" y="14097"/>
                    <a:pt x="52352" y="13240"/>
                  </a:cubicBezTo>
                  <a:cubicBezTo>
                    <a:pt x="51876" y="12478"/>
                    <a:pt x="51304" y="11716"/>
                    <a:pt x="50733" y="11049"/>
                  </a:cubicBezTo>
                  <a:cubicBezTo>
                    <a:pt x="50161" y="10287"/>
                    <a:pt x="49590" y="9525"/>
                    <a:pt x="48923" y="8858"/>
                  </a:cubicBezTo>
                  <a:cubicBezTo>
                    <a:pt x="48256" y="8192"/>
                    <a:pt x="47589" y="7620"/>
                    <a:pt x="46828" y="6953"/>
                  </a:cubicBezTo>
                  <a:cubicBezTo>
                    <a:pt x="46161" y="6382"/>
                    <a:pt x="45399" y="5715"/>
                    <a:pt x="44637" y="5144"/>
                  </a:cubicBezTo>
                  <a:cubicBezTo>
                    <a:pt x="43875" y="4572"/>
                    <a:pt x="42922" y="4096"/>
                    <a:pt x="42065" y="3620"/>
                  </a:cubicBezTo>
                  <a:cubicBezTo>
                    <a:pt x="41303" y="3143"/>
                    <a:pt x="40541" y="2667"/>
                    <a:pt x="39684" y="2381"/>
                  </a:cubicBezTo>
                  <a:cubicBezTo>
                    <a:pt x="38636" y="1905"/>
                    <a:pt x="37493" y="1619"/>
                    <a:pt x="36445" y="1334"/>
                  </a:cubicBezTo>
                  <a:cubicBezTo>
                    <a:pt x="35683" y="1143"/>
                    <a:pt x="35017" y="857"/>
                    <a:pt x="34255" y="667"/>
                  </a:cubicBezTo>
                  <a:cubicBezTo>
                    <a:pt x="32350" y="286"/>
                    <a:pt x="30349" y="0"/>
                    <a:pt x="28349" y="0"/>
                  </a:cubicBezTo>
                  <a:cubicBezTo>
                    <a:pt x="3108" y="0"/>
                    <a:pt x="-9465" y="30575"/>
                    <a:pt x="8347" y="48387"/>
                  </a:cubicBezTo>
                  <a:cubicBezTo>
                    <a:pt x="14062" y="54197"/>
                    <a:pt x="21206" y="56769"/>
                    <a:pt x="28159" y="5676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82" name="Google Shape;2582;p59"/>
            <p:cNvSpPr/>
            <p:nvPr/>
          </p:nvSpPr>
          <p:spPr>
            <a:xfrm>
              <a:off x="8201729" y="4236188"/>
              <a:ext cx="166376" cy="228981"/>
            </a:xfrm>
            <a:custGeom>
              <a:rect b="b" l="l" r="r" t="t"/>
              <a:pathLst>
                <a:path extrusionOk="0" h="228981" w="166376">
                  <a:moveTo>
                    <a:pt x="165685" y="102013"/>
                  </a:moveTo>
                  <a:lnTo>
                    <a:pt x="143969" y="23813"/>
                  </a:lnTo>
                  <a:cubicBezTo>
                    <a:pt x="139778" y="9715"/>
                    <a:pt x="126728" y="0"/>
                    <a:pt x="111965" y="0"/>
                  </a:cubicBezTo>
                  <a:lnTo>
                    <a:pt x="54148" y="0"/>
                  </a:lnTo>
                  <a:cubicBezTo>
                    <a:pt x="39384" y="0"/>
                    <a:pt x="26430" y="9715"/>
                    <a:pt x="22144" y="23813"/>
                  </a:cubicBezTo>
                  <a:lnTo>
                    <a:pt x="427" y="102013"/>
                  </a:lnTo>
                  <a:cubicBezTo>
                    <a:pt x="-1002" y="106871"/>
                    <a:pt x="1284" y="111728"/>
                    <a:pt x="5380" y="114110"/>
                  </a:cubicBezTo>
                  <a:cubicBezTo>
                    <a:pt x="5380" y="114110"/>
                    <a:pt x="5380" y="114110"/>
                    <a:pt x="5380" y="114110"/>
                  </a:cubicBezTo>
                  <a:cubicBezTo>
                    <a:pt x="5475" y="114110"/>
                    <a:pt x="5665" y="114110"/>
                    <a:pt x="5761" y="114300"/>
                  </a:cubicBezTo>
                  <a:cubicBezTo>
                    <a:pt x="6428" y="114681"/>
                    <a:pt x="6999" y="115157"/>
                    <a:pt x="7761" y="115348"/>
                  </a:cubicBezTo>
                  <a:cubicBezTo>
                    <a:pt x="8714" y="115633"/>
                    <a:pt x="9666" y="115729"/>
                    <a:pt x="10714" y="115729"/>
                  </a:cubicBezTo>
                  <a:cubicBezTo>
                    <a:pt x="15477" y="115729"/>
                    <a:pt x="19858" y="112490"/>
                    <a:pt x="21096" y="107632"/>
                  </a:cubicBezTo>
                  <a:lnTo>
                    <a:pt x="40622" y="37624"/>
                  </a:lnTo>
                  <a:cubicBezTo>
                    <a:pt x="40813" y="36957"/>
                    <a:pt x="41099" y="36290"/>
                    <a:pt x="41480" y="35814"/>
                  </a:cubicBezTo>
                  <a:cubicBezTo>
                    <a:pt x="42527" y="34290"/>
                    <a:pt x="44337" y="33242"/>
                    <a:pt x="46242" y="33242"/>
                  </a:cubicBezTo>
                  <a:lnTo>
                    <a:pt x="45671" y="33242"/>
                  </a:lnTo>
                  <a:cubicBezTo>
                    <a:pt x="45671" y="33242"/>
                    <a:pt x="46051" y="33242"/>
                    <a:pt x="46242" y="33242"/>
                  </a:cubicBezTo>
                  <a:cubicBezTo>
                    <a:pt x="49766" y="33242"/>
                    <a:pt x="53195" y="36195"/>
                    <a:pt x="52052" y="40672"/>
                  </a:cubicBezTo>
                  <a:lnTo>
                    <a:pt x="31097" y="121825"/>
                  </a:lnTo>
                  <a:lnTo>
                    <a:pt x="27668" y="134779"/>
                  </a:lnTo>
                  <a:cubicBezTo>
                    <a:pt x="27287" y="136588"/>
                    <a:pt x="28621" y="138303"/>
                    <a:pt x="30431" y="138303"/>
                  </a:cubicBezTo>
                  <a:lnTo>
                    <a:pt x="53957" y="138303"/>
                  </a:lnTo>
                  <a:lnTo>
                    <a:pt x="53957" y="218027"/>
                  </a:lnTo>
                  <a:cubicBezTo>
                    <a:pt x="53862" y="222123"/>
                    <a:pt x="56148" y="225647"/>
                    <a:pt x="59482" y="227552"/>
                  </a:cubicBezTo>
                  <a:cubicBezTo>
                    <a:pt x="59482" y="227552"/>
                    <a:pt x="59482" y="227552"/>
                    <a:pt x="59482" y="227552"/>
                  </a:cubicBezTo>
                  <a:cubicBezTo>
                    <a:pt x="59482" y="227552"/>
                    <a:pt x="59672" y="227552"/>
                    <a:pt x="59767" y="227647"/>
                  </a:cubicBezTo>
                  <a:cubicBezTo>
                    <a:pt x="60149" y="227838"/>
                    <a:pt x="60530" y="228029"/>
                    <a:pt x="60910" y="228124"/>
                  </a:cubicBezTo>
                  <a:cubicBezTo>
                    <a:pt x="61959" y="228600"/>
                    <a:pt x="63102" y="228886"/>
                    <a:pt x="64244" y="228981"/>
                  </a:cubicBezTo>
                  <a:lnTo>
                    <a:pt x="64530" y="228981"/>
                  </a:lnTo>
                  <a:cubicBezTo>
                    <a:pt x="70531" y="228981"/>
                    <a:pt x="75484" y="224219"/>
                    <a:pt x="75484" y="218218"/>
                  </a:cubicBezTo>
                  <a:lnTo>
                    <a:pt x="75484" y="138303"/>
                  </a:lnTo>
                  <a:lnTo>
                    <a:pt x="90628" y="138303"/>
                  </a:lnTo>
                  <a:lnTo>
                    <a:pt x="90628" y="218218"/>
                  </a:lnTo>
                  <a:cubicBezTo>
                    <a:pt x="90628" y="222218"/>
                    <a:pt x="92915" y="225647"/>
                    <a:pt x="96344" y="227457"/>
                  </a:cubicBezTo>
                  <a:cubicBezTo>
                    <a:pt x="96344" y="227457"/>
                    <a:pt x="96344" y="227457"/>
                    <a:pt x="96344" y="227457"/>
                  </a:cubicBezTo>
                  <a:cubicBezTo>
                    <a:pt x="96534" y="227457"/>
                    <a:pt x="96724" y="227552"/>
                    <a:pt x="96820" y="227647"/>
                  </a:cubicBezTo>
                  <a:cubicBezTo>
                    <a:pt x="97201" y="227838"/>
                    <a:pt x="97487" y="227933"/>
                    <a:pt x="97867" y="228029"/>
                  </a:cubicBezTo>
                  <a:cubicBezTo>
                    <a:pt x="99106" y="228505"/>
                    <a:pt x="100344" y="228790"/>
                    <a:pt x="101582" y="228790"/>
                  </a:cubicBezTo>
                  <a:cubicBezTo>
                    <a:pt x="107202" y="228790"/>
                    <a:pt x="112441" y="224314"/>
                    <a:pt x="112441" y="218027"/>
                  </a:cubicBezTo>
                  <a:lnTo>
                    <a:pt x="112441" y="138113"/>
                  </a:lnTo>
                  <a:lnTo>
                    <a:pt x="135872" y="138113"/>
                  </a:lnTo>
                  <a:cubicBezTo>
                    <a:pt x="137682" y="138113"/>
                    <a:pt x="139016" y="136303"/>
                    <a:pt x="138635" y="134588"/>
                  </a:cubicBezTo>
                  <a:lnTo>
                    <a:pt x="114441" y="40386"/>
                  </a:lnTo>
                  <a:cubicBezTo>
                    <a:pt x="113298" y="36576"/>
                    <a:pt x="116251" y="32956"/>
                    <a:pt x="120061" y="32956"/>
                  </a:cubicBezTo>
                  <a:lnTo>
                    <a:pt x="119489" y="32956"/>
                  </a:lnTo>
                  <a:cubicBezTo>
                    <a:pt x="119489" y="32956"/>
                    <a:pt x="119775" y="32861"/>
                    <a:pt x="119966" y="32861"/>
                  </a:cubicBezTo>
                  <a:cubicBezTo>
                    <a:pt x="122347" y="32861"/>
                    <a:pt x="124728" y="34195"/>
                    <a:pt x="125490" y="37243"/>
                  </a:cubicBezTo>
                  <a:lnTo>
                    <a:pt x="145016" y="107347"/>
                  </a:lnTo>
                  <a:cubicBezTo>
                    <a:pt x="145874" y="110204"/>
                    <a:pt x="147969" y="112395"/>
                    <a:pt x="150446" y="113729"/>
                  </a:cubicBezTo>
                  <a:cubicBezTo>
                    <a:pt x="150446" y="113729"/>
                    <a:pt x="150446" y="113729"/>
                    <a:pt x="150446" y="113729"/>
                  </a:cubicBezTo>
                  <a:cubicBezTo>
                    <a:pt x="150732" y="113919"/>
                    <a:pt x="151112" y="114014"/>
                    <a:pt x="151398" y="114110"/>
                  </a:cubicBezTo>
                  <a:cubicBezTo>
                    <a:pt x="151684" y="114205"/>
                    <a:pt x="151969" y="114395"/>
                    <a:pt x="152160" y="114490"/>
                  </a:cubicBezTo>
                  <a:cubicBezTo>
                    <a:pt x="153303" y="114967"/>
                    <a:pt x="154541" y="115253"/>
                    <a:pt x="155684" y="115253"/>
                  </a:cubicBezTo>
                  <a:cubicBezTo>
                    <a:pt x="162257" y="115253"/>
                    <a:pt x="167972" y="108966"/>
                    <a:pt x="165971" y="10163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6" name="Shape 2586"/>
        <p:cNvGrpSpPr/>
        <p:nvPr/>
      </p:nvGrpSpPr>
      <p:grpSpPr>
        <a:xfrm>
          <a:off x="0" y="0"/>
          <a:ext cx="0" cy="0"/>
          <a:chOff x="0" y="0"/>
          <a:chExt cx="0" cy="0"/>
        </a:xfrm>
      </p:grpSpPr>
      <p:sp>
        <p:nvSpPr>
          <p:cNvPr id="2587" name="Google Shape;2587;p60"/>
          <p:cNvSpPr txBox="1"/>
          <p:nvPr>
            <p:ph type="title"/>
          </p:nvPr>
        </p:nvSpPr>
        <p:spPr>
          <a:xfrm>
            <a:off x="728527" y="539500"/>
            <a:ext cx="3347700" cy="48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Educational icons</a:t>
            </a:r>
            <a:endParaRPr/>
          </a:p>
        </p:txBody>
      </p:sp>
      <p:grpSp>
        <p:nvGrpSpPr>
          <p:cNvPr id="2588" name="Google Shape;2588;p60"/>
          <p:cNvGrpSpPr/>
          <p:nvPr/>
        </p:nvGrpSpPr>
        <p:grpSpPr>
          <a:xfrm>
            <a:off x="2902529" y="1555035"/>
            <a:ext cx="291121" cy="291047"/>
            <a:chOff x="-41111350" y="3239100"/>
            <a:chExt cx="318200" cy="317425"/>
          </a:xfrm>
        </p:grpSpPr>
        <p:sp>
          <p:nvSpPr>
            <p:cNvPr id="2589" name="Google Shape;2589;p60"/>
            <p:cNvSpPr/>
            <p:nvPr/>
          </p:nvSpPr>
          <p:spPr>
            <a:xfrm>
              <a:off x="-41111350" y="3239100"/>
              <a:ext cx="145725" cy="144925"/>
            </a:xfrm>
            <a:custGeom>
              <a:rect b="b" l="l" r="r" t="t"/>
              <a:pathLst>
                <a:path extrusionOk="0" h="5797" w="5829">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0" name="Google Shape;2590;p60"/>
            <p:cNvSpPr/>
            <p:nvPr/>
          </p:nvSpPr>
          <p:spPr>
            <a:xfrm>
              <a:off x="-41110575" y="3412375"/>
              <a:ext cx="146525" cy="144150"/>
            </a:xfrm>
            <a:custGeom>
              <a:rect b="b" l="l" r="r" t="t"/>
              <a:pathLst>
                <a:path extrusionOk="0" h="5766" w="5861">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1" name="Google Shape;2591;p60"/>
            <p:cNvSpPr/>
            <p:nvPr/>
          </p:nvSpPr>
          <p:spPr>
            <a:xfrm>
              <a:off x="-40938875" y="3239100"/>
              <a:ext cx="145725" cy="144925"/>
            </a:xfrm>
            <a:custGeom>
              <a:rect b="b" l="l" r="r" t="t"/>
              <a:pathLst>
                <a:path extrusionOk="0" h="5797" w="5829">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2" name="Google Shape;2592;p60"/>
            <p:cNvSpPr/>
            <p:nvPr/>
          </p:nvSpPr>
          <p:spPr>
            <a:xfrm>
              <a:off x="-40938875" y="3411575"/>
              <a:ext cx="145725" cy="144950"/>
            </a:xfrm>
            <a:custGeom>
              <a:rect b="b" l="l" r="r" t="t"/>
              <a:pathLst>
                <a:path extrusionOk="0" h="5798" w="5829">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93" name="Google Shape;2593;p60"/>
          <p:cNvGrpSpPr/>
          <p:nvPr/>
        </p:nvGrpSpPr>
        <p:grpSpPr>
          <a:xfrm>
            <a:off x="5082656" y="1573842"/>
            <a:ext cx="289295" cy="255289"/>
            <a:chOff x="-28462125" y="3199700"/>
            <a:chExt cx="298550" cy="259150"/>
          </a:xfrm>
        </p:grpSpPr>
        <p:sp>
          <p:nvSpPr>
            <p:cNvPr id="2594" name="Google Shape;2594;p60"/>
            <p:cNvSpPr/>
            <p:nvPr/>
          </p:nvSpPr>
          <p:spPr>
            <a:xfrm>
              <a:off x="-28459750" y="3284775"/>
              <a:ext cx="296175" cy="104775"/>
            </a:xfrm>
            <a:custGeom>
              <a:rect b="b" l="l" r="r" t="t"/>
              <a:pathLst>
                <a:path extrusionOk="0" h="4191" w="11847">
                  <a:moveTo>
                    <a:pt x="5230" y="0"/>
                  </a:moveTo>
                  <a:cubicBezTo>
                    <a:pt x="5073" y="0"/>
                    <a:pt x="4947" y="63"/>
                    <a:pt x="4915" y="189"/>
                  </a:cubicBezTo>
                  <a:lnTo>
                    <a:pt x="4096" y="2080"/>
                  </a:lnTo>
                  <a:lnTo>
                    <a:pt x="347" y="2080"/>
                  </a:lnTo>
                  <a:cubicBezTo>
                    <a:pt x="158" y="2080"/>
                    <a:pt x="0" y="2237"/>
                    <a:pt x="0" y="2426"/>
                  </a:cubicBezTo>
                  <a:cubicBezTo>
                    <a:pt x="0" y="2615"/>
                    <a:pt x="158" y="2773"/>
                    <a:pt x="347" y="2773"/>
                  </a:cubicBezTo>
                  <a:lnTo>
                    <a:pt x="4316" y="2773"/>
                  </a:lnTo>
                  <a:cubicBezTo>
                    <a:pt x="4411" y="2773"/>
                    <a:pt x="4505" y="2710"/>
                    <a:pt x="4600" y="2584"/>
                  </a:cubicBezTo>
                  <a:lnTo>
                    <a:pt x="5199" y="1292"/>
                  </a:lnTo>
                  <a:lnTo>
                    <a:pt x="6238" y="3970"/>
                  </a:lnTo>
                  <a:cubicBezTo>
                    <a:pt x="6301" y="4096"/>
                    <a:pt x="6396" y="4159"/>
                    <a:pt x="6522" y="4191"/>
                  </a:cubicBezTo>
                  <a:lnTo>
                    <a:pt x="6553" y="4191"/>
                  </a:lnTo>
                  <a:cubicBezTo>
                    <a:pt x="6679" y="4191"/>
                    <a:pt x="6805" y="4127"/>
                    <a:pt x="6868" y="4033"/>
                  </a:cubicBezTo>
                  <a:lnTo>
                    <a:pt x="7624" y="2836"/>
                  </a:lnTo>
                  <a:lnTo>
                    <a:pt x="11500" y="2836"/>
                  </a:lnTo>
                  <a:cubicBezTo>
                    <a:pt x="11689" y="2836"/>
                    <a:pt x="11846" y="2678"/>
                    <a:pt x="11846" y="2458"/>
                  </a:cubicBezTo>
                  <a:cubicBezTo>
                    <a:pt x="11846" y="2269"/>
                    <a:pt x="11689" y="2111"/>
                    <a:pt x="11500" y="2111"/>
                  </a:cubicBezTo>
                  <a:lnTo>
                    <a:pt x="7435" y="2111"/>
                  </a:lnTo>
                  <a:cubicBezTo>
                    <a:pt x="7309" y="2111"/>
                    <a:pt x="7183" y="2206"/>
                    <a:pt x="7120" y="2269"/>
                  </a:cubicBezTo>
                  <a:lnTo>
                    <a:pt x="6648" y="3056"/>
                  </a:lnTo>
                  <a:lnTo>
                    <a:pt x="5545" y="221"/>
                  </a:lnTo>
                  <a:cubicBezTo>
                    <a:pt x="5514" y="95"/>
                    <a:pt x="5388" y="0"/>
                    <a:pt x="523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5" name="Google Shape;2595;p60"/>
            <p:cNvSpPr/>
            <p:nvPr/>
          </p:nvSpPr>
          <p:spPr>
            <a:xfrm>
              <a:off x="-28462125" y="3199700"/>
              <a:ext cx="295400" cy="125275"/>
            </a:xfrm>
            <a:custGeom>
              <a:rect b="b" l="l" r="r" t="t"/>
              <a:pathLst>
                <a:path extrusionOk="0" h="5011" w="11816">
                  <a:moveTo>
                    <a:pt x="3151" y="1"/>
                  </a:moveTo>
                  <a:cubicBezTo>
                    <a:pt x="1387" y="1"/>
                    <a:pt x="1" y="1419"/>
                    <a:pt x="1" y="3277"/>
                  </a:cubicBezTo>
                  <a:cubicBezTo>
                    <a:pt x="1" y="3876"/>
                    <a:pt x="158" y="4349"/>
                    <a:pt x="442" y="4821"/>
                  </a:cubicBezTo>
                  <a:lnTo>
                    <a:pt x="3655" y="4821"/>
                  </a:lnTo>
                  <a:lnTo>
                    <a:pt x="4285" y="3340"/>
                  </a:lnTo>
                  <a:cubicBezTo>
                    <a:pt x="4443" y="2994"/>
                    <a:pt x="4821" y="2773"/>
                    <a:pt x="5199" y="2710"/>
                  </a:cubicBezTo>
                  <a:cubicBezTo>
                    <a:pt x="5672" y="2710"/>
                    <a:pt x="6018" y="2994"/>
                    <a:pt x="6176" y="3403"/>
                  </a:cubicBezTo>
                  <a:lnTo>
                    <a:pt x="6806" y="5010"/>
                  </a:lnTo>
                  <a:cubicBezTo>
                    <a:pt x="6963" y="4884"/>
                    <a:pt x="7215" y="4821"/>
                    <a:pt x="7404" y="4821"/>
                  </a:cubicBezTo>
                  <a:lnTo>
                    <a:pt x="11374" y="4821"/>
                  </a:lnTo>
                  <a:cubicBezTo>
                    <a:pt x="11626" y="4349"/>
                    <a:pt x="11815" y="3813"/>
                    <a:pt x="11815" y="3277"/>
                  </a:cubicBezTo>
                  <a:cubicBezTo>
                    <a:pt x="11815" y="1419"/>
                    <a:pt x="10429" y="1"/>
                    <a:pt x="8665" y="1"/>
                  </a:cubicBezTo>
                  <a:cubicBezTo>
                    <a:pt x="7247" y="1"/>
                    <a:pt x="6396" y="977"/>
                    <a:pt x="5924" y="1860"/>
                  </a:cubicBezTo>
                  <a:cubicBezTo>
                    <a:pt x="5451" y="977"/>
                    <a:pt x="4537" y="1"/>
                    <a:pt x="315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6" name="Google Shape;2596;p60"/>
            <p:cNvSpPr/>
            <p:nvPr/>
          </p:nvSpPr>
          <p:spPr>
            <a:xfrm>
              <a:off x="-28405400" y="3360375"/>
              <a:ext cx="186675" cy="98475"/>
            </a:xfrm>
            <a:custGeom>
              <a:rect b="b" l="l" r="r" t="t"/>
              <a:pathLst>
                <a:path extrusionOk="0" h="3939" w="7467">
                  <a:moveTo>
                    <a:pt x="2962" y="1"/>
                  </a:moveTo>
                  <a:cubicBezTo>
                    <a:pt x="2773" y="284"/>
                    <a:pt x="2458" y="442"/>
                    <a:pt x="2111" y="442"/>
                  </a:cubicBezTo>
                  <a:lnTo>
                    <a:pt x="0" y="442"/>
                  </a:lnTo>
                  <a:cubicBezTo>
                    <a:pt x="158" y="599"/>
                    <a:pt x="347" y="757"/>
                    <a:pt x="536" y="914"/>
                  </a:cubicBezTo>
                  <a:cubicBezTo>
                    <a:pt x="1449" y="1734"/>
                    <a:pt x="2426" y="2647"/>
                    <a:pt x="3434" y="3813"/>
                  </a:cubicBezTo>
                  <a:cubicBezTo>
                    <a:pt x="3529" y="3907"/>
                    <a:pt x="3592" y="3939"/>
                    <a:pt x="3718" y="3939"/>
                  </a:cubicBezTo>
                  <a:cubicBezTo>
                    <a:pt x="3844" y="3939"/>
                    <a:pt x="3907" y="3907"/>
                    <a:pt x="4001" y="3813"/>
                  </a:cubicBezTo>
                  <a:cubicBezTo>
                    <a:pt x="4978" y="2584"/>
                    <a:pt x="6018" y="1734"/>
                    <a:pt x="6900" y="914"/>
                  </a:cubicBezTo>
                  <a:cubicBezTo>
                    <a:pt x="7120" y="757"/>
                    <a:pt x="7278" y="599"/>
                    <a:pt x="7467" y="442"/>
                  </a:cubicBezTo>
                  <a:lnTo>
                    <a:pt x="5860" y="442"/>
                  </a:lnTo>
                  <a:lnTo>
                    <a:pt x="5293" y="1324"/>
                  </a:lnTo>
                  <a:cubicBezTo>
                    <a:pt x="5104" y="1639"/>
                    <a:pt x="4789" y="1860"/>
                    <a:pt x="4379" y="1860"/>
                  </a:cubicBezTo>
                  <a:lnTo>
                    <a:pt x="4316" y="1860"/>
                  </a:lnTo>
                  <a:cubicBezTo>
                    <a:pt x="3907" y="1797"/>
                    <a:pt x="3592" y="1576"/>
                    <a:pt x="3434" y="1167"/>
                  </a:cubicBezTo>
                  <a:lnTo>
                    <a:pt x="296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97" name="Google Shape;2597;p60"/>
          <p:cNvGrpSpPr/>
          <p:nvPr/>
        </p:nvGrpSpPr>
        <p:grpSpPr>
          <a:xfrm>
            <a:off x="5083034" y="1992428"/>
            <a:ext cx="289289" cy="289274"/>
            <a:chOff x="-28461325" y="3545475"/>
            <a:chExt cx="296950" cy="296175"/>
          </a:xfrm>
        </p:grpSpPr>
        <p:sp>
          <p:nvSpPr>
            <p:cNvPr id="2598" name="Google Shape;2598;p60"/>
            <p:cNvSpPr/>
            <p:nvPr/>
          </p:nvSpPr>
          <p:spPr>
            <a:xfrm>
              <a:off x="-28461325" y="3666775"/>
              <a:ext cx="34675" cy="52775"/>
            </a:xfrm>
            <a:custGeom>
              <a:rect b="b" l="l" r="r" t="t"/>
              <a:pathLst>
                <a:path extrusionOk="0" h="2111" w="1387">
                  <a:moveTo>
                    <a:pt x="0" y="0"/>
                  </a:moveTo>
                  <a:lnTo>
                    <a:pt x="0" y="2111"/>
                  </a:lnTo>
                  <a:lnTo>
                    <a:pt x="1386" y="2111"/>
                  </a:lnTo>
                  <a:lnTo>
                    <a:pt x="138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9" name="Google Shape;2599;p60"/>
            <p:cNvSpPr/>
            <p:nvPr/>
          </p:nvSpPr>
          <p:spPr>
            <a:xfrm>
              <a:off x="-28461325" y="3737650"/>
              <a:ext cx="52775" cy="17350"/>
            </a:xfrm>
            <a:custGeom>
              <a:rect b="b" l="l" r="r" t="t"/>
              <a:pathLst>
                <a:path extrusionOk="0" h="694" w="2111">
                  <a:moveTo>
                    <a:pt x="0" y="1"/>
                  </a:moveTo>
                  <a:lnTo>
                    <a:pt x="0" y="694"/>
                  </a:lnTo>
                  <a:lnTo>
                    <a:pt x="1733" y="694"/>
                  </a:lnTo>
                  <a:cubicBezTo>
                    <a:pt x="1954" y="694"/>
                    <a:pt x="2111" y="536"/>
                    <a:pt x="2111" y="347"/>
                  </a:cubicBezTo>
                  <a:cubicBezTo>
                    <a:pt x="2111" y="158"/>
                    <a:pt x="1954" y="1"/>
                    <a:pt x="173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0" name="Google Shape;2600;p60"/>
            <p:cNvSpPr/>
            <p:nvPr/>
          </p:nvSpPr>
          <p:spPr>
            <a:xfrm>
              <a:off x="-28461325" y="3632100"/>
              <a:ext cx="52775" cy="17375"/>
            </a:xfrm>
            <a:custGeom>
              <a:rect b="b" l="l" r="r" t="t"/>
              <a:pathLst>
                <a:path extrusionOk="0" h="695" w="2111">
                  <a:moveTo>
                    <a:pt x="0" y="1"/>
                  </a:moveTo>
                  <a:lnTo>
                    <a:pt x="0" y="694"/>
                  </a:lnTo>
                  <a:lnTo>
                    <a:pt x="1733" y="694"/>
                  </a:lnTo>
                  <a:cubicBezTo>
                    <a:pt x="1954" y="694"/>
                    <a:pt x="2111" y="537"/>
                    <a:pt x="2111" y="348"/>
                  </a:cubicBezTo>
                  <a:cubicBezTo>
                    <a:pt x="2111" y="159"/>
                    <a:pt x="1954" y="1"/>
                    <a:pt x="173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1" name="Google Shape;2601;p60"/>
            <p:cNvSpPr/>
            <p:nvPr/>
          </p:nvSpPr>
          <p:spPr>
            <a:xfrm>
              <a:off x="-28460550" y="3545475"/>
              <a:ext cx="296175" cy="296175"/>
            </a:xfrm>
            <a:custGeom>
              <a:rect b="b" l="l" r="r" t="t"/>
              <a:pathLst>
                <a:path extrusionOk="0" h="11847" w="11847">
                  <a:moveTo>
                    <a:pt x="2427" y="0"/>
                  </a:moveTo>
                  <a:cubicBezTo>
                    <a:pt x="1072" y="0"/>
                    <a:pt x="1" y="1103"/>
                    <a:pt x="1" y="2426"/>
                  </a:cubicBezTo>
                  <a:lnTo>
                    <a:pt x="1" y="2804"/>
                  </a:lnTo>
                  <a:lnTo>
                    <a:pt x="1355" y="2804"/>
                  </a:lnTo>
                  <a:lnTo>
                    <a:pt x="1355" y="2426"/>
                  </a:lnTo>
                  <a:cubicBezTo>
                    <a:pt x="1355" y="1859"/>
                    <a:pt x="1828" y="1418"/>
                    <a:pt x="2395" y="1418"/>
                  </a:cubicBezTo>
                  <a:lnTo>
                    <a:pt x="9358" y="1418"/>
                  </a:lnTo>
                  <a:cubicBezTo>
                    <a:pt x="9956" y="1418"/>
                    <a:pt x="10366" y="1891"/>
                    <a:pt x="10366" y="2426"/>
                  </a:cubicBezTo>
                  <a:lnTo>
                    <a:pt x="10366" y="9420"/>
                  </a:lnTo>
                  <a:cubicBezTo>
                    <a:pt x="10366" y="9987"/>
                    <a:pt x="9893" y="10429"/>
                    <a:pt x="9358" y="10429"/>
                  </a:cubicBezTo>
                  <a:lnTo>
                    <a:pt x="2395" y="10429"/>
                  </a:lnTo>
                  <a:cubicBezTo>
                    <a:pt x="1797" y="10429"/>
                    <a:pt x="1355" y="9956"/>
                    <a:pt x="1355" y="9420"/>
                  </a:cubicBezTo>
                  <a:lnTo>
                    <a:pt x="1355" y="9042"/>
                  </a:lnTo>
                  <a:lnTo>
                    <a:pt x="1" y="9042"/>
                  </a:lnTo>
                  <a:lnTo>
                    <a:pt x="1" y="9420"/>
                  </a:lnTo>
                  <a:cubicBezTo>
                    <a:pt x="1" y="10744"/>
                    <a:pt x="1103" y="11846"/>
                    <a:pt x="2427" y="11846"/>
                  </a:cubicBezTo>
                  <a:lnTo>
                    <a:pt x="9389" y="11846"/>
                  </a:lnTo>
                  <a:cubicBezTo>
                    <a:pt x="10744" y="11846"/>
                    <a:pt x="11847" y="10744"/>
                    <a:pt x="11847" y="9420"/>
                  </a:cubicBezTo>
                  <a:lnTo>
                    <a:pt x="11847" y="2426"/>
                  </a:lnTo>
                  <a:cubicBezTo>
                    <a:pt x="11847" y="1103"/>
                    <a:pt x="10744" y="0"/>
                    <a:pt x="938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2" name="Google Shape;2602;p60"/>
            <p:cNvSpPr/>
            <p:nvPr/>
          </p:nvSpPr>
          <p:spPr>
            <a:xfrm>
              <a:off x="-28347925" y="3649450"/>
              <a:ext cx="86675" cy="86650"/>
            </a:xfrm>
            <a:custGeom>
              <a:rect b="b" l="l" r="r" t="t"/>
              <a:pathLst>
                <a:path extrusionOk="0" h="3466" w="3467">
                  <a:moveTo>
                    <a:pt x="1387" y="0"/>
                  </a:moveTo>
                  <a:lnTo>
                    <a:pt x="1387" y="1040"/>
                  </a:lnTo>
                  <a:cubicBezTo>
                    <a:pt x="1387" y="1229"/>
                    <a:pt x="1230" y="1386"/>
                    <a:pt x="1041" y="1386"/>
                  </a:cubicBezTo>
                  <a:lnTo>
                    <a:pt x="1" y="1386"/>
                  </a:lnTo>
                  <a:lnTo>
                    <a:pt x="1" y="2111"/>
                  </a:lnTo>
                  <a:lnTo>
                    <a:pt x="1041" y="2111"/>
                  </a:lnTo>
                  <a:cubicBezTo>
                    <a:pt x="1230" y="2111"/>
                    <a:pt x="1387" y="2268"/>
                    <a:pt x="1387" y="2457"/>
                  </a:cubicBezTo>
                  <a:lnTo>
                    <a:pt x="1387" y="3466"/>
                  </a:lnTo>
                  <a:lnTo>
                    <a:pt x="2080" y="3466"/>
                  </a:lnTo>
                  <a:lnTo>
                    <a:pt x="2080" y="2457"/>
                  </a:lnTo>
                  <a:cubicBezTo>
                    <a:pt x="2080" y="2268"/>
                    <a:pt x="2238" y="2111"/>
                    <a:pt x="2458" y="2111"/>
                  </a:cubicBezTo>
                  <a:lnTo>
                    <a:pt x="3467" y="2111"/>
                  </a:lnTo>
                  <a:lnTo>
                    <a:pt x="3467" y="1386"/>
                  </a:lnTo>
                  <a:lnTo>
                    <a:pt x="2458" y="1386"/>
                  </a:lnTo>
                  <a:cubicBezTo>
                    <a:pt x="2238" y="1386"/>
                    <a:pt x="2080" y="1229"/>
                    <a:pt x="2080" y="1040"/>
                  </a:cubicBezTo>
                  <a:lnTo>
                    <a:pt x="208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3" name="Google Shape;2603;p60"/>
            <p:cNvSpPr/>
            <p:nvPr/>
          </p:nvSpPr>
          <p:spPr>
            <a:xfrm>
              <a:off x="-28408550" y="3597450"/>
              <a:ext cx="191400" cy="192200"/>
            </a:xfrm>
            <a:custGeom>
              <a:rect b="b" l="l" r="r" t="t"/>
              <a:pathLst>
                <a:path extrusionOk="0" h="7688" w="7656">
                  <a:moveTo>
                    <a:pt x="4883" y="1418"/>
                  </a:moveTo>
                  <a:cubicBezTo>
                    <a:pt x="5072" y="1418"/>
                    <a:pt x="5230" y="1576"/>
                    <a:pt x="5230" y="1765"/>
                  </a:cubicBezTo>
                  <a:lnTo>
                    <a:pt x="5230" y="2805"/>
                  </a:lnTo>
                  <a:lnTo>
                    <a:pt x="6238" y="2805"/>
                  </a:lnTo>
                  <a:cubicBezTo>
                    <a:pt x="6459" y="2805"/>
                    <a:pt x="6616" y="2962"/>
                    <a:pt x="6616" y="3151"/>
                  </a:cubicBezTo>
                  <a:lnTo>
                    <a:pt x="6616" y="4537"/>
                  </a:lnTo>
                  <a:cubicBezTo>
                    <a:pt x="6616" y="4726"/>
                    <a:pt x="6459" y="4884"/>
                    <a:pt x="6238" y="4884"/>
                  </a:cubicBezTo>
                  <a:lnTo>
                    <a:pt x="5230" y="4884"/>
                  </a:lnTo>
                  <a:lnTo>
                    <a:pt x="5230" y="5924"/>
                  </a:lnTo>
                  <a:cubicBezTo>
                    <a:pt x="5230" y="6113"/>
                    <a:pt x="5072" y="6270"/>
                    <a:pt x="4883" y="6270"/>
                  </a:cubicBezTo>
                  <a:lnTo>
                    <a:pt x="3497" y="6270"/>
                  </a:lnTo>
                  <a:cubicBezTo>
                    <a:pt x="3308" y="6270"/>
                    <a:pt x="3151" y="6113"/>
                    <a:pt x="3151" y="5924"/>
                  </a:cubicBezTo>
                  <a:lnTo>
                    <a:pt x="3151" y="4884"/>
                  </a:lnTo>
                  <a:lnTo>
                    <a:pt x="2111" y="4884"/>
                  </a:lnTo>
                  <a:cubicBezTo>
                    <a:pt x="1922" y="4884"/>
                    <a:pt x="1764" y="4726"/>
                    <a:pt x="1764" y="4537"/>
                  </a:cubicBezTo>
                  <a:lnTo>
                    <a:pt x="1764" y="3151"/>
                  </a:lnTo>
                  <a:cubicBezTo>
                    <a:pt x="1764" y="2962"/>
                    <a:pt x="1922" y="2805"/>
                    <a:pt x="2111" y="2805"/>
                  </a:cubicBezTo>
                  <a:lnTo>
                    <a:pt x="3151" y="2805"/>
                  </a:lnTo>
                  <a:lnTo>
                    <a:pt x="3151" y="1765"/>
                  </a:lnTo>
                  <a:cubicBezTo>
                    <a:pt x="3151" y="1576"/>
                    <a:pt x="3308" y="1418"/>
                    <a:pt x="3497" y="1418"/>
                  </a:cubicBezTo>
                  <a:close/>
                  <a:moveTo>
                    <a:pt x="347" y="1"/>
                  </a:moveTo>
                  <a:cubicBezTo>
                    <a:pt x="158" y="1"/>
                    <a:pt x="0" y="158"/>
                    <a:pt x="0" y="347"/>
                  </a:cubicBezTo>
                  <a:lnTo>
                    <a:pt x="0" y="757"/>
                  </a:lnTo>
                  <a:cubicBezTo>
                    <a:pt x="378" y="914"/>
                    <a:pt x="693" y="1261"/>
                    <a:pt x="693" y="1734"/>
                  </a:cubicBezTo>
                  <a:cubicBezTo>
                    <a:pt x="693" y="2175"/>
                    <a:pt x="378" y="2553"/>
                    <a:pt x="0" y="2710"/>
                  </a:cubicBezTo>
                  <a:lnTo>
                    <a:pt x="0" y="4979"/>
                  </a:lnTo>
                  <a:cubicBezTo>
                    <a:pt x="378" y="5136"/>
                    <a:pt x="693" y="5483"/>
                    <a:pt x="693" y="5955"/>
                  </a:cubicBezTo>
                  <a:cubicBezTo>
                    <a:pt x="693" y="6396"/>
                    <a:pt x="441" y="6774"/>
                    <a:pt x="0" y="6932"/>
                  </a:cubicBezTo>
                  <a:lnTo>
                    <a:pt x="0" y="7341"/>
                  </a:lnTo>
                  <a:cubicBezTo>
                    <a:pt x="0" y="7530"/>
                    <a:pt x="158" y="7688"/>
                    <a:pt x="347" y="7688"/>
                  </a:cubicBezTo>
                  <a:lnTo>
                    <a:pt x="7309" y="7688"/>
                  </a:lnTo>
                  <a:cubicBezTo>
                    <a:pt x="7498" y="7688"/>
                    <a:pt x="7656" y="7530"/>
                    <a:pt x="7656" y="7341"/>
                  </a:cubicBezTo>
                  <a:lnTo>
                    <a:pt x="7656" y="347"/>
                  </a:lnTo>
                  <a:cubicBezTo>
                    <a:pt x="7656" y="158"/>
                    <a:pt x="7498" y="1"/>
                    <a:pt x="730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04" name="Google Shape;2604;p60"/>
          <p:cNvGrpSpPr/>
          <p:nvPr/>
        </p:nvGrpSpPr>
        <p:grpSpPr>
          <a:xfrm>
            <a:off x="5072446" y="2430168"/>
            <a:ext cx="295905" cy="286347"/>
            <a:chOff x="-28463700" y="3914875"/>
            <a:chExt cx="303275" cy="296150"/>
          </a:xfrm>
        </p:grpSpPr>
        <p:sp>
          <p:nvSpPr>
            <p:cNvPr id="2605" name="Google Shape;2605;p60"/>
            <p:cNvSpPr/>
            <p:nvPr/>
          </p:nvSpPr>
          <p:spPr>
            <a:xfrm>
              <a:off x="-28333725" y="4057375"/>
              <a:ext cx="86650" cy="64650"/>
            </a:xfrm>
            <a:custGeom>
              <a:rect b="b" l="l" r="r" t="t"/>
              <a:pathLst>
                <a:path extrusionOk="0" h="2586" w="3466">
                  <a:moveTo>
                    <a:pt x="614" y="0"/>
                  </a:moveTo>
                  <a:cubicBezTo>
                    <a:pt x="287" y="0"/>
                    <a:pt x="0" y="305"/>
                    <a:pt x="0" y="696"/>
                  </a:cubicBezTo>
                  <a:cubicBezTo>
                    <a:pt x="0" y="1326"/>
                    <a:pt x="1008" y="2019"/>
                    <a:pt x="1733" y="2586"/>
                  </a:cubicBezTo>
                  <a:cubicBezTo>
                    <a:pt x="2426" y="2019"/>
                    <a:pt x="3466" y="1326"/>
                    <a:pt x="3466" y="696"/>
                  </a:cubicBezTo>
                  <a:cubicBezTo>
                    <a:pt x="3466" y="349"/>
                    <a:pt x="3214" y="3"/>
                    <a:pt x="2741" y="3"/>
                  </a:cubicBezTo>
                  <a:cubicBezTo>
                    <a:pt x="2237" y="3"/>
                    <a:pt x="2048" y="570"/>
                    <a:pt x="2048" y="570"/>
                  </a:cubicBezTo>
                  <a:cubicBezTo>
                    <a:pt x="2001" y="743"/>
                    <a:pt x="1851" y="830"/>
                    <a:pt x="1701" y="830"/>
                  </a:cubicBezTo>
                  <a:cubicBezTo>
                    <a:pt x="1552" y="830"/>
                    <a:pt x="1402" y="743"/>
                    <a:pt x="1355" y="570"/>
                  </a:cubicBezTo>
                  <a:cubicBezTo>
                    <a:pt x="1355" y="538"/>
                    <a:pt x="1166" y="3"/>
                    <a:pt x="662" y="3"/>
                  </a:cubicBezTo>
                  <a:cubicBezTo>
                    <a:pt x="646" y="1"/>
                    <a:pt x="630" y="0"/>
                    <a:pt x="61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6" name="Google Shape;2606;p60"/>
            <p:cNvSpPr/>
            <p:nvPr/>
          </p:nvSpPr>
          <p:spPr>
            <a:xfrm>
              <a:off x="-28463700" y="3914875"/>
              <a:ext cx="303275" cy="296150"/>
            </a:xfrm>
            <a:custGeom>
              <a:rect b="b" l="l" r="r" t="t"/>
              <a:pathLst>
                <a:path extrusionOk="0" h="11846" w="12131">
                  <a:moveTo>
                    <a:pt x="3744" y="3555"/>
                  </a:moveTo>
                  <a:cubicBezTo>
                    <a:pt x="3907" y="3555"/>
                    <a:pt x="4040" y="3674"/>
                    <a:pt x="4096" y="3844"/>
                  </a:cubicBezTo>
                  <a:cubicBezTo>
                    <a:pt x="4128" y="4033"/>
                    <a:pt x="3970" y="4190"/>
                    <a:pt x="3813" y="4253"/>
                  </a:cubicBezTo>
                  <a:cubicBezTo>
                    <a:pt x="2931" y="4379"/>
                    <a:pt x="2427" y="5451"/>
                    <a:pt x="2899" y="6333"/>
                  </a:cubicBezTo>
                  <a:cubicBezTo>
                    <a:pt x="2994" y="6490"/>
                    <a:pt x="2931" y="6711"/>
                    <a:pt x="2773" y="6805"/>
                  </a:cubicBezTo>
                  <a:cubicBezTo>
                    <a:pt x="2723" y="6825"/>
                    <a:pt x="2667" y="6836"/>
                    <a:pt x="2611" y="6836"/>
                  </a:cubicBezTo>
                  <a:cubicBezTo>
                    <a:pt x="2489" y="6836"/>
                    <a:pt x="2365" y="6787"/>
                    <a:pt x="2301" y="6679"/>
                  </a:cubicBezTo>
                  <a:cubicBezTo>
                    <a:pt x="1608" y="5419"/>
                    <a:pt x="2364" y="3812"/>
                    <a:pt x="3687" y="3560"/>
                  </a:cubicBezTo>
                  <a:cubicBezTo>
                    <a:pt x="3706" y="3557"/>
                    <a:pt x="3726" y="3555"/>
                    <a:pt x="3744" y="3555"/>
                  </a:cubicBezTo>
                  <a:close/>
                  <a:moveTo>
                    <a:pt x="7940" y="4946"/>
                  </a:moveTo>
                  <a:cubicBezTo>
                    <a:pt x="8728" y="4946"/>
                    <a:pt x="9326" y="5577"/>
                    <a:pt x="9326" y="6364"/>
                  </a:cubicBezTo>
                  <a:cubicBezTo>
                    <a:pt x="9326" y="7341"/>
                    <a:pt x="8381" y="7939"/>
                    <a:pt x="7121" y="9011"/>
                  </a:cubicBezTo>
                  <a:cubicBezTo>
                    <a:pt x="7058" y="9074"/>
                    <a:pt x="6979" y="9105"/>
                    <a:pt x="6900" y="9105"/>
                  </a:cubicBezTo>
                  <a:cubicBezTo>
                    <a:pt x="6822" y="9105"/>
                    <a:pt x="6743" y="9074"/>
                    <a:pt x="6680" y="9011"/>
                  </a:cubicBezTo>
                  <a:cubicBezTo>
                    <a:pt x="5420" y="7971"/>
                    <a:pt x="4474" y="7341"/>
                    <a:pt x="4474" y="6364"/>
                  </a:cubicBezTo>
                  <a:cubicBezTo>
                    <a:pt x="4474" y="5577"/>
                    <a:pt x="5105" y="4946"/>
                    <a:pt x="5861" y="4946"/>
                  </a:cubicBezTo>
                  <a:cubicBezTo>
                    <a:pt x="6365" y="4946"/>
                    <a:pt x="6711" y="5230"/>
                    <a:pt x="6932" y="5451"/>
                  </a:cubicBezTo>
                  <a:cubicBezTo>
                    <a:pt x="7121" y="5198"/>
                    <a:pt x="7467" y="4946"/>
                    <a:pt x="7940" y="4946"/>
                  </a:cubicBezTo>
                  <a:close/>
                  <a:moveTo>
                    <a:pt x="7404" y="0"/>
                  </a:moveTo>
                  <a:cubicBezTo>
                    <a:pt x="6459" y="0"/>
                    <a:pt x="5703" y="788"/>
                    <a:pt x="5703" y="1733"/>
                  </a:cubicBezTo>
                  <a:lnTo>
                    <a:pt x="5703" y="2899"/>
                  </a:lnTo>
                  <a:cubicBezTo>
                    <a:pt x="5136" y="2395"/>
                    <a:pt x="4443" y="2111"/>
                    <a:pt x="3687" y="2111"/>
                  </a:cubicBezTo>
                  <a:cubicBezTo>
                    <a:pt x="1450" y="2111"/>
                    <a:pt x="1" y="4505"/>
                    <a:pt x="977" y="6616"/>
                  </a:cubicBezTo>
                  <a:lnTo>
                    <a:pt x="2899" y="10649"/>
                  </a:lnTo>
                  <a:cubicBezTo>
                    <a:pt x="3246" y="11373"/>
                    <a:pt x="3939" y="11846"/>
                    <a:pt x="4727" y="11846"/>
                  </a:cubicBezTo>
                  <a:cubicBezTo>
                    <a:pt x="5231" y="11846"/>
                    <a:pt x="5703" y="11657"/>
                    <a:pt x="6050" y="11342"/>
                  </a:cubicBezTo>
                  <a:cubicBezTo>
                    <a:pt x="6396" y="11688"/>
                    <a:pt x="6869" y="11846"/>
                    <a:pt x="7404" y="11846"/>
                  </a:cubicBezTo>
                  <a:cubicBezTo>
                    <a:pt x="8192" y="11846"/>
                    <a:pt x="8885" y="11405"/>
                    <a:pt x="9200" y="10649"/>
                  </a:cubicBezTo>
                  <a:lnTo>
                    <a:pt x="11122" y="6616"/>
                  </a:lnTo>
                  <a:cubicBezTo>
                    <a:pt x="12130" y="4505"/>
                    <a:pt x="10618" y="2111"/>
                    <a:pt x="8413" y="2111"/>
                  </a:cubicBezTo>
                  <a:cubicBezTo>
                    <a:pt x="7656" y="2111"/>
                    <a:pt x="6963" y="2395"/>
                    <a:pt x="6396" y="2899"/>
                  </a:cubicBezTo>
                  <a:lnTo>
                    <a:pt x="6396" y="1733"/>
                  </a:lnTo>
                  <a:cubicBezTo>
                    <a:pt x="6396" y="1166"/>
                    <a:pt x="6837" y="693"/>
                    <a:pt x="7404" y="693"/>
                  </a:cubicBezTo>
                  <a:cubicBezTo>
                    <a:pt x="7593" y="693"/>
                    <a:pt x="7751" y="536"/>
                    <a:pt x="7751" y="347"/>
                  </a:cubicBezTo>
                  <a:cubicBezTo>
                    <a:pt x="7751" y="158"/>
                    <a:pt x="7593" y="0"/>
                    <a:pt x="740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07" name="Google Shape;2607;p60"/>
          <p:cNvGrpSpPr/>
          <p:nvPr/>
        </p:nvGrpSpPr>
        <p:grpSpPr>
          <a:xfrm>
            <a:off x="7270373" y="1597045"/>
            <a:ext cx="284033" cy="189348"/>
            <a:chOff x="-26573400" y="3224125"/>
            <a:chExt cx="295375" cy="190625"/>
          </a:xfrm>
        </p:grpSpPr>
        <p:sp>
          <p:nvSpPr>
            <p:cNvPr id="2608" name="Google Shape;2608;p60"/>
            <p:cNvSpPr/>
            <p:nvPr/>
          </p:nvSpPr>
          <p:spPr>
            <a:xfrm>
              <a:off x="-26330800" y="3327900"/>
              <a:ext cx="52775" cy="68750"/>
            </a:xfrm>
            <a:custGeom>
              <a:rect b="b" l="l" r="r" t="t"/>
              <a:pathLst>
                <a:path extrusionOk="0" h="2750" w="2111">
                  <a:moveTo>
                    <a:pt x="1067" y="0"/>
                  </a:moveTo>
                  <a:cubicBezTo>
                    <a:pt x="953" y="0"/>
                    <a:pt x="835" y="55"/>
                    <a:pt x="756" y="166"/>
                  </a:cubicBezTo>
                  <a:cubicBezTo>
                    <a:pt x="536" y="481"/>
                    <a:pt x="0" y="1300"/>
                    <a:pt x="0" y="1741"/>
                  </a:cubicBezTo>
                  <a:cubicBezTo>
                    <a:pt x="0" y="2308"/>
                    <a:pt x="473" y="2749"/>
                    <a:pt x="1040" y="2749"/>
                  </a:cubicBezTo>
                  <a:cubicBezTo>
                    <a:pt x="1638" y="2749"/>
                    <a:pt x="2048" y="2276"/>
                    <a:pt x="2048" y="1741"/>
                  </a:cubicBezTo>
                  <a:cubicBezTo>
                    <a:pt x="2111" y="1300"/>
                    <a:pt x="1575" y="481"/>
                    <a:pt x="1355" y="166"/>
                  </a:cubicBezTo>
                  <a:cubicBezTo>
                    <a:pt x="1292" y="55"/>
                    <a:pt x="1182" y="0"/>
                    <a:pt x="106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9" name="Google Shape;2609;p60"/>
            <p:cNvSpPr/>
            <p:nvPr/>
          </p:nvSpPr>
          <p:spPr>
            <a:xfrm>
              <a:off x="-26573400" y="3224125"/>
              <a:ext cx="293025" cy="190625"/>
            </a:xfrm>
            <a:custGeom>
              <a:rect b="b" l="l" r="r" t="t"/>
              <a:pathLst>
                <a:path extrusionOk="0" h="7625" w="11721">
                  <a:moveTo>
                    <a:pt x="10775" y="2048"/>
                  </a:moveTo>
                  <a:cubicBezTo>
                    <a:pt x="10964" y="2048"/>
                    <a:pt x="11122" y="2206"/>
                    <a:pt x="11122" y="2426"/>
                  </a:cubicBezTo>
                  <a:cubicBezTo>
                    <a:pt x="11122" y="2615"/>
                    <a:pt x="10964" y="2773"/>
                    <a:pt x="10775" y="2773"/>
                  </a:cubicBezTo>
                  <a:lnTo>
                    <a:pt x="9830" y="2773"/>
                  </a:lnTo>
                  <a:lnTo>
                    <a:pt x="9988" y="2048"/>
                  </a:lnTo>
                  <a:close/>
                  <a:moveTo>
                    <a:pt x="4474" y="2773"/>
                  </a:moveTo>
                  <a:cubicBezTo>
                    <a:pt x="4663" y="2773"/>
                    <a:pt x="4821" y="2930"/>
                    <a:pt x="4821" y="3119"/>
                  </a:cubicBezTo>
                  <a:cubicBezTo>
                    <a:pt x="4821" y="3308"/>
                    <a:pt x="4663" y="3466"/>
                    <a:pt x="4474" y="3466"/>
                  </a:cubicBezTo>
                  <a:cubicBezTo>
                    <a:pt x="4285" y="3466"/>
                    <a:pt x="4128" y="3308"/>
                    <a:pt x="4128" y="3119"/>
                  </a:cubicBezTo>
                  <a:cubicBezTo>
                    <a:pt x="4128" y="2930"/>
                    <a:pt x="4285" y="2773"/>
                    <a:pt x="4474" y="2773"/>
                  </a:cubicBezTo>
                  <a:close/>
                  <a:moveTo>
                    <a:pt x="4474" y="4159"/>
                  </a:moveTo>
                  <a:cubicBezTo>
                    <a:pt x="4663" y="4159"/>
                    <a:pt x="4821" y="4317"/>
                    <a:pt x="4821" y="4506"/>
                  </a:cubicBezTo>
                  <a:cubicBezTo>
                    <a:pt x="4821" y="4695"/>
                    <a:pt x="4663" y="4852"/>
                    <a:pt x="4474" y="4852"/>
                  </a:cubicBezTo>
                  <a:cubicBezTo>
                    <a:pt x="4285" y="4852"/>
                    <a:pt x="4128" y="4695"/>
                    <a:pt x="4128" y="4506"/>
                  </a:cubicBezTo>
                  <a:cubicBezTo>
                    <a:pt x="4128" y="4317"/>
                    <a:pt x="4285" y="4159"/>
                    <a:pt x="4474" y="4159"/>
                  </a:cubicBezTo>
                  <a:close/>
                  <a:moveTo>
                    <a:pt x="4474" y="5514"/>
                  </a:moveTo>
                  <a:cubicBezTo>
                    <a:pt x="4663" y="5514"/>
                    <a:pt x="4821" y="5671"/>
                    <a:pt x="4821" y="5892"/>
                  </a:cubicBezTo>
                  <a:cubicBezTo>
                    <a:pt x="4821" y="6081"/>
                    <a:pt x="4663" y="6238"/>
                    <a:pt x="4474" y="6238"/>
                  </a:cubicBezTo>
                  <a:cubicBezTo>
                    <a:pt x="4285" y="6238"/>
                    <a:pt x="4128" y="6081"/>
                    <a:pt x="4128" y="5892"/>
                  </a:cubicBezTo>
                  <a:cubicBezTo>
                    <a:pt x="4128" y="5671"/>
                    <a:pt x="4285" y="5514"/>
                    <a:pt x="4474" y="5514"/>
                  </a:cubicBezTo>
                  <a:close/>
                  <a:moveTo>
                    <a:pt x="3088" y="0"/>
                  </a:moveTo>
                  <a:cubicBezTo>
                    <a:pt x="1355" y="0"/>
                    <a:pt x="1" y="1418"/>
                    <a:pt x="1" y="3119"/>
                  </a:cubicBezTo>
                  <a:lnTo>
                    <a:pt x="1" y="4506"/>
                  </a:lnTo>
                  <a:cubicBezTo>
                    <a:pt x="1" y="6238"/>
                    <a:pt x="1418" y="7625"/>
                    <a:pt x="3088" y="7625"/>
                  </a:cubicBezTo>
                  <a:lnTo>
                    <a:pt x="6554" y="7625"/>
                  </a:lnTo>
                  <a:cubicBezTo>
                    <a:pt x="7152" y="7625"/>
                    <a:pt x="7593" y="7152"/>
                    <a:pt x="7593" y="6585"/>
                  </a:cubicBezTo>
                  <a:cubicBezTo>
                    <a:pt x="7593" y="6459"/>
                    <a:pt x="7562" y="6301"/>
                    <a:pt x="7499" y="6207"/>
                  </a:cubicBezTo>
                  <a:cubicBezTo>
                    <a:pt x="7940" y="6081"/>
                    <a:pt x="8255" y="5671"/>
                    <a:pt x="8255" y="5199"/>
                  </a:cubicBezTo>
                  <a:cubicBezTo>
                    <a:pt x="8255" y="5104"/>
                    <a:pt x="8223" y="4947"/>
                    <a:pt x="8192" y="4821"/>
                  </a:cubicBezTo>
                  <a:cubicBezTo>
                    <a:pt x="8633" y="4695"/>
                    <a:pt x="8948" y="4317"/>
                    <a:pt x="8948" y="3844"/>
                  </a:cubicBezTo>
                  <a:cubicBezTo>
                    <a:pt x="8948" y="3718"/>
                    <a:pt x="8885" y="3592"/>
                    <a:pt x="8854" y="3466"/>
                  </a:cubicBezTo>
                  <a:lnTo>
                    <a:pt x="10712" y="3466"/>
                  </a:lnTo>
                  <a:cubicBezTo>
                    <a:pt x="11311" y="3466"/>
                    <a:pt x="11721" y="2993"/>
                    <a:pt x="11721" y="2458"/>
                  </a:cubicBezTo>
                  <a:cubicBezTo>
                    <a:pt x="11721" y="1891"/>
                    <a:pt x="11342" y="1387"/>
                    <a:pt x="10775" y="1387"/>
                  </a:cubicBezTo>
                  <a:lnTo>
                    <a:pt x="6554" y="1387"/>
                  </a:lnTo>
                  <a:cubicBezTo>
                    <a:pt x="6806" y="1103"/>
                    <a:pt x="6932" y="757"/>
                    <a:pt x="6932" y="379"/>
                  </a:cubicBezTo>
                  <a:cubicBezTo>
                    <a:pt x="6932" y="158"/>
                    <a:pt x="6774" y="0"/>
                    <a:pt x="655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10" name="Google Shape;2610;p60"/>
          <p:cNvGrpSpPr/>
          <p:nvPr/>
        </p:nvGrpSpPr>
        <p:grpSpPr>
          <a:xfrm>
            <a:off x="7266966" y="1989379"/>
            <a:ext cx="295375" cy="295370"/>
            <a:chOff x="-26573400" y="3546250"/>
            <a:chExt cx="295375" cy="295400"/>
          </a:xfrm>
        </p:grpSpPr>
        <p:sp>
          <p:nvSpPr>
            <p:cNvPr id="2611" name="Google Shape;2611;p60"/>
            <p:cNvSpPr/>
            <p:nvPr/>
          </p:nvSpPr>
          <p:spPr>
            <a:xfrm>
              <a:off x="-26464700" y="3599225"/>
              <a:ext cx="77200" cy="38425"/>
            </a:xfrm>
            <a:custGeom>
              <a:rect b="b" l="l" r="r" t="t"/>
              <a:pathLst>
                <a:path extrusionOk="0" h="1537" w="3088">
                  <a:moveTo>
                    <a:pt x="1532" y="1"/>
                  </a:moveTo>
                  <a:cubicBezTo>
                    <a:pt x="1001" y="1"/>
                    <a:pt x="473" y="103"/>
                    <a:pt x="0" y="308"/>
                  </a:cubicBezTo>
                  <a:lnTo>
                    <a:pt x="693" y="1537"/>
                  </a:lnTo>
                  <a:cubicBezTo>
                    <a:pt x="946" y="1442"/>
                    <a:pt x="1229" y="1379"/>
                    <a:pt x="1544" y="1379"/>
                  </a:cubicBezTo>
                  <a:cubicBezTo>
                    <a:pt x="1859" y="1379"/>
                    <a:pt x="2143" y="1442"/>
                    <a:pt x="2426" y="1537"/>
                  </a:cubicBezTo>
                  <a:lnTo>
                    <a:pt x="3088" y="308"/>
                  </a:lnTo>
                  <a:cubicBezTo>
                    <a:pt x="2600" y="103"/>
                    <a:pt x="2064" y="1"/>
                    <a:pt x="153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2" name="Google Shape;2612;p60"/>
            <p:cNvSpPr/>
            <p:nvPr/>
          </p:nvSpPr>
          <p:spPr>
            <a:xfrm>
              <a:off x="-26434775" y="3686450"/>
              <a:ext cx="17350" cy="17350"/>
            </a:xfrm>
            <a:custGeom>
              <a:rect b="b" l="l" r="r" t="t"/>
              <a:pathLst>
                <a:path extrusionOk="0" h="694" w="694">
                  <a:moveTo>
                    <a:pt x="347" y="1"/>
                  </a:moveTo>
                  <a:cubicBezTo>
                    <a:pt x="158" y="1"/>
                    <a:pt x="1" y="127"/>
                    <a:pt x="1" y="347"/>
                  </a:cubicBezTo>
                  <a:cubicBezTo>
                    <a:pt x="1" y="536"/>
                    <a:pt x="158" y="694"/>
                    <a:pt x="347" y="694"/>
                  </a:cubicBezTo>
                  <a:cubicBezTo>
                    <a:pt x="536" y="694"/>
                    <a:pt x="694" y="536"/>
                    <a:pt x="694" y="347"/>
                  </a:cubicBezTo>
                  <a:cubicBezTo>
                    <a:pt x="694" y="127"/>
                    <a:pt x="536" y="1"/>
                    <a:pt x="3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3" name="Google Shape;2613;p60"/>
            <p:cNvSpPr/>
            <p:nvPr/>
          </p:nvSpPr>
          <p:spPr>
            <a:xfrm>
              <a:off x="-26520625" y="3703775"/>
              <a:ext cx="55950" cy="67775"/>
            </a:xfrm>
            <a:custGeom>
              <a:rect b="b" l="l" r="r" t="t"/>
              <a:pathLst>
                <a:path extrusionOk="0" h="2711" w="2238">
                  <a:moveTo>
                    <a:pt x="1387" y="1"/>
                  </a:moveTo>
                  <a:lnTo>
                    <a:pt x="1" y="32"/>
                  </a:lnTo>
                  <a:cubicBezTo>
                    <a:pt x="127" y="1104"/>
                    <a:pt x="662" y="2080"/>
                    <a:pt x="1544" y="2710"/>
                  </a:cubicBezTo>
                  <a:lnTo>
                    <a:pt x="2237" y="1545"/>
                  </a:lnTo>
                  <a:cubicBezTo>
                    <a:pt x="1765" y="1135"/>
                    <a:pt x="1450" y="600"/>
                    <a:pt x="138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4" name="Google Shape;2614;p60"/>
            <p:cNvSpPr/>
            <p:nvPr/>
          </p:nvSpPr>
          <p:spPr>
            <a:xfrm>
              <a:off x="-26387525" y="3703000"/>
              <a:ext cx="55950" cy="67750"/>
            </a:xfrm>
            <a:custGeom>
              <a:rect b="b" l="l" r="r" t="t"/>
              <a:pathLst>
                <a:path extrusionOk="0" h="2710" w="2238">
                  <a:moveTo>
                    <a:pt x="851" y="0"/>
                  </a:moveTo>
                  <a:cubicBezTo>
                    <a:pt x="757" y="631"/>
                    <a:pt x="473" y="1166"/>
                    <a:pt x="1" y="1544"/>
                  </a:cubicBezTo>
                  <a:lnTo>
                    <a:pt x="694" y="2710"/>
                  </a:lnTo>
                  <a:cubicBezTo>
                    <a:pt x="1576" y="2080"/>
                    <a:pt x="2112" y="1103"/>
                    <a:pt x="2238" y="32"/>
                  </a:cubicBezTo>
                  <a:lnTo>
                    <a:pt x="85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5" name="Google Shape;2615;p60"/>
            <p:cNvSpPr/>
            <p:nvPr/>
          </p:nvSpPr>
          <p:spPr>
            <a:xfrm>
              <a:off x="-26573400" y="3546250"/>
              <a:ext cx="295375" cy="295400"/>
            </a:xfrm>
            <a:custGeom>
              <a:rect b="b" l="l" r="r" t="t"/>
              <a:pathLst>
                <a:path extrusionOk="0" h="11816" w="11815">
                  <a:moveTo>
                    <a:pt x="5876" y="1419"/>
                  </a:moveTo>
                  <a:cubicBezTo>
                    <a:pt x="6632" y="1419"/>
                    <a:pt x="7389" y="1608"/>
                    <a:pt x="8066" y="1986"/>
                  </a:cubicBezTo>
                  <a:cubicBezTo>
                    <a:pt x="8223" y="2049"/>
                    <a:pt x="8286" y="2301"/>
                    <a:pt x="8192" y="2458"/>
                  </a:cubicBezTo>
                  <a:lnTo>
                    <a:pt x="7152" y="4254"/>
                  </a:lnTo>
                  <a:cubicBezTo>
                    <a:pt x="7110" y="4361"/>
                    <a:pt x="6980" y="4439"/>
                    <a:pt x="6852" y="4439"/>
                  </a:cubicBezTo>
                  <a:cubicBezTo>
                    <a:pt x="6791" y="4439"/>
                    <a:pt x="6731" y="4421"/>
                    <a:pt x="6680" y="4380"/>
                  </a:cubicBezTo>
                  <a:cubicBezTo>
                    <a:pt x="6428" y="4238"/>
                    <a:pt x="6136" y="4167"/>
                    <a:pt x="5841" y="4167"/>
                  </a:cubicBezTo>
                  <a:cubicBezTo>
                    <a:pt x="5546" y="4167"/>
                    <a:pt x="5246" y="4238"/>
                    <a:pt x="4978" y="4380"/>
                  </a:cubicBezTo>
                  <a:cubicBezTo>
                    <a:pt x="4929" y="4400"/>
                    <a:pt x="4872" y="4411"/>
                    <a:pt x="4816" y="4411"/>
                  </a:cubicBezTo>
                  <a:cubicBezTo>
                    <a:pt x="4694" y="4411"/>
                    <a:pt x="4570" y="4362"/>
                    <a:pt x="4506" y="4254"/>
                  </a:cubicBezTo>
                  <a:lnTo>
                    <a:pt x="3498" y="2458"/>
                  </a:lnTo>
                  <a:cubicBezTo>
                    <a:pt x="3466" y="2301"/>
                    <a:pt x="3529" y="2080"/>
                    <a:pt x="3687" y="1986"/>
                  </a:cubicBezTo>
                  <a:cubicBezTo>
                    <a:pt x="4364" y="1608"/>
                    <a:pt x="5120" y="1419"/>
                    <a:pt x="5876" y="1419"/>
                  </a:cubicBezTo>
                  <a:close/>
                  <a:moveTo>
                    <a:pt x="5861" y="4916"/>
                  </a:moveTo>
                  <a:cubicBezTo>
                    <a:pt x="6459" y="4916"/>
                    <a:pt x="6869" y="5388"/>
                    <a:pt x="6869" y="5955"/>
                  </a:cubicBezTo>
                  <a:cubicBezTo>
                    <a:pt x="6869" y="6554"/>
                    <a:pt x="6396" y="6964"/>
                    <a:pt x="5861" y="6964"/>
                  </a:cubicBezTo>
                  <a:cubicBezTo>
                    <a:pt x="5294" y="6964"/>
                    <a:pt x="4821" y="6491"/>
                    <a:pt x="4821" y="5955"/>
                  </a:cubicBezTo>
                  <a:cubicBezTo>
                    <a:pt x="4821" y="5357"/>
                    <a:pt x="5294" y="4916"/>
                    <a:pt x="5861" y="4916"/>
                  </a:cubicBezTo>
                  <a:close/>
                  <a:moveTo>
                    <a:pt x="3813" y="5609"/>
                  </a:moveTo>
                  <a:cubicBezTo>
                    <a:pt x="4065" y="5640"/>
                    <a:pt x="4159" y="5735"/>
                    <a:pt x="4159" y="5955"/>
                  </a:cubicBezTo>
                  <a:cubicBezTo>
                    <a:pt x="4159" y="6522"/>
                    <a:pt x="4474" y="7090"/>
                    <a:pt x="5010" y="7405"/>
                  </a:cubicBezTo>
                  <a:cubicBezTo>
                    <a:pt x="5136" y="7531"/>
                    <a:pt x="5230" y="7720"/>
                    <a:pt x="5104" y="7877"/>
                  </a:cubicBezTo>
                  <a:lnTo>
                    <a:pt x="4033" y="9641"/>
                  </a:lnTo>
                  <a:cubicBezTo>
                    <a:pt x="3991" y="9748"/>
                    <a:pt x="3861" y="9826"/>
                    <a:pt x="3733" y="9826"/>
                  </a:cubicBezTo>
                  <a:cubicBezTo>
                    <a:pt x="3672" y="9826"/>
                    <a:pt x="3612" y="9808"/>
                    <a:pt x="3561" y="9767"/>
                  </a:cubicBezTo>
                  <a:cubicBezTo>
                    <a:pt x="2238" y="8948"/>
                    <a:pt x="1418" y="7531"/>
                    <a:pt x="1355" y="5987"/>
                  </a:cubicBezTo>
                  <a:cubicBezTo>
                    <a:pt x="1355" y="5798"/>
                    <a:pt x="1544" y="5640"/>
                    <a:pt x="1733" y="5640"/>
                  </a:cubicBezTo>
                  <a:lnTo>
                    <a:pt x="3813" y="5609"/>
                  </a:lnTo>
                  <a:close/>
                  <a:moveTo>
                    <a:pt x="8003" y="5640"/>
                  </a:moveTo>
                  <a:lnTo>
                    <a:pt x="10082" y="5672"/>
                  </a:lnTo>
                  <a:cubicBezTo>
                    <a:pt x="10271" y="5672"/>
                    <a:pt x="10429" y="5829"/>
                    <a:pt x="10429" y="6018"/>
                  </a:cubicBezTo>
                  <a:cubicBezTo>
                    <a:pt x="10397" y="7562"/>
                    <a:pt x="9547" y="8980"/>
                    <a:pt x="8223" y="9799"/>
                  </a:cubicBezTo>
                  <a:cubicBezTo>
                    <a:pt x="8168" y="9844"/>
                    <a:pt x="8100" y="9865"/>
                    <a:pt x="8033" y="9865"/>
                  </a:cubicBezTo>
                  <a:cubicBezTo>
                    <a:pt x="7911" y="9865"/>
                    <a:pt x="7792" y="9795"/>
                    <a:pt x="7751" y="9673"/>
                  </a:cubicBezTo>
                  <a:lnTo>
                    <a:pt x="6680" y="7909"/>
                  </a:lnTo>
                  <a:cubicBezTo>
                    <a:pt x="6554" y="7751"/>
                    <a:pt x="6648" y="7531"/>
                    <a:pt x="6806" y="7436"/>
                  </a:cubicBezTo>
                  <a:cubicBezTo>
                    <a:pt x="7310" y="7121"/>
                    <a:pt x="7625" y="6585"/>
                    <a:pt x="7625" y="5987"/>
                  </a:cubicBezTo>
                  <a:cubicBezTo>
                    <a:pt x="7625" y="5829"/>
                    <a:pt x="7751" y="5672"/>
                    <a:pt x="8003" y="5640"/>
                  </a:cubicBezTo>
                  <a:close/>
                  <a:moveTo>
                    <a:pt x="5892" y="1"/>
                  </a:moveTo>
                  <a:cubicBezTo>
                    <a:pt x="2616" y="1"/>
                    <a:pt x="1" y="2679"/>
                    <a:pt x="1" y="5924"/>
                  </a:cubicBezTo>
                  <a:cubicBezTo>
                    <a:pt x="1" y="9137"/>
                    <a:pt x="2679" y="11815"/>
                    <a:pt x="5892" y="11815"/>
                  </a:cubicBezTo>
                  <a:cubicBezTo>
                    <a:pt x="9169" y="11815"/>
                    <a:pt x="11815" y="9137"/>
                    <a:pt x="11815" y="5924"/>
                  </a:cubicBezTo>
                  <a:cubicBezTo>
                    <a:pt x="11815" y="2679"/>
                    <a:pt x="9137" y="1"/>
                    <a:pt x="589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16" name="Google Shape;2616;p60"/>
          <p:cNvGrpSpPr/>
          <p:nvPr/>
        </p:nvGrpSpPr>
        <p:grpSpPr>
          <a:xfrm>
            <a:off x="7266908" y="2439508"/>
            <a:ext cx="289310" cy="271183"/>
            <a:chOff x="-26583625" y="3917025"/>
            <a:chExt cx="315050" cy="295600"/>
          </a:xfrm>
        </p:grpSpPr>
        <p:sp>
          <p:nvSpPr>
            <p:cNvPr id="2617" name="Google Shape;2617;p60"/>
            <p:cNvSpPr/>
            <p:nvPr/>
          </p:nvSpPr>
          <p:spPr>
            <a:xfrm>
              <a:off x="-26413500" y="3918400"/>
              <a:ext cx="144925" cy="135125"/>
            </a:xfrm>
            <a:custGeom>
              <a:rect b="b" l="l" r="r" t="t"/>
              <a:pathLst>
                <a:path extrusionOk="0" h="5405" w="5797">
                  <a:moveTo>
                    <a:pt x="2317" y="1"/>
                  </a:moveTo>
                  <a:cubicBezTo>
                    <a:pt x="1515" y="1"/>
                    <a:pt x="685" y="309"/>
                    <a:pt x="0" y="993"/>
                  </a:cubicBezTo>
                  <a:lnTo>
                    <a:pt x="1008" y="1970"/>
                  </a:lnTo>
                  <a:cubicBezTo>
                    <a:pt x="1398" y="1581"/>
                    <a:pt x="1864" y="1407"/>
                    <a:pt x="2313" y="1407"/>
                  </a:cubicBezTo>
                  <a:cubicBezTo>
                    <a:pt x="2771" y="1407"/>
                    <a:pt x="3210" y="1588"/>
                    <a:pt x="3529" y="1907"/>
                  </a:cubicBezTo>
                  <a:cubicBezTo>
                    <a:pt x="3623" y="2002"/>
                    <a:pt x="3623" y="2254"/>
                    <a:pt x="3529" y="2380"/>
                  </a:cubicBezTo>
                  <a:cubicBezTo>
                    <a:pt x="3450" y="2427"/>
                    <a:pt x="3348" y="2450"/>
                    <a:pt x="3249" y="2450"/>
                  </a:cubicBezTo>
                  <a:cubicBezTo>
                    <a:pt x="3151" y="2450"/>
                    <a:pt x="3056" y="2427"/>
                    <a:pt x="2993" y="2380"/>
                  </a:cubicBezTo>
                  <a:cubicBezTo>
                    <a:pt x="2804" y="2175"/>
                    <a:pt x="2552" y="2057"/>
                    <a:pt x="2284" y="2057"/>
                  </a:cubicBezTo>
                  <a:cubicBezTo>
                    <a:pt x="2016" y="2057"/>
                    <a:pt x="1733" y="2175"/>
                    <a:pt x="1481" y="2443"/>
                  </a:cubicBezTo>
                  <a:lnTo>
                    <a:pt x="4411" y="5404"/>
                  </a:lnTo>
                  <a:cubicBezTo>
                    <a:pt x="5797" y="4018"/>
                    <a:pt x="5640" y="2065"/>
                    <a:pt x="4505" y="899"/>
                  </a:cubicBezTo>
                  <a:cubicBezTo>
                    <a:pt x="3931" y="325"/>
                    <a:pt x="3139" y="1"/>
                    <a:pt x="231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8" name="Google Shape;2618;p60"/>
            <p:cNvSpPr/>
            <p:nvPr/>
          </p:nvSpPr>
          <p:spPr>
            <a:xfrm>
              <a:off x="-26466275" y="4026700"/>
              <a:ext cx="78775" cy="77225"/>
            </a:xfrm>
            <a:custGeom>
              <a:rect b="b" l="l" r="r" t="t"/>
              <a:pathLst>
                <a:path extrusionOk="0" h="3089" w="3151">
                  <a:moveTo>
                    <a:pt x="1339" y="1"/>
                  </a:moveTo>
                  <a:cubicBezTo>
                    <a:pt x="1253" y="1"/>
                    <a:pt x="1166" y="32"/>
                    <a:pt x="1103" y="95"/>
                  </a:cubicBezTo>
                  <a:lnTo>
                    <a:pt x="126" y="1072"/>
                  </a:lnTo>
                  <a:cubicBezTo>
                    <a:pt x="0" y="1198"/>
                    <a:pt x="0" y="1387"/>
                    <a:pt x="126" y="1545"/>
                  </a:cubicBezTo>
                  <a:lnTo>
                    <a:pt x="1576" y="2994"/>
                  </a:lnTo>
                  <a:cubicBezTo>
                    <a:pt x="1639" y="3057"/>
                    <a:pt x="1725" y="3088"/>
                    <a:pt x="1812" y="3088"/>
                  </a:cubicBezTo>
                  <a:cubicBezTo>
                    <a:pt x="1899" y="3088"/>
                    <a:pt x="1985" y="3057"/>
                    <a:pt x="2048" y="2994"/>
                  </a:cubicBezTo>
                  <a:lnTo>
                    <a:pt x="3025" y="2017"/>
                  </a:lnTo>
                  <a:cubicBezTo>
                    <a:pt x="3151" y="1891"/>
                    <a:pt x="3151" y="1671"/>
                    <a:pt x="3025" y="1545"/>
                  </a:cubicBezTo>
                  <a:lnTo>
                    <a:pt x="1576" y="95"/>
                  </a:lnTo>
                  <a:cubicBezTo>
                    <a:pt x="1513" y="32"/>
                    <a:pt x="1426" y="1"/>
                    <a:pt x="133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9" name="Google Shape;2619;p60"/>
            <p:cNvSpPr/>
            <p:nvPr/>
          </p:nvSpPr>
          <p:spPr>
            <a:xfrm>
              <a:off x="-26583625" y="4077125"/>
              <a:ext cx="144925" cy="134700"/>
            </a:xfrm>
            <a:custGeom>
              <a:rect b="b" l="l" r="r" t="t"/>
              <a:pathLst>
                <a:path extrusionOk="0" h="5388" w="5797">
                  <a:moveTo>
                    <a:pt x="1355" y="0"/>
                  </a:moveTo>
                  <a:cubicBezTo>
                    <a:pt x="0" y="1386"/>
                    <a:pt x="158" y="3340"/>
                    <a:pt x="1292" y="4474"/>
                  </a:cubicBezTo>
                  <a:cubicBezTo>
                    <a:pt x="1890" y="5072"/>
                    <a:pt x="2710" y="5388"/>
                    <a:pt x="3497" y="5388"/>
                  </a:cubicBezTo>
                  <a:cubicBezTo>
                    <a:pt x="4348" y="5388"/>
                    <a:pt x="5135" y="5072"/>
                    <a:pt x="5797" y="4411"/>
                  </a:cubicBezTo>
                  <a:lnTo>
                    <a:pt x="4820" y="3434"/>
                  </a:lnTo>
                  <a:cubicBezTo>
                    <a:pt x="4431" y="3824"/>
                    <a:pt x="3964" y="3997"/>
                    <a:pt x="3516" y="3997"/>
                  </a:cubicBezTo>
                  <a:cubicBezTo>
                    <a:pt x="3058" y="3997"/>
                    <a:pt x="2619" y="3816"/>
                    <a:pt x="2300" y="3497"/>
                  </a:cubicBezTo>
                  <a:cubicBezTo>
                    <a:pt x="2174" y="3371"/>
                    <a:pt x="2174" y="3151"/>
                    <a:pt x="2300" y="3025"/>
                  </a:cubicBezTo>
                  <a:cubicBezTo>
                    <a:pt x="2347" y="2962"/>
                    <a:pt x="2434" y="2930"/>
                    <a:pt x="2524" y="2930"/>
                  </a:cubicBezTo>
                  <a:cubicBezTo>
                    <a:pt x="2615" y="2930"/>
                    <a:pt x="2710" y="2962"/>
                    <a:pt x="2773" y="3025"/>
                  </a:cubicBezTo>
                  <a:cubicBezTo>
                    <a:pt x="2962" y="3229"/>
                    <a:pt x="3214" y="3348"/>
                    <a:pt x="3481" y="3348"/>
                  </a:cubicBezTo>
                  <a:cubicBezTo>
                    <a:pt x="3749" y="3348"/>
                    <a:pt x="4033" y="3229"/>
                    <a:pt x="4285" y="2962"/>
                  </a:cubicBezTo>
                  <a:lnTo>
                    <a:pt x="135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0" name="Google Shape;2620;p60"/>
            <p:cNvSpPr/>
            <p:nvPr/>
          </p:nvSpPr>
          <p:spPr>
            <a:xfrm>
              <a:off x="-26581275" y="3917025"/>
              <a:ext cx="311125" cy="295600"/>
            </a:xfrm>
            <a:custGeom>
              <a:rect b="b" l="l" r="r" t="t"/>
              <a:pathLst>
                <a:path extrusionOk="0" h="11824" w="12445">
                  <a:moveTo>
                    <a:pt x="3419" y="1356"/>
                  </a:moveTo>
                  <a:cubicBezTo>
                    <a:pt x="3506" y="1356"/>
                    <a:pt x="3592" y="1379"/>
                    <a:pt x="3655" y="1426"/>
                  </a:cubicBezTo>
                  <a:cubicBezTo>
                    <a:pt x="3781" y="1552"/>
                    <a:pt x="3781" y="1741"/>
                    <a:pt x="3655" y="1899"/>
                  </a:cubicBezTo>
                  <a:cubicBezTo>
                    <a:pt x="3592" y="1962"/>
                    <a:pt x="3506" y="1994"/>
                    <a:pt x="3419" y="1994"/>
                  </a:cubicBezTo>
                  <a:cubicBezTo>
                    <a:pt x="3332" y="1994"/>
                    <a:pt x="3246" y="1962"/>
                    <a:pt x="3183" y="1899"/>
                  </a:cubicBezTo>
                  <a:cubicBezTo>
                    <a:pt x="3057" y="1804"/>
                    <a:pt x="3057" y="1552"/>
                    <a:pt x="3183" y="1426"/>
                  </a:cubicBezTo>
                  <a:cubicBezTo>
                    <a:pt x="3246" y="1379"/>
                    <a:pt x="3332" y="1356"/>
                    <a:pt x="3419" y="1356"/>
                  </a:cubicBezTo>
                  <a:close/>
                  <a:moveTo>
                    <a:pt x="4364" y="2277"/>
                  </a:moveTo>
                  <a:cubicBezTo>
                    <a:pt x="4451" y="2277"/>
                    <a:pt x="4537" y="2309"/>
                    <a:pt x="4600" y="2372"/>
                  </a:cubicBezTo>
                  <a:cubicBezTo>
                    <a:pt x="4726" y="2498"/>
                    <a:pt x="4726" y="2718"/>
                    <a:pt x="4600" y="2844"/>
                  </a:cubicBezTo>
                  <a:cubicBezTo>
                    <a:pt x="4537" y="2907"/>
                    <a:pt x="4451" y="2939"/>
                    <a:pt x="4364" y="2939"/>
                  </a:cubicBezTo>
                  <a:cubicBezTo>
                    <a:pt x="4277" y="2939"/>
                    <a:pt x="4191" y="2907"/>
                    <a:pt x="4128" y="2844"/>
                  </a:cubicBezTo>
                  <a:cubicBezTo>
                    <a:pt x="4002" y="2750"/>
                    <a:pt x="4002" y="2529"/>
                    <a:pt x="4128" y="2372"/>
                  </a:cubicBezTo>
                  <a:cubicBezTo>
                    <a:pt x="4191" y="2309"/>
                    <a:pt x="4277" y="2277"/>
                    <a:pt x="4364" y="2277"/>
                  </a:cubicBezTo>
                  <a:close/>
                  <a:moveTo>
                    <a:pt x="3179" y="2561"/>
                  </a:moveTo>
                  <a:cubicBezTo>
                    <a:pt x="3269" y="2561"/>
                    <a:pt x="3356" y="2592"/>
                    <a:pt x="3403" y="2655"/>
                  </a:cubicBezTo>
                  <a:cubicBezTo>
                    <a:pt x="3529" y="2781"/>
                    <a:pt x="3529" y="2970"/>
                    <a:pt x="3403" y="3128"/>
                  </a:cubicBezTo>
                  <a:cubicBezTo>
                    <a:pt x="3356" y="3191"/>
                    <a:pt x="3269" y="3222"/>
                    <a:pt x="3179" y="3222"/>
                  </a:cubicBezTo>
                  <a:cubicBezTo>
                    <a:pt x="3088" y="3222"/>
                    <a:pt x="2994" y="3191"/>
                    <a:pt x="2931" y="3128"/>
                  </a:cubicBezTo>
                  <a:cubicBezTo>
                    <a:pt x="2836" y="3002"/>
                    <a:pt x="2836" y="2781"/>
                    <a:pt x="2931" y="2655"/>
                  </a:cubicBezTo>
                  <a:cubicBezTo>
                    <a:pt x="2994" y="2592"/>
                    <a:pt x="3088" y="2561"/>
                    <a:pt x="3179" y="2561"/>
                  </a:cubicBezTo>
                  <a:close/>
                  <a:moveTo>
                    <a:pt x="1970" y="2813"/>
                  </a:moveTo>
                  <a:cubicBezTo>
                    <a:pt x="2056" y="2813"/>
                    <a:pt x="2143" y="2844"/>
                    <a:pt x="2206" y="2907"/>
                  </a:cubicBezTo>
                  <a:cubicBezTo>
                    <a:pt x="2300" y="3002"/>
                    <a:pt x="2300" y="3254"/>
                    <a:pt x="2206" y="3380"/>
                  </a:cubicBezTo>
                  <a:cubicBezTo>
                    <a:pt x="2143" y="3427"/>
                    <a:pt x="2048" y="3451"/>
                    <a:pt x="1958" y="3451"/>
                  </a:cubicBezTo>
                  <a:cubicBezTo>
                    <a:pt x="1867" y="3451"/>
                    <a:pt x="1781" y="3427"/>
                    <a:pt x="1733" y="3380"/>
                  </a:cubicBezTo>
                  <a:cubicBezTo>
                    <a:pt x="1607" y="3254"/>
                    <a:pt x="1607" y="3002"/>
                    <a:pt x="1733" y="2907"/>
                  </a:cubicBezTo>
                  <a:cubicBezTo>
                    <a:pt x="1796" y="2844"/>
                    <a:pt x="1883" y="2813"/>
                    <a:pt x="1970" y="2813"/>
                  </a:cubicBezTo>
                  <a:close/>
                  <a:moveTo>
                    <a:pt x="2946" y="3789"/>
                  </a:moveTo>
                  <a:cubicBezTo>
                    <a:pt x="3033" y="3789"/>
                    <a:pt x="3120" y="3821"/>
                    <a:pt x="3183" y="3884"/>
                  </a:cubicBezTo>
                  <a:cubicBezTo>
                    <a:pt x="3309" y="4010"/>
                    <a:pt x="3309" y="4199"/>
                    <a:pt x="3183" y="4356"/>
                  </a:cubicBezTo>
                  <a:cubicBezTo>
                    <a:pt x="3120" y="4419"/>
                    <a:pt x="3033" y="4451"/>
                    <a:pt x="2946" y="4451"/>
                  </a:cubicBezTo>
                  <a:cubicBezTo>
                    <a:pt x="2860" y="4451"/>
                    <a:pt x="2773" y="4419"/>
                    <a:pt x="2710" y="4356"/>
                  </a:cubicBezTo>
                  <a:cubicBezTo>
                    <a:pt x="2584" y="4230"/>
                    <a:pt x="2584" y="4010"/>
                    <a:pt x="2710" y="3884"/>
                  </a:cubicBezTo>
                  <a:cubicBezTo>
                    <a:pt x="2773" y="3821"/>
                    <a:pt x="2860" y="3789"/>
                    <a:pt x="2946" y="3789"/>
                  </a:cubicBezTo>
                  <a:close/>
                  <a:moveTo>
                    <a:pt x="9480" y="7381"/>
                  </a:moveTo>
                  <a:cubicBezTo>
                    <a:pt x="9570" y="7381"/>
                    <a:pt x="9657" y="7412"/>
                    <a:pt x="9704" y="7475"/>
                  </a:cubicBezTo>
                  <a:cubicBezTo>
                    <a:pt x="9830" y="7570"/>
                    <a:pt x="9830" y="7822"/>
                    <a:pt x="9704" y="7948"/>
                  </a:cubicBezTo>
                  <a:cubicBezTo>
                    <a:pt x="9657" y="7995"/>
                    <a:pt x="9570" y="8019"/>
                    <a:pt x="9480" y="8019"/>
                  </a:cubicBezTo>
                  <a:cubicBezTo>
                    <a:pt x="9389" y="8019"/>
                    <a:pt x="9295" y="7995"/>
                    <a:pt x="9232" y="7948"/>
                  </a:cubicBezTo>
                  <a:cubicBezTo>
                    <a:pt x="9074" y="7822"/>
                    <a:pt x="9074" y="7633"/>
                    <a:pt x="9232" y="7475"/>
                  </a:cubicBezTo>
                  <a:cubicBezTo>
                    <a:pt x="9295" y="7412"/>
                    <a:pt x="9389" y="7381"/>
                    <a:pt x="9480" y="7381"/>
                  </a:cubicBezTo>
                  <a:close/>
                  <a:moveTo>
                    <a:pt x="5955" y="3640"/>
                  </a:moveTo>
                  <a:cubicBezTo>
                    <a:pt x="6223" y="3640"/>
                    <a:pt x="6491" y="3742"/>
                    <a:pt x="6680" y="3947"/>
                  </a:cubicBezTo>
                  <a:lnTo>
                    <a:pt x="8129" y="5396"/>
                  </a:lnTo>
                  <a:cubicBezTo>
                    <a:pt x="8538" y="5806"/>
                    <a:pt x="8538" y="6467"/>
                    <a:pt x="8129" y="6877"/>
                  </a:cubicBezTo>
                  <a:lnTo>
                    <a:pt x="7152" y="7853"/>
                  </a:lnTo>
                  <a:cubicBezTo>
                    <a:pt x="6963" y="8058"/>
                    <a:pt x="6695" y="8161"/>
                    <a:pt x="6428" y="8161"/>
                  </a:cubicBezTo>
                  <a:cubicBezTo>
                    <a:pt x="6160" y="8161"/>
                    <a:pt x="5892" y="8058"/>
                    <a:pt x="5703" y="7853"/>
                  </a:cubicBezTo>
                  <a:lnTo>
                    <a:pt x="4254" y="6404"/>
                  </a:lnTo>
                  <a:cubicBezTo>
                    <a:pt x="3844" y="5995"/>
                    <a:pt x="3844" y="5333"/>
                    <a:pt x="4254" y="4955"/>
                  </a:cubicBezTo>
                  <a:lnTo>
                    <a:pt x="5230" y="3947"/>
                  </a:lnTo>
                  <a:cubicBezTo>
                    <a:pt x="5419" y="3742"/>
                    <a:pt x="5687" y="3640"/>
                    <a:pt x="5955" y="3640"/>
                  </a:cubicBezTo>
                  <a:close/>
                  <a:moveTo>
                    <a:pt x="10464" y="8357"/>
                  </a:moveTo>
                  <a:cubicBezTo>
                    <a:pt x="10555" y="8357"/>
                    <a:pt x="10649" y="8389"/>
                    <a:pt x="10712" y="8452"/>
                  </a:cubicBezTo>
                  <a:cubicBezTo>
                    <a:pt x="10807" y="8578"/>
                    <a:pt x="10807" y="8799"/>
                    <a:pt x="10712" y="8925"/>
                  </a:cubicBezTo>
                  <a:cubicBezTo>
                    <a:pt x="10649" y="8988"/>
                    <a:pt x="10555" y="9019"/>
                    <a:pt x="10464" y="9019"/>
                  </a:cubicBezTo>
                  <a:cubicBezTo>
                    <a:pt x="10374" y="9019"/>
                    <a:pt x="10287" y="8988"/>
                    <a:pt x="10240" y="8925"/>
                  </a:cubicBezTo>
                  <a:cubicBezTo>
                    <a:pt x="10082" y="8799"/>
                    <a:pt x="10082" y="8610"/>
                    <a:pt x="10240" y="8452"/>
                  </a:cubicBezTo>
                  <a:cubicBezTo>
                    <a:pt x="10287" y="8389"/>
                    <a:pt x="10374" y="8357"/>
                    <a:pt x="10464" y="8357"/>
                  </a:cubicBezTo>
                  <a:close/>
                  <a:moveTo>
                    <a:pt x="9247" y="8602"/>
                  </a:moveTo>
                  <a:cubicBezTo>
                    <a:pt x="9334" y="8602"/>
                    <a:pt x="9421" y="8625"/>
                    <a:pt x="9484" y="8673"/>
                  </a:cubicBezTo>
                  <a:cubicBezTo>
                    <a:pt x="9610" y="8799"/>
                    <a:pt x="9610" y="9051"/>
                    <a:pt x="9484" y="9145"/>
                  </a:cubicBezTo>
                  <a:cubicBezTo>
                    <a:pt x="9421" y="9208"/>
                    <a:pt x="9334" y="9240"/>
                    <a:pt x="9247" y="9240"/>
                  </a:cubicBezTo>
                  <a:cubicBezTo>
                    <a:pt x="9161" y="9240"/>
                    <a:pt x="9074" y="9208"/>
                    <a:pt x="9011" y="9145"/>
                  </a:cubicBezTo>
                  <a:cubicBezTo>
                    <a:pt x="8854" y="9051"/>
                    <a:pt x="8854" y="8830"/>
                    <a:pt x="9011" y="8673"/>
                  </a:cubicBezTo>
                  <a:cubicBezTo>
                    <a:pt x="9074" y="8625"/>
                    <a:pt x="9161" y="8602"/>
                    <a:pt x="9247" y="8602"/>
                  </a:cubicBezTo>
                  <a:close/>
                  <a:moveTo>
                    <a:pt x="8030" y="8862"/>
                  </a:moveTo>
                  <a:cubicBezTo>
                    <a:pt x="8121" y="8862"/>
                    <a:pt x="8208" y="8893"/>
                    <a:pt x="8255" y="8956"/>
                  </a:cubicBezTo>
                  <a:cubicBezTo>
                    <a:pt x="8381" y="9082"/>
                    <a:pt x="8381" y="9303"/>
                    <a:pt x="8255" y="9429"/>
                  </a:cubicBezTo>
                  <a:cubicBezTo>
                    <a:pt x="8192" y="9492"/>
                    <a:pt x="8105" y="9523"/>
                    <a:pt x="8019" y="9523"/>
                  </a:cubicBezTo>
                  <a:cubicBezTo>
                    <a:pt x="7932" y="9523"/>
                    <a:pt x="7845" y="9492"/>
                    <a:pt x="7782" y="9429"/>
                  </a:cubicBezTo>
                  <a:cubicBezTo>
                    <a:pt x="7656" y="9303"/>
                    <a:pt x="7656" y="9082"/>
                    <a:pt x="7782" y="8956"/>
                  </a:cubicBezTo>
                  <a:cubicBezTo>
                    <a:pt x="7845" y="8893"/>
                    <a:pt x="7940" y="8862"/>
                    <a:pt x="8030" y="8862"/>
                  </a:cubicBezTo>
                  <a:close/>
                  <a:moveTo>
                    <a:pt x="8964" y="9862"/>
                  </a:moveTo>
                  <a:cubicBezTo>
                    <a:pt x="9050" y="9862"/>
                    <a:pt x="9137" y="9885"/>
                    <a:pt x="9200" y="9933"/>
                  </a:cubicBezTo>
                  <a:cubicBezTo>
                    <a:pt x="9326" y="10059"/>
                    <a:pt x="9326" y="10279"/>
                    <a:pt x="9200" y="10405"/>
                  </a:cubicBezTo>
                  <a:cubicBezTo>
                    <a:pt x="9137" y="10468"/>
                    <a:pt x="9050" y="10500"/>
                    <a:pt x="8964" y="10500"/>
                  </a:cubicBezTo>
                  <a:cubicBezTo>
                    <a:pt x="8877" y="10500"/>
                    <a:pt x="8791" y="10468"/>
                    <a:pt x="8727" y="10405"/>
                  </a:cubicBezTo>
                  <a:cubicBezTo>
                    <a:pt x="8601" y="10311"/>
                    <a:pt x="8601" y="10059"/>
                    <a:pt x="8727" y="9933"/>
                  </a:cubicBezTo>
                  <a:cubicBezTo>
                    <a:pt x="8791" y="9885"/>
                    <a:pt x="8877" y="9862"/>
                    <a:pt x="8964" y="9862"/>
                  </a:cubicBezTo>
                  <a:close/>
                  <a:moveTo>
                    <a:pt x="3415" y="1"/>
                  </a:moveTo>
                  <a:cubicBezTo>
                    <a:pt x="2616" y="1"/>
                    <a:pt x="1812" y="308"/>
                    <a:pt x="1198" y="922"/>
                  </a:cubicBezTo>
                  <a:cubicBezTo>
                    <a:pt x="1" y="2151"/>
                    <a:pt x="1" y="4104"/>
                    <a:pt x="1198" y="5333"/>
                  </a:cubicBezTo>
                  <a:lnTo>
                    <a:pt x="6806" y="10941"/>
                  </a:lnTo>
                  <a:cubicBezTo>
                    <a:pt x="7404" y="11508"/>
                    <a:pt x="8223" y="11823"/>
                    <a:pt x="9011" y="11823"/>
                  </a:cubicBezTo>
                  <a:cubicBezTo>
                    <a:pt x="9799" y="11823"/>
                    <a:pt x="10618" y="11508"/>
                    <a:pt x="11216" y="10941"/>
                  </a:cubicBezTo>
                  <a:cubicBezTo>
                    <a:pt x="12445" y="9712"/>
                    <a:pt x="12445" y="7727"/>
                    <a:pt x="11216" y="6530"/>
                  </a:cubicBezTo>
                  <a:lnTo>
                    <a:pt x="5609" y="922"/>
                  </a:lnTo>
                  <a:cubicBezTo>
                    <a:pt x="5010" y="308"/>
                    <a:pt x="4214" y="1"/>
                    <a:pt x="341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21" name="Google Shape;2621;p60"/>
          <p:cNvSpPr/>
          <p:nvPr/>
        </p:nvSpPr>
        <p:spPr>
          <a:xfrm>
            <a:off x="5955737" y="2872776"/>
            <a:ext cx="285542" cy="276353"/>
          </a:xfrm>
          <a:custGeom>
            <a:rect b="b" l="l" r="r" t="t"/>
            <a:pathLst>
              <a:path extrusionOk="0" h="11815" w="11847">
                <a:moveTo>
                  <a:pt x="4915" y="662"/>
                </a:moveTo>
                <a:cubicBezTo>
                  <a:pt x="5671" y="662"/>
                  <a:pt x="6301" y="1292"/>
                  <a:pt x="6301" y="2048"/>
                </a:cubicBezTo>
                <a:cubicBezTo>
                  <a:pt x="6301" y="2520"/>
                  <a:pt x="6081" y="2961"/>
                  <a:pt x="5577" y="3245"/>
                </a:cubicBezTo>
                <a:cubicBezTo>
                  <a:pt x="5577" y="2489"/>
                  <a:pt x="5104" y="2079"/>
                  <a:pt x="4568" y="2079"/>
                </a:cubicBezTo>
                <a:lnTo>
                  <a:pt x="1418" y="2079"/>
                </a:lnTo>
                <a:cubicBezTo>
                  <a:pt x="1008" y="2079"/>
                  <a:pt x="693" y="1764"/>
                  <a:pt x="693" y="1386"/>
                </a:cubicBezTo>
                <a:cubicBezTo>
                  <a:pt x="693" y="977"/>
                  <a:pt x="1008" y="662"/>
                  <a:pt x="1418" y="662"/>
                </a:cubicBezTo>
                <a:close/>
                <a:moveTo>
                  <a:pt x="3198" y="4915"/>
                </a:moveTo>
                <a:cubicBezTo>
                  <a:pt x="3285" y="4915"/>
                  <a:pt x="3371" y="4946"/>
                  <a:pt x="3434" y="5009"/>
                </a:cubicBezTo>
                <a:cubicBezTo>
                  <a:pt x="3529" y="5135"/>
                  <a:pt x="3529" y="5324"/>
                  <a:pt x="3434" y="5482"/>
                </a:cubicBezTo>
                <a:cubicBezTo>
                  <a:pt x="3371" y="5545"/>
                  <a:pt x="3277" y="5576"/>
                  <a:pt x="3186" y="5576"/>
                </a:cubicBezTo>
                <a:cubicBezTo>
                  <a:pt x="3096" y="5576"/>
                  <a:pt x="3009" y="5545"/>
                  <a:pt x="2962" y="5482"/>
                </a:cubicBezTo>
                <a:cubicBezTo>
                  <a:pt x="2836" y="5356"/>
                  <a:pt x="2836" y="5135"/>
                  <a:pt x="2962" y="5009"/>
                </a:cubicBezTo>
                <a:cubicBezTo>
                  <a:pt x="3025" y="4946"/>
                  <a:pt x="3111" y="4915"/>
                  <a:pt x="3198" y="4915"/>
                </a:cubicBezTo>
                <a:close/>
                <a:moveTo>
                  <a:pt x="1386" y="0"/>
                </a:moveTo>
                <a:cubicBezTo>
                  <a:pt x="630" y="0"/>
                  <a:pt x="0" y="630"/>
                  <a:pt x="0" y="1386"/>
                </a:cubicBezTo>
                <a:lnTo>
                  <a:pt x="0" y="5230"/>
                </a:lnTo>
                <a:cubicBezTo>
                  <a:pt x="0" y="5797"/>
                  <a:pt x="284" y="6301"/>
                  <a:pt x="693" y="6616"/>
                </a:cubicBezTo>
                <a:lnTo>
                  <a:pt x="693" y="4474"/>
                </a:lnTo>
                <a:cubicBezTo>
                  <a:pt x="693" y="3529"/>
                  <a:pt x="1481" y="2741"/>
                  <a:pt x="2426" y="2741"/>
                </a:cubicBezTo>
                <a:lnTo>
                  <a:pt x="4568" y="2741"/>
                </a:lnTo>
                <a:cubicBezTo>
                  <a:pt x="4758" y="2741"/>
                  <a:pt x="4915" y="2898"/>
                  <a:pt x="4915" y="3119"/>
                </a:cubicBezTo>
                <a:lnTo>
                  <a:pt x="4915" y="3466"/>
                </a:lnTo>
                <a:lnTo>
                  <a:pt x="2426" y="3466"/>
                </a:lnTo>
                <a:cubicBezTo>
                  <a:pt x="1859" y="3466"/>
                  <a:pt x="1418" y="3938"/>
                  <a:pt x="1418" y="4474"/>
                </a:cubicBezTo>
                <a:lnTo>
                  <a:pt x="1418" y="7309"/>
                </a:lnTo>
                <a:cubicBezTo>
                  <a:pt x="1418" y="7908"/>
                  <a:pt x="1922" y="8349"/>
                  <a:pt x="2521" y="8349"/>
                </a:cubicBezTo>
                <a:lnTo>
                  <a:pt x="3592" y="8349"/>
                </a:lnTo>
                <a:cubicBezTo>
                  <a:pt x="3655" y="10271"/>
                  <a:pt x="5293" y="11814"/>
                  <a:pt x="7215" y="11814"/>
                </a:cubicBezTo>
                <a:cubicBezTo>
                  <a:pt x="9263" y="11814"/>
                  <a:pt x="10838" y="9483"/>
                  <a:pt x="10838" y="7467"/>
                </a:cubicBezTo>
                <a:lnTo>
                  <a:pt x="10838" y="6931"/>
                </a:lnTo>
                <a:cubicBezTo>
                  <a:pt x="11405" y="6774"/>
                  <a:pt x="11846" y="6206"/>
                  <a:pt x="11846" y="5576"/>
                </a:cubicBezTo>
                <a:cubicBezTo>
                  <a:pt x="11846" y="4852"/>
                  <a:pt x="11216" y="4222"/>
                  <a:pt x="10460" y="4222"/>
                </a:cubicBezTo>
                <a:cubicBezTo>
                  <a:pt x="9735" y="4222"/>
                  <a:pt x="9105" y="4852"/>
                  <a:pt x="9105" y="5576"/>
                </a:cubicBezTo>
                <a:cubicBezTo>
                  <a:pt x="9105" y="6206"/>
                  <a:pt x="9515" y="6774"/>
                  <a:pt x="10113" y="6931"/>
                </a:cubicBezTo>
                <a:lnTo>
                  <a:pt x="10113" y="7467"/>
                </a:lnTo>
                <a:cubicBezTo>
                  <a:pt x="10113" y="9136"/>
                  <a:pt x="8727" y="11090"/>
                  <a:pt x="7152" y="11090"/>
                </a:cubicBezTo>
                <a:cubicBezTo>
                  <a:pt x="5577" y="11090"/>
                  <a:pt x="4316" y="9893"/>
                  <a:pt x="4253" y="8349"/>
                </a:cubicBezTo>
                <a:lnTo>
                  <a:pt x="4947" y="8349"/>
                </a:lnTo>
                <a:cubicBezTo>
                  <a:pt x="5143" y="9193"/>
                  <a:pt x="5842" y="9760"/>
                  <a:pt x="6640" y="9760"/>
                </a:cubicBezTo>
                <a:cubicBezTo>
                  <a:pt x="6736" y="9760"/>
                  <a:pt x="6833" y="9752"/>
                  <a:pt x="6931" y="9735"/>
                </a:cubicBezTo>
                <a:cubicBezTo>
                  <a:pt x="7750" y="9609"/>
                  <a:pt x="8381" y="8821"/>
                  <a:pt x="8381" y="7971"/>
                </a:cubicBezTo>
                <a:lnTo>
                  <a:pt x="8381" y="3182"/>
                </a:lnTo>
                <a:cubicBezTo>
                  <a:pt x="8381" y="3024"/>
                  <a:pt x="8412" y="2867"/>
                  <a:pt x="8507" y="2709"/>
                </a:cubicBezTo>
                <a:cubicBezTo>
                  <a:pt x="8727" y="3182"/>
                  <a:pt x="9231" y="3560"/>
                  <a:pt x="9767" y="3560"/>
                </a:cubicBezTo>
                <a:cubicBezTo>
                  <a:pt x="10460" y="3560"/>
                  <a:pt x="11846" y="2993"/>
                  <a:pt x="11846" y="2174"/>
                </a:cubicBezTo>
                <a:cubicBezTo>
                  <a:pt x="11846" y="1292"/>
                  <a:pt x="10460" y="788"/>
                  <a:pt x="9767" y="788"/>
                </a:cubicBezTo>
                <a:cubicBezTo>
                  <a:pt x="9137" y="788"/>
                  <a:pt x="8570" y="1229"/>
                  <a:pt x="8412" y="1827"/>
                </a:cubicBezTo>
                <a:cubicBezTo>
                  <a:pt x="7940" y="2142"/>
                  <a:pt x="7687" y="2646"/>
                  <a:pt x="7687" y="3245"/>
                </a:cubicBezTo>
                <a:lnTo>
                  <a:pt x="7687" y="8002"/>
                </a:lnTo>
                <a:cubicBezTo>
                  <a:pt x="7687" y="8538"/>
                  <a:pt x="7309" y="9010"/>
                  <a:pt x="6805" y="9105"/>
                </a:cubicBezTo>
                <a:cubicBezTo>
                  <a:pt x="6755" y="9111"/>
                  <a:pt x="6705" y="9114"/>
                  <a:pt x="6654" y="9114"/>
                </a:cubicBezTo>
                <a:cubicBezTo>
                  <a:pt x="6204" y="9114"/>
                  <a:pt x="5781" y="8859"/>
                  <a:pt x="5640" y="8349"/>
                </a:cubicBezTo>
                <a:cubicBezTo>
                  <a:pt x="6364" y="8160"/>
                  <a:pt x="6963" y="7498"/>
                  <a:pt x="6963" y="6648"/>
                </a:cubicBezTo>
                <a:lnTo>
                  <a:pt x="6963" y="2079"/>
                </a:lnTo>
                <a:cubicBezTo>
                  <a:pt x="6963" y="945"/>
                  <a:pt x="6018" y="0"/>
                  <a:pt x="488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22" name="Google Shape;2622;p60"/>
          <p:cNvGrpSpPr/>
          <p:nvPr/>
        </p:nvGrpSpPr>
        <p:grpSpPr>
          <a:xfrm>
            <a:off x="5993057" y="3309387"/>
            <a:ext cx="231440" cy="277723"/>
            <a:chOff x="-24694925" y="3518700"/>
            <a:chExt cx="242625" cy="296175"/>
          </a:xfrm>
        </p:grpSpPr>
        <p:sp>
          <p:nvSpPr>
            <p:cNvPr id="2623" name="Google Shape;2623;p60"/>
            <p:cNvSpPr/>
            <p:nvPr/>
          </p:nvSpPr>
          <p:spPr>
            <a:xfrm>
              <a:off x="-24694925" y="3572250"/>
              <a:ext cx="104000" cy="112650"/>
            </a:xfrm>
            <a:custGeom>
              <a:rect b="b" l="l" r="r" t="t"/>
              <a:pathLst>
                <a:path extrusionOk="0" h="4506" w="4160">
                  <a:moveTo>
                    <a:pt x="2080" y="1"/>
                  </a:moveTo>
                  <a:cubicBezTo>
                    <a:pt x="946" y="1"/>
                    <a:pt x="1" y="946"/>
                    <a:pt x="1" y="2080"/>
                  </a:cubicBezTo>
                  <a:lnTo>
                    <a:pt x="1" y="4506"/>
                  </a:lnTo>
                  <a:lnTo>
                    <a:pt x="4160" y="4506"/>
                  </a:lnTo>
                  <a:lnTo>
                    <a:pt x="4160" y="2080"/>
                  </a:lnTo>
                  <a:cubicBezTo>
                    <a:pt x="4160" y="946"/>
                    <a:pt x="3214" y="1"/>
                    <a:pt x="208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4" name="Google Shape;2624;p60"/>
            <p:cNvSpPr/>
            <p:nvPr/>
          </p:nvSpPr>
          <p:spPr>
            <a:xfrm>
              <a:off x="-24556300" y="3648650"/>
              <a:ext cx="104000" cy="113450"/>
            </a:xfrm>
            <a:custGeom>
              <a:rect b="b" l="l" r="r" t="t"/>
              <a:pathLst>
                <a:path extrusionOk="0" h="4538" w="4160">
                  <a:moveTo>
                    <a:pt x="1" y="1"/>
                  </a:moveTo>
                  <a:lnTo>
                    <a:pt x="1" y="2458"/>
                  </a:lnTo>
                  <a:cubicBezTo>
                    <a:pt x="1" y="3592"/>
                    <a:pt x="946" y="4537"/>
                    <a:pt x="2080" y="4537"/>
                  </a:cubicBezTo>
                  <a:cubicBezTo>
                    <a:pt x="3246" y="4537"/>
                    <a:pt x="4160" y="3592"/>
                    <a:pt x="4160" y="2458"/>
                  </a:cubicBezTo>
                  <a:lnTo>
                    <a:pt x="416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5" name="Google Shape;2625;p60"/>
            <p:cNvSpPr/>
            <p:nvPr/>
          </p:nvSpPr>
          <p:spPr>
            <a:xfrm>
              <a:off x="-24694925" y="3702200"/>
              <a:ext cx="104000" cy="112675"/>
            </a:xfrm>
            <a:custGeom>
              <a:rect b="b" l="l" r="r" t="t"/>
              <a:pathLst>
                <a:path extrusionOk="0" h="4507" w="4160">
                  <a:moveTo>
                    <a:pt x="1734" y="694"/>
                  </a:moveTo>
                  <a:cubicBezTo>
                    <a:pt x="1923" y="694"/>
                    <a:pt x="2080" y="852"/>
                    <a:pt x="2080" y="1041"/>
                  </a:cubicBezTo>
                  <a:lnTo>
                    <a:pt x="2080" y="2427"/>
                  </a:lnTo>
                  <a:cubicBezTo>
                    <a:pt x="2269" y="2427"/>
                    <a:pt x="2427" y="2584"/>
                    <a:pt x="2427" y="2773"/>
                  </a:cubicBezTo>
                  <a:cubicBezTo>
                    <a:pt x="2427" y="2962"/>
                    <a:pt x="2269" y="3120"/>
                    <a:pt x="2080" y="3120"/>
                  </a:cubicBezTo>
                  <a:cubicBezTo>
                    <a:pt x="1702" y="3120"/>
                    <a:pt x="1356" y="2805"/>
                    <a:pt x="1356" y="2427"/>
                  </a:cubicBezTo>
                  <a:lnTo>
                    <a:pt x="1356" y="1041"/>
                  </a:lnTo>
                  <a:cubicBezTo>
                    <a:pt x="1356" y="852"/>
                    <a:pt x="1513" y="694"/>
                    <a:pt x="1734" y="694"/>
                  </a:cubicBezTo>
                  <a:close/>
                  <a:moveTo>
                    <a:pt x="1" y="1"/>
                  </a:moveTo>
                  <a:lnTo>
                    <a:pt x="1" y="2427"/>
                  </a:lnTo>
                  <a:cubicBezTo>
                    <a:pt x="1" y="3561"/>
                    <a:pt x="946" y="4506"/>
                    <a:pt x="2080" y="4506"/>
                  </a:cubicBezTo>
                  <a:cubicBezTo>
                    <a:pt x="3214" y="4506"/>
                    <a:pt x="4160" y="3561"/>
                    <a:pt x="4160" y="2427"/>
                  </a:cubicBezTo>
                  <a:lnTo>
                    <a:pt x="416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6" name="Google Shape;2626;p60"/>
            <p:cNvSpPr/>
            <p:nvPr/>
          </p:nvSpPr>
          <p:spPr>
            <a:xfrm>
              <a:off x="-24556300" y="3518700"/>
              <a:ext cx="104000" cy="113425"/>
            </a:xfrm>
            <a:custGeom>
              <a:rect b="b" l="l" r="r" t="t"/>
              <a:pathLst>
                <a:path extrusionOk="0" h="4537" w="4160">
                  <a:moveTo>
                    <a:pt x="2049" y="1387"/>
                  </a:moveTo>
                  <a:cubicBezTo>
                    <a:pt x="2427" y="1387"/>
                    <a:pt x="2742" y="1702"/>
                    <a:pt x="2742" y="2080"/>
                  </a:cubicBezTo>
                  <a:lnTo>
                    <a:pt x="2742" y="3466"/>
                  </a:lnTo>
                  <a:cubicBezTo>
                    <a:pt x="2742" y="3655"/>
                    <a:pt x="2584" y="3812"/>
                    <a:pt x="2395" y="3812"/>
                  </a:cubicBezTo>
                  <a:cubicBezTo>
                    <a:pt x="2206" y="3812"/>
                    <a:pt x="2049" y="3655"/>
                    <a:pt x="2049" y="3466"/>
                  </a:cubicBezTo>
                  <a:lnTo>
                    <a:pt x="2049" y="2080"/>
                  </a:lnTo>
                  <a:cubicBezTo>
                    <a:pt x="1860" y="2080"/>
                    <a:pt x="1702" y="1922"/>
                    <a:pt x="1702" y="1733"/>
                  </a:cubicBezTo>
                  <a:cubicBezTo>
                    <a:pt x="1702" y="1544"/>
                    <a:pt x="1860" y="1387"/>
                    <a:pt x="2049" y="1387"/>
                  </a:cubicBezTo>
                  <a:close/>
                  <a:moveTo>
                    <a:pt x="2080" y="0"/>
                  </a:moveTo>
                  <a:cubicBezTo>
                    <a:pt x="946" y="0"/>
                    <a:pt x="1" y="945"/>
                    <a:pt x="1" y="2080"/>
                  </a:cubicBezTo>
                  <a:lnTo>
                    <a:pt x="1" y="4537"/>
                  </a:lnTo>
                  <a:lnTo>
                    <a:pt x="4160" y="4537"/>
                  </a:lnTo>
                  <a:lnTo>
                    <a:pt x="4160" y="2080"/>
                  </a:lnTo>
                  <a:cubicBezTo>
                    <a:pt x="4160" y="945"/>
                    <a:pt x="3214" y="0"/>
                    <a:pt x="208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27" name="Google Shape;2627;p60"/>
          <p:cNvGrpSpPr/>
          <p:nvPr/>
        </p:nvGrpSpPr>
        <p:grpSpPr>
          <a:xfrm>
            <a:off x="5984782" y="3742821"/>
            <a:ext cx="228772" cy="274495"/>
            <a:chOff x="-24709100" y="3888875"/>
            <a:chExt cx="243400" cy="296175"/>
          </a:xfrm>
        </p:grpSpPr>
        <p:sp>
          <p:nvSpPr>
            <p:cNvPr id="2628" name="Google Shape;2628;p60"/>
            <p:cNvSpPr/>
            <p:nvPr/>
          </p:nvSpPr>
          <p:spPr>
            <a:xfrm>
              <a:off x="-24587800" y="3888875"/>
              <a:ext cx="105575" cy="227650"/>
            </a:xfrm>
            <a:custGeom>
              <a:rect b="b" l="l" r="r" t="t"/>
              <a:pathLst>
                <a:path extrusionOk="0" h="9106" w="4223">
                  <a:moveTo>
                    <a:pt x="2836" y="662"/>
                  </a:moveTo>
                  <a:lnTo>
                    <a:pt x="2836" y="1387"/>
                  </a:lnTo>
                  <a:lnTo>
                    <a:pt x="2143" y="1387"/>
                  </a:lnTo>
                  <a:lnTo>
                    <a:pt x="2143" y="662"/>
                  </a:lnTo>
                  <a:close/>
                  <a:moveTo>
                    <a:pt x="1072" y="4884"/>
                  </a:moveTo>
                  <a:cubicBezTo>
                    <a:pt x="1261" y="4884"/>
                    <a:pt x="1418" y="5041"/>
                    <a:pt x="1418" y="5230"/>
                  </a:cubicBezTo>
                  <a:cubicBezTo>
                    <a:pt x="1418" y="5451"/>
                    <a:pt x="1261" y="5608"/>
                    <a:pt x="1072" y="5608"/>
                  </a:cubicBezTo>
                  <a:cubicBezTo>
                    <a:pt x="851" y="5608"/>
                    <a:pt x="694" y="5451"/>
                    <a:pt x="694" y="5230"/>
                  </a:cubicBezTo>
                  <a:cubicBezTo>
                    <a:pt x="694" y="5041"/>
                    <a:pt x="851" y="4884"/>
                    <a:pt x="1072" y="4884"/>
                  </a:cubicBezTo>
                  <a:close/>
                  <a:moveTo>
                    <a:pt x="3498" y="6302"/>
                  </a:moveTo>
                  <a:lnTo>
                    <a:pt x="3498" y="6648"/>
                  </a:lnTo>
                  <a:cubicBezTo>
                    <a:pt x="3498" y="6869"/>
                    <a:pt x="3340" y="6995"/>
                    <a:pt x="3151" y="6995"/>
                  </a:cubicBezTo>
                  <a:lnTo>
                    <a:pt x="1765" y="6995"/>
                  </a:lnTo>
                  <a:cubicBezTo>
                    <a:pt x="1576" y="6995"/>
                    <a:pt x="1418" y="6869"/>
                    <a:pt x="1418" y="6648"/>
                  </a:cubicBezTo>
                  <a:lnTo>
                    <a:pt x="1418" y="6302"/>
                  </a:lnTo>
                  <a:close/>
                  <a:moveTo>
                    <a:pt x="1072" y="1"/>
                  </a:moveTo>
                  <a:cubicBezTo>
                    <a:pt x="851" y="1"/>
                    <a:pt x="694" y="158"/>
                    <a:pt x="694" y="347"/>
                  </a:cubicBezTo>
                  <a:cubicBezTo>
                    <a:pt x="694" y="568"/>
                    <a:pt x="851" y="725"/>
                    <a:pt x="1072" y="725"/>
                  </a:cubicBezTo>
                  <a:lnTo>
                    <a:pt x="1418" y="725"/>
                  </a:lnTo>
                  <a:lnTo>
                    <a:pt x="1418" y="1450"/>
                  </a:lnTo>
                  <a:cubicBezTo>
                    <a:pt x="1009" y="1576"/>
                    <a:pt x="694" y="1985"/>
                    <a:pt x="694" y="2458"/>
                  </a:cubicBezTo>
                  <a:lnTo>
                    <a:pt x="694" y="4285"/>
                  </a:lnTo>
                  <a:cubicBezTo>
                    <a:pt x="316" y="4443"/>
                    <a:pt x="1" y="4821"/>
                    <a:pt x="1" y="5293"/>
                  </a:cubicBezTo>
                  <a:cubicBezTo>
                    <a:pt x="1" y="5703"/>
                    <a:pt x="284" y="6112"/>
                    <a:pt x="694" y="6270"/>
                  </a:cubicBezTo>
                  <a:lnTo>
                    <a:pt x="694" y="6648"/>
                  </a:lnTo>
                  <a:cubicBezTo>
                    <a:pt x="694" y="7089"/>
                    <a:pt x="977" y="7499"/>
                    <a:pt x="1418" y="7656"/>
                  </a:cubicBezTo>
                  <a:lnTo>
                    <a:pt x="1418" y="8759"/>
                  </a:lnTo>
                  <a:cubicBezTo>
                    <a:pt x="1418" y="8948"/>
                    <a:pt x="1576" y="9105"/>
                    <a:pt x="1765" y="9105"/>
                  </a:cubicBezTo>
                  <a:lnTo>
                    <a:pt x="3151" y="9105"/>
                  </a:lnTo>
                  <a:cubicBezTo>
                    <a:pt x="3340" y="9105"/>
                    <a:pt x="3498" y="8948"/>
                    <a:pt x="3498" y="8759"/>
                  </a:cubicBezTo>
                  <a:lnTo>
                    <a:pt x="3498" y="7656"/>
                  </a:lnTo>
                  <a:cubicBezTo>
                    <a:pt x="3907" y="7499"/>
                    <a:pt x="4222" y="7121"/>
                    <a:pt x="4222" y="6648"/>
                  </a:cubicBezTo>
                  <a:lnTo>
                    <a:pt x="4222" y="5955"/>
                  </a:lnTo>
                  <a:lnTo>
                    <a:pt x="4222" y="2458"/>
                  </a:lnTo>
                  <a:cubicBezTo>
                    <a:pt x="4222" y="2017"/>
                    <a:pt x="3939" y="1607"/>
                    <a:pt x="3498" y="1450"/>
                  </a:cubicBezTo>
                  <a:lnTo>
                    <a:pt x="3498" y="725"/>
                  </a:lnTo>
                  <a:lnTo>
                    <a:pt x="3876" y="725"/>
                  </a:lnTo>
                  <a:cubicBezTo>
                    <a:pt x="4065" y="725"/>
                    <a:pt x="4222" y="568"/>
                    <a:pt x="4222" y="347"/>
                  </a:cubicBezTo>
                  <a:cubicBezTo>
                    <a:pt x="4222" y="158"/>
                    <a:pt x="4065" y="1"/>
                    <a:pt x="387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9" name="Google Shape;2629;p60"/>
            <p:cNvSpPr/>
            <p:nvPr/>
          </p:nvSpPr>
          <p:spPr>
            <a:xfrm>
              <a:off x="-24536600" y="4132250"/>
              <a:ext cx="70900" cy="17350"/>
            </a:xfrm>
            <a:custGeom>
              <a:rect b="b" l="l" r="r" t="t"/>
              <a:pathLst>
                <a:path extrusionOk="0" h="694" w="2836">
                  <a:moveTo>
                    <a:pt x="0" y="1"/>
                  </a:moveTo>
                  <a:lnTo>
                    <a:pt x="347" y="694"/>
                  </a:lnTo>
                  <a:lnTo>
                    <a:pt x="2489" y="694"/>
                  </a:lnTo>
                  <a:cubicBezTo>
                    <a:pt x="2678" y="694"/>
                    <a:pt x="2836" y="536"/>
                    <a:pt x="2836" y="347"/>
                  </a:cubicBezTo>
                  <a:cubicBezTo>
                    <a:pt x="2836" y="158"/>
                    <a:pt x="2678" y="1"/>
                    <a:pt x="248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0" name="Google Shape;2630;p60"/>
            <p:cNvSpPr/>
            <p:nvPr/>
          </p:nvSpPr>
          <p:spPr>
            <a:xfrm>
              <a:off x="-24709100" y="3963700"/>
              <a:ext cx="208750" cy="221350"/>
            </a:xfrm>
            <a:custGeom>
              <a:rect b="b" l="l" r="r" t="t"/>
              <a:pathLst>
                <a:path extrusionOk="0" h="8854" w="8350">
                  <a:moveTo>
                    <a:pt x="4884" y="1"/>
                  </a:moveTo>
                  <a:cubicBezTo>
                    <a:pt x="2931" y="473"/>
                    <a:pt x="1419" y="2237"/>
                    <a:pt x="1419" y="4380"/>
                  </a:cubicBezTo>
                  <a:lnTo>
                    <a:pt x="1419" y="8192"/>
                  </a:lnTo>
                  <a:lnTo>
                    <a:pt x="410" y="8192"/>
                  </a:lnTo>
                  <a:cubicBezTo>
                    <a:pt x="389" y="8189"/>
                    <a:pt x="368" y="8188"/>
                    <a:pt x="347" y="8188"/>
                  </a:cubicBezTo>
                  <a:cubicBezTo>
                    <a:pt x="132" y="8188"/>
                    <a:pt x="1" y="8334"/>
                    <a:pt x="1" y="8507"/>
                  </a:cubicBezTo>
                  <a:cubicBezTo>
                    <a:pt x="1" y="8696"/>
                    <a:pt x="158" y="8853"/>
                    <a:pt x="347" y="8853"/>
                  </a:cubicBezTo>
                  <a:lnTo>
                    <a:pt x="8003" y="8853"/>
                  </a:lnTo>
                  <a:cubicBezTo>
                    <a:pt x="8192" y="8853"/>
                    <a:pt x="8350" y="8696"/>
                    <a:pt x="8350" y="8507"/>
                  </a:cubicBezTo>
                  <a:cubicBezTo>
                    <a:pt x="8350" y="8318"/>
                    <a:pt x="8192" y="8160"/>
                    <a:pt x="8003" y="8160"/>
                  </a:cubicBezTo>
                  <a:lnTo>
                    <a:pt x="6806" y="8160"/>
                  </a:lnTo>
                  <a:lnTo>
                    <a:pt x="6239" y="6963"/>
                  </a:lnTo>
                  <a:cubicBezTo>
                    <a:pt x="6207" y="6869"/>
                    <a:pt x="6018" y="6774"/>
                    <a:pt x="5924" y="6774"/>
                  </a:cubicBezTo>
                  <a:lnTo>
                    <a:pt x="4191" y="6774"/>
                  </a:lnTo>
                  <a:lnTo>
                    <a:pt x="4191" y="3655"/>
                  </a:lnTo>
                  <a:cubicBezTo>
                    <a:pt x="4191" y="3435"/>
                    <a:pt x="4254" y="3245"/>
                    <a:pt x="4380" y="3088"/>
                  </a:cubicBezTo>
                  <a:cubicBezTo>
                    <a:pt x="4254" y="2836"/>
                    <a:pt x="4191" y="2552"/>
                    <a:pt x="4191" y="2300"/>
                  </a:cubicBezTo>
                  <a:cubicBezTo>
                    <a:pt x="4191" y="1733"/>
                    <a:pt x="4443" y="1229"/>
                    <a:pt x="4884" y="914"/>
                  </a:cubicBezTo>
                  <a:lnTo>
                    <a:pt x="488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31" name="Google Shape;2631;p60"/>
          <p:cNvGrpSpPr/>
          <p:nvPr/>
        </p:nvGrpSpPr>
        <p:grpSpPr>
          <a:xfrm>
            <a:off x="8142128" y="2871829"/>
            <a:ext cx="285412" cy="276201"/>
            <a:chOff x="-22863675" y="3131775"/>
            <a:chExt cx="299300" cy="293425"/>
          </a:xfrm>
        </p:grpSpPr>
        <p:sp>
          <p:nvSpPr>
            <p:cNvPr id="2632" name="Google Shape;2632;p60"/>
            <p:cNvSpPr/>
            <p:nvPr/>
          </p:nvSpPr>
          <p:spPr>
            <a:xfrm>
              <a:off x="-22863675" y="3131775"/>
              <a:ext cx="299300" cy="293425"/>
            </a:xfrm>
            <a:custGeom>
              <a:rect b="b" l="l" r="r" t="t"/>
              <a:pathLst>
                <a:path extrusionOk="0" h="11737" w="11972">
                  <a:moveTo>
                    <a:pt x="3214" y="5522"/>
                  </a:moveTo>
                  <a:cubicBezTo>
                    <a:pt x="3403" y="5522"/>
                    <a:pt x="3560" y="5679"/>
                    <a:pt x="3560" y="5868"/>
                  </a:cubicBezTo>
                  <a:cubicBezTo>
                    <a:pt x="3560" y="6057"/>
                    <a:pt x="3403" y="6215"/>
                    <a:pt x="3214" y="6215"/>
                  </a:cubicBezTo>
                  <a:cubicBezTo>
                    <a:pt x="3024" y="6215"/>
                    <a:pt x="2867" y="6057"/>
                    <a:pt x="2867" y="5868"/>
                  </a:cubicBezTo>
                  <a:cubicBezTo>
                    <a:pt x="2867" y="5679"/>
                    <a:pt x="3024" y="5522"/>
                    <a:pt x="3214" y="5522"/>
                  </a:cubicBezTo>
                  <a:close/>
                  <a:moveTo>
                    <a:pt x="5986" y="2749"/>
                  </a:moveTo>
                  <a:cubicBezTo>
                    <a:pt x="6931" y="2749"/>
                    <a:pt x="7719" y="3537"/>
                    <a:pt x="7719" y="4482"/>
                  </a:cubicBezTo>
                  <a:cubicBezTo>
                    <a:pt x="7719" y="5427"/>
                    <a:pt x="6963" y="6215"/>
                    <a:pt x="5986" y="6215"/>
                  </a:cubicBezTo>
                  <a:cubicBezTo>
                    <a:pt x="5041" y="6215"/>
                    <a:pt x="4253" y="5427"/>
                    <a:pt x="4253" y="4482"/>
                  </a:cubicBezTo>
                  <a:cubicBezTo>
                    <a:pt x="4253" y="3537"/>
                    <a:pt x="5041" y="2749"/>
                    <a:pt x="5986" y="2749"/>
                  </a:cubicBezTo>
                  <a:close/>
                  <a:moveTo>
                    <a:pt x="8790" y="5522"/>
                  </a:moveTo>
                  <a:cubicBezTo>
                    <a:pt x="8979" y="5522"/>
                    <a:pt x="9136" y="5679"/>
                    <a:pt x="9136" y="5868"/>
                  </a:cubicBezTo>
                  <a:cubicBezTo>
                    <a:pt x="9136" y="6057"/>
                    <a:pt x="8979" y="6215"/>
                    <a:pt x="8790" y="6215"/>
                  </a:cubicBezTo>
                  <a:cubicBezTo>
                    <a:pt x="8569" y="6215"/>
                    <a:pt x="8412" y="6057"/>
                    <a:pt x="8412" y="5868"/>
                  </a:cubicBezTo>
                  <a:cubicBezTo>
                    <a:pt x="8412" y="5679"/>
                    <a:pt x="8569" y="5522"/>
                    <a:pt x="8790" y="5522"/>
                  </a:cubicBezTo>
                  <a:close/>
                  <a:moveTo>
                    <a:pt x="4600" y="7601"/>
                  </a:moveTo>
                  <a:cubicBezTo>
                    <a:pt x="4789" y="7601"/>
                    <a:pt x="4946" y="7759"/>
                    <a:pt x="4946" y="7948"/>
                  </a:cubicBezTo>
                  <a:cubicBezTo>
                    <a:pt x="4946" y="8168"/>
                    <a:pt x="4789" y="8326"/>
                    <a:pt x="4600" y="8326"/>
                  </a:cubicBezTo>
                  <a:cubicBezTo>
                    <a:pt x="4411" y="8326"/>
                    <a:pt x="4253" y="8168"/>
                    <a:pt x="4253" y="7948"/>
                  </a:cubicBezTo>
                  <a:cubicBezTo>
                    <a:pt x="4253" y="7759"/>
                    <a:pt x="4411" y="7601"/>
                    <a:pt x="4600" y="7601"/>
                  </a:cubicBezTo>
                  <a:close/>
                  <a:moveTo>
                    <a:pt x="6679" y="6939"/>
                  </a:moveTo>
                  <a:cubicBezTo>
                    <a:pt x="7278" y="6939"/>
                    <a:pt x="7719" y="7412"/>
                    <a:pt x="7719" y="7948"/>
                  </a:cubicBezTo>
                  <a:cubicBezTo>
                    <a:pt x="7719" y="8515"/>
                    <a:pt x="7246" y="8987"/>
                    <a:pt x="6679" y="8987"/>
                  </a:cubicBezTo>
                  <a:cubicBezTo>
                    <a:pt x="6080" y="8987"/>
                    <a:pt x="5671" y="8515"/>
                    <a:pt x="5671" y="7948"/>
                  </a:cubicBezTo>
                  <a:cubicBezTo>
                    <a:pt x="5671" y="7412"/>
                    <a:pt x="6143" y="6939"/>
                    <a:pt x="6679" y="6939"/>
                  </a:cubicBezTo>
                  <a:close/>
                  <a:moveTo>
                    <a:pt x="5309" y="1"/>
                  </a:moveTo>
                  <a:cubicBezTo>
                    <a:pt x="5222" y="1"/>
                    <a:pt x="5135" y="24"/>
                    <a:pt x="5072" y="71"/>
                  </a:cubicBezTo>
                  <a:cubicBezTo>
                    <a:pt x="4946" y="197"/>
                    <a:pt x="4946" y="449"/>
                    <a:pt x="5072" y="544"/>
                  </a:cubicBezTo>
                  <a:cubicBezTo>
                    <a:pt x="5356" y="828"/>
                    <a:pt x="5545" y="1080"/>
                    <a:pt x="5639" y="1363"/>
                  </a:cubicBezTo>
                  <a:cubicBezTo>
                    <a:pt x="5356" y="1426"/>
                    <a:pt x="5041" y="1458"/>
                    <a:pt x="4757" y="1552"/>
                  </a:cubicBezTo>
                  <a:cubicBezTo>
                    <a:pt x="4474" y="1017"/>
                    <a:pt x="4096" y="796"/>
                    <a:pt x="3592" y="576"/>
                  </a:cubicBezTo>
                  <a:cubicBezTo>
                    <a:pt x="3552" y="560"/>
                    <a:pt x="3507" y="552"/>
                    <a:pt x="3460" y="552"/>
                  </a:cubicBezTo>
                  <a:cubicBezTo>
                    <a:pt x="3320" y="552"/>
                    <a:pt x="3166" y="623"/>
                    <a:pt x="3119" y="765"/>
                  </a:cubicBezTo>
                  <a:cubicBezTo>
                    <a:pt x="3024" y="922"/>
                    <a:pt x="3119" y="1143"/>
                    <a:pt x="3277" y="1206"/>
                  </a:cubicBezTo>
                  <a:cubicBezTo>
                    <a:pt x="3623" y="1363"/>
                    <a:pt x="3907" y="1552"/>
                    <a:pt x="4064" y="1804"/>
                  </a:cubicBezTo>
                  <a:cubicBezTo>
                    <a:pt x="3781" y="1930"/>
                    <a:pt x="3529" y="2088"/>
                    <a:pt x="3308" y="2245"/>
                  </a:cubicBezTo>
                  <a:cubicBezTo>
                    <a:pt x="2867" y="1836"/>
                    <a:pt x="2394" y="1773"/>
                    <a:pt x="1890" y="1741"/>
                  </a:cubicBezTo>
                  <a:cubicBezTo>
                    <a:pt x="1701" y="1741"/>
                    <a:pt x="1544" y="1836"/>
                    <a:pt x="1481" y="2056"/>
                  </a:cubicBezTo>
                  <a:cubicBezTo>
                    <a:pt x="1481" y="2245"/>
                    <a:pt x="1607" y="2403"/>
                    <a:pt x="1796" y="2434"/>
                  </a:cubicBezTo>
                  <a:cubicBezTo>
                    <a:pt x="2205" y="2466"/>
                    <a:pt x="2489" y="2529"/>
                    <a:pt x="2741" y="2718"/>
                  </a:cubicBezTo>
                  <a:cubicBezTo>
                    <a:pt x="2552" y="2907"/>
                    <a:pt x="2363" y="3159"/>
                    <a:pt x="2205" y="3379"/>
                  </a:cubicBezTo>
                  <a:cubicBezTo>
                    <a:pt x="1949" y="3294"/>
                    <a:pt x="1725" y="3260"/>
                    <a:pt x="1508" y="3260"/>
                  </a:cubicBezTo>
                  <a:cubicBezTo>
                    <a:pt x="1243" y="3260"/>
                    <a:pt x="987" y="3310"/>
                    <a:pt x="693" y="3379"/>
                  </a:cubicBezTo>
                  <a:cubicBezTo>
                    <a:pt x="504" y="3411"/>
                    <a:pt x="441" y="3631"/>
                    <a:pt x="473" y="3821"/>
                  </a:cubicBezTo>
                  <a:cubicBezTo>
                    <a:pt x="498" y="3970"/>
                    <a:pt x="621" y="4060"/>
                    <a:pt x="781" y="4060"/>
                  </a:cubicBezTo>
                  <a:cubicBezTo>
                    <a:pt x="823" y="4060"/>
                    <a:pt x="868" y="4054"/>
                    <a:pt x="914" y="4041"/>
                  </a:cubicBezTo>
                  <a:cubicBezTo>
                    <a:pt x="1160" y="3979"/>
                    <a:pt x="1366" y="3931"/>
                    <a:pt x="1567" y="3931"/>
                  </a:cubicBezTo>
                  <a:cubicBezTo>
                    <a:pt x="1674" y="3931"/>
                    <a:pt x="1780" y="3945"/>
                    <a:pt x="1890" y="3978"/>
                  </a:cubicBezTo>
                  <a:cubicBezTo>
                    <a:pt x="1764" y="4262"/>
                    <a:pt x="1638" y="4514"/>
                    <a:pt x="1607" y="4797"/>
                  </a:cubicBezTo>
                  <a:cubicBezTo>
                    <a:pt x="1071" y="4797"/>
                    <a:pt x="630" y="4986"/>
                    <a:pt x="189" y="5301"/>
                  </a:cubicBezTo>
                  <a:cubicBezTo>
                    <a:pt x="32" y="5427"/>
                    <a:pt x="0" y="5616"/>
                    <a:pt x="126" y="5774"/>
                  </a:cubicBezTo>
                  <a:cubicBezTo>
                    <a:pt x="186" y="5874"/>
                    <a:pt x="296" y="5935"/>
                    <a:pt x="409" y="5935"/>
                  </a:cubicBezTo>
                  <a:cubicBezTo>
                    <a:pt x="474" y="5935"/>
                    <a:pt x="541" y="5915"/>
                    <a:pt x="599" y="5868"/>
                  </a:cubicBezTo>
                  <a:cubicBezTo>
                    <a:pt x="914" y="5616"/>
                    <a:pt x="1166" y="5459"/>
                    <a:pt x="1481" y="5459"/>
                  </a:cubicBezTo>
                  <a:cubicBezTo>
                    <a:pt x="1481" y="5585"/>
                    <a:pt x="1449" y="5742"/>
                    <a:pt x="1449" y="5868"/>
                  </a:cubicBezTo>
                  <a:cubicBezTo>
                    <a:pt x="1449" y="6026"/>
                    <a:pt x="1449" y="6183"/>
                    <a:pt x="1481" y="6341"/>
                  </a:cubicBezTo>
                  <a:cubicBezTo>
                    <a:pt x="945" y="6530"/>
                    <a:pt x="662" y="6876"/>
                    <a:pt x="347" y="7318"/>
                  </a:cubicBezTo>
                  <a:cubicBezTo>
                    <a:pt x="221" y="7475"/>
                    <a:pt x="284" y="7664"/>
                    <a:pt x="441" y="7790"/>
                  </a:cubicBezTo>
                  <a:cubicBezTo>
                    <a:pt x="507" y="7843"/>
                    <a:pt x="584" y="7868"/>
                    <a:pt x="658" y="7868"/>
                  </a:cubicBezTo>
                  <a:cubicBezTo>
                    <a:pt x="761" y="7868"/>
                    <a:pt x="859" y="7819"/>
                    <a:pt x="914" y="7727"/>
                  </a:cubicBezTo>
                  <a:cubicBezTo>
                    <a:pt x="1134" y="7349"/>
                    <a:pt x="1323" y="7129"/>
                    <a:pt x="1607" y="7002"/>
                  </a:cubicBezTo>
                  <a:cubicBezTo>
                    <a:pt x="1701" y="7286"/>
                    <a:pt x="1764" y="7570"/>
                    <a:pt x="1922" y="7822"/>
                  </a:cubicBezTo>
                  <a:cubicBezTo>
                    <a:pt x="1481" y="8200"/>
                    <a:pt x="1323" y="8609"/>
                    <a:pt x="1166" y="9145"/>
                  </a:cubicBezTo>
                  <a:cubicBezTo>
                    <a:pt x="1134" y="9334"/>
                    <a:pt x="1260" y="9523"/>
                    <a:pt x="1418" y="9554"/>
                  </a:cubicBezTo>
                  <a:cubicBezTo>
                    <a:pt x="1452" y="9566"/>
                    <a:pt x="1486" y="9571"/>
                    <a:pt x="1519" y="9571"/>
                  </a:cubicBezTo>
                  <a:cubicBezTo>
                    <a:pt x="1671" y="9571"/>
                    <a:pt x="1807" y="9463"/>
                    <a:pt x="1859" y="9334"/>
                  </a:cubicBezTo>
                  <a:cubicBezTo>
                    <a:pt x="1953" y="8924"/>
                    <a:pt x="2048" y="8672"/>
                    <a:pt x="2268" y="8420"/>
                  </a:cubicBezTo>
                  <a:cubicBezTo>
                    <a:pt x="2426" y="8672"/>
                    <a:pt x="2646" y="8893"/>
                    <a:pt x="2835" y="9082"/>
                  </a:cubicBezTo>
                  <a:cubicBezTo>
                    <a:pt x="2520" y="9554"/>
                    <a:pt x="2552" y="10027"/>
                    <a:pt x="2583" y="10594"/>
                  </a:cubicBezTo>
                  <a:cubicBezTo>
                    <a:pt x="2583" y="10783"/>
                    <a:pt x="2741" y="10909"/>
                    <a:pt x="2961" y="10909"/>
                  </a:cubicBezTo>
                  <a:lnTo>
                    <a:pt x="2993" y="10909"/>
                  </a:lnTo>
                  <a:cubicBezTo>
                    <a:pt x="3182" y="10909"/>
                    <a:pt x="3308" y="10720"/>
                    <a:pt x="3308" y="10500"/>
                  </a:cubicBezTo>
                  <a:cubicBezTo>
                    <a:pt x="3277" y="10090"/>
                    <a:pt x="3277" y="9806"/>
                    <a:pt x="3371" y="9523"/>
                  </a:cubicBezTo>
                  <a:cubicBezTo>
                    <a:pt x="3623" y="9680"/>
                    <a:pt x="3844" y="9838"/>
                    <a:pt x="4127" y="9964"/>
                  </a:cubicBezTo>
                  <a:cubicBezTo>
                    <a:pt x="4001" y="10500"/>
                    <a:pt x="4159" y="10941"/>
                    <a:pt x="4411" y="11445"/>
                  </a:cubicBezTo>
                  <a:cubicBezTo>
                    <a:pt x="4452" y="11589"/>
                    <a:pt x="4561" y="11652"/>
                    <a:pt x="4684" y="11652"/>
                  </a:cubicBezTo>
                  <a:cubicBezTo>
                    <a:pt x="4749" y="11652"/>
                    <a:pt x="4818" y="11635"/>
                    <a:pt x="4883" y="11602"/>
                  </a:cubicBezTo>
                  <a:cubicBezTo>
                    <a:pt x="5041" y="11539"/>
                    <a:pt x="5104" y="11350"/>
                    <a:pt x="5041" y="11130"/>
                  </a:cubicBezTo>
                  <a:cubicBezTo>
                    <a:pt x="4883" y="10783"/>
                    <a:pt x="4757" y="10500"/>
                    <a:pt x="4789" y="10184"/>
                  </a:cubicBezTo>
                  <a:lnTo>
                    <a:pt x="4789" y="10184"/>
                  </a:lnTo>
                  <a:cubicBezTo>
                    <a:pt x="5072" y="10279"/>
                    <a:pt x="5356" y="10311"/>
                    <a:pt x="5671" y="10342"/>
                  </a:cubicBezTo>
                  <a:cubicBezTo>
                    <a:pt x="5734" y="10909"/>
                    <a:pt x="6049" y="11256"/>
                    <a:pt x="6427" y="11665"/>
                  </a:cubicBezTo>
                  <a:cubicBezTo>
                    <a:pt x="6474" y="11712"/>
                    <a:pt x="6561" y="11736"/>
                    <a:pt x="6651" y="11736"/>
                  </a:cubicBezTo>
                  <a:cubicBezTo>
                    <a:pt x="6742" y="11736"/>
                    <a:pt x="6837" y="11712"/>
                    <a:pt x="6900" y="11665"/>
                  </a:cubicBezTo>
                  <a:cubicBezTo>
                    <a:pt x="6994" y="11539"/>
                    <a:pt x="6994" y="11287"/>
                    <a:pt x="6900" y="11193"/>
                  </a:cubicBezTo>
                  <a:cubicBezTo>
                    <a:pt x="6616" y="10909"/>
                    <a:pt x="6427" y="10657"/>
                    <a:pt x="6333" y="10342"/>
                  </a:cubicBezTo>
                  <a:cubicBezTo>
                    <a:pt x="6616" y="10311"/>
                    <a:pt x="6931" y="10279"/>
                    <a:pt x="7215" y="10184"/>
                  </a:cubicBezTo>
                  <a:cubicBezTo>
                    <a:pt x="7467" y="10720"/>
                    <a:pt x="7876" y="10941"/>
                    <a:pt x="8380" y="11130"/>
                  </a:cubicBezTo>
                  <a:cubicBezTo>
                    <a:pt x="8424" y="11156"/>
                    <a:pt x="8474" y="11167"/>
                    <a:pt x="8526" y="11167"/>
                  </a:cubicBezTo>
                  <a:cubicBezTo>
                    <a:pt x="8662" y="11167"/>
                    <a:pt x="8807" y="11086"/>
                    <a:pt x="8853" y="10972"/>
                  </a:cubicBezTo>
                  <a:cubicBezTo>
                    <a:pt x="8947" y="10815"/>
                    <a:pt x="8853" y="10594"/>
                    <a:pt x="8695" y="10500"/>
                  </a:cubicBezTo>
                  <a:cubicBezTo>
                    <a:pt x="8349" y="10374"/>
                    <a:pt x="8065" y="10184"/>
                    <a:pt x="7908" y="9932"/>
                  </a:cubicBezTo>
                  <a:cubicBezTo>
                    <a:pt x="8191" y="9806"/>
                    <a:pt x="8412" y="9649"/>
                    <a:pt x="8664" y="9491"/>
                  </a:cubicBezTo>
                  <a:cubicBezTo>
                    <a:pt x="9105" y="9901"/>
                    <a:pt x="9578" y="9964"/>
                    <a:pt x="10082" y="9995"/>
                  </a:cubicBezTo>
                  <a:lnTo>
                    <a:pt x="10113" y="9995"/>
                  </a:lnTo>
                  <a:cubicBezTo>
                    <a:pt x="10302" y="9995"/>
                    <a:pt x="10428" y="9869"/>
                    <a:pt x="10460" y="9680"/>
                  </a:cubicBezTo>
                  <a:cubicBezTo>
                    <a:pt x="10460" y="9491"/>
                    <a:pt x="10365" y="9334"/>
                    <a:pt x="10145" y="9302"/>
                  </a:cubicBezTo>
                  <a:cubicBezTo>
                    <a:pt x="9767" y="9239"/>
                    <a:pt x="9483" y="9208"/>
                    <a:pt x="9199" y="9019"/>
                  </a:cubicBezTo>
                  <a:cubicBezTo>
                    <a:pt x="9388" y="8830"/>
                    <a:pt x="9609" y="8578"/>
                    <a:pt x="9767" y="8357"/>
                  </a:cubicBezTo>
                  <a:cubicBezTo>
                    <a:pt x="9980" y="8437"/>
                    <a:pt x="10181" y="8466"/>
                    <a:pt x="10384" y="8466"/>
                  </a:cubicBezTo>
                  <a:cubicBezTo>
                    <a:pt x="10660" y="8466"/>
                    <a:pt x="10938" y="8412"/>
                    <a:pt x="11247" y="8357"/>
                  </a:cubicBezTo>
                  <a:cubicBezTo>
                    <a:pt x="11468" y="8294"/>
                    <a:pt x="11531" y="8105"/>
                    <a:pt x="11499" y="7916"/>
                  </a:cubicBezTo>
                  <a:cubicBezTo>
                    <a:pt x="11472" y="7751"/>
                    <a:pt x="11300" y="7658"/>
                    <a:pt x="11131" y="7658"/>
                  </a:cubicBezTo>
                  <a:cubicBezTo>
                    <a:pt x="11107" y="7658"/>
                    <a:pt x="11082" y="7660"/>
                    <a:pt x="11058" y="7664"/>
                  </a:cubicBezTo>
                  <a:cubicBezTo>
                    <a:pt x="10806" y="7748"/>
                    <a:pt x="10596" y="7804"/>
                    <a:pt x="10391" y="7804"/>
                  </a:cubicBezTo>
                  <a:cubicBezTo>
                    <a:pt x="10288" y="7804"/>
                    <a:pt x="10187" y="7790"/>
                    <a:pt x="10082" y="7759"/>
                  </a:cubicBezTo>
                  <a:cubicBezTo>
                    <a:pt x="10208" y="7475"/>
                    <a:pt x="10302" y="7192"/>
                    <a:pt x="10365" y="6939"/>
                  </a:cubicBezTo>
                  <a:lnTo>
                    <a:pt x="10397" y="6939"/>
                  </a:lnTo>
                  <a:cubicBezTo>
                    <a:pt x="10932" y="6939"/>
                    <a:pt x="11342" y="6687"/>
                    <a:pt x="11751" y="6372"/>
                  </a:cubicBezTo>
                  <a:cubicBezTo>
                    <a:pt x="11940" y="6246"/>
                    <a:pt x="11972" y="6057"/>
                    <a:pt x="11846" y="5900"/>
                  </a:cubicBezTo>
                  <a:cubicBezTo>
                    <a:pt x="11789" y="5843"/>
                    <a:pt x="11687" y="5798"/>
                    <a:pt x="11580" y="5798"/>
                  </a:cubicBezTo>
                  <a:cubicBezTo>
                    <a:pt x="11509" y="5798"/>
                    <a:pt x="11436" y="5818"/>
                    <a:pt x="11373" y="5868"/>
                  </a:cubicBezTo>
                  <a:cubicBezTo>
                    <a:pt x="11058" y="6120"/>
                    <a:pt x="10775" y="6278"/>
                    <a:pt x="10460" y="6278"/>
                  </a:cubicBezTo>
                  <a:cubicBezTo>
                    <a:pt x="10460" y="6152"/>
                    <a:pt x="10491" y="5994"/>
                    <a:pt x="10491" y="5868"/>
                  </a:cubicBezTo>
                  <a:cubicBezTo>
                    <a:pt x="10491" y="5711"/>
                    <a:pt x="10491" y="5553"/>
                    <a:pt x="10460" y="5396"/>
                  </a:cubicBezTo>
                  <a:cubicBezTo>
                    <a:pt x="11027" y="5207"/>
                    <a:pt x="11279" y="4860"/>
                    <a:pt x="11594" y="4419"/>
                  </a:cubicBezTo>
                  <a:cubicBezTo>
                    <a:pt x="11720" y="4262"/>
                    <a:pt x="11688" y="4073"/>
                    <a:pt x="11531" y="3947"/>
                  </a:cubicBezTo>
                  <a:cubicBezTo>
                    <a:pt x="11465" y="3894"/>
                    <a:pt x="11394" y="3869"/>
                    <a:pt x="11324" y="3869"/>
                  </a:cubicBezTo>
                  <a:cubicBezTo>
                    <a:pt x="11226" y="3869"/>
                    <a:pt x="11132" y="3918"/>
                    <a:pt x="11058" y="4010"/>
                  </a:cubicBezTo>
                  <a:cubicBezTo>
                    <a:pt x="10838" y="4388"/>
                    <a:pt x="10617" y="4608"/>
                    <a:pt x="10365" y="4734"/>
                  </a:cubicBezTo>
                  <a:cubicBezTo>
                    <a:pt x="10271" y="4451"/>
                    <a:pt x="10176" y="4167"/>
                    <a:pt x="10019" y="3915"/>
                  </a:cubicBezTo>
                  <a:cubicBezTo>
                    <a:pt x="10460" y="3537"/>
                    <a:pt x="10617" y="3127"/>
                    <a:pt x="10775" y="2592"/>
                  </a:cubicBezTo>
                  <a:cubicBezTo>
                    <a:pt x="10806" y="2403"/>
                    <a:pt x="10712" y="2214"/>
                    <a:pt x="10554" y="2182"/>
                  </a:cubicBezTo>
                  <a:cubicBezTo>
                    <a:pt x="10520" y="2171"/>
                    <a:pt x="10485" y="2166"/>
                    <a:pt x="10450" y="2166"/>
                  </a:cubicBezTo>
                  <a:cubicBezTo>
                    <a:pt x="10292" y="2166"/>
                    <a:pt x="10139" y="2274"/>
                    <a:pt x="10113" y="2403"/>
                  </a:cubicBezTo>
                  <a:cubicBezTo>
                    <a:pt x="9987" y="2812"/>
                    <a:pt x="9924" y="3064"/>
                    <a:pt x="9672" y="3316"/>
                  </a:cubicBezTo>
                  <a:cubicBezTo>
                    <a:pt x="9515" y="3064"/>
                    <a:pt x="9325" y="2844"/>
                    <a:pt x="9136" y="2655"/>
                  </a:cubicBezTo>
                  <a:cubicBezTo>
                    <a:pt x="9451" y="2182"/>
                    <a:pt x="9388" y="1710"/>
                    <a:pt x="9357" y="1143"/>
                  </a:cubicBezTo>
                  <a:cubicBezTo>
                    <a:pt x="9357" y="954"/>
                    <a:pt x="9168" y="828"/>
                    <a:pt x="8979" y="828"/>
                  </a:cubicBezTo>
                  <a:cubicBezTo>
                    <a:pt x="8790" y="828"/>
                    <a:pt x="8664" y="1017"/>
                    <a:pt x="8664" y="1237"/>
                  </a:cubicBezTo>
                  <a:cubicBezTo>
                    <a:pt x="8695" y="1647"/>
                    <a:pt x="8695" y="1930"/>
                    <a:pt x="8569" y="2214"/>
                  </a:cubicBezTo>
                  <a:cubicBezTo>
                    <a:pt x="8349" y="2056"/>
                    <a:pt x="8097" y="1899"/>
                    <a:pt x="7813" y="1773"/>
                  </a:cubicBezTo>
                  <a:cubicBezTo>
                    <a:pt x="7939" y="1237"/>
                    <a:pt x="7782" y="796"/>
                    <a:pt x="7561" y="292"/>
                  </a:cubicBezTo>
                  <a:cubicBezTo>
                    <a:pt x="7493" y="178"/>
                    <a:pt x="7375" y="97"/>
                    <a:pt x="7243" y="97"/>
                  </a:cubicBezTo>
                  <a:cubicBezTo>
                    <a:pt x="7193" y="97"/>
                    <a:pt x="7141" y="108"/>
                    <a:pt x="7089" y="134"/>
                  </a:cubicBezTo>
                  <a:cubicBezTo>
                    <a:pt x="6931" y="197"/>
                    <a:pt x="6837" y="386"/>
                    <a:pt x="6931" y="607"/>
                  </a:cubicBezTo>
                  <a:cubicBezTo>
                    <a:pt x="7089" y="954"/>
                    <a:pt x="7215" y="1237"/>
                    <a:pt x="7152" y="1552"/>
                  </a:cubicBezTo>
                  <a:cubicBezTo>
                    <a:pt x="6900" y="1458"/>
                    <a:pt x="6616" y="1426"/>
                    <a:pt x="6301" y="1395"/>
                  </a:cubicBezTo>
                  <a:cubicBezTo>
                    <a:pt x="6206" y="828"/>
                    <a:pt x="5891" y="481"/>
                    <a:pt x="5545" y="71"/>
                  </a:cubicBezTo>
                  <a:cubicBezTo>
                    <a:pt x="5482" y="24"/>
                    <a:pt x="5395" y="1"/>
                    <a:pt x="530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3" name="Google Shape;2633;p60"/>
            <p:cNvSpPr/>
            <p:nvPr/>
          </p:nvSpPr>
          <p:spPr>
            <a:xfrm>
              <a:off x="-22740025" y="3217825"/>
              <a:ext cx="52000" cy="51225"/>
            </a:xfrm>
            <a:custGeom>
              <a:rect b="b" l="l" r="r" t="t"/>
              <a:pathLst>
                <a:path extrusionOk="0" h="2049" w="2080">
                  <a:moveTo>
                    <a:pt x="1040" y="0"/>
                  </a:moveTo>
                  <a:cubicBezTo>
                    <a:pt x="441" y="0"/>
                    <a:pt x="0" y="473"/>
                    <a:pt x="0" y="1009"/>
                  </a:cubicBezTo>
                  <a:cubicBezTo>
                    <a:pt x="0" y="1607"/>
                    <a:pt x="473" y="2048"/>
                    <a:pt x="1040" y="2048"/>
                  </a:cubicBezTo>
                  <a:cubicBezTo>
                    <a:pt x="1607" y="2048"/>
                    <a:pt x="2048" y="1576"/>
                    <a:pt x="2048" y="1009"/>
                  </a:cubicBezTo>
                  <a:cubicBezTo>
                    <a:pt x="2080" y="473"/>
                    <a:pt x="1607" y="0"/>
                    <a:pt x="104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4" name="Google Shape;2634;p60"/>
            <p:cNvSpPr/>
            <p:nvPr/>
          </p:nvSpPr>
          <p:spPr>
            <a:xfrm>
              <a:off x="-22705375" y="3321800"/>
              <a:ext cx="17350" cy="18125"/>
            </a:xfrm>
            <a:custGeom>
              <a:rect b="b" l="l" r="r" t="t"/>
              <a:pathLst>
                <a:path extrusionOk="0" h="725" w="694">
                  <a:moveTo>
                    <a:pt x="347" y="0"/>
                  </a:moveTo>
                  <a:cubicBezTo>
                    <a:pt x="158" y="0"/>
                    <a:pt x="1" y="158"/>
                    <a:pt x="1" y="347"/>
                  </a:cubicBezTo>
                  <a:cubicBezTo>
                    <a:pt x="1" y="567"/>
                    <a:pt x="158" y="725"/>
                    <a:pt x="347" y="725"/>
                  </a:cubicBezTo>
                  <a:cubicBezTo>
                    <a:pt x="536" y="725"/>
                    <a:pt x="694" y="567"/>
                    <a:pt x="694" y="347"/>
                  </a:cubicBezTo>
                  <a:cubicBezTo>
                    <a:pt x="694" y="158"/>
                    <a:pt x="536"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35" name="Google Shape;2635;p60"/>
          <p:cNvGrpSpPr/>
          <p:nvPr/>
        </p:nvGrpSpPr>
        <p:grpSpPr>
          <a:xfrm>
            <a:off x="5543401" y="1556871"/>
            <a:ext cx="246150" cy="283949"/>
            <a:chOff x="-28069875" y="3175300"/>
            <a:chExt cx="260725" cy="296150"/>
          </a:xfrm>
        </p:grpSpPr>
        <p:sp>
          <p:nvSpPr>
            <p:cNvPr id="2636" name="Google Shape;2636;p60"/>
            <p:cNvSpPr/>
            <p:nvPr/>
          </p:nvSpPr>
          <p:spPr>
            <a:xfrm>
              <a:off x="-28059650" y="3192625"/>
              <a:ext cx="26025" cy="70125"/>
            </a:xfrm>
            <a:custGeom>
              <a:rect b="b" l="l" r="r" t="t"/>
              <a:pathLst>
                <a:path extrusionOk="0" h="2805" w="1041">
                  <a:moveTo>
                    <a:pt x="536" y="0"/>
                  </a:moveTo>
                  <a:cubicBezTo>
                    <a:pt x="253" y="0"/>
                    <a:pt x="1" y="252"/>
                    <a:pt x="1" y="536"/>
                  </a:cubicBezTo>
                  <a:lnTo>
                    <a:pt x="1" y="2458"/>
                  </a:lnTo>
                  <a:cubicBezTo>
                    <a:pt x="410" y="2458"/>
                    <a:pt x="757" y="2584"/>
                    <a:pt x="1040" y="2804"/>
                  </a:cubicBezTo>
                  <a:lnTo>
                    <a:pt x="1040" y="536"/>
                  </a:lnTo>
                  <a:cubicBezTo>
                    <a:pt x="1040" y="252"/>
                    <a:pt x="788" y="0"/>
                    <a:pt x="53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7" name="Google Shape;2637;p60"/>
            <p:cNvSpPr/>
            <p:nvPr/>
          </p:nvSpPr>
          <p:spPr>
            <a:xfrm>
              <a:off x="-27843050" y="3192625"/>
              <a:ext cx="26025" cy="69325"/>
            </a:xfrm>
            <a:custGeom>
              <a:rect b="b" l="l" r="r" t="t"/>
              <a:pathLst>
                <a:path extrusionOk="0" h="2773" w="1041">
                  <a:moveTo>
                    <a:pt x="536" y="0"/>
                  </a:moveTo>
                  <a:cubicBezTo>
                    <a:pt x="253" y="0"/>
                    <a:pt x="1" y="252"/>
                    <a:pt x="1" y="536"/>
                  </a:cubicBezTo>
                  <a:lnTo>
                    <a:pt x="1" y="2773"/>
                  </a:lnTo>
                  <a:cubicBezTo>
                    <a:pt x="284" y="2584"/>
                    <a:pt x="694" y="2426"/>
                    <a:pt x="1040" y="2426"/>
                  </a:cubicBezTo>
                  <a:lnTo>
                    <a:pt x="1040" y="536"/>
                  </a:lnTo>
                  <a:cubicBezTo>
                    <a:pt x="1040" y="252"/>
                    <a:pt x="788" y="0"/>
                    <a:pt x="53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8" name="Google Shape;2638;p60"/>
            <p:cNvSpPr/>
            <p:nvPr/>
          </p:nvSpPr>
          <p:spPr>
            <a:xfrm>
              <a:off x="-27973000" y="3202075"/>
              <a:ext cx="26000" cy="57525"/>
            </a:xfrm>
            <a:custGeom>
              <a:rect b="b" l="l" r="r" t="t"/>
              <a:pathLst>
                <a:path extrusionOk="0" h="2301" w="1040">
                  <a:moveTo>
                    <a:pt x="536" y="0"/>
                  </a:moveTo>
                  <a:cubicBezTo>
                    <a:pt x="252" y="0"/>
                    <a:pt x="0" y="221"/>
                    <a:pt x="0" y="504"/>
                  </a:cubicBezTo>
                  <a:lnTo>
                    <a:pt x="0" y="1954"/>
                  </a:lnTo>
                  <a:cubicBezTo>
                    <a:pt x="410" y="1985"/>
                    <a:pt x="756" y="2080"/>
                    <a:pt x="1040" y="2300"/>
                  </a:cubicBezTo>
                  <a:lnTo>
                    <a:pt x="1040" y="504"/>
                  </a:lnTo>
                  <a:cubicBezTo>
                    <a:pt x="1040" y="221"/>
                    <a:pt x="788" y="0"/>
                    <a:pt x="53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9" name="Google Shape;2639;p60"/>
            <p:cNvSpPr/>
            <p:nvPr/>
          </p:nvSpPr>
          <p:spPr>
            <a:xfrm>
              <a:off x="-27929675" y="3202075"/>
              <a:ext cx="26000" cy="57525"/>
            </a:xfrm>
            <a:custGeom>
              <a:rect b="b" l="l" r="r" t="t"/>
              <a:pathLst>
                <a:path extrusionOk="0" h="2301" w="1040">
                  <a:moveTo>
                    <a:pt x="536" y="0"/>
                  </a:moveTo>
                  <a:cubicBezTo>
                    <a:pt x="252" y="0"/>
                    <a:pt x="0" y="221"/>
                    <a:pt x="0" y="504"/>
                  </a:cubicBezTo>
                  <a:lnTo>
                    <a:pt x="0" y="2300"/>
                  </a:lnTo>
                  <a:cubicBezTo>
                    <a:pt x="315" y="2111"/>
                    <a:pt x="693" y="1985"/>
                    <a:pt x="1040" y="1954"/>
                  </a:cubicBezTo>
                  <a:lnTo>
                    <a:pt x="1040" y="504"/>
                  </a:lnTo>
                  <a:cubicBezTo>
                    <a:pt x="1040" y="221"/>
                    <a:pt x="788" y="0"/>
                    <a:pt x="53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0" name="Google Shape;2640;p60"/>
            <p:cNvSpPr/>
            <p:nvPr/>
          </p:nvSpPr>
          <p:spPr>
            <a:xfrm>
              <a:off x="-28016325" y="3175300"/>
              <a:ext cx="26025" cy="91375"/>
            </a:xfrm>
            <a:custGeom>
              <a:rect b="b" l="l" r="r" t="t"/>
              <a:pathLst>
                <a:path extrusionOk="0" h="3655" w="1041">
                  <a:moveTo>
                    <a:pt x="536" y="0"/>
                  </a:moveTo>
                  <a:cubicBezTo>
                    <a:pt x="253" y="0"/>
                    <a:pt x="1" y="221"/>
                    <a:pt x="1" y="504"/>
                  </a:cubicBezTo>
                  <a:lnTo>
                    <a:pt x="1" y="3655"/>
                  </a:lnTo>
                  <a:cubicBezTo>
                    <a:pt x="1" y="3655"/>
                    <a:pt x="1" y="3623"/>
                    <a:pt x="64" y="3623"/>
                  </a:cubicBezTo>
                  <a:cubicBezTo>
                    <a:pt x="284" y="3371"/>
                    <a:pt x="631" y="3182"/>
                    <a:pt x="1040" y="3056"/>
                  </a:cubicBezTo>
                  <a:lnTo>
                    <a:pt x="1040" y="504"/>
                  </a:lnTo>
                  <a:cubicBezTo>
                    <a:pt x="1040" y="221"/>
                    <a:pt x="788" y="0"/>
                    <a:pt x="53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1" name="Google Shape;2641;p60"/>
            <p:cNvSpPr/>
            <p:nvPr/>
          </p:nvSpPr>
          <p:spPr>
            <a:xfrm>
              <a:off x="-27886375" y="3176075"/>
              <a:ext cx="26025" cy="91400"/>
            </a:xfrm>
            <a:custGeom>
              <a:rect b="b" l="l" r="r" t="t"/>
              <a:pathLst>
                <a:path extrusionOk="0" h="3656" w="1041">
                  <a:moveTo>
                    <a:pt x="536" y="1"/>
                  </a:moveTo>
                  <a:cubicBezTo>
                    <a:pt x="253" y="1"/>
                    <a:pt x="1" y="221"/>
                    <a:pt x="1" y="505"/>
                  </a:cubicBezTo>
                  <a:lnTo>
                    <a:pt x="1" y="3088"/>
                  </a:lnTo>
                  <a:cubicBezTo>
                    <a:pt x="379" y="3151"/>
                    <a:pt x="726" y="3340"/>
                    <a:pt x="1041" y="3655"/>
                  </a:cubicBezTo>
                  <a:lnTo>
                    <a:pt x="1041" y="505"/>
                  </a:lnTo>
                  <a:cubicBezTo>
                    <a:pt x="1041" y="253"/>
                    <a:pt x="789" y="1"/>
                    <a:pt x="53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2" name="Google Shape;2642;p60"/>
            <p:cNvSpPr/>
            <p:nvPr/>
          </p:nvSpPr>
          <p:spPr>
            <a:xfrm>
              <a:off x="-28017900" y="3269025"/>
              <a:ext cx="161475" cy="133125"/>
            </a:xfrm>
            <a:custGeom>
              <a:rect b="b" l="l" r="r" t="t"/>
              <a:pathLst>
                <a:path extrusionOk="0" h="5325" w="6459">
                  <a:moveTo>
                    <a:pt x="1733" y="0"/>
                  </a:moveTo>
                  <a:cubicBezTo>
                    <a:pt x="1355" y="0"/>
                    <a:pt x="946" y="158"/>
                    <a:pt x="662" y="410"/>
                  </a:cubicBezTo>
                  <a:cubicBezTo>
                    <a:pt x="64" y="882"/>
                    <a:pt x="1" y="1639"/>
                    <a:pt x="347" y="2237"/>
                  </a:cubicBezTo>
                  <a:cubicBezTo>
                    <a:pt x="1324" y="2458"/>
                    <a:pt x="2048" y="3340"/>
                    <a:pt x="2174" y="4348"/>
                  </a:cubicBezTo>
                  <a:lnTo>
                    <a:pt x="3214" y="5325"/>
                  </a:lnTo>
                  <a:lnTo>
                    <a:pt x="4285" y="4348"/>
                  </a:lnTo>
                  <a:cubicBezTo>
                    <a:pt x="4380" y="3340"/>
                    <a:pt x="5073" y="2521"/>
                    <a:pt x="6113" y="2237"/>
                  </a:cubicBezTo>
                  <a:cubicBezTo>
                    <a:pt x="6459" y="1639"/>
                    <a:pt x="6333" y="882"/>
                    <a:pt x="5860" y="410"/>
                  </a:cubicBezTo>
                  <a:cubicBezTo>
                    <a:pt x="5577" y="158"/>
                    <a:pt x="5199" y="0"/>
                    <a:pt x="4789" y="0"/>
                  </a:cubicBezTo>
                  <a:cubicBezTo>
                    <a:pt x="4411" y="0"/>
                    <a:pt x="4002" y="158"/>
                    <a:pt x="3750" y="410"/>
                  </a:cubicBezTo>
                  <a:lnTo>
                    <a:pt x="3277" y="882"/>
                  </a:lnTo>
                  <a:lnTo>
                    <a:pt x="2805" y="410"/>
                  </a:lnTo>
                  <a:cubicBezTo>
                    <a:pt x="2521" y="158"/>
                    <a:pt x="2143" y="0"/>
                    <a:pt x="173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3" name="Google Shape;2643;p60"/>
            <p:cNvSpPr/>
            <p:nvPr/>
          </p:nvSpPr>
          <p:spPr>
            <a:xfrm>
              <a:off x="-27930475" y="3269800"/>
              <a:ext cx="121325" cy="201650"/>
            </a:xfrm>
            <a:custGeom>
              <a:rect b="b" l="l" r="r" t="t"/>
              <a:pathLst>
                <a:path extrusionOk="0" h="8066" w="4853">
                  <a:moveTo>
                    <a:pt x="4506" y="1"/>
                  </a:moveTo>
                  <a:cubicBezTo>
                    <a:pt x="3876" y="1"/>
                    <a:pt x="3403" y="505"/>
                    <a:pt x="3403" y="1198"/>
                  </a:cubicBezTo>
                  <a:lnTo>
                    <a:pt x="3403" y="2395"/>
                  </a:lnTo>
                  <a:cubicBezTo>
                    <a:pt x="3403" y="2584"/>
                    <a:pt x="3246" y="2742"/>
                    <a:pt x="3025" y="2742"/>
                  </a:cubicBezTo>
                  <a:cubicBezTo>
                    <a:pt x="2679" y="2742"/>
                    <a:pt x="2363" y="2868"/>
                    <a:pt x="2080" y="3025"/>
                  </a:cubicBezTo>
                  <a:cubicBezTo>
                    <a:pt x="1702" y="3372"/>
                    <a:pt x="1418" y="3939"/>
                    <a:pt x="1418" y="4474"/>
                  </a:cubicBezTo>
                  <a:lnTo>
                    <a:pt x="1418" y="5231"/>
                  </a:lnTo>
                  <a:cubicBezTo>
                    <a:pt x="1418" y="5420"/>
                    <a:pt x="1261" y="5577"/>
                    <a:pt x="1072" y="5577"/>
                  </a:cubicBezTo>
                  <a:cubicBezTo>
                    <a:pt x="883" y="5577"/>
                    <a:pt x="725" y="5420"/>
                    <a:pt x="725" y="5231"/>
                  </a:cubicBezTo>
                  <a:lnTo>
                    <a:pt x="1" y="5892"/>
                  </a:lnTo>
                  <a:lnTo>
                    <a:pt x="1" y="8066"/>
                  </a:lnTo>
                  <a:lnTo>
                    <a:pt x="3813" y="8066"/>
                  </a:lnTo>
                  <a:cubicBezTo>
                    <a:pt x="4033" y="8066"/>
                    <a:pt x="4191" y="7908"/>
                    <a:pt x="4191" y="7719"/>
                  </a:cubicBezTo>
                  <a:cubicBezTo>
                    <a:pt x="4191" y="7530"/>
                    <a:pt x="4033" y="7373"/>
                    <a:pt x="3813" y="7373"/>
                  </a:cubicBezTo>
                  <a:lnTo>
                    <a:pt x="3466" y="7373"/>
                  </a:lnTo>
                  <a:lnTo>
                    <a:pt x="3466" y="6270"/>
                  </a:lnTo>
                  <a:cubicBezTo>
                    <a:pt x="3466" y="6176"/>
                    <a:pt x="3498" y="6050"/>
                    <a:pt x="3592" y="6018"/>
                  </a:cubicBezTo>
                  <a:lnTo>
                    <a:pt x="4128" y="5420"/>
                  </a:lnTo>
                  <a:cubicBezTo>
                    <a:pt x="4600" y="4947"/>
                    <a:pt x="4852" y="4380"/>
                    <a:pt x="4852" y="3687"/>
                  </a:cubicBezTo>
                  <a:lnTo>
                    <a:pt x="4852" y="347"/>
                  </a:lnTo>
                  <a:cubicBezTo>
                    <a:pt x="4852" y="158"/>
                    <a:pt x="4695" y="1"/>
                    <a:pt x="450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4" name="Google Shape;2644;p60"/>
            <p:cNvSpPr/>
            <p:nvPr/>
          </p:nvSpPr>
          <p:spPr>
            <a:xfrm>
              <a:off x="-28069875" y="3271375"/>
              <a:ext cx="122875" cy="200075"/>
            </a:xfrm>
            <a:custGeom>
              <a:rect b="b" l="l" r="r" t="t"/>
              <a:pathLst>
                <a:path extrusionOk="0" h="8003" w="4915">
                  <a:moveTo>
                    <a:pt x="347" y="1"/>
                  </a:moveTo>
                  <a:cubicBezTo>
                    <a:pt x="158" y="1"/>
                    <a:pt x="0" y="158"/>
                    <a:pt x="0" y="379"/>
                  </a:cubicBezTo>
                  <a:lnTo>
                    <a:pt x="0" y="3718"/>
                  </a:lnTo>
                  <a:cubicBezTo>
                    <a:pt x="0" y="4348"/>
                    <a:pt x="221" y="4979"/>
                    <a:pt x="693" y="5451"/>
                  </a:cubicBezTo>
                  <a:lnTo>
                    <a:pt x="1323" y="5955"/>
                  </a:lnTo>
                  <a:cubicBezTo>
                    <a:pt x="1418" y="6018"/>
                    <a:pt x="1449" y="6113"/>
                    <a:pt x="1449" y="6207"/>
                  </a:cubicBezTo>
                  <a:lnTo>
                    <a:pt x="1449" y="7310"/>
                  </a:lnTo>
                  <a:lnTo>
                    <a:pt x="1103" y="7310"/>
                  </a:lnTo>
                  <a:cubicBezTo>
                    <a:pt x="882" y="7310"/>
                    <a:pt x="725" y="7467"/>
                    <a:pt x="725" y="7656"/>
                  </a:cubicBezTo>
                  <a:cubicBezTo>
                    <a:pt x="725" y="7845"/>
                    <a:pt x="882" y="8003"/>
                    <a:pt x="1103" y="8003"/>
                  </a:cubicBezTo>
                  <a:lnTo>
                    <a:pt x="4915" y="8003"/>
                  </a:lnTo>
                  <a:lnTo>
                    <a:pt x="4915" y="5829"/>
                  </a:lnTo>
                  <a:lnTo>
                    <a:pt x="4190" y="5168"/>
                  </a:lnTo>
                  <a:cubicBezTo>
                    <a:pt x="4190" y="5357"/>
                    <a:pt x="4033" y="5514"/>
                    <a:pt x="3844" y="5514"/>
                  </a:cubicBezTo>
                  <a:cubicBezTo>
                    <a:pt x="3655" y="5514"/>
                    <a:pt x="3497" y="5357"/>
                    <a:pt x="3497" y="5168"/>
                  </a:cubicBezTo>
                  <a:lnTo>
                    <a:pt x="3497" y="4411"/>
                  </a:lnTo>
                  <a:cubicBezTo>
                    <a:pt x="3497" y="3876"/>
                    <a:pt x="3214" y="3372"/>
                    <a:pt x="2741" y="3057"/>
                  </a:cubicBezTo>
                  <a:cubicBezTo>
                    <a:pt x="2458" y="2899"/>
                    <a:pt x="2143" y="2773"/>
                    <a:pt x="1796" y="2773"/>
                  </a:cubicBezTo>
                  <a:cubicBezTo>
                    <a:pt x="1607" y="2773"/>
                    <a:pt x="1449" y="2616"/>
                    <a:pt x="1449" y="2427"/>
                  </a:cubicBezTo>
                  <a:lnTo>
                    <a:pt x="1449" y="1229"/>
                  </a:lnTo>
                  <a:cubicBezTo>
                    <a:pt x="1449" y="473"/>
                    <a:pt x="945" y="1"/>
                    <a:pt x="3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45" name="Google Shape;2645;p60"/>
          <p:cNvSpPr/>
          <p:nvPr/>
        </p:nvSpPr>
        <p:spPr>
          <a:xfrm>
            <a:off x="5522600" y="1997078"/>
            <a:ext cx="289309" cy="279974"/>
          </a:xfrm>
          <a:custGeom>
            <a:rect b="b" l="l" r="r" t="t"/>
            <a:pathLst>
              <a:path extrusionOk="0" h="11776" w="11846">
                <a:moveTo>
                  <a:pt x="9074" y="2261"/>
                </a:moveTo>
                <a:lnTo>
                  <a:pt x="9546" y="2733"/>
                </a:lnTo>
                <a:lnTo>
                  <a:pt x="9011" y="3300"/>
                </a:lnTo>
                <a:lnTo>
                  <a:pt x="8538" y="2828"/>
                </a:lnTo>
                <a:lnTo>
                  <a:pt x="9074" y="2261"/>
                </a:lnTo>
                <a:close/>
                <a:moveTo>
                  <a:pt x="6333" y="3489"/>
                </a:moveTo>
                <a:lnTo>
                  <a:pt x="8286" y="5474"/>
                </a:lnTo>
                <a:lnTo>
                  <a:pt x="7782" y="5978"/>
                </a:lnTo>
                <a:lnTo>
                  <a:pt x="7026" y="5222"/>
                </a:lnTo>
                <a:cubicBezTo>
                  <a:pt x="6963" y="5159"/>
                  <a:pt x="6876" y="5128"/>
                  <a:pt x="6789" y="5128"/>
                </a:cubicBezTo>
                <a:cubicBezTo>
                  <a:pt x="6703" y="5128"/>
                  <a:pt x="6616" y="5159"/>
                  <a:pt x="6553" y="5222"/>
                </a:cubicBezTo>
                <a:cubicBezTo>
                  <a:pt x="6427" y="5348"/>
                  <a:pt x="6427" y="5569"/>
                  <a:pt x="6553" y="5695"/>
                </a:cubicBezTo>
                <a:lnTo>
                  <a:pt x="7309" y="6451"/>
                </a:lnTo>
                <a:lnTo>
                  <a:pt x="6837" y="6924"/>
                </a:lnTo>
                <a:lnTo>
                  <a:pt x="4883" y="4939"/>
                </a:lnTo>
                <a:lnTo>
                  <a:pt x="6333" y="3489"/>
                </a:lnTo>
                <a:close/>
                <a:moveTo>
                  <a:pt x="2647" y="8688"/>
                </a:moveTo>
                <a:lnTo>
                  <a:pt x="3119" y="9160"/>
                </a:lnTo>
                <a:lnTo>
                  <a:pt x="2899" y="9412"/>
                </a:lnTo>
                <a:cubicBezTo>
                  <a:pt x="2836" y="9460"/>
                  <a:pt x="2749" y="9483"/>
                  <a:pt x="2662" y="9483"/>
                </a:cubicBezTo>
                <a:cubicBezTo>
                  <a:pt x="2576" y="9483"/>
                  <a:pt x="2489" y="9460"/>
                  <a:pt x="2426" y="9412"/>
                </a:cubicBezTo>
                <a:cubicBezTo>
                  <a:pt x="2300" y="9286"/>
                  <a:pt x="2300" y="9034"/>
                  <a:pt x="2426" y="8940"/>
                </a:cubicBezTo>
                <a:lnTo>
                  <a:pt x="2647" y="8688"/>
                </a:lnTo>
                <a:close/>
                <a:moveTo>
                  <a:pt x="9294" y="0"/>
                </a:moveTo>
                <a:cubicBezTo>
                  <a:pt x="9026" y="0"/>
                  <a:pt x="8758" y="103"/>
                  <a:pt x="8569" y="308"/>
                </a:cubicBezTo>
                <a:cubicBezTo>
                  <a:pt x="8160" y="686"/>
                  <a:pt x="8097" y="1410"/>
                  <a:pt x="8538" y="1820"/>
                </a:cubicBezTo>
                <a:lnTo>
                  <a:pt x="8065" y="2292"/>
                </a:lnTo>
                <a:lnTo>
                  <a:pt x="7089" y="1316"/>
                </a:lnTo>
                <a:cubicBezTo>
                  <a:pt x="6884" y="1127"/>
                  <a:pt x="6616" y="1032"/>
                  <a:pt x="6348" y="1032"/>
                </a:cubicBezTo>
                <a:cubicBezTo>
                  <a:pt x="6081" y="1032"/>
                  <a:pt x="5813" y="1127"/>
                  <a:pt x="5608" y="1316"/>
                </a:cubicBezTo>
                <a:cubicBezTo>
                  <a:pt x="5230" y="1725"/>
                  <a:pt x="5230" y="2387"/>
                  <a:pt x="5608" y="2765"/>
                </a:cubicBezTo>
                <a:lnTo>
                  <a:pt x="5860" y="3017"/>
                </a:lnTo>
                <a:lnTo>
                  <a:pt x="2678" y="6199"/>
                </a:lnTo>
                <a:cubicBezTo>
                  <a:pt x="2142" y="6734"/>
                  <a:pt x="2048" y="7428"/>
                  <a:pt x="2268" y="8058"/>
                </a:cubicBezTo>
                <a:lnTo>
                  <a:pt x="1922" y="8404"/>
                </a:lnTo>
                <a:cubicBezTo>
                  <a:pt x="1607" y="8719"/>
                  <a:pt x="1512" y="9192"/>
                  <a:pt x="1733" y="9601"/>
                </a:cubicBezTo>
                <a:lnTo>
                  <a:pt x="95" y="11208"/>
                </a:lnTo>
                <a:cubicBezTo>
                  <a:pt x="0" y="11334"/>
                  <a:pt x="0" y="11555"/>
                  <a:pt x="95" y="11681"/>
                </a:cubicBezTo>
                <a:cubicBezTo>
                  <a:pt x="158" y="11744"/>
                  <a:pt x="252" y="11775"/>
                  <a:pt x="343" y="11775"/>
                </a:cubicBezTo>
                <a:cubicBezTo>
                  <a:pt x="433" y="11775"/>
                  <a:pt x="520" y="11744"/>
                  <a:pt x="567" y="11681"/>
                </a:cubicBezTo>
                <a:lnTo>
                  <a:pt x="2174" y="10074"/>
                </a:lnTo>
                <a:cubicBezTo>
                  <a:pt x="2318" y="10136"/>
                  <a:pt x="2465" y="10164"/>
                  <a:pt x="2609" y="10164"/>
                </a:cubicBezTo>
                <a:cubicBezTo>
                  <a:pt x="2904" y="10164"/>
                  <a:pt x="3180" y="10044"/>
                  <a:pt x="3371" y="9853"/>
                </a:cubicBezTo>
                <a:lnTo>
                  <a:pt x="3718" y="9507"/>
                </a:lnTo>
                <a:cubicBezTo>
                  <a:pt x="3930" y="9598"/>
                  <a:pt x="4148" y="9640"/>
                  <a:pt x="4363" y="9640"/>
                </a:cubicBezTo>
                <a:cubicBezTo>
                  <a:pt x="4818" y="9640"/>
                  <a:pt x="5255" y="9450"/>
                  <a:pt x="5576" y="9129"/>
                </a:cubicBezTo>
                <a:lnTo>
                  <a:pt x="5797" y="8877"/>
                </a:lnTo>
                <a:lnTo>
                  <a:pt x="4820" y="7900"/>
                </a:lnTo>
                <a:cubicBezTo>
                  <a:pt x="4694" y="7774"/>
                  <a:pt x="4694" y="7554"/>
                  <a:pt x="4820" y="7428"/>
                </a:cubicBezTo>
                <a:cubicBezTo>
                  <a:pt x="4883" y="7365"/>
                  <a:pt x="4970" y="7333"/>
                  <a:pt x="5057" y="7333"/>
                </a:cubicBezTo>
                <a:cubicBezTo>
                  <a:pt x="5143" y="7333"/>
                  <a:pt x="5230" y="7365"/>
                  <a:pt x="5293" y="7428"/>
                </a:cubicBezTo>
                <a:lnTo>
                  <a:pt x="6270" y="8404"/>
                </a:lnTo>
                <a:lnTo>
                  <a:pt x="8727" y="5978"/>
                </a:lnTo>
                <a:lnTo>
                  <a:pt x="8948" y="6199"/>
                </a:lnTo>
                <a:cubicBezTo>
                  <a:pt x="9152" y="6404"/>
                  <a:pt x="9420" y="6506"/>
                  <a:pt x="9688" y="6506"/>
                </a:cubicBezTo>
                <a:cubicBezTo>
                  <a:pt x="9956" y="6506"/>
                  <a:pt x="10223" y="6404"/>
                  <a:pt x="10428" y="6199"/>
                </a:cubicBezTo>
                <a:cubicBezTo>
                  <a:pt x="10806" y="5821"/>
                  <a:pt x="10806" y="5159"/>
                  <a:pt x="10428" y="4750"/>
                </a:cubicBezTo>
                <a:lnTo>
                  <a:pt x="9420" y="3773"/>
                </a:lnTo>
                <a:lnTo>
                  <a:pt x="9987" y="3206"/>
                </a:lnTo>
                <a:cubicBezTo>
                  <a:pt x="10176" y="3411"/>
                  <a:pt x="10444" y="3513"/>
                  <a:pt x="10712" y="3513"/>
                </a:cubicBezTo>
                <a:cubicBezTo>
                  <a:pt x="10980" y="3513"/>
                  <a:pt x="11247" y="3411"/>
                  <a:pt x="11436" y="3206"/>
                </a:cubicBezTo>
                <a:cubicBezTo>
                  <a:pt x="11846" y="2828"/>
                  <a:pt x="11846" y="2166"/>
                  <a:pt x="11436" y="1757"/>
                </a:cubicBezTo>
                <a:lnTo>
                  <a:pt x="10019" y="308"/>
                </a:lnTo>
                <a:cubicBezTo>
                  <a:pt x="9830" y="103"/>
                  <a:pt x="9562" y="0"/>
                  <a:pt x="929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46" name="Google Shape;2646;p60"/>
          <p:cNvGrpSpPr/>
          <p:nvPr/>
        </p:nvGrpSpPr>
        <p:grpSpPr>
          <a:xfrm>
            <a:off x="5566536" y="2434059"/>
            <a:ext cx="186639" cy="279986"/>
            <a:chOff x="-28032075" y="3916450"/>
            <a:chExt cx="191425" cy="295375"/>
          </a:xfrm>
        </p:grpSpPr>
        <p:sp>
          <p:nvSpPr>
            <p:cNvPr id="2647" name="Google Shape;2647;p60"/>
            <p:cNvSpPr/>
            <p:nvPr/>
          </p:nvSpPr>
          <p:spPr>
            <a:xfrm>
              <a:off x="-27996625" y="3916450"/>
              <a:ext cx="120525" cy="51225"/>
            </a:xfrm>
            <a:custGeom>
              <a:rect b="b" l="l" r="r" t="t"/>
              <a:pathLst>
                <a:path extrusionOk="0" h="2049" w="4821">
                  <a:moveTo>
                    <a:pt x="1040" y="0"/>
                  </a:moveTo>
                  <a:cubicBezTo>
                    <a:pt x="441" y="0"/>
                    <a:pt x="0" y="473"/>
                    <a:pt x="0" y="1040"/>
                  </a:cubicBezTo>
                  <a:cubicBezTo>
                    <a:pt x="0" y="1607"/>
                    <a:pt x="473" y="2048"/>
                    <a:pt x="1040" y="2048"/>
                  </a:cubicBezTo>
                  <a:lnTo>
                    <a:pt x="3781" y="2048"/>
                  </a:lnTo>
                  <a:cubicBezTo>
                    <a:pt x="4379" y="2048"/>
                    <a:pt x="4820" y="1575"/>
                    <a:pt x="4820" y="1040"/>
                  </a:cubicBezTo>
                  <a:cubicBezTo>
                    <a:pt x="4820" y="441"/>
                    <a:pt x="4348" y="0"/>
                    <a:pt x="378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8" name="Google Shape;2648;p60"/>
            <p:cNvSpPr/>
            <p:nvPr/>
          </p:nvSpPr>
          <p:spPr>
            <a:xfrm>
              <a:off x="-28032075" y="4089975"/>
              <a:ext cx="191425" cy="121850"/>
            </a:xfrm>
            <a:custGeom>
              <a:rect b="b" l="l" r="r" t="t"/>
              <a:pathLst>
                <a:path extrusionOk="0" h="4874" w="7657">
                  <a:moveTo>
                    <a:pt x="1733" y="715"/>
                  </a:moveTo>
                  <a:cubicBezTo>
                    <a:pt x="1954" y="715"/>
                    <a:pt x="2111" y="872"/>
                    <a:pt x="2111" y="1061"/>
                  </a:cubicBezTo>
                  <a:cubicBezTo>
                    <a:pt x="2111" y="1250"/>
                    <a:pt x="1954" y="1408"/>
                    <a:pt x="1733" y="1408"/>
                  </a:cubicBezTo>
                  <a:cubicBezTo>
                    <a:pt x="1544" y="1408"/>
                    <a:pt x="1387" y="1250"/>
                    <a:pt x="1387" y="1061"/>
                  </a:cubicBezTo>
                  <a:cubicBezTo>
                    <a:pt x="1418" y="872"/>
                    <a:pt x="1576" y="715"/>
                    <a:pt x="1733" y="715"/>
                  </a:cubicBezTo>
                  <a:close/>
                  <a:moveTo>
                    <a:pt x="3151" y="1376"/>
                  </a:moveTo>
                  <a:cubicBezTo>
                    <a:pt x="3372" y="1376"/>
                    <a:pt x="3529" y="1534"/>
                    <a:pt x="3529" y="1723"/>
                  </a:cubicBezTo>
                  <a:cubicBezTo>
                    <a:pt x="3529" y="1912"/>
                    <a:pt x="3372" y="2070"/>
                    <a:pt x="3151" y="2070"/>
                  </a:cubicBezTo>
                  <a:cubicBezTo>
                    <a:pt x="2962" y="2070"/>
                    <a:pt x="2804" y="1912"/>
                    <a:pt x="2804" y="1723"/>
                  </a:cubicBezTo>
                  <a:cubicBezTo>
                    <a:pt x="2804" y="1534"/>
                    <a:pt x="2962" y="1376"/>
                    <a:pt x="3151" y="1376"/>
                  </a:cubicBezTo>
                  <a:close/>
                  <a:moveTo>
                    <a:pt x="5199" y="2070"/>
                  </a:moveTo>
                  <a:cubicBezTo>
                    <a:pt x="5419" y="2070"/>
                    <a:pt x="5577" y="2227"/>
                    <a:pt x="5577" y="2448"/>
                  </a:cubicBezTo>
                  <a:cubicBezTo>
                    <a:pt x="5577" y="2637"/>
                    <a:pt x="5419" y="2794"/>
                    <a:pt x="5199" y="2794"/>
                  </a:cubicBezTo>
                  <a:cubicBezTo>
                    <a:pt x="5010" y="2794"/>
                    <a:pt x="4852" y="2637"/>
                    <a:pt x="4852" y="2448"/>
                  </a:cubicBezTo>
                  <a:cubicBezTo>
                    <a:pt x="4884" y="2227"/>
                    <a:pt x="5041" y="2070"/>
                    <a:pt x="5199" y="2070"/>
                  </a:cubicBezTo>
                  <a:close/>
                  <a:moveTo>
                    <a:pt x="3151" y="2794"/>
                  </a:moveTo>
                  <a:cubicBezTo>
                    <a:pt x="3372" y="2794"/>
                    <a:pt x="3529" y="2952"/>
                    <a:pt x="3529" y="3141"/>
                  </a:cubicBezTo>
                  <a:cubicBezTo>
                    <a:pt x="3529" y="3330"/>
                    <a:pt x="3372" y="3487"/>
                    <a:pt x="3151" y="3487"/>
                  </a:cubicBezTo>
                  <a:cubicBezTo>
                    <a:pt x="2962" y="3487"/>
                    <a:pt x="2804" y="3330"/>
                    <a:pt x="2804" y="3141"/>
                  </a:cubicBezTo>
                  <a:cubicBezTo>
                    <a:pt x="2804" y="2952"/>
                    <a:pt x="2962" y="2794"/>
                    <a:pt x="3151" y="2794"/>
                  </a:cubicBezTo>
                  <a:close/>
                  <a:moveTo>
                    <a:pt x="1748" y="1"/>
                  </a:moveTo>
                  <a:cubicBezTo>
                    <a:pt x="1181" y="1"/>
                    <a:pt x="615" y="166"/>
                    <a:pt x="63" y="494"/>
                  </a:cubicBezTo>
                  <a:cubicBezTo>
                    <a:pt x="63" y="715"/>
                    <a:pt x="0" y="872"/>
                    <a:pt x="0" y="1061"/>
                  </a:cubicBezTo>
                  <a:cubicBezTo>
                    <a:pt x="0" y="2196"/>
                    <a:pt x="536" y="3298"/>
                    <a:pt x="1418" y="4023"/>
                  </a:cubicBezTo>
                  <a:cubicBezTo>
                    <a:pt x="2111" y="4558"/>
                    <a:pt x="2962" y="4874"/>
                    <a:pt x="3844" y="4874"/>
                  </a:cubicBezTo>
                  <a:cubicBezTo>
                    <a:pt x="4096" y="4874"/>
                    <a:pt x="4380" y="4842"/>
                    <a:pt x="4663" y="4811"/>
                  </a:cubicBezTo>
                  <a:cubicBezTo>
                    <a:pt x="6144" y="4495"/>
                    <a:pt x="7341" y="3267"/>
                    <a:pt x="7625" y="1723"/>
                  </a:cubicBezTo>
                  <a:cubicBezTo>
                    <a:pt x="7656" y="1439"/>
                    <a:pt x="7656" y="1219"/>
                    <a:pt x="7656" y="935"/>
                  </a:cubicBezTo>
                  <a:lnTo>
                    <a:pt x="7656" y="935"/>
                  </a:lnTo>
                  <a:cubicBezTo>
                    <a:pt x="7033" y="1235"/>
                    <a:pt x="6444" y="1354"/>
                    <a:pt x="5904" y="1354"/>
                  </a:cubicBezTo>
                  <a:cubicBezTo>
                    <a:pt x="4969" y="1354"/>
                    <a:pt x="4183" y="1000"/>
                    <a:pt x="3624" y="620"/>
                  </a:cubicBezTo>
                  <a:cubicBezTo>
                    <a:pt x="3010" y="206"/>
                    <a:pt x="2378" y="1"/>
                    <a:pt x="174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9" name="Google Shape;2649;p60"/>
            <p:cNvSpPr/>
            <p:nvPr/>
          </p:nvSpPr>
          <p:spPr>
            <a:xfrm>
              <a:off x="-28024975" y="3985750"/>
              <a:ext cx="181950" cy="121975"/>
            </a:xfrm>
            <a:custGeom>
              <a:rect b="b" l="l" r="r" t="t"/>
              <a:pathLst>
                <a:path extrusionOk="0" h="4879" w="7278">
                  <a:moveTo>
                    <a:pt x="1827" y="1"/>
                  </a:moveTo>
                  <a:lnTo>
                    <a:pt x="1827" y="1639"/>
                  </a:lnTo>
                  <a:cubicBezTo>
                    <a:pt x="1827" y="1765"/>
                    <a:pt x="1733" y="1891"/>
                    <a:pt x="1607" y="1922"/>
                  </a:cubicBezTo>
                  <a:cubicBezTo>
                    <a:pt x="914" y="2363"/>
                    <a:pt x="315" y="3025"/>
                    <a:pt x="0" y="3813"/>
                  </a:cubicBezTo>
                  <a:cubicBezTo>
                    <a:pt x="492" y="3611"/>
                    <a:pt x="988" y="3505"/>
                    <a:pt x="1488" y="3505"/>
                  </a:cubicBezTo>
                  <a:cubicBezTo>
                    <a:pt x="2237" y="3505"/>
                    <a:pt x="2993" y="3743"/>
                    <a:pt x="3749" y="4254"/>
                  </a:cubicBezTo>
                  <a:cubicBezTo>
                    <a:pt x="4370" y="4673"/>
                    <a:pt x="5000" y="4878"/>
                    <a:pt x="5629" y="4878"/>
                  </a:cubicBezTo>
                  <a:cubicBezTo>
                    <a:pt x="6181" y="4878"/>
                    <a:pt x="6733" y="4721"/>
                    <a:pt x="7278" y="4411"/>
                  </a:cubicBezTo>
                  <a:cubicBezTo>
                    <a:pt x="7057" y="3372"/>
                    <a:pt x="6427" y="2427"/>
                    <a:pt x="5450" y="1922"/>
                  </a:cubicBezTo>
                  <a:cubicBezTo>
                    <a:pt x="5356" y="1859"/>
                    <a:pt x="5293" y="1765"/>
                    <a:pt x="5293" y="1639"/>
                  </a:cubicBezTo>
                  <a:lnTo>
                    <a:pt x="529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50" name="Google Shape;2650;p60"/>
          <p:cNvGrpSpPr/>
          <p:nvPr/>
        </p:nvGrpSpPr>
        <p:grpSpPr>
          <a:xfrm>
            <a:off x="7705892" y="1554196"/>
            <a:ext cx="285394" cy="285424"/>
            <a:chOff x="-26201650" y="3176075"/>
            <a:chExt cx="296175" cy="296175"/>
          </a:xfrm>
        </p:grpSpPr>
        <p:sp>
          <p:nvSpPr>
            <p:cNvPr id="2651" name="Google Shape;2651;p60"/>
            <p:cNvSpPr/>
            <p:nvPr/>
          </p:nvSpPr>
          <p:spPr>
            <a:xfrm>
              <a:off x="-26082700" y="3176075"/>
              <a:ext cx="51200" cy="226875"/>
            </a:xfrm>
            <a:custGeom>
              <a:rect b="b" l="l" r="r" t="t"/>
              <a:pathLst>
                <a:path extrusionOk="0" h="9075" w="2048">
                  <a:moveTo>
                    <a:pt x="1071" y="1"/>
                  </a:moveTo>
                  <a:cubicBezTo>
                    <a:pt x="882" y="1"/>
                    <a:pt x="725" y="158"/>
                    <a:pt x="725" y="347"/>
                  </a:cubicBezTo>
                  <a:lnTo>
                    <a:pt x="725" y="6554"/>
                  </a:lnTo>
                  <a:cubicBezTo>
                    <a:pt x="473" y="6900"/>
                    <a:pt x="0" y="7656"/>
                    <a:pt x="0" y="8034"/>
                  </a:cubicBezTo>
                  <a:cubicBezTo>
                    <a:pt x="0" y="8633"/>
                    <a:pt x="473" y="9074"/>
                    <a:pt x="1040" y="9074"/>
                  </a:cubicBezTo>
                  <a:cubicBezTo>
                    <a:pt x="1638" y="9074"/>
                    <a:pt x="2048" y="8602"/>
                    <a:pt x="2048" y="8034"/>
                  </a:cubicBezTo>
                  <a:cubicBezTo>
                    <a:pt x="2048" y="7656"/>
                    <a:pt x="1638" y="6900"/>
                    <a:pt x="1355" y="6554"/>
                  </a:cubicBezTo>
                  <a:lnTo>
                    <a:pt x="1355" y="347"/>
                  </a:lnTo>
                  <a:cubicBezTo>
                    <a:pt x="1386" y="158"/>
                    <a:pt x="1260" y="1"/>
                    <a:pt x="107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2" name="Google Shape;2652;p60"/>
            <p:cNvSpPr/>
            <p:nvPr/>
          </p:nvSpPr>
          <p:spPr>
            <a:xfrm>
              <a:off x="-26201650" y="3317075"/>
              <a:ext cx="296175" cy="155175"/>
            </a:xfrm>
            <a:custGeom>
              <a:rect b="b" l="l" r="r" t="t"/>
              <a:pathLst>
                <a:path extrusionOk="0" h="6207" w="11847">
                  <a:moveTo>
                    <a:pt x="3939" y="662"/>
                  </a:moveTo>
                  <a:cubicBezTo>
                    <a:pt x="3876" y="914"/>
                    <a:pt x="3750" y="1134"/>
                    <a:pt x="3624" y="1323"/>
                  </a:cubicBezTo>
                  <a:cubicBezTo>
                    <a:pt x="3624" y="1386"/>
                    <a:pt x="3593" y="1418"/>
                    <a:pt x="3593" y="1481"/>
                  </a:cubicBezTo>
                  <a:cubicBezTo>
                    <a:pt x="3277" y="1292"/>
                    <a:pt x="2836" y="1229"/>
                    <a:pt x="2490" y="1229"/>
                  </a:cubicBezTo>
                  <a:cubicBezTo>
                    <a:pt x="1986" y="1229"/>
                    <a:pt x="1293" y="1386"/>
                    <a:pt x="1041" y="1859"/>
                  </a:cubicBezTo>
                  <a:cubicBezTo>
                    <a:pt x="915" y="2048"/>
                    <a:pt x="757" y="2111"/>
                    <a:pt x="568" y="2111"/>
                  </a:cubicBezTo>
                  <a:lnTo>
                    <a:pt x="568" y="1008"/>
                  </a:lnTo>
                  <a:cubicBezTo>
                    <a:pt x="568" y="819"/>
                    <a:pt x="726" y="662"/>
                    <a:pt x="915" y="662"/>
                  </a:cubicBezTo>
                  <a:close/>
                  <a:moveTo>
                    <a:pt x="10681" y="662"/>
                  </a:moveTo>
                  <a:cubicBezTo>
                    <a:pt x="10870" y="662"/>
                    <a:pt x="11028" y="819"/>
                    <a:pt x="11028" y="1008"/>
                  </a:cubicBezTo>
                  <a:lnTo>
                    <a:pt x="11028" y="2111"/>
                  </a:lnTo>
                  <a:cubicBezTo>
                    <a:pt x="10870" y="2111"/>
                    <a:pt x="10681" y="2048"/>
                    <a:pt x="10555" y="1859"/>
                  </a:cubicBezTo>
                  <a:cubicBezTo>
                    <a:pt x="10335" y="1449"/>
                    <a:pt x="9894" y="1229"/>
                    <a:pt x="9452" y="1229"/>
                  </a:cubicBezTo>
                  <a:cubicBezTo>
                    <a:pt x="9011" y="1229"/>
                    <a:pt x="8602" y="1449"/>
                    <a:pt x="8350" y="1859"/>
                  </a:cubicBezTo>
                  <a:cubicBezTo>
                    <a:pt x="8318" y="1922"/>
                    <a:pt x="8224" y="2016"/>
                    <a:pt x="8192" y="2048"/>
                  </a:cubicBezTo>
                  <a:cubicBezTo>
                    <a:pt x="8161" y="1733"/>
                    <a:pt x="8003" y="1292"/>
                    <a:pt x="7657" y="662"/>
                  </a:cubicBezTo>
                  <a:close/>
                  <a:moveTo>
                    <a:pt x="2332" y="2741"/>
                  </a:moveTo>
                  <a:cubicBezTo>
                    <a:pt x="2521" y="2741"/>
                    <a:pt x="2679" y="2899"/>
                    <a:pt x="2679" y="3119"/>
                  </a:cubicBezTo>
                  <a:cubicBezTo>
                    <a:pt x="2679" y="3308"/>
                    <a:pt x="2521" y="3466"/>
                    <a:pt x="2332" y="3466"/>
                  </a:cubicBezTo>
                  <a:cubicBezTo>
                    <a:pt x="2143" y="3466"/>
                    <a:pt x="1986" y="3308"/>
                    <a:pt x="1986" y="3119"/>
                  </a:cubicBezTo>
                  <a:cubicBezTo>
                    <a:pt x="1986" y="2899"/>
                    <a:pt x="2143" y="2741"/>
                    <a:pt x="2332" y="2741"/>
                  </a:cubicBezTo>
                  <a:close/>
                  <a:moveTo>
                    <a:pt x="9295" y="2741"/>
                  </a:moveTo>
                  <a:cubicBezTo>
                    <a:pt x="9484" y="2741"/>
                    <a:pt x="9641" y="2899"/>
                    <a:pt x="9641" y="3119"/>
                  </a:cubicBezTo>
                  <a:cubicBezTo>
                    <a:pt x="9641" y="3308"/>
                    <a:pt x="9484" y="3466"/>
                    <a:pt x="9295" y="3466"/>
                  </a:cubicBezTo>
                  <a:cubicBezTo>
                    <a:pt x="9106" y="3466"/>
                    <a:pt x="8948" y="3308"/>
                    <a:pt x="8948" y="3119"/>
                  </a:cubicBezTo>
                  <a:cubicBezTo>
                    <a:pt x="8948" y="2899"/>
                    <a:pt x="9106" y="2741"/>
                    <a:pt x="9295" y="2741"/>
                  </a:cubicBezTo>
                  <a:close/>
                  <a:moveTo>
                    <a:pt x="1608" y="4127"/>
                  </a:moveTo>
                  <a:cubicBezTo>
                    <a:pt x="1828" y="4127"/>
                    <a:pt x="1986" y="4285"/>
                    <a:pt x="1986" y="4474"/>
                  </a:cubicBezTo>
                  <a:cubicBezTo>
                    <a:pt x="1986" y="4694"/>
                    <a:pt x="1828" y="4852"/>
                    <a:pt x="1608" y="4852"/>
                  </a:cubicBezTo>
                  <a:cubicBezTo>
                    <a:pt x="1419" y="4852"/>
                    <a:pt x="1261" y="4694"/>
                    <a:pt x="1261" y="4474"/>
                  </a:cubicBezTo>
                  <a:cubicBezTo>
                    <a:pt x="1261" y="4285"/>
                    <a:pt x="1419" y="4127"/>
                    <a:pt x="1608" y="4127"/>
                  </a:cubicBezTo>
                  <a:close/>
                  <a:moveTo>
                    <a:pt x="3025" y="4127"/>
                  </a:moveTo>
                  <a:cubicBezTo>
                    <a:pt x="3246" y="4127"/>
                    <a:pt x="3404" y="4285"/>
                    <a:pt x="3404" y="4474"/>
                  </a:cubicBezTo>
                  <a:cubicBezTo>
                    <a:pt x="3404" y="4694"/>
                    <a:pt x="3183" y="4852"/>
                    <a:pt x="3025" y="4852"/>
                  </a:cubicBezTo>
                  <a:cubicBezTo>
                    <a:pt x="2836" y="4852"/>
                    <a:pt x="2679" y="4694"/>
                    <a:pt x="2679" y="4474"/>
                  </a:cubicBezTo>
                  <a:cubicBezTo>
                    <a:pt x="2679" y="4285"/>
                    <a:pt x="2836" y="4127"/>
                    <a:pt x="3025" y="4127"/>
                  </a:cubicBezTo>
                  <a:close/>
                  <a:moveTo>
                    <a:pt x="8602" y="4127"/>
                  </a:moveTo>
                  <a:cubicBezTo>
                    <a:pt x="8791" y="4127"/>
                    <a:pt x="8948" y="4285"/>
                    <a:pt x="8948" y="4474"/>
                  </a:cubicBezTo>
                  <a:cubicBezTo>
                    <a:pt x="8948" y="4694"/>
                    <a:pt x="8791" y="4852"/>
                    <a:pt x="8602" y="4852"/>
                  </a:cubicBezTo>
                  <a:cubicBezTo>
                    <a:pt x="8381" y="4852"/>
                    <a:pt x="8224" y="4694"/>
                    <a:pt x="8224" y="4474"/>
                  </a:cubicBezTo>
                  <a:cubicBezTo>
                    <a:pt x="8224" y="4285"/>
                    <a:pt x="8381" y="4127"/>
                    <a:pt x="8602" y="4127"/>
                  </a:cubicBezTo>
                  <a:close/>
                  <a:moveTo>
                    <a:pt x="9957" y="4127"/>
                  </a:moveTo>
                  <a:cubicBezTo>
                    <a:pt x="10177" y="4127"/>
                    <a:pt x="10335" y="4285"/>
                    <a:pt x="10335" y="4474"/>
                  </a:cubicBezTo>
                  <a:cubicBezTo>
                    <a:pt x="10335" y="4694"/>
                    <a:pt x="10177" y="4852"/>
                    <a:pt x="9957" y="4852"/>
                  </a:cubicBezTo>
                  <a:cubicBezTo>
                    <a:pt x="9768" y="4852"/>
                    <a:pt x="9610" y="4694"/>
                    <a:pt x="9610" y="4474"/>
                  </a:cubicBezTo>
                  <a:cubicBezTo>
                    <a:pt x="9610" y="4285"/>
                    <a:pt x="9768" y="4127"/>
                    <a:pt x="9957" y="4127"/>
                  </a:cubicBezTo>
                  <a:close/>
                  <a:moveTo>
                    <a:pt x="1041" y="0"/>
                  </a:moveTo>
                  <a:cubicBezTo>
                    <a:pt x="442" y="0"/>
                    <a:pt x="1" y="473"/>
                    <a:pt x="1" y="1008"/>
                  </a:cubicBezTo>
                  <a:lnTo>
                    <a:pt x="1" y="5860"/>
                  </a:lnTo>
                  <a:cubicBezTo>
                    <a:pt x="1" y="6049"/>
                    <a:pt x="159" y="6207"/>
                    <a:pt x="348" y="6207"/>
                  </a:cubicBezTo>
                  <a:lnTo>
                    <a:pt x="11500" y="6207"/>
                  </a:lnTo>
                  <a:cubicBezTo>
                    <a:pt x="11689" y="6207"/>
                    <a:pt x="11847" y="6049"/>
                    <a:pt x="11847" y="5860"/>
                  </a:cubicBezTo>
                  <a:lnTo>
                    <a:pt x="11847" y="1008"/>
                  </a:lnTo>
                  <a:cubicBezTo>
                    <a:pt x="11752" y="441"/>
                    <a:pt x="11280" y="0"/>
                    <a:pt x="10713" y="0"/>
                  </a:cubicBezTo>
                  <a:lnTo>
                    <a:pt x="7058" y="0"/>
                  </a:lnTo>
                  <a:cubicBezTo>
                    <a:pt x="6775" y="0"/>
                    <a:pt x="6617" y="315"/>
                    <a:pt x="6775" y="536"/>
                  </a:cubicBezTo>
                  <a:cubicBezTo>
                    <a:pt x="7342" y="1323"/>
                    <a:pt x="7594" y="1953"/>
                    <a:pt x="7594" y="2426"/>
                  </a:cubicBezTo>
                  <a:cubicBezTo>
                    <a:pt x="7594" y="2899"/>
                    <a:pt x="7405" y="3371"/>
                    <a:pt x="7027" y="3749"/>
                  </a:cubicBezTo>
                  <a:cubicBezTo>
                    <a:pt x="6686" y="4033"/>
                    <a:pt x="6243" y="4163"/>
                    <a:pt x="5813" y="4163"/>
                  </a:cubicBezTo>
                  <a:cubicBezTo>
                    <a:pt x="5766" y="4163"/>
                    <a:pt x="5719" y="4162"/>
                    <a:pt x="5672" y="4159"/>
                  </a:cubicBezTo>
                  <a:cubicBezTo>
                    <a:pt x="5168" y="4127"/>
                    <a:pt x="4695" y="3812"/>
                    <a:pt x="4443" y="3340"/>
                  </a:cubicBezTo>
                  <a:cubicBezTo>
                    <a:pt x="4128" y="2835"/>
                    <a:pt x="4097" y="2205"/>
                    <a:pt x="4349" y="1638"/>
                  </a:cubicBezTo>
                  <a:cubicBezTo>
                    <a:pt x="4506" y="1323"/>
                    <a:pt x="4695" y="945"/>
                    <a:pt x="4979" y="536"/>
                  </a:cubicBezTo>
                  <a:cubicBezTo>
                    <a:pt x="5136" y="315"/>
                    <a:pt x="4979" y="0"/>
                    <a:pt x="469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53" name="Google Shape;2653;p60"/>
          <p:cNvGrpSpPr/>
          <p:nvPr/>
        </p:nvGrpSpPr>
        <p:grpSpPr>
          <a:xfrm>
            <a:off x="7699027" y="1989377"/>
            <a:ext cx="305201" cy="295375"/>
            <a:chOff x="-26204800" y="3547050"/>
            <a:chExt cx="296975" cy="295375"/>
          </a:xfrm>
        </p:grpSpPr>
        <p:sp>
          <p:nvSpPr>
            <p:cNvPr id="2654" name="Google Shape;2654;p60"/>
            <p:cNvSpPr/>
            <p:nvPr/>
          </p:nvSpPr>
          <p:spPr>
            <a:xfrm>
              <a:off x="-26204000" y="3669125"/>
              <a:ext cx="296175" cy="173300"/>
            </a:xfrm>
            <a:custGeom>
              <a:rect b="b" l="l" r="r" t="t"/>
              <a:pathLst>
                <a:path extrusionOk="0" h="6932" w="11847">
                  <a:moveTo>
                    <a:pt x="7656" y="3466"/>
                  </a:moveTo>
                  <a:lnTo>
                    <a:pt x="7656" y="4852"/>
                  </a:lnTo>
                  <a:lnTo>
                    <a:pt x="6963" y="4852"/>
                  </a:lnTo>
                  <a:lnTo>
                    <a:pt x="6963" y="3466"/>
                  </a:lnTo>
                  <a:close/>
                  <a:moveTo>
                    <a:pt x="9074" y="3466"/>
                  </a:moveTo>
                  <a:lnTo>
                    <a:pt x="9074" y="4852"/>
                  </a:lnTo>
                  <a:lnTo>
                    <a:pt x="8381" y="4852"/>
                  </a:lnTo>
                  <a:lnTo>
                    <a:pt x="8381" y="3466"/>
                  </a:lnTo>
                  <a:close/>
                  <a:moveTo>
                    <a:pt x="10460" y="3435"/>
                  </a:moveTo>
                  <a:lnTo>
                    <a:pt x="10460" y="4852"/>
                  </a:lnTo>
                  <a:lnTo>
                    <a:pt x="9735" y="4852"/>
                  </a:lnTo>
                  <a:lnTo>
                    <a:pt x="9735" y="3466"/>
                  </a:lnTo>
                  <a:lnTo>
                    <a:pt x="10114" y="3466"/>
                  </a:lnTo>
                  <a:cubicBezTo>
                    <a:pt x="10208" y="3466"/>
                    <a:pt x="10334" y="3466"/>
                    <a:pt x="10460" y="3435"/>
                  </a:cubicBezTo>
                  <a:close/>
                  <a:moveTo>
                    <a:pt x="10114" y="1"/>
                  </a:moveTo>
                  <a:cubicBezTo>
                    <a:pt x="9515" y="1"/>
                    <a:pt x="9042" y="442"/>
                    <a:pt x="8633" y="788"/>
                  </a:cubicBezTo>
                  <a:cubicBezTo>
                    <a:pt x="8318" y="1103"/>
                    <a:pt x="8034" y="1387"/>
                    <a:pt x="7656" y="1387"/>
                  </a:cubicBezTo>
                  <a:cubicBezTo>
                    <a:pt x="7404" y="1387"/>
                    <a:pt x="7121" y="1229"/>
                    <a:pt x="7026" y="946"/>
                  </a:cubicBezTo>
                  <a:cubicBezTo>
                    <a:pt x="6974" y="815"/>
                    <a:pt x="6855" y="749"/>
                    <a:pt x="6708" y="749"/>
                  </a:cubicBezTo>
                  <a:cubicBezTo>
                    <a:pt x="6679" y="749"/>
                    <a:pt x="6648" y="752"/>
                    <a:pt x="6617" y="757"/>
                  </a:cubicBezTo>
                  <a:cubicBezTo>
                    <a:pt x="6018" y="914"/>
                    <a:pt x="5577" y="1481"/>
                    <a:pt x="5577" y="2080"/>
                  </a:cubicBezTo>
                  <a:cubicBezTo>
                    <a:pt x="5577" y="2616"/>
                    <a:pt x="5860" y="3025"/>
                    <a:pt x="6301" y="3277"/>
                  </a:cubicBezTo>
                  <a:lnTo>
                    <a:pt x="6301" y="4758"/>
                  </a:lnTo>
                  <a:cubicBezTo>
                    <a:pt x="6238" y="4758"/>
                    <a:pt x="6207" y="4726"/>
                    <a:pt x="6144" y="4726"/>
                  </a:cubicBezTo>
                  <a:lnTo>
                    <a:pt x="4443" y="3813"/>
                  </a:lnTo>
                  <a:cubicBezTo>
                    <a:pt x="4002" y="3592"/>
                    <a:pt x="3498" y="3466"/>
                    <a:pt x="2993" y="3466"/>
                  </a:cubicBezTo>
                  <a:lnTo>
                    <a:pt x="347" y="3466"/>
                  </a:lnTo>
                  <a:cubicBezTo>
                    <a:pt x="158" y="3466"/>
                    <a:pt x="0" y="3624"/>
                    <a:pt x="0" y="3813"/>
                  </a:cubicBezTo>
                  <a:lnTo>
                    <a:pt x="0" y="5199"/>
                  </a:lnTo>
                  <a:cubicBezTo>
                    <a:pt x="0" y="5388"/>
                    <a:pt x="158" y="5546"/>
                    <a:pt x="347" y="5546"/>
                  </a:cubicBezTo>
                  <a:lnTo>
                    <a:pt x="2993" y="5546"/>
                  </a:lnTo>
                  <a:cubicBezTo>
                    <a:pt x="3371" y="5546"/>
                    <a:pt x="3781" y="5672"/>
                    <a:pt x="4128" y="5829"/>
                  </a:cubicBezTo>
                  <a:lnTo>
                    <a:pt x="5829" y="6743"/>
                  </a:lnTo>
                  <a:cubicBezTo>
                    <a:pt x="6049" y="6869"/>
                    <a:pt x="6364" y="6932"/>
                    <a:pt x="6648" y="6932"/>
                  </a:cubicBezTo>
                  <a:lnTo>
                    <a:pt x="10807" y="6932"/>
                  </a:lnTo>
                  <a:cubicBezTo>
                    <a:pt x="11405" y="6932"/>
                    <a:pt x="11846" y="6459"/>
                    <a:pt x="11846" y="5924"/>
                  </a:cubicBezTo>
                  <a:cubicBezTo>
                    <a:pt x="11846" y="5483"/>
                    <a:pt x="11563" y="5073"/>
                    <a:pt x="11122" y="4915"/>
                  </a:cubicBezTo>
                  <a:lnTo>
                    <a:pt x="11122" y="3120"/>
                  </a:lnTo>
                  <a:cubicBezTo>
                    <a:pt x="11563" y="2805"/>
                    <a:pt x="11846" y="2301"/>
                    <a:pt x="11846" y="1733"/>
                  </a:cubicBezTo>
                  <a:cubicBezTo>
                    <a:pt x="11846" y="788"/>
                    <a:pt x="11059" y="1"/>
                    <a:pt x="1011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5" name="Google Shape;2655;p60"/>
            <p:cNvSpPr/>
            <p:nvPr/>
          </p:nvSpPr>
          <p:spPr>
            <a:xfrm>
              <a:off x="-26204800" y="3547050"/>
              <a:ext cx="296975" cy="122100"/>
            </a:xfrm>
            <a:custGeom>
              <a:rect b="b" l="l" r="r" t="t"/>
              <a:pathLst>
                <a:path extrusionOk="0" h="4884" w="11879">
                  <a:moveTo>
                    <a:pt x="10839" y="1702"/>
                  </a:moveTo>
                  <a:cubicBezTo>
                    <a:pt x="11028" y="1702"/>
                    <a:pt x="11185" y="1859"/>
                    <a:pt x="11185" y="2048"/>
                  </a:cubicBezTo>
                  <a:cubicBezTo>
                    <a:pt x="11154" y="2269"/>
                    <a:pt x="10996" y="2426"/>
                    <a:pt x="10839" y="2426"/>
                  </a:cubicBezTo>
                  <a:lnTo>
                    <a:pt x="10492" y="2426"/>
                  </a:lnTo>
                  <a:lnTo>
                    <a:pt x="10492" y="1702"/>
                  </a:lnTo>
                  <a:close/>
                  <a:moveTo>
                    <a:pt x="726" y="725"/>
                  </a:moveTo>
                  <a:lnTo>
                    <a:pt x="1419" y="757"/>
                  </a:lnTo>
                  <a:lnTo>
                    <a:pt x="1419" y="4002"/>
                  </a:lnTo>
                  <a:lnTo>
                    <a:pt x="726" y="4096"/>
                  </a:lnTo>
                  <a:lnTo>
                    <a:pt x="726" y="725"/>
                  </a:lnTo>
                  <a:close/>
                  <a:moveTo>
                    <a:pt x="379" y="0"/>
                  </a:moveTo>
                  <a:cubicBezTo>
                    <a:pt x="158" y="0"/>
                    <a:pt x="1" y="158"/>
                    <a:pt x="1" y="347"/>
                  </a:cubicBezTo>
                  <a:lnTo>
                    <a:pt x="1" y="4537"/>
                  </a:lnTo>
                  <a:cubicBezTo>
                    <a:pt x="1" y="4726"/>
                    <a:pt x="221" y="4884"/>
                    <a:pt x="411" y="4884"/>
                  </a:cubicBezTo>
                  <a:lnTo>
                    <a:pt x="9578" y="3592"/>
                  </a:lnTo>
                  <a:cubicBezTo>
                    <a:pt x="9862" y="3561"/>
                    <a:pt x="10083" y="3403"/>
                    <a:pt x="10240" y="3151"/>
                  </a:cubicBezTo>
                  <a:lnTo>
                    <a:pt x="10807" y="3151"/>
                  </a:lnTo>
                  <a:cubicBezTo>
                    <a:pt x="11406" y="3151"/>
                    <a:pt x="11815" y="2678"/>
                    <a:pt x="11815" y="2143"/>
                  </a:cubicBezTo>
                  <a:cubicBezTo>
                    <a:pt x="11878" y="1513"/>
                    <a:pt x="11406" y="1040"/>
                    <a:pt x="10839" y="1040"/>
                  </a:cubicBezTo>
                  <a:lnTo>
                    <a:pt x="10240" y="1040"/>
                  </a:lnTo>
                  <a:cubicBezTo>
                    <a:pt x="10083" y="788"/>
                    <a:pt x="9831" y="694"/>
                    <a:pt x="9515" y="631"/>
                  </a:cubicBezTo>
                  <a:lnTo>
                    <a:pt x="37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56" name="Google Shape;2656;p60"/>
          <p:cNvSpPr/>
          <p:nvPr/>
        </p:nvSpPr>
        <p:spPr>
          <a:xfrm>
            <a:off x="7735477" y="2434479"/>
            <a:ext cx="231440" cy="277723"/>
          </a:xfrm>
          <a:custGeom>
            <a:rect b="b" l="l" r="r" t="t"/>
            <a:pathLst>
              <a:path extrusionOk="0" h="11847" w="9704">
                <a:moveTo>
                  <a:pt x="7687" y="662"/>
                </a:moveTo>
                <a:cubicBezTo>
                  <a:pt x="7813" y="945"/>
                  <a:pt x="7971" y="1134"/>
                  <a:pt x="8160" y="1386"/>
                </a:cubicBezTo>
                <a:lnTo>
                  <a:pt x="1008" y="1386"/>
                </a:lnTo>
                <a:cubicBezTo>
                  <a:pt x="788" y="1386"/>
                  <a:pt x="630" y="1229"/>
                  <a:pt x="630" y="1040"/>
                </a:cubicBezTo>
                <a:cubicBezTo>
                  <a:pt x="630" y="819"/>
                  <a:pt x="788" y="662"/>
                  <a:pt x="1008" y="662"/>
                </a:cubicBezTo>
                <a:close/>
                <a:moveTo>
                  <a:pt x="6553" y="3466"/>
                </a:moveTo>
                <a:cubicBezTo>
                  <a:pt x="6742" y="3466"/>
                  <a:pt x="6900" y="3623"/>
                  <a:pt x="6900" y="3812"/>
                </a:cubicBezTo>
                <a:lnTo>
                  <a:pt x="6900" y="4852"/>
                </a:lnTo>
                <a:lnTo>
                  <a:pt x="7939" y="4852"/>
                </a:lnTo>
                <a:cubicBezTo>
                  <a:pt x="8128" y="4852"/>
                  <a:pt x="8286" y="5009"/>
                  <a:pt x="8286" y="5199"/>
                </a:cubicBezTo>
                <a:lnTo>
                  <a:pt x="8286" y="6585"/>
                </a:lnTo>
                <a:cubicBezTo>
                  <a:pt x="8286" y="6774"/>
                  <a:pt x="8128" y="6931"/>
                  <a:pt x="7939" y="6931"/>
                </a:cubicBezTo>
                <a:lnTo>
                  <a:pt x="6900" y="6931"/>
                </a:lnTo>
                <a:lnTo>
                  <a:pt x="6900" y="7971"/>
                </a:lnTo>
                <a:cubicBezTo>
                  <a:pt x="6900" y="8160"/>
                  <a:pt x="6742" y="8317"/>
                  <a:pt x="6553" y="8317"/>
                </a:cubicBezTo>
                <a:lnTo>
                  <a:pt x="5167" y="8317"/>
                </a:lnTo>
                <a:cubicBezTo>
                  <a:pt x="4978" y="8317"/>
                  <a:pt x="4820" y="8160"/>
                  <a:pt x="4820" y="7971"/>
                </a:cubicBezTo>
                <a:lnTo>
                  <a:pt x="4820" y="6931"/>
                </a:lnTo>
                <a:lnTo>
                  <a:pt x="3781" y="6931"/>
                </a:lnTo>
                <a:cubicBezTo>
                  <a:pt x="3592" y="6931"/>
                  <a:pt x="3434" y="6774"/>
                  <a:pt x="3434" y="6585"/>
                </a:cubicBezTo>
                <a:lnTo>
                  <a:pt x="3434" y="5199"/>
                </a:lnTo>
                <a:cubicBezTo>
                  <a:pt x="3434" y="5009"/>
                  <a:pt x="3592" y="4852"/>
                  <a:pt x="3781" y="4852"/>
                </a:cubicBezTo>
                <a:lnTo>
                  <a:pt x="4820" y="4852"/>
                </a:lnTo>
                <a:lnTo>
                  <a:pt x="4820" y="3812"/>
                </a:lnTo>
                <a:cubicBezTo>
                  <a:pt x="4820" y="3623"/>
                  <a:pt x="4978" y="3466"/>
                  <a:pt x="5167" y="3466"/>
                </a:cubicBezTo>
                <a:close/>
                <a:moveTo>
                  <a:pt x="7939" y="9735"/>
                </a:moveTo>
                <a:cubicBezTo>
                  <a:pt x="8128" y="9735"/>
                  <a:pt x="8286" y="9893"/>
                  <a:pt x="8286" y="10082"/>
                </a:cubicBezTo>
                <a:cubicBezTo>
                  <a:pt x="8286" y="10334"/>
                  <a:pt x="8128" y="10428"/>
                  <a:pt x="7939" y="10428"/>
                </a:cubicBezTo>
                <a:lnTo>
                  <a:pt x="3749" y="10428"/>
                </a:lnTo>
                <a:cubicBezTo>
                  <a:pt x="3560" y="10428"/>
                  <a:pt x="3403" y="10271"/>
                  <a:pt x="3403" y="10082"/>
                </a:cubicBezTo>
                <a:cubicBezTo>
                  <a:pt x="3403" y="9893"/>
                  <a:pt x="3560" y="9735"/>
                  <a:pt x="3749" y="9735"/>
                </a:cubicBezTo>
                <a:close/>
                <a:moveTo>
                  <a:pt x="1040" y="0"/>
                </a:moveTo>
                <a:cubicBezTo>
                  <a:pt x="441" y="0"/>
                  <a:pt x="0" y="473"/>
                  <a:pt x="0" y="1040"/>
                </a:cubicBezTo>
                <a:lnTo>
                  <a:pt x="0" y="10428"/>
                </a:lnTo>
                <a:cubicBezTo>
                  <a:pt x="0" y="11184"/>
                  <a:pt x="630" y="11815"/>
                  <a:pt x="1386" y="11815"/>
                </a:cubicBezTo>
                <a:lnTo>
                  <a:pt x="1386" y="2048"/>
                </a:lnTo>
                <a:lnTo>
                  <a:pt x="2111" y="2048"/>
                </a:lnTo>
                <a:lnTo>
                  <a:pt x="2111" y="11815"/>
                </a:lnTo>
                <a:lnTo>
                  <a:pt x="9357" y="11815"/>
                </a:lnTo>
                <a:lnTo>
                  <a:pt x="9357" y="11846"/>
                </a:lnTo>
                <a:cubicBezTo>
                  <a:pt x="9546" y="11846"/>
                  <a:pt x="9704" y="11688"/>
                  <a:pt x="9704" y="11499"/>
                </a:cubicBezTo>
                <a:lnTo>
                  <a:pt x="9704" y="1733"/>
                </a:lnTo>
                <a:cubicBezTo>
                  <a:pt x="9704" y="1607"/>
                  <a:pt x="9609" y="1449"/>
                  <a:pt x="9452" y="1418"/>
                </a:cubicBezTo>
                <a:cubicBezTo>
                  <a:pt x="8822" y="1166"/>
                  <a:pt x="8443" y="756"/>
                  <a:pt x="8286" y="252"/>
                </a:cubicBezTo>
                <a:cubicBezTo>
                  <a:pt x="8254" y="95"/>
                  <a:pt x="8097" y="0"/>
                  <a:pt x="797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57" name="Google Shape;2657;p60"/>
          <p:cNvGrpSpPr/>
          <p:nvPr/>
        </p:nvGrpSpPr>
        <p:grpSpPr>
          <a:xfrm>
            <a:off x="6402237" y="2874310"/>
            <a:ext cx="265844" cy="275028"/>
            <a:chOff x="-24353875" y="3147725"/>
            <a:chExt cx="289875" cy="296175"/>
          </a:xfrm>
        </p:grpSpPr>
        <p:sp>
          <p:nvSpPr>
            <p:cNvPr id="2658" name="Google Shape;2658;p60"/>
            <p:cNvSpPr/>
            <p:nvPr/>
          </p:nvSpPr>
          <p:spPr>
            <a:xfrm>
              <a:off x="-24238100" y="3271375"/>
              <a:ext cx="52025" cy="51225"/>
            </a:xfrm>
            <a:custGeom>
              <a:rect b="b" l="l" r="r" t="t"/>
              <a:pathLst>
                <a:path extrusionOk="0" h="2049" w="2081">
                  <a:moveTo>
                    <a:pt x="1041" y="1"/>
                  </a:moveTo>
                  <a:cubicBezTo>
                    <a:pt x="505" y="1"/>
                    <a:pt x="32" y="473"/>
                    <a:pt x="32" y="1040"/>
                  </a:cubicBezTo>
                  <a:cubicBezTo>
                    <a:pt x="1" y="1576"/>
                    <a:pt x="473" y="2049"/>
                    <a:pt x="1041" y="2049"/>
                  </a:cubicBezTo>
                  <a:cubicBezTo>
                    <a:pt x="1639" y="2049"/>
                    <a:pt x="2080" y="1576"/>
                    <a:pt x="2080" y="1040"/>
                  </a:cubicBezTo>
                  <a:cubicBezTo>
                    <a:pt x="2080" y="442"/>
                    <a:pt x="1608" y="1"/>
                    <a:pt x="104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9" name="Google Shape;2659;p60"/>
            <p:cNvSpPr/>
            <p:nvPr/>
          </p:nvSpPr>
          <p:spPr>
            <a:xfrm>
              <a:off x="-24353875" y="3147725"/>
              <a:ext cx="289875" cy="296175"/>
            </a:xfrm>
            <a:custGeom>
              <a:rect b="b" l="l" r="r" t="t"/>
              <a:pathLst>
                <a:path extrusionOk="0" h="11847" w="11595">
                  <a:moveTo>
                    <a:pt x="5672" y="757"/>
                  </a:moveTo>
                  <a:cubicBezTo>
                    <a:pt x="6144" y="757"/>
                    <a:pt x="6680" y="1544"/>
                    <a:pt x="7026" y="2710"/>
                  </a:cubicBezTo>
                  <a:cubicBezTo>
                    <a:pt x="6585" y="2867"/>
                    <a:pt x="6176" y="3025"/>
                    <a:pt x="5672" y="3214"/>
                  </a:cubicBezTo>
                  <a:cubicBezTo>
                    <a:pt x="5262" y="3025"/>
                    <a:pt x="4789" y="2836"/>
                    <a:pt x="4348" y="2710"/>
                  </a:cubicBezTo>
                  <a:cubicBezTo>
                    <a:pt x="4695" y="1481"/>
                    <a:pt x="5199" y="757"/>
                    <a:pt x="5672" y="757"/>
                  </a:cubicBezTo>
                  <a:close/>
                  <a:moveTo>
                    <a:pt x="4191" y="3372"/>
                  </a:moveTo>
                  <a:cubicBezTo>
                    <a:pt x="4411" y="3466"/>
                    <a:pt x="4632" y="3529"/>
                    <a:pt x="4852" y="3624"/>
                  </a:cubicBezTo>
                  <a:cubicBezTo>
                    <a:pt x="4159" y="3970"/>
                    <a:pt x="4726" y="3655"/>
                    <a:pt x="4065" y="4096"/>
                  </a:cubicBezTo>
                  <a:lnTo>
                    <a:pt x="4191" y="3372"/>
                  </a:lnTo>
                  <a:close/>
                  <a:moveTo>
                    <a:pt x="7184" y="3372"/>
                  </a:moveTo>
                  <a:lnTo>
                    <a:pt x="7310" y="4096"/>
                  </a:lnTo>
                  <a:cubicBezTo>
                    <a:pt x="6585" y="3655"/>
                    <a:pt x="7184" y="4002"/>
                    <a:pt x="6522" y="3624"/>
                  </a:cubicBezTo>
                  <a:cubicBezTo>
                    <a:pt x="6743" y="3529"/>
                    <a:pt x="6995" y="3466"/>
                    <a:pt x="7184" y="3372"/>
                  </a:cubicBezTo>
                  <a:close/>
                  <a:moveTo>
                    <a:pt x="9191" y="3001"/>
                  </a:moveTo>
                  <a:cubicBezTo>
                    <a:pt x="9631" y="3001"/>
                    <a:pt x="10026" y="3084"/>
                    <a:pt x="10177" y="3340"/>
                  </a:cubicBezTo>
                  <a:cubicBezTo>
                    <a:pt x="10208" y="3435"/>
                    <a:pt x="10240" y="3529"/>
                    <a:pt x="10208" y="3655"/>
                  </a:cubicBezTo>
                  <a:cubicBezTo>
                    <a:pt x="9925" y="3687"/>
                    <a:pt x="9673" y="3907"/>
                    <a:pt x="9515" y="4159"/>
                  </a:cubicBezTo>
                  <a:cubicBezTo>
                    <a:pt x="9358" y="4474"/>
                    <a:pt x="9295" y="4852"/>
                    <a:pt x="9452" y="5104"/>
                  </a:cubicBezTo>
                  <a:cubicBezTo>
                    <a:pt x="9358" y="5230"/>
                    <a:pt x="9263" y="5356"/>
                    <a:pt x="9137" y="5482"/>
                  </a:cubicBezTo>
                  <a:cubicBezTo>
                    <a:pt x="8791" y="5167"/>
                    <a:pt x="8444" y="4884"/>
                    <a:pt x="8034" y="4600"/>
                  </a:cubicBezTo>
                  <a:cubicBezTo>
                    <a:pt x="8003" y="4128"/>
                    <a:pt x="7940" y="3655"/>
                    <a:pt x="7845" y="3183"/>
                  </a:cubicBezTo>
                  <a:cubicBezTo>
                    <a:pt x="8174" y="3100"/>
                    <a:pt x="8710" y="3001"/>
                    <a:pt x="9191" y="3001"/>
                  </a:cubicBezTo>
                  <a:close/>
                  <a:moveTo>
                    <a:pt x="2994" y="3119"/>
                  </a:moveTo>
                  <a:cubicBezTo>
                    <a:pt x="3151" y="3151"/>
                    <a:pt x="3309" y="3151"/>
                    <a:pt x="3466" y="3214"/>
                  </a:cubicBezTo>
                  <a:cubicBezTo>
                    <a:pt x="3403" y="3655"/>
                    <a:pt x="3309" y="4128"/>
                    <a:pt x="3277" y="4632"/>
                  </a:cubicBezTo>
                  <a:cubicBezTo>
                    <a:pt x="2899" y="4915"/>
                    <a:pt x="2490" y="5230"/>
                    <a:pt x="2174" y="5514"/>
                  </a:cubicBezTo>
                  <a:cubicBezTo>
                    <a:pt x="1733" y="5010"/>
                    <a:pt x="851" y="3939"/>
                    <a:pt x="1166" y="3340"/>
                  </a:cubicBezTo>
                  <a:cubicBezTo>
                    <a:pt x="1198" y="3277"/>
                    <a:pt x="1261" y="3183"/>
                    <a:pt x="1387" y="3151"/>
                  </a:cubicBezTo>
                  <a:cubicBezTo>
                    <a:pt x="1576" y="3372"/>
                    <a:pt x="1859" y="3529"/>
                    <a:pt x="2174" y="3529"/>
                  </a:cubicBezTo>
                  <a:cubicBezTo>
                    <a:pt x="2521" y="3529"/>
                    <a:pt x="2836" y="3372"/>
                    <a:pt x="2994" y="3119"/>
                  </a:cubicBezTo>
                  <a:close/>
                  <a:moveTo>
                    <a:pt x="3277" y="5482"/>
                  </a:moveTo>
                  <a:lnTo>
                    <a:pt x="3277" y="5482"/>
                  </a:lnTo>
                  <a:cubicBezTo>
                    <a:pt x="3246" y="6144"/>
                    <a:pt x="3246" y="5986"/>
                    <a:pt x="3277" y="6428"/>
                  </a:cubicBezTo>
                  <a:cubicBezTo>
                    <a:pt x="3088" y="6270"/>
                    <a:pt x="2899" y="6112"/>
                    <a:pt x="2742" y="5955"/>
                  </a:cubicBezTo>
                  <a:cubicBezTo>
                    <a:pt x="2899" y="5797"/>
                    <a:pt x="3088" y="5640"/>
                    <a:pt x="3277" y="5482"/>
                  </a:cubicBezTo>
                  <a:close/>
                  <a:moveTo>
                    <a:pt x="8097" y="5514"/>
                  </a:moveTo>
                  <a:cubicBezTo>
                    <a:pt x="8286" y="5671"/>
                    <a:pt x="8475" y="5829"/>
                    <a:pt x="8633" y="5986"/>
                  </a:cubicBezTo>
                  <a:cubicBezTo>
                    <a:pt x="8475" y="6144"/>
                    <a:pt x="8286" y="6301"/>
                    <a:pt x="8097" y="6459"/>
                  </a:cubicBezTo>
                  <a:lnTo>
                    <a:pt x="8097" y="5514"/>
                  </a:lnTo>
                  <a:close/>
                  <a:moveTo>
                    <a:pt x="5703" y="4002"/>
                  </a:moveTo>
                  <a:cubicBezTo>
                    <a:pt x="6333" y="4317"/>
                    <a:pt x="6743" y="4569"/>
                    <a:pt x="7373" y="5010"/>
                  </a:cubicBezTo>
                  <a:cubicBezTo>
                    <a:pt x="7436" y="5671"/>
                    <a:pt x="7436" y="6238"/>
                    <a:pt x="7373" y="6963"/>
                  </a:cubicBezTo>
                  <a:cubicBezTo>
                    <a:pt x="6837" y="7310"/>
                    <a:pt x="6333" y="7625"/>
                    <a:pt x="5703" y="7940"/>
                  </a:cubicBezTo>
                  <a:cubicBezTo>
                    <a:pt x="5073" y="7625"/>
                    <a:pt x="4537" y="7373"/>
                    <a:pt x="4002" y="6963"/>
                  </a:cubicBezTo>
                  <a:cubicBezTo>
                    <a:pt x="3907" y="6270"/>
                    <a:pt x="3907" y="5671"/>
                    <a:pt x="4002" y="5010"/>
                  </a:cubicBezTo>
                  <a:cubicBezTo>
                    <a:pt x="4600" y="4600"/>
                    <a:pt x="5041" y="4317"/>
                    <a:pt x="5703" y="4002"/>
                  </a:cubicBezTo>
                  <a:close/>
                  <a:moveTo>
                    <a:pt x="4065" y="7845"/>
                  </a:moveTo>
                  <a:cubicBezTo>
                    <a:pt x="4506" y="8097"/>
                    <a:pt x="4254" y="8003"/>
                    <a:pt x="4852" y="8318"/>
                  </a:cubicBezTo>
                  <a:cubicBezTo>
                    <a:pt x="4632" y="8381"/>
                    <a:pt x="4380" y="8507"/>
                    <a:pt x="4191" y="8538"/>
                  </a:cubicBezTo>
                  <a:lnTo>
                    <a:pt x="4065" y="7845"/>
                  </a:lnTo>
                  <a:close/>
                  <a:moveTo>
                    <a:pt x="7278" y="7845"/>
                  </a:moveTo>
                  <a:cubicBezTo>
                    <a:pt x="7247" y="8066"/>
                    <a:pt x="7215" y="8318"/>
                    <a:pt x="7152" y="8538"/>
                  </a:cubicBezTo>
                  <a:cubicBezTo>
                    <a:pt x="6900" y="8475"/>
                    <a:pt x="6711" y="8381"/>
                    <a:pt x="6491" y="8318"/>
                  </a:cubicBezTo>
                  <a:cubicBezTo>
                    <a:pt x="6837" y="8097"/>
                    <a:pt x="6869" y="8097"/>
                    <a:pt x="7278" y="7845"/>
                  </a:cubicBezTo>
                  <a:close/>
                  <a:moveTo>
                    <a:pt x="2237" y="6459"/>
                  </a:moveTo>
                  <a:cubicBezTo>
                    <a:pt x="2584" y="6774"/>
                    <a:pt x="2931" y="7058"/>
                    <a:pt x="3340" y="7310"/>
                  </a:cubicBezTo>
                  <a:cubicBezTo>
                    <a:pt x="3372" y="7845"/>
                    <a:pt x="3435" y="8255"/>
                    <a:pt x="3529" y="8727"/>
                  </a:cubicBezTo>
                  <a:cubicBezTo>
                    <a:pt x="3008" y="8861"/>
                    <a:pt x="2544" y="8927"/>
                    <a:pt x="2165" y="8927"/>
                  </a:cubicBezTo>
                  <a:cubicBezTo>
                    <a:pt x="1650" y="8927"/>
                    <a:pt x="1293" y="8806"/>
                    <a:pt x="1166" y="8570"/>
                  </a:cubicBezTo>
                  <a:cubicBezTo>
                    <a:pt x="851" y="8003"/>
                    <a:pt x="1733" y="6932"/>
                    <a:pt x="2237" y="6459"/>
                  </a:cubicBezTo>
                  <a:close/>
                  <a:moveTo>
                    <a:pt x="9137" y="6459"/>
                  </a:moveTo>
                  <a:cubicBezTo>
                    <a:pt x="9610" y="6932"/>
                    <a:pt x="10523" y="8003"/>
                    <a:pt x="10177" y="8570"/>
                  </a:cubicBezTo>
                  <a:cubicBezTo>
                    <a:pt x="10032" y="8806"/>
                    <a:pt x="9678" y="8927"/>
                    <a:pt x="9169" y="8927"/>
                  </a:cubicBezTo>
                  <a:cubicBezTo>
                    <a:pt x="8794" y="8927"/>
                    <a:pt x="8335" y="8861"/>
                    <a:pt x="7814" y="8727"/>
                  </a:cubicBezTo>
                  <a:cubicBezTo>
                    <a:pt x="7940" y="8318"/>
                    <a:pt x="8003" y="7845"/>
                    <a:pt x="8034" y="7310"/>
                  </a:cubicBezTo>
                  <a:cubicBezTo>
                    <a:pt x="8444" y="7058"/>
                    <a:pt x="8822" y="6743"/>
                    <a:pt x="9137" y="6459"/>
                  </a:cubicBezTo>
                  <a:close/>
                  <a:moveTo>
                    <a:pt x="5640" y="8696"/>
                  </a:moveTo>
                  <a:cubicBezTo>
                    <a:pt x="6081" y="8885"/>
                    <a:pt x="6554" y="9074"/>
                    <a:pt x="6995" y="9200"/>
                  </a:cubicBezTo>
                  <a:cubicBezTo>
                    <a:pt x="6680" y="10429"/>
                    <a:pt x="6176" y="11185"/>
                    <a:pt x="5672" y="11185"/>
                  </a:cubicBezTo>
                  <a:cubicBezTo>
                    <a:pt x="5609" y="11185"/>
                    <a:pt x="5482" y="11090"/>
                    <a:pt x="5356" y="11059"/>
                  </a:cubicBezTo>
                  <a:cubicBezTo>
                    <a:pt x="5482" y="10775"/>
                    <a:pt x="5451" y="10460"/>
                    <a:pt x="5293" y="10177"/>
                  </a:cubicBezTo>
                  <a:cubicBezTo>
                    <a:pt x="5136" y="9862"/>
                    <a:pt x="4821" y="9736"/>
                    <a:pt x="4474" y="9673"/>
                  </a:cubicBezTo>
                  <a:cubicBezTo>
                    <a:pt x="4411" y="9515"/>
                    <a:pt x="4348" y="9357"/>
                    <a:pt x="4317" y="9200"/>
                  </a:cubicBezTo>
                  <a:cubicBezTo>
                    <a:pt x="4726" y="9042"/>
                    <a:pt x="5167" y="8885"/>
                    <a:pt x="5640" y="8696"/>
                  </a:cubicBezTo>
                  <a:close/>
                  <a:moveTo>
                    <a:pt x="5640" y="1"/>
                  </a:moveTo>
                  <a:cubicBezTo>
                    <a:pt x="4758" y="1"/>
                    <a:pt x="4065" y="1072"/>
                    <a:pt x="3655" y="2489"/>
                  </a:cubicBezTo>
                  <a:cubicBezTo>
                    <a:pt x="3498" y="2426"/>
                    <a:pt x="3340" y="2395"/>
                    <a:pt x="3214" y="2395"/>
                  </a:cubicBezTo>
                  <a:cubicBezTo>
                    <a:pt x="3183" y="1859"/>
                    <a:pt x="2742" y="1418"/>
                    <a:pt x="2174" y="1418"/>
                  </a:cubicBezTo>
                  <a:cubicBezTo>
                    <a:pt x="1607" y="1418"/>
                    <a:pt x="1166" y="1891"/>
                    <a:pt x="1166" y="2426"/>
                  </a:cubicBezTo>
                  <a:cubicBezTo>
                    <a:pt x="883" y="2552"/>
                    <a:pt x="694" y="2710"/>
                    <a:pt x="568" y="2962"/>
                  </a:cubicBezTo>
                  <a:cubicBezTo>
                    <a:pt x="32" y="3907"/>
                    <a:pt x="977" y="5104"/>
                    <a:pt x="1702" y="5892"/>
                  </a:cubicBezTo>
                  <a:cubicBezTo>
                    <a:pt x="946" y="6743"/>
                    <a:pt x="1" y="8003"/>
                    <a:pt x="568" y="8885"/>
                  </a:cubicBezTo>
                  <a:cubicBezTo>
                    <a:pt x="879" y="9433"/>
                    <a:pt x="1519" y="9600"/>
                    <a:pt x="2210" y="9600"/>
                  </a:cubicBezTo>
                  <a:cubicBezTo>
                    <a:pt x="2710" y="9600"/>
                    <a:pt x="3237" y="9513"/>
                    <a:pt x="3687" y="9420"/>
                  </a:cubicBezTo>
                  <a:cubicBezTo>
                    <a:pt x="3718" y="9578"/>
                    <a:pt x="3750" y="9673"/>
                    <a:pt x="3844" y="9830"/>
                  </a:cubicBezTo>
                  <a:cubicBezTo>
                    <a:pt x="3403" y="10145"/>
                    <a:pt x="3246" y="10744"/>
                    <a:pt x="3529" y="11216"/>
                  </a:cubicBezTo>
                  <a:cubicBezTo>
                    <a:pt x="3718" y="11531"/>
                    <a:pt x="4065" y="11720"/>
                    <a:pt x="4411" y="11720"/>
                  </a:cubicBezTo>
                  <a:cubicBezTo>
                    <a:pt x="4600" y="11720"/>
                    <a:pt x="4789" y="11689"/>
                    <a:pt x="4947" y="11563"/>
                  </a:cubicBezTo>
                  <a:cubicBezTo>
                    <a:pt x="5167" y="11720"/>
                    <a:pt x="5419" y="11846"/>
                    <a:pt x="5703" y="11846"/>
                  </a:cubicBezTo>
                  <a:cubicBezTo>
                    <a:pt x="6585" y="11846"/>
                    <a:pt x="7278" y="10775"/>
                    <a:pt x="7688" y="9357"/>
                  </a:cubicBezTo>
                  <a:cubicBezTo>
                    <a:pt x="8143" y="9478"/>
                    <a:pt x="8678" y="9576"/>
                    <a:pt x="9184" y="9576"/>
                  </a:cubicBezTo>
                  <a:cubicBezTo>
                    <a:pt x="9868" y="9576"/>
                    <a:pt x="10499" y="9397"/>
                    <a:pt x="10807" y="8853"/>
                  </a:cubicBezTo>
                  <a:cubicBezTo>
                    <a:pt x="11374" y="7908"/>
                    <a:pt x="10429" y="6680"/>
                    <a:pt x="9673" y="5892"/>
                  </a:cubicBezTo>
                  <a:cubicBezTo>
                    <a:pt x="9799" y="5797"/>
                    <a:pt x="9862" y="5671"/>
                    <a:pt x="9988" y="5545"/>
                  </a:cubicBezTo>
                  <a:cubicBezTo>
                    <a:pt x="10145" y="5640"/>
                    <a:pt x="10271" y="5671"/>
                    <a:pt x="10429" y="5671"/>
                  </a:cubicBezTo>
                  <a:cubicBezTo>
                    <a:pt x="10775" y="5671"/>
                    <a:pt x="11122" y="5482"/>
                    <a:pt x="11311" y="5167"/>
                  </a:cubicBezTo>
                  <a:cubicBezTo>
                    <a:pt x="11594" y="4632"/>
                    <a:pt x="11437" y="4002"/>
                    <a:pt x="10933" y="3750"/>
                  </a:cubicBezTo>
                  <a:cubicBezTo>
                    <a:pt x="10964" y="3466"/>
                    <a:pt x="10901" y="3183"/>
                    <a:pt x="10775" y="2962"/>
                  </a:cubicBezTo>
                  <a:cubicBezTo>
                    <a:pt x="10457" y="2432"/>
                    <a:pt x="9842" y="2259"/>
                    <a:pt x="9179" y="2259"/>
                  </a:cubicBezTo>
                  <a:cubicBezTo>
                    <a:pt x="8661" y="2259"/>
                    <a:pt x="8113" y="2365"/>
                    <a:pt x="7656" y="2489"/>
                  </a:cubicBezTo>
                  <a:cubicBezTo>
                    <a:pt x="7278" y="1072"/>
                    <a:pt x="6585" y="1"/>
                    <a:pt x="564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60" name="Google Shape;2660;p60"/>
          <p:cNvGrpSpPr/>
          <p:nvPr/>
        </p:nvGrpSpPr>
        <p:grpSpPr>
          <a:xfrm>
            <a:off x="6405289" y="3306794"/>
            <a:ext cx="265858" cy="284884"/>
            <a:chOff x="-24344425" y="3519475"/>
            <a:chExt cx="276475" cy="295400"/>
          </a:xfrm>
        </p:grpSpPr>
        <p:sp>
          <p:nvSpPr>
            <p:cNvPr id="2661" name="Google Shape;2661;p60"/>
            <p:cNvSpPr/>
            <p:nvPr/>
          </p:nvSpPr>
          <p:spPr>
            <a:xfrm>
              <a:off x="-24240450" y="3554150"/>
              <a:ext cx="69325" cy="34450"/>
            </a:xfrm>
            <a:custGeom>
              <a:rect b="b" l="l" r="r" t="t"/>
              <a:pathLst>
                <a:path extrusionOk="0" h="1378" w="2773">
                  <a:moveTo>
                    <a:pt x="1387" y="0"/>
                  </a:moveTo>
                  <a:cubicBezTo>
                    <a:pt x="788" y="0"/>
                    <a:pt x="284" y="347"/>
                    <a:pt x="95" y="914"/>
                  </a:cubicBezTo>
                  <a:cubicBezTo>
                    <a:pt x="0" y="1071"/>
                    <a:pt x="95" y="1260"/>
                    <a:pt x="284" y="1355"/>
                  </a:cubicBezTo>
                  <a:cubicBezTo>
                    <a:pt x="318" y="1366"/>
                    <a:pt x="352" y="1371"/>
                    <a:pt x="385" y="1371"/>
                  </a:cubicBezTo>
                  <a:cubicBezTo>
                    <a:pt x="537" y="1371"/>
                    <a:pt x="673" y="1263"/>
                    <a:pt x="725" y="1134"/>
                  </a:cubicBezTo>
                  <a:cubicBezTo>
                    <a:pt x="788" y="882"/>
                    <a:pt x="1072" y="662"/>
                    <a:pt x="1387" y="662"/>
                  </a:cubicBezTo>
                  <a:cubicBezTo>
                    <a:pt x="1702" y="662"/>
                    <a:pt x="1922" y="882"/>
                    <a:pt x="2048" y="1134"/>
                  </a:cubicBezTo>
                  <a:cubicBezTo>
                    <a:pt x="2120" y="1301"/>
                    <a:pt x="2246" y="1378"/>
                    <a:pt x="2371" y="1378"/>
                  </a:cubicBezTo>
                  <a:cubicBezTo>
                    <a:pt x="2411" y="1378"/>
                    <a:pt x="2451" y="1370"/>
                    <a:pt x="2489" y="1355"/>
                  </a:cubicBezTo>
                  <a:cubicBezTo>
                    <a:pt x="2678" y="1260"/>
                    <a:pt x="2773" y="1071"/>
                    <a:pt x="2678" y="914"/>
                  </a:cubicBezTo>
                  <a:cubicBezTo>
                    <a:pt x="2489" y="347"/>
                    <a:pt x="1985" y="0"/>
                    <a:pt x="138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2" name="Google Shape;2662;p60"/>
            <p:cNvSpPr/>
            <p:nvPr/>
          </p:nvSpPr>
          <p:spPr>
            <a:xfrm>
              <a:off x="-24344425" y="3519475"/>
              <a:ext cx="276475" cy="295400"/>
            </a:xfrm>
            <a:custGeom>
              <a:rect b="b" l="l" r="r" t="t"/>
              <a:pathLst>
                <a:path extrusionOk="0" h="11816" w="11059">
                  <a:moveTo>
                    <a:pt x="5546" y="694"/>
                  </a:moveTo>
                  <a:cubicBezTo>
                    <a:pt x="6743" y="694"/>
                    <a:pt x="7625" y="1608"/>
                    <a:pt x="7625" y="2773"/>
                  </a:cubicBezTo>
                  <a:lnTo>
                    <a:pt x="7625" y="3120"/>
                  </a:lnTo>
                  <a:cubicBezTo>
                    <a:pt x="7625" y="3309"/>
                    <a:pt x="7467" y="3466"/>
                    <a:pt x="7278" y="3466"/>
                  </a:cubicBezTo>
                  <a:lnTo>
                    <a:pt x="5892" y="3466"/>
                  </a:lnTo>
                  <a:lnTo>
                    <a:pt x="5892" y="3120"/>
                  </a:lnTo>
                  <a:cubicBezTo>
                    <a:pt x="5892" y="2931"/>
                    <a:pt x="5735" y="2773"/>
                    <a:pt x="5546" y="2773"/>
                  </a:cubicBezTo>
                  <a:cubicBezTo>
                    <a:pt x="5357" y="2773"/>
                    <a:pt x="5199" y="2931"/>
                    <a:pt x="5199" y="3120"/>
                  </a:cubicBezTo>
                  <a:lnTo>
                    <a:pt x="5199" y="3466"/>
                  </a:lnTo>
                  <a:lnTo>
                    <a:pt x="3813" y="3466"/>
                  </a:lnTo>
                  <a:cubicBezTo>
                    <a:pt x="3624" y="3466"/>
                    <a:pt x="3466" y="3309"/>
                    <a:pt x="3466" y="3120"/>
                  </a:cubicBezTo>
                  <a:lnTo>
                    <a:pt x="3466" y="2773"/>
                  </a:lnTo>
                  <a:cubicBezTo>
                    <a:pt x="3466" y="1639"/>
                    <a:pt x="4411" y="694"/>
                    <a:pt x="5546" y="694"/>
                  </a:cubicBezTo>
                  <a:close/>
                  <a:moveTo>
                    <a:pt x="7940" y="4821"/>
                  </a:moveTo>
                  <a:cubicBezTo>
                    <a:pt x="8160" y="4821"/>
                    <a:pt x="8318" y="4979"/>
                    <a:pt x="8318" y="5168"/>
                  </a:cubicBezTo>
                  <a:cubicBezTo>
                    <a:pt x="8318" y="5357"/>
                    <a:pt x="8160" y="5514"/>
                    <a:pt x="7940" y="5514"/>
                  </a:cubicBezTo>
                  <a:lnTo>
                    <a:pt x="3088" y="5514"/>
                  </a:lnTo>
                  <a:cubicBezTo>
                    <a:pt x="2899" y="5514"/>
                    <a:pt x="2742" y="5357"/>
                    <a:pt x="2742" y="5168"/>
                  </a:cubicBezTo>
                  <a:cubicBezTo>
                    <a:pt x="2742" y="4979"/>
                    <a:pt x="2899" y="4821"/>
                    <a:pt x="3088" y="4821"/>
                  </a:cubicBezTo>
                  <a:close/>
                  <a:moveTo>
                    <a:pt x="4128" y="6932"/>
                  </a:moveTo>
                  <a:cubicBezTo>
                    <a:pt x="4317" y="6932"/>
                    <a:pt x="4474" y="7089"/>
                    <a:pt x="4474" y="7310"/>
                  </a:cubicBezTo>
                  <a:cubicBezTo>
                    <a:pt x="4474" y="7499"/>
                    <a:pt x="4317" y="7656"/>
                    <a:pt x="4128" y="7656"/>
                  </a:cubicBezTo>
                  <a:lnTo>
                    <a:pt x="3088" y="7656"/>
                  </a:lnTo>
                  <a:cubicBezTo>
                    <a:pt x="2899" y="7656"/>
                    <a:pt x="2742" y="7499"/>
                    <a:pt x="2742" y="7310"/>
                  </a:cubicBezTo>
                  <a:cubicBezTo>
                    <a:pt x="2742" y="7089"/>
                    <a:pt x="2899" y="6932"/>
                    <a:pt x="3088" y="6932"/>
                  </a:cubicBezTo>
                  <a:close/>
                  <a:moveTo>
                    <a:pt x="7940" y="6932"/>
                  </a:moveTo>
                  <a:cubicBezTo>
                    <a:pt x="8160" y="6932"/>
                    <a:pt x="8318" y="7089"/>
                    <a:pt x="8318" y="7310"/>
                  </a:cubicBezTo>
                  <a:cubicBezTo>
                    <a:pt x="8286" y="7499"/>
                    <a:pt x="8160" y="7656"/>
                    <a:pt x="7940" y="7656"/>
                  </a:cubicBezTo>
                  <a:lnTo>
                    <a:pt x="6932" y="7656"/>
                  </a:lnTo>
                  <a:cubicBezTo>
                    <a:pt x="6743" y="7656"/>
                    <a:pt x="6585" y="7499"/>
                    <a:pt x="6585" y="7310"/>
                  </a:cubicBezTo>
                  <a:cubicBezTo>
                    <a:pt x="6585" y="7089"/>
                    <a:pt x="6743" y="6932"/>
                    <a:pt x="6932" y="6932"/>
                  </a:cubicBezTo>
                  <a:close/>
                  <a:moveTo>
                    <a:pt x="3781" y="8318"/>
                  </a:moveTo>
                  <a:cubicBezTo>
                    <a:pt x="4002" y="8350"/>
                    <a:pt x="4128" y="8507"/>
                    <a:pt x="4128" y="8665"/>
                  </a:cubicBezTo>
                  <a:cubicBezTo>
                    <a:pt x="4128" y="8885"/>
                    <a:pt x="3970" y="9043"/>
                    <a:pt x="3781" y="9043"/>
                  </a:cubicBezTo>
                  <a:lnTo>
                    <a:pt x="3057" y="9043"/>
                  </a:lnTo>
                  <a:cubicBezTo>
                    <a:pt x="2868" y="9043"/>
                    <a:pt x="2710" y="8885"/>
                    <a:pt x="2710" y="8665"/>
                  </a:cubicBezTo>
                  <a:cubicBezTo>
                    <a:pt x="2710" y="8476"/>
                    <a:pt x="2868" y="8318"/>
                    <a:pt x="3057" y="8318"/>
                  </a:cubicBezTo>
                  <a:close/>
                  <a:moveTo>
                    <a:pt x="7940" y="8318"/>
                  </a:moveTo>
                  <a:cubicBezTo>
                    <a:pt x="8160" y="8350"/>
                    <a:pt x="8286" y="8507"/>
                    <a:pt x="8286" y="8665"/>
                  </a:cubicBezTo>
                  <a:cubicBezTo>
                    <a:pt x="8286" y="8885"/>
                    <a:pt x="8129" y="9043"/>
                    <a:pt x="7940" y="9043"/>
                  </a:cubicBezTo>
                  <a:lnTo>
                    <a:pt x="7247" y="9043"/>
                  </a:lnTo>
                  <a:cubicBezTo>
                    <a:pt x="7026" y="9043"/>
                    <a:pt x="6869" y="8885"/>
                    <a:pt x="6869" y="8665"/>
                  </a:cubicBezTo>
                  <a:cubicBezTo>
                    <a:pt x="6869" y="8476"/>
                    <a:pt x="7026" y="8318"/>
                    <a:pt x="7247" y="8318"/>
                  </a:cubicBezTo>
                  <a:close/>
                  <a:moveTo>
                    <a:pt x="2868" y="2049"/>
                  </a:moveTo>
                  <a:lnTo>
                    <a:pt x="2868" y="2049"/>
                  </a:lnTo>
                  <a:cubicBezTo>
                    <a:pt x="2805" y="2332"/>
                    <a:pt x="2805" y="2521"/>
                    <a:pt x="2805" y="2805"/>
                  </a:cubicBezTo>
                  <a:cubicBezTo>
                    <a:pt x="2395" y="2962"/>
                    <a:pt x="2080" y="3309"/>
                    <a:pt x="2080" y="3781"/>
                  </a:cubicBezTo>
                  <a:lnTo>
                    <a:pt x="2080" y="8665"/>
                  </a:lnTo>
                  <a:cubicBezTo>
                    <a:pt x="2080" y="9263"/>
                    <a:pt x="2553" y="9704"/>
                    <a:pt x="3088" y="9704"/>
                  </a:cubicBezTo>
                  <a:lnTo>
                    <a:pt x="5199" y="9704"/>
                  </a:lnTo>
                  <a:lnTo>
                    <a:pt x="5199" y="7247"/>
                  </a:lnTo>
                  <a:cubicBezTo>
                    <a:pt x="5199" y="7058"/>
                    <a:pt x="5357" y="6900"/>
                    <a:pt x="5546" y="6900"/>
                  </a:cubicBezTo>
                  <a:cubicBezTo>
                    <a:pt x="5735" y="6900"/>
                    <a:pt x="5892" y="7058"/>
                    <a:pt x="5892" y="7247"/>
                  </a:cubicBezTo>
                  <a:lnTo>
                    <a:pt x="5892" y="9704"/>
                  </a:lnTo>
                  <a:lnTo>
                    <a:pt x="8003" y="9704"/>
                  </a:lnTo>
                  <a:cubicBezTo>
                    <a:pt x="8570" y="9704"/>
                    <a:pt x="9011" y="9232"/>
                    <a:pt x="9011" y="8665"/>
                  </a:cubicBezTo>
                  <a:lnTo>
                    <a:pt x="9011" y="3844"/>
                  </a:lnTo>
                  <a:cubicBezTo>
                    <a:pt x="9011" y="3372"/>
                    <a:pt x="8728" y="2994"/>
                    <a:pt x="8318" y="2836"/>
                  </a:cubicBezTo>
                  <a:cubicBezTo>
                    <a:pt x="8318" y="2584"/>
                    <a:pt x="8318" y="2364"/>
                    <a:pt x="8223" y="2112"/>
                  </a:cubicBezTo>
                  <a:lnTo>
                    <a:pt x="8223" y="2112"/>
                  </a:lnTo>
                  <a:cubicBezTo>
                    <a:pt x="9043" y="2269"/>
                    <a:pt x="9736" y="2962"/>
                    <a:pt x="9736" y="3844"/>
                  </a:cubicBezTo>
                  <a:lnTo>
                    <a:pt x="9736" y="8696"/>
                  </a:lnTo>
                  <a:cubicBezTo>
                    <a:pt x="9736" y="9641"/>
                    <a:pt x="8948" y="10429"/>
                    <a:pt x="8003" y="10429"/>
                  </a:cubicBezTo>
                  <a:lnTo>
                    <a:pt x="3151" y="10429"/>
                  </a:lnTo>
                  <a:cubicBezTo>
                    <a:pt x="2206" y="10429"/>
                    <a:pt x="1418" y="9641"/>
                    <a:pt x="1418" y="8696"/>
                  </a:cubicBezTo>
                  <a:lnTo>
                    <a:pt x="1418" y="3781"/>
                  </a:lnTo>
                  <a:lnTo>
                    <a:pt x="1355" y="3781"/>
                  </a:lnTo>
                  <a:cubicBezTo>
                    <a:pt x="1355" y="2931"/>
                    <a:pt x="1985" y="2206"/>
                    <a:pt x="2868" y="2049"/>
                  </a:cubicBezTo>
                  <a:close/>
                  <a:moveTo>
                    <a:pt x="3088" y="1"/>
                  </a:moveTo>
                  <a:cubicBezTo>
                    <a:pt x="1355" y="1"/>
                    <a:pt x="1" y="1419"/>
                    <a:pt x="1" y="3120"/>
                  </a:cubicBezTo>
                  <a:lnTo>
                    <a:pt x="1" y="8728"/>
                  </a:lnTo>
                  <a:cubicBezTo>
                    <a:pt x="1" y="10397"/>
                    <a:pt x="1355" y="11815"/>
                    <a:pt x="3088" y="11815"/>
                  </a:cubicBezTo>
                  <a:lnTo>
                    <a:pt x="7940" y="11815"/>
                  </a:lnTo>
                  <a:cubicBezTo>
                    <a:pt x="9673" y="11815"/>
                    <a:pt x="11059" y="10397"/>
                    <a:pt x="11059" y="8728"/>
                  </a:cubicBezTo>
                  <a:lnTo>
                    <a:pt x="11059" y="3120"/>
                  </a:lnTo>
                  <a:cubicBezTo>
                    <a:pt x="11059" y="1387"/>
                    <a:pt x="9641" y="1"/>
                    <a:pt x="794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63" name="Google Shape;2663;p60"/>
          <p:cNvGrpSpPr/>
          <p:nvPr/>
        </p:nvGrpSpPr>
        <p:grpSpPr>
          <a:xfrm>
            <a:off x="6402199" y="3743662"/>
            <a:ext cx="275614" cy="275685"/>
            <a:chOff x="-24353075" y="3891250"/>
            <a:chExt cx="293800" cy="292225"/>
          </a:xfrm>
        </p:grpSpPr>
        <p:sp>
          <p:nvSpPr>
            <p:cNvPr id="2664" name="Google Shape;2664;p60"/>
            <p:cNvSpPr/>
            <p:nvPr/>
          </p:nvSpPr>
          <p:spPr>
            <a:xfrm>
              <a:off x="-24251475" y="4012525"/>
              <a:ext cx="88225" cy="65400"/>
            </a:xfrm>
            <a:custGeom>
              <a:rect b="b" l="l" r="r" t="t"/>
              <a:pathLst>
                <a:path extrusionOk="0" h="2616" w="3529">
                  <a:moveTo>
                    <a:pt x="725" y="1"/>
                  </a:moveTo>
                  <a:cubicBezTo>
                    <a:pt x="315" y="1"/>
                    <a:pt x="0" y="347"/>
                    <a:pt x="0" y="725"/>
                  </a:cubicBezTo>
                  <a:cubicBezTo>
                    <a:pt x="0" y="1356"/>
                    <a:pt x="1040" y="2049"/>
                    <a:pt x="1733" y="2616"/>
                  </a:cubicBezTo>
                  <a:cubicBezTo>
                    <a:pt x="2458" y="2017"/>
                    <a:pt x="3466" y="1356"/>
                    <a:pt x="3466" y="725"/>
                  </a:cubicBezTo>
                  <a:cubicBezTo>
                    <a:pt x="3529" y="410"/>
                    <a:pt x="3277" y="1"/>
                    <a:pt x="2804" y="1"/>
                  </a:cubicBezTo>
                  <a:cubicBezTo>
                    <a:pt x="2300" y="1"/>
                    <a:pt x="2111" y="599"/>
                    <a:pt x="2111" y="599"/>
                  </a:cubicBezTo>
                  <a:cubicBezTo>
                    <a:pt x="2063" y="745"/>
                    <a:pt x="1906" y="824"/>
                    <a:pt x="1753" y="824"/>
                  </a:cubicBezTo>
                  <a:cubicBezTo>
                    <a:pt x="1607" y="824"/>
                    <a:pt x="1464" y="753"/>
                    <a:pt x="1418" y="599"/>
                  </a:cubicBezTo>
                  <a:cubicBezTo>
                    <a:pt x="1418" y="568"/>
                    <a:pt x="1229" y="1"/>
                    <a:pt x="72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5" name="Google Shape;2665;p60"/>
            <p:cNvSpPr/>
            <p:nvPr/>
          </p:nvSpPr>
          <p:spPr>
            <a:xfrm>
              <a:off x="-24353075" y="3891250"/>
              <a:ext cx="293800" cy="292225"/>
            </a:xfrm>
            <a:custGeom>
              <a:rect b="b" l="l" r="r" t="t"/>
              <a:pathLst>
                <a:path extrusionOk="0" h="11689" w="11752">
                  <a:moveTo>
                    <a:pt x="6837" y="4159"/>
                  </a:moveTo>
                  <a:cubicBezTo>
                    <a:pt x="7624" y="4159"/>
                    <a:pt x="8223" y="4789"/>
                    <a:pt x="8223" y="5576"/>
                  </a:cubicBezTo>
                  <a:cubicBezTo>
                    <a:pt x="8254" y="6616"/>
                    <a:pt x="7309" y="7183"/>
                    <a:pt x="6049" y="8223"/>
                  </a:cubicBezTo>
                  <a:cubicBezTo>
                    <a:pt x="5986" y="8286"/>
                    <a:pt x="5907" y="8317"/>
                    <a:pt x="5829" y="8317"/>
                  </a:cubicBezTo>
                  <a:cubicBezTo>
                    <a:pt x="5750" y="8317"/>
                    <a:pt x="5671" y="8286"/>
                    <a:pt x="5608" y="8223"/>
                  </a:cubicBezTo>
                  <a:cubicBezTo>
                    <a:pt x="4348" y="7183"/>
                    <a:pt x="3403" y="6585"/>
                    <a:pt x="3403" y="5576"/>
                  </a:cubicBezTo>
                  <a:cubicBezTo>
                    <a:pt x="3403" y="4789"/>
                    <a:pt x="4033" y="4159"/>
                    <a:pt x="4789" y="4159"/>
                  </a:cubicBezTo>
                  <a:cubicBezTo>
                    <a:pt x="5293" y="4159"/>
                    <a:pt x="5608" y="4411"/>
                    <a:pt x="5797" y="4663"/>
                  </a:cubicBezTo>
                  <a:cubicBezTo>
                    <a:pt x="6018" y="4411"/>
                    <a:pt x="6364" y="4159"/>
                    <a:pt x="6837" y="4159"/>
                  </a:cubicBezTo>
                  <a:close/>
                  <a:moveTo>
                    <a:pt x="4474" y="0"/>
                  </a:moveTo>
                  <a:cubicBezTo>
                    <a:pt x="3875" y="0"/>
                    <a:pt x="3466" y="473"/>
                    <a:pt x="3466" y="1008"/>
                  </a:cubicBezTo>
                  <a:lnTo>
                    <a:pt x="3466" y="3466"/>
                  </a:lnTo>
                  <a:lnTo>
                    <a:pt x="1008" y="3466"/>
                  </a:lnTo>
                  <a:cubicBezTo>
                    <a:pt x="410" y="3466"/>
                    <a:pt x="0" y="3938"/>
                    <a:pt x="0" y="4474"/>
                  </a:cubicBezTo>
                  <a:lnTo>
                    <a:pt x="0" y="7246"/>
                  </a:lnTo>
                  <a:cubicBezTo>
                    <a:pt x="0" y="7813"/>
                    <a:pt x="473" y="8254"/>
                    <a:pt x="1008" y="8254"/>
                  </a:cubicBezTo>
                  <a:lnTo>
                    <a:pt x="3466" y="8254"/>
                  </a:lnTo>
                  <a:lnTo>
                    <a:pt x="3466" y="10649"/>
                  </a:lnTo>
                  <a:cubicBezTo>
                    <a:pt x="3466" y="11247"/>
                    <a:pt x="3938" y="11688"/>
                    <a:pt x="4474" y="11688"/>
                  </a:cubicBezTo>
                  <a:lnTo>
                    <a:pt x="7246" y="11688"/>
                  </a:lnTo>
                  <a:cubicBezTo>
                    <a:pt x="7813" y="11688"/>
                    <a:pt x="8254" y="11216"/>
                    <a:pt x="8254" y="10649"/>
                  </a:cubicBezTo>
                  <a:lnTo>
                    <a:pt x="8254" y="8254"/>
                  </a:lnTo>
                  <a:lnTo>
                    <a:pt x="10680" y="8254"/>
                  </a:lnTo>
                  <a:cubicBezTo>
                    <a:pt x="11279" y="8254"/>
                    <a:pt x="11720" y="7782"/>
                    <a:pt x="11720" y="7246"/>
                  </a:cubicBezTo>
                  <a:lnTo>
                    <a:pt x="11720" y="4474"/>
                  </a:lnTo>
                  <a:cubicBezTo>
                    <a:pt x="11751" y="3938"/>
                    <a:pt x="11279" y="3466"/>
                    <a:pt x="10680" y="3466"/>
                  </a:cubicBezTo>
                  <a:lnTo>
                    <a:pt x="8254" y="3466"/>
                  </a:lnTo>
                  <a:lnTo>
                    <a:pt x="8254" y="1008"/>
                  </a:lnTo>
                  <a:cubicBezTo>
                    <a:pt x="8254" y="410"/>
                    <a:pt x="7782" y="0"/>
                    <a:pt x="724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66" name="Google Shape;2666;p60"/>
          <p:cNvGrpSpPr/>
          <p:nvPr/>
        </p:nvGrpSpPr>
        <p:grpSpPr>
          <a:xfrm>
            <a:off x="8142795" y="3305503"/>
            <a:ext cx="289289" cy="279979"/>
            <a:chOff x="-22845575" y="3504075"/>
            <a:chExt cx="296950" cy="295025"/>
          </a:xfrm>
        </p:grpSpPr>
        <p:sp>
          <p:nvSpPr>
            <p:cNvPr id="2667" name="Google Shape;2667;p60"/>
            <p:cNvSpPr/>
            <p:nvPr/>
          </p:nvSpPr>
          <p:spPr>
            <a:xfrm>
              <a:off x="-22688825" y="3504100"/>
              <a:ext cx="140200" cy="295000"/>
            </a:xfrm>
            <a:custGeom>
              <a:rect b="b" l="l" r="r" t="t"/>
              <a:pathLst>
                <a:path extrusionOk="0" h="11800" w="5608">
                  <a:moveTo>
                    <a:pt x="1465" y="2908"/>
                  </a:moveTo>
                  <a:cubicBezTo>
                    <a:pt x="1552" y="2908"/>
                    <a:pt x="1638" y="2931"/>
                    <a:pt x="1701" y="2979"/>
                  </a:cubicBezTo>
                  <a:cubicBezTo>
                    <a:pt x="1827" y="3105"/>
                    <a:pt x="1827" y="3357"/>
                    <a:pt x="1701" y="3451"/>
                  </a:cubicBezTo>
                  <a:cubicBezTo>
                    <a:pt x="1292" y="3861"/>
                    <a:pt x="1292" y="4522"/>
                    <a:pt x="1701" y="4932"/>
                  </a:cubicBezTo>
                  <a:cubicBezTo>
                    <a:pt x="1827" y="5026"/>
                    <a:pt x="1827" y="5279"/>
                    <a:pt x="1701" y="5373"/>
                  </a:cubicBezTo>
                  <a:cubicBezTo>
                    <a:pt x="1632" y="5477"/>
                    <a:pt x="1544" y="5524"/>
                    <a:pt x="1452" y="5524"/>
                  </a:cubicBezTo>
                  <a:cubicBezTo>
                    <a:pt x="1377" y="5524"/>
                    <a:pt x="1300" y="5493"/>
                    <a:pt x="1229" y="5436"/>
                  </a:cubicBezTo>
                  <a:cubicBezTo>
                    <a:pt x="567" y="4774"/>
                    <a:pt x="567" y="3672"/>
                    <a:pt x="1229" y="2979"/>
                  </a:cubicBezTo>
                  <a:cubicBezTo>
                    <a:pt x="1292" y="2931"/>
                    <a:pt x="1378" y="2908"/>
                    <a:pt x="1465" y="2908"/>
                  </a:cubicBezTo>
                  <a:close/>
                  <a:moveTo>
                    <a:pt x="2461" y="7313"/>
                  </a:moveTo>
                  <a:cubicBezTo>
                    <a:pt x="2532" y="7313"/>
                    <a:pt x="2605" y="7318"/>
                    <a:pt x="2678" y="7326"/>
                  </a:cubicBezTo>
                  <a:cubicBezTo>
                    <a:pt x="2867" y="7358"/>
                    <a:pt x="3025" y="7515"/>
                    <a:pt x="2993" y="7704"/>
                  </a:cubicBezTo>
                  <a:cubicBezTo>
                    <a:pt x="2962" y="7925"/>
                    <a:pt x="2804" y="8019"/>
                    <a:pt x="2615" y="8019"/>
                  </a:cubicBezTo>
                  <a:cubicBezTo>
                    <a:pt x="2579" y="8016"/>
                    <a:pt x="2543" y="8014"/>
                    <a:pt x="2507" y="8014"/>
                  </a:cubicBezTo>
                  <a:cubicBezTo>
                    <a:pt x="1947" y="8014"/>
                    <a:pt x="1418" y="8467"/>
                    <a:pt x="1418" y="9059"/>
                  </a:cubicBezTo>
                  <a:cubicBezTo>
                    <a:pt x="1418" y="9248"/>
                    <a:pt x="1260" y="9406"/>
                    <a:pt x="1071" y="9406"/>
                  </a:cubicBezTo>
                  <a:cubicBezTo>
                    <a:pt x="882" y="9406"/>
                    <a:pt x="725" y="9248"/>
                    <a:pt x="725" y="9059"/>
                  </a:cubicBezTo>
                  <a:cubicBezTo>
                    <a:pt x="725" y="8091"/>
                    <a:pt x="1490" y="7313"/>
                    <a:pt x="2461" y="7313"/>
                  </a:cubicBezTo>
                  <a:close/>
                  <a:moveTo>
                    <a:pt x="1060" y="0"/>
                  </a:moveTo>
                  <a:cubicBezTo>
                    <a:pt x="689" y="0"/>
                    <a:pt x="327" y="130"/>
                    <a:pt x="0" y="364"/>
                  </a:cubicBezTo>
                  <a:lnTo>
                    <a:pt x="0" y="5247"/>
                  </a:lnTo>
                  <a:cubicBezTo>
                    <a:pt x="0" y="5814"/>
                    <a:pt x="473" y="6255"/>
                    <a:pt x="1040" y="6255"/>
                  </a:cubicBezTo>
                  <a:cubicBezTo>
                    <a:pt x="1229" y="6255"/>
                    <a:pt x="1386" y="6413"/>
                    <a:pt x="1386" y="6602"/>
                  </a:cubicBezTo>
                  <a:cubicBezTo>
                    <a:pt x="1386" y="6822"/>
                    <a:pt x="1229" y="6948"/>
                    <a:pt x="1040" y="6948"/>
                  </a:cubicBezTo>
                  <a:cubicBezTo>
                    <a:pt x="630" y="6948"/>
                    <a:pt x="284" y="6854"/>
                    <a:pt x="0" y="6602"/>
                  </a:cubicBezTo>
                  <a:lnTo>
                    <a:pt x="0" y="11453"/>
                  </a:lnTo>
                  <a:cubicBezTo>
                    <a:pt x="284" y="11705"/>
                    <a:pt x="630" y="11800"/>
                    <a:pt x="1040" y="11800"/>
                  </a:cubicBezTo>
                  <a:cubicBezTo>
                    <a:pt x="1733" y="11800"/>
                    <a:pt x="2363" y="11359"/>
                    <a:pt x="2647" y="10760"/>
                  </a:cubicBezTo>
                  <a:cubicBezTo>
                    <a:pt x="3497" y="10634"/>
                    <a:pt x="4190" y="9910"/>
                    <a:pt x="4190" y="9028"/>
                  </a:cubicBezTo>
                  <a:cubicBezTo>
                    <a:pt x="4190" y="8902"/>
                    <a:pt x="4159" y="8776"/>
                    <a:pt x="4159" y="8618"/>
                  </a:cubicBezTo>
                  <a:cubicBezTo>
                    <a:pt x="4505" y="8555"/>
                    <a:pt x="4820" y="8397"/>
                    <a:pt x="5104" y="8145"/>
                  </a:cubicBezTo>
                  <a:cubicBezTo>
                    <a:pt x="5419" y="7830"/>
                    <a:pt x="5608" y="7389"/>
                    <a:pt x="5608" y="6917"/>
                  </a:cubicBezTo>
                  <a:cubicBezTo>
                    <a:pt x="5608" y="6539"/>
                    <a:pt x="5482" y="6192"/>
                    <a:pt x="5261" y="5909"/>
                  </a:cubicBezTo>
                  <a:cubicBezTo>
                    <a:pt x="5482" y="5594"/>
                    <a:pt x="5608" y="5247"/>
                    <a:pt x="5608" y="4869"/>
                  </a:cubicBezTo>
                  <a:cubicBezTo>
                    <a:pt x="5608" y="4396"/>
                    <a:pt x="5387" y="3987"/>
                    <a:pt x="5072" y="3672"/>
                  </a:cubicBezTo>
                  <a:cubicBezTo>
                    <a:pt x="4852" y="3420"/>
                    <a:pt x="4505" y="3262"/>
                    <a:pt x="4127" y="3199"/>
                  </a:cubicBezTo>
                  <a:cubicBezTo>
                    <a:pt x="4253" y="2632"/>
                    <a:pt x="4096" y="2002"/>
                    <a:pt x="3655" y="1561"/>
                  </a:cubicBezTo>
                  <a:cubicBezTo>
                    <a:pt x="3403" y="1309"/>
                    <a:pt x="3025" y="1120"/>
                    <a:pt x="2647" y="1088"/>
                  </a:cubicBezTo>
                  <a:cubicBezTo>
                    <a:pt x="2394" y="584"/>
                    <a:pt x="1985" y="143"/>
                    <a:pt x="1449" y="49"/>
                  </a:cubicBezTo>
                  <a:cubicBezTo>
                    <a:pt x="1319" y="16"/>
                    <a:pt x="1189" y="0"/>
                    <a:pt x="106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8" name="Google Shape;2668;p60"/>
            <p:cNvSpPr/>
            <p:nvPr/>
          </p:nvSpPr>
          <p:spPr>
            <a:xfrm>
              <a:off x="-22845575" y="3504075"/>
              <a:ext cx="139425" cy="294250"/>
            </a:xfrm>
            <a:custGeom>
              <a:rect b="b" l="l" r="r" t="t"/>
              <a:pathLst>
                <a:path extrusionOk="0" h="11770" w="5577">
                  <a:moveTo>
                    <a:pt x="4187" y="2948"/>
                  </a:moveTo>
                  <a:cubicBezTo>
                    <a:pt x="4277" y="2948"/>
                    <a:pt x="4364" y="2980"/>
                    <a:pt x="4411" y="3043"/>
                  </a:cubicBezTo>
                  <a:cubicBezTo>
                    <a:pt x="5104" y="3673"/>
                    <a:pt x="5104" y="4775"/>
                    <a:pt x="4411" y="5437"/>
                  </a:cubicBezTo>
                  <a:cubicBezTo>
                    <a:pt x="4364" y="5500"/>
                    <a:pt x="4277" y="5532"/>
                    <a:pt x="4187" y="5532"/>
                  </a:cubicBezTo>
                  <a:cubicBezTo>
                    <a:pt x="4096" y="5532"/>
                    <a:pt x="4002" y="5500"/>
                    <a:pt x="3939" y="5437"/>
                  </a:cubicBezTo>
                  <a:cubicBezTo>
                    <a:pt x="3844" y="5311"/>
                    <a:pt x="3844" y="5090"/>
                    <a:pt x="3939" y="4964"/>
                  </a:cubicBezTo>
                  <a:cubicBezTo>
                    <a:pt x="4348" y="4555"/>
                    <a:pt x="4348" y="3893"/>
                    <a:pt x="3939" y="3515"/>
                  </a:cubicBezTo>
                  <a:cubicBezTo>
                    <a:pt x="3844" y="3389"/>
                    <a:pt x="3844" y="3137"/>
                    <a:pt x="3939" y="3043"/>
                  </a:cubicBezTo>
                  <a:cubicBezTo>
                    <a:pt x="4002" y="2980"/>
                    <a:pt x="4096" y="2948"/>
                    <a:pt x="4187" y="2948"/>
                  </a:cubicBezTo>
                  <a:close/>
                  <a:moveTo>
                    <a:pt x="3148" y="7314"/>
                  </a:moveTo>
                  <a:cubicBezTo>
                    <a:pt x="4123" y="7314"/>
                    <a:pt x="4915" y="8092"/>
                    <a:pt x="4915" y="9060"/>
                  </a:cubicBezTo>
                  <a:cubicBezTo>
                    <a:pt x="4915" y="9249"/>
                    <a:pt x="4726" y="9407"/>
                    <a:pt x="4537" y="9407"/>
                  </a:cubicBezTo>
                  <a:cubicBezTo>
                    <a:pt x="4348" y="9407"/>
                    <a:pt x="4191" y="9249"/>
                    <a:pt x="4191" y="9060"/>
                  </a:cubicBezTo>
                  <a:cubicBezTo>
                    <a:pt x="4191" y="8468"/>
                    <a:pt x="3662" y="8015"/>
                    <a:pt x="3101" y="8015"/>
                  </a:cubicBezTo>
                  <a:cubicBezTo>
                    <a:pt x="3066" y="8015"/>
                    <a:pt x="3030" y="8017"/>
                    <a:pt x="2994" y="8020"/>
                  </a:cubicBezTo>
                  <a:cubicBezTo>
                    <a:pt x="2968" y="8029"/>
                    <a:pt x="2944" y="8033"/>
                    <a:pt x="2920" y="8033"/>
                  </a:cubicBezTo>
                  <a:cubicBezTo>
                    <a:pt x="2765" y="8033"/>
                    <a:pt x="2643" y="7869"/>
                    <a:pt x="2616" y="7705"/>
                  </a:cubicBezTo>
                  <a:cubicBezTo>
                    <a:pt x="2584" y="7516"/>
                    <a:pt x="2742" y="7359"/>
                    <a:pt x="2931" y="7327"/>
                  </a:cubicBezTo>
                  <a:cubicBezTo>
                    <a:pt x="3004" y="7319"/>
                    <a:pt x="3077" y="7314"/>
                    <a:pt x="3148" y="7314"/>
                  </a:cubicBezTo>
                  <a:close/>
                  <a:moveTo>
                    <a:pt x="4581" y="0"/>
                  </a:moveTo>
                  <a:cubicBezTo>
                    <a:pt x="4444" y="0"/>
                    <a:pt x="4303" y="16"/>
                    <a:pt x="4159" y="50"/>
                  </a:cubicBezTo>
                  <a:cubicBezTo>
                    <a:pt x="3592" y="144"/>
                    <a:pt x="3214" y="585"/>
                    <a:pt x="2962" y="1089"/>
                  </a:cubicBezTo>
                  <a:cubicBezTo>
                    <a:pt x="2584" y="1152"/>
                    <a:pt x="2206" y="1310"/>
                    <a:pt x="1954" y="1562"/>
                  </a:cubicBezTo>
                  <a:cubicBezTo>
                    <a:pt x="1513" y="2003"/>
                    <a:pt x="1355" y="2633"/>
                    <a:pt x="1481" y="3200"/>
                  </a:cubicBezTo>
                  <a:cubicBezTo>
                    <a:pt x="1135" y="3232"/>
                    <a:pt x="820" y="3389"/>
                    <a:pt x="536" y="3673"/>
                  </a:cubicBezTo>
                  <a:cubicBezTo>
                    <a:pt x="221" y="3988"/>
                    <a:pt x="1" y="4397"/>
                    <a:pt x="1" y="4870"/>
                  </a:cubicBezTo>
                  <a:cubicBezTo>
                    <a:pt x="1" y="5280"/>
                    <a:pt x="127" y="5626"/>
                    <a:pt x="379" y="5910"/>
                  </a:cubicBezTo>
                  <a:cubicBezTo>
                    <a:pt x="127" y="6225"/>
                    <a:pt x="1" y="6571"/>
                    <a:pt x="1" y="6918"/>
                  </a:cubicBezTo>
                  <a:cubicBezTo>
                    <a:pt x="1" y="7390"/>
                    <a:pt x="221" y="7831"/>
                    <a:pt x="536" y="8146"/>
                  </a:cubicBezTo>
                  <a:cubicBezTo>
                    <a:pt x="788" y="8430"/>
                    <a:pt x="1135" y="8588"/>
                    <a:pt x="1481" y="8619"/>
                  </a:cubicBezTo>
                  <a:cubicBezTo>
                    <a:pt x="1229" y="9690"/>
                    <a:pt x="1985" y="10604"/>
                    <a:pt x="2931" y="10698"/>
                  </a:cubicBezTo>
                  <a:cubicBezTo>
                    <a:pt x="3214" y="11328"/>
                    <a:pt x="3781" y="11769"/>
                    <a:pt x="4537" y="11769"/>
                  </a:cubicBezTo>
                  <a:cubicBezTo>
                    <a:pt x="4947" y="11769"/>
                    <a:pt x="5293" y="11612"/>
                    <a:pt x="5577" y="11423"/>
                  </a:cubicBezTo>
                  <a:lnTo>
                    <a:pt x="5577" y="6571"/>
                  </a:lnTo>
                  <a:cubicBezTo>
                    <a:pt x="5293" y="6823"/>
                    <a:pt x="4947" y="6918"/>
                    <a:pt x="4537" y="6918"/>
                  </a:cubicBezTo>
                  <a:cubicBezTo>
                    <a:pt x="4348" y="6918"/>
                    <a:pt x="4191" y="6760"/>
                    <a:pt x="4191" y="6571"/>
                  </a:cubicBezTo>
                  <a:cubicBezTo>
                    <a:pt x="4191" y="6382"/>
                    <a:pt x="4348" y="6225"/>
                    <a:pt x="4537" y="6225"/>
                  </a:cubicBezTo>
                  <a:cubicBezTo>
                    <a:pt x="5136" y="6225"/>
                    <a:pt x="5577" y="5752"/>
                    <a:pt x="5577" y="5185"/>
                  </a:cubicBezTo>
                  <a:lnTo>
                    <a:pt x="5577" y="302"/>
                  </a:lnTo>
                  <a:cubicBezTo>
                    <a:pt x="5300" y="117"/>
                    <a:pt x="4956" y="0"/>
                    <a:pt x="458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69" name="Google Shape;2669;p60"/>
          <p:cNvGrpSpPr/>
          <p:nvPr/>
        </p:nvGrpSpPr>
        <p:grpSpPr>
          <a:xfrm>
            <a:off x="5978022" y="1553914"/>
            <a:ext cx="251049" cy="289674"/>
            <a:chOff x="-27691025" y="3175300"/>
            <a:chExt cx="251275" cy="295375"/>
          </a:xfrm>
        </p:grpSpPr>
        <p:sp>
          <p:nvSpPr>
            <p:cNvPr id="2670" name="Google Shape;2670;p60"/>
            <p:cNvSpPr/>
            <p:nvPr/>
          </p:nvSpPr>
          <p:spPr>
            <a:xfrm>
              <a:off x="-27492550" y="3298150"/>
              <a:ext cx="18125" cy="18150"/>
            </a:xfrm>
            <a:custGeom>
              <a:rect b="b" l="l" r="r" t="t"/>
              <a:pathLst>
                <a:path extrusionOk="0" h="726" w="725">
                  <a:moveTo>
                    <a:pt x="378" y="1"/>
                  </a:moveTo>
                  <a:cubicBezTo>
                    <a:pt x="158" y="1"/>
                    <a:pt x="0" y="158"/>
                    <a:pt x="0" y="347"/>
                  </a:cubicBezTo>
                  <a:cubicBezTo>
                    <a:pt x="0" y="568"/>
                    <a:pt x="158" y="726"/>
                    <a:pt x="378" y="726"/>
                  </a:cubicBezTo>
                  <a:cubicBezTo>
                    <a:pt x="599" y="663"/>
                    <a:pt x="725" y="505"/>
                    <a:pt x="725" y="347"/>
                  </a:cubicBezTo>
                  <a:cubicBezTo>
                    <a:pt x="725" y="158"/>
                    <a:pt x="567" y="1"/>
                    <a:pt x="3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1" name="Google Shape;2671;p60"/>
            <p:cNvSpPr/>
            <p:nvPr/>
          </p:nvSpPr>
          <p:spPr>
            <a:xfrm>
              <a:off x="-27613050" y="3175300"/>
              <a:ext cx="60650" cy="105550"/>
            </a:xfrm>
            <a:custGeom>
              <a:rect b="b" l="l" r="r" t="t"/>
              <a:pathLst>
                <a:path extrusionOk="0" h="4222" w="2426">
                  <a:moveTo>
                    <a:pt x="347" y="0"/>
                  </a:moveTo>
                  <a:cubicBezTo>
                    <a:pt x="158" y="0"/>
                    <a:pt x="0" y="158"/>
                    <a:pt x="0" y="347"/>
                  </a:cubicBezTo>
                  <a:lnTo>
                    <a:pt x="0" y="1733"/>
                  </a:lnTo>
                  <a:cubicBezTo>
                    <a:pt x="32" y="1922"/>
                    <a:pt x="158" y="2080"/>
                    <a:pt x="347" y="2080"/>
                  </a:cubicBezTo>
                  <a:cubicBezTo>
                    <a:pt x="536" y="2080"/>
                    <a:pt x="693" y="1922"/>
                    <a:pt x="693" y="1733"/>
                  </a:cubicBezTo>
                  <a:lnTo>
                    <a:pt x="693" y="1386"/>
                  </a:lnTo>
                  <a:lnTo>
                    <a:pt x="1040" y="1386"/>
                  </a:lnTo>
                  <a:cubicBezTo>
                    <a:pt x="1260" y="1386"/>
                    <a:pt x="1418" y="1544"/>
                    <a:pt x="1418" y="1733"/>
                  </a:cubicBezTo>
                  <a:lnTo>
                    <a:pt x="1418" y="2899"/>
                  </a:lnTo>
                  <a:cubicBezTo>
                    <a:pt x="1197" y="3025"/>
                    <a:pt x="1040" y="3277"/>
                    <a:pt x="1040" y="3497"/>
                  </a:cubicBezTo>
                  <a:lnTo>
                    <a:pt x="1040" y="4222"/>
                  </a:lnTo>
                  <a:lnTo>
                    <a:pt x="2426" y="4222"/>
                  </a:lnTo>
                  <a:lnTo>
                    <a:pt x="2426" y="3497"/>
                  </a:lnTo>
                  <a:cubicBezTo>
                    <a:pt x="2426" y="3214"/>
                    <a:pt x="2268" y="3025"/>
                    <a:pt x="2079" y="2899"/>
                  </a:cubicBezTo>
                  <a:lnTo>
                    <a:pt x="2079" y="1733"/>
                  </a:lnTo>
                  <a:cubicBezTo>
                    <a:pt x="2079" y="1134"/>
                    <a:pt x="1607" y="693"/>
                    <a:pt x="1040" y="693"/>
                  </a:cubicBezTo>
                  <a:lnTo>
                    <a:pt x="693" y="693"/>
                  </a:lnTo>
                  <a:lnTo>
                    <a:pt x="693" y="347"/>
                  </a:lnTo>
                  <a:cubicBezTo>
                    <a:pt x="693" y="158"/>
                    <a:pt x="536"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2" name="Google Shape;2672;p60"/>
            <p:cNvSpPr/>
            <p:nvPr/>
          </p:nvSpPr>
          <p:spPr>
            <a:xfrm>
              <a:off x="-27691025" y="3175300"/>
              <a:ext cx="60650" cy="105550"/>
            </a:xfrm>
            <a:custGeom>
              <a:rect b="b" l="l" r="r" t="t"/>
              <a:pathLst>
                <a:path extrusionOk="0" h="4222" w="2426">
                  <a:moveTo>
                    <a:pt x="2079" y="0"/>
                  </a:moveTo>
                  <a:cubicBezTo>
                    <a:pt x="1890" y="0"/>
                    <a:pt x="1733" y="158"/>
                    <a:pt x="1733" y="347"/>
                  </a:cubicBezTo>
                  <a:lnTo>
                    <a:pt x="1733" y="693"/>
                  </a:lnTo>
                  <a:lnTo>
                    <a:pt x="1386" y="693"/>
                  </a:lnTo>
                  <a:cubicBezTo>
                    <a:pt x="788" y="693"/>
                    <a:pt x="347" y="1166"/>
                    <a:pt x="347" y="1733"/>
                  </a:cubicBezTo>
                  <a:lnTo>
                    <a:pt x="347" y="2899"/>
                  </a:lnTo>
                  <a:cubicBezTo>
                    <a:pt x="158" y="3025"/>
                    <a:pt x="0" y="3277"/>
                    <a:pt x="0" y="3497"/>
                  </a:cubicBezTo>
                  <a:lnTo>
                    <a:pt x="0" y="4222"/>
                  </a:lnTo>
                  <a:lnTo>
                    <a:pt x="1386" y="4222"/>
                  </a:lnTo>
                  <a:lnTo>
                    <a:pt x="1386" y="3497"/>
                  </a:lnTo>
                  <a:cubicBezTo>
                    <a:pt x="1386" y="3214"/>
                    <a:pt x="1229" y="3025"/>
                    <a:pt x="1008" y="2899"/>
                  </a:cubicBezTo>
                  <a:lnTo>
                    <a:pt x="1008" y="1733"/>
                  </a:lnTo>
                  <a:cubicBezTo>
                    <a:pt x="1008" y="1544"/>
                    <a:pt x="1166" y="1386"/>
                    <a:pt x="1386" y="1386"/>
                  </a:cubicBezTo>
                  <a:lnTo>
                    <a:pt x="1733" y="1386"/>
                  </a:lnTo>
                  <a:lnTo>
                    <a:pt x="1733" y="1733"/>
                  </a:lnTo>
                  <a:cubicBezTo>
                    <a:pt x="1733" y="1922"/>
                    <a:pt x="1890" y="2080"/>
                    <a:pt x="2079" y="2080"/>
                  </a:cubicBezTo>
                  <a:cubicBezTo>
                    <a:pt x="2268" y="2080"/>
                    <a:pt x="2426" y="1922"/>
                    <a:pt x="2426" y="1733"/>
                  </a:cubicBezTo>
                  <a:lnTo>
                    <a:pt x="2426" y="347"/>
                  </a:lnTo>
                  <a:cubicBezTo>
                    <a:pt x="2426" y="158"/>
                    <a:pt x="2268" y="0"/>
                    <a:pt x="207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3" name="Google Shape;2673;p60"/>
            <p:cNvSpPr/>
            <p:nvPr/>
          </p:nvSpPr>
          <p:spPr>
            <a:xfrm>
              <a:off x="-27691025" y="3263500"/>
              <a:ext cx="251275" cy="207175"/>
            </a:xfrm>
            <a:custGeom>
              <a:rect b="b" l="l" r="r" t="t"/>
              <a:pathLst>
                <a:path extrusionOk="0" h="8287" w="10051">
                  <a:moveTo>
                    <a:pt x="8317" y="725"/>
                  </a:moveTo>
                  <a:cubicBezTo>
                    <a:pt x="8885" y="725"/>
                    <a:pt x="9326" y="1198"/>
                    <a:pt x="9326" y="1733"/>
                  </a:cubicBezTo>
                  <a:cubicBezTo>
                    <a:pt x="9326" y="2332"/>
                    <a:pt x="8853" y="2773"/>
                    <a:pt x="8317" y="2773"/>
                  </a:cubicBezTo>
                  <a:cubicBezTo>
                    <a:pt x="7750" y="2773"/>
                    <a:pt x="7278" y="2301"/>
                    <a:pt x="7278" y="1733"/>
                  </a:cubicBezTo>
                  <a:cubicBezTo>
                    <a:pt x="7278" y="1166"/>
                    <a:pt x="7750" y="725"/>
                    <a:pt x="8317" y="725"/>
                  </a:cubicBezTo>
                  <a:close/>
                  <a:moveTo>
                    <a:pt x="8317" y="1"/>
                  </a:moveTo>
                  <a:cubicBezTo>
                    <a:pt x="7372" y="1"/>
                    <a:pt x="6585" y="788"/>
                    <a:pt x="6585" y="1733"/>
                  </a:cubicBezTo>
                  <a:cubicBezTo>
                    <a:pt x="6585" y="2584"/>
                    <a:pt x="7152" y="3277"/>
                    <a:pt x="7939" y="3435"/>
                  </a:cubicBezTo>
                  <a:lnTo>
                    <a:pt x="7939" y="5199"/>
                  </a:lnTo>
                  <a:cubicBezTo>
                    <a:pt x="7939" y="6554"/>
                    <a:pt x="6837" y="7656"/>
                    <a:pt x="5513" y="7656"/>
                  </a:cubicBezTo>
                  <a:cubicBezTo>
                    <a:pt x="4190" y="7656"/>
                    <a:pt x="3088" y="6554"/>
                    <a:pt x="3088" y="5199"/>
                  </a:cubicBezTo>
                  <a:lnTo>
                    <a:pt x="3088" y="4506"/>
                  </a:lnTo>
                  <a:lnTo>
                    <a:pt x="3088" y="4443"/>
                  </a:lnTo>
                  <a:cubicBezTo>
                    <a:pt x="4316" y="4317"/>
                    <a:pt x="5324" y="3309"/>
                    <a:pt x="5482" y="2049"/>
                  </a:cubicBezTo>
                  <a:cubicBezTo>
                    <a:pt x="5513" y="1797"/>
                    <a:pt x="5513" y="1891"/>
                    <a:pt x="5513" y="1355"/>
                  </a:cubicBezTo>
                  <a:lnTo>
                    <a:pt x="4127" y="1355"/>
                  </a:lnTo>
                  <a:cubicBezTo>
                    <a:pt x="4127" y="1607"/>
                    <a:pt x="4127" y="1765"/>
                    <a:pt x="4096" y="2049"/>
                  </a:cubicBezTo>
                  <a:cubicBezTo>
                    <a:pt x="3938" y="2710"/>
                    <a:pt x="3340" y="3088"/>
                    <a:pt x="2741" y="3088"/>
                  </a:cubicBezTo>
                  <a:cubicBezTo>
                    <a:pt x="2174" y="3088"/>
                    <a:pt x="1575" y="2773"/>
                    <a:pt x="1418" y="2049"/>
                  </a:cubicBezTo>
                  <a:cubicBezTo>
                    <a:pt x="1386" y="1828"/>
                    <a:pt x="1386" y="1607"/>
                    <a:pt x="1386" y="1355"/>
                  </a:cubicBezTo>
                  <a:lnTo>
                    <a:pt x="0" y="1355"/>
                  </a:lnTo>
                  <a:cubicBezTo>
                    <a:pt x="0" y="1670"/>
                    <a:pt x="0" y="1733"/>
                    <a:pt x="32" y="2049"/>
                  </a:cubicBezTo>
                  <a:cubicBezTo>
                    <a:pt x="221" y="3277"/>
                    <a:pt x="1166" y="4317"/>
                    <a:pt x="2426" y="4474"/>
                  </a:cubicBezTo>
                  <a:lnTo>
                    <a:pt x="2426" y="5168"/>
                  </a:lnTo>
                  <a:cubicBezTo>
                    <a:pt x="2426" y="5672"/>
                    <a:pt x="2552" y="6144"/>
                    <a:pt x="2804" y="6585"/>
                  </a:cubicBezTo>
                  <a:cubicBezTo>
                    <a:pt x="3308" y="7625"/>
                    <a:pt x="4379" y="8286"/>
                    <a:pt x="5545" y="8286"/>
                  </a:cubicBezTo>
                  <a:cubicBezTo>
                    <a:pt x="7278" y="8286"/>
                    <a:pt x="8664" y="6869"/>
                    <a:pt x="8664" y="5168"/>
                  </a:cubicBezTo>
                  <a:lnTo>
                    <a:pt x="8664" y="3435"/>
                  </a:lnTo>
                  <a:cubicBezTo>
                    <a:pt x="9452" y="3277"/>
                    <a:pt x="10050" y="2584"/>
                    <a:pt x="10050" y="1733"/>
                  </a:cubicBezTo>
                  <a:cubicBezTo>
                    <a:pt x="10050" y="788"/>
                    <a:pt x="9263" y="1"/>
                    <a:pt x="831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74" name="Google Shape;2674;p60"/>
          <p:cNvGrpSpPr/>
          <p:nvPr/>
        </p:nvGrpSpPr>
        <p:grpSpPr>
          <a:xfrm>
            <a:off x="5960595" y="2048437"/>
            <a:ext cx="279825" cy="177256"/>
            <a:chOff x="-27721750" y="3598250"/>
            <a:chExt cx="297750" cy="191400"/>
          </a:xfrm>
        </p:grpSpPr>
        <p:sp>
          <p:nvSpPr>
            <p:cNvPr id="2675" name="Google Shape;2675;p60"/>
            <p:cNvSpPr/>
            <p:nvPr/>
          </p:nvSpPr>
          <p:spPr>
            <a:xfrm>
              <a:off x="-27616200" y="3651800"/>
              <a:ext cx="86650" cy="86675"/>
            </a:xfrm>
            <a:custGeom>
              <a:rect b="b" l="l" r="r" t="t"/>
              <a:pathLst>
                <a:path extrusionOk="0" h="3467" w="3466">
                  <a:moveTo>
                    <a:pt x="1386" y="662"/>
                  </a:moveTo>
                  <a:cubicBezTo>
                    <a:pt x="1764" y="662"/>
                    <a:pt x="2079" y="977"/>
                    <a:pt x="2079" y="1387"/>
                  </a:cubicBezTo>
                  <a:cubicBezTo>
                    <a:pt x="2079" y="1765"/>
                    <a:pt x="1764" y="2080"/>
                    <a:pt x="1386" y="2080"/>
                  </a:cubicBezTo>
                  <a:cubicBezTo>
                    <a:pt x="977" y="2080"/>
                    <a:pt x="662" y="1765"/>
                    <a:pt x="662" y="1387"/>
                  </a:cubicBezTo>
                  <a:cubicBezTo>
                    <a:pt x="662" y="977"/>
                    <a:pt x="977" y="662"/>
                    <a:pt x="1386" y="662"/>
                  </a:cubicBezTo>
                  <a:close/>
                  <a:moveTo>
                    <a:pt x="1733" y="1"/>
                  </a:moveTo>
                  <a:cubicBezTo>
                    <a:pt x="788" y="1"/>
                    <a:pt x="0" y="788"/>
                    <a:pt x="0" y="1733"/>
                  </a:cubicBezTo>
                  <a:cubicBezTo>
                    <a:pt x="0" y="2679"/>
                    <a:pt x="788" y="3466"/>
                    <a:pt x="1733" y="3466"/>
                  </a:cubicBezTo>
                  <a:cubicBezTo>
                    <a:pt x="2678" y="3466"/>
                    <a:pt x="3466" y="2679"/>
                    <a:pt x="3466" y="1733"/>
                  </a:cubicBezTo>
                  <a:cubicBezTo>
                    <a:pt x="3466" y="788"/>
                    <a:pt x="2678" y="1"/>
                    <a:pt x="173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6" name="Google Shape;2676;p60"/>
            <p:cNvSpPr/>
            <p:nvPr/>
          </p:nvSpPr>
          <p:spPr>
            <a:xfrm>
              <a:off x="-27721750" y="3598250"/>
              <a:ext cx="297750" cy="191400"/>
            </a:xfrm>
            <a:custGeom>
              <a:rect b="b" l="l" r="r" t="t"/>
              <a:pathLst>
                <a:path extrusionOk="0" h="7656" w="11910">
                  <a:moveTo>
                    <a:pt x="5955" y="1418"/>
                  </a:moveTo>
                  <a:cubicBezTo>
                    <a:pt x="7278" y="1418"/>
                    <a:pt x="8381" y="2521"/>
                    <a:pt x="8381" y="3875"/>
                  </a:cubicBezTo>
                  <a:cubicBezTo>
                    <a:pt x="8381" y="5199"/>
                    <a:pt x="7278" y="6301"/>
                    <a:pt x="5955" y="6301"/>
                  </a:cubicBezTo>
                  <a:cubicBezTo>
                    <a:pt x="4600" y="6301"/>
                    <a:pt x="3497" y="5199"/>
                    <a:pt x="3497" y="3875"/>
                  </a:cubicBezTo>
                  <a:cubicBezTo>
                    <a:pt x="3497" y="2521"/>
                    <a:pt x="4600" y="1418"/>
                    <a:pt x="5955" y="1418"/>
                  </a:cubicBezTo>
                  <a:close/>
                  <a:moveTo>
                    <a:pt x="5955" y="0"/>
                  </a:moveTo>
                  <a:cubicBezTo>
                    <a:pt x="2710" y="0"/>
                    <a:pt x="189" y="3466"/>
                    <a:pt x="95" y="3623"/>
                  </a:cubicBezTo>
                  <a:cubicBezTo>
                    <a:pt x="0" y="3749"/>
                    <a:pt x="0" y="3907"/>
                    <a:pt x="95" y="4033"/>
                  </a:cubicBezTo>
                  <a:cubicBezTo>
                    <a:pt x="189" y="4190"/>
                    <a:pt x="2773" y="7656"/>
                    <a:pt x="5955" y="7656"/>
                  </a:cubicBezTo>
                  <a:cubicBezTo>
                    <a:pt x="9137" y="7656"/>
                    <a:pt x="11689" y="4190"/>
                    <a:pt x="11815" y="4033"/>
                  </a:cubicBezTo>
                  <a:cubicBezTo>
                    <a:pt x="11909" y="3907"/>
                    <a:pt x="11909" y="3749"/>
                    <a:pt x="11815" y="3623"/>
                  </a:cubicBezTo>
                  <a:cubicBezTo>
                    <a:pt x="11689" y="3466"/>
                    <a:pt x="9168" y="0"/>
                    <a:pt x="595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77" name="Google Shape;2677;p60"/>
          <p:cNvGrpSpPr/>
          <p:nvPr/>
        </p:nvGrpSpPr>
        <p:grpSpPr>
          <a:xfrm>
            <a:off x="5954844" y="2430457"/>
            <a:ext cx="293007" cy="283592"/>
            <a:chOff x="-27719400" y="3925600"/>
            <a:chExt cx="295400" cy="286225"/>
          </a:xfrm>
        </p:grpSpPr>
        <p:sp>
          <p:nvSpPr>
            <p:cNvPr id="2678" name="Google Shape;2678;p60"/>
            <p:cNvSpPr/>
            <p:nvPr/>
          </p:nvSpPr>
          <p:spPr>
            <a:xfrm>
              <a:off x="-27596525" y="3925600"/>
              <a:ext cx="172525" cy="162575"/>
            </a:xfrm>
            <a:custGeom>
              <a:rect b="b" l="l" r="r" t="t"/>
              <a:pathLst>
                <a:path extrusionOk="0" h="6503" w="6901">
                  <a:moveTo>
                    <a:pt x="5042" y="0"/>
                  </a:moveTo>
                  <a:cubicBezTo>
                    <a:pt x="4425" y="0"/>
                    <a:pt x="3809" y="237"/>
                    <a:pt x="3340" y="705"/>
                  </a:cubicBezTo>
                  <a:lnTo>
                    <a:pt x="1765" y="2281"/>
                  </a:lnTo>
                  <a:cubicBezTo>
                    <a:pt x="1639" y="2407"/>
                    <a:pt x="1639" y="2627"/>
                    <a:pt x="1765" y="2785"/>
                  </a:cubicBezTo>
                  <a:cubicBezTo>
                    <a:pt x="1860" y="2879"/>
                    <a:pt x="1891" y="2942"/>
                    <a:pt x="1891" y="3037"/>
                  </a:cubicBezTo>
                  <a:cubicBezTo>
                    <a:pt x="1891" y="3100"/>
                    <a:pt x="1860" y="3226"/>
                    <a:pt x="1765" y="3257"/>
                  </a:cubicBezTo>
                  <a:lnTo>
                    <a:pt x="1229" y="3824"/>
                  </a:lnTo>
                  <a:cubicBezTo>
                    <a:pt x="1009" y="3856"/>
                    <a:pt x="820" y="3919"/>
                    <a:pt x="662" y="4045"/>
                  </a:cubicBezTo>
                  <a:lnTo>
                    <a:pt x="1" y="4643"/>
                  </a:lnTo>
                  <a:lnTo>
                    <a:pt x="1860" y="6502"/>
                  </a:lnTo>
                  <a:lnTo>
                    <a:pt x="2427" y="5809"/>
                  </a:lnTo>
                  <a:cubicBezTo>
                    <a:pt x="2553" y="5652"/>
                    <a:pt x="2647" y="5494"/>
                    <a:pt x="2679" y="5305"/>
                  </a:cubicBezTo>
                  <a:lnTo>
                    <a:pt x="6774" y="1209"/>
                  </a:lnTo>
                  <a:cubicBezTo>
                    <a:pt x="6900" y="1083"/>
                    <a:pt x="6900" y="863"/>
                    <a:pt x="6774" y="737"/>
                  </a:cubicBezTo>
                  <a:cubicBezTo>
                    <a:pt x="6298" y="245"/>
                    <a:pt x="5669" y="0"/>
                    <a:pt x="504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9" name="Google Shape;2679;p60"/>
            <p:cNvSpPr/>
            <p:nvPr/>
          </p:nvSpPr>
          <p:spPr>
            <a:xfrm>
              <a:off x="-27719400" y="4054275"/>
              <a:ext cx="157550" cy="157550"/>
            </a:xfrm>
            <a:custGeom>
              <a:rect b="b" l="l" r="r" t="t"/>
              <a:pathLst>
                <a:path extrusionOk="0" h="6302" w="6302">
                  <a:moveTo>
                    <a:pt x="4412" y="1"/>
                  </a:moveTo>
                  <a:lnTo>
                    <a:pt x="537" y="3466"/>
                  </a:lnTo>
                  <a:cubicBezTo>
                    <a:pt x="190" y="3781"/>
                    <a:pt x="1" y="4222"/>
                    <a:pt x="1" y="4695"/>
                  </a:cubicBezTo>
                  <a:cubicBezTo>
                    <a:pt x="1" y="5136"/>
                    <a:pt x="158" y="5545"/>
                    <a:pt x="474" y="5829"/>
                  </a:cubicBezTo>
                  <a:cubicBezTo>
                    <a:pt x="789" y="6144"/>
                    <a:pt x="1167" y="6302"/>
                    <a:pt x="1608" y="6302"/>
                  </a:cubicBezTo>
                  <a:lnTo>
                    <a:pt x="1639" y="6302"/>
                  </a:lnTo>
                  <a:cubicBezTo>
                    <a:pt x="1954" y="6302"/>
                    <a:pt x="2269" y="6175"/>
                    <a:pt x="2553" y="5986"/>
                  </a:cubicBezTo>
                  <a:lnTo>
                    <a:pt x="1482" y="4915"/>
                  </a:lnTo>
                  <a:cubicBezTo>
                    <a:pt x="1356" y="4789"/>
                    <a:pt x="1356" y="4569"/>
                    <a:pt x="1482" y="4443"/>
                  </a:cubicBezTo>
                  <a:cubicBezTo>
                    <a:pt x="1545" y="4395"/>
                    <a:pt x="1631" y="4372"/>
                    <a:pt x="1718" y="4372"/>
                  </a:cubicBezTo>
                  <a:cubicBezTo>
                    <a:pt x="1805" y="4372"/>
                    <a:pt x="1891" y="4395"/>
                    <a:pt x="1954" y="4443"/>
                  </a:cubicBezTo>
                  <a:lnTo>
                    <a:pt x="3025" y="5514"/>
                  </a:lnTo>
                  <a:lnTo>
                    <a:pt x="3498" y="5010"/>
                  </a:lnTo>
                  <a:lnTo>
                    <a:pt x="2521" y="4002"/>
                  </a:lnTo>
                  <a:cubicBezTo>
                    <a:pt x="2395" y="3907"/>
                    <a:pt x="2395" y="3655"/>
                    <a:pt x="2521" y="3561"/>
                  </a:cubicBezTo>
                  <a:cubicBezTo>
                    <a:pt x="2569" y="3498"/>
                    <a:pt x="2655" y="3466"/>
                    <a:pt x="2746" y="3466"/>
                  </a:cubicBezTo>
                  <a:cubicBezTo>
                    <a:pt x="2836" y="3466"/>
                    <a:pt x="2931" y="3498"/>
                    <a:pt x="2994" y="3561"/>
                  </a:cubicBezTo>
                  <a:lnTo>
                    <a:pt x="3939" y="4474"/>
                  </a:lnTo>
                  <a:lnTo>
                    <a:pt x="4412" y="3970"/>
                  </a:lnTo>
                  <a:lnTo>
                    <a:pt x="3530" y="3120"/>
                  </a:lnTo>
                  <a:cubicBezTo>
                    <a:pt x="3403" y="2994"/>
                    <a:pt x="3403" y="2773"/>
                    <a:pt x="3530" y="2647"/>
                  </a:cubicBezTo>
                  <a:cubicBezTo>
                    <a:pt x="3593" y="2584"/>
                    <a:pt x="3679" y="2552"/>
                    <a:pt x="3766" y="2552"/>
                  </a:cubicBezTo>
                  <a:cubicBezTo>
                    <a:pt x="3852" y="2552"/>
                    <a:pt x="3939" y="2584"/>
                    <a:pt x="4002" y="2647"/>
                  </a:cubicBezTo>
                  <a:lnTo>
                    <a:pt x="4884" y="3498"/>
                  </a:lnTo>
                  <a:lnTo>
                    <a:pt x="5357" y="2994"/>
                  </a:lnTo>
                  <a:lnTo>
                    <a:pt x="4601" y="2237"/>
                  </a:lnTo>
                  <a:cubicBezTo>
                    <a:pt x="4475" y="2111"/>
                    <a:pt x="4475" y="1891"/>
                    <a:pt x="4601" y="1765"/>
                  </a:cubicBezTo>
                  <a:cubicBezTo>
                    <a:pt x="4671" y="1624"/>
                    <a:pt x="4771" y="1562"/>
                    <a:pt x="4867" y="1562"/>
                  </a:cubicBezTo>
                  <a:cubicBezTo>
                    <a:pt x="4944" y="1562"/>
                    <a:pt x="5018" y="1601"/>
                    <a:pt x="5073" y="1670"/>
                  </a:cubicBezTo>
                  <a:lnTo>
                    <a:pt x="5829" y="2395"/>
                  </a:lnTo>
                  <a:lnTo>
                    <a:pt x="6302" y="1891"/>
                  </a:lnTo>
                  <a:lnTo>
                    <a:pt x="441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80" name="Google Shape;2680;p60"/>
          <p:cNvGrpSpPr/>
          <p:nvPr/>
        </p:nvGrpSpPr>
        <p:grpSpPr>
          <a:xfrm>
            <a:off x="8140484" y="1553301"/>
            <a:ext cx="291130" cy="291130"/>
            <a:chOff x="-25834600" y="3176875"/>
            <a:chExt cx="296950" cy="296950"/>
          </a:xfrm>
        </p:grpSpPr>
        <p:sp>
          <p:nvSpPr>
            <p:cNvPr id="2681" name="Google Shape;2681;p60"/>
            <p:cNvSpPr/>
            <p:nvPr/>
          </p:nvSpPr>
          <p:spPr>
            <a:xfrm>
              <a:off x="-25625875" y="3316275"/>
              <a:ext cx="69325" cy="85875"/>
            </a:xfrm>
            <a:custGeom>
              <a:rect b="b" l="l" r="r" t="t"/>
              <a:pathLst>
                <a:path extrusionOk="0" h="3435" w="2773">
                  <a:moveTo>
                    <a:pt x="0" y="1"/>
                  </a:moveTo>
                  <a:lnTo>
                    <a:pt x="0" y="3435"/>
                  </a:lnTo>
                  <a:lnTo>
                    <a:pt x="2773" y="3435"/>
                  </a:lnTo>
                  <a:lnTo>
                    <a:pt x="2773" y="2741"/>
                  </a:lnTo>
                  <a:lnTo>
                    <a:pt x="1040" y="2741"/>
                  </a:lnTo>
                  <a:cubicBezTo>
                    <a:pt x="851" y="2741"/>
                    <a:pt x="693" y="2584"/>
                    <a:pt x="693" y="2395"/>
                  </a:cubicBezTo>
                  <a:cubicBezTo>
                    <a:pt x="693" y="2206"/>
                    <a:pt x="851" y="2048"/>
                    <a:pt x="1040" y="2048"/>
                  </a:cubicBezTo>
                  <a:lnTo>
                    <a:pt x="2773" y="2048"/>
                  </a:lnTo>
                  <a:lnTo>
                    <a:pt x="2773" y="1324"/>
                  </a:lnTo>
                  <a:lnTo>
                    <a:pt x="1040" y="1324"/>
                  </a:lnTo>
                  <a:cubicBezTo>
                    <a:pt x="851" y="1324"/>
                    <a:pt x="693" y="1166"/>
                    <a:pt x="693" y="977"/>
                  </a:cubicBezTo>
                  <a:cubicBezTo>
                    <a:pt x="693" y="851"/>
                    <a:pt x="851" y="694"/>
                    <a:pt x="1040" y="694"/>
                  </a:cubicBezTo>
                  <a:lnTo>
                    <a:pt x="2773" y="694"/>
                  </a:lnTo>
                  <a:lnTo>
                    <a:pt x="277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2" name="Google Shape;2682;p60"/>
            <p:cNvSpPr/>
            <p:nvPr/>
          </p:nvSpPr>
          <p:spPr>
            <a:xfrm>
              <a:off x="-25729075" y="3176875"/>
              <a:ext cx="191425" cy="296950"/>
            </a:xfrm>
            <a:custGeom>
              <a:rect b="b" l="l" r="r" t="t"/>
              <a:pathLst>
                <a:path extrusionOk="0" h="11878" w="7657">
                  <a:moveTo>
                    <a:pt x="2049" y="693"/>
                  </a:moveTo>
                  <a:lnTo>
                    <a:pt x="2049" y="2773"/>
                  </a:lnTo>
                  <a:lnTo>
                    <a:pt x="1356" y="2773"/>
                  </a:lnTo>
                  <a:lnTo>
                    <a:pt x="1356" y="693"/>
                  </a:lnTo>
                  <a:close/>
                  <a:moveTo>
                    <a:pt x="3435" y="693"/>
                  </a:moveTo>
                  <a:lnTo>
                    <a:pt x="3435" y="2773"/>
                  </a:lnTo>
                  <a:lnTo>
                    <a:pt x="2710" y="2773"/>
                  </a:lnTo>
                  <a:lnTo>
                    <a:pt x="2710" y="693"/>
                  </a:lnTo>
                  <a:close/>
                  <a:moveTo>
                    <a:pt x="4821" y="693"/>
                  </a:moveTo>
                  <a:lnTo>
                    <a:pt x="4821" y="2773"/>
                  </a:lnTo>
                  <a:lnTo>
                    <a:pt x="4097" y="2773"/>
                  </a:lnTo>
                  <a:lnTo>
                    <a:pt x="4097" y="693"/>
                  </a:lnTo>
                  <a:close/>
                  <a:moveTo>
                    <a:pt x="6176" y="693"/>
                  </a:moveTo>
                  <a:lnTo>
                    <a:pt x="6176" y="2773"/>
                  </a:lnTo>
                  <a:lnTo>
                    <a:pt x="5483" y="2773"/>
                  </a:lnTo>
                  <a:lnTo>
                    <a:pt x="5483" y="693"/>
                  </a:lnTo>
                  <a:close/>
                  <a:moveTo>
                    <a:pt x="1041" y="0"/>
                  </a:moveTo>
                  <a:cubicBezTo>
                    <a:pt x="442" y="0"/>
                    <a:pt x="1" y="473"/>
                    <a:pt x="1" y="1040"/>
                  </a:cubicBezTo>
                  <a:lnTo>
                    <a:pt x="1" y="3119"/>
                  </a:lnTo>
                  <a:cubicBezTo>
                    <a:pt x="1" y="3308"/>
                    <a:pt x="158" y="3466"/>
                    <a:pt x="379" y="3466"/>
                  </a:cubicBezTo>
                  <a:lnTo>
                    <a:pt x="726" y="3466"/>
                  </a:lnTo>
                  <a:lnTo>
                    <a:pt x="726" y="4883"/>
                  </a:lnTo>
                  <a:lnTo>
                    <a:pt x="2458" y="4883"/>
                  </a:lnTo>
                  <a:cubicBezTo>
                    <a:pt x="2647" y="4883"/>
                    <a:pt x="2805" y="5041"/>
                    <a:pt x="2805" y="5262"/>
                  </a:cubicBezTo>
                  <a:lnTo>
                    <a:pt x="2805" y="9420"/>
                  </a:lnTo>
                  <a:cubicBezTo>
                    <a:pt x="2805" y="9609"/>
                    <a:pt x="2647" y="9767"/>
                    <a:pt x="2458" y="9767"/>
                  </a:cubicBezTo>
                  <a:lnTo>
                    <a:pt x="2112" y="9767"/>
                  </a:lnTo>
                  <a:cubicBezTo>
                    <a:pt x="2112" y="10523"/>
                    <a:pt x="1797" y="11247"/>
                    <a:pt x="1261" y="11751"/>
                  </a:cubicBezTo>
                  <a:cubicBezTo>
                    <a:pt x="1419" y="11815"/>
                    <a:pt x="1576" y="11878"/>
                    <a:pt x="1734" y="11878"/>
                  </a:cubicBezTo>
                  <a:lnTo>
                    <a:pt x="5924" y="11878"/>
                  </a:lnTo>
                  <a:cubicBezTo>
                    <a:pt x="6522" y="11878"/>
                    <a:pt x="6932" y="11405"/>
                    <a:pt x="6932" y="10838"/>
                  </a:cubicBezTo>
                  <a:lnTo>
                    <a:pt x="6932" y="9798"/>
                  </a:lnTo>
                  <a:lnTo>
                    <a:pt x="3813" y="9798"/>
                  </a:lnTo>
                  <a:cubicBezTo>
                    <a:pt x="3624" y="9798"/>
                    <a:pt x="3467" y="9672"/>
                    <a:pt x="3467" y="9452"/>
                  </a:cubicBezTo>
                  <a:lnTo>
                    <a:pt x="3467" y="5293"/>
                  </a:lnTo>
                  <a:cubicBezTo>
                    <a:pt x="3467" y="5104"/>
                    <a:pt x="3624" y="4946"/>
                    <a:pt x="3813" y="4946"/>
                  </a:cubicBezTo>
                  <a:lnTo>
                    <a:pt x="6932" y="4946"/>
                  </a:lnTo>
                  <a:lnTo>
                    <a:pt x="6932" y="3529"/>
                  </a:lnTo>
                  <a:lnTo>
                    <a:pt x="7310" y="3529"/>
                  </a:lnTo>
                  <a:cubicBezTo>
                    <a:pt x="7499" y="3529"/>
                    <a:pt x="7657" y="3371"/>
                    <a:pt x="7657" y="3151"/>
                  </a:cubicBezTo>
                  <a:lnTo>
                    <a:pt x="7657" y="1040"/>
                  </a:lnTo>
                  <a:lnTo>
                    <a:pt x="7625" y="1040"/>
                  </a:lnTo>
                  <a:cubicBezTo>
                    <a:pt x="7625" y="441"/>
                    <a:pt x="7153" y="0"/>
                    <a:pt x="658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3" name="Google Shape;2683;p60"/>
            <p:cNvSpPr/>
            <p:nvPr/>
          </p:nvSpPr>
          <p:spPr>
            <a:xfrm>
              <a:off x="-25834600" y="3350150"/>
              <a:ext cx="69325" cy="96100"/>
            </a:xfrm>
            <a:custGeom>
              <a:rect b="b" l="l" r="r" t="t"/>
              <a:pathLst>
                <a:path extrusionOk="0" h="3844" w="2773">
                  <a:moveTo>
                    <a:pt x="2143" y="0"/>
                  </a:moveTo>
                  <a:cubicBezTo>
                    <a:pt x="1008" y="0"/>
                    <a:pt x="63" y="945"/>
                    <a:pt x="63" y="2080"/>
                  </a:cubicBezTo>
                  <a:cubicBezTo>
                    <a:pt x="0" y="2804"/>
                    <a:pt x="378" y="3434"/>
                    <a:pt x="914" y="3844"/>
                  </a:cubicBezTo>
                  <a:cubicBezTo>
                    <a:pt x="788" y="3529"/>
                    <a:pt x="725" y="3151"/>
                    <a:pt x="725" y="2804"/>
                  </a:cubicBezTo>
                  <a:cubicBezTo>
                    <a:pt x="725" y="1544"/>
                    <a:pt x="1576" y="473"/>
                    <a:pt x="2773" y="126"/>
                  </a:cubicBezTo>
                  <a:cubicBezTo>
                    <a:pt x="2584" y="63"/>
                    <a:pt x="2332" y="0"/>
                    <a:pt x="214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4" name="Google Shape;2684;p60"/>
            <p:cNvSpPr/>
            <p:nvPr/>
          </p:nvSpPr>
          <p:spPr>
            <a:xfrm>
              <a:off x="-25799950" y="3368250"/>
              <a:ext cx="104775" cy="104000"/>
            </a:xfrm>
            <a:custGeom>
              <a:rect b="b" l="l" r="r" t="t"/>
              <a:pathLst>
                <a:path extrusionOk="0" h="4160" w="4191">
                  <a:moveTo>
                    <a:pt x="2080" y="694"/>
                  </a:moveTo>
                  <a:cubicBezTo>
                    <a:pt x="2836" y="694"/>
                    <a:pt x="3466" y="1324"/>
                    <a:pt x="3466" y="2080"/>
                  </a:cubicBezTo>
                  <a:cubicBezTo>
                    <a:pt x="3466" y="2364"/>
                    <a:pt x="3403" y="2584"/>
                    <a:pt x="3246" y="2836"/>
                  </a:cubicBezTo>
                  <a:lnTo>
                    <a:pt x="1292" y="915"/>
                  </a:lnTo>
                  <a:cubicBezTo>
                    <a:pt x="1576" y="788"/>
                    <a:pt x="1828" y="694"/>
                    <a:pt x="2080" y="694"/>
                  </a:cubicBezTo>
                  <a:close/>
                  <a:moveTo>
                    <a:pt x="2111" y="1"/>
                  </a:moveTo>
                  <a:cubicBezTo>
                    <a:pt x="946" y="1"/>
                    <a:pt x="1" y="946"/>
                    <a:pt x="1" y="2080"/>
                  </a:cubicBezTo>
                  <a:cubicBezTo>
                    <a:pt x="1" y="3214"/>
                    <a:pt x="946" y="4160"/>
                    <a:pt x="2111" y="4160"/>
                  </a:cubicBezTo>
                  <a:cubicBezTo>
                    <a:pt x="3246" y="4160"/>
                    <a:pt x="4191" y="3214"/>
                    <a:pt x="4191" y="2080"/>
                  </a:cubicBezTo>
                  <a:cubicBezTo>
                    <a:pt x="4191" y="946"/>
                    <a:pt x="3246" y="1"/>
                    <a:pt x="211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5" name="Google Shape;2685;p60"/>
            <p:cNvSpPr/>
            <p:nvPr/>
          </p:nvSpPr>
          <p:spPr>
            <a:xfrm>
              <a:off x="-25712525" y="3317075"/>
              <a:ext cx="34675" cy="86650"/>
            </a:xfrm>
            <a:custGeom>
              <a:rect b="b" l="l" r="r" t="t"/>
              <a:pathLst>
                <a:path extrusionOk="0" h="3466" w="1387">
                  <a:moveTo>
                    <a:pt x="1" y="0"/>
                  </a:moveTo>
                  <a:lnTo>
                    <a:pt x="1" y="1764"/>
                  </a:lnTo>
                  <a:cubicBezTo>
                    <a:pt x="631" y="2111"/>
                    <a:pt x="1072" y="2709"/>
                    <a:pt x="1261" y="3466"/>
                  </a:cubicBezTo>
                  <a:lnTo>
                    <a:pt x="1387" y="3466"/>
                  </a:lnTo>
                  <a:lnTo>
                    <a:pt x="138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86" name="Google Shape;2686;p60"/>
          <p:cNvGrpSpPr/>
          <p:nvPr/>
        </p:nvGrpSpPr>
        <p:grpSpPr>
          <a:xfrm>
            <a:off x="8142881" y="2007271"/>
            <a:ext cx="285547" cy="259587"/>
            <a:chOff x="-25834600" y="3564375"/>
            <a:chExt cx="296950" cy="278050"/>
          </a:xfrm>
        </p:grpSpPr>
        <p:sp>
          <p:nvSpPr>
            <p:cNvPr id="2687" name="Google Shape;2687;p60"/>
            <p:cNvSpPr/>
            <p:nvPr/>
          </p:nvSpPr>
          <p:spPr>
            <a:xfrm>
              <a:off x="-25694400" y="3703775"/>
              <a:ext cx="17350" cy="17375"/>
            </a:xfrm>
            <a:custGeom>
              <a:rect b="b" l="l" r="r" t="t"/>
              <a:pathLst>
                <a:path extrusionOk="0" h="695" w="694">
                  <a:moveTo>
                    <a:pt x="347" y="1"/>
                  </a:moveTo>
                  <a:cubicBezTo>
                    <a:pt x="158" y="1"/>
                    <a:pt x="0" y="158"/>
                    <a:pt x="0" y="347"/>
                  </a:cubicBezTo>
                  <a:cubicBezTo>
                    <a:pt x="0" y="537"/>
                    <a:pt x="158" y="694"/>
                    <a:pt x="347" y="694"/>
                  </a:cubicBezTo>
                  <a:cubicBezTo>
                    <a:pt x="536" y="694"/>
                    <a:pt x="693" y="537"/>
                    <a:pt x="693" y="347"/>
                  </a:cubicBezTo>
                  <a:cubicBezTo>
                    <a:pt x="693" y="158"/>
                    <a:pt x="504" y="1"/>
                    <a:pt x="3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8" name="Google Shape;2688;p60"/>
            <p:cNvSpPr/>
            <p:nvPr/>
          </p:nvSpPr>
          <p:spPr>
            <a:xfrm>
              <a:off x="-25591225" y="3703775"/>
              <a:ext cx="53575" cy="18150"/>
            </a:xfrm>
            <a:custGeom>
              <a:rect b="b" l="l" r="r" t="t"/>
              <a:pathLst>
                <a:path extrusionOk="0" h="726" w="2143">
                  <a:moveTo>
                    <a:pt x="347" y="1"/>
                  </a:moveTo>
                  <a:cubicBezTo>
                    <a:pt x="158" y="1"/>
                    <a:pt x="0" y="158"/>
                    <a:pt x="0" y="347"/>
                  </a:cubicBezTo>
                  <a:cubicBezTo>
                    <a:pt x="0" y="537"/>
                    <a:pt x="158" y="726"/>
                    <a:pt x="347" y="726"/>
                  </a:cubicBezTo>
                  <a:lnTo>
                    <a:pt x="1765" y="726"/>
                  </a:lnTo>
                  <a:cubicBezTo>
                    <a:pt x="1985" y="726"/>
                    <a:pt x="2143" y="568"/>
                    <a:pt x="2143" y="347"/>
                  </a:cubicBezTo>
                  <a:cubicBezTo>
                    <a:pt x="2143" y="158"/>
                    <a:pt x="1985" y="1"/>
                    <a:pt x="176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9" name="Google Shape;2689;p60"/>
            <p:cNvSpPr/>
            <p:nvPr/>
          </p:nvSpPr>
          <p:spPr>
            <a:xfrm>
              <a:off x="-25834600" y="3703775"/>
              <a:ext cx="53575" cy="18150"/>
            </a:xfrm>
            <a:custGeom>
              <a:rect b="b" l="l" r="r" t="t"/>
              <a:pathLst>
                <a:path extrusionOk="0" h="726" w="2143">
                  <a:moveTo>
                    <a:pt x="378" y="1"/>
                  </a:moveTo>
                  <a:cubicBezTo>
                    <a:pt x="158" y="1"/>
                    <a:pt x="0" y="158"/>
                    <a:pt x="0" y="347"/>
                  </a:cubicBezTo>
                  <a:cubicBezTo>
                    <a:pt x="0" y="568"/>
                    <a:pt x="158" y="726"/>
                    <a:pt x="378" y="726"/>
                  </a:cubicBezTo>
                  <a:lnTo>
                    <a:pt x="1796" y="726"/>
                  </a:lnTo>
                  <a:cubicBezTo>
                    <a:pt x="1985" y="726"/>
                    <a:pt x="2143" y="568"/>
                    <a:pt x="2143" y="347"/>
                  </a:cubicBezTo>
                  <a:cubicBezTo>
                    <a:pt x="2143" y="158"/>
                    <a:pt x="1985" y="1"/>
                    <a:pt x="179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0" name="Google Shape;2690;p60"/>
            <p:cNvSpPr/>
            <p:nvPr/>
          </p:nvSpPr>
          <p:spPr>
            <a:xfrm>
              <a:off x="-25695200" y="3564375"/>
              <a:ext cx="17350" cy="52800"/>
            </a:xfrm>
            <a:custGeom>
              <a:rect b="b" l="l" r="r" t="t"/>
              <a:pathLst>
                <a:path extrusionOk="0" h="2112" w="694">
                  <a:moveTo>
                    <a:pt x="347" y="1"/>
                  </a:moveTo>
                  <a:cubicBezTo>
                    <a:pt x="158" y="1"/>
                    <a:pt x="1" y="158"/>
                    <a:pt x="1" y="347"/>
                  </a:cubicBezTo>
                  <a:lnTo>
                    <a:pt x="1" y="1765"/>
                  </a:lnTo>
                  <a:cubicBezTo>
                    <a:pt x="1" y="1954"/>
                    <a:pt x="158" y="2111"/>
                    <a:pt x="347" y="2111"/>
                  </a:cubicBezTo>
                  <a:cubicBezTo>
                    <a:pt x="536" y="2111"/>
                    <a:pt x="694" y="1954"/>
                    <a:pt x="694" y="1765"/>
                  </a:cubicBezTo>
                  <a:lnTo>
                    <a:pt x="694" y="347"/>
                  </a:lnTo>
                  <a:cubicBezTo>
                    <a:pt x="694" y="158"/>
                    <a:pt x="536" y="1"/>
                    <a:pt x="3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1" name="Google Shape;2691;p60"/>
            <p:cNvSpPr/>
            <p:nvPr/>
          </p:nvSpPr>
          <p:spPr>
            <a:xfrm>
              <a:off x="-25792850" y="3606125"/>
              <a:ext cx="42550" cy="40975"/>
            </a:xfrm>
            <a:custGeom>
              <a:rect b="b" l="l" r="r" t="t"/>
              <a:pathLst>
                <a:path extrusionOk="0" h="1639" w="1702">
                  <a:moveTo>
                    <a:pt x="351" y="0"/>
                  </a:moveTo>
                  <a:cubicBezTo>
                    <a:pt x="260" y="0"/>
                    <a:pt x="173" y="32"/>
                    <a:pt x="126" y="95"/>
                  </a:cubicBezTo>
                  <a:cubicBezTo>
                    <a:pt x="0" y="221"/>
                    <a:pt x="0" y="441"/>
                    <a:pt x="126" y="567"/>
                  </a:cubicBezTo>
                  <a:lnTo>
                    <a:pt x="1103" y="1544"/>
                  </a:lnTo>
                  <a:cubicBezTo>
                    <a:pt x="1166" y="1607"/>
                    <a:pt x="1252" y="1639"/>
                    <a:pt x="1339" y="1639"/>
                  </a:cubicBezTo>
                  <a:cubicBezTo>
                    <a:pt x="1426" y="1639"/>
                    <a:pt x="1512" y="1607"/>
                    <a:pt x="1575" y="1544"/>
                  </a:cubicBezTo>
                  <a:cubicBezTo>
                    <a:pt x="1701" y="1418"/>
                    <a:pt x="1701" y="1198"/>
                    <a:pt x="1575" y="1071"/>
                  </a:cubicBezTo>
                  <a:lnTo>
                    <a:pt x="599" y="95"/>
                  </a:lnTo>
                  <a:cubicBezTo>
                    <a:pt x="536" y="32"/>
                    <a:pt x="441" y="0"/>
                    <a:pt x="35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2" name="Google Shape;2692;p60"/>
            <p:cNvSpPr/>
            <p:nvPr/>
          </p:nvSpPr>
          <p:spPr>
            <a:xfrm>
              <a:off x="-25621950" y="3606125"/>
              <a:ext cx="43350" cy="40975"/>
            </a:xfrm>
            <a:custGeom>
              <a:rect b="b" l="l" r="r" t="t"/>
              <a:pathLst>
                <a:path extrusionOk="0" h="1639" w="1734">
                  <a:moveTo>
                    <a:pt x="1351" y="0"/>
                  </a:moveTo>
                  <a:cubicBezTo>
                    <a:pt x="1261" y="0"/>
                    <a:pt x="1166" y="32"/>
                    <a:pt x="1103" y="95"/>
                  </a:cubicBezTo>
                  <a:lnTo>
                    <a:pt x="127" y="1071"/>
                  </a:lnTo>
                  <a:cubicBezTo>
                    <a:pt x="1" y="1198"/>
                    <a:pt x="1" y="1418"/>
                    <a:pt x="127" y="1544"/>
                  </a:cubicBezTo>
                  <a:cubicBezTo>
                    <a:pt x="190" y="1607"/>
                    <a:pt x="284" y="1639"/>
                    <a:pt x="375" y="1639"/>
                  </a:cubicBezTo>
                  <a:cubicBezTo>
                    <a:pt x="465" y="1639"/>
                    <a:pt x="552" y="1607"/>
                    <a:pt x="599" y="1544"/>
                  </a:cubicBezTo>
                  <a:lnTo>
                    <a:pt x="1576" y="567"/>
                  </a:lnTo>
                  <a:cubicBezTo>
                    <a:pt x="1733" y="441"/>
                    <a:pt x="1733" y="221"/>
                    <a:pt x="1576" y="95"/>
                  </a:cubicBezTo>
                  <a:cubicBezTo>
                    <a:pt x="1529" y="32"/>
                    <a:pt x="1442" y="0"/>
                    <a:pt x="135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3" name="Google Shape;2693;p60"/>
            <p:cNvSpPr/>
            <p:nvPr/>
          </p:nvSpPr>
          <p:spPr>
            <a:xfrm>
              <a:off x="-25783400" y="3806975"/>
              <a:ext cx="192200" cy="35450"/>
            </a:xfrm>
            <a:custGeom>
              <a:rect b="b" l="l" r="r" t="t"/>
              <a:pathLst>
                <a:path extrusionOk="0" h="1418" w="7688">
                  <a:moveTo>
                    <a:pt x="725" y="0"/>
                  </a:moveTo>
                  <a:cubicBezTo>
                    <a:pt x="315" y="0"/>
                    <a:pt x="0" y="315"/>
                    <a:pt x="0" y="725"/>
                  </a:cubicBezTo>
                  <a:lnTo>
                    <a:pt x="0" y="1071"/>
                  </a:lnTo>
                  <a:cubicBezTo>
                    <a:pt x="0" y="1260"/>
                    <a:pt x="158" y="1418"/>
                    <a:pt x="378" y="1418"/>
                  </a:cubicBezTo>
                  <a:lnTo>
                    <a:pt x="7309" y="1418"/>
                  </a:lnTo>
                  <a:cubicBezTo>
                    <a:pt x="7530" y="1418"/>
                    <a:pt x="7687" y="1260"/>
                    <a:pt x="7687" y="1071"/>
                  </a:cubicBezTo>
                  <a:lnTo>
                    <a:pt x="7687" y="725"/>
                  </a:lnTo>
                  <a:cubicBezTo>
                    <a:pt x="7687" y="315"/>
                    <a:pt x="7372" y="0"/>
                    <a:pt x="699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4" name="Google Shape;2694;p60"/>
            <p:cNvSpPr/>
            <p:nvPr/>
          </p:nvSpPr>
          <p:spPr>
            <a:xfrm>
              <a:off x="-25764500" y="3635275"/>
              <a:ext cx="153600" cy="155175"/>
            </a:xfrm>
            <a:custGeom>
              <a:rect b="b" l="l" r="r" t="t"/>
              <a:pathLst>
                <a:path extrusionOk="0" h="6207" w="6144">
                  <a:moveTo>
                    <a:pt x="3025" y="0"/>
                  </a:moveTo>
                  <a:cubicBezTo>
                    <a:pt x="1355" y="0"/>
                    <a:pt x="0" y="1355"/>
                    <a:pt x="0" y="3087"/>
                  </a:cubicBezTo>
                  <a:lnTo>
                    <a:pt x="0" y="6206"/>
                  </a:lnTo>
                  <a:lnTo>
                    <a:pt x="2773" y="6206"/>
                  </a:lnTo>
                  <a:lnTo>
                    <a:pt x="2773" y="4064"/>
                  </a:lnTo>
                  <a:cubicBezTo>
                    <a:pt x="2363" y="3938"/>
                    <a:pt x="2048" y="3560"/>
                    <a:pt x="2048" y="3087"/>
                  </a:cubicBezTo>
                  <a:cubicBezTo>
                    <a:pt x="2048" y="2489"/>
                    <a:pt x="2521" y="2079"/>
                    <a:pt x="3088" y="2079"/>
                  </a:cubicBezTo>
                  <a:cubicBezTo>
                    <a:pt x="3655" y="2079"/>
                    <a:pt x="4096" y="2552"/>
                    <a:pt x="4096" y="3087"/>
                  </a:cubicBezTo>
                  <a:cubicBezTo>
                    <a:pt x="4096" y="3529"/>
                    <a:pt x="3812" y="3938"/>
                    <a:pt x="3403" y="4064"/>
                  </a:cubicBezTo>
                  <a:lnTo>
                    <a:pt x="3403" y="6206"/>
                  </a:lnTo>
                  <a:lnTo>
                    <a:pt x="6144" y="6206"/>
                  </a:lnTo>
                  <a:lnTo>
                    <a:pt x="6144" y="3087"/>
                  </a:lnTo>
                  <a:cubicBezTo>
                    <a:pt x="6144" y="1355"/>
                    <a:pt x="4726" y="0"/>
                    <a:pt x="302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95" name="Google Shape;2695;p60"/>
          <p:cNvGrpSpPr/>
          <p:nvPr/>
        </p:nvGrpSpPr>
        <p:grpSpPr>
          <a:xfrm>
            <a:off x="8143010" y="2426312"/>
            <a:ext cx="289296" cy="289286"/>
            <a:chOff x="-25834600" y="3915850"/>
            <a:chExt cx="300100" cy="295975"/>
          </a:xfrm>
        </p:grpSpPr>
        <p:sp>
          <p:nvSpPr>
            <p:cNvPr id="2696" name="Google Shape;2696;p60"/>
            <p:cNvSpPr/>
            <p:nvPr/>
          </p:nvSpPr>
          <p:spPr>
            <a:xfrm>
              <a:off x="-25677875" y="3915850"/>
              <a:ext cx="143375" cy="137675"/>
            </a:xfrm>
            <a:custGeom>
              <a:rect b="b" l="l" r="r" t="t"/>
              <a:pathLst>
                <a:path extrusionOk="0" h="5507" w="5735">
                  <a:moveTo>
                    <a:pt x="1123" y="1"/>
                  </a:moveTo>
                  <a:cubicBezTo>
                    <a:pt x="859" y="1"/>
                    <a:pt x="599" y="103"/>
                    <a:pt x="410" y="308"/>
                  </a:cubicBezTo>
                  <a:cubicBezTo>
                    <a:pt x="1" y="686"/>
                    <a:pt x="1" y="1379"/>
                    <a:pt x="410" y="1757"/>
                  </a:cubicBezTo>
                  <a:lnTo>
                    <a:pt x="3813" y="5191"/>
                  </a:lnTo>
                  <a:cubicBezTo>
                    <a:pt x="4033" y="5380"/>
                    <a:pt x="4285" y="5506"/>
                    <a:pt x="4569" y="5506"/>
                  </a:cubicBezTo>
                  <a:cubicBezTo>
                    <a:pt x="4853" y="5506"/>
                    <a:pt x="5136" y="5380"/>
                    <a:pt x="5325" y="5191"/>
                  </a:cubicBezTo>
                  <a:cubicBezTo>
                    <a:pt x="5735" y="4781"/>
                    <a:pt x="5735" y="4120"/>
                    <a:pt x="5325" y="3742"/>
                  </a:cubicBezTo>
                  <a:lnTo>
                    <a:pt x="1860" y="308"/>
                  </a:lnTo>
                  <a:cubicBezTo>
                    <a:pt x="1655" y="103"/>
                    <a:pt x="1387" y="1"/>
                    <a:pt x="112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7" name="Google Shape;2697;p60"/>
            <p:cNvSpPr/>
            <p:nvPr/>
          </p:nvSpPr>
          <p:spPr>
            <a:xfrm>
              <a:off x="-25834600" y="4167700"/>
              <a:ext cx="43350" cy="44125"/>
            </a:xfrm>
            <a:custGeom>
              <a:rect b="b" l="l" r="r" t="t"/>
              <a:pathLst>
                <a:path extrusionOk="0" h="1765" w="1734">
                  <a:moveTo>
                    <a:pt x="756" y="0"/>
                  </a:moveTo>
                  <a:lnTo>
                    <a:pt x="221" y="630"/>
                  </a:lnTo>
                  <a:cubicBezTo>
                    <a:pt x="95" y="756"/>
                    <a:pt x="0" y="945"/>
                    <a:pt x="0" y="1103"/>
                  </a:cubicBezTo>
                  <a:cubicBezTo>
                    <a:pt x="0" y="1292"/>
                    <a:pt x="95" y="1449"/>
                    <a:pt x="221" y="1575"/>
                  </a:cubicBezTo>
                  <a:cubicBezTo>
                    <a:pt x="347" y="1702"/>
                    <a:pt x="536" y="1765"/>
                    <a:pt x="693" y="1765"/>
                  </a:cubicBezTo>
                  <a:cubicBezTo>
                    <a:pt x="882" y="1765"/>
                    <a:pt x="1040" y="1702"/>
                    <a:pt x="1166" y="1575"/>
                  </a:cubicBezTo>
                  <a:lnTo>
                    <a:pt x="1733" y="977"/>
                  </a:lnTo>
                  <a:lnTo>
                    <a:pt x="75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8" name="Google Shape;2698;p60"/>
            <p:cNvSpPr/>
            <p:nvPr/>
          </p:nvSpPr>
          <p:spPr>
            <a:xfrm>
              <a:off x="-25800725" y="3972375"/>
              <a:ext cx="206375" cy="207950"/>
            </a:xfrm>
            <a:custGeom>
              <a:rect b="b" l="l" r="r" t="t"/>
              <a:pathLst>
                <a:path extrusionOk="0" h="8318" w="8255">
                  <a:moveTo>
                    <a:pt x="4285" y="2457"/>
                  </a:moveTo>
                  <a:lnTo>
                    <a:pt x="5797" y="3938"/>
                  </a:lnTo>
                  <a:lnTo>
                    <a:pt x="5261" y="4474"/>
                  </a:lnTo>
                  <a:cubicBezTo>
                    <a:pt x="4868" y="4868"/>
                    <a:pt x="4342" y="5064"/>
                    <a:pt x="3814" y="5064"/>
                  </a:cubicBezTo>
                  <a:cubicBezTo>
                    <a:pt x="3708" y="5064"/>
                    <a:pt x="3602" y="5057"/>
                    <a:pt x="3497" y="5041"/>
                  </a:cubicBezTo>
                  <a:lnTo>
                    <a:pt x="3214" y="5009"/>
                  </a:lnTo>
                  <a:lnTo>
                    <a:pt x="3182" y="4726"/>
                  </a:lnTo>
                  <a:cubicBezTo>
                    <a:pt x="3119" y="4096"/>
                    <a:pt x="3308" y="3434"/>
                    <a:pt x="3781" y="2962"/>
                  </a:cubicBezTo>
                  <a:lnTo>
                    <a:pt x="4285" y="2457"/>
                  </a:lnTo>
                  <a:close/>
                  <a:moveTo>
                    <a:pt x="4789" y="0"/>
                  </a:moveTo>
                  <a:lnTo>
                    <a:pt x="3056" y="1796"/>
                  </a:lnTo>
                  <a:cubicBezTo>
                    <a:pt x="2174" y="2678"/>
                    <a:pt x="1733" y="4001"/>
                    <a:pt x="1890" y="5261"/>
                  </a:cubicBezTo>
                  <a:lnTo>
                    <a:pt x="1922" y="5419"/>
                  </a:lnTo>
                  <a:lnTo>
                    <a:pt x="0" y="7341"/>
                  </a:lnTo>
                  <a:lnTo>
                    <a:pt x="977" y="8317"/>
                  </a:lnTo>
                  <a:lnTo>
                    <a:pt x="2898" y="6396"/>
                  </a:lnTo>
                  <a:lnTo>
                    <a:pt x="3056" y="6427"/>
                  </a:lnTo>
                  <a:cubicBezTo>
                    <a:pt x="3214" y="6459"/>
                    <a:pt x="3371" y="6459"/>
                    <a:pt x="3592" y="6459"/>
                  </a:cubicBezTo>
                  <a:cubicBezTo>
                    <a:pt x="4694" y="6459"/>
                    <a:pt x="5734" y="6049"/>
                    <a:pt x="6522" y="5261"/>
                  </a:cubicBezTo>
                  <a:lnTo>
                    <a:pt x="8254" y="3466"/>
                  </a:lnTo>
                  <a:lnTo>
                    <a:pt x="7278" y="2489"/>
                  </a:lnTo>
                  <a:lnTo>
                    <a:pt x="6301" y="3466"/>
                  </a:lnTo>
                  <a:lnTo>
                    <a:pt x="4852" y="2016"/>
                  </a:lnTo>
                  <a:lnTo>
                    <a:pt x="5828" y="1040"/>
                  </a:lnTo>
                  <a:lnTo>
                    <a:pt x="478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99" name="Google Shape;2699;p60"/>
          <p:cNvGrpSpPr/>
          <p:nvPr/>
        </p:nvGrpSpPr>
        <p:grpSpPr>
          <a:xfrm>
            <a:off x="6881091" y="2867321"/>
            <a:ext cx="186645" cy="280012"/>
            <a:chOff x="-23930925" y="3149300"/>
            <a:chExt cx="192200" cy="294625"/>
          </a:xfrm>
        </p:grpSpPr>
        <p:sp>
          <p:nvSpPr>
            <p:cNvPr id="2700" name="Google Shape;2700;p60"/>
            <p:cNvSpPr/>
            <p:nvPr/>
          </p:nvSpPr>
          <p:spPr>
            <a:xfrm>
              <a:off x="-23930125" y="3149300"/>
              <a:ext cx="191400" cy="35475"/>
            </a:xfrm>
            <a:custGeom>
              <a:rect b="b" l="l" r="r" t="t"/>
              <a:pathLst>
                <a:path extrusionOk="0" h="1419" w="7656">
                  <a:moveTo>
                    <a:pt x="1040" y="1"/>
                  </a:moveTo>
                  <a:cubicBezTo>
                    <a:pt x="441" y="1"/>
                    <a:pt x="0" y="473"/>
                    <a:pt x="0" y="1040"/>
                  </a:cubicBezTo>
                  <a:lnTo>
                    <a:pt x="0" y="1418"/>
                  </a:lnTo>
                  <a:lnTo>
                    <a:pt x="7656" y="1418"/>
                  </a:lnTo>
                  <a:lnTo>
                    <a:pt x="7656" y="1040"/>
                  </a:lnTo>
                  <a:lnTo>
                    <a:pt x="7593" y="1040"/>
                  </a:lnTo>
                  <a:cubicBezTo>
                    <a:pt x="7593" y="442"/>
                    <a:pt x="7120" y="1"/>
                    <a:pt x="658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1" name="Google Shape;2701;p60"/>
            <p:cNvSpPr/>
            <p:nvPr/>
          </p:nvSpPr>
          <p:spPr>
            <a:xfrm>
              <a:off x="-23878925" y="3237525"/>
              <a:ext cx="86650" cy="86650"/>
            </a:xfrm>
            <a:custGeom>
              <a:rect b="b" l="l" r="r" t="t"/>
              <a:pathLst>
                <a:path extrusionOk="0" h="3466" w="3466">
                  <a:moveTo>
                    <a:pt x="1386" y="0"/>
                  </a:moveTo>
                  <a:lnTo>
                    <a:pt x="1386" y="1008"/>
                  </a:lnTo>
                  <a:cubicBezTo>
                    <a:pt x="1386" y="1197"/>
                    <a:pt x="1229" y="1355"/>
                    <a:pt x="1008" y="1355"/>
                  </a:cubicBezTo>
                  <a:lnTo>
                    <a:pt x="0" y="1355"/>
                  </a:lnTo>
                  <a:lnTo>
                    <a:pt x="0" y="2079"/>
                  </a:lnTo>
                  <a:lnTo>
                    <a:pt x="1008" y="2079"/>
                  </a:lnTo>
                  <a:cubicBezTo>
                    <a:pt x="1229" y="2079"/>
                    <a:pt x="1386" y="2237"/>
                    <a:pt x="1386" y="2426"/>
                  </a:cubicBezTo>
                  <a:lnTo>
                    <a:pt x="1386" y="3466"/>
                  </a:lnTo>
                  <a:lnTo>
                    <a:pt x="2079" y="3466"/>
                  </a:lnTo>
                  <a:lnTo>
                    <a:pt x="2079" y="2426"/>
                  </a:lnTo>
                  <a:cubicBezTo>
                    <a:pt x="2079" y="2237"/>
                    <a:pt x="2237" y="2079"/>
                    <a:pt x="2426" y="2079"/>
                  </a:cubicBezTo>
                  <a:lnTo>
                    <a:pt x="3466" y="2079"/>
                  </a:lnTo>
                  <a:lnTo>
                    <a:pt x="3466" y="1355"/>
                  </a:lnTo>
                  <a:lnTo>
                    <a:pt x="2426" y="1355"/>
                  </a:lnTo>
                  <a:cubicBezTo>
                    <a:pt x="2237" y="1355"/>
                    <a:pt x="2079" y="1197"/>
                    <a:pt x="2079" y="1008"/>
                  </a:cubicBezTo>
                  <a:lnTo>
                    <a:pt x="207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2" name="Google Shape;2702;p60"/>
            <p:cNvSpPr/>
            <p:nvPr/>
          </p:nvSpPr>
          <p:spPr>
            <a:xfrm>
              <a:off x="-23930925" y="3375350"/>
              <a:ext cx="190625" cy="68575"/>
            </a:xfrm>
            <a:custGeom>
              <a:rect b="b" l="l" r="r" t="t"/>
              <a:pathLst>
                <a:path extrusionOk="0" h="2743" w="7625">
                  <a:moveTo>
                    <a:pt x="4159" y="694"/>
                  </a:moveTo>
                  <a:cubicBezTo>
                    <a:pt x="4348" y="694"/>
                    <a:pt x="4506" y="851"/>
                    <a:pt x="4506" y="1040"/>
                  </a:cubicBezTo>
                  <a:cubicBezTo>
                    <a:pt x="4506" y="1261"/>
                    <a:pt x="4348" y="1418"/>
                    <a:pt x="4159" y="1418"/>
                  </a:cubicBezTo>
                  <a:lnTo>
                    <a:pt x="3466" y="1418"/>
                  </a:lnTo>
                  <a:cubicBezTo>
                    <a:pt x="3246" y="1418"/>
                    <a:pt x="3088" y="1261"/>
                    <a:pt x="3088" y="1040"/>
                  </a:cubicBezTo>
                  <a:cubicBezTo>
                    <a:pt x="3088" y="851"/>
                    <a:pt x="3246" y="694"/>
                    <a:pt x="3466" y="694"/>
                  </a:cubicBezTo>
                  <a:close/>
                  <a:moveTo>
                    <a:pt x="1" y="0"/>
                  </a:moveTo>
                  <a:lnTo>
                    <a:pt x="1" y="1733"/>
                  </a:lnTo>
                  <a:cubicBezTo>
                    <a:pt x="1" y="2300"/>
                    <a:pt x="473" y="2741"/>
                    <a:pt x="1009" y="2741"/>
                  </a:cubicBezTo>
                  <a:lnTo>
                    <a:pt x="6554" y="2741"/>
                  </a:lnTo>
                  <a:cubicBezTo>
                    <a:pt x="6573" y="2742"/>
                    <a:pt x="6592" y="2743"/>
                    <a:pt x="6610" y="2743"/>
                  </a:cubicBezTo>
                  <a:cubicBezTo>
                    <a:pt x="7182" y="2743"/>
                    <a:pt x="7625" y="2282"/>
                    <a:pt x="7625" y="1733"/>
                  </a:cubicBezTo>
                  <a:lnTo>
                    <a:pt x="762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3" name="Google Shape;2703;p60"/>
            <p:cNvSpPr/>
            <p:nvPr/>
          </p:nvSpPr>
          <p:spPr>
            <a:xfrm>
              <a:off x="-23930925" y="3202075"/>
              <a:ext cx="190625" cy="155975"/>
            </a:xfrm>
            <a:custGeom>
              <a:rect b="b" l="l" r="r" t="t"/>
              <a:pathLst>
                <a:path extrusionOk="0" h="6239" w="7625">
                  <a:moveTo>
                    <a:pt x="4506" y="693"/>
                  </a:moveTo>
                  <a:cubicBezTo>
                    <a:pt x="4727" y="693"/>
                    <a:pt x="4884" y="851"/>
                    <a:pt x="4884" y="1040"/>
                  </a:cubicBezTo>
                  <a:lnTo>
                    <a:pt x="4884" y="2080"/>
                  </a:lnTo>
                  <a:lnTo>
                    <a:pt x="5892" y="2080"/>
                  </a:lnTo>
                  <a:cubicBezTo>
                    <a:pt x="6081" y="2080"/>
                    <a:pt x="6239" y="2237"/>
                    <a:pt x="6239" y="2426"/>
                  </a:cubicBezTo>
                  <a:lnTo>
                    <a:pt x="6239" y="3812"/>
                  </a:lnTo>
                  <a:cubicBezTo>
                    <a:pt x="6239" y="4001"/>
                    <a:pt x="6081" y="4159"/>
                    <a:pt x="5892" y="4159"/>
                  </a:cubicBezTo>
                  <a:lnTo>
                    <a:pt x="4884" y="4159"/>
                  </a:lnTo>
                  <a:lnTo>
                    <a:pt x="4884" y="5199"/>
                  </a:lnTo>
                  <a:cubicBezTo>
                    <a:pt x="4884" y="5388"/>
                    <a:pt x="4727" y="5545"/>
                    <a:pt x="4506" y="5545"/>
                  </a:cubicBezTo>
                  <a:lnTo>
                    <a:pt x="3151" y="5545"/>
                  </a:lnTo>
                  <a:cubicBezTo>
                    <a:pt x="2931" y="5545"/>
                    <a:pt x="2773" y="5388"/>
                    <a:pt x="2773" y="5199"/>
                  </a:cubicBezTo>
                  <a:lnTo>
                    <a:pt x="2773" y="4159"/>
                  </a:lnTo>
                  <a:lnTo>
                    <a:pt x="1765" y="4159"/>
                  </a:lnTo>
                  <a:cubicBezTo>
                    <a:pt x="1576" y="4159"/>
                    <a:pt x="1419" y="4001"/>
                    <a:pt x="1419" y="3812"/>
                  </a:cubicBezTo>
                  <a:lnTo>
                    <a:pt x="1419" y="2426"/>
                  </a:lnTo>
                  <a:cubicBezTo>
                    <a:pt x="1419" y="2237"/>
                    <a:pt x="1576" y="2080"/>
                    <a:pt x="1765" y="2080"/>
                  </a:cubicBezTo>
                  <a:lnTo>
                    <a:pt x="2773" y="2080"/>
                  </a:lnTo>
                  <a:lnTo>
                    <a:pt x="2773" y="1040"/>
                  </a:lnTo>
                  <a:cubicBezTo>
                    <a:pt x="2773" y="851"/>
                    <a:pt x="2931" y="693"/>
                    <a:pt x="3151" y="693"/>
                  </a:cubicBezTo>
                  <a:close/>
                  <a:moveTo>
                    <a:pt x="1" y="0"/>
                  </a:moveTo>
                  <a:lnTo>
                    <a:pt x="1" y="6238"/>
                  </a:lnTo>
                  <a:lnTo>
                    <a:pt x="7625" y="6238"/>
                  </a:lnTo>
                  <a:lnTo>
                    <a:pt x="762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04" name="Google Shape;2704;p60"/>
          <p:cNvGrpSpPr/>
          <p:nvPr/>
        </p:nvGrpSpPr>
        <p:grpSpPr>
          <a:xfrm>
            <a:off x="6845957" y="3303851"/>
            <a:ext cx="256020" cy="284500"/>
            <a:chOff x="-23962425" y="3519475"/>
            <a:chExt cx="264675" cy="295400"/>
          </a:xfrm>
        </p:grpSpPr>
        <p:sp>
          <p:nvSpPr>
            <p:cNvPr id="2705" name="Google Shape;2705;p60"/>
            <p:cNvSpPr/>
            <p:nvPr/>
          </p:nvSpPr>
          <p:spPr>
            <a:xfrm>
              <a:off x="-23961625" y="3580925"/>
              <a:ext cx="263875" cy="233950"/>
            </a:xfrm>
            <a:custGeom>
              <a:rect b="b" l="l" r="r" t="t"/>
              <a:pathLst>
                <a:path extrusionOk="0" h="9358" w="10555">
                  <a:moveTo>
                    <a:pt x="1701" y="3119"/>
                  </a:moveTo>
                  <a:cubicBezTo>
                    <a:pt x="1890" y="3119"/>
                    <a:pt x="2048" y="3277"/>
                    <a:pt x="2048" y="3466"/>
                  </a:cubicBezTo>
                  <a:lnTo>
                    <a:pt x="2048" y="4159"/>
                  </a:lnTo>
                  <a:cubicBezTo>
                    <a:pt x="2048" y="4379"/>
                    <a:pt x="2205" y="4537"/>
                    <a:pt x="2394" y="4537"/>
                  </a:cubicBezTo>
                  <a:lnTo>
                    <a:pt x="3119" y="4537"/>
                  </a:lnTo>
                  <a:cubicBezTo>
                    <a:pt x="3308" y="4537"/>
                    <a:pt x="3466" y="4663"/>
                    <a:pt x="3466" y="4883"/>
                  </a:cubicBezTo>
                  <a:cubicBezTo>
                    <a:pt x="3466" y="5072"/>
                    <a:pt x="3308" y="5230"/>
                    <a:pt x="3119" y="5230"/>
                  </a:cubicBezTo>
                  <a:lnTo>
                    <a:pt x="2394" y="5230"/>
                  </a:lnTo>
                  <a:cubicBezTo>
                    <a:pt x="1796" y="5198"/>
                    <a:pt x="1323" y="4726"/>
                    <a:pt x="1323" y="4159"/>
                  </a:cubicBezTo>
                  <a:lnTo>
                    <a:pt x="1323" y="3466"/>
                  </a:lnTo>
                  <a:cubicBezTo>
                    <a:pt x="1323" y="3277"/>
                    <a:pt x="1512" y="3119"/>
                    <a:pt x="1701" y="3119"/>
                  </a:cubicBezTo>
                  <a:close/>
                  <a:moveTo>
                    <a:pt x="3781" y="6585"/>
                  </a:moveTo>
                  <a:lnTo>
                    <a:pt x="3781" y="6931"/>
                  </a:lnTo>
                  <a:cubicBezTo>
                    <a:pt x="3781" y="7120"/>
                    <a:pt x="3623" y="7278"/>
                    <a:pt x="3434" y="7278"/>
                  </a:cubicBezTo>
                  <a:cubicBezTo>
                    <a:pt x="3214" y="7278"/>
                    <a:pt x="3056" y="7120"/>
                    <a:pt x="3056" y="6931"/>
                  </a:cubicBezTo>
                  <a:lnTo>
                    <a:pt x="3056" y="6585"/>
                  </a:lnTo>
                  <a:close/>
                  <a:moveTo>
                    <a:pt x="6900" y="0"/>
                  </a:moveTo>
                  <a:cubicBezTo>
                    <a:pt x="5986" y="0"/>
                    <a:pt x="5293" y="693"/>
                    <a:pt x="5293" y="1607"/>
                  </a:cubicBezTo>
                  <a:cubicBezTo>
                    <a:pt x="5293" y="2363"/>
                    <a:pt x="5765" y="2741"/>
                    <a:pt x="6238" y="3182"/>
                  </a:cubicBezTo>
                  <a:lnTo>
                    <a:pt x="7561" y="4379"/>
                  </a:lnTo>
                  <a:lnTo>
                    <a:pt x="7561" y="7624"/>
                  </a:lnTo>
                  <a:cubicBezTo>
                    <a:pt x="7561" y="8223"/>
                    <a:pt x="7089" y="8664"/>
                    <a:pt x="6553" y="8664"/>
                  </a:cubicBezTo>
                  <a:lnTo>
                    <a:pt x="4820" y="8664"/>
                  </a:lnTo>
                  <a:cubicBezTo>
                    <a:pt x="4348" y="8664"/>
                    <a:pt x="3938" y="8349"/>
                    <a:pt x="3812" y="7876"/>
                  </a:cubicBezTo>
                  <a:cubicBezTo>
                    <a:pt x="4222" y="7719"/>
                    <a:pt x="4505" y="7372"/>
                    <a:pt x="4505" y="6931"/>
                  </a:cubicBezTo>
                  <a:lnTo>
                    <a:pt x="4505" y="6585"/>
                  </a:lnTo>
                  <a:lnTo>
                    <a:pt x="5198" y="6585"/>
                  </a:lnTo>
                  <a:cubicBezTo>
                    <a:pt x="6144" y="6585"/>
                    <a:pt x="6931" y="5797"/>
                    <a:pt x="6931" y="4852"/>
                  </a:cubicBezTo>
                  <a:lnTo>
                    <a:pt x="6931" y="4631"/>
                  </a:lnTo>
                  <a:lnTo>
                    <a:pt x="5829" y="3686"/>
                  </a:lnTo>
                  <a:cubicBezTo>
                    <a:pt x="5671" y="3529"/>
                    <a:pt x="5482" y="3371"/>
                    <a:pt x="5293" y="3182"/>
                  </a:cubicBezTo>
                  <a:cubicBezTo>
                    <a:pt x="4568" y="3151"/>
                    <a:pt x="3875" y="2899"/>
                    <a:pt x="3182" y="2332"/>
                  </a:cubicBezTo>
                  <a:cubicBezTo>
                    <a:pt x="2720" y="1911"/>
                    <a:pt x="1880" y="1701"/>
                    <a:pt x="1091" y="1701"/>
                  </a:cubicBezTo>
                  <a:cubicBezTo>
                    <a:pt x="697" y="1701"/>
                    <a:pt x="315" y="1754"/>
                    <a:pt x="0" y="1859"/>
                  </a:cubicBezTo>
                  <a:lnTo>
                    <a:pt x="0" y="4883"/>
                  </a:lnTo>
                  <a:cubicBezTo>
                    <a:pt x="0" y="5829"/>
                    <a:pt x="788" y="6616"/>
                    <a:pt x="1733" y="6616"/>
                  </a:cubicBezTo>
                  <a:lnTo>
                    <a:pt x="2457" y="6616"/>
                  </a:lnTo>
                  <a:lnTo>
                    <a:pt x="2457" y="6963"/>
                  </a:lnTo>
                  <a:cubicBezTo>
                    <a:pt x="2394" y="7404"/>
                    <a:pt x="2678" y="7782"/>
                    <a:pt x="3119" y="7908"/>
                  </a:cubicBezTo>
                  <a:cubicBezTo>
                    <a:pt x="3277" y="8727"/>
                    <a:pt x="3970" y="9357"/>
                    <a:pt x="4820" y="9357"/>
                  </a:cubicBezTo>
                  <a:lnTo>
                    <a:pt x="6553" y="9357"/>
                  </a:lnTo>
                  <a:cubicBezTo>
                    <a:pt x="7498" y="9357"/>
                    <a:pt x="8286" y="8569"/>
                    <a:pt x="8286" y="7624"/>
                  </a:cubicBezTo>
                  <a:lnTo>
                    <a:pt x="8286" y="4379"/>
                  </a:lnTo>
                  <a:cubicBezTo>
                    <a:pt x="9294" y="3497"/>
                    <a:pt x="9546" y="3277"/>
                    <a:pt x="9546" y="3277"/>
                  </a:cubicBezTo>
                  <a:cubicBezTo>
                    <a:pt x="9987" y="2867"/>
                    <a:pt x="10554" y="2395"/>
                    <a:pt x="10554" y="1607"/>
                  </a:cubicBezTo>
                  <a:cubicBezTo>
                    <a:pt x="10554" y="693"/>
                    <a:pt x="9830" y="0"/>
                    <a:pt x="8948" y="0"/>
                  </a:cubicBezTo>
                  <a:cubicBezTo>
                    <a:pt x="8538" y="0"/>
                    <a:pt x="8191" y="126"/>
                    <a:pt x="7908" y="347"/>
                  </a:cubicBezTo>
                  <a:cubicBezTo>
                    <a:pt x="7656" y="95"/>
                    <a:pt x="7278" y="0"/>
                    <a:pt x="690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6" name="Google Shape;2706;p60"/>
            <p:cNvSpPr/>
            <p:nvPr/>
          </p:nvSpPr>
          <p:spPr>
            <a:xfrm>
              <a:off x="-23962425" y="3519475"/>
              <a:ext cx="158350" cy="122125"/>
            </a:xfrm>
            <a:custGeom>
              <a:rect b="b" l="l" r="r" t="t"/>
              <a:pathLst>
                <a:path extrusionOk="0" h="4885" w="6334">
                  <a:moveTo>
                    <a:pt x="3844" y="631"/>
                  </a:moveTo>
                  <a:cubicBezTo>
                    <a:pt x="4065" y="631"/>
                    <a:pt x="4222" y="788"/>
                    <a:pt x="4222" y="1009"/>
                  </a:cubicBezTo>
                  <a:lnTo>
                    <a:pt x="4222" y="1387"/>
                  </a:lnTo>
                  <a:lnTo>
                    <a:pt x="2773" y="1387"/>
                  </a:lnTo>
                  <a:lnTo>
                    <a:pt x="2773" y="1009"/>
                  </a:lnTo>
                  <a:cubicBezTo>
                    <a:pt x="2773" y="788"/>
                    <a:pt x="2931" y="631"/>
                    <a:pt x="3151" y="631"/>
                  </a:cubicBezTo>
                  <a:close/>
                  <a:moveTo>
                    <a:pt x="3088" y="1"/>
                  </a:moveTo>
                  <a:cubicBezTo>
                    <a:pt x="2521" y="1"/>
                    <a:pt x="2080" y="473"/>
                    <a:pt x="2080" y="1040"/>
                  </a:cubicBezTo>
                  <a:lnTo>
                    <a:pt x="2080" y="1419"/>
                  </a:lnTo>
                  <a:lnTo>
                    <a:pt x="1733" y="1419"/>
                  </a:lnTo>
                  <a:cubicBezTo>
                    <a:pt x="788" y="1419"/>
                    <a:pt x="1" y="2206"/>
                    <a:pt x="1" y="3151"/>
                  </a:cubicBezTo>
                  <a:lnTo>
                    <a:pt x="1" y="3592"/>
                  </a:lnTo>
                  <a:cubicBezTo>
                    <a:pt x="332" y="3503"/>
                    <a:pt x="705" y="3459"/>
                    <a:pt x="1087" y="3459"/>
                  </a:cubicBezTo>
                  <a:cubicBezTo>
                    <a:pt x="2048" y="3459"/>
                    <a:pt x="3069" y="3736"/>
                    <a:pt x="3655" y="4254"/>
                  </a:cubicBezTo>
                  <a:cubicBezTo>
                    <a:pt x="4002" y="4569"/>
                    <a:pt x="4411" y="4758"/>
                    <a:pt x="4789" y="4884"/>
                  </a:cubicBezTo>
                  <a:cubicBezTo>
                    <a:pt x="4726" y="4664"/>
                    <a:pt x="4632" y="4380"/>
                    <a:pt x="4632" y="4096"/>
                  </a:cubicBezTo>
                  <a:cubicBezTo>
                    <a:pt x="4632" y="2994"/>
                    <a:pt x="5356" y="2112"/>
                    <a:pt x="6333" y="1860"/>
                  </a:cubicBezTo>
                  <a:cubicBezTo>
                    <a:pt x="6018" y="1576"/>
                    <a:pt x="5608" y="1419"/>
                    <a:pt x="5199" y="1419"/>
                  </a:cubicBezTo>
                  <a:lnTo>
                    <a:pt x="4821" y="1419"/>
                  </a:lnTo>
                  <a:lnTo>
                    <a:pt x="4821" y="1040"/>
                  </a:lnTo>
                  <a:cubicBezTo>
                    <a:pt x="4821" y="442"/>
                    <a:pt x="4348" y="1"/>
                    <a:pt x="381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707" name="Google Shape;2707;p60"/>
          <p:cNvSpPr/>
          <p:nvPr/>
        </p:nvSpPr>
        <p:spPr>
          <a:xfrm>
            <a:off x="6832994" y="3744484"/>
            <a:ext cx="290058" cy="271893"/>
          </a:xfrm>
          <a:custGeom>
            <a:rect b="b" l="l" r="r" t="t"/>
            <a:pathLst>
              <a:path extrusionOk="0" h="11565" w="12603">
                <a:moveTo>
                  <a:pt x="9200" y="822"/>
                </a:moveTo>
                <a:lnTo>
                  <a:pt x="11311" y="2933"/>
                </a:lnTo>
                <a:cubicBezTo>
                  <a:pt x="11279" y="3185"/>
                  <a:pt x="11185" y="3437"/>
                  <a:pt x="11090" y="3689"/>
                </a:cubicBezTo>
                <a:lnTo>
                  <a:pt x="8444" y="1074"/>
                </a:lnTo>
                <a:cubicBezTo>
                  <a:pt x="8664" y="948"/>
                  <a:pt x="8916" y="853"/>
                  <a:pt x="9200" y="822"/>
                </a:cubicBezTo>
                <a:close/>
                <a:moveTo>
                  <a:pt x="7814" y="1389"/>
                </a:moveTo>
                <a:lnTo>
                  <a:pt x="10712" y="4287"/>
                </a:lnTo>
                <a:cubicBezTo>
                  <a:pt x="10649" y="4413"/>
                  <a:pt x="10555" y="4476"/>
                  <a:pt x="10492" y="4571"/>
                </a:cubicBezTo>
                <a:cubicBezTo>
                  <a:pt x="10397" y="4634"/>
                  <a:pt x="10334" y="4728"/>
                  <a:pt x="10208" y="4791"/>
                </a:cubicBezTo>
                <a:lnTo>
                  <a:pt x="7310" y="1893"/>
                </a:lnTo>
                <a:cubicBezTo>
                  <a:pt x="7373" y="1798"/>
                  <a:pt x="7467" y="1704"/>
                  <a:pt x="7530" y="1609"/>
                </a:cubicBezTo>
                <a:cubicBezTo>
                  <a:pt x="7625" y="1546"/>
                  <a:pt x="7688" y="1452"/>
                  <a:pt x="7814" y="1389"/>
                </a:cubicBezTo>
                <a:close/>
                <a:moveTo>
                  <a:pt x="6994" y="2523"/>
                </a:moveTo>
                <a:lnTo>
                  <a:pt x="9609" y="5169"/>
                </a:lnTo>
                <a:cubicBezTo>
                  <a:pt x="9389" y="5264"/>
                  <a:pt x="9105" y="5327"/>
                  <a:pt x="8885" y="5390"/>
                </a:cubicBezTo>
                <a:lnTo>
                  <a:pt x="6742" y="3279"/>
                </a:lnTo>
                <a:cubicBezTo>
                  <a:pt x="6774" y="3027"/>
                  <a:pt x="6868" y="2743"/>
                  <a:pt x="6994" y="2523"/>
                </a:cubicBezTo>
                <a:close/>
                <a:moveTo>
                  <a:pt x="3812" y="6209"/>
                </a:moveTo>
                <a:lnTo>
                  <a:pt x="5923" y="8351"/>
                </a:lnTo>
                <a:cubicBezTo>
                  <a:pt x="5892" y="8572"/>
                  <a:pt x="5797" y="8855"/>
                  <a:pt x="5671" y="9107"/>
                </a:cubicBezTo>
                <a:lnTo>
                  <a:pt x="3056" y="6461"/>
                </a:lnTo>
                <a:cubicBezTo>
                  <a:pt x="3277" y="6335"/>
                  <a:pt x="3560" y="6272"/>
                  <a:pt x="3812" y="6209"/>
                </a:cubicBezTo>
                <a:close/>
                <a:moveTo>
                  <a:pt x="2426" y="6776"/>
                </a:moveTo>
                <a:lnTo>
                  <a:pt x="5325" y="9675"/>
                </a:lnTo>
                <a:cubicBezTo>
                  <a:pt x="5262" y="9801"/>
                  <a:pt x="5167" y="9895"/>
                  <a:pt x="5104" y="9958"/>
                </a:cubicBezTo>
                <a:cubicBezTo>
                  <a:pt x="5010" y="10053"/>
                  <a:pt x="4947" y="10116"/>
                  <a:pt x="4821" y="10210"/>
                </a:cubicBezTo>
                <a:lnTo>
                  <a:pt x="1891" y="7280"/>
                </a:lnTo>
                <a:cubicBezTo>
                  <a:pt x="1985" y="7217"/>
                  <a:pt x="2080" y="7091"/>
                  <a:pt x="2143" y="6997"/>
                </a:cubicBezTo>
                <a:cubicBezTo>
                  <a:pt x="2206" y="6934"/>
                  <a:pt x="2300" y="6839"/>
                  <a:pt x="2426" y="6776"/>
                </a:cubicBezTo>
                <a:close/>
                <a:moveTo>
                  <a:pt x="1576" y="7910"/>
                </a:moveTo>
                <a:lnTo>
                  <a:pt x="4222" y="10557"/>
                </a:lnTo>
                <a:cubicBezTo>
                  <a:pt x="4002" y="10620"/>
                  <a:pt x="3718" y="10714"/>
                  <a:pt x="3466" y="10777"/>
                </a:cubicBezTo>
                <a:lnTo>
                  <a:pt x="1355" y="8666"/>
                </a:lnTo>
                <a:cubicBezTo>
                  <a:pt x="1387" y="8414"/>
                  <a:pt x="1481" y="8162"/>
                  <a:pt x="1576" y="7910"/>
                </a:cubicBezTo>
                <a:close/>
                <a:moveTo>
                  <a:pt x="10602" y="0"/>
                </a:moveTo>
                <a:cubicBezTo>
                  <a:pt x="9383" y="0"/>
                  <a:pt x="7954" y="274"/>
                  <a:pt x="7089" y="1168"/>
                </a:cubicBezTo>
                <a:cubicBezTo>
                  <a:pt x="6207" y="2082"/>
                  <a:pt x="5923" y="3500"/>
                  <a:pt x="5923" y="4728"/>
                </a:cubicBezTo>
                <a:cubicBezTo>
                  <a:pt x="6238" y="4760"/>
                  <a:pt x="6459" y="4791"/>
                  <a:pt x="6522" y="4791"/>
                </a:cubicBezTo>
                <a:lnTo>
                  <a:pt x="6585" y="4791"/>
                </a:lnTo>
                <a:lnTo>
                  <a:pt x="6585" y="4130"/>
                </a:lnTo>
                <a:lnTo>
                  <a:pt x="7971" y="5516"/>
                </a:lnTo>
                <a:cubicBezTo>
                  <a:pt x="7751" y="5532"/>
                  <a:pt x="7540" y="5538"/>
                  <a:pt x="7348" y="5538"/>
                </a:cubicBezTo>
                <a:cubicBezTo>
                  <a:pt x="6772" y="5538"/>
                  <a:pt x="6364" y="5484"/>
                  <a:pt x="6364" y="5484"/>
                </a:cubicBezTo>
                <a:cubicBezTo>
                  <a:pt x="6314" y="5459"/>
                  <a:pt x="5810" y="5369"/>
                  <a:pt x="5121" y="5369"/>
                </a:cubicBezTo>
                <a:cubicBezTo>
                  <a:pt x="4077" y="5369"/>
                  <a:pt x="2606" y="5575"/>
                  <a:pt x="1639" y="6524"/>
                </a:cubicBezTo>
                <a:cubicBezTo>
                  <a:pt x="0" y="8162"/>
                  <a:pt x="536" y="11155"/>
                  <a:pt x="567" y="11250"/>
                </a:cubicBezTo>
                <a:cubicBezTo>
                  <a:pt x="599" y="11407"/>
                  <a:pt x="725" y="11533"/>
                  <a:pt x="914" y="11533"/>
                </a:cubicBezTo>
                <a:lnTo>
                  <a:pt x="1009" y="11533"/>
                </a:lnTo>
                <a:cubicBezTo>
                  <a:pt x="1198" y="11502"/>
                  <a:pt x="1324" y="11344"/>
                  <a:pt x="1261" y="11155"/>
                </a:cubicBezTo>
                <a:cubicBezTo>
                  <a:pt x="1261" y="11155"/>
                  <a:pt x="1166" y="10399"/>
                  <a:pt x="1229" y="9517"/>
                </a:cubicBezTo>
                <a:lnTo>
                  <a:pt x="1229" y="9517"/>
                </a:lnTo>
                <a:lnTo>
                  <a:pt x="2615" y="10903"/>
                </a:lnTo>
                <a:cubicBezTo>
                  <a:pt x="2447" y="10903"/>
                  <a:pt x="2293" y="10917"/>
                  <a:pt x="2153" y="10917"/>
                </a:cubicBezTo>
                <a:cubicBezTo>
                  <a:pt x="2083" y="10917"/>
                  <a:pt x="2017" y="10914"/>
                  <a:pt x="1954" y="10903"/>
                </a:cubicBezTo>
                <a:lnTo>
                  <a:pt x="1954" y="10966"/>
                </a:lnTo>
                <a:cubicBezTo>
                  <a:pt x="1985" y="11187"/>
                  <a:pt x="1954" y="11407"/>
                  <a:pt x="1859" y="11565"/>
                </a:cubicBezTo>
                <a:lnTo>
                  <a:pt x="2048" y="11565"/>
                </a:lnTo>
                <a:cubicBezTo>
                  <a:pt x="3277" y="11565"/>
                  <a:pt x="4695" y="11281"/>
                  <a:pt x="5577" y="10399"/>
                </a:cubicBezTo>
                <a:cubicBezTo>
                  <a:pt x="6427" y="9517"/>
                  <a:pt x="6742" y="8068"/>
                  <a:pt x="6742" y="6839"/>
                </a:cubicBezTo>
                <a:cubicBezTo>
                  <a:pt x="6396" y="6808"/>
                  <a:pt x="6144" y="6776"/>
                  <a:pt x="6112" y="6776"/>
                </a:cubicBezTo>
                <a:lnTo>
                  <a:pt x="6049" y="6776"/>
                </a:lnTo>
                <a:lnTo>
                  <a:pt x="6049" y="7438"/>
                </a:lnTo>
                <a:lnTo>
                  <a:pt x="4663" y="6051"/>
                </a:lnTo>
                <a:cubicBezTo>
                  <a:pt x="4876" y="6036"/>
                  <a:pt x="5083" y="6030"/>
                  <a:pt x="5273" y="6030"/>
                </a:cubicBezTo>
                <a:cubicBezTo>
                  <a:pt x="5845" y="6030"/>
                  <a:pt x="6270" y="6083"/>
                  <a:pt x="6270" y="6083"/>
                </a:cubicBezTo>
                <a:cubicBezTo>
                  <a:pt x="6301" y="6083"/>
                  <a:pt x="6837" y="6178"/>
                  <a:pt x="7499" y="6178"/>
                </a:cubicBezTo>
                <a:cubicBezTo>
                  <a:pt x="8727" y="6178"/>
                  <a:pt x="10145" y="5862"/>
                  <a:pt x="10996" y="4980"/>
                </a:cubicBezTo>
                <a:cubicBezTo>
                  <a:pt x="12602" y="3374"/>
                  <a:pt x="12098" y="381"/>
                  <a:pt x="12067" y="255"/>
                </a:cubicBezTo>
                <a:cubicBezTo>
                  <a:pt x="12035" y="160"/>
                  <a:pt x="11878" y="34"/>
                  <a:pt x="11657" y="34"/>
                </a:cubicBezTo>
                <a:cubicBezTo>
                  <a:pt x="11468" y="66"/>
                  <a:pt x="11342" y="223"/>
                  <a:pt x="11405" y="444"/>
                </a:cubicBezTo>
                <a:cubicBezTo>
                  <a:pt x="11405" y="444"/>
                  <a:pt x="11531" y="1168"/>
                  <a:pt x="11437" y="2050"/>
                </a:cubicBezTo>
                <a:lnTo>
                  <a:pt x="10050" y="664"/>
                </a:lnTo>
                <a:cubicBezTo>
                  <a:pt x="10218" y="664"/>
                  <a:pt x="10373" y="650"/>
                  <a:pt x="10513" y="650"/>
                </a:cubicBezTo>
                <a:cubicBezTo>
                  <a:pt x="10583" y="650"/>
                  <a:pt x="10649" y="654"/>
                  <a:pt x="10712" y="664"/>
                </a:cubicBezTo>
                <a:lnTo>
                  <a:pt x="10712" y="601"/>
                </a:lnTo>
                <a:cubicBezTo>
                  <a:pt x="10681" y="381"/>
                  <a:pt x="10712" y="160"/>
                  <a:pt x="10807" y="3"/>
                </a:cubicBezTo>
                <a:cubicBezTo>
                  <a:pt x="10739" y="1"/>
                  <a:pt x="10671" y="0"/>
                  <a:pt x="1060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708" name="Google Shape;2708;p60"/>
          <p:cNvGrpSpPr/>
          <p:nvPr/>
        </p:nvGrpSpPr>
        <p:grpSpPr>
          <a:xfrm>
            <a:off x="8183559" y="3740002"/>
            <a:ext cx="198284" cy="283265"/>
            <a:chOff x="-22788075" y="3904625"/>
            <a:chExt cx="200875" cy="295375"/>
          </a:xfrm>
        </p:grpSpPr>
        <p:sp>
          <p:nvSpPr>
            <p:cNvPr id="2709" name="Google Shape;2709;p60"/>
            <p:cNvSpPr/>
            <p:nvPr/>
          </p:nvSpPr>
          <p:spPr>
            <a:xfrm>
              <a:off x="-22775475" y="4165325"/>
              <a:ext cx="65400" cy="34675"/>
            </a:xfrm>
            <a:custGeom>
              <a:rect b="b" l="l" r="r" t="t"/>
              <a:pathLst>
                <a:path extrusionOk="0" h="1387" w="2616">
                  <a:moveTo>
                    <a:pt x="32" y="1"/>
                  </a:moveTo>
                  <a:cubicBezTo>
                    <a:pt x="1" y="883"/>
                    <a:pt x="631" y="1387"/>
                    <a:pt x="1292" y="1387"/>
                  </a:cubicBezTo>
                  <a:cubicBezTo>
                    <a:pt x="1985" y="1387"/>
                    <a:pt x="2615" y="851"/>
                    <a:pt x="255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0" name="Google Shape;2710;p60"/>
            <p:cNvSpPr/>
            <p:nvPr/>
          </p:nvSpPr>
          <p:spPr>
            <a:xfrm>
              <a:off x="-22669150" y="3904725"/>
              <a:ext cx="81950" cy="244100"/>
            </a:xfrm>
            <a:custGeom>
              <a:rect b="b" l="l" r="r" t="t"/>
              <a:pathLst>
                <a:path extrusionOk="0" h="9764" w="3278">
                  <a:moveTo>
                    <a:pt x="1198" y="5541"/>
                  </a:moveTo>
                  <a:cubicBezTo>
                    <a:pt x="1387" y="5604"/>
                    <a:pt x="1544" y="5699"/>
                    <a:pt x="1544" y="5888"/>
                  </a:cubicBezTo>
                  <a:lnTo>
                    <a:pt x="1576" y="6266"/>
                  </a:lnTo>
                  <a:lnTo>
                    <a:pt x="788" y="6266"/>
                  </a:lnTo>
                  <a:lnTo>
                    <a:pt x="788" y="5888"/>
                  </a:lnTo>
                  <a:cubicBezTo>
                    <a:pt x="788" y="5699"/>
                    <a:pt x="946" y="5541"/>
                    <a:pt x="1198" y="5541"/>
                  </a:cubicBezTo>
                  <a:close/>
                  <a:moveTo>
                    <a:pt x="2885" y="0"/>
                  </a:moveTo>
                  <a:cubicBezTo>
                    <a:pt x="2798" y="0"/>
                    <a:pt x="2714" y="40"/>
                    <a:pt x="2647" y="123"/>
                  </a:cubicBezTo>
                  <a:lnTo>
                    <a:pt x="914" y="2202"/>
                  </a:lnTo>
                  <a:cubicBezTo>
                    <a:pt x="883" y="2296"/>
                    <a:pt x="820" y="2360"/>
                    <a:pt x="820" y="2454"/>
                  </a:cubicBezTo>
                  <a:lnTo>
                    <a:pt x="820" y="4974"/>
                  </a:lnTo>
                  <a:cubicBezTo>
                    <a:pt x="442" y="5069"/>
                    <a:pt x="127" y="5478"/>
                    <a:pt x="127" y="5920"/>
                  </a:cubicBezTo>
                  <a:lnTo>
                    <a:pt x="1" y="9763"/>
                  </a:lnTo>
                  <a:lnTo>
                    <a:pt x="2458" y="9763"/>
                  </a:lnTo>
                  <a:lnTo>
                    <a:pt x="2238" y="5857"/>
                  </a:lnTo>
                  <a:cubicBezTo>
                    <a:pt x="2206" y="5447"/>
                    <a:pt x="1923" y="5069"/>
                    <a:pt x="1513" y="4974"/>
                  </a:cubicBezTo>
                  <a:lnTo>
                    <a:pt x="1513" y="2549"/>
                  </a:lnTo>
                  <a:lnTo>
                    <a:pt x="3151" y="595"/>
                  </a:lnTo>
                  <a:cubicBezTo>
                    <a:pt x="3277" y="375"/>
                    <a:pt x="3277" y="186"/>
                    <a:pt x="3120" y="91"/>
                  </a:cubicBezTo>
                  <a:cubicBezTo>
                    <a:pt x="3045" y="32"/>
                    <a:pt x="2964" y="0"/>
                    <a:pt x="288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1" name="Google Shape;2711;p60"/>
            <p:cNvSpPr/>
            <p:nvPr/>
          </p:nvSpPr>
          <p:spPr>
            <a:xfrm>
              <a:off x="-22788075" y="3904625"/>
              <a:ext cx="87450" cy="244200"/>
            </a:xfrm>
            <a:custGeom>
              <a:rect b="b" l="l" r="r" t="t"/>
              <a:pathLst>
                <a:path extrusionOk="0" h="9768" w="3498">
                  <a:moveTo>
                    <a:pt x="1733" y="1355"/>
                  </a:moveTo>
                  <a:cubicBezTo>
                    <a:pt x="1922" y="1355"/>
                    <a:pt x="2080" y="1513"/>
                    <a:pt x="2080" y="1702"/>
                  </a:cubicBezTo>
                  <a:cubicBezTo>
                    <a:pt x="2080" y="1922"/>
                    <a:pt x="1922" y="2048"/>
                    <a:pt x="1733" y="2048"/>
                  </a:cubicBezTo>
                  <a:cubicBezTo>
                    <a:pt x="1544" y="2048"/>
                    <a:pt x="1387" y="1891"/>
                    <a:pt x="1387" y="1702"/>
                  </a:cubicBezTo>
                  <a:cubicBezTo>
                    <a:pt x="1387" y="1513"/>
                    <a:pt x="1544" y="1355"/>
                    <a:pt x="1733" y="1355"/>
                  </a:cubicBezTo>
                  <a:close/>
                  <a:moveTo>
                    <a:pt x="1765" y="5545"/>
                  </a:moveTo>
                  <a:cubicBezTo>
                    <a:pt x="1954" y="5608"/>
                    <a:pt x="2111" y="5703"/>
                    <a:pt x="2111" y="5892"/>
                  </a:cubicBezTo>
                  <a:lnTo>
                    <a:pt x="2174" y="6270"/>
                  </a:lnTo>
                  <a:lnTo>
                    <a:pt x="1387" y="6270"/>
                  </a:lnTo>
                  <a:lnTo>
                    <a:pt x="1387" y="5892"/>
                  </a:lnTo>
                  <a:cubicBezTo>
                    <a:pt x="1387" y="5703"/>
                    <a:pt x="1544" y="5545"/>
                    <a:pt x="1765" y="5545"/>
                  </a:cubicBezTo>
                  <a:close/>
                  <a:moveTo>
                    <a:pt x="1733" y="1"/>
                  </a:moveTo>
                  <a:cubicBezTo>
                    <a:pt x="788" y="1"/>
                    <a:pt x="0" y="788"/>
                    <a:pt x="0" y="1733"/>
                  </a:cubicBezTo>
                  <a:cubicBezTo>
                    <a:pt x="0" y="2553"/>
                    <a:pt x="599" y="3277"/>
                    <a:pt x="1387" y="3435"/>
                  </a:cubicBezTo>
                  <a:lnTo>
                    <a:pt x="1387" y="4947"/>
                  </a:lnTo>
                  <a:cubicBezTo>
                    <a:pt x="977" y="5073"/>
                    <a:pt x="662" y="5482"/>
                    <a:pt x="662" y="5892"/>
                  </a:cubicBezTo>
                  <a:lnTo>
                    <a:pt x="536" y="9767"/>
                  </a:lnTo>
                  <a:lnTo>
                    <a:pt x="2993" y="9767"/>
                  </a:lnTo>
                  <a:lnTo>
                    <a:pt x="2804" y="5861"/>
                  </a:lnTo>
                  <a:cubicBezTo>
                    <a:pt x="2741" y="5419"/>
                    <a:pt x="2489" y="5073"/>
                    <a:pt x="2048" y="4947"/>
                  </a:cubicBezTo>
                  <a:lnTo>
                    <a:pt x="2048" y="3435"/>
                  </a:lnTo>
                  <a:cubicBezTo>
                    <a:pt x="2836" y="3277"/>
                    <a:pt x="3435" y="2553"/>
                    <a:pt x="3435" y="1733"/>
                  </a:cubicBezTo>
                  <a:cubicBezTo>
                    <a:pt x="3498" y="757"/>
                    <a:pt x="2710" y="1"/>
                    <a:pt x="173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2" name="Google Shape;2712;p60"/>
            <p:cNvSpPr/>
            <p:nvPr/>
          </p:nvSpPr>
          <p:spPr>
            <a:xfrm>
              <a:off x="-22670725" y="4165325"/>
              <a:ext cx="64625" cy="34675"/>
            </a:xfrm>
            <a:custGeom>
              <a:rect b="b" l="l" r="r" t="t"/>
              <a:pathLst>
                <a:path extrusionOk="0" h="1387" w="2585">
                  <a:moveTo>
                    <a:pt x="32" y="1"/>
                  </a:moveTo>
                  <a:cubicBezTo>
                    <a:pt x="1" y="883"/>
                    <a:pt x="631" y="1387"/>
                    <a:pt x="1292" y="1387"/>
                  </a:cubicBezTo>
                  <a:cubicBezTo>
                    <a:pt x="1954" y="1387"/>
                    <a:pt x="2584" y="851"/>
                    <a:pt x="255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13" name="Google Shape;2713;p60"/>
          <p:cNvGrpSpPr/>
          <p:nvPr/>
        </p:nvGrpSpPr>
        <p:grpSpPr>
          <a:xfrm>
            <a:off x="6395312" y="1559935"/>
            <a:ext cx="283964" cy="283949"/>
            <a:chOff x="-27351575" y="3175300"/>
            <a:chExt cx="297750" cy="296150"/>
          </a:xfrm>
        </p:grpSpPr>
        <p:sp>
          <p:nvSpPr>
            <p:cNvPr id="2714" name="Google Shape;2714;p60"/>
            <p:cNvSpPr/>
            <p:nvPr/>
          </p:nvSpPr>
          <p:spPr>
            <a:xfrm>
              <a:off x="-27351575" y="3175300"/>
              <a:ext cx="296975" cy="157550"/>
            </a:xfrm>
            <a:custGeom>
              <a:rect b="b" l="l" r="r" t="t"/>
              <a:pathLst>
                <a:path extrusionOk="0" h="6302" w="11879">
                  <a:moveTo>
                    <a:pt x="7688" y="2080"/>
                  </a:moveTo>
                  <a:lnTo>
                    <a:pt x="7688" y="2836"/>
                  </a:lnTo>
                  <a:lnTo>
                    <a:pt x="4191" y="2836"/>
                  </a:lnTo>
                  <a:lnTo>
                    <a:pt x="4191" y="2080"/>
                  </a:lnTo>
                  <a:close/>
                  <a:moveTo>
                    <a:pt x="10177" y="3497"/>
                  </a:moveTo>
                  <a:cubicBezTo>
                    <a:pt x="10586" y="3497"/>
                    <a:pt x="10996" y="3781"/>
                    <a:pt x="11154" y="4222"/>
                  </a:cubicBezTo>
                  <a:lnTo>
                    <a:pt x="820" y="4222"/>
                  </a:lnTo>
                  <a:cubicBezTo>
                    <a:pt x="914" y="3812"/>
                    <a:pt x="1292" y="3497"/>
                    <a:pt x="1765" y="3497"/>
                  </a:cubicBezTo>
                  <a:close/>
                  <a:moveTo>
                    <a:pt x="3844" y="0"/>
                  </a:moveTo>
                  <a:cubicBezTo>
                    <a:pt x="2899" y="0"/>
                    <a:pt x="2112" y="788"/>
                    <a:pt x="2112" y="1733"/>
                  </a:cubicBezTo>
                  <a:lnTo>
                    <a:pt x="2112" y="2836"/>
                  </a:lnTo>
                  <a:lnTo>
                    <a:pt x="1734" y="2836"/>
                  </a:lnTo>
                  <a:cubicBezTo>
                    <a:pt x="788" y="2836"/>
                    <a:pt x="1" y="3623"/>
                    <a:pt x="1" y="4568"/>
                  </a:cubicBezTo>
                  <a:lnTo>
                    <a:pt x="1" y="6301"/>
                  </a:lnTo>
                  <a:lnTo>
                    <a:pt x="1387" y="6301"/>
                  </a:lnTo>
                  <a:lnTo>
                    <a:pt x="1387" y="5955"/>
                  </a:lnTo>
                  <a:lnTo>
                    <a:pt x="1418" y="5955"/>
                  </a:lnTo>
                  <a:cubicBezTo>
                    <a:pt x="1418" y="5734"/>
                    <a:pt x="1576" y="5577"/>
                    <a:pt x="1765" y="5577"/>
                  </a:cubicBezTo>
                  <a:lnTo>
                    <a:pt x="3151" y="5577"/>
                  </a:lnTo>
                  <a:cubicBezTo>
                    <a:pt x="3340" y="5577"/>
                    <a:pt x="3529" y="5734"/>
                    <a:pt x="3529" y="5955"/>
                  </a:cubicBezTo>
                  <a:lnTo>
                    <a:pt x="3529" y="6301"/>
                  </a:lnTo>
                  <a:lnTo>
                    <a:pt x="8413" y="6301"/>
                  </a:lnTo>
                  <a:lnTo>
                    <a:pt x="8413" y="5955"/>
                  </a:lnTo>
                  <a:cubicBezTo>
                    <a:pt x="8413" y="5734"/>
                    <a:pt x="8570" y="5577"/>
                    <a:pt x="8759" y="5577"/>
                  </a:cubicBezTo>
                  <a:lnTo>
                    <a:pt x="10145" y="5577"/>
                  </a:lnTo>
                  <a:cubicBezTo>
                    <a:pt x="10334" y="5577"/>
                    <a:pt x="10492" y="5734"/>
                    <a:pt x="10492" y="5955"/>
                  </a:cubicBezTo>
                  <a:lnTo>
                    <a:pt x="10492" y="6301"/>
                  </a:lnTo>
                  <a:lnTo>
                    <a:pt x="11878" y="6301"/>
                  </a:lnTo>
                  <a:lnTo>
                    <a:pt x="11878" y="4568"/>
                  </a:lnTo>
                  <a:cubicBezTo>
                    <a:pt x="11878" y="3623"/>
                    <a:pt x="11091" y="2836"/>
                    <a:pt x="10145" y="2836"/>
                  </a:cubicBezTo>
                  <a:lnTo>
                    <a:pt x="9767" y="2836"/>
                  </a:lnTo>
                  <a:lnTo>
                    <a:pt x="9767" y="1733"/>
                  </a:lnTo>
                  <a:cubicBezTo>
                    <a:pt x="9767" y="788"/>
                    <a:pt x="8980" y="0"/>
                    <a:pt x="803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5" name="Google Shape;2715;p60"/>
            <p:cNvSpPr/>
            <p:nvPr/>
          </p:nvSpPr>
          <p:spPr>
            <a:xfrm>
              <a:off x="-27123950" y="3332825"/>
              <a:ext cx="17350" cy="52000"/>
            </a:xfrm>
            <a:custGeom>
              <a:rect b="b" l="l" r="r" t="t"/>
              <a:pathLst>
                <a:path extrusionOk="0" h="2080" w="694">
                  <a:moveTo>
                    <a:pt x="1" y="0"/>
                  </a:moveTo>
                  <a:lnTo>
                    <a:pt x="1" y="1733"/>
                  </a:lnTo>
                  <a:cubicBezTo>
                    <a:pt x="1" y="1922"/>
                    <a:pt x="158" y="2079"/>
                    <a:pt x="347" y="2079"/>
                  </a:cubicBezTo>
                  <a:cubicBezTo>
                    <a:pt x="536" y="2079"/>
                    <a:pt x="694" y="1922"/>
                    <a:pt x="694" y="1733"/>
                  </a:cubicBezTo>
                  <a:lnTo>
                    <a:pt x="69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6" name="Google Shape;2716;p60"/>
            <p:cNvSpPr/>
            <p:nvPr/>
          </p:nvSpPr>
          <p:spPr>
            <a:xfrm>
              <a:off x="-27350775" y="3350150"/>
              <a:ext cx="296950" cy="121300"/>
            </a:xfrm>
            <a:custGeom>
              <a:rect b="b" l="l" r="r" t="t"/>
              <a:pathLst>
                <a:path extrusionOk="0" h="4852" w="11878">
                  <a:moveTo>
                    <a:pt x="5923" y="693"/>
                  </a:moveTo>
                  <a:cubicBezTo>
                    <a:pt x="6112" y="693"/>
                    <a:pt x="6270" y="851"/>
                    <a:pt x="6270" y="1040"/>
                  </a:cubicBezTo>
                  <a:lnTo>
                    <a:pt x="6270" y="1733"/>
                  </a:lnTo>
                  <a:lnTo>
                    <a:pt x="6994" y="1733"/>
                  </a:lnTo>
                  <a:cubicBezTo>
                    <a:pt x="7183" y="1733"/>
                    <a:pt x="7341" y="1891"/>
                    <a:pt x="7341" y="2080"/>
                  </a:cubicBezTo>
                  <a:cubicBezTo>
                    <a:pt x="7341" y="2300"/>
                    <a:pt x="7183" y="2458"/>
                    <a:pt x="6994" y="2458"/>
                  </a:cubicBezTo>
                  <a:lnTo>
                    <a:pt x="6270" y="2458"/>
                  </a:lnTo>
                  <a:lnTo>
                    <a:pt x="6270" y="3151"/>
                  </a:lnTo>
                  <a:cubicBezTo>
                    <a:pt x="6270" y="3340"/>
                    <a:pt x="6112" y="3497"/>
                    <a:pt x="5923" y="3497"/>
                  </a:cubicBezTo>
                  <a:cubicBezTo>
                    <a:pt x="5734" y="3497"/>
                    <a:pt x="5577" y="3340"/>
                    <a:pt x="5577" y="3151"/>
                  </a:cubicBezTo>
                  <a:lnTo>
                    <a:pt x="5577" y="2458"/>
                  </a:lnTo>
                  <a:lnTo>
                    <a:pt x="4852" y="2458"/>
                  </a:lnTo>
                  <a:cubicBezTo>
                    <a:pt x="4663" y="2458"/>
                    <a:pt x="4505" y="2300"/>
                    <a:pt x="4505" y="2080"/>
                  </a:cubicBezTo>
                  <a:cubicBezTo>
                    <a:pt x="4537" y="1891"/>
                    <a:pt x="4695" y="1733"/>
                    <a:pt x="4852" y="1733"/>
                  </a:cubicBezTo>
                  <a:lnTo>
                    <a:pt x="5577" y="1733"/>
                  </a:lnTo>
                  <a:lnTo>
                    <a:pt x="5577" y="1040"/>
                  </a:lnTo>
                  <a:cubicBezTo>
                    <a:pt x="5577" y="851"/>
                    <a:pt x="5734" y="693"/>
                    <a:pt x="5923" y="693"/>
                  </a:cubicBezTo>
                  <a:close/>
                  <a:moveTo>
                    <a:pt x="126" y="0"/>
                  </a:moveTo>
                  <a:lnTo>
                    <a:pt x="126" y="3119"/>
                  </a:lnTo>
                  <a:cubicBezTo>
                    <a:pt x="0" y="4064"/>
                    <a:pt x="756" y="4852"/>
                    <a:pt x="1733" y="4852"/>
                  </a:cubicBezTo>
                  <a:lnTo>
                    <a:pt x="10145" y="4852"/>
                  </a:lnTo>
                  <a:cubicBezTo>
                    <a:pt x="11090" y="4852"/>
                    <a:pt x="11878" y="4064"/>
                    <a:pt x="11878" y="3119"/>
                  </a:cubicBezTo>
                  <a:lnTo>
                    <a:pt x="11878" y="0"/>
                  </a:lnTo>
                  <a:lnTo>
                    <a:pt x="10491" y="0"/>
                  </a:lnTo>
                  <a:lnTo>
                    <a:pt x="10491" y="1040"/>
                  </a:lnTo>
                  <a:cubicBezTo>
                    <a:pt x="10491" y="1639"/>
                    <a:pt x="10019" y="2048"/>
                    <a:pt x="9452" y="2048"/>
                  </a:cubicBezTo>
                  <a:cubicBezTo>
                    <a:pt x="8885" y="2048"/>
                    <a:pt x="8444" y="1576"/>
                    <a:pt x="8444" y="1040"/>
                  </a:cubicBezTo>
                  <a:lnTo>
                    <a:pt x="8444" y="0"/>
                  </a:lnTo>
                  <a:lnTo>
                    <a:pt x="3560" y="0"/>
                  </a:lnTo>
                  <a:lnTo>
                    <a:pt x="3560" y="1040"/>
                  </a:lnTo>
                  <a:cubicBezTo>
                    <a:pt x="3560" y="1639"/>
                    <a:pt x="3088" y="2048"/>
                    <a:pt x="2521" y="2048"/>
                  </a:cubicBezTo>
                  <a:cubicBezTo>
                    <a:pt x="1954" y="2048"/>
                    <a:pt x="1513" y="1576"/>
                    <a:pt x="1513" y="1040"/>
                  </a:cubicBezTo>
                  <a:lnTo>
                    <a:pt x="151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7" name="Google Shape;2717;p60"/>
            <p:cNvSpPr/>
            <p:nvPr/>
          </p:nvSpPr>
          <p:spPr>
            <a:xfrm>
              <a:off x="-27299575" y="3332825"/>
              <a:ext cx="18125" cy="52000"/>
            </a:xfrm>
            <a:custGeom>
              <a:rect b="b" l="l" r="r" t="t"/>
              <a:pathLst>
                <a:path extrusionOk="0" h="2080" w="725">
                  <a:moveTo>
                    <a:pt x="0" y="0"/>
                  </a:moveTo>
                  <a:lnTo>
                    <a:pt x="0" y="1733"/>
                  </a:lnTo>
                  <a:cubicBezTo>
                    <a:pt x="0" y="1922"/>
                    <a:pt x="158" y="2079"/>
                    <a:pt x="378" y="2079"/>
                  </a:cubicBezTo>
                  <a:cubicBezTo>
                    <a:pt x="567" y="2079"/>
                    <a:pt x="725" y="1922"/>
                    <a:pt x="725" y="1733"/>
                  </a:cubicBezTo>
                  <a:lnTo>
                    <a:pt x="72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18" name="Google Shape;2718;p60"/>
          <p:cNvGrpSpPr/>
          <p:nvPr/>
        </p:nvGrpSpPr>
        <p:grpSpPr>
          <a:xfrm>
            <a:off x="6438726" y="1996094"/>
            <a:ext cx="206745" cy="281942"/>
            <a:chOff x="-27313750" y="3545275"/>
            <a:chExt cx="226050" cy="296375"/>
          </a:xfrm>
        </p:grpSpPr>
        <p:sp>
          <p:nvSpPr>
            <p:cNvPr id="2719" name="Google Shape;2719;p60"/>
            <p:cNvSpPr/>
            <p:nvPr/>
          </p:nvSpPr>
          <p:spPr>
            <a:xfrm>
              <a:off x="-27305100" y="3598450"/>
              <a:ext cx="208750" cy="173100"/>
            </a:xfrm>
            <a:custGeom>
              <a:rect b="b" l="l" r="r" t="t"/>
              <a:pathLst>
                <a:path extrusionOk="0" h="6924" w="8350">
                  <a:moveTo>
                    <a:pt x="4128" y="2733"/>
                  </a:moveTo>
                  <a:cubicBezTo>
                    <a:pt x="4380" y="3048"/>
                    <a:pt x="4726" y="3269"/>
                    <a:pt x="5167" y="3552"/>
                  </a:cubicBezTo>
                  <a:lnTo>
                    <a:pt x="5167" y="4497"/>
                  </a:lnTo>
                  <a:cubicBezTo>
                    <a:pt x="5167" y="4844"/>
                    <a:pt x="5010" y="5159"/>
                    <a:pt x="4695" y="5348"/>
                  </a:cubicBezTo>
                  <a:cubicBezTo>
                    <a:pt x="4537" y="5474"/>
                    <a:pt x="4325" y="5537"/>
                    <a:pt x="4112" y="5537"/>
                  </a:cubicBezTo>
                  <a:cubicBezTo>
                    <a:pt x="3899" y="5537"/>
                    <a:pt x="3687" y="5474"/>
                    <a:pt x="3529" y="5348"/>
                  </a:cubicBezTo>
                  <a:cubicBezTo>
                    <a:pt x="3277" y="5159"/>
                    <a:pt x="3057" y="4844"/>
                    <a:pt x="3057" y="4497"/>
                  </a:cubicBezTo>
                  <a:lnTo>
                    <a:pt x="3057" y="3552"/>
                  </a:lnTo>
                  <a:lnTo>
                    <a:pt x="3120" y="3552"/>
                  </a:lnTo>
                  <a:cubicBezTo>
                    <a:pt x="3529" y="3269"/>
                    <a:pt x="3907" y="2985"/>
                    <a:pt x="4128" y="2733"/>
                  </a:cubicBezTo>
                  <a:close/>
                  <a:moveTo>
                    <a:pt x="4222" y="0"/>
                  </a:moveTo>
                  <a:cubicBezTo>
                    <a:pt x="3568" y="0"/>
                    <a:pt x="2915" y="166"/>
                    <a:pt x="2363" y="496"/>
                  </a:cubicBezTo>
                  <a:cubicBezTo>
                    <a:pt x="1702" y="906"/>
                    <a:pt x="1229" y="1473"/>
                    <a:pt x="946" y="2166"/>
                  </a:cubicBezTo>
                  <a:lnTo>
                    <a:pt x="190" y="4560"/>
                  </a:lnTo>
                  <a:cubicBezTo>
                    <a:pt x="1" y="5002"/>
                    <a:pt x="64" y="5474"/>
                    <a:pt x="316" y="5915"/>
                  </a:cubicBezTo>
                  <a:cubicBezTo>
                    <a:pt x="662" y="6514"/>
                    <a:pt x="1324" y="6892"/>
                    <a:pt x="2080" y="6923"/>
                  </a:cubicBezTo>
                  <a:cubicBezTo>
                    <a:pt x="2363" y="6923"/>
                    <a:pt x="2615" y="6892"/>
                    <a:pt x="2805" y="6766"/>
                  </a:cubicBezTo>
                  <a:cubicBezTo>
                    <a:pt x="3120" y="6608"/>
                    <a:pt x="3403" y="6419"/>
                    <a:pt x="3561" y="6104"/>
                  </a:cubicBezTo>
                  <a:cubicBezTo>
                    <a:pt x="3750" y="6199"/>
                    <a:pt x="3939" y="6230"/>
                    <a:pt x="4191" y="6230"/>
                  </a:cubicBezTo>
                  <a:cubicBezTo>
                    <a:pt x="4380" y="6230"/>
                    <a:pt x="4600" y="6199"/>
                    <a:pt x="4821" y="6104"/>
                  </a:cubicBezTo>
                  <a:cubicBezTo>
                    <a:pt x="5010" y="6388"/>
                    <a:pt x="5230" y="6608"/>
                    <a:pt x="5545" y="6766"/>
                  </a:cubicBezTo>
                  <a:cubicBezTo>
                    <a:pt x="5797" y="6892"/>
                    <a:pt x="6018" y="6923"/>
                    <a:pt x="6270" y="6923"/>
                  </a:cubicBezTo>
                  <a:lnTo>
                    <a:pt x="6302" y="6923"/>
                  </a:lnTo>
                  <a:cubicBezTo>
                    <a:pt x="7026" y="6892"/>
                    <a:pt x="7688" y="6451"/>
                    <a:pt x="8034" y="5915"/>
                  </a:cubicBezTo>
                  <a:cubicBezTo>
                    <a:pt x="8318" y="5474"/>
                    <a:pt x="8349" y="5002"/>
                    <a:pt x="8192" y="4623"/>
                  </a:cubicBezTo>
                  <a:lnTo>
                    <a:pt x="7436" y="2135"/>
                  </a:lnTo>
                  <a:cubicBezTo>
                    <a:pt x="7184" y="1473"/>
                    <a:pt x="6711" y="906"/>
                    <a:pt x="6081" y="496"/>
                  </a:cubicBezTo>
                  <a:cubicBezTo>
                    <a:pt x="5530" y="166"/>
                    <a:pt x="4876" y="0"/>
                    <a:pt x="422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0" name="Google Shape;2720;p60"/>
            <p:cNvSpPr/>
            <p:nvPr/>
          </p:nvSpPr>
          <p:spPr>
            <a:xfrm>
              <a:off x="-27313750" y="3770725"/>
              <a:ext cx="226050" cy="70925"/>
            </a:xfrm>
            <a:custGeom>
              <a:rect b="b" l="l" r="r" t="t"/>
              <a:pathLst>
                <a:path extrusionOk="0" h="2837" w="9042">
                  <a:moveTo>
                    <a:pt x="4159" y="1"/>
                  </a:moveTo>
                  <a:cubicBezTo>
                    <a:pt x="3970" y="190"/>
                    <a:pt x="3686" y="379"/>
                    <a:pt x="3403" y="505"/>
                  </a:cubicBezTo>
                  <a:cubicBezTo>
                    <a:pt x="3151" y="631"/>
                    <a:pt x="2772" y="694"/>
                    <a:pt x="2426" y="694"/>
                  </a:cubicBezTo>
                  <a:cubicBezTo>
                    <a:pt x="1764" y="662"/>
                    <a:pt x="1166" y="442"/>
                    <a:pt x="693" y="32"/>
                  </a:cubicBezTo>
                  <a:cubicBezTo>
                    <a:pt x="252" y="473"/>
                    <a:pt x="0" y="1072"/>
                    <a:pt x="0" y="1734"/>
                  </a:cubicBezTo>
                  <a:lnTo>
                    <a:pt x="0" y="2490"/>
                  </a:lnTo>
                  <a:cubicBezTo>
                    <a:pt x="0" y="2679"/>
                    <a:pt x="158" y="2836"/>
                    <a:pt x="347" y="2836"/>
                  </a:cubicBezTo>
                  <a:lnTo>
                    <a:pt x="8695" y="2836"/>
                  </a:lnTo>
                  <a:cubicBezTo>
                    <a:pt x="8884" y="2836"/>
                    <a:pt x="9042" y="2679"/>
                    <a:pt x="9042" y="2490"/>
                  </a:cubicBezTo>
                  <a:lnTo>
                    <a:pt x="9042" y="1765"/>
                  </a:lnTo>
                  <a:cubicBezTo>
                    <a:pt x="9042" y="1135"/>
                    <a:pt x="8821" y="505"/>
                    <a:pt x="8349" y="95"/>
                  </a:cubicBezTo>
                  <a:cubicBezTo>
                    <a:pt x="7876" y="473"/>
                    <a:pt x="7309" y="725"/>
                    <a:pt x="6679" y="757"/>
                  </a:cubicBezTo>
                  <a:lnTo>
                    <a:pt x="6616" y="757"/>
                  </a:lnTo>
                  <a:cubicBezTo>
                    <a:pt x="6238" y="757"/>
                    <a:pt x="5891" y="662"/>
                    <a:pt x="5576" y="505"/>
                  </a:cubicBezTo>
                  <a:cubicBezTo>
                    <a:pt x="5324" y="379"/>
                    <a:pt x="5072" y="221"/>
                    <a:pt x="4883" y="1"/>
                  </a:cubicBezTo>
                  <a:cubicBezTo>
                    <a:pt x="4757" y="32"/>
                    <a:pt x="4631" y="32"/>
                    <a:pt x="4505" y="32"/>
                  </a:cubicBezTo>
                  <a:cubicBezTo>
                    <a:pt x="4411" y="32"/>
                    <a:pt x="4285" y="32"/>
                    <a:pt x="415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1" name="Google Shape;2721;p60"/>
            <p:cNvSpPr/>
            <p:nvPr/>
          </p:nvSpPr>
          <p:spPr>
            <a:xfrm>
              <a:off x="-27261000" y="3545275"/>
              <a:ext cx="122100" cy="51425"/>
            </a:xfrm>
            <a:custGeom>
              <a:rect b="b" l="l" r="r" t="t"/>
              <a:pathLst>
                <a:path extrusionOk="0" h="2057" w="4884">
                  <a:moveTo>
                    <a:pt x="2454" y="1"/>
                  </a:moveTo>
                  <a:cubicBezTo>
                    <a:pt x="1639" y="1"/>
                    <a:pt x="820" y="339"/>
                    <a:pt x="127" y="1017"/>
                  </a:cubicBezTo>
                  <a:cubicBezTo>
                    <a:pt x="32" y="1111"/>
                    <a:pt x="1" y="1237"/>
                    <a:pt x="32" y="1332"/>
                  </a:cubicBezTo>
                  <a:lnTo>
                    <a:pt x="190" y="2056"/>
                  </a:lnTo>
                  <a:cubicBezTo>
                    <a:pt x="820" y="1647"/>
                    <a:pt x="1608" y="1458"/>
                    <a:pt x="2395" y="1458"/>
                  </a:cubicBezTo>
                  <a:cubicBezTo>
                    <a:pt x="3183" y="1458"/>
                    <a:pt x="3970" y="1647"/>
                    <a:pt x="4601" y="2056"/>
                  </a:cubicBezTo>
                  <a:lnTo>
                    <a:pt x="4664" y="2056"/>
                  </a:lnTo>
                  <a:lnTo>
                    <a:pt x="4853" y="1332"/>
                  </a:lnTo>
                  <a:cubicBezTo>
                    <a:pt x="4884" y="1237"/>
                    <a:pt x="4853" y="1111"/>
                    <a:pt x="4758" y="1017"/>
                  </a:cubicBezTo>
                  <a:cubicBezTo>
                    <a:pt x="4081" y="339"/>
                    <a:pt x="3269" y="1"/>
                    <a:pt x="245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22" name="Google Shape;2722;p60"/>
          <p:cNvGrpSpPr/>
          <p:nvPr/>
        </p:nvGrpSpPr>
        <p:grpSpPr>
          <a:xfrm>
            <a:off x="6396780" y="2430293"/>
            <a:ext cx="285542" cy="285586"/>
            <a:chOff x="-27351575" y="3915650"/>
            <a:chExt cx="297750" cy="299325"/>
          </a:xfrm>
        </p:grpSpPr>
        <p:sp>
          <p:nvSpPr>
            <p:cNvPr id="2723" name="Google Shape;2723;p60"/>
            <p:cNvSpPr/>
            <p:nvPr/>
          </p:nvSpPr>
          <p:spPr>
            <a:xfrm>
              <a:off x="-27351575" y="4059000"/>
              <a:ext cx="153625" cy="155975"/>
            </a:xfrm>
            <a:custGeom>
              <a:rect b="b" l="l" r="r" t="t"/>
              <a:pathLst>
                <a:path extrusionOk="0" h="6239" w="6145">
                  <a:moveTo>
                    <a:pt x="3183" y="1"/>
                  </a:moveTo>
                  <a:lnTo>
                    <a:pt x="2490" y="725"/>
                  </a:lnTo>
                  <a:cubicBezTo>
                    <a:pt x="2206" y="1009"/>
                    <a:pt x="1986" y="1387"/>
                    <a:pt x="1860" y="1828"/>
                  </a:cubicBezTo>
                  <a:cubicBezTo>
                    <a:pt x="1608" y="2742"/>
                    <a:pt x="1229" y="3435"/>
                    <a:pt x="725" y="4002"/>
                  </a:cubicBezTo>
                  <a:lnTo>
                    <a:pt x="316" y="4411"/>
                  </a:lnTo>
                  <a:cubicBezTo>
                    <a:pt x="127" y="4632"/>
                    <a:pt x="1" y="4884"/>
                    <a:pt x="1" y="5167"/>
                  </a:cubicBezTo>
                  <a:cubicBezTo>
                    <a:pt x="1" y="5451"/>
                    <a:pt x="127" y="5734"/>
                    <a:pt x="316" y="5923"/>
                  </a:cubicBezTo>
                  <a:cubicBezTo>
                    <a:pt x="505" y="6113"/>
                    <a:pt x="788" y="6239"/>
                    <a:pt x="1072" y="6239"/>
                  </a:cubicBezTo>
                  <a:cubicBezTo>
                    <a:pt x="1355" y="6113"/>
                    <a:pt x="1608" y="5986"/>
                    <a:pt x="1765" y="5797"/>
                  </a:cubicBezTo>
                  <a:lnTo>
                    <a:pt x="2206" y="5419"/>
                  </a:lnTo>
                  <a:cubicBezTo>
                    <a:pt x="2710" y="4884"/>
                    <a:pt x="3435" y="4506"/>
                    <a:pt x="4380" y="4254"/>
                  </a:cubicBezTo>
                  <a:cubicBezTo>
                    <a:pt x="4664" y="4191"/>
                    <a:pt x="4916" y="4033"/>
                    <a:pt x="5168" y="3876"/>
                  </a:cubicBezTo>
                  <a:lnTo>
                    <a:pt x="4664" y="3372"/>
                  </a:lnTo>
                  <a:cubicBezTo>
                    <a:pt x="4537" y="3246"/>
                    <a:pt x="4537" y="2994"/>
                    <a:pt x="4664" y="2899"/>
                  </a:cubicBezTo>
                  <a:cubicBezTo>
                    <a:pt x="4711" y="2836"/>
                    <a:pt x="4797" y="2805"/>
                    <a:pt x="4888" y="2805"/>
                  </a:cubicBezTo>
                  <a:cubicBezTo>
                    <a:pt x="4979" y="2805"/>
                    <a:pt x="5073" y="2836"/>
                    <a:pt x="5136" y="2899"/>
                  </a:cubicBezTo>
                  <a:lnTo>
                    <a:pt x="5672" y="3435"/>
                  </a:lnTo>
                  <a:lnTo>
                    <a:pt x="6144" y="2962"/>
                  </a:lnTo>
                  <a:lnTo>
                    <a:pt x="318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4" name="Google Shape;2724;p60"/>
            <p:cNvSpPr/>
            <p:nvPr/>
          </p:nvSpPr>
          <p:spPr>
            <a:xfrm>
              <a:off x="-27257050" y="3915650"/>
              <a:ext cx="203225" cy="202450"/>
            </a:xfrm>
            <a:custGeom>
              <a:rect b="b" l="l" r="r" t="t"/>
              <a:pathLst>
                <a:path extrusionOk="0" h="8098" w="8129">
                  <a:moveTo>
                    <a:pt x="1891" y="2364"/>
                  </a:moveTo>
                  <a:cubicBezTo>
                    <a:pt x="1985" y="2364"/>
                    <a:pt x="2048" y="2395"/>
                    <a:pt x="2143" y="2490"/>
                  </a:cubicBezTo>
                  <a:lnTo>
                    <a:pt x="5545" y="5892"/>
                  </a:lnTo>
                  <a:cubicBezTo>
                    <a:pt x="5671" y="6018"/>
                    <a:pt x="5671" y="6239"/>
                    <a:pt x="5545" y="6365"/>
                  </a:cubicBezTo>
                  <a:cubicBezTo>
                    <a:pt x="5498" y="6428"/>
                    <a:pt x="5411" y="6459"/>
                    <a:pt x="5321" y="6459"/>
                  </a:cubicBezTo>
                  <a:cubicBezTo>
                    <a:pt x="5230" y="6459"/>
                    <a:pt x="5136" y="6428"/>
                    <a:pt x="5073" y="6365"/>
                  </a:cubicBezTo>
                  <a:lnTo>
                    <a:pt x="1670" y="2962"/>
                  </a:lnTo>
                  <a:cubicBezTo>
                    <a:pt x="1544" y="2836"/>
                    <a:pt x="1544" y="2647"/>
                    <a:pt x="1670" y="2490"/>
                  </a:cubicBezTo>
                  <a:cubicBezTo>
                    <a:pt x="1733" y="2395"/>
                    <a:pt x="1828" y="2364"/>
                    <a:pt x="1891" y="2364"/>
                  </a:cubicBezTo>
                  <a:close/>
                  <a:moveTo>
                    <a:pt x="6742" y="1"/>
                  </a:moveTo>
                  <a:cubicBezTo>
                    <a:pt x="6333" y="1"/>
                    <a:pt x="6018" y="158"/>
                    <a:pt x="5766" y="379"/>
                  </a:cubicBezTo>
                  <a:lnTo>
                    <a:pt x="4128" y="2017"/>
                  </a:lnTo>
                  <a:cubicBezTo>
                    <a:pt x="3938" y="2206"/>
                    <a:pt x="3679" y="2301"/>
                    <a:pt x="3415" y="2301"/>
                  </a:cubicBezTo>
                  <a:cubicBezTo>
                    <a:pt x="3151" y="2301"/>
                    <a:pt x="2883" y="2206"/>
                    <a:pt x="2678" y="2017"/>
                  </a:cubicBezTo>
                  <a:cubicBezTo>
                    <a:pt x="2489" y="1812"/>
                    <a:pt x="2229" y="1710"/>
                    <a:pt x="1965" y="1710"/>
                  </a:cubicBezTo>
                  <a:cubicBezTo>
                    <a:pt x="1702" y="1710"/>
                    <a:pt x="1434" y="1812"/>
                    <a:pt x="1229" y="2017"/>
                  </a:cubicBezTo>
                  <a:cubicBezTo>
                    <a:pt x="851" y="2395"/>
                    <a:pt x="851" y="3057"/>
                    <a:pt x="1229" y="3466"/>
                  </a:cubicBezTo>
                  <a:lnTo>
                    <a:pt x="1481" y="3687"/>
                  </a:lnTo>
                  <a:lnTo>
                    <a:pt x="0" y="5167"/>
                  </a:lnTo>
                  <a:lnTo>
                    <a:pt x="2962" y="8097"/>
                  </a:lnTo>
                  <a:lnTo>
                    <a:pt x="3403" y="7625"/>
                  </a:lnTo>
                  <a:lnTo>
                    <a:pt x="2836" y="7089"/>
                  </a:lnTo>
                  <a:cubicBezTo>
                    <a:pt x="2710" y="6963"/>
                    <a:pt x="2710" y="6743"/>
                    <a:pt x="2836" y="6617"/>
                  </a:cubicBezTo>
                  <a:cubicBezTo>
                    <a:pt x="2899" y="6554"/>
                    <a:pt x="2985" y="6522"/>
                    <a:pt x="3072" y="6522"/>
                  </a:cubicBezTo>
                  <a:cubicBezTo>
                    <a:pt x="3159" y="6522"/>
                    <a:pt x="3245" y="6554"/>
                    <a:pt x="3308" y="6617"/>
                  </a:cubicBezTo>
                  <a:lnTo>
                    <a:pt x="3875" y="7152"/>
                  </a:lnTo>
                  <a:lnTo>
                    <a:pt x="4380" y="6648"/>
                  </a:lnTo>
                  <a:lnTo>
                    <a:pt x="4600" y="6900"/>
                  </a:lnTo>
                  <a:cubicBezTo>
                    <a:pt x="4821" y="7089"/>
                    <a:pt x="5073" y="7215"/>
                    <a:pt x="5356" y="7215"/>
                  </a:cubicBezTo>
                  <a:cubicBezTo>
                    <a:pt x="5640" y="7215"/>
                    <a:pt x="5923" y="7089"/>
                    <a:pt x="6112" y="6900"/>
                  </a:cubicBezTo>
                  <a:cubicBezTo>
                    <a:pt x="6490" y="6491"/>
                    <a:pt x="6490" y="5829"/>
                    <a:pt x="6112" y="5420"/>
                  </a:cubicBezTo>
                  <a:cubicBezTo>
                    <a:pt x="5703" y="5041"/>
                    <a:pt x="5703" y="4380"/>
                    <a:pt x="6112" y="3970"/>
                  </a:cubicBezTo>
                  <a:lnTo>
                    <a:pt x="7719" y="2364"/>
                  </a:lnTo>
                  <a:cubicBezTo>
                    <a:pt x="8003" y="2080"/>
                    <a:pt x="8129" y="1733"/>
                    <a:pt x="8129" y="1387"/>
                  </a:cubicBezTo>
                  <a:cubicBezTo>
                    <a:pt x="8129" y="1009"/>
                    <a:pt x="7971" y="662"/>
                    <a:pt x="7719" y="379"/>
                  </a:cubicBezTo>
                  <a:cubicBezTo>
                    <a:pt x="7436" y="127"/>
                    <a:pt x="7120" y="1"/>
                    <a:pt x="674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25" name="Google Shape;2725;p60"/>
          <p:cNvGrpSpPr/>
          <p:nvPr/>
        </p:nvGrpSpPr>
        <p:grpSpPr>
          <a:xfrm>
            <a:off x="5099226" y="2867583"/>
            <a:ext cx="256014" cy="284466"/>
            <a:chOff x="-25445525" y="3175900"/>
            <a:chExt cx="267825" cy="296350"/>
          </a:xfrm>
        </p:grpSpPr>
        <p:sp>
          <p:nvSpPr>
            <p:cNvPr id="2726" name="Google Shape;2726;p60"/>
            <p:cNvSpPr/>
            <p:nvPr/>
          </p:nvSpPr>
          <p:spPr>
            <a:xfrm>
              <a:off x="-25445525" y="3367475"/>
              <a:ext cx="123675" cy="104775"/>
            </a:xfrm>
            <a:custGeom>
              <a:rect b="b" l="l" r="r" t="t"/>
              <a:pathLst>
                <a:path extrusionOk="0" h="4191" w="4947">
                  <a:moveTo>
                    <a:pt x="3088" y="0"/>
                  </a:moveTo>
                  <a:cubicBezTo>
                    <a:pt x="2364" y="883"/>
                    <a:pt x="1387" y="2080"/>
                    <a:pt x="127" y="3655"/>
                  </a:cubicBezTo>
                  <a:cubicBezTo>
                    <a:pt x="1" y="3718"/>
                    <a:pt x="1" y="3875"/>
                    <a:pt x="32" y="4001"/>
                  </a:cubicBezTo>
                  <a:cubicBezTo>
                    <a:pt x="95" y="4127"/>
                    <a:pt x="253" y="4191"/>
                    <a:pt x="379" y="4191"/>
                  </a:cubicBezTo>
                  <a:lnTo>
                    <a:pt x="3246" y="4191"/>
                  </a:lnTo>
                  <a:cubicBezTo>
                    <a:pt x="3372" y="4191"/>
                    <a:pt x="3435" y="4159"/>
                    <a:pt x="3529" y="4096"/>
                  </a:cubicBezTo>
                  <a:lnTo>
                    <a:pt x="4947" y="2363"/>
                  </a:lnTo>
                  <a:lnTo>
                    <a:pt x="3466" y="536"/>
                  </a:lnTo>
                  <a:lnTo>
                    <a:pt x="3120" y="63"/>
                  </a:lnTo>
                  <a:cubicBezTo>
                    <a:pt x="3120" y="32"/>
                    <a:pt x="3088" y="32"/>
                    <a:pt x="308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7" name="Google Shape;2727;p60"/>
            <p:cNvSpPr/>
            <p:nvPr/>
          </p:nvSpPr>
          <p:spPr>
            <a:xfrm>
              <a:off x="-25398250" y="3175900"/>
              <a:ext cx="220550" cy="296350"/>
            </a:xfrm>
            <a:custGeom>
              <a:rect b="b" l="l" r="r" t="t"/>
              <a:pathLst>
                <a:path extrusionOk="0" h="11854" w="8822">
                  <a:moveTo>
                    <a:pt x="3491" y="1"/>
                  </a:moveTo>
                  <a:cubicBezTo>
                    <a:pt x="3420" y="1"/>
                    <a:pt x="3348" y="3"/>
                    <a:pt x="3277" y="8"/>
                  </a:cubicBezTo>
                  <a:cubicBezTo>
                    <a:pt x="1481" y="134"/>
                    <a:pt x="0" y="1709"/>
                    <a:pt x="0" y="3568"/>
                  </a:cubicBezTo>
                  <a:cubicBezTo>
                    <a:pt x="0" y="4733"/>
                    <a:pt x="945" y="6246"/>
                    <a:pt x="1764" y="7285"/>
                  </a:cubicBezTo>
                  <a:lnTo>
                    <a:pt x="2142" y="7758"/>
                  </a:lnTo>
                  <a:lnTo>
                    <a:pt x="5324" y="11759"/>
                  </a:lnTo>
                  <a:cubicBezTo>
                    <a:pt x="5387" y="11822"/>
                    <a:pt x="5482" y="11854"/>
                    <a:pt x="5608" y="11854"/>
                  </a:cubicBezTo>
                  <a:lnTo>
                    <a:pt x="8475" y="11854"/>
                  </a:lnTo>
                  <a:cubicBezTo>
                    <a:pt x="8601" y="11854"/>
                    <a:pt x="8695" y="11790"/>
                    <a:pt x="8790" y="11664"/>
                  </a:cubicBezTo>
                  <a:cubicBezTo>
                    <a:pt x="8821" y="11538"/>
                    <a:pt x="8821" y="11381"/>
                    <a:pt x="8758" y="11318"/>
                  </a:cubicBezTo>
                  <a:cubicBezTo>
                    <a:pt x="7939" y="10278"/>
                    <a:pt x="7183" y="9302"/>
                    <a:pt x="6459" y="8482"/>
                  </a:cubicBezTo>
                  <a:cubicBezTo>
                    <a:pt x="6144" y="8073"/>
                    <a:pt x="5828" y="7695"/>
                    <a:pt x="5513" y="7348"/>
                  </a:cubicBezTo>
                  <a:cubicBezTo>
                    <a:pt x="5387" y="7191"/>
                    <a:pt x="5293" y="7065"/>
                    <a:pt x="5167" y="6907"/>
                  </a:cubicBezTo>
                  <a:cubicBezTo>
                    <a:pt x="4600" y="6246"/>
                    <a:pt x="4127" y="5647"/>
                    <a:pt x="3749" y="5080"/>
                  </a:cubicBezTo>
                  <a:cubicBezTo>
                    <a:pt x="3088" y="4198"/>
                    <a:pt x="2646" y="3568"/>
                    <a:pt x="2363" y="3032"/>
                  </a:cubicBezTo>
                  <a:cubicBezTo>
                    <a:pt x="2174" y="2686"/>
                    <a:pt x="2079" y="2371"/>
                    <a:pt x="2079" y="2182"/>
                  </a:cubicBezTo>
                  <a:cubicBezTo>
                    <a:pt x="2079" y="1425"/>
                    <a:pt x="2678" y="764"/>
                    <a:pt x="3466" y="764"/>
                  </a:cubicBezTo>
                  <a:cubicBezTo>
                    <a:pt x="4253" y="764"/>
                    <a:pt x="4852" y="1425"/>
                    <a:pt x="4852" y="2182"/>
                  </a:cubicBezTo>
                  <a:cubicBezTo>
                    <a:pt x="4852" y="2308"/>
                    <a:pt x="4820" y="2528"/>
                    <a:pt x="4568" y="3001"/>
                  </a:cubicBezTo>
                  <a:cubicBezTo>
                    <a:pt x="4379" y="3347"/>
                    <a:pt x="4159" y="3757"/>
                    <a:pt x="3907" y="4103"/>
                  </a:cubicBezTo>
                  <a:cubicBezTo>
                    <a:pt x="4064" y="4292"/>
                    <a:pt x="4190" y="4513"/>
                    <a:pt x="4316" y="4670"/>
                  </a:cubicBezTo>
                  <a:cubicBezTo>
                    <a:pt x="4694" y="5206"/>
                    <a:pt x="5167" y="5805"/>
                    <a:pt x="5734" y="6435"/>
                  </a:cubicBezTo>
                  <a:lnTo>
                    <a:pt x="5765" y="6466"/>
                  </a:lnTo>
                  <a:cubicBezTo>
                    <a:pt x="6396" y="5521"/>
                    <a:pt x="6931" y="4418"/>
                    <a:pt x="6931" y="3505"/>
                  </a:cubicBezTo>
                  <a:cubicBezTo>
                    <a:pt x="6931" y="1621"/>
                    <a:pt x="5408" y="1"/>
                    <a:pt x="349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8" name="Google Shape;2728;p60"/>
            <p:cNvSpPr/>
            <p:nvPr/>
          </p:nvSpPr>
          <p:spPr>
            <a:xfrm>
              <a:off x="-25328950" y="3211525"/>
              <a:ext cx="35475" cy="36250"/>
            </a:xfrm>
            <a:custGeom>
              <a:rect b="b" l="l" r="r" t="t"/>
              <a:pathLst>
                <a:path extrusionOk="0" h="1450" w="1419">
                  <a:moveTo>
                    <a:pt x="694" y="0"/>
                  </a:moveTo>
                  <a:cubicBezTo>
                    <a:pt x="316" y="0"/>
                    <a:pt x="0" y="347"/>
                    <a:pt x="0" y="757"/>
                  </a:cubicBezTo>
                  <a:cubicBezTo>
                    <a:pt x="0" y="757"/>
                    <a:pt x="0" y="914"/>
                    <a:pt x="190" y="1292"/>
                  </a:cubicBezTo>
                  <a:cubicBezTo>
                    <a:pt x="221" y="1355"/>
                    <a:pt x="221" y="1418"/>
                    <a:pt x="253" y="1450"/>
                  </a:cubicBezTo>
                  <a:cubicBezTo>
                    <a:pt x="379" y="1418"/>
                    <a:pt x="536" y="1387"/>
                    <a:pt x="662" y="1387"/>
                  </a:cubicBezTo>
                  <a:cubicBezTo>
                    <a:pt x="788" y="1387"/>
                    <a:pt x="946" y="1418"/>
                    <a:pt x="1040" y="1450"/>
                  </a:cubicBezTo>
                  <a:cubicBezTo>
                    <a:pt x="1103" y="1418"/>
                    <a:pt x="1135" y="1355"/>
                    <a:pt x="1135" y="1292"/>
                  </a:cubicBezTo>
                  <a:cubicBezTo>
                    <a:pt x="1324" y="914"/>
                    <a:pt x="1324" y="757"/>
                    <a:pt x="1324" y="757"/>
                  </a:cubicBezTo>
                  <a:cubicBezTo>
                    <a:pt x="1418" y="347"/>
                    <a:pt x="1103" y="0"/>
                    <a:pt x="69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29" name="Google Shape;2729;p60"/>
          <p:cNvGrpSpPr/>
          <p:nvPr/>
        </p:nvGrpSpPr>
        <p:grpSpPr>
          <a:xfrm>
            <a:off x="5080948" y="3312903"/>
            <a:ext cx="294465" cy="267740"/>
            <a:chOff x="-25465200" y="3565175"/>
            <a:chExt cx="298525" cy="277250"/>
          </a:xfrm>
        </p:grpSpPr>
        <p:sp>
          <p:nvSpPr>
            <p:cNvPr id="2730" name="Google Shape;2730;p60"/>
            <p:cNvSpPr/>
            <p:nvPr/>
          </p:nvSpPr>
          <p:spPr>
            <a:xfrm>
              <a:off x="-25413225" y="3565175"/>
              <a:ext cx="172500" cy="103975"/>
            </a:xfrm>
            <a:custGeom>
              <a:rect b="b" l="l" r="r" t="t"/>
              <a:pathLst>
                <a:path extrusionOk="0" h="4159" w="6900">
                  <a:moveTo>
                    <a:pt x="4884" y="1166"/>
                  </a:moveTo>
                  <a:lnTo>
                    <a:pt x="5797" y="2079"/>
                  </a:lnTo>
                  <a:lnTo>
                    <a:pt x="4884" y="2079"/>
                  </a:lnTo>
                  <a:lnTo>
                    <a:pt x="4884" y="1166"/>
                  </a:lnTo>
                  <a:close/>
                  <a:moveTo>
                    <a:pt x="379" y="0"/>
                  </a:moveTo>
                  <a:cubicBezTo>
                    <a:pt x="158" y="0"/>
                    <a:pt x="0" y="158"/>
                    <a:pt x="0" y="347"/>
                  </a:cubicBezTo>
                  <a:lnTo>
                    <a:pt x="0" y="3151"/>
                  </a:lnTo>
                  <a:cubicBezTo>
                    <a:pt x="284" y="2899"/>
                    <a:pt x="631" y="2804"/>
                    <a:pt x="1040" y="2804"/>
                  </a:cubicBezTo>
                  <a:lnTo>
                    <a:pt x="4065" y="2804"/>
                  </a:lnTo>
                  <a:cubicBezTo>
                    <a:pt x="4726" y="2804"/>
                    <a:pt x="5325" y="3151"/>
                    <a:pt x="5608" y="3718"/>
                  </a:cubicBezTo>
                  <a:lnTo>
                    <a:pt x="5797" y="4159"/>
                  </a:lnTo>
                  <a:lnTo>
                    <a:pt x="6900" y="4159"/>
                  </a:lnTo>
                  <a:lnTo>
                    <a:pt x="6900" y="2426"/>
                  </a:lnTo>
                  <a:cubicBezTo>
                    <a:pt x="6900" y="2394"/>
                    <a:pt x="6869" y="2237"/>
                    <a:pt x="6774" y="2205"/>
                  </a:cubicBezTo>
                  <a:lnTo>
                    <a:pt x="4695" y="126"/>
                  </a:lnTo>
                  <a:cubicBezTo>
                    <a:pt x="4726" y="32"/>
                    <a:pt x="4632" y="0"/>
                    <a:pt x="453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1" name="Google Shape;2731;p60"/>
            <p:cNvSpPr/>
            <p:nvPr/>
          </p:nvSpPr>
          <p:spPr>
            <a:xfrm>
              <a:off x="-25465200" y="3650225"/>
              <a:ext cx="298525" cy="192200"/>
            </a:xfrm>
            <a:custGeom>
              <a:rect b="b" l="l" r="r" t="t"/>
              <a:pathLst>
                <a:path extrusionOk="0" h="7688" w="11941">
                  <a:moveTo>
                    <a:pt x="10838" y="3529"/>
                  </a:moveTo>
                  <a:cubicBezTo>
                    <a:pt x="10964" y="3529"/>
                    <a:pt x="11027" y="3561"/>
                    <a:pt x="11121" y="3655"/>
                  </a:cubicBezTo>
                  <a:cubicBezTo>
                    <a:pt x="11184" y="3718"/>
                    <a:pt x="11184" y="3813"/>
                    <a:pt x="11184" y="3907"/>
                  </a:cubicBezTo>
                  <a:lnTo>
                    <a:pt x="10901" y="5703"/>
                  </a:lnTo>
                  <a:lnTo>
                    <a:pt x="10365" y="3529"/>
                  </a:lnTo>
                  <a:close/>
                  <a:moveTo>
                    <a:pt x="5227" y="2768"/>
                  </a:moveTo>
                  <a:cubicBezTo>
                    <a:pt x="5400" y="2768"/>
                    <a:pt x="5580" y="2884"/>
                    <a:pt x="5608" y="3025"/>
                  </a:cubicBezTo>
                  <a:lnTo>
                    <a:pt x="5892" y="4159"/>
                  </a:lnTo>
                  <a:lnTo>
                    <a:pt x="7341" y="4159"/>
                  </a:lnTo>
                  <a:cubicBezTo>
                    <a:pt x="7530" y="4159"/>
                    <a:pt x="7687" y="4317"/>
                    <a:pt x="7687" y="4506"/>
                  </a:cubicBezTo>
                  <a:cubicBezTo>
                    <a:pt x="7687" y="4758"/>
                    <a:pt x="7530" y="4915"/>
                    <a:pt x="7341" y="4915"/>
                  </a:cubicBezTo>
                  <a:lnTo>
                    <a:pt x="6018" y="4915"/>
                  </a:lnTo>
                  <a:lnTo>
                    <a:pt x="6270" y="5829"/>
                  </a:lnTo>
                  <a:cubicBezTo>
                    <a:pt x="6301" y="6050"/>
                    <a:pt x="6175" y="6207"/>
                    <a:pt x="6018" y="6270"/>
                  </a:cubicBezTo>
                  <a:lnTo>
                    <a:pt x="5955" y="6270"/>
                  </a:lnTo>
                  <a:cubicBezTo>
                    <a:pt x="5797" y="6270"/>
                    <a:pt x="5640" y="6176"/>
                    <a:pt x="5608" y="6018"/>
                  </a:cubicBezTo>
                  <a:lnTo>
                    <a:pt x="5324" y="4852"/>
                  </a:lnTo>
                  <a:lnTo>
                    <a:pt x="3875" y="4852"/>
                  </a:lnTo>
                  <a:cubicBezTo>
                    <a:pt x="3686" y="4852"/>
                    <a:pt x="3529" y="4695"/>
                    <a:pt x="3529" y="4506"/>
                  </a:cubicBezTo>
                  <a:cubicBezTo>
                    <a:pt x="3529" y="4317"/>
                    <a:pt x="3686" y="4159"/>
                    <a:pt x="3875" y="4159"/>
                  </a:cubicBezTo>
                  <a:lnTo>
                    <a:pt x="5167" y="4159"/>
                  </a:lnTo>
                  <a:lnTo>
                    <a:pt x="4946" y="3214"/>
                  </a:lnTo>
                  <a:cubicBezTo>
                    <a:pt x="4883" y="3025"/>
                    <a:pt x="5009" y="2868"/>
                    <a:pt x="5167" y="2773"/>
                  </a:cubicBezTo>
                  <a:cubicBezTo>
                    <a:pt x="5187" y="2770"/>
                    <a:pt x="5207" y="2768"/>
                    <a:pt x="5227" y="2768"/>
                  </a:cubicBezTo>
                  <a:close/>
                  <a:moveTo>
                    <a:pt x="3151" y="1"/>
                  </a:moveTo>
                  <a:cubicBezTo>
                    <a:pt x="2584" y="1"/>
                    <a:pt x="2142" y="473"/>
                    <a:pt x="2142" y="1040"/>
                  </a:cubicBezTo>
                  <a:lnTo>
                    <a:pt x="2142" y="1387"/>
                  </a:lnTo>
                  <a:lnTo>
                    <a:pt x="1103" y="1387"/>
                  </a:lnTo>
                  <a:cubicBezTo>
                    <a:pt x="788" y="1387"/>
                    <a:pt x="473" y="1544"/>
                    <a:pt x="284" y="1796"/>
                  </a:cubicBezTo>
                  <a:cubicBezTo>
                    <a:pt x="95" y="2017"/>
                    <a:pt x="0" y="2332"/>
                    <a:pt x="95" y="2679"/>
                  </a:cubicBezTo>
                  <a:lnTo>
                    <a:pt x="1166" y="6869"/>
                  </a:lnTo>
                  <a:cubicBezTo>
                    <a:pt x="1260" y="7341"/>
                    <a:pt x="1701" y="7656"/>
                    <a:pt x="2174" y="7656"/>
                  </a:cubicBezTo>
                  <a:lnTo>
                    <a:pt x="10995" y="7688"/>
                  </a:lnTo>
                  <a:cubicBezTo>
                    <a:pt x="11153" y="7688"/>
                    <a:pt x="11310" y="7593"/>
                    <a:pt x="11342" y="7436"/>
                  </a:cubicBezTo>
                  <a:lnTo>
                    <a:pt x="11909" y="4033"/>
                  </a:lnTo>
                  <a:cubicBezTo>
                    <a:pt x="11941" y="3718"/>
                    <a:pt x="11846" y="3435"/>
                    <a:pt x="11657" y="3214"/>
                  </a:cubicBezTo>
                  <a:cubicBezTo>
                    <a:pt x="11468" y="2962"/>
                    <a:pt x="11184" y="2868"/>
                    <a:pt x="10869" y="2868"/>
                  </a:cubicBezTo>
                  <a:lnTo>
                    <a:pt x="10208" y="2868"/>
                  </a:lnTo>
                  <a:lnTo>
                    <a:pt x="10050" y="2269"/>
                  </a:lnTo>
                  <a:cubicBezTo>
                    <a:pt x="9924" y="1796"/>
                    <a:pt x="9546" y="1450"/>
                    <a:pt x="9042" y="1450"/>
                  </a:cubicBezTo>
                  <a:lnTo>
                    <a:pt x="7530" y="1450"/>
                  </a:lnTo>
                  <a:lnTo>
                    <a:pt x="7120" y="599"/>
                  </a:lnTo>
                  <a:cubicBezTo>
                    <a:pt x="6963" y="253"/>
                    <a:pt x="6585" y="1"/>
                    <a:pt x="617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32" name="Google Shape;2732;p60"/>
          <p:cNvGrpSpPr/>
          <p:nvPr/>
        </p:nvGrpSpPr>
        <p:grpSpPr>
          <a:xfrm>
            <a:off x="5099983" y="3757969"/>
            <a:ext cx="259433" cy="251057"/>
            <a:chOff x="-25465200" y="3916150"/>
            <a:chExt cx="299300" cy="294875"/>
          </a:xfrm>
        </p:grpSpPr>
        <p:sp>
          <p:nvSpPr>
            <p:cNvPr id="2733" name="Google Shape;2733;p60"/>
            <p:cNvSpPr/>
            <p:nvPr/>
          </p:nvSpPr>
          <p:spPr>
            <a:xfrm>
              <a:off x="-25316350" y="3916150"/>
              <a:ext cx="150450" cy="149175"/>
            </a:xfrm>
            <a:custGeom>
              <a:rect b="b" l="l" r="r" t="t"/>
              <a:pathLst>
                <a:path extrusionOk="0" h="5967" w="6018">
                  <a:moveTo>
                    <a:pt x="3836" y="0"/>
                  </a:moveTo>
                  <a:cubicBezTo>
                    <a:pt x="3278" y="0"/>
                    <a:pt x="2726" y="214"/>
                    <a:pt x="2332" y="642"/>
                  </a:cubicBezTo>
                  <a:lnTo>
                    <a:pt x="1891" y="1083"/>
                  </a:lnTo>
                  <a:lnTo>
                    <a:pt x="2458" y="1619"/>
                  </a:lnTo>
                  <a:cubicBezTo>
                    <a:pt x="2552" y="1745"/>
                    <a:pt x="2552" y="1966"/>
                    <a:pt x="2458" y="2092"/>
                  </a:cubicBezTo>
                  <a:cubicBezTo>
                    <a:pt x="2363" y="2186"/>
                    <a:pt x="2300" y="2218"/>
                    <a:pt x="2206" y="2218"/>
                  </a:cubicBezTo>
                  <a:cubicBezTo>
                    <a:pt x="2143" y="2218"/>
                    <a:pt x="2017" y="2186"/>
                    <a:pt x="1985" y="2092"/>
                  </a:cubicBezTo>
                  <a:lnTo>
                    <a:pt x="1418" y="1556"/>
                  </a:lnTo>
                  <a:lnTo>
                    <a:pt x="946" y="2029"/>
                  </a:lnTo>
                  <a:lnTo>
                    <a:pt x="1513" y="2564"/>
                  </a:lnTo>
                  <a:cubicBezTo>
                    <a:pt x="1607" y="2690"/>
                    <a:pt x="1607" y="2911"/>
                    <a:pt x="1513" y="3037"/>
                  </a:cubicBezTo>
                  <a:cubicBezTo>
                    <a:pt x="1418" y="3131"/>
                    <a:pt x="1355" y="3163"/>
                    <a:pt x="1261" y="3163"/>
                  </a:cubicBezTo>
                  <a:cubicBezTo>
                    <a:pt x="1198" y="3163"/>
                    <a:pt x="1072" y="3131"/>
                    <a:pt x="1040" y="3037"/>
                  </a:cubicBezTo>
                  <a:lnTo>
                    <a:pt x="473" y="2501"/>
                  </a:lnTo>
                  <a:lnTo>
                    <a:pt x="1" y="3005"/>
                  </a:lnTo>
                  <a:lnTo>
                    <a:pt x="2962" y="5967"/>
                  </a:lnTo>
                  <a:lnTo>
                    <a:pt x="5388" y="3478"/>
                  </a:lnTo>
                  <a:cubicBezTo>
                    <a:pt x="5829" y="3037"/>
                    <a:pt x="6018" y="2501"/>
                    <a:pt x="5987" y="1903"/>
                  </a:cubicBezTo>
                  <a:cubicBezTo>
                    <a:pt x="5892" y="1398"/>
                    <a:pt x="5640" y="831"/>
                    <a:pt x="5167" y="453"/>
                  </a:cubicBezTo>
                  <a:cubicBezTo>
                    <a:pt x="4779" y="151"/>
                    <a:pt x="4305" y="0"/>
                    <a:pt x="383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4" name="Google Shape;2734;p60"/>
            <p:cNvSpPr/>
            <p:nvPr/>
          </p:nvSpPr>
          <p:spPr>
            <a:xfrm>
              <a:off x="-25465200" y="4003875"/>
              <a:ext cx="208725" cy="207150"/>
            </a:xfrm>
            <a:custGeom>
              <a:rect b="b" l="l" r="r" t="t"/>
              <a:pathLst>
                <a:path extrusionOk="0" h="8286" w="8349">
                  <a:moveTo>
                    <a:pt x="5419" y="0"/>
                  </a:moveTo>
                  <a:lnTo>
                    <a:pt x="4883" y="567"/>
                  </a:lnTo>
                  <a:lnTo>
                    <a:pt x="5450" y="1103"/>
                  </a:lnTo>
                  <a:cubicBezTo>
                    <a:pt x="5545" y="1229"/>
                    <a:pt x="5545" y="1449"/>
                    <a:pt x="5450" y="1575"/>
                  </a:cubicBezTo>
                  <a:cubicBezTo>
                    <a:pt x="5356" y="1670"/>
                    <a:pt x="5293" y="1702"/>
                    <a:pt x="5198" y="1702"/>
                  </a:cubicBezTo>
                  <a:cubicBezTo>
                    <a:pt x="5135" y="1702"/>
                    <a:pt x="5009" y="1670"/>
                    <a:pt x="4978" y="1575"/>
                  </a:cubicBezTo>
                  <a:lnTo>
                    <a:pt x="4411" y="1040"/>
                  </a:lnTo>
                  <a:lnTo>
                    <a:pt x="3938" y="1512"/>
                  </a:lnTo>
                  <a:lnTo>
                    <a:pt x="4505" y="2048"/>
                  </a:lnTo>
                  <a:cubicBezTo>
                    <a:pt x="4631" y="2174"/>
                    <a:pt x="4631" y="2395"/>
                    <a:pt x="4505" y="2521"/>
                  </a:cubicBezTo>
                  <a:cubicBezTo>
                    <a:pt x="4411" y="2615"/>
                    <a:pt x="4348" y="2647"/>
                    <a:pt x="4253" y="2647"/>
                  </a:cubicBezTo>
                  <a:cubicBezTo>
                    <a:pt x="4190" y="2647"/>
                    <a:pt x="4064" y="2615"/>
                    <a:pt x="4033" y="2521"/>
                  </a:cubicBezTo>
                  <a:lnTo>
                    <a:pt x="3466" y="1985"/>
                  </a:lnTo>
                  <a:lnTo>
                    <a:pt x="3214" y="2237"/>
                  </a:lnTo>
                  <a:cubicBezTo>
                    <a:pt x="2773" y="2678"/>
                    <a:pt x="2458" y="3277"/>
                    <a:pt x="2363" y="3907"/>
                  </a:cubicBezTo>
                  <a:cubicBezTo>
                    <a:pt x="2300" y="4379"/>
                    <a:pt x="2111" y="4852"/>
                    <a:pt x="1733" y="5167"/>
                  </a:cubicBezTo>
                  <a:lnTo>
                    <a:pt x="410" y="6490"/>
                  </a:lnTo>
                  <a:cubicBezTo>
                    <a:pt x="0" y="6900"/>
                    <a:pt x="0" y="7561"/>
                    <a:pt x="410" y="7971"/>
                  </a:cubicBezTo>
                  <a:cubicBezTo>
                    <a:pt x="599" y="8160"/>
                    <a:pt x="882" y="8286"/>
                    <a:pt x="1166" y="8286"/>
                  </a:cubicBezTo>
                  <a:cubicBezTo>
                    <a:pt x="1418" y="8286"/>
                    <a:pt x="1701" y="8160"/>
                    <a:pt x="1890" y="7971"/>
                  </a:cubicBezTo>
                  <a:lnTo>
                    <a:pt x="3245" y="6616"/>
                  </a:lnTo>
                  <a:cubicBezTo>
                    <a:pt x="3592" y="6270"/>
                    <a:pt x="4033" y="6081"/>
                    <a:pt x="4505" y="5986"/>
                  </a:cubicBezTo>
                  <a:cubicBezTo>
                    <a:pt x="5135" y="5923"/>
                    <a:pt x="5734" y="5608"/>
                    <a:pt x="6144" y="5167"/>
                  </a:cubicBezTo>
                  <a:lnTo>
                    <a:pt x="8349" y="2962"/>
                  </a:lnTo>
                  <a:lnTo>
                    <a:pt x="541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35" name="Google Shape;2735;p60"/>
          <p:cNvGrpSpPr/>
          <p:nvPr/>
        </p:nvGrpSpPr>
        <p:grpSpPr>
          <a:xfrm>
            <a:off x="7268265" y="2867112"/>
            <a:ext cx="275614" cy="285104"/>
            <a:chOff x="-23615075" y="3148525"/>
            <a:chExt cx="295375" cy="296150"/>
          </a:xfrm>
        </p:grpSpPr>
        <p:sp>
          <p:nvSpPr>
            <p:cNvPr id="2736" name="Google Shape;2736;p60"/>
            <p:cNvSpPr/>
            <p:nvPr/>
          </p:nvSpPr>
          <p:spPr>
            <a:xfrm>
              <a:off x="-23493775" y="3183950"/>
              <a:ext cx="52775" cy="53600"/>
            </a:xfrm>
            <a:custGeom>
              <a:rect b="b" l="l" r="r" t="t"/>
              <a:pathLst>
                <a:path extrusionOk="0" h="2144" w="2111">
                  <a:moveTo>
                    <a:pt x="1040" y="1"/>
                  </a:moveTo>
                  <a:cubicBezTo>
                    <a:pt x="851" y="1"/>
                    <a:pt x="693" y="158"/>
                    <a:pt x="693" y="347"/>
                  </a:cubicBezTo>
                  <a:lnTo>
                    <a:pt x="693" y="725"/>
                  </a:lnTo>
                  <a:lnTo>
                    <a:pt x="347" y="725"/>
                  </a:lnTo>
                  <a:cubicBezTo>
                    <a:pt x="158" y="725"/>
                    <a:pt x="0" y="883"/>
                    <a:pt x="0" y="1072"/>
                  </a:cubicBezTo>
                  <a:cubicBezTo>
                    <a:pt x="0" y="1261"/>
                    <a:pt x="158" y="1418"/>
                    <a:pt x="347" y="1418"/>
                  </a:cubicBezTo>
                  <a:lnTo>
                    <a:pt x="693" y="1418"/>
                  </a:lnTo>
                  <a:lnTo>
                    <a:pt x="693" y="1765"/>
                  </a:lnTo>
                  <a:cubicBezTo>
                    <a:pt x="693" y="1986"/>
                    <a:pt x="851" y="2143"/>
                    <a:pt x="1040" y="2143"/>
                  </a:cubicBezTo>
                  <a:cubicBezTo>
                    <a:pt x="1260" y="2143"/>
                    <a:pt x="1418" y="1986"/>
                    <a:pt x="1418" y="1765"/>
                  </a:cubicBezTo>
                  <a:lnTo>
                    <a:pt x="1418" y="1418"/>
                  </a:lnTo>
                  <a:lnTo>
                    <a:pt x="1764" y="1418"/>
                  </a:lnTo>
                  <a:cubicBezTo>
                    <a:pt x="1953" y="1418"/>
                    <a:pt x="2111" y="1261"/>
                    <a:pt x="2111" y="1072"/>
                  </a:cubicBezTo>
                  <a:cubicBezTo>
                    <a:pt x="2111" y="883"/>
                    <a:pt x="1953" y="725"/>
                    <a:pt x="1764" y="725"/>
                  </a:cubicBezTo>
                  <a:lnTo>
                    <a:pt x="1418" y="725"/>
                  </a:lnTo>
                  <a:lnTo>
                    <a:pt x="1418" y="347"/>
                  </a:lnTo>
                  <a:cubicBezTo>
                    <a:pt x="1418" y="158"/>
                    <a:pt x="1260" y="1"/>
                    <a:pt x="104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7" name="Google Shape;2737;p60"/>
            <p:cNvSpPr/>
            <p:nvPr/>
          </p:nvSpPr>
          <p:spPr>
            <a:xfrm>
              <a:off x="-23615075" y="3268225"/>
              <a:ext cx="34675" cy="173300"/>
            </a:xfrm>
            <a:custGeom>
              <a:rect b="b" l="l" r="r" t="t"/>
              <a:pathLst>
                <a:path extrusionOk="0" h="6932" w="1387">
                  <a:moveTo>
                    <a:pt x="1008" y="1"/>
                  </a:moveTo>
                  <a:cubicBezTo>
                    <a:pt x="441" y="1"/>
                    <a:pt x="0" y="473"/>
                    <a:pt x="0" y="1040"/>
                  </a:cubicBezTo>
                  <a:lnTo>
                    <a:pt x="0" y="6585"/>
                  </a:lnTo>
                  <a:cubicBezTo>
                    <a:pt x="0" y="6774"/>
                    <a:pt x="158" y="6932"/>
                    <a:pt x="347" y="6932"/>
                  </a:cubicBezTo>
                  <a:lnTo>
                    <a:pt x="1386" y="6932"/>
                  </a:lnTo>
                  <a:lnTo>
                    <a:pt x="1386" y="4285"/>
                  </a:lnTo>
                  <a:lnTo>
                    <a:pt x="662" y="4285"/>
                  </a:lnTo>
                  <a:lnTo>
                    <a:pt x="662" y="3561"/>
                  </a:lnTo>
                  <a:lnTo>
                    <a:pt x="1386" y="3561"/>
                  </a:lnTo>
                  <a:lnTo>
                    <a:pt x="1386" y="2868"/>
                  </a:lnTo>
                  <a:lnTo>
                    <a:pt x="662" y="2868"/>
                  </a:lnTo>
                  <a:lnTo>
                    <a:pt x="662" y="2143"/>
                  </a:lnTo>
                  <a:lnTo>
                    <a:pt x="1386" y="2143"/>
                  </a:lnTo>
                  <a:lnTo>
                    <a:pt x="1386" y="1418"/>
                  </a:lnTo>
                  <a:lnTo>
                    <a:pt x="662" y="1418"/>
                  </a:lnTo>
                  <a:lnTo>
                    <a:pt x="662" y="1072"/>
                  </a:lnTo>
                  <a:cubicBezTo>
                    <a:pt x="662" y="883"/>
                    <a:pt x="819" y="725"/>
                    <a:pt x="1008" y="725"/>
                  </a:cubicBezTo>
                  <a:lnTo>
                    <a:pt x="1386" y="725"/>
                  </a:lnTo>
                  <a:lnTo>
                    <a:pt x="138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8" name="Google Shape;2738;p60"/>
            <p:cNvSpPr/>
            <p:nvPr/>
          </p:nvSpPr>
          <p:spPr>
            <a:xfrm>
              <a:off x="-23354375" y="3270600"/>
              <a:ext cx="34675" cy="173300"/>
            </a:xfrm>
            <a:custGeom>
              <a:rect b="b" l="l" r="r" t="t"/>
              <a:pathLst>
                <a:path extrusionOk="0" h="6932" w="1387">
                  <a:moveTo>
                    <a:pt x="0" y="0"/>
                  </a:moveTo>
                  <a:lnTo>
                    <a:pt x="0" y="725"/>
                  </a:lnTo>
                  <a:lnTo>
                    <a:pt x="347" y="725"/>
                  </a:lnTo>
                  <a:cubicBezTo>
                    <a:pt x="568" y="725"/>
                    <a:pt x="725" y="882"/>
                    <a:pt x="725" y="1071"/>
                  </a:cubicBezTo>
                  <a:lnTo>
                    <a:pt x="725" y="1418"/>
                  </a:lnTo>
                  <a:lnTo>
                    <a:pt x="0" y="1418"/>
                  </a:lnTo>
                  <a:lnTo>
                    <a:pt x="0" y="2143"/>
                  </a:lnTo>
                  <a:lnTo>
                    <a:pt x="725" y="2143"/>
                  </a:lnTo>
                  <a:lnTo>
                    <a:pt x="725" y="2836"/>
                  </a:lnTo>
                  <a:lnTo>
                    <a:pt x="0" y="2836"/>
                  </a:lnTo>
                  <a:lnTo>
                    <a:pt x="0" y="3560"/>
                  </a:lnTo>
                  <a:lnTo>
                    <a:pt x="725" y="3560"/>
                  </a:lnTo>
                  <a:lnTo>
                    <a:pt x="725" y="4253"/>
                  </a:lnTo>
                  <a:lnTo>
                    <a:pt x="0" y="4253"/>
                  </a:lnTo>
                  <a:lnTo>
                    <a:pt x="0" y="6931"/>
                  </a:lnTo>
                  <a:lnTo>
                    <a:pt x="1040" y="6931"/>
                  </a:lnTo>
                  <a:cubicBezTo>
                    <a:pt x="1229" y="6931"/>
                    <a:pt x="1387" y="6774"/>
                    <a:pt x="1387" y="6585"/>
                  </a:cubicBezTo>
                  <a:lnTo>
                    <a:pt x="1387" y="1040"/>
                  </a:lnTo>
                  <a:cubicBezTo>
                    <a:pt x="1387" y="441"/>
                    <a:pt x="914"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9" name="Google Shape;2739;p60"/>
            <p:cNvSpPr/>
            <p:nvPr/>
          </p:nvSpPr>
          <p:spPr>
            <a:xfrm>
              <a:off x="-23562300" y="3148525"/>
              <a:ext cx="191400" cy="296150"/>
            </a:xfrm>
            <a:custGeom>
              <a:rect b="b" l="l" r="r" t="t"/>
              <a:pathLst>
                <a:path extrusionOk="0" h="11846" w="7656">
                  <a:moveTo>
                    <a:pt x="5545" y="662"/>
                  </a:moveTo>
                  <a:lnTo>
                    <a:pt x="5545" y="1764"/>
                  </a:lnTo>
                  <a:lnTo>
                    <a:pt x="5545" y="4222"/>
                  </a:lnTo>
                  <a:lnTo>
                    <a:pt x="2079" y="4222"/>
                  </a:lnTo>
                  <a:lnTo>
                    <a:pt x="2079" y="1764"/>
                  </a:lnTo>
                  <a:lnTo>
                    <a:pt x="2079" y="662"/>
                  </a:lnTo>
                  <a:close/>
                  <a:moveTo>
                    <a:pt x="3434" y="4883"/>
                  </a:moveTo>
                  <a:lnTo>
                    <a:pt x="3434" y="5608"/>
                  </a:lnTo>
                  <a:lnTo>
                    <a:pt x="2079" y="5608"/>
                  </a:lnTo>
                  <a:lnTo>
                    <a:pt x="2079" y="4883"/>
                  </a:lnTo>
                  <a:close/>
                  <a:moveTo>
                    <a:pt x="5513" y="4883"/>
                  </a:moveTo>
                  <a:lnTo>
                    <a:pt x="5513" y="5608"/>
                  </a:lnTo>
                  <a:lnTo>
                    <a:pt x="4159" y="5608"/>
                  </a:lnTo>
                  <a:lnTo>
                    <a:pt x="4159" y="4883"/>
                  </a:lnTo>
                  <a:close/>
                  <a:moveTo>
                    <a:pt x="3434" y="6301"/>
                  </a:moveTo>
                  <a:lnTo>
                    <a:pt x="3434" y="7026"/>
                  </a:lnTo>
                  <a:lnTo>
                    <a:pt x="2079" y="7026"/>
                  </a:lnTo>
                  <a:lnTo>
                    <a:pt x="2079" y="6301"/>
                  </a:lnTo>
                  <a:close/>
                  <a:moveTo>
                    <a:pt x="5513" y="6301"/>
                  </a:moveTo>
                  <a:lnTo>
                    <a:pt x="5513" y="7026"/>
                  </a:lnTo>
                  <a:lnTo>
                    <a:pt x="4159" y="7026"/>
                  </a:lnTo>
                  <a:lnTo>
                    <a:pt x="4159" y="6301"/>
                  </a:lnTo>
                  <a:close/>
                  <a:moveTo>
                    <a:pt x="3434" y="7687"/>
                  </a:moveTo>
                  <a:lnTo>
                    <a:pt x="3434" y="8380"/>
                  </a:lnTo>
                  <a:lnTo>
                    <a:pt x="2079" y="8380"/>
                  </a:lnTo>
                  <a:lnTo>
                    <a:pt x="2079" y="7687"/>
                  </a:lnTo>
                  <a:close/>
                  <a:moveTo>
                    <a:pt x="5513" y="7687"/>
                  </a:moveTo>
                  <a:lnTo>
                    <a:pt x="5513" y="8380"/>
                  </a:lnTo>
                  <a:lnTo>
                    <a:pt x="4159" y="8380"/>
                  </a:lnTo>
                  <a:lnTo>
                    <a:pt x="4159" y="7687"/>
                  </a:lnTo>
                  <a:close/>
                  <a:moveTo>
                    <a:pt x="1733" y="0"/>
                  </a:moveTo>
                  <a:cubicBezTo>
                    <a:pt x="1544" y="0"/>
                    <a:pt x="1386" y="158"/>
                    <a:pt x="1386" y="347"/>
                  </a:cubicBezTo>
                  <a:lnTo>
                    <a:pt x="1386" y="1449"/>
                  </a:lnTo>
                  <a:lnTo>
                    <a:pt x="1040" y="1449"/>
                  </a:lnTo>
                  <a:cubicBezTo>
                    <a:pt x="441" y="1449"/>
                    <a:pt x="0" y="1922"/>
                    <a:pt x="0" y="2489"/>
                  </a:cubicBezTo>
                  <a:lnTo>
                    <a:pt x="0" y="11846"/>
                  </a:lnTo>
                  <a:lnTo>
                    <a:pt x="2804" y="11846"/>
                  </a:lnTo>
                  <a:lnTo>
                    <a:pt x="2804" y="10491"/>
                  </a:lnTo>
                  <a:lnTo>
                    <a:pt x="4883" y="10491"/>
                  </a:lnTo>
                  <a:cubicBezTo>
                    <a:pt x="4852" y="10586"/>
                    <a:pt x="4852" y="11688"/>
                    <a:pt x="4852" y="11846"/>
                  </a:cubicBezTo>
                  <a:lnTo>
                    <a:pt x="7656" y="11846"/>
                  </a:lnTo>
                  <a:lnTo>
                    <a:pt x="7656" y="2489"/>
                  </a:lnTo>
                  <a:cubicBezTo>
                    <a:pt x="7656" y="1890"/>
                    <a:pt x="7183" y="1449"/>
                    <a:pt x="6616" y="1449"/>
                  </a:cubicBezTo>
                  <a:lnTo>
                    <a:pt x="6270" y="1449"/>
                  </a:lnTo>
                  <a:lnTo>
                    <a:pt x="6270" y="347"/>
                  </a:lnTo>
                  <a:cubicBezTo>
                    <a:pt x="6270" y="158"/>
                    <a:pt x="6112" y="0"/>
                    <a:pt x="592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740" name="Google Shape;2740;p60"/>
          <p:cNvSpPr/>
          <p:nvPr/>
        </p:nvSpPr>
        <p:spPr>
          <a:xfrm>
            <a:off x="7277541" y="3309958"/>
            <a:ext cx="275589" cy="275603"/>
          </a:xfrm>
          <a:custGeom>
            <a:rect b="b" l="l" r="r" t="t"/>
            <a:pathLst>
              <a:path extrusionOk="0" h="11882" w="11973">
                <a:moveTo>
                  <a:pt x="6302" y="725"/>
                </a:moveTo>
                <a:lnTo>
                  <a:pt x="6302" y="1639"/>
                </a:lnTo>
                <a:cubicBezTo>
                  <a:pt x="6302" y="2111"/>
                  <a:pt x="6522" y="2552"/>
                  <a:pt x="6837" y="2867"/>
                </a:cubicBezTo>
                <a:lnTo>
                  <a:pt x="7152" y="3182"/>
                </a:lnTo>
                <a:cubicBezTo>
                  <a:pt x="6900" y="3340"/>
                  <a:pt x="6774" y="3560"/>
                  <a:pt x="6711" y="3749"/>
                </a:cubicBezTo>
                <a:cubicBezTo>
                  <a:pt x="6479" y="3517"/>
                  <a:pt x="6209" y="3407"/>
                  <a:pt x="5942" y="3407"/>
                </a:cubicBezTo>
                <a:cubicBezTo>
                  <a:pt x="5665" y="3407"/>
                  <a:pt x="5392" y="3525"/>
                  <a:pt x="5168" y="3749"/>
                </a:cubicBezTo>
                <a:cubicBezTo>
                  <a:pt x="5042" y="3497"/>
                  <a:pt x="4979" y="3340"/>
                  <a:pt x="4758" y="3151"/>
                </a:cubicBezTo>
                <a:lnTo>
                  <a:pt x="5105" y="2836"/>
                </a:lnTo>
                <a:cubicBezTo>
                  <a:pt x="5420" y="2521"/>
                  <a:pt x="5609" y="2080"/>
                  <a:pt x="5609" y="1607"/>
                </a:cubicBezTo>
                <a:lnTo>
                  <a:pt x="5609" y="725"/>
                </a:lnTo>
                <a:close/>
                <a:moveTo>
                  <a:pt x="5231" y="0"/>
                </a:moveTo>
                <a:cubicBezTo>
                  <a:pt x="5042" y="0"/>
                  <a:pt x="4884" y="158"/>
                  <a:pt x="4884" y="347"/>
                </a:cubicBezTo>
                <a:lnTo>
                  <a:pt x="4884" y="725"/>
                </a:lnTo>
                <a:lnTo>
                  <a:pt x="4884" y="1639"/>
                </a:lnTo>
                <a:cubicBezTo>
                  <a:pt x="4884" y="1922"/>
                  <a:pt x="4758" y="2206"/>
                  <a:pt x="4569" y="2395"/>
                </a:cubicBezTo>
                <a:lnTo>
                  <a:pt x="4096" y="2867"/>
                </a:lnTo>
                <a:lnTo>
                  <a:pt x="4033" y="2867"/>
                </a:lnTo>
                <a:cubicBezTo>
                  <a:pt x="2206" y="2867"/>
                  <a:pt x="127" y="7404"/>
                  <a:pt x="32" y="9830"/>
                </a:cubicBezTo>
                <a:cubicBezTo>
                  <a:pt x="1" y="11311"/>
                  <a:pt x="631" y="11846"/>
                  <a:pt x="1292" y="11846"/>
                </a:cubicBezTo>
                <a:cubicBezTo>
                  <a:pt x="1346" y="11852"/>
                  <a:pt x="1398" y="11855"/>
                  <a:pt x="1450" y="11855"/>
                </a:cubicBezTo>
                <a:cubicBezTo>
                  <a:pt x="2222" y="11855"/>
                  <a:pt x="2817" y="11224"/>
                  <a:pt x="3466" y="10869"/>
                </a:cubicBezTo>
                <a:cubicBezTo>
                  <a:pt x="4033" y="10554"/>
                  <a:pt x="4537" y="10271"/>
                  <a:pt x="4884" y="9767"/>
                </a:cubicBezTo>
                <a:cubicBezTo>
                  <a:pt x="5357" y="9137"/>
                  <a:pt x="5640" y="7593"/>
                  <a:pt x="5640" y="6144"/>
                </a:cubicBezTo>
                <a:lnTo>
                  <a:pt x="5640" y="6144"/>
                </a:lnTo>
                <a:lnTo>
                  <a:pt x="4222" y="7561"/>
                </a:lnTo>
                <a:cubicBezTo>
                  <a:pt x="4222" y="7593"/>
                  <a:pt x="4191" y="7593"/>
                  <a:pt x="4191" y="7624"/>
                </a:cubicBezTo>
                <a:cubicBezTo>
                  <a:pt x="4159" y="7687"/>
                  <a:pt x="4159" y="7687"/>
                  <a:pt x="4096" y="7687"/>
                </a:cubicBezTo>
                <a:lnTo>
                  <a:pt x="2773" y="9011"/>
                </a:lnTo>
                <a:cubicBezTo>
                  <a:pt x="2710" y="9074"/>
                  <a:pt x="2616" y="9105"/>
                  <a:pt x="2525" y="9105"/>
                </a:cubicBezTo>
                <a:cubicBezTo>
                  <a:pt x="2435" y="9105"/>
                  <a:pt x="2348" y="9074"/>
                  <a:pt x="2301" y="9011"/>
                </a:cubicBezTo>
                <a:cubicBezTo>
                  <a:pt x="2175" y="8885"/>
                  <a:pt x="2175" y="8664"/>
                  <a:pt x="2301" y="8538"/>
                </a:cubicBezTo>
                <a:lnTo>
                  <a:pt x="3435" y="7404"/>
                </a:lnTo>
                <a:lnTo>
                  <a:pt x="2994" y="6963"/>
                </a:lnTo>
                <a:cubicBezTo>
                  <a:pt x="2931" y="6900"/>
                  <a:pt x="2899" y="6805"/>
                  <a:pt x="2899" y="6742"/>
                </a:cubicBezTo>
                <a:cubicBezTo>
                  <a:pt x="2899" y="6648"/>
                  <a:pt x="2931" y="6585"/>
                  <a:pt x="2962" y="6490"/>
                </a:cubicBezTo>
                <a:cubicBezTo>
                  <a:pt x="3029" y="6424"/>
                  <a:pt x="3122" y="6384"/>
                  <a:pt x="3213" y="6384"/>
                </a:cubicBezTo>
                <a:cubicBezTo>
                  <a:pt x="3295" y="6384"/>
                  <a:pt x="3375" y="6416"/>
                  <a:pt x="3435" y="6490"/>
                </a:cubicBezTo>
                <a:lnTo>
                  <a:pt x="3907" y="6931"/>
                </a:lnTo>
                <a:lnTo>
                  <a:pt x="5546" y="5262"/>
                </a:lnTo>
                <a:lnTo>
                  <a:pt x="5451" y="4568"/>
                </a:lnTo>
                <a:lnTo>
                  <a:pt x="5703" y="4285"/>
                </a:lnTo>
                <a:cubicBezTo>
                  <a:pt x="5766" y="4222"/>
                  <a:pt x="5861" y="4190"/>
                  <a:pt x="5951" y="4190"/>
                </a:cubicBezTo>
                <a:cubicBezTo>
                  <a:pt x="6042" y="4190"/>
                  <a:pt x="6128" y="4222"/>
                  <a:pt x="6176" y="4285"/>
                </a:cubicBezTo>
                <a:lnTo>
                  <a:pt x="6459" y="4568"/>
                </a:lnTo>
                <a:cubicBezTo>
                  <a:pt x="6428" y="4789"/>
                  <a:pt x="6396" y="5010"/>
                  <a:pt x="6333" y="5262"/>
                </a:cubicBezTo>
                <a:lnTo>
                  <a:pt x="8035" y="6963"/>
                </a:lnTo>
                <a:lnTo>
                  <a:pt x="8476" y="6522"/>
                </a:lnTo>
                <a:cubicBezTo>
                  <a:pt x="8539" y="6475"/>
                  <a:pt x="8625" y="6451"/>
                  <a:pt x="8712" y="6451"/>
                </a:cubicBezTo>
                <a:cubicBezTo>
                  <a:pt x="8799" y="6451"/>
                  <a:pt x="8885" y="6475"/>
                  <a:pt x="8948" y="6522"/>
                </a:cubicBezTo>
                <a:cubicBezTo>
                  <a:pt x="9074" y="6648"/>
                  <a:pt x="9074" y="6900"/>
                  <a:pt x="8948" y="6994"/>
                </a:cubicBezTo>
                <a:lnTo>
                  <a:pt x="8507" y="7435"/>
                </a:lnTo>
                <a:lnTo>
                  <a:pt x="9641" y="8570"/>
                </a:lnTo>
                <a:cubicBezTo>
                  <a:pt x="9767" y="8696"/>
                  <a:pt x="9767" y="8948"/>
                  <a:pt x="9641" y="9042"/>
                </a:cubicBezTo>
                <a:cubicBezTo>
                  <a:pt x="9594" y="9105"/>
                  <a:pt x="9507" y="9137"/>
                  <a:pt x="9417" y="9137"/>
                </a:cubicBezTo>
                <a:cubicBezTo>
                  <a:pt x="9326" y="9137"/>
                  <a:pt x="9232" y="9105"/>
                  <a:pt x="9169" y="9042"/>
                </a:cubicBezTo>
                <a:lnTo>
                  <a:pt x="6302" y="6175"/>
                </a:lnTo>
                <a:lnTo>
                  <a:pt x="6302" y="6175"/>
                </a:lnTo>
                <a:cubicBezTo>
                  <a:pt x="6270" y="7624"/>
                  <a:pt x="6585" y="9168"/>
                  <a:pt x="7058" y="9798"/>
                </a:cubicBezTo>
                <a:cubicBezTo>
                  <a:pt x="7404" y="10302"/>
                  <a:pt x="7909" y="10617"/>
                  <a:pt x="8476" y="10901"/>
                </a:cubicBezTo>
                <a:cubicBezTo>
                  <a:pt x="9136" y="11291"/>
                  <a:pt x="9711" y="11882"/>
                  <a:pt x="10527" y="11882"/>
                </a:cubicBezTo>
                <a:cubicBezTo>
                  <a:pt x="10567" y="11882"/>
                  <a:pt x="10608" y="11881"/>
                  <a:pt x="10649" y="11878"/>
                </a:cubicBezTo>
                <a:cubicBezTo>
                  <a:pt x="11028" y="11846"/>
                  <a:pt x="11973" y="11626"/>
                  <a:pt x="11910" y="9893"/>
                </a:cubicBezTo>
                <a:cubicBezTo>
                  <a:pt x="11752" y="7372"/>
                  <a:pt x="9673" y="2836"/>
                  <a:pt x="7846" y="2836"/>
                </a:cubicBezTo>
                <a:lnTo>
                  <a:pt x="7751" y="2836"/>
                </a:lnTo>
                <a:lnTo>
                  <a:pt x="7310" y="2363"/>
                </a:lnTo>
                <a:cubicBezTo>
                  <a:pt x="7089" y="2174"/>
                  <a:pt x="6963" y="1891"/>
                  <a:pt x="6963" y="1607"/>
                </a:cubicBezTo>
                <a:lnTo>
                  <a:pt x="6963" y="725"/>
                </a:lnTo>
                <a:lnTo>
                  <a:pt x="6963" y="347"/>
                </a:lnTo>
                <a:cubicBezTo>
                  <a:pt x="6963" y="158"/>
                  <a:pt x="6806" y="0"/>
                  <a:pt x="661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741" name="Google Shape;2741;p60"/>
          <p:cNvGrpSpPr/>
          <p:nvPr/>
        </p:nvGrpSpPr>
        <p:grpSpPr>
          <a:xfrm>
            <a:off x="7270901" y="3753479"/>
            <a:ext cx="285542" cy="259609"/>
            <a:chOff x="-23615075" y="3906200"/>
            <a:chExt cx="296175" cy="278850"/>
          </a:xfrm>
        </p:grpSpPr>
        <p:sp>
          <p:nvSpPr>
            <p:cNvPr id="2742" name="Google Shape;2742;p60"/>
            <p:cNvSpPr/>
            <p:nvPr/>
          </p:nvSpPr>
          <p:spPr>
            <a:xfrm>
              <a:off x="-23615075" y="3954250"/>
              <a:ext cx="296175" cy="193775"/>
            </a:xfrm>
            <a:custGeom>
              <a:rect b="b" l="l" r="r" t="t"/>
              <a:pathLst>
                <a:path extrusionOk="0" h="7751" w="11847">
                  <a:moveTo>
                    <a:pt x="10838" y="2993"/>
                  </a:moveTo>
                  <a:cubicBezTo>
                    <a:pt x="11027" y="2993"/>
                    <a:pt x="11185" y="3119"/>
                    <a:pt x="11185" y="3340"/>
                  </a:cubicBezTo>
                  <a:cubicBezTo>
                    <a:pt x="11153" y="3403"/>
                    <a:pt x="11153" y="3497"/>
                    <a:pt x="11059" y="3529"/>
                  </a:cubicBezTo>
                  <a:cubicBezTo>
                    <a:pt x="10996" y="3592"/>
                    <a:pt x="10901" y="3687"/>
                    <a:pt x="10806" y="3687"/>
                  </a:cubicBezTo>
                  <a:lnTo>
                    <a:pt x="1040" y="3687"/>
                  </a:lnTo>
                  <a:cubicBezTo>
                    <a:pt x="914" y="3687"/>
                    <a:pt x="819" y="3655"/>
                    <a:pt x="756" y="3529"/>
                  </a:cubicBezTo>
                  <a:cubicBezTo>
                    <a:pt x="725" y="3497"/>
                    <a:pt x="662" y="3403"/>
                    <a:pt x="662" y="3340"/>
                  </a:cubicBezTo>
                  <a:cubicBezTo>
                    <a:pt x="662" y="3119"/>
                    <a:pt x="819" y="2993"/>
                    <a:pt x="1040" y="2993"/>
                  </a:cubicBezTo>
                  <a:close/>
                  <a:moveTo>
                    <a:pt x="9735" y="4411"/>
                  </a:moveTo>
                  <a:cubicBezTo>
                    <a:pt x="9641" y="4947"/>
                    <a:pt x="9357" y="5671"/>
                    <a:pt x="8507" y="6364"/>
                  </a:cubicBezTo>
                  <a:cubicBezTo>
                    <a:pt x="8444" y="6396"/>
                    <a:pt x="8349" y="6459"/>
                    <a:pt x="8318" y="6459"/>
                  </a:cubicBezTo>
                  <a:cubicBezTo>
                    <a:pt x="8192" y="6459"/>
                    <a:pt x="8129" y="6396"/>
                    <a:pt x="8034" y="6333"/>
                  </a:cubicBezTo>
                  <a:cubicBezTo>
                    <a:pt x="7908" y="6175"/>
                    <a:pt x="7971" y="5986"/>
                    <a:pt x="8066" y="5860"/>
                  </a:cubicBezTo>
                  <a:cubicBezTo>
                    <a:pt x="8696" y="5356"/>
                    <a:pt x="8948" y="4821"/>
                    <a:pt x="9011" y="4411"/>
                  </a:cubicBezTo>
                  <a:close/>
                  <a:moveTo>
                    <a:pt x="3497" y="0"/>
                  </a:moveTo>
                  <a:cubicBezTo>
                    <a:pt x="3434" y="95"/>
                    <a:pt x="3340" y="221"/>
                    <a:pt x="3214" y="347"/>
                  </a:cubicBezTo>
                  <a:lnTo>
                    <a:pt x="2237" y="1324"/>
                  </a:lnTo>
                  <a:cubicBezTo>
                    <a:pt x="2111" y="1450"/>
                    <a:pt x="1985" y="1576"/>
                    <a:pt x="1765" y="1639"/>
                  </a:cubicBezTo>
                  <a:lnTo>
                    <a:pt x="2174" y="2237"/>
                  </a:lnTo>
                  <a:lnTo>
                    <a:pt x="1040" y="2237"/>
                  </a:lnTo>
                  <a:cubicBezTo>
                    <a:pt x="441" y="2237"/>
                    <a:pt x="0" y="2710"/>
                    <a:pt x="0" y="3245"/>
                  </a:cubicBezTo>
                  <a:cubicBezTo>
                    <a:pt x="0" y="3497"/>
                    <a:pt x="63" y="3687"/>
                    <a:pt x="189" y="3876"/>
                  </a:cubicBezTo>
                  <a:cubicBezTo>
                    <a:pt x="315" y="4096"/>
                    <a:pt x="504" y="4191"/>
                    <a:pt x="756" y="4254"/>
                  </a:cubicBezTo>
                  <a:cubicBezTo>
                    <a:pt x="945" y="6018"/>
                    <a:pt x="1765" y="6932"/>
                    <a:pt x="2930" y="7719"/>
                  </a:cubicBezTo>
                  <a:cubicBezTo>
                    <a:pt x="2962" y="7751"/>
                    <a:pt x="3025" y="7751"/>
                    <a:pt x="3119" y="7751"/>
                  </a:cubicBezTo>
                  <a:lnTo>
                    <a:pt x="8696" y="7751"/>
                  </a:lnTo>
                  <a:cubicBezTo>
                    <a:pt x="8790" y="7751"/>
                    <a:pt x="8822" y="7719"/>
                    <a:pt x="8916" y="7719"/>
                  </a:cubicBezTo>
                  <a:cubicBezTo>
                    <a:pt x="10239" y="6805"/>
                    <a:pt x="10932" y="5671"/>
                    <a:pt x="11090" y="4254"/>
                  </a:cubicBezTo>
                  <a:cubicBezTo>
                    <a:pt x="11311" y="4159"/>
                    <a:pt x="11500" y="4033"/>
                    <a:pt x="11626" y="3876"/>
                  </a:cubicBezTo>
                  <a:cubicBezTo>
                    <a:pt x="11752" y="3687"/>
                    <a:pt x="11815" y="3497"/>
                    <a:pt x="11815" y="3245"/>
                  </a:cubicBezTo>
                  <a:cubicBezTo>
                    <a:pt x="11846" y="2741"/>
                    <a:pt x="11374" y="2269"/>
                    <a:pt x="10775" y="2269"/>
                  </a:cubicBezTo>
                  <a:lnTo>
                    <a:pt x="10712" y="2269"/>
                  </a:lnTo>
                  <a:cubicBezTo>
                    <a:pt x="10996" y="1733"/>
                    <a:pt x="11153" y="1135"/>
                    <a:pt x="11153" y="536"/>
                  </a:cubicBezTo>
                  <a:cubicBezTo>
                    <a:pt x="11153" y="347"/>
                    <a:pt x="10996" y="189"/>
                    <a:pt x="10775" y="189"/>
                  </a:cubicBezTo>
                  <a:cubicBezTo>
                    <a:pt x="9326" y="189"/>
                    <a:pt x="8034" y="1009"/>
                    <a:pt x="7404" y="2269"/>
                  </a:cubicBezTo>
                  <a:lnTo>
                    <a:pt x="6301" y="2269"/>
                  </a:lnTo>
                  <a:lnTo>
                    <a:pt x="349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3" name="Google Shape;2743;p60"/>
            <p:cNvSpPr/>
            <p:nvPr/>
          </p:nvSpPr>
          <p:spPr>
            <a:xfrm>
              <a:off x="-23615075" y="3906200"/>
              <a:ext cx="77200" cy="77225"/>
            </a:xfrm>
            <a:custGeom>
              <a:rect b="b" l="l" r="r" t="t"/>
              <a:pathLst>
                <a:path extrusionOk="0" h="3089" w="3088">
                  <a:moveTo>
                    <a:pt x="2009" y="1"/>
                  </a:moveTo>
                  <a:cubicBezTo>
                    <a:pt x="1733" y="1"/>
                    <a:pt x="1465" y="95"/>
                    <a:pt x="1292" y="284"/>
                  </a:cubicBezTo>
                  <a:lnTo>
                    <a:pt x="315" y="1292"/>
                  </a:lnTo>
                  <a:cubicBezTo>
                    <a:pt x="126" y="1481"/>
                    <a:pt x="0" y="1765"/>
                    <a:pt x="0" y="2017"/>
                  </a:cubicBezTo>
                  <a:cubicBezTo>
                    <a:pt x="0" y="2301"/>
                    <a:pt x="126" y="2584"/>
                    <a:pt x="315" y="2773"/>
                  </a:cubicBezTo>
                  <a:cubicBezTo>
                    <a:pt x="504" y="2962"/>
                    <a:pt x="756" y="3088"/>
                    <a:pt x="1040" y="3088"/>
                  </a:cubicBezTo>
                  <a:cubicBezTo>
                    <a:pt x="1292" y="3088"/>
                    <a:pt x="1576" y="2962"/>
                    <a:pt x="1765" y="2773"/>
                  </a:cubicBezTo>
                  <a:lnTo>
                    <a:pt x="2773" y="1796"/>
                  </a:lnTo>
                  <a:cubicBezTo>
                    <a:pt x="2962" y="1576"/>
                    <a:pt x="3088" y="1324"/>
                    <a:pt x="3088" y="1040"/>
                  </a:cubicBezTo>
                  <a:cubicBezTo>
                    <a:pt x="3088" y="757"/>
                    <a:pt x="2962" y="505"/>
                    <a:pt x="2773" y="284"/>
                  </a:cubicBezTo>
                  <a:cubicBezTo>
                    <a:pt x="2568" y="95"/>
                    <a:pt x="2284" y="1"/>
                    <a:pt x="200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4" name="Google Shape;2744;p60"/>
            <p:cNvSpPr/>
            <p:nvPr/>
          </p:nvSpPr>
          <p:spPr>
            <a:xfrm>
              <a:off x="-23543400" y="4167700"/>
              <a:ext cx="153600" cy="17350"/>
            </a:xfrm>
            <a:custGeom>
              <a:rect b="b" l="l" r="r" t="t"/>
              <a:pathLst>
                <a:path extrusionOk="0" h="694" w="6144">
                  <a:moveTo>
                    <a:pt x="0" y="0"/>
                  </a:moveTo>
                  <a:cubicBezTo>
                    <a:pt x="158" y="378"/>
                    <a:pt x="536" y="693"/>
                    <a:pt x="1008" y="693"/>
                  </a:cubicBezTo>
                  <a:lnTo>
                    <a:pt x="5167" y="693"/>
                  </a:lnTo>
                  <a:cubicBezTo>
                    <a:pt x="5608" y="693"/>
                    <a:pt x="5986" y="441"/>
                    <a:pt x="614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745" name="Google Shape;2745;p60"/>
          <p:cNvSpPr/>
          <p:nvPr/>
        </p:nvSpPr>
        <p:spPr>
          <a:xfrm>
            <a:off x="5072462" y="4179037"/>
            <a:ext cx="283944" cy="283935"/>
          </a:xfrm>
          <a:custGeom>
            <a:rect b="b" l="l" r="r" t="t"/>
            <a:pathLst>
              <a:path extrusionOk="0" h="11784" w="11815">
                <a:moveTo>
                  <a:pt x="6616" y="3434"/>
                </a:moveTo>
                <a:cubicBezTo>
                  <a:pt x="7215" y="3434"/>
                  <a:pt x="7625" y="3907"/>
                  <a:pt x="7625" y="4474"/>
                </a:cubicBezTo>
                <a:lnTo>
                  <a:pt x="7625" y="5514"/>
                </a:lnTo>
                <a:lnTo>
                  <a:pt x="6742" y="5514"/>
                </a:lnTo>
                <a:cubicBezTo>
                  <a:pt x="6648" y="5451"/>
                  <a:pt x="6585" y="5325"/>
                  <a:pt x="6490" y="5262"/>
                </a:cubicBezTo>
                <a:cubicBezTo>
                  <a:pt x="5986" y="4789"/>
                  <a:pt x="5388" y="4411"/>
                  <a:pt x="4695" y="4222"/>
                </a:cubicBezTo>
                <a:lnTo>
                  <a:pt x="4569" y="3434"/>
                </a:lnTo>
                <a:close/>
                <a:moveTo>
                  <a:pt x="3466" y="4884"/>
                </a:moveTo>
                <a:lnTo>
                  <a:pt x="3466" y="5577"/>
                </a:lnTo>
                <a:cubicBezTo>
                  <a:pt x="3056" y="5640"/>
                  <a:pt x="2678" y="5797"/>
                  <a:pt x="2363" y="6018"/>
                </a:cubicBezTo>
                <a:lnTo>
                  <a:pt x="1891" y="5577"/>
                </a:lnTo>
                <a:cubicBezTo>
                  <a:pt x="2332" y="5199"/>
                  <a:pt x="2867" y="4978"/>
                  <a:pt x="3466" y="4884"/>
                </a:cubicBezTo>
                <a:close/>
                <a:moveTo>
                  <a:pt x="4128" y="4852"/>
                </a:moveTo>
                <a:cubicBezTo>
                  <a:pt x="4726" y="4947"/>
                  <a:pt x="5262" y="5167"/>
                  <a:pt x="5703" y="5514"/>
                </a:cubicBezTo>
                <a:lnTo>
                  <a:pt x="5230" y="6049"/>
                </a:lnTo>
                <a:cubicBezTo>
                  <a:pt x="4915" y="5797"/>
                  <a:pt x="4537" y="5640"/>
                  <a:pt x="4128" y="5577"/>
                </a:cubicBezTo>
                <a:lnTo>
                  <a:pt x="4128" y="4852"/>
                </a:lnTo>
                <a:close/>
                <a:moveTo>
                  <a:pt x="1387" y="6049"/>
                </a:moveTo>
                <a:lnTo>
                  <a:pt x="1859" y="6522"/>
                </a:lnTo>
                <a:cubicBezTo>
                  <a:pt x="1607" y="6837"/>
                  <a:pt x="1450" y="7215"/>
                  <a:pt x="1387" y="7625"/>
                </a:cubicBezTo>
                <a:lnTo>
                  <a:pt x="662" y="7625"/>
                </a:lnTo>
                <a:cubicBezTo>
                  <a:pt x="788" y="7026"/>
                  <a:pt x="1009" y="6459"/>
                  <a:pt x="1387" y="6049"/>
                </a:cubicBezTo>
                <a:close/>
                <a:moveTo>
                  <a:pt x="6175" y="6049"/>
                </a:moveTo>
                <a:cubicBezTo>
                  <a:pt x="6553" y="6459"/>
                  <a:pt x="6774" y="7026"/>
                  <a:pt x="6837" y="7625"/>
                </a:cubicBezTo>
                <a:lnTo>
                  <a:pt x="6175" y="7625"/>
                </a:lnTo>
                <a:cubicBezTo>
                  <a:pt x="6112" y="7215"/>
                  <a:pt x="5955" y="6837"/>
                  <a:pt x="5703" y="6522"/>
                </a:cubicBezTo>
                <a:lnTo>
                  <a:pt x="6175" y="6049"/>
                </a:lnTo>
                <a:close/>
                <a:moveTo>
                  <a:pt x="1418" y="8318"/>
                </a:moveTo>
                <a:cubicBezTo>
                  <a:pt x="1481" y="8727"/>
                  <a:pt x="1670" y="9105"/>
                  <a:pt x="1891" y="9420"/>
                </a:cubicBezTo>
                <a:lnTo>
                  <a:pt x="1418" y="9893"/>
                </a:lnTo>
                <a:cubicBezTo>
                  <a:pt x="1009" y="9452"/>
                  <a:pt x="788" y="8916"/>
                  <a:pt x="693" y="8318"/>
                </a:cubicBezTo>
                <a:close/>
                <a:moveTo>
                  <a:pt x="6931" y="8318"/>
                </a:moveTo>
                <a:cubicBezTo>
                  <a:pt x="6805" y="8916"/>
                  <a:pt x="6585" y="9452"/>
                  <a:pt x="6207" y="9893"/>
                </a:cubicBezTo>
                <a:lnTo>
                  <a:pt x="5766" y="9420"/>
                </a:lnTo>
                <a:cubicBezTo>
                  <a:pt x="5986" y="9105"/>
                  <a:pt x="6144" y="8727"/>
                  <a:pt x="6207" y="8318"/>
                </a:cubicBezTo>
                <a:close/>
                <a:moveTo>
                  <a:pt x="2363" y="9893"/>
                </a:moveTo>
                <a:cubicBezTo>
                  <a:pt x="2678" y="10145"/>
                  <a:pt x="3056" y="10303"/>
                  <a:pt x="3466" y="10366"/>
                </a:cubicBezTo>
                <a:lnTo>
                  <a:pt x="3466" y="11027"/>
                </a:lnTo>
                <a:cubicBezTo>
                  <a:pt x="2867" y="10964"/>
                  <a:pt x="2332" y="10712"/>
                  <a:pt x="1891" y="10366"/>
                </a:cubicBezTo>
                <a:lnTo>
                  <a:pt x="2363" y="9893"/>
                </a:lnTo>
                <a:close/>
                <a:moveTo>
                  <a:pt x="5230" y="9861"/>
                </a:moveTo>
                <a:lnTo>
                  <a:pt x="5703" y="10334"/>
                </a:lnTo>
                <a:cubicBezTo>
                  <a:pt x="5262" y="10744"/>
                  <a:pt x="4726" y="10996"/>
                  <a:pt x="4128" y="11027"/>
                </a:cubicBezTo>
                <a:lnTo>
                  <a:pt x="4128" y="10334"/>
                </a:lnTo>
                <a:cubicBezTo>
                  <a:pt x="4537" y="10240"/>
                  <a:pt x="4915" y="10082"/>
                  <a:pt x="5230" y="9861"/>
                </a:cubicBezTo>
                <a:close/>
                <a:moveTo>
                  <a:pt x="9326" y="10366"/>
                </a:moveTo>
                <a:cubicBezTo>
                  <a:pt x="9546" y="10366"/>
                  <a:pt x="9704" y="10523"/>
                  <a:pt x="9704" y="10712"/>
                </a:cubicBezTo>
                <a:cubicBezTo>
                  <a:pt x="9672" y="10933"/>
                  <a:pt x="9546" y="11090"/>
                  <a:pt x="9326" y="11090"/>
                </a:cubicBezTo>
                <a:cubicBezTo>
                  <a:pt x="9137" y="11090"/>
                  <a:pt x="8979" y="10933"/>
                  <a:pt x="8979" y="10712"/>
                </a:cubicBezTo>
                <a:cubicBezTo>
                  <a:pt x="8979" y="10523"/>
                  <a:pt x="9137" y="10366"/>
                  <a:pt x="9326" y="10366"/>
                </a:cubicBezTo>
                <a:close/>
                <a:moveTo>
                  <a:pt x="1103" y="0"/>
                </a:moveTo>
                <a:cubicBezTo>
                  <a:pt x="504" y="0"/>
                  <a:pt x="63" y="473"/>
                  <a:pt x="63" y="1040"/>
                </a:cubicBezTo>
                <a:cubicBezTo>
                  <a:pt x="63" y="1576"/>
                  <a:pt x="536" y="2048"/>
                  <a:pt x="1103" y="2048"/>
                </a:cubicBezTo>
                <a:cubicBezTo>
                  <a:pt x="2048" y="2048"/>
                  <a:pt x="2363" y="2836"/>
                  <a:pt x="2489" y="3497"/>
                </a:cubicBezTo>
                <a:lnTo>
                  <a:pt x="2584" y="4348"/>
                </a:lnTo>
                <a:cubicBezTo>
                  <a:pt x="1072" y="4852"/>
                  <a:pt x="0" y="6301"/>
                  <a:pt x="0" y="7971"/>
                </a:cubicBezTo>
                <a:cubicBezTo>
                  <a:pt x="0" y="10050"/>
                  <a:pt x="1702" y="11783"/>
                  <a:pt x="3812" y="11783"/>
                </a:cubicBezTo>
                <a:cubicBezTo>
                  <a:pt x="5797" y="11783"/>
                  <a:pt x="7436" y="10240"/>
                  <a:pt x="7593" y="8318"/>
                </a:cubicBezTo>
                <a:lnTo>
                  <a:pt x="9011" y="8318"/>
                </a:lnTo>
                <a:lnTo>
                  <a:pt x="9011" y="9767"/>
                </a:lnTo>
                <a:cubicBezTo>
                  <a:pt x="8633" y="9924"/>
                  <a:pt x="8318" y="10271"/>
                  <a:pt x="8318" y="10744"/>
                </a:cubicBezTo>
                <a:cubicBezTo>
                  <a:pt x="8318" y="11342"/>
                  <a:pt x="8790" y="11783"/>
                  <a:pt x="9326" y="11783"/>
                </a:cubicBezTo>
                <a:cubicBezTo>
                  <a:pt x="9767" y="11783"/>
                  <a:pt x="10145" y="11500"/>
                  <a:pt x="10302" y="11059"/>
                </a:cubicBezTo>
                <a:lnTo>
                  <a:pt x="11468" y="11059"/>
                </a:lnTo>
                <a:cubicBezTo>
                  <a:pt x="11657" y="11059"/>
                  <a:pt x="11815" y="10901"/>
                  <a:pt x="11815" y="10712"/>
                </a:cubicBezTo>
                <a:cubicBezTo>
                  <a:pt x="11815" y="10555"/>
                  <a:pt x="11657" y="10397"/>
                  <a:pt x="11468" y="10397"/>
                </a:cubicBezTo>
                <a:lnTo>
                  <a:pt x="10302" y="10397"/>
                </a:lnTo>
                <a:cubicBezTo>
                  <a:pt x="10208" y="10145"/>
                  <a:pt x="9956" y="9893"/>
                  <a:pt x="9672" y="9767"/>
                </a:cubicBezTo>
                <a:lnTo>
                  <a:pt x="9672" y="8318"/>
                </a:lnTo>
                <a:lnTo>
                  <a:pt x="10744" y="8318"/>
                </a:lnTo>
                <a:cubicBezTo>
                  <a:pt x="10933" y="8318"/>
                  <a:pt x="11122" y="8160"/>
                  <a:pt x="11122" y="7971"/>
                </a:cubicBezTo>
                <a:cubicBezTo>
                  <a:pt x="11122" y="7782"/>
                  <a:pt x="10933" y="7593"/>
                  <a:pt x="10744" y="7593"/>
                </a:cubicBezTo>
                <a:lnTo>
                  <a:pt x="10397" y="7593"/>
                </a:lnTo>
                <a:lnTo>
                  <a:pt x="10397" y="7247"/>
                </a:lnTo>
                <a:cubicBezTo>
                  <a:pt x="10397" y="6301"/>
                  <a:pt x="9609" y="5514"/>
                  <a:pt x="8664" y="5514"/>
                </a:cubicBezTo>
                <a:lnTo>
                  <a:pt x="8318" y="5514"/>
                </a:lnTo>
                <a:lnTo>
                  <a:pt x="8318" y="4506"/>
                </a:lnTo>
                <a:cubicBezTo>
                  <a:pt x="8318" y="3560"/>
                  <a:pt x="7530" y="2773"/>
                  <a:pt x="6585" y="2773"/>
                </a:cubicBezTo>
                <a:lnTo>
                  <a:pt x="4411" y="2773"/>
                </a:lnTo>
                <a:cubicBezTo>
                  <a:pt x="3970" y="1040"/>
                  <a:pt x="2741" y="0"/>
                  <a:pt x="11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746" name="Google Shape;2746;p60"/>
          <p:cNvGrpSpPr/>
          <p:nvPr/>
        </p:nvGrpSpPr>
        <p:grpSpPr>
          <a:xfrm>
            <a:off x="6831653" y="1554025"/>
            <a:ext cx="289289" cy="289262"/>
            <a:chOff x="-26980600" y="3175500"/>
            <a:chExt cx="296950" cy="295950"/>
          </a:xfrm>
        </p:grpSpPr>
        <p:sp>
          <p:nvSpPr>
            <p:cNvPr id="2747" name="Google Shape;2747;p60"/>
            <p:cNvSpPr/>
            <p:nvPr/>
          </p:nvSpPr>
          <p:spPr>
            <a:xfrm>
              <a:off x="-26798650" y="3175500"/>
              <a:ext cx="115000" cy="114025"/>
            </a:xfrm>
            <a:custGeom>
              <a:rect b="b" l="l" r="r" t="t"/>
              <a:pathLst>
                <a:path extrusionOk="0" h="4561" w="4600">
                  <a:moveTo>
                    <a:pt x="1115" y="0"/>
                  </a:moveTo>
                  <a:cubicBezTo>
                    <a:pt x="851" y="0"/>
                    <a:pt x="583" y="102"/>
                    <a:pt x="378" y="307"/>
                  </a:cubicBezTo>
                  <a:cubicBezTo>
                    <a:pt x="0" y="685"/>
                    <a:pt x="0" y="1378"/>
                    <a:pt x="378" y="1756"/>
                  </a:cubicBezTo>
                  <a:lnTo>
                    <a:pt x="2773" y="4245"/>
                  </a:lnTo>
                  <a:cubicBezTo>
                    <a:pt x="2962" y="4434"/>
                    <a:pt x="3245" y="4560"/>
                    <a:pt x="3529" y="4560"/>
                  </a:cubicBezTo>
                  <a:cubicBezTo>
                    <a:pt x="3812" y="4560"/>
                    <a:pt x="4064" y="4434"/>
                    <a:pt x="4285" y="4245"/>
                  </a:cubicBezTo>
                  <a:cubicBezTo>
                    <a:pt x="4474" y="4056"/>
                    <a:pt x="4600" y="3773"/>
                    <a:pt x="4600" y="3489"/>
                  </a:cubicBezTo>
                  <a:cubicBezTo>
                    <a:pt x="4600" y="3206"/>
                    <a:pt x="4474" y="2954"/>
                    <a:pt x="4285" y="2733"/>
                  </a:cubicBezTo>
                  <a:lnTo>
                    <a:pt x="1828" y="307"/>
                  </a:lnTo>
                  <a:cubicBezTo>
                    <a:pt x="1639" y="102"/>
                    <a:pt x="1379" y="0"/>
                    <a:pt x="111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8" name="Google Shape;2748;p60"/>
            <p:cNvSpPr/>
            <p:nvPr/>
          </p:nvSpPr>
          <p:spPr>
            <a:xfrm>
              <a:off x="-26980600" y="3325725"/>
              <a:ext cx="168575" cy="145725"/>
            </a:xfrm>
            <a:custGeom>
              <a:rect b="b" l="l" r="r" t="t"/>
              <a:pathLst>
                <a:path extrusionOk="0" h="5829" w="6743">
                  <a:moveTo>
                    <a:pt x="3797" y="2167"/>
                  </a:moveTo>
                  <a:cubicBezTo>
                    <a:pt x="3884" y="2167"/>
                    <a:pt x="3970" y="2190"/>
                    <a:pt x="4033" y="2237"/>
                  </a:cubicBezTo>
                  <a:cubicBezTo>
                    <a:pt x="4159" y="2363"/>
                    <a:pt x="4159" y="2616"/>
                    <a:pt x="4033" y="2710"/>
                  </a:cubicBezTo>
                  <a:cubicBezTo>
                    <a:pt x="3970" y="2773"/>
                    <a:pt x="3884" y="2805"/>
                    <a:pt x="3797" y="2805"/>
                  </a:cubicBezTo>
                  <a:cubicBezTo>
                    <a:pt x="3710" y="2805"/>
                    <a:pt x="3624" y="2773"/>
                    <a:pt x="3561" y="2710"/>
                  </a:cubicBezTo>
                  <a:cubicBezTo>
                    <a:pt x="3435" y="2616"/>
                    <a:pt x="3435" y="2363"/>
                    <a:pt x="3561" y="2237"/>
                  </a:cubicBezTo>
                  <a:cubicBezTo>
                    <a:pt x="3624" y="2190"/>
                    <a:pt x="3710" y="2167"/>
                    <a:pt x="3797" y="2167"/>
                  </a:cubicBezTo>
                  <a:close/>
                  <a:moveTo>
                    <a:pt x="2336" y="2639"/>
                  </a:moveTo>
                  <a:cubicBezTo>
                    <a:pt x="2426" y="2639"/>
                    <a:pt x="2521" y="2663"/>
                    <a:pt x="2584" y="2710"/>
                  </a:cubicBezTo>
                  <a:cubicBezTo>
                    <a:pt x="2679" y="2836"/>
                    <a:pt x="2679" y="3057"/>
                    <a:pt x="2584" y="3183"/>
                  </a:cubicBezTo>
                  <a:cubicBezTo>
                    <a:pt x="2521" y="3246"/>
                    <a:pt x="2426" y="3277"/>
                    <a:pt x="2336" y="3277"/>
                  </a:cubicBezTo>
                  <a:cubicBezTo>
                    <a:pt x="2245" y="3277"/>
                    <a:pt x="2159" y="3246"/>
                    <a:pt x="2111" y="3183"/>
                  </a:cubicBezTo>
                  <a:cubicBezTo>
                    <a:pt x="1985" y="3057"/>
                    <a:pt x="1985" y="2868"/>
                    <a:pt x="2111" y="2710"/>
                  </a:cubicBezTo>
                  <a:cubicBezTo>
                    <a:pt x="2159" y="2663"/>
                    <a:pt x="2245" y="2639"/>
                    <a:pt x="2336" y="2639"/>
                  </a:cubicBezTo>
                  <a:close/>
                  <a:moveTo>
                    <a:pt x="2931" y="1"/>
                  </a:moveTo>
                  <a:lnTo>
                    <a:pt x="599" y="2332"/>
                  </a:lnTo>
                  <a:cubicBezTo>
                    <a:pt x="221" y="2710"/>
                    <a:pt x="1" y="3214"/>
                    <a:pt x="1" y="3781"/>
                  </a:cubicBezTo>
                  <a:cubicBezTo>
                    <a:pt x="1" y="4317"/>
                    <a:pt x="221" y="4852"/>
                    <a:pt x="599" y="5230"/>
                  </a:cubicBezTo>
                  <a:cubicBezTo>
                    <a:pt x="1009" y="5608"/>
                    <a:pt x="1513" y="5829"/>
                    <a:pt x="2048" y="5829"/>
                  </a:cubicBezTo>
                  <a:cubicBezTo>
                    <a:pt x="2616" y="5829"/>
                    <a:pt x="3120" y="5640"/>
                    <a:pt x="3529" y="5230"/>
                  </a:cubicBezTo>
                  <a:lnTo>
                    <a:pt x="6743" y="2048"/>
                  </a:lnTo>
                  <a:cubicBezTo>
                    <a:pt x="6743" y="2017"/>
                    <a:pt x="6711" y="1954"/>
                    <a:pt x="6711" y="1922"/>
                  </a:cubicBezTo>
                  <a:cubicBezTo>
                    <a:pt x="6396" y="1418"/>
                    <a:pt x="5829" y="1103"/>
                    <a:pt x="5136" y="1103"/>
                  </a:cubicBezTo>
                  <a:lnTo>
                    <a:pt x="5104" y="1103"/>
                  </a:lnTo>
                  <a:cubicBezTo>
                    <a:pt x="5075" y="1104"/>
                    <a:pt x="5045" y="1105"/>
                    <a:pt x="5016" y="1105"/>
                  </a:cubicBezTo>
                  <a:cubicBezTo>
                    <a:pt x="4168" y="1105"/>
                    <a:pt x="3387" y="670"/>
                    <a:pt x="293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9" name="Google Shape;2749;p60"/>
            <p:cNvSpPr/>
            <p:nvPr/>
          </p:nvSpPr>
          <p:spPr>
            <a:xfrm>
              <a:off x="-26893950" y="3226500"/>
              <a:ext cx="159125" cy="137850"/>
            </a:xfrm>
            <a:custGeom>
              <a:rect b="b" l="l" r="r" t="t"/>
              <a:pathLst>
                <a:path extrusionOk="0" h="5514" w="6365">
                  <a:moveTo>
                    <a:pt x="3403" y="0"/>
                  </a:moveTo>
                  <a:lnTo>
                    <a:pt x="2678" y="693"/>
                  </a:lnTo>
                  <a:lnTo>
                    <a:pt x="2300" y="1103"/>
                  </a:lnTo>
                  <a:lnTo>
                    <a:pt x="3056" y="1859"/>
                  </a:lnTo>
                  <a:cubicBezTo>
                    <a:pt x="3151" y="1953"/>
                    <a:pt x="3151" y="2205"/>
                    <a:pt x="3056" y="2331"/>
                  </a:cubicBezTo>
                  <a:cubicBezTo>
                    <a:pt x="2962" y="2394"/>
                    <a:pt x="2899" y="2426"/>
                    <a:pt x="2804" y="2426"/>
                  </a:cubicBezTo>
                  <a:cubicBezTo>
                    <a:pt x="2741" y="2426"/>
                    <a:pt x="2615" y="2394"/>
                    <a:pt x="2584" y="2331"/>
                  </a:cubicBezTo>
                  <a:lnTo>
                    <a:pt x="1827" y="1575"/>
                  </a:lnTo>
                  <a:lnTo>
                    <a:pt x="1355" y="2048"/>
                  </a:lnTo>
                  <a:lnTo>
                    <a:pt x="2111" y="2804"/>
                  </a:lnTo>
                  <a:cubicBezTo>
                    <a:pt x="2205" y="2898"/>
                    <a:pt x="2205" y="3150"/>
                    <a:pt x="2111" y="3277"/>
                  </a:cubicBezTo>
                  <a:cubicBezTo>
                    <a:pt x="2016" y="3340"/>
                    <a:pt x="1953" y="3371"/>
                    <a:pt x="1859" y="3371"/>
                  </a:cubicBezTo>
                  <a:cubicBezTo>
                    <a:pt x="1796" y="3371"/>
                    <a:pt x="1670" y="3340"/>
                    <a:pt x="1638" y="3277"/>
                  </a:cubicBezTo>
                  <a:lnTo>
                    <a:pt x="882" y="2520"/>
                  </a:lnTo>
                  <a:lnTo>
                    <a:pt x="0" y="3371"/>
                  </a:lnTo>
                  <a:cubicBezTo>
                    <a:pt x="0" y="3403"/>
                    <a:pt x="63" y="3466"/>
                    <a:pt x="63" y="3497"/>
                  </a:cubicBezTo>
                  <a:cubicBezTo>
                    <a:pt x="364" y="4068"/>
                    <a:pt x="894" y="4381"/>
                    <a:pt x="1490" y="4381"/>
                  </a:cubicBezTo>
                  <a:cubicBezTo>
                    <a:pt x="1518" y="4381"/>
                    <a:pt x="1547" y="4381"/>
                    <a:pt x="1575" y="4379"/>
                  </a:cubicBezTo>
                  <a:cubicBezTo>
                    <a:pt x="1890" y="4379"/>
                    <a:pt x="2174" y="4411"/>
                    <a:pt x="2458" y="4474"/>
                  </a:cubicBezTo>
                  <a:cubicBezTo>
                    <a:pt x="2993" y="4631"/>
                    <a:pt x="3529" y="5009"/>
                    <a:pt x="3781" y="5513"/>
                  </a:cubicBezTo>
                  <a:lnTo>
                    <a:pt x="6364" y="2961"/>
                  </a:lnTo>
                  <a:lnTo>
                    <a:pt x="340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750" name="Google Shape;2750;p60"/>
          <p:cNvSpPr/>
          <p:nvPr/>
        </p:nvSpPr>
        <p:spPr>
          <a:xfrm>
            <a:off x="6874100" y="2011534"/>
            <a:ext cx="225979" cy="251060"/>
          </a:xfrm>
          <a:custGeom>
            <a:rect b="b" l="l" r="r" t="t"/>
            <a:pathLst>
              <a:path extrusionOk="0" h="11816" w="10397">
                <a:moveTo>
                  <a:pt x="6939" y="1373"/>
                </a:moveTo>
                <a:cubicBezTo>
                  <a:pt x="7177" y="1373"/>
                  <a:pt x="7419" y="1418"/>
                  <a:pt x="7656" y="1513"/>
                </a:cubicBezTo>
                <a:cubicBezTo>
                  <a:pt x="8255" y="1734"/>
                  <a:pt x="8696" y="2206"/>
                  <a:pt x="8853" y="2836"/>
                </a:cubicBezTo>
                <a:cubicBezTo>
                  <a:pt x="8916" y="3435"/>
                  <a:pt x="8822" y="4065"/>
                  <a:pt x="8412" y="4538"/>
                </a:cubicBezTo>
                <a:cubicBezTo>
                  <a:pt x="8349" y="4601"/>
                  <a:pt x="8255" y="4664"/>
                  <a:pt x="8129" y="4664"/>
                </a:cubicBezTo>
                <a:cubicBezTo>
                  <a:pt x="8066" y="4664"/>
                  <a:pt x="7971" y="4601"/>
                  <a:pt x="7939" y="4569"/>
                </a:cubicBezTo>
                <a:cubicBezTo>
                  <a:pt x="7782" y="4443"/>
                  <a:pt x="7782" y="4223"/>
                  <a:pt x="7908" y="4097"/>
                </a:cubicBezTo>
                <a:cubicBezTo>
                  <a:pt x="8129" y="3782"/>
                  <a:pt x="8223" y="3403"/>
                  <a:pt x="8129" y="2962"/>
                </a:cubicBezTo>
                <a:cubicBezTo>
                  <a:pt x="8066" y="2553"/>
                  <a:pt x="7750" y="2238"/>
                  <a:pt x="7404" y="2143"/>
                </a:cubicBezTo>
                <a:cubicBezTo>
                  <a:pt x="7254" y="2086"/>
                  <a:pt x="7095" y="2057"/>
                  <a:pt x="6939" y="2057"/>
                </a:cubicBezTo>
                <a:cubicBezTo>
                  <a:pt x="6669" y="2057"/>
                  <a:pt x="6406" y="2141"/>
                  <a:pt x="6207" y="2301"/>
                </a:cubicBezTo>
                <a:cubicBezTo>
                  <a:pt x="6148" y="2336"/>
                  <a:pt x="6084" y="2354"/>
                  <a:pt x="6021" y="2354"/>
                </a:cubicBezTo>
                <a:cubicBezTo>
                  <a:pt x="5916" y="2354"/>
                  <a:pt x="5813" y="2305"/>
                  <a:pt x="5734" y="2206"/>
                </a:cubicBezTo>
                <a:cubicBezTo>
                  <a:pt x="5608" y="2049"/>
                  <a:pt x="5671" y="1860"/>
                  <a:pt x="5829" y="1734"/>
                </a:cubicBezTo>
                <a:cubicBezTo>
                  <a:pt x="6163" y="1498"/>
                  <a:pt x="6545" y="1373"/>
                  <a:pt x="6939" y="1373"/>
                </a:cubicBezTo>
                <a:close/>
                <a:moveTo>
                  <a:pt x="3466" y="1"/>
                </a:moveTo>
                <a:cubicBezTo>
                  <a:pt x="3182" y="1"/>
                  <a:pt x="2899" y="32"/>
                  <a:pt x="2678" y="95"/>
                </a:cubicBezTo>
                <a:cubicBezTo>
                  <a:pt x="1481" y="348"/>
                  <a:pt x="504" y="1293"/>
                  <a:pt x="221" y="2490"/>
                </a:cubicBezTo>
                <a:cubicBezTo>
                  <a:pt x="0" y="3498"/>
                  <a:pt x="189" y="4569"/>
                  <a:pt x="851" y="5388"/>
                </a:cubicBezTo>
                <a:cubicBezTo>
                  <a:pt x="1292" y="5955"/>
                  <a:pt x="1512" y="6711"/>
                  <a:pt x="1512" y="7499"/>
                </a:cubicBezTo>
                <a:lnTo>
                  <a:pt x="1512" y="10209"/>
                </a:lnTo>
                <a:cubicBezTo>
                  <a:pt x="1512" y="11122"/>
                  <a:pt x="2237" y="11815"/>
                  <a:pt x="3151" y="11815"/>
                </a:cubicBezTo>
                <a:cubicBezTo>
                  <a:pt x="4033" y="11815"/>
                  <a:pt x="4757" y="11122"/>
                  <a:pt x="4757" y="10209"/>
                </a:cubicBezTo>
                <a:lnTo>
                  <a:pt x="4757" y="8539"/>
                </a:lnTo>
                <a:cubicBezTo>
                  <a:pt x="4757" y="8318"/>
                  <a:pt x="4947" y="8066"/>
                  <a:pt x="5230" y="8066"/>
                </a:cubicBezTo>
                <a:cubicBezTo>
                  <a:pt x="5451" y="8066"/>
                  <a:pt x="5703" y="8287"/>
                  <a:pt x="5703" y="8539"/>
                </a:cubicBezTo>
                <a:lnTo>
                  <a:pt x="5703" y="10209"/>
                </a:lnTo>
                <a:cubicBezTo>
                  <a:pt x="5703" y="11122"/>
                  <a:pt x="6396" y="11815"/>
                  <a:pt x="7309" y="11815"/>
                </a:cubicBezTo>
                <a:cubicBezTo>
                  <a:pt x="8223" y="11815"/>
                  <a:pt x="8916" y="11122"/>
                  <a:pt x="8916" y="10209"/>
                </a:cubicBezTo>
                <a:lnTo>
                  <a:pt x="8916" y="7499"/>
                </a:lnTo>
                <a:cubicBezTo>
                  <a:pt x="8916" y="6711"/>
                  <a:pt x="9168" y="5955"/>
                  <a:pt x="9609" y="5388"/>
                </a:cubicBezTo>
                <a:cubicBezTo>
                  <a:pt x="10145" y="4569"/>
                  <a:pt x="10397" y="3498"/>
                  <a:pt x="10145" y="2490"/>
                </a:cubicBezTo>
                <a:cubicBezTo>
                  <a:pt x="9893" y="1293"/>
                  <a:pt x="8885" y="348"/>
                  <a:pt x="7719" y="95"/>
                </a:cubicBezTo>
                <a:cubicBezTo>
                  <a:pt x="7435" y="1"/>
                  <a:pt x="7152" y="1"/>
                  <a:pt x="6931" y="1"/>
                </a:cubicBezTo>
                <a:cubicBezTo>
                  <a:pt x="6333" y="1"/>
                  <a:pt x="5703" y="158"/>
                  <a:pt x="5199" y="474"/>
                </a:cubicBezTo>
                <a:cubicBezTo>
                  <a:pt x="4663" y="158"/>
                  <a:pt x="4033" y="1"/>
                  <a:pt x="346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751" name="Google Shape;2751;p60"/>
          <p:cNvGrpSpPr/>
          <p:nvPr/>
        </p:nvGrpSpPr>
        <p:grpSpPr>
          <a:xfrm>
            <a:off x="6849084" y="2468006"/>
            <a:ext cx="251046" cy="209216"/>
            <a:chOff x="-26981375" y="3951875"/>
            <a:chExt cx="296150" cy="242625"/>
          </a:xfrm>
        </p:grpSpPr>
        <p:sp>
          <p:nvSpPr>
            <p:cNvPr id="2752" name="Google Shape;2752;p60"/>
            <p:cNvSpPr/>
            <p:nvPr/>
          </p:nvSpPr>
          <p:spPr>
            <a:xfrm>
              <a:off x="-26978225" y="3951875"/>
              <a:ext cx="173300" cy="155975"/>
            </a:xfrm>
            <a:custGeom>
              <a:rect b="b" l="l" r="r" t="t"/>
              <a:pathLst>
                <a:path extrusionOk="0" h="6239" w="6932">
                  <a:moveTo>
                    <a:pt x="3340" y="2364"/>
                  </a:moveTo>
                  <a:cubicBezTo>
                    <a:pt x="3529" y="2364"/>
                    <a:pt x="3686" y="2521"/>
                    <a:pt x="3686" y="2710"/>
                  </a:cubicBezTo>
                  <a:lnTo>
                    <a:pt x="3686" y="3435"/>
                  </a:lnTo>
                  <a:lnTo>
                    <a:pt x="4411" y="3435"/>
                  </a:lnTo>
                  <a:cubicBezTo>
                    <a:pt x="4600" y="3435"/>
                    <a:pt x="4757" y="3592"/>
                    <a:pt x="4757" y="3782"/>
                  </a:cubicBezTo>
                  <a:cubicBezTo>
                    <a:pt x="4757" y="3971"/>
                    <a:pt x="4600" y="4128"/>
                    <a:pt x="4411" y="4128"/>
                  </a:cubicBezTo>
                  <a:lnTo>
                    <a:pt x="3686" y="4128"/>
                  </a:lnTo>
                  <a:lnTo>
                    <a:pt x="3686" y="4853"/>
                  </a:lnTo>
                  <a:cubicBezTo>
                    <a:pt x="3686" y="5042"/>
                    <a:pt x="3529" y="5199"/>
                    <a:pt x="3340" y="5199"/>
                  </a:cubicBezTo>
                  <a:cubicBezTo>
                    <a:pt x="3151" y="5199"/>
                    <a:pt x="2993" y="5042"/>
                    <a:pt x="2993" y="4853"/>
                  </a:cubicBezTo>
                  <a:lnTo>
                    <a:pt x="2993" y="4128"/>
                  </a:lnTo>
                  <a:lnTo>
                    <a:pt x="2268" y="4128"/>
                  </a:lnTo>
                  <a:cubicBezTo>
                    <a:pt x="2079" y="4128"/>
                    <a:pt x="1922" y="3971"/>
                    <a:pt x="1922" y="3782"/>
                  </a:cubicBezTo>
                  <a:cubicBezTo>
                    <a:pt x="1922" y="3592"/>
                    <a:pt x="2079" y="3435"/>
                    <a:pt x="2268" y="3435"/>
                  </a:cubicBezTo>
                  <a:lnTo>
                    <a:pt x="2993" y="3435"/>
                  </a:lnTo>
                  <a:lnTo>
                    <a:pt x="2993" y="2710"/>
                  </a:lnTo>
                  <a:cubicBezTo>
                    <a:pt x="2993" y="2521"/>
                    <a:pt x="3151" y="2364"/>
                    <a:pt x="3340" y="2364"/>
                  </a:cubicBezTo>
                  <a:close/>
                  <a:moveTo>
                    <a:pt x="3434" y="1"/>
                  </a:moveTo>
                  <a:cubicBezTo>
                    <a:pt x="2836" y="1"/>
                    <a:pt x="2394" y="474"/>
                    <a:pt x="2394" y="1041"/>
                  </a:cubicBezTo>
                  <a:lnTo>
                    <a:pt x="2394" y="1387"/>
                  </a:lnTo>
                  <a:lnTo>
                    <a:pt x="1008" y="1387"/>
                  </a:lnTo>
                  <a:cubicBezTo>
                    <a:pt x="441" y="1387"/>
                    <a:pt x="0" y="1860"/>
                    <a:pt x="0" y="2395"/>
                  </a:cubicBezTo>
                  <a:lnTo>
                    <a:pt x="0" y="6239"/>
                  </a:lnTo>
                  <a:lnTo>
                    <a:pt x="6931" y="6239"/>
                  </a:lnTo>
                  <a:lnTo>
                    <a:pt x="6931" y="2395"/>
                  </a:lnTo>
                  <a:lnTo>
                    <a:pt x="6837" y="2395"/>
                  </a:lnTo>
                  <a:cubicBezTo>
                    <a:pt x="6837" y="1828"/>
                    <a:pt x="6364" y="1387"/>
                    <a:pt x="5829" y="1387"/>
                  </a:cubicBezTo>
                  <a:lnTo>
                    <a:pt x="4442" y="1387"/>
                  </a:lnTo>
                  <a:lnTo>
                    <a:pt x="4442" y="1041"/>
                  </a:lnTo>
                  <a:cubicBezTo>
                    <a:pt x="4442" y="442"/>
                    <a:pt x="3970" y="1"/>
                    <a:pt x="343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3" name="Google Shape;2753;p60"/>
            <p:cNvSpPr/>
            <p:nvPr/>
          </p:nvSpPr>
          <p:spPr>
            <a:xfrm>
              <a:off x="-26981375" y="4124375"/>
              <a:ext cx="174075" cy="70125"/>
            </a:xfrm>
            <a:custGeom>
              <a:rect b="b" l="l" r="r" t="t"/>
              <a:pathLst>
                <a:path extrusionOk="0" h="2805" w="6963">
                  <a:moveTo>
                    <a:pt x="2457" y="1418"/>
                  </a:moveTo>
                  <a:cubicBezTo>
                    <a:pt x="2647" y="1418"/>
                    <a:pt x="2804" y="1576"/>
                    <a:pt x="2804" y="1765"/>
                  </a:cubicBezTo>
                  <a:cubicBezTo>
                    <a:pt x="2804" y="1954"/>
                    <a:pt x="2647" y="2111"/>
                    <a:pt x="2457" y="2111"/>
                  </a:cubicBezTo>
                  <a:cubicBezTo>
                    <a:pt x="2237" y="2111"/>
                    <a:pt x="2079" y="1954"/>
                    <a:pt x="2079" y="1765"/>
                  </a:cubicBezTo>
                  <a:cubicBezTo>
                    <a:pt x="2079" y="1576"/>
                    <a:pt x="2237" y="1418"/>
                    <a:pt x="2457" y="1418"/>
                  </a:cubicBezTo>
                  <a:close/>
                  <a:moveTo>
                    <a:pt x="32" y="0"/>
                  </a:moveTo>
                  <a:lnTo>
                    <a:pt x="32" y="1009"/>
                  </a:lnTo>
                  <a:cubicBezTo>
                    <a:pt x="0" y="1607"/>
                    <a:pt x="473" y="2080"/>
                    <a:pt x="1071" y="2080"/>
                  </a:cubicBezTo>
                  <a:lnTo>
                    <a:pt x="1449" y="2080"/>
                  </a:lnTo>
                  <a:cubicBezTo>
                    <a:pt x="1607" y="2489"/>
                    <a:pt x="1985" y="2804"/>
                    <a:pt x="2457" y="2804"/>
                  </a:cubicBezTo>
                  <a:cubicBezTo>
                    <a:pt x="2867" y="2804"/>
                    <a:pt x="3277" y="2521"/>
                    <a:pt x="3434" y="2080"/>
                  </a:cubicBezTo>
                  <a:lnTo>
                    <a:pt x="6963" y="2080"/>
                  </a:lnTo>
                  <a:lnTo>
                    <a:pt x="696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4" name="Google Shape;2754;p60"/>
            <p:cNvSpPr/>
            <p:nvPr/>
          </p:nvSpPr>
          <p:spPr>
            <a:xfrm>
              <a:off x="-26790000" y="4002300"/>
              <a:ext cx="104775" cy="192200"/>
            </a:xfrm>
            <a:custGeom>
              <a:rect b="b" l="l" r="r" t="t"/>
              <a:pathLst>
                <a:path extrusionOk="0" h="7688" w="4191">
                  <a:moveTo>
                    <a:pt x="1513" y="693"/>
                  </a:moveTo>
                  <a:cubicBezTo>
                    <a:pt x="1954" y="693"/>
                    <a:pt x="2364" y="977"/>
                    <a:pt x="2521" y="1386"/>
                  </a:cubicBezTo>
                  <a:lnTo>
                    <a:pt x="3372" y="3497"/>
                  </a:lnTo>
                  <a:lnTo>
                    <a:pt x="1765" y="3497"/>
                  </a:lnTo>
                  <a:cubicBezTo>
                    <a:pt x="1576" y="3497"/>
                    <a:pt x="1419" y="3340"/>
                    <a:pt x="1419" y="3151"/>
                  </a:cubicBezTo>
                  <a:lnTo>
                    <a:pt x="1419" y="693"/>
                  </a:lnTo>
                  <a:close/>
                  <a:moveTo>
                    <a:pt x="1765" y="6270"/>
                  </a:moveTo>
                  <a:cubicBezTo>
                    <a:pt x="1954" y="6270"/>
                    <a:pt x="2112" y="6427"/>
                    <a:pt x="2112" y="6616"/>
                  </a:cubicBezTo>
                  <a:cubicBezTo>
                    <a:pt x="2112" y="6805"/>
                    <a:pt x="1954" y="6963"/>
                    <a:pt x="1765" y="6963"/>
                  </a:cubicBezTo>
                  <a:cubicBezTo>
                    <a:pt x="1576" y="6963"/>
                    <a:pt x="1419" y="6805"/>
                    <a:pt x="1419" y="6616"/>
                  </a:cubicBezTo>
                  <a:cubicBezTo>
                    <a:pt x="1419" y="6427"/>
                    <a:pt x="1576" y="6270"/>
                    <a:pt x="1765" y="6270"/>
                  </a:cubicBezTo>
                  <a:close/>
                  <a:moveTo>
                    <a:pt x="1" y="0"/>
                  </a:moveTo>
                  <a:lnTo>
                    <a:pt x="1" y="6963"/>
                  </a:lnTo>
                  <a:lnTo>
                    <a:pt x="788" y="6963"/>
                  </a:lnTo>
                  <a:cubicBezTo>
                    <a:pt x="946" y="7372"/>
                    <a:pt x="1293" y="7687"/>
                    <a:pt x="1765" y="7687"/>
                  </a:cubicBezTo>
                  <a:cubicBezTo>
                    <a:pt x="2206" y="7687"/>
                    <a:pt x="2584" y="7404"/>
                    <a:pt x="2742" y="6963"/>
                  </a:cubicBezTo>
                  <a:lnTo>
                    <a:pt x="3151" y="6963"/>
                  </a:lnTo>
                  <a:cubicBezTo>
                    <a:pt x="3718" y="6963"/>
                    <a:pt x="4159" y="6490"/>
                    <a:pt x="4159" y="5955"/>
                  </a:cubicBezTo>
                  <a:lnTo>
                    <a:pt x="4159" y="5577"/>
                  </a:lnTo>
                  <a:lnTo>
                    <a:pt x="3151" y="5577"/>
                  </a:lnTo>
                  <a:cubicBezTo>
                    <a:pt x="2931" y="5577"/>
                    <a:pt x="2773" y="5419"/>
                    <a:pt x="2773" y="5230"/>
                  </a:cubicBezTo>
                  <a:cubicBezTo>
                    <a:pt x="2773" y="5041"/>
                    <a:pt x="2994" y="4883"/>
                    <a:pt x="3183" y="4883"/>
                  </a:cubicBezTo>
                  <a:lnTo>
                    <a:pt x="4191" y="4883"/>
                  </a:lnTo>
                  <a:lnTo>
                    <a:pt x="4191" y="4096"/>
                  </a:lnTo>
                  <a:cubicBezTo>
                    <a:pt x="4191" y="3970"/>
                    <a:pt x="4159" y="3812"/>
                    <a:pt x="4159" y="3686"/>
                  </a:cubicBezTo>
                  <a:cubicBezTo>
                    <a:pt x="4096" y="3466"/>
                    <a:pt x="3246" y="1386"/>
                    <a:pt x="3151" y="1103"/>
                  </a:cubicBezTo>
                  <a:cubicBezTo>
                    <a:pt x="2868" y="410"/>
                    <a:pt x="2238" y="0"/>
                    <a:pt x="154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55" name="Google Shape;2755;p60"/>
          <p:cNvGrpSpPr/>
          <p:nvPr/>
        </p:nvGrpSpPr>
        <p:grpSpPr>
          <a:xfrm>
            <a:off x="5524802" y="2865802"/>
            <a:ext cx="279832" cy="289443"/>
            <a:chOff x="-25094250" y="3176075"/>
            <a:chExt cx="295400" cy="297750"/>
          </a:xfrm>
        </p:grpSpPr>
        <p:sp>
          <p:nvSpPr>
            <p:cNvPr id="2756" name="Google Shape;2756;p60"/>
            <p:cNvSpPr/>
            <p:nvPr/>
          </p:nvSpPr>
          <p:spPr>
            <a:xfrm>
              <a:off x="-24989225" y="3176075"/>
              <a:ext cx="87200" cy="122500"/>
            </a:xfrm>
            <a:custGeom>
              <a:rect b="b" l="l" r="r" t="t"/>
              <a:pathLst>
                <a:path extrusionOk="0" h="4900" w="3488">
                  <a:moveTo>
                    <a:pt x="1408" y="1"/>
                  </a:moveTo>
                  <a:lnTo>
                    <a:pt x="1408" y="1922"/>
                  </a:lnTo>
                  <a:cubicBezTo>
                    <a:pt x="1408" y="2647"/>
                    <a:pt x="998" y="3277"/>
                    <a:pt x="463" y="3561"/>
                  </a:cubicBezTo>
                  <a:cubicBezTo>
                    <a:pt x="211" y="3655"/>
                    <a:pt x="53" y="3907"/>
                    <a:pt x="22" y="4128"/>
                  </a:cubicBezTo>
                  <a:cubicBezTo>
                    <a:pt x="1" y="4609"/>
                    <a:pt x="369" y="4896"/>
                    <a:pt x="738" y="4896"/>
                  </a:cubicBezTo>
                  <a:cubicBezTo>
                    <a:pt x="925" y="4896"/>
                    <a:pt x="1113" y="4822"/>
                    <a:pt x="1250" y="4663"/>
                  </a:cubicBezTo>
                  <a:cubicBezTo>
                    <a:pt x="1361" y="4506"/>
                    <a:pt x="1557" y="4427"/>
                    <a:pt x="1754" y="4427"/>
                  </a:cubicBezTo>
                  <a:cubicBezTo>
                    <a:pt x="1951" y="4427"/>
                    <a:pt x="2148" y="4506"/>
                    <a:pt x="2258" y="4663"/>
                  </a:cubicBezTo>
                  <a:cubicBezTo>
                    <a:pt x="2411" y="4826"/>
                    <a:pt x="2604" y="4899"/>
                    <a:pt x="2792" y="4899"/>
                  </a:cubicBezTo>
                  <a:cubicBezTo>
                    <a:pt x="3149" y="4899"/>
                    <a:pt x="3487" y="4635"/>
                    <a:pt x="3487" y="4222"/>
                  </a:cubicBezTo>
                  <a:cubicBezTo>
                    <a:pt x="3487" y="3939"/>
                    <a:pt x="3330" y="3718"/>
                    <a:pt x="3109" y="3592"/>
                  </a:cubicBezTo>
                  <a:cubicBezTo>
                    <a:pt x="2479" y="3277"/>
                    <a:pt x="2101" y="2710"/>
                    <a:pt x="2101" y="2143"/>
                  </a:cubicBezTo>
                  <a:lnTo>
                    <a:pt x="2101" y="32"/>
                  </a:lnTo>
                  <a:cubicBezTo>
                    <a:pt x="2006" y="32"/>
                    <a:pt x="1880" y="1"/>
                    <a:pt x="175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7" name="Google Shape;2757;p60"/>
            <p:cNvSpPr/>
            <p:nvPr/>
          </p:nvSpPr>
          <p:spPr>
            <a:xfrm>
              <a:off x="-25094250" y="3179225"/>
              <a:ext cx="295400" cy="291450"/>
            </a:xfrm>
            <a:custGeom>
              <a:rect b="b" l="l" r="r" t="t"/>
              <a:pathLst>
                <a:path extrusionOk="0" h="11658" w="11816">
                  <a:moveTo>
                    <a:pt x="4884" y="1"/>
                  </a:moveTo>
                  <a:cubicBezTo>
                    <a:pt x="2143" y="505"/>
                    <a:pt x="1" y="2899"/>
                    <a:pt x="1" y="5829"/>
                  </a:cubicBezTo>
                  <a:cubicBezTo>
                    <a:pt x="1" y="8696"/>
                    <a:pt x="2143" y="11153"/>
                    <a:pt x="4884" y="11657"/>
                  </a:cubicBezTo>
                  <a:lnTo>
                    <a:pt x="4884" y="9799"/>
                  </a:lnTo>
                  <a:cubicBezTo>
                    <a:pt x="4884" y="9358"/>
                    <a:pt x="4664" y="8980"/>
                    <a:pt x="4349" y="8822"/>
                  </a:cubicBezTo>
                  <a:cubicBezTo>
                    <a:pt x="3876" y="8633"/>
                    <a:pt x="3561" y="8160"/>
                    <a:pt x="3530" y="7625"/>
                  </a:cubicBezTo>
                  <a:cubicBezTo>
                    <a:pt x="3446" y="6731"/>
                    <a:pt x="4186" y="6180"/>
                    <a:pt x="4925" y="6180"/>
                  </a:cubicBezTo>
                  <a:cubicBezTo>
                    <a:pt x="5306" y="6180"/>
                    <a:pt x="5687" y="6327"/>
                    <a:pt x="5955" y="6648"/>
                  </a:cubicBezTo>
                  <a:cubicBezTo>
                    <a:pt x="6188" y="6316"/>
                    <a:pt x="6553" y="6163"/>
                    <a:pt x="6929" y="6163"/>
                  </a:cubicBezTo>
                  <a:cubicBezTo>
                    <a:pt x="7621" y="6163"/>
                    <a:pt x="8350" y="6684"/>
                    <a:pt x="8350" y="7562"/>
                  </a:cubicBezTo>
                  <a:cubicBezTo>
                    <a:pt x="8350" y="8066"/>
                    <a:pt x="8035" y="8570"/>
                    <a:pt x="7562" y="8822"/>
                  </a:cubicBezTo>
                  <a:cubicBezTo>
                    <a:pt x="7184" y="9011"/>
                    <a:pt x="6995" y="9326"/>
                    <a:pt x="6995" y="9641"/>
                  </a:cubicBezTo>
                  <a:lnTo>
                    <a:pt x="6995" y="11657"/>
                  </a:lnTo>
                  <a:cubicBezTo>
                    <a:pt x="9736" y="11153"/>
                    <a:pt x="11815" y="8728"/>
                    <a:pt x="11815" y="5829"/>
                  </a:cubicBezTo>
                  <a:cubicBezTo>
                    <a:pt x="11815" y="2899"/>
                    <a:pt x="9736" y="505"/>
                    <a:pt x="6995" y="1"/>
                  </a:cubicBezTo>
                  <a:lnTo>
                    <a:pt x="6995" y="2017"/>
                  </a:lnTo>
                  <a:cubicBezTo>
                    <a:pt x="6995" y="2364"/>
                    <a:pt x="7216" y="2679"/>
                    <a:pt x="7562" y="2836"/>
                  </a:cubicBezTo>
                  <a:cubicBezTo>
                    <a:pt x="8035" y="3057"/>
                    <a:pt x="8350" y="3529"/>
                    <a:pt x="8350" y="4096"/>
                  </a:cubicBezTo>
                  <a:cubicBezTo>
                    <a:pt x="8350" y="4945"/>
                    <a:pt x="7656" y="5495"/>
                    <a:pt x="6948" y="5495"/>
                  </a:cubicBezTo>
                  <a:cubicBezTo>
                    <a:pt x="6578" y="5495"/>
                    <a:pt x="6205" y="5345"/>
                    <a:pt x="5924" y="5010"/>
                  </a:cubicBezTo>
                  <a:cubicBezTo>
                    <a:pt x="5691" y="5321"/>
                    <a:pt x="5310" y="5471"/>
                    <a:pt x="4919" y="5471"/>
                  </a:cubicBezTo>
                  <a:cubicBezTo>
                    <a:pt x="4200" y="5471"/>
                    <a:pt x="3448" y="4961"/>
                    <a:pt x="3530" y="4002"/>
                  </a:cubicBezTo>
                  <a:cubicBezTo>
                    <a:pt x="3561" y="3498"/>
                    <a:pt x="3876" y="3057"/>
                    <a:pt x="4349" y="2836"/>
                  </a:cubicBezTo>
                  <a:cubicBezTo>
                    <a:pt x="4664" y="2679"/>
                    <a:pt x="4884" y="2269"/>
                    <a:pt x="4884" y="1859"/>
                  </a:cubicBezTo>
                  <a:lnTo>
                    <a:pt x="488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8" name="Google Shape;2758;p60"/>
            <p:cNvSpPr/>
            <p:nvPr/>
          </p:nvSpPr>
          <p:spPr>
            <a:xfrm>
              <a:off x="-24989225" y="3350975"/>
              <a:ext cx="87200" cy="122850"/>
            </a:xfrm>
            <a:custGeom>
              <a:rect b="b" l="l" r="r" t="t"/>
              <a:pathLst>
                <a:path extrusionOk="0" h="4914" w="3488">
                  <a:moveTo>
                    <a:pt x="2777" y="1"/>
                  </a:moveTo>
                  <a:cubicBezTo>
                    <a:pt x="2589" y="1"/>
                    <a:pt x="2399" y="77"/>
                    <a:pt x="2258" y="251"/>
                  </a:cubicBezTo>
                  <a:cubicBezTo>
                    <a:pt x="2148" y="408"/>
                    <a:pt x="1951" y="487"/>
                    <a:pt x="1754" y="487"/>
                  </a:cubicBezTo>
                  <a:cubicBezTo>
                    <a:pt x="1557" y="487"/>
                    <a:pt x="1361" y="408"/>
                    <a:pt x="1250" y="251"/>
                  </a:cubicBezTo>
                  <a:cubicBezTo>
                    <a:pt x="1122" y="91"/>
                    <a:pt x="936" y="17"/>
                    <a:pt x="748" y="17"/>
                  </a:cubicBezTo>
                  <a:cubicBezTo>
                    <a:pt x="379" y="17"/>
                    <a:pt x="1" y="297"/>
                    <a:pt x="22" y="755"/>
                  </a:cubicBezTo>
                  <a:cubicBezTo>
                    <a:pt x="22" y="1007"/>
                    <a:pt x="242" y="1227"/>
                    <a:pt x="463" y="1353"/>
                  </a:cubicBezTo>
                  <a:cubicBezTo>
                    <a:pt x="1061" y="1637"/>
                    <a:pt x="1408" y="2267"/>
                    <a:pt x="1408" y="2960"/>
                  </a:cubicBezTo>
                  <a:lnTo>
                    <a:pt x="1408" y="4914"/>
                  </a:lnTo>
                  <a:cubicBezTo>
                    <a:pt x="1534" y="4851"/>
                    <a:pt x="1660" y="4851"/>
                    <a:pt x="1754" y="4851"/>
                  </a:cubicBezTo>
                  <a:lnTo>
                    <a:pt x="2101" y="4851"/>
                  </a:lnTo>
                  <a:lnTo>
                    <a:pt x="2101" y="2771"/>
                  </a:lnTo>
                  <a:cubicBezTo>
                    <a:pt x="2101" y="2141"/>
                    <a:pt x="2479" y="1606"/>
                    <a:pt x="3109" y="1322"/>
                  </a:cubicBezTo>
                  <a:cubicBezTo>
                    <a:pt x="3330" y="1196"/>
                    <a:pt x="3487" y="975"/>
                    <a:pt x="3487" y="692"/>
                  </a:cubicBezTo>
                  <a:cubicBezTo>
                    <a:pt x="3487" y="279"/>
                    <a:pt x="3135" y="1"/>
                    <a:pt x="277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59" name="Google Shape;2759;p60"/>
          <p:cNvGrpSpPr/>
          <p:nvPr/>
        </p:nvGrpSpPr>
        <p:grpSpPr>
          <a:xfrm>
            <a:off x="5521473" y="3301528"/>
            <a:ext cx="290053" cy="290088"/>
            <a:chOff x="-25094250" y="3547050"/>
            <a:chExt cx="295400" cy="295375"/>
          </a:xfrm>
        </p:grpSpPr>
        <p:sp>
          <p:nvSpPr>
            <p:cNvPr id="2760" name="Google Shape;2760;p60"/>
            <p:cNvSpPr/>
            <p:nvPr/>
          </p:nvSpPr>
          <p:spPr>
            <a:xfrm>
              <a:off x="-24990275" y="3580925"/>
              <a:ext cx="17350" cy="17350"/>
            </a:xfrm>
            <a:custGeom>
              <a:rect b="b" l="l" r="r" t="t"/>
              <a:pathLst>
                <a:path extrusionOk="0" h="694" w="694">
                  <a:moveTo>
                    <a:pt x="347" y="0"/>
                  </a:moveTo>
                  <a:cubicBezTo>
                    <a:pt x="158" y="0"/>
                    <a:pt x="1" y="158"/>
                    <a:pt x="1" y="347"/>
                  </a:cubicBezTo>
                  <a:cubicBezTo>
                    <a:pt x="1" y="536"/>
                    <a:pt x="158" y="693"/>
                    <a:pt x="347" y="693"/>
                  </a:cubicBezTo>
                  <a:cubicBezTo>
                    <a:pt x="536" y="693"/>
                    <a:pt x="694" y="536"/>
                    <a:pt x="694" y="347"/>
                  </a:cubicBezTo>
                  <a:cubicBezTo>
                    <a:pt x="694" y="158"/>
                    <a:pt x="536"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1" name="Google Shape;2761;p60"/>
            <p:cNvSpPr/>
            <p:nvPr/>
          </p:nvSpPr>
          <p:spPr>
            <a:xfrm>
              <a:off x="-25041475" y="3668350"/>
              <a:ext cx="52025" cy="52000"/>
            </a:xfrm>
            <a:custGeom>
              <a:rect b="b" l="l" r="r" t="t"/>
              <a:pathLst>
                <a:path extrusionOk="0" h="2080" w="2081">
                  <a:moveTo>
                    <a:pt x="1" y="0"/>
                  </a:moveTo>
                  <a:lnTo>
                    <a:pt x="1" y="2080"/>
                  </a:lnTo>
                  <a:lnTo>
                    <a:pt x="2080" y="2080"/>
                  </a:lnTo>
                  <a:lnTo>
                    <a:pt x="208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2" name="Google Shape;2762;p60"/>
            <p:cNvSpPr/>
            <p:nvPr/>
          </p:nvSpPr>
          <p:spPr>
            <a:xfrm>
              <a:off x="-25094250" y="3547050"/>
              <a:ext cx="224500" cy="295375"/>
            </a:xfrm>
            <a:custGeom>
              <a:rect b="b" l="l" r="r" t="t"/>
              <a:pathLst>
                <a:path extrusionOk="0" h="11815" w="8980">
                  <a:moveTo>
                    <a:pt x="4538" y="694"/>
                  </a:moveTo>
                  <a:cubicBezTo>
                    <a:pt x="5136" y="694"/>
                    <a:pt x="5577" y="1166"/>
                    <a:pt x="5577" y="1702"/>
                  </a:cubicBezTo>
                  <a:cubicBezTo>
                    <a:pt x="5577" y="1891"/>
                    <a:pt x="5735" y="2048"/>
                    <a:pt x="5924" y="2048"/>
                  </a:cubicBezTo>
                  <a:lnTo>
                    <a:pt x="6649" y="2048"/>
                  </a:lnTo>
                  <a:cubicBezTo>
                    <a:pt x="6838" y="2048"/>
                    <a:pt x="6995" y="2206"/>
                    <a:pt x="6995" y="2426"/>
                  </a:cubicBezTo>
                  <a:lnTo>
                    <a:pt x="6995" y="2773"/>
                  </a:lnTo>
                  <a:lnTo>
                    <a:pt x="2143" y="2773"/>
                  </a:lnTo>
                  <a:lnTo>
                    <a:pt x="2143" y="2426"/>
                  </a:lnTo>
                  <a:lnTo>
                    <a:pt x="2112" y="2426"/>
                  </a:lnTo>
                  <a:cubicBezTo>
                    <a:pt x="2112" y="2206"/>
                    <a:pt x="2269" y="2048"/>
                    <a:pt x="2458" y="2048"/>
                  </a:cubicBezTo>
                  <a:lnTo>
                    <a:pt x="3183" y="2048"/>
                  </a:lnTo>
                  <a:cubicBezTo>
                    <a:pt x="3372" y="2048"/>
                    <a:pt x="3530" y="1891"/>
                    <a:pt x="3530" y="1702"/>
                  </a:cubicBezTo>
                  <a:cubicBezTo>
                    <a:pt x="3530" y="1103"/>
                    <a:pt x="4002" y="694"/>
                    <a:pt x="4538" y="694"/>
                  </a:cubicBezTo>
                  <a:close/>
                  <a:moveTo>
                    <a:pt x="7310" y="4159"/>
                  </a:moveTo>
                  <a:cubicBezTo>
                    <a:pt x="7499" y="4159"/>
                    <a:pt x="7657" y="4317"/>
                    <a:pt x="7657" y="4506"/>
                  </a:cubicBezTo>
                  <a:cubicBezTo>
                    <a:pt x="7657" y="4695"/>
                    <a:pt x="7499" y="4852"/>
                    <a:pt x="7310" y="4852"/>
                  </a:cubicBezTo>
                  <a:lnTo>
                    <a:pt x="5924" y="4852"/>
                  </a:lnTo>
                  <a:cubicBezTo>
                    <a:pt x="5735" y="4852"/>
                    <a:pt x="5577" y="4695"/>
                    <a:pt x="5577" y="4506"/>
                  </a:cubicBezTo>
                  <a:cubicBezTo>
                    <a:pt x="5577" y="4317"/>
                    <a:pt x="5735" y="4159"/>
                    <a:pt x="5924" y="4159"/>
                  </a:cubicBezTo>
                  <a:close/>
                  <a:moveTo>
                    <a:pt x="7310" y="5514"/>
                  </a:moveTo>
                  <a:cubicBezTo>
                    <a:pt x="7499" y="5514"/>
                    <a:pt x="7657" y="5671"/>
                    <a:pt x="7657" y="5892"/>
                  </a:cubicBezTo>
                  <a:cubicBezTo>
                    <a:pt x="7657" y="6081"/>
                    <a:pt x="7499" y="6238"/>
                    <a:pt x="7310" y="6238"/>
                  </a:cubicBezTo>
                  <a:lnTo>
                    <a:pt x="5924" y="6238"/>
                  </a:lnTo>
                  <a:cubicBezTo>
                    <a:pt x="5735" y="6238"/>
                    <a:pt x="5577" y="6081"/>
                    <a:pt x="5577" y="5892"/>
                  </a:cubicBezTo>
                  <a:cubicBezTo>
                    <a:pt x="5577" y="5671"/>
                    <a:pt x="5735" y="5514"/>
                    <a:pt x="5924" y="5514"/>
                  </a:cubicBezTo>
                  <a:close/>
                  <a:moveTo>
                    <a:pt x="4506" y="4159"/>
                  </a:moveTo>
                  <a:cubicBezTo>
                    <a:pt x="4695" y="4159"/>
                    <a:pt x="4853" y="4317"/>
                    <a:pt x="4853" y="4506"/>
                  </a:cubicBezTo>
                  <a:lnTo>
                    <a:pt x="4853" y="7247"/>
                  </a:lnTo>
                  <a:cubicBezTo>
                    <a:pt x="4853" y="7467"/>
                    <a:pt x="4695" y="7593"/>
                    <a:pt x="4506" y="7593"/>
                  </a:cubicBezTo>
                  <a:lnTo>
                    <a:pt x="1734" y="7593"/>
                  </a:lnTo>
                  <a:cubicBezTo>
                    <a:pt x="1545" y="7593"/>
                    <a:pt x="1387" y="7467"/>
                    <a:pt x="1387" y="7247"/>
                  </a:cubicBezTo>
                  <a:lnTo>
                    <a:pt x="1387" y="4506"/>
                  </a:lnTo>
                  <a:cubicBezTo>
                    <a:pt x="1387" y="4317"/>
                    <a:pt x="1545" y="4159"/>
                    <a:pt x="1734" y="4159"/>
                  </a:cubicBezTo>
                  <a:close/>
                  <a:moveTo>
                    <a:pt x="7310" y="6900"/>
                  </a:moveTo>
                  <a:cubicBezTo>
                    <a:pt x="7499" y="6900"/>
                    <a:pt x="7657" y="7058"/>
                    <a:pt x="7657" y="7247"/>
                  </a:cubicBezTo>
                  <a:cubicBezTo>
                    <a:pt x="7657" y="7467"/>
                    <a:pt x="7499" y="7593"/>
                    <a:pt x="7310" y="7593"/>
                  </a:cubicBezTo>
                  <a:lnTo>
                    <a:pt x="5924" y="7593"/>
                  </a:lnTo>
                  <a:cubicBezTo>
                    <a:pt x="5735" y="7593"/>
                    <a:pt x="5577" y="7467"/>
                    <a:pt x="5577" y="7247"/>
                  </a:cubicBezTo>
                  <a:cubicBezTo>
                    <a:pt x="5577" y="7058"/>
                    <a:pt x="5735" y="6900"/>
                    <a:pt x="5924" y="6900"/>
                  </a:cubicBezTo>
                  <a:close/>
                  <a:moveTo>
                    <a:pt x="7310" y="8318"/>
                  </a:moveTo>
                  <a:cubicBezTo>
                    <a:pt x="7499" y="8318"/>
                    <a:pt x="7657" y="8475"/>
                    <a:pt x="7657" y="8664"/>
                  </a:cubicBezTo>
                  <a:cubicBezTo>
                    <a:pt x="7657" y="8853"/>
                    <a:pt x="7499" y="9011"/>
                    <a:pt x="7310" y="9011"/>
                  </a:cubicBezTo>
                  <a:lnTo>
                    <a:pt x="1734" y="9011"/>
                  </a:lnTo>
                  <a:cubicBezTo>
                    <a:pt x="1545" y="9011"/>
                    <a:pt x="1387" y="8853"/>
                    <a:pt x="1387" y="8664"/>
                  </a:cubicBezTo>
                  <a:cubicBezTo>
                    <a:pt x="1387" y="8475"/>
                    <a:pt x="1545" y="8318"/>
                    <a:pt x="1734" y="8318"/>
                  </a:cubicBezTo>
                  <a:close/>
                  <a:moveTo>
                    <a:pt x="7310" y="9704"/>
                  </a:moveTo>
                  <a:cubicBezTo>
                    <a:pt x="7499" y="9704"/>
                    <a:pt x="7657" y="9861"/>
                    <a:pt x="7657" y="10050"/>
                  </a:cubicBezTo>
                  <a:cubicBezTo>
                    <a:pt x="7657" y="10240"/>
                    <a:pt x="7499" y="10397"/>
                    <a:pt x="7310" y="10397"/>
                  </a:cubicBezTo>
                  <a:lnTo>
                    <a:pt x="1734" y="10397"/>
                  </a:lnTo>
                  <a:cubicBezTo>
                    <a:pt x="1545" y="10397"/>
                    <a:pt x="1387" y="10240"/>
                    <a:pt x="1387" y="10050"/>
                  </a:cubicBezTo>
                  <a:cubicBezTo>
                    <a:pt x="1387" y="9861"/>
                    <a:pt x="1545" y="9704"/>
                    <a:pt x="1734" y="9704"/>
                  </a:cubicBezTo>
                  <a:close/>
                  <a:moveTo>
                    <a:pt x="4506" y="0"/>
                  </a:moveTo>
                  <a:cubicBezTo>
                    <a:pt x="3687" y="0"/>
                    <a:pt x="2962" y="599"/>
                    <a:pt x="2805" y="1387"/>
                  </a:cubicBezTo>
                  <a:lnTo>
                    <a:pt x="2427" y="1387"/>
                  </a:lnTo>
                  <a:cubicBezTo>
                    <a:pt x="1986" y="1387"/>
                    <a:pt x="1576" y="1670"/>
                    <a:pt x="1419" y="2080"/>
                  </a:cubicBezTo>
                  <a:lnTo>
                    <a:pt x="1041" y="2080"/>
                  </a:lnTo>
                  <a:cubicBezTo>
                    <a:pt x="442" y="2080"/>
                    <a:pt x="1" y="2552"/>
                    <a:pt x="1" y="3119"/>
                  </a:cubicBezTo>
                  <a:lnTo>
                    <a:pt x="1" y="10807"/>
                  </a:lnTo>
                  <a:cubicBezTo>
                    <a:pt x="1" y="11342"/>
                    <a:pt x="474" y="11815"/>
                    <a:pt x="1041" y="11815"/>
                  </a:cubicBezTo>
                  <a:lnTo>
                    <a:pt x="7972" y="11815"/>
                  </a:lnTo>
                  <a:cubicBezTo>
                    <a:pt x="8570" y="11815"/>
                    <a:pt x="8980" y="11342"/>
                    <a:pt x="8980" y="10807"/>
                  </a:cubicBezTo>
                  <a:lnTo>
                    <a:pt x="8980" y="3119"/>
                  </a:lnTo>
                  <a:cubicBezTo>
                    <a:pt x="8980" y="2521"/>
                    <a:pt x="8507" y="2080"/>
                    <a:pt x="7972" y="2080"/>
                  </a:cubicBezTo>
                  <a:lnTo>
                    <a:pt x="7562" y="2080"/>
                  </a:lnTo>
                  <a:cubicBezTo>
                    <a:pt x="7405" y="1702"/>
                    <a:pt x="7058" y="1387"/>
                    <a:pt x="6585" y="1387"/>
                  </a:cubicBezTo>
                  <a:lnTo>
                    <a:pt x="6207" y="1387"/>
                  </a:lnTo>
                  <a:cubicBezTo>
                    <a:pt x="6050" y="599"/>
                    <a:pt x="5325" y="0"/>
                    <a:pt x="450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3" name="Google Shape;2763;p60"/>
            <p:cNvSpPr/>
            <p:nvPr/>
          </p:nvSpPr>
          <p:spPr>
            <a:xfrm>
              <a:off x="-24851650" y="3582300"/>
              <a:ext cx="52800" cy="190825"/>
            </a:xfrm>
            <a:custGeom>
              <a:rect b="b" l="l" r="r" t="t"/>
              <a:pathLst>
                <a:path extrusionOk="0" h="7633" w="2112">
                  <a:moveTo>
                    <a:pt x="1060" y="0"/>
                  </a:moveTo>
                  <a:cubicBezTo>
                    <a:pt x="930" y="0"/>
                    <a:pt x="804" y="55"/>
                    <a:pt x="757" y="166"/>
                  </a:cubicBezTo>
                  <a:lnTo>
                    <a:pt x="32" y="1552"/>
                  </a:lnTo>
                  <a:cubicBezTo>
                    <a:pt x="0" y="1583"/>
                    <a:pt x="0" y="1678"/>
                    <a:pt x="0" y="1709"/>
                  </a:cubicBezTo>
                  <a:lnTo>
                    <a:pt x="0" y="7632"/>
                  </a:lnTo>
                  <a:lnTo>
                    <a:pt x="2080" y="7632"/>
                  </a:lnTo>
                  <a:lnTo>
                    <a:pt x="2080" y="1709"/>
                  </a:lnTo>
                  <a:lnTo>
                    <a:pt x="2111" y="1709"/>
                  </a:lnTo>
                  <a:cubicBezTo>
                    <a:pt x="2111" y="1678"/>
                    <a:pt x="2111" y="1583"/>
                    <a:pt x="2080" y="1552"/>
                  </a:cubicBezTo>
                  <a:lnTo>
                    <a:pt x="1387" y="166"/>
                  </a:lnTo>
                  <a:cubicBezTo>
                    <a:pt x="1324" y="55"/>
                    <a:pt x="1190" y="0"/>
                    <a:pt x="106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4" name="Google Shape;2764;p60"/>
            <p:cNvSpPr/>
            <p:nvPr/>
          </p:nvSpPr>
          <p:spPr>
            <a:xfrm>
              <a:off x="-24850875" y="3788050"/>
              <a:ext cx="52025" cy="53600"/>
            </a:xfrm>
            <a:custGeom>
              <a:rect b="b" l="l" r="r" t="t"/>
              <a:pathLst>
                <a:path extrusionOk="0" h="2144" w="2081">
                  <a:moveTo>
                    <a:pt x="1" y="1"/>
                  </a:moveTo>
                  <a:lnTo>
                    <a:pt x="1" y="1104"/>
                  </a:lnTo>
                  <a:lnTo>
                    <a:pt x="64" y="1104"/>
                  </a:lnTo>
                  <a:cubicBezTo>
                    <a:pt x="64" y="1702"/>
                    <a:pt x="505" y="2143"/>
                    <a:pt x="1072" y="2143"/>
                  </a:cubicBezTo>
                  <a:cubicBezTo>
                    <a:pt x="1671" y="2143"/>
                    <a:pt x="2080" y="1671"/>
                    <a:pt x="2080" y="1104"/>
                  </a:cubicBezTo>
                  <a:lnTo>
                    <a:pt x="208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765" name="Google Shape;2765;p60"/>
          <p:cNvSpPr/>
          <p:nvPr/>
        </p:nvSpPr>
        <p:spPr>
          <a:xfrm>
            <a:off x="5521636" y="3794179"/>
            <a:ext cx="285542" cy="171373"/>
          </a:xfrm>
          <a:custGeom>
            <a:rect b="b" l="l" r="r" t="t"/>
            <a:pathLst>
              <a:path extrusionOk="0" h="8121" w="11847">
                <a:moveTo>
                  <a:pt x="5640" y="1221"/>
                </a:moveTo>
                <a:lnTo>
                  <a:pt x="5640" y="1914"/>
                </a:lnTo>
                <a:lnTo>
                  <a:pt x="4916" y="1914"/>
                </a:lnTo>
                <a:lnTo>
                  <a:pt x="4916" y="1568"/>
                </a:lnTo>
                <a:cubicBezTo>
                  <a:pt x="4916" y="1379"/>
                  <a:pt x="5073" y="1221"/>
                  <a:pt x="5294" y="1221"/>
                </a:cubicBezTo>
                <a:close/>
                <a:moveTo>
                  <a:pt x="8066" y="1253"/>
                </a:moveTo>
                <a:cubicBezTo>
                  <a:pt x="8287" y="1253"/>
                  <a:pt x="8444" y="1410"/>
                  <a:pt x="8444" y="1599"/>
                </a:cubicBezTo>
                <a:lnTo>
                  <a:pt x="8444" y="1946"/>
                </a:lnTo>
                <a:lnTo>
                  <a:pt x="7720" y="1946"/>
                </a:lnTo>
                <a:lnTo>
                  <a:pt x="7720" y="1253"/>
                </a:lnTo>
                <a:close/>
                <a:moveTo>
                  <a:pt x="7027" y="1253"/>
                </a:moveTo>
                <a:lnTo>
                  <a:pt x="7027" y="1977"/>
                </a:lnTo>
                <a:lnTo>
                  <a:pt x="6302" y="1977"/>
                </a:lnTo>
                <a:lnTo>
                  <a:pt x="6302" y="1253"/>
                </a:lnTo>
                <a:close/>
                <a:moveTo>
                  <a:pt x="8098" y="3994"/>
                </a:moveTo>
                <a:lnTo>
                  <a:pt x="6648" y="4844"/>
                </a:lnTo>
                <a:lnTo>
                  <a:pt x="5199" y="3994"/>
                </a:lnTo>
                <a:close/>
                <a:moveTo>
                  <a:pt x="6648" y="5663"/>
                </a:moveTo>
                <a:lnTo>
                  <a:pt x="8665" y="6797"/>
                </a:lnTo>
                <a:lnTo>
                  <a:pt x="4664" y="6797"/>
                </a:lnTo>
                <a:lnTo>
                  <a:pt x="6648" y="5663"/>
                </a:lnTo>
                <a:close/>
                <a:moveTo>
                  <a:pt x="3183" y="6766"/>
                </a:moveTo>
                <a:cubicBezTo>
                  <a:pt x="3372" y="6766"/>
                  <a:pt x="3561" y="6924"/>
                  <a:pt x="3561" y="7113"/>
                </a:cubicBezTo>
                <a:cubicBezTo>
                  <a:pt x="3561" y="7333"/>
                  <a:pt x="3372" y="7491"/>
                  <a:pt x="3183" y="7491"/>
                </a:cubicBezTo>
                <a:cubicBezTo>
                  <a:pt x="2994" y="7491"/>
                  <a:pt x="2836" y="7333"/>
                  <a:pt x="2836" y="7113"/>
                </a:cubicBezTo>
                <a:cubicBezTo>
                  <a:pt x="2836" y="6924"/>
                  <a:pt x="2994" y="6766"/>
                  <a:pt x="3183" y="6766"/>
                </a:cubicBezTo>
                <a:close/>
                <a:moveTo>
                  <a:pt x="10114" y="6797"/>
                </a:moveTo>
                <a:cubicBezTo>
                  <a:pt x="10303" y="6797"/>
                  <a:pt x="10461" y="6955"/>
                  <a:pt x="10461" y="7144"/>
                </a:cubicBezTo>
                <a:cubicBezTo>
                  <a:pt x="10461" y="7365"/>
                  <a:pt x="10303" y="7522"/>
                  <a:pt x="10114" y="7522"/>
                </a:cubicBezTo>
                <a:cubicBezTo>
                  <a:pt x="9925" y="7522"/>
                  <a:pt x="9767" y="7365"/>
                  <a:pt x="9767" y="7144"/>
                </a:cubicBezTo>
                <a:cubicBezTo>
                  <a:pt x="9767" y="6955"/>
                  <a:pt x="9925" y="6797"/>
                  <a:pt x="10114" y="6797"/>
                </a:cubicBezTo>
                <a:close/>
                <a:moveTo>
                  <a:pt x="1123" y="0"/>
                </a:moveTo>
                <a:cubicBezTo>
                  <a:pt x="859" y="0"/>
                  <a:pt x="600" y="103"/>
                  <a:pt x="411" y="308"/>
                </a:cubicBezTo>
                <a:cubicBezTo>
                  <a:pt x="1" y="686"/>
                  <a:pt x="1" y="1379"/>
                  <a:pt x="411" y="1757"/>
                </a:cubicBezTo>
                <a:lnTo>
                  <a:pt x="2017" y="3426"/>
                </a:lnTo>
                <a:cubicBezTo>
                  <a:pt x="2395" y="3805"/>
                  <a:pt x="2931" y="4025"/>
                  <a:pt x="3466" y="4025"/>
                </a:cubicBezTo>
                <a:lnTo>
                  <a:pt x="3782" y="4025"/>
                </a:lnTo>
                <a:lnTo>
                  <a:pt x="5955" y="5222"/>
                </a:lnTo>
                <a:lnTo>
                  <a:pt x="3908" y="6388"/>
                </a:lnTo>
                <a:cubicBezTo>
                  <a:pt x="3719" y="6167"/>
                  <a:pt x="3466" y="6073"/>
                  <a:pt x="3151" y="6073"/>
                </a:cubicBezTo>
                <a:cubicBezTo>
                  <a:pt x="2553" y="6073"/>
                  <a:pt x="2143" y="6545"/>
                  <a:pt x="2143" y="7081"/>
                </a:cubicBezTo>
                <a:cubicBezTo>
                  <a:pt x="2143" y="7680"/>
                  <a:pt x="2584" y="8121"/>
                  <a:pt x="3151" y="8121"/>
                </a:cubicBezTo>
                <a:cubicBezTo>
                  <a:pt x="3593" y="8121"/>
                  <a:pt x="3971" y="7837"/>
                  <a:pt x="4128" y="7396"/>
                </a:cubicBezTo>
                <a:lnTo>
                  <a:pt x="9137" y="7396"/>
                </a:lnTo>
                <a:cubicBezTo>
                  <a:pt x="9295" y="7806"/>
                  <a:pt x="9641" y="8121"/>
                  <a:pt x="10114" y="8121"/>
                </a:cubicBezTo>
                <a:cubicBezTo>
                  <a:pt x="10713" y="8121"/>
                  <a:pt x="11154" y="7648"/>
                  <a:pt x="11154" y="7081"/>
                </a:cubicBezTo>
                <a:cubicBezTo>
                  <a:pt x="11154" y="6482"/>
                  <a:pt x="10681" y="6073"/>
                  <a:pt x="10114" y="6073"/>
                </a:cubicBezTo>
                <a:cubicBezTo>
                  <a:pt x="9862" y="6073"/>
                  <a:pt x="9578" y="6167"/>
                  <a:pt x="9358" y="6388"/>
                </a:cubicBezTo>
                <a:lnTo>
                  <a:pt x="7310" y="5222"/>
                </a:lnTo>
                <a:lnTo>
                  <a:pt x="9484" y="4025"/>
                </a:lnTo>
                <a:lnTo>
                  <a:pt x="10839" y="4025"/>
                </a:lnTo>
                <a:cubicBezTo>
                  <a:pt x="11437" y="4025"/>
                  <a:pt x="11847" y="3552"/>
                  <a:pt x="11847" y="2985"/>
                </a:cubicBezTo>
                <a:cubicBezTo>
                  <a:pt x="11847" y="2387"/>
                  <a:pt x="11374" y="1946"/>
                  <a:pt x="10839" y="1946"/>
                </a:cubicBezTo>
                <a:lnTo>
                  <a:pt x="9074" y="1946"/>
                </a:lnTo>
                <a:lnTo>
                  <a:pt x="9074" y="1599"/>
                </a:lnTo>
                <a:cubicBezTo>
                  <a:pt x="9074" y="1032"/>
                  <a:pt x="8602" y="591"/>
                  <a:pt x="8035" y="591"/>
                </a:cubicBezTo>
                <a:lnTo>
                  <a:pt x="5294" y="591"/>
                </a:lnTo>
                <a:cubicBezTo>
                  <a:pt x="4695" y="591"/>
                  <a:pt x="4254" y="1064"/>
                  <a:pt x="4254" y="1599"/>
                </a:cubicBezTo>
                <a:lnTo>
                  <a:pt x="4254" y="1946"/>
                </a:lnTo>
                <a:lnTo>
                  <a:pt x="4097" y="1946"/>
                </a:lnTo>
                <a:cubicBezTo>
                  <a:pt x="3750" y="1946"/>
                  <a:pt x="3372" y="1820"/>
                  <a:pt x="3120" y="1568"/>
                </a:cubicBezTo>
                <a:lnTo>
                  <a:pt x="1860" y="308"/>
                </a:lnTo>
                <a:cubicBezTo>
                  <a:pt x="1655" y="103"/>
                  <a:pt x="1387" y="0"/>
                  <a:pt x="112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766" name="Google Shape;2766;p60"/>
          <p:cNvGrpSpPr/>
          <p:nvPr/>
        </p:nvGrpSpPr>
        <p:grpSpPr>
          <a:xfrm>
            <a:off x="7705597" y="2865825"/>
            <a:ext cx="284037" cy="284037"/>
            <a:chOff x="-23245675" y="3148525"/>
            <a:chExt cx="296150" cy="296150"/>
          </a:xfrm>
        </p:grpSpPr>
        <p:sp>
          <p:nvSpPr>
            <p:cNvPr id="2767" name="Google Shape;2767;p60"/>
            <p:cNvSpPr/>
            <p:nvPr/>
          </p:nvSpPr>
          <p:spPr>
            <a:xfrm>
              <a:off x="-23192925" y="3251700"/>
              <a:ext cx="192225" cy="105550"/>
            </a:xfrm>
            <a:custGeom>
              <a:rect b="b" l="l" r="r" t="t"/>
              <a:pathLst>
                <a:path extrusionOk="0" h="4222" w="7689">
                  <a:moveTo>
                    <a:pt x="3151" y="0"/>
                  </a:moveTo>
                  <a:lnTo>
                    <a:pt x="2616" y="1260"/>
                  </a:lnTo>
                  <a:cubicBezTo>
                    <a:pt x="2584" y="1386"/>
                    <a:pt x="2427" y="1481"/>
                    <a:pt x="2301" y="1481"/>
                  </a:cubicBezTo>
                  <a:lnTo>
                    <a:pt x="1" y="1481"/>
                  </a:lnTo>
                  <a:lnTo>
                    <a:pt x="1" y="4222"/>
                  </a:lnTo>
                  <a:lnTo>
                    <a:pt x="7688" y="4222"/>
                  </a:lnTo>
                  <a:lnTo>
                    <a:pt x="7688" y="1481"/>
                  </a:lnTo>
                  <a:lnTo>
                    <a:pt x="5672" y="1481"/>
                  </a:lnTo>
                  <a:lnTo>
                    <a:pt x="4884" y="3371"/>
                  </a:lnTo>
                  <a:cubicBezTo>
                    <a:pt x="4827" y="3513"/>
                    <a:pt x="4713" y="3578"/>
                    <a:pt x="4593" y="3578"/>
                  </a:cubicBezTo>
                  <a:cubicBezTo>
                    <a:pt x="4447" y="3578"/>
                    <a:pt x="4292" y="3481"/>
                    <a:pt x="4223" y="3308"/>
                  </a:cubicBezTo>
                  <a:lnTo>
                    <a:pt x="315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8" name="Google Shape;2768;p60"/>
            <p:cNvSpPr/>
            <p:nvPr/>
          </p:nvSpPr>
          <p:spPr>
            <a:xfrm>
              <a:off x="-23193700" y="3200500"/>
              <a:ext cx="192200" cy="106350"/>
            </a:xfrm>
            <a:custGeom>
              <a:rect b="b" l="l" r="r" t="t"/>
              <a:pathLst>
                <a:path extrusionOk="0" h="4254" w="7688">
                  <a:moveTo>
                    <a:pt x="0" y="0"/>
                  </a:moveTo>
                  <a:lnTo>
                    <a:pt x="0" y="2836"/>
                  </a:lnTo>
                  <a:lnTo>
                    <a:pt x="2111" y="2836"/>
                  </a:lnTo>
                  <a:lnTo>
                    <a:pt x="2962" y="945"/>
                  </a:lnTo>
                  <a:cubicBezTo>
                    <a:pt x="3020" y="800"/>
                    <a:pt x="3138" y="735"/>
                    <a:pt x="3258" y="735"/>
                  </a:cubicBezTo>
                  <a:cubicBezTo>
                    <a:pt x="3399" y="735"/>
                    <a:pt x="3541" y="824"/>
                    <a:pt x="3592" y="977"/>
                  </a:cubicBezTo>
                  <a:lnTo>
                    <a:pt x="4632" y="4253"/>
                  </a:lnTo>
                  <a:lnTo>
                    <a:pt x="5104" y="3056"/>
                  </a:lnTo>
                  <a:cubicBezTo>
                    <a:pt x="5167" y="2930"/>
                    <a:pt x="5325" y="2836"/>
                    <a:pt x="5419" y="2836"/>
                  </a:cubicBezTo>
                  <a:lnTo>
                    <a:pt x="7688" y="2836"/>
                  </a:lnTo>
                  <a:lnTo>
                    <a:pt x="768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9" name="Google Shape;2769;p60"/>
            <p:cNvSpPr/>
            <p:nvPr/>
          </p:nvSpPr>
          <p:spPr>
            <a:xfrm>
              <a:off x="-23245675" y="3148525"/>
              <a:ext cx="296150" cy="296150"/>
            </a:xfrm>
            <a:custGeom>
              <a:rect b="b" l="l" r="r" t="t"/>
              <a:pathLst>
                <a:path extrusionOk="0" h="11846" w="11846">
                  <a:moveTo>
                    <a:pt x="10113" y="1386"/>
                  </a:moveTo>
                  <a:cubicBezTo>
                    <a:pt x="10302" y="1386"/>
                    <a:pt x="10460" y="1544"/>
                    <a:pt x="10460" y="1733"/>
                  </a:cubicBezTo>
                  <a:lnTo>
                    <a:pt x="10460" y="8758"/>
                  </a:lnTo>
                  <a:cubicBezTo>
                    <a:pt x="10460" y="8947"/>
                    <a:pt x="10302" y="9105"/>
                    <a:pt x="10113" y="9105"/>
                  </a:cubicBezTo>
                  <a:lnTo>
                    <a:pt x="1733" y="9105"/>
                  </a:lnTo>
                  <a:cubicBezTo>
                    <a:pt x="1512" y="9105"/>
                    <a:pt x="1355" y="8947"/>
                    <a:pt x="1355" y="8758"/>
                  </a:cubicBezTo>
                  <a:lnTo>
                    <a:pt x="1355" y="1733"/>
                  </a:lnTo>
                  <a:cubicBezTo>
                    <a:pt x="1355" y="1544"/>
                    <a:pt x="1512" y="1386"/>
                    <a:pt x="1733" y="1386"/>
                  </a:cubicBezTo>
                  <a:close/>
                  <a:moveTo>
                    <a:pt x="2426" y="9767"/>
                  </a:moveTo>
                  <a:cubicBezTo>
                    <a:pt x="2615" y="9767"/>
                    <a:pt x="2804" y="9924"/>
                    <a:pt x="2804" y="10113"/>
                  </a:cubicBezTo>
                  <a:cubicBezTo>
                    <a:pt x="2804" y="10334"/>
                    <a:pt x="2615" y="10491"/>
                    <a:pt x="2426" y="10491"/>
                  </a:cubicBezTo>
                  <a:cubicBezTo>
                    <a:pt x="2237" y="10491"/>
                    <a:pt x="2079" y="10334"/>
                    <a:pt x="2079" y="10113"/>
                  </a:cubicBezTo>
                  <a:cubicBezTo>
                    <a:pt x="2079" y="9924"/>
                    <a:pt x="2237" y="9767"/>
                    <a:pt x="2426" y="9767"/>
                  </a:cubicBezTo>
                  <a:close/>
                  <a:moveTo>
                    <a:pt x="3844" y="9767"/>
                  </a:moveTo>
                  <a:cubicBezTo>
                    <a:pt x="4033" y="9767"/>
                    <a:pt x="4190" y="9924"/>
                    <a:pt x="4190" y="10113"/>
                  </a:cubicBezTo>
                  <a:cubicBezTo>
                    <a:pt x="4190" y="10334"/>
                    <a:pt x="4001" y="10491"/>
                    <a:pt x="3844" y="10491"/>
                  </a:cubicBezTo>
                  <a:cubicBezTo>
                    <a:pt x="3655" y="10491"/>
                    <a:pt x="3497" y="10334"/>
                    <a:pt x="3497" y="10113"/>
                  </a:cubicBezTo>
                  <a:cubicBezTo>
                    <a:pt x="3497" y="9924"/>
                    <a:pt x="3655" y="9767"/>
                    <a:pt x="3844" y="9767"/>
                  </a:cubicBezTo>
                  <a:close/>
                  <a:moveTo>
                    <a:pt x="1733" y="0"/>
                  </a:moveTo>
                  <a:cubicBezTo>
                    <a:pt x="788" y="0"/>
                    <a:pt x="0" y="788"/>
                    <a:pt x="0" y="1733"/>
                  </a:cubicBezTo>
                  <a:lnTo>
                    <a:pt x="0" y="10113"/>
                  </a:lnTo>
                  <a:cubicBezTo>
                    <a:pt x="0" y="11058"/>
                    <a:pt x="788" y="11846"/>
                    <a:pt x="1733" y="11846"/>
                  </a:cubicBezTo>
                  <a:lnTo>
                    <a:pt x="10113" y="11846"/>
                  </a:lnTo>
                  <a:cubicBezTo>
                    <a:pt x="11058" y="11846"/>
                    <a:pt x="11846" y="11058"/>
                    <a:pt x="11846" y="10113"/>
                  </a:cubicBezTo>
                  <a:lnTo>
                    <a:pt x="11846" y="1733"/>
                  </a:lnTo>
                  <a:cubicBezTo>
                    <a:pt x="11846" y="788"/>
                    <a:pt x="11058" y="0"/>
                    <a:pt x="1011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770" name="Google Shape;2770;p60"/>
          <p:cNvSpPr/>
          <p:nvPr/>
        </p:nvSpPr>
        <p:spPr>
          <a:xfrm>
            <a:off x="7742050" y="3310020"/>
            <a:ext cx="211674" cy="276110"/>
          </a:xfrm>
          <a:custGeom>
            <a:rect b="b" l="l" r="r" t="t"/>
            <a:pathLst>
              <a:path extrusionOk="0" h="11816" w="9043">
                <a:moveTo>
                  <a:pt x="6392" y="3395"/>
                </a:moveTo>
                <a:cubicBezTo>
                  <a:pt x="6483" y="3395"/>
                  <a:pt x="6569" y="3419"/>
                  <a:pt x="6616" y="3466"/>
                </a:cubicBezTo>
                <a:cubicBezTo>
                  <a:pt x="7310" y="4159"/>
                  <a:pt x="7656" y="5010"/>
                  <a:pt x="7656" y="5924"/>
                </a:cubicBezTo>
                <a:cubicBezTo>
                  <a:pt x="7656" y="6837"/>
                  <a:pt x="7310" y="7719"/>
                  <a:pt x="6616" y="8350"/>
                </a:cubicBezTo>
                <a:cubicBezTo>
                  <a:pt x="5955" y="9043"/>
                  <a:pt x="5104" y="9389"/>
                  <a:pt x="4191" y="9389"/>
                </a:cubicBezTo>
                <a:cubicBezTo>
                  <a:pt x="4002" y="9389"/>
                  <a:pt x="3844" y="9232"/>
                  <a:pt x="3844" y="9043"/>
                </a:cubicBezTo>
                <a:cubicBezTo>
                  <a:pt x="3844" y="8822"/>
                  <a:pt x="4002" y="8665"/>
                  <a:pt x="4191" y="8665"/>
                </a:cubicBezTo>
                <a:cubicBezTo>
                  <a:pt x="4947" y="8665"/>
                  <a:pt x="5608" y="8413"/>
                  <a:pt x="6144" y="7845"/>
                </a:cubicBezTo>
                <a:cubicBezTo>
                  <a:pt x="6679" y="7341"/>
                  <a:pt x="6994" y="6617"/>
                  <a:pt x="6994" y="5892"/>
                </a:cubicBezTo>
                <a:cubicBezTo>
                  <a:pt x="6931" y="5168"/>
                  <a:pt x="6679" y="4474"/>
                  <a:pt x="6144" y="3939"/>
                </a:cubicBezTo>
                <a:cubicBezTo>
                  <a:pt x="6049" y="3844"/>
                  <a:pt x="6049" y="3592"/>
                  <a:pt x="6144" y="3466"/>
                </a:cubicBezTo>
                <a:cubicBezTo>
                  <a:pt x="6207" y="3419"/>
                  <a:pt x="6301" y="3395"/>
                  <a:pt x="6392" y="3395"/>
                </a:cubicBezTo>
                <a:close/>
                <a:moveTo>
                  <a:pt x="378" y="1"/>
                </a:moveTo>
                <a:cubicBezTo>
                  <a:pt x="189" y="1"/>
                  <a:pt x="0" y="158"/>
                  <a:pt x="0" y="379"/>
                </a:cubicBezTo>
                <a:lnTo>
                  <a:pt x="0" y="1482"/>
                </a:lnTo>
                <a:cubicBezTo>
                  <a:pt x="0" y="2742"/>
                  <a:pt x="977" y="3750"/>
                  <a:pt x="2206" y="3876"/>
                </a:cubicBezTo>
                <a:cubicBezTo>
                  <a:pt x="2489" y="4695"/>
                  <a:pt x="3277" y="5294"/>
                  <a:pt x="4191" y="5294"/>
                </a:cubicBezTo>
                <a:cubicBezTo>
                  <a:pt x="4569" y="5294"/>
                  <a:pt x="4915" y="5609"/>
                  <a:pt x="4915" y="5987"/>
                </a:cubicBezTo>
                <a:cubicBezTo>
                  <a:pt x="4852" y="6302"/>
                  <a:pt x="4537" y="6617"/>
                  <a:pt x="4191" y="6617"/>
                </a:cubicBezTo>
                <a:cubicBezTo>
                  <a:pt x="3277" y="6617"/>
                  <a:pt x="2489" y="7215"/>
                  <a:pt x="2206" y="8035"/>
                </a:cubicBezTo>
                <a:cubicBezTo>
                  <a:pt x="1009" y="8161"/>
                  <a:pt x="0" y="9200"/>
                  <a:pt x="0" y="10460"/>
                </a:cubicBezTo>
                <a:lnTo>
                  <a:pt x="0" y="11469"/>
                </a:lnTo>
                <a:cubicBezTo>
                  <a:pt x="0" y="11658"/>
                  <a:pt x="189" y="11815"/>
                  <a:pt x="378" y="11815"/>
                </a:cubicBezTo>
                <a:lnTo>
                  <a:pt x="1765" y="11815"/>
                </a:lnTo>
                <a:cubicBezTo>
                  <a:pt x="1954" y="11815"/>
                  <a:pt x="2111" y="11658"/>
                  <a:pt x="2111" y="11469"/>
                </a:cubicBezTo>
                <a:lnTo>
                  <a:pt x="2111" y="10460"/>
                </a:lnTo>
                <a:cubicBezTo>
                  <a:pt x="2111" y="10240"/>
                  <a:pt x="2269" y="10082"/>
                  <a:pt x="2458" y="10082"/>
                </a:cubicBezTo>
                <a:lnTo>
                  <a:pt x="2647" y="10082"/>
                </a:lnTo>
                <a:cubicBezTo>
                  <a:pt x="3056" y="10523"/>
                  <a:pt x="3592" y="10807"/>
                  <a:pt x="4191" y="10807"/>
                </a:cubicBezTo>
                <a:cubicBezTo>
                  <a:pt x="6868" y="10807"/>
                  <a:pt x="9042" y="8633"/>
                  <a:pt x="9042" y="5955"/>
                </a:cubicBezTo>
                <a:cubicBezTo>
                  <a:pt x="9042" y="3277"/>
                  <a:pt x="6868" y="1103"/>
                  <a:pt x="4191" y="1103"/>
                </a:cubicBezTo>
                <a:cubicBezTo>
                  <a:pt x="3592" y="1103"/>
                  <a:pt x="3056" y="1356"/>
                  <a:pt x="2647" y="1828"/>
                </a:cubicBezTo>
                <a:lnTo>
                  <a:pt x="2458" y="1828"/>
                </a:lnTo>
                <a:cubicBezTo>
                  <a:pt x="2269" y="1828"/>
                  <a:pt x="2111" y="1671"/>
                  <a:pt x="2111" y="1482"/>
                </a:cubicBezTo>
                <a:lnTo>
                  <a:pt x="2111" y="379"/>
                </a:lnTo>
                <a:cubicBezTo>
                  <a:pt x="2111" y="158"/>
                  <a:pt x="1954" y="1"/>
                  <a:pt x="176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771" name="Google Shape;2771;p60"/>
          <p:cNvGrpSpPr/>
          <p:nvPr/>
        </p:nvGrpSpPr>
        <p:grpSpPr>
          <a:xfrm>
            <a:off x="7714295" y="3741116"/>
            <a:ext cx="268230" cy="277433"/>
            <a:chOff x="-23244900" y="3888100"/>
            <a:chExt cx="295375" cy="296150"/>
          </a:xfrm>
        </p:grpSpPr>
        <p:sp>
          <p:nvSpPr>
            <p:cNvPr id="2772" name="Google Shape;2772;p60"/>
            <p:cNvSpPr/>
            <p:nvPr/>
          </p:nvSpPr>
          <p:spPr>
            <a:xfrm>
              <a:off x="-23106275" y="3958975"/>
              <a:ext cx="18150" cy="17350"/>
            </a:xfrm>
            <a:custGeom>
              <a:rect b="b" l="l" r="r" t="t"/>
              <a:pathLst>
                <a:path extrusionOk="0" h="694" w="726">
                  <a:moveTo>
                    <a:pt x="0" y="0"/>
                  </a:moveTo>
                  <a:lnTo>
                    <a:pt x="0" y="694"/>
                  </a:lnTo>
                  <a:lnTo>
                    <a:pt x="725" y="694"/>
                  </a:lnTo>
                  <a:lnTo>
                    <a:pt x="72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3" name="Google Shape;2773;p60"/>
            <p:cNvSpPr/>
            <p:nvPr/>
          </p:nvSpPr>
          <p:spPr>
            <a:xfrm>
              <a:off x="-23106275" y="3992850"/>
              <a:ext cx="18150" cy="18125"/>
            </a:xfrm>
            <a:custGeom>
              <a:rect b="b" l="l" r="r" t="t"/>
              <a:pathLst>
                <a:path extrusionOk="0" h="725" w="726">
                  <a:moveTo>
                    <a:pt x="0" y="0"/>
                  </a:moveTo>
                  <a:lnTo>
                    <a:pt x="0" y="725"/>
                  </a:lnTo>
                  <a:lnTo>
                    <a:pt x="725" y="725"/>
                  </a:lnTo>
                  <a:lnTo>
                    <a:pt x="72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4" name="Google Shape;2774;p60"/>
            <p:cNvSpPr/>
            <p:nvPr/>
          </p:nvSpPr>
          <p:spPr>
            <a:xfrm>
              <a:off x="-23106275" y="4062950"/>
              <a:ext cx="18150" cy="34675"/>
            </a:xfrm>
            <a:custGeom>
              <a:rect b="b" l="l" r="r" t="t"/>
              <a:pathLst>
                <a:path extrusionOk="0" h="1387" w="726">
                  <a:moveTo>
                    <a:pt x="0" y="0"/>
                  </a:moveTo>
                  <a:lnTo>
                    <a:pt x="0" y="1040"/>
                  </a:lnTo>
                  <a:cubicBezTo>
                    <a:pt x="0" y="1229"/>
                    <a:pt x="158" y="1386"/>
                    <a:pt x="379" y="1386"/>
                  </a:cubicBezTo>
                  <a:cubicBezTo>
                    <a:pt x="568" y="1386"/>
                    <a:pt x="725" y="1229"/>
                    <a:pt x="725" y="1040"/>
                  </a:cubicBezTo>
                  <a:lnTo>
                    <a:pt x="72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5" name="Google Shape;2775;p60"/>
            <p:cNvSpPr/>
            <p:nvPr/>
          </p:nvSpPr>
          <p:spPr>
            <a:xfrm>
              <a:off x="-23070825" y="3940850"/>
              <a:ext cx="52775" cy="26825"/>
            </a:xfrm>
            <a:custGeom>
              <a:rect b="b" l="l" r="r" t="t"/>
              <a:pathLst>
                <a:path extrusionOk="0" h="1073" w="2111">
                  <a:moveTo>
                    <a:pt x="0" y="1"/>
                  </a:moveTo>
                  <a:lnTo>
                    <a:pt x="0" y="725"/>
                  </a:lnTo>
                  <a:lnTo>
                    <a:pt x="1040" y="725"/>
                  </a:lnTo>
                  <a:cubicBezTo>
                    <a:pt x="1386" y="725"/>
                    <a:pt x="1701" y="883"/>
                    <a:pt x="1985" y="1072"/>
                  </a:cubicBezTo>
                  <a:cubicBezTo>
                    <a:pt x="2048" y="946"/>
                    <a:pt x="2111" y="851"/>
                    <a:pt x="2111" y="725"/>
                  </a:cubicBezTo>
                  <a:cubicBezTo>
                    <a:pt x="2111" y="316"/>
                    <a:pt x="1764" y="1"/>
                    <a:pt x="138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6" name="Google Shape;2776;p60"/>
            <p:cNvSpPr/>
            <p:nvPr/>
          </p:nvSpPr>
          <p:spPr>
            <a:xfrm>
              <a:off x="-23106275" y="3923525"/>
              <a:ext cx="18150" cy="17350"/>
            </a:xfrm>
            <a:custGeom>
              <a:rect b="b" l="l" r="r" t="t"/>
              <a:pathLst>
                <a:path extrusionOk="0" h="694" w="726">
                  <a:moveTo>
                    <a:pt x="347" y="1"/>
                  </a:moveTo>
                  <a:cubicBezTo>
                    <a:pt x="158" y="1"/>
                    <a:pt x="0" y="158"/>
                    <a:pt x="0" y="347"/>
                  </a:cubicBezTo>
                  <a:lnTo>
                    <a:pt x="0" y="694"/>
                  </a:lnTo>
                  <a:lnTo>
                    <a:pt x="725" y="694"/>
                  </a:lnTo>
                  <a:lnTo>
                    <a:pt x="725" y="347"/>
                  </a:lnTo>
                  <a:cubicBezTo>
                    <a:pt x="725" y="158"/>
                    <a:pt x="568" y="1"/>
                    <a:pt x="3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7" name="Google Shape;2777;p60"/>
            <p:cNvSpPr/>
            <p:nvPr/>
          </p:nvSpPr>
          <p:spPr>
            <a:xfrm>
              <a:off x="-23106275" y="4027500"/>
              <a:ext cx="18150" cy="18125"/>
            </a:xfrm>
            <a:custGeom>
              <a:rect b="b" l="l" r="r" t="t"/>
              <a:pathLst>
                <a:path extrusionOk="0" h="725" w="726">
                  <a:moveTo>
                    <a:pt x="0" y="0"/>
                  </a:moveTo>
                  <a:lnTo>
                    <a:pt x="0" y="725"/>
                  </a:lnTo>
                  <a:lnTo>
                    <a:pt x="725" y="725"/>
                  </a:lnTo>
                  <a:lnTo>
                    <a:pt x="72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8" name="Google Shape;2778;p60"/>
            <p:cNvSpPr/>
            <p:nvPr/>
          </p:nvSpPr>
          <p:spPr>
            <a:xfrm>
              <a:off x="-23244900" y="3888100"/>
              <a:ext cx="295375" cy="296150"/>
            </a:xfrm>
            <a:custGeom>
              <a:rect b="b" l="l" r="r" t="t"/>
              <a:pathLst>
                <a:path extrusionOk="0" h="11846" w="11815">
                  <a:moveTo>
                    <a:pt x="5892" y="725"/>
                  </a:moveTo>
                  <a:cubicBezTo>
                    <a:pt x="6333" y="725"/>
                    <a:pt x="6743" y="1008"/>
                    <a:pt x="6900" y="1449"/>
                  </a:cubicBezTo>
                  <a:lnTo>
                    <a:pt x="8349" y="1449"/>
                  </a:lnTo>
                  <a:cubicBezTo>
                    <a:pt x="9106" y="1449"/>
                    <a:pt x="9736" y="2079"/>
                    <a:pt x="9736" y="2835"/>
                  </a:cubicBezTo>
                  <a:cubicBezTo>
                    <a:pt x="9736" y="3214"/>
                    <a:pt x="9578" y="3529"/>
                    <a:pt x="9295" y="3812"/>
                  </a:cubicBezTo>
                  <a:cubicBezTo>
                    <a:pt x="9326" y="3938"/>
                    <a:pt x="9358" y="4096"/>
                    <a:pt x="9358" y="4190"/>
                  </a:cubicBezTo>
                  <a:cubicBezTo>
                    <a:pt x="9358" y="4600"/>
                    <a:pt x="9200" y="4915"/>
                    <a:pt x="8948" y="5198"/>
                  </a:cubicBezTo>
                  <a:cubicBezTo>
                    <a:pt x="8980" y="5324"/>
                    <a:pt x="9011" y="5450"/>
                    <a:pt x="9011" y="5576"/>
                  </a:cubicBezTo>
                  <a:cubicBezTo>
                    <a:pt x="9011" y="6333"/>
                    <a:pt x="8381" y="6963"/>
                    <a:pt x="7625" y="6963"/>
                  </a:cubicBezTo>
                  <a:cubicBezTo>
                    <a:pt x="7436" y="6963"/>
                    <a:pt x="7278" y="6805"/>
                    <a:pt x="7278" y="6616"/>
                  </a:cubicBezTo>
                  <a:cubicBezTo>
                    <a:pt x="7278" y="6427"/>
                    <a:pt x="7436" y="6269"/>
                    <a:pt x="7625" y="6269"/>
                  </a:cubicBezTo>
                  <a:cubicBezTo>
                    <a:pt x="8034" y="6269"/>
                    <a:pt x="8349" y="5954"/>
                    <a:pt x="8349" y="5545"/>
                  </a:cubicBezTo>
                  <a:cubicBezTo>
                    <a:pt x="8349" y="5167"/>
                    <a:pt x="8034" y="4852"/>
                    <a:pt x="7625" y="4852"/>
                  </a:cubicBezTo>
                  <a:lnTo>
                    <a:pt x="6932" y="4852"/>
                  </a:lnTo>
                  <a:lnTo>
                    <a:pt x="6932" y="7593"/>
                  </a:lnTo>
                  <a:lnTo>
                    <a:pt x="7940" y="7593"/>
                  </a:lnTo>
                  <a:cubicBezTo>
                    <a:pt x="8538" y="7593"/>
                    <a:pt x="8980" y="8065"/>
                    <a:pt x="8980" y="8632"/>
                  </a:cubicBezTo>
                  <a:cubicBezTo>
                    <a:pt x="8980" y="9105"/>
                    <a:pt x="8664" y="9514"/>
                    <a:pt x="8192" y="9609"/>
                  </a:cubicBezTo>
                  <a:cubicBezTo>
                    <a:pt x="7562" y="9767"/>
                    <a:pt x="7058" y="10145"/>
                    <a:pt x="6680" y="10586"/>
                  </a:cubicBezTo>
                  <a:cubicBezTo>
                    <a:pt x="6459" y="10869"/>
                    <a:pt x="6176" y="11027"/>
                    <a:pt x="5861" y="11027"/>
                  </a:cubicBezTo>
                  <a:cubicBezTo>
                    <a:pt x="5545" y="11027"/>
                    <a:pt x="5230" y="10869"/>
                    <a:pt x="5041" y="10586"/>
                  </a:cubicBezTo>
                  <a:cubicBezTo>
                    <a:pt x="4695" y="10113"/>
                    <a:pt x="4128" y="9767"/>
                    <a:pt x="3529" y="9609"/>
                  </a:cubicBezTo>
                  <a:cubicBezTo>
                    <a:pt x="3057" y="9483"/>
                    <a:pt x="2742" y="9042"/>
                    <a:pt x="2742" y="8569"/>
                  </a:cubicBezTo>
                  <a:cubicBezTo>
                    <a:pt x="2742" y="8002"/>
                    <a:pt x="3214" y="7561"/>
                    <a:pt x="3781" y="7561"/>
                  </a:cubicBezTo>
                  <a:lnTo>
                    <a:pt x="4789" y="7561"/>
                  </a:lnTo>
                  <a:lnTo>
                    <a:pt x="4789" y="4789"/>
                  </a:lnTo>
                  <a:lnTo>
                    <a:pt x="4096" y="4789"/>
                  </a:lnTo>
                  <a:cubicBezTo>
                    <a:pt x="3687" y="4789"/>
                    <a:pt x="3372" y="5104"/>
                    <a:pt x="3372" y="5513"/>
                  </a:cubicBezTo>
                  <a:cubicBezTo>
                    <a:pt x="3372" y="5891"/>
                    <a:pt x="3687" y="6206"/>
                    <a:pt x="4096" y="6206"/>
                  </a:cubicBezTo>
                  <a:cubicBezTo>
                    <a:pt x="4285" y="6206"/>
                    <a:pt x="4443" y="6364"/>
                    <a:pt x="4443" y="6553"/>
                  </a:cubicBezTo>
                  <a:cubicBezTo>
                    <a:pt x="4443" y="6774"/>
                    <a:pt x="4285" y="6931"/>
                    <a:pt x="4096" y="6931"/>
                  </a:cubicBezTo>
                  <a:cubicBezTo>
                    <a:pt x="3340" y="6931"/>
                    <a:pt x="2710" y="6301"/>
                    <a:pt x="2710" y="5545"/>
                  </a:cubicBezTo>
                  <a:cubicBezTo>
                    <a:pt x="2710" y="5387"/>
                    <a:pt x="2742" y="5261"/>
                    <a:pt x="2805" y="5135"/>
                  </a:cubicBezTo>
                  <a:cubicBezTo>
                    <a:pt x="2521" y="4883"/>
                    <a:pt x="2363" y="4568"/>
                    <a:pt x="2363" y="4159"/>
                  </a:cubicBezTo>
                  <a:cubicBezTo>
                    <a:pt x="2363" y="4001"/>
                    <a:pt x="2395" y="3875"/>
                    <a:pt x="2426" y="3781"/>
                  </a:cubicBezTo>
                  <a:cubicBezTo>
                    <a:pt x="2174" y="3497"/>
                    <a:pt x="2017" y="3182"/>
                    <a:pt x="2017" y="2772"/>
                  </a:cubicBezTo>
                  <a:cubicBezTo>
                    <a:pt x="2080" y="2048"/>
                    <a:pt x="2710" y="1449"/>
                    <a:pt x="3466" y="1449"/>
                  </a:cubicBezTo>
                  <a:lnTo>
                    <a:pt x="4915" y="1449"/>
                  </a:lnTo>
                  <a:cubicBezTo>
                    <a:pt x="5073" y="1040"/>
                    <a:pt x="5419" y="725"/>
                    <a:pt x="5892" y="725"/>
                  </a:cubicBezTo>
                  <a:close/>
                  <a:moveTo>
                    <a:pt x="1009" y="0"/>
                  </a:moveTo>
                  <a:cubicBezTo>
                    <a:pt x="473" y="32"/>
                    <a:pt x="1" y="504"/>
                    <a:pt x="1" y="1040"/>
                  </a:cubicBezTo>
                  <a:lnTo>
                    <a:pt x="1" y="10838"/>
                  </a:lnTo>
                  <a:cubicBezTo>
                    <a:pt x="1" y="11405"/>
                    <a:pt x="473" y="11846"/>
                    <a:pt x="1009" y="11846"/>
                  </a:cubicBezTo>
                  <a:lnTo>
                    <a:pt x="10807" y="11846"/>
                  </a:lnTo>
                  <a:cubicBezTo>
                    <a:pt x="11374" y="11846"/>
                    <a:pt x="11815" y="11373"/>
                    <a:pt x="11815" y="10775"/>
                  </a:cubicBezTo>
                  <a:lnTo>
                    <a:pt x="11815" y="1071"/>
                  </a:lnTo>
                  <a:cubicBezTo>
                    <a:pt x="11815" y="504"/>
                    <a:pt x="11342" y="32"/>
                    <a:pt x="10807" y="32"/>
                  </a:cubicBezTo>
                  <a:lnTo>
                    <a:pt x="100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9" name="Google Shape;2779;p60"/>
            <p:cNvSpPr/>
            <p:nvPr/>
          </p:nvSpPr>
          <p:spPr>
            <a:xfrm>
              <a:off x="-23070825" y="3975525"/>
              <a:ext cx="43325" cy="26800"/>
            </a:xfrm>
            <a:custGeom>
              <a:rect b="b" l="l" r="r" t="t"/>
              <a:pathLst>
                <a:path extrusionOk="0" h="1072" w="1733">
                  <a:moveTo>
                    <a:pt x="0" y="0"/>
                  </a:moveTo>
                  <a:lnTo>
                    <a:pt x="0" y="725"/>
                  </a:lnTo>
                  <a:lnTo>
                    <a:pt x="725" y="725"/>
                  </a:lnTo>
                  <a:cubicBezTo>
                    <a:pt x="748" y="722"/>
                    <a:pt x="772" y="721"/>
                    <a:pt x="795" y="721"/>
                  </a:cubicBezTo>
                  <a:cubicBezTo>
                    <a:pt x="1086" y="721"/>
                    <a:pt x="1374" y="896"/>
                    <a:pt x="1607" y="1071"/>
                  </a:cubicBezTo>
                  <a:cubicBezTo>
                    <a:pt x="1701" y="945"/>
                    <a:pt x="1733" y="819"/>
                    <a:pt x="1733" y="725"/>
                  </a:cubicBezTo>
                  <a:cubicBezTo>
                    <a:pt x="1733" y="315"/>
                    <a:pt x="1418" y="0"/>
                    <a:pt x="104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0" name="Google Shape;2780;p60"/>
            <p:cNvSpPr/>
            <p:nvPr/>
          </p:nvSpPr>
          <p:spPr>
            <a:xfrm>
              <a:off x="-23158250" y="4097600"/>
              <a:ext cx="121300" cy="52000"/>
            </a:xfrm>
            <a:custGeom>
              <a:rect b="b" l="l" r="r" t="t"/>
              <a:pathLst>
                <a:path extrusionOk="0" h="2080" w="4852">
                  <a:moveTo>
                    <a:pt x="315" y="0"/>
                  </a:moveTo>
                  <a:cubicBezTo>
                    <a:pt x="158" y="0"/>
                    <a:pt x="0" y="158"/>
                    <a:pt x="0" y="347"/>
                  </a:cubicBezTo>
                  <a:cubicBezTo>
                    <a:pt x="0" y="567"/>
                    <a:pt x="158" y="662"/>
                    <a:pt x="284" y="693"/>
                  </a:cubicBezTo>
                  <a:cubicBezTo>
                    <a:pt x="1008" y="914"/>
                    <a:pt x="1701" y="1355"/>
                    <a:pt x="2174" y="1922"/>
                  </a:cubicBezTo>
                  <a:cubicBezTo>
                    <a:pt x="2205" y="2017"/>
                    <a:pt x="2269" y="2080"/>
                    <a:pt x="2426" y="2080"/>
                  </a:cubicBezTo>
                  <a:cubicBezTo>
                    <a:pt x="2584" y="2080"/>
                    <a:pt x="2678" y="2017"/>
                    <a:pt x="2710" y="1922"/>
                  </a:cubicBezTo>
                  <a:cubicBezTo>
                    <a:pt x="3151" y="1355"/>
                    <a:pt x="3812" y="882"/>
                    <a:pt x="4568" y="662"/>
                  </a:cubicBezTo>
                  <a:cubicBezTo>
                    <a:pt x="4726" y="630"/>
                    <a:pt x="4852" y="504"/>
                    <a:pt x="4852" y="347"/>
                  </a:cubicBezTo>
                  <a:cubicBezTo>
                    <a:pt x="4852" y="158"/>
                    <a:pt x="4694" y="0"/>
                    <a:pt x="4474" y="0"/>
                  </a:cubicBezTo>
                  <a:lnTo>
                    <a:pt x="3371" y="0"/>
                  </a:lnTo>
                  <a:cubicBezTo>
                    <a:pt x="3214" y="410"/>
                    <a:pt x="2867" y="725"/>
                    <a:pt x="2395" y="725"/>
                  </a:cubicBezTo>
                  <a:cubicBezTo>
                    <a:pt x="1922" y="725"/>
                    <a:pt x="1575" y="441"/>
                    <a:pt x="141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1" name="Google Shape;2781;p60"/>
            <p:cNvSpPr/>
            <p:nvPr/>
          </p:nvSpPr>
          <p:spPr>
            <a:xfrm>
              <a:off x="-23176375" y="3940850"/>
              <a:ext cx="52800" cy="26825"/>
            </a:xfrm>
            <a:custGeom>
              <a:rect b="b" l="l" r="r" t="t"/>
              <a:pathLst>
                <a:path extrusionOk="0" h="1073" w="2112">
                  <a:moveTo>
                    <a:pt x="725" y="1"/>
                  </a:moveTo>
                  <a:cubicBezTo>
                    <a:pt x="316" y="1"/>
                    <a:pt x="1" y="316"/>
                    <a:pt x="1" y="725"/>
                  </a:cubicBezTo>
                  <a:cubicBezTo>
                    <a:pt x="1" y="851"/>
                    <a:pt x="64" y="978"/>
                    <a:pt x="127" y="1072"/>
                  </a:cubicBezTo>
                  <a:cubicBezTo>
                    <a:pt x="410" y="883"/>
                    <a:pt x="725" y="725"/>
                    <a:pt x="1072" y="725"/>
                  </a:cubicBezTo>
                  <a:lnTo>
                    <a:pt x="2111" y="725"/>
                  </a:lnTo>
                  <a:lnTo>
                    <a:pt x="211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2" name="Google Shape;2782;p60"/>
            <p:cNvSpPr/>
            <p:nvPr/>
          </p:nvSpPr>
          <p:spPr>
            <a:xfrm>
              <a:off x="-23166125" y="3976300"/>
              <a:ext cx="44125" cy="26800"/>
            </a:xfrm>
            <a:custGeom>
              <a:rect b="b" l="l" r="r" t="t"/>
              <a:pathLst>
                <a:path extrusionOk="0" h="1072" w="1765">
                  <a:moveTo>
                    <a:pt x="693" y="1"/>
                  </a:moveTo>
                  <a:cubicBezTo>
                    <a:pt x="315" y="1"/>
                    <a:pt x="0" y="316"/>
                    <a:pt x="0" y="725"/>
                  </a:cubicBezTo>
                  <a:cubicBezTo>
                    <a:pt x="0" y="851"/>
                    <a:pt x="32" y="1009"/>
                    <a:pt x="126" y="1072"/>
                  </a:cubicBezTo>
                  <a:cubicBezTo>
                    <a:pt x="347" y="820"/>
                    <a:pt x="693" y="725"/>
                    <a:pt x="1071" y="725"/>
                  </a:cubicBezTo>
                  <a:lnTo>
                    <a:pt x="1764" y="725"/>
                  </a:lnTo>
                  <a:lnTo>
                    <a:pt x="176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783" name="Google Shape;2783;p60"/>
          <p:cNvSpPr/>
          <p:nvPr/>
        </p:nvSpPr>
        <p:spPr>
          <a:xfrm>
            <a:off x="5502300" y="4178200"/>
            <a:ext cx="283938" cy="283944"/>
          </a:xfrm>
          <a:custGeom>
            <a:rect b="b" l="l" r="r" t="t"/>
            <a:pathLst>
              <a:path extrusionOk="0" h="11878" w="11879">
                <a:moveTo>
                  <a:pt x="5451" y="6995"/>
                </a:moveTo>
                <a:lnTo>
                  <a:pt x="5451" y="7688"/>
                </a:lnTo>
                <a:lnTo>
                  <a:pt x="4443" y="7688"/>
                </a:lnTo>
                <a:cubicBezTo>
                  <a:pt x="4223" y="7688"/>
                  <a:pt x="4065" y="7530"/>
                  <a:pt x="4065" y="7341"/>
                </a:cubicBezTo>
                <a:cubicBezTo>
                  <a:pt x="4065" y="7152"/>
                  <a:pt x="4223" y="6995"/>
                  <a:pt x="4443" y="6995"/>
                </a:cubicBezTo>
                <a:close/>
                <a:moveTo>
                  <a:pt x="6491" y="8349"/>
                </a:moveTo>
                <a:lnTo>
                  <a:pt x="6491" y="8381"/>
                </a:lnTo>
                <a:cubicBezTo>
                  <a:pt x="6680" y="8381"/>
                  <a:pt x="6837" y="8538"/>
                  <a:pt x="6837" y="8727"/>
                </a:cubicBezTo>
                <a:cubicBezTo>
                  <a:pt x="6837" y="8916"/>
                  <a:pt x="6680" y="9074"/>
                  <a:pt x="6491" y="9074"/>
                </a:cubicBezTo>
                <a:lnTo>
                  <a:pt x="6113" y="9074"/>
                </a:lnTo>
                <a:lnTo>
                  <a:pt x="6113" y="8349"/>
                </a:lnTo>
                <a:close/>
                <a:moveTo>
                  <a:pt x="5451" y="9736"/>
                </a:moveTo>
                <a:lnTo>
                  <a:pt x="5451" y="10460"/>
                </a:lnTo>
                <a:lnTo>
                  <a:pt x="5105" y="10460"/>
                </a:lnTo>
                <a:cubicBezTo>
                  <a:pt x="4916" y="10460"/>
                  <a:pt x="4758" y="10303"/>
                  <a:pt x="4758" y="10114"/>
                </a:cubicBezTo>
                <a:cubicBezTo>
                  <a:pt x="4758" y="9893"/>
                  <a:pt x="4916" y="9736"/>
                  <a:pt x="5105" y="9736"/>
                </a:cubicBezTo>
                <a:close/>
                <a:moveTo>
                  <a:pt x="5861" y="1"/>
                </a:moveTo>
                <a:cubicBezTo>
                  <a:pt x="5262" y="1"/>
                  <a:pt x="4821" y="473"/>
                  <a:pt x="4821" y="1040"/>
                </a:cubicBezTo>
                <a:cubicBezTo>
                  <a:pt x="4821" y="1481"/>
                  <a:pt x="5105" y="1859"/>
                  <a:pt x="5546" y="2017"/>
                </a:cubicBezTo>
                <a:lnTo>
                  <a:pt x="5546" y="3340"/>
                </a:lnTo>
                <a:cubicBezTo>
                  <a:pt x="4441" y="2451"/>
                  <a:pt x="3936" y="2115"/>
                  <a:pt x="3379" y="2115"/>
                </a:cubicBezTo>
                <a:cubicBezTo>
                  <a:pt x="3285" y="2115"/>
                  <a:pt x="3189" y="2125"/>
                  <a:pt x="3088" y="2143"/>
                </a:cubicBezTo>
                <a:cubicBezTo>
                  <a:pt x="2584" y="2237"/>
                  <a:pt x="2301" y="2679"/>
                  <a:pt x="2080" y="3183"/>
                </a:cubicBezTo>
                <a:cubicBezTo>
                  <a:pt x="1734" y="3750"/>
                  <a:pt x="1324" y="4506"/>
                  <a:pt x="221" y="4947"/>
                </a:cubicBezTo>
                <a:cubicBezTo>
                  <a:pt x="64" y="5010"/>
                  <a:pt x="1" y="5167"/>
                  <a:pt x="32" y="5325"/>
                </a:cubicBezTo>
                <a:cubicBezTo>
                  <a:pt x="64" y="5482"/>
                  <a:pt x="190" y="5608"/>
                  <a:pt x="379" y="5608"/>
                </a:cubicBezTo>
                <a:lnTo>
                  <a:pt x="1104" y="5608"/>
                </a:lnTo>
                <a:cubicBezTo>
                  <a:pt x="1104" y="5608"/>
                  <a:pt x="2584" y="5577"/>
                  <a:pt x="3372" y="3750"/>
                </a:cubicBezTo>
                <a:cubicBezTo>
                  <a:pt x="3446" y="3626"/>
                  <a:pt x="3579" y="3541"/>
                  <a:pt x="3724" y="3541"/>
                </a:cubicBezTo>
                <a:cubicBezTo>
                  <a:pt x="3764" y="3541"/>
                  <a:pt x="3804" y="3547"/>
                  <a:pt x="3844" y="3561"/>
                </a:cubicBezTo>
                <a:cubicBezTo>
                  <a:pt x="4002" y="3655"/>
                  <a:pt x="4128" y="3844"/>
                  <a:pt x="4034" y="4033"/>
                </a:cubicBezTo>
                <a:cubicBezTo>
                  <a:pt x="3718" y="4789"/>
                  <a:pt x="3309" y="5293"/>
                  <a:pt x="2868" y="5640"/>
                </a:cubicBezTo>
                <a:lnTo>
                  <a:pt x="3655" y="5640"/>
                </a:lnTo>
                <a:cubicBezTo>
                  <a:pt x="3971" y="5388"/>
                  <a:pt x="4254" y="5010"/>
                  <a:pt x="4254" y="4632"/>
                </a:cubicBezTo>
                <a:cubicBezTo>
                  <a:pt x="4254" y="4443"/>
                  <a:pt x="4412" y="4285"/>
                  <a:pt x="4601" y="4285"/>
                </a:cubicBezTo>
                <a:cubicBezTo>
                  <a:pt x="4790" y="4285"/>
                  <a:pt x="4947" y="4443"/>
                  <a:pt x="4947" y="4632"/>
                </a:cubicBezTo>
                <a:cubicBezTo>
                  <a:pt x="4947" y="5010"/>
                  <a:pt x="4821" y="5388"/>
                  <a:pt x="4601" y="5640"/>
                </a:cubicBezTo>
                <a:lnTo>
                  <a:pt x="5609" y="5640"/>
                </a:lnTo>
                <a:lnTo>
                  <a:pt x="5609" y="6365"/>
                </a:lnTo>
                <a:lnTo>
                  <a:pt x="4601" y="6365"/>
                </a:lnTo>
                <a:cubicBezTo>
                  <a:pt x="4002" y="6365"/>
                  <a:pt x="3561" y="6837"/>
                  <a:pt x="3561" y="7373"/>
                </a:cubicBezTo>
                <a:cubicBezTo>
                  <a:pt x="3561" y="7971"/>
                  <a:pt x="4034" y="8412"/>
                  <a:pt x="4601" y="8412"/>
                </a:cubicBezTo>
                <a:lnTo>
                  <a:pt x="5609" y="8412"/>
                </a:lnTo>
                <a:lnTo>
                  <a:pt x="5609" y="9106"/>
                </a:lnTo>
                <a:lnTo>
                  <a:pt x="5262" y="9106"/>
                </a:lnTo>
                <a:cubicBezTo>
                  <a:pt x="4664" y="9106"/>
                  <a:pt x="4254" y="9578"/>
                  <a:pt x="4254" y="10145"/>
                </a:cubicBezTo>
                <a:cubicBezTo>
                  <a:pt x="4254" y="10744"/>
                  <a:pt x="4727" y="11153"/>
                  <a:pt x="5262" y="11153"/>
                </a:cubicBezTo>
                <a:lnTo>
                  <a:pt x="5609" y="11153"/>
                </a:lnTo>
                <a:lnTo>
                  <a:pt x="5609" y="11531"/>
                </a:lnTo>
                <a:cubicBezTo>
                  <a:pt x="5609" y="11720"/>
                  <a:pt x="5766" y="11878"/>
                  <a:pt x="5987" y="11878"/>
                </a:cubicBezTo>
                <a:cubicBezTo>
                  <a:pt x="6176" y="11878"/>
                  <a:pt x="6333" y="11720"/>
                  <a:pt x="6333" y="11531"/>
                </a:cubicBezTo>
                <a:lnTo>
                  <a:pt x="6333" y="11153"/>
                </a:lnTo>
                <a:lnTo>
                  <a:pt x="6680" y="11153"/>
                </a:lnTo>
                <a:cubicBezTo>
                  <a:pt x="6869" y="11153"/>
                  <a:pt x="7026" y="10996"/>
                  <a:pt x="7026" y="10807"/>
                </a:cubicBezTo>
                <a:cubicBezTo>
                  <a:pt x="7026" y="10618"/>
                  <a:pt x="6869" y="10460"/>
                  <a:pt x="6680" y="10460"/>
                </a:cubicBezTo>
                <a:lnTo>
                  <a:pt x="6333" y="10460"/>
                </a:lnTo>
                <a:lnTo>
                  <a:pt x="6333" y="9736"/>
                </a:lnTo>
                <a:lnTo>
                  <a:pt x="6680" y="9736"/>
                </a:lnTo>
                <a:cubicBezTo>
                  <a:pt x="7279" y="9736"/>
                  <a:pt x="7720" y="9263"/>
                  <a:pt x="7720" y="8727"/>
                </a:cubicBezTo>
                <a:cubicBezTo>
                  <a:pt x="7720" y="8129"/>
                  <a:pt x="7247" y="7688"/>
                  <a:pt x="6680" y="7688"/>
                </a:cubicBezTo>
                <a:lnTo>
                  <a:pt x="6333" y="7688"/>
                </a:lnTo>
                <a:lnTo>
                  <a:pt x="6333" y="6995"/>
                </a:lnTo>
                <a:lnTo>
                  <a:pt x="7342" y="6995"/>
                </a:lnTo>
                <a:cubicBezTo>
                  <a:pt x="7751" y="6995"/>
                  <a:pt x="8098" y="6743"/>
                  <a:pt x="8255" y="6428"/>
                </a:cubicBezTo>
                <a:cubicBezTo>
                  <a:pt x="8066" y="6333"/>
                  <a:pt x="7877" y="6176"/>
                  <a:pt x="7657" y="6018"/>
                </a:cubicBezTo>
                <a:cubicBezTo>
                  <a:pt x="7625" y="6176"/>
                  <a:pt x="7499" y="6270"/>
                  <a:pt x="7310" y="6270"/>
                </a:cubicBezTo>
                <a:lnTo>
                  <a:pt x="6302" y="6270"/>
                </a:lnTo>
                <a:lnTo>
                  <a:pt x="6302" y="5577"/>
                </a:lnTo>
                <a:lnTo>
                  <a:pt x="7310" y="5577"/>
                </a:lnTo>
                <a:cubicBezTo>
                  <a:pt x="7121" y="5262"/>
                  <a:pt x="6963" y="4947"/>
                  <a:pt x="6963" y="4537"/>
                </a:cubicBezTo>
                <a:cubicBezTo>
                  <a:pt x="6963" y="4348"/>
                  <a:pt x="7121" y="4191"/>
                  <a:pt x="7310" y="4191"/>
                </a:cubicBezTo>
                <a:cubicBezTo>
                  <a:pt x="7499" y="4191"/>
                  <a:pt x="7657" y="4348"/>
                  <a:pt x="7657" y="4537"/>
                </a:cubicBezTo>
                <a:cubicBezTo>
                  <a:pt x="7657" y="4978"/>
                  <a:pt x="7940" y="5293"/>
                  <a:pt x="8255" y="5577"/>
                </a:cubicBezTo>
                <a:lnTo>
                  <a:pt x="9043" y="5577"/>
                </a:lnTo>
                <a:cubicBezTo>
                  <a:pt x="8602" y="5230"/>
                  <a:pt x="8224" y="4758"/>
                  <a:pt x="7877" y="3970"/>
                </a:cubicBezTo>
                <a:cubicBezTo>
                  <a:pt x="7783" y="3813"/>
                  <a:pt x="7877" y="3561"/>
                  <a:pt x="8066" y="3498"/>
                </a:cubicBezTo>
                <a:cubicBezTo>
                  <a:pt x="8108" y="3472"/>
                  <a:pt x="8155" y="3461"/>
                  <a:pt x="8203" y="3461"/>
                </a:cubicBezTo>
                <a:cubicBezTo>
                  <a:pt x="8333" y="3461"/>
                  <a:pt x="8470" y="3548"/>
                  <a:pt x="8539" y="3687"/>
                </a:cubicBezTo>
                <a:cubicBezTo>
                  <a:pt x="9326" y="5545"/>
                  <a:pt x="10807" y="5545"/>
                  <a:pt x="10807" y="5545"/>
                </a:cubicBezTo>
                <a:lnTo>
                  <a:pt x="11532" y="5545"/>
                </a:lnTo>
                <a:cubicBezTo>
                  <a:pt x="11689" y="5545"/>
                  <a:pt x="11847" y="5419"/>
                  <a:pt x="11878" y="5262"/>
                </a:cubicBezTo>
                <a:cubicBezTo>
                  <a:pt x="11721" y="5167"/>
                  <a:pt x="11626" y="5010"/>
                  <a:pt x="11469" y="4947"/>
                </a:cubicBezTo>
                <a:cubicBezTo>
                  <a:pt x="10366" y="4506"/>
                  <a:pt x="9988" y="3750"/>
                  <a:pt x="9641" y="3183"/>
                </a:cubicBezTo>
                <a:cubicBezTo>
                  <a:pt x="9358" y="2710"/>
                  <a:pt x="9106" y="2269"/>
                  <a:pt x="8602" y="2143"/>
                </a:cubicBezTo>
                <a:cubicBezTo>
                  <a:pt x="8535" y="2127"/>
                  <a:pt x="8466" y="2119"/>
                  <a:pt x="8393" y="2119"/>
                </a:cubicBezTo>
                <a:cubicBezTo>
                  <a:pt x="7880" y="2119"/>
                  <a:pt x="7197" y="2512"/>
                  <a:pt x="6176" y="3340"/>
                </a:cubicBezTo>
                <a:lnTo>
                  <a:pt x="6176" y="2017"/>
                </a:lnTo>
                <a:cubicBezTo>
                  <a:pt x="6554" y="1859"/>
                  <a:pt x="6869" y="1513"/>
                  <a:pt x="6869" y="1040"/>
                </a:cubicBezTo>
                <a:cubicBezTo>
                  <a:pt x="6869" y="442"/>
                  <a:pt x="6396" y="1"/>
                  <a:pt x="586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4" name="Google Shape;2784;p60"/>
          <p:cNvSpPr txBox="1"/>
          <p:nvPr>
            <p:ph idx="2" type="title"/>
          </p:nvPr>
        </p:nvSpPr>
        <p:spPr>
          <a:xfrm>
            <a:off x="4977550" y="539500"/>
            <a:ext cx="3458400" cy="48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Medical icons</a:t>
            </a:r>
            <a:endParaRPr/>
          </a:p>
        </p:txBody>
      </p:sp>
      <p:grpSp>
        <p:nvGrpSpPr>
          <p:cNvPr id="2785" name="Google Shape;2785;p60"/>
          <p:cNvGrpSpPr/>
          <p:nvPr/>
        </p:nvGrpSpPr>
        <p:grpSpPr>
          <a:xfrm>
            <a:off x="736965" y="1554986"/>
            <a:ext cx="248466" cy="291121"/>
            <a:chOff x="-42971725" y="3217825"/>
            <a:chExt cx="275675" cy="317125"/>
          </a:xfrm>
        </p:grpSpPr>
        <p:sp>
          <p:nvSpPr>
            <p:cNvPr id="2786" name="Google Shape;2786;p60"/>
            <p:cNvSpPr/>
            <p:nvPr/>
          </p:nvSpPr>
          <p:spPr>
            <a:xfrm>
              <a:off x="-42951250" y="3279250"/>
              <a:ext cx="233950" cy="152050"/>
            </a:xfrm>
            <a:custGeom>
              <a:rect b="b" l="l" r="r" t="t"/>
              <a:pathLst>
                <a:path extrusionOk="0" h="6082" w="9358">
                  <a:moveTo>
                    <a:pt x="379" y="1"/>
                  </a:moveTo>
                  <a:cubicBezTo>
                    <a:pt x="158" y="1"/>
                    <a:pt x="1" y="221"/>
                    <a:pt x="1" y="410"/>
                  </a:cubicBezTo>
                  <a:lnTo>
                    <a:pt x="1" y="6081"/>
                  </a:lnTo>
                  <a:lnTo>
                    <a:pt x="9357" y="6081"/>
                  </a:lnTo>
                  <a:lnTo>
                    <a:pt x="9357" y="410"/>
                  </a:lnTo>
                  <a:cubicBezTo>
                    <a:pt x="9357" y="158"/>
                    <a:pt x="9168" y="1"/>
                    <a:pt x="897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7" name="Google Shape;2787;p60"/>
            <p:cNvSpPr/>
            <p:nvPr/>
          </p:nvSpPr>
          <p:spPr>
            <a:xfrm>
              <a:off x="-42971725" y="3451750"/>
              <a:ext cx="275675" cy="83200"/>
            </a:xfrm>
            <a:custGeom>
              <a:rect b="b" l="l" r="r" t="t"/>
              <a:pathLst>
                <a:path extrusionOk="0" h="3328" w="11027">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8" name="Google Shape;2788;p60"/>
            <p:cNvSpPr/>
            <p:nvPr/>
          </p:nvSpPr>
          <p:spPr>
            <a:xfrm>
              <a:off x="-42866975" y="3217825"/>
              <a:ext cx="63025" cy="40975"/>
            </a:xfrm>
            <a:custGeom>
              <a:rect b="b" l="l" r="r" t="t"/>
              <a:pathLst>
                <a:path extrusionOk="0" h="1639" w="2521">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89" name="Google Shape;2789;p60"/>
          <p:cNvGrpSpPr/>
          <p:nvPr/>
        </p:nvGrpSpPr>
        <p:grpSpPr>
          <a:xfrm>
            <a:off x="713245" y="2004940"/>
            <a:ext cx="291116" cy="259779"/>
            <a:chOff x="-42996150" y="3612600"/>
            <a:chExt cx="323750" cy="288900"/>
          </a:xfrm>
        </p:grpSpPr>
        <p:sp>
          <p:nvSpPr>
            <p:cNvPr id="2790" name="Google Shape;2790;p60"/>
            <p:cNvSpPr/>
            <p:nvPr/>
          </p:nvSpPr>
          <p:spPr>
            <a:xfrm>
              <a:off x="-42914225" y="3612600"/>
              <a:ext cx="241825" cy="239275"/>
            </a:xfrm>
            <a:custGeom>
              <a:rect b="b" l="l" r="r" t="t"/>
              <a:pathLst>
                <a:path extrusionOk="0" h="9571" w="9673">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1" name="Google Shape;2791;p60"/>
            <p:cNvSpPr/>
            <p:nvPr/>
          </p:nvSpPr>
          <p:spPr>
            <a:xfrm>
              <a:off x="-42946525" y="3762850"/>
              <a:ext cx="118950" cy="118950"/>
            </a:xfrm>
            <a:custGeom>
              <a:rect b="b" l="l" r="r" t="t"/>
              <a:pathLst>
                <a:path extrusionOk="0" h="4758" w="4758">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2" name="Google Shape;2792;p60"/>
            <p:cNvSpPr/>
            <p:nvPr/>
          </p:nvSpPr>
          <p:spPr>
            <a:xfrm>
              <a:off x="-42996150" y="3855800"/>
              <a:ext cx="78000" cy="45700"/>
            </a:xfrm>
            <a:custGeom>
              <a:rect b="b" l="l" r="r" t="t"/>
              <a:pathLst>
                <a:path extrusionOk="0" h="1828" w="312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93" name="Google Shape;2793;p60"/>
          <p:cNvGrpSpPr/>
          <p:nvPr/>
        </p:nvGrpSpPr>
        <p:grpSpPr>
          <a:xfrm>
            <a:off x="711701" y="2430594"/>
            <a:ext cx="284028" cy="284023"/>
            <a:chOff x="-42994575" y="3950300"/>
            <a:chExt cx="319025" cy="317450"/>
          </a:xfrm>
        </p:grpSpPr>
        <p:sp>
          <p:nvSpPr>
            <p:cNvPr id="2794" name="Google Shape;2794;p60"/>
            <p:cNvSpPr/>
            <p:nvPr/>
          </p:nvSpPr>
          <p:spPr>
            <a:xfrm>
              <a:off x="-42930775" y="4225200"/>
              <a:ext cx="191425" cy="42550"/>
            </a:xfrm>
            <a:custGeom>
              <a:rect b="b" l="l" r="r" t="t"/>
              <a:pathLst>
                <a:path extrusionOk="0" h="1702" w="7657">
                  <a:moveTo>
                    <a:pt x="442" y="0"/>
                  </a:moveTo>
                  <a:cubicBezTo>
                    <a:pt x="190" y="0"/>
                    <a:pt x="1" y="221"/>
                    <a:pt x="1" y="441"/>
                  </a:cubicBezTo>
                  <a:lnTo>
                    <a:pt x="1" y="1292"/>
                  </a:lnTo>
                  <a:cubicBezTo>
                    <a:pt x="1" y="1512"/>
                    <a:pt x="190" y="1701"/>
                    <a:pt x="442" y="1701"/>
                  </a:cubicBezTo>
                  <a:lnTo>
                    <a:pt x="7215" y="1701"/>
                  </a:lnTo>
                  <a:cubicBezTo>
                    <a:pt x="7499" y="1701"/>
                    <a:pt x="7656" y="1512"/>
                    <a:pt x="7656" y="1292"/>
                  </a:cubicBezTo>
                  <a:lnTo>
                    <a:pt x="7656" y="441"/>
                  </a:lnTo>
                  <a:cubicBezTo>
                    <a:pt x="7656" y="221"/>
                    <a:pt x="7436" y="0"/>
                    <a:pt x="721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5" name="Google Shape;2795;p60"/>
            <p:cNvSpPr/>
            <p:nvPr/>
          </p:nvSpPr>
          <p:spPr>
            <a:xfrm>
              <a:off x="-42908725" y="4163750"/>
              <a:ext cx="148900" cy="42550"/>
            </a:xfrm>
            <a:custGeom>
              <a:rect b="b" l="l" r="r" t="t"/>
              <a:pathLst>
                <a:path extrusionOk="0" h="1702" w="5956">
                  <a:moveTo>
                    <a:pt x="442" y="1"/>
                  </a:moveTo>
                  <a:cubicBezTo>
                    <a:pt x="190" y="1"/>
                    <a:pt x="1" y="190"/>
                    <a:pt x="1" y="410"/>
                  </a:cubicBezTo>
                  <a:lnTo>
                    <a:pt x="1" y="1261"/>
                  </a:lnTo>
                  <a:cubicBezTo>
                    <a:pt x="1" y="1481"/>
                    <a:pt x="190" y="1702"/>
                    <a:pt x="442" y="1702"/>
                  </a:cubicBezTo>
                  <a:lnTo>
                    <a:pt x="5514" y="1702"/>
                  </a:lnTo>
                  <a:cubicBezTo>
                    <a:pt x="5735" y="1702"/>
                    <a:pt x="5955" y="1481"/>
                    <a:pt x="5955" y="1261"/>
                  </a:cubicBezTo>
                  <a:lnTo>
                    <a:pt x="5955" y="410"/>
                  </a:lnTo>
                  <a:cubicBezTo>
                    <a:pt x="5955" y="190"/>
                    <a:pt x="5735" y="1"/>
                    <a:pt x="551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6" name="Google Shape;2796;p60"/>
            <p:cNvSpPr/>
            <p:nvPr/>
          </p:nvSpPr>
          <p:spPr>
            <a:xfrm>
              <a:off x="-42994575" y="3950300"/>
              <a:ext cx="319025" cy="211125"/>
            </a:xfrm>
            <a:custGeom>
              <a:rect b="b" l="l" r="r" t="t"/>
              <a:pathLst>
                <a:path extrusionOk="0" h="8445" w="12761">
                  <a:moveTo>
                    <a:pt x="6428" y="852"/>
                  </a:moveTo>
                  <a:cubicBezTo>
                    <a:pt x="6648" y="852"/>
                    <a:pt x="6806" y="1009"/>
                    <a:pt x="6869" y="1261"/>
                  </a:cubicBezTo>
                  <a:lnTo>
                    <a:pt x="6869" y="1324"/>
                  </a:lnTo>
                  <a:cubicBezTo>
                    <a:pt x="6806" y="1513"/>
                    <a:pt x="6648" y="1702"/>
                    <a:pt x="6428" y="1702"/>
                  </a:cubicBezTo>
                  <a:cubicBezTo>
                    <a:pt x="6176" y="1702"/>
                    <a:pt x="6018" y="1576"/>
                    <a:pt x="5987" y="1324"/>
                  </a:cubicBezTo>
                  <a:lnTo>
                    <a:pt x="5987" y="1261"/>
                  </a:lnTo>
                  <a:cubicBezTo>
                    <a:pt x="6018" y="1041"/>
                    <a:pt x="6176" y="852"/>
                    <a:pt x="6428" y="852"/>
                  </a:cubicBezTo>
                  <a:close/>
                  <a:moveTo>
                    <a:pt x="2112" y="2742"/>
                  </a:moveTo>
                  <a:lnTo>
                    <a:pt x="3340" y="6396"/>
                  </a:lnTo>
                  <a:lnTo>
                    <a:pt x="914" y="6396"/>
                  </a:lnTo>
                  <a:lnTo>
                    <a:pt x="2112" y="2742"/>
                  </a:lnTo>
                  <a:close/>
                  <a:moveTo>
                    <a:pt x="10681" y="2742"/>
                  </a:moveTo>
                  <a:lnTo>
                    <a:pt x="11878" y="6396"/>
                  </a:lnTo>
                  <a:lnTo>
                    <a:pt x="9452" y="6396"/>
                  </a:lnTo>
                  <a:lnTo>
                    <a:pt x="10681" y="2742"/>
                  </a:lnTo>
                  <a:close/>
                  <a:moveTo>
                    <a:pt x="6333" y="1"/>
                  </a:moveTo>
                  <a:cubicBezTo>
                    <a:pt x="5798" y="1"/>
                    <a:pt x="5325" y="347"/>
                    <a:pt x="5168" y="852"/>
                  </a:cubicBezTo>
                  <a:lnTo>
                    <a:pt x="1292" y="852"/>
                  </a:lnTo>
                  <a:cubicBezTo>
                    <a:pt x="1103" y="852"/>
                    <a:pt x="914" y="1009"/>
                    <a:pt x="883" y="1198"/>
                  </a:cubicBezTo>
                  <a:cubicBezTo>
                    <a:pt x="820" y="1482"/>
                    <a:pt x="1040" y="1702"/>
                    <a:pt x="1292" y="1702"/>
                  </a:cubicBezTo>
                  <a:lnTo>
                    <a:pt x="1576" y="1702"/>
                  </a:lnTo>
                  <a:cubicBezTo>
                    <a:pt x="1" y="6491"/>
                    <a:pt x="32" y="6333"/>
                    <a:pt x="32" y="6459"/>
                  </a:cubicBezTo>
                  <a:cubicBezTo>
                    <a:pt x="64" y="7562"/>
                    <a:pt x="1009" y="8444"/>
                    <a:pt x="2112" y="8444"/>
                  </a:cubicBezTo>
                  <a:cubicBezTo>
                    <a:pt x="3277" y="8444"/>
                    <a:pt x="4159" y="7562"/>
                    <a:pt x="4159" y="6459"/>
                  </a:cubicBezTo>
                  <a:cubicBezTo>
                    <a:pt x="4159" y="6333"/>
                    <a:pt x="4222" y="6491"/>
                    <a:pt x="2647" y="1702"/>
                  </a:cubicBezTo>
                  <a:lnTo>
                    <a:pt x="5105" y="1702"/>
                  </a:lnTo>
                  <a:lnTo>
                    <a:pt x="5105" y="7342"/>
                  </a:lnTo>
                  <a:cubicBezTo>
                    <a:pt x="5105" y="7594"/>
                    <a:pt x="5325" y="7783"/>
                    <a:pt x="5546" y="7783"/>
                  </a:cubicBezTo>
                  <a:lnTo>
                    <a:pt x="7247" y="7783"/>
                  </a:lnTo>
                  <a:cubicBezTo>
                    <a:pt x="7499" y="7783"/>
                    <a:pt x="7688" y="7594"/>
                    <a:pt x="7688" y="7342"/>
                  </a:cubicBezTo>
                  <a:lnTo>
                    <a:pt x="7688" y="1702"/>
                  </a:lnTo>
                  <a:lnTo>
                    <a:pt x="10177" y="1702"/>
                  </a:lnTo>
                  <a:cubicBezTo>
                    <a:pt x="8602" y="6491"/>
                    <a:pt x="8633" y="6333"/>
                    <a:pt x="8633" y="6459"/>
                  </a:cubicBezTo>
                  <a:cubicBezTo>
                    <a:pt x="8665" y="7562"/>
                    <a:pt x="9578" y="8444"/>
                    <a:pt x="10681" y="8444"/>
                  </a:cubicBezTo>
                  <a:cubicBezTo>
                    <a:pt x="11815" y="8444"/>
                    <a:pt x="12729" y="7562"/>
                    <a:pt x="12729" y="6459"/>
                  </a:cubicBezTo>
                  <a:cubicBezTo>
                    <a:pt x="12729" y="6333"/>
                    <a:pt x="12760" y="6491"/>
                    <a:pt x="11185" y="1702"/>
                  </a:cubicBezTo>
                  <a:lnTo>
                    <a:pt x="11437" y="1702"/>
                  </a:lnTo>
                  <a:cubicBezTo>
                    <a:pt x="11626" y="1702"/>
                    <a:pt x="11815" y="1576"/>
                    <a:pt x="11847" y="1356"/>
                  </a:cubicBezTo>
                  <a:cubicBezTo>
                    <a:pt x="11910" y="1104"/>
                    <a:pt x="11689" y="852"/>
                    <a:pt x="11437" y="852"/>
                  </a:cubicBezTo>
                  <a:lnTo>
                    <a:pt x="7530" y="852"/>
                  </a:lnTo>
                  <a:cubicBezTo>
                    <a:pt x="7373" y="347"/>
                    <a:pt x="6900" y="1"/>
                    <a:pt x="633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97" name="Google Shape;2797;p60"/>
          <p:cNvGrpSpPr/>
          <p:nvPr/>
        </p:nvGrpSpPr>
        <p:grpSpPr>
          <a:xfrm>
            <a:off x="2902533" y="1996063"/>
            <a:ext cx="279816" cy="279781"/>
            <a:chOff x="-41117650" y="3605525"/>
            <a:chExt cx="324500" cy="317500"/>
          </a:xfrm>
        </p:grpSpPr>
        <p:sp>
          <p:nvSpPr>
            <p:cNvPr id="2798" name="Google Shape;2798;p60"/>
            <p:cNvSpPr/>
            <p:nvPr/>
          </p:nvSpPr>
          <p:spPr>
            <a:xfrm>
              <a:off x="-41016850" y="3605525"/>
              <a:ext cx="106350" cy="105375"/>
            </a:xfrm>
            <a:custGeom>
              <a:rect b="b" l="l" r="r" t="t"/>
              <a:pathLst>
                <a:path extrusionOk="0" h="4215" w="4254">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9" name="Google Shape;2799;p60"/>
            <p:cNvSpPr/>
            <p:nvPr/>
          </p:nvSpPr>
          <p:spPr>
            <a:xfrm>
              <a:off x="-40900275" y="3721300"/>
              <a:ext cx="107125" cy="105375"/>
            </a:xfrm>
            <a:custGeom>
              <a:rect b="b" l="l" r="r" t="t"/>
              <a:pathLst>
                <a:path extrusionOk="0" h="4215" w="4285">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0" name="Google Shape;2800;p60"/>
            <p:cNvSpPr/>
            <p:nvPr/>
          </p:nvSpPr>
          <p:spPr>
            <a:xfrm>
              <a:off x="-41117650" y="3668350"/>
              <a:ext cx="262300" cy="254675"/>
            </a:xfrm>
            <a:custGeom>
              <a:rect b="b" l="l" r="r" t="t"/>
              <a:pathLst>
                <a:path extrusionOk="0" h="10187" w="10492">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01" name="Google Shape;2801;p60"/>
          <p:cNvSpPr/>
          <p:nvPr/>
        </p:nvSpPr>
        <p:spPr>
          <a:xfrm>
            <a:off x="2899200" y="2433278"/>
            <a:ext cx="285409" cy="276954"/>
          </a:xfrm>
          <a:custGeom>
            <a:rect b="b" l="l" r="r" t="t"/>
            <a:pathLst>
              <a:path extrusionOk="0" h="12382" w="12760">
                <a:moveTo>
                  <a:pt x="2080" y="1"/>
                </a:moveTo>
                <a:cubicBezTo>
                  <a:pt x="946" y="1"/>
                  <a:pt x="32" y="946"/>
                  <a:pt x="1" y="2080"/>
                </a:cubicBezTo>
                <a:lnTo>
                  <a:pt x="1" y="9515"/>
                </a:lnTo>
                <a:cubicBezTo>
                  <a:pt x="1" y="11090"/>
                  <a:pt x="1261" y="12382"/>
                  <a:pt x="2899" y="12382"/>
                </a:cubicBezTo>
                <a:cubicBezTo>
                  <a:pt x="4537" y="12382"/>
                  <a:pt x="5798" y="11090"/>
                  <a:pt x="5829" y="9515"/>
                </a:cubicBezTo>
                <a:cubicBezTo>
                  <a:pt x="5829" y="9295"/>
                  <a:pt x="6144" y="9137"/>
                  <a:pt x="6365" y="9074"/>
                </a:cubicBezTo>
                <a:cubicBezTo>
                  <a:pt x="6617" y="9074"/>
                  <a:pt x="6932" y="9295"/>
                  <a:pt x="6932" y="9515"/>
                </a:cubicBezTo>
                <a:cubicBezTo>
                  <a:pt x="6932" y="11122"/>
                  <a:pt x="8223" y="12382"/>
                  <a:pt x="9830" y="12382"/>
                </a:cubicBezTo>
                <a:cubicBezTo>
                  <a:pt x="11374" y="12382"/>
                  <a:pt x="12760" y="11216"/>
                  <a:pt x="12760" y="9452"/>
                </a:cubicBezTo>
                <a:lnTo>
                  <a:pt x="12760" y="2080"/>
                </a:lnTo>
                <a:cubicBezTo>
                  <a:pt x="12760" y="946"/>
                  <a:pt x="11815" y="32"/>
                  <a:pt x="10681" y="1"/>
                </a:cubicBezTo>
                <a:cubicBezTo>
                  <a:pt x="10114" y="1"/>
                  <a:pt x="9578" y="221"/>
                  <a:pt x="9200" y="568"/>
                </a:cubicBezTo>
                <a:cubicBezTo>
                  <a:pt x="9043" y="725"/>
                  <a:pt x="9043" y="1009"/>
                  <a:pt x="9200" y="1166"/>
                </a:cubicBezTo>
                <a:cubicBezTo>
                  <a:pt x="9279" y="1245"/>
                  <a:pt x="9389" y="1284"/>
                  <a:pt x="9499" y="1284"/>
                </a:cubicBezTo>
                <a:cubicBezTo>
                  <a:pt x="9610" y="1284"/>
                  <a:pt x="9720" y="1245"/>
                  <a:pt x="9799" y="1166"/>
                </a:cubicBezTo>
                <a:cubicBezTo>
                  <a:pt x="10051" y="946"/>
                  <a:pt x="10366" y="820"/>
                  <a:pt x="10681" y="820"/>
                </a:cubicBezTo>
                <a:cubicBezTo>
                  <a:pt x="11342" y="820"/>
                  <a:pt x="11878" y="1355"/>
                  <a:pt x="11878" y="2080"/>
                </a:cubicBezTo>
                <a:lnTo>
                  <a:pt x="11878" y="7499"/>
                </a:lnTo>
                <a:cubicBezTo>
                  <a:pt x="11374" y="6963"/>
                  <a:pt x="10618" y="6648"/>
                  <a:pt x="9799" y="6648"/>
                </a:cubicBezTo>
                <a:cubicBezTo>
                  <a:pt x="8570" y="6648"/>
                  <a:pt x="7562" y="7404"/>
                  <a:pt x="7121" y="8444"/>
                </a:cubicBezTo>
                <a:cubicBezTo>
                  <a:pt x="6932" y="8349"/>
                  <a:pt x="6585" y="8286"/>
                  <a:pt x="6365" y="8286"/>
                </a:cubicBezTo>
                <a:cubicBezTo>
                  <a:pt x="6144" y="8286"/>
                  <a:pt x="5798" y="8381"/>
                  <a:pt x="5640" y="8444"/>
                </a:cubicBezTo>
                <a:cubicBezTo>
                  <a:pt x="5199" y="7404"/>
                  <a:pt x="4191" y="6648"/>
                  <a:pt x="2962" y="6648"/>
                </a:cubicBezTo>
                <a:cubicBezTo>
                  <a:pt x="2111" y="6648"/>
                  <a:pt x="1418" y="6995"/>
                  <a:pt x="851" y="7499"/>
                </a:cubicBezTo>
                <a:lnTo>
                  <a:pt x="851" y="2080"/>
                </a:lnTo>
                <a:cubicBezTo>
                  <a:pt x="851" y="1418"/>
                  <a:pt x="1418" y="851"/>
                  <a:pt x="2080" y="820"/>
                </a:cubicBezTo>
                <a:cubicBezTo>
                  <a:pt x="2426" y="820"/>
                  <a:pt x="2742" y="977"/>
                  <a:pt x="2962" y="1166"/>
                </a:cubicBezTo>
                <a:cubicBezTo>
                  <a:pt x="3041" y="1245"/>
                  <a:pt x="3151" y="1284"/>
                  <a:pt x="3257" y="1284"/>
                </a:cubicBezTo>
                <a:cubicBezTo>
                  <a:pt x="3364" y="1284"/>
                  <a:pt x="3466" y="1245"/>
                  <a:pt x="3529" y="1166"/>
                </a:cubicBezTo>
                <a:cubicBezTo>
                  <a:pt x="3687" y="1009"/>
                  <a:pt x="3687" y="725"/>
                  <a:pt x="3529" y="568"/>
                </a:cubicBezTo>
                <a:cubicBezTo>
                  <a:pt x="3183" y="221"/>
                  <a:pt x="2647" y="1"/>
                  <a:pt x="208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02" name="Google Shape;2802;p60"/>
          <p:cNvGrpSpPr/>
          <p:nvPr/>
        </p:nvGrpSpPr>
        <p:grpSpPr>
          <a:xfrm>
            <a:off x="1644801" y="2863327"/>
            <a:ext cx="170403" cy="291112"/>
            <a:chOff x="-39205300" y="3220175"/>
            <a:chExt cx="185100" cy="318225"/>
          </a:xfrm>
        </p:grpSpPr>
        <p:sp>
          <p:nvSpPr>
            <p:cNvPr id="2803" name="Google Shape;2803;p60"/>
            <p:cNvSpPr/>
            <p:nvPr/>
          </p:nvSpPr>
          <p:spPr>
            <a:xfrm>
              <a:off x="-39205300" y="3220175"/>
              <a:ext cx="185100" cy="111875"/>
            </a:xfrm>
            <a:custGeom>
              <a:rect b="b" l="l" r="r" t="t"/>
              <a:pathLst>
                <a:path extrusionOk="0" h="4475" w="7404">
                  <a:moveTo>
                    <a:pt x="1229" y="1"/>
                  </a:moveTo>
                  <a:cubicBezTo>
                    <a:pt x="567" y="1"/>
                    <a:pt x="0" y="568"/>
                    <a:pt x="0" y="1261"/>
                  </a:cubicBezTo>
                  <a:cubicBezTo>
                    <a:pt x="0" y="1797"/>
                    <a:pt x="315" y="2269"/>
                    <a:pt x="819" y="2458"/>
                  </a:cubicBezTo>
                  <a:lnTo>
                    <a:pt x="819" y="4475"/>
                  </a:lnTo>
                  <a:lnTo>
                    <a:pt x="6616" y="4475"/>
                  </a:lnTo>
                  <a:lnTo>
                    <a:pt x="6616" y="2458"/>
                  </a:lnTo>
                  <a:lnTo>
                    <a:pt x="6585" y="2458"/>
                  </a:lnTo>
                  <a:cubicBezTo>
                    <a:pt x="7057" y="2301"/>
                    <a:pt x="7404" y="1828"/>
                    <a:pt x="7404" y="1261"/>
                  </a:cubicBezTo>
                  <a:cubicBezTo>
                    <a:pt x="7404" y="600"/>
                    <a:pt x="6868" y="64"/>
                    <a:pt x="617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4" name="Google Shape;2804;p60"/>
            <p:cNvSpPr/>
            <p:nvPr/>
          </p:nvSpPr>
          <p:spPr>
            <a:xfrm>
              <a:off x="-39184825" y="3353300"/>
              <a:ext cx="144950" cy="185100"/>
            </a:xfrm>
            <a:custGeom>
              <a:rect b="b" l="l" r="r" t="t"/>
              <a:pathLst>
                <a:path extrusionOk="0" h="7404" w="5798">
                  <a:moveTo>
                    <a:pt x="0" y="0"/>
                  </a:moveTo>
                  <a:lnTo>
                    <a:pt x="0" y="819"/>
                  </a:lnTo>
                  <a:lnTo>
                    <a:pt x="2111" y="819"/>
                  </a:lnTo>
                  <a:cubicBezTo>
                    <a:pt x="2332" y="819"/>
                    <a:pt x="2489" y="1040"/>
                    <a:pt x="2489" y="1260"/>
                  </a:cubicBezTo>
                  <a:cubicBezTo>
                    <a:pt x="2489" y="1513"/>
                    <a:pt x="2300" y="1702"/>
                    <a:pt x="2111" y="1702"/>
                  </a:cubicBezTo>
                  <a:lnTo>
                    <a:pt x="0" y="1702"/>
                  </a:lnTo>
                  <a:lnTo>
                    <a:pt x="0" y="2521"/>
                  </a:lnTo>
                  <a:lnTo>
                    <a:pt x="2111" y="2521"/>
                  </a:lnTo>
                  <a:cubicBezTo>
                    <a:pt x="2332" y="2521"/>
                    <a:pt x="2489" y="2710"/>
                    <a:pt x="2489" y="2930"/>
                  </a:cubicBezTo>
                  <a:cubicBezTo>
                    <a:pt x="2489" y="3151"/>
                    <a:pt x="2300" y="3340"/>
                    <a:pt x="2111" y="3340"/>
                  </a:cubicBezTo>
                  <a:lnTo>
                    <a:pt x="0" y="3340"/>
                  </a:lnTo>
                  <a:lnTo>
                    <a:pt x="0" y="4190"/>
                  </a:lnTo>
                  <a:lnTo>
                    <a:pt x="2111" y="4190"/>
                  </a:lnTo>
                  <a:cubicBezTo>
                    <a:pt x="2332" y="4190"/>
                    <a:pt x="2489" y="4379"/>
                    <a:pt x="2489" y="4600"/>
                  </a:cubicBezTo>
                  <a:cubicBezTo>
                    <a:pt x="2458" y="4726"/>
                    <a:pt x="2300" y="4915"/>
                    <a:pt x="2048" y="4915"/>
                  </a:cubicBezTo>
                  <a:lnTo>
                    <a:pt x="63" y="4915"/>
                  </a:lnTo>
                  <a:cubicBezTo>
                    <a:pt x="252" y="6427"/>
                    <a:pt x="1512" y="7404"/>
                    <a:pt x="2899" y="7404"/>
                  </a:cubicBezTo>
                  <a:cubicBezTo>
                    <a:pt x="4474" y="7404"/>
                    <a:pt x="5797" y="6112"/>
                    <a:pt x="5797" y="4537"/>
                  </a:cubicBezTo>
                  <a:lnTo>
                    <a:pt x="579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05" name="Google Shape;2805;p60"/>
          <p:cNvGrpSpPr/>
          <p:nvPr/>
        </p:nvGrpSpPr>
        <p:grpSpPr>
          <a:xfrm>
            <a:off x="1615789" y="3304122"/>
            <a:ext cx="231457" cy="284887"/>
            <a:chOff x="-39248625" y="3588600"/>
            <a:chExt cx="256775" cy="316050"/>
          </a:xfrm>
        </p:grpSpPr>
        <p:sp>
          <p:nvSpPr>
            <p:cNvPr id="2806" name="Google Shape;2806;p60"/>
            <p:cNvSpPr/>
            <p:nvPr/>
          </p:nvSpPr>
          <p:spPr>
            <a:xfrm>
              <a:off x="-39248625" y="3588600"/>
              <a:ext cx="256775" cy="316050"/>
            </a:xfrm>
            <a:custGeom>
              <a:rect b="b" l="l" r="r" t="t"/>
              <a:pathLst>
                <a:path extrusionOk="0" h="12642" w="10271">
                  <a:moveTo>
                    <a:pt x="5364" y="0"/>
                  </a:moveTo>
                  <a:cubicBezTo>
                    <a:pt x="5041" y="0"/>
                    <a:pt x="4710" y="118"/>
                    <a:pt x="4443" y="355"/>
                  </a:cubicBezTo>
                  <a:lnTo>
                    <a:pt x="3277" y="1552"/>
                  </a:lnTo>
                  <a:cubicBezTo>
                    <a:pt x="2804" y="2025"/>
                    <a:pt x="2804" y="2812"/>
                    <a:pt x="3277" y="3316"/>
                  </a:cubicBezTo>
                  <a:lnTo>
                    <a:pt x="3938" y="3978"/>
                  </a:lnTo>
                  <a:lnTo>
                    <a:pt x="1702" y="6215"/>
                  </a:lnTo>
                  <a:cubicBezTo>
                    <a:pt x="1544" y="6152"/>
                    <a:pt x="1355" y="6057"/>
                    <a:pt x="1135" y="6057"/>
                  </a:cubicBezTo>
                  <a:cubicBezTo>
                    <a:pt x="1119" y="6056"/>
                    <a:pt x="1104" y="6056"/>
                    <a:pt x="1089" y="6056"/>
                  </a:cubicBezTo>
                  <a:cubicBezTo>
                    <a:pt x="538" y="6056"/>
                    <a:pt x="0" y="6611"/>
                    <a:pt x="0" y="7286"/>
                  </a:cubicBezTo>
                  <a:cubicBezTo>
                    <a:pt x="0" y="7947"/>
                    <a:pt x="567" y="8515"/>
                    <a:pt x="1229" y="8515"/>
                  </a:cubicBezTo>
                  <a:cubicBezTo>
                    <a:pt x="1418" y="8515"/>
                    <a:pt x="1576" y="8483"/>
                    <a:pt x="1733" y="8388"/>
                  </a:cubicBezTo>
                  <a:lnTo>
                    <a:pt x="3560" y="10216"/>
                  </a:lnTo>
                  <a:cubicBezTo>
                    <a:pt x="2993" y="10720"/>
                    <a:pt x="2615" y="11381"/>
                    <a:pt x="2521" y="12169"/>
                  </a:cubicBezTo>
                  <a:cubicBezTo>
                    <a:pt x="2489" y="12421"/>
                    <a:pt x="2678" y="12642"/>
                    <a:pt x="2930" y="12642"/>
                  </a:cubicBezTo>
                  <a:lnTo>
                    <a:pt x="8633" y="12642"/>
                  </a:lnTo>
                  <a:cubicBezTo>
                    <a:pt x="8853" y="12642"/>
                    <a:pt x="9074" y="12421"/>
                    <a:pt x="9011" y="12169"/>
                  </a:cubicBezTo>
                  <a:cubicBezTo>
                    <a:pt x="8790" y="10562"/>
                    <a:pt x="7404" y="9334"/>
                    <a:pt x="5766" y="9334"/>
                  </a:cubicBezTo>
                  <a:cubicBezTo>
                    <a:pt x="5199" y="9334"/>
                    <a:pt x="4695" y="9491"/>
                    <a:pt x="4222" y="9743"/>
                  </a:cubicBezTo>
                  <a:lnTo>
                    <a:pt x="2300" y="7853"/>
                  </a:lnTo>
                  <a:cubicBezTo>
                    <a:pt x="2363" y="7695"/>
                    <a:pt x="2395" y="7475"/>
                    <a:pt x="2395" y="7286"/>
                  </a:cubicBezTo>
                  <a:cubicBezTo>
                    <a:pt x="2395" y="7097"/>
                    <a:pt x="2363" y="6939"/>
                    <a:pt x="2300" y="6782"/>
                  </a:cubicBezTo>
                  <a:lnTo>
                    <a:pt x="4285" y="4797"/>
                  </a:lnTo>
                  <a:lnTo>
                    <a:pt x="4285" y="4797"/>
                  </a:lnTo>
                  <a:cubicBezTo>
                    <a:pt x="4253" y="5742"/>
                    <a:pt x="4537" y="6624"/>
                    <a:pt x="5073" y="7317"/>
                  </a:cubicBezTo>
                  <a:lnTo>
                    <a:pt x="10271" y="2119"/>
                  </a:lnTo>
                  <a:cubicBezTo>
                    <a:pt x="9636" y="1606"/>
                    <a:pt x="8888" y="1321"/>
                    <a:pt x="8026" y="1321"/>
                  </a:cubicBezTo>
                  <a:cubicBezTo>
                    <a:pt x="7776" y="1321"/>
                    <a:pt x="7516" y="1345"/>
                    <a:pt x="7246" y="1394"/>
                  </a:cubicBezTo>
                  <a:lnTo>
                    <a:pt x="6238" y="355"/>
                  </a:lnTo>
                  <a:cubicBezTo>
                    <a:pt x="6002" y="118"/>
                    <a:pt x="5687" y="0"/>
                    <a:pt x="536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7" name="Google Shape;2807;p60"/>
            <p:cNvSpPr/>
            <p:nvPr/>
          </p:nvSpPr>
          <p:spPr>
            <a:xfrm>
              <a:off x="-39076150" y="3684875"/>
              <a:ext cx="84300" cy="80300"/>
            </a:xfrm>
            <a:custGeom>
              <a:rect b="b" l="l" r="r" t="t"/>
              <a:pathLst>
                <a:path extrusionOk="0" h="3212" w="3372">
                  <a:moveTo>
                    <a:pt x="2868" y="1"/>
                  </a:moveTo>
                  <a:lnTo>
                    <a:pt x="1" y="2868"/>
                  </a:lnTo>
                  <a:cubicBezTo>
                    <a:pt x="353" y="3098"/>
                    <a:pt x="757" y="3212"/>
                    <a:pt x="1156" y="3212"/>
                  </a:cubicBezTo>
                  <a:cubicBezTo>
                    <a:pt x="1686" y="3212"/>
                    <a:pt x="2207" y="3011"/>
                    <a:pt x="2584" y="2616"/>
                  </a:cubicBezTo>
                  <a:cubicBezTo>
                    <a:pt x="3309" y="1891"/>
                    <a:pt x="3372" y="851"/>
                    <a:pt x="286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08" name="Google Shape;2808;p60"/>
          <p:cNvSpPr/>
          <p:nvPr/>
        </p:nvSpPr>
        <p:spPr>
          <a:xfrm>
            <a:off x="1599405" y="3744016"/>
            <a:ext cx="268211" cy="274912"/>
          </a:xfrm>
          <a:custGeom>
            <a:rect b="b" l="l" r="r" t="t"/>
            <a:pathLst>
              <a:path extrusionOk="0" h="12698" w="12446">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9" name="Google Shape;2809;p60"/>
          <p:cNvSpPr/>
          <p:nvPr/>
        </p:nvSpPr>
        <p:spPr>
          <a:xfrm>
            <a:off x="3766587" y="2864267"/>
            <a:ext cx="294453" cy="293360"/>
          </a:xfrm>
          <a:custGeom>
            <a:rect b="b" l="l" r="r" t="t"/>
            <a:pathLst>
              <a:path extrusionOk="0" h="12619" w="12666">
                <a:moveTo>
                  <a:pt x="9294" y="1"/>
                </a:moveTo>
                <a:cubicBezTo>
                  <a:pt x="9192" y="1"/>
                  <a:pt x="9089" y="40"/>
                  <a:pt x="9011" y="119"/>
                </a:cubicBezTo>
                <a:lnTo>
                  <a:pt x="7593" y="1537"/>
                </a:lnTo>
                <a:lnTo>
                  <a:pt x="9011" y="2954"/>
                </a:lnTo>
                <a:cubicBezTo>
                  <a:pt x="9168" y="3112"/>
                  <a:pt x="9168" y="3395"/>
                  <a:pt x="9011" y="3553"/>
                </a:cubicBezTo>
                <a:cubicBezTo>
                  <a:pt x="8932" y="3632"/>
                  <a:pt x="8822" y="3671"/>
                  <a:pt x="8711" y="3671"/>
                </a:cubicBezTo>
                <a:cubicBezTo>
                  <a:pt x="8601" y="3671"/>
                  <a:pt x="8491" y="3632"/>
                  <a:pt x="8412" y="3553"/>
                </a:cubicBezTo>
                <a:lnTo>
                  <a:pt x="6994" y="2135"/>
                </a:lnTo>
                <a:lnTo>
                  <a:pt x="5923" y="3206"/>
                </a:lnTo>
                <a:lnTo>
                  <a:pt x="7341" y="4624"/>
                </a:lnTo>
                <a:cubicBezTo>
                  <a:pt x="7498" y="4782"/>
                  <a:pt x="7498" y="5034"/>
                  <a:pt x="7341" y="5191"/>
                </a:cubicBezTo>
                <a:cubicBezTo>
                  <a:pt x="7262" y="5270"/>
                  <a:pt x="7160" y="5309"/>
                  <a:pt x="7053" y="5309"/>
                </a:cubicBezTo>
                <a:cubicBezTo>
                  <a:pt x="6947" y="5309"/>
                  <a:pt x="6837" y="5270"/>
                  <a:pt x="6742" y="5191"/>
                </a:cubicBezTo>
                <a:lnTo>
                  <a:pt x="5356" y="3773"/>
                </a:lnTo>
                <a:lnTo>
                  <a:pt x="4285" y="4845"/>
                </a:lnTo>
                <a:lnTo>
                  <a:pt x="5703" y="6262"/>
                </a:lnTo>
                <a:cubicBezTo>
                  <a:pt x="5860" y="6420"/>
                  <a:pt x="5860" y="6703"/>
                  <a:pt x="5703" y="6861"/>
                </a:cubicBezTo>
                <a:cubicBezTo>
                  <a:pt x="5624" y="6940"/>
                  <a:pt x="5514" y="6979"/>
                  <a:pt x="5403" y="6979"/>
                </a:cubicBezTo>
                <a:cubicBezTo>
                  <a:pt x="5293" y="6979"/>
                  <a:pt x="5183" y="6940"/>
                  <a:pt x="5104" y="6861"/>
                </a:cubicBezTo>
                <a:lnTo>
                  <a:pt x="3686" y="5443"/>
                </a:lnTo>
                <a:lnTo>
                  <a:pt x="2615" y="6514"/>
                </a:lnTo>
                <a:lnTo>
                  <a:pt x="4096" y="7932"/>
                </a:lnTo>
                <a:cubicBezTo>
                  <a:pt x="4253" y="8090"/>
                  <a:pt x="4253" y="8373"/>
                  <a:pt x="4096" y="8499"/>
                </a:cubicBezTo>
                <a:cubicBezTo>
                  <a:pt x="4017" y="8578"/>
                  <a:pt x="3907" y="8617"/>
                  <a:pt x="3797" y="8617"/>
                </a:cubicBezTo>
                <a:cubicBezTo>
                  <a:pt x="3686" y="8617"/>
                  <a:pt x="3576" y="8578"/>
                  <a:pt x="3497" y="8499"/>
                </a:cubicBezTo>
                <a:lnTo>
                  <a:pt x="2048" y="7081"/>
                </a:lnTo>
                <a:lnTo>
                  <a:pt x="158" y="8972"/>
                </a:lnTo>
                <a:cubicBezTo>
                  <a:pt x="0" y="9129"/>
                  <a:pt x="0" y="9413"/>
                  <a:pt x="158" y="9570"/>
                </a:cubicBezTo>
                <a:lnTo>
                  <a:pt x="3056" y="12500"/>
                </a:lnTo>
                <a:cubicBezTo>
                  <a:pt x="3135" y="12579"/>
                  <a:pt x="3245" y="12618"/>
                  <a:pt x="3356" y="12618"/>
                </a:cubicBezTo>
                <a:cubicBezTo>
                  <a:pt x="3466" y="12618"/>
                  <a:pt x="3576" y="12579"/>
                  <a:pt x="3655" y="12500"/>
                </a:cubicBezTo>
                <a:lnTo>
                  <a:pt x="12508" y="3616"/>
                </a:lnTo>
                <a:cubicBezTo>
                  <a:pt x="12665" y="3458"/>
                  <a:pt x="12665" y="3206"/>
                  <a:pt x="12508" y="3049"/>
                </a:cubicBezTo>
                <a:lnTo>
                  <a:pt x="9578" y="119"/>
                </a:lnTo>
                <a:cubicBezTo>
                  <a:pt x="9499" y="40"/>
                  <a:pt x="9397" y="1"/>
                  <a:pt x="929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10" name="Google Shape;2810;p60"/>
          <p:cNvGrpSpPr/>
          <p:nvPr/>
        </p:nvGrpSpPr>
        <p:grpSpPr>
          <a:xfrm>
            <a:off x="1133144" y="1555016"/>
            <a:ext cx="329921" cy="291047"/>
            <a:chOff x="-42651700" y="3217825"/>
            <a:chExt cx="367600" cy="317425"/>
          </a:xfrm>
        </p:grpSpPr>
        <p:sp>
          <p:nvSpPr>
            <p:cNvPr id="2811" name="Google Shape;2811;p60"/>
            <p:cNvSpPr/>
            <p:nvPr/>
          </p:nvSpPr>
          <p:spPr>
            <a:xfrm>
              <a:off x="-42651700" y="3239075"/>
              <a:ext cx="367600" cy="296175"/>
            </a:xfrm>
            <a:custGeom>
              <a:rect b="b" l="l" r="r" t="t"/>
              <a:pathLst>
                <a:path extrusionOk="0" h="11847" w="14704">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2" name="Google Shape;2812;p60"/>
            <p:cNvSpPr/>
            <p:nvPr/>
          </p:nvSpPr>
          <p:spPr>
            <a:xfrm>
              <a:off x="-42419600" y="3217825"/>
              <a:ext cx="106350" cy="106350"/>
            </a:xfrm>
            <a:custGeom>
              <a:rect b="b" l="l" r="r" t="t"/>
              <a:pathLst>
                <a:path extrusionOk="0" h="4254" w="4254">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3" name="Google Shape;2813;p60"/>
            <p:cNvSpPr/>
            <p:nvPr/>
          </p:nvSpPr>
          <p:spPr>
            <a:xfrm>
              <a:off x="-42623600" y="3218600"/>
              <a:ext cx="106350" cy="106375"/>
            </a:xfrm>
            <a:custGeom>
              <a:rect b="b" l="l" r="r" t="t"/>
              <a:pathLst>
                <a:path extrusionOk="0" h="4255" w="4254">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4" name="Google Shape;2814;p60"/>
            <p:cNvSpPr/>
            <p:nvPr/>
          </p:nvSpPr>
          <p:spPr>
            <a:xfrm>
              <a:off x="-42561375" y="3279250"/>
              <a:ext cx="185900" cy="186700"/>
            </a:xfrm>
            <a:custGeom>
              <a:rect b="b" l="l" r="r" t="t"/>
              <a:pathLst>
                <a:path extrusionOk="0" h="7468" w="7436">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15" name="Google Shape;2815;p60"/>
          <p:cNvGrpSpPr/>
          <p:nvPr/>
        </p:nvGrpSpPr>
        <p:grpSpPr>
          <a:xfrm>
            <a:off x="1153827" y="1993265"/>
            <a:ext cx="283959" cy="287590"/>
            <a:chOff x="-42617300" y="3587775"/>
            <a:chExt cx="306950" cy="310875"/>
          </a:xfrm>
        </p:grpSpPr>
        <p:sp>
          <p:nvSpPr>
            <p:cNvPr id="2816" name="Google Shape;2816;p60"/>
            <p:cNvSpPr/>
            <p:nvPr/>
          </p:nvSpPr>
          <p:spPr>
            <a:xfrm>
              <a:off x="-42617300" y="3587775"/>
              <a:ext cx="306950" cy="310875"/>
            </a:xfrm>
            <a:custGeom>
              <a:rect b="b" l="l" r="r" t="t"/>
              <a:pathLst>
                <a:path extrusionOk="0" h="12435" w="12278">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7" name="Google Shape;2817;p60"/>
            <p:cNvSpPr/>
            <p:nvPr/>
          </p:nvSpPr>
          <p:spPr>
            <a:xfrm>
              <a:off x="-42500725" y="3712425"/>
              <a:ext cx="63025" cy="62275"/>
            </a:xfrm>
            <a:custGeom>
              <a:rect b="b" l="l" r="r" t="t"/>
              <a:pathLst>
                <a:path extrusionOk="0" h="2491" w="2521">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18" name="Google Shape;2818;p60"/>
          <p:cNvSpPr/>
          <p:nvPr/>
        </p:nvSpPr>
        <p:spPr>
          <a:xfrm>
            <a:off x="1153045" y="2429422"/>
            <a:ext cx="289307" cy="287867"/>
          </a:xfrm>
          <a:custGeom>
            <a:rect b="b" l="l" r="r" t="t"/>
            <a:pathLst>
              <a:path extrusionOk="0" h="12666" w="12728">
                <a:moveTo>
                  <a:pt x="1859" y="3308"/>
                </a:moveTo>
                <a:lnTo>
                  <a:pt x="1859" y="5230"/>
                </a:lnTo>
                <a:lnTo>
                  <a:pt x="882" y="5230"/>
                </a:lnTo>
                <a:lnTo>
                  <a:pt x="882" y="3308"/>
                </a:lnTo>
                <a:close/>
                <a:moveTo>
                  <a:pt x="5765" y="2458"/>
                </a:moveTo>
                <a:cubicBezTo>
                  <a:pt x="5860" y="2458"/>
                  <a:pt x="5986" y="2584"/>
                  <a:pt x="5986" y="2710"/>
                </a:cubicBezTo>
                <a:lnTo>
                  <a:pt x="5986" y="5230"/>
                </a:lnTo>
                <a:lnTo>
                  <a:pt x="2678" y="5230"/>
                </a:lnTo>
                <a:lnTo>
                  <a:pt x="2678" y="2710"/>
                </a:lnTo>
                <a:cubicBezTo>
                  <a:pt x="2678" y="2584"/>
                  <a:pt x="2772" y="2458"/>
                  <a:pt x="2930" y="2458"/>
                </a:cubicBezTo>
                <a:close/>
                <a:moveTo>
                  <a:pt x="9893" y="2458"/>
                </a:moveTo>
                <a:cubicBezTo>
                  <a:pt x="10019" y="2458"/>
                  <a:pt x="10113" y="2584"/>
                  <a:pt x="10113" y="2710"/>
                </a:cubicBezTo>
                <a:lnTo>
                  <a:pt x="10113" y="5230"/>
                </a:lnTo>
                <a:lnTo>
                  <a:pt x="6837" y="5230"/>
                </a:lnTo>
                <a:lnTo>
                  <a:pt x="6837" y="2710"/>
                </a:lnTo>
                <a:cubicBezTo>
                  <a:pt x="6805" y="2584"/>
                  <a:pt x="6900" y="2458"/>
                  <a:pt x="7057" y="2458"/>
                </a:cubicBezTo>
                <a:close/>
                <a:moveTo>
                  <a:pt x="11940" y="3308"/>
                </a:moveTo>
                <a:lnTo>
                  <a:pt x="11940" y="5230"/>
                </a:lnTo>
                <a:lnTo>
                  <a:pt x="10964" y="5230"/>
                </a:lnTo>
                <a:lnTo>
                  <a:pt x="10964" y="3308"/>
                </a:lnTo>
                <a:close/>
                <a:moveTo>
                  <a:pt x="7215" y="6900"/>
                </a:moveTo>
                <a:cubicBezTo>
                  <a:pt x="7435" y="6900"/>
                  <a:pt x="7656" y="7089"/>
                  <a:pt x="7656" y="7278"/>
                </a:cubicBezTo>
                <a:cubicBezTo>
                  <a:pt x="7656" y="7530"/>
                  <a:pt x="7435" y="7719"/>
                  <a:pt x="7215" y="7719"/>
                </a:cubicBezTo>
                <a:lnTo>
                  <a:pt x="5545" y="7719"/>
                </a:lnTo>
                <a:cubicBezTo>
                  <a:pt x="5324" y="7719"/>
                  <a:pt x="5135" y="7530"/>
                  <a:pt x="5135" y="7278"/>
                </a:cubicBezTo>
                <a:cubicBezTo>
                  <a:pt x="5135" y="7026"/>
                  <a:pt x="5324" y="6900"/>
                  <a:pt x="5545" y="6900"/>
                </a:cubicBezTo>
                <a:close/>
                <a:moveTo>
                  <a:pt x="3088" y="6900"/>
                </a:moveTo>
                <a:cubicBezTo>
                  <a:pt x="3749" y="6900"/>
                  <a:pt x="4285" y="7436"/>
                  <a:pt x="4348" y="8097"/>
                </a:cubicBezTo>
                <a:cubicBezTo>
                  <a:pt x="4348" y="8790"/>
                  <a:pt x="3781" y="9326"/>
                  <a:pt x="3088" y="9326"/>
                </a:cubicBezTo>
                <a:cubicBezTo>
                  <a:pt x="2394" y="9326"/>
                  <a:pt x="1859" y="8790"/>
                  <a:pt x="1859" y="8097"/>
                </a:cubicBezTo>
                <a:cubicBezTo>
                  <a:pt x="1859" y="7436"/>
                  <a:pt x="2394" y="6900"/>
                  <a:pt x="3088" y="6900"/>
                </a:cubicBezTo>
                <a:close/>
                <a:moveTo>
                  <a:pt x="7215" y="8570"/>
                </a:moveTo>
                <a:cubicBezTo>
                  <a:pt x="7435" y="8570"/>
                  <a:pt x="7656" y="8790"/>
                  <a:pt x="7656" y="8979"/>
                </a:cubicBezTo>
                <a:cubicBezTo>
                  <a:pt x="7656" y="9168"/>
                  <a:pt x="7435" y="9357"/>
                  <a:pt x="7215" y="9357"/>
                </a:cubicBezTo>
                <a:lnTo>
                  <a:pt x="5545" y="9357"/>
                </a:lnTo>
                <a:cubicBezTo>
                  <a:pt x="5324" y="9357"/>
                  <a:pt x="5135" y="9168"/>
                  <a:pt x="5135" y="8979"/>
                </a:cubicBezTo>
                <a:cubicBezTo>
                  <a:pt x="5135" y="8727"/>
                  <a:pt x="5324" y="8570"/>
                  <a:pt x="5545" y="8570"/>
                </a:cubicBezTo>
                <a:close/>
                <a:moveTo>
                  <a:pt x="9790" y="6930"/>
                </a:moveTo>
                <a:cubicBezTo>
                  <a:pt x="10428" y="6930"/>
                  <a:pt x="10964" y="7456"/>
                  <a:pt x="10964" y="8160"/>
                </a:cubicBezTo>
                <a:cubicBezTo>
                  <a:pt x="10964" y="8822"/>
                  <a:pt x="10397" y="9357"/>
                  <a:pt x="9735" y="9357"/>
                </a:cubicBezTo>
                <a:cubicBezTo>
                  <a:pt x="9073" y="9357"/>
                  <a:pt x="8506" y="8822"/>
                  <a:pt x="8506" y="8160"/>
                </a:cubicBezTo>
                <a:cubicBezTo>
                  <a:pt x="8506" y="7467"/>
                  <a:pt x="9073" y="6931"/>
                  <a:pt x="9735" y="6931"/>
                </a:cubicBezTo>
                <a:cubicBezTo>
                  <a:pt x="9754" y="6931"/>
                  <a:pt x="9772" y="6930"/>
                  <a:pt x="9790" y="6930"/>
                </a:cubicBezTo>
                <a:close/>
                <a:moveTo>
                  <a:pt x="3875" y="0"/>
                </a:moveTo>
                <a:cubicBezTo>
                  <a:pt x="2709" y="0"/>
                  <a:pt x="1827" y="946"/>
                  <a:pt x="1764" y="2080"/>
                </a:cubicBezTo>
                <a:lnTo>
                  <a:pt x="1764" y="2458"/>
                </a:lnTo>
                <a:lnTo>
                  <a:pt x="410" y="2458"/>
                </a:lnTo>
                <a:cubicBezTo>
                  <a:pt x="158" y="2458"/>
                  <a:pt x="0" y="2678"/>
                  <a:pt x="0" y="2899"/>
                </a:cubicBezTo>
                <a:lnTo>
                  <a:pt x="0" y="5671"/>
                </a:lnTo>
                <a:cubicBezTo>
                  <a:pt x="32" y="5860"/>
                  <a:pt x="252" y="6049"/>
                  <a:pt x="473" y="6049"/>
                </a:cubicBezTo>
                <a:lnTo>
                  <a:pt x="1449" y="6049"/>
                </a:lnTo>
                <a:cubicBezTo>
                  <a:pt x="1197" y="6427"/>
                  <a:pt x="1040" y="6837"/>
                  <a:pt x="1040" y="7278"/>
                </a:cubicBezTo>
                <a:lnTo>
                  <a:pt x="1040" y="9767"/>
                </a:lnTo>
                <a:cubicBezTo>
                  <a:pt x="1040" y="10302"/>
                  <a:pt x="1386" y="10744"/>
                  <a:pt x="1859" y="10933"/>
                </a:cubicBezTo>
                <a:lnTo>
                  <a:pt x="1859" y="12256"/>
                </a:lnTo>
                <a:cubicBezTo>
                  <a:pt x="1859" y="12476"/>
                  <a:pt x="2048" y="12665"/>
                  <a:pt x="2300" y="12665"/>
                </a:cubicBezTo>
                <a:lnTo>
                  <a:pt x="3938" y="12665"/>
                </a:lnTo>
                <a:cubicBezTo>
                  <a:pt x="4190" y="12665"/>
                  <a:pt x="4348" y="12476"/>
                  <a:pt x="4348" y="12256"/>
                </a:cubicBezTo>
                <a:lnTo>
                  <a:pt x="4348" y="10996"/>
                </a:lnTo>
                <a:lnTo>
                  <a:pt x="8475" y="10996"/>
                </a:lnTo>
                <a:lnTo>
                  <a:pt x="8475" y="12256"/>
                </a:lnTo>
                <a:cubicBezTo>
                  <a:pt x="8475" y="12476"/>
                  <a:pt x="8664" y="12665"/>
                  <a:pt x="8884" y="12665"/>
                </a:cubicBezTo>
                <a:lnTo>
                  <a:pt x="10523" y="12665"/>
                </a:lnTo>
                <a:cubicBezTo>
                  <a:pt x="10775" y="12665"/>
                  <a:pt x="10901" y="12476"/>
                  <a:pt x="10901" y="12256"/>
                </a:cubicBezTo>
                <a:lnTo>
                  <a:pt x="10901" y="10933"/>
                </a:lnTo>
                <a:cubicBezTo>
                  <a:pt x="11373" y="10775"/>
                  <a:pt x="11751" y="10302"/>
                  <a:pt x="11751" y="9767"/>
                </a:cubicBezTo>
                <a:lnTo>
                  <a:pt x="11751" y="7278"/>
                </a:lnTo>
                <a:cubicBezTo>
                  <a:pt x="11751" y="6805"/>
                  <a:pt x="11594" y="6364"/>
                  <a:pt x="11310" y="6049"/>
                </a:cubicBezTo>
                <a:lnTo>
                  <a:pt x="12287" y="6049"/>
                </a:lnTo>
                <a:cubicBezTo>
                  <a:pt x="12539" y="6049"/>
                  <a:pt x="12728" y="5860"/>
                  <a:pt x="12728" y="5671"/>
                </a:cubicBezTo>
                <a:lnTo>
                  <a:pt x="12728" y="2899"/>
                </a:lnTo>
                <a:cubicBezTo>
                  <a:pt x="12728" y="2678"/>
                  <a:pt x="12539" y="2458"/>
                  <a:pt x="12287" y="2458"/>
                </a:cubicBezTo>
                <a:lnTo>
                  <a:pt x="10901" y="2458"/>
                </a:lnTo>
                <a:lnTo>
                  <a:pt x="10901" y="2080"/>
                </a:lnTo>
                <a:cubicBezTo>
                  <a:pt x="10901" y="946"/>
                  <a:pt x="9987" y="32"/>
                  <a:pt x="882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19" name="Google Shape;2819;p60"/>
          <p:cNvGrpSpPr/>
          <p:nvPr/>
        </p:nvGrpSpPr>
        <p:grpSpPr>
          <a:xfrm>
            <a:off x="3335187" y="1557001"/>
            <a:ext cx="292985" cy="287886"/>
            <a:chOff x="-40748275" y="3238700"/>
            <a:chExt cx="322600" cy="316950"/>
          </a:xfrm>
        </p:grpSpPr>
        <p:sp>
          <p:nvSpPr>
            <p:cNvPr id="2820" name="Google Shape;2820;p60"/>
            <p:cNvSpPr/>
            <p:nvPr/>
          </p:nvSpPr>
          <p:spPr>
            <a:xfrm>
              <a:off x="-40709675" y="3273750"/>
              <a:ext cx="84300" cy="84300"/>
            </a:xfrm>
            <a:custGeom>
              <a:rect b="b" l="l" r="r" t="t"/>
              <a:pathLst>
                <a:path extrusionOk="0" h="3372" w="3372">
                  <a:moveTo>
                    <a:pt x="2710" y="0"/>
                  </a:moveTo>
                  <a:lnTo>
                    <a:pt x="1" y="2710"/>
                  </a:lnTo>
                  <a:lnTo>
                    <a:pt x="694" y="3371"/>
                  </a:lnTo>
                  <a:lnTo>
                    <a:pt x="3372" y="662"/>
                  </a:lnTo>
                  <a:lnTo>
                    <a:pt x="271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1" name="Google Shape;2821;p60"/>
            <p:cNvSpPr/>
            <p:nvPr/>
          </p:nvSpPr>
          <p:spPr>
            <a:xfrm>
              <a:off x="-40578925" y="3247175"/>
              <a:ext cx="151250" cy="149475"/>
            </a:xfrm>
            <a:custGeom>
              <a:rect b="b" l="l" r="r" t="t"/>
              <a:pathLst>
                <a:path extrusionOk="0" h="5979" w="605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2" name="Google Shape;2822;p60"/>
            <p:cNvSpPr/>
            <p:nvPr/>
          </p:nvSpPr>
          <p:spPr>
            <a:xfrm>
              <a:off x="-40678175" y="3305250"/>
              <a:ext cx="213475" cy="213475"/>
            </a:xfrm>
            <a:custGeom>
              <a:rect b="b" l="l" r="r" t="t"/>
              <a:pathLst>
                <a:path extrusionOk="0" h="8539" w="8539">
                  <a:moveTo>
                    <a:pt x="2679" y="0"/>
                  </a:moveTo>
                  <a:lnTo>
                    <a:pt x="1" y="2678"/>
                  </a:lnTo>
                  <a:lnTo>
                    <a:pt x="5861" y="8538"/>
                  </a:lnTo>
                  <a:lnTo>
                    <a:pt x="8539" y="5860"/>
                  </a:lnTo>
                  <a:lnTo>
                    <a:pt x="267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3" name="Google Shape;2823;p60"/>
            <p:cNvSpPr/>
            <p:nvPr/>
          </p:nvSpPr>
          <p:spPr>
            <a:xfrm>
              <a:off x="-40513550" y="3469850"/>
              <a:ext cx="87875" cy="85800"/>
            </a:xfrm>
            <a:custGeom>
              <a:rect b="b" l="l" r="r" t="t"/>
              <a:pathLst>
                <a:path extrusionOk="0" h="3432" w="3515">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4" name="Google Shape;2824;p60"/>
            <p:cNvSpPr/>
            <p:nvPr/>
          </p:nvSpPr>
          <p:spPr>
            <a:xfrm>
              <a:off x="-40738025" y="3404500"/>
              <a:ext cx="150450" cy="149475"/>
            </a:xfrm>
            <a:custGeom>
              <a:rect b="b" l="l" r="r" t="t"/>
              <a:pathLst>
                <a:path extrusionOk="0" h="5979" w="6018">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5" name="Google Shape;2825;p60"/>
            <p:cNvSpPr/>
            <p:nvPr/>
          </p:nvSpPr>
          <p:spPr>
            <a:xfrm>
              <a:off x="-40748275" y="3238700"/>
              <a:ext cx="92175" cy="87850"/>
            </a:xfrm>
            <a:custGeom>
              <a:rect b="b" l="l" r="r" t="t"/>
              <a:pathLst>
                <a:path extrusionOk="0" h="3514" w="3687">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26" name="Google Shape;2826;p60"/>
          <p:cNvGrpSpPr/>
          <p:nvPr/>
        </p:nvGrpSpPr>
        <p:grpSpPr>
          <a:xfrm>
            <a:off x="3337753" y="2007986"/>
            <a:ext cx="279815" cy="254365"/>
            <a:chOff x="-40745125" y="3632900"/>
            <a:chExt cx="318225" cy="289875"/>
          </a:xfrm>
        </p:grpSpPr>
        <p:sp>
          <p:nvSpPr>
            <p:cNvPr id="2827" name="Google Shape;2827;p60"/>
            <p:cNvSpPr/>
            <p:nvPr/>
          </p:nvSpPr>
          <p:spPr>
            <a:xfrm>
              <a:off x="-40745125" y="3632900"/>
              <a:ext cx="300125" cy="82725"/>
            </a:xfrm>
            <a:custGeom>
              <a:rect b="b" l="l" r="r" t="t"/>
              <a:pathLst>
                <a:path extrusionOk="0" h="3309" w="12005">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8" name="Google Shape;2828;p60"/>
            <p:cNvSpPr/>
            <p:nvPr/>
          </p:nvSpPr>
          <p:spPr>
            <a:xfrm>
              <a:off x="-40508050" y="3736075"/>
              <a:ext cx="21300" cy="82725"/>
            </a:xfrm>
            <a:custGeom>
              <a:rect b="b" l="l" r="r" t="t"/>
              <a:pathLst>
                <a:path extrusionOk="0" h="3309" w="852">
                  <a:moveTo>
                    <a:pt x="1" y="1"/>
                  </a:moveTo>
                  <a:lnTo>
                    <a:pt x="1" y="3309"/>
                  </a:lnTo>
                  <a:lnTo>
                    <a:pt x="852" y="3309"/>
                  </a:lnTo>
                  <a:lnTo>
                    <a:pt x="85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9" name="Google Shape;2829;p60"/>
            <p:cNvSpPr/>
            <p:nvPr/>
          </p:nvSpPr>
          <p:spPr>
            <a:xfrm>
              <a:off x="-40466300" y="3736875"/>
              <a:ext cx="39400" cy="82725"/>
            </a:xfrm>
            <a:custGeom>
              <a:rect b="b" l="l" r="r" t="t"/>
              <a:pathLst>
                <a:path extrusionOk="0" h="3309" w="1576">
                  <a:moveTo>
                    <a:pt x="1" y="0"/>
                  </a:moveTo>
                  <a:lnTo>
                    <a:pt x="1" y="3308"/>
                  </a:lnTo>
                  <a:lnTo>
                    <a:pt x="1198" y="3308"/>
                  </a:lnTo>
                  <a:cubicBezTo>
                    <a:pt x="1387" y="3277"/>
                    <a:pt x="1576" y="3088"/>
                    <a:pt x="1576" y="2899"/>
                  </a:cubicBezTo>
                  <a:lnTo>
                    <a:pt x="1576" y="410"/>
                  </a:lnTo>
                  <a:cubicBezTo>
                    <a:pt x="1576" y="158"/>
                    <a:pt x="1387" y="0"/>
                    <a:pt x="119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0" name="Google Shape;2830;p60"/>
            <p:cNvSpPr/>
            <p:nvPr/>
          </p:nvSpPr>
          <p:spPr>
            <a:xfrm>
              <a:off x="-40723050" y="3736075"/>
              <a:ext cx="194550" cy="82725"/>
            </a:xfrm>
            <a:custGeom>
              <a:rect b="b" l="l" r="r" t="t"/>
              <a:pathLst>
                <a:path extrusionOk="0" h="3309" w="7782">
                  <a:moveTo>
                    <a:pt x="441" y="1"/>
                  </a:moveTo>
                  <a:cubicBezTo>
                    <a:pt x="189" y="1"/>
                    <a:pt x="0" y="221"/>
                    <a:pt x="0" y="442"/>
                  </a:cubicBezTo>
                  <a:lnTo>
                    <a:pt x="0" y="2931"/>
                  </a:lnTo>
                  <a:cubicBezTo>
                    <a:pt x="0" y="3151"/>
                    <a:pt x="189" y="3309"/>
                    <a:pt x="441" y="3309"/>
                  </a:cubicBezTo>
                  <a:lnTo>
                    <a:pt x="7782" y="3309"/>
                  </a:lnTo>
                  <a:lnTo>
                    <a:pt x="778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1" name="Google Shape;2831;p60"/>
            <p:cNvSpPr/>
            <p:nvPr/>
          </p:nvSpPr>
          <p:spPr>
            <a:xfrm>
              <a:off x="-40681325" y="3839250"/>
              <a:ext cx="21300" cy="82725"/>
            </a:xfrm>
            <a:custGeom>
              <a:rect b="b" l="l" r="r" t="t"/>
              <a:pathLst>
                <a:path extrusionOk="0" h="3309" w="852">
                  <a:moveTo>
                    <a:pt x="1" y="1"/>
                  </a:moveTo>
                  <a:lnTo>
                    <a:pt x="1" y="3309"/>
                  </a:lnTo>
                  <a:lnTo>
                    <a:pt x="851" y="3309"/>
                  </a:lnTo>
                  <a:lnTo>
                    <a:pt x="85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2" name="Google Shape;2832;p60"/>
            <p:cNvSpPr/>
            <p:nvPr/>
          </p:nvSpPr>
          <p:spPr>
            <a:xfrm>
              <a:off x="-40639575" y="3840825"/>
              <a:ext cx="190625" cy="81950"/>
            </a:xfrm>
            <a:custGeom>
              <a:rect b="b" l="l" r="r" t="t"/>
              <a:pathLst>
                <a:path extrusionOk="0" h="3278" w="7625">
                  <a:moveTo>
                    <a:pt x="1" y="1"/>
                  </a:moveTo>
                  <a:lnTo>
                    <a:pt x="1" y="3277"/>
                  </a:lnTo>
                  <a:lnTo>
                    <a:pt x="7247" y="3277"/>
                  </a:lnTo>
                  <a:cubicBezTo>
                    <a:pt x="7467" y="3277"/>
                    <a:pt x="7625" y="3057"/>
                    <a:pt x="7625" y="2868"/>
                  </a:cubicBezTo>
                  <a:lnTo>
                    <a:pt x="7625" y="379"/>
                  </a:lnTo>
                  <a:cubicBezTo>
                    <a:pt x="7625" y="158"/>
                    <a:pt x="7436" y="1"/>
                    <a:pt x="72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3" name="Google Shape;2833;p60"/>
            <p:cNvSpPr/>
            <p:nvPr/>
          </p:nvSpPr>
          <p:spPr>
            <a:xfrm>
              <a:off x="-40745125" y="3840050"/>
              <a:ext cx="43350" cy="82725"/>
            </a:xfrm>
            <a:custGeom>
              <a:rect b="b" l="l" r="r" t="t"/>
              <a:pathLst>
                <a:path extrusionOk="0" h="3309" w="1734">
                  <a:moveTo>
                    <a:pt x="442" y="0"/>
                  </a:moveTo>
                  <a:cubicBezTo>
                    <a:pt x="190" y="0"/>
                    <a:pt x="1" y="189"/>
                    <a:pt x="1" y="378"/>
                  </a:cubicBezTo>
                  <a:lnTo>
                    <a:pt x="1" y="2867"/>
                  </a:lnTo>
                  <a:cubicBezTo>
                    <a:pt x="1" y="3088"/>
                    <a:pt x="190" y="3308"/>
                    <a:pt x="442" y="3308"/>
                  </a:cubicBezTo>
                  <a:lnTo>
                    <a:pt x="1734" y="3308"/>
                  </a:lnTo>
                  <a:lnTo>
                    <a:pt x="173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34" name="Google Shape;2834;p60"/>
          <p:cNvGrpSpPr/>
          <p:nvPr/>
        </p:nvGrpSpPr>
        <p:grpSpPr>
          <a:xfrm>
            <a:off x="3339599" y="2430752"/>
            <a:ext cx="279826" cy="284984"/>
            <a:chOff x="-40742750" y="3972175"/>
            <a:chExt cx="311125" cy="316825"/>
          </a:xfrm>
        </p:grpSpPr>
        <p:sp>
          <p:nvSpPr>
            <p:cNvPr id="2835" name="Google Shape;2835;p60"/>
            <p:cNvSpPr/>
            <p:nvPr/>
          </p:nvSpPr>
          <p:spPr>
            <a:xfrm>
              <a:off x="-40699425" y="4118075"/>
              <a:ext cx="226850" cy="101625"/>
            </a:xfrm>
            <a:custGeom>
              <a:rect b="b" l="l" r="r" t="t"/>
              <a:pathLst>
                <a:path extrusionOk="0" h="4065" w="9074">
                  <a:moveTo>
                    <a:pt x="0" y="0"/>
                  </a:moveTo>
                  <a:lnTo>
                    <a:pt x="0" y="2017"/>
                  </a:lnTo>
                  <a:cubicBezTo>
                    <a:pt x="0" y="3529"/>
                    <a:pt x="2741" y="4065"/>
                    <a:pt x="4505" y="4065"/>
                  </a:cubicBezTo>
                  <a:cubicBezTo>
                    <a:pt x="6774" y="4065"/>
                    <a:pt x="9074" y="3371"/>
                    <a:pt x="9074" y="2017"/>
                  </a:cubicBezTo>
                  <a:lnTo>
                    <a:pt x="9074" y="0"/>
                  </a:lnTo>
                  <a:lnTo>
                    <a:pt x="5135" y="2237"/>
                  </a:lnTo>
                  <a:cubicBezTo>
                    <a:pt x="4953" y="2359"/>
                    <a:pt x="4748" y="2415"/>
                    <a:pt x="4546" y="2415"/>
                  </a:cubicBezTo>
                  <a:cubicBezTo>
                    <a:pt x="4330" y="2415"/>
                    <a:pt x="4117" y="2351"/>
                    <a:pt x="3938" y="2237"/>
                  </a:cubicBezTo>
                  <a:cubicBezTo>
                    <a:pt x="3623" y="2048"/>
                    <a:pt x="315" y="221"/>
                    <a:pt x="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6" name="Google Shape;2836;p60"/>
            <p:cNvSpPr/>
            <p:nvPr/>
          </p:nvSpPr>
          <p:spPr>
            <a:xfrm>
              <a:off x="-40742750" y="3972175"/>
              <a:ext cx="311125" cy="316825"/>
            </a:xfrm>
            <a:custGeom>
              <a:rect b="b" l="l" r="r" t="t"/>
              <a:pathLst>
                <a:path extrusionOk="0" h="12673" w="12445">
                  <a:moveTo>
                    <a:pt x="6254" y="0"/>
                  </a:moveTo>
                  <a:cubicBezTo>
                    <a:pt x="6183" y="0"/>
                    <a:pt x="6112" y="24"/>
                    <a:pt x="6049" y="71"/>
                  </a:cubicBezTo>
                  <a:lnTo>
                    <a:pt x="284" y="3379"/>
                  </a:lnTo>
                  <a:cubicBezTo>
                    <a:pt x="0" y="3537"/>
                    <a:pt x="0" y="3915"/>
                    <a:pt x="284" y="4072"/>
                  </a:cubicBezTo>
                  <a:lnTo>
                    <a:pt x="6049" y="7380"/>
                  </a:lnTo>
                  <a:cubicBezTo>
                    <a:pt x="6112" y="7427"/>
                    <a:pt x="6183" y="7451"/>
                    <a:pt x="6254" y="7451"/>
                  </a:cubicBezTo>
                  <a:cubicBezTo>
                    <a:pt x="6325" y="7451"/>
                    <a:pt x="6396" y="7427"/>
                    <a:pt x="6459" y="7380"/>
                  </a:cubicBezTo>
                  <a:cubicBezTo>
                    <a:pt x="11374" y="4545"/>
                    <a:pt x="11626" y="4419"/>
                    <a:pt x="11626" y="4419"/>
                  </a:cubicBezTo>
                  <a:lnTo>
                    <a:pt x="11626" y="12263"/>
                  </a:lnTo>
                  <a:cubicBezTo>
                    <a:pt x="11657" y="12515"/>
                    <a:pt x="11846" y="12673"/>
                    <a:pt x="12035" y="12673"/>
                  </a:cubicBezTo>
                  <a:cubicBezTo>
                    <a:pt x="12287" y="12673"/>
                    <a:pt x="12445" y="12452"/>
                    <a:pt x="12445" y="12263"/>
                  </a:cubicBezTo>
                  <a:lnTo>
                    <a:pt x="12445" y="3726"/>
                  </a:lnTo>
                  <a:cubicBezTo>
                    <a:pt x="12445" y="3568"/>
                    <a:pt x="12319" y="3411"/>
                    <a:pt x="12256" y="3379"/>
                  </a:cubicBezTo>
                  <a:lnTo>
                    <a:pt x="6459" y="71"/>
                  </a:lnTo>
                  <a:cubicBezTo>
                    <a:pt x="6396" y="24"/>
                    <a:pt x="6325" y="0"/>
                    <a:pt x="625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37" name="Google Shape;2837;p60"/>
          <p:cNvGrpSpPr/>
          <p:nvPr/>
        </p:nvGrpSpPr>
        <p:grpSpPr>
          <a:xfrm>
            <a:off x="2070216" y="2873447"/>
            <a:ext cx="198296" cy="274916"/>
            <a:chOff x="-38860325" y="3221750"/>
            <a:chExt cx="228425" cy="316650"/>
          </a:xfrm>
        </p:grpSpPr>
        <p:sp>
          <p:nvSpPr>
            <p:cNvPr id="2838" name="Google Shape;2838;p60"/>
            <p:cNvSpPr/>
            <p:nvPr/>
          </p:nvSpPr>
          <p:spPr>
            <a:xfrm>
              <a:off x="-38735875" y="3222550"/>
              <a:ext cx="103975" cy="123675"/>
            </a:xfrm>
            <a:custGeom>
              <a:rect b="b" l="l" r="r" t="t"/>
              <a:pathLst>
                <a:path extrusionOk="0" h="4947" w="4159">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9" name="Google Shape;2839;p60"/>
            <p:cNvSpPr/>
            <p:nvPr/>
          </p:nvSpPr>
          <p:spPr>
            <a:xfrm>
              <a:off x="-38756375" y="3302875"/>
              <a:ext cx="22075" cy="63050"/>
            </a:xfrm>
            <a:custGeom>
              <a:rect b="b" l="l" r="r" t="t"/>
              <a:pathLst>
                <a:path extrusionOk="0" h="2522" w="883">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0" name="Google Shape;2840;p60"/>
            <p:cNvSpPr/>
            <p:nvPr/>
          </p:nvSpPr>
          <p:spPr>
            <a:xfrm>
              <a:off x="-38859550" y="3221750"/>
              <a:ext cx="103200" cy="122900"/>
            </a:xfrm>
            <a:custGeom>
              <a:rect b="b" l="l" r="r" t="t"/>
              <a:pathLst>
                <a:path extrusionOk="0" h="4916" w="4128">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1" name="Google Shape;2841;p60"/>
            <p:cNvSpPr/>
            <p:nvPr/>
          </p:nvSpPr>
          <p:spPr>
            <a:xfrm>
              <a:off x="-38860325" y="3367475"/>
              <a:ext cx="228425" cy="170925"/>
            </a:xfrm>
            <a:custGeom>
              <a:rect b="b" l="l" r="r" t="t"/>
              <a:pathLst>
                <a:path extrusionOk="0" h="6837" w="9137">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42" name="Google Shape;2842;p60"/>
          <p:cNvGrpSpPr/>
          <p:nvPr/>
        </p:nvGrpSpPr>
        <p:grpSpPr>
          <a:xfrm>
            <a:off x="2022170" y="3304757"/>
            <a:ext cx="295893" cy="285796"/>
            <a:chOff x="-38905225" y="3591875"/>
            <a:chExt cx="325300" cy="314200"/>
          </a:xfrm>
        </p:grpSpPr>
        <p:sp>
          <p:nvSpPr>
            <p:cNvPr id="2843" name="Google Shape;2843;p60"/>
            <p:cNvSpPr/>
            <p:nvPr/>
          </p:nvSpPr>
          <p:spPr>
            <a:xfrm>
              <a:off x="-38716975" y="3591875"/>
              <a:ext cx="137050" cy="131625"/>
            </a:xfrm>
            <a:custGeom>
              <a:rect b="b" l="l" r="r" t="t"/>
              <a:pathLst>
                <a:path extrusionOk="0" h="5265" w="5482">
                  <a:moveTo>
                    <a:pt x="1543" y="1"/>
                  </a:moveTo>
                  <a:cubicBezTo>
                    <a:pt x="987" y="1"/>
                    <a:pt x="447" y="38"/>
                    <a:pt x="0" y="98"/>
                  </a:cubicBezTo>
                  <a:lnTo>
                    <a:pt x="5167" y="5265"/>
                  </a:lnTo>
                  <a:cubicBezTo>
                    <a:pt x="5482" y="3311"/>
                    <a:pt x="5198" y="1326"/>
                    <a:pt x="4568" y="696"/>
                  </a:cubicBezTo>
                  <a:cubicBezTo>
                    <a:pt x="4029" y="178"/>
                    <a:pt x="2751" y="1"/>
                    <a:pt x="15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4" name="Google Shape;2844;p60"/>
            <p:cNvSpPr/>
            <p:nvPr/>
          </p:nvSpPr>
          <p:spPr>
            <a:xfrm>
              <a:off x="-38905225" y="3774675"/>
              <a:ext cx="137075" cy="131400"/>
            </a:xfrm>
            <a:custGeom>
              <a:rect b="b" l="l" r="r" t="t"/>
              <a:pathLst>
                <a:path extrusionOk="0" h="5256" w="5483">
                  <a:moveTo>
                    <a:pt x="316" y="0"/>
                  </a:moveTo>
                  <a:lnTo>
                    <a:pt x="316" y="0"/>
                  </a:lnTo>
                  <a:cubicBezTo>
                    <a:pt x="0" y="1922"/>
                    <a:pt x="253" y="3907"/>
                    <a:pt x="914" y="4569"/>
                  </a:cubicBezTo>
                  <a:cubicBezTo>
                    <a:pt x="1376" y="5031"/>
                    <a:pt x="2601" y="5256"/>
                    <a:pt x="3967" y="5256"/>
                  </a:cubicBezTo>
                  <a:cubicBezTo>
                    <a:pt x="4464" y="5256"/>
                    <a:pt x="4979" y="5226"/>
                    <a:pt x="5482" y="5167"/>
                  </a:cubicBezTo>
                  <a:lnTo>
                    <a:pt x="31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5" name="Google Shape;2845;p60"/>
            <p:cNvSpPr/>
            <p:nvPr/>
          </p:nvSpPr>
          <p:spPr>
            <a:xfrm>
              <a:off x="-38891050" y="3599025"/>
              <a:ext cx="298525" cy="300900"/>
            </a:xfrm>
            <a:custGeom>
              <a:rect b="b" l="l" r="r" t="t"/>
              <a:pathLst>
                <a:path extrusionOk="0" h="12036" w="11941">
                  <a:moveTo>
                    <a:pt x="6349" y="2687"/>
                  </a:moveTo>
                  <a:cubicBezTo>
                    <a:pt x="6459" y="2687"/>
                    <a:pt x="6569" y="2726"/>
                    <a:pt x="6648" y="2805"/>
                  </a:cubicBezTo>
                  <a:lnTo>
                    <a:pt x="7593" y="3750"/>
                  </a:lnTo>
                  <a:lnTo>
                    <a:pt x="7719" y="3655"/>
                  </a:lnTo>
                  <a:cubicBezTo>
                    <a:pt x="7798" y="3577"/>
                    <a:pt x="7908" y="3537"/>
                    <a:pt x="8019" y="3537"/>
                  </a:cubicBezTo>
                  <a:cubicBezTo>
                    <a:pt x="8129" y="3537"/>
                    <a:pt x="8239" y="3577"/>
                    <a:pt x="8318" y="3655"/>
                  </a:cubicBezTo>
                  <a:cubicBezTo>
                    <a:pt x="8475" y="3813"/>
                    <a:pt x="8475" y="4065"/>
                    <a:pt x="8318" y="4222"/>
                  </a:cubicBezTo>
                  <a:lnTo>
                    <a:pt x="8192" y="4348"/>
                  </a:lnTo>
                  <a:lnTo>
                    <a:pt x="9137" y="5294"/>
                  </a:lnTo>
                  <a:cubicBezTo>
                    <a:pt x="9295" y="5451"/>
                    <a:pt x="9295" y="5735"/>
                    <a:pt x="9137" y="5892"/>
                  </a:cubicBezTo>
                  <a:cubicBezTo>
                    <a:pt x="9058" y="5971"/>
                    <a:pt x="8948" y="6010"/>
                    <a:pt x="8838" y="6010"/>
                  </a:cubicBezTo>
                  <a:cubicBezTo>
                    <a:pt x="8727" y="6010"/>
                    <a:pt x="8617" y="5971"/>
                    <a:pt x="8538" y="5892"/>
                  </a:cubicBezTo>
                  <a:lnTo>
                    <a:pt x="7593" y="4947"/>
                  </a:lnTo>
                  <a:lnTo>
                    <a:pt x="6522" y="6018"/>
                  </a:lnTo>
                  <a:lnTo>
                    <a:pt x="7467" y="6963"/>
                  </a:lnTo>
                  <a:cubicBezTo>
                    <a:pt x="7625" y="7089"/>
                    <a:pt x="7625" y="7373"/>
                    <a:pt x="7467" y="7530"/>
                  </a:cubicBezTo>
                  <a:cubicBezTo>
                    <a:pt x="7388" y="7609"/>
                    <a:pt x="7286" y="7649"/>
                    <a:pt x="7184" y="7649"/>
                  </a:cubicBezTo>
                  <a:cubicBezTo>
                    <a:pt x="7081" y="7649"/>
                    <a:pt x="6979" y="7609"/>
                    <a:pt x="6900" y="7530"/>
                  </a:cubicBezTo>
                  <a:lnTo>
                    <a:pt x="5955" y="6585"/>
                  </a:lnTo>
                  <a:lnTo>
                    <a:pt x="4884" y="7656"/>
                  </a:lnTo>
                  <a:lnTo>
                    <a:pt x="5829" y="8602"/>
                  </a:lnTo>
                  <a:cubicBezTo>
                    <a:pt x="5987" y="8759"/>
                    <a:pt x="5987" y="9043"/>
                    <a:pt x="5829" y="9200"/>
                  </a:cubicBezTo>
                  <a:cubicBezTo>
                    <a:pt x="5750" y="9279"/>
                    <a:pt x="5640" y="9318"/>
                    <a:pt x="5530" y="9318"/>
                  </a:cubicBezTo>
                  <a:cubicBezTo>
                    <a:pt x="5419" y="9318"/>
                    <a:pt x="5309" y="9279"/>
                    <a:pt x="5230" y="9200"/>
                  </a:cubicBezTo>
                  <a:lnTo>
                    <a:pt x="4285" y="8255"/>
                  </a:lnTo>
                  <a:lnTo>
                    <a:pt x="4159" y="8381"/>
                  </a:lnTo>
                  <a:cubicBezTo>
                    <a:pt x="4080" y="8460"/>
                    <a:pt x="3978" y="8499"/>
                    <a:pt x="3876" y="8499"/>
                  </a:cubicBezTo>
                  <a:cubicBezTo>
                    <a:pt x="3773" y="8499"/>
                    <a:pt x="3671" y="8460"/>
                    <a:pt x="3592" y="8381"/>
                  </a:cubicBezTo>
                  <a:cubicBezTo>
                    <a:pt x="3435" y="8224"/>
                    <a:pt x="3435" y="7940"/>
                    <a:pt x="3592" y="7782"/>
                  </a:cubicBezTo>
                  <a:lnTo>
                    <a:pt x="3687" y="7656"/>
                  </a:lnTo>
                  <a:lnTo>
                    <a:pt x="2742" y="6711"/>
                  </a:lnTo>
                  <a:cubicBezTo>
                    <a:pt x="2584" y="6554"/>
                    <a:pt x="2584" y="6270"/>
                    <a:pt x="2742" y="6113"/>
                  </a:cubicBezTo>
                  <a:cubicBezTo>
                    <a:pt x="2820" y="6034"/>
                    <a:pt x="2931" y="5995"/>
                    <a:pt x="3041" y="5995"/>
                  </a:cubicBezTo>
                  <a:cubicBezTo>
                    <a:pt x="3151" y="5995"/>
                    <a:pt x="3261" y="6034"/>
                    <a:pt x="3340" y="6113"/>
                  </a:cubicBezTo>
                  <a:lnTo>
                    <a:pt x="4285" y="7058"/>
                  </a:lnTo>
                  <a:lnTo>
                    <a:pt x="5356" y="6018"/>
                  </a:lnTo>
                  <a:lnTo>
                    <a:pt x="4411" y="5073"/>
                  </a:lnTo>
                  <a:cubicBezTo>
                    <a:pt x="4254" y="4916"/>
                    <a:pt x="4254" y="4632"/>
                    <a:pt x="4411" y="4474"/>
                  </a:cubicBezTo>
                  <a:cubicBezTo>
                    <a:pt x="4490" y="4396"/>
                    <a:pt x="4600" y="4356"/>
                    <a:pt x="4711" y="4356"/>
                  </a:cubicBezTo>
                  <a:cubicBezTo>
                    <a:pt x="4821" y="4356"/>
                    <a:pt x="4931" y="4396"/>
                    <a:pt x="5010" y="4474"/>
                  </a:cubicBezTo>
                  <a:lnTo>
                    <a:pt x="5955" y="5420"/>
                  </a:lnTo>
                  <a:lnTo>
                    <a:pt x="6995" y="4348"/>
                  </a:lnTo>
                  <a:lnTo>
                    <a:pt x="6050" y="3403"/>
                  </a:lnTo>
                  <a:cubicBezTo>
                    <a:pt x="5892" y="3246"/>
                    <a:pt x="5892" y="2962"/>
                    <a:pt x="6050" y="2805"/>
                  </a:cubicBezTo>
                  <a:cubicBezTo>
                    <a:pt x="6128" y="2726"/>
                    <a:pt x="6239" y="2687"/>
                    <a:pt x="6349" y="2687"/>
                  </a:cubicBezTo>
                  <a:close/>
                  <a:moveTo>
                    <a:pt x="5987" y="1"/>
                  </a:moveTo>
                  <a:cubicBezTo>
                    <a:pt x="2805" y="757"/>
                    <a:pt x="788" y="3025"/>
                    <a:pt x="1" y="6081"/>
                  </a:cubicBezTo>
                  <a:lnTo>
                    <a:pt x="5955" y="12036"/>
                  </a:lnTo>
                  <a:cubicBezTo>
                    <a:pt x="9106" y="11248"/>
                    <a:pt x="11153" y="9043"/>
                    <a:pt x="11941" y="5955"/>
                  </a:cubicBezTo>
                  <a:lnTo>
                    <a:pt x="598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46" name="Google Shape;2846;p60"/>
          <p:cNvSpPr/>
          <p:nvPr/>
        </p:nvSpPr>
        <p:spPr>
          <a:xfrm>
            <a:off x="2022500" y="3755311"/>
            <a:ext cx="291065" cy="246185"/>
          </a:xfrm>
          <a:custGeom>
            <a:rect b="b" l="l" r="r" t="t"/>
            <a:pathLst>
              <a:path extrusionOk="0" h="10713" w="12666">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47" name="Google Shape;2847;p60"/>
          <p:cNvGrpSpPr/>
          <p:nvPr/>
        </p:nvGrpSpPr>
        <p:grpSpPr>
          <a:xfrm>
            <a:off x="3797135" y="3302779"/>
            <a:ext cx="228764" cy="290881"/>
            <a:chOff x="-37370925" y="3579105"/>
            <a:chExt cx="248900" cy="316450"/>
          </a:xfrm>
        </p:grpSpPr>
        <p:sp>
          <p:nvSpPr>
            <p:cNvPr id="2848" name="Google Shape;2848;p60"/>
            <p:cNvSpPr/>
            <p:nvPr/>
          </p:nvSpPr>
          <p:spPr>
            <a:xfrm>
              <a:off x="-37268550" y="3671055"/>
              <a:ext cx="83525" cy="82525"/>
            </a:xfrm>
            <a:custGeom>
              <a:rect b="b" l="l" r="r" t="t"/>
              <a:pathLst>
                <a:path extrusionOk="0" h="3301" w="3341">
                  <a:moveTo>
                    <a:pt x="2238" y="1"/>
                  </a:moveTo>
                  <a:lnTo>
                    <a:pt x="1" y="2237"/>
                  </a:lnTo>
                  <a:lnTo>
                    <a:pt x="946" y="3183"/>
                  </a:lnTo>
                  <a:cubicBezTo>
                    <a:pt x="1040" y="3261"/>
                    <a:pt x="1151" y="3301"/>
                    <a:pt x="1257" y="3301"/>
                  </a:cubicBezTo>
                  <a:cubicBezTo>
                    <a:pt x="1363" y="3301"/>
                    <a:pt x="1466" y="3261"/>
                    <a:pt x="1545" y="3183"/>
                  </a:cubicBezTo>
                  <a:lnTo>
                    <a:pt x="3183" y="1544"/>
                  </a:lnTo>
                  <a:cubicBezTo>
                    <a:pt x="3340" y="1387"/>
                    <a:pt x="3340" y="1103"/>
                    <a:pt x="3183" y="946"/>
                  </a:cubicBezTo>
                  <a:lnTo>
                    <a:pt x="223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9" name="Google Shape;2849;p60"/>
            <p:cNvSpPr/>
            <p:nvPr/>
          </p:nvSpPr>
          <p:spPr>
            <a:xfrm>
              <a:off x="-37370925" y="3579105"/>
              <a:ext cx="248900" cy="316450"/>
            </a:xfrm>
            <a:custGeom>
              <a:rect b="b" l="l" r="r" t="t"/>
              <a:pathLst>
                <a:path extrusionOk="0" h="12658" w="9956">
                  <a:moveTo>
                    <a:pt x="4537" y="8625"/>
                  </a:moveTo>
                  <a:cubicBezTo>
                    <a:pt x="4757" y="8625"/>
                    <a:pt x="4946" y="8845"/>
                    <a:pt x="4946" y="9066"/>
                  </a:cubicBezTo>
                  <a:cubicBezTo>
                    <a:pt x="4915" y="9255"/>
                    <a:pt x="4757" y="9475"/>
                    <a:pt x="4537" y="9475"/>
                  </a:cubicBezTo>
                  <a:cubicBezTo>
                    <a:pt x="4285" y="9475"/>
                    <a:pt x="4096" y="9255"/>
                    <a:pt x="4096" y="9066"/>
                  </a:cubicBezTo>
                  <a:cubicBezTo>
                    <a:pt x="4096" y="8845"/>
                    <a:pt x="4285" y="8625"/>
                    <a:pt x="4537" y="8625"/>
                  </a:cubicBezTo>
                  <a:close/>
                  <a:moveTo>
                    <a:pt x="2615" y="0"/>
                  </a:moveTo>
                  <a:cubicBezTo>
                    <a:pt x="2513" y="0"/>
                    <a:pt x="2410" y="40"/>
                    <a:pt x="2332" y="119"/>
                  </a:cubicBezTo>
                  <a:lnTo>
                    <a:pt x="662" y="1788"/>
                  </a:lnTo>
                  <a:cubicBezTo>
                    <a:pt x="504" y="1946"/>
                    <a:pt x="504" y="2229"/>
                    <a:pt x="662" y="2355"/>
                  </a:cubicBezTo>
                  <a:lnTo>
                    <a:pt x="1764" y="3458"/>
                  </a:lnTo>
                  <a:cubicBezTo>
                    <a:pt x="1166" y="4183"/>
                    <a:pt x="819" y="5096"/>
                    <a:pt x="819" y="6073"/>
                  </a:cubicBezTo>
                  <a:cubicBezTo>
                    <a:pt x="819" y="7774"/>
                    <a:pt x="1859" y="9223"/>
                    <a:pt x="3308" y="9853"/>
                  </a:cubicBezTo>
                  <a:lnTo>
                    <a:pt x="3308" y="10200"/>
                  </a:lnTo>
                  <a:lnTo>
                    <a:pt x="1229" y="10200"/>
                  </a:lnTo>
                  <a:cubicBezTo>
                    <a:pt x="536" y="10200"/>
                    <a:pt x="0" y="10767"/>
                    <a:pt x="0" y="11429"/>
                  </a:cubicBezTo>
                  <a:lnTo>
                    <a:pt x="0" y="12248"/>
                  </a:lnTo>
                  <a:cubicBezTo>
                    <a:pt x="0" y="12500"/>
                    <a:pt x="189" y="12657"/>
                    <a:pt x="441" y="12657"/>
                  </a:cubicBezTo>
                  <a:lnTo>
                    <a:pt x="8696" y="12657"/>
                  </a:lnTo>
                  <a:cubicBezTo>
                    <a:pt x="8948" y="12657"/>
                    <a:pt x="9137" y="12468"/>
                    <a:pt x="9137" y="12248"/>
                  </a:cubicBezTo>
                  <a:lnTo>
                    <a:pt x="9137" y="11429"/>
                  </a:lnTo>
                  <a:cubicBezTo>
                    <a:pt x="9137" y="10767"/>
                    <a:pt x="8570" y="10200"/>
                    <a:pt x="7876" y="10200"/>
                  </a:cubicBezTo>
                  <a:lnTo>
                    <a:pt x="5797" y="10200"/>
                  </a:lnTo>
                  <a:lnTo>
                    <a:pt x="5797" y="10137"/>
                  </a:lnTo>
                  <a:cubicBezTo>
                    <a:pt x="7120" y="9853"/>
                    <a:pt x="8223" y="8940"/>
                    <a:pt x="8790" y="7743"/>
                  </a:cubicBezTo>
                  <a:lnTo>
                    <a:pt x="9515" y="7743"/>
                  </a:lnTo>
                  <a:cubicBezTo>
                    <a:pt x="9767" y="7743"/>
                    <a:pt x="9956" y="7522"/>
                    <a:pt x="9956" y="7333"/>
                  </a:cubicBezTo>
                  <a:cubicBezTo>
                    <a:pt x="9893" y="7176"/>
                    <a:pt x="9735" y="6987"/>
                    <a:pt x="9483" y="6987"/>
                  </a:cubicBezTo>
                  <a:lnTo>
                    <a:pt x="6994" y="6987"/>
                  </a:lnTo>
                  <a:cubicBezTo>
                    <a:pt x="6774" y="6987"/>
                    <a:pt x="6585" y="7176"/>
                    <a:pt x="6585" y="7365"/>
                  </a:cubicBezTo>
                  <a:cubicBezTo>
                    <a:pt x="6585" y="7617"/>
                    <a:pt x="6774" y="7774"/>
                    <a:pt x="6994" y="7774"/>
                  </a:cubicBezTo>
                  <a:lnTo>
                    <a:pt x="7845" y="7774"/>
                  </a:lnTo>
                  <a:cubicBezTo>
                    <a:pt x="7404" y="8530"/>
                    <a:pt x="6648" y="9097"/>
                    <a:pt x="5734" y="9318"/>
                  </a:cubicBezTo>
                  <a:lnTo>
                    <a:pt x="5734" y="8971"/>
                  </a:lnTo>
                  <a:cubicBezTo>
                    <a:pt x="5734" y="8310"/>
                    <a:pt x="5198" y="7774"/>
                    <a:pt x="4537" y="7743"/>
                  </a:cubicBezTo>
                  <a:cubicBezTo>
                    <a:pt x="3844" y="7743"/>
                    <a:pt x="3308" y="8278"/>
                    <a:pt x="3308" y="8940"/>
                  </a:cubicBezTo>
                  <a:cubicBezTo>
                    <a:pt x="2332" y="8373"/>
                    <a:pt x="1638" y="7302"/>
                    <a:pt x="1638" y="6073"/>
                  </a:cubicBezTo>
                  <a:cubicBezTo>
                    <a:pt x="1638" y="5285"/>
                    <a:pt x="1922" y="4624"/>
                    <a:pt x="2363" y="4057"/>
                  </a:cubicBezTo>
                  <a:lnTo>
                    <a:pt x="3529" y="5254"/>
                  </a:lnTo>
                  <a:lnTo>
                    <a:pt x="5797" y="3017"/>
                  </a:lnTo>
                  <a:lnTo>
                    <a:pt x="2899" y="119"/>
                  </a:lnTo>
                  <a:cubicBezTo>
                    <a:pt x="2820" y="40"/>
                    <a:pt x="2717" y="0"/>
                    <a:pt x="261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50" name="Google Shape;2850;p60"/>
          <p:cNvSpPr/>
          <p:nvPr/>
        </p:nvSpPr>
        <p:spPr>
          <a:xfrm>
            <a:off x="1589468" y="1553542"/>
            <a:ext cx="290059" cy="294011"/>
          </a:xfrm>
          <a:custGeom>
            <a:rect b="b" l="l" r="r" t="t"/>
            <a:pathLst>
              <a:path extrusionOk="0" h="12647" w="12477">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1" name="Google Shape;2851;p60"/>
          <p:cNvSpPr/>
          <p:nvPr/>
        </p:nvSpPr>
        <p:spPr>
          <a:xfrm>
            <a:off x="1615627" y="1996290"/>
            <a:ext cx="228774" cy="275901"/>
          </a:xfrm>
          <a:custGeom>
            <a:rect b="b" l="l" r="r" t="t"/>
            <a:pathLst>
              <a:path extrusionOk="0" h="12729" w="10776">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52" name="Google Shape;2852;p60"/>
          <p:cNvGrpSpPr/>
          <p:nvPr/>
        </p:nvGrpSpPr>
        <p:grpSpPr>
          <a:xfrm>
            <a:off x="1589477" y="2431411"/>
            <a:ext cx="285416" cy="284003"/>
            <a:chOff x="-42259725" y="3951100"/>
            <a:chExt cx="318225" cy="316650"/>
          </a:xfrm>
        </p:grpSpPr>
        <p:sp>
          <p:nvSpPr>
            <p:cNvPr id="2853" name="Google Shape;2853;p60"/>
            <p:cNvSpPr/>
            <p:nvPr/>
          </p:nvSpPr>
          <p:spPr>
            <a:xfrm>
              <a:off x="-42258150" y="3951100"/>
              <a:ext cx="316650" cy="123675"/>
            </a:xfrm>
            <a:custGeom>
              <a:rect b="b" l="l" r="r" t="t"/>
              <a:pathLst>
                <a:path extrusionOk="0" h="4947" w="12666">
                  <a:moveTo>
                    <a:pt x="2868" y="820"/>
                  </a:moveTo>
                  <a:cubicBezTo>
                    <a:pt x="3120" y="820"/>
                    <a:pt x="3277" y="1009"/>
                    <a:pt x="3277" y="1261"/>
                  </a:cubicBezTo>
                  <a:lnTo>
                    <a:pt x="3277" y="2899"/>
                  </a:lnTo>
                  <a:cubicBezTo>
                    <a:pt x="3277" y="3151"/>
                    <a:pt x="3057" y="3308"/>
                    <a:pt x="2868" y="3308"/>
                  </a:cubicBezTo>
                  <a:cubicBezTo>
                    <a:pt x="2647" y="3308"/>
                    <a:pt x="2490" y="3119"/>
                    <a:pt x="2427" y="2899"/>
                  </a:cubicBezTo>
                  <a:lnTo>
                    <a:pt x="2427" y="1261"/>
                  </a:lnTo>
                  <a:cubicBezTo>
                    <a:pt x="2427" y="1009"/>
                    <a:pt x="2647" y="851"/>
                    <a:pt x="2868" y="820"/>
                  </a:cubicBezTo>
                  <a:close/>
                  <a:moveTo>
                    <a:pt x="9767" y="820"/>
                  </a:moveTo>
                  <a:cubicBezTo>
                    <a:pt x="9988" y="820"/>
                    <a:pt x="10145" y="1009"/>
                    <a:pt x="10145" y="1261"/>
                  </a:cubicBezTo>
                  <a:lnTo>
                    <a:pt x="10145" y="2899"/>
                  </a:lnTo>
                  <a:cubicBezTo>
                    <a:pt x="10145" y="3151"/>
                    <a:pt x="9956" y="3308"/>
                    <a:pt x="9767" y="3308"/>
                  </a:cubicBezTo>
                  <a:cubicBezTo>
                    <a:pt x="9515" y="3308"/>
                    <a:pt x="9358" y="3119"/>
                    <a:pt x="9326" y="2899"/>
                  </a:cubicBezTo>
                  <a:lnTo>
                    <a:pt x="9326" y="1261"/>
                  </a:lnTo>
                  <a:cubicBezTo>
                    <a:pt x="9326" y="1009"/>
                    <a:pt x="9515" y="851"/>
                    <a:pt x="9767" y="820"/>
                  </a:cubicBezTo>
                  <a:close/>
                  <a:moveTo>
                    <a:pt x="2868" y="0"/>
                  </a:moveTo>
                  <a:cubicBezTo>
                    <a:pt x="2206" y="0"/>
                    <a:pt x="1639" y="536"/>
                    <a:pt x="1608" y="1229"/>
                  </a:cubicBezTo>
                  <a:lnTo>
                    <a:pt x="1608" y="1639"/>
                  </a:lnTo>
                  <a:lnTo>
                    <a:pt x="1230" y="1639"/>
                  </a:lnTo>
                  <a:cubicBezTo>
                    <a:pt x="536" y="1639"/>
                    <a:pt x="1" y="2206"/>
                    <a:pt x="1" y="2867"/>
                  </a:cubicBezTo>
                  <a:lnTo>
                    <a:pt x="1" y="4947"/>
                  </a:lnTo>
                  <a:lnTo>
                    <a:pt x="12666" y="4947"/>
                  </a:lnTo>
                  <a:lnTo>
                    <a:pt x="12666" y="2867"/>
                  </a:lnTo>
                  <a:cubicBezTo>
                    <a:pt x="12634" y="2206"/>
                    <a:pt x="12036" y="1639"/>
                    <a:pt x="11374" y="1639"/>
                  </a:cubicBezTo>
                  <a:lnTo>
                    <a:pt x="10996" y="1639"/>
                  </a:lnTo>
                  <a:lnTo>
                    <a:pt x="10996" y="1229"/>
                  </a:lnTo>
                  <a:cubicBezTo>
                    <a:pt x="10996" y="536"/>
                    <a:pt x="10429" y="0"/>
                    <a:pt x="9767" y="0"/>
                  </a:cubicBezTo>
                  <a:cubicBezTo>
                    <a:pt x="9106" y="0"/>
                    <a:pt x="8539" y="536"/>
                    <a:pt x="8507" y="1229"/>
                  </a:cubicBezTo>
                  <a:lnTo>
                    <a:pt x="8507" y="1639"/>
                  </a:lnTo>
                  <a:lnTo>
                    <a:pt x="4097" y="1639"/>
                  </a:lnTo>
                  <a:lnTo>
                    <a:pt x="4097" y="1229"/>
                  </a:lnTo>
                  <a:cubicBezTo>
                    <a:pt x="4097" y="536"/>
                    <a:pt x="3561" y="0"/>
                    <a:pt x="286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4" name="Google Shape;2854;p60"/>
            <p:cNvSpPr/>
            <p:nvPr/>
          </p:nvSpPr>
          <p:spPr>
            <a:xfrm>
              <a:off x="-42259725" y="4096800"/>
              <a:ext cx="316650" cy="170950"/>
            </a:xfrm>
            <a:custGeom>
              <a:rect b="b" l="l" r="r" t="t"/>
              <a:pathLst>
                <a:path extrusionOk="0" h="6838" w="12666">
                  <a:moveTo>
                    <a:pt x="1" y="1"/>
                  </a:moveTo>
                  <a:lnTo>
                    <a:pt x="1" y="5640"/>
                  </a:lnTo>
                  <a:lnTo>
                    <a:pt x="32" y="5640"/>
                  </a:lnTo>
                  <a:cubicBezTo>
                    <a:pt x="32" y="6302"/>
                    <a:pt x="568" y="6837"/>
                    <a:pt x="1261" y="6837"/>
                  </a:cubicBezTo>
                  <a:lnTo>
                    <a:pt x="11437" y="6837"/>
                  </a:lnTo>
                  <a:cubicBezTo>
                    <a:pt x="12099" y="6837"/>
                    <a:pt x="12666" y="6302"/>
                    <a:pt x="12666" y="5640"/>
                  </a:cubicBezTo>
                  <a:lnTo>
                    <a:pt x="1266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55" name="Google Shape;2855;p60"/>
          <p:cNvGrpSpPr/>
          <p:nvPr/>
        </p:nvGrpSpPr>
        <p:grpSpPr>
          <a:xfrm>
            <a:off x="3769708" y="1571171"/>
            <a:ext cx="285429" cy="259532"/>
            <a:chOff x="-40378075" y="3267450"/>
            <a:chExt cx="317425" cy="289075"/>
          </a:xfrm>
        </p:grpSpPr>
        <p:sp>
          <p:nvSpPr>
            <p:cNvPr id="2856" name="Google Shape;2856;p60"/>
            <p:cNvSpPr/>
            <p:nvPr/>
          </p:nvSpPr>
          <p:spPr>
            <a:xfrm>
              <a:off x="-40218975" y="3308400"/>
              <a:ext cx="158325" cy="248125"/>
            </a:xfrm>
            <a:custGeom>
              <a:rect b="b" l="l" r="r" t="t"/>
              <a:pathLst>
                <a:path extrusionOk="0" h="9925" w="6333">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7" name="Google Shape;2857;p60"/>
            <p:cNvSpPr/>
            <p:nvPr/>
          </p:nvSpPr>
          <p:spPr>
            <a:xfrm>
              <a:off x="-40316650" y="3267450"/>
              <a:ext cx="86675" cy="257575"/>
            </a:xfrm>
            <a:custGeom>
              <a:rect b="b" l="l" r="r" t="t"/>
              <a:pathLst>
                <a:path extrusionOk="0" h="10303" w="3467">
                  <a:moveTo>
                    <a:pt x="1" y="0"/>
                  </a:moveTo>
                  <a:lnTo>
                    <a:pt x="1" y="9105"/>
                  </a:lnTo>
                  <a:cubicBezTo>
                    <a:pt x="1166" y="9200"/>
                    <a:pt x="2489" y="9578"/>
                    <a:pt x="3466" y="10302"/>
                  </a:cubicBezTo>
                  <a:lnTo>
                    <a:pt x="3466" y="1197"/>
                  </a:lnTo>
                  <a:cubicBezTo>
                    <a:pt x="2489" y="473"/>
                    <a:pt x="1229" y="95"/>
                    <a:pt x="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8" name="Google Shape;2858;p60"/>
            <p:cNvSpPr/>
            <p:nvPr/>
          </p:nvSpPr>
          <p:spPr>
            <a:xfrm>
              <a:off x="-40209525" y="3267450"/>
              <a:ext cx="86650" cy="257575"/>
            </a:xfrm>
            <a:custGeom>
              <a:rect b="b" l="l" r="r" t="t"/>
              <a:pathLst>
                <a:path extrusionOk="0" h="10303" w="3466">
                  <a:moveTo>
                    <a:pt x="3466" y="0"/>
                  </a:moveTo>
                  <a:cubicBezTo>
                    <a:pt x="2300" y="95"/>
                    <a:pt x="977" y="473"/>
                    <a:pt x="0" y="1197"/>
                  </a:cubicBezTo>
                  <a:lnTo>
                    <a:pt x="0" y="10302"/>
                  </a:lnTo>
                  <a:cubicBezTo>
                    <a:pt x="977" y="9578"/>
                    <a:pt x="2237" y="9200"/>
                    <a:pt x="3466" y="9105"/>
                  </a:cubicBezTo>
                  <a:lnTo>
                    <a:pt x="346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9" name="Google Shape;2859;p60"/>
            <p:cNvSpPr/>
            <p:nvPr/>
          </p:nvSpPr>
          <p:spPr>
            <a:xfrm>
              <a:off x="-40378075" y="3308400"/>
              <a:ext cx="157550" cy="248125"/>
            </a:xfrm>
            <a:custGeom>
              <a:rect b="b" l="l" r="r" t="t"/>
              <a:pathLst>
                <a:path extrusionOk="0" h="9925" w="6302">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60" name="Google Shape;2860;p60"/>
          <p:cNvGrpSpPr/>
          <p:nvPr/>
        </p:nvGrpSpPr>
        <p:grpSpPr>
          <a:xfrm>
            <a:off x="3783411" y="1999311"/>
            <a:ext cx="268211" cy="272984"/>
            <a:chOff x="-40372575" y="3604550"/>
            <a:chExt cx="311150" cy="316650"/>
          </a:xfrm>
        </p:grpSpPr>
        <p:sp>
          <p:nvSpPr>
            <p:cNvPr id="2861" name="Google Shape;2861;p60"/>
            <p:cNvSpPr/>
            <p:nvPr/>
          </p:nvSpPr>
          <p:spPr>
            <a:xfrm>
              <a:off x="-40372575" y="3604550"/>
              <a:ext cx="311150" cy="134475"/>
            </a:xfrm>
            <a:custGeom>
              <a:rect b="b" l="l" r="r" t="t"/>
              <a:pathLst>
                <a:path extrusionOk="0" h="5379" w="12446">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2" name="Google Shape;2862;p60"/>
            <p:cNvSpPr/>
            <p:nvPr/>
          </p:nvSpPr>
          <p:spPr>
            <a:xfrm>
              <a:off x="-40312700" y="3730575"/>
              <a:ext cx="185100" cy="190625"/>
            </a:xfrm>
            <a:custGeom>
              <a:rect b="b" l="l" r="r" t="t"/>
              <a:pathLst>
                <a:path extrusionOk="0" h="7625" w="7404">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3" name="Google Shape;2863;p60"/>
            <p:cNvSpPr/>
            <p:nvPr/>
          </p:nvSpPr>
          <p:spPr>
            <a:xfrm>
              <a:off x="-40250475" y="3688025"/>
              <a:ext cx="66950" cy="20500"/>
            </a:xfrm>
            <a:custGeom>
              <a:rect b="b" l="l" r="r" t="t"/>
              <a:pathLst>
                <a:path extrusionOk="0" h="820" w="2678">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64" name="Google Shape;2864;p60"/>
          <p:cNvSpPr/>
          <p:nvPr/>
        </p:nvSpPr>
        <p:spPr>
          <a:xfrm>
            <a:off x="3767595" y="2428035"/>
            <a:ext cx="284032" cy="291085"/>
          </a:xfrm>
          <a:custGeom>
            <a:rect b="b" l="l" r="r" t="t"/>
            <a:pathLst>
              <a:path extrusionOk="0" h="12732" w="12414">
                <a:moveTo>
                  <a:pt x="11965" y="0"/>
                </a:moveTo>
                <a:cubicBezTo>
                  <a:pt x="11946" y="0"/>
                  <a:pt x="11928" y="1"/>
                  <a:pt x="11910" y="4"/>
                </a:cubicBezTo>
                <a:lnTo>
                  <a:pt x="4474" y="1642"/>
                </a:lnTo>
                <a:cubicBezTo>
                  <a:pt x="4254" y="1705"/>
                  <a:pt x="4128" y="1862"/>
                  <a:pt x="4128" y="2051"/>
                </a:cubicBezTo>
                <a:lnTo>
                  <a:pt x="4128" y="9108"/>
                </a:lnTo>
                <a:cubicBezTo>
                  <a:pt x="3718" y="8793"/>
                  <a:pt x="3120" y="8541"/>
                  <a:pt x="2490" y="8541"/>
                </a:cubicBezTo>
                <a:cubicBezTo>
                  <a:pt x="1103" y="8541"/>
                  <a:pt x="1" y="9486"/>
                  <a:pt x="1" y="10652"/>
                </a:cubicBezTo>
                <a:cubicBezTo>
                  <a:pt x="1" y="11786"/>
                  <a:pt x="1103" y="12731"/>
                  <a:pt x="2490" y="12731"/>
                </a:cubicBezTo>
                <a:cubicBezTo>
                  <a:pt x="3876" y="12731"/>
                  <a:pt x="4979" y="11786"/>
                  <a:pt x="4979" y="10652"/>
                </a:cubicBezTo>
                <a:lnTo>
                  <a:pt x="4979" y="4887"/>
                </a:lnTo>
                <a:lnTo>
                  <a:pt x="11595" y="3438"/>
                </a:lnTo>
                <a:lnTo>
                  <a:pt x="11595" y="7502"/>
                </a:lnTo>
                <a:cubicBezTo>
                  <a:pt x="11154" y="7187"/>
                  <a:pt x="10555" y="6935"/>
                  <a:pt x="9925" y="6935"/>
                </a:cubicBezTo>
                <a:cubicBezTo>
                  <a:pt x="8570" y="6935"/>
                  <a:pt x="7467" y="7880"/>
                  <a:pt x="7467" y="9014"/>
                </a:cubicBezTo>
                <a:cubicBezTo>
                  <a:pt x="7467" y="10180"/>
                  <a:pt x="8570" y="11125"/>
                  <a:pt x="9925" y="11125"/>
                </a:cubicBezTo>
                <a:cubicBezTo>
                  <a:pt x="11311" y="11125"/>
                  <a:pt x="12414" y="10180"/>
                  <a:pt x="12414" y="9014"/>
                </a:cubicBezTo>
                <a:lnTo>
                  <a:pt x="12414" y="445"/>
                </a:lnTo>
                <a:cubicBezTo>
                  <a:pt x="12414" y="182"/>
                  <a:pt x="12197" y="0"/>
                  <a:pt x="1196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65" name="Google Shape;2865;p60"/>
          <p:cNvGrpSpPr/>
          <p:nvPr/>
        </p:nvGrpSpPr>
        <p:grpSpPr>
          <a:xfrm>
            <a:off x="2460802" y="2866632"/>
            <a:ext cx="304811" cy="284029"/>
            <a:chOff x="-38542250" y="3220175"/>
            <a:chExt cx="341525" cy="318525"/>
          </a:xfrm>
        </p:grpSpPr>
        <p:sp>
          <p:nvSpPr>
            <p:cNvPr id="2866" name="Google Shape;2866;p60"/>
            <p:cNvSpPr/>
            <p:nvPr/>
          </p:nvSpPr>
          <p:spPr>
            <a:xfrm>
              <a:off x="-38542250" y="3440725"/>
              <a:ext cx="101750" cy="97975"/>
            </a:xfrm>
            <a:custGeom>
              <a:rect b="b" l="l" r="r" t="t"/>
              <a:pathLst>
                <a:path extrusionOk="0" h="3919" w="4070">
                  <a:moveTo>
                    <a:pt x="1455" y="0"/>
                  </a:moveTo>
                  <a:lnTo>
                    <a:pt x="1013" y="2489"/>
                  </a:lnTo>
                  <a:lnTo>
                    <a:pt x="289" y="3214"/>
                  </a:lnTo>
                  <a:cubicBezTo>
                    <a:pt x="1" y="3502"/>
                    <a:pt x="280" y="3919"/>
                    <a:pt x="597" y="3919"/>
                  </a:cubicBezTo>
                  <a:cubicBezTo>
                    <a:pt x="695" y="3919"/>
                    <a:pt x="798" y="3878"/>
                    <a:pt x="887" y="3781"/>
                  </a:cubicBezTo>
                  <a:lnTo>
                    <a:pt x="1612" y="3088"/>
                  </a:lnTo>
                  <a:lnTo>
                    <a:pt x="4069" y="2647"/>
                  </a:lnTo>
                  <a:lnTo>
                    <a:pt x="145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7" name="Google Shape;2867;p60"/>
            <p:cNvSpPr/>
            <p:nvPr/>
          </p:nvSpPr>
          <p:spPr>
            <a:xfrm>
              <a:off x="-38494875" y="3354075"/>
              <a:ext cx="141800" cy="141025"/>
            </a:xfrm>
            <a:custGeom>
              <a:rect b="b" l="l" r="r" t="t"/>
              <a:pathLst>
                <a:path extrusionOk="0" h="5641" w="5672">
                  <a:moveTo>
                    <a:pt x="2742" y="1"/>
                  </a:moveTo>
                  <a:lnTo>
                    <a:pt x="1" y="2710"/>
                  </a:lnTo>
                  <a:lnTo>
                    <a:pt x="2931" y="5640"/>
                  </a:lnTo>
                  <a:lnTo>
                    <a:pt x="5671" y="2899"/>
                  </a:lnTo>
                  <a:lnTo>
                    <a:pt x="274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8" name="Google Shape;2868;p60"/>
            <p:cNvSpPr/>
            <p:nvPr/>
          </p:nvSpPr>
          <p:spPr>
            <a:xfrm>
              <a:off x="-38432050" y="3220175"/>
              <a:ext cx="231325" cy="192225"/>
            </a:xfrm>
            <a:custGeom>
              <a:rect b="b" l="l" r="r" t="t"/>
              <a:pathLst>
                <a:path extrusionOk="0" h="7689" w="9253">
                  <a:moveTo>
                    <a:pt x="3442" y="1"/>
                  </a:moveTo>
                  <a:cubicBezTo>
                    <a:pt x="3127" y="1"/>
                    <a:pt x="2812" y="127"/>
                    <a:pt x="2591" y="379"/>
                  </a:cubicBezTo>
                  <a:lnTo>
                    <a:pt x="292" y="2647"/>
                  </a:lnTo>
                  <a:cubicBezTo>
                    <a:pt x="1" y="2962"/>
                    <a:pt x="287" y="3370"/>
                    <a:pt x="607" y="3370"/>
                  </a:cubicBezTo>
                  <a:cubicBezTo>
                    <a:pt x="704" y="3370"/>
                    <a:pt x="803" y="3333"/>
                    <a:pt x="890" y="3246"/>
                  </a:cubicBezTo>
                  <a:lnTo>
                    <a:pt x="3190" y="946"/>
                  </a:lnTo>
                  <a:cubicBezTo>
                    <a:pt x="3269" y="867"/>
                    <a:pt x="3371" y="828"/>
                    <a:pt x="3474" y="828"/>
                  </a:cubicBezTo>
                  <a:cubicBezTo>
                    <a:pt x="3576" y="828"/>
                    <a:pt x="3678" y="867"/>
                    <a:pt x="3757" y="946"/>
                  </a:cubicBezTo>
                  <a:lnTo>
                    <a:pt x="4198" y="1387"/>
                  </a:lnTo>
                  <a:lnTo>
                    <a:pt x="827" y="4758"/>
                  </a:lnTo>
                  <a:lnTo>
                    <a:pt x="3726" y="7688"/>
                  </a:lnTo>
                  <a:lnTo>
                    <a:pt x="7821" y="3593"/>
                  </a:lnTo>
                  <a:cubicBezTo>
                    <a:pt x="9253" y="2161"/>
                    <a:pt x="8028" y="43"/>
                    <a:pt x="6392" y="43"/>
                  </a:cubicBezTo>
                  <a:cubicBezTo>
                    <a:pt x="5868" y="43"/>
                    <a:pt x="5301" y="261"/>
                    <a:pt x="4765" y="789"/>
                  </a:cubicBezTo>
                  <a:cubicBezTo>
                    <a:pt x="4324" y="379"/>
                    <a:pt x="4041" y="1"/>
                    <a:pt x="344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69" name="Google Shape;2869;p60"/>
          <p:cNvGrpSpPr/>
          <p:nvPr/>
        </p:nvGrpSpPr>
        <p:grpSpPr>
          <a:xfrm>
            <a:off x="2464358" y="3306637"/>
            <a:ext cx="285397" cy="284698"/>
            <a:chOff x="-38537400" y="3588000"/>
            <a:chExt cx="316650" cy="315875"/>
          </a:xfrm>
        </p:grpSpPr>
        <p:sp>
          <p:nvSpPr>
            <p:cNvPr id="2870" name="Google Shape;2870;p60"/>
            <p:cNvSpPr/>
            <p:nvPr/>
          </p:nvSpPr>
          <p:spPr>
            <a:xfrm>
              <a:off x="-38327900" y="3719550"/>
              <a:ext cx="20500" cy="41750"/>
            </a:xfrm>
            <a:custGeom>
              <a:rect b="b" l="l" r="r" t="t"/>
              <a:pathLst>
                <a:path extrusionOk="0" h="1670" w="820">
                  <a:moveTo>
                    <a:pt x="1" y="0"/>
                  </a:moveTo>
                  <a:lnTo>
                    <a:pt x="1" y="1229"/>
                  </a:lnTo>
                  <a:cubicBezTo>
                    <a:pt x="1" y="1449"/>
                    <a:pt x="190" y="1607"/>
                    <a:pt x="442" y="1670"/>
                  </a:cubicBezTo>
                  <a:cubicBezTo>
                    <a:pt x="631" y="1607"/>
                    <a:pt x="820" y="1449"/>
                    <a:pt x="820" y="1229"/>
                  </a:cubicBezTo>
                  <a:lnTo>
                    <a:pt x="82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1" name="Google Shape;2871;p60"/>
            <p:cNvSpPr/>
            <p:nvPr/>
          </p:nvSpPr>
          <p:spPr>
            <a:xfrm>
              <a:off x="-38452350" y="3719550"/>
              <a:ext cx="21300" cy="41750"/>
            </a:xfrm>
            <a:custGeom>
              <a:rect b="b" l="l" r="r" t="t"/>
              <a:pathLst>
                <a:path extrusionOk="0" h="1670" w="852">
                  <a:moveTo>
                    <a:pt x="1" y="0"/>
                  </a:moveTo>
                  <a:lnTo>
                    <a:pt x="1" y="1229"/>
                  </a:lnTo>
                  <a:cubicBezTo>
                    <a:pt x="1" y="1449"/>
                    <a:pt x="221" y="1607"/>
                    <a:pt x="410" y="1670"/>
                  </a:cubicBezTo>
                  <a:cubicBezTo>
                    <a:pt x="631" y="1607"/>
                    <a:pt x="851" y="1449"/>
                    <a:pt x="851" y="1229"/>
                  </a:cubicBezTo>
                  <a:lnTo>
                    <a:pt x="85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2" name="Google Shape;2872;p60"/>
            <p:cNvSpPr/>
            <p:nvPr/>
          </p:nvSpPr>
          <p:spPr>
            <a:xfrm>
              <a:off x="-38516925" y="3759700"/>
              <a:ext cx="275700" cy="144175"/>
            </a:xfrm>
            <a:custGeom>
              <a:rect b="b" l="l" r="r" t="t"/>
              <a:pathLst>
                <a:path extrusionOk="0" h="5767" w="11028">
                  <a:moveTo>
                    <a:pt x="7152" y="1671"/>
                  </a:moveTo>
                  <a:cubicBezTo>
                    <a:pt x="7404" y="1671"/>
                    <a:pt x="7593" y="1860"/>
                    <a:pt x="7593" y="2112"/>
                  </a:cubicBezTo>
                  <a:lnTo>
                    <a:pt x="7593" y="3750"/>
                  </a:lnTo>
                  <a:cubicBezTo>
                    <a:pt x="7593" y="4002"/>
                    <a:pt x="7404" y="4159"/>
                    <a:pt x="7152" y="4159"/>
                  </a:cubicBezTo>
                  <a:lnTo>
                    <a:pt x="3844" y="4159"/>
                  </a:lnTo>
                  <a:cubicBezTo>
                    <a:pt x="3624" y="4159"/>
                    <a:pt x="3434" y="3939"/>
                    <a:pt x="3434" y="3750"/>
                  </a:cubicBezTo>
                  <a:lnTo>
                    <a:pt x="3434" y="2112"/>
                  </a:lnTo>
                  <a:cubicBezTo>
                    <a:pt x="3434" y="1860"/>
                    <a:pt x="3624" y="1671"/>
                    <a:pt x="3844" y="1671"/>
                  </a:cubicBezTo>
                  <a:close/>
                  <a:moveTo>
                    <a:pt x="0" y="1"/>
                  </a:moveTo>
                  <a:lnTo>
                    <a:pt x="0" y="4537"/>
                  </a:lnTo>
                  <a:cubicBezTo>
                    <a:pt x="0" y="5199"/>
                    <a:pt x="568" y="5766"/>
                    <a:pt x="1261" y="5766"/>
                  </a:cubicBezTo>
                  <a:lnTo>
                    <a:pt x="9798" y="5766"/>
                  </a:lnTo>
                  <a:cubicBezTo>
                    <a:pt x="10460" y="5766"/>
                    <a:pt x="11027" y="5199"/>
                    <a:pt x="11027" y="4537"/>
                  </a:cubicBezTo>
                  <a:lnTo>
                    <a:pt x="11027" y="1"/>
                  </a:lnTo>
                  <a:lnTo>
                    <a:pt x="9168" y="1"/>
                  </a:lnTo>
                  <a:cubicBezTo>
                    <a:pt x="9011" y="473"/>
                    <a:pt x="8538" y="851"/>
                    <a:pt x="8003" y="851"/>
                  </a:cubicBezTo>
                  <a:cubicBezTo>
                    <a:pt x="7436" y="851"/>
                    <a:pt x="6995" y="473"/>
                    <a:pt x="6806" y="1"/>
                  </a:cubicBezTo>
                  <a:lnTo>
                    <a:pt x="4159" y="1"/>
                  </a:lnTo>
                  <a:cubicBezTo>
                    <a:pt x="4002" y="473"/>
                    <a:pt x="3560" y="851"/>
                    <a:pt x="2993" y="851"/>
                  </a:cubicBezTo>
                  <a:cubicBezTo>
                    <a:pt x="2489" y="851"/>
                    <a:pt x="2017" y="536"/>
                    <a:pt x="185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3" name="Google Shape;2873;p60"/>
            <p:cNvSpPr/>
            <p:nvPr/>
          </p:nvSpPr>
          <p:spPr>
            <a:xfrm>
              <a:off x="-38537400" y="3588000"/>
              <a:ext cx="316650" cy="151250"/>
            </a:xfrm>
            <a:custGeom>
              <a:rect b="b" l="l" r="r" t="t"/>
              <a:pathLst>
                <a:path extrusionOk="0" h="6050" w="12666">
                  <a:moveTo>
                    <a:pt x="7971" y="820"/>
                  </a:moveTo>
                  <a:cubicBezTo>
                    <a:pt x="8223" y="820"/>
                    <a:pt x="8381" y="1009"/>
                    <a:pt x="8412" y="1229"/>
                  </a:cubicBezTo>
                  <a:lnTo>
                    <a:pt x="8412" y="1639"/>
                  </a:lnTo>
                  <a:lnTo>
                    <a:pt x="4253" y="1639"/>
                  </a:lnTo>
                  <a:lnTo>
                    <a:pt x="4253" y="1229"/>
                  </a:lnTo>
                  <a:cubicBezTo>
                    <a:pt x="4253" y="1009"/>
                    <a:pt x="4443" y="851"/>
                    <a:pt x="4663" y="820"/>
                  </a:cubicBezTo>
                  <a:close/>
                  <a:moveTo>
                    <a:pt x="4632" y="1"/>
                  </a:moveTo>
                  <a:cubicBezTo>
                    <a:pt x="3970" y="1"/>
                    <a:pt x="3403" y="536"/>
                    <a:pt x="3403" y="1229"/>
                  </a:cubicBezTo>
                  <a:lnTo>
                    <a:pt x="3403" y="1639"/>
                  </a:lnTo>
                  <a:lnTo>
                    <a:pt x="1229" y="1639"/>
                  </a:lnTo>
                  <a:cubicBezTo>
                    <a:pt x="536" y="1639"/>
                    <a:pt x="0" y="2175"/>
                    <a:pt x="0" y="2868"/>
                  </a:cubicBezTo>
                  <a:lnTo>
                    <a:pt x="0" y="5609"/>
                  </a:lnTo>
                  <a:cubicBezTo>
                    <a:pt x="0" y="5861"/>
                    <a:pt x="189" y="6050"/>
                    <a:pt x="378" y="6050"/>
                  </a:cubicBezTo>
                  <a:lnTo>
                    <a:pt x="2584" y="6050"/>
                  </a:lnTo>
                  <a:lnTo>
                    <a:pt x="2584" y="4821"/>
                  </a:lnTo>
                  <a:cubicBezTo>
                    <a:pt x="2584" y="4600"/>
                    <a:pt x="2804" y="4380"/>
                    <a:pt x="3025" y="4380"/>
                  </a:cubicBezTo>
                  <a:lnTo>
                    <a:pt x="4663" y="4380"/>
                  </a:lnTo>
                  <a:cubicBezTo>
                    <a:pt x="4915" y="4380"/>
                    <a:pt x="5104" y="4600"/>
                    <a:pt x="5104" y="4821"/>
                  </a:cubicBezTo>
                  <a:lnTo>
                    <a:pt x="5104" y="6050"/>
                  </a:lnTo>
                  <a:lnTo>
                    <a:pt x="7593" y="6050"/>
                  </a:lnTo>
                  <a:lnTo>
                    <a:pt x="7593" y="4821"/>
                  </a:lnTo>
                  <a:cubicBezTo>
                    <a:pt x="7593" y="4600"/>
                    <a:pt x="7782" y="4380"/>
                    <a:pt x="7971" y="4380"/>
                  </a:cubicBezTo>
                  <a:lnTo>
                    <a:pt x="9641" y="4380"/>
                  </a:lnTo>
                  <a:cubicBezTo>
                    <a:pt x="9861" y="4380"/>
                    <a:pt x="10019" y="4600"/>
                    <a:pt x="10019" y="4821"/>
                  </a:cubicBezTo>
                  <a:lnTo>
                    <a:pt x="10019" y="6050"/>
                  </a:lnTo>
                  <a:lnTo>
                    <a:pt x="12224" y="6050"/>
                  </a:lnTo>
                  <a:cubicBezTo>
                    <a:pt x="12476" y="6050"/>
                    <a:pt x="12665" y="5861"/>
                    <a:pt x="12665" y="5609"/>
                  </a:cubicBezTo>
                  <a:lnTo>
                    <a:pt x="12665" y="2868"/>
                  </a:lnTo>
                  <a:cubicBezTo>
                    <a:pt x="12665" y="2238"/>
                    <a:pt x="12067" y="1639"/>
                    <a:pt x="11405" y="1639"/>
                  </a:cubicBezTo>
                  <a:lnTo>
                    <a:pt x="9200" y="1639"/>
                  </a:lnTo>
                  <a:lnTo>
                    <a:pt x="9200" y="1229"/>
                  </a:lnTo>
                  <a:cubicBezTo>
                    <a:pt x="9200" y="568"/>
                    <a:pt x="8664" y="32"/>
                    <a:pt x="794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74" name="Google Shape;2874;p60"/>
          <p:cNvGrpSpPr/>
          <p:nvPr/>
        </p:nvGrpSpPr>
        <p:grpSpPr>
          <a:xfrm>
            <a:off x="2464240" y="3740036"/>
            <a:ext cx="285416" cy="284003"/>
            <a:chOff x="-38538975" y="3954250"/>
            <a:chExt cx="318225" cy="316650"/>
          </a:xfrm>
        </p:grpSpPr>
        <p:sp>
          <p:nvSpPr>
            <p:cNvPr id="2875" name="Google Shape;2875;p60"/>
            <p:cNvSpPr/>
            <p:nvPr/>
          </p:nvSpPr>
          <p:spPr>
            <a:xfrm>
              <a:off x="-38538975" y="3954250"/>
              <a:ext cx="254425" cy="253625"/>
            </a:xfrm>
            <a:custGeom>
              <a:rect b="b" l="l" r="r" t="t"/>
              <a:pathLst>
                <a:path extrusionOk="0" h="10145" w="10177">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6" name="Google Shape;2876;p60"/>
            <p:cNvSpPr/>
            <p:nvPr/>
          </p:nvSpPr>
          <p:spPr>
            <a:xfrm>
              <a:off x="-38496450" y="4081725"/>
              <a:ext cx="275700" cy="189175"/>
            </a:xfrm>
            <a:custGeom>
              <a:rect b="b" l="l" r="r" t="t"/>
              <a:pathLst>
                <a:path extrusionOk="0" h="7567" w="11028">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77" name="Google Shape;2877;p60"/>
          <p:cNvGrpSpPr/>
          <p:nvPr/>
        </p:nvGrpSpPr>
        <p:grpSpPr>
          <a:xfrm>
            <a:off x="3774973" y="3739531"/>
            <a:ext cx="283945" cy="281184"/>
            <a:chOff x="-37385100" y="3949908"/>
            <a:chExt cx="321350" cy="318225"/>
          </a:xfrm>
        </p:grpSpPr>
        <p:sp>
          <p:nvSpPr>
            <p:cNvPr id="2878" name="Google Shape;2878;p60"/>
            <p:cNvSpPr/>
            <p:nvPr/>
          </p:nvSpPr>
          <p:spPr>
            <a:xfrm>
              <a:off x="-37190575" y="4145233"/>
              <a:ext cx="126825" cy="122900"/>
            </a:xfrm>
            <a:custGeom>
              <a:rect b="b" l="l" r="r" t="t"/>
              <a:pathLst>
                <a:path extrusionOk="0" h="4916" w="5073">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9" name="Google Shape;2879;p60"/>
            <p:cNvSpPr/>
            <p:nvPr/>
          </p:nvSpPr>
          <p:spPr>
            <a:xfrm>
              <a:off x="-37385100" y="3949908"/>
              <a:ext cx="248125" cy="248950"/>
            </a:xfrm>
            <a:custGeom>
              <a:rect b="b" l="l" r="r" t="t"/>
              <a:pathLst>
                <a:path extrusionOk="0" h="9958" w="9925">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80" name="Google Shape;2880;p60"/>
          <p:cNvGrpSpPr/>
          <p:nvPr/>
        </p:nvGrpSpPr>
        <p:grpSpPr>
          <a:xfrm>
            <a:off x="2030938" y="1558072"/>
            <a:ext cx="283959" cy="283939"/>
            <a:chOff x="-41895050" y="3217225"/>
            <a:chExt cx="317450" cy="317250"/>
          </a:xfrm>
        </p:grpSpPr>
        <p:sp>
          <p:nvSpPr>
            <p:cNvPr id="2881" name="Google Shape;2881;p60"/>
            <p:cNvSpPr/>
            <p:nvPr/>
          </p:nvSpPr>
          <p:spPr>
            <a:xfrm>
              <a:off x="-41895050" y="3273750"/>
              <a:ext cx="41775" cy="245750"/>
            </a:xfrm>
            <a:custGeom>
              <a:rect b="b" l="l" r="r" t="t"/>
              <a:pathLst>
                <a:path extrusionOk="0" h="9830" w="1671">
                  <a:moveTo>
                    <a:pt x="1" y="0"/>
                  </a:moveTo>
                  <a:lnTo>
                    <a:pt x="1" y="9830"/>
                  </a:lnTo>
                  <a:lnTo>
                    <a:pt x="1670" y="8192"/>
                  </a:lnTo>
                  <a:lnTo>
                    <a:pt x="1670" y="1639"/>
                  </a:lnTo>
                  <a:lnTo>
                    <a:pt x="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2" name="Google Shape;2882;p60"/>
            <p:cNvSpPr/>
            <p:nvPr/>
          </p:nvSpPr>
          <p:spPr>
            <a:xfrm>
              <a:off x="-41619375" y="3273750"/>
              <a:ext cx="41775" cy="245750"/>
            </a:xfrm>
            <a:custGeom>
              <a:rect b="b" l="l" r="r" t="t"/>
              <a:pathLst>
                <a:path extrusionOk="0" h="9830" w="1671">
                  <a:moveTo>
                    <a:pt x="1670" y="0"/>
                  </a:moveTo>
                  <a:lnTo>
                    <a:pt x="0" y="1639"/>
                  </a:lnTo>
                  <a:lnTo>
                    <a:pt x="0" y="8192"/>
                  </a:lnTo>
                  <a:lnTo>
                    <a:pt x="1670" y="9830"/>
                  </a:lnTo>
                  <a:lnTo>
                    <a:pt x="167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3" name="Google Shape;2883;p60"/>
            <p:cNvSpPr/>
            <p:nvPr/>
          </p:nvSpPr>
          <p:spPr>
            <a:xfrm>
              <a:off x="-41832825" y="3321000"/>
              <a:ext cx="193000" cy="151250"/>
            </a:xfrm>
            <a:custGeom>
              <a:rect b="b" l="l" r="r" t="t"/>
              <a:pathLst>
                <a:path extrusionOk="0" h="6050" w="772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4" name="Google Shape;2884;p60"/>
            <p:cNvSpPr/>
            <p:nvPr/>
          </p:nvSpPr>
          <p:spPr>
            <a:xfrm>
              <a:off x="-41880075" y="3493500"/>
              <a:ext cx="287500" cy="40975"/>
            </a:xfrm>
            <a:custGeom>
              <a:rect b="b" l="l" r="r" t="t"/>
              <a:pathLst>
                <a:path extrusionOk="0" h="1639" w="11500">
                  <a:moveTo>
                    <a:pt x="1639" y="0"/>
                  </a:moveTo>
                  <a:lnTo>
                    <a:pt x="0" y="1638"/>
                  </a:lnTo>
                  <a:lnTo>
                    <a:pt x="11500" y="1638"/>
                  </a:lnTo>
                  <a:lnTo>
                    <a:pt x="983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5" name="Google Shape;2885;p60"/>
            <p:cNvSpPr/>
            <p:nvPr/>
          </p:nvSpPr>
          <p:spPr>
            <a:xfrm>
              <a:off x="-41880875" y="3217225"/>
              <a:ext cx="288300" cy="83325"/>
            </a:xfrm>
            <a:custGeom>
              <a:rect b="b" l="l" r="r" t="t"/>
              <a:pathLst>
                <a:path extrusionOk="0" h="3333" w="11532">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86" name="Google Shape;2886;p60"/>
          <p:cNvGrpSpPr/>
          <p:nvPr/>
        </p:nvGrpSpPr>
        <p:grpSpPr>
          <a:xfrm>
            <a:off x="2027161" y="1994777"/>
            <a:ext cx="283952" cy="282547"/>
            <a:chOff x="-41893475" y="3584850"/>
            <a:chExt cx="318225" cy="316650"/>
          </a:xfrm>
        </p:grpSpPr>
        <p:sp>
          <p:nvSpPr>
            <p:cNvPr id="2887" name="Google Shape;2887;p60"/>
            <p:cNvSpPr/>
            <p:nvPr/>
          </p:nvSpPr>
          <p:spPr>
            <a:xfrm>
              <a:off x="-41827300" y="3715600"/>
              <a:ext cx="186675" cy="185900"/>
            </a:xfrm>
            <a:custGeom>
              <a:rect b="b" l="l" r="r" t="t"/>
              <a:pathLst>
                <a:path extrusionOk="0" h="7436" w="7467">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8" name="Google Shape;2888;p60"/>
            <p:cNvSpPr/>
            <p:nvPr/>
          </p:nvSpPr>
          <p:spPr>
            <a:xfrm>
              <a:off x="-41726500" y="3586725"/>
              <a:ext cx="151250" cy="147800"/>
            </a:xfrm>
            <a:custGeom>
              <a:rect b="b" l="l" r="r" t="t"/>
              <a:pathLst>
                <a:path extrusionOk="0" h="5912" w="605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9" name="Google Shape;2889;p60"/>
            <p:cNvSpPr/>
            <p:nvPr/>
          </p:nvSpPr>
          <p:spPr>
            <a:xfrm>
              <a:off x="-41808400" y="3584850"/>
              <a:ext cx="148100" cy="89825"/>
            </a:xfrm>
            <a:custGeom>
              <a:rect b="b" l="l" r="r" t="t"/>
              <a:pathLst>
                <a:path extrusionOk="0" h="3593" w="5924">
                  <a:moveTo>
                    <a:pt x="0" y="1"/>
                  </a:moveTo>
                  <a:lnTo>
                    <a:pt x="2962" y="3592"/>
                  </a:lnTo>
                  <a:lnTo>
                    <a:pt x="592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0" name="Google Shape;2890;p60"/>
            <p:cNvSpPr/>
            <p:nvPr/>
          </p:nvSpPr>
          <p:spPr>
            <a:xfrm>
              <a:off x="-41893475" y="3586725"/>
              <a:ext cx="148875" cy="147025"/>
            </a:xfrm>
            <a:custGeom>
              <a:rect b="b" l="l" r="r" t="t"/>
              <a:pathLst>
                <a:path extrusionOk="0" h="5881" w="5955">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91" name="Google Shape;2891;p60"/>
          <p:cNvSpPr/>
          <p:nvPr/>
        </p:nvSpPr>
        <p:spPr>
          <a:xfrm>
            <a:off x="2027221" y="2431832"/>
            <a:ext cx="285416" cy="283488"/>
          </a:xfrm>
          <a:custGeom>
            <a:rect b="b" l="l" r="r" t="t"/>
            <a:pathLst>
              <a:path extrusionOk="0" h="12643" w="12729">
                <a:moveTo>
                  <a:pt x="6365" y="2395"/>
                </a:moveTo>
                <a:cubicBezTo>
                  <a:pt x="7026" y="2395"/>
                  <a:pt x="7562" y="2962"/>
                  <a:pt x="7562" y="3655"/>
                </a:cubicBezTo>
                <a:cubicBezTo>
                  <a:pt x="7562" y="4348"/>
                  <a:pt x="7026" y="4884"/>
                  <a:pt x="6365" y="4884"/>
                </a:cubicBezTo>
                <a:cubicBezTo>
                  <a:pt x="5672" y="4884"/>
                  <a:pt x="5136" y="4348"/>
                  <a:pt x="5136" y="3655"/>
                </a:cubicBezTo>
                <a:cubicBezTo>
                  <a:pt x="5073" y="2962"/>
                  <a:pt x="5672" y="2395"/>
                  <a:pt x="6365" y="2395"/>
                </a:cubicBezTo>
                <a:close/>
                <a:moveTo>
                  <a:pt x="6806" y="5640"/>
                </a:moveTo>
                <a:lnTo>
                  <a:pt x="8349" y="8192"/>
                </a:lnTo>
                <a:lnTo>
                  <a:pt x="7530" y="8192"/>
                </a:lnTo>
                <a:cubicBezTo>
                  <a:pt x="7373" y="7719"/>
                  <a:pt x="6900" y="7373"/>
                  <a:pt x="6333" y="7373"/>
                </a:cubicBezTo>
                <a:cubicBezTo>
                  <a:pt x="5798" y="7373"/>
                  <a:pt x="5357" y="7719"/>
                  <a:pt x="5167" y="8192"/>
                </a:cubicBezTo>
                <a:lnTo>
                  <a:pt x="4285" y="8192"/>
                </a:lnTo>
                <a:lnTo>
                  <a:pt x="5829" y="5640"/>
                </a:lnTo>
                <a:cubicBezTo>
                  <a:pt x="5987" y="5671"/>
                  <a:pt x="6144" y="5734"/>
                  <a:pt x="6365" y="5734"/>
                </a:cubicBezTo>
                <a:cubicBezTo>
                  <a:pt x="6491" y="5734"/>
                  <a:pt x="6680" y="5671"/>
                  <a:pt x="6806" y="5640"/>
                </a:cubicBezTo>
                <a:close/>
                <a:moveTo>
                  <a:pt x="6365" y="8192"/>
                </a:moveTo>
                <a:cubicBezTo>
                  <a:pt x="6585" y="8192"/>
                  <a:pt x="6743" y="8412"/>
                  <a:pt x="6743" y="8633"/>
                </a:cubicBezTo>
                <a:cubicBezTo>
                  <a:pt x="6743" y="8822"/>
                  <a:pt x="6585" y="9042"/>
                  <a:pt x="6365" y="9042"/>
                </a:cubicBezTo>
                <a:cubicBezTo>
                  <a:pt x="6113" y="9042"/>
                  <a:pt x="5955" y="8822"/>
                  <a:pt x="5955" y="8633"/>
                </a:cubicBezTo>
                <a:cubicBezTo>
                  <a:pt x="5955" y="8412"/>
                  <a:pt x="6144" y="8255"/>
                  <a:pt x="6365" y="8192"/>
                </a:cubicBezTo>
                <a:close/>
                <a:moveTo>
                  <a:pt x="6428" y="0"/>
                </a:moveTo>
                <a:cubicBezTo>
                  <a:pt x="5766" y="0"/>
                  <a:pt x="5199" y="568"/>
                  <a:pt x="5199" y="1229"/>
                </a:cubicBezTo>
                <a:lnTo>
                  <a:pt x="5199" y="2080"/>
                </a:lnTo>
                <a:cubicBezTo>
                  <a:pt x="4695" y="2489"/>
                  <a:pt x="4380" y="3025"/>
                  <a:pt x="4380" y="3718"/>
                </a:cubicBezTo>
                <a:cubicBezTo>
                  <a:pt x="4380" y="4065"/>
                  <a:pt x="4443" y="4380"/>
                  <a:pt x="4600" y="4695"/>
                </a:cubicBezTo>
                <a:lnTo>
                  <a:pt x="2458" y="8286"/>
                </a:lnTo>
                <a:lnTo>
                  <a:pt x="505" y="8286"/>
                </a:lnTo>
                <a:cubicBezTo>
                  <a:pt x="284" y="8286"/>
                  <a:pt x="95" y="8475"/>
                  <a:pt x="95" y="8664"/>
                </a:cubicBezTo>
                <a:cubicBezTo>
                  <a:pt x="1" y="8822"/>
                  <a:pt x="190" y="9042"/>
                  <a:pt x="410" y="9042"/>
                </a:cubicBezTo>
                <a:lnTo>
                  <a:pt x="1859" y="9042"/>
                </a:lnTo>
                <a:cubicBezTo>
                  <a:pt x="1261" y="9987"/>
                  <a:pt x="631" y="10775"/>
                  <a:pt x="631" y="11437"/>
                </a:cubicBezTo>
                <a:cubicBezTo>
                  <a:pt x="631" y="12108"/>
                  <a:pt x="1021" y="12642"/>
                  <a:pt x="1366" y="12642"/>
                </a:cubicBezTo>
                <a:cubicBezTo>
                  <a:pt x="1491" y="12642"/>
                  <a:pt x="1610" y="12572"/>
                  <a:pt x="1702" y="12413"/>
                </a:cubicBezTo>
                <a:lnTo>
                  <a:pt x="3781" y="9074"/>
                </a:lnTo>
                <a:lnTo>
                  <a:pt x="5167" y="9074"/>
                </a:lnTo>
                <a:cubicBezTo>
                  <a:pt x="5325" y="9546"/>
                  <a:pt x="5798" y="9893"/>
                  <a:pt x="6333" y="9893"/>
                </a:cubicBezTo>
                <a:cubicBezTo>
                  <a:pt x="6900" y="9893"/>
                  <a:pt x="7341" y="9546"/>
                  <a:pt x="7530" y="9074"/>
                </a:cubicBezTo>
                <a:lnTo>
                  <a:pt x="8854" y="9074"/>
                </a:lnTo>
                <a:lnTo>
                  <a:pt x="10964" y="12413"/>
                </a:lnTo>
                <a:cubicBezTo>
                  <a:pt x="11056" y="12572"/>
                  <a:pt x="11173" y="12642"/>
                  <a:pt x="11295" y="12642"/>
                </a:cubicBezTo>
                <a:cubicBezTo>
                  <a:pt x="11630" y="12642"/>
                  <a:pt x="12004" y="12108"/>
                  <a:pt x="12004" y="11437"/>
                </a:cubicBezTo>
                <a:cubicBezTo>
                  <a:pt x="12004" y="10775"/>
                  <a:pt x="11374" y="9987"/>
                  <a:pt x="10807" y="9042"/>
                </a:cubicBezTo>
                <a:lnTo>
                  <a:pt x="12288" y="9042"/>
                </a:lnTo>
                <a:cubicBezTo>
                  <a:pt x="12540" y="9042"/>
                  <a:pt x="12729" y="8822"/>
                  <a:pt x="12729" y="8633"/>
                </a:cubicBezTo>
                <a:cubicBezTo>
                  <a:pt x="12729" y="8412"/>
                  <a:pt x="12540" y="8255"/>
                  <a:pt x="12288" y="8255"/>
                </a:cubicBezTo>
                <a:lnTo>
                  <a:pt x="10334" y="8255"/>
                </a:lnTo>
                <a:lnTo>
                  <a:pt x="8192" y="4695"/>
                </a:lnTo>
                <a:cubicBezTo>
                  <a:pt x="8349" y="4380"/>
                  <a:pt x="8475" y="4065"/>
                  <a:pt x="8475" y="3718"/>
                </a:cubicBezTo>
                <a:cubicBezTo>
                  <a:pt x="8475" y="3056"/>
                  <a:pt x="8160" y="2458"/>
                  <a:pt x="7656" y="2080"/>
                </a:cubicBezTo>
                <a:lnTo>
                  <a:pt x="7656" y="1229"/>
                </a:lnTo>
                <a:cubicBezTo>
                  <a:pt x="7656" y="568"/>
                  <a:pt x="7089" y="0"/>
                  <a:pt x="642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2" name="Google Shape;2892;p60"/>
          <p:cNvSpPr/>
          <p:nvPr/>
        </p:nvSpPr>
        <p:spPr>
          <a:xfrm>
            <a:off x="688898" y="2865375"/>
            <a:ext cx="341384" cy="287013"/>
          </a:xfrm>
          <a:custGeom>
            <a:rect b="b" l="l" r="r" t="t"/>
            <a:pathLst>
              <a:path extrusionOk="0" h="12634" w="15029">
                <a:moveTo>
                  <a:pt x="10155" y="885"/>
                </a:moveTo>
                <a:cubicBezTo>
                  <a:pt x="10393" y="885"/>
                  <a:pt x="10643" y="915"/>
                  <a:pt x="10901" y="977"/>
                </a:cubicBezTo>
                <a:cubicBezTo>
                  <a:pt x="10586" y="2332"/>
                  <a:pt x="9546" y="2994"/>
                  <a:pt x="8475" y="3025"/>
                </a:cubicBezTo>
                <a:lnTo>
                  <a:pt x="8444" y="3025"/>
                </a:lnTo>
                <a:cubicBezTo>
                  <a:pt x="8192" y="3025"/>
                  <a:pt x="7971" y="2994"/>
                  <a:pt x="7719" y="2899"/>
                </a:cubicBezTo>
                <a:cubicBezTo>
                  <a:pt x="8009" y="1661"/>
                  <a:pt x="8937" y="885"/>
                  <a:pt x="10155" y="885"/>
                </a:cubicBezTo>
                <a:close/>
                <a:moveTo>
                  <a:pt x="9924" y="4348"/>
                </a:moveTo>
                <a:cubicBezTo>
                  <a:pt x="10271" y="4443"/>
                  <a:pt x="11122" y="5262"/>
                  <a:pt x="11122" y="6648"/>
                </a:cubicBezTo>
                <a:cubicBezTo>
                  <a:pt x="11122" y="7247"/>
                  <a:pt x="10996" y="7845"/>
                  <a:pt x="10807" y="8381"/>
                </a:cubicBezTo>
                <a:cubicBezTo>
                  <a:pt x="10744" y="8538"/>
                  <a:pt x="10555" y="8664"/>
                  <a:pt x="10397" y="8664"/>
                </a:cubicBezTo>
                <a:cubicBezTo>
                  <a:pt x="10176" y="8664"/>
                  <a:pt x="9956" y="8475"/>
                  <a:pt x="9956" y="8223"/>
                </a:cubicBezTo>
                <a:cubicBezTo>
                  <a:pt x="9956" y="8066"/>
                  <a:pt x="10807" y="6050"/>
                  <a:pt x="9641" y="5136"/>
                </a:cubicBezTo>
                <a:cubicBezTo>
                  <a:pt x="9546" y="5073"/>
                  <a:pt x="9483" y="4947"/>
                  <a:pt x="9483" y="4789"/>
                </a:cubicBezTo>
                <a:cubicBezTo>
                  <a:pt x="9483" y="4569"/>
                  <a:pt x="9704" y="4348"/>
                  <a:pt x="9924" y="4348"/>
                </a:cubicBezTo>
                <a:close/>
                <a:moveTo>
                  <a:pt x="10176" y="1"/>
                </a:moveTo>
                <a:cubicBezTo>
                  <a:pt x="8948" y="1"/>
                  <a:pt x="7688" y="631"/>
                  <a:pt x="7089" y="2048"/>
                </a:cubicBezTo>
                <a:cubicBezTo>
                  <a:pt x="6711" y="1450"/>
                  <a:pt x="6270" y="1166"/>
                  <a:pt x="5734" y="914"/>
                </a:cubicBezTo>
                <a:cubicBezTo>
                  <a:pt x="5659" y="879"/>
                  <a:pt x="5588" y="863"/>
                  <a:pt x="5522" y="863"/>
                </a:cubicBezTo>
                <a:cubicBezTo>
                  <a:pt x="5118" y="863"/>
                  <a:pt x="4923" y="1449"/>
                  <a:pt x="5356" y="1639"/>
                </a:cubicBezTo>
                <a:cubicBezTo>
                  <a:pt x="5986" y="1954"/>
                  <a:pt x="6459" y="2363"/>
                  <a:pt x="6711" y="3151"/>
                </a:cubicBezTo>
                <a:cubicBezTo>
                  <a:pt x="6207" y="2836"/>
                  <a:pt x="5797" y="2489"/>
                  <a:pt x="5199" y="2489"/>
                </a:cubicBezTo>
                <a:cubicBezTo>
                  <a:pt x="4537" y="2521"/>
                  <a:pt x="3718" y="2868"/>
                  <a:pt x="2993" y="3529"/>
                </a:cubicBezTo>
                <a:cubicBezTo>
                  <a:pt x="0" y="6491"/>
                  <a:pt x="3182" y="12634"/>
                  <a:pt x="5514" y="12634"/>
                </a:cubicBezTo>
                <a:cubicBezTo>
                  <a:pt x="5829" y="12634"/>
                  <a:pt x="6144" y="12571"/>
                  <a:pt x="6427" y="12350"/>
                </a:cubicBezTo>
                <a:cubicBezTo>
                  <a:pt x="6821" y="12098"/>
                  <a:pt x="7050" y="11972"/>
                  <a:pt x="7278" y="11972"/>
                </a:cubicBezTo>
                <a:cubicBezTo>
                  <a:pt x="7506" y="11972"/>
                  <a:pt x="7735" y="12098"/>
                  <a:pt x="8129" y="12350"/>
                </a:cubicBezTo>
                <a:cubicBezTo>
                  <a:pt x="8412" y="12571"/>
                  <a:pt x="8727" y="12634"/>
                  <a:pt x="9042" y="12634"/>
                </a:cubicBezTo>
                <a:cubicBezTo>
                  <a:pt x="11594" y="12634"/>
                  <a:pt x="15028" y="5325"/>
                  <a:pt x="10712" y="2899"/>
                </a:cubicBezTo>
                <a:cubicBezTo>
                  <a:pt x="11405" y="2237"/>
                  <a:pt x="11815" y="1261"/>
                  <a:pt x="11815" y="662"/>
                </a:cubicBezTo>
                <a:cubicBezTo>
                  <a:pt x="11815" y="505"/>
                  <a:pt x="11720" y="347"/>
                  <a:pt x="11563" y="284"/>
                </a:cubicBezTo>
                <a:cubicBezTo>
                  <a:pt x="11090" y="127"/>
                  <a:pt x="10649" y="1"/>
                  <a:pt x="1017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93" name="Google Shape;2893;p60"/>
          <p:cNvGrpSpPr/>
          <p:nvPr/>
        </p:nvGrpSpPr>
        <p:grpSpPr>
          <a:xfrm>
            <a:off x="728526" y="3304871"/>
            <a:ext cx="256030" cy="283705"/>
            <a:chOff x="-39998250" y="3605325"/>
            <a:chExt cx="288875" cy="317450"/>
          </a:xfrm>
        </p:grpSpPr>
        <p:sp>
          <p:nvSpPr>
            <p:cNvPr id="2894" name="Google Shape;2894;p60"/>
            <p:cNvSpPr/>
            <p:nvPr/>
          </p:nvSpPr>
          <p:spPr>
            <a:xfrm>
              <a:off x="-39998250" y="3799600"/>
              <a:ext cx="288875" cy="123175"/>
            </a:xfrm>
            <a:custGeom>
              <a:rect b="b" l="l" r="r" t="t"/>
              <a:pathLst>
                <a:path extrusionOk="0" h="4927" w="11555">
                  <a:moveTo>
                    <a:pt x="3679" y="2028"/>
                  </a:moveTo>
                  <a:cubicBezTo>
                    <a:pt x="3931" y="2028"/>
                    <a:pt x="4088" y="2217"/>
                    <a:pt x="4088" y="2469"/>
                  </a:cubicBezTo>
                  <a:cubicBezTo>
                    <a:pt x="4088" y="2721"/>
                    <a:pt x="3868" y="2878"/>
                    <a:pt x="3679" y="2878"/>
                  </a:cubicBezTo>
                  <a:cubicBezTo>
                    <a:pt x="3458" y="2878"/>
                    <a:pt x="3238" y="2658"/>
                    <a:pt x="3238" y="2469"/>
                  </a:cubicBezTo>
                  <a:cubicBezTo>
                    <a:pt x="3238" y="2185"/>
                    <a:pt x="3458" y="2028"/>
                    <a:pt x="3679" y="2028"/>
                  </a:cubicBezTo>
                  <a:close/>
                  <a:moveTo>
                    <a:pt x="7806" y="1618"/>
                  </a:moveTo>
                  <a:cubicBezTo>
                    <a:pt x="8278" y="1618"/>
                    <a:pt x="8656" y="1965"/>
                    <a:pt x="8656" y="2437"/>
                  </a:cubicBezTo>
                  <a:cubicBezTo>
                    <a:pt x="8656" y="2910"/>
                    <a:pt x="8278" y="3256"/>
                    <a:pt x="7806" y="3256"/>
                  </a:cubicBezTo>
                  <a:cubicBezTo>
                    <a:pt x="7333" y="3256"/>
                    <a:pt x="6987" y="2910"/>
                    <a:pt x="6987" y="2437"/>
                  </a:cubicBezTo>
                  <a:cubicBezTo>
                    <a:pt x="6987" y="1965"/>
                    <a:pt x="7333" y="1618"/>
                    <a:pt x="7806" y="1618"/>
                  </a:cubicBezTo>
                  <a:close/>
                  <a:moveTo>
                    <a:pt x="5348" y="2878"/>
                  </a:moveTo>
                  <a:cubicBezTo>
                    <a:pt x="5569" y="2878"/>
                    <a:pt x="5758" y="3067"/>
                    <a:pt x="5758" y="3256"/>
                  </a:cubicBezTo>
                  <a:cubicBezTo>
                    <a:pt x="5758" y="3509"/>
                    <a:pt x="5569" y="3698"/>
                    <a:pt x="5348" y="3698"/>
                  </a:cubicBezTo>
                  <a:cubicBezTo>
                    <a:pt x="5096" y="3698"/>
                    <a:pt x="4907" y="3509"/>
                    <a:pt x="4907" y="3256"/>
                  </a:cubicBezTo>
                  <a:cubicBezTo>
                    <a:pt x="4907" y="3004"/>
                    <a:pt x="5096" y="2878"/>
                    <a:pt x="5348" y="2878"/>
                  </a:cubicBezTo>
                  <a:close/>
                  <a:moveTo>
                    <a:pt x="8249" y="1"/>
                  </a:moveTo>
                  <a:cubicBezTo>
                    <a:pt x="6319" y="1"/>
                    <a:pt x="5400" y="1530"/>
                    <a:pt x="3381" y="1530"/>
                  </a:cubicBezTo>
                  <a:cubicBezTo>
                    <a:pt x="2909" y="1530"/>
                    <a:pt x="2377" y="1447"/>
                    <a:pt x="1757" y="1240"/>
                  </a:cubicBezTo>
                  <a:lnTo>
                    <a:pt x="560" y="2973"/>
                  </a:lnTo>
                  <a:cubicBezTo>
                    <a:pt x="0" y="3812"/>
                    <a:pt x="544" y="4927"/>
                    <a:pt x="1557" y="4927"/>
                  </a:cubicBezTo>
                  <a:cubicBezTo>
                    <a:pt x="1571" y="4927"/>
                    <a:pt x="1585" y="4927"/>
                    <a:pt x="1599" y="4926"/>
                  </a:cubicBezTo>
                  <a:lnTo>
                    <a:pt x="9980" y="4926"/>
                  </a:lnTo>
                  <a:cubicBezTo>
                    <a:pt x="10956" y="4926"/>
                    <a:pt x="11555" y="3761"/>
                    <a:pt x="11019" y="2941"/>
                  </a:cubicBezTo>
                  <a:lnTo>
                    <a:pt x="9003" y="75"/>
                  </a:lnTo>
                  <a:cubicBezTo>
                    <a:pt x="8734" y="24"/>
                    <a:pt x="8484" y="1"/>
                    <a:pt x="824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5" name="Google Shape;2895;p60"/>
            <p:cNvSpPr/>
            <p:nvPr/>
          </p:nvSpPr>
          <p:spPr>
            <a:xfrm>
              <a:off x="-39940950" y="3605325"/>
              <a:ext cx="160700" cy="212050"/>
            </a:xfrm>
            <a:custGeom>
              <a:rect b="b" l="l" r="r" t="t"/>
              <a:pathLst>
                <a:path extrusionOk="0" h="8482" w="6428">
                  <a:moveTo>
                    <a:pt x="1891" y="1"/>
                  </a:moveTo>
                  <a:cubicBezTo>
                    <a:pt x="1229" y="1"/>
                    <a:pt x="694" y="568"/>
                    <a:pt x="694" y="1261"/>
                  </a:cubicBezTo>
                  <a:cubicBezTo>
                    <a:pt x="694" y="1828"/>
                    <a:pt x="1040" y="2238"/>
                    <a:pt x="1513" y="2395"/>
                  </a:cubicBezTo>
                  <a:lnTo>
                    <a:pt x="1513" y="5829"/>
                  </a:lnTo>
                  <a:cubicBezTo>
                    <a:pt x="1481" y="6459"/>
                    <a:pt x="1072" y="6774"/>
                    <a:pt x="0" y="8318"/>
                  </a:cubicBezTo>
                  <a:cubicBezTo>
                    <a:pt x="441" y="8433"/>
                    <a:pt x="822" y="8482"/>
                    <a:pt x="1162" y="8482"/>
                  </a:cubicBezTo>
                  <a:cubicBezTo>
                    <a:pt x="3061" y="8482"/>
                    <a:pt x="3671" y="6963"/>
                    <a:pt x="6049" y="6963"/>
                  </a:cubicBezTo>
                  <a:lnTo>
                    <a:pt x="6112" y="6963"/>
                  </a:lnTo>
                  <a:cubicBezTo>
                    <a:pt x="5829" y="6585"/>
                    <a:pt x="5608" y="6333"/>
                    <a:pt x="5608" y="5861"/>
                  </a:cubicBezTo>
                  <a:lnTo>
                    <a:pt x="5608" y="2458"/>
                  </a:lnTo>
                  <a:cubicBezTo>
                    <a:pt x="6081" y="2301"/>
                    <a:pt x="6427" y="1828"/>
                    <a:pt x="6427" y="1261"/>
                  </a:cubicBezTo>
                  <a:cubicBezTo>
                    <a:pt x="6427" y="599"/>
                    <a:pt x="5892" y="1"/>
                    <a:pt x="519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96" name="Google Shape;2896;p60"/>
          <p:cNvGrpSpPr/>
          <p:nvPr/>
        </p:nvGrpSpPr>
        <p:grpSpPr>
          <a:xfrm>
            <a:off x="719347" y="3741153"/>
            <a:ext cx="279824" cy="279833"/>
            <a:chOff x="-40011050" y="3972375"/>
            <a:chExt cx="316650" cy="316625"/>
          </a:xfrm>
        </p:grpSpPr>
        <p:sp>
          <p:nvSpPr>
            <p:cNvPr id="2897" name="Google Shape;2897;p60"/>
            <p:cNvSpPr/>
            <p:nvPr/>
          </p:nvSpPr>
          <p:spPr>
            <a:xfrm>
              <a:off x="-40011050" y="3972375"/>
              <a:ext cx="316650" cy="232350"/>
            </a:xfrm>
            <a:custGeom>
              <a:rect b="b" l="l" r="r" t="t"/>
              <a:pathLst>
                <a:path extrusionOk="0" h="9294" w="12666">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8" name="Google Shape;2898;p60"/>
            <p:cNvSpPr/>
            <p:nvPr/>
          </p:nvSpPr>
          <p:spPr>
            <a:xfrm>
              <a:off x="-39950400" y="4225975"/>
              <a:ext cx="194575" cy="63025"/>
            </a:xfrm>
            <a:custGeom>
              <a:rect b="b" l="l" r="r" t="t"/>
              <a:pathLst>
                <a:path extrusionOk="0" h="2521" w="7783">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99" name="Google Shape;2899;p60"/>
          <p:cNvGrpSpPr/>
          <p:nvPr/>
        </p:nvGrpSpPr>
        <p:grpSpPr>
          <a:xfrm>
            <a:off x="2939102" y="2863473"/>
            <a:ext cx="211682" cy="292698"/>
            <a:chOff x="-38129425" y="3222550"/>
            <a:chExt cx="228450" cy="315850"/>
          </a:xfrm>
        </p:grpSpPr>
        <p:sp>
          <p:nvSpPr>
            <p:cNvPr id="2900" name="Google Shape;2900;p60"/>
            <p:cNvSpPr/>
            <p:nvPr/>
          </p:nvSpPr>
          <p:spPr>
            <a:xfrm>
              <a:off x="-38129425" y="3222550"/>
              <a:ext cx="228450" cy="227650"/>
            </a:xfrm>
            <a:custGeom>
              <a:rect b="b" l="l" r="r" t="t"/>
              <a:pathLst>
                <a:path extrusionOk="0" h="9106" w="9138">
                  <a:moveTo>
                    <a:pt x="4097" y="1292"/>
                  </a:moveTo>
                  <a:cubicBezTo>
                    <a:pt x="4349" y="1292"/>
                    <a:pt x="4538" y="1450"/>
                    <a:pt x="4538" y="1702"/>
                  </a:cubicBezTo>
                  <a:cubicBezTo>
                    <a:pt x="4538" y="1922"/>
                    <a:pt x="4349" y="2111"/>
                    <a:pt x="4160" y="2111"/>
                  </a:cubicBezTo>
                  <a:cubicBezTo>
                    <a:pt x="2994" y="2111"/>
                    <a:pt x="2112" y="3056"/>
                    <a:pt x="2049" y="4222"/>
                  </a:cubicBezTo>
                  <a:cubicBezTo>
                    <a:pt x="2049" y="4443"/>
                    <a:pt x="1860" y="4600"/>
                    <a:pt x="1639" y="4600"/>
                  </a:cubicBezTo>
                  <a:cubicBezTo>
                    <a:pt x="1387" y="4600"/>
                    <a:pt x="1198" y="4411"/>
                    <a:pt x="1198" y="4222"/>
                  </a:cubicBezTo>
                  <a:cubicBezTo>
                    <a:pt x="1198" y="2584"/>
                    <a:pt x="2490" y="1324"/>
                    <a:pt x="4097" y="1292"/>
                  </a:cubicBezTo>
                  <a:close/>
                  <a:moveTo>
                    <a:pt x="4569" y="0"/>
                  </a:moveTo>
                  <a:cubicBezTo>
                    <a:pt x="2049" y="0"/>
                    <a:pt x="1" y="2048"/>
                    <a:pt x="1" y="4569"/>
                  </a:cubicBezTo>
                  <a:cubicBezTo>
                    <a:pt x="1" y="6207"/>
                    <a:pt x="946" y="7688"/>
                    <a:pt x="2332" y="8475"/>
                  </a:cubicBezTo>
                  <a:cubicBezTo>
                    <a:pt x="2458" y="8507"/>
                    <a:pt x="2521" y="8664"/>
                    <a:pt x="2521" y="8822"/>
                  </a:cubicBezTo>
                  <a:lnTo>
                    <a:pt x="2521" y="9105"/>
                  </a:lnTo>
                  <a:lnTo>
                    <a:pt x="6680" y="9105"/>
                  </a:lnTo>
                  <a:lnTo>
                    <a:pt x="6680" y="8822"/>
                  </a:lnTo>
                  <a:cubicBezTo>
                    <a:pt x="6680" y="8696"/>
                    <a:pt x="6743" y="8570"/>
                    <a:pt x="6900" y="8507"/>
                  </a:cubicBezTo>
                  <a:cubicBezTo>
                    <a:pt x="8255" y="7719"/>
                    <a:pt x="9137" y="6270"/>
                    <a:pt x="9137" y="4569"/>
                  </a:cubicBezTo>
                  <a:cubicBezTo>
                    <a:pt x="9137" y="2048"/>
                    <a:pt x="7089" y="32"/>
                    <a:pt x="456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1" name="Google Shape;2901;p60"/>
            <p:cNvSpPr/>
            <p:nvPr/>
          </p:nvSpPr>
          <p:spPr>
            <a:xfrm>
              <a:off x="-38067200" y="3470650"/>
              <a:ext cx="103200" cy="67750"/>
            </a:xfrm>
            <a:custGeom>
              <a:rect b="b" l="l" r="r" t="t"/>
              <a:pathLst>
                <a:path extrusionOk="0" h="2710" w="4128">
                  <a:moveTo>
                    <a:pt x="1" y="0"/>
                  </a:moveTo>
                  <a:lnTo>
                    <a:pt x="1" y="662"/>
                  </a:lnTo>
                  <a:cubicBezTo>
                    <a:pt x="1" y="1198"/>
                    <a:pt x="410" y="1702"/>
                    <a:pt x="883" y="1859"/>
                  </a:cubicBezTo>
                  <a:cubicBezTo>
                    <a:pt x="1040" y="2363"/>
                    <a:pt x="1513" y="2710"/>
                    <a:pt x="2049" y="2710"/>
                  </a:cubicBezTo>
                  <a:cubicBezTo>
                    <a:pt x="2647" y="2710"/>
                    <a:pt x="3120" y="2363"/>
                    <a:pt x="3277" y="1859"/>
                  </a:cubicBezTo>
                  <a:cubicBezTo>
                    <a:pt x="3781" y="1702"/>
                    <a:pt x="4128" y="1198"/>
                    <a:pt x="4128" y="662"/>
                  </a:cubicBezTo>
                  <a:lnTo>
                    <a:pt x="412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02" name="Google Shape;2902;p60"/>
          <p:cNvGrpSpPr/>
          <p:nvPr/>
        </p:nvGrpSpPr>
        <p:grpSpPr>
          <a:xfrm>
            <a:off x="2896132" y="3304696"/>
            <a:ext cx="289307" cy="287867"/>
            <a:chOff x="-38172725" y="3588000"/>
            <a:chExt cx="318200" cy="316650"/>
          </a:xfrm>
        </p:grpSpPr>
        <p:sp>
          <p:nvSpPr>
            <p:cNvPr id="2903" name="Google Shape;2903;p60"/>
            <p:cNvSpPr/>
            <p:nvPr/>
          </p:nvSpPr>
          <p:spPr>
            <a:xfrm>
              <a:off x="-38171150" y="3760050"/>
              <a:ext cx="98475" cy="91050"/>
            </a:xfrm>
            <a:custGeom>
              <a:rect b="b" l="l" r="r" t="t"/>
              <a:pathLst>
                <a:path extrusionOk="0" h="3642" w="3939">
                  <a:moveTo>
                    <a:pt x="739" y="1"/>
                  </a:moveTo>
                  <a:cubicBezTo>
                    <a:pt x="480" y="1"/>
                    <a:pt x="232" y="12"/>
                    <a:pt x="0" y="18"/>
                  </a:cubicBezTo>
                  <a:cubicBezTo>
                    <a:pt x="95" y="1341"/>
                    <a:pt x="630" y="2602"/>
                    <a:pt x="1512" y="3641"/>
                  </a:cubicBezTo>
                  <a:lnTo>
                    <a:pt x="3938" y="1247"/>
                  </a:lnTo>
                  <a:cubicBezTo>
                    <a:pt x="2844" y="153"/>
                    <a:pt x="1711" y="1"/>
                    <a:pt x="73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4" name="Google Shape;2904;p60"/>
            <p:cNvSpPr/>
            <p:nvPr/>
          </p:nvSpPr>
          <p:spPr>
            <a:xfrm>
              <a:off x="-38172725" y="3641575"/>
              <a:ext cx="144150" cy="133900"/>
            </a:xfrm>
            <a:custGeom>
              <a:rect b="b" l="l" r="r" t="t"/>
              <a:pathLst>
                <a:path extrusionOk="0" h="5356" w="5766">
                  <a:moveTo>
                    <a:pt x="1575" y="0"/>
                  </a:moveTo>
                  <a:cubicBezTo>
                    <a:pt x="599" y="1103"/>
                    <a:pt x="95" y="2520"/>
                    <a:pt x="0" y="3907"/>
                  </a:cubicBezTo>
                  <a:cubicBezTo>
                    <a:pt x="213" y="3901"/>
                    <a:pt x="452" y="3891"/>
                    <a:pt x="712" y="3891"/>
                  </a:cubicBezTo>
                  <a:cubicBezTo>
                    <a:pt x="1801" y="3891"/>
                    <a:pt x="3246" y="4059"/>
                    <a:pt x="4568" y="5356"/>
                  </a:cubicBezTo>
                  <a:lnTo>
                    <a:pt x="5766" y="4190"/>
                  </a:lnTo>
                  <a:lnTo>
                    <a:pt x="157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5" name="Google Shape;2905;p60"/>
            <p:cNvSpPr/>
            <p:nvPr/>
          </p:nvSpPr>
          <p:spPr>
            <a:xfrm>
              <a:off x="-38117600" y="3806975"/>
              <a:ext cx="77200" cy="94525"/>
            </a:xfrm>
            <a:custGeom>
              <a:rect b="b" l="l" r="r" t="t"/>
              <a:pathLst>
                <a:path extrusionOk="0" h="3781" w="3088">
                  <a:moveTo>
                    <a:pt x="2332" y="0"/>
                  </a:moveTo>
                  <a:lnTo>
                    <a:pt x="0" y="2331"/>
                  </a:lnTo>
                  <a:cubicBezTo>
                    <a:pt x="883" y="3088"/>
                    <a:pt x="1891" y="3592"/>
                    <a:pt x="2962" y="3781"/>
                  </a:cubicBezTo>
                  <a:cubicBezTo>
                    <a:pt x="3088" y="2363"/>
                    <a:pt x="3088" y="1197"/>
                    <a:pt x="233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6" name="Google Shape;2906;p60"/>
            <p:cNvSpPr/>
            <p:nvPr/>
          </p:nvSpPr>
          <p:spPr>
            <a:xfrm>
              <a:off x="-37997875" y="3716375"/>
              <a:ext cx="143350" cy="135500"/>
            </a:xfrm>
            <a:custGeom>
              <a:rect b="b" l="l" r="r" t="t"/>
              <a:pathLst>
                <a:path extrusionOk="0" h="5420" w="5734">
                  <a:moveTo>
                    <a:pt x="1197" y="1"/>
                  </a:moveTo>
                  <a:lnTo>
                    <a:pt x="0" y="1230"/>
                  </a:lnTo>
                  <a:lnTo>
                    <a:pt x="4159" y="5420"/>
                  </a:lnTo>
                  <a:cubicBezTo>
                    <a:pt x="5199" y="4191"/>
                    <a:pt x="5703" y="2773"/>
                    <a:pt x="5734" y="1324"/>
                  </a:cubicBezTo>
                  <a:cubicBezTo>
                    <a:pt x="5557" y="1324"/>
                    <a:pt x="5356" y="1329"/>
                    <a:pt x="5135" y="1329"/>
                  </a:cubicBezTo>
                  <a:cubicBezTo>
                    <a:pt x="4098" y="1329"/>
                    <a:pt x="2626" y="1222"/>
                    <a:pt x="119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7" name="Google Shape;2907;p60"/>
            <p:cNvSpPr/>
            <p:nvPr/>
          </p:nvSpPr>
          <p:spPr>
            <a:xfrm>
              <a:off x="-38044350" y="3761275"/>
              <a:ext cx="135500" cy="143375"/>
            </a:xfrm>
            <a:custGeom>
              <a:rect b="b" l="l" r="r" t="t"/>
              <a:pathLst>
                <a:path extrusionOk="0" h="5735" w="5420">
                  <a:moveTo>
                    <a:pt x="1261" y="1"/>
                  </a:moveTo>
                  <a:lnTo>
                    <a:pt x="0" y="1261"/>
                  </a:lnTo>
                  <a:cubicBezTo>
                    <a:pt x="1009" y="2679"/>
                    <a:pt x="1009" y="4002"/>
                    <a:pt x="851" y="5735"/>
                  </a:cubicBezTo>
                  <a:lnTo>
                    <a:pt x="1261" y="5735"/>
                  </a:lnTo>
                  <a:cubicBezTo>
                    <a:pt x="2773" y="5735"/>
                    <a:pt x="4254" y="5231"/>
                    <a:pt x="5419" y="4159"/>
                  </a:cubicBezTo>
                  <a:lnTo>
                    <a:pt x="126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8" name="Google Shape;2908;p60"/>
            <p:cNvSpPr/>
            <p:nvPr/>
          </p:nvSpPr>
          <p:spPr>
            <a:xfrm>
              <a:off x="-37997875" y="3588800"/>
              <a:ext cx="89025" cy="97675"/>
            </a:xfrm>
            <a:custGeom>
              <a:rect b="b" l="l" r="r" t="t"/>
              <a:pathLst>
                <a:path extrusionOk="0" h="3907" w="3561">
                  <a:moveTo>
                    <a:pt x="158" y="0"/>
                  </a:moveTo>
                  <a:lnTo>
                    <a:pt x="158" y="0"/>
                  </a:lnTo>
                  <a:cubicBezTo>
                    <a:pt x="126" y="977"/>
                    <a:pt x="0" y="2395"/>
                    <a:pt x="1260" y="3907"/>
                  </a:cubicBezTo>
                  <a:lnTo>
                    <a:pt x="3560" y="1544"/>
                  </a:lnTo>
                  <a:cubicBezTo>
                    <a:pt x="2584" y="662"/>
                    <a:pt x="1355" y="158"/>
                    <a:pt x="15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9" name="Google Shape;2909;p60"/>
            <p:cNvSpPr/>
            <p:nvPr/>
          </p:nvSpPr>
          <p:spPr>
            <a:xfrm>
              <a:off x="-38117600" y="3588000"/>
              <a:ext cx="135500" cy="143375"/>
            </a:xfrm>
            <a:custGeom>
              <a:rect b="b" l="l" r="r" t="t"/>
              <a:pathLst>
                <a:path extrusionOk="0" h="5735" w="5420">
                  <a:moveTo>
                    <a:pt x="4096" y="1"/>
                  </a:moveTo>
                  <a:lnTo>
                    <a:pt x="4096" y="1"/>
                  </a:lnTo>
                  <a:cubicBezTo>
                    <a:pt x="2647" y="32"/>
                    <a:pt x="1198" y="536"/>
                    <a:pt x="0" y="1576"/>
                  </a:cubicBezTo>
                  <a:lnTo>
                    <a:pt x="4191" y="5735"/>
                  </a:lnTo>
                  <a:lnTo>
                    <a:pt x="5419" y="4506"/>
                  </a:lnTo>
                  <a:cubicBezTo>
                    <a:pt x="3939" y="2805"/>
                    <a:pt x="4065" y="1135"/>
                    <a:pt x="409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0" name="Google Shape;2910;p60"/>
            <p:cNvSpPr/>
            <p:nvPr/>
          </p:nvSpPr>
          <p:spPr>
            <a:xfrm>
              <a:off x="-37953000" y="3641575"/>
              <a:ext cx="97700" cy="86350"/>
            </a:xfrm>
            <a:custGeom>
              <a:rect b="b" l="l" r="r" t="t"/>
              <a:pathLst>
                <a:path extrusionOk="0" h="3454" w="3908">
                  <a:moveTo>
                    <a:pt x="2364" y="0"/>
                  </a:moveTo>
                  <a:lnTo>
                    <a:pt x="1" y="2363"/>
                  </a:lnTo>
                  <a:cubicBezTo>
                    <a:pt x="1171" y="3313"/>
                    <a:pt x="2246" y="3453"/>
                    <a:pt x="3155" y="3453"/>
                  </a:cubicBezTo>
                  <a:cubicBezTo>
                    <a:pt x="3421" y="3453"/>
                    <a:pt x="3672" y="3441"/>
                    <a:pt x="3908" y="3434"/>
                  </a:cubicBezTo>
                  <a:cubicBezTo>
                    <a:pt x="3750" y="2205"/>
                    <a:pt x="3246" y="1008"/>
                    <a:pt x="236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11" name="Google Shape;2911;p60"/>
          <p:cNvGrpSpPr/>
          <p:nvPr/>
        </p:nvGrpSpPr>
        <p:grpSpPr>
          <a:xfrm>
            <a:off x="2956343" y="3736270"/>
            <a:ext cx="170408" cy="286600"/>
            <a:chOff x="-38109725" y="3955025"/>
            <a:chExt cx="188275" cy="316650"/>
          </a:xfrm>
        </p:grpSpPr>
        <p:sp>
          <p:nvSpPr>
            <p:cNvPr id="2912" name="Google Shape;2912;p60"/>
            <p:cNvSpPr/>
            <p:nvPr/>
          </p:nvSpPr>
          <p:spPr>
            <a:xfrm>
              <a:off x="-38109725" y="3955025"/>
              <a:ext cx="188275" cy="220575"/>
            </a:xfrm>
            <a:custGeom>
              <a:rect b="b" l="l" r="r" t="t"/>
              <a:pathLst>
                <a:path extrusionOk="0" h="8823" w="7531">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3" name="Google Shape;2913;p60"/>
            <p:cNvSpPr/>
            <p:nvPr/>
          </p:nvSpPr>
          <p:spPr>
            <a:xfrm>
              <a:off x="-38067200" y="4196050"/>
              <a:ext cx="104775" cy="75625"/>
            </a:xfrm>
            <a:custGeom>
              <a:rect b="b" l="l" r="r" t="t"/>
              <a:pathLst>
                <a:path extrusionOk="0" h="3025" w="4191">
                  <a:moveTo>
                    <a:pt x="32" y="0"/>
                  </a:moveTo>
                  <a:lnTo>
                    <a:pt x="32" y="2615"/>
                  </a:lnTo>
                  <a:cubicBezTo>
                    <a:pt x="1" y="2836"/>
                    <a:pt x="190" y="3025"/>
                    <a:pt x="442" y="3025"/>
                  </a:cubicBezTo>
                  <a:lnTo>
                    <a:pt x="3750" y="3025"/>
                  </a:lnTo>
                  <a:cubicBezTo>
                    <a:pt x="3970" y="3025"/>
                    <a:pt x="4191" y="2836"/>
                    <a:pt x="4191" y="2615"/>
                  </a:cubicBezTo>
                  <a:lnTo>
                    <a:pt x="419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914" name="Google Shape;2914;p60"/>
          <p:cNvSpPr/>
          <p:nvPr/>
        </p:nvSpPr>
        <p:spPr>
          <a:xfrm>
            <a:off x="713250" y="4178191"/>
            <a:ext cx="297401" cy="286921"/>
          </a:xfrm>
          <a:custGeom>
            <a:rect b="b" l="l" r="r" t="t"/>
            <a:pathLst>
              <a:path extrusionOk="0" h="12676" w="13139">
                <a:moveTo>
                  <a:pt x="7184" y="1702"/>
                </a:moveTo>
                <a:cubicBezTo>
                  <a:pt x="7909" y="1702"/>
                  <a:pt x="8444" y="2237"/>
                  <a:pt x="8444" y="2962"/>
                </a:cubicBezTo>
                <a:cubicBezTo>
                  <a:pt x="8444" y="3623"/>
                  <a:pt x="7877" y="4222"/>
                  <a:pt x="7184" y="4222"/>
                </a:cubicBezTo>
                <a:cubicBezTo>
                  <a:pt x="6491" y="4222"/>
                  <a:pt x="5955" y="3655"/>
                  <a:pt x="5955" y="2962"/>
                </a:cubicBezTo>
                <a:cubicBezTo>
                  <a:pt x="5955" y="2237"/>
                  <a:pt x="6491" y="1702"/>
                  <a:pt x="7184" y="1702"/>
                </a:cubicBezTo>
                <a:close/>
                <a:moveTo>
                  <a:pt x="3813" y="2521"/>
                </a:moveTo>
                <a:cubicBezTo>
                  <a:pt x="4506" y="2521"/>
                  <a:pt x="5073" y="3056"/>
                  <a:pt x="5073" y="3781"/>
                </a:cubicBezTo>
                <a:cubicBezTo>
                  <a:pt x="5073" y="4474"/>
                  <a:pt x="4506" y="5041"/>
                  <a:pt x="3813" y="5041"/>
                </a:cubicBezTo>
                <a:cubicBezTo>
                  <a:pt x="3088" y="5041"/>
                  <a:pt x="2553" y="4474"/>
                  <a:pt x="2553" y="3781"/>
                </a:cubicBezTo>
                <a:cubicBezTo>
                  <a:pt x="2521" y="3056"/>
                  <a:pt x="3088" y="2521"/>
                  <a:pt x="3813" y="2521"/>
                </a:cubicBezTo>
                <a:close/>
                <a:moveTo>
                  <a:pt x="2931" y="5892"/>
                </a:moveTo>
                <a:cubicBezTo>
                  <a:pt x="3656" y="5892"/>
                  <a:pt x="4191" y="6459"/>
                  <a:pt x="4191" y="7152"/>
                </a:cubicBezTo>
                <a:cubicBezTo>
                  <a:pt x="4191" y="7877"/>
                  <a:pt x="3656" y="8412"/>
                  <a:pt x="2931" y="8412"/>
                </a:cubicBezTo>
                <a:cubicBezTo>
                  <a:pt x="2238" y="8412"/>
                  <a:pt x="1671" y="7877"/>
                  <a:pt x="1671" y="7152"/>
                </a:cubicBezTo>
                <a:cubicBezTo>
                  <a:pt x="1671" y="6459"/>
                  <a:pt x="2238" y="5892"/>
                  <a:pt x="2931" y="5892"/>
                </a:cubicBezTo>
                <a:close/>
                <a:moveTo>
                  <a:pt x="5514" y="8475"/>
                </a:moveTo>
                <a:cubicBezTo>
                  <a:pt x="6207" y="8475"/>
                  <a:pt x="6775" y="9011"/>
                  <a:pt x="6775" y="9735"/>
                </a:cubicBezTo>
                <a:cubicBezTo>
                  <a:pt x="6775" y="10397"/>
                  <a:pt x="6176" y="10996"/>
                  <a:pt x="5514" y="10996"/>
                </a:cubicBezTo>
                <a:cubicBezTo>
                  <a:pt x="4790" y="10996"/>
                  <a:pt x="4254" y="10429"/>
                  <a:pt x="4254" y="9735"/>
                </a:cubicBezTo>
                <a:cubicBezTo>
                  <a:pt x="4254" y="9011"/>
                  <a:pt x="4790" y="8475"/>
                  <a:pt x="5514" y="8475"/>
                </a:cubicBezTo>
                <a:close/>
                <a:moveTo>
                  <a:pt x="6333" y="0"/>
                </a:moveTo>
                <a:cubicBezTo>
                  <a:pt x="2836" y="0"/>
                  <a:pt x="1" y="2836"/>
                  <a:pt x="1" y="6333"/>
                </a:cubicBezTo>
                <a:cubicBezTo>
                  <a:pt x="1" y="9420"/>
                  <a:pt x="2143" y="11878"/>
                  <a:pt x="4916" y="12508"/>
                </a:cubicBezTo>
                <a:cubicBezTo>
                  <a:pt x="5408" y="12621"/>
                  <a:pt x="5838" y="12675"/>
                  <a:pt x="6211" y="12675"/>
                </a:cubicBezTo>
                <a:cubicBezTo>
                  <a:pt x="7914" y="12675"/>
                  <a:pt x="8444" y="11545"/>
                  <a:pt x="8444" y="9735"/>
                </a:cubicBezTo>
                <a:cubicBezTo>
                  <a:pt x="8444" y="9011"/>
                  <a:pt x="9011" y="8475"/>
                  <a:pt x="9705" y="8475"/>
                </a:cubicBezTo>
                <a:cubicBezTo>
                  <a:pt x="11878" y="8475"/>
                  <a:pt x="13139" y="7719"/>
                  <a:pt x="12508" y="4915"/>
                </a:cubicBezTo>
                <a:cubicBezTo>
                  <a:pt x="11878" y="2206"/>
                  <a:pt x="9452" y="0"/>
                  <a:pt x="633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15" name="Google Shape;2915;p60"/>
          <p:cNvGrpSpPr/>
          <p:nvPr/>
        </p:nvGrpSpPr>
        <p:grpSpPr>
          <a:xfrm>
            <a:off x="2463861" y="1553164"/>
            <a:ext cx="297382" cy="293732"/>
            <a:chOff x="-41530375" y="3218800"/>
            <a:chExt cx="319800" cy="315875"/>
          </a:xfrm>
        </p:grpSpPr>
        <p:sp>
          <p:nvSpPr>
            <p:cNvPr id="2916" name="Google Shape;2916;p60"/>
            <p:cNvSpPr/>
            <p:nvPr/>
          </p:nvSpPr>
          <p:spPr>
            <a:xfrm>
              <a:off x="-41530375" y="3337550"/>
              <a:ext cx="199300" cy="197125"/>
            </a:xfrm>
            <a:custGeom>
              <a:rect b="b" l="l" r="r" t="t"/>
              <a:pathLst>
                <a:path extrusionOk="0" h="7885" w="7972">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7" name="Google Shape;2917;p60"/>
            <p:cNvSpPr/>
            <p:nvPr/>
          </p:nvSpPr>
          <p:spPr>
            <a:xfrm>
              <a:off x="-41435075" y="3218800"/>
              <a:ext cx="224500" cy="221950"/>
            </a:xfrm>
            <a:custGeom>
              <a:rect b="b" l="l" r="r" t="t"/>
              <a:pathLst>
                <a:path extrusionOk="0" h="8878" w="898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18" name="Google Shape;2918;p60"/>
          <p:cNvGrpSpPr/>
          <p:nvPr/>
        </p:nvGrpSpPr>
        <p:grpSpPr>
          <a:xfrm>
            <a:off x="2463353" y="2022460"/>
            <a:ext cx="289310" cy="228403"/>
            <a:chOff x="-41526450" y="3653375"/>
            <a:chExt cx="315875" cy="247350"/>
          </a:xfrm>
        </p:grpSpPr>
        <p:sp>
          <p:nvSpPr>
            <p:cNvPr id="2919" name="Google Shape;2919;p60"/>
            <p:cNvSpPr/>
            <p:nvPr/>
          </p:nvSpPr>
          <p:spPr>
            <a:xfrm>
              <a:off x="-41526450" y="3860525"/>
              <a:ext cx="315875" cy="40200"/>
            </a:xfrm>
            <a:custGeom>
              <a:rect b="b" l="l" r="r" t="t"/>
              <a:pathLst>
                <a:path extrusionOk="0" h="1608" w="12635">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0" name="Google Shape;2920;p60"/>
            <p:cNvSpPr/>
            <p:nvPr/>
          </p:nvSpPr>
          <p:spPr>
            <a:xfrm>
              <a:off x="-41506750" y="3653375"/>
              <a:ext cx="275700" cy="186700"/>
            </a:xfrm>
            <a:custGeom>
              <a:rect b="b" l="l" r="r" t="t"/>
              <a:pathLst>
                <a:path extrusionOk="0" h="7468" w="11028">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21" name="Google Shape;2921;p60"/>
          <p:cNvGrpSpPr/>
          <p:nvPr/>
        </p:nvGrpSpPr>
        <p:grpSpPr>
          <a:xfrm>
            <a:off x="2466006" y="2433671"/>
            <a:ext cx="279830" cy="282642"/>
            <a:chOff x="-41526450" y="3951100"/>
            <a:chExt cx="313500" cy="316650"/>
          </a:xfrm>
        </p:grpSpPr>
        <p:sp>
          <p:nvSpPr>
            <p:cNvPr id="2922" name="Google Shape;2922;p60"/>
            <p:cNvSpPr/>
            <p:nvPr/>
          </p:nvSpPr>
          <p:spPr>
            <a:xfrm>
              <a:off x="-41483125" y="4041675"/>
              <a:ext cx="226075" cy="226075"/>
            </a:xfrm>
            <a:custGeom>
              <a:rect b="b" l="l" r="r" t="t"/>
              <a:pathLst>
                <a:path extrusionOk="0" h="9043" w="9043">
                  <a:moveTo>
                    <a:pt x="4506" y="2174"/>
                  </a:moveTo>
                  <a:cubicBezTo>
                    <a:pt x="6144" y="2174"/>
                    <a:pt x="7404" y="3466"/>
                    <a:pt x="7436" y="5041"/>
                  </a:cubicBezTo>
                  <a:cubicBezTo>
                    <a:pt x="7436" y="6648"/>
                    <a:pt x="6144" y="7908"/>
                    <a:pt x="4506" y="7908"/>
                  </a:cubicBezTo>
                  <a:cubicBezTo>
                    <a:pt x="2899" y="7908"/>
                    <a:pt x="1639" y="6616"/>
                    <a:pt x="1639" y="5041"/>
                  </a:cubicBezTo>
                  <a:cubicBezTo>
                    <a:pt x="1639" y="3466"/>
                    <a:pt x="2931" y="2174"/>
                    <a:pt x="4506" y="2174"/>
                  </a:cubicBezTo>
                  <a:close/>
                  <a:moveTo>
                    <a:pt x="4506" y="0"/>
                  </a:moveTo>
                  <a:lnTo>
                    <a:pt x="1" y="3214"/>
                  </a:lnTo>
                  <a:lnTo>
                    <a:pt x="1" y="8664"/>
                  </a:lnTo>
                  <a:cubicBezTo>
                    <a:pt x="1" y="8885"/>
                    <a:pt x="190" y="9042"/>
                    <a:pt x="379" y="9042"/>
                  </a:cubicBezTo>
                  <a:lnTo>
                    <a:pt x="8665" y="9042"/>
                  </a:lnTo>
                  <a:cubicBezTo>
                    <a:pt x="8885" y="9042"/>
                    <a:pt x="9043" y="8853"/>
                    <a:pt x="9043" y="8664"/>
                  </a:cubicBezTo>
                  <a:lnTo>
                    <a:pt x="9043" y="3214"/>
                  </a:lnTo>
                  <a:lnTo>
                    <a:pt x="450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3" name="Google Shape;2923;p60"/>
            <p:cNvSpPr/>
            <p:nvPr/>
          </p:nvSpPr>
          <p:spPr>
            <a:xfrm>
              <a:off x="-41422475" y="4114925"/>
              <a:ext cx="104775" cy="104775"/>
            </a:xfrm>
            <a:custGeom>
              <a:rect b="b" l="l" r="r" t="t"/>
              <a:pathLst>
                <a:path extrusionOk="0" h="4191" w="4191">
                  <a:moveTo>
                    <a:pt x="2080" y="1040"/>
                  </a:moveTo>
                  <a:cubicBezTo>
                    <a:pt x="2332" y="1040"/>
                    <a:pt x="2521" y="1229"/>
                    <a:pt x="2521" y="1450"/>
                  </a:cubicBezTo>
                  <a:lnTo>
                    <a:pt x="2521" y="1859"/>
                  </a:lnTo>
                  <a:lnTo>
                    <a:pt x="2931" y="1859"/>
                  </a:lnTo>
                  <a:cubicBezTo>
                    <a:pt x="3151" y="1859"/>
                    <a:pt x="3372" y="2080"/>
                    <a:pt x="3372" y="2269"/>
                  </a:cubicBezTo>
                  <a:cubicBezTo>
                    <a:pt x="3372" y="2489"/>
                    <a:pt x="3151" y="2710"/>
                    <a:pt x="2931" y="2710"/>
                  </a:cubicBezTo>
                  <a:lnTo>
                    <a:pt x="2080" y="2710"/>
                  </a:lnTo>
                  <a:cubicBezTo>
                    <a:pt x="1859" y="2710"/>
                    <a:pt x="1702" y="2489"/>
                    <a:pt x="1702" y="2269"/>
                  </a:cubicBezTo>
                  <a:lnTo>
                    <a:pt x="1702" y="1450"/>
                  </a:lnTo>
                  <a:cubicBezTo>
                    <a:pt x="1702" y="1198"/>
                    <a:pt x="1891" y="1040"/>
                    <a:pt x="2080" y="1040"/>
                  </a:cubicBezTo>
                  <a:close/>
                  <a:moveTo>
                    <a:pt x="2080" y="0"/>
                  </a:moveTo>
                  <a:cubicBezTo>
                    <a:pt x="946" y="0"/>
                    <a:pt x="64" y="946"/>
                    <a:pt x="1" y="2111"/>
                  </a:cubicBezTo>
                  <a:cubicBezTo>
                    <a:pt x="64" y="3277"/>
                    <a:pt x="946" y="4191"/>
                    <a:pt x="2080" y="4191"/>
                  </a:cubicBezTo>
                  <a:cubicBezTo>
                    <a:pt x="3246" y="4191"/>
                    <a:pt x="4128" y="3245"/>
                    <a:pt x="4191" y="2111"/>
                  </a:cubicBezTo>
                  <a:cubicBezTo>
                    <a:pt x="4191" y="977"/>
                    <a:pt x="3246" y="63"/>
                    <a:pt x="208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4" name="Google Shape;2924;p60"/>
            <p:cNvSpPr/>
            <p:nvPr/>
          </p:nvSpPr>
          <p:spPr>
            <a:xfrm>
              <a:off x="-41526450" y="3951100"/>
              <a:ext cx="313500" cy="165575"/>
            </a:xfrm>
            <a:custGeom>
              <a:rect b="b" l="l" r="r" t="t"/>
              <a:pathLst>
                <a:path extrusionOk="0" h="6623" w="12540">
                  <a:moveTo>
                    <a:pt x="6239" y="0"/>
                  </a:moveTo>
                  <a:cubicBezTo>
                    <a:pt x="6018" y="0"/>
                    <a:pt x="5861" y="189"/>
                    <a:pt x="5861" y="378"/>
                  </a:cubicBezTo>
                  <a:lnTo>
                    <a:pt x="5861" y="1859"/>
                  </a:lnTo>
                  <a:lnTo>
                    <a:pt x="1891" y="4695"/>
                  </a:lnTo>
                  <a:lnTo>
                    <a:pt x="222" y="5860"/>
                  </a:lnTo>
                  <a:cubicBezTo>
                    <a:pt x="32" y="5986"/>
                    <a:pt x="1" y="6270"/>
                    <a:pt x="159" y="6459"/>
                  </a:cubicBezTo>
                  <a:cubicBezTo>
                    <a:pt x="230" y="6566"/>
                    <a:pt x="342" y="6623"/>
                    <a:pt x="460" y="6623"/>
                  </a:cubicBezTo>
                  <a:cubicBezTo>
                    <a:pt x="550" y="6623"/>
                    <a:pt x="644" y="6590"/>
                    <a:pt x="726" y="6522"/>
                  </a:cubicBezTo>
                  <a:lnTo>
                    <a:pt x="6050" y="2741"/>
                  </a:lnTo>
                  <a:cubicBezTo>
                    <a:pt x="6129" y="2678"/>
                    <a:pt x="6215" y="2647"/>
                    <a:pt x="6298" y="2647"/>
                  </a:cubicBezTo>
                  <a:cubicBezTo>
                    <a:pt x="6381" y="2647"/>
                    <a:pt x="6459" y="2678"/>
                    <a:pt x="6523" y="2741"/>
                  </a:cubicBezTo>
                  <a:lnTo>
                    <a:pt x="11847" y="6522"/>
                  </a:lnTo>
                  <a:cubicBezTo>
                    <a:pt x="11926" y="6575"/>
                    <a:pt x="12016" y="6600"/>
                    <a:pt x="12105" y="6600"/>
                  </a:cubicBezTo>
                  <a:cubicBezTo>
                    <a:pt x="12230" y="6600"/>
                    <a:pt x="12354" y="6551"/>
                    <a:pt x="12445" y="6459"/>
                  </a:cubicBezTo>
                  <a:cubicBezTo>
                    <a:pt x="12540" y="6270"/>
                    <a:pt x="12508" y="6018"/>
                    <a:pt x="12351" y="5860"/>
                  </a:cubicBezTo>
                  <a:lnTo>
                    <a:pt x="10713" y="4695"/>
                  </a:lnTo>
                  <a:lnTo>
                    <a:pt x="6712" y="1859"/>
                  </a:lnTo>
                  <a:lnTo>
                    <a:pt x="6712" y="378"/>
                  </a:lnTo>
                  <a:cubicBezTo>
                    <a:pt x="6680" y="189"/>
                    <a:pt x="6491" y="0"/>
                    <a:pt x="623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25" name="Google Shape;2925;p60"/>
          <p:cNvGrpSpPr/>
          <p:nvPr/>
        </p:nvGrpSpPr>
        <p:grpSpPr>
          <a:xfrm>
            <a:off x="1169802" y="2865867"/>
            <a:ext cx="256034" cy="283729"/>
            <a:chOff x="-39625900" y="3238300"/>
            <a:chExt cx="290650" cy="318225"/>
          </a:xfrm>
        </p:grpSpPr>
        <p:sp>
          <p:nvSpPr>
            <p:cNvPr id="2926" name="Google Shape;2926;p60"/>
            <p:cNvSpPr/>
            <p:nvPr/>
          </p:nvSpPr>
          <p:spPr>
            <a:xfrm>
              <a:off x="-39625900" y="3238300"/>
              <a:ext cx="290650" cy="318225"/>
            </a:xfrm>
            <a:custGeom>
              <a:rect b="b" l="l" r="r" t="t"/>
              <a:pathLst>
                <a:path extrusionOk="0" h="12729" w="11626">
                  <a:moveTo>
                    <a:pt x="442" y="1"/>
                  </a:moveTo>
                  <a:cubicBezTo>
                    <a:pt x="221" y="1"/>
                    <a:pt x="32" y="190"/>
                    <a:pt x="32" y="442"/>
                  </a:cubicBezTo>
                  <a:lnTo>
                    <a:pt x="32" y="4159"/>
                  </a:lnTo>
                  <a:cubicBezTo>
                    <a:pt x="32" y="4317"/>
                    <a:pt x="126" y="4474"/>
                    <a:pt x="284" y="4569"/>
                  </a:cubicBezTo>
                  <a:cubicBezTo>
                    <a:pt x="1072" y="4821"/>
                    <a:pt x="1670" y="5640"/>
                    <a:pt x="1670" y="6491"/>
                  </a:cubicBezTo>
                  <a:cubicBezTo>
                    <a:pt x="1670" y="7404"/>
                    <a:pt x="1103" y="8129"/>
                    <a:pt x="284" y="8475"/>
                  </a:cubicBezTo>
                  <a:cubicBezTo>
                    <a:pt x="126" y="8507"/>
                    <a:pt x="0" y="8664"/>
                    <a:pt x="0" y="8853"/>
                  </a:cubicBezTo>
                  <a:lnTo>
                    <a:pt x="0" y="12319"/>
                  </a:lnTo>
                  <a:cubicBezTo>
                    <a:pt x="0" y="12571"/>
                    <a:pt x="221" y="12729"/>
                    <a:pt x="442" y="12729"/>
                  </a:cubicBezTo>
                  <a:lnTo>
                    <a:pt x="3308" y="12729"/>
                  </a:lnTo>
                  <a:lnTo>
                    <a:pt x="3308" y="4852"/>
                  </a:lnTo>
                  <a:cubicBezTo>
                    <a:pt x="3308" y="3687"/>
                    <a:pt x="4254" y="2805"/>
                    <a:pt x="5419" y="2741"/>
                  </a:cubicBezTo>
                  <a:lnTo>
                    <a:pt x="6238" y="2741"/>
                  </a:lnTo>
                  <a:cubicBezTo>
                    <a:pt x="7373" y="2741"/>
                    <a:pt x="8286" y="3687"/>
                    <a:pt x="8318" y="4852"/>
                  </a:cubicBezTo>
                  <a:lnTo>
                    <a:pt x="8318" y="12729"/>
                  </a:lnTo>
                  <a:lnTo>
                    <a:pt x="11216" y="12729"/>
                  </a:lnTo>
                  <a:cubicBezTo>
                    <a:pt x="11437" y="12729"/>
                    <a:pt x="11594" y="12508"/>
                    <a:pt x="11626" y="12319"/>
                  </a:cubicBezTo>
                  <a:lnTo>
                    <a:pt x="11626" y="8853"/>
                  </a:lnTo>
                  <a:cubicBezTo>
                    <a:pt x="11626" y="8696"/>
                    <a:pt x="11500" y="8538"/>
                    <a:pt x="11374" y="8475"/>
                  </a:cubicBezTo>
                  <a:cubicBezTo>
                    <a:pt x="10586" y="8192"/>
                    <a:pt x="9988" y="7404"/>
                    <a:pt x="9988" y="6491"/>
                  </a:cubicBezTo>
                  <a:cubicBezTo>
                    <a:pt x="9988" y="5577"/>
                    <a:pt x="10586" y="4852"/>
                    <a:pt x="11374" y="4569"/>
                  </a:cubicBezTo>
                  <a:cubicBezTo>
                    <a:pt x="11531" y="4537"/>
                    <a:pt x="11626" y="4380"/>
                    <a:pt x="11626" y="4159"/>
                  </a:cubicBezTo>
                  <a:lnTo>
                    <a:pt x="11626" y="442"/>
                  </a:lnTo>
                  <a:cubicBezTo>
                    <a:pt x="11626" y="190"/>
                    <a:pt x="11437" y="1"/>
                    <a:pt x="1121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7" name="Google Shape;2927;p60"/>
            <p:cNvSpPr/>
            <p:nvPr/>
          </p:nvSpPr>
          <p:spPr>
            <a:xfrm>
              <a:off x="-39521150" y="3328875"/>
              <a:ext cx="82725" cy="227650"/>
            </a:xfrm>
            <a:custGeom>
              <a:rect b="b" l="l" r="r" t="t"/>
              <a:pathLst>
                <a:path extrusionOk="0" h="9106" w="3309">
                  <a:moveTo>
                    <a:pt x="1607" y="3309"/>
                  </a:moveTo>
                  <a:cubicBezTo>
                    <a:pt x="2080" y="3309"/>
                    <a:pt x="2426" y="3655"/>
                    <a:pt x="2426" y="4128"/>
                  </a:cubicBezTo>
                  <a:cubicBezTo>
                    <a:pt x="2426" y="4600"/>
                    <a:pt x="2080" y="4947"/>
                    <a:pt x="1607" y="4947"/>
                  </a:cubicBezTo>
                  <a:cubicBezTo>
                    <a:pt x="1135" y="4947"/>
                    <a:pt x="788" y="4600"/>
                    <a:pt x="788" y="4128"/>
                  </a:cubicBezTo>
                  <a:cubicBezTo>
                    <a:pt x="788" y="3655"/>
                    <a:pt x="1135" y="3309"/>
                    <a:pt x="1607" y="3309"/>
                  </a:cubicBezTo>
                  <a:close/>
                  <a:moveTo>
                    <a:pt x="1229" y="1"/>
                  </a:moveTo>
                  <a:cubicBezTo>
                    <a:pt x="536" y="1"/>
                    <a:pt x="1" y="536"/>
                    <a:pt x="1" y="1261"/>
                  </a:cubicBezTo>
                  <a:lnTo>
                    <a:pt x="1" y="9106"/>
                  </a:lnTo>
                  <a:lnTo>
                    <a:pt x="3309" y="9106"/>
                  </a:lnTo>
                  <a:lnTo>
                    <a:pt x="3309" y="1229"/>
                  </a:lnTo>
                  <a:cubicBezTo>
                    <a:pt x="3309" y="536"/>
                    <a:pt x="2742" y="1"/>
                    <a:pt x="208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928" name="Google Shape;2928;p60"/>
          <p:cNvSpPr/>
          <p:nvPr/>
        </p:nvSpPr>
        <p:spPr>
          <a:xfrm>
            <a:off x="1174952" y="3301427"/>
            <a:ext cx="248453" cy="291191"/>
          </a:xfrm>
          <a:custGeom>
            <a:rect b="b" l="l" r="r" t="t"/>
            <a:pathLst>
              <a:path extrusionOk="0" h="12666" w="10807">
                <a:moveTo>
                  <a:pt x="5419" y="851"/>
                </a:moveTo>
                <a:cubicBezTo>
                  <a:pt x="5640" y="851"/>
                  <a:pt x="5797" y="1040"/>
                  <a:pt x="5829" y="1261"/>
                </a:cubicBezTo>
                <a:cubicBezTo>
                  <a:pt x="5829" y="1513"/>
                  <a:pt x="6049" y="1670"/>
                  <a:pt x="6270" y="1670"/>
                </a:cubicBezTo>
                <a:lnTo>
                  <a:pt x="7940" y="1670"/>
                </a:lnTo>
                <a:cubicBezTo>
                  <a:pt x="8160" y="1670"/>
                  <a:pt x="8318" y="1859"/>
                  <a:pt x="8349" y="2048"/>
                </a:cubicBezTo>
                <a:lnTo>
                  <a:pt x="8349" y="2489"/>
                </a:lnTo>
                <a:lnTo>
                  <a:pt x="2615" y="2489"/>
                </a:lnTo>
                <a:lnTo>
                  <a:pt x="2615" y="2048"/>
                </a:lnTo>
                <a:lnTo>
                  <a:pt x="2521" y="2048"/>
                </a:lnTo>
                <a:cubicBezTo>
                  <a:pt x="2521" y="1828"/>
                  <a:pt x="2741" y="1670"/>
                  <a:pt x="2962" y="1670"/>
                </a:cubicBezTo>
                <a:lnTo>
                  <a:pt x="4569" y="1670"/>
                </a:lnTo>
                <a:cubicBezTo>
                  <a:pt x="4821" y="1670"/>
                  <a:pt x="5010" y="1481"/>
                  <a:pt x="5010" y="1261"/>
                </a:cubicBezTo>
                <a:cubicBezTo>
                  <a:pt x="5010" y="1040"/>
                  <a:pt x="5199" y="882"/>
                  <a:pt x="5419" y="851"/>
                </a:cubicBezTo>
                <a:close/>
                <a:moveTo>
                  <a:pt x="8203" y="5651"/>
                </a:moveTo>
                <a:cubicBezTo>
                  <a:pt x="8417" y="5651"/>
                  <a:pt x="8629" y="5730"/>
                  <a:pt x="8790" y="5892"/>
                </a:cubicBezTo>
                <a:lnTo>
                  <a:pt x="8885" y="5955"/>
                </a:lnTo>
                <a:cubicBezTo>
                  <a:pt x="9200" y="6270"/>
                  <a:pt x="9200" y="6805"/>
                  <a:pt x="8885" y="7152"/>
                </a:cubicBezTo>
                <a:lnTo>
                  <a:pt x="5577" y="10428"/>
                </a:lnTo>
                <a:cubicBezTo>
                  <a:pt x="5419" y="10586"/>
                  <a:pt x="5199" y="10665"/>
                  <a:pt x="4978" y="10665"/>
                </a:cubicBezTo>
                <a:cubicBezTo>
                  <a:pt x="4758" y="10665"/>
                  <a:pt x="4537" y="10586"/>
                  <a:pt x="4380" y="10428"/>
                </a:cubicBezTo>
                <a:lnTo>
                  <a:pt x="2773" y="8822"/>
                </a:lnTo>
                <a:cubicBezTo>
                  <a:pt x="2458" y="8507"/>
                  <a:pt x="2458" y="7971"/>
                  <a:pt x="2773" y="7656"/>
                </a:cubicBezTo>
                <a:lnTo>
                  <a:pt x="2836" y="7561"/>
                </a:lnTo>
                <a:cubicBezTo>
                  <a:pt x="2993" y="7404"/>
                  <a:pt x="3214" y="7325"/>
                  <a:pt x="3434" y="7325"/>
                </a:cubicBezTo>
                <a:cubicBezTo>
                  <a:pt x="3655" y="7325"/>
                  <a:pt x="3876" y="7404"/>
                  <a:pt x="4033" y="7561"/>
                </a:cubicBezTo>
                <a:lnTo>
                  <a:pt x="4978" y="8507"/>
                </a:lnTo>
                <a:lnTo>
                  <a:pt x="7625" y="5860"/>
                </a:lnTo>
                <a:cubicBezTo>
                  <a:pt x="7793" y="5722"/>
                  <a:pt x="7999" y="5651"/>
                  <a:pt x="8203" y="5651"/>
                </a:cubicBezTo>
                <a:close/>
                <a:moveTo>
                  <a:pt x="5419" y="0"/>
                </a:moveTo>
                <a:cubicBezTo>
                  <a:pt x="4852" y="0"/>
                  <a:pt x="4411" y="347"/>
                  <a:pt x="4222" y="851"/>
                </a:cubicBezTo>
                <a:lnTo>
                  <a:pt x="2930" y="851"/>
                </a:lnTo>
                <a:cubicBezTo>
                  <a:pt x="2363" y="851"/>
                  <a:pt x="1954" y="1198"/>
                  <a:pt x="1733" y="1670"/>
                </a:cubicBezTo>
                <a:lnTo>
                  <a:pt x="442" y="1670"/>
                </a:lnTo>
                <a:cubicBezTo>
                  <a:pt x="221" y="1670"/>
                  <a:pt x="0" y="1859"/>
                  <a:pt x="0" y="2048"/>
                </a:cubicBezTo>
                <a:lnTo>
                  <a:pt x="0" y="12256"/>
                </a:lnTo>
                <a:cubicBezTo>
                  <a:pt x="0" y="12508"/>
                  <a:pt x="221" y="12665"/>
                  <a:pt x="442" y="12665"/>
                </a:cubicBezTo>
                <a:lnTo>
                  <a:pt x="10366" y="12665"/>
                </a:lnTo>
                <a:cubicBezTo>
                  <a:pt x="10618" y="12665"/>
                  <a:pt x="10807" y="12445"/>
                  <a:pt x="10807" y="12256"/>
                </a:cubicBezTo>
                <a:lnTo>
                  <a:pt x="10807" y="2048"/>
                </a:lnTo>
                <a:cubicBezTo>
                  <a:pt x="10807" y="1828"/>
                  <a:pt x="10618" y="1670"/>
                  <a:pt x="10366" y="1670"/>
                </a:cubicBezTo>
                <a:lnTo>
                  <a:pt x="9074" y="1670"/>
                </a:lnTo>
                <a:cubicBezTo>
                  <a:pt x="8916" y="1198"/>
                  <a:pt x="8444" y="851"/>
                  <a:pt x="7877" y="851"/>
                </a:cubicBezTo>
                <a:lnTo>
                  <a:pt x="6585" y="851"/>
                </a:lnTo>
                <a:cubicBezTo>
                  <a:pt x="6427" y="378"/>
                  <a:pt x="5955" y="0"/>
                  <a:pt x="541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29" name="Google Shape;2929;p60"/>
          <p:cNvGrpSpPr/>
          <p:nvPr/>
        </p:nvGrpSpPr>
        <p:grpSpPr>
          <a:xfrm>
            <a:off x="1155573" y="3738711"/>
            <a:ext cx="279830" cy="286835"/>
            <a:chOff x="-39647175" y="3972000"/>
            <a:chExt cx="313500" cy="317050"/>
          </a:xfrm>
        </p:grpSpPr>
        <p:sp>
          <p:nvSpPr>
            <p:cNvPr id="2930" name="Google Shape;2930;p60"/>
            <p:cNvSpPr/>
            <p:nvPr/>
          </p:nvSpPr>
          <p:spPr>
            <a:xfrm>
              <a:off x="-39647175" y="3972000"/>
              <a:ext cx="95325" cy="153975"/>
            </a:xfrm>
            <a:custGeom>
              <a:rect b="b" l="l" r="r" t="t"/>
              <a:pathLst>
                <a:path extrusionOk="0" h="6159" w="3813">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1" name="Google Shape;2931;p60"/>
            <p:cNvSpPr/>
            <p:nvPr/>
          </p:nvSpPr>
          <p:spPr>
            <a:xfrm>
              <a:off x="-39588875" y="4011750"/>
              <a:ext cx="216600" cy="277300"/>
            </a:xfrm>
            <a:custGeom>
              <a:rect b="b" l="l" r="r" t="t"/>
              <a:pathLst>
                <a:path extrusionOk="0" h="11092" w="8664">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2" name="Google Shape;2932;p60"/>
            <p:cNvSpPr/>
            <p:nvPr/>
          </p:nvSpPr>
          <p:spPr>
            <a:xfrm>
              <a:off x="-39398275" y="4073975"/>
              <a:ext cx="64600" cy="71600"/>
            </a:xfrm>
            <a:custGeom>
              <a:rect b="b" l="l" r="r" t="t"/>
              <a:pathLst>
                <a:path extrusionOk="0" h="2864" w="2584">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33" name="Google Shape;2933;p60"/>
          <p:cNvGrpSpPr/>
          <p:nvPr/>
        </p:nvGrpSpPr>
        <p:grpSpPr>
          <a:xfrm>
            <a:off x="3332337" y="2865394"/>
            <a:ext cx="291069" cy="291047"/>
            <a:chOff x="-37808850" y="3221575"/>
            <a:chExt cx="321375" cy="317425"/>
          </a:xfrm>
        </p:grpSpPr>
        <p:sp>
          <p:nvSpPr>
            <p:cNvPr id="2934" name="Google Shape;2934;p60"/>
            <p:cNvSpPr/>
            <p:nvPr/>
          </p:nvSpPr>
          <p:spPr>
            <a:xfrm>
              <a:off x="-37808850" y="3294050"/>
              <a:ext cx="261500" cy="244950"/>
            </a:xfrm>
            <a:custGeom>
              <a:rect b="b" l="l" r="r" t="t"/>
              <a:pathLst>
                <a:path extrusionOk="0" h="9798" w="10460">
                  <a:moveTo>
                    <a:pt x="6091" y="980"/>
                  </a:moveTo>
                  <a:cubicBezTo>
                    <a:pt x="6596" y="980"/>
                    <a:pt x="7119" y="1154"/>
                    <a:pt x="7562" y="1520"/>
                  </a:cubicBezTo>
                  <a:cubicBezTo>
                    <a:pt x="7719" y="1677"/>
                    <a:pt x="7751" y="1898"/>
                    <a:pt x="7593" y="2087"/>
                  </a:cubicBezTo>
                  <a:cubicBezTo>
                    <a:pt x="7518" y="2181"/>
                    <a:pt x="7387" y="2241"/>
                    <a:pt x="7260" y="2241"/>
                  </a:cubicBezTo>
                  <a:cubicBezTo>
                    <a:pt x="7174" y="2241"/>
                    <a:pt x="7090" y="2213"/>
                    <a:pt x="7026" y="2150"/>
                  </a:cubicBezTo>
                  <a:cubicBezTo>
                    <a:pt x="6747" y="1918"/>
                    <a:pt x="6415" y="1807"/>
                    <a:pt x="6101" y="1807"/>
                  </a:cubicBezTo>
                  <a:cubicBezTo>
                    <a:pt x="5776" y="1807"/>
                    <a:pt x="5470" y="1925"/>
                    <a:pt x="5262" y="2150"/>
                  </a:cubicBezTo>
                  <a:cubicBezTo>
                    <a:pt x="5183" y="2229"/>
                    <a:pt x="5073" y="2268"/>
                    <a:pt x="4962" y="2268"/>
                  </a:cubicBezTo>
                  <a:cubicBezTo>
                    <a:pt x="4852" y="2268"/>
                    <a:pt x="4742" y="2229"/>
                    <a:pt x="4663" y="2150"/>
                  </a:cubicBezTo>
                  <a:cubicBezTo>
                    <a:pt x="4506" y="1992"/>
                    <a:pt x="4506" y="1709"/>
                    <a:pt x="4663" y="1551"/>
                  </a:cubicBezTo>
                  <a:cubicBezTo>
                    <a:pt x="5037" y="1177"/>
                    <a:pt x="5553" y="980"/>
                    <a:pt x="6091" y="980"/>
                  </a:cubicBezTo>
                  <a:close/>
                  <a:moveTo>
                    <a:pt x="3781" y="7852"/>
                  </a:moveTo>
                  <a:lnTo>
                    <a:pt x="4348" y="8451"/>
                  </a:lnTo>
                  <a:lnTo>
                    <a:pt x="4002" y="8797"/>
                  </a:lnTo>
                  <a:cubicBezTo>
                    <a:pt x="3923" y="8876"/>
                    <a:pt x="3812" y="8915"/>
                    <a:pt x="3702" y="8915"/>
                  </a:cubicBezTo>
                  <a:cubicBezTo>
                    <a:pt x="3592" y="8915"/>
                    <a:pt x="3482" y="8876"/>
                    <a:pt x="3403" y="8797"/>
                  </a:cubicBezTo>
                  <a:cubicBezTo>
                    <a:pt x="3214" y="8640"/>
                    <a:pt x="3214" y="8356"/>
                    <a:pt x="3403" y="8199"/>
                  </a:cubicBezTo>
                  <a:lnTo>
                    <a:pt x="3781" y="7852"/>
                  </a:lnTo>
                  <a:close/>
                  <a:moveTo>
                    <a:pt x="6201" y="1"/>
                  </a:moveTo>
                  <a:cubicBezTo>
                    <a:pt x="5236" y="1"/>
                    <a:pt x="4264" y="375"/>
                    <a:pt x="3529" y="1110"/>
                  </a:cubicBezTo>
                  <a:lnTo>
                    <a:pt x="2363" y="2307"/>
                  </a:lnTo>
                  <a:cubicBezTo>
                    <a:pt x="2269" y="2370"/>
                    <a:pt x="2206" y="2402"/>
                    <a:pt x="2048" y="2402"/>
                  </a:cubicBezTo>
                  <a:cubicBezTo>
                    <a:pt x="1450" y="2465"/>
                    <a:pt x="851" y="2622"/>
                    <a:pt x="378" y="3095"/>
                  </a:cubicBezTo>
                  <a:cubicBezTo>
                    <a:pt x="0" y="3441"/>
                    <a:pt x="0" y="4040"/>
                    <a:pt x="347" y="4418"/>
                  </a:cubicBezTo>
                  <a:lnTo>
                    <a:pt x="3182" y="7254"/>
                  </a:lnTo>
                  <a:lnTo>
                    <a:pt x="2773" y="7663"/>
                  </a:lnTo>
                  <a:cubicBezTo>
                    <a:pt x="2300" y="8136"/>
                    <a:pt x="2300" y="8923"/>
                    <a:pt x="2773" y="9427"/>
                  </a:cubicBezTo>
                  <a:cubicBezTo>
                    <a:pt x="3009" y="9664"/>
                    <a:pt x="3324" y="9782"/>
                    <a:pt x="3647" y="9782"/>
                  </a:cubicBezTo>
                  <a:cubicBezTo>
                    <a:pt x="3970" y="9782"/>
                    <a:pt x="4301" y="9664"/>
                    <a:pt x="4569" y="9427"/>
                  </a:cubicBezTo>
                  <a:lnTo>
                    <a:pt x="4947" y="9018"/>
                  </a:lnTo>
                  <a:lnTo>
                    <a:pt x="5419" y="9490"/>
                  </a:lnTo>
                  <a:cubicBezTo>
                    <a:pt x="5624" y="9695"/>
                    <a:pt x="5868" y="9798"/>
                    <a:pt x="6112" y="9798"/>
                  </a:cubicBezTo>
                  <a:cubicBezTo>
                    <a:pt x="6357" y="9798"/>
                    <a:pt x="6601" y="9695"/>
                    <a:pt x="6805" y="9490"/>
                  </a:cubicBezTo>
                  <a:cubicBezTo>
                    <a:pt x="7278" y="9018"/>
                    <a:pt x="7436" y="8388"/>
                    <a:pt x="7467" y="7852"/>
                  </a:cubicBezTo>
                  <a:cubicBezTo>
                    <a:pt x="7467" y="7726"/>
                    <a:pt x="7499" y="7663"/>
                    <a:pt x="7593" y="7569"/>
                  </a:cubicBezTo>
                  <a:lnTo>
                    <a:pt x="8696" y="6466"/>
                  </a:lnTo>
                  <a:cubicBezTo>
                    <a:pt x="10460" y="4702"/>
                    <a:pt x="10145" y="1740"/>
                    <a:pt x="8066" y="511"/>
                  </a:cubicBezTo>
                  <a:cubicBezTo>
                    <a:pt x="7496" y="170"/>
                    <a:pt x="6850" y="1"/>
                    <a:pt x="620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5" name="Google Shape;2935;p60"/>
            <p:cNvSpPr/>
            <p:nvPr/>
          </p:nvSpPr>
          <p:spPr>
            <a:xfrm>
              <a:off x="-37601700" y="3221575"/>
              <a:ext cx="114225" cy="111275"/>
            </a:xfrm>
            <a:custGeom>
              <a:rect b="b" l="l" r="r" t="t"/>
              <a:pathLst>
                <a:path extrusionOk="0" h="4451" w="4569">
                  <a:moveTo>
                    <a:pt x="3226" y="0"/>
                  </a:moveTo>
                  <a:cubicBezTo>
                    <a:pt x="2907" y="0"/>
                    <a:pt x="2584" y="118"/>
                    <a:pt x="2332" y="355"/>
                  </a:cubicBezTo>
                  <a:lnTo>
                    <a:pt x="0" y="2686"/>
                  </a:lnTo>
                  <a:cubicBezTo>
                    <a:pt x="788" y="3095"/>
                    <a:pt x="1355" y="3631"/>
                    <a:pt x="1796" y="4450"/>
                  </a:cubicBezTo>
                  <a:lnTo>
                    <a:pt x="4096" y="2119"/>
                  </a:lnTo>
                  <a:cubicBezTo>
                    <a:pt x="4568" y="1646"/>
                    <a:pt x="4568" y="859"/>
                    <a:pt x="4096" y="355"/>
                  </a:cubicBezTo>
                  <a:cubicBezTo>
                    <a:pt x="3860" y="118"/>
                    <a:pt x="3545" y="0"/>
                    <a:pt x="322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36" name="Google Shape;2936;p60"/>
          <p:cNvGrpSpPr/>
          <p:nvPr/>
        </p:nvGrpSpPr>
        <p:grpSpPr>
          <a:xfrm>
            <a:off x="3336153" y="3351697"/>
            <a:ext cx="285400" cy="180992"/>
            <a:chOff x="-37806500" y="3643030"/>
            <a:chExt cx="319025" cy="206400"/>
          </a:xfrm>
        </p:grpSpPr>
        <p:sp>
          <p:nvSpPr>
            <p:cNvPr id="2937" name="Google Shape;2937;p60"/>
            <p:cNvSpPr/>
            <p:nvPr/>
          </p:nvSpPr>
          <p:spPr>
            <a:xfrm>
              <a:off x="-37615100" y="3759700"/>
              <a:ext cx="62250" cy="62250"/>
            </a:xfrm>
            <a:custGeom>
              <a:rect b="b" l="l" r="r" t="t"/>
              <a:pathLst>
                <a:path extrusionOk="0" h="2490" w="2490">
                  <a:moveTo>
                    <a:pt x="1229" y="1"/>
                  </a:moveTo>
                  <a:cubicBezTo>
                    <a:pt x="568" y="1"/>
                    <a:pt x="1" y="568"/>
                    <a:pt x="1" y="1261"/>
                  </a:cubicBezTo>
                  <a:cubicBezTo>
                    <a:pt x="1" y="1923"/>
                    <a:pt x="568" y="2490"/>
                    <a:pt x="1229" y="2490"/>
                  </a:cubicBezTo>
                  <a:cubicBezTo>
                    <a:pt x="1891" y="2490"/>
                    <a:pt x="2426" y="1954"/>
                    <a:pt x="2490" y="1261"/>
                  </a:cubicBezTo>
                  <a:cubicBezTo>
                    <a:pt x="2490" y="599"/>
                    <a:pt x="1922" y="1"/>
                    <a:pt x="122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8" name="Google Shape;2938;p60"/>
            <p:cNvSpPr/>
            <p:nvPr/>
          </p:nvSpPr>
          <p:spPr>
            <a:xfrm>
              <a:off x="-37806500" y="3643030"/>
              <a:ext cx="319025" cy="206400"/>
            </a:xfrm>
            <a:custGeom>
              <a:rect b="b" l="l" r="r" t="t"/>
              <a:pathLst>
                <a:path extrusionOk="0" h="8256" w="12761">
                  <a:moveTo>
                    <a:pt x="5357" y="1702"/>
                  </a:moveTo>
                  <a:cubicBezTo>
                    <a:pt x="5609" y="1702"/>
                    <a:pt x="5798" y="1923"/>
                    <a:pt x="5798" y="2112"/>
                  </a:cubicBezTo>
                  <a:cubicBezTo>
                    <a:pt x="5766" y="2332"/>
                    <a:pt x="5609" y="2490"/>
                    <a:pt x="5357" y="2490"/>
                  </a:cubicBezTo>
                  <a:lnTo>
                    <a:pt x="2049" y="2490"/>
                  </a:lnTo>
                  <a:cubicBezTo>
                    <a:pt x="1828" y="2490"/>
                    <a:pt x="1639" y="2301"/>
                    <a:pt x="1639" y="2112"/>
                  </a:cubicBezTo>
                  <a:cubicBezTo>
                    <a:pt x="1639" y="1860"/>
                    <a:pt x="1828" y="1702"/>
                    <a:pt x="2049" y="1702"/>
                  </a:cubicBezTo>
                  <a:close/>
                  <a:moveTo>
                    <a:pt x="5357" y="3309"/>
                  </a:moveTo>
                  <a:cubicBezTo>
                    <a:pt x="5609" y="3309"/>
                    <a:pt x="5798" y="3529"/>
                    <a:pt x="5798" y="3750"/>
                  </a:cubicBezTo>
                  <a:cubicBezTo>
                    <a:pt x="5766" y="4002"/>
                    <a:pt x="5609" y="4160"/>
                    <a:pt x="5357" y="4160"/>
                  </a:cubicBezTo>
                  <a:lnTo>
                    <a:pt x="2049" y="4160"/>
                  </a:lnTo>
                  <a:cubicBezTo>
                    <a:pt x="1828" y="4160"/>
                    <a:pt x="1639" y="3939"/>
                    <a:pt x="1639" y="3750"/>
                  </a:cubicBezTo>
                  <a:cubicBezTo>
                    <a:pt x="1639" y="3529"/>
                    <a:pt x="1828" y="3309"/>
                    <a:pt x="2049" y="3309"/>
                  </a:cubicBezTo>
                  <a:close/>
                  <a:moveTo>
                    <a:pt x="5357" y="4979"/>
                  </a:moveTo>
                  <a:cubicBezTo>
                    <a:pt x="5609" y="4979"/>
                    <a:pt x="5798" y="5168"/>
                    <a:pt x="5798" y="5388"/>
                  </a:cubicBezTo>
                  <a:cubicBezTo>
                    <a:pt x="5766" y="5640"/>
                    <a:pt x="5609" y="5798"/>
                    <a:pt x="5357" y="5798"/>
                  </a:cubicBezTo>
                  <a:lnTo>
                    <a:pt x="2049" y="5798"/>
                  </a:lnTo>
                  <a:cubicBezTo>
                    <a:pt x="1828" y="5798"/>
                    <a:pt x="1639" y="5609"/>
                    <a:pt x="1639" y="5388"/>
                  </a:cubicBezTo>
                  <a:cubicBezTo>
                    <a:pt x="1639" y="5136"/>
                    <a:pt x="1828" y="4979"/>
                    <a:pt x="2049" y="4979"/>
                  </a:cubicBezTo>
                  <a:close/>
                  <a:moveTo>
                    <a:pt x="8948" y="1671"/>
                  </a:moveTo>
                  <a:cubicBezTo>
                    <a:pt x="10082" y="1671"/>
                    <a:pt x="10996" y="2584"/>
                    <a:pt x="11028" y="3750"/>
                  </a:cubicBezTo>
                  <a:cubicBezTo>
                    <a:pt x="10996" y="4916"/>
                    <a:pt x="10082" y="5798"/>
                    <a:pt x="8948" y="5798"/>
                  </a:cubicBezTo>
                  <a:cubicBezTo>
                    <a:pt x="7814" y="5798"/>
                    <a:pt x="6900" y="4853"/>
                    <a:pt x="6869" y="3750"/>
                  </a:cubicBezTo>
                  <a:cubicBezTo>
                    <a:pt x="6869" y="2616"/>
                    <a:pt x="7814" y="1702"/>
                    <a:pt x="8948" y="1671"/>
                  </a:cubicBezTo>
                  <a:close/>
                  <a:moveTo>
                    <a:pt x="1230" y="1"/>
                  </a:moveTo>
                  <a:cubicBezTo>
                    <a:pt x="568" y="1"/>
                    <a:pt x="1" y="568"/>
                    <a:pt x="1" y="1230"/>
                  </a:cubicBezTo>
                  <a:lnTo>
                    <a:pt x="1" y="6207"/>
                  </a:lnTo>
                  <a:cubicBezTo>
                    <a:pt x="1" y="6743"/>
                    <a:pt x="379" y="7184"/>
                    <a:pt x="852" y="7373"/>
                  </a:cubicBezTo>
                  <a:lnTo>
                    <a:pt x="852" y="7846"/>
                  </a:lnTo>
                  <a:cubicBezTo>
                    <a:pt x="852" y="8098"/>
                    <a:pt x="1041" y="8255"/>
                    <a:pt x="1261" y="8255"/>
                  </a:cubicBezTo>
                  <a:lnTo>
                    <a:pt x="2931" y="8255"/>
                  </a:lnTo>
                  <a:cubicBezTo>
                    <a:pt x="3151" y="8255"/>
                    <a:pt x="3372" y="8066"/>
                    <a:pt x="3372" y="7846"/>
                  </a:cubicBezTo>
                  <a:lnTo>
                    <a:pt x="3372" y="7436"/>
                  </a:lnTo>
                  <a:lnTo>
                    <a:pt x="9421" y="7436"/>
                  </a:lnTo>
                  <a:lnTo>
                    <a:pt x="9421" y="7846"/>
                  </a:lnTo>
                  <a:cubicBezTo>
                    <a:pt x="9421" y="8098"/>
                    <a:pt x="9610" y="8255"/>
                    <a:pt x="9862" y="8255"/>
                  </a:cubicBezTo>
                  <a:lnTo>
                    <a:pt x="11500" y="8255"/>
                  </a:lnTo>
                  <a:cubicBezTo>
                    <a:pt x="11752" y="8255"/>
                    <a:pt x="11941" y="8066"/>
                    <a:pt x="11941" y="7846"/>
                  </a:cubicBezTo>
                  <a:lnTo>
                    <a:pt x="11941" y="7373"/>
                  </a:lnTo>
                  <a:cubicBezTo>
                    <a:pt x="12414" y="7215"/>
                    <a:pt x="12760" y="6743"/>
                    <a:pt x="12760" y="6207"/>
                  </a:cubicBezTo>
                  <a:lnTo>
                    <a:pt x="12760" y="1230"/>
                  </a:lnTo>
                  <a:cubicBezTo>
                    <a:pt x="12666" y="599"/>
                    <a:pt x="12099" y="1"/>
                    <a:pt x="1143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39" name="Google Shape;2939;p60"/>
          <p:cNvGrpSpPr/>
          <p:nvPr/>
        </p:nvGrpSpPr>
        <p:grpSpPr>
          <a:xfrm>
            <a:off x="3344852" y="3742168"/>
            <a:ext cx="279818" cy="282647"/>
            <a:chOff x="-37804925" y="3953450"/>
            <a:chExt cx="315075" cy="318225"/>
          </a:xfrm>
        </p:grpSpPr>
        <p:sp>
          <p:nvSpPr>
            <p:cNvPr id="2940" name="Google Shape;2940;p60"/>
            <p:cNvSpPr/>
            <p:nvPr/>
          </p:nvSpPr>
          <p:spPr>
            <a:xfrm>
              <a:off x="-37614300" y="3955025"/>
              <a:ext cx="124450" cy="186200"/>
            </a:xfrm>
            <a:custGeom>
              <a:rect b="b" l="l" r="r" t="t"/>
              <a:pathLst>
                <a:path extrusionOk="0" h="7448" w="4978">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1" name="Google Shape;2941;p60"/>
            <p:cNvSpPr/>
            <p:nvPr/>
          </p:nvSpPr>
          <p:spPr>
            <a:xfrm>
              <a:off x="-37761600" y="4230700"/>
              <a:ext cx="270175" cy="40975"/>
            </a:xfrm>
            <a:custGeom>
              <a:rect b="b" l="l" r="r" t="t"/>
              <a:pathLst>
                <a:path extrusionOk="0" h="1639" w="10807">
                  <a:moveTo>
                    <a:pt x="1450" y="1"/>
                  </a:moveTo>
                  <a:cubicBezTo>
                    <a:pt x="1292" y="788"/>
                    <a:pt x="662" y="1387"/>
                    <a:pt x="1" y="1639"/>
                  </a:cubicBezTo>
                  <a:lnTo>
                    <a:pt x="8822" y="1639"/>
                  </a:lnTo>
                  <a:cubicBezTo>
                    <a:pt x="9799" y="1639"/>
                    <a:pt x="10649" y="946"/>
                    <a:pt x="1080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2" name="Google Shape;2942;p60"/>
            <p:cNvSpPr/>
            <p:nvPr/>
          </p:nvSpPr>
          <p:spPr>
            <a:xfrm>
              <a:off x="-37804925" y="3953450"/>
              <a:ext cx="274125" cy="295675"/>
            </a:xfrm>
            <a:custGeom>
              <a:rect b="b" l="l" r="r" t="t"/>
              <a:pathLst>
                <a:path extrusionOk="0" h="11827" w="10965">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943" name="Google Shape;2943;p60"/>
          <p:cNvSpPr/>
          <p:nvPr/>
        </p:nvSpPr>
        <p:spPr>
          <a:xfrm>
            <a:off x="1188800" y="4172750"/>
            <a:ext cx="211669" cy="293709"/>
          </a:xfrm>
          <a:custGeom>
            <a:rect b="b" l="l" r="r" t="t"/>
            <a:pathLst>
              <a:path extrusionOk="0" h="12634" w="9106">
                <a:moveTo>
                  <a:pt x="7499" y="788"/>
                </a:moveTo>
                <a:lnTo>
                  <a:pt x="7499" y="1859"/>
                </a:lnTo>
                <a:cubicBezTo>
                  <a:pt x="7499" y="2426"/>
                  <a:pt x="7373" y="3025"/>
                  <a:pt x="7121" y="3529"/>
                </a:cubicBezTo>
                <a:cubicBezTo>
                  <a:pt x="6806" y="3466"/>
                  <a:pt x="6554" y="3434"/>
                  <a:pt x="6239" y="3434"/>
                </a:cubicBezTo>
                <a:cubicBezTo>
                  <a:pt x="5546" y="3434"/>
                  <a:pt x="4916" y="3592"/>
                  <a:pt x="4380" y="3844"/>
                </a:cubicBezTo>
                <a:cubicBezTo>
                  <a:pt x="3907" y="4096"/>
                  <a:pt x="3403" y="4222"/>
                  <a:pt x="2931" y="4222"/>
                </a:cubicBezTo>
                <a:cubicBezTo>
                  <a:pt x="2710" y="4222"/>
                  <a:pt x="2521" y="4159"/>
                  <a:pt x="2364" y="4127"/>
                </a:cubicBezTo>
                <a:cubicBezTo>
                  <a:pt x="2301" y="4001"/>
                  <a:pt x="2206" y="3938"/>
                  <a:pt x="2175" y="3812"/>
                </a:cubicBezTo>
                <a:cubicBezTo>
                  <a:pt x="1860" y="3277"/>
                  <a:pt x="1702" y="2552"/>
                  <a:pt x="1702" y="1859"/>
                </a:cubicBezTo>
                <a:lnTo>
                  <a:pt x="1702" y="788"/>
                </a:lnTo>
                <a:close/>
                <a:moveTo>
                  <a:pt x="5357" y="7278"/>
                </a:moveTo>
                <a:cubicBezTo>
                  <a:pt x="5451" y="7372"/>
                  <a:pt x="5546" y="7435"/>
                  <a:pt x="5672" y="7467"/>
                </a:cubicBezTo>
                <a:cubicBezTo>
                  <a:pt x="6869" y="8066"/>
                  <a:pt x="7436" y="9420"/>
                  <a:pt x="7436" y="10743"/>
                </a:cubicBezTo>
                <a:lnTo>
                  <a:pt x="7436" y="11279"/>
                </a:lnTo>
                <a:lnTo>
                  <a:pt x="4821" y="9294"/>
                </a:lnTo>
                <a:cubicBezTo>
                  <a:pt x="4742" y="9231"/>
                  <a:pt x="4648" y="9200"/>
                  <a:pt x="4553" y="9200"/>
                </a:cubicBezTo>
                <a:cubicBezTo>
                  <a:pt x="4459" y="9200"/>
                  <a:pt x="4364" y="9231"/>
                  <a:pt x="4285" y="9294"/>
                </a:cubicBezTo>
                <a:lnTo>
                  <a:pt x="1671" y="11279"/>
                </a:lnTo>
                <a:lnTo>
                  <a:pt x="1671" y="10743"/>
                </a:lnTo>
                <a:cubicBezTo>
                  <a:pt x="1671" y="9357"/>
                  <a:pt x="2238" y="8066"/>
                  <a:pt x="3435" y="7467"/>
                </a:cubicBezTo>
                <a:cubicBezTo>
                  <a:pt x="3561" y="7435"/>
                  <a:pt x="3624" y="7372"/>
                  <a:pt x="3750" y="7278"/>
                </a:cubicBezTo>
                <a:lnTo>
                  <a:pt x="4191" y="8160"/>
                </a:lnTo>
                <a:cubicBezTo>
                  <a:pt x="4270" y="8318"/>
                  <a:pt x="4411" y="8396"/>
                  <a:pt x="4557" y="8396"/>
                </a:cubicBezTo>
                <a:cubicBezTo>
                  <a:pt x="4703" y="8396"/>
                  <a:pt x="4853" y="8318"/>
                  <a:pt x="4947" y="8160"/>
                </a:cubicBezTo>
                <a:lnTo>
                  <a:pt x="5357" y="7278"/>
                </a:lnTo>
                <a:close/>
                <a:moveTo>
                  <a:pt x="410" y="0"/>
                </a:moveTo>
                <a:cubicBezTo>
                  <a:pt x="158" y="0"/>
                  <a:pt x="1" y="189"/>
                  <a:pt x="1" y="410"/>
                </a:cubicBezTo>
                <a:cubicBezTo>
                  <a:pt x="1" y="630"/>
                  <a:pt x="190" y="788"/>
                  <a:pt x="410" y="788"/>
                </a:cubicBezTo>
                <a:lnTo>
                  <a:pt x="820" y="788"/>
                </a:lnTo>
                <a:lnTo>
                  <a:pt x="820" y="1859"/>
                </a:lnTo>
                <a:cubicBezTo>
                  <a:pt x="820" y="3749"/>
                  <a:pt x="1734" y="5199"/>
                  <a:pt x="3088" y="5860"/>
                </a:cubicBezTo>
                <a:cubicBezTo>
                  <a:pt x="3403" y="6018"/>
                  <a:pt x="3403" y="6585"/>
                  <a:pt x="3088" y="6742"/>
                </a:cubicBezTo>
                <a:cubicBezTo>
                  <a:pt x="1576" y="7467"/>
                  <a:pt x="820" y="9042"/>
                  <a:pt x="820" y="10743"/>
                </a:cubicBezTo>
                <a:lnTo>
                  <a:pt x="820" y="11815"/>
                </a:lnTo>
                <a:lnTo>
                  <a:pt x="410" y="11815"/>
                </a:lnTo>
                <a:cubicBezTo>
                  <a:pt x="158" y="11815"/>
                  <a:pt x="1" y="12004"/>
                  <a:pt x="1" y="12256"/>
                </a:cubicBezTo>
                <a:cubicBezTo>
                  <a:pt x="1" y="12476"/>
                  <a:pt x="190" y="12634"/>
                  <a:pt x="410" y="12634"/>
                </a:cubicBezTo>
                <a:lnTo>
                  <a:pt x="8665" y="12634"/>
                </a:lnTo>
                <a:cubicBezTo>
                  <a:pt x="8917" y="12634"/>
                  <a:pt x="9106" y="12445"/>
                  <a:pt x="9106" y="12256"/>
                </a:cubicBezTo>
                <a:cubicBezTo>
                  <a:pt x="9106" y="12004"/>
                  <a:pt x="8917" y="11815"/>
                  <a:pt x="8665" y="11815"/>
                </a:cubicBezTo>
                <a:lnTo>
                  <a:pt x="8287" y="11815"/>
                </a:lnTo>
                <a:lnTo>
                  <a:pt x="8287" y="10743"/>
                </a:lnTo>
                <a:cubicBezTo>
                  <a:pt x="8287" y="9042"/>
                  <a:pt x="7530" y="7467"/>
                  <a:pt x="6018" y="6742"/>
                </a:cubicBezTo>
                <a:cubicBezTo>
                  <a:pt x="5703" y="6585"/>
                  <a:pt x="5672" y="6018"/>
                  <a:pt x="6018" y="5860"/>
                </a:cubicBezTo>
                <a:cubicBezTo>
                  <a:pt x="7530" y="5136"/>
                  <a:pt x="8287" y="3560"/>
                  <a:pt x="8287" y="1859"/>
                </a:cubicBezTo>
                <a:lnTo>
                  <a:pt x="8287" y="788"/>
                </a:lnTo>
                <a:lnTo>
                  <a:pt x="8665" y="788"/>
                </a:lnTo>
                <a:cubicBezTo>
                  <a:pt x="8917" y="788"/>
                  <a:pt x="9106" y="599"/>
                  <a:pt x="9106" y="410"/>
                </a:cubicBezTo>
                <a:cubicBezTo>
                  <a:pt x="9106" y="158"/>
                  <a:pt x="8917" y="0"/>
                  <a:pt x="866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7" name="Shape 2947"/>
        <p:cNvGrpSpPr/>
        <p:nvPr/>
      </p:nvGrpSpPr>
      <p:grpSpPr>
        <a:xfrm>
          <a:off x="0" y="0"/>
          <a:ext cx="0" cy="0"/>
          <a:chOff x="0" y="0"/>
          <a:chExt cx="0" cy="0"/>
        </a:xfrm>
      </p:grpSpPr>
      <p:sp>
        <p:nvSpPr>
          <p:cNvPr id="2948" name="Google Shape;2948;p61"/>
          <p:cNvSpPr txBox="1"/>
          <p:nvPr>
            <p:ph type="title"/>
          </p:nvPr>
        </p:nvSpPr>
        <p:spPr>
          <a:xfrm>
            <a:off x="728527" y="539500"/>
            <a:ext cx="3347700" cy="48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Business icons</a:t>
            </a:r>
            <a:endParaRPr/>
          </a:p>
        </p:txBody>
      </p:sp>
      <p:sp>
        <p:nvSpPr>
          <p:cNvPr id="2949" name="Google Shape;2949;p61"/>
          <p:cNvSpPr/>
          <p:nvPr/>
        </p:nvSpPr>
        <p:spPr>
          <a:xfrm>
            <a:off x="720152" y="1560320"/>
            <a:ext cx="279810" cy="279095"/>
          </a:xfrm>
          <a:custGeom>
            <a:rect b="b" l="l" r="r" t="t"/>
            <a:pathLst>
              <a:path extrusionOk="0" h="12666" w="12697">
                <a:moveTo>
                  <a:pt x="6301" y="1356"/>
                </a:moveTo>
                <a:cubicBezTo>
                  <a:pt x="6522" y="1356"/>
                  <a:pt x="6711" y="1576"/>
                  <a:pt x="6711" y="1797"/>
                </a:cubicBezTo>
                <a:lnTo>
                  <a:pt x="6711" y="2269"/>
                </a:lnTo>
                <a:cubicBezTo>
                  <a:pt x="7656" y="2458"/>
                  <a:pt x="8349" y="3309"/>
                  <a:pt x="8349" y="4285"/>
                </a:cubicBezTo>
                <a:cubicBezTo>
                  <a:pt x="8349" y="4538"/>
                  <a:pt x="8160" y="4727"/>
                  <a:pt x="7971" y="4727"/>
                </a:cubicBezTo>
                <a:cubicBezTo>
                  <a:pt x="7719" y="4727"/>
                  <a:pt x="7530" y="4538"/>
                  <a:pt x="7530" y="4285"/>
                </a:cubicBezTo>
                <a:cubicBezTo>
                  <a:pt x="7530" y="3624"/>
                  <a:pt x="6994" y="3057"/>
                  <a:pt x="6301" y="3057"/>
                </a:cubicBezTo>
                <a:cubicBezTo>
                  <a:pt x="5640" y="3057"/>
                  <a:pt x="5073" y="3624"/>
                  <a:pt x="5073" y="4285"/>
                </a:cubicBezTo>
                <a:cubicBezTo>
                  <a:pt x="5073" y="4947"/>
                  <a:pt x="5829" y="5483"/>
                  <a:pt x="6585" y="6018"/>
                </a:cubicBezTo>
                <a:cubicBezTo>
                  <a:pt x="7435" y="6648"/>
                  <a:pt x="8412" y="7310"/>
                  <a:pt x="8412" y="8413"/>
                </a:cubicBezTo>
                <a:cubicBezTo>
                  <a:pt x="8412" y="9421"/>
                  <a:pt x="7687" y="10271"/>
                  <a:pt x="6742" y="10429"/>
                </a:cubicBezTo>
                <a:lnTo>
                  <a:pt x="6742" y="10901"/>
                </a:lnTo>
                <a:cubicBezTo>
                  <a:pt x="6742" y="11154"/>
                  <a:pt x="6553" y="11311"/>
                  <a:pt x="6364" y="11311"/>
                </a:cubicBezTo>
                <a:cubicBezTo>
                  <a:pt x="6144" y="11311"/>
                  <a:pt x="5955" y="11091"/>
                  <a:pt x="5955" y="10901"/>
                </a:cubicBezTo>
                <a:lnTo>
                  <a:pt x="5955" y="10429"/>
                </a:lnTo>
                <a:cubicBezTo>
                  <a:pt x="5010" y="10240"/>
                  <a:pt x="4316" y="9421"/>
                  <a:pt x="4316" y="8413"/>
                </a:cubicBezTo>
                <a:cubicBezTo>
                  <a:pt x="4316" y="8192"/>
                  <a:pt x="4505" y="8035"/>
                  <a:pt x="4694" y="8035"/>
                </a:cubicBezTo>
                <a:cubicBezTo>
                  <a:pt x="4884" y="8035"/>
                  <a:pt x="5136" y="8224"/>
                  <a:pt x="5136" y="8413"/>
                </a:cubicBezTo>
                <a:cubicBezTo>
                  <a:pt x="5136" y="9106"/>
                  <a:pt x="5671" y="9641"/>
                  <a:pt x="6364" y="9641"/>
                </a:cubicBezTo>
                <a:cubicBezTo>
                  <a:pt x="7026" y="9641"/>
                  <a:pt x="7561" y="9106"/>
                  <a:pt x="7561" y="8413"/>
                </a:cubicBezTo>
                <a:cubicBezTo>
                  <a:pt x="7561" y="7751"/>
                  <a:pt x="6868" y="7247"/>
                  <a:pt x="6081" y="6680"/>
                </a:cubicBezTo>
                <a:cubicBezTo>
                  <a:pt x="5199" y="6050"/>
                  <a:pt x="4253" y="5388"/>
                  <a:pt x="4253" y="4285"/>
                </a:cubicBezTo>
                <a:cubicBezTo>
                  <a:pt x="4253" y="3309"/>
                  <a:pt x="4978" y="2427"/>
                  <a:pt x="5923" y="2269"/>
                </a:cubicBezTo>
                <a:lnTo>
                  <a:pt x="5923" y="1797"/>
                </a:lnTo>
                <a:cubicBezTo>
                  <a:pt x="5923" y="1576"/>
                  <a:pt x="6112" y="1356"/>
                  <a:pt x="6301" y="1356"/>
                </a:cubicBezTo>
                <a:close/>
                <a:moveTo>
                  <a:pt x="6333" y="1"/>
                </a:moveTo>
                <a:cubicBezTo>
                  <a:pt x="2836" y="1"/>
                  <a:pt x="0" y="2836"/>
                  <a:pt x="0" y="6333"/>
                </a:cubicBezTo>
                <a:cubicBezTo>
                  <a:pt x="0" y="9830"/>
                  <a:pt x="2836" y="12666"/>
                  <a:pt x="6333" y="12666"/>
                </a:cubicBezTo>
                <a:cubicBezTo>
                  <a:pt x="9861" y="12666"/>
                  <a:pt x="12697" y="9830"/>
                  <a:pt x="12697" y="6333"/>
                </a:cubicBezTo>
                <a:cubicBezTo>
                  <a:pt x="12697" y="2836"/>
                  <a:pt x="9861" y="1"/>
                  <a:pt x="633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50" name="Google Shape;2950;p61"/>
          <p:cNvGrpSpPr/>
          <p:nvPr/>
        </p:nvGrpSpPr>
        <p:grpSpPr>
          <a:xfrm>
            <a:off x="715918" y="1990796"/>
            <a:ext cx="286349" cy="286349"/>
            <a:chOff x="-65145700" y="3727425"/>
            <a:chExt cx="317425" cy="317425"/>
          </a:xfrm>
        </p:grpSpPr>
        <p:sp>
          <p:nvSpPr>
            <p:cNvPr id="2951" name="Google Shape;2951;p61"/>
            <p:cNvSpPr/>
            <p:nvPr/>
          </p:nvSpPr>
          <p:spPr>
            <a:xfrm>
              <a:off x="-65145700" y="3769150"/>
              <a:ext cx="275675" cy="275700"/>
            </a:xfrm>
            <a:custGeom>
              <a:rect b="b" l="l" r="r" t="t"/>
              <a:pathLst>
                <a:path extrusionOk="0" h="11028" w="11027">
                  <a:moveTo>
                    <a:pt x="5514" y="1"/>
                  </a:moveTo>
                  <a:cubicBezTo>
                    <a:pt x="2489" y="1"/>
                    <a:pt x="0" y="2458"/>
                    <a:pt x="0" y="5514"/>
                  </a:cubicBezTo>
                  <a:cubicBezTo>
                    <a:pt x="0" y="8539"/>
                    <a:pt x="2489" y="11027"/>
                    <a:pt x="5514" y="11027"/>
                  </a:cubicBezTo>
                  <a:cubicBezTo>
                    <a:pt x="8538" y="11027"/>
                    <a:pt x="11027" y="8539"/>
                    <a:pt x="11027" y="5514"/>
                  </a:cubicBezTo>
                  <a:cubicBezTo>
                    <a:pt x="11027" y="5294"/>
                    <a:pt x="10869" y="5105"/>
                    <a:pt x="10649" y="5105"/>
                  </a:cubicBezTo>
                  <a:lnTo>
                    <a:pt x="5955" y="5105"/>
                  </a:lnTo>
                  <a:lnTo>
                    <a:pt x="5955" y="410"/>
                  </a:lnTo>
                  <a:cubicBezTo>
                    <a:pt x="5955" y="190"/>
                    <a:pt x="5766" y="1"/>
                    <a:pt x="551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2" name="Google Shape;2952;p61"/>
            <p:cNvSpPr/>
            <p:nvPr/>
          </p:nvSpPr>
          <p:spPr>
            <a:xfrm>
              <a:off x="-64977150" y="3727425"/>
              <a:ext cx="148875" cy="147300"/>
            </a:xfrm>
            <a:custGeom>
              <a:rect b="b" l="l" r="r" t="t"/>
              <a:pathLst>
                <a:path extrusionOk="0" h="5892" w="5955">
                  <a:moveTo>
                    <a:pt x="441" y="0"/>
                  </a:moveTo>
                  <a:cubicBezTo>
                    <a:pt x="189" y="0"/>
                    <a:pt x="0" y="158"/>
                    <a:pt x="0" y="378"/>
                  </a:cubicBezTo>
                  <a:lnTo>
                    <a:pt x="0" y="5513"/>
                  </a:lnTo>
                  <a:cubicBezTo>
                    <a:pt x="0" y="5702"/>
                    <a:pt x="189" y="5891"/>
                    <a:pt x="441" y="5891"/>
                  </a:cubicBezTo>
                  <a:lnTo>
                    <a:pt x="5514" y="5891"/>
                  </a:lnTo>
                  <a:cubicBezTo>
                    <a:pt x="5734" y="5891"/>
                    <a:pt x="5955" y="5702"/>
                    <a:pt x="5955" y="5513"/>
                  </a:cubicBezTo>
                  <a:cubicBezTo>
                    <a:pt x="5955" y="2489"/>
                    <a:pt x="3466" y="0"/>
                    <a:pt x="44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53" name="Google Shape;2953;p61"/>
          <p:cNvGrpSpPr/>
          <p:nvPr/>
        </p:nvGrpSpPr>
        <p:grpSpPr>
          <a:xfrm>
            <a:off x="715441" y="2426009"/>
            <a:ext cx="285576" cy="290634"/>
            <a:chOff x="-65144125" y="4094450"/>
            <a:chExt cx="311900" cy="317425"/>
          </a:xfrm>
        </p:grpSpPr>
        <p:sp>
          <p:nvSpPr>
            <p:cNvPr id="2954" name="Google Shape;2954;p61"/>
            <p:cNvSpPr/>
            <p:nvPr/>
          </p:nvSpPr>
          <p:spPr>
            <a:xfrm>
              <a:off x="-65079550" y="4183450"/>
              <a:ext cx="185900" cy="185900"/>
            </a:xfrm>
            <a:custGeom>
              <a:rect b="b" l="l" r="r" t="t"/>
              <a:pathLst>
                <a:path extrusionOk="0" h="7436" w="7436">
                  <a:moveTo>
                    <a:pt x="3687" y="0"/>
                  </a:moveTo>
                  <a:cubicBezTo>
                    <a:pt x="1639" y="0"/>
                    <a:pt x="1" y="1639"/>
                    <a:pt x="1" y="3686"/>
                  </a:cubicBezTo>
                  <a:cubicBezTo>
                    <a:pt x="1" y="5734"/>
                    <a:pt x="1639" y="7435"/>
                    <a:pt x="3687" y="7435"/>
                  </a:cubicBezTo>
                  <a:cubicBezTo>
                    <a:pt x="5735" y="7435"/>
                    <a:pt x="7436" y="5797"/>
                    <a:pt x="7436" y="3686"/>
                  </a:cubicBezTo>
                  <a:cubicBezTo>
                    <a:pt x="7436" y="3466"/>
                    <a:pt x="7247" y="3308"/>
                    <a:pt x="7058" y="3308"/>
                  </a:cubicBezTo>
                  <a:lnTo>
                    <a:pt x="4096" y="3308"/>
                  </a:lnTo>
                  <a:lnTo>
                    <a:pt x="4096" y="378"/>
                  </a:lnTo>
                  <a:cubicBezTo>
                    <a:pt x="4096" y="158"/>
                    <a:pt x="3907" y="0"/>
                    <a:pt x="368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5" name="Google Shape;2955;p61"/>
            <p:cNvSpPr/>
            <p:nvPr/>
          </p:nvSpPr>
          <p:spPr>
            <a:xfrm>
              <a:off x="-65039375" y="4094450"/>
              <a:ext cx="104775" cy="19700"/>
            </a:xfrm>
            <a:custGeom>
              <a:rect b="b" l="l" r="r" t="t"/>
              <a:pathLst>
                <a:path extrusionOk="0" h="788" w="4191">
                  <a:moveTo>
                    <a:pt x="473" y="0"/>
                  </a:moveTo>
                  <a:cubicBezTo>
                    <a:pt x="252" y="0"/>
                    <a:pt x="32" y="221"/>
                    <a:pt x="32" y="410"/>
                  </a:cubicBezTo>
                  <a:cubicBezTo>
                    <a:pt x="0" y="599"/>
                    <a:pt x="158" y="756"/>
                    <a:pt x="347" y="788"/>
                  </a:cubicBezTo>
                  <a:lnTo>
                    <a:pt x="3813" y="788"/>
                  </a:lnTo>
                  <a:cubicBezTo>
                    <a:pt x="4033" y="756"/>
                    <a:pt x="4191" y="599"/>
                    <a:pt x="4191" y="410"/>
                  </a:cubicBezTo>
                  <a:cubicBezTo>
                    <a:pt x="4191" y="158"/>
                    <a:pt x="3970" y="0"/>
                    <a:pt x="378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6" name="Google Shape;2956;p61"/>
            <p:cNvSpPr/>
            <p:nvPr/>
          </p:nvSpPr>
          <p:spPr>
            <a:xfrm>
              <a:off x="-65144125" y="4121025"/>
              <a:ext cx="311900" cy="290850"/>
            </a:xfrm>
            <a:custGeom>
              <a:rect b="b" l="l" r="r" t="t"/>
              <a:pathLst>
                <a:path extrusionOk="0" h="11634" w="12476">
                  <a:moveTo>
                    <a:pt x="6321" y="1678"/>
                  </a:moveTo>
                  <a:cubicBezTo>
                    <a:pt x="7437" y="1678"/>
                    <a:pt x="8570" y="2088"/>
                    <a:pt x="9483" y="3001"/>
                  </a:cubicBezTo>
                  <a:cubicBezTo>
                    <a:pt x="10334" y="3884"/>
                    <a:pt x="10806" y="5018"/>
                    <a:pt x="10806" y="6246"/>
                  </a:cubicBezTo>
                  <a:cubicBezTo>
                    <a:pt x="10806" y="8767"/>
                    <a:pt x="8759" y="10815"/>
                    <a:pt x="6238" y="10815"/>
                  </a:cubicBezTo>
                  <a:cubicBezTo>
                    <a:pt x="3718" y="10815"/>
                    <a:pt x="1702" y="8767"/>
                    <a:pt x="1702" y="6246"/>
                  </a:cubicBezTo>
                  <a:cubicBezTo>
                    <a:pt x="1702" y="3492"/>
                    <a:pt x="3974" y="1678"/>
                    <a:pt x="6321" y="1678"/>
                  </a:cubicBezTo>
                  <a:close/>
                  <a:moveTo>
                    <a:pt x="1367" y="1"/>
                  </a:moveTo>
                  <a:cubicBezTo>
                    <a:pt x="1048" y="1"/>
                    <a:pt x="725" y="119"/>
                    <a:pt x="473" y="355"/>
                  </a:cubicBezTo>
                  <a:cubicBezTo>
                    <a:pt x="0" y="828"/>
                    <a:pt x="0" y="1615"/>
                    <a:pt x="473" y="2119"/>
                  </a:cubicBezTo>
                  <a:cubicBezTo>
                    <a:pt x="696" y="2363"/>
                    <a:pt x="997" y="2488"/>
                    <a:pt x="1327" y="2488"/>
                  </a:cubicBezTo>
                  <a:cubicBezTo>
                    <a:pt x="1509" y="2488"/>
                    <a:pt x="1700" y="2450"/>
                    <a:pt x="1891" y="2371"/>
                  </a:cubicBezTo>
                  <a:lnTo>
                    <a:pt x="2237" y="2718"/>
                  </a:lnTo>
                  <a:cubicBezTo>
                    <a:pt x="1386" y="3695"/>
                    <a:pt x="914" y="4923"/>
                    <a:pt x="914" y="6215"/>
                  </a:cubicBezTo>
                  <a:cubicBezTo>
                    <a:pt x="914" y="9176"/>
                    <a:pt x="3340" y="11634"/>
                    <a:pt x="6301" y="11634"/>
                  </a:cubicBezTo>
                  <a:cubicBezTo>
                    <a:pt x="9231" y="11634"/>
                    <a:pt x="11689" y="9208"/>
                    <a:pt x="11689" y="6215"/>
                  </a:cubicBezTo>
                  <a:cubicBezTo>
                    <a:pt x="11689" y="4923"/>
                    <a:pt x="11216" y="3695"/>
                    <a:pt x="10365" y="2718"/>
                  </a:cubicBezTo>
                  <a:lnTo>
                    <a:pt x="10743" y="2371"/>
                  </a:lnTo>
                  <a:cubicBezTo>
                    <a:pt x="10901" y="2466"/>
                    <a:pt x="11059" y="2497"/>
                    <a:pt x="11248" y="2497"/>
                  </a:cubicBezTo>
                  <a:cubicBezTo>
                    <a:pt x="11909" y="2497"/>
                    <a:pt x="12476" y="1930"/>
                    <a:pt x="12476" y="1269"/>
                  </a:cubicBezTo>
                  <a:cubicBezTo>
                    <a:pt x="12476" y="607"/>
                    <a:pt x="11909" y="8"/>
                    <a:pt x="11248" y="8"/>
                  </a:cubicBezTo>
                  <a:cubicBezTo>
                    <a:pt x="10586" y="8"/>
                    <a:pt x="10019" y="544"/>
                    <a:pt x="10019" y="1269"/>
                  </a:cubicBezTo>
                  <a:cubicBezTo>
                    <a:pt x="10019" y="1458"/>
                    <a:pt x="10050" y="1615"/>
                    <a:pt x="10145" y="1773"/>
                  </a:cubicBezTo>
                  <a:lnTo>
                    <a:pt x="9798" y="2119"/>
                  </a:lnTo>
                  <a:cubicBezTo>
                    <a:pt x="9137" y="1584"/>
                    <a:pt x="8381" y="1206"/>
                    <a:pt x="7561" y="985"/>
                  </a:cubicBezTo>
                  <a:lnTo>
                    <a:pt x="7561" y="544"/>
                  </a:lnTo>
                  <a:lnTo>
                    <a:pt x="5073" y="544"/>
                  </a:lnTo>
                  <a:lnTo>
                    <a:pt x="5073" y="985"/>
                  </a:lnTo>
                  <a:cubicBezTo>
                    <a:pt x="4222" y="1206"/>
                    <a:pt x="3434" y="1584"/>
                    <a:pt x="2836" y="2119"/>
                  </a:cubicBezTo>
                  <a:lnTo>
                    <a:pt x="2458" y="1773"/>
                  </a:lnTo>
                  <a:cubicBezTo>
                    <a:pt x="2710" y="1269"/>
                    <a:pt x="2584" y="733"/>
                    <a:pt x="2237" y="355"/>
                  </a:cubicBezTo>
                  <a:cubicBezTo>
                    <a:pt x="2001" y="119"/>
                    <a:pt x="1686" y="1"/>
                    <a:pt x="136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957" name="Google Shape;2957;p61"/>
          <p:cNvSpPr/>
          <p:nvPr/>
        </p:nvSpPr>
        <p:spPr>
          <a:xfrm>
            <a:off x="2900700" y="1554975"/>
            <a:ext cx="285569" cy="285591"/>
          </a:xfrm>
          <a:custGeom>
            <a:rect b="b" l="l" r="r" t="t"/>
            <a:pathLst>
              <a:path extrusionOk="0" h="12761" w="12760">
                <a:moveTo>
                  <a:pt x="6427" y="3592"/>
                </a:moveTo>
                <a:cubicBezTo>
                  <a:pt x="7939" y="3592"/>
                  <a:pt x="9168" y="4821"/>
                  <a:pt x="9168" y="6365"/>
                </a:cubicBezTo>
                <a:cubicBezTo>
                  <a:pt x="9168" y="7846"/>
                  <a:pt x="7908" y="9106"/>
                  <a:pt x="6427" y="9106"/>
                </a:cubicBezTo>
                <a:cubicBezTo>
                  <a:pt x="4883" y="9106"/>
                  <a:pt x="3655" y="7877"/>
                  <a:pt x="3655" y="6365"/>
                </a:cubicBezTo>
                <a:cubicBezTo>
                  <a:pt x="3655" y="4821"/>
                  <a:pt x="4883" y="3592"/>
                  <a:pt x="6427" y="3592"/>
                </a:cubicBezTo>
                <a:close/>
                <a:moveTo>
                  <a:pt x="5829" y="1"/>
                </a:moveTo>
                <a:cubicBezTo>
                  <a:pt x="5356" y="1"/>
                  <a:pt x="5009" y="347"/>
                  <a:pt x="5009" y="852"/>
                </a:cubicBezTo>
                <a:lnTo>
                  <a:pt x="5009" y="1576"/>
                </a:lnTo>
                <a:cubicBezTo>
                  <a:pt x="4631" y="1702"/>
                  <a:pt x="4285" y="1828"/>
                  <a:pt x="3970" y="2017"/>
                </a:cubicBezTo>
                <a:lnTo>
                  <a:pt x="3466" y="1513"/>
                </a:lnTo>
                <a:cubicBezTo>
                  <a:pt x="3308" y="1356"/>
                  <a:pt x="3088" y="1277"/>
                  <a:pt x="2867" y="1277"/>
                </a:cubicBezTo>
                <a:cubicBezTo>
                  <a:pt x="2647" y="1277"/>
                  <a:pt x="2426" y="1356"/>
                  <a:pt x="2269" y="1513"/>
                </a:cubicBezTo>
                <a:lnTo>
                  <a:pt x="1481" y="2301"/>
                </a:lnTo>
                <a:cubicBezTo>
                  <a:pt x="1166" y="2616"/>
                  <a:pt x="1166" y="3151"/>
                  <a:pt x="1481" y="3466"/>
                </a:cubicBezTo>
                <a:lnTo>
                  <a:pt x="2017" y="4002"/>
                </a:lnTo>
                <a:cubicBezTo>
                  <a:pt x="1796" y="4317"/>
                  <a:pt x="1701" y="4664"/>
                  <a:pt x="1575" y="5010"/>
                </a:cubicBezTo>
                <a:lnTo>
                  <a:pt x="819" y="5010"/>
                </a:lnTo>
                <a:cubicBezTo>
                  <a:pt x="347" y="5010"/>
                  <a:pt x="0" y="5357"/>
                  <a:pt x="0" y="5829"/>
                </a:cubicBezTo>
                <a:lnTo>
                  <a:pt x="0" y="6932"/>
                </a:lnTo>
                <a:cubicBezTo>
                  <a:pt x="0" y="7405"/>
                  <a:pt x="347" y="7783"/>
                  <a:pt x="819" y="7783"/>
                </a:cubicBezTo>
                <a:lnTo>
                  <a:pt x="1575" y="7783"/>
                </a:lnTo>
                <a:cubicBezTo>
                  <a:pt x="1701" y="8129"/>
                  <a:pt x="1796" y="8476"/>
                  <a:pt x="2017" y="8791"/>
                </a:cubicBezTo>
                <a:lnTo>
                  <a:pt x="1481" y="9295"/>
                </a:lnTo>
                <a:cubicBezTo>
                  <a:pt x="1166" y="9610"/>
                  <a:pt x="1166" y="10177"/>
                  <a:pt x="1481" y="10492"/>
                </a:cubicBezTo>
                <a:lnTo>
                  <a:pt x="2269" y="11280"/>
                </a:lnTo>
                <a:cubicBezTo>
                  <a:pt x="2426" y="11437"/>
                  <a:pt x="2647" y="11516"/>
                  <a:pt x="2867" y="11516"/>
                </a:cubicBezTo>
                <a:cubicBezTo>
                  <a:pt x="3088" y="11516"/>
                  <a:pt x="3308" y="11437"/>
                  <a:pt x="3466" y="11280"/>
                </a:cubicBezTo>
                <a:lnTo>
                  <a:pt x="3970" y="10776"/>
                </a:lnTo>
                <a:cubicBezTo>
                  <a:pt x="4285" y="10965"/>
                  <a:pt x="4631" y="11091"/>
                  <a:pt x="5009" y="11185"/>
                </a:cubicBezTo>
                <a:lnTo>
                  <a:pt x="5009" y="11941"/>
                </a:lnTo>
                <a:cubicBezTo>
                  <a:pt x="5009" y="12414"/>
                  <a:pt x="5356" y="12760"/>
                  <a:pt x="5829" y="12760"/>
                </a:cubicBezTo>
                <a:lnTo>
                  <a:pt x="6931" y="12760"/>
                </a:lnTo>
                <a:cubicBezTo>
                  <a:pt x="7404" y="12760"/>
                  <a:pt x="7750" y="12414"/>
                  <a:pt x="7750" y="11941"/>
                </a:cubicBezTo>
                <a:lnTo>
                  <a:pt x="7750" y="11185"/>
                </a:lnTo>
                <a:cubicBezTo>
                  <a:pt x="8097" y="11091"/>
                  <a:pt x="8475" y="10965"/>
                  <a:pt x="8790" y="10776"/>
                </a:cubicBezTo>
                <a:lnTo>
                  <a:pt x="9294" y="11280"/>
                </a:lnTo>
                <a:cubicBezTo>
                  <a:pt x="9452" y="11437"/>
                  <a:pt x="9664" y="11516"/>
                  <a:pt x="9877" y="11516"/>
                </a:cubicBezTo>
                <a:cubicBezTo>
                  <a:pt x="10090" y="11516"/>
                  <a:pt x="10302" y="11437"/>
                  <a:pt x="10460" y="11280"/>
                </a:cubicBezTo>
                <a:lnTo>
                  <a:pt x="11247" y="10492"/>
                </a:lnTo>
                <a:cubicBezTo>
                  <a:pt x="11563" y="10177"/>
                  <a:pt x="11563" y="9610"/>
                  <a:pt x="11247" y="9295"/>
                </a:cubicBezTo>
                <a:lnTo>
                  <a:pt x="10743" y="8791"/>
                </a:lnTo>
                <a:cubicBezTo>
                  <a:pt x="10932" y="8476"/>
                  <a:pt x="11058" y="8129"/>
                  <a:pt x="11184" y="7783"/>
                </a:cubicBezTo>
                <a:lnTo>
                  <a:pt x="11941" y="7783"/>
                </a:lnTo>
                <a:cubicBezTo>
                  <a:pt x="12413" y="7783"/>
                  <a:pt x="12760" y="7405"/>
                  <a:pt x="12760" y="6932"/>
                </a:cubicBezTo>
                <a:lnTo>
                  <a:pt x="12760" y="5829"/>
                </a:lnTo>
                <a:cubicBezTo>
                  <a:pt x="12760" y="5325"/>
                  <a:pt x="12350" y="4979"/>
                  <a:pt x="11941" y="4979"/>
                </a:cubicBezTo>
                <a:lnTo>
                  <a:pt x="11184" y="4979"/>
                </a:lnTo>
                <a:cubicBezTo>
                  <a:pt x="11058" y="4632"/>
                  <a:pt x="10932" y="4254"/>
                  <a:pt x="10743" y="3939"/>
                </a:cubicBezTo>
                <a:lnTo>
                  <a:pt x="11247" y="3435"/>
                </a:lnTo>
                <a:cubicBezTo>
                  <a:pt x="11563" y="3120"/>
                  <a:pt x="11563" y="2553"/>
                  <a:pt x="11247" y="2238"/>
                </a:cubicBezTo>
                <a:lnTo>
                  <a:pt x="10460" y="1450"/>
                </a:lnTo>
                <a:cubicBezTo>
                  <a:pt x="10302" y="1293"/>
                  <a:pt x="10090" y="1214"/>
                  <a:pt x="9877" y="1214"/>
                </a:cubicBezTo>
                <a:cubicBezTo>
                  <a:pt x="9664" y="1214"/>
                  <a:pt x="9452" y="1293"/>
                  <a:pt x="9294" y="1450"/>
                </a:cubicBezTo>
                <a:lnTo>
                  <a:pt x="8790" y="1986"/>
                </a:lnTo>
                <a:cubicBezTo>
                  <a:pt x="8475" y="1765"/>
                  <a:pt x="8097" y="1671"/>
                  <a:pt x="7750" y="1545"/>
                </a:cubicBezTo>
                <a:lnTo>
                  <a:pt x="7750" y="852"/>
                </a:lnTo>
                <a:cubicBezTo>
                  <a:pt x="7750" y="379"/>
                  <a:pt x="7404" y="1"/>
                  <a:pt x="693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58" name="Google Shape;2958;p61"/>
          <p:cNvGrpSpPr/>
          <p:nvPr/>
        </p:nvGrpSpPr>
        <p:grpSpPr>
          <a:xfrm>
            <a:off x="2899530" y="1995489"/>
            <a:ext cx="285560" cy="283586"/>
            <a:chOff x="-63250675" y="3744075"/>
            <a:chExt cx="320350" cy="318100"/>
          </a:xfrm>
        </p:grpSpPr>
        <p:sp>
          <p:nvSpPr>
            <p:cNvPr id="2959" name="Google Shape;2959;p61"/>
            <p:cNvSpPr/>
            <p:nvPr/>
          </p:nvSpPr>
          <p:spPr>
            <a:xfrm>
              <a:off x="-63126250" y="3744075"/>
              <a:ext cx="195925" cy="192875"/>
            </a:xfrm>
            <a:custGeom>
              <a:rect b="b" l="l" r="r" t="t"/>
              <a:pathLst>
                <a:path extrusionOk="0" h="7715" w="7837">
                  <a:moveTo>
                    <a:pt x="6020" y="0"/>
                  </a:moveTo>
                  <a:cubicBezTo>
                    <a:pt x="5921" y="0"/>
                    <a:pt x="5820" y="37"/>
                    <a:pt x="5735" y="122"/>
                  </a:cubicBezTo>
                  <a:lnTo>
                    <a:pt x="4097" y="1760"/>
                  </a:lnTo>
                  <a:cubicBezTo>
                    <a:pt x="4034" y="1854"/>
                    <a:pt x="3971" y="1917"/>
                    <a:pt x="3971" y="2012"/>
                  </a:cubicBezTo>
                  <a:lnTo>
                    <a:pt x="3782" y="3304"/>
                  </a:lnTo>
                  <a:lnTo>
                    <a:pt x="1734" y="5351"/>
                  </a:lnTo>
                  <a:cubicBezTo>
                    <a:pt x="1576" y="5288"/>
                    <a:pt x="1387" y="5225"/>
                    <a:pt x="1230" y="5225"/>
                  </a:cubicBezTo>
                  <a:cubicBezTo>
                    <a:pt x="537" y="5225"/>
                    <a:pt x="1" y="5793"/>
                    <a:pt x="1" y="6486"/>
                  </a:cubicBezTo>
                  <a:cubicBezTo>
                    <a:pt x="1" y="7210"/>
                    <a:pt x="537" y="7714"/>
                    <a:pt x="1230" y="7714"/>
                  </a:cubicBezTo>
                  <a:cubicBezTo>
                    <a:pt x="1891" y="7714"/>
                    <a:pt x="2458" y="7179"/>
                    <a:pt x="2458" y="6486"/>
                  </a:cubicBezTo>
                  <a:cubicBezTo>
                    <a:pt x="2458" y="6297"/>
                    <a:pt x="2395" y="6139"/>
                    <a:pt x="2332" y="5982"/>
                  </a:cubicBezTo>
                  <a:lnTo>
                    <a:pt x="4380" y="3934"/>
                  </a:lnTo>
                  <a:lnTo>
                    <a:pt x="5672" y="3745"/>
                  </a:lnTo>
                  <a:cubicBezTo>
                    <a:pt x="5735" y="3745"/>
                    <a:pt x="5829" y="3713"/>
                    <a:pt x="5924" y="3619"/>
                  </a:cubicBezTo>
                  <a:lnTo>
                    <a:pt x="7562" y="1980"/>
                  </a:lnTo>
                  <a:cubicBezTo>
                    <a:pt x="7837" y="1706"/>
                    <a:pt x="7609" y="1254"/>
                    <a:pt x="7251" y="1254"/>
                  </a:cubicBezTo>
                  <a:cubicBezTo>
                    <a:pt x="7240" y="1254"/>
                    <a:pt x="7228" y="1255"/>
                    <a:pt x="7216" y="1256"/>
                  </a:cubicBezTo>
                  <a:lnTo>
                    <a:pt x="6302" y="1382"/>
                  </a:lnTo>
                  <a:lnTo>
                    <a:pt x="6428" y="468"/>
                  </a:lnTo>
                  <a:cubicBezTo>
                    <a:pt x="6472" y="203"/>
                    <a:pt x="6253" y="0"/>
                    <a:pt x="602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0" name="Google Shape;2960;p61"/>
            <p:cNvSpPr/>
            <p:nvPr/>
          </p:nvSpPr>
          <p:spPr>
            <a:xfrm>
              <a:off x="-63190025" y="3814050"/>
              <a:ext cx="186675" cy="185900"/>
            </a:xfrm>
            <a:custGeom>
              <a:rect b="b" l="l" r="r" t="t"/>
              <a:pathLst>
                <a:path extrusionOk="0" h="7436" w="7467">
                  <a:moveTo>
                    <a:pt x="3718" y="1"/>
                  </a:moveTo>
                  <a:cubicBezTo>
                    <a:pt x="1670" y="1"/>
                    <a:pt x="0" y="1670"/>
                    <a:pt x="0" y="3750"/>
                  </a:cubicBezTo>
                  <a:cubicBezTo>
                    <a:pt x="0" y="5797"/>
                    <a:pt x="1638" y="7436"/>
                    <a:pt x="3718" y="7436"/>
                  </a:cubicBezTo>
                  <a:cubicBezTo>
                    <a:pt x="5765" y="7436"/>
                    <a:pt x="7467" y="5797"/>
                    <a:pt x="7467" y="3750"/>
                  </a:cubicBezTo>
                  <a:cubicBezTo>
                    <a:pt x="7467" y="3151"/>
                    <a:pt x="7341" y="2647"/>
                    <a:pt x="7120" y="2143"/>
                  </a:cubicBezTo>
                  <a:lnTo>
                    <a:pt x="5828" y="3435"/>
                  </a:lnTo>
                  <a:cubicBezTo>
                    <a:pt x="5828" y="3498"/>
                    <a:pt x="5860" y="3624"/>
                    <a:pt x="5860" y="3718"/>
                  </a:cubicBezTo>
                  <a:cubicBezTo>
                    <a:pt x="5860" y="4852"/>
                    <a:pt x="4915" y="5797"/>
                    <a:pt x="3781" y="5797"/>
                  </a:cubicBezTo>
                  <a:cubicBezTo>
                    <a:pt x="2615" y="5797"/>
                    <a:pt x="1670" y="4852"/>
                    <a:pt x="1670" y="3718"/>
                  </a:cubicBezTo>
                  <a:cubicBezTo>
                    <a:pt x="1733" y="2552"/>
                    <a:pt x="2615" y="1607"/>
                    <a:pt x="3781" y="1607"/>
                  </a:cubicBezTo>
                  <a:cubicBezTo>
                    <a:pt x="3875" y="1607"/>
                    <a:pt x="3970" y="1607"/>
                    <a:pt x="4033" y="1670"/>
                  </a:cubicBezTo>
                  <a:lnTo>
                    <a:pt x="5356" y="347"/>
                  </a:lnTo>
                  <a:cubicBezTo>
                    <a:pt x="4883" y="127"/>
                    <a:pt x="4316" y="1"/>
                    <a:pt x="371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1" name="Google Shape;2961;p61"/>
            <p:cNvSpPr/>
            <p:nvPr/>
          </p:nvSpPr>
          <p:spPr>
            <a:xfrm>
              <a:off x="-63250675" y="3751050"/>
              <a:ext cx="311125" cy="311125"/>
            </a:xfrm>
            <a:custGeom>
              <a:rect b="b" l="l" r="r" t="t"/>
              <a:pathLst>
                <a:path extrusionOk="0" h="12445" w="12445">
                  <a:moveTo>
                    <a:pt x="6270" y="0"/>
                  </a:moveTo>
                  <a:cubicBezTo>
                    <a:pt x="2773" y="0"/>
                    <a:pt x="0" y="2804"/>
                    <a:pt x="0" y="6238"/>
                  </a:cubicBezTo>
                  <a:cubicBezTo>
                    <a:pt x="0" y="9641"/>
                    <a:pt x="2804" y="12445"/>
                    <a:pt x="6238" y="12445"/>
                  </a:cubicBezTo>
                  <a:cubicBezTo>
                    <a:pt x="9672" y="12445"/>
                    <a:pt x="12445" y="9641"/>
                    <a:pt x="12445" y="6238"/>
                  </a:cubicBezTo>
                  <a:cubicBezTo>
                    <a:pt x="12445" y="5325"/>
                    <a:pt x="12256" y="4411"/>
                    <a:pt x="11878" y="3592"/>
                  </a:cubicBezTo>
                  <a:lnTo>
                    <a:pt x="11563" y="3907"/>
                  </a:lnTo>
                  <a:cubicBezTo>
                    <a:pt x="11342" y="4096"/>
                    <a:pt x="11121" y="4222"/>
                    <a:pt x="10838" y="4253"/>
                  </a:cubicBezTo>
                  <a:lnTo>
                    <a:pt x="10397" y="4348"/>
                  </a:lnTo>
                  <a:cubicBezTo>
                    <a:pt x="10680" y="4915"/>
                    <a:pt x="10806" y="5545"/>
                    <a:pt x="10806" y="6238"/>
                  </a:cubicBezTo>
                  <a:cubicBezTo>
                    <a:pt x="10806" y="8759"/>
                    <a:pt x="8759" y="10743"/>
                    <a:pt x="6270" y="10743"/>
                  </a:cubicBezTo>
                  <a:cubicBezTo>
                    <a:pt x="3781" y="10743"/>
                    <a:pt x="1733" y="8696"/>
                    <a:pt x="1733" y="6238"/>
                  </a:cubicBezTo>
                  <a:cubicBezTo>
                    <a:pt x="1733" y="3718"/>
                    <a:pt x="3781" y="1670"/>
                    <a:pt x="6270" y="1670"/>
                  </a:cubicBezTo>
                  <a:cubicBezTo>
                    <a:pt x="6931" y="1670"/>
                    <a:pt x="7561" y="1796"/>
                    <a:pt x="8160" y="2048"/>
                  </a:cubicBezTo>
                  <a:lnTo>
                    <a:pt x="8254" y="1607"/>
                  </a:lnTo>
                  <a:cubicBezTo>
                    <a:pt x="8286" y="1355"/>
                    <a:pt x="8412" y="1103"/>
                    <a:pt x="8601" y="914"/>
                  </a:cubicBezTo>
                  <a:lnTo>
                    <a:pt x="8916" y="599"/>
                  </a:lnTo>
                  <a:cubicBezTo>
                    <a:pt x="8097" y="189"/>
                    <a:pt x="7215" y="0"/>
                    <a:pt x="627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62" name="Google Shape;2962;p61"/>
          <p:cNvGrpSpPr/>
          <p:nvPr/>
        </p:nvGrpSpPr>
        <p:grpSpPr>
          <a:xfrm>
            <a:off x="2894737" y="2426638"/>
            <a:ext cx="292126" cy="292126"/>
            <a:chOff x="-63250675" y="4110200"/>
            <a:chExt cx="317425" cy="317425"/>
          </a:xfrm>
        </p:grpSpPr>
        <p:sp>
          <p:nvSpPr>
            <p:cNvPr id="2963" name="Google Shape;2963;p61"/>
            <p:cNvSpPr/>
            <p:nvPr/>
          </p:nvSpPr>
          <p:spPr>
            <a:xfrm>
              <a:off x="-63007300" y="4153725"/>
              <a:ext cx="30725" cy="29750"/>
            </a:xfrm>
            <a:custGeom>
              <a:rect b="b" l="l" r="r" t="t"/>
              <a:pathLst>
                <a:path extrusionOk="0" h="1190" w="1229">
                  <a:moveTo>
                    <a:pt x="772" y="0"/>
                  </a:moveTo>
                  <a:cubicBezTo>
                    <a:pt x="662" y="0"/>
                    <a:pt x="552" y="39"/>
                    <a:pt x="473" y="118"/>
                  </a:cubicBezTo>
                  <a:lnTo>
                    <a:pt x="0" y="591"/>
                  </a:lnTo>
                  <a:cubicBezTo>
                    <a:pt x="252" y="780"/>
                    <a:pt x="441" y="1000"/>
                    <a:pt x="599" y="1189"/>
                  </a:cubicBezTo>
                  <a:lnTo>
                    <a:pt x="1071" y="717"/>
                  </a:lnTo>
                  <a:cubicBezTo>
                    <a:pt x="1229" y="559"/>
                    <a:pt x="1229" y="276"/>
                    <a:pt x="1071" y="118"/>
                  </a:cubicBezTo>
                  <a:cubicBezTo>
                    <a:pt x="993" y="39"/>
                    <a:pt x="882" y="0"/>
                    <a:pt x="7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4" name="Google Shape;2964;p61"/>
            <p:cNvSpPr/>
            <p:nvPr/>
          </p:nvSpPr>
          <p:spPr>
            <a:xfrm>
              <a:off x="-63203425" y="4159025"/>
              <a:ext cx="222925" cy="222150"/>
            </a:xfrm>
            <a:custGeom>
              <a:rect b="b" l="l" r="r" t="t"/>
              <a:pathLst>
                <a:path extrusionOk="0" h="8886" w="8917">
                  <a:moveTo>
                    <a:pt x="4033" y="1418"/>
                  </a:moveTo>
                  <a:lnTo>
                    <a:pt x="4033" y="3088"/>
                  </a:lnTo>
                  <a:cubicBezTo>
                    <a:pt x="3939" y="3151"/>
                    <a:pt x="3876" y="3151"/>
                    <a:pt x="3781" y="3183"/>
                  </a:cubicBezTo>
                  <a:lnTo>
                    <a:pt x="2615" y="1985"/>
                  </a:lnTo>
                  <a:cubicBezTo>
                    <a:pt x="2993" y="1670"/>
                    <a:pt x="3529" y="1481"/>
                    <a:pt x="4033" y="1418"/>
                  </a:cubicBezTo>
                  <a:close/>
                  <a:moveTo>
                    <a:pt x="4852" y="1418"/>
                  </a:moveTo>
                  <a:cubicBezTo>
                    <a:pt x="5356" y="1481"/>
                    <a:pt x="5892" y="1670"/>
                    <a:pt x="6270" y="1985"/>
                  </a:cubicBezTo>
                  <a:lnTo>
                    <a:pt x="5104" y="3183"/>
                  </a:lnTo>
                  <a:cubicBezTo>
                    <a:pt x="5010" y="3151"/>
                    <a:pt x="4947" y="3088"/>
                    <a:pt x="4852" y="3088"/>
                  </a:cubicBezTo>
                  <a:lnTo>
                    <a:pt x="4852" y="1418"/>
                  </a:lnTo>
                  <a:close/>
                  <a:moveTo>
                    <a:pt x="2017" y="2553"/>
                  </a:moveTo>
                  <a:lnTo>
                    <a:pt x="3214" y="3718"/>
                  </a:lnTo>
                  <a:cubicBezTo>
                    <a:pt x="3151" y="3813"/>
                    <a:pt x="3119" y="3876"/>
                    <a:pt x="3119" y="3970"/>
                  </a:cubicBezTo>
                  <a:lnTo>
                    <a:pt x="1418" y="3970"/>
                  </a:lnTo>
                  <a:cubicBezTo>
                    <a:pt x="1513" y="3466"/>
                    <a:pt x="1733" y="2994"/>
                    <a:pt x="2017" y="2553"/>
                  </a:cubicBezTo>
                  <a:close/>
                  <a:moveTo>
                    <a:pt x="6869" y="2553"/>
                  </a:moveTo>
                  <a:cubicBezTo>
                    <a:pt x="7184" y="2994"/>
                    <a:pt x="7373" y="3466"/>
                    <a:pt x="7467" y="3970"/>
                  </a:cubicBezTo>
                  <a:lnTo>
                    <a:pt x="5766" y="3970"/>
                  </a:lnTo>
                  <a:cubicBezTo>
                    <a:pt x="5734" y="3876"/>
                    <a:pt x="5734" y="3813"/>
                    <a:pt x="5671" y="3718"/>
                  </a:cubicBezTo>
                  <a:lnTo>
                    <a:pt x="6869" y="2553"/>
                  </a:lnTo>
                  <a:close/>
                  <a:moveTo>
                    <a:pt x="3119" y="4789"/>
                  </a:moveTo>
                  <a:cubicBezTo>
                    <a:pt x="3182" y="4884"/>
                    <a:pt x="3182" y="4947"/>
                    <a:pt x="3214" y="5041"/>
                  </a:cubicBezTo>
                  <a:lnTo>
                    <a:pt x="2017" y="6207"/>
                  </a:lnTo>
                  <a:cubicBezTo>
                    <a:pt x="1733" y="5829"/>
                    <a:pt x="1513" y="5357"/>
                    <a:pt x="1418" y="4789"/>
                  </a:cubicBezTo>
                  <a:close/>
                  <a:moveTo>
                    <a:pt x="7467" y="4789"/>
                  </a:moveTo>
                  <a:cubicBezTo>
                    <a:pt x="7373" y="5357"/>
                    <a:pt x="7184" y="5829"/>
                    <a:pt x="6869" y="6207"/>
                  </a:cubicBezTo>
                  <a:lnTo>
                    <a:pt x="5671" y="5041"/>
                  </a:lnTo>
                  <a:cubicBezTo>
                    <a:pt x="5734" y="4947"/>
                    <a:pt x="5766" y="4884"/>
                    <a:pt x="5766" y="4789"/>
                  </a:cubicBezTo>
                  <a:close/>
                  <a:moveTo>
                    <a:pt x="3781" y="5609"/>
                  </a:moveTo>
                  <a:cubicBezTo>
                    <a:pt x="3876" y="5672"/>
                    <a:pt x="3939" y="5703"/>
                    <a:pt x="4033" y="5703"/>
                  </a:cubicBezTo>
                  <a:lnTo>
                    <a:pt x="4033" y="7404"/>
                  </a:lnTo>
                  <a:cubicBezTo>
                    <a:pt x="3529" y="7310"/>
                    <a:pt x="2993" y="7121"/>
                    <a:pt x="2615" y="6806"/>
                  </a:cubicBezTo>
                  <a:lnTo>
                    <a:pt x="3781" y="5609"/>
                  </a:lnTo>
                  <a:close/>
                  <a:moveTo>
                    <a:pt x="5104" y="5609"/>
                  </a:moveTo>
                  <a:lnTo>
                    <a:pt x="6270" y="6806"/>
                  </a:lnTo>
                  <a:cubicBezTo>
                    <a:pt x="5892" y="7121"/>
                    <a:pt x="5419" y="7310"/>
                    <a:pt x="4852" y="7404"/>
                  </a:cubicBezTo>
                  <a:lnTo>
                    <a:pt x="4852" y="5703"/>
                  </a:lnTo>
                  <a:cubicBezTo>
                    <a:pt x="4947" y="5672"/>
                    <a:pt x="5010" y="5672"/>
                    <a:pt x="5104" y="5609"/>
                  </a:cubicBezTo>
                  <a:close/>
                  <a:moveTo>
                    <a:pt x="4474" y="1"/>
                  </a:moveTo>
                  <a:cubicBezTo>
                    <a:pt x="2017" y="1"/>
                    <a:pt x="0" y="1985"/>
                    <a:pt x="0" y="4443"/>
                  </a:cubicBezTo>
                  <a:cubicBezTo>
                    <a:pt x="0" y="6869"/>
                    <a:pt x="2017" y="8885"/>
                    <a:pt x="4474" y="8885"/>
                  </a:cubicBezTo>
                  <a:cubicBezTo>
                    <a:pt x="6900" y="8885"/>
                    <a:pt x="8916" y="6869"/>
                    <a:pt x="8916" y="4443"/>
                  </a:cubicBezTo>
                  <a:cubicBezTo>
                    <a:pt x="8916" y="1954"/>
                    <a:pt x="6900" y="1"/>
                    <a:pt x="447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5" name="Google Shape;2965;p61"/>
            <p:cNvSpPr/>
            <p:nvPr/>
          </p:nvSpPr>
          <p:spPr>
            <a:xfrm>
              <a:off x="-63102600" y="4401625"/>
              <a:ext cx="20500" cy="26000"/>
            </a:xfrm>
            <a:custGeom>
              <a:rect b="b" l="l" r="r" t="t"/>
              <a:pathLst>
                <a:path extrusionOk="0" h="1040" w="820">
                  <a:moveTo>
                    <a:pt x="0" y="0"/>
                  </a:moveTo>
                  <a:lnTo>
                    <a:pt x="0" y="630"/>
                  </a:lnTo>
                  <a:cubicBezTo>
                    <a:pt x="0" y="882"/>
                    <a:pt x="189" y="1040"/>
                    <a:pt x="441" y="1040"/>
                  </a:cubicBezTo>
                  <a:cubicBezTo>
                    <a:pt x="662" y="1040"/>
                    <a:pt x="819" y="851"/>
                    <a:pt x="819" y="630"/>
                  </a:cubicBezTo>
                  <a:lnTo>
                    <a:pt x="81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6" name="Google Shape;2966;p61"/>
            <p:cNvSpPr/>
            <p:nvPr/>
          </p:nvSpPr>
          <p:spPr>
            <a:xfrm>
              <a:off x="-63006525" y="4354350"/>
              <a:ext cx="29950" cy="29975"/>
            </a:xfrm>
            <a:custGeom>
              <a:rect b="b" l="l" r="r" t="t"/>
              <a:pathLst>
                <a:path extrusionOk="0" h="1199" w="1198">
                  <a:moveTo>
                    <a:pt x="599" y="1"/>
                  </a:moveTo>
                  <a:cubicBezTo>
                    <a:pt x="410" y="221"/>
                    <a:pt x="253" y="410"/>
                    <a:pt x="1" y="599"/>
                  </a:cubicBezTo>
                  <a:lnTo>
                    <a:pt x="473" y="1072"/>
                  </a:lnTo>
                  <a:cubicBezTo>
                    <a:pt x="568" y="1167"/>
                    <a:pt x="694" y="1198"/>
                    <a:pt x="757" y="1198"/>
                  </a:cubicBezTo>
                  <a:cubicBezTo>
                    <a:pt x="851" y="1198"/>
                    <a:pt x="946" y="1167"/>
                    <a:pt x="1040" y="1072"/>
                  </a:cubicBezTo>
                  <a:cubicBezTo>
                    <a:pt x="1198" y="915"/>
                    <a:pt x="1198" y="631"/>
                    <a:pt x="1040" y="473"/>
                  </a:cubicBezTo>
                  <a:lnTo>
                    <a:pt x="59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7" name="Google Shape;2967;p61"/>
            <p:cNvSpPr/>
            <p:nvPr/>
          </p:nvSpPr>
          <p:spPr>
            <a:xfrm>
              <a:off x="-62960825" y="4258275"/>
              <a:ext cx="27575" cy="20500"/>
            </a:xfrm>
            <a:custGeom>
              <a:rect b="b" l="l" r="r" t="t"/>
              <a:pathLst>
                <a:path extrusionOk="0" h="820" w="1103">
                  <a:moveTo>
                    <a:pt x="0" y="0"/>
                  </a:moveTo>
                  <a:lnTo>
                    <a:pt x="0" y="441"/>
                  </a:lnTo>
                  <a:lnTo>
                    <a:pt x="0" y="819"/>
                  </a:lnTo>
                  <a:lnTo>
                    <a:pt x="662" y="819"/>
                  </a:lnTo>
                  <a:cubicBezTo>
                    <a:pt x="914" y="819"/>
                    <a:pt x="1071" y="630"/>
                    <a:pt x="1071" y="378"/>
                  </a:cubicBezTo>
                  <a:cubicBezTo>
                    <a:pt x="1103" y="189"/>
                    <a:pt x="914" y="0"/>
                    <a:pt x="66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8" name="Google Shape;2968;p61"/>
            <p:cNvSpPr/>
            <p:nvPr/>
          </p:nvSpPr>
          <p:spPr>
            <a:xfrm>
              <a:off x="-63250675" y="4259050"/>
              <a:ext cx="26800" cy="20500"/>
            </a:xfrm>
            <a:custGeom>
              <a:rect b="b" l="l" r="r" t="t"/>
              <a:pathLst>
                <a:path extrusionOk="0" h="820" w="1072">
                  <a:moveTo>
                    <a:pt x="410" y="1"/>
                  </a:moveTo>
                  <a:cubicBezTo>
                    <a:pt x="158" y="1"/>
                    <a:pt x="0" y="190"/>
                    <a:pt x="0" y="410"/>
                  </a:cubicBezTo>
                  <a:cubicBezTo>
                    <a:pt x="0" y="631"/>
                    <a:pt x="221" y="820"/>
                    <a:pt x="410" y="820"/>
                  </a:cubicBezTo>
                  <a:lnTo>
                    <a:pt x="1071" y="820"/>
                  </a:lnTo>
                  <a:lnTo>
                    <a:pt x="1071" y="442"/>
                  </a:lnTo>
                  <a:lnTo>
                    <a:pt x="107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9" name="Google Shape;2969;p61"/>
            <p:cNvSpPr/>
            <p:nvPr/>
          </p:nvSpPr>
          <p:spPr>
            <a:xfrm>
              <a:off x="-63208950" y="4354350"/>
              <a:ext cx="29175" cy="29975"/>
            </a:xfrm>
            <a:custGeom>
              <a:rect b="b" l="l" r="r" t="t"/>
              <a:pathLst>
                <a:path extrusionOk="0" h="1199" w="1167">
                  <a:moveTo>
                    <a:pt x="631" y="1"/>
                  </a:moveTo>
                  <a:lnTo>
                    <a:pt x="158" y="473"/>
                  </a:lnTo>
                  <a:cubicBezTo>
                    <a:pt x="1" y="631"/>
                    <a:pt x="1" y="915"/>
                    <a:pt x="158" y="1072"/>
                  </a:cubicBezTo>
                  <a:cubicBezTo>
                    <a:pt x="221" y="1167"/>
                    <a:pt x="348" y="1198"/>
                    <a:pt x="442" y="1198"/>
                  </a:cubicBezTo>
                  <a:cubicBezTo>
                    <a:pt x="505" y="1198"/>
                    <a:pt x="631" y="1167"/>
                    <a:pt x="694" y="1072"/>
                  </a:cubicBezTo>
                  <a:lnTo>
                    <a:pt x="1167" y="599"/>
                  </a:lnTo>
                  <a:cubicBezTo>
                    <a:pt x="1009" y="442"/>
                    <a:pt x="820" y="253"/>
                    <a:pt x="63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0" name="Google Shape;2970;p61"/>
            <p:cNvSpPr/>
            <p:nvPr/>
          </p:nvSpPr>
          <p:spPr>
            <a:xfrm>
              <a:off x="-63208150" y="4153725"/>
              <a:ext cx="30725" cy="29750"/>
            </a:xfrm>
            <a:custGeom>
              <a:rect b="b" l="l" r="r" t="t"/>
              <a:pathLst>
                <a:path extrusionOk="0" h="1190" w="1229">
                  <a:moveTo>
                    <a:pt x="457" y="0"/>
                  </a:moveTo>
                  <a:cubicBezTo>
                    <a:pt x="347" y="0"/>
                    <a:pt x="237" y="39"/>
                    <a:pt x="158" y="118"/>
                  </a:cubicBezTo>
                  <a:cubicBezTo>
                    <a:pt x="0" y="276"/>
                    <a:pt x="0" y="559"/>
                    <a:pt x="158" y="717"/>
                  </a:cubicBezTo>
                  <a:lnTo>
                    <a:pt x="631" y="1189"/>
                  </a:lnTo>
                  <a:lnTo>
                    <a:pt x="1229" y="591"/>
                  </a:lnTo>
                  <a:lnTo>
                    <a:pt x="757" y="118"/>
                  </a:lnTo>
                  <a:cubicBezTo>
                    <a:pt x="678" y="39"/>
                    <a:pt x="568" y="0"/>
                    <a:pt x="45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1" name="Google Shape;2971;p61"/>
            <p:cNvSpPr/>
            <p:nvPr/>
          </p:nvSpPr>
          <p:spPr>
            <a:xfrm>
              <a:off x="-63102600" y="4110200"/>
              <a:ext cx="20500" cy="27600"/>
            </a:xfrm>
            <a:custGeom>
              <a:rect b="b" l="l" r="r" t="t"/>
              <a:pathLst>
                <a:path extrusionOk="0" h="1104" w="820">
                  <a:moveTo>
                    <a:pt x="441" y="0"/>
                  </a:moveTo>
                  <a:cubicBezTo>
                    <a:pt x="221" y="0"/>
                    <a:pt x="0" y="221"/>
                    <a:pt x="0" y="410"/>
                  </a:cubicBezTo>
                  <a:lnTo>
                    <a:pt x="0" y="1103"/>
                  </a:lnTo>
                  <a:lnTo>
                    <a:pt x="819" y="1103"/>
                  </a:lnTo>
                  <a:lnTo>
                    <a:pt x="819" y="410"/>
                  </a:lnTo>
                  <a:cubicBezTo>
                    <a:pt x="819" y="158"/>
                    <a:pt x="630" y="0"/>
                    <a:pt x="44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72" name="Google Shape;2972;p61"/>
          <p:cNvGrpSpPr/>
          <p:nvPr/>
        </p:nvGrpSpPr>
        <p:grpSpPr>
          <a:xfrm>
            <a:off x="1587650" y="2868127"/>
            <a:ext cx="285615" cy="285431"/>
            <a:chOff x="-61351725" y="3372400"/>
            <a:chExt cx="310350" cy="310150"/>
          </a:xfrm>
        </p:grpSpPr>
        <p:sp>
          <p:nvSpPr>
            <p:cNvPr id="2973" name="Google Shape;2973;p61"/>
            <p:cNvSpPr/>
            <p:nvPr/>
          </p:nvSpPr>
          <p:spPr>
            <a:xfrm>
              <a:off x="-61165050" y="3558875"/>
              <a:ext cx="19700" cy="19700"/>
            </a:xfrm>
            <a:custGeom>
              <a:rect b="b" l="l" r="r" t="t"/>
              <a:pathLst>
                <a:path extrusionOk="0" h="788" w="788">
                  <a:moveTo>
                    <a:pt x="410" y="0"/>
                  </a:moveTo>
                  <a:cubicBezTo>
                    <a:pt x="189" y="0"/>
                    <a:pt x="0" y="189"/>
                    <a:pt x="0" y="410"/>
                  </a:cubicBezTo>
                  <a:cubicBezTo>
                    <a:pt x="0" y="630"/>
                    <a:pt x="189" y="788"/>
                    <a:pt x="410" y="788"/>
                  </a:cubicBezTo>
                  <a:cubicBezTo>
                    <a:pt x="599" y="788"/>
                    <a:pt x="788" y="630"/>
                    <a:pt x="788" y="410"/>
                  </a:cubicBezTo>
                  <a:cubicBezTo>
                    <a:pt x="788" y="189"/>
                    <a:pt x="599" y="0"/>
                    <a:pt x="41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4" name="Google Shape;2974;p61"/>
            <p:cNvSpPr/>
            <p:nvPr/>
          </p:nvSpPr>
          <p:spPr>
            <a:xfrm>
              <a:off x="-61247750" y="3476175"/>
              <a:ext cx="19700" cy="19700"/>
            </a:xfrm>
            <a:custGeom>
              <a:rect b="b" l="l" r="r" t="t"/>
              <a:pathLst>
                <a:path extrusionOk="0" h="788" w="788">
                  <a:moveTo>
                    <a:pt x="378" y="0"/>
                  </a:moveTo>
                  <a:cubicBezTo>
                    <a:pt x="189" y="0"/>
                    <a:pt x="0" y="189"/>
                    <a:pt x="0" y="410"/>
                  </a:cubicBezTo>
                  <a:cubicBezTo>
                    <a:pt x="0" y="630"/>
                    <a:pt x="189" y="788"/>
                    <a:pt x="378" y="788"/>
                  </a:cubicBezTo>
                  <a:cubicBezTo>
                    <a:pt x="599" y="788"/>
                    <a:pt x="788" y="630"/>
                    <a:pt x="788" y="410"/>
                  </a:cubicBezTo>
                  <a:cubicBezTo>
                    <a:pt x="788" y="189"/>
                    <a:pt x="599" y="0"/>
                    <a:pt x="37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5" name="Google Shape;2975;p61"/>
            <p:cNvSpPr/>
            <p:nvPr/>
          </p:nvSpPr>
          <p:spPr>
            <a:xfrm>
              <a:off x="-61351725" y="3372400"/>
              <a:ext cx="310350" cy="310150"/>
            </a:xfrm>
            <a:custGeom>
              <a:rect b="b" l="l" r="r" t="t"/>
              <a:pathLst>
                <a:path extrusionOk="0" h="12406" w="12414">
                  <a:moveTo>
                    <a:pt x="4506" y="3332"/>
                  </a:moveTo>
                  <a:cubicBezTo>
                    <a:pt x="5167" y="3332"/>
                    <a:pt x="5735" y="3867"/>
                    <a:pt x="5735" y="4561"/>
                  </a:cubicBezTo>
                  <a:cubicBezTo>
                    <a:pt x="5735" y="5222"/>
                    <a:pt x="5199" y="5821"/>
                    <a:pt x="4506" y="5821"/>
                  </a:cubicBezTo>
                  <a:cubicBezTo>
                    <a:pt x="3844" y="5821"/>
                    <a:pt x="3277" y="5254"/>
                    <a:pt x="3277" y="4561"/>
                  </a:cubicBezTo>
                  <a:cubicBezTo>
                    <a:pt x="3277" y="3899"/>
                    <a:pt x="3844" y="3332"/>
                    <a:pt x="4506" y="3332"/>
                  </a:cubicBezTo>
                  <a:close/>
                  <a:moveTo>
                    <a:pt x="7830" y="4159"/>
                  </a:moveTo>
                  <a:cubicBezTo>
                    <a:pt x="7940" y="4159"/>
                    <a:pt x="8050" y="4198"/>
                    <a:pt x="8129" y="4277"/>
                  </a:cubicBezTo>
                  <a:cubicBezTo>
                    <a:pt x="8286" y="4435"/>
                    <a:pt x="8286" y="4718"/>
                    <a:pt x="8129" y="4876"/>
                  </a:cubicBezTo>
                  <a:lnTo>
                    <a:pt x="4821" y="8184"/>
                  </a:lnTo>
                  <a:cubicBezTo>
                    <a:pt x="4742" y="8262"/>
                    <a:pt x="4632" y="8302"/>
                    <a:pt x="4522" y="8302"/>
                  </a:cubicBezTo>
                  <a:cubicBezTo>
                    <a:pt x="4411" y="8302"/>
                    <a:pt x="4301" y="8262"/>
                    <a:pt x="4222" y="8184"/>
                  </a:cubicBezTo>
                  <a:cubicBezTo>
                    <a:pt x="4065" y="8026"/>
                    <a:pt x="4065" y="7743"/>
                    <a:pt x="4222" y="7585"/>
                  </a:cubicBezTo>
                  <a:lnTo>
                    <a:pt x="7530" y="4277"/>
                  </a:lnTo>
                  <a:cubicBezTo>
                    <a:pt x="7609" y="4198"/>
                    <a:pt x="7719" y="4159"/>
                    <a:pt x="7830" y="4159"/>
                  </a:cubicBezTo>
                  <a:close/>
                  <a:moveTo>
                    <a:pt x="7845" y="6640"/>
                  </a:moveTo>
                  <a:cubicBezTo>
                    <a:pt x="8539" y="6640"/>
                    <a:pt x="9074" y="7175"/>
                    <a:pt x="9074" y="7900"/>
                  </a:cubicBezTo>
                  <a:cubicBezTo>
                    <a:pt x="9074" y="8562"/>
                    <a:pt x="8539" y="9129"/>
                    <a:pt x="7845" y="9129"/>
                  </a:cubicBezTo>
                  <a:cubicBezTo>
                    <a:pt x="7184" y="9129"/>
                    <a:pt x="6648" y="8562"/>
                    <a:pt x="6648" y="7900"/>
                  </a:cubicBezTo>
                  <a:cubicBezTo>
                    <a:pt x="6648" y="7239"/>
                    <a:pt x="7184" y="6640"/>
                    <a:pt x="7845" y="6640"/>
                  </a:cubicBezTo>
                  <a:close/>
                  <a:moveTo>
                    <a:pt x="6223" y="0"/>
                  </a:moveTo>
                  <a:cubicBezTo>
                    <a:pt x="6113" y="0"/>
                    <a:pt x="6002" y="40"/>
                    <a:pt x="5924" y="118"/>
                  </a:cubicBezTo>
                  <a:lnTo>
                    <a:pt x="4348" y="1694"/>
                  </a:lnTo>
                  <a:lnTo>
                    <a:pt x="2111" y="1694"/>
                  </a:lnTo>
                  <a:cubicBezTo>
                    <a:pt x="1859" y="1694"/>
                    <a:pt x="1702" y="1883"/>
                    <a:pt x="1702" y="2072"/>
                  </a:cubicBezTo>
                  <a:lnTo>
                    <a:pt x="1702" y="4309"/>
                  </a:lnTo>
                  <a:lnTo>
                    <a:pt x="127" y="5884"/>
                  </a:lnTo>
                  <a:cubicBezTo>
                    <a:pt x="1" y="6041"/>
                    <a:pt x="1" y="6325"/>
                    <a:pt x="127" y="6482"/>
                  </a:cubicBezTo>
                  <a:lnTo>
                    <a:pt x="1702" y="8058"/>
                  </a:lnTo>
                  <a:lnTo>
                    <a:pt x="1702" y="10294"/>
                  </a:lnTo>
                  <a:cubicBezTo>
                    <a:pt x="1702" y="10547"/>
                    <a:pt x="1922" y="10704"/>
                    <a:pt x="2111" y="10704"/>
                  </a:cubicBezTo>
                  <a:lnTo>
                    <a:pt x="4348" y="10704"/>
                  </a:lnTo>
                  <a:lnTo>
                    <a:pt x="5924" y="12279"/>
                  </a:lnTo>
                  <a:cubicBezTo>
                    <a:pt x="6018" y="12342"/>
                    <a:pt x="6113" y="12405"/>
                    <a:pt x="6207" y="12405"/>
                  </a:cubicBezTo>
                  <a:cubicBezTo>
                    <a:pt x="6333" y="12405"/>
                    <a:pt x="6396" y="12342"/>
                    <a:pt x="6491" y="12279"/>
                  </a:cubicBezTo>
                  <a:lnTo>
                    <a:pt x="8066" y="10704"/>
                  </a:lnTo>
                  <a:lnTo>
                    <a:pt x="10303" y="10704"/>
                  </a:lnTo>
                  <a:cubicBezTo>
                    <a:pt x="10523" y="10704"/>
                    <a:pt x="10744" y="10515"/>
                    <a:pt x="10744" y="10294"/>
                  </a:cubicBezTo>
                  <a:lnTo>
                    <a:pt x="10744" y="8058"/>
                  </a:lnTo>
                  <a:lnTo>
                    <a:pt x="12319" y="6482"/>
                  </a:lnTo>
                  <a:cubicBezTo>
                    <a:pt x="12382" y="6419"/>
                    <a:pt x="12414" y="6293"/>
                    <a:pt x="12414" y="6199"/>
                  </a:cubicBezTo>
                  <a:cubicBezTo>
                    <a:pt x="12414" y="6104"/>
                    <a:pt x="12382" y="6010"/>
                    <a:pt x="12319" y="5947"/>
                  </a:cubicBezTo>
                  <a:lnTo>
                    <a:pt x="10744" y="4372"/>
                  </a:lnTo>
                  <a:lnTo>
                    <a:pt x="10744" y="2103"/>
                  </a:lnTo>
                  <a:cubicBezTo>
                    <a:pt x="10744" y="1851"/>
                    <a:pt x="10523" y="1694"/>
                    <a:pt x="10334" y="1694"/>
                  </a:cubicBezTo>
                  <a:lnTo>
                    <a:pt x="8097" y="1694"/>
                  </a:lnTo>
                  <a:lnTo>
                    <a:pt x="6522" y="118"/>
                  </a:lnTo>
                  <a:cubicBezTo>
                    <a:pt x="6443" y="40"/>
                    <a:pt x="6333" y="0"/>
                    <a:pt x="622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76" name="Google Shape;2976;p61"/>
          <p:cNvGrpSpPr/>
          <p:nvPr/>
        </p:nvGrpSpPr>
        <p:grpSpPr>
          <a:xfrm>
            <a:off x="1587671" y="3315070"/>
            <a:ext cx="285587" cy="259995"/>
            <a:chOff x="-61354875" y="3751050"/>
            <a:chExt cx="316650" cy="288275"/>
          </a:xfrm>
        </p:grpSpPr>
        <p:sp>
          <p:nvSpPr>
            <p:cNvPr id="2977" name="Google Shape;2977;p61"/>
            <p:cNvSpPr/>
            <p:nvPr/>
          </p:nvSpPr>
          <p:spPr>
            <a:xfrm>
              <a:off x="-61200500" y="3875475"/>
              <a:ext cx="41775" cy="41000"/>
            </a:xfrm>
            <a:custGeom>
              <a:rect b="b" l="l" r="r" t="t"/>
              <a:pathLst>
                <a:path extrusionOk="0" h="1640" w="1671">
                  <a:moveTo>
                    <a:pt x="820" y="1"/>
                  </a:moveTo>
                  <a:cubicBezTo>
                    <a:pt x="379" y="1"/>
                    <a:pt x="1" y="348"/>
                    <a:pt x="1" y="820"/>
                  </a:cubicBezTo>
                  <a:cubicBezTo>
                    <a:pt x="1" y="1261"/>
                    <a:pt x="379" y="1639"/>
                    <a:pt x="820" y="1639"/>
                  </a:cubicBezTo>
                  <a:cubicBezTo>
                    <a:pt x="1292" y="1639"/>
                    <a:pt x="1670" y="1261"/>
                    <a:pt x="1670" y="820"/>
                  </a:cubicBezTo>
                  <a:cubicBezTo>
                    <a:pt x="1670" y="348"/>
                    <a:pt x="1292" y="1"/>
                    <a:pt x="82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8" name="Google Shape;2978;p61"/>
            <p:cNvSpPr/>
            <p:nvPr/>
          </p:nvSpPr>
          <p:spPr>
            <a:xfrm>
              <a:off x="-61293425" y="3813275"/>
              <a:ext cx="192975" cy="165425"/>
            </a:xfrm>
            <a:custGeom>
              <a:rect b="b" l="l" r="r" t="t"/>
              <a:pathLst>
                <a:path extrusionOk="0" h="6617" w="7719">
                  <a:moveTo>
                    <a:pt x="6191" y="1260"/>
                  </a:moveTo>
                  <a:cubicBezTo>
                    <a:pt x="6301" y="1260"/>
                    <a:pt x="6411" y="1292"/>
                    <a:pt x="6490" y="1355"/>
                  </a:cubicBezTo>
                  <a:cubicBezTo>
                    <a:pt x="6648" y="1512"/>
                    <a:pt x="6648" y="1796"/>
                    <a:pt x="6490" y="1953"/>
                  </a:cubicBezTo>
                  <a:lnTo>
                    <a:pt x="5954" y="2457"/>
                  </a:lnTo>
                  <a:cubicBezTo>
                    <a:pt x="6112" y="2709"/>
                    <a:pt x="6207" y="3025"/>
                    <a:pt x="6207" y="3308"/>
                  </a:cubicBezTo>
                  <a:cubicBezTo>
                    <a:pt x="6207" y="3592"/>
                    <a:pt x="6112" y="3907"/>
                    <a:pt x="5954" y="4127"/>
                  </a:cubicBezTo>
                  <a:lnTo>
                    <a:pt x="6490" y="4631"/>
                  </a:lnTo>
                  <a:cubicBezTo>
                    <a:pt x="6648" y="4789"/>
                    <a:pt x="6648" y="5072"/>
                    <a:pt x="6490" y="5230"/>
                  </a:cubicBezTo>
                  <a:cubicBezTo>
                    <a:pt x="6396" y="5324"/>
                    <a:pt x="6270" y="5356"/>
                    <a:pt x="6207" y="5356"/>
                  </a:cubicBezTo>
                  <a:cubicBezTo>
                    <a:pt x="6080" y="5356"/>
                    <a:pt x="6017" y="5324"/>
                    <a:pt x="5923" y="5230"/>
                  </a:cubicBezTo>
                  <a:lnTo>
                    <a:pt x="5419" y="4726"/>
                  </a:lnTo>
                  <a:cubicBezTo>
                    <a:pt x="5167" y="4883"/>
                    <a:pt x="4852" y="4946"/>
                    <a:pt x="4600" y="4946"/>
                  </a:cubicBezTo>
                  <a:cubicBezTo>
                    <a:pt x="4316" y="4946"/>
                    <a:pt x="4001" y="4883"/>
                    <a:pt x="3749" y="4726"/>
                  </a:cubicBezTo>
                  <a:lnTo>
                    <a:pt x="3245" y="5230"/>
                  </a:lnTo>
                  <a:cubicBezTo>
                    <a:pt x="3182" y="5324"/>
                    <a:pt x="3056" y="5356"/>
                    <a:pt x="2961" y="5356"/>
                  </a:cubicBezTo>
                  <a:cubicBezTo>
                    <a:pt x="2835" y="5356"/>
                    <a:pt x="2772" y="5324"/>
                    <a:pt x="2709" y="5230"/>
                  </a:cubicBezTo>
                  <a:cubicBezTo>
                    <a:pt x="2552" y="5072"/>
                    <a:pt x="2552" y="4789"/>
                    <a:pt x="2709" y="4631"/>
                  </a:cubicBezTo>
                  <a:lnTo>
                    <a:pt x="3214" y="4127"/>
                  </a:lnTo>
                  <a:cubicBezTo>
                    <a:pt x="2961" y="3907"/>
                    <a:pt x="2898" y="3623"/>
                    <a:pt x="2898" y="3308"/>
                  </a:cubicBezTo>
                  <a:cubicBezTo>
                    <a:pt x="2898" y="2993"/>
                    <a:pt x="2961" y="2709"/>
                    <a:pt x="3119" y="2457"/>
                  </a:cubicBezTo>
                  <a:lnTo>
                    <a:pt x="2615" y="1953"/>
                  </a:lnTo>
                  <a:cubicBezTo>
                    <a:pt x="2457" y="1796"/>
                    <a:pt x="2457" y="1512"/>
                    <a:pt x="2615" y="1355"/>
                  </a:cubicBezTo>
                  <a:cubicBezTo>
                    <a:pt x="2694" y="1292"/>
                    <a:pt x="2804" y="1260"/>
                    <a:pt x="2914" y="1260"/>
                  </a:cubicBezTo>
                  <a:cubicBezTo>
                    <a:pt x="3025" y="1260"/>
                    <a:pt x="3135" y="1292"/>
                    <a:pt x="3214" y="1355"/>
                  </a:cubicBezTo>
                  <a:lnTo>
                    <a:pt x="3718" y="1890"/>
                  </a:lnTo>
                  <a:cubicBezTo>
                    <a:pt x="3970" y="1733"/>
                    <a:pt x="4253" y="1638"/>
                    <a:pt x="4537" y="1638"/>
                  </a:cubicBezTo>
                  <a:cubicBezTo>
                    <a:pt x="4820" y="1638"/>
                    <a:pt x="5135" y="1733"/>
                    <a:pt x="5387" y="1890"/>
                  </a:cubicBezTo>
                  <a:lnTo>
                    <a:pt x="5891" y="1355"/>
                  </a:lnTo>
                  <a:cubicBezTo>
                    <a:pt x="5970" y="1292"/>
                    <a:pt x="6080" y="1260"/>
                    <a:pt x="6191" y="1260"/>
                  </a:cubicBezTo>
                  <a:close/>
                  <a:moveTo>
                    <a:pt x="0" y="0"/>
                  </a:moveTo>
                  <a:lnTo>
                    <a:pt x="0" y="1260"/>
                  </a:lnTo>
                  <a:lnTo>
                    <a:pt x="851" y="1260"/>
                  </a:lnTo>
                  <a:cubicBezTo>
                    <a:pt x="1071" y="1260"/>
                    <a:pt x="1260" y="1449"/>
                    <a:pt x="1260" y="1638"/>
                  </a:cubicBezTo>
                  <a:cubicBezTo>
                    <a:pt x="1260" y="1859"/>
                    <a:pt x="1071" y="2079"/>
                    <a:pt x="851" y="2079"/>
                  </a:cubicBezTo>
                  <a:lnTo>
                    <a:pt x="0" y="2079"/>
                  </a:lnTo>
                  <a:lnTo>
                    <a:pt x="0" y="4568"/>
                  </a:lnTo>
                  <a:lnTo>
                    <a:pt x="851" y="4568"/>
                  </a:lnTo>
                  <a:cubicBezTo>
                    <a:pt x="1071" y="4568"/>
                    <a:pt x="1260" y="4757"/>
                    <a:pt x="1260" y="4946"/>
                  </a:cubicBezTo>
                  <a:cubicBezTo>
                    <a:pt x="1260" y="5198"/>
                    <a:pt x="1071" y="5387"/>
                    <a:pt x="851" y="5387"/>
                  </a:cubicBezTo>
                  <a:lnTo>
                    <a:pt x="0" y="5387"/>
                  </a:lnTo>
                  <a:lnTo>
                    <a:pt x="0" y="6616"/>
                  </a:lnTo>
                  <a:lnTo>
                    <a:pt x="7719" y="6616"/>
                  </a:lnTo>
                  <a:lnTo>
                    <a:pt x="771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9" name="Google Shape;2979;p61"/>
            <p:cNvSpPr/>
            <p:nvPr/>
          </p:nvSpPr>
          <p:spPr>
            <a:xfrm>
              <a:off x="-61354875" y="3751050"/>
              <a:ext cx="316650" cy="288275"/>
            </a:xfrm>
            <a:custGeom>
              <a:rect b="b" l="l" r="r" t="t"/>
              <a:pathLst>
                <a:path extrusionOk="0" h="11531" w="12666">
                  <a:moveTo>
                    <a:pt x="10618" y="1701"/>
                  </a:moveTo>
                  <a:cubicBezTo>
                    <a:pt x="10870" y="1701"/>
                    <a:pt x="11027" y="1890"/>
                    <a:pt x="11027" y="2080"/>
                  </a:cubicBezTo>
                  <a:lnTo>
                    <a:pt x="11027" y="9546"/>
                  </a:lnTo>
                  <a:cubicBezTo>
                    <a:pt x="11027" y="9767"/>
                    <a:pt x="10807" y="9956"/>
                    <a:pt x="10618" y="9956"/>
                  </a:cubicBezTo>
                  <a:lnTo>
                    <a:pt x="2080" y="9956"/>
                  </a:lnTo>
                  <a:cubicBezTo>
                    <a:pt x="1828" y="9956"/>
                    <a:pt x="1670" y="9767"/>
                    <a:pt x="1670" y="9546"/>
                  </a:cubicBezTo>
                  <a:lnTo>
                    <a:pt x="1670" y="2080"/>
                  </a:lnTo>
                  <a:cubicBezTo>
                    <a:pt x="1670" y="1859"/>
                    <a:pt x="1891" y="1701"/>
                    <a:pt x="2080" y="1701"/>
                  </a:cubicBezTo>
                  <a:close/>
                  <a:moveTo>
                    <a:pt x="1198" y="0"/>
                  </a:moveTo>
                  <a:cubicBezTo>
                    <a:pt x="536" y="0"/>
                    <a:pt x="1" y="567"/>
                    <a:pt x="1" y="1229"/>
                  </a:cubicBezTo>
                  <a:lnTo>
                    <a:pt x="1" y="10334"/>
                  </a:lnTo>
                  <a:cubicBezTo>
                    <a:pt x="1" y="10995"/>
                    <a:pt x="536" y="11531"/>
                    <a:pt x="1198" y="11531"/>
                  </a:cubicBezTo>
                  <a:lnTo>
                    <a:pt x="11405" y="11531"/>
                  </a:lnTo>
                  <a:cubicBezTo>
                    <a:pt x="12067" y="11531"/>
                    <a:pt x="12666" y="10995"/>
                    <a:pt x="12666" y="10334"/>
                  </a:cubicBezTo>
                  <a:lnTo>
                    <a:pt x="12666" y="1260"/>
                  </a:lnTo>
                  <a:cubicBezTo>
                    <a:pt x="12666" y="567"/>
                    <a:pt x="12130" y="0"/>
                    <a:pt x="1140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80" name="Google Shape;2980;p61"/>
          <p:cNvGrpSpPr/>
          <p:nvPr/>
        </p:nvGrpSpPr>
        <p:grpSpPr>
          <a:xfrm>
            <a:off x="1590991" y="3739451"/>
            <a:ext cx="279792" cy="280531"/>
            <a:chOff x="-61354875" y="4101525"/>
            <a:chExt cx="316650" cy="317450"/>
          </a:xfrm>
        </p:grpSpPr>
        <p:sp>
          <p:nvSpPr>
            <p:cNvPr id="2981" name="Google Shape;2981;p61"/>
            <p:cNvSpPr/>
            <p:nvPr/>
          </p:nvSpPr>
          <p:spPr>
            <a:xfrm>
              <a:off x="-61172925" y="4240150"/>
              <a:ext cx="62225" cy="145750"/>
            </a:xfrm>
            <a:custGeom>
              <a:rect b="b" l="l" r="r" t="t"/>
              <a:pathLst>
                <a:path extrusionOk="0" h="5830" w="2489">
                  <a:moveTo>
                    <a:pt x="1260" y="1"/>
                  </a:moveTo>
                  <a:cubicBezTo>
                    <a:pt x="1071" y="1"/>
                    <a:pt x="819" y="221"/>
                    <a:pt x="819" y="442"/>
                  </a:cubicBezTo>
                  <a:lnTo>
                    <a:pt x="819" y="725"/>
                  </a:lnTo>
                  <a:cubicBezTo>
                    <a:pt x="347" y="883"/>
                    <a:pt x="0" y="1355"/>
                    <a:pt x="0" y="1891"/>
                  </a:cubicBezTo>
                  <a:cubicBezTo>
                    <a:pt x="0" y="2584"/>
                    <a:pt x="536" y="2962"/>
                    <a:pt x="977" y="3277"/>
                  </a:cubicBezTo>
                  <a:cubicBezTo>
                    <a:pt x="1292" y="3529"/>
                    <a:pt x="1639" y="3750"/>
                    <a:pt x="1639" y="4002"/>
                  </a:cubicBezTo>
                  <a:cubicBezTo>
                    <a:pt x="1639" y="4222"/>
                    <a:pt x="1450" y="4411"/>
                    <a:pt x="1260" y="4411"/>
                  </a:cubicBezTo>
                  <a:cubicBezTo>
                    <a:pt x="1008" y="4411"/>
                    <a:pt x="819" y="4222"/>
                    <a:pt x="819" y="4002"/>
                  </a:cubicBezTo>
                  <a:cubicBezTo>
                    <a:pt x="819" y="3750"/>
                    <a:pt x="630" y="3592"/>
                    <a:pt x="441" y="3592"/>
                  </a:cubicBezTo>
                  <a:cubicBezTo>
                    <a:pt x="221" y="3592"/>
                    <a:pt x="0" y="3781"/>
                    <a:pt x="0" y="4002"/>
                  </a:cubicBezTo>
                  <a:cubicBezTo>
                    <a:pt x="0" y="4537"/>
                    <a:pt x="347" y="4978"/>
                    <a:pt x="819" y="5167"/>
                  </a:cubicBezTo>
                  <a:lnTo>
                    <a:pt x="819" y="5451"/>
                  </a:lnTo>
                  <a:cubicBezTo>
                    <a:pt x="819" y="5672"/>
                    <a:pt x="1008" y="5829"/>
                    <a:pt x="1260" y="5829"/>
                  </a:cubicBezTo>
                  <a:cubicBezTo>
                    <a:pt x="1481" y="5829"/>
                    <a:pt x="1639" y="5640"/>
                    <a:pt x="1639" y="5451"/>
                  </a:cubicBezTo>
                  <a:lnTo>
                    <a:pt x="1639" y="5167"/>
                  </a:lnTo>
                  <a:cubicBezTo>
                    <a:pt x="2111" y="5010"/>
                    <a:pt x="2489" y="4537"/>
                    <a:pt x="2489" y="4002"/>
                  </a:cubicBezTo>
                  <a:cubicBezTo>
                    <a:pt x="2489" y="3309"/>
                    <a:pt x="1922" y="2931"/>
                    <a:pt x="1481" y="2616"/>
                  </a:cubicBezTo>
                  <a:cubicBezTo>
                    <a:pt x="1166" y="2364"/>
                    <a:pt x="819" y="2143"/>
                    <a:pt x="819" y="1891"/>
                  </a:cubicBezTo>
                  <a:cubicBezTo>
                    <a:pt x="819" y="1702"/>
                    <a:pt x="1008" y="1513"/>
                    <a:pt x="1260" y="1513"/>
                  </a:cubicBezTo>
                  <a:cubicBezTo>
                    <a:pt x="1513" y="1513"/>
                    <a:pt x="1639" y="1702"/>
                    <a:pt x="1639" y="1891"/>
                  </a:cubicBezTo>
                  <a:cubicBezTo>
                    <a:pt x="1639" y="2143"/>
                    <a:pt x="1859" y="2332"/>
                    <a:pt x="2048" y="2332"/>
                  </a:cubicBezTo>
                  <a:cubicBezTo>
                    <a:pt x="2300" y="2332"/>
                    <a:pt x="2489" y="2143"/>
                    <a:pt x="2489" y="1891"/>
                  </a:cubicBezTo>
                  <a:cubicBezTo>
                    <a:pt x="2489" y="1355"/>
                    <a:pt x="2143" y="914"/>
                    <a:pt x="1639" y="725"/>
                  </a:cubicBezTo>
                  <a:lnTo>
                    <a:pt x="1639" y="442"/>
                  </a:lnTo>
                  <a:cubicBezTo>
                    <a:pt x="1639" y="221"/>
                    <a:pt x="1450" y="1"/>
                    <a:pt x="126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2" name="Google Shape;2982;p61"/>
            <p:cNvSpPr/>
            <p:nvPr/>
          </p:nvSpPr>
          <p:spPr>
            <a:xfrm>
              <a:off x="-61354875" y="4101525"/>
              <a:ext cx="316650" cy="317450"/>
            </a:xfrm>
            <a:custGeom>
              <a:rect b="b" l="l" r="r" t="t"/>
              <a:pathLst>
                <a:path extrusionOk="0" h="12698" w="12666">
                  <a:moveTo>
                    <a:pt x="11405" y="1608"/>
                  </a:moveTo>
                  <a:cubicBezTo>
                    <a:pt x="11657" y="1608"/>
                    <a:pt x="11847" y="1797"/>
                    <a:pt x="11847" y="2049"/>
                  </a:cubicBezTo>
                  <a:lnTo>
                    <a:pt x="11847" y="3277"/>
                  </a:lnTo>
                  <a:lnTo>
                    <a:pt x="820" y="3277"/>
                  </a:lnTo>
                  <a:lnTo>
                    <a:pt x="820" y="2049"/>
                  </a:lnTo>
                  <a:cubicBezTo>
                    <a:pt x="820" y="1797"/>
                    <a:pt x="1009" y="1608"/>
                    <a:pt x="1198" y="1608"/>
                  </a:cubicBezTo>
                  <a:lnTo>
                    <a:pt x="1639" y="1608"/>
                  </a:lnTo>
                  <a:lnTo>
                    <a:pt x="1639" y="2049"/>
                  </a:lnTo>
                  <a:cubicBezTo>
                    <a:pt x="1639" y="2301"/>
                    <a:pt x="1828" y="2458"/>
                    <a:pt x="2048" y="2458"/>
                  </a:cubicBezTo>
                  <a:cubicBezTo>
                    <a:pt x="2237" y="2458"/>
                    <a:pt x="2427" y="2238"/>
                    <a:pt x="2427" y="2049"/>
                  </a:cubicBezTo>
                  <a:lnTo>
                    <a:pt x="2427" y="1608"/>
                  </a:lnTo>
                  <a:lnTo>
                    <a:pt x="5892" y="1608"/>
                  </a:lnTo>
                  <a:lnTo>
                    <a:pt x="5892" y="2049"/>
                  </a:lnTo>
                  <a:cubicBezTo>
                    <a:pt x="5892" y="2301"/>
                    <a:pt x="6081" y="2458"/>
                    <a:pt x="6333" y="2458"/>
                  </a:cubicBezTo>
                  <a:cubicBezTo>
                    <a:pt x="6585" y="2458"/>
                    <a:pt x="6743" y="2238"/>
                    <a:pt x="6743" y="2049"/>
                  </a:cubicBezTo>
                  <a:lnTo>
                    <a:pt x="6743" y="1608"/>
                  </a:lnTo>
                  <a:lnTo>
                    <a:pt x="10208" y="1608"/>
                  </a:lnTo>
                  <a:lnTo>
                    <a:pt x="10208" y="2049"/>
                  </a:lnTo>
                  <a:cubicBezTo>
                    <a:pt x="10208" y="2301"/>
                    <a:pt x="10397" y="2458"/>
                    <a:pt x="10618" y="2458"/>
                  </a:cubicBezTo>
                  <a:cubicBezTo>
                    <a:pt x="10870" y="2458"/>
                    <a:pt x="11027" y="2238"/>
                    <a:pt x="11027" y="2049"/>
                  </a:cubicBezTo>
                  <a:lnTo>
                    <a:pt x="11027" y="1608"/>
                  </a:lnTo>
                  <a:close/>
                  <a:moveTo>
                    <a:pt x="2868" y="4916"/>
                  </a:moveTo>
                  <a:cubicBezTo>
                    <a:pt x="3088" y="4916"/>
                    <a:pt x="3246" y="5136"/>
                    <a:pt x="3246" y="5357"/>
                  </a:cubicBezTo>
                  <a:cubicBezTo>
                    <a:pt x="3309" y="5546"/>
                    <a:pt x="3088" y="5766"/>
                    <a:pt x="2868" y="5766"/>
                  </a:cubicBezTo>
                  <a:lnTo>
                    <a:pt x="2048" y="5766"/>
                  </a:lnTo>
                  <a:cubicBezTo>
                    <a:pt x="1796" y="5766"/>
                    <a:pt x="1639" y="5546"/>
                    <a:pt x="1639" y="5357"/>
                  </a:cubicBezTo>
                  <a:cubicBezTo>
                    <a:pt x="1639" y="5136"/>
                    <a:pt x="1828" y="4916"/>
                    <a:pt x="2048" y="4916"/>
                  </a:cubicBezTo>
                  <a:close/>
                  <a:moveTo>
                    <a:pt x="2868" y="6585"/>
                  </a:moveTo>
                  <a:cubicBezTo>
                    <a:pt x="3088" y="6585"/>
                    <a:pt x="3246" y="6774"/>
                    <a:pt x="3246" y="6963"/>
                  </a:cubicBezTo>
                  <a:cubicBezTo>
                    <a:pt x="3309" y="7215"/>
                    <a:pt x="3088" y="7404"/>
                    <a:pt x="2868" y="7404"/>
                  </a:cubicBezTo>
                  <a:lnTo>
                    <a:pt x="2048" y="7404"/>
                  </a:lnTo>
                  <a:cubicBezTo>
                    <a:pt x="1796" y="7404"/>
                    <a:pt x="1639" y="7215"/>
                    <a:pt x="1639" y="6963"/>
                  </a:cubicBezTo>
                  <a:cubicBezTo>
                    <a:pt x="1639" y="6743"/>
                    <a:pt x="1828" y="6585"/>
                    <a:pt x="2048" y="6585"/>
                  </a:cubicBezTo>
                  <a:close/>
                  <a:moveTo>
                    <a:pt x="2868" y="8287"/>
                  </a:moveTo>
                  <a:cubicBezTo>
                    <a:pt x="3088" y="8287"/>
                    <a:pt x="3246" y="8476"/>
                    <a:pt x="3246" y="8665"/>
                  </a:cubicBezTo>
                  <a:cubicBezTo>
                    <a:pt x="3309" y="8854"/>
                    <a:pt x="3088" y="9074"/>
                    <a:pt x="2868" y="9074"/>
                  </a:cubicBezTo>
                  <a:lnTo>
                    <a:pt x="2048" y="9074"/>
                  </a:lnTo>
                  <a:cubicBezTo>
                    <a:pt x="1796" y="9074"/>
                    <a:pt x="1639" y="8854"/>
                    <a:pt x="1639" y="8665"/>
                  </a:cubicBezTo>
                  <a:cubicBezTo>
                    <a:pt x="1639" y="8413"/>
                    <a:pt x="1828" y="8287"/>
                    <a:pt x="2048" y="8287"/>
                  </a:cubicBezTo>
                  <a:close/>
                  <a:moveTo>
                    <a:pt x="8538" y="5199"/>
                  </a:moveTo>
                  <a:cubicBezTo>
                    <a:pt x="10366" y="5199"/>
                    <a:pt x="11847" y="6711"/>
                    <a:pt x="11847" y="8507"/>
                  </a:cubicBezTo>
                  <a:cubicBezTo>
                    <a:pt x="11847" y="10334"/>
                    <a:pt x="10334" y="11815"/>
                    <a:pt x="8538" y="11815"/>
                  </a:cubicBezTo>
                  <a:cubicBezTo>
                    <a:pt x="6711" y="11815"/>
                    <a:pt x="5230" y="10334"/>
                    <a:pt x="5230" y="8507"/>
                  </a:cubicBezTo>
                  <a:cubicBezTo>
                    <a:pt x="5230" y="6711"/>
                    <a:pt x="6743" y="5199"/>
                    <a:pt x="8538" y="5199"/>
                  </a:cubicBezTo>
                  <a:close/>
                  <a:moveTo>
                    <a:pt x="2048" y="1"/>
                  </a:moveTo>
                  <a:cubicBezTo>
                    <a:pt x="1828" y="1"/>
                    <a:pt x="1639" y="190"/>
                    <a:pt x="1639" y="410"/>
                  </a:cubicBezTo>
                  <a:lnTo>
                    <a:pt x="1639" y="788"/>
                  </a:lnTo>
                  <a:lnTo>
                    <a:pt x="1198" y="788"/>
                  </a:lnTo>
                  <a:cubicBezTo>
                    <a:pt x="536" y="788"/>
                    <a:pt x="1" y="1324"/>
                    <a:pt x="1" y="2049"/>
                  </a:cubicBezTo>
                  <a:lnTo>
                    <a:pt x="1" y="9767"/>
                  </a:lnTo>
                  <a:cubicBezTo>
                    <a:pt x="1" y="10429"/>
                    <a:pt x="536" y="11028"/>
                    <a:pt x="1198" y="11028"/>
                  </a:cubicBezTo>
                  <a:lnTo>
                    <a:pt x="5230" y="11028"/>
                  </a:lnTo>
                  <a:cubicBezTo>
                    <a:pt x="5987" y="12004"/>
                    <a:pt x="7184" y="12697"/>
                    <a:pt x="8538" y="12697"/>
                  </a:cubicBezTo>
                  <a:cubicBezTo>
                    <a:pt x="10807" y="12697"/>
                    <a:pt x="12666" y="10838"/>
                    <a:pt x="12666" y="8539"/>
                  </a:cubicBezTo>
                  <a:lnTo>
                    <a:pt x="12666" y="2080"/>
                  </a:lnTo>
                  <a:cubicBezTo>
                    <a:pt x="12666" y="1356"/>
                    <a:pt x="12130" y="788"/>
                    <a:pt x="11405" y="788"/>
                  </a:cubicBezTo>
                  <a:lnTo>
                    <a:pt x="11027" y="788"/>
                  </a:lnTo>
                  <a:lnTo>
                    <a:pt x="11027" y="410"/>
                  </a:lnTo>
                  <a:cubicBezTo>
                    <a:pt x="11027" y="158"/>
                    <a:pt x="10807" y="1"/>
                    <a:pt x="10618" y="1"/>
                  </a:cubicBezTo>
                  <a:cubicBezTo>
                    <a:pt x="10429" y="1"/>
                    <a:pt x="10177" y="190"/>
                    <a:pt x="10177" y="410"/>
                  </a:cubicBezTo>
                  <a:lnTo>
                    <a:pt x="10177" y="788"/>
                  </a:lnTo>
                  <a:lnTo>
                    <a:pt x="6711" y="788"/>
                  </a:lnTo>
                  <a:lnTo>
                    <a:pt x="6711" y="410"/>
                  </a:lnTo>
                  <a:cubicBezTo>
                    <a:pt x="6711" y="158"/>
                    <a:pt x="6522" y="1"/>
                    <a:pt x="6333" y="1"/>
                  </a:cubicBezTo>
                  <a:cubicBezTo>
                    <a:pt x="6144" y="1"/>
                    <a:pt x="5892" y="190"/>
                    <a:pt x="5892" y="410"/>
                  </a:cubicBezTo>
                  <a:lnTo>
                    <a:pt x="5892" y="788"/>
                  </a:lnTo>
                  <a:lnTo>
                    <a:pt x="2427" y="788"/>
                  </a:lnTo>
                  <a:lnTo>
                    <a:pt x="2427" y="410"/>
                  </a:lnTo>
                  <a:cubicBezTo>
                    <a:pt x="2427" y="158"/>
                    <a:pt x="2237" y="1"/>
                    <a:pt x="204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83" name="Google Shape;2983;p61"/>
          <p:cNvGrpSpPr/>
          <p:nvPr/>
        </p:nvGrpSpPr>
        <p:grpSpPr>
          <a:xfrm>
            <a:off x="3772172" y="2865195"/>
            <a:ext cx="292839" cy="290884"/>
            <a:chOff x="-59470075" y="3308975"/>
            <a:chExt cx="318200" cy="316075"/>
          </a:xfrm>
        </p:grpSpPr>
        <p:sp>
          <p:nvSpPr>
            <p:cNvPr id="2984" name="Google Shape;2984;p61"/>
            <p:cNvSpPr/>
            <p:nvPr/>
          </p:nvSpPr>
          <p:spPr>
            <a:xfrm>
              <a:off x="-59403925" y="3522625"/>
              <a:ext cx="21275" cy="20500"/>
            </a:xfrm>
            <a:custGeom>
              <a:rect b="b" l="l" r="r" t="t"/>
              <a:pathLst>
                <a:path extrusionOk="0" h="820" w="851">
                  <a:moveTo>
                    <a:pt x="0" y="1"/>
                  </a:moveTo>
                  <a:lnTo>
                    <a:pt x="0" y="820"/>
                  </a:lnTo>
                  <a:lnTo>
                    <a:pt x="851" y="820"/>
                  </a:lnTo>
                  <a:lnTo>
                    <a:pt x="85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5" name="Google Shape;2985;p61"/>
            <p:cNvSpPr/>
            <p:nvPr/>
          </p:nvSpPr>
          <p:spPr>
            <a:xfrm>
              <a:off x="-59362175" y="3522625"/>
              <a:ext cx="20500" cy="20500"/>
            </a:xfrm>
            <a:custGeom>
              <a:rect b="b" l="l" r="r" t="t"/>
              <a:pathLst>
                <a:path extrusionOk="0" h="820" w="820">
                  <a:moveTo>
                    <a:pt x="0" y="1"/>
                  </a:moveTo>
                  <a:lnTo>
                    <a:pt x="0" y="820"/>
                  </a:lnTo>
                  <a:lnTo>
                    <a:pt x="819" y="820"/>
                  </a:lnTo>
                  <a:lnTo>
                    <a:pt x="81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6" name="Google Shape;2986;p61"/>
            <p:cNvSpPr/>
            <p:nvPr/>
          </p:nvSpPr>
          <p:spPr>
            <a:xfrm>
              <a:off x="-59321225" y="3522625"/>
              <a:ext cx="20500" cy="20500"/>
            </a:xfrm>
            <a:custGeom>
              <a:rect b="b" l="l" r="r" t="t"/>
              <a:pathLst>
                <a:path extrusionOk="0" h="820" w="820">
                  <a:moveTo>
                    <a:pt x="0" y="1"/>
                  </a:moveTo>
                  <a:lnTo>
                    <a:pt x="0" y="820"/>
                  </a:lnTo>
                  <a:lnTo>
                    <a:pt x="820" y="820"/>
                  </a:lnTo>
                  <a:lnTo>
                    <a:pt x="82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7" name="Google Shape;2987;p61"/>
            <p:cNvSpPr/>
            <p:nvPr/>
          </p:nvSpPr>
          <p:spPr>
            <a:xfrm>
              <a:off x="-59279475" y="3522625"/>
              <a:ext cx="20500" cy="20500"/>
            </a:xfrm>
            <a:custGeom>
              <a:rect b="b" l="l" r="r" t="t"/>
              <a:pathLst>
                <a:path extrusionOk="0" h="820" w="820">
                  <a:moveTo>
                    <a:pt x="0" y="1"/>
                  </a:moveTo>
                  <a:lnTo>
                    <a:pt x="0" y="820"/>
                  </a:lnTo>
                  <a:lnTo>
                    <a:pt x="819" y="820"/>
                  </a:lnTo>
                  <a:lnTo>
                    <a:pt x="81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8" name="Google Shape;2988;p61"/>
            <p:cNvSpPr/>
            <p:nvPr/>
          </p:nvSpPr>
          <p:spPr>
            <a:xfrm>
              <a:off x="-59470075" y="3418825"/>
              <a:ext cx="317425" cy="206225"/>
            </a:xfrm>
            <a:custGeom>
              <a:rect b="b" l="l" r="r" t="t"/>
              <a:pathLst>
                <a:path extrusionOk="0" h="8249" w="12697">
                  <a:moveTo>
                    <a:pt x="10523" y="3334"/>
                  </a:moveTo>
                  <a:cubicBezTo>
                    <a:pt x="10775" y="3334"/>
                    <a:pt x="10932" y="3523"/>
                    <a:pt x="10932" y="3775"/>
                  </a:cubicBezTo>
                  <a:lnTo>
                    <a:pt x="10932" y="5413"/>
                  </a:lnTo>
                  <a:cubicBezTo>
                    <a:pt x="10932" y="5665"/>
                    <a:pt x="10712" y="5854"/>
                    <a:pt x="10523" y="5854"/>
                  </a:cubicBezTo>
                  <a:lnTo>
                    <a:pt x="2268" y="5854"/>
                  </a:lnTo>
                  <a:cubicBezTo>
                    <a:pt x="2016" y="5854"/>
                    <a:pt x="1827" y="5665"/>
                    <a:pt x="1827" y="5413"/>
                  </a:cubicBezTo>
                  <a:lnTo>
                    <a:pt x="1827" y="3775"/>
                  </a:lnTo>
                  <a:cubicBezTo>
                    <a:pt x="1827" y="3523"/>
                    <a:pt x="2016" y="3334"/>
                    <a:pt x="2268" y="3334"/>
                  </a:cubicBezTo>
                  <a:close/>
                  <a:moveTo>
                    <a:pt x="2893" y="1"/>
                  </a:moveTo>
                  <a:cubicBezTo>
                    <a:pt x="2822" y="1"/>
                    <a:pt x="2748" y="18"/>
                    <a:pt x="2678" y="57"/>
                  </a:cubicBezTo>
                  <a:lnTo>
                    <a:pt x="221" y="1727"/>
                  </a:lnTo>
                  <a:cubicBezTo>
                    <a:pt x="95" y="1790"/>
                    <a:pt x="0" y="1916"/>
                    <a:pt x="0" y="2073"/>
                  </a:cubicBezTo>
                  <a:lnTo>
                    <a:pt x="0" y="7870"/>
                  </a:lnTo>
                  <a:cubicBezTo>
                    <a:pt x="0" y="8091"/>
                    <a:pt x="221" y="8248"/>
                    <a:pt x="410" y="8248"/>
                  </a:cubicBezTo>
                  <a:lnTo>
                    <a:pt x="12255" y="8248"/>
                  </a:lnTo>
                  <a:cubicBezTo>
                    <a:pt x="12507" y="8248"/>
                    <a:pt x="12665" y="8059"/>
                    <a:pt x="12665" y="7870"/>
                  </a:cubicBezTo>
                  <a:lnTo>
                    <a:pt x="12665" y="2073"/>
                  </a:lnTo>
                  <a:cubicBezTo>
                    <a:pt x="12697" y="1884"/>
                    <a:pt x="12507" y="1664"/>
                    <a:pt x="12287" y="1664"/>
                  </a:cubicBezTo>
                  <a:lnTo>
                    <a:pt x="5797" y="1664"/>
                  </a:lnTo>
                  <a:lnTo>
                    <a:pt x="5797" y="404"/>
                  </a:lnTo>
                  <a:cubicBezTo>
                    <a:pt x="5797" y="166"/>
                    <a:pt x="5600" y="1"/>
                    <a:pt x="5382" y="1"/>
                  </a:cubicBezTo>
                  <a:cubicBezTo>
                    <a:pt x="5311" y="1"/>
                    <a:pt x="5237" y="18"/>
                    <a:pt x="5167" y="57"/>
                  </a:cubicBezTo>
                  <a:lnTo>
                    <a:pt x="3308" y="1286"/>
                  </a:lnTo>
                  <a:lnTo>
                    <a:pt x="3308" y="404"/>
                  </a:lnTo>
                  <a:cubicBezTo>
                    <a:pt x="3308" y="166"/>
                    <a:pt x="3111" y="1"/>
                    <a:pt x="28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9" name="Google Shape;2989;p61"/>
            <p:cNvSpPr/>
            <p:nvPr/>
          </p:nvSpPr>
          <p:spPr>
            <a:xfrm>
              <a:off x="-59238525" y="3522625"/>
              <a:ext cx="20500" cy="20500"/>
            </a:xfrm>
            <a:custGeom>
              <a:rect b="b" l="l" r="r" t="t"/>
              <a:pathLst>
                <a:path extrusionOk="0" h="820" w="820">
                  <a:moveTo>
                    <a:pt x="0" y="1"/>
                  </a:moveTo>
                  <a:lnTo>
                    <a:pt x="0" y="820"/>
                  </a:lnTo>
                  <a:lnTo>
                    <a:pt x="820" y="820"/>
                  </a:lnTo>
                  <a:lnTo>
                    <a:pt x="82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0" name="Google Shape;2990;p61"/>
            <p:cNvSpPr/>
            <p:nvPr/>
          </p:nvSpPr>
          <p:spPr>
            <a:xfrm>
              <a:off x="-59292875" y="3308975"/>
              <a:ext cx="106350" cy="41400"/>
            </a:xfrm>
            <a:custGeom>
              <a:rect b="b" l="l" r="r" t="t"/>
              <a:pathLst>
                <a:path extrusionOk="0" h="1656" w="4254">
                  <a:moveTo>
                    <a:pt x="1305" y="1"/>
                  </a:moveTo>
                  <a:cubicBezTo>
                    <a:pt x="904" y="1"/>
                    <a:pt x="497" y="175"/>
                    <a:pt x="158" y="545"/>
                  </a:cubicBezTo>
                  <a:cubicBezTo>
                    <a:pt x="1" y="702"/>
                    <a:pt x="64" y="986"/>
                    <a:pt x="221" y="1143"/>
                  </a:cubicBezTo>
                  <a:cubicBezTo>
                    <a:pt x="311" y="1218"/>
                    <a:pt x="409" y="1258"/>
                    <a:pt x="503" y="1258"/>
                  </a:cubicBezTo>
                  <a:cubicBezTo>
                    <a:pt x="606" y="1258"/>
                    <a:pt x="706" y="1210"/>
                    <a:pt x="788" y="1112"/>
                  </a:cubicBezTo>
                  <a:cubicBezTo>
                    <a:pt x="946" y="938"/>
                    <a:pt x="1127" y="852"/>
                    <a:pt x="1308" y="852"/>
                  </a:cubicBezTo>
                  <a:cubicBezTo>
                    <a:pt x="1489" y="852"/>
                    <a:pt x="1670" y="938"/>
                    <a:pt x="1828" y="1112"/>
                  </a:cubicBezTo>
                  <a:cubicBezTo>
                    <a:pt x="2150" y="1466"/>
                    <a:pt x="2562" y="1655"/>
                    <a:pt x="2977" y="1655"/>
                  </a:cubicBezTo>
                  <a:cubicBezTo>
                    <a:pt x="3374" y="1655"/>
                    <a:pt x="3773" y="1482"/>
                    <a:pt x="4096" y="1112"/>
                  </a:cubicBezTo>
                  <a:cubicBezTo>
                    <a:pt x="4254" y="954"/>
                    <a:pt x="4222" y="671"/>
                    <a:pt x="4065" y="513"/>
                  </a:cubicBezTo>
                  <a:cubicBezTo>
                    <a:pt x="3990" y="438"/>
                    <a:pt x="3886" y="399"/>
                    <a:pt x="3781" y="399"/>
                  </a:cubicBezTo>
                  <a:cubicBezTo>
                    <a:pt x="3665" y="399"/>
                    <a:pt x="3549" y="446"/>
                    <a:pt x="3466" y="545"/>
                  </a:cubicBezTo>
                  <a:cubicBezTo>
                    <a:pt x="3309" y="734"/>
                    <a:pt x="3135" y="828"/>
                    <a:pt x="2962" y="828"/>
                  </a:cubicBezTo>
                  <a:cubicBezTo>
                    <a:pt x="2789" y="828"/>
                    <a:pt x="2616" y="734"/>
                    <a:pt x="2458" y="545"/>
                  </a:cubicBezTo>
                  <a:cubicBezTo>
                    <a:pt x="2136" y="191"/>
                    <a:pt x="1724" y="1"/>
                    <a:pt x="130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1" name="Google Shape;2991;p61"/>
            <p:cNvSpPr/>
            <p:nvPr/>
          </p:nvSpPr>
          <p:spPr>
            <a:xfrm>
              <a:off x="-59214100" y="3371400"/>
              <a:ext cx="62225" cy="68550"/>
            </a:xfrm>
            <a:custGeom>
              <a:rect b="b" l="l" r="r" t="t"/>
              <a:pathLst>
                <a:path extrusionOk="0" h="2742" w="2489">
                  <a:moveTo>
                    <a:pt x="410" y="1"/>
                  </a:moveTo>
                  <a:cubicBezTo>
                    <a:pt x="158" y="1"/>
                    <a:pt x="0" y="190"/>
                    <a:pt x="0" y="379"/>
                  </a:cubicBezTo>
                  <a:lnTo>
                    <a:pt x="0" y="2742"/>
                  </a:lnTo>
                  <a:lnTo>
                    <a:pt x="2489" y="2742"/>
                  </a:lnTo>
                  <a:lnTo>
                    <a:pt x="2489" y="379"/>
                  </a:lnTo>
                  <a:cubicBezTo>
                    <a:pt x="2458" y="190"/>
                    <a:pt x="2268" y="1"/>
                    <a:pt x="204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2" name="Google Shape;2992;p61"/>
            <p:cNvSpPr/>
            <p:nvPr/>
          </p:nvSpPr>
          <p:spPr>
            <a:xfrm>
              <a:off x="-59297600" y="3392600"/>
              <a:ext cx="62250" cy="48150"/>
            </a:xfrm>
            <a:custGeom>
              <a:rect b="b" l="l" r="r" t="t"/>
              <a:pathLst>
                <a:path extrusionOk="0" h="1926" w="2490">
                  <a:moveTo>
                    <a:pt x="387" y="0"/>
                  </a:moveTo>
                  <a:cubicBezTo>
                    <a:pt x="163" y="0"/>
                    <a:pt x="1" y="177"/>
                    <a:pt x="1" y="382"/>
                  </a:cubicBezTo>
                  <a:lnTo>
                    <a:pt x="1" y="1925"/>
                  </a:lnTo>
                  <a:lnTo>
                    <a:pt x="2489" y="1925"/>
                  </a:lnTo>
                  <a:lnTo>
                    <a:pt x="2489" y="382"/>
                  </a:lnTo>
                  <a:cubicBezTo>
                    <a:pt x="2489" y="161"/>
                    <a:pt x="2300" y="4"/>
                    <a:pt x="2080" y="4"/>
                  </a:cubicBezTo>
                  <a:lnTo>
                    <a:pt x="442" y="4"/>
                  </a:lnTo>
                  <a:cubicBezTo>
                    <a:pt x="423" y="1"/>
                    <a:pt x="405" y="0"/>
                    <a:pt x="38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93" name="Google Shape;2993;p61"/>
          <p:cNvGrpSpPr/>
          <p:nvPr/>
        </p:nvGrpSpPr>
        <p:grpSpPr>
          <a:xfrm>
            <a:off x="1157426" y="1557340"/>
            <a:ext cx="279810" cy="277849"/>
            <a:chOff x="-64781025" y="3361050"/>
            <a:chExt cx="317425" cy="315200"/>
          </a:xfrm>
        </p:grpSpPr>
        <p:sp>
          <p:nvSpPr>
            <p:cNvPr id="2994" name="Google Shape;2994;p61"/>
            <p:cNvSpPr/>
            <p:nvPr/>
          </p:nvSpPr>
          <p:spPr>
            <a:xfrm>
              <a:off x="-64764500" y="3388725"/>
              <a:ext cx="272550" cy="272550"/>
            </a:xfrm>
            <a:custGeom>
              <a:rect b="b" l="l" r="r" t="t"/>
              <a:pathLst>
                <a:path extrusionOk="0" h="10902" w="10902">
                  <a:moveTo>
                    <a:pt x="6554" y="2647"/>
                  </a:moveTo>
                  <a:cubicBezTo>
                    <a:pt x="6979" y="2647"/>
                    <a:pt x="7404" y="2805"/>
                    <a:pt x="7719" y="3120"/>
                  </a:cubicBezTo>
                  <a:cubicBezTo>
                    <a:pt x="8381" y="3782"/>
                    <a:pt x="8381" y="4821"/>
                    <a:pt x="7751" y="5483"/>
                  </a:cubicBezTo>
                  <a:cubicBezTo>
                    <a:pt x="7436" y="5798"/>
                    <a:pt x="7058" y="5955"/>
                    <a:pt x="6585" y="5955"/>
                  </a:cubicBezTo>
                  <a:cubicBezTo>
                    <a:pt x="6144" y="5955"/>
                    <a:pt x="5703" y="5798"/>
                    <a:pt x="5388" y="5483"/>
                  </a:cubicBezTo>
                  <a:cubicBezTo>
                    <a:pt x="5073" y="5168"/>
                    <a:pt x="4915" y="4758"/>
                    <a:pt x="4915" y="4286"/>
                  </a:cubicBezTo>
                  <a:cubicBezTo>
                    <a:pt x="4915" y="3813"/>
                    <a:pt x="5073" y="3435"/>
                    <a:pt x="5388" y="3120"/>
                  </a:cubicBezTo>
                  <a:cubicBezTo>
                    <a:pt x="5703" y="2805"/>
                    <a:pt x="6128" y="2647"/>
                    <a:pt x="6554" y="2647"/>
                  </a:cubicBezTo>
                  <a:close/>
                  <a:moveTo>
                    <a:pt x="2175" y="6901"/>
                  </a:moveTo>
                  <a:lnTo>
                    <a:pt x="4065" y="8791"/>
                  </a:lnTo>
                  <a:lnTo>
                    <a:pt x="3592" y="9484"/>
                  </a:lnTo>
                  <a:lnTo>
                    <a:pt x="1418" y="7342"/>
                  </a:lnTo>
                  <a:lnTo>
                    <a:pt x="2175" y="6901"/>
                  </a:lnTo>
                  <a:close/>
                  <a:moveTo>
                    <a:pt x="6907" y="1"/>
                  </a:moveTo>
                  <a:cubicBezTo>
                    <a:pt x="6851" y="1"/>
                    <a:pt x="6795" y="11"/>
                    <a:pt x="6743" y="33"/>
                  </a:cubicBezTo>
                  <a:cubicBezTo>
                    <a:pt x="5546" y="663"/>
                    <a:pt x="4474" y="1576"/>
                    <a:pt x="3655" y="2616"/>
                  </a:cubicBezTo>
                  <a:cubicBezTo>
                    <a:pt x="3025" y="3341"/>
                    <a:pt x="2553" y="4223"/>
                    <a:pt x="2175" y="5136"/>
                  </a:cubicBezTo>
                  <a:cubicBezTo>
                    <a:pt x="2048" y="5451"/>
                    <a:pt x="1922" y="5766"/>
                    <a:pt x="1859" y="6050"/>
                  </a:cubicBezTo>
                  <a:lnTo>
                    <a:pt x="505" y="6838"/>
                  </a:lnTo>
                  <a:cubicBezTo>
                    <a:pt x="379" y="6932"/>
                    <a:pt x="316" y="7058"/>
                    <a:pt x="316" y="7184"/>
                  </a:cubicBezTo>
                  <a:cubicBezTo>
                    <a:pt x="316" y="7279"/>
                    <a:pt x="347" y="7405"/>
                    <a:pt x="442" y="7531"/>
                  </a:cubicBezTo>
                  <a:lnTo>
                    <a:pt x="1072" y="8161"/>
                  </a:lnTo>
                  <a:cubicBezTo>
                    <a:pt x="631" y="8696"/>
                    <a:pt x="1" y="9673"/>
                    <a:pt x="1" y="10272"/>
                  </a:cubicBezTo>
                  <a:cubicBezTo>
                    <a:pt x="1" y="10524"/>
                    <a:pt x="64" y="10681"/>
                    <a:pt x="158" y="10744"/>
                  </a:cubicBezTo>
                  <a:cubicBezTo>
                    <a:pt x="221" y="10839"/>
                    <a:pt x="379" y="10902"/>
                    <a:pt x="631" y="10902"/>
                  </a:cubicBezTo>
                  <a:cubicBezTo>
                    <a:pt x="1229" y="10902"/>
                    <a:pt x="2238" y="10240"/>
                    <a:pt x="2742" y="9830"/>
                  </a:cubicBezTo>
                  <a:lnTo>
                    <a:pt x="3372" y="10461"/>
                  </a:lnTo>
                  <a:cubicBezTo>
                    <a:pt x="3466" y="10555"/>
                    <a:pt x="3592" y="10587"/>
                    <a:pt x="3655" y="10587"/>
                  </a:cubicBezTo>
                  <a:lnTo>
                    <a:pt x="3687" y="10587"/>
                  </a:lnTo>
                  <a:cubicBezTo>
                    <a:pt x="3813" y="10587"/>
                    <a:pt x="3939" y="10524"/>
                    <a:pt x="4002" y="10398"/>
                  </a:cubicBezTo>
                  <a:lnTo>
                    <a:pt x="4789" y="9074"/>
                  </a:lnTo>
                  <a:cubicBezTo>
                    <a:pt x="5104" y="8980"/>
                    <a:pt x="5420" y="8854"/>
                    <a:pt x="5735" y="8759"/>
                  </a:cubicBezTo>
                  <a:cubicBezTo>
                    <a:pt x="6648" y="8381"/>
                    <a:pt x="7530" y="7877"/>
                    <a:pt x="8255" y="7279"/>
                  </a:cubicBezTo>
                  <a:cubicBezTo>
                    <a:pt x="9295" y="6459"/>
                    <a:pt x="10208" y="5388"/>
                    <a:pt x="10838" y="4223"/>
                  </a:cubicBezTo>
                  <a:cubicBezTo>
                    <a:pt x="10901" y="4065"/>
                    <a:pt x="10870" y="3876"/>
                    <a:pt x="10744" y="3750"/>
                  </a:cubicBezTo>
                  <a:lnTo>
                    <a:pt x="7215" y="127"/>
                  </a:lnTo>
                  <a:cubicBezTo>
                    <a:pt x="7131" y="43"/>
                    <a:pt x="7019" y="1"/>
                    <a:pt x="690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5" name="Google Shape;2995;p61"/>
            <p:cNvSpPr/>
            <p:nvPr/>
          </p:nvSpPr>
          <p:spPr>
            <a:xfrm>
              <a:off x="-64568375" y="3361050"/>
              <a:ext cx="104775" cy="105675"/>
            </a:xfrm>
            <a:custGeom>
              <a:rect b="b" l="l" r="r" t="t"/>
              <a:pathLst>
                <a:path extrusionOk="0" h="4227" w="4191">
                  <a:moveTo>
                    <a:pt x="2941" y="1"/>
                  </a:moveTo>
                  <a:cubicBezTo>
                    <a:pt x="2906" y="1"/>
                    <a:pt x="2871" y="2"/>
                    <a:pt x="2836" y="5"/>
                  </a:cubicBezTo>
                  <a:cubicBezTo>
                    <a:pt x="1828" y="100"/>
                    <a:pt x="883" y="320"/>
                    <a:pt x="0" y="667"/>
                  </a:cubicBezTo>
                  <a:lnTo>
                    <a:pt x="3529" y="4227"/>
                  </a:lnTo>
                  <a:cubicBezTo>
                    <a:pt x="3876" y="3313"/>
                    <a:pt x="4128" y="2368"/>
                    <a:pt x="4191" y="1392"/>
                  </a:cubicBezTo>
                  <a:cubicBezTo>
                    <a:pt x="4191" y="982"/>
                    <a:pt x="4033" y="635"/>
                    <a:pt x="3812" y="352"/>
                  </a:cubicBezTo>
                  <a:cubicBezTo>
                    <a:pt x="3558" y="125"/>
                    <a:pt x="3252" y="1"/>
                    <a:pt x="294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6" name="Google Shape;2996;p61"/>
            <p:cNvSpPr/>
            <p:nvPr/>
          </p:nvSpPr>
          <p:spPr>
            <a:xfrm>
              <a:off x="-64645575" y="3596675"/>
              <a:ext cx="85100" cy="79575"/>
            </a:xfrm>
            <a:custGeom>
              <a:rect b="b" l="l" r="r" t="t"/>
              <a:pathLst>
                <a:path extrusionOk="0" h="3183" w="3404">
                  <a:moveTo>
                    <a:pt x="3403" y="0"/>
                  </a:moveTo>
                  <a:lnTo>
                    <a:pt x="3403" y="0"/>
                  </a:lnTo>
                  <a:cubicBezTo>
                    <a:pt x="2710" y="473"/>
                    <a:pt x="2017" y="819"/>
                    <a:pt x="1261" y="1134"/>
                  </a:cubicBezTo>
                  <a:cubicBezTo>
                    <a:pt x="1041" y="1292"/>
                    <a:pt x="726" y="1386"/>
                    <a:pt x="442" y="1449"/>
                  </a:cubicBezTo>
                  <a:cubicBezTo>
                    <a:pt x="347" y="1859"/>
                    <a:pt x="253" y="2237"/>
                    <a:pt x="95" y="2584"/>
                  </a:cubicBezTo>
                  <a:cubicBezTo>
                    <a:pt x="1" y="2741"/>
                    <a:pt x="32" y="2930"/>
                    <a:pt x="158" y="3056"/>
                  </a:cubicBezTo>
                  <a:cubicBezTo>
                    <a:pt x="253" y="3151"/>
                    <a:pt x="347" y="3182"/>
                    <a:pt x="442" y="3182"/>
                  </a:cubicBezTo>
                  <a:cubicBezTo>
                    <a:pt x="505" y="3182"/>
                    <a:pt x="568" y="3182"/>
                    <a:pt x="600" y="3151"/>
                  </a:cubicBezTo>
                  <a:cubicBezTo>
                    <a:pt x="1135" y="2867"/>
                    <a:pt x="1671" y="2521"/>
                    <a:pt x="2080" y="2080"/>
                  </a:cubicBezTo>
                  <a:cubicBezTo>
                    <a:pt x="2679" y="1481"/>
                    <a:pt x="3151" y="756"/>
                    <a:pt x="34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7" name="Google Shape;2997;p61"/>
            <p:cNvSpPr/>
            <p:nvPr/>
          </p:nvSpPr>
          <p:spPr>
            <a:xfrm>
              <a:off x="-64781025" y="3456475"/>
              <a:ext cx="80350" cy="85075"/>
            </a:xfrm>
            <a:custGeom>
              <a:rect b="b" l="l" r="r" t="t"/>
              <a:pathLst>
                <a:path extrusionOk="0" h="3403" w="3214">
                  <a:moveTo>
                    <a:pt x="3214" y="0"/>
                  </a:moveTo>
                  <a:cubicBezTo>
                    <a:pt x="2426" y="252"/>
                    <a:pt x="1733" y="725"/>
                    <a:pt x="1134" y="1324"/>
                  </a:cubicBezTo>
                  <a:cubicBezTo>
                    <a:pt x="693" y="1733"/>
                    <a:pt x="347" y="2269"/>
                    <a:pt x="63" y="2804"/>
                  </a:cubicBezTo>
                  <a:cubicBezTo>
                    <a:pt x="0" y="2962"/>
                    <a:pt x="32" y="3151"/>
                    <a:pt x="158" y="3277"/>
                  </a:cubicBezTo>
                  <a:cubicBezTo>
                    <a:pt x="221" y="3371"/>
                    <a:pt x="347" y="3403"/>
                    <a:pt x="410" y="3403"/>
                  </a:cubicBezTo>
                  <a:cubicBezTo>
                    <a:pt x="504" y="3403"/>
                    <a:pt x="536" y="3403"/>
                    <a:pt x="630" y="3371"/>
                  </a:cubicBezTo>
                  <a:cubicBezTo>
                    <a:pt x="977" y="3214"/>
                    <a:pt x="1355" y="3088"/>
                    <a:pt x="1764" y="2993"/>
                  </a:cubicBezTo>
                  <a:cubicBezTo>
                    <a:pt x="1827" y="2678"/>
                    <a:pt x="1953" y="2426"/>
                    <a:pt x="2079" y="2143"/>
                  </a:cubicBezTo>
                  <a:cubicBezTo>
                    <a:pt x="2394" y="1387"/>
                    <a:pt x="2741" y="694"/>
                    <a:pt x="321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998" name="Google Shape;2998;p61"/>
          <p:cNvSpPr/>
          <p:nvPr/>
        </p:nvSpPr>
        <p:spPr>
          <a:xfrm>
            <a:off x="1166990" y="2005792"/>
            <a:ext cx="260828" cy="259534"/>
          </a:xfrm>
          <a:custGeom>
            <a:rect b="b" l="l" r="r" t="t"/>
            <a:pathLst>
              <a:path extrusionOk="0" h="12634" w="12697">
                <a:moveTo>
                  <a:pt x="11437" y="819"/>
                </a:moveTo>
                <a:cubicBezTo>
                  <a:pt x="11657" y="819"/>
                  <a:pt x="11815" y="1040"/>
                  <a:pt x="11815" y="1260"/>
                </a:cubicBezTo>
                <a:cubicBezTo>
                  <a:pt x="11815" y="1512"/>
                  <a:pt x="11657" y="1670"/>
                  <a:pt x="11437" y="1670"/>
                </a:cubicBezTo>
                <a:lnTo>
                  <a:pt x="1229" y="1670"/>
                </a:lnTo>
                <a:cubicBezTo>
                  <a:pt x="1009" y="1670"/>
                  <a:pt x="788" y="1449"/>
                  <a:pt x="788" y="1260"/>
                </a:cubicBezTo>
                <a:cubicBezTo>
                  <a:pt x="788" y="1071"/>
                  <a:pt x="1009" y="819"/>
                  <a:pt x="1229" y="819"/>
                </a:cubicBezTo>
                <a:close/>
                <a:moveTo>
                  <a:pt x="8790" y="3277"/>
                </a:moveTo>
                <a:cubicBezTo>
                  <a:pt x="9042" y="3277"/>
                  <a:pt x="9200" y="3466"/>
                  <a:pt x="9200" y="3655"/>
                </a:cubicBezTo>
                <a:lnTo>
                  <a:pt x="9200" y="5356"/>
                </a:lnTo>
                <a:lnTo>
                  <a:pt x="9232" y="5356"/>
                </a:lnTo>
                <a:cubicBezTo>
                  <a:pt x="9232" y="5608"/>
                  <a:pt x="9042" y="5765"/>
                  <a:pt x="8822" y="5765"/>
                </a:cubicBezTo>
                <a:cubicBezTo>
                  <a:pt x="8633" y="5765"/>
                  <a:pt x="8412" y="5545"/>
                  <a:pt x="8412" y="5356"/>
                </a:cubicBezTo>
                <a:lnTo>
                  <a:pt x="8412" y="4694"/>
                </a:lnTo>
                <a:lnTo>
                  <a:pt x="6617" y="6459"/>
                </a:lnTo>
                <a:cubicBezTo>
                  <a:pt x="6538" y="6537"/>
                  <a:pt x="6435" y="6577"/>
                  <a:pt x="6333" y="6577"/>
                </a:cubicBezTo>
                <a:cubicBezTo>
                  <a:pt x="6231" y="6577"/>
                  <a:pt x="6128" y="6537"/>
                  <a:pt x="6050" y="6459"/>
                </a:cubicBezTo>
                <a:lnTo>
                  <a:pt x="5482" y="5923"/>
                </a:lnTo>
                <a:lnTo>
                  <a:pt x="4096" y="7278"/>
                </a:lnTo>
                <a:cubicBezTo>
                  <a:pt x="4033" y="7356"/>
                  <a:pt x="3931" y="7396"/>
                  <a:pt x="3824" y="7396"/>
                </a:cubicBezTo>
                <a:cubicBezTo>
                  <a:pt x="3718" y="7396"/>
                  <a:pt x="3608" y="7356"/>
                  <a:pt x="3529" y="7278"/>
                </a:cubicBezTo>
                <a:cubicBezTo>
                  <a:pt x="3372" y="7120"/>
                  <a:pt x="3372" y="6868"/>
                  <a:pt x="3529" y="6711"/>
                </a:cubicBezTo>
                <a:lnTo>
                  <a:pt x="5167" y="5041"/>
                </a:lnTo>
                <a:cubicBezTo>
                  <a:pt x="5246" y="4962"/>
                  <a:pt x="5356" y="4923"/>
                  <a:pt x="5467" y="4923"/>
                </a:cubicBezTo>
                <a:cubicBezTo>
                  <a:pt x="5577" y="4923"/>
                  <a:pt x="5687" y="4962"/>
                  <a:pt x="5766" y="5041"/>
                </a:cubicBezTo>
                <a:lnTo>
                  <a:pt x="6302" y="5608"/>
                </a:lnTo>
                <a:lnTo>
                  <a:pt x="7814" y="4096"/>
                </a:lnTo>
                <a:lnTo>
                  <a:pt x="7152" y="4096"/>
                </a:lnTo>
                <a:cubicBezTo>
                  <a:pt x="6900" y="4096"/>
                  <a:pt x="6743" y="3907"/>
                  <a:pt x="6743" y="3655"/>
                </a:cubicBezTo>
                <a:cubicBezTo>
                  <a:pt x="6743" y="3434"/>
                  <a:pt x="6932" y="3277"/>
                  <a:pt x="7152" y="3277"/>
                </a:cubicBezTo>
                <a:close/>
                <a:moveTo>
                  <a:pt x="6302" y="11058"/>
                </a:moveTo>
                <a:cubicBezTo>
                  <a:pt x="6554" y="11058"/>
                  <a:pt x="6743" y="11279"/>
                  <a:pt x="6743" y="11468"/>
                </a:cubicBezTo>
                <a:cubicBezTo>
                  <a:pt x="6743" y="11657"/>
                  <a:pt x="6554" y="11846"/>
                  <a:pt x="6302" y="11846"/>
                </a:cubicBezTo>
                <a:cubicBezTo>
                  <a:pt x="6081" y="11846"/>
                  <a:pt x="5924" y="11657"/>
                  <a:pt x="5924" y="11468"/>
                </a:cubicBezTo>
                <a:cubicBezTo>
                  <a:pt x="5924" y="11279"/>
                  <a:pt x="6113" y="11058"/>
                  <a:pt x="6302" y="11058"/>
                </a:cubicBezTo>
                <a:close/>
                <a:moveTo>
                  <a:pt x="1229" y="0"/>
                </a:moveTo>
                <a:cubicBezTo>
                  <a:pt x="568" y="0"/>
                  <a:pt x="1" y="536"/>
                  <a:pt x="1" y="1229"/>
                </a:cubicBezTo>
                <a:cubicBezTo>
                  <a:pt x="1" y="1764"/>
                  <a:pt x="379" y="2205"/>
                  <a:pt x="851" y="2394"/>
                </a:cubicBezTo>
                <a:lnTo>
                  <a:pt x="851" y="8254"/>
                </a:lnTo>
                <a:lnTo>
                  <a:pt x="442" y="8254"/>
                </a:lnTo>
                <a:cubicBezTo>
                  <a:pt x="221" y="8254"/>
                  <a:pt x="64" y="8475"/>
                  <a:pt x="64" y="8664"/>
                </a:cubicBezTo>
                <a:cubicBezTo>
                  <a:pt x="64" y="8916"/>
                  <a:pt x="253" y="9042"/>
                  <a:pt x="442" y="9042"/>
                </a:cubicBezTo>
                <a:lnTo>
                  <a:pt x="5955" y="9042"/>
                </a:lnTo>
                <a:lnTo>
                  <a:pt x="5955" y="10239"/>
                </a:lnTo>
                <a:cubicBezTo>
                  <a:pt x="5482" y="10397"/>
                  <a:pt x="5136" y="10869"/>
                  <a:pt x="5136" y="11405"/>
                </a:cubicBezTo>
                <a:cubicBezTo>
                  <a:pt x="5136" y="12098"/>
                  <a:pt x="5671" y="12633"/>
                  <a:pt x="6365" y="12633"/>
                </a:cubicBezTo>
                <a:cubicBezTo>
                  <a:pt x="7026" y="12633"/>
                  <a:pt x="7625" y="12098"/>
                  <a:pt x="7625" y="11405"/>
                </a:cubicBezTo>
                <a:cubicBezTo>
                  <a:pt x="7625" y="10869"/>
                  <a:pt x="7247" y="10428"/>
                  <a:pt x="6774" y="10239"/>
                </a:cubicBezTo>
                <a:lnTo>
                  <a:pt x="6774" y="9042"/>
                </a:lnTo>
                <a:lnTo>
                  <a:pt x="12288" y="9042"/>
                </a:lnTo>
                <a:cubicBezTo>
                  <a:pt x="12540" y="9042"/>
                  <a:pt x="12697" y="8853"/>
                  <a:pt x="12697" y="8664"/>
                </a:cubicBezTo>
                <a:cubicBezTo>
                  <a:pt x="12666" y="8443"/>
                  <a:pt x="12508" y="8254"/>
                  <a:pt x="12256" y="8254"/>
                </a:cubicBezTo>
                <a:lnTo>
                  <a:pt x="11815" y="8254"/>
                </a:lnTo>
                <a:lnTo>
                  <a:pt x="11815" y="2394"/>
                </a:lnTo>
                <a:cubicBezTo>
                  <a:pt x="12288" y="2237"/>
                  <a:pt x="12666" y="1764"/>
                  <a:pt x="12666" y="1229"/>
                </a:cubicBezTo>
                <a:cubicBezTo>
                  <a:pt x="12666" y="567"/>
                  <a:pt x="12098" y="0"/>
                  <a:pt x="1143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9" name="Google Shape;2999;p61"/>
          <p:cNvSpPr/>
          <p:nvPr/>
        </p:nvSpPr>
        <p:spPr>
          <a:xfrm>
            <a:off x="1173097" y="2425254"/>
            <a:ext cx="248642" cy="292126"/>
          </a:xfrm>
          <a:custGeom>
            <a:rect b="b" l="l" r="r" t="t"/>
            <a:pathLst>
              <a:path extrusionOk="0" h="12697" w="10807">
                <a:moveTo>
                  <a:pt x="6617" y="9924"/>
                </a:moveTo>
                <a:lnTo>
                  <a:pt x="6617" y="10775"/>
                </a:lnTo>
                <a:lnTo>
                  <a:pt x="4159" y="10775"/>
                </a:lnTo>
                <a:lnTo>
                  <a:pt x="4159" y="9924"/>
                </a:lnTo>
                <a:close/>
                <a:moveTo>
                  <a:pt x="4159" y="0"/>
                </a:moveTo>
                <a:cubicBezTo>
                  <a:pt x="3561" y="0"/>
                  <a:pt x="2994" y="315"/>
                  <a:pt x="2742" y="851"/>
                </a:cubicBezTo>
                <a:lnTo>
                  <a:pt x="2490" y="851"/>
                </a:lnTo>
                <a:cubicBezTo>
                  <a:pt x="1797" y="851"/>
                  <a:pt x="1166" y="1324"/>
                  <a:pt x="914" y="1954"/>
                </a:cubicBezTo>
                <a:cubicBezTo>
                  <a:pt x="1324" y="1985"/>
                  <a:pt x="1702" y="2143"/>
                  <a:pt x="1986" y="2426"/>
                </a:cubicBezTo>
                <a:cubicBezTo>
                  <a:pt x="2143" y="2584"/>
                  <a:pt x="2143" y="2836"/>
                  <a:pt x="1986" y="2993"/>
                </a:cubicBezTo>
                <a:cubicBezTo>
                  <a:pt x="1907" y="3072"/>
                  <a:pt x="1797" y="3111"/>
                  <a:pt x="1686" y="3111"/>
                </a:cubicBezTo>
                <a:cubicBezTo>
                  <a:pt x="1576" y="3111"/>
                  <a:pt x="1466" y="3072"/>
                  <a:pt x="1387" y="2993"/>
                </a:cubicBezTo>
                <a:cubicBezTo>
                  <a:pt x="1198" y="2804"/>
                  <a:pt x="946" y="2773"/>
                  <a:pt x="725" y="2773"/>
                </a:cubicBezTo>
                <a:cubicBezTo>
                  <a:pt x="284" y="3088"/>
                  <a:pt x="1" y="3560"/>
                  <a:pt x="1" y="4159"/>
                </a:cubicBezTo>
                <a:cubicBezTo>
                  <a:pt x="1" y="4411"/>
                  <a:pt x="95" y="4726"/>
                  <a:pt x="253" y="4978"/>
                </a:cubicBezTo>
                <a:cubicBezTo>
                  <a:pt x="95" y="5199"/>
                  <a:pt x="1" y="5514"/>
                  <a:pt x="1" y="5797"/>
                </a:cubicBezTo>
                <a:cubicBezTo>
                  <a:pt x="1" y="6144"/>
                  <a:pt x="127" y="6459"/>
                  <a:pt x="316" y="6742"/>
                </a:cubicBezTo>
                <a:cubicBezTo>
                  <a:pt x="599" y="6522"/>
                  <a:pt x="1009" y="6364"/>
                  <a:pt x="1387" y="6364"/>
                </a:cubicBezTo>
                <a:cubicBezTo>
                  <a:pt x="1639" y="6364"/>
                  <a:pt x="1797" y="6553"/>
                  <a:pt x="1797" y="6742"/>
                </a:cubicBezTo>
                <a:cubicBezTo>
                  <a:pt x="1797" y="6994"/>
                  <a:pt x="1576" y="7152"/>
                  <a:pt x="1387" y="7152"/>
                </a:cubicBezTo>
                <a:cubicBezTo>
                  <a:pt x="1198" y="7152"/>
                  <a:pt x="1009" y="7215"/>
                  <a:pt x="851" y="7341"/>
                </a:cubicBezTo>
                <a:lnTo>
                  <a:pt x="851" y="7404"/>
                </a:lnTo>
                <a:cubicBezTo>
                  <a:pt x="851" y="8318"/>
                  <a:pt x="1576" y="9074"/>
                  <a:pt x="2490" y="9074"/>
                </a:cubicBezTo>
                <a:lnTo>
                  <a:pt x="2742" y="9074"/>
                </a:lnTo>
                <a:cubicBezTo>
                  <a:pt x="2899" y="9357"/>
                  <a:pt x="3088" y="9546"/>
                  <a:pt x="3309" y="9704"/>
                </a:cubicBezTo>
                <a:lnTo>
                  <a:pt x="3309" y="10617"/>
                </a:lnTo>
                <a:cubicBezTo>
                  <a:pt x="3309" y="11752"/>
                  <a:pt x="4254" y="12697"/>
                  <a:pt x="5420" y="12697"/>
                </a:cubicBezTo>
                <a:cubicBezTo>
                  <a:pt x="6554" y="12697"/>
                  <a:pt x="7499" y="11752"/>
                  <a:pt x="7499" y="10617"/>
                </a:cubicBezTo>
                <a:lnTo>
                  <a:pt x="7499" y="9704"/>
                </a:lnTo>
                <a:cubicBezTo>
                  <a:pt x="7719" y="9546"/>
                  <a:pt x="7971" y="9357"/>
                  <a:pt x="8097" y="9074"/>
                </a:cubicBezTo>
                <a:lnTo>
                  <a:pt x="8318" y="9074"/>
                </a:lnTo>
                <a:cubicBezTo>
                  <a:pt x="9232" y="9074"/>
                  <a:pt x="9988" y="8318"/>
                  <a:pt x="9988" y="7404"/>
                </a:cubicBezTo>
                <a:lnTo>
                  <a:pt x="9988" y="7341"/>
                </a:lnTo>
                <a:cubicBezTo>
                  <a:pt x="9830" y="7215"/>
                  <a:pt x="9610" y="7152"/>
                  <a:pt x="9421" y="7152"/>
                </a:cubicBezTo>
                <a:cubicBezTo>
                  <a:pt x="9200" y="7152"/>
                  <a:pt x="9043" y="6931"/>
                  <a:pt x="9043" y="6742"/>
                </a:cubicBezTo>
                <a:cubicBezTo>
                  <a:pt x="9043" y="6522"/>
                  <a:pt x="9232" y="6364"/>
                  <a:pt x="9421" y="6364"/>
                </a:cubicBezTo>
                <a:cubicBezTo>
                  <a:pt x="9830" y="6364"/>
                  <a:pt x="10208" y="6522"/>
                  <a:pt x="10492" y="6742"/>
                </a:cubicBezTo>
                <a:cubicBezTo>
                  <a:pt x="10681" y="6459"/>
                  <a:pt x="10807" y="6144"/>
                  <a:pt x="10807" y="5797"/>
                </a:cubicBezTo>
                <a:cubicBezTo>
                  <a:pt x="10807" y="5514"/>
                  <a:pt x="10712" y="5199"/>
                  <a:pt x="10555" y="4978"/>
                </a:cubicBezTo>
                <a:cubicBezTo>
                  <a:pt x="10681" y="4726"/>
                  <a:pt x="10775" y="4411"/>
                  <a:pt x="10775" y="4159"/>
                </a:cubicBezTo>
                <a:cubicBezTo>
                  <a:pt x="10775" y="3592"/>
                  <a:pt x="10492" y="3088"/>
                  <a:pt x="10051" y="2773"/>
                </a:cubicBezTo>
                <a:cubicBezTo>
                  <a:pt x="10015" y="2768"/>
                  <a:pt x="9978" y="2765"/>
                  <a:pt x="9939" y="2765"/>
                </a:cubicBezTo>
                <a:cubicBezTo>
                  <a:pt x="9742" y="2765"/>
                  <a:pt x="9521" y="2835"/>
                  <a:pt x="9389" y="2993"/>
                </a:cubicBezTo>
                <a:cubicBezTo>
                  <a:pt x="9310" y="3072"/>
                  <a:pt x="9200" y="3111"/>
                  <a:pt x="9090" y="3111"/>
                </a:cubicBezTo>
                <a:cubicBezTo>
                  <a:pt x="8980" y="3111"/>
                  <a:pt x="8869" y="3072"/>
                  <a:pt x="8791" y="2993"/>
                </a:cubicBezTo>
                <a:cubicBezTo>
                  <a:pt x="8633" y="2836"/>
                  <a:pt x="8633" y="2584"/>
                  <a:pt x="8791" y="2426"/>
                </a:cubicBezTo>
                <a:cubicBezTo>
                  <a:pt x="9074" y="2143"/>
                  <a:pt x="9452" y="1954"/>
                  <a:pt x="9862" y="1954"/>
                </a:cubicBezTo>
                <a:cubicBezTo>
                  <a:pt x="9610" y="1324"/>
                  <a:pt x="9043" y="851"/>
                  <a:pt x="8287" y="851"/>
                </a:cubicBezTo>
                <a:lnTo>
                  <a:pt x="8034" y="851"/>
                </a:lnTo>
                <a:cubicBezTo>
                  <a:pt x="7782" y="315"/>
                  <a:pt x="7215" y="0"/>
                  <a:pt x="6617" y="0"/>
                </a:cubicBezTo>
                <a:cubicBezTo>
                  <a:pt x="6302" y="0"/>
                  <a:pt x="6050" y="95"/>
                  <a:pt x="5798" y="252"/>
                </a:cubicBezTo>
                <a:lnTo>
                  <a:pt x="5798" y="4190"/>
                </a:lnTo>
                <a:cubicBezTo>
                  <a:pt x="6743" y="4379"/>
                  <a:pt x="7467" y="5199"/>
                  <a:pt x="7467" y="6207"/>
                </a:cubicBezTo>
                <a:cubicBezTo>
                  <a:pt x="7467" y="6427"/>
                  <a:pt x="7247" y="6585"/>
                  <a:pt x="7058" y="6585"/>
                </a:cubicBezTo>
                <a:cubicBezTo>
                  <a:pt x="6869" y="6585"/>
                  <a:pt x="6617" y="6396"/>
                  <a:pt x="6617" y="6207"/>
                </a:cubicBezTo>
                <a:cubicBezTo>
                  <a:pt x="6617" y="5640"/>
                  <a:pt x="6270" y="5199"/>
                  <a:pt x="5798" y="5010"/>
                </a:cubicBezTo>
                <a:lnTo>
                  <a:pt x="5798" y="9074"/>
                </a:lnTo>
                <a:lnTo>
                  <a:pt x="4979" y="9074"/>
                </a:lnTo>
                <a:lnTo>
                  <a:pt x="4979" y="5010"/>
                </a:lnTo>
                <a:cubicBezTo>
                  <a:pt x="4506" y="5167"/>
                  <a:pt x="4159" y="5640"/>
                  <a:pt x="4159" y="6207"/>
                </a:cubicBezTo>
                <a:cubicBezTo>
                  <a:pt x="4159" y="6427"/>
                  <a:pt x="3939" y="6585"/>
                  <a:pt x="3718" y="6585"/>
                </a:cubicBezTo>
                <a:cubicBezTo>
                  <a:pt x="3466" y="6585"/>
                  <a:pt x="3309" y="6396"/>
                  <a:pt x="3309" y="6207"/>
                </a:cubicBezTo>
                <a:cubicBezTo>
                  <a:pt x="3309" y="5199"/>
                  <a:pt x="4033" y="4348"/>
                  <a:pt x="4979" y="4190"/>
                </a:cubicBezTo>
                <a:lnTo>
                  <a:pt x="4979" y="252"/>
                </a:lnTo>
                <a:cubicBezTo>
                  <a:pt x="4726" y="95"/>
                  <a:pt x="4474" y="0"/>
                  <a:pt x="415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0" name="Google Shape;3000;p61"/>
          <p:cNvSpPr/>
          <p:nvPr/>
        </p:nvSpPr>
        <p:spPr>
          <a:xfrm>
            <a:off x="3337275" y="1583973"/>
            <a:ext cx="286356" cy="223681"/>
          </a:xfrm>
          <a:custGeom>
            <a:rect b="b" l="l" r="r" t="t"/>
            <a:pathLst>
              <a:path extrusionOk="0" h="9893" w="12665">
                <a:moveTo>
                  <a:pt x="8538" y="2458"/>
                </a:moveTo>
                <a:cubicBezTo>
                  <a:pt x="8758" y="2458"/>
                  <a:pt x="8916" y="2678"/>
                  <a:pt x="8916" y="2899"/>
                </a:cubicBezTo>
                <a:lnTo>
                  <a:pt x="8916" y="4569"/>
                </a:lnTo>
                <a:cubicBezTo>
                  <a:pt x="8916" y="4789"/>
                  <a:pt x="8727" y="4978"/>
                  <a:pt x="8538" y="4978"/>
                </a:cubicBezTo>
                <a:cubicBezTo>
                  <a:pt x="8349" y="4978"/>
                  <a:pt x="8128" y="4789"/>
                  <a:pt x="8128" y="4569"/>
                </a:cubicBezTo>
                <a:lnTo>
                  <a:pt x="8128" y="3875"/>
                </a:lnTo>
                <a:lnTo>
                  <a:pt x="6364" y="5671"/>
                </a:lnTo>
                <a:cubicBezTo>
                  <a:pt x="6285" y="5750"/>
                  <a:pt x="6175" y="5789"/>
                  <a:pt x="6065" y="5789"/>
                </a:cubicBezTo>
                <a:cubicBezTo>
                  <a:pt x="5954" y="5789"/>
                  <a:pt x="5844" y="5750"/>
                  <a:pt x="5765" y="5671"/>
                </a:cubicBezTo>
                <a:lnTo>
                  <a:pt x="5230" y="5104"/>
                </a:lnTo>
                <a:lnTo>
                  <a:pt x="3844" y="6490"/>
                </a:lnTo>
                <a:cubicBezTo>
                  <a:pt x="3765" y="6569"/>
                  <a:pt x="3655" y="6608"/>
                  <a:pt x="3544" y="6608"/>
                </a:cubicBezTo>
                <a:cubicBezTo>
                  <a:pt x="3434" y="6608"/>
                  <a:pt x="3324" y="6569"/>
                  <a:pt x="3245" y="6490"/>
                </a:cubicBezTo>
                <a:cubicBezTo>
                  <a:pt x="3087" y="6333"/>
                  <a:pt x="3087" y="6049"/>
                  <a:pt x="3245" y="5892"/>
                </a:cubicBezTo>
                <a:lnTo>
                  <a:pt x="4915" y="4254"/>
                </a:lnTo>
                <a:cubicBezTo>
                  <a:pt x="4994" y="4175"/>
                  <a:pt x="5104" y="4135"/>
                  <a:pt x="5214" y="4135"/>
                </a:cubicBezTo>
                <a:cubicBezTo>
                  <a:pt x="5324" y="4135"/>
                  <a:pt x="5435" y="4175"/>
                  <a:pt x="5513" y="4254"/>
                </a:cubicBezTo>
                <a:lnTo>
                  <a:pt x="6049" y="4789"/>
                </a:lnTo>
                <a:lnTo>
                  <a:pt x="7561" y="3308"/>
                </a:lnTo>
                <a:lnTo>
                  <a:pt x="6868" y="3308"/>
                </a:lnTo>
                <a:cubicBezTo>
                  <a:pt x="6648" y="3308"/>
                  <a:pt x="6490" y="3088"/>
                  <a:pt x="6490" y="2899"/>
                </a:cubicBezTo>
                <a:cubicBezTo>
                  <a:pt x="6490" y="2678"/>
                  <a:pt x="6679" y="2458"/>
                  <a:pt x="6868" y="2458"/>
                </a:cubicBezTo>
                <a:close/>
                <a:moveTo>
                  <a:pt x="11814" y="8255"/>
                </a:moveTo>
                <a:cubicBezTo>
                  <a:pt x="11814" y="8538"/>
                  <a:pt x="11877" y="9105"/>
                  <a:pt x="11405" y="9105"/>
                </a:cubicBezTo>
                <a:lnTo>
                  <a:pt x="1197" y="9105"/>
                </a:lnTo>
                <a:cubicBezTo>
                  <a:pt x="977" y="9105"/>
                  <a:pt x="788" y="8885"/>
                  <a:pt x="788" y="8664"/>
                </a:cubicBezTo>
                <a:lnTo>
                  <a:pt x="788" y="8255"/>
                </a:lnTo>
                <a:close/>
                <a:moveTo>
                  <a:pt x="2048" y="0"/>
                </a:moveTo>
                <a:cubicBezTo>
                  <a:pt x="1355" y="0"/>
                  <a:pt x="819" y="536"/>
                  <a:pt x="819" y="1229"/>
                </a:cubicBezTo>
                <a:lnTo>
                  <a:pt x="819" y="7435"/>
                </a:lnTo>
                <a:lnTo>
                  <a:pt x="410" y="7435"/>
                </a:lnTo>
                <a:cubicBezTo>
                  <a:pt x="189" y="7435"/>
                  <a:pt x="0" y="7625"/>
                  <a:pt x="0" y="7845"/>
                </a:cubicBezTo>
                <a:lnTo>
                  <a:pt x="0" y="8664"/>
                </a:lnTo>
                <a:cubicBezTo>
                  <a:pt x="0" y="9326"/>
                  <a:pt x="536" y="9893"/>
                  <a:pt x="1260" y="9893"/>
                </a:cubicBezTo>
                <a:lnTo>
                  <a:pt x="11436" y="9893"/>
                </a:lnTo>
                <a:cubicBezTo>
                  <a:pt x="12129" y="9893"/>
                  <a:pt x="12665" y="9326"/>
                  <a:pt x="12665" y="8664"/>
                </a:cubicBezTo>
                <a:lnTo>
                  <a:pt x="12665" y="7845"/>
                </a:lnTo>
                <a:cubicBezTo>
                  <a:pt x="12634" y="7593"/>
                  <a:pt x="12444" y="7435"/>
                  <a:pt x="12224" y="7435"/>
                </a:cubicBezTo>
                <a:lnTo>
                  <a:pt x="11814" y="7435"/>
                </a:lnTo>
                <a:lnTo>
                  <a:pt x="11814" y="1229"/>
                </a:lnTo>
                <a:cubicBezTo>
                  <a:pt x="11814" y="536"/>
                  <a:pt x="11247" y="0"/>
                  <a:pt x="1058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01" name="Google Shape;3001;p61"/>
          <p:cNvGrpSpPr/>
          <p:nvPr/>
        </p:nvGrpSpPr>
        <p:grpSpPr>
          <a:xfrm>
            <a:off x="3338580" y="1992067"/>
            <a:ext cx="285568" cy="274411"/>
            <a:chOff x="-62890750" y="3747425"/>
            <a:chExt cx="330825" cy="317900"/>
          </a:xfrm>
        </p:grpSpPr>
        <p:sp>
          <p:nvSpPr>
            <p:cNvPr id="3002" name="Google Shape;3002;p61"/>
            <p:cNvSpPr/>
            <p:nvPr/>
          </p:nvSpPr>
          <p:spPr>
            <a:xfrm>
              <a:off x="-62890750" y="3747425"/>
              <a:ext cx="313500" cy="195825"/>
            </a:xfrm>
            <a:custGeom>
              <a:rect b="b" l="l" r="r" t="t"/>
              <a:pathLst>
                <a:path extrusionOk="0" h="7833" w="12540">
                  <a:moveTo>
                    <a:pt x="6591" y="0"/>
                  </a:moveTo>
                  <a:cubicBezTo>
                    <a:pt x="4966" y="0"/>
                    <a:pt x="3342" y="616"/>
                    <a:pt x="2112" y="1846"/>
                  </a:cubicBezTo>
                  <a:cubicBezTo>
                    <a:pt x="663" y="3296"/>
                    <a:pt x="1" y="5438"/>
                    <a:pt x="379" y="7454"/>
                  </a:cubicBezTo>
                  <a:cubicBezTo>
                    <a:pt x="442" y="7675"/>
                    <a:pt x="568" y="7832"/>
                    <a:pt x="789" y="7832"/>
                  </a:cubicBezTo>
                  <a:lnTo>
                    <a:pt x="852" y="7832"/>
                  </a:lnTo>
                  <a:cubicBezTo>
                    <a:pt x="1104" y="7801"/>
                    <a:pt x="1198" y="7549"/>
                    <a:pt x="1167" y="7360"/>
                  </a:cubicBezTo>
                  <a:cubicBezTo>
                    <a:pt x="852" y="5596"/>
                    <a:pt x="1419" y="3737"/>
                    <a:pt x="2710" y="2477"/>
                  </a:cubicBezTo>
                  <a:cubicBezTo>
                    <a:pt x="3719" y="1437"/>
                    <a:pt x="5136" y="870"/>
                    <a:pt x="6617" y="870"/>
                  </a:cubicBezTo>
                  <a:cubicBezTo>
                    <a:pt x="7940" y="870"/>
                    <a:pt x="9200" y="1342"/>
                    <a:pt x="10177" y="2193"/>
                  </a:cubicBezTo>
                  <a:lnTo>
                    <a:pt x="9610" y="2792"/>
                  </a:lnTo>
                  <a:cubicBezTo>
                    <a:pt x="9484" y="2918"/>
                    <a:pt x="9452" y="3075"/>
                    <a:pt x="9484" y="3170"/>
                  </a:cubicBezTo>
                  <a:cubicBezTo>
                    <a:pt x="9515" y="3327"/>
                    <a:pt x="9641" y="3422"/>
                    <a:pt x="9799" y="3453"/>
                  </a:cubicBezTo>
                  <a:lnTo>
                    <a:pt x="12036" y="3926"/>
                  </a:lnTo>
                  <a:lnTo>
                    <a:pt x="12130" y="3926"/>
                  </a:lnTo>
                  <a:cubicBezTo>
                    <a:pt x="12225" y="3926"/>
                    <a:pt x="12319" y="3894"/>
                    <a:pt x="12382" y="3800"/>
                  </a:cubicBezTo>
                  <a:cubicBezTo>
                    <a:pt x="12508" y="3674"/>
                    <a:pt x="12540" y="3579"/>
                    <a:pt x="12508" y="3422"/>
                  </a:cubicBezTo>
                  <a:lnTo>
                    <a:pt x="12036" y="1153"/>
                  </a:lnTo>
                  <a:cubicBezTo>
                    <a:pt x="12004" y="1027"/>
                    <a:pt x="11878" y="901"/>
                    <a:pt x="11752" y="838"/>
                  </a:cubicBezTo>
                  <a:cubicBezTo>
                    <a:pt x="11715" y="831"/>
                    <a:pt x="11678" y="827"/>
                    <a:pt x="11642" y="827"/>
                  </a:cubicBezTo>
                  <a:cubicBezTo>
                    <a:pt x="11526" y="827"/>
                    <a:pt x="11422" y="868"/>
                    <a:pt x="11374" y="964"/>
                  </a:cubicBezTo>
                  <a:lnTo>
                    <a:pt x="10776" y="1563"/>
                  </a:lnTo>
                  <a:cubicBezTo>
                    <a:pt x="9583" y="521"/>
                    <a:pt x="8087" y="0"/>
                    <a:pt x="659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3" name="Google Shape;3003;p61"/>
            <p:cNvSpPr/>
            <p:nvPr/>
          </p:nvSpPr>
          <p:spPr>
            <a:xfrm>
              <a:off x="-62874975" y="3869075"/>
              <a:ext cx="315050" cy="196250"/>
            </a:xfrm>
            <a:custGeom>
              <a:rect b="b" l="l" r="r" t="t"/>
              <a:pathLst>
                <a:path extrusionOk="0" h="7850" w="12602">
                  <a:moveTo>
                    <a:pt x="11779" y="0"/>
                  </a:moveTo>
                  <a:cubicBezTo>
                    <a:pt x="11759" y="0"/>
                    <a:pt x="11739" y="2"/>
                    <a:pt x="11720" y="5"/>
                  </a:cubicBezTo>
                  <a:cubicBezTo>
                    <a:pt x="11499" y="36"/>
                    <a:pt x="11373" y="288"/>
                    <a:pt x="11405" y="477"/>
                  </a:cubicBezTo>
                  <a:cubicBezTo>
                    <a:pt x="11720" y="2242"/>
                    <a:pt x="11184" y="4101"/>
                    <a:pt x="9861" y="5361"/>
                  </a:cubicBezTo>
                  <a:cubicBezTo>
                    <a:pt x="8853" y="6400"/>
                    <a:pt x="7435" y="6967"/>
                    <a:pt x="5986" y="6967"/>
                  </a:cubicBezTo>
                  <a:cubicBezTo>
                    <a:pt x="4631" y="6967"/>
                    <a:pt x="3371" y="6495"/>
                    <a:pt x="2394" y="5644"/>
                  </a:cubicBezTo>
                  <a:lnTo>
                    <a:pt x="2993" y="5046"/>
                  </a:lnTo>
                  <a:cubicBezTo>
                    <a:pt x="3088" y="4920"/>
                    <a:pt x="3151" y="4762"/>
                    <a:pt x="3088" y="4668"/>
                  </a:cubicBezTo>
                  <a:cubicBezTo>
                    <a:pt x="3056" y="4510"/>
                    <a:pt x="2962" y="4416"/>
                    <a:pt x="2772" y="4384"/>
                  </a:cubicBezTo>
                  <a:lnTo>
                    <a:pt x="536" y="3912"/>
                  </a:lnTo>
                  <a:cubicBezTo>
                    <a:pt x="498" y="3904"/>
                    <a:pt x="465" y="3900"/>
                    <a:pt x="433" y="3900"/>
                  </a:cubicBezTo>
                  <a:cubicBezTo>
                    <a:pt x="332" y="3900"/>
                    <a:pt x="254" y="3941"/>
                    <a:pt x="158" y="4038"/>
                  </a:cubicBezTo>
                  <a:cubicBezTo>
                    <a:pt x="32" y="4132"/>
                    <a:pt x="0" y="4258"/>
                    <a:pt x="32" y="4416"/>
                  </a:cubicBezTo>
                  <a:lnTo>
                    <a:pt x="504" y="6652"/>
                  </a:lnTo>
                  <a:cubicBezTo>
                    <a:pt x="536" y="6810"/>
                    <a:pt x="662" y="6936"/>
                    <a:pt x="788" y="6967"/>
                  </a:cubicBezTo>
                  <a:lnTo>
                    <a:pt x="882" y="6967"/>
                  </a:lnTo>
                  <a:cubicBezTo>
                    <a:pt x="1008" y="6967"/>
                    <a:pt x="1103" y="6936"/>
                    <a:pt x="1166" y="6873"/>
                  </a:cubicBezTo>
                  <a:lnTo>
                    <a:pt x="1764" y="6274"/>
                  </a:lnTo>
                  <a:cubicBezTo>
                    <a:pt x="2930" y="7346"/>
                    <a:pt x="4442" y="7850"/>
                    <a:pt x="5923" y="7850"/>
                  </a:cubicBezTo>
                  <a:cubicBezTo>
                    <a:pt x="7561" y="7850"/>
                    <a:pt x="9168" y="7220"/>
                    <a:pt x="10428" y="5991"/>
                  </a:cubicBezTo>
                  <a:cubicBezTo>
                    <a:pt x="11909" y="4510"/>
                    <a:pt x="12602" y="2368"/>
                    <a:pt x="12192" y="320"/>
                  </a:cubicBezTo>
                  <a:cubicBezTo>
                    <a:pt x="12164" y="122"/>
                    <a:pt x="11958" y="0"/>
                    <a:pt x="1177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4" name="Google Shape;3004;p61"/>
            <p:cNvSpPr/>
            <p:nvPr/>
          </p:nvSpPr>
          <p:spPr>
            <a:xfrm>
              <a:off x="-62751325" y="3834525"/>
              <a:ext cx="15775" cy="26800"/>
            </a:xfrm>
            <a:custGeom>
              <a:rect b="b" l="l" r="r" t="t"/>
              <a:pathLst>
                <a:path extrusionOk="0" h="1072" w="631">
                  <a:moveTo>
                    <a:pt x="630" y="1"/>
                  </a:moveTo>
                  <a:cubicBezTo>
                    <a:pt x="410" y="221"/>
                    <a:pt x="158" y="599"/>
                    <a:pt x="0" y="1072"/>
                  </a:cubicBezTo>
                  <a:lnTo>
                    <a:pt x="630" y="1072"/>
                  </a:lnTo>
                  <a:lnTo>
                    <a:pt x="63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5" name="Google Shape;3005;p61"/>
            <p:cNvSpPr/>
            <p:nvPr/>
          </p:nvSpPr>
          <p:spPr>
            <a:xfrm>
              <a:off x="-62715100" y="3950300"/>
              <a:ext cx="15775" cy="26025"/>
            </a:xfrm>
            <a:custGeom>
              <a:rect b="b" l="l" r="r" t="t"/>
              <a:pathLst>
                <a:path extrusionOk="0" h="1041" w="631">
                  <a:moveTo>
                    <a:pt x="1" y="1"/>
                  </a:moveTo>
                  <a:lnTo>
                    <a:pt x="1" y="1041"/>
                  </a:lnTo>
                  <a:cubicBezTo>
                    <a:pt x="253" y="852"/>
                    <a:pt x="473" y="473"/>
                    <a:pt x="63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6" name="Google Shape;3006;p61"/>
            <p:cNvSpPr/>
            <p:nvPr/>
          </p:nvSpPr>
          <p:spPr>
            <a:xfrm>
              <a:off x="-62751325" y="3950300"/>
              <a:ext cx="15775" cy="26025"/>
            </a:xfrm>
            <a:custGeom>
              <a:rect b="b" l="l" r="r" t="t"/>
              <a:pathLst>
                <a:path extrusionOk="0" h="1041" w="631">
                  <a:moveTo>
                    <a:pt x="0" y="1"/>
                  </a:moveTo>
                  <a:cubicBezTo>
                    <a:pt x="158" y="473"/>
                    <a:pt x="410" y="852"/>
                    <a:pt x="630" y="1041"/>
                  </a:cubicBezTo>
                  <a:lnTo>
                    <a:pt x="63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7" name="Google Shape;3007;p61"/>
            <p:cNvSpPr/>
            <p:nvPr/>
          </p:nvSpPr>
          <p:spPr>
            <a:xfrm>
              <a:off x="-62822225" y="3881000"/>
              <a:ext cx="44125" cy="48075"/>
            </a:xfrm>
            <a:custGeom>
              <a:rect b="b" l="l" r="r" t="t"/>
              <a:pathLst>
                <a:path extrusionOk="0" h="1923" w="1765">
                  <a:moveTo>
                    <a:pt x="127" y="0"/>
                  </a:moveTo>
                  <a:cubicBezTo>
                    <a:pt x="32" y="316"/>
                    <a:pt x="1" y="631"/>
                    <a:pt x="1" y="977"/>
                  </a:cubicBezTo>
                  <a:cubicBezTo>
                    <a:pt x="1" y="1324"/>
                    <a:pt x="32" y="1670"/>
                    <a:pt x="127" y="1922"/>
                  </a:cubicBezTo>
                  <a:lnTo>
                    <a:pt x="1765" y="1922"/>
                  </a:lnTo>
                  <a:cubicBezTo>
                    <a:pt x="1734" y="1607"/>
                    <a:pt x="1702" y="1292"/>
                    <a:pt x="1702" y="977"/>
                  </a:cubicBezTo>
                  <a:cubicBezTo>
                    <a:pt x="1702" y="662"/>
                    <a:pt x="1734" y="316"/>
                    <a:pt x="176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8" name="Google Shape;3008;p61"/>
            <p:cNvSpPr/>
            <p:nvPr/>
          </p:nvSpPr>
          <p:spPr>
            <a:xfrm>
              <a:off x="-62715100" y="3833750"/>
              <a:ext cx="15775" cy="26800"/>
            </a:xfrm>
            <a:custGeom>
              <a:rect b="b" l="l" r="r" t="t"/>
              <a:pathLst>
                <a:path extrusionOk="0" h="1072" w="631">
                  <a:moveTo>
                    <a:pt x="1" y="0"/>
                  </a:moveTo>
                  <a:lnTo>
                    <a:pt x="1" y="1071"/>
                  </a:lnTo>
                  <a:lnTo>
                    <a:pt x="631" y="1071"/>
                  </a:lnTo>
                  <a:cubicBezTo>
                    <a:pt x="505" y="599"/>
                    <a:pt x="253" y="189"/>
                    <a:pt x="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9" name="Google Shape;3009;p61"/>
            <p:cNvSpPr/>
            <p:nvPr/>
          </p:nvSpPr>
          <p:spPr>
            <a:xfrm>
              <a:off x="-62758425" y="3881000"/>
              <a:ext cx="22875" cy="48075"/>
            </a:xfrm>
            <a:custGeom>
              <a:rect b="b" l="l" r="r" t="t"/>
              <a:pathLst>
                <a:path extrusionOk="0" h="1923" w="915">
                  <a:moveTo>
                    <a:pt x="95" y="0"/>
                  </a:moveTo>
                  <a:cubicBezTo>
                    <a:pt x="64" y="316"/>
                    <a:pt x="1" y="631"/>
                    <a:pt x="1" y="977"/>
                  </a:cubicBezTo>
                  <a:cubicBezTo>
                    <a:pt x="1" y="1324"/>
                    <a:pt x="64" y="1670"/>
                    <a:pt x="95" y="1922"/>
                  </a:cubicBezTo>
                  <a:lnTo>
                    <a:pt x="914" y="1922"/>
                  </a:lnTo>
                  <a:lnTo>
                    <a:pt x="91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0" name="Google Shape;3010;p61"/>
            <p:cNvSpPr/>
            <p:nvPr/>
          </p:nvSpPr>
          <p:spPr>
            <a:xfrm>
              <a:off x="-62715100" y="3809325"/>
              <a:ext cx="74850" cy="51225"/>
            </a:xfrm>
            <a:custGeom>
              <a:rect b="b" l="l" r="r" t="t"/>
              <a:pathLst>
                <a:path extrusionOk="0" h="2049" w="2994">
                  <a:moveTo>
                    <a:pt x="1" y="1"/>
                  </a:moveTo>
                  <a:lnTo>
                    <a:pt x="1" y="32"/>
                  </a:lnTo>
                  <a:cubicBezTo>
                    <a:pt x="631" y="253"/>
                    <a:pt x="1198" y="1009"/>
                    <a:pt x="1481" y="2048"/>
                  </a:cubicBezTo>
                  <a:lnTo>
                    <a:pt x="2994" y="2048"/>
                  </a:lnTo>
                  <a:cubicBezTo>
                    <a:pt x="2426" y="946"/>
                    <a:pt x="1324" y="158"/>
                    <a:pt x="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1" name="Google Shape;3011;p61"/>
            <p:cNvSpPr/>
            <p:nvPr/>
          </p:nvSpPr>
          <p:spPr>
            <a:xfrm>
              <a:off x="-62715875" y="3950300"/>
              <a:ext cx="75625" cy="51225"/>
            </a:xfrm>
            <a:custGeom>
              <a:rect b="b" l="l" r="r" t="t"/>
              <a:pathLst>
                <a:path extrusionOk="0" h="2049" w="3025">
                  <a:moveTo>
                    <a:pt x="1512" y="1"/>
                  </a:moveTo>
                  <a:cubicBezTo>
                    <a:pt x="1229" y="1009"/>
                    <a:pt x="662" y="1765"/>
                    <a:pt x="0" y="1986"/>
                  </a:cubicBezTo>
                  <a:lnTo>
                    <a:pt x="0" y="2049"/>
                  </a:lnTo>
                  <a:lnTo>
                    <a:pt x="32" y="2049"/>
                  </a:lnTo>
                  <a:cubicBezTo>
                    <a:pt x="1355" y="1891"/>
                    <a:pt x="2457" y="1104"/>
                    <a:pt x="302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2" name="Google Shape;3012;p61"/>
            <p:cNvSpPr/>
            <p:nvPr/>
          </p:nvSpPr>
          <p:spPr>
            <a:xfrm>
              <a:off x="-62811200" y="3949525"/>
              <a:ext cx="75650" cy="52000"/>
            </a:xfrm>
            <a:custGeom>
              <a:rect b="b" l="l" r="r" t="t"/>
              <a:pathLst>
                <a:path extrusionOk="0" h="2080" w="3026">
                  <a:moveTo>
                    <a:pt x="1" y="0"/>
                  </a:moveTo>
                  <a:cubicBezTo>
                    <a:pt x="600" y="1166"/>
                    <a:pt x="1702" y="1954"/>
                    <a:pt x="3025" y="2080"/>
                  </a:cubicBezTo>
                  <a:lnTo>
                    <a:pt x="3025" y="2017"/>
                  </a:lnTo>
                  <a:cubicBezTo>
                    <a:pt x="2364" y="1796"/>
                    <a:pt x="1860" y="1040"/>
                    <a:pt x="154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3" name="Google Shape;3013;p61"/>
            <p:cNvSpPr/>
            <p:nvPr/>
          </p:nvSpPr>
          <p:spPr>
            <a:xfrm>
              <a:off x="-62673350" y="3881000"/>
              <a:ext cx="44125" cy="48075"/>
            </a:xfrm>
            <a:custGeom>
              <a:rect b="b" l="l" r="r" t="t"/>
              <a:pathLst>
                <a:path extrusionOk="0" h="1923" w="1765">
                  <a:moveTo>
                    <a:pt x="0" y="0"/>
                  </a:moveTo>
                  <a:cubicBezTo>
                    <a:pt x="32" y="316"/>
                    <a:pt x="63" y="631"/>
                    <a:pt x="63" y="977"/>
                  </a:cubicBezTo>
                  <a:cubicBezTo>
                    <a:pt x="63" y="1324"/>
                    <a:pt x="32" y="1670"/>
                    <a:pt x="0" y="1922"/>
                  </a:cubicBezTo>
                  <a:lnTo>
                    <a:pt x="1639" y="1922"/>
                  </a:lnTo>
                  <a:cubicBezTo>
                    <a:pt x="1733" y="1670"/>
                    <a:pt x="1765" y="1292"/>
                    <a:pt x="1765" y="977"/>
                  </a:cubicBezTo>
                  <a:cubicBezTo>
                    <a:pt x="1765" y="662"/>
                    <a:pt x="1733" y="316"/>
                    <a:pt x="163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4" name="Google Shape;3014;p61"/>
            <p:cNvSpPr/>
            <p:nvPr/>
          </p:nvSpPr>
          <p:spPr>
            <a:xfrm>
              <a:off x="-62810400" y="3810125"/>
              <a:ext cx="75625" cy="51200"/>
            </a:xfrm>
            <a:custGeom>
              <a:rect b="b" l="l" r="r" t="t"/>
              <a:pathLst>
                <a:path extrusionOk="0" h="2048" w="3025">
                  <a:moveTo>
                    <a:pt x="2993" y="0"/>
                  </a:moveTo>
                  <a:cubicBezTo>
                    <a:pt x="1702" y="158"/>
                    <a:pt x="599" y="945"/>
                    <a:pt x="0" y="2048"/>
                  </a:cubicBezTo>
                  <a:lnTo>
                    <a:pt x="1544" y="2048"/>
                  </a:lnTo>
                  <a:cubicBezTo>
                    <a:pt x="1828" y="1008"/>
                    <a:pt x="2363" y="284"/>
                    <a:pt x="3025" y="32"/>
                  </a:cubicBezTo>
                  <a:lnTo>
                    <a:pt x="302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5" name="Google Shape;3015;p61"/>
            <p:cNvSpPr/>
            <p:nvPr/>
          </p:nvSpPr>
          <p:spPr>
            <a:xfrm>
              <a:off x="-62715100" y="3881000"/>
              <a:ext cx="22850" cy="48075"/>
            </a:xfrm>
            <a:custGeom>
              <a:rect b="b" l="l" r="r" t="t"/>
              <a:pathLst>
                <a:path extrusionOk="0" h="1923" w="914">
                  <a:moveTo>
                    <a:pt x="1" y="0"/>
                  </a:moveTo>
                  <a:lnTo>
                    <a:pt x="1" y="1922"/>
                  </a:lnTo>
                  <a:lnTo>
                    <a:pt x="851" y="1922"/>
                  </a:lnTo>
                  <a:cubicBezTo>
                    <a:pt x="883" y="1607"/>
                    <a:pt x="914" y="1292"/>
                    <a:pt x="914" y="977"/>
                  </a:cubicBezTo>
                  <a:cubicBezTo>
                    <a:pt x="914" y="662"/>
                    <a:pt x="883" y="316"/>
                    <a:pt x="85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16" name="Google Shape;3016;p61"/>
          <p:cNvGrpSpPr/>
          <p:nvPr/>
        </p:nvGrpSpPr>
        <p:grpSpPr>
          <a:xfrm>
            <a:off x="3336816" y="2429486"/>
            <a:ext cx="286317" cy="285618"/>
            <a:chOff x="-62884425" y="4111775"/>
            <a:chExt cx="317425" cy="316650"/>
          </a:xfrm>
        </p:grpSpPr>
        <p:sp>
          <p:nvSpPr>
            <p:cNvPr id="3017" name="Google Shape;3017;p61"/>
            <p:cNvSpPr/>
            <p:nvPr/>
          </p:nvSpPr>
          <p:spPr>
            <a:xfrm>
              <a:off x="-62884425" y="4325225"/>
              <a:ext cx="317425" cy="103200"/>
            </a:xfrm>
            <a:custGeom>
              <a:rect b="b" l="l" r="r" t="t"/>
              <a:pathLst>
                <a:path extrusionOk="0" h="4128" w="12697">
                  <a:moveTo>
                    <a:pt x="0" y="0"/>
                  </a:moveTo>
                  <a:lnTo>
                    <a:pt x="0" y="378"/>
                  </a:lnTo>
                  <a:cubicBezTo>
                    <a:pt x="0" y="1071"/>
                    <a:pt x="567" y="1638"/>
                    <a:pt x="1260" y="1638"/>
                  </a:cubicBezTo>
                  <a:lnTo>
                    <a:pt x="4001" y="1638"/>
                  </a:lnTo>
                  <a:lnTo>
                    <a:pt x="3434" y="3308"/>
                  </a:lnTo>
                  <a:lnTo>
                    <a:pt x="2930" y="3308"/>
                  </a:lnTo>
                  <a:cubicBezTo>
                    <a:pt x="2678" y="3308"/>
                    <a:pt x="2520" y="3497"/>
                    <a:pt x="2520" y="3749"/>
                  </a:cubicBezTo>
                  <a:cubicBezTo>
                    <a:pt x="2520" y="3970"/>
                    <a:pt x="2741" y="4127"/>
                    <a:pt x="2930" y="4127"/>
                  </a:cubicBezTo>
                  <a:lnTo>
                    <a:pt x="9830" y="4127"/>
                  </a:lnTo>
                  <a:cubicBezTo>
                    <a:pt x="10050" y="4127"/>
                    <a:pt x="10239" y="3938"/>
                    <a:pt x="10239" y="3749"/>
                  </a:cubicBezTo>
                  <a:cubicBezTo>
                    <a:pt x="10239" y="3497"/>
                    <a:pt x="10050" y="3308"/>
                    <a:pt x="9830" y="3308"/>
                  </a:cubicBezTo>
                  <a:lnTo>
                    <a:pt x="9294" y="3308"/>
                  </a:lnTo>
                  <a:lnTo>
                    <a:pt x="8758" y="1638"/>
                  </a:lnTo>
                  <a:lnTo>
                    <a:pt x="11468" y="1638"/>
                  </a:lnTo>
                  <a:cubicBezTo>
                    <a:pt x="12129" y="1638"/>
                    <a:pt x="12697" y="1103"/>
                    <a:pt x="12697" y="378"/>
                  </a:cubicBezTo>
                  <a:lnTo>
                    <a:pt x="1269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8" name="Google Shape;3018;p61"/>
            <p:cNvSpPr/>
            <p:nvPr/>
          </p:nvSpPr>
          <p:spPr>
            <a:xfrm>
              <a:off x="-62884425" y="4111775"/>
              <a:ext cx="317425" cy="193000"/>
            </a:xfrm>
            <a:custGeom>
              <a:rect b="b" l="l" r="r" t="t"/>
              <a:pathLst>
                <a:path extrusionOk="0" h="7720" w="12697">
                  <a:moveTo>
                    <a:pt x="6301" y="946"/>
                  </a:moveTo>
                  <a:cubicBezTo>
                    <a:pt x="6522" y="946"/>
                    <a:pt x="6742" y="1135"/>
                    <a:pt x="6742" y="1324"/>
                  </a:cubicBezTo>
                  <a:lnTo>
                    <a:pt x="6742" y="1607"/>
                  </a:lnTo>
                  <a:cubicBezTo>
                    <a:pt x="7215" y="1765"/>
                    <a:pt x="7593" y="2237"/>
                    <a:pt x="7593" y="2773"/>
                  </a:cubicBezTo>
                  <a:cubicBezTo>
                    <a:pt x="7593" y="3025"/>
                    <a:pt x="7372" y="3182"/>
                    <a:pt x="7183" y="3182"/>
                  </a:cubicBezTo>
                  <a:cubicBezTo>
                    <a:pt x="6994" y="3182"/>
                    <a:pt x="6805" y="2993"/>
                    <a:pt x="6805" y="2773"/>
                  </a:cubicBezTo>
                  <a:cubicBezTo>
                    <a:pt x="6805" y="2552"/>
                    <a:pt x="6585" y="2363"/>
                    <a:pt x="6364" y="2363"/>
                  </a:cubicBezTo>
                  <a:cubicBezTo>
                    <a:pt x="6112" y="2363"/>
                    <a:pt x="5954" y="2552"/>
                    <a:pt x="5954" y="2773"/>
                  </a:cubicBezTo>
                  <a:cubicBezTo>
                    <a:pt x="5954" y="3025"/>
                    <a:pt x="6269" y="3245"/>
                    <a:pt x="6585" y="3497"/>
                  </a:cubicBezTo>
                  <a:cubicBezTo>
                    <a:pt x="7026" y="3812"/>
                    <a:pt x="7561" y="4191"/>
                    <a:pt x="7561" y="4884"/>
                  </a:cubicBezTo>
                  <a:cubicBezTo>
                    <a:pt x="7561" y="5419"/>
                    <a:pt x="7215" y="5860"/>
                    <a:pt x="6742" y="6049"/>
                  </a:cubicBezTo>
                  <a:lnTo>
                    <a:pt x="6742" y="6333"/>
                  </a:lnTo>
                  <a:cubicBezTo>
                    <a:pt x="6742" y="6553"/>
                    <a:pt x="6553" y="6774"/>
                    <a:pt x="6301" y="6774"/>
                  </a:cubicBezTo>
                  <a:cubicBezTo>
                    <a:pt x="6080" y="6774"/>
                    <a:pt x="5923" y="6553"/>
                    <a:pt x="5923" y="6333"/>
                  </a:cubicBezTo>
                  <a:lnTo>
                    <a:pt x="5923" y="6049"/>
                  </a:lnTo>
                  <a:cubicBezTo>
                    <a:pt x="5450" y="5892"/>
                    <a:pt x="5104" y="5419"/>
                    <a:pt x="5104" y="4884"/>
                  </a:cubicBezTo>
                  <a:cubicBezTo>
                    <a:pt x="5104" y="4632"/>
                    <a:pt x="5293" y="4443"/>
                    <a:pt x="5482" y="4443"/>
                  </a:cubicBezTo>
                  <a:cubicBezTo>
                    <a:pt x="5734" y="4443"/>
                    <a:pt x="5923" y="4632"/>
                    <a:pt x="5923" y="4884"/>
                  </a:cubicBezTo>
                  <a:cubicBezTo>
                    <a:pt x="5923" y="5104"/>
                    <a:pt x="6112" y="5262"/>
                    <a:pt x="6301" y="5262"/>
                  </a:cubicBezTo>
                  <a:cubicBezTo>
                    <a:pt x="6522" y="5262"/>
                    <a:pt x="6742" y="5073"/>
                    <a:pt x="6742" y="4884"/>
                  </a:cubicBezTo>
                  <a:cubicBezTo>
                    <a:pt x="6742" y="4632"/>
                    <a:pt x="6427" y="4411"/>
                    <a:pt x="6080" y="4159"/>
                  </a:cubicBezTo>
                  <a:cubicBezTo>
                    <a:pt x="5639" y="3844"/>
                    <a:pt x="5104" y="3466"/>
                    <a:pt x="5104" y="2773"/>
                  </a:cubicBezTo>
                  <a:cubicBezTo>
                    <a:pt x="5104" y="2237"/>
                    <a:pt x="5450" y="1796"/>
                    <a:pt x="5923" y="1607"/>
                  </a:cubicBezTo>
                  <a:lnTo>
                    <a:pt x="5923" y="1324"/>
                  </a:lnTo>
                  <a:cubicBezTo>
                    <a:pt x="5923" y="1103"/>
                    <a:pt x="6112" y="946"/>
                    <a:pt x="6301" y="946"/>
                  </a:cubicBezTo>
                  <a:close/>
                  <a:moveTo>
                    <a:pt x="1260" y="0"/>
                  </a:moveTo>
                  <a:cubicBezTo>
                    <a:pt x="599" y="0"/>
                    <a:pt x="0" y="536"/>
                    <a:pt x="0" y="1261"/>
                  </a:cubicBezTo>
                  <a:lnTo>
                    <a:pt x="0" y="7719"/>
                  </a:lnTo>
                  <a:lnTo>
                    <a:pt x="12697" y="7719"/>
                  </a:lnTo>
                  <a:lnTo>
                    <a:pt x="12697" y="1261"/>
                  </a:lnTo>
                  <a:cubicBezTo>
                    <a:pt x="12697" y="536"/>
                    <a:pt x="12129" y="0"/>
                    <a:pt x="1146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19" name="Google Shape;3019;p61"/>
          <p:cNvGrpSpPr/>
          <p:nvPr/>
        </p:nvGrpSpPr>
        <p:grpSpPr>
          <a:xfrm>
            <a:off x="2022415" y="2864860"/>
            <a:ext cx="290677" cy="286351"/>
            <a:chOff x="-60991775" y="3376900"/>
            <a:chExt cx="315850" cy="311150"/>
          </a:xfrm>
        </p:grpSpPr>
        <p:sp>
          <p:nvSpPr>
            <p:cNvPr id="3020" name="Google Shape;3020;p61"/>
            <p:cNvSpPr/>
            <p:nvPr/>
          </p:nvSpPr>
          <p:spPr>
            <a:xfrm>
              <a:off x="-60991000" y="3376900"/>
              <a:ext cx="315075" cy="311150"/>
            </a:xfrm>
            <a:custGeom>
              <a:rect b="b" l="l" r="r" t="t"/>
              <a:pathLst>
                <a:path extrusionOk="0" h="12446" w="12603">
                  <a:moveTo>
                    <a:pt x="11136" y="1"/>
                  </a:moveTo>
                  <a:cubicBezTo>
                    <a:pt x="11054" y="1"/>
                    <a:pt x="10975" y="1"/>
                    <a:pt x="10902" y="1"/>
                  </a:cubicBezTo>
                  <a:cubicBezTo>
                    <a:pt x="10429" y="1"/>
                    <a:pt x="10051" y="159"/>
                    <a:pt x="9736" y="474"/>
                  </a:cubicBezTo>
                  <a:lnTo>
                    <a:pt x="3561" y="6649"/>
                  </a:lnTo>
                  <a:lnTo>
                    <a:pt x="2301" y="6428"/>
                  </a:lnTo>
                  <a:cubicBezTo>
                    <a:pt x="2278" y="6423"/>
                    <a:pt x="2253" y="6420"/>
                    <a:pt x="2229" y="6420"/>
                  </a:cubicBezTo>
                  <a:cubicBezTo>
                    <a:pt x="2119" y="6420"/>
                    <a:pt x="2000" y="6471"/>
                    <a:pt x="1923" y="6523"/>
                  </a:cubicBezTo>
                  <a:lnTo>
                    <a:pt x="158" y="8319"/>
                  </a:lnTo>
                  <a:cubicBezTo>
                    <a:pt x="32" y="8382"/>
                    <a:pt x="1" y="8539"/>
                    <a:pt x="32" y="8697"/>
                  </a:cubicBezTo>
                  <a:cubicBezTo>
                    <a:pt x="95" y="8823"/>
                    <a:pt x="190" y="8949"/>
                    <a:pt x="347" y="8980"/>
                  </a:cubicBezTo>
                  <a:lnTo>
                    <a:pt x="2994" y="9484"/>
                  </a:lnTo>
                  <a:lnTo>
                    <a:pt x="3498" y="12131"/>
                  </a:lnTo>
                  <a:cubicBezTo>
                    <a:pt x="3561" y="12288"/>
                    <a:pt x="3624" y="12414"/>
                    <a:pt x="3782" y="12446"/>
                  </a:cubicBezTo>
                  <a:lnTo>
                    <a:pt x="3908" y="12446"/>
                  </a:lnTo>
                  <a:cubicBezTo>
                    <a:pt x="4034" y="12446"/>
                    <a:pt x="4128" y="12414"/>
                    <a:pt x="4254" y="12414"/>
                  </a:cubicBezTo>
                  <a:lnTo>
                    <a:pt x="6018" y="10619"/>
                  </a:lnTo>
                  <a:cubicBezTo>
                    <a:pt x="6144" y="10556"/>
                    <a:pt x="6176" y="10398"/>
                    <a:pt x="6144" y="10272"/>
                  </a:cubicBezTo>
                  <a:lnTo>
                    <a:pt x="5924" y="9012"/>
                  </a:lnTo>
                  <a:lnTo>
                    <a:pt x="12099" y="2837"/>
                  </a:lnTo>
                  <a:cubicBezTo>
                    <a:pt x="12414" y="2522"/>
                    <a:pt x="12571" y="2081"/>
                    <a:pt x="12571" y="1671"/>
                  </a:cubicBezTo>
                  <a:cubicBezTo>
                    <a:pt x="12571" y="1199"/>
                    <a:pt x="12603" y="600"/>
                    <a:pt x="12288" y="285"/>
                  </a:cubicBezTo>
                  <a:cubicBezTo>
                    <a:pt x="12025" y="22"/>
                    <a:pt x="11544" y="1"/>
                    <a:pt x="1113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1" name="Google Shape;3021;p61"/>
            <p:cNvSpPr/>
            <p:nvPr/>
          </p:nvSpPr>
          <p:spPr>
            <a:xfrm>
              <a:off x="-60991775" y="3404275"/>
              <a:ext cx="174875" cy="89250"/>
            </a:xfrm>
            <a:custGeom>
              <a:rect b="b" l="l" r="r" t="t"/>
              <a:pathLst>
                <a:path extrusionOk="0" h="3570" w="6995">
                  <a:moveTo>
                    <a:pt x="1632" y="1"/>
                  </a:moveTo>
                  <a:cubicBezTo>
                    <a:pt x="1523" y="1"/>
                    <a:pt x="1407" y="57"/>
                    <a:pt x="1355" y="135"/>
                  </a:cubicBezTo>
                  <a:lnTo>
                    <a:pt x="158" y="1301"/>
                  </a:lnTo>
                  <a:cubicBezTo>
                    <a:pt x="95" y="1395"/>
                    <a:pt x="0" y="1553"/>
                    <a:pt x="32" y="1710"/>
                  </a:cubicBezTo>
                  <a:cubicBezTo>
                    <a:pt x="126" y="1773"/>
                    <a:pt x="189" y="1899"/>
                    <a:pt x="315" y="1931"/>
                  </a:cubicBezTo>
                  <a:lnTo>
                    <a:pt x="4317" y="3569"/>
                  </a:lnTo>
                  <a:lnTo>
                    <a:pt x="6995" y="891"/>
                  </a:lnTo>
                  <a:lnTo>
                    <a:pt x="1702" y="9"/>
                  </a:lnTo>
                  <a:cubicBezTo>
                    <a:pt x="1679" y="4"/>
                    <a:pt x="1656" y="1"/>
                    <a:pt x="163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2" name="Google Shape;3022;p61"/>
            <p:cNvSpPr/>
            <p:nvPr/>
          </p:nvSpPr>
          <p:spPr>
            <a:xfrm>
              <a:off x="-60795650" y="3513975"/>
              <a:ext cx="89000" cy="173300"/>
            </a:xfrm>
            <a:custGeom>
              <a:rect b="b" l="l" r="r" t="t"/>
              <a:pathLst>
                <a:path extrusionOk="0" h="6932" w="3560">
                  <a:moveTo>
                    <a:pt x="2678" y="0"/>
                  </a:moveTo>
                  <a:lnTo>
                    <a:pt x="0" y="2678"/>
                  </a:lnTo>
                  <a:lnTo>
                    <a:pt x="1607" y="6679"/>
                  </a:lnTo>
                  <a:cubicBezTo>
                    <a:pt x="1638" y="6805"/>
                    <a:pt x="1764" y="6931"/>
                    <a:pt x="1922" y="6931"/>
                  </a:cubicBezTo>
                  <a:lnTo>
                    <a:pt x="1985" y="6931"/>
                  </a:lnTo>
                  <a:cubicBezTo>
                    <a:pt x="2111" y="6931"/>
                    <a:pt x="2206" y="6900"/>
                    <a:pt x="2269" y="6805"/>
                  </a:cubicBezTo>
                  <a:lnTo>
                    <a:pt x="3466" y="5640"/>
                  </a:lnTo>
                  <a:cubicBezTo>
                    <a:pt x="3529" y="5545"/>
                    <a:pt x="3560" y="5388"/>
                    <a:pt x="3560" y="5262"/>
                  </a:cubicBezTo>
                  <a:lnTo>
                    <a:pt x="267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23" name="Google Shape;3023;p61"/>
          <p:cNvGrpSpPr/>
          <p:nvPr/>
        </p:nvGrpSpPr>
        <p:grpSpPr>
          <a:xfrm>
            <a:off x="2022022" y="3302528"/>
            <a:ext cx="291413" cy="285615"/>
            <a:chOff x="-60988625" y="3740800"/>
            <a:chExt cx="316650" cy="310350"/>
          </a:xfrm>
        </p:grpSpPr>
        <p:sp>
          <p:nvSpPr>
            <p:cNvPr id="3024" name="Google Shape;3024;p61"/>
            <p:cNvSpPr/>
            <p:nvPr/>
          </p:nvSpPr>
          <p:spPr>
            <a:xfrm>
              <a:off x="-60988625" y="3740800"/>
              <a:ext cx="311125" cy="310350"/>
            </a:xfrm>
            <a:custGeom>
              <a:rect b="b" l="l" r="r" t="t"/>
              <a:pathLst>
                <a:path extrusionOk="0" h="12414" w="12445">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5" name="Google Shape;3025;p61"/>
            <p:cNvSpPr/>
            <p:nvPr/>
          </p:nvSpPr>
          <p:spPr>
            <a:xfrm>
              <a:off x="-60742100" y="3920375"/>
              <a:ext cx="68550" cy="55175"/>
            </a:xfrm>
            <a:custGeom>
              <a:rect b="b" l="l" r="r" t="t"/>
              <a:pathLst>
                <a:path extrusionOk="0" h="2207" w="2742">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6" name="Google Shape;3026;p61"/>
            <p:cNvSpPr/>
            <p:nvPr/>
          </p:nvSpPr>
          <p:spPr>
            <a:xfrm>
              <a:off x="-60740525" y="3741600"/>
              <a:ext cx="68550" cy="158325"/>
            </a:xfrm>
            <a:custGeom>
              <a:rect b="b" l="l" r="r" t="t"/>
              <a:pathLst>
                <a:path extrusionOk="0" h="6333" w="2742">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27" name="Google Shape;3027;p61"/>
          <p:cNvGrpSpPr/>
          <p:nvPr/>
        </p:nvGrpSpPr>
        <p:grpSpPr>
          <a:xfrm>
            <a:off x="2025884" y="3738443"/>
            <a:ext cx="285587" cy="284685"/>
            <a:chOff x="-60987850" y="4100950"/>
            <a:chExt cx="316650" cy="315650"/>
          </a:xfrm>
        </p:grpSpPr>
        <p:sp>
          <p:nvSpPr>
            <p:cNvPr id="3028" name="Google Shape;3028;p61"/>
            <p:cNvSpPr/>
            <p:nvPr/>
          </p:nvSpPr>
          <p:spPr>
            <a:xfrm>
              <a:off x="-60987850" y="4355925"/>
              <a:ext cx="315875" cy="60675"/>
            </a:xfrm>
            <a:custGeom>
              <a:rect b="b" l="l" r="r" t="t"/>
              <a:pathLst>
                <a:path extrusionOk="0" h="2427" w="12635">
                  <a:moveTo>
                    <a:pt x="1230" y="1"/>
                  </a:moveTo>
                  <a:cubicBezTo>
                    <a:pt x="537" y="1"/>
                    <a:pt x="1" y="536"/>
                    <a:pt x="1" y="1198"/>
                  </a:cubicBezTo>
                  <a:lnTo>
                    <a:pt x="1" y="2049"/>
                  </a:lnTo>
                  <a:cubicBezTo>
                    <a:pt x="1" y="2269"/>
                    <a:pt x="190" y="2427"/>
                    <a:pt x="379" y="2427"/>
                  </a:cubicBezTo>
                  <a:lnTo>
                    <a:pt x="12256" y="2427"/>
                  </a:lnTo>
                  <a:cubicBezTo>
                    <a:pt x="12477" y="2427"/>
                    <a:pt x="12634" y="2238"/>
                    <a:pt x="12634" y="2049"/>
                  </a:cubicBezTo>
                  <a:lnTo>
                    <a:pt x="12634" y="1198"/>
                  </a:lnTo>
                  <a:cubicBezTo>
                    <a:pt x="12634" y="536"/>
                    <a:pt x="12099" y="1"/>
                    <a:pt x="1140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9" name="Google Shape;3029;p61"/>
            <p:cNvSpPr/>
            <p:nvPr/>
          </p:nvSpPr>
          <p:spPr>
            <a:xfrm>
              <a:off x="-60987050" y="4100950"/>
              <a:ext cx="315850" cy="123475"/>
            </a:xfrm>
            <a:custGeom>
              <a:rect b="b" l="l" r="r" t="t"/>
              <a:pathLst>
                <a:path extrusionOk="0" h="4939" w="12634">
                  <a:moveTo>
                    <a:pt x="6270" y="2355"/>
                  </a:moveTo>
                  <a:cubicBezTo>
                    <a:pt x="6490" y="2355"/>
                    <a:pt x="6711" y="2544"/>
                    <a:pt x="6711" y="2796"/>
                  </a:cubicBezTo>
                  <a:cubicBezTo>
                    <a:pt x="6711" y="2985"/>
                    <a:pt x="6490" y="3174"/>
                    <a:pt x="6270" y="3174"/>
                  </a:cubicBezTo>
                  <a:cubicBezTo>
                    <a:pt x="6018" y="3174"/>
                    <a:pt x="5860" y="2985"/>
                    <a:pt x="5860" y="2796"/>
                  </a:cubicBezTo>
                  <a:cubicBezTo>
                    <a:pt x="5860" y="2544"/>
                    <a:pt x="6081" y="2355"/>
                    <a:pt x="6270" y="2355"/>
                  </a:cubicBezTo>
                  <a:close/>
                  <a:moveTo>
                    <a:pt x="6290" y="0"/>
                  </a:moveTo>
                  <a:cubicBezTo>
                    <a:pt x="6238" y="0"/>
                    <a:pt x="6191" y="8"/>
                    <a:pt x="6144" y="24"/>
                  </a:cubicBezTo>
                  <a:lnTo>
                    <a:pt x="252" y="2513"/>
                  </a:lnTo>
                  <a:cubicBezTo>
                    <a:pt x="95" y="2576"/>
                    <a:pt x="0" y="2702"/>
                    <a:pt x="0" y="2891"/>
                  </a:cubicBezTo>
                  <a:lnTo>
                    <a:pt x="0" y="4561"/>
                  </a:lnTo>
                  <a:cubicBezTo>
                    <a:pt x="0" y="4781"/>
                    <a:pt x="189" y="4939"/>
                    <a:pt x="410" y="4939"/>
                  </a:cubicBezTo>
                  <a:lnTo>
                    <a:pt x="12256" y="4939"/>
                  </a:lnTo>
                  <a:cubicBezTo>
                    <a:pt x="12476" y="4939"/>
                    <a:pt x="12634" y="4750"/>
                    <a:pt x="12634" y="4561"/>
                  </a:cubicBezTo>
                  <a:lnTo>
                    <a:pt x="12634" y="2891"/>
                  </a:lnTo>
                  <a:cubicBezTo>
                    <a:pt x="12602" y="2702"/>
                    <a:pt x="12539" y="2544"/>
                    <a:pt x="12382" y="2513"/>
                  </a:cubicBezTo>
                  <a:lnTo>
                    <a:pt x="6459" y="24"/>
                  </a:lnTo>
                  <a:cubicBezTo>
                    <a:pt x="6396" y="8"/>
                    <a:pt x="6341" y="0"/>
                    <a:pt x="629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0" name="Google Shape;3030;p61"/>
            <p:cNvSpPr/>
            <p:nvPr/>
          </p:nvSpPr>
          <p:spPr>
            <a:xfrm>
              <a:off x="-60757075" y="4245675"/>
              <a:ext cx="61475" cy="89025"/>
            </a:xfrm>
            <a:custGeom>
              <a:rect b="b" l="l" r="r" t="t"/>
              <a:pathLst>
                <a:path extrusionOk="0" h="3561" w="2459">
                  <a:moveTo>
                    <a:pt x="1" y="0"/>
                  </a:moveTo>
                  <a:lnTo>
                    <a:pt x="1" y="3560"/>
                  </a:lnTo>
                  <a:lnTo>
                    <a:pt x="2458" y="3560"/>
                  </a:lnTo>
                  <a:lnTo>
                    <a:pt x="245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1" name="Google Shape;3031;p61"/>
            <p:cNvSpPr/>
            <p:nvPr/>
          </p:nvSpPr>
          <p:spPr>
            <a:xfrm>
              <a:off x="-60861025" y="4245675"/>
              <a:ext cx="62225" cy="89025"/>
            </a:xfrm>
            <a:custGeom>
              <a:rect b="b" l="l" r="r" t="t"/>
              <a:pathLst>
                <a:path extrusionOk="0" h="3561" w="2489">
                  <a:moveTo>
                    <a:pt x="0" y="0"/>
                  </a:moveTo>
                  <a:lnTo>
                    <a:pt x="0" y="3560"/>
                  </a:lnTo>
                  <a:lnTo>
                    <a:pt x="2489" y="3560"/>
                  </a:lnTo>
                  <a:lnTo>
                    <a:pt x="248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2" name="Google Shape;3032;p61"/>
            <p:cNvSpPr/>
            <p:nvPr/>
          </p:nvSpPr>
          <p:spPr>
            <a:xfrm>
              <a:off x="-60964200" y="4245675"/>
              <a:ext cx="62225" cy="89025"/>
            </a:xfrm>
            <a:custGeom>
              <a:rect b="b" l="l" r="r" t="t"/>
              <a:pathLst>
                <a:path extrusionOk="0" h="3561" w="2489">
                  <a:moveTo>
                    <a:pt x="0" y="0"/>
                  </a:moveTo>
                  <a:lnTo>
                    <a:pt x="0" y="3560"/>
                  </a:lnTo>
                  <a:lnTo>
                    <a:pt x="2489" y="3560"/>
                  </a:lnTo>
                  <a:lnTo>
                    <a:pt x="248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33" name="Google Shape;3033;p61"/>
          <p:cNvGrpSpPr/>
          <p:nvPr/>
        </p:nvGrpSpPr>
        <p:grpSpPr>
          <a:xfrm>
            <a:off x="3773383" y="3307012"/>
            <a:ext cx="285633" cy="276446"/>
            <a:chOff x="-59447250" y="3706150"/>
            <a:chExt cx="319000" cy="308775"/>
          </a:xfrm>
        </p:grpSpPr>
        <p:sp>
          <p:nvSpPr>
            <p:cNvPr id="3034" name="Google Shape;3034;p61"/>
            <p:cNvSpPr/>
            <p:nvPr/>
          </p:nvSpPr>
          <p:spPr>
            <a:xfrm>
              <a:off x="-59381875" y="3922750"/>
              <a:ext cx="79575" cy="29950"/>
            </a:xfrm>
            <a:custGeom>
              <a:rect b="b" l="l" r="r" t="t"/>
              <a:pathLst>
                <a:path extrusionOk="0" h="1198" w="3183">
                  <a:moveTo>
                    <a:pt x="1607" y="0"/>
                  </a:moveTo>
                  <a:cubicBezTo>
                    <a:pt x="820" y="0"/>
                    <a:pt x="190" y="504"/>
                    <a:pt x="1" y="1197"/>
                  </a:cubicBezTo>
                  <a:lnTo>
                    <a:pt x="3183" y="1197"/>
                  </a:lnTo>
                  <a:cubicBezTo>
                    <a:pt x="3025" y="536"/>
                    <a:pt x="2363" y="0"/>
                    <a:pt x="160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5" name="Google Shape;3035;p61"/>
            <p:cNvSpPr/>
            <p:nvPr/>
          </p:nvSpPr>
          <p:spPr>
            <a:xfrm>
              <a:off x="-59364550" y="3861525"/>
              <a:ext cx="43350" cy="40900"/>
            </a:xfrm>
            <a:custGeom>
              <a:rect b="b" l="l" r="r" t="t"/>
              <a:pathLst>
                <a:path extrusionOk="0" h="1636" w="1734">
                  <a:moveTo>
                    <a:pt x="858" y="0"/>
                  </a:moveTo>
                  <a:cubicBezTo>
                    <a:pt x="784" y="0"/>
                    <a:pt x="707" y="8"/>
                    <a:pt x="631" y="23"/>
                  </a:cubicBezTo>
                  <a:cubicBezTo>
                    <a:pt x="347" y="118"/>
                    <a:pt x="127" y="307"/>
                    <a:pt x="95" y="590"/>
                  </a:cubicBezTo>
                  <a:cubicBezTo>
                    <a:pt x="1" y="906"/>
                    <a:pt x="95" y="1189"/>
                    <a:pt x="284" y="1410"/>
                  </a:cubicBezTo>
                  <a:cubicBezTo>
                    <a:pt x="446" y="1548"/>
                    <a:pt x="658" y="1636"/>
                    <a:pt x="871" y="1636"/>
                  </a:cubicBezTo>
                  <a:cubicBezTo>
                    <a:pt x="949" y="1636"/>
                    <a:pt x="1027" y="1624"/>
                    <a:pt x="1103" y="1599"/>
                  </a:cubicBezTo>
                  <a:cubicBezTo>
                    <a:pt x="1387" y="1536"/>
                    <a:pt x="1607" y="1347"/>
                    <a:pt x="1670" y="1063"/>
                  </a:cubicBezTo>
                  <a:cubicBezTo>
                    <a:pt x="1733" y="748"/>
                    <a:pt x="1670" y="464"/>
                    <a:pt x="1450" y="244"/>
                  </a:cubicBezTo>
                  <a:cubicBezTo>
                    <a:pt x="1307" y="77"/>
                    <a:pt x="1091" y="0"/>
                    <a:pt x="85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6" name="Google Shape;3036;p61"/>
            <p:cNvSpPr/>
            <p:nvPr/>
          </p:nvSpPr>
          <p:spPr>
            <a:xfrm>
              <a:off x="-59447250" y="3706150"/>
              <a:ext cx="319000" cy="308775"/>
            </a:xfrm>
            <a:custGeom>
              <a:rect b="b" l="l" r="r" t="t"/>
              <a:pathLst>
                <a:path extrusionOk="0" h="12351" w="12760">
                  <a:moveTo>
                    <a:pt x="6428" y="820"/>
                  </a:moveTo>
                  <a:cubicBezTo>
                    <a:pt x="6900" y="820"/>
                    <a:pt x="7247" y="1166"/>
                    <a:pt x="7247" y="1639"/>
                  </a:cubicBezTo>
                  <a:lnTo>
                    <a:pt x="7247" y="4128"/>
                  </a:lnTo>
                  <a:lnTo>
                    <a:pt x="5609" y="4128"/>
                  </a:lnTo>
                  <a:lnTo>
                    <a:pt x="5609" y="1639"/>
                  </a:lnTo>
                  <a:cubicBezTo>
                    <a:pt x="5609" y="1166"/>
                    <a:pt x="5955" y="820"/>
                    <a:pt x="6428" y="820"/>
                  </a:cubicBezTo>
                  <a:close/>
                  <a:moveTo>
                    <a:pt x="10681" y="6616"/>
                  </a:moveTo>
                  <a:cubicBezTo>
                    <a:pt x="10901" y="6616"/>
                    <a:pt x="11059" y="6805"/>
                    <a:pt x="11059" y="6994"/>
                  </a:cubicBezTo>
                  <a:cubicBezTo>
                    <a:pt x="11122" y="7247"/>
                    <a:pt x="10901" y="7436"/>
                    <a:pt x="10681" y="7436"/>
                  </a:cubicBezTo>
                  <a:lnTo>
                    <a:pt x="8192" y="7436"/>
                  </a:lnTo>
                  <a:cubicBezTo>
                    <a:pt x="7971" y="7436"/>
                    <a:pt x="7751" y="7247"/>
                    <a:pt x="7751" y="6994"/>
                  </a:cubicBezTo>
                  <a:cubicBezTo>
                    <a:pt x="7751" y="6742"/>
                    <a:pt x="7971" y="6616"/>
                    <a:pt x="8192" y="6616"/>
                  </a:cubicBezTo>
                  <a:close/>
                  <a:moveTo>
                    <a:pt x="10681" y="8255"/>
                  </a:moveTo>
                  <a:cubicBezTo>
                    <a:pt x="10901" y="8255"/>
                    <a:pt x="11059" y="8444"/>
                    <a:pt x="11059" y="8696"/>
                  </a:cubicBezTo>
                  <a:cubicBezTo>
                    <a:pt x="11122" y="8885"/>
                    <a:pt x="10901" y="9074"/>
                    <a:pt x="10681" y="9074"/>
                  </a:cubicBezTo>
                  <a:lnTo>
                    <a:pt x="8192" y="9074"/>
                  </a:lnTo>
                  <a:cubicBezTo>
                    <a:pt x="7971" y="9074"/>
                    <a:pt x="7751" y="8885"/>
                    <a:pt x="7751" y="8696"/>
                  </a:cubicBezTo>
                  <a:cubicBezTo>
                    <a:pt x="7751" y="8444"/>
                    <a:pt x="7971" y="8255"/>
                    <a:pt x="8192" y="8255"/>
                  </a:cubicBezTo>
                  <a:close/>
                  <a:moveTo>
                    <a:pt x="4233" y="5360"/>
                  </a:moveTo>
                  <a:cubicBezTo>
                    <a:pt x="4671" y="5360"/>
                    <a:pt x="5082" y="5531"/>
                    <a:pt x="5388" y="5860"/>
                  </a:cubicBezTo>
                  <a:cubicBezTo>
                    <a:pt x="5829" y="6301"/>
                    <a:pt x="5987" y="6868"/>
                    <a:pt x="5829" y="7467"/>
                  </a:cubicBezTo>
                  <a:cubicBezTo>
                    <a:pt x="5766" y="7751"/>
                    <a:pt x="5640" y="7971"/>
                    <a:pt x="5451" y="8192"/>
                  </a:cubicBezTo>
                  <a:cubicBezTo>
                    <a:pt x="6176" y="8601"/>
                    <a:pt x="6711" y="9389"/>
                    <a:pt x="6711" y="10334"/>
                  </a:cubicBezTo>
                  <a:cubicBezTo>
                    <a:pt x="6711" y="10555"/>
                    <a:pt x="6491" y="10744"/>
                    <a:pt x="6270" y="10744"/>
                  </a:cubicBezTo>
                  <a:lnTo>
                    <a:pt x="2143" y="10744"/>
                  </a:lnTo>
                  <a:cubicBezTo>
                    <a:pt x="1891" y="10744"/>
                    <a:pt x="1733" y="10555"/>
                    <a:pt x="1733" y="10303"/>
                  </a:cubicBezTo>
                  <a:cubicBezTo>
                    <a:pt x="1733" y="9357"/>
                    <a:pt x="2238" y="8570"/>
                    <a:pt x="3025" y="8129"/>
                  </a:cubicBezTo>
                  <a:cubicBezTo>
                    <a:pt x="2647" y="7688"/>
                    <a:pt x="2490" y="7121"/>
                    <a:pt x="2647" y="6553"/>
                  </a:cubicBezTo>
                  <a:cubicBezTo>
                    <a:pt x="2805" y="6018"/>
                    <a:pt x="3246" y="5577"/>
                    <a:pt x="3781" y="5419"/>
                  </a:cubicBezTo>
                  <a:cubicBezTo>
                    <a:pt x="3933" y="5379"/>
                    <a:pt x="4084" y="5360"/>
                    <a:pt x="4233" y="5360"/>
                  </a:cubicBezTo>
                  <a:close/>
                  <a:moveTo>
                    <a:pt x="10681" y="9893"/>
                  </a:moveTo>
                  <a:cubicBezTo>
                    <a:pt x="10901" y="9893"/>
                    <a:pt x="11059" y="10113"/>
                    <a:pt x="11059" y="10303"/>
                  </a:cubicBezTo>
                  <a:cubicBezTo>
                    <a:pt x="11122" y="10555"/>
                    <a:pt x="10901" y="10744"/>
                    <a:pt x="10681" y="10744"/>
                  </a:cubicBezTo>
                  <a:lnTo>
                    <a:pt x="8192" y="10744"/>
                  </a:lnTo>
                  <a:cubicBezTo>
                    <a:pt x="7971" y="10744"/>
                    <a:pt x="7751" y="10555"/>
                    <a:pt x="7751" y="10303"/>
                  </a:cubicBezTo>
                  <a:cubicBezTo>
                    <a:pt x="7751" y="10050"/>
                    <a:pt x="7971" y="9893"/>
                    <a:pt x="8192" y="9893"/>
                  </a:cubicBezTo>
                  <a:close/>
                  <a:moveTo>
                    <a:pt x="6396" y="0"/>
                  </a:moveTo>
                  <a:cubicBezTo>
                    <a:pt x="5483" y="0"/>
                    <a:pt x="4726" y="725"/>
                    <a:pt x="4726" y="1639"/>
                  </a:cubicBezTo>
                  <a:lnTo>
                    <a:pt x="4726" y="2458"/>
                  </a:lnTo>
                  <a:lnTo>
                    <a:pt x="1261" y="2458"/>
                  </a:lnTo>
                  <a:cubicBezTo>
                    <a:pt x="599" y="2458"/>
                    <a:pt x="1" y="3025"/>
                    <a:pt x="1" y="3686"/>
                  </a:cubicBezTo>
                  <a:lnTo>
                    <a:pt x="1" y="11122"/>
                  </a:lnTo>
                  <a:cubicBezTo>
                    <a:pt x="1" y="11815"/>
                    <a:pt x="568" y="12350"/>
                    <a:pt x="1261" y="12350"/>
                  </a:cubicBezTo>
                  <a:lnTo>
                    <a:pt x="11468" y="12350"/>
                  </a:lnTo>
                  <a:cubicBezTo>
                    <a:pt x="12130" y="12350"/>
                    <a:pt x="12697" y="11815"/>
                    <a:pt x="12697" y="11122"/>
                  </a:cubicBezTo>
                  <a:lnTo>
                    <a:pt x="12697" y="3686"/>
                  </a:lnTo>
                  <a:cubicBezTo>
                    <a:pt x="12760" y="3025"/>
                    <a:pt x="12162" y="2458"/>
                    <a:pt x="11500" y="2458"/>
                  </a:cubicBezTo>
                  <a:lnTo>
                    <a:pt x="8034" y="2458"/>
                  </a:lnTo>
                  <a:lnTo>
                    <a:pt x="8034" y="1639"/>
                  </a:lnTo>
                  <a:cubicBezTo>
                    <a:pt x="8034" y="725"/>
                    <a:pt x="7278" y="0"/>
                    <a:pt x="639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7" name="Google Shape;3037;p61"/>
            <p:cNvSpPr/>
            <p:nvPr/>
          </p:nvSpPr>
          <p:spPr>
            <a:xfrm>
              <a:off x="-59293650" y="3740025"/>
              <a:ext cx="14175" cy="14200"/>
            </a:xfrm>
            <a:custGeom>
              <a:rect b="b" l="l" r="r" t="t"/>
              <a:pathLst>
                <a:path extrusionOk="0" h="568" w="567">
                  <a:moveTo>
                    <a:pt x="284" y="0"/>
                  </a:moveTo>
                  <a:cubicBezTo>
                    <a:pt x="126" y="0"/>
                    <a:pt x="0" y="126"/>
                    <a:pt x="0" y="284"/>
                  </a:cubicBezTo>
                  <a:cubicBezTo>
                    <a:pt x="0" y="441"/>
                    <a:pt x="126" y="567"/>
                    <a:pt x="284" y="567"/>
                  </a:cubicBezTo>
                  <a:cubicBezTo>
                    <a:pt x="441" y="567"/>
                    <a:pt x="567" y="441"/>
                    <a:pt x="567" y="284"/>
                  </a:cubicBezTo>
                  <a:cubicBezTo>
                    <a:pt x="567" y="126"/>
                    <a:pt x="441" y="0"/>
                    <a:pt x="28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38" name="Google Shape;3038;p61"/>
          <p:cNvGrpSpPr/>
          <p:nvPr/>
        </p:nvGrpSpPr>
        <p:grpSpPr>
          <a:xfrm>
            <a:off x="1592668" y="1558494"/>
            <a:ext cx="279815" cy="276804"/>
            <a:chOff x="-64406125" y="3362225"/>
            <a:chExt cx="318225" cy="314800"/>
          </a:xfrm>
        </p:grpSpPr>
        <p:sp>
          <p:nvSpPr>
            <p:cNvPr id="3039" name="Google Shape;3039;p61"/>
            <p:cNvSpPr/>
            <p:nvPr/>
          </p:nvSpPr>
          <p:spPr>
            <a:xfrm>
              <a:off x="-64332100" y="3362225"/>
              <a:ext cx="170150" cy="199025"/>
            </a:xfrm>
            <a:custGeom>
              <a:rect b="b" l="l" r="r" t="t"/>
              <a:pathLst>
                <a:path extrusionOk="0" h="7961" w="6806">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0" name="Google Shape;3040;p61"/>
            <p:cNvSpPr/>
            <p:nvPr/>
          </p:nvSpPr>
          <p:spPr>
            <a:xfrm>
              <a:off x="-64406125" y="3559050"/>
              <a:ext cx="318225" cy="117975"/>
            </a:xfrm>
            <a:custGeom>
              <a:rect b="b" l="l" r="r" t="t"/>
              <a:pathLst>
                <a:path extrusionOk="0" h="4719" w="12729">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041" name="Google Shape;3041;p61"/>
          <p:cNvSpPr/>
          <p:nvPr/>
        </p:nvSpPr>
        <p:spPr>
          <a:xfrm>
            <a:off x="1635460" y="1992464"/>
            <a:ext cx="188292" cy="286317"/>
          </a:xfrm>
          <a:custGeom>
            <a:rect b="b" l="l" r="r" t="t"/>
            <a:pathLst>
              <a:path extrusionOk="0" h="12697" w="8350">
                <a:moveTo>
                  <a:pt x="4222" y="1166"/>
                </a:moveTo>
                <a:cubicBezTo>
                  <a:pt x="4443" y="1166"/>
                  <a:pt x="4600" y="1386"/>
                  <a:pt x="4600" y="1607"/>
                </a:cubicBezTo>
                <a:lnTo>
                  <a:pt x="4600" y="1890"/>
                </a:lnTo>
                <a:cubicBezTo>
                  <a:pt x="5073" y="2048"/>
                  <a:pt x="5451" y="2520"/>
                  <a:pt x="5451" y="3088"/>
                </a:cubicBezTo>
                <a:cubicBezTo>
                  <a:pt x="5451" y="3308"/>
                  <a:pt x="5231" y="3497"/>
                  <a:pt x="5010" y="3497"/>
                </a:cubicBezTo>
                <a:cubicBezTo>
                  <a:pt x="4758" y="3497"/>
                  <a:pt x="4600" y="3308"/>
                  <a:pt x="4600" y="3088"/>
                </a:cubicBezTo>
                <a:cubicBezTo>
                  <a:pt x="4600" y="2835"/>
                  <a:pt x="4411" y="2678"/>
                  <a:pt x="4222" y="2678"/>
                </a:cubicBezTo>
                <a:cubicBezTo>
                  <a:pt x="3970" y="2678"/>
                  <a:pt x="3781" y="2867"/>
                  <a:pt x="3781" y="3088"/>
                </a:cubicBezTo>
                <a:cubicBezTo>
                  <a:pt x="3781" y="3308"/>
                  <a:pt x="4096" y="3529"/>
                  <a:pt x="4443" y="3781"/>
                </a:cubicBezTo>
                <a:cubicBezTo>
                  <a:pt x="4884" y="4096"/>
                  <a:pt x="5451" y="4505"/>
                  <a:pt x="5451" y="5167"/>
                </a:cubicBezTo>
                <a:cubicBezTo>
                  <a:pt x="5451" y="5702"/>
                  <a:pt x="5073" y="6143"/>
                  <a:pt x="4600" y="6333"/>
                </a:cubicBezTo>
                <a:lnTo>
                  <a:pt x="4600" y="6616"/>
                </a:lnTo>
                <a:cubicBezTo>
                  <a:pt x="4600" y="6868"/>
                  <a:pt x="4411" y="7026"/>
                  <a:pt x="4222" y="7026"/>
                </a:cubicBezTo>
                <a:cubicBezTo>
                  <a:pt x="3970" y="7026"/>
                  <a:pt x="3781" y="6805"/>
                  <a:pt x="3781" y="6616"/>
                </a:cubicBezTo>
                <a:lnTo>
                  <a:pt x="3781" y="6333"/>
                </a:lnTo>
                <a:cubicBezTo>
                  <a:pt x="3309" y="6143"/>
                  <a:pt x="2962" y="5702"/>
                  <a:pt x="2962" y="5167"/>
                </a:cubicBezTo>
                <a:cubicBezTo>
                  <a:pt x="2962" y="4915"/>
                  <a:pt x="3151" y="4757"/>
                  <a:pt x="3372" y="4757"/>
                </a:cubicBezTo>
                <a:cubicBezTo>
                  <a:pt x="3624" y="4757"/>
                  <a:pt x="3781" y="4978"/>
                  <a:pt x="3781" y="5167"/>
                </a:cubicBezTo>
                <a:cubicBezTo>
                  <a:pt x="3781" y="5387"/>
                  <a:pt x="3970" y="5608"/>
                  <a:pt x="4222" y="5608"/>
                </a:cubicBezTo>
                <a:cubicBezTo>
                  <a:pt x="4443" y="5608"/>
                  <a:pt x="4600" y="5387"/>
                  <a:pt x="4600" y="5167"/>
                </a:cubicBezTo>
                <a:cubicBezTo>
                  <a:pt x="4600" y="4915"/>
                  <a:pt x="4285" y="4694"/>
                  <a:pt x="3939" y="4442"/>
                </a:cubicBezTo>
                <a:cubicBezTo>
                  <a:pt x="3498" y="4127"/>
                  <a:pt x="2962" y="3749"/>
                  <a:pt x="2962" y="3088"/>
                </a:cubicBezTo>
                <a:cubicBezTo>
                  <a:pt x="2962" y="2520"/>
                  <a:pt x="3309" y="2079"/>
                  <a:pt x="3781" y="1890"/>
                </a:cubicBezTo>
                <a:lnTo>
                  <a:pt x="3781" y="1607"/>
                </a:lnTo>
                <a:cubicBezTo>
                  <a:pt x="3781" y="1386"/>
                  <a:pt x="3970" y="1166"/>
                  <a:pt x="4222" y="1166"/>
                </a:cubicBezTo>
                <a:close/>
                <a:moveTo>
                  <a:pt x="4222" y="0"/>
                </a:moveTo>
                <a:cubicBezTo>
                  <a:pt x="1923" y="0"/>
                  <a:pt x="64" y="1859"/>
                  <a:pt x="64" y="4127"/>
                </a:cubicBezTo>
                <a:cubicBezTo>
                  <a:pt x="64" y="6270"/>
                  <a:pt x="1733" y="8034"/>
                  <a:pt x="3781" y="8223"/>
                </a:cubicBezTo>
                <a:lnTo>
                  <a:pt x="3781" y="9767"/>
                </a:lnTo>
                <a:cubicBezTo>
                  <a:pt x="3655" y="9609"/>
                  <a:pt x="3529" y="9483"/>
                  <a:pt x="3372" y="9325"/>
                </a:cubicBezTo>
                <a:cubicBezTo>
                  <a:pt x="2647" y="8601"/>
                  <a:pt x="1576" y="8128"/>
                  <a:pt x="442" y="8128"/>
                </a:cubicBezTo>
                <a:cubicBezTo>
                  <a:pt x="190" y="8128"/>
                  <a:pt x="32" y="8317"/>
                  <a:pt x="32" y="8506"/>
                </a:cubicBezTo>
                <a:cubicBezTo>
                  <a:pt x="1" y="9609"/>
                  <a:pt x="442" y="10617"/>
                  <a:pt x="1261" y="11468"/>
                </a:cubicBezTo>
                <a:cubicBezTo>
                  <a:pt x="2049" y="12255"/>
                  <a:pt x="3057" y="12696"/>
                  <a:pt x="4096" y="12696"/>
                </a:cubicBezTo>
                <a:lnTo>
                  <a:pt x="4159" y="12696"/>
                </a:lnTo>
                <a:cubicBezTo>
                  <a:pt x="5231" y="12696"/>
                  <a:pt x="6302" y="12287"/>
                  <a:pt x="7089" y="11468"/>
                </a:cubicBezTo>
                <a:cubicBezTo>
                  <a:pt x="7877" y="10680"/>
                  <a:pt x="8318" y="9641"/>
                  <a:pt x="8318" y="8506"/>
                </a:cubicBezTo>
                <a:cubicBezTo>
                  <a:pt x="8350" y="8317"/>
                  <a:pt x="8160" y="8128"/>
                  <a:pt x="7940" y="8128"/>
                </a:cubicBezTo>
                <a:cubicBezTo>
                  <a:pt x="7871" y="8124"/>
                  <a:pt x="7801" y="8122"/>
                  <a:pt x="7733" y="8122"/>
                </a:cubicBezTo>
                <a:cubicBezTo>
                  <a:pt x="6711" y="8122"/>
                  <a:pt x="5778" y="8558"/>
                  <a:pt x="5010" y="9325"/>
                </a:cubicBezTo>
                <a:cubicBezTo>
                  <a:pt x="4852" y="9483"/>
                  <a:pt x="4726" y="9609"/>
                  <a:pt x="4600" y="9767"/>
                </a:cubicBezTo>
                <a:lnTo>
                  <a:pt x="4600" y="8223"/>
                </a:lnTo>
                <a:cubicBezTo>
                  <a:pt x="6680" y="8034"/>
                  <a:pt x="8350" y="6270"/>
                  <a:pt x="8350" y="4127"/>
                </a:cubicBezTo>
                <a:cubicBezTo>
                  <a:pt x="8350" y="1859"/>
                  <a:pt x="6491" y="0"/>
                  <a:pt x="422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42" name="Google Shape;3042;p61"/>
          <p:cNvGrpSpPr/>
          <p:nvPr/>
        </p:nvGrpSpPr>
        <p:grpSpPr>
          <a:xfrm>
            <a:off x="1588822" y="2430763"/>
            <a:ext cx="279810" cy="279127"/>
            <a:chOff x="-64410850" y="4094450"/>
            <a:chExt cx="317425" cy="316650"/>
          </a:xfrm>
        </p:grpSpPr>
        <p:sp>
          <p:nvSpPr>
            <p:cNvPr id="3043" name="Google Shape;3043;p61"/>
            <p:cNvSpPr/>
            <p:nvPr/>
          </p:nvSpPr>
          <p:spPr>
            <a:xfrm>
              <a:off x="-64410850" y="4348850"/>
              <a:ext cx="317425" cy="62250"/>
            </a:xfrm>
            <a:custGeom>
              <a:rect b="b" l="l" r="r" t="t"/>
              <a:pathLst>
                <a:path extrusionOk="0" h="2490" w="12697">
                  <a:moveTo>
                    <a:pt x="3403" y="0"/>
                  </a:moveTo>
                  <a:cubicBezTo>
                    <a:pt x="2741" y="0"/>
                    <a:pt x="2206" y="536"/>
                    <a:pt x="2206" y="1229"/>
                  </a:cubicBezTo>
                  <a:lnTo>
                    <a:pt x="2206" y="1639"/>
                  </a:lnTo>
                  <a:lnTo>
                    <a:pt x="410" y="1639"/>
                  </a:lnTo>
                  <a:cubicBezTo>
                    <a:pt x="189" y="1639"/>
                    <a:pt x="0" y="1859"/>
                    <a:pt x="0" y="2048"/>
                  </a:cubicBezTo>
                  <a:cubicBezTo>
                    <a:pt x="0" y="2269"/>
                    <a:pt x="189" y="2489"/>
                    <a:pt x="410" y="2489"/>
                  </a:cubicBezTo>
                  <a:lnTo>
                    <a:pt x="12287" y="2489"/>
                  </a:lnTo>
                  <a:cubicBezTo>
                    <a:pt x="12508" y="2489"/>
                    <a:pt x="12697" y="2269"/>
                    <a:pt x="12697" y="2048"/>
                  </a:cubicBezTo>
                  <a:cubicBezTo>
                    <a:pt x="12634" y="1859"/>
                    <a:pt x="12445" y="1639"/>
                    <a:pt x="12193" y="1639"/>
                  </a:cubicBezTo>
                  <a:lnTo>
                    <a:pt x="10429" y="1639"/>
                  </a:lnTo>
                  <a:lnTo>
                    <a:pt x="10429" y="1229"/>
                  </a:lnTo>
                  <a:cubicBezTo>
                    <a:pt x="10429" y="536"/>
                    <a:pt x="9861" y="0"/>
                    <a:pt x="920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4" name="Google Shape;3044;p61"/>
            <p:cNvSpPr/>
            <p:nvPr/>
          </p:nvSpPr>
          <p:spPr>
            <a:xfrm>
              <a:off x="-64315550" y="4094450"/>
              <a:ext cx="122100" cy="192200"/>
            </a:xfrm>
            <a:custGeom>
              <a:rect b="b" l="l" r="r" t="t"/>
              <a:pathLst>
                <a:path extrusionOk="0" h="7688" w="4884">
                  <a:moveTo>
                    <a:pt x="2489" y="0"/>
                  </a:moveTo>
                  <a:cubicBezTo>
                    <a:pt x="2269" y="0"/>
                    <a:pt x="2080" y="189"/>
                    <a:pt x="2080" y="410"/>
                  </a:cubicBezTo>
                  <a:lnTo>
                    <a:pt x="2080" y="819"/>
                  </a:lnTo>
                  <a:lnTo>
                    <a:pt x="1639" y="819"/>
                  </a:lnTo>
                  <a:cubicBezTo>
                    <a:pt x="1418" y="819"/>
                    <a:pt x="1261" y="1040"/>
                    <a:pt x="1261" y="1229"/>
                  </a:cubicBezTo>
                  <a:cubicBezTo>
                    <a:pt x="1261" y="1450"/>
                    <a:pt x="1450" y="1670"/>
                    <a:pt x="1639" y="1670"/>
                  </a:cubicBezTo>
                  <a:lnTo>
                    <a:pt x="2080" y="1670"/>
                  </a:lnTo>
                  <a:lnTo>
                    <a:pt x="2080" y="2489"/>
                  </a:lnTo>
                  <a:lnTo>
                    <a:pt x="1481" y="2489"/>
                  </a:lnTo>
                  <a:cubicBezTo>
                    <a:pt x="820" y="2489"/>
                    <a:pt x="347" y="3151"/>
                    <a:pt x="599" y="3781"/>
                  </a:cubicBezTo>
                  <a:cubicBezTo>
                    <a:pt x="662" y="3970"/>
                    <a:pt x="694" y="4222"/>
                    <a:pt x="788" y="4411"/>
                  </a:cubicBezTo>
                  <a:lnTo>
                    <a:pt x="473" y="4411"/>
                  </a:lnTo>
                  <a:cubicBezTo>
                    <a:pt x="221" y="4411"/>
                    <a:pt x="63" y="4632"/>
                    <a:pt x="63" y="4821"/>
                  </a:cubicBezTo>
                  <a:cubicBezTo>
                    <a:pt x="0" y="5010"/>
                    <a:pt x="158" y="5199"/>
                    <a:pt x="379" y="5199"/>
                  </a:cubicBezTo>
                  <a:lnTo>
                    <a:pt x="820" y="5199"/>
                  </a:lnTo>
                  <a:cubicBezTo>
                    <a:pt x="851" y="6081"/>
                    <a:pt x="694" y="6900"/>
                    <a:pt x="316" y="7687"/>
                  </a:cubicBezTo>
                  <a:lnTo>
                    <a:pt x="4569" y="7687"/>
                  </a:lnTo>
                  <a:cubicBezTo>
                    <a:pt x="4159" y="6900"/>
                    <a:pt x="4002" y="6081"/>
                    <a:pt x="4065" y="5199"/>
                  </a:cubicBezTo>
                  <a:lnTo>
                    <a:pt x="4474" y="5199"/>
                  </a:lnTo>
                  <a:cubicBezTo>
                    <a:pt x="4726" y="5199"/>
                    <a:pt x="4884" y="5010"/>
                    <a:pt x="4884" y="4821"/>
                  </a:cubicBezTo>
                  <a:cubicBezTo>
                    <a:pt x="4884" y="4568"/>
                    <a:pt x="4695" y="4411"/>
                    <a:pt x="4474" y="4411"/>
                  </a:cubicBezTo>
                  <a:lnTo>
                    <a:pt x="4159" y="4411"/>
                  </a:lnTo>
                  <a:cubicBezTo>
                    <a:pt x="4222" y="4222"/>
                    <a:pt x="4285" y="3970"/>
                    <a:pt x="4380" y="3781"/>
                  </a:cubicBezTo>
                  <a:cubicBezTo>
                    <a:pt x="4600" y="3151"/>
                    <a:pt x="4128" y="2489"/>
                    <a:pt x="3466" y="2489"/>
                  </a:cubicBezTo>
                  <a:lnTo>
                    <a:pt x="2867" y="2489"/>
                  </a:lnTo>
                  <a:lnTo>
                    <a:pt x="2867" y="1670"/>
                  </a:lnTo>
                  <a:lnTo>
                    <a:pt x="3309" y="1670"/>
                  </a:lnTo>
                  <a:cubicBezTo>
                    <a:pt x="3561" y="1670"/>
                    <a:pt x="3687" y="1450"/>
                    <a:pt x="3687" y="1229"/>
                  </a:cubicBezTo>
                  <a:cubicBezTo>
                    <a:pt x="3687" y="977"/>
                    <a:pt x="3498" y="819"/>
                    <a:pt x="3309" y="819"/>
                  </a:cubicBezTo>
                  <a:lnTo>
                    <a:pt x="2867" y="819"/>
                  </a:lnTo>
                  <a:lnTo>
                    <a:pt x="2867" y="410"/>
                  </a:lnTo>
                  <a:cubicBezTo>
                    <a:pt x="2867" y="158"/>
                    <a:pt x="2678" y="0"/>
                    <a:pt x="248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5" name="Google Shape;3045;p61"/>
            <p:cNvSpPr/>
            <p:nvPr/>
          </p:nvSpPr>
          <p:spPr>
            <a:xfrm>
              <a:off x="-64335250" y="4307100"/>
              <a:ext cx="161500" cy="21300"/>
            </a:xfrm>
            <a:custGeom>
              <a:rect b="b" l="l" r="r" t="t"/>
              <a:pathLst>
                <a:path extrusionOk="0" h="852" w="6460">
                  <a:moveTo>
                    <a:pt x="1167" y="1"/>
                  </a:moveTo>
                  <a:cubicBezTo>
                    <a:pt x="631" y="1"/>
                    <a:pt x="190" y="379"/>
                    <a:pt x="1" y="851"/>
                  </a:cubicBezTo>
                  <a:lnTo>
                    <a:pt x="6459" y="851"/>
                  </a:lnTo>
                  <a:cubicBezTo>
                    <a:pt x="6302" y="379"/>
                    <a:pt x="5861" y="1"/>
                    <a:pt x="532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046" name="Google Shape;3046;p61"/>
          <p:cNvSpPr/>
          <p:nvPr/>
        </p:nvSpPr>
        <p:spPr>
          <a:xfrm>
            <a:off x="3795207" y="1555321"/>
            <a:ext cx="247169" cy="283934"/>
          </a:xfrm>
          <a:custGeom>
            <a:rect b="b" l="l" r="r" t="t"/>
            <a:pathLst>
              <a:path extrusionOk="0" h="12704" w="11059">
                <a:moveTo>
                  <a:pt x="5545" y="3449"/>
                </a:moveTo>
                <a:cubicBezTo>
                  <a:pt x="5797" y="3449"/>
                  <a:pt x="5955" y="3638"/>
                  <a:pt x="5955" y="3859"/>
                </a:cubicBezTo>
                <a:lnTo>
                  <a:pt x="5955" y="4111"/>
                </a:lnTo>
                <a:cubicBezTo>
                  <a:pt x="6427" y="4268"/>
                  <a:pt x="6774" y="4741"/>
                  <a:pt x="6774" y="5308"/>
                </a:cubicBezTo>
                <a:cubicBezTo>
                  <a:pt x="6774" y="5528"/>
                  <a:pt x="6585" y="5749"/>
                  <a:pt x="6333" y="5749"/>
                </a:cubicBezTo>
                <a:cubicBezTo>
                  <a:pt x="6081" y="5749"/>
                  <a:pt x="5955" y="5528"/>
                  <a:pt x="5955" y="5308"/>
                </a:cubicBezTo>
                <a:cubicBezTo>
                  <a:pt x="5955" y="5056"/>
                  <a:pt x="5734" y="4898"/>
                  <a:pt x="5545" y="4898"/>
                </a:cubicBezTo>
                <a:cubicBezTo>
                  <a:pt x="5293" y="4898"/>
                  <a:pt x="5104" y="5119"/>
                  <a:pt x="5104" y="5308"/>
                </a:cubicBezTo>
                <a:cubicBezTo>
                  <a:pt x="5104" y="5528"/>
                  <a:pt x="5419" y="5780"/>
                  <a:pt x="5766" y="6001"/>
                </a:cubicBezTo>
                <a:cubicBezTo>
                  <a:pt x="6207" y="6316"/>
                  <a:pt x="6774" y="6725"/>
                  <a:pt x="6774" y="7387"/>
                </a:cubicBezTo>
                <a:cubicBezTo>
                  <a:pt x="6774" y="7954"/>
                  <a:pt x="6427" y="8364"/>
                  <a:pt x="5923" y="8584"/>
                </a:cubicBezTo>
                <a:lnTo>
                  <a:pt x="5923" y="8836"/>
                </a:lnTo>
                <a:cubicBezTo>
                  <a:pt x="5923" y="9088"/>
                  <a:pt x="5734" y="9246"/>
                  <a:pt x="5545" y="9246"/>
                </a:cubicBezTo>
                <a:cubicBezTo>
                  <a:pt x="5293" y="9246"/>
                  <a:pt x="5104" y="9057"/>
                  <a:pt x="5104" y="8836"/>
                </a:cubicBezTo>
                <a:lnTo>
                  <a:pt x="5104" y="8584"/>
                </a:lnTo>
                <a:cubicBezTo>
                  <a:pt x="4632" y="8427"/>
                  <a:pt x="4285" y="7954"/>
                  <a:pt x="4285" y="7387"/>
                </a:cubicBezTo>
                <a:cubicBezTo>
                  <a:pt x="4285" y="7167"/>
                  <a:pt x="4474" y="7009"/>
                  <a:pt x="4726" y="7009"/>
                </a:cubicBezTo>
                <a:cubicBezTo>
                  <a:pt x="4947" y="7009"/>
                  <a:pt x="5104" y="7198"/>
                  <a:pt x="5104" y="7387"/>
                </a:cubicBezTo>
                <a:cubicBezTo>
                  <a:pt x="5104" y="7639"/>
                  <a:pt x="5293" y="7828"/>
                  <a:pt x="5545" y="7828"/>
                </a:cubicBezTo>
                <a:cubicBezTo>
                  <a:pt x="5766" y="7828"/>
                  <a:pt x="5923" y="7639"/>
                  <a:pt x="5923" y="7387"/>
                </a:cubicBezTo>
                <a:cubicBezTo>
                  <a:pt x="5923" y="7167"/>
                  <a:pt x="5608" y="6914"/>
                  <a:pt x="5262" y="6694"/>
                </a:cubicBezTo>
                <a:cubicBezTo>
                  <a:pt x="4821" y="6379"/>
                  <a:pt x="4285" y="5969"/>
                  <a:pt x="4285" y="5308"/>
                </a:cubicBezTo>
                <a:cubicBezTo>
                  <a:pt x="4285" y="4741"/>
                  <a:pt x="4632" y="4331"/>
                  <a:pt x="5104" y="4111"/>
                </a:cubicBezTo>
                <a:lnTo>
                  <a:pt x="5104" y="3859"/>
                </a:lnTo>
                <a:cubicBezTo>
                  <a:pt x="5104" y="3606"/>
                  <a:pt x="5293" y="3449"/>
                  <a:pt x="5545" y="3449"/>
                </a:cubicBezTo>
                <a:close/>
                <a:moveTo>
                  <a:pt x="10651" y="1"/>
                </a:moveTo>
                <a:cubicBezTo>
                  <a:pt x="10562" y="1"/>
                  <a:pt x="10473" y="34"/>
                  <a:pt x="10397" y="109"/>
                </a:cubicBezTo>
                <a:cubicBezTo>
                  <a:pt x="9389" y="834"/>
                  <a:pt x="8538" y="960"/>
                  <a:pt x="8034" y="960"/>
                </a:cubicBezTo>
                <a:cubicBezTo>
                  <a:pt x="7310" y="960"/>
                  <a:pt x="6396" y="645"/>
                  <a:pt x="5766" y="172"/>
                </a:cubicBezTo>
                <a:cubicBezTo>
                  <a:pt x="5703" y="109"/>
                  <a:pt x="5616" y="78"/>
                  <a:pt x="5526" y="78"/>
                </a:cubicBezTo>
                <a:cubicBezTo>
                  <a:pt x="5435" y="78"/>
                  <a:pt x="5341" y="109"/>
                  <a:pt x="5262" y="172"/>
                </a:cubicBezTo>
                <a:cubicBezTo>
                  <a:pt x="4632" y="645"/>
                  <a:pt x="3781" y="960"/>
                  <a:pt x="3025" y="960"/>
                </a:cubicBezTo>
                <a:cubicBezTo>
                  <a:pt x="2237" y="960"/>
                  <a:pt x="1418" y="645"/>
                  <a:pt x="662" y="109"/>
                </a:cubicBezTo>
                <a:cubicBezTo>
                  <a:pt x="582" y="47"/>
                  <a:pt x="495" y="20"/>
                  <a:pt x="411" y="20"/>
                </a:cubicBezTo>
                <a:cubicBezTo>
                  <a:pt x="196" y="20"/>
                  <a:pt x="0" y="198"/>
                  <a:pt x="0" y="424"/>
                </a:cubicBezTo>
                <a:lnTo>
                  <a:pt x="0" y="5276"/>
                </a:lnTo>
                <a:cubicBezTo>
                  <a:pt x="0" y="8616"/>
                  <a:pt x="2143" y="11609"/>
                  <a:pt x="5388" y="12680"/>
                </a:cubicBezTo>
                <a:cubicBezTo>
                  <a:pt x="5419" y="12696"/>
                  <a:pt x="5459" y="12703"/>
                  <a:pt x="5506" y="12703"/>
                </a:cubicBezTo>
                <a:cubicBezTo>
                  <a:pt x="5553" y="12703"/>
                  <a:pt x="5608" y="12696"/>
                  <a:pt x="5671" y="12680"/>
                </a:cubicBezTo>
                <a:cubicBezTo>
                  <a:pt x="8885" y="11609"/>
                  <a:pt x="11059" y="8616"/>
                  <a:pt x="11059" y="5276"/>
                </a:cubicBezTo>
                <a:lnTo>
                  <a:pt x="11059" y="424"/>
                </a:lnTo>
                <a:cubicBezTo>
                  <a:pt x="11059" y="182"/>
                  <a:pt x="10858" y="1"/>
                  <a:pt x="1065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47" name="Google Shape;3047;p61"/>
          <p:cNvGrpSpPr/>
          <p:nvPr/>
        </p:nvGrpSpPr>
        <p:grpSpPr>
          <a:xfrm>
            <a:off x="3771924" y="1989258"/>
            <a:ext cx="285583" cy="287865"/>
            <a:chOff x="-62516625" y="3743175"/>
            <a:chExt cx="315875" cy="318400"/>
          </a:xfrm>
        </p:grpSpPr>
        <p:sp>
          <p:nvSpPr>
            <p:cNvPr id="3048" name="Google Shape;3048;p61"/>
            <p:cNvSpPr/>
            <p:nvPr/>
          </p:nvSpPr>
          <p:spPr>
            <a:xfrm>
              <a:off x="-62334675" y="3884950"/>
              <a:ext cx="62250" cy="145725"/>
            </a:xfrm>
            <a:custGeom>
              <a:rect b="b" l="l" r="r" t="t"/>
              <a:pathLst>
                <a:path extrusionOk="0" h="5829" w="2490">
                  <a:moveTo>
                    <a:pt x="1229" y="0"/>
                  </a:moveTo>
                  <a:cubicBezTo>
                    <a:pt x="977" y="0"/>
                    <a:pt x="820" y="189"/>
                    <a:pt x="820" y="410"/>
                  </a:cubicBezTo>
                  <a:lnTo>
                    <a:pt x="820" y="662"/>
                  </a:lnTo>
                  <a:cubicBezTo>
                    <a:pt x="347" y="819"/>
                    <a:pt x="0" y="1292"/>
                    <a:pt x="0" y="1859"/>
                  </a:cubicBezTo>
                  <a:cubicBezTo>
                    <a:pt x="0" y="2520"/>
                    <a:pt x="536" y="2930"/>
                    <a:pt x="977" y="3245"/>
                  </a:cubicBezTo>
                  <a:cubicBezTo>
                    <a:pt x="1292" y="3466"/>
                    <a:pt x="1639" y="3718"/>
                    <a:pt x="1639" y="3938"/>
                  </a:cubicBezTo>
                  <a:cubicBezTo>
                    <a:pt x="1639" y="4190"/>
                    <a:pt x="1450" y="4348"/>
                    <a:pt x="1229" y="4348"/>
                  </a:cubicBezTo>
                  <a:cubicBezTo>
                    <a:pt x="977" y="4348"/>
                    <a:pt x="820" y="4127"/>
                    <a:pt x="820" y="3938"/>
                  </a:cubicBezTo>
                  <a:cubicBezTo>
                    <a:pt x="820" y="3718"/>
                    <a:pt x="631" y="3497"/>
                    <a:pt x="442" y="3497"/>
                  </a:cubicBezTo>
                  <a:cubicBezTo>
                    <a:pt x="221" y="3497"/>
                    <a:pt x="0" y="3718"/>
                    <a:pt x="0" y="3938"/>
                  </a:cubicBezTo>
                  <a:cubicBezTo>
                    <a:pt x="0" y="4505"/>
                    <a:pt x="347" y="4915"/>
                    <a:pt x="820" y="5135"/>
                  </a:cubicBezTo>
                  <a:lnTo>
                    <a:pt x="820" y="5387"/>
                  </a:lnTo>
                  <a:cubicBezTo>
                    <a:pt x="820" y="5639"/>
                    <a:pt x="1009" y="5828"/>
                    <a:pt x="1229" y="5828"/>
                  </a:cubicBezTo>
                  <a:cubicBezTo>
                    <a:pt x="1450" y="5828"/>
                    <a:pt x="1639" y="5639"/>
                    <a:pt x="1639" y="5387"/>
                  </a:cubicBezTo>
                  <a:lnTo>
                    <a:pt x="1639" y="5135"/>
                  </a:lnTo>
                  <a:cubicBezTo>
                    <a:pt x="2111" y="4978"/>
                    <a:pt x="2489" y="4505"/>
                    <a:pt x="2489" y="3938"/>
                  </a:cubicBezTo>
                  <a:cubicBezTo>
                    <a:pt x="2489" y="3277"/>
                    <a:pt x="1922" y="2867"/>
                    <a:pt x="1481" y="2552"/>
                  </a:cubicBezTo>
                  <a:cubicBezTo>
                    <a:pt x="1166" y="2331"/>
                    <a:pt x="820" y="2079"/>
                    <a:pt x="820" y="1859"/>
                  </a:cubicBezTo>
                  <a:cubicBezTo>
                    <a:pt x="820" y="1607"/>
                    <a:pt x="1009" y="1418"/>
                    <a:pt x="1229" y="1418"/>
                  </a:cubicBezTo>
                  <a:cubicBezTo>
                    <a:pt x="1450" y="1418"/>
                    <a:pt x="1639" y="1607"/>
                    <a:pt x="1639" y="1859"/>
                  </a:cubicBezTo>
                  <a:cubicBezTo>
                    <a:pt x="1639" y="2079"/>
                    <a:pt x="1859" y="2237"/>
                    <a:pt x="2048" y="2237"/>
                  </a:cubicBezTo>
                  <a:cubicBezTo>
                    <a:pt x="2237" y="2237"/>
                    <a:pt x="2489" y="2048"/>
                    <a:pt x="2489" y="1859"/>
                  </a:cubicBezTo>
                  <a:cubicBezTo>
                    <a:pt x="2489" y="1292"/>
                    <a:pt x="2143" y="882"/>
                    <a:pt x="1639" y="662"/>
                  </a:cubicBezTo>
                  <a:lnTo>
                    <a:pt x="1639" y="410"/>
                  </a:lnTo>
                  <a:cubicBezTo>
                    <a:pt x="1639" y="158"/>
                    <a:pt x="1450" y="0"/>
                    <a:pt x="122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9" name="Google Shape;3049;p61"/>
            <p:cNvSpPr/>
            <p:nvPr/>
          </p:nvSpPr>
          <p:spPr>
            <a:xfrm>
              <a:off x="-62516625" y="3743175"/>
              <a:ext cx="315875" cy="318400"/>
            </a:xfrm>
            <a:custGeom>
              <a:rect b="b" l="l" r="r" t="t"/>
              <a:pathLst>
                <a:path extrusionOk="0" h="12736" w="12635">
                  <a:moveTo>
                    <a:pt x="4632" y="3308"/>
                  </a:moveTo>
                  <a:cubicBezTo>
                    <a:pt x="5388" y="3308"/>
                    <a:pt x="6018" y="3938"/>
                    <a:pt x="6018" y="4694"/>
                  </a:cubicBezTo>
                  <a:cubicBezTo>
                    <a:pt x="6018" y="5450"/>
                    <a:pt x="5420" y="6049"/>
                    <a:pt x="4632" y="6049"/>
                  </a:cubicBezTo>
                  <a:cubicBezTo>
                    <a:pt x="3876" y="6049"/>
                    <a:pt x="3246" y="5419"/>
                    <a:pt x="3246" y="4694"/>
                  </a:cubicBezTo>
                  <a:cubicBezTo>
                    <a:pt x="3246" y="3938"/>
                    <a:pt x="3876" y="3308"/>
                    <a:pt x="4632" y="3308"/>
                  </a:cubicBezTo>
                  <a:close/>
                  <a:moveTo>
                    <a:pt x="8507" y="5230"/>
                  </a:moveTo>
                  <a:cubicBezTo>
                    <a:pt x="10303" y="5230"/>
                    <a:pt x="11815" y="6742"/>
                    <a:pt x="11815" y="8538"/>
                  </a:cubicBezTo>
                  <a:cubicBezTo>
                    <a:pt x="11815" y="10365"/>
                    <a:pt x="10334" y="11846"/>
                    <a:pt x="8507" y="11846"/>
                  </a:cubicBezTo>
                  <a:cubicBezTo>
                    <a:pt x="6680" y="11846"/>
                    <a:pt x="5199" y="10365"/>
                    <a:pt x="5199" y="8538"/>
                  </a:cubicBezTo>
                  <a:cubicBezTo>
                    <a:pt x="5199" y="6742"/>
                    <a:pt x="6680" y="5230"/>
                    <a:pt x="8507" y="5230"/>
                  </a:cubicBezTo>
                  <a:close/>
                  <a:moveTo>
                    <a:pt x="4664" y="0"/>
                  </a:moveTo>
                  <a:cubicBezTo>
                    <a:pt x="2080" y="0"/>
                    <a:pt x="1" y="2079"/>
                    <a:pt x="1" y="4694"/>
                  </a:cubicBezTo>
                  <a:cubicBezTo>
                    <a:pt x="1" y="5703"/>
                    <a:pt x="316" y="6711"/>
                    <a:pt x="914" y="7498"/>
                  </a:cubicBezTo>
                  <a:lnTo>
                    <a:pt x="4317" y="12571"/>
                  </a:lnTo>
                  <a:cubicBezTo>
                    <a:pt x="4396" y="12681"/>
                    <a:pt x="4530" y="12736"/>
                    <a:pt x="4660" y="12736"/>
                  </a:cubicBezTo>
                  <a:cubicBezTo>
                    <a:pt x="4790" y="12736"/>
                    <a:pt x="4916" y="12681"/>
                    <a:pt x="4979" y="12571"/>
                  </a:cubicBezTo>
                  <a:lnTo>
                    <a:pt x="5672" y="11531"/>
                  </a:lnTo>
                  <a:cubicBezTo>
                    <a:pt x="6396" y="12256"/>
                    <a:pt x="7404" y="12665"/>
                    <a:pt x="8507" y="12665"/>
                  </a:cubicBezTo>
                  <a:cubicBezTo>
                    <a:pt x="10776" y="12665"/>
                    <a:pt x="12634" y="10838"/>
                    <a:pt x="12634" y="8538"/>
                  </a:cubicBezTo>
                  <a:cubicBezTo>
                    <a:pt x="12634" y="6553"/>
                    <a:pt x="11217" y="4852"/>
                    <a:pt x="9326" y="4474"/>
                  </a:cubicBezTo>
                  <a:lnTo>
                    <a:pt x="9326" y="4222"/>
                  </a:lnTo>
                  <a:cubicBezTo>
                    <a:pt x="9074" y="1796"/>
                    <a:pt x="7089" y="0"/>
                    <a:pt x="466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50" name="Google Shape;3050;p61"/>
          <p:cNvGrpSpPr/>
          <p:nvPr/>
        </p:nvGrpSpPr>
        <p:grpSpPr>
          <a:xfrm>
            <a:off x="3773064" y="2441389"/>
            <a:ext cx="279817" cy="259525"/>
            <a:chOff x="-62511900" y="4129100"/>
            <a:chExt cx="304050" cy="282000"/>
          </a:xfrm>
        </p:grpSpPr>
        <p:sp>
          <p:nvSpPr>
            <p:cNvPr id="3051" name="Google Shape;3051;p61"/>
            <p:cNvSpPr/>
            <p:nvPr/>
          </p:nvSpPr>
          <p:spPr>
            <a:xfrm>
              <a:off x="-62414225" y="4203925"/>
              <a:ext cx="206375" cy="207175"/>
            </a:xfrm>
            <a:custGeom>
              <a:rect b="b" l="l" r="r" t="t"/>
              <a:pathLst>
                <a:path extrusionOk="0" h="8287" w="8255">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2" name="Google Shape;3052;p61"/>
            <p:cNvSpPr/>
            <p:nvPr/>
          </p:nvSpPr>
          <p:spPr>
            <a:xfrm>
              <a:off x="-62511100" y="4129100"/>
              <a:ext cx="159900" cy="74850"/>
            </a:xfrm>
            <a:custGeom>
              <a:rect b="b" l="l" r="r" t="t"/>
              <a:pathLst>
                <a:path extrusionOk="0" h="2994" w="6396">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3" name="Google Shape;3053;p61"/>
            <p:cNvSpPr/>
            <p:nvPr/>
          </p:nvSpPr>
          <p:spPr>
            <a:xfrm>
              <a:off x="-62511100" y="4207075"/>
              <a:ext cx="110275" cy="59875"/>
            </a:xfrm>
            <a:custGeom>
              <a:rect b="b" l="l" r="r" t="t"/>
              <a:pathLst>
                <a:path extrusionOk="0" h="2395" w="4411">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4" name="Google Shape;3054;p61"/>
            <p:cNvSpPr/>
            <p:nvPr/>
          </p:nvSpPr>
          <p:spPr>
            <a:xfrm>
              <a:off x="-62511100" y="4329950"/>
              <a:ext cx="106350" cy="59875"/>
            </a:xfrm>
            <a:custGeom>
              <a:rect b="b" l="l" r="r" t="t"/>
              <a:pathLst>
                <a:path extrusionOk="0" h="2395" w="4254">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5" name="Google Shape;3055;p61"/>
            <p:cNvSpPr/>
            <p:nvPr/>
          </p:nvSpPr>
          <p:spPr>
            <a:xfrm>
              <a:off x="-62511900" y="4268500"/>
              <a:ext cx="78000" cy="60675"/>
            </a:xfrm>
            <a:custGeom>
              <a:rect b="b" l="l" r="r" t="t"/>
              <a:pathLst>
                <a:path extrusionOk="0" h="2427" w="312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56" name="Google Shape;3056;p61"/>
          <p:cNvGrpSpPr/>
          <p:nvPr/>
        </p:nvGrpSpPr>
        <p:grpSpPr>
          <a:xfrm>
            <a:off x="2482912" y="2862998"/>
            <a:ext cx="247193" cy="292126"/>
            <a:chOff x="-60597975" y="3367475"/>
            <a:chExt cx="268600" cy="317425"/>
          </a:xfrm>
        </p:grpSpPr>
        <p:sp>
          <p:nvSpPr>
            <p:cNvPr id="3057" name="Google Shape;3057;p61"/>
            <p:cNvSpPr/>
            <p:nvPr/>
          </p:nvSpPr>
          <p:spPr>
            <a:xfrm>
              <a:off x="-60535750" y="3495075"/>
              <a:ext cx="206375" cy="82725"/>
            </a:xfrm>
            <a:custGeom>
              <a:rect b="b" l="l" r="r" t="t"/>
              <a:pathLst>
                <a:path extrusionOk="0" h="3309" w="8255">
                  <a:moveTo>
                    <a:pt x="5357" y="1229"/>
                  </a:moveTo>
                  <a:cubicBezTo>
                    <a:pt x="5577" y="1229"/>
                    <a:pt x="5766" y="1418"/>
                    <a:pt x="5766" y="1607"/>
                  </a:cubicBezTo>
                  <a:cubicBezTo>
                    <a:pt x="5766" y="1890"/>
                    <a:pt x="5577" y="2048"/>
                    <a:pt x="5357" y="2048"/>
                  </a:cubicBezTo>
                  <a:lnTo>
                    <a:pt x="2049" y="2048"/>
                  </a:lnTo>
                  <a:cubicBezTo>
                    <a:pt x="1797" y="2048"/>
                    <a:pt x="1639" y="1859"/>
                    <a:pt x="1639" y="1607"/>
                  </a:cubicBezTo>
                  <a:cubicBezTo>
                    <a:pt x="1639" y="1386"/>
                    <a:pt x="1828" y="1229"/>
                    <a:pt x="2049" y="1229"/>
                  </a:cubicBezTo>
                  <a:close/>
                  <a:moveTo>
                    <a:pt x="1" y="0"/>
                  </a:moveTo>
                  <a:lnTo>
                    <a:pt x="1" y="3308"/>
                  </a:lnTo>
                  <a:lnTo>
                    <a:pt x="8255" y="3308"/>
                  </a:lnTo>
                  <a:lnTo>
                    <a:pt x="825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8" name="Google Shape;3058;p61"/>
            <p:cNvSpPr/>
            <p:nvPr/>
          </p:nvSpPr>
          <p:spPr>
            <a:xfrm>
              <a:off x="-60432575" y="3367475"/>
              <a:ext cx="20500" cy="47275"/>
            </a:xfrm>
            <a:custGeom>
              <a:rect b="b" l="l" r="r" t="t"/>
              <a:pathLst>
                <a:path extrusionOk="0" h="1891" w="820">
                  <a:moveTo>
                    <a:pt x="1" y="0"/>
                  </a:moveTo>
                  <a:lnTo>
                    <a:pt x="1" y="1891"/>
                  </a:lnTo>
                  <a:cubicBezTo>
                    <a:pt x="127" y="1765"/>
                    <a:pt x="221" y="1639"/>
                    <a:pt x="379" y="1639"/>
                  </a:cubicBezTo>
                  <a:cubicBezTo>
                    <a:pt x="600" y="1639"/>
                    <a:pt x="694" y="1765"/>
                    <a:pt x="820" y="1891"/>
                  </a:cubicBezTo>
                  <a:lnTo>
                    <a:pt x="82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9" name="Google Shape;3059;p61"/>
            <p:cNvSpPr/>
            <p:nvPr/>
          </p:nvSpPr>
          <p:spPr>
            <a:xfrm>
              <a:off x="-60535750" y="3367475"/>
              <a:ext cx="206375" cy="107150"/>
            </a:xfrm>
            <a:custGeom>
              <a:rect b="b" l="l" r="r" t="t"/>
              <a:pathLst>
                <a:path extrusionOk="0" h="4286" w="8255">
                  <a:moveTo>
                    <a:pt x="1" y="0"/>
                  </a:moveTo>
                  <a:lnTo>
                    <a:pt x="1" y="4285"/>
                  </a:lnTo>
                  <a:lnTo>
                    <a:pt x="8255" y="4285"/>
                  </a:lnTo>
                  <a:lnTo>
                    <a:pt x="8255" y="1261"/>
                  </a:lnTo>
                  <a:cubicBezTo>
                    <a:pt x="8255" y="567"/>
                    <a:pt x="7720" y="32"/>
                    <a:pt x="7026" y="32"/>
                  </a:cubicBezTo>
                  <a:lnTo>
                    <a:pt x="5829" y="32"/>
                  </a:lnTo>
                  <a:lnTo>
                    <a:pt x="5829" y="2930"/>
                  </a:lnTo>
                  <a:cubicBezTo>
                    <a:pt x="5829" y="3182"/>
                    <a:pt x="5633" y="3350"/>
                    <a:pt x="5418" y="3350"/>
                  </a:cubicBezTo>
                  <a:cubicBezTo>
                    <a:pt x="5311" y="3350"/>
                    <a:pt x="5199" y="3308"/>
                    <a:pt x="5105" y="3214"/>
                  </a:cubicBezTo>
                  <a:lnTo>
                    <a:pt x="4569" y="2678"/>
                  </a:lnTo>
                  <a:lnTo>
                    <a:pt x="4002" y="3214"/>
                  </a:lnTo>
                  <a:cubicBezTo>
                    <a:pt x="3917" y="3289"/>
                    <a:pt x="3821" y="3322"/>
                    <a:pt x="3728" y="3322"/>
                  </a:cubicBezTo>
                  <a:cubicBezTo>
                    <a:pt x="3510" y="3322"/>
                    <a:pt x="3309" y="3142"/>
                    <a:pt x="3309" y="2899"/>
                  </a:cubicBezTo>
                  <a:lnTo>
                    <a:pt x="330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0" name="Google Shape;3060;p61"/>
            <p:cNvSpPr/>
            <p:nvPr/>
          </p:nvSpPr>
          <p:spPr>
            <a:xfrm>
              <a:off x="-60597975" y="3368175"/>
              <a:ext cx="40200" cy="316725"/>
            </a:xfrm>
            <a:custGeom>
              <a:rect b="b" l="l" r="r" t="t"/>
              <a:pathLst>
                <a:path extrusionOk="0" h="12669" w="1608">
                  <a:moveTo>
                    <a:pt x="337" y="0"/>
                  </a:moveTo>
                  <a:cubicBezTo>
                    <a:pt x="163" y="0"/>
                    <a:pt x="1" y="178"/>
                    <a:pt x="1" y="382"/>
                  </a:cubicBezTo>
                  <a:lnTo>
                    <a:pt x="1" y="12259"/>
                  </a:lnTo>
                  <a:cubicBezTo>
                    <a:pt x="1" y="12480"/>
                    <a:pt x="190" y="12669"/>
                    <a:pt x="379" y="12669"/>
                  </a:cubicBezTo>
                  <a:lnTo>
                    <a:pt x="1608" y="12669"/>
                  </a:lnTo>
                  <a:lnTo>
                    <a:pt x="1608" y="4"/>
                  </a:lnTo>
                  <a:lnTo>
                    <a:pt x="379" y="4"/>
                  </a:lnTo>
                  <a:cubicBezTo>
                    <a:pt x="365" y="2"/>
                    <a:pt x="351" y="0"/>
                    <a:pt x="33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1" name="Google Shape;3061;p61"/>
            <p:cNvSpPr/>
            <p:nvPr/>
          </p:nvSpPr>
          <p:spPr>
            <a:xfrm>
              <a:off x="-60535750" y="3597450"/>
              <a:ext cx="206375" cy="86675"/>
            </a:xfrm>
            <a:custGeom>
              <a:rect b="b" l="l" r="r" t="t"/>
              <a:pathLst>
                <a:path extrusionOk="0" h="3467" w="8255">
                  <a:moveTo>
                    <a:pt x="1" y="1"/>
                  </a:moveTo>
                  <a:lnTo>
                    <a:pt x="1" y="3466"/>
                  </a:lnTo>
                  <a:lnTo>
                    <a:pt x="7026" y="3466"/>
                  </a:lnTo>
                  <a:cubicBezTo>
                    <a:pt x="7720" y="3466"/>
                    <a:pt x="8255" y="2931"/>
                    <a:pt x="8255" y="2206"/>
                  </a:cubicBezTo>
                  <a:lnTo>
                    <a:pt x="825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062" name="Google Shape;3062;p61"/>
          <p:cNvSpPr/>
          <p:nvPr/>
        </p:nvSpPr>
        <p:spPr>
          <a:xfrm>
            <a:off x="2462482" y="3305298"/>
            <a:ext cx="290673" cy="287492"/>
          </a:xfrm>
          <a:custGeom>
            <a:rect b="b" l="l" r="r" t="t"/>
            <a:pathLst>
              <a:path extrusionOk="0" h="12619" w="12760">
                <a:moveTo>
                  <a:pt x="10082" y="2190"/>
                </a:moveTo>
                <a:lnTo>
                  <a:pt x="11027" y="2726"/>
                </a:lnTo>
                <a:lnTo>
                  <a:pt x="8948" y="6317"/>
                </a:lnTo>
                <a:lnTo>
                  <a:pt x="8003" y="5781"/>
                </a:lnTo>
                <a:cubicBezTo>
                  <a:pt x="8349" y="5151"/>
                  <a:pt x="9704" y="2820"/>
                  <a:pt x="10082" y="2190"/>
                </a:cubicBezTo>
                <a:close/>
                <a:moveTo>
                  <a:pt x="7813" y="6601"/>
                </a:moveTo>
                <a:lnTo>
                  <a:pt x="8318" y="6916"/>
                </a:lnTo>
                <a:lnTo>
                  <a:pt x="7782" y="7262"/>
                </a:lnTo>
                <a:lnTo>
                  <a:pt x="7813" y="6601"/>
                </a:lnTo>
                <a:close/>
                <a:moveTo>
                  <a:pt x="10554" y="8522"/>
                </a:moveTo>
                <a:cubicBezTo>
                  <a:pt x="10806" y="8522"/>
                  <a:pt x="10964" y="8711"/>
                  <a:pt x="10964" y="8900"/>
                </a:cubicBezTo>
                <a:cubicBezTo>
                  <a:pt x="10964" y="9153"/>
                  <a:pt x="10806" y="9342"/>
                  <a:pt x="10554" y="9342"/>
                </a:cubicBezTo>
                <a:lnTo>
                  <a:pt x="5608" y="9342"/>
                </a:lnTo>
                <a:cubicBezTo>
                  <a:pt x="5356" y="9342"/>
                  <a:pt x="5167" y="9153"/>
                  <a:pt x="5167" y="8900"/>
                </a:cubicBezTo>
                <a:cubicBezTo>
                  <a:pt x="5167" y="8680"/>
                  <a:pt x="5356" y="8522"/>
                  <a:pt x="5608" y="8522"/>
                </a:cubicBezTo>
                <a:close/>
                <a:moveTo>
                  <a:pt x="3088" y="5592"/>
                </a:moveTo>
                <a:cubicBezTo>
                  <a:pt x="3308" y="5592"/>
                  <a:pt x="3497" y="5813"/>
                  <a:pt x="3497" y="6002"/>
                </a:cubicBezTo>
                <a:lnTo>
                  <a:pt x="3497" y="6286"/>
                </a:lnTo>
                <a:cubicBezTo>
                  <a:pt x="3970" y="6443"/>
                  <a:pt x="4348" y="6916"/>
                  <a:pt x="4348" y="7451"/>
                </a:cubicBezTo>
                <a:cubicBezTo>
                  <a:pt x="4348" y="7703"/>
                  <a:pt x="4159" y="7861"/>
                  <a:pt x="3907" y="7861"/>
                </a:cubicBezTo>
                <a:cubicBezTo>
                  <a:pt x="3655" y="7861"/>
                  <a:pt x="3497" y="7640"/>
                  <a:pt x="3497" y="7451"/>
                </a:cubicBezTo>
                <a:cubicBezTo>
                  <a:pt x="3497" y="7231"/>
                  <a:pt x="3308" y="7010"/>
                  <a:pt x="3088" y="7010"/>
                </a:cubicBezTo>
                <a:cubicBezTo>
                  <a:pt x="2836" y="7010"/>
                  <a:pt x="2678" y="7231"/>
                  <a:pt x="2678" y="7451"/>
                </a:cubicBezTo>
                <a:cubicBezTo>
                  <a:pt x="2678" y="7703"/>
                  <a:pt x="3025" y="7924"/>
                  <a:pt x="3340" y="8176"/>
                </a:cubicBezTo>
                <a:cubicBezTo>
                  <a:pt x="3781" y="8491"/>
                  <a:pt x="4348" y="8869"/>
                  <a:pt x="4348" y="9531"/>
                </a:cubicBezTo>
                <a:cubicBezTo>
                  <a:pt x="4348" y="10098"/>
                  <a:pt x="3970" y="10539"/>
                  <a:pt x="3497" y="10728"/>
                </a:cubicBezTo>
                <a:lnTo>
                  <a:pt x="3497" y="11011"/>
                </a:lnTo>
                <a:cubicBezTo>
                  <a:pt x="3497" y="11232"/>
                  <a:pt x="3308" y="11452"/>
                  <a:pt x="3088" y="11452"/>
                </a:cubicBezTo>
                <a:cubicBezTo>
                  <a:pt x="2836" y="11452"/>
                  <a:pt x="2678" y="11232"/>
                  <a:pt x="2678" y="11011"/>
                </a:cubicBezTo>
                <a:lnTo>
                  <a:pt x="2678" y="10728"/>
                </a:lnTo>
                <a:cubicBezTo>
                  <a:pt x="2206" y="10570"/>
                  <a:pt x="1859" y="10098"/>
                  <a:pt x="1859" y="9531"/>
                </a:cubicBezTo>
                <a:cubicBezTo>
                  <a:pt x="1859" y="9310"/>
                  <a:pt x="2048" y="9121"/>
                  <a:pt x="2300" y="9121"/>
                </a:cubicBezTo>
                <a:cubicBezTo>
                  <a:pt x="2521" y="9121"/>
                  <a:pt x="2678" y="9310"/>
                  <a:pt x="2678" y="9531"/>
                </a:cubicBezTo>
                <a:cubicBezTo>
                  <a:pt x="2678" y="9783"/>
                  <a:pt x="2867" y="9940"/>
                  <a:pt x="3088" y="9940"/>
                </a:cubicBezTo>
                <a:cubicBezTo>
                  <a:pt x="3308" y="9940"/>
                  <a:pt x="3497" y="9751"/>
                  <a:pt x="3497" y="9531"/>
                </a:cubicBezTo>
                <a:cubicBezTo>
                  <a:pt x="3497" y="9310"/>
                  <a:pt x="3182" y="9089"/>
                  <a:pt x="2836" y="8837"/>
                </a:cubicBezTo>
                <a:cubicBezTo>
                  <a:pt x="2395" y="8522"/>
                  <a:pt x="1859" y="8113"/>
                  <a:pt x="1859" y="7451"/>
                </a:cubicBezTo>
                <a:cubicBezTo>
                  <a:pt x="1859" y="6916"/>
                  <a:pt x="2206" y="6475"/>
                  <a:pt x="2678" y="6286"/>
                </a:cubicBezTo>
                <a:lnTo>
                  <a:pt x="2678" y="6002"/>
                </a:lnTo>
                <a:cubicBezTo>
                  <a:pt x="2678" y="5750"/>
                  <a:pt x="2867" y="5592"/>
                  <a:pt x="3088" y="5592"/>
                </a:cubicBezTo>
                <a:close/>
                <a:moveTo>
                  <a:pt x="10554" y="11011"/>
                </a:moveTo>
                <a:cubicBezTo>
                  <a:pt x="10806" y="11011"/>
                  <a:pt x="10964" y="11200"/>
                  <a:pt x="10964" y="11452"/>
                </a:cubicBezTo>
                <a:cubicBezTo>
                  <a:pt x="10964" y="11641"/>
                  <a:pt x="10806" y="11830"/>
                  <a:pt x="10554" y="11830"/>
                </a:cubicBezTo>
                <a:lnTo>
                  <a:pt x="5608" y="11830"/>
                </a:lnTo>
                <a:cubicBezTo>
                  <a:pt x="5356" y="11830"/>
                  <a:pt x="5167" y="11641"/>
                  <a:pt x="5167" y="11452"/>
                </a:cubicBezTo>
                <a:cubicBezTo>
                  <a:pt x="5167" y="11200"/>
                  <a:pt x="5356" y="11011"/>
                  <a:pt x="5608" y="11011"/>
                </a:cubicBezTo>
                <a:close/>
                <a:moveTo>
                  <a:pt x="10933" y="1"/>
                </a:moveTo>
                <a:cubicBezTo>
                  <a:pt x="10599" y="1"/>
                  <a:pt x="10280" y="176"/>
                  <a:pt x="10113" y="489"/>
                </a:cubicBezTo>
                <a:lnTo>
                  <a:pt x="7877" y="4395"/>
                </a:lnTo>
                <a:lnTo>
                  <a:pt x="1229" y="4395"/>
                </a:lnTo>
                <a:cubicBezTo>
                  <a:pt x="567" y="4395"/>
                  <a:pt x="0" y="4931"/>
                  <a:pt x="0" y="5592"/>
                </a:cubicBezTo>
                <a:lnTo>
                  <a:pt x="0" y="11389"/>
                </a:lnTo>
                <a:cubicBezTo>
                  <a:pt x="0" y="12051"/>
                  <a:pt x="567" y="12618"/>
                  <a:pt x="1229" y="12618"/>
                </a:cubicBezTo>
                <a:lnTo>
                  <a:pt x="11437" y="12618"/>
                </a:lnTo>
                <a:cubicBezTo>
                  <a:pt x="12098" y="12618"/>
                  <a:pt x="12697" y="12082"/>
                  <a:pt x="12697" y="11389"/>
                </a:cubicBezTo>
                <a:lnTo>
                  <a:pt x="12697" y="5592"/>
                </a:lnTo>
                <a:cubicBezTo>
                  <a:pt x="12602" y="4931"/>
                  <a:pt x="12067" y="4395"/>
                  <a:pt x="11374" y="4395"/>
                </a:cubicBezTo>
                <a:lnTo>
                  <a:pt x="11027" y="4395"/>
                </a:lnTo>
                <a:lnTo>
                  <a:pt x="12476" y="1875"/>
                </a:lnTo>
                <a:cubicBezTo>
                  <a:pt x="12760" y="1402"/>
                  <a:pt x="12602" y="804"/>
                  <a:pt x="12130" y="583"/>
                </a:cubicBezTo>
                <a:lnTo>
                  <a:pt x="11437" y="142"/>
                </a:lnTo>
                <a:cubicBezTo>
                  <a:pt x="11277" y="46"/>
                  <a:pt x="11103" y="1"/>
                  <a:pt x="1093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63" name="Google Shape;3063;p61"/>
          <p:cNvGrpSpPr/>
          <p:nvPr/>
        </p:nvGrpSpPr>
        <p:grpSpPr>
          <a:xfrm>
            <a:off x="2464199" y="3780078"/>
            <a:ext cx="279760" cy="200422"/>
            <a:chOff x="-60621600" y="4145650"/>
            <a:chExt cx="316650" cy="226850"/>
          </a:xfrm>
        </p:grpSpPr>
        <p:sp>
          <p:nvSpPr>
            <p:cNvPr id="3064" name="Google Shape;3064;p61"/>
            <p:cNvSpPr/>
            <p:nvPr/>
          </p:nvSpPr>
          <p:spPr>
            <a:xfrm>
              <a:off x="-60463275" y="4249600"/>
              <a:ext cx="61450" cy="60675"/>
            </a:xfrm>
            <a:custGeom>
              <a:rect b="b" l="l" r="r" t="t"/>
              <a:pathLst>
                <a:path extrusionOk="0" h="2427" w="2458">
                  <a:moveTo>
                    <a:pt x="1229" y="1"/>
                  </a:moveTo>
                  <a:cubicBezTo>
                    <a:pt x="567" y="1"/>
                    <a:pt x="0" y="536"/>
                    <a:pt x="0" y="1198"/>
                  </a:cubicBezTo>
                  <a:cubicBezTo>
                    <a:pt x="0" y="1891"/>
                    <a:pt x="567" y="2427"/>
                    <a:pt x="1229" y="2427"/>
                  </a:cubicBezTo>
                  <a:cubicBezTo>
                    <a:pt x="1891" y="2427"/>
                    <a:pt x="2458" y="1891"/>
                    <a:pt x="2458" y="1198"/>
                  </a:cubicBezTo>
                  <a:cubicBezTo>
                    <a:pt x="2458" y="536"/>
                    <a:pt x="1891" y="1"/>
                    <a:pt x="122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5" name="Google Shape;3065;p61"/>
            <p:cNvSpPr/>
            <p:nvPr/>
          </p:nvSpPr>
          <p:spPr>
            <a:xfrm>
              <a:off x="-60526300" y="4249600"/>
              <a:ext cx="48075" cy="60675"/>
            </a:xfrm>
            <a:custGeom>
              <a:rect b="b" l="l" r="r" t="t"/>
              <a:pathLst>
                <a:path extrusionOk="0" h="2427" w="1923">
                  <a:moveTo>
                    <a:pt x="1261" y="1"/>
                  </a:moveTo>
                  <a:cubicBezTo>
                    <a:pt x="599" y="1"/>
                    <a:pt x="1" y="536"/>
                    <a:pt x="1" y="1198"/>
                  </a:cubicBezTo>
                  <a:cubicBezTo>
                    <a:pt x="1" y="1891"/>
                    <a:pt x="568" y="2427"/>
                    <a:pt x="1261" y="2427"/>
                  </a:cubicBezTo>
                  <a:cubicBezTo>
                    <a:pt x="1513" y="2427"/>
                    <a:pt x="1734" y="2364"/>
                    <a:pt x="1923" y="2238"/>
                  </a:cubicBezTo>
                  <a:cubicBezTo>
                    <a:pt x="1765" y="1923"/>
                    <a:pt x="1671" y="1576"/>
                    <a:pt x="1671" y="1198"/>
                  </a:cubicBezTo>
                  <a:cubicBezTo>
                    <a:pt x="1671" y="851"/>
                    <a:pt x="1765" y="505"/>
                    <a:pt x="1923" y="190"/>
                  </a:cubicBezTo>
                  <a:cubicBezTo>
                    <a:pt x="1734" y="64"/>
                    <a:pt x="1513" y="1"/>
                    <a:pt x="126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6" name="Google Shape;3066;p61"/>
            <p:cNvSpPr/>
            <p:nvPr/>
          </p:nvSpPr>
          <p:spPr>
            <a:xfrm>
              <a:off x="-60621600" y="4145650"/>
              <a:ext cx="316650" cy="226850"/>
            </a:xfrm>
            <a:custGeom>
              <a:rect b="b" l="l" r="r" t="t"/>
              <a:pathLst>
                <a:path extrusionOk="0" h="9074" w="12666">
                  <a:moveTo>
                    <a:pt x="11374" y="851"/>
                  </a:moveTo>
                  <a:cubicBezTo>
                    <a:pt x="11626" y="851"/>
                    <a:pt x="11815" y="1040"/>
                    <a:pt x="11815" y="1229"/>
                  </a:cubicBezTo>
                  <a:lnTo>
                    <a:pt x="11815" y="1670"/>
                  </a:lnTo>
                  <a:lnTo>
                    <a:pt x="788" y="1670"/>
                  </a:lnTo>
                  <a:lnTo>
                    <a:pt x="788" y="1229"/>
                  </a:lnTo>
                  <a:cubicBezTo>
                    <a:pt x="788" y="1008"/>
                    <a:pt x="977" y="851"/>
                    <a:pt x="1166" y="851"/>
                  </a:cubicBezTo>
                  <a:close/>
                  <a:moveTo>
                    <a:pt x="7562" y="3277"/>
                  </a:moveTo>
                  <a:cubicBezTo>
                    <a:pt x="8696" y="3277"/>
                    <a:pt x="9641" y="4222"/>
                    <a:pt x="9641" y="5356"/>
                  </a:cubicBezTo>
                  <a:cubicBezTo>
                    <a:pt x="9610" y="6522"/>
                    <a:pt x="8696" y="7467"/>
                    <a:pt x="7562" y="7467"/>
                  </a:cubicBezTo>
                  <a:cubicBezTo>
                    <a:pt x="7089" y="7467"/>
                    <a:pt x="6648" y="7309"/>
                    <a:pt x="6333" y="7026"/>
                  </a:cubicBezTo>
                  <a:cubicBezTo>
                    <a:pt x="5987" y="7309"/>
                    <a:pt x="5546" y="7467"/>
                    <a:pt x="5073" y="7467"/>
                  </a:cubicBezTo>
                  <a:cubicBezTo>
                    <a:pt x="3939" y="7467"/>
                    <a:pt x="2994" y="6522"/>
                    <a:pt x="2994" y="5356"/>
                  </a:cubicBezTo>
                  <a:cubicBezTo>
                    <a:pt x="2994" y="4222"/>
                    <a:pt x="3939" y="3277"/>
                    <a:pt x="5073" y="3277"/>
                  </a:cubicBezTo>
                  <a:cubicBezTo>
                    <a:pt x="5514" y="3277"/>
                    <a:pt x="5987" y="3434"/>
                    <a:pt x="6333" y="3718"/>
                  </a:cubicBezTo>
                  <a:cubicBezTo>
                    <a:pt x="6680" y="3434"/>
                    <a:pt x="7121" y="3277"/>
                    <a:pt x="7562" y="3277"/>
                  </a:cubicBezTo>
                  <a:close/>
                  <a:moveTo>
                    <a:pt x="1229" y="0"/>
                  </a:moveTo>
                  <a:cubicBezTo>
                    <a:pt x="536" y="0"/>
                    <a:pt x="1" y="567"/>
                    <a:pt x="1" y="1229"/>
                  </a:cubicBezTo>
                  <a:lnTo>
                    <a:pt x="1" y="7845"/>
                  </a:lnTo>
                  <a:cubicBezTo>
                    <a:pt x="1" y="8506"/>
                    <a:pt x="536" y="9073"/>
                    <a:pt x="1229" y="9073"/>
                  </a:cubicBezTo>
                  <a:lnTo>
                    <a:pt x="11406" y="9073"/>
                  </a:lnTo>
                  <a:cubicBezTo>
                    <a:pt x="12099" y="9073"/>
                    <a:pt x="12666" y="8506"/>
                    <a:pt x="12666" y="7845"/>
                  </a:cubicBezTo>
                  <a:lnTo>
                    <a:pt x="12666" y="1229"/>
                  </a:lnTo>
                  <a:cubicBezTo>
                    <a:pt x="12634" y="567"/>
                    <a:pt x="12099" y="0"/>
                    <a:pt x="1140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67" name="Google Shape;3067;p61"/>
          <p:cNvGrpSpPr/>
          <p:nvPr/>
        </p:nvGrpSpPr>
        <p:grpSpPr>
          <a:xfrm>
            <a:off x="3773280" y="3734370"/>
            <a:ext cx="286328" cy="290700"/>
            <a:chOff x="-59400775" y="4084200"/>
            <a:chExt cx="311125" cy="315875"/>
          </a:xfrm>
        </p:grpSpPr>
        <p:sp>
          <p:nvSpPr>
            <p:cNvPr id="3068" name="Google Shape;3068;p61"/>
            <p:cNvSpPr/>
            <p:nvPr/>
          </p:nvSpPr>
          <p:spPr>
            <a:xfrm>
              <a:off x="-59400775" y="4317350"/>
              <a:ext cx="89800" cy="82725"/>
            </a:xfrm>
            <a:custGeom>
              <a:rect b="b" l="l" r="r" t="t"/>
              <a:pathLst>
                <a:path extrusionOk="0" h="3309" w="3592">
                  <a:moveTo>
                    <a:pt x="1796" y="851"/>
                  </a:moveTo>
                  <a:cubicBezTo>
                    <a:pt x="2048" y="851"/>
                    <a:pt x="2237" y="1071"/>
                    <a:pt x="2237" y="1260"/>
                  </a:cubicBezTo>
                  <a:cubicBezTo>
                    <a:pt x="2237" y="1449"/>
                    <a:pt x="2048" y="1701"/>
                    <a:pt x="1796" y="1701"/>
                  </a:cubicBezTo>
                  <a:cubicBezTo>
                    <a:pt x="1576" y="1701"/>
                    <a:pt x="1418" y="1481"/>
                    <a:pt x="1418" y="1260"/>
                  </a:cubicBezTo>
                  <a:cubicBezTo>
                    <a:pt x="1418" y="1008"/>
                    <a:pt x="1576" y="851"/>
                    <a:pt x="1796" y="851"/>
                  </a:cubicBezTo>
                  <a:close/>
                  <a:moveTo>
                    <a:pt x="0" y="0"/>
                  </a:moveTo>
                  <a:lnTo>
                    <a:pt x="0" y="2079"/>
                  </a:lnTo>
                  <a:cubicBezTo>
                    <a:pt x="0" y="2741"/>
                    <a:pt x="536" y="3308"/>
                    <a:pt x="1229" y="3308"/>
                  </a:cubicBezTo>
                  <a:lnTo>
                    <a:pt x="2332" y="3308"/>
                  </a:lnTo>
                  <a:cubicBezTo>
                    <a:pt x="2993" y="3308"/>
                    <a:pt x="3592" y="2741"/>
                    <a:pt x="3592" y="2079"/>
                  </a:cubicBezTo>
                  <a:lnTo>
                    <a:pt x="359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9" name="Google Shape;3069;p61"/>
            <p:cNvSpPr/>
            <p:nvPr/>
          </p:nvSpPr>
          <p:spPr>
            <a:xfrm>
              <a:off x="-59400000" y="4084200"/>
              <a:ext cx="89825" cy="212700"/>
            </a:xfrm>
            <a:custGeom>
              <a:rect b="b" l="l" r="r" t="t"/>
              <a:pathLst>
                <a:path extrusionOk="0" h="8508" w="3593">
                  <a:moveTo>
                    <a:pt x="1734" y="1607"/>
                  </a:moveTo>
                  <a:cubicBezTo>
                    <a:pt x="1923" y="1607"/>
                    <a:pt x="2175" y="1797"/>
                    <a:pt x="2175" y="2049"/>
                  </a:cubicBezTo>
                  <a:lnTo>
                    <a:pt x="2175" y="7278"/>
                  </a:lnTo>
                  <a:cubicBezTo>
                    <a:pt x="2175" y="7499"/>
                    <a:pt x="1986" y="7656"/>
                    <a:pt x="1734" y="7656"/>
                  </a:cubicBezTo>
                  <a:cubicBezTo>
                    <a:pt x="1513" y="7656"/>
                    <a:pt x="1356" y="7467"/>
                    <a:pt x="1356" y="7278"/>
                  </a:cubicBezTo>
                  <a:lnTo>
                    <a:pt x="1356" y="2049"/>
                  </a:lnTo>
                  <a:cubicBezTo>
                    <a:pt x="1356" y="1797"/>
                    <a:pt x="1545" y="1607"/>
                    <a:pt x="1734" y="1607"/>
                  </a:cubicBezTo>
                  <a:close/>
                  <a:moveTo>
                    <a:pt x="1230" y="1"/>
                  </a:moveTo>
                  <a:cubicBezTo>
                    <a:pt x="568" y="1"/>
                    <a:pt x="1" y="536"/>
                    <a:pt x="1" y="1198"/>
                  </a:cubicBezTo>
                  <a:lnTo>
                    <a:pt x="1" y="8507"/>
                  </a:lnTo>
                  <a:lnTo>
                    <a:pt x="3593" y="8507"/>
                  </a:lnTo>
                  <a:lnTo>
                    <a:pt x="3593" y="1198"/>
                  </a:lnTo>
                  <a:cubicBezTo>
                    <a:pt x="3561" y="536"/>
                    <a:pt x="2994" y="1"/>
                    <a:pt x="233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0" name="Google Shape;3070;p61"/>
            <p:cNvSpPr/>
            <p:nvPr/>
          </p:nvSpPr>
          <p:spPr>
            <a:xfrm>
              <a:off x="-59290500" y="4317350"/>
              <a:ext cx="89800" cy="82725"/>
            </a:xfrm>
            <a:custGeom>
              <a:rect b="b" l="l" r="r" t="t"/>
              <a:pathLst>
                <a:path extrusionOk="0" h="3309" w="3592">
                  <a:moveTo>
                    <a:pt x="1796" y="851"/>
                  </a:moveTo>
                  <a:cubicBezTo>
                    <a:pt x="2048" y="851"/>
                    <a:pt x="2205" y="1071"/>
                    <a:pt x="2205" y="1260"/>
                  </a:cubicBezTo>
                  <a:cubicBezTo>
                    <a:pt x="2205" y="1449"/>
                    <a:pt x="2016" y="1701"/>
                    <a:pt x="1796" y="1701"/>
                  </a:cubicBezTo>
                  <a:cubicBezTo>
                    <a:pt x="1575" y="1701"/>
                    <a:pt x="1386" y="1481"/>
                    <a:pt x="1386" y="1260"/>
                  </a:cubicBezTo>
                  <a:cubicBezTo>
                    <a:pt x="1386" y="1008"/>
                    <a:pt x="1575" y="851"/>
                    <a:pt x="1796" y="851"/>
                  </a:cubicBezTo>
                  <a:close/>
                  <a:moveTo>
                    <a:pt x="0" y="0"/>
                  </a:moveTo>
                  <a:lnTo>
                    <a:pt x="0" y="2079"/>
                  </a:lnTo>
                  <a:cubicBezTo>
                    <a:pt x="0" y="2741"/>
                    <a:pt x="536" y="3308"/>
                    <a:pt x="1260" y="3308"/>
                  </a:cubicBezTo>
                  <a:lnTo>
                    <a:pt x="2363" y="3308"/>
                  </a:lnTo>
                  <a:cubicBezTo>
                    <a:pt x="3025" y="3308"/>
                    <a:pt x="3592" y="2741"/>
                    <a:pt x="3592" y="2079"/>
                  </a:cubicBezTo>
                  <a:lnTo>
                    <a:pt x="359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1" name="Google Shape;3071;p61"/>
            <p:cNvSpPr/>
            <p:nvPr/>
          </p:nvSpPr>
          <p:spPr>
            <a:xfrm>
              <a:off x="-59290500" y="4084200"/>
              <a:ext cx="89800" cy="212700"/>
            </a:xfrm>
            <a:custGeom>
              <a:rect b="b" l="l" r="r" t="t"/>
              <a:pathLst>
                <a:path extrusionOk="0" h="8508" w="3592">
                  <a:moveTo>
                    <a:pt x="1796" y="1607"/>
                  </a:moveTo>
                  <a:cubicBezTo>
                    <a:pt x="2048" y="1607"/>
                    <a:pt x="2205" y="1797"/>
                    <a:pt x="2205" y="2049"/>
                  </a:cubicBezTo>
                  <a:lnTo>
                    <a:pt x="2205" y="7278"/>
                  </a:lnTo>
                  <a:cubicBezTo>
                    <a:pt x="2205" y="7499"/>
                    <a:pt x="2016" y="7656"/>
                    <a:pt x="1796" y="7656"/>
                  </a:cubicBezTo>
                  <a:cubicBezTo>
                    <a:pt x="1607" y="7656"/>
                    <a:pt x="1386" y="7467"/>
                    <a:pt x="1386" y="7278"/>
                  </a:cubicBezTo>
                  <a:lnTo>
                    <a:pt x="1386" y="2049"/>
                  </a:lnTo>
                  <a:cubicBezTo>
                    <a:pt x="1386" y="1797"/>
                    <a:pt x="1575" y="1607"/>
                    <a:pt x="1796" y="1607"/>
                  </a:cubicBezTo>
                  <a:close/>
                  <a:moveTo>
                    <a:pt x="1260" y="1"/>
                  </a:moveTo>
                  <a:cubicBezTo>
                    <a:pt x="599" y="1"/>
                    <a:pt x="0" y="536"/>
                    <a:pt x="0" y="1198"/>
                  </a:cubicBezTo>
                  <a:lnTo>
                    <a:pt x="0" y="8507"/>
                  </a:lnTo>
                  <a:lnTo>
                    <a:pt x="3592" y="8507"/>
                  </a:lnTo>
                  <a:lnTo>
                    <a:pt x="3592" y="1198"/>
                  </a:lnTo>
                  <a:cubicBezTo>
                    <a:pt x="3592" y="536"/>
                    <a:pt x="3025" y="1"/>
                    <a:pt x="236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2" name="Google Shape;3072;p61"/>
            <p:cNvSpPr/>
            <p:nvPr/>
          </p:nvSpPr>
          <p:spPr>
            <a:xfrm>
              <a:off x="-59181025" y="4317350"/>
              <a:ext cx="89800" cy="82725"/>
            </a:xfrm>
            <a:custGeom>
              <a:rect b="b" l="l" r="r" t="t"/>
              <a:pathLst>
                <a:path extrusionOk="0" h="3309" w="3592">
                  <a:moveTo>
                    <a:pt x="1828" y="851"/>
                  </a:moveTo>
                  <a:cubicBezTo>
                    <a:pt x="2080" y="851"/>
                    <a:pt x="2269" y="1071"/>
                    <a:pt x="2269" y="1260"/>
                  </a:cubicBezTo>
                  <a:cubicBezTo>
                    <a:pt x="2269" y="1449"/>
                    <a:pt x="2080" y="1701"/>
                    <a:pt x="1828" y="1701"/>
                  </a:cubicBezTo>
                  <a:cubicBezTo>
                    <a:pt x="1607" y="1701"/>
                    <a:pt x="1450" y="1481"/>
                    <a:pt x="1450" y="1260"/>
                  </a:cubicBezTo>
                  <a:cubicBezTo>
                    <a:pt x="1450" y="1008"/>
                    <a:pt x="1607" y="851"/>
                    <a:pt x="1828" y="851"/>
                  </a:cubicBezTo>
                  <a:close/>
                  <a:moveTo>
                    <a:pt x="0" y="0"/>
                  </a:moveTo>
                  <a:lnTo>
                    <a:pt x="0" y="2079"/>
                  </a:lnTo>
                  <a:lnTo>
                    <a:pt x="32" y="2079"/>
                  </a:lnTo>
                  <a:cubicBezTo>
                    <a:pt x="32" y="2741"/>
                    <a:pt x="567" y="3308"/>
                    <a:pt x="1261" y="3308"/>
                  </a:cubicBezTo>
                  <a:lnTo>
                    <a:pt x="2363" y="3308"/>
                  </a:lnTo>
                  <a:cubicBezTo>
                    <a:pt x="3025" y="3308"/>
                    <a:pt x="3592" y="2741"/>
                    <a:pt x="3592" y="2079"/>
                  </a:cubicBezTo>
                  <a:lnTo>
                    <a:pt x="359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3" name="Google Shape;3073;p61"/>
            <p:cNvSpPr/>
            <p:nvPr/>
          </p:nvSpPr>
          <p:spPr>
            <a:xfrm>
              <a:off x="-59179450" y="4084200"/>
              <a:ext cx="89800" cy="212700"/>
            </a:xfrm>
            <a:custGeom>
              <a:rect b="b" l="l" r="r" t="t"/>
              <a:pathLst>
                <a:path extrusionOk="0" h="8508" w="3592">
                  <a:moveTo>
                    <a:pt x="1733" y="1607"/>
                  </a:moveTo>
                  <a:cubicBezTo>
                    <a:pt x="1922" y="1607"/>
                    <a:pt x="2174" y="1797"/>
                    <a:pt x="2174" y="2049"/>
                  </a:cubicBezTo>
                  <a:lnTo>
                    <a:pt x="2174" y="7278"/>
                  </a:lnTo>
                  <a:cubicBezTo>
                    <a:pt x="2174" y="7499"/>
                    <a:pt x="1985" y="7656"/>
                    <a:pt x="1733" y="7656"/>
                  </a:cubicBezTo>
                  <a:cubicBezTo>
                    <a:pt x="1513" y="7656"/>
                    <a:pt x="1355" y="7467"/>
                    <a:pt x="1355" y="7278"/>
                  </a:cubicBezTo>
                  <a:lnTo>
                    <a:pt x="1355" y="2049"/>
                  </a:lnTo>
                  <a:cubicBezTo>
                    <a:pt x="1355" y="1797"/>
                    <a:pt x="1544" y="1607"/>
                    <a:pt x="1733" y="1607"/>
                  </a:cubicBezTo>
                  <a:close/>
                  <a:moveTo>
                    <a:pt x="1229" y="1"/>
                  </a:moveTo>
                  <a:cubicBezTo>
                    <a:pt x="567" y="1"/>
                    <a:pt x="0" y="536"/>
                    <a:pt x="0" y="1198"/>
                  </a:cubicBezTo>
                  <a:lnTo>
                    <a:pt x="0" y="8507"/>
                  </a:lnTo>
                  <a:lnTo>
                    <a:pt x="3592" y="8507"/>
                  </a:lnTo>
                  <a:lnTo>
                    <a:pt x="3592" y="1198"/>
                  </a:lnTo>
                  <a:cubicBezTo>
                    <a:pt x="3560" y="536"/>
                    <a:pt x="2993" y="1"/>
                    <a:pt x="233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74" name="Google Shape;3074;p61"/>
          <p:cNvGrpSpPr/>
          <p:nvPr/>
        </p:nvGrpSpPr>
        <p:grpSpPr>
          <a:xfrm>
            <a:off x="2026170" y="1555109"/>
            <a:ext cx="285592" cy="286315"/>
            <a:chOff x="-64044600" y="3360375"/>
            <a:chExt cx="315850" cy="316650"/>
          </a:xfrm>
        </p:grpSpPr>
        <p:sp>
          <p:nvSpPr>
            <p:cNvPr id="3075" name="Google Shape;3075;p61"/>
            <p:cNvSpPr/>
            <p:nvPr/>
          </p:nvSpPr>
          <p:spPr>
            <a:xfrm>
              <a:off x="-63980025" y="3532875"/>
              <a:ext cx="185900" cy="144150"/>
            </a:xfrm>
            <a:custGeom>
              <a:rect b="b" l="l" r="r" t="t"/>
              <a:pathLst>
                <a:path extrusionOk="0" h="5766" w="7436">
                  <a:moveTo>
                    <a:pt x="410" y="0"/>
                  </a:moveTo>
                  <a:cubicBezTo>
                    <a:pt x="158" y="0"/>
                    <a:pt x="1" y="189"/>
                    <a:pt x="1" y="410"/>
                  </a:cubicBezTo>
                  <a:cubicBezTo>
                    <a:pt x="1" y="662"/>
                    <a:pt x="190" y="820"/>
                    <a:pt x="410" y="820"/>
                  </a:cubicBezTo>
                  <a:lnTo>
                    <a:pt x="883" y="820"/>
                  </a:lnTo>
                  <a:lnTo>
                    <a:pt x="1670" y="5419"/>
                  </a:lnTo>
                  <a:cubicBezTo>
                    <a:pt x="1702" y="5608"/>
                    <a:pt x="1859" y="5766"/>
                    <a:pt x="2048" y="5766"/>
                  </a:cubicBezTo>
                  <a:lnTo>
                    <a:pt x="5356" y="5766"/>
                  </a:lnTo>
                  <a:cubicBezTo>
                    <a:pt x="5545" y="5766"/>
                    <a:pt x="5766" y="5608"/>
                    <a:pt x="5766" y="5419"/>
                  </a:cubicBezTo>
                  <a:lnTo>
                    <a:pt x="6554" y="820"/>
                  </a:lnTo>
                  <a:lnTo>
                    <a:pt x="7026" y="820"/>
                  </a:lnTo>
                  <a:cubicBezTo>
                    <a:pt x="7247" y="820"/>
                    <a:pt x="7404" y="630"/>
                    <a:pt x="7404" y="410"/>
                  </a:cubicBezTo>
                  <a:cubicBezTo>
                    <a:pt x="7436" y="189"/>
                    <a:pt x="7247" y="0"/>
                    <a:pt x="702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6" name="Google Shape;3076;p61"/>
            <p:cNvSpPr/>
            <p:nvPr/>
          </p:nvSpPr>
          <p:spPr>
            <a:xfrm>
              <a:off x="-64044600" y="3360375"/>
              <a:ext cx="315850" cy="152825"/>
            </a:xfrm>
            <a:custGeom>
              <a:rect b="b" l="l" r="r" t="t"/>
              <a:pathLst>
                <a:path extrusionOk="0" h="6113" w="12634">
                  <a:moveTo>
                    <a:pt x="378" y="1"/>
                  </a:moveTo>
                  <a:cubicBezTo>
                    <a:pt x="158" y="1"/>
                    <a:pt x="0" y="190"/>
                    <a:pt x="0" y="442"/>
                  </a:cubicBezTo>
                  <a:lnTo>
                    <a:pt x="0" y="5672"/>
                  </a:lnTo>
                  <a:cubicBezTo>
                    <a:pt x="0" y="5892"/>
                    <a:pt x="189" y="6113"/>
                    <a:pt x="378" y="6113"/>
                  </a:cubicBezTo>
                  <a:lnTo>
                    <a:pt x="3088" y="6113"/>
                  </a:lnTo>
                  <a:cubicBezTo>
                    <a:pt x="3245" y="5514"/>
                    <a:pt x="3560" y="4947"/>
                    <a:pt x="4001" y="4569"/>
                  </a:cubicBezTo>
                  <a:cubicBezTo>
                    <a:pt x="3875" y="4285"/>
                    <a:pt x="3812" y="3970"/>
                    <a:pt x="3812" y="3624"/>
                  </a:cubicBezTo>
                  <a:cubicBezTo>
                    <a:pt x="3812" y="2238"/>
                    <a:pt x="4915" y="1135"/>
                    <a:pt x="6301" y="1135"/>
                  </a:cubicBezTo>
                  <a:cubicBezTo>
                    <a:pt x="7656" y="1135"/>
                    <a:pt x="8759" y="2238"/>
                    <a:pt x="8759" y="3624"/>
                  </a:cubicBezTo>
                  <a:cubicBezTo>
                    <a:pt x="8759" y="3939"/>
                    <a:pt x="8696" y="4254"/>
                    <a:pt x="8570" y="4569"/>
                  </a:cubicBezTo>
                  <a:cubicBezTo>
                    <a:pt x="9011" y="5010"/>
                    <a:pt x="9326" y="5514"/>
                    <a:pt x="9483" y="6113"/>
                  </a:cubicBezTo>
                  <a:lnTo>
                    <a:pt x="12193" y="6113"/>
                  </a:lnTo>
                  <a:cubicBezTo>
                    <a:pt x="12445" y="6113"/>
                    <a:pt x="12602" y="5892"/>
                    <a:pt x="12602" y="5672"/>
                  </a:cubicBezTo>
                  <a:lnTo>
                    <a:pt x="12602" y="442"/>
                  </a:lnTo>
                  <a:cubicBezTo>
                    <a:pt x="12634" y="190"/>
                    <a:pt x="12445" y="1"/>
                    <a:pt x="1222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7" name="Google Shape;3077;p61"/>
            <p:cNvSpPr/>
            <p:nvPr/>
          </p:nvSpPr>
          <p:spPr>
            <a:xfrm>
              <a:off x="-63945375" y="3408425"/>
              <a:ext cx="117375" cy="103200"/>
            </a:xfrm>
            <a:custGeom>
              <a:rect b="b" l="l" r="r" t="t"/>
              <a:pathLst>
                <a:path extrusionOk="0" h="4128" w="4695">
                  <a:moveTo>
                    <a:pt x="2364" y="1"/>
                  </a:moveTo>
                  <a:cubicBezTo>
                    <a:pt x="1450" y="1"/>
                    <a:pt x="694" y="757"/>
                    <a:pt x="694" y="1670"/>
                  </a:cubicBezTo>
                  <a:cubicBezTo>
                    <a:pt x="694" y="2080"/>
                    <a:pt x="851" y="2489"/>
                    <a:pt x="1167" y="2805"/>
                  </a:cubicBezTo>
                  <a:cubicBezTo>
                    <a:pt x="599" y="3120"/>
                    <a:pt x="190" y="3592"/>
                    <a:pt x="1" y="4128"/>
                  </a:cubicBezTo>
                  <a:lnTo>
                    <a:pt x="4695" y="4128"/>
                  </a:lnTo>
                  <a:cubicBezTo>
                    <a:pt x="4475" y="3561"/>
                    <a:pt x="4065" y="3088"/>
                    <a:pt x="3529" y="2805"/>
                  </a:cubicBezTo>
                  <a:cubicBezTo>
                    <a:pt x="3813" y="2489"/>
                    <a:pt x="4002" y="2080"/>
                    <a:pt x="4002" y="1670"/>
                  </a:cubicBezTo>
                  <a:cubicBezTo>
                    <a:pt x="4002" y="757"/>
                    <a:pt x="3277" y="1"/>
                    <a:pt x="236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78" name="Google Shape;3078;p61"/>
          <p:cNvGrpSpPr/>
          <p:nvPr/>
        </p:nvGrpSpPr>
        <p:grpSpPr>
          <a:xfrm>
            <a:off x="2049743" y="1996327"/>
            <a:ext cx="236511" cy="277842"/>
            <a:chOff x="-64022550" y="3727425"/>
            <a:chExt cx="270175" cy="317425"/>
          </a:xfrm>
        </p:grpSpPr>
        <p:sp>
          <p:nvSpPr>
            <p:cNvPr id="3079" name="Google Shape;3079;p61"/>
            <p:cNvSpPr/>
            <p:nvPr/>
          </p:nvSpPr>
          <p:spPr>
            <a:xfrm>
              <a:off x="-64022550" y="3912500"/>
              <a:ext cx="270175" cy="90600"/>
            </a:xfrm>
            <a:custGeom>
              <a:rect b="b" l="l" r="r" t="t"/>
              <a:pathLst>
                <a:path extrusionOk="0" h="3624" w="10807">
                  <a:moveTo>
                    <a:pt x="2111" y="1"/>
                  </a:moveTo>
                  <a:cubicBezTo>
                    <a:pt x="945" y="1"/>
                    <a:pt x="0" y="946"/>
                    <a:pt x="0" y="2080"/>
                  </a:cubicBezTo>
                  <a:lnTo>
                    <a:pt x="0" y="3183"/>
                  </a:lnTo>
                  <a:cubicBezTo>
                    <a:pt x="0" y="3435"/>
                    <a:pt x="221" y="3624"/>
                    <a:pt x="441" y="3624"/>
                  </a:cubicBezTo>
                  <a:lnTo>
                    <a:pt x="10365" y="3624"/>
                  </a:lnTo>
                  <a:cubicBezTo>
                    <a:pt x="10618" y="3624"/>
                    <a:pt x="10807" y="3435"/>
                    <a:pt x="10807" y="3183"/>
                  </a:cubicBezTo>
                  <a:lnTo>
                    <a:pt x="10807" y="2080"/>
                  </a:lnTo>
                  <a:cubicBezTo>
                    <a:pt x="10807" y="946"/>
                    <a:pt x="9861" y="1"/>
                    <a:pt x="872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0" name="Google Shape;3080;p61"/>
            <p:cNvSpPr/>
            <p:nvPr/>
          </p:nvSpPr>
          <p:spPr>
            <a:xfrm>
              <a:off x="-64000500" y="4023550"/>
              <a:ext cx="227650" cy="21300"/>
            </a:xfrm>
            <a:custGeom>
              <a:rect b="b" l="l" r="r" t="t"/>
              <a:pathLst>
                <a:path extrusionOk="0" h="852" w="9106">
                  <a:moveTo>
                    <a:pt x="0" y="1"/>
                  </a:moveTo>
                  <a:lnTo>
                    <a:pt x="0" y="442"/>
                  </a:lnTo>
                  <a:cubicBezTo>
                    <a:pt x="0" y="694"/>
                    <a:pt x="190" y="851"/>
                    <a:pt x="442" y="851"/>
                  </a:cubicBezTo>
                  <a:lnTo>
                    <a:pt x="8696" y="851"/>
                  </a:lnTo>
                  <a:cubicBezTo>
                    <a:pt x="8948" y="851"/>
                    <a:pt x="9105" y="631"/>
                    <a:pt x="9105" y="442"/>
                  </a:cubicBezTo>
                  <a:lnTo>
                    <a:pt x="910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1" name="Google Shape;3081;p61"/>
            <p:cNvSpPr/>
            <p:nvPr/>
          </p:nvSpPr>
          <p:spPr>
            <a:xfrm>
              <a:off x="-63960325" y="3727425"/>
              <a:ext cx="144925" cy="165425"/>
            </a:xfrm>
            <a:custGeom>
              <a:rect b="b" l="l" r="r" t="t"/>
              <a:pathLst>
                <a:path extrusionOk="0" h="6617" w="5797">
                  <a:moveTo>
                    <a:pt x="2930" y="0"/>
                  </a:moveTo>
                  <a:cubicBezTo>
                    <a:pt x="1292" y="0"/>
                    <a:pt x="0" y="1292"/>
                    <a:pt x="0" y="2867"/>
                  </a:cubicBezTo>
                  <a:cubicBezTo>
                    <a:pt x="32" y="3812"/>
                    <a:pt x="504" y="4694"/>
                    <a:pt x="1260" y="5230"/>
                  </a:cubicBezTo>
                  <a:lnTo>
                    <a:pt x="1260" y="6616"/>
                  </a:lnTo>
                  <a:lnTo>
                    <a:pt x="4568" y="6616"/>
                  </a:lnTo>
                  <a:lnTo>
                    <a:pt x="4568" y="5230"/>
                  </a:lnTo>
                  <a:cubicBezTo>
                    <a:pt x="5356" y="4694"/>
                    <a:pt x="5797" y="3812"/>
                    <a:pt x="5797" y="2867"/>
                  </a:cubicBezTo>
                  <a:cubicBezTo>
                    <a:pt x="5797" y="1260"/>
                    <a:pt x="4505" y="0"/>
                    <a:pt x="293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82" name="Google Shape;3082;p61"/>
          <p:cNvGrpSpPr/>
          <p:nvPr/>
        </p:nvGrpSpPr>
        <p:grpSpPr>
          <a:xfrm>
            <a:off x="2062955" y="2434384"/>
            <a:ext cx="200876" cy="279134"/>
            <a:chOff x="-64001300" y="4093650"/>
            <a:chExt cx="228450" cy="317450"/>
          </a:xfrm>
        </p:grpSpPr>
        <p:sp>
          <p:nvSpPr>
            <p:cNvPr id="3083" name="Google Shape;3083;p61"/>
            <p:cNvSpPr/>
            <p:nvPr/>
          </p:nvSpPr>
          <p:spPr>
            <a:xfrm>
              <a:off x="-63933550" y="4328375"/>
              <a:ext cx="93750" cy="40975"/>
            </a:xfrm>
            <a:custGeom>
              <a:rect b="b" l="l" r="r" t="t"/>
              <a:pathLst>
                <a:path extrusionOk="0" h="1639" w="3750">
                  <a:moveTo>
                    <a:pt x="1859" y="0"/>
                  </a:moveTo>
                  <a:cubicBezTo>
                    <a:pt x="1009" y="0"/>
                    <a:pt x="315" y="662"/>
                    <a:pt x="0" y="1638"/>
                  </a:cubicBezTo>
                  <a:lnTo>
                    <a:pt x="3749" y="1638"/>
                  </a:lnTo>
                  <a:cubicBezTo>
                    <a:pt x="3434" y="662"/>
                    <a:pt x="2710" y="0"/>
                    <a:pt x="185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4" name="Google Shape;3084;p61"/>
            <p:cNvSpPr/>
            <p:nvPr/>
          </p:nvSpPr>
          <p:spPr>
            <a:xfrm>
              <a:off x="-63980025" y="4135400"/>
              <a:ext cx="185900" cy="234725"/>
            </a:xfrm>
            <a:custGeom>
              <a:rect b="b" l="l" r="r" t="t"/>
              <a:pathLst>
                <a:path extrusionOk="0" h="9389" w="7436">
                  <a:moveTo>
                    <a:pt x="6617" y="1"/>
                  </a:moveTo>
                  <a:lnTo>
                    <a:pt x="6617" y="725"/>
                  </a:lnTo>
                  <a:cubicBezTo>
                    <a:pt x="6196" y="593"/>
                    <a:pt x="5771" y="530"/>
                    <a:pt x="5358" y="530"/>
                  </a:cubicBezTo>
                  <a:cubicBezTo>
                    <a:pt x="4686" y="530"/>
                    <a:pt x="4044" y="697"/>
                    <a:pt x="3498" y="1009"/>
                  </a:cubicBezTo>
                  <a:cubicBezTo>
                    <a:pt x="3103" y="1242"/>
                    <a:pt x="2617" y="1373"/>
                    <a:pt x="2085" y="1373"/>
                  </a:cubicBezTo>
                  <a:cubicBezTo>
                    <a:pt x="1683" y="1373"/>
                    <a:pt x="1254" y="1298"/>
                    <a:pt x="820" y="1135"/>
                  </a:cubicBezTo>
                  <a:lnTo>
                    <a:pt x="820" y="32"/>
                  </a:lnTo>
                  <a:lnTo>
                    <a:pt x="1" y="32"/>
                  </a:lnTo>
                  <a:lnTo>
                    <a:pt x="1" y="1418"/>
                  </a:lnTo>
                  <a:cubicBezTo>
                    <a:pt x="1" y="2867"/>
                    <a:pt x="820" y="4096"/>
                    <a:pt x="2017" y="4726"/>
                  </a:cubicBezTo>
                  <a:cubicBezTo>
                    <a:pt x="820" y="5356"/>
                    <a:pt x="1" y="6554"/>
                    <a:pt x="1" y="8034"/>
                  </a:cubicBezTo>
                  <a:lnTo>
                    <a:pt x="1" y="9389"/>
                  </a:lnTo>
                  <a:lnTo>
                    <a:pt x="820" y="9389"/>
                  </a:lnTo>
                  <a:lnTo>
                    <a:pt x="820" y="8034"/>
                  </a:lnTo>
                  <a:cubicBezTo>
                    <a:pt x="820" y="6396"/>
                    <a:pt x="2143" y="5104"/>
                    <a:pt x="3750" y="5104"/>
                  </a:cubicBezTo>
                  <a:cubicBezTo>
                    <a:pt x="5356" y="5104"/>
                    <a:pt x="6617" y="6396"/>
                    <a:pt x="6617" y="8034"/>
                  </a:cubicBezTo>
                  <a:lnTo>
                    <a:pt x="6617" y="9389"/>
                  </a:lnTo>
                  <a:lnTo>
                    <a:pt x="7436" y="9389"/>
                  </a:lnTo>
                  <a:lnTo>
                    <a:pt x="7436" y="9357"/>
                  </a:lnTo>
                  <a:lnTo>
                    <a:pt x="7436" y="7971"/>
                  </a:lnTo>
                  <a:cubicBezTo>
                    <a:pt x="7436" y="6522"/>
                    <a:pt x="6617" y="5293"/>
                    <a:pt x="5451" y="4663"/>
                  </a:cubicBezTo>
                  <a:cubicBezTo>
                    <a:pt x="6617" y="4033"/>
                    <a:pt x="7436" y="2836"/>
                    <a:pt x="7436" y="1355"/>
                  </a:cubicBezTo>
                  <a:lnTo>
                    <a:pt x="743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5" name="Google Shape;3085;p61"/>
            <p:cNvSpPr/>
            <p:nvPr/>
          </p:nvSpPr>
          <p:spPr>
            <a:xfrm>
              <a:off x="-64001300" y="4389800"/>
              <a:ext cx="228450" cy="21300"/>
            </a:xfrm>
            <a:custGeom>
              <a:rect b="b" l="l" r="r" t="t"/>
              <a:pathLst>
                <a:path extrusionOk="0" h="852" w="9138">
                  <a:moveTo>
                    <a:pt x="411" y="1"/>
                  </a:moveTo>
                  <a:cubicBezTo>
                    <a:pt x="190" y="1"/>
                    <a:pt x="1" y="221"/>
                    <a:pt x="1" y="410"/>
                  </a:cubicBezTo>
                  <a:cubicBezTo>
                    <a:pt x="1" y="631"/>
                    <a:pt x="190" y="851"/>
                    <a:pt x="411" y="851"/>
                  </a:cubicBezTo>
                  <a:lnTo>
                    <a:pt x="8696" y="851"/>
                  </a:lnTo>
                  <a:cubicBezTo>
                    <a:pt x="8917" y="851"/>
                    <a:pt x="9074" y="631"/>
                    <a:pt x="9074" y="410"/>
                  </a:cubicBezTo>
                  <a:cubicBezTo>
                    <a:pt x="9137" y="221"/>
                    <a:pt x="8917" y="1"/>
                    <a:pt x="869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6" name="Google Shape;3086;p61"/>
            <p:cNvSpPr/>
            <p:nvPr/>
          </p:nvSpPr>
          <p:spPr>
            <a:xfrm>
              <a:off x="-64001300" y="4093650"/>
              <a:ext cx="226875" cy="20500"/>
            </a:xfrm>
            <a:custGeom>
              <a:rect b="b" l="l" r="r" t="t"/>
              <a:pathLst>
                <a:path extrusionOk="0" h="820" w="9075">
                  <a:moveTo>
                    <a:pt x="411" y="1"/>
                  </a:moveTo>
                  <a:cubicBezTo>
                    <a:pt x="190" y="1"/>
                    <a:pt x="1" y="190"/>
                    <a:pt x="1" y="410"/>
                  </a:cubicBezTo>
                  <a:cubicBezTo>
                    <a:pt x="32" y="631"/>
                    <a:pt x="190" y="820"/>
                    <a:pt x="411" y="820"/>
                  </a:cubicBezTo>
                  <a:lnTo>
                    <a:pt x="8696" y="820"/>
                  </a:lnTo>
                  <a:cubicBezTo>
                    <a:pt x="8917" y="820"/>
                    <a:pt x="9074" y="631"/>
                    <a:pt x="9074" y="410"/>
                  </a:cubicBezTo>
                  <a:cubicBezTo>
                    <a:pt x="9074" y="158"/>
                    <a:pt x="8885" y="1"/>
                    <a:pt x="869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87" name="Google Shape;3087;p61"/>
          <p:cNvGrpSpPr/>
          <p:nvPr/>
        </p:nvGrpSpPr>
        <p:grpSpPr>
          <a:xfrm>
            <a:off x="720579" y="2866684"/>
            <a:ext cx="279764" cy="284758"/>
            <a:chOff x="-62148800" y="3377700"/>
            <a:chExt cx="311125" cy="316750"/>
          </a:xfrm>
        </p:grpSpPr>
        <p:sp>
          <p:nvSpPr>
            <p:cNvPr id="3088" name="Google Shape;3088;p61"/>
            <p:cNvSpPr/>
            <p:nvPr/>
          </p:nvSpPr>
          <p:spPr>
            <a:xfrm>
              <a:off x="-62085775" y="3653375"/>
              <a:ext cx="185875" cy="41075"/>
            </a:xfrm>
            <a:custGeom>
              <a:rect b="b" l="l" r="r" t="t"/>
              <a:pathLst>
                <a:path extrusionOk="0" h="1643" w="7435">
                  <a:moveTo>
                    <a:pt x="819" y="1"/>
                  </a:moveTo>
                  <a:cubicBezTo>
                    <a:pt x="347" y="1"/>
                    <a:pt x="0" y="347"/>
                    <a:pt x="0" y="851"/>
                  </a:cubicBezTo>
                  <a:lnTo>
                    <a:pt x="0" y="1229"/>
                  </a:lnTo>
                  <a:cubicBezTo>
                    <a:pt x="0" y="1481"/>
                    <a:pt x="189" y="1639"/>
                    <a:pt x="410" y="1639"/>
                  </a:cubicBezTo>
                  <a:lnTo>
                    <a:pt x="7026" y="1639"/>
                  </a:lnTo>
                  <a:cubicBezTo>
                    <a:pt x="7044" y="1641"/>
                    <a:pt x="7062" y="1642"/>
                    <a:pt x="7080" y="1642"/>
                  </a:cubicBezTo>
                  <a:cubicBezTo>
                    <a:pt x="7300" y="1642"/>
                    <a:pt x="7435" y="1463"/>
                    <a:pt x="7435" y="1229"/>
                  </a:cubicBezTo>
                  <a:lnTo>
                    <a:pt x="7435" y="851"/>
                  </a:lnTo>
                  <a:cubicBezTo>
                    <a:pt x="7435" y="379"/>
                    <a:pt x="7089" y="1"/>
                    <a:pt x="661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9" name="Google Shape;3089;p61"/>
            <p:cNvSpPr/>
            <p:nvPr/>
          </p:nvSpPr>
          <p:spPr>
            <a:xfrm>
              <a:off x="-62148800" y="3377700"/>
              <a:ext cx="311125" cy="254425"/>
            </a:xfrm>
            <a:custGeom>
              <a:rect b="b" l="l" r="r" t="t"/>
              <a:pathLst>
                <a:path extrusionOk="0" h="10177" w="12445">
                  <a:moveTo>
                    <a:pt x="11626" y="1608"/>
                  </a:moveTo>
                  <a:lnTo>
                    <a:pt x="11626" y="2899"/>
                  </a:lnTo>
                  <a:cubicBezTo>
                    <a:pt x="11626" y="3939"/>
                    <a:pt x="10807" y="4853"/>
                    <a:pt x="9767" y="4916"/>
                  </a:cubicBezTo>
                  <a:cubicBezTo>
                    <a:pt x="9893" y="4538"/>
                    <a:pt x="9956" y="4128"/>
                    <a:pt x="9956" y="3718"/>
                  </a:cubicBezTo>
                  <a:lnTo>
                    <a:pt x="9956" y="1608"/>
                  </a:lnTo>
                  <a:close/>
                  <a:moveTo>
                    <a:pt x="2521" y="1639"/>
                  </a:moveTo>
                  <a:lnTo>
                    <a:pt x="2521" y="3718"/>
                  </a:lnTo>
                  <a:cubicBezTo>
                    <a:pt x="2521" y="4160"/>
                    <a:pt x="2616" y="4538"/>
                    <a:pt x="2710" y="4947"/>
                  </a:cubicBezTo>
                  <a:cubicBezTo>
                    <a:pt x="1702" y="4853"/>
                    <a:pt x="883" y="4002"/>
                    <a:pt x="883" y="2899"/>
                  </a:cubicBezTo>
                  <a:lnTo>
                    <a:pt x="883" y="1639"/>
                  </a:lnTo>
                  <a:close/>
                  <a:moveTo>
                    <a:pt x="6176" y="1576"/>
                  </a:moveTo>
                  <a:cubicBezTo>
                    <a:pt x="6333" y="1576"/>
                    <a:pt x="6491" y="1671"/>
                    <a:pt x="6554" y="1828"/>
                  </a:cubicBezTo>
                  <a:lnTo>
                    <a:pt x="6932" y="2647"/>
                  </a:lnTo>
                  <a:lnTo>
                    <a:pt x="7845" y="2773"/>
                  </a:lnTo>
                  <a:cubicBezTo>
                    <a:pt x="8003" y="2805"/>
                    <a:pt x="8129" y="2899"/>
                    <a:pt x="8160" y="3025"/>
                  </a:cubicBezTo>
                  <a:cubicBezTo>
                    <a:pt x="8349" y="3214"/>
                    <a:pt x="8318" y="3403"/>
                    <a:pt x="8192" y="3466"/>
                  </a:cubicBezTo>
                  <a:lnTo>
                    <a:pt x="7530" y="4097"/>
                  </a:lnTo>
                  <a:lnTo>
                    <a:pt x="7688" y="5010"/>
                  </a:lnTo>
                  <a:cubicBezTo>
                    <a:pt x="7719" y="5168"/>
                    <a:pt x="7656" y="5325"/>
                    <a:pt x="7530" y="5420"/>
                  </a:cubicBezTo>
                  <a:cubicBezTo>
                    <a:pt x="7452" y="5459"/>
                    <a:pt x="7363" y="5486"/>
                    <a:pt x="7268" y="5486"/>
                  </a:cubicBezTo>
                  <a:cubicBezTo>
                    <a:pt x="7210" y="5486"/>
                    <a:pt x="7149" y="5475"/>
                    <a:pt x="7089" y="5451"/>
                  </a:cubicBezTo>
                  <a:lnTo>
                    <a:pt x="6270" y="5010"/>
                  </a:lnTo>
                  <a:lnTo>
                    <a:pt x="5451" y="5451"/>
                  </a:lnTo>
                  <a:cubicBezTo>
                    <a:pt x="5380" y="5480"/>
                    <a:pt x="5309" y="5495"/>
                    <a:pt x="5241" y="5495"/>
                  </a:cubicBezTo>
                  <a:cubicBezTo>
                    <a:pt x="5158" y="5495"/>
                    <a:pt x="5079" y="5472"/>
                    <a:pt x="5010" y="5420"/>
                  </a:cubicBezTo>
                  <a:cubicBezTo>
                    <a:pt x="4884" y="5325"/>
                    <a:pt x="4821" y="5168"/>
                    <a:pt x="4852" y="5010"/>
                  </a:cubicBezTo>
                  <a:lnTo>
                    <a:pt x="5010" y="4097"/>
                  </a:lnTo>
                  <a:lnTo>
                    <a:pt x="4348" y="3466"/>
                  </a:lnTo>
                  <a:cubicBezTo>
                    <a:pt x="4222" y="3340"/>
                    <a:pt x="4191" y="3214"/>
                    <a:pt x="4222" y="3025"/>
                  </a:cubicBezTo>
                  <a:cubicBezTo>
                    <a:pt x="4254" y="2899"/>
                    <a:pt x="4411" y="2773"/>
                    <a:pt x="4537" y="2773"/>
                  </a:cubicBezTo>
                  <a:lnTo>
                    <a:pt x="5451" y="2647"/>
                  </a:lnTo>
                  <a:lnTo>
                    <a:pt x="5829" y="1828"/>
                  </a:lnTo>
                  <a:cubicBezTo>
                    <a:pt x="5924" y="1671"/>
                    <a:pt x="6018" y="1576"/>
                    <a:pt x="6176" y="1576"/>
                  </a:cubicBezTo>
                  <a:close/>
                  <a:moveTo>
                    <a:pt x="2931" y="1"/>
                  </a:moveTo>
                  <a:cubicBezTo>
                    <a:pt x="2679" y="1"/>
                    <a:pt x="2521" y="190"/>
                    <a:pt x="2521" y="410"/>
                  </a:cubicBezTo>
                  <a:lnTo>
                    <a:pt x="2521" y="852"/>
                  </a:lnTo>
                  <a:lnTo>
                    <a:pt x="442" y="852"/>
                  </a:lnTo>
                  <a:cubicBezTo>
                    <a:pt x="190" y="852"/>
                    <a:pt x="1" y="1041"/>
                    <a:pt x="1" y="1230"/>
                  </a:cubicBezTo>
                  <a:lnTo>
                    <a:pt x="1" y="2899"/>
                  </a:lnTo>
                  <a:cubicBezTo>
                    <a:pt x="1" y="4506"/>
                    <a:pt x="1292" y="5766"/>
                    <a:pt x="2931" y="5766"/>
                  </a:cubicBezTo>
                  <a:lnTo>
                    <a:pt x="3120" y="5766"/>
                  </a:lnTo>
                  <a:cubicBezTo>
                    <a:pt x="3561" y="6428"/>
                    <a:pt x="4222" y="6932"/>
                    <a:pt x="4978" y="7216"/>
                  </a:cubicBezTo>
                  <a:lnTo>
                    <a:pt x="4978" y="8507"/>
                  </a:lnTo>
                  <a:cubicBezTo>
                    <a:pt x="4506" y="8507"/>
                    <a:pt x="4128" y="8854"/>
                    <a:pt x="4128" y="9358"/>
                  </a:cubicBezTo>
                  <a:lnTo>
                    <a:pt x="4128" y="10177"/>
                  </a:lnTo>
                  <a:lnTo>
                    <a:pt x="8286" y="10177"/>
                  </a:lnTo>
                  <a:lnTo>
                    <a:pt x="8286" y="9358"/>
                  </a:lnTo>
                  <a:cubicBezTo>
                    <a:pt x="8286" y="8885"/>
                    <a:pt x="7908" y="8507"/>
                    <a:pt x="7436" y="8507"/>
                  </a:cubicBezTo>
                  <a:lnTo>
                    <a:pt x="7436" y="7216"/>
                  </a:lnTo>
                  <a:cubicBezTo>
                    <a:pt x="8192" y="6932"/>
                    <a:pt x="8854" y="6428"/>
                    <a:pt x="9295" y="5766"/>
                  </a:cubicBezTo>
                  <a:lnTo>
                    <a:pt x="9484" y="5766"/>
                  </a:lnTo>
                  <a:cubicBezTo>
                    <a:pt x="11122" y="5766"/>
                    <a:pt x="12414" y="4475"/>
                    <a:pt x="12414" y="2899"/>
                  </a:cubicBezTo>
                  <a:lnTo>
                    <a:pt x="12414" y="1230"/>
                  </a:lnTo>
                  <a:cubicBezTo>
                    <a:pt x="12445" y="978"/>
                    <a:pt x="12288" y="852"/>
                    <a:pt x="12067" y="852"/>
                  </a:cubicBezTo>
                  <a:lnTo>
                    <a:pt x="9956" y="852"/>
                  </a:lnTo>
                  <a:lnTo>
                    <a:pt x="9956" y="410"/>
                  </a:lnTo>
                  <a:cubicBezTo>
                    <a:pt x="9956" y="158"/>
                    <a:pt x="9767" y="1"/>
                    <a:pt x="95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90" name="Google Shape;3090;p61"/>
          <p:cNvGrpSpPr/>
          <p:nvPr/>
        </p:nvGrpSpPr>
        <p:grpSpPr>
          <a:xfrm>
            <a:off x="711770" y="3307257"/>
            <a:ext cx="285585" cy="284880"/>
            <a:chOff x="-62154300" y="3743950"/>
            <a:chExt cx="318200" cy="317450"/>
          </a:xfrm>
        </p:grpSpPr>
        <p:sp>
          <p:nvSpPr>
            <p:cNvPr id="3091" name="Google Shape;3091;p61"/>
            <p:cNvSpPr/>
            <p:nvPr/>
          </p:nvSpPr>
          <p:spPr>
            <a:xfrm>
              <a:off x="-61992850" y="3743950"/>
              <a:ext cx="63825" cy="69150"/>
            </a:xfrm>
            <a:custGeom>
              <a:rect b="b" l="l" r="r" t="t"/>
              <a:pathLst>
                <a:path extrusionOk="0" h="2766" w="2553">
                  <a:moveTo>
                    <a:pt x="1261" y="1"/>
                  </a:moveTo>
                  <a:cubicBezTo>
                    <a:pt x="1009" y="1"/>
                    <a:pt x="851" y="221"/>
                    <a:pt x="851" y="410"/>
                  </a:cubicBezTo>
                  <a:lnTo>
                    <a:pt x="851" y="1355"/>
                  </a:lnTo>
                  <a:lnTo>
                    <a:pt x="725" y="1229"/>
                  </a:lnTo>
                  <a:cubicBezTo>
                    <a:pt x="646" y="1151"/>
                    <a:pt x="544" y="1111"/>
                    <a:pt x="442" y="1111"/>
                  </a:cubicBezTo>
                  <a:cubicBezTo>
                    <a:pt x="339" y="1111"/>
                    <a:pt x="237" y="1151"/>
                    <a:pt x="158" y="1229"/>
                  </a:cubicBezTo>
                  <a:cubicBezTo>
                    <a:pt x="1" y="1387"/>
                    <a:pt x="1" y="1670"/>
                    <a:pt x="158" y="1828"/>
                  </a:cubicBezTo>
                  <a:lnTo>
                    <a:pt x="977" y="2647"/>
                  </a:lnTo>
                  <a:cubicBezTo>
                    <a:pt x="1056" y="2726"/>
                    <a:pt x="1166" y="2765"/>
                    <a:pt x="1277" y="2765"/>
                  </a:cubicBezTo>
                  <a:cubicBezTo>
                    <a:pt x="1387" y="2765"/>
                    <a:pt x="1497" y="2726"/>
                    <a:pt x="1576" y="2647"/>
                  </a:cubicBezTo>
                  <a:lnTo>
                    <a:pt x="2395" y="1828"/>
                  </a:lnTo>
                  <a:cubicBezTo>
                    <a:pt x="2553" y="1670"/>
                    <a:pt x="2553" y="1387"/>
                    <a:pt x="2395" y="1229"/>
                  </a:cubicBezTo>
                  <a:cubicBezTo>
                    <a:pt x="2316" y="1151"/>
                    <a:pt x="2206" y="1111"/>
                    <a:pt x="2096" y="1111"/>
                  </a:cubicBezTo>
                  <a:cubicBezTo>
                    <a:pt x="1985" y="1111"/>
                    <a:pt x="1875" y="1151"/>
                    <a:pt x="1796" y="1229"/>
                  </a:cubicBezTo>
                  <a:lnTo>
                    <a:pt x="1670" y="1355"/>
                  </a:lnTo>
                  <a:lnTo>
                    <a:pt x="1670" y="410"/>
                  </a:lnTo>
                  <a:cubicBezTo>
                    <a:pt x="1670" y="221"/>
                    <a:pt x="1481" y="1"/>
                    <a:pt x="126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2" name="Google Shape;3092;p61"/>
            <p:cNvSpPr/>
            <p:nvPr/>
          </p:nvSpPr>
          <p:spPr>
            <a:xfrm>
              <a:off x="-62154300" y="3785700"/>
              <a:ext cx="318200" cy="275700"/>
            </a:xfrm>
            <a:custGeom>
              <a:rect b="b" l="l" r="r" t="t"/>
              <a:pathLst>
                <a:path extrusionOk="0" h="11028" w="12728">
                  <a:moveTo>
                    <a:pt x="5261" y="3560"/>
                  </a:moveTo>
                  <a:cubicBezTo>
                    <a:pt x="5513" y="3560"/>
                    <a:pt x="5671" y="3781"/>
                    <a:pt x="5671" y="4002"/>
                  </a:cubicBezTo>
                  <a:lnTo>
                    <a:pt x="5671" y="5671"/>
                  </a:lnTo>
                  <a:cubicBezTo>
                    <a:pt x="5671" y="5892"/>
                    <a:pt x="5450" y="6112"/>
                    <a:pt x="5261" y="6112"/>
                  </a:cubicBezTo>
                  <a:cubicBezTo>
                    <a:pt x="5072" y="6112"/>
                    <a:pt x="4820" y="5892"/>
                    <a:pt x="4820" y="5671"/>
                  </a:cubicBezTo>
                  <a:lnTo>
                    <a:pt x="4820" y="4002"/>
                  </a:lnTo>
                  <a:cubicBezTo>
                    <a:pt x="4820" y="3781"/>
                    <a:pt x="5041" y="3560"/>
                    <a:pt x="5261" y="3560"/>
                  </a:cubicBezTo>
                  <a:close/>
                  <a:moveTo>
                    <a:pt x="7719" y="3560"/>
                  </a:moveTo>
                  <a:cubicBezTo>
                    <a:pt x="7908" y="3560"/>
                    <a:pt x="8128" y="3781"/>
                    <a:pt x="8128" y="4002"/>
                  </a:cubicBezTo>
                  <a:lnTo>
                    <a:pt x="8128" y="5671"/>
                  </a:lnTo>
                  <a:cubicBezTo>
                    <a:pt x="8128" y="5892"/>
                    <a:pt x="7939" y="6112"/>
                    <a:pt x="7719" y="6112"/>
                  </a:cubicBezTo>
                  <a:cubicBezTo>
                    <a:pt x="7467" y="6112"/>
                    <a:pt x="7309" y="5892"/>
                    <a:pt x="7309" y="5671"/>
                  </a:cubicBezTo>
                  <a:lnTo>
                    <a:pt x="7309" y="4002"/>
                  </a:lnTo>
                  <a:cubicBezTo>
                    <a:pt x="7309" y="3781"/>
                    <a:pt x="7498" y="3560"/>
                    <a:pt x="7719" y="3560"/>
                  </a:cubicBezTo>
                  <a:close/>
                  <a:moveTo>
                    <a:pt x="10239" y="3560"/>
                  </a:moveTo>
                  <a:cubicBezTo>
                    <a:pt x="10460" y="3560"/>
                    <a:pt x="10617" y="3781"/>
                    <a:pt x="10617" y="4002"/>
                  </a:cubicBezTo>
                  <a:lnTo>
                    <a:pt x="10617" y="5671"/>
                  </a:lnTo>
                  <a:cubicBezTo>
                    <a:pt x="10617" y="5892"/>
                    <a:pt x="10428" y="6112"/>
                    <a:pt x="10239" y="6112"/>
                  </a:cubicBezTo>
                  <a:cubicBezTo>
                    <a:pt x="9987" y="6112"/>
                    <a:pt x="9798" y="5892"/>
                    <a:pt x="9798" y="5671"/>
                  </a:cubicBezTo>
                  <a:lnTo>
                    <a:pt x="9798" y="4002"/>
                  </a:lnTo>
                  <a:cubicBezTo>
                    <a:pt x="9798" y="3781"/>
                    <a:pt x="9987" y="3560"/>
                    <a:pt x="10239" y="3560"/>
                  </a:cubicBezTo>
                  <a:close/>
                  <a:moveTo>
                    <a:pt x="5230" y="9357"/>
                  </a:moveTo>
                  <a:cubicBezTo>
                    <a:pt x="5450" y="9357"/>
                    <a:pt x="5608" y="9578"/>
                    <a:pt x="5608" y="9767"/>
                  </a:cubicBezTo>
                  <a:cubicBezTo>
                    <a:pt x="5608" y="9987"/>
                    <a:pt x="5419" y="10208"/>
                    <a:pt x="5230" y="10208"/>
                  </a:cubicBezTo>
                  <a:cubicBezTo>
                    <a:pt x="5041" y="10208"/>
                    <a:pt x="4789" y="9987"/>
                    <a:pt x="4789" y="9767"/>
                  </a:cubicBezTo>
                  <a:cubicBezTo>
                    <a:pt x="4820" y="9578"/>
                    <a:pt x="5041" y="9357"/>
                    <a:pt x="5230" y="9357"/>
                  </a:cubicBezTo>
                  <a:close/>
                  <a:moveTo>
                    <a:pt x="9924" y="9357"/>
                  </a:moveTo>
                  <a:cubicBezTo>
                    <a:pt x="10145" y="9357"/>
                    <a:pt x="10302" y="9578"/>
                    <a:pt x="10302" y="9767"/>
                  </a:cubicBezTo>
                  <a:cubicBezTo>
                    <a:pt x="10302" y="9987"/>
                    <a:pt x="10113" y="10208"/>
                    <a:pt x="9924" y="10208"/>
                  </a:cubicBezTo>
                  <a:cubicBezTo>
                    <a:pt x="9704" y="10208"/>
                    <a:pt x="9515" y="9987"/>
                    <a:pt x="9515" y="9767"/>
                  </a:cubicBezTo>
                  <a:cubicBezTo>
                    <a:pt x="9515" y="9578"/>
                    <a:pt x="9704" y="9357"/>
                    <a:pt x="9924" y="9357"/>
                  </a:cubicBezTo>
                  <a:close/>
                  <a:moveTo>
                    <a:pt x="441" y="0"/>
                  </a:moveTo>
                  <a:cubicBezTo>
                    <a:pt x="189" y="0"/>
                    <a:pt x="0" y="189"/>
                    <a:pt x="0" y="378"/>
                  </a:cubicBezTo>
                  <a:cubicBezTo>
                    <a:pt x="0" y="599"/>
                    <a:pt x="347" y="820"/>
                    <a:pt x="536" y="820"/>
                  </a:cubicBezTo>
                  <a:lnTo>
                    <a:pt x="2111" y="820"/>
                  </a:lnTo>
                  <a:cubicBezTo>
                    <a:pt x="2174" y="1103"/>
                    <a:pt x="3245" y="6711"/>
                    <a:pt x="3308" y="6994"/>
                  </a:cubicBezTo>
                  <a:cubicBezTo>
                    <a:pt x="2867" y="7184"/>
                    <a:pt x="2584" y="7625"/>
                    <a:pt x="2584" y="8097"/>
                  </a:cubicBezTo>
                  <a:cubicBezTo>
                    <a:pt x="2584" y="8759"/>
                    <a:pt x="3151" y="9326"/>
                    <a:pt x="3812" y="9326"/>
                  </a:cubicBezTo>
                  <a:lnTo>
                    <a:pt x="4001" y="9326"/>
                  </a:lnTo>
                  <a:cubicBezTo>
                    <a:pt x="3970" y="9452"/>
                    <a:pt x="3938" y="9609"/>
                    <a:pt x="3938" y="9767"/>
                  </a:cubicBezTo>
                  <a:cubicBezTo>
                    <a:pt x="3938" y="10429"/>
                    <a:pt x="4474" y="11027"/>
                    <a:pt x="5167" y="11027"/>
                  </a:cubicBezTo>
                  <a:cubicBezTo>
                    <a:pt x="5829" y="11027"/>
                    <a:pt x="6364" y="10460"/>
                    <a:pt x="6364" y="9767"/>
                  </a:cubicBezTo>
                  <a:cubicBezTo>
                    <a:pt x="6364" y="9609"/>
                    <a:pt x="6333" y="9483"/>
                    <a:pt x="6301" y="9326"/>
                  </a:cubicBezTo>
                  <a:lnTo>
                    <a:pt x="8664" y="9326"/>
                  </a:lnTo>
                  <a:cubicBezTo>
                    <a:pt x="8632" y="9452"/>
                    <a:pt x="8569" y="9609"/>
                    <a:pt x="8569" y="9767"/>
                  </a:cubicBezTo>
                  <a:cubicBezTo>
                    <a:pt x="8569" y="10429"/>
                    <a:pt x="9137" y="11027"/>
                    <a:pt x="9798" y="11027"/>
                  </a:cubicBezTo>
                  <a:cubicBezTo>
                    <a:pt x="10460" y="11027"/>
                    <a:pt x="11027" y="10460"/>
                    <a:pt x="11027" y="9767"/>
                  </a:cubicBezTo>
                  <a:cubicBezTo>
                    <a:pt x="11027" y="9609"/>
                    <a:pt x="10995" y="9483"/>
                    <a:pt x="10932" y="9357"/>
                  </a:cubicBezTo>
                  <a:lnTo>
                    <a:pt x="11562" y="9357"/>
                  </a:lnTo>
                  <a:cubicBezTo>
                    <a:pt x="11814" y="9357"/>
                    <a:pt x="12003" y="9168"/>
                    <a:pt x="12003" y="8979"/>
                  </a:cubicBezTo>
                  <a:cubicBezTo>
                    <a:pt x="12003" y="8727"/>
                    <a:pt x="11814" y="8538"/>
                    <a:pt x="11562" y="8538"/>
                  </a:cubicBezTo>
                  <a:lnTo>
                    <a:pt x="3749" y="8538"/>
                  </a:lnTo>
                  <a:cubicBezTo>
                    <a:pt x="3497" y="8538"/>
                    <a:pt x="3308" y="8349"/>
                    <a:pt x="3308" y="8160"/>
                  </a:cubicBezTo>
                  <a:cubicBezTo>
                    <a:pt x="3308" y="7940"/>
                    <a:pt x="3497" y="7719"/>
                    <a:pt x="3749" y="7719"/>
                  </a:cubicBezTo>
                  <a:lnTo>
                    <a:pt x="11468" y="7719"/>
                  </a:lnTo>
                  <a:cubicBezTo>
                    <a:pt x="11657" y="7719"/>
                    <a:pt x="11846" y="7562"/>
                    <a:pt x="11846" y="7373"/>
                  </a:cubicBezTo>
                  <a:lnTo>
                    <a:pt x="12665" y="2395"/>
                  </a:lnTo>
                  <a:cubicBezTo>
                    <a:pt x="12728" y="2143"/>
                    <a:pt x="12508" y="1922"/>
                    <a:pt x="12287" y="1922"/>
                  </a:cubicBezTo>
                  <a:lnTo>
                    <a:pt x="3056" y="1922"/>
                  </a:lnTo>
                  <a:lnTo>
                    <a:pt x="2741" y="347"/>
                  </a:lnTo>
                  <a:cubicBezTo>
                    <a:pt x="2710" y="158"/>
                    <a:pt x="2552" y="0"/>
                    <a:pt x="236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93" name="Google Shape;3093;p61"/>
          <p:cNvGrpSpPr/>
          <p:nvPr/>
        </p:nvGrpSpPr>
        <p:grpSpPr>
          <a:xfrm>
            <a:off x="717482" y="3742641"/>
            <a:ext cx="279815" cy="278430"/>
            <a:chOff x="-62151950" y="4111775"/>
            <a:chExt cx="318225" cy="316650"/>
          </a:xfrm>
        </p:grpSpPr>
        <p:sp>
          <p:nvSpPr>
            <p:cNvPr id="3094" name="Google Shape;3094;p61"/>
            <p:cNvSpPr/>
            <p:nvPr/>
          </p:nvSpPr>
          <p:spPr>
            <a:xfrm>
              <a:off x="-62151950" y="4407925"/>
              <a:ext cx="318225" cy="20500"/>
            </a:xfrm>
            <a:custGeom>
              <a:rect b="b" l="l" r="r" t="t"/>
              <a:pathLst>
                <a:path extrusionOk="0" h="820" w="12729">
                  <a:moveTo>
                    <a:pt x="442" y="0"/>
                  </a:moveTo>
                  <a:cubicBezTo>
                    <a:pt x="221" y="0"/>
                    <a:pt x="1" y="189"/>
                    <a:pt x="1" y="441"/>
                  </a:cubicBezTo>
                  <a:cubicBezTo>
                    <a:pt x="1" y="662"/>
                    <a:pt x="221" y="819"/>
                    <a:pt x="442" y="819"/>
                  </a:cubicBezTo>
                  <a:lnTo>
                    <a:pt x="12288" y="819"/>
                  </a:lnTo>
                  <a:cubicBezTo>
                    <a:pt x="12540" y="819"/>
                    <a:pt x="12697" y="630"/>
                    <a:pt x="12697" y="441"/>
                  </a:cubicBezTo>
                  <a:cubicBezTo>
                    <a:pt x="12729" y="158"/>
                    <a:pt x="12540" y="0"/>
                    <a:pt x="1228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5" name="Google Shape;3095;p61"/>
            <p:cNvSpPr/>
            <p:nvPr/>
          </p:nvSpPr>
          <p:spPr>
            <a:xfrm>
              <a:off x="-62151950" y="4283475"/>
              <a:ext cx="84300" cy="104000"/>
            </a:xfrm>
            <a:custGeom>
              <a:rect b="b" l="l" r="r" t="t"/>
              <a:pathLst>
                <a:path extrusionOk="0" h="4160" w="3372">
                  <a:moveTo>
                    <a:pt x="1009" y="0"/>
                  </a:moveTo>
                  <a:cubicBezTo>
                    <a:pt x="442" y="0"/>
                    <a:pt x="1" y="442"/>
                    <a:pt x="1" y="1009"/>
                  </a:cubicBezTo>
                  <a:lnTo>
                    <a:pt x="1" y="3214"/>
                  </a:lnTo>
                  <a:cubicBezTo>
                    <a:pt x="64" y="3718"/>
                    <a:pt x="473" y="4159"/>
                    <a:pt x="1009" y="4159"/>
                  </a:cubicBezTo>
                  <a:lnTo>
                    <a:pt x="2363" y="4159"/>
                  </a:lnTo>
                  <a:cubicBezTo>
                    <a:pt x="2931" y="4159"/>
                    <a:pt x="3372" y="3718"/>
                    <a:pt x="3372" y="3214"/>
                  </a:cubicBezTo>
                  <a:lnTo>
                    <a:pt x="3372" y="1009"/>
                  </a:lnTo>
                  <a:cubicBezTo>
                    <a:pt x="3372" y="442"/>
                    <a:pt x="2931" y="0"/>
                    <a:pt x="236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6" name="Google Shape;3096;p61"/>
            <p:cNvSpPr/>
            <p:nvPr/>
          </p:nvSpPr>
          <p:spPr>
            <a:xfrm>
              <a:off x="-62033800" y="4111775"/>
              <a:ext cx="82725" cy="275700"/>
            </a:xfrm>
            <a:custGeom>
              <a:rect b="b" l="l" r="r" t="t"/>
              <a:pathLst>
                <a:path extrusionOk="0" h="11028" w="3309">
                  <a:moveTo>
                    <a:pt x="946" y="0"/>
                  </a:moveTo>
                  <a:cubicBezTo>
                    <a:pt x="410" y="0"/>
                    <a:pt x="0" y="410"/>
                    <a:pt x="0" y="977"/>
                  </a:cubicBezTo>
                  <a:lnTo>
                    <a:pt x="0" y="10082"/>
                  </a:lnTo>
                  <a:cubicBezTo>
                    <a:pt x="0" y="10618"/>
                    <a:pt x="441" y="11027"/>
                    <a:pt x="946" y="11027"/>
                  </a:cubicBezTo>
                  <a:lnTo>
                    <a:pt x="2332" y="11027"/>
                  </a:lnTo>
                  <a:cubicBezTo>
                    <a:pt x="2899" y="11027"/>
                    <a:pt x="3308" y="10586"/>
                    <a:pt x="3308" y="10082"/>
                  </a:cubicBezTo>
                  <a:lnTo>
                    <a:pt x="3308" y="977"/>
                  </a:lnTo>
                  <a:cubicBezTo>
                    <a:pt x="3308" y="410"/>
                    <a:pt x="2899" y="0"/>
                    <a:pt x="233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7" name="Google Shape;3097;p61"/>
            <p:cNvSpPr/>
            <p:nvPr/>
          </p:nvSpPr>
          <p:spPr>
            <a:xfrm>
              <a:off x="-61916450" y="4200775"/>
              <a:ext cx="82725" cy="186700"/>
            </a:xfrm>
            <a:custGeom>
              <a:rect b="b" l="l" r="r" t="t"/>
              <a:pathLst>
                <a:path extrusionOk="0" h="7468" w="3309">
                  <a:moveTo>
                    <a:pt x="946" y="0"/>
                  </a:moveTo>
                  <a:cubicBezTo>
                    <a:pt x="410" y="0"/>
                    <a:pt x="1" y="442"/>
                    <a:pt x="1" y="1009"/>
                  </a:cubicBezTo>
                  <a:lnTo>
                    <a:pt x="1" y="6522"/>
                  </a:lnTo>
                  <a:cubicBezTo>
                    <a:pt x="1" y="7058"/>
                    <a:pt x="442" y="7467"/>
                    <a:pt x="946" y="7467"/>
                  </a:cubicBezTo>
                  <a:lnTo>
                    <a:pt x="2332" y="7467"/>
                  </a:lnTo>
                  <a:cubicBezTo>
                    <a:pt x="2868" y="7467"/>
                    <a:pt x="3309" y="7026"/>
                    <a:pt x="3309" y="6522"/>
                  </a:cubicBezTo>
                  <a:lnTo>
                    <a:pt x="3309" y="1009"/>
                  </a:lnTo>
                  <a:cubicBezTo>
                    <a:pt x="3309" y="442"/>
                    <a:pt x="2868" y="0"/>
                    <a:pt x="233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98" name="Google Shape;3098;p61"/>
          <p:cNvGrpSpPr/>
          <p:nvPr/>
        </p:nvGrpSpPr>
        <p:grpSpPr>
          <a:xfrm>
            <a:off x="2901536" y="2866348"/>
            <a:ext cx="286316" cy="285754"/>
            <a:chOff x="-60254550" y="3367325"/>
            <a:chExt cx="318200" cy="317575"/>
          </a:xfrm>
        </p:grpSpPr>
        <p:sp>
          <p:nvSpPr>
            <p:cNvPr id="3099" name="Google Shape;3099;p61"/>
            <p:cNvSpPr/>
            <p:nvPr/>
          </p:nvSpPr>
          <p:spPr>
            <a:xfrm>
              <a:off x="-60219125" y="3367325"/>
              <a:ext cx="51225" cy="103575"/>
            </a:xfrm>
            <a:custGeom>
              <a:rect b="b" l="l" r="r" t="t"/>
              <a:pathLst>
                <a:path extrusionOk="0" h="4143" w="2049">
                  <a:moveTo>
                    <a:pt x="1051" y="0"/>
                  </a:moveTo>
                  <a:cubicBezTo>
                    <a:pt x="935" y="0"/>
                    <a:pt x="815" y="57"/>
                    <a:pt x="725" y="164"/>
                  </a:cubicBezTo>
                  <a:cubicBezTo>
                    <a:pt x="568" y="290"/>
                    <a:pt x="568" y="573"/>
                    <a:pt x="757" y="731"/>
                  </a:cubicBezTo>
                  <a:cubicBezTo>
                    <a:pt x="1103" y="1046"/>
                    <a:pt x="1103" y="1456"/>
                    <a:pt x="757" y="1771"/>
                  </a:cubicBezTo>
                  <a:cubicBezTo>
                    <a:pt x="32" y="2401"/>
                    <a:pt x="1" y="3377"/>
                    <a:pt x="757" y="4039"/>
                  </a:cubicBezTo>
                  <a:cubicBezTo>
                    <a:pt x="828" y="4110"/>
                    <a:pt x="924" y="4143"/>
                    <a:pt x="1023" y="4143"/>
                  </a:cubicBezTo>
                  <a:cubicBezTo>
                    <a:pt x="1144" y="4143"/>
                    <a:pt x="1269" y="4094"/>
                    <a:pt x="1356" y="4007"/>
                  </a:cubicBezTo>
                  <a:cubicBezTo>
                    <a:pt x="1513" y="3850"/>
                    <a:pt x="1513" y="3566"/>
                    <a:pt x="1292" y="3409"/>
                  </a:cubicBezTo>
                  <a:cubicBezTo>
                    <a:pt x="946" y="3094"/>
                    <a:pt x="946" y="2716"/>
                    <a:pt x="1292" y="2401"/>
                  </a:cubicBezTo>
                  <a:cubicBezTo>
                    <a:pt x="2017" y="1771"/>
                    <a:pt x="2049" y="762"/>
                    <a:pt x="1292" y="101"/>
                  </a:cubicBezTo>
                  <a:cubicBezTo>
                    <a:pt x="1224" y="33"/>
                    <a:pt x="1139" y="0"/>
                    <a:pt x="105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0" name="Google Shape;3100;p61"/>
            <p:cNvSpPr/>
            <p:nvPr/>
          </p:nvSpPr>
          <p:spPr>
            <a:xfrm>
              <a:off x="-60156900" y="3367325"/>
              <a:ext cx="51225" cy="103575"/>
            </a:xfrm>
            <a:custGeom>
              <a:rect b="b" l="l" r="r" t="t"/>
              <a:pathLst>
                <a:path extrusionOk="0" h="4143" w="2049">
                  <a:moveTo>
                    <a:pt x="1038" y="0"/>
                  </a:moveTo>
                  <a:cubicBezTo>
                    <a:pt x="913" y="0"/>
                    <a:pt x="783" y="57"/>
                    <a:pt x="694" y="164"/>
                  </a:cubicBezTo>
                  <a:cubicBezTo>
                    <a:pt x="536" y="290"/>
                    <a:pt x="536" y="573"/>
                    <a:pt x="757" y="731"/>
                  </a:cubicBezTo>
                  <a:cubicBezTo>
                    <a:pt x="1103" y="1046"/>
                    <a:pt x="1103" y="1456"/>
                    <a:pt x="757" y="1771"/>
                  </a:cubicBezTo>
                  <a:cubicBezTo>
                    <a:pt x="32" y="2401"/>
                    <a:pt x="1" y="3377"/>
                    <a:pt x="757" y="4039"/>
                  </a:cubicBezTo>
                  <a:cubicBezTo>
                    <a:pt x="828" y="4110"/>
                    <a:pt x="918" y="4143"/>
                    <a:pt x="1010" y="4143"/>
                  </a:cubicBezTo>
                  <a:cubicBezTo>
                    <a:pt x="1122" y="4143"/>
                    <a:pt x="1237" y="4094"/>
                    <a:pt x="1324" y="4007"/>
                  </a:cubicBezTo>
                  <a:cubicBezTo>
                    <a:pt x="1481" y="3850"/>
                    <a:pt x="1481" y="3566"/>
                    <a:pt x="1292" y="3409"/>
                  </a:cubicBezTo>
                  <a:cubicBezTo>
                    <a:pt x="946" y="3094"/>
                    <a:pt x="946" y="2716"/>
                    <a:pt x="1292" y="2401"/>
                  </a:cubicBezTo>
                  <a:cubicBezTo>
                    <a:pt x="2017" y="1771"/>
                    <a:pt x="2049" y="762"/>
                    <a:pt x="1292" y="101"/>
                  </a:cubicBezTo>
                  <a:cubicBezTo>
                    <a:pt x="1224" y="33"/>
                    <a:pt x="1133" y="0"/>
                    <a:pt x="103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1" name="Google Shape;3101;p61"/>
            <p:cNvSpPr/>
            <p:nvPr/>
          </p:nvSpPr>
          <p:spPr>
            <a:xfrm>
              <a:off x="-60094675" y="3367325"/>
              <a:ext cx="51225" cy="103575"/>
            </a:xfrm>
            <a:custGeom>
              <a:rect b="b" l="l" r="r" t="t"/>
              <a:pathLst>
                <a:path extrusionOk="0" h="4143" w="2049">
                  <a:moveTo>
                    <a:pt x="1038" y="0"/>
                  </a:moveTo>
                  <a:cubicBezTo>
                    <a:pt x="913" y="0"/>
                    <a:pt x="783" y="57"/>
                    <a:pt x="694" y="164"/>
                  </a:cubicBezTo>
                  <a:cubicBezTo>
                    <a:pt x="536" y="290"/>
                    <a:pt x="536" y="573"/>
                    <a:pt x="725" y="731"/>
                  </a:cubicBezTo>
                  <a:cubicBezTo>
                    <a:pt x="1103" y="1046"/>
                    <a:pt x="1103" y="1456"/>
                    <a:pt x="725" y="1771"/>
                  </a:cubicBezTo>
                  <a:cubicBezTo>
                    <a:pt x="32" y="2401"/>
                    <a:pt x="1" y="3377"/>
                    <a:pt x="725" y="4039"/>
                  </a:cubicBezTo>
                  <a:cubicBezTo>
                    <a:pt x="796" y="4110"/>
                    <a:pt x="893" y="4143"/>
                    <a:pt x="992" y="4143"/>
                  </a:cubicBezTo>
                  <a:cubicBezTo>
                    <a:pt x="1113" y="4143"/>
                    <a:pt x="1237" y="4094"/>
                    <a:pt x="1324" y="4007"/>
                  </a:cubicBezTo>
                  <a:cubicBezTo>
                    <a:pt x="1481" y="3850"/>
                    <a:pt x="1481" y="3566"/>
                    <a:pt x="1292" y="3409"/>
                  </a:cubicBezTo>
                  <a:cubicBezTo>
                    <a:pt x="946" y="3094"/>
                    <a:pt x="946" y="2716"/>
                    <a:pt x="1292" y="2401"/>
                  </a:cubicBezTo>
                  <a:cubicBezTo>
                    <a:pt x="1985" y="1771"/>
                    <a:pt x="2048" y="762"/>
                    <a:pt x="1292" y="101"/>
                  </a:cubicBezTo>
                  <a:cubicBezTo>
                    <a:pt x="1224" y="33"/>
                    <a:pt x="1133" y="0"/>
                    <a:pt x="103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2" name="Google Shape;3102;p61"/>
            <p:cNvSpPr/>
            <p:nvPr/>
          </p:nvSpPr>
          <p:spPr>
            <a:xfrm>
              <a:off x="-60254550" y="3478525"/>
              <a:ext cx="318200" cy="206375"/>
            </a:xfrm>
            <a:custGeom>
              <a:rect b="b" l="l" r="r" t="t"/>
              <a:pathLst>
                <a:path extrusionOk="0" h="8255" w="12728">
                  <a:moveTo>
                    <a:pt x="10428" y="1607"/>
                  </a:moveTo>
                  <a:cubicBezTo>
                    <a:pt x="11184" y="1607"/>
                    <a:pt x="11814" y="2237"/>
                    <a:pt x="11814" y="2994"/>
                  </a:cubicBezTo>
                  <a:cubicBezTo>
                    <a:pt x="11814" y="3718"/>
                    <a:pt x="11184" y="4380"/>
                    <a:pt x="10428" y="4380"/>
                  </a:cubicBezTo>
                  <a:lnTo>
                    <a:pt x="9767" y="4380"/>
                  </a:lnTo>
                  <a:cubicBezTo>
                    <a:pt x="9861" y="4002"/>
                    <a:pt x="9893" y="3655"/>
                    <a:pt x="9893" y="3246"/>
                  </a:cubicBezTo>
                  <a:lnTo>
                    <a:pt x="9893" y="1607"/>
                  </a:lnTo>
                  <a:close/>
                  <a:moveTo>
                    <a:pt x="410" y="1"/>
                  </a:moveTo>
                  <a:cubicBezTo>
                    <a:pt x="158" y="1"/>
                    <a:pt x="0" y="190"/>
                    <a:pt x="0" y="379"/>
                  </a:cubicBezTo>
                  <a:lnTo>
                    <a:pt x="0" y="3309"/>
                  </a:lnTo>
                  <a:cubicBezTo>
                    <a:pt x="0" y="5041"/>
                    <a:pt x="882" y="6522"/>
                    <a:pt x="2237" y="7436"/>
                  </a:cubicBezTo>
                  <a:lnTo>
                    <a:pt x="441" y="7436"/>
                  </a:lnTo>
                  <a:cubicBezTo>
                    <a:pt x="189" y="7436"/>
                    <a:pt x="32" y="7625"/>
                    <a:pt x="32" y="7845"/>
                  </a:cubicBezTo>
                  <a:cubicBezTo>
                    <a:pt x="32" y="8066"/>
                    <a:pt x="252" y="8255"/>
                    <a:pt x="441" y="8255"/>
                  </a:cubicBezTo>
                  <a:lnTo>
                    <a:pt x="9546" y="8255"/>
                  </a:lnTo>
                  <a:cubicBezTo>
                    <a:pt x="9767" y="8255"/>
                    <a:pt x="9924" y="8066"/>
                    <a:pt x="9924" y="7845"/>
                  </a:cubicBezTo>
                  <a:cubicBezTo>
                    <a:pt x="9924" y="7593"/>
                    <a:pt x="9735" y="7436"/>
                    <a:pt x="9546" y="7436"/>
                  </a:cubicBezTo>
                  <a:lnTo>
                    <a:pt x="7719" y="7436"/>
                  </a:lnTo>
                  <a:cubicBezTo>
                    <a:pt x="8538" y="6900"/>
                    <a:pt x="9168" y="6144"/>
                    <a:pt x="9578" y="5230"/>
                  </a:cubicBezTo>
                  <a:lnTo>
                    <a:pt x="10523" y="5230"/>
                  </a:lnTo>
                  <a:cubicBezTo>
                    <a:pt x="11751" y="5230"/>
                    <a:pt x="12728" y="4254"/>
                    <a:pt x="12728" y="3025"/>
                  </a:cubicBezTo>
                  <a:cubicBezTo>
                    <a:pt x="12728" y="1796"/>
                    <a:pt x="11657" y="788"/>
                    <a:pt x="10428" y="788"/>
                  </a:cubicBezTo>
                  <a:lnTo>
                    <a:pt x="9893" y="788"/>
                  </a:lnTo>
                  <a:lnTo>
                    <a:pt x="9893" y="379"/>
                  </a:lnTo>
                  <a:cubicBezTo>
                    <a:pt x="9893" y="158"/>
                    <a:pt x="9704" y="1"/>
                    <a:pt x="948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03" name="Google Shape;3103;p61"/>
          <p:cNvGrpSpPr/>
          <p:nvPr/>
        </p:nvGrpSpPr>
        <p:grpSpPr>
          <a:xfrm>
            <a:off x="2902208" y="3306050"/>
            <a:ext cx="279760" cy="279672"/>
            <a:chOff x="-60255350" y="3733825"/>
            <a:chExt cx="316650" cy="316550"/>
          </a:xfrm>
        </p:grpSpPr>
        <p:sp>
          <p:nvSpPr>
            <p:cNvPr id="3104" name="Google Shape;3104;p61"/>
            <p:cNvSpPr/>
            <p:nvPr/>
          </p:nvSpPr>
          <p:spPr>
            <a:xfrm>
              <a:off x="-60218325" y="3733825"/>
              <a:ext cx="235525" cy="316550"/>
            </a:xfrm>
            <a:custGeom>
              <a:rect b="b" l="l" r="r" t="t"/>
              <a:pathLst>
                <a:path extrusionOk="0" h="12662" w="9421">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5" name="Google Shape;3105;p61"/>
            <p:cNvSpPr/>
            <p:nvPr/>
          </p:nvSpPr>
          <p:spPr>
            <a:xfrm>
              <a:off x="-60255350" y="3844775"/>
              <a:ext cx="34675" cy="20500"/>
            </a:xfrm>
            <a:custGeom>
              <a:rect b="b" l="l" r="r" t="t"/>
              <a:pathLst>
                <a:path extrusionOk="0" h="820" w="1387">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6" name="Google Shape;3106;p61"/>
            <p:cNvSpPr/>
            <p:nvPr/>
          </p:nvSpPr>
          <p:spPr>
            <a:xfrm>
              <a:off x="-59974175" y="3844775"/>
              <a:ext cx="35475" cy="20500"/>
            </a:xfrm>
            <a:custGeom>
              <a:rect b="b" l="l" r="r" t="t"/>
              <a:pathLst>
                <a:path extrusionOk="0" h="820" w="1419">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7" name="Google Shape;3107;p61"/>
            <p:cNvSpPr/>
            <p:nvPr/>
          </p:nvSpPr>
          <p:spPr>
            <a:xfrm>
              <a:off x="-60212825" y="3939475"/>
              <a:ext cx="32325" cy="30350"/>
            </a:xfrm>
            <a:custGeom>
              <a:rect b="b" l="l" r="r" t="t"/>
              <a:pathLst>
                <a:path extrusionOk="0" h="1214" w="1293">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8" name="Google Shape;3108;p61"/>
            <p:cNvSpPr/>
            <p:nvPr/>
          </p:nvSpPr>
          <p:spPr>
            <a:xfrm>
              <a:off x="-60012750" y="3739425"/>
              <a:ext cx="32300" cy="30350"/>
            </a:xfrm>
            <a:custGeom>
              <a:rect b="b" l="l" r="r" t="t"/>
              <a:pathLst>
                <a:path extrusionOk="0" h="1214" w="1292">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9" name="Google Shape;3109;p61"/>
            <p:cNvSpPr/>
            <p:nvPr/>
          </p:nvSpPr>
          <p:spPr>
            <a:xfrm>
              <a:off x="-60012750" y="3939475"/>
              <a:ext cx="32300" cy="30350"/>
            </a:xfrm>
            <a:custGeom>
              <a:rect b="b" l="l" r="r" t="t"/>
              <a:pathLst>
                <a:path extrusionOk="0" h="1214" w="1292">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0" name="Google Shape;3110;p61"/>
            <p:cNvSpPr/>
            <p:nvPr/>
          </p:nvSpPr>
          <p:spPr>
            <a:xfrm>
              <a:off x="-60212825" y="3739425"/>
              <a:ext cx="32325" cy="30350"/>
            </a:xfrm>
            <a:custGeom>
              <a:rect b="b" l="l" r="r" t="t"/>
              <a:pathLst>
                <a:path extrusionOk="0" h="1214" w="1293">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11" name="Google Shape;3111;p61"/>
          <p:cNvGrpSpPr/>
          <p:nvPr/>
        </p:nvGrpSpPr>
        <p:grpSpPr>
          <a:xfrm>
            <a:off x="2918719" y="3734370"/>
            <a:ext cx="247193" cy="290700"/>
            <a:chOff x="-60232500" y="4101525"/>
            <a:chExt cx="268600" cy="315875"/>
          </a:xfrm>
        </p:grpSpPr>
        <p:sp>
          <p:nvSpPr>
            <p:cNvPr id="3112" name="Google Shape;3112;p61"/>
            <p:cNvSpPr/>
            <p:nvPr/>
          </p:nvSpPr>
          <p:spPr>
            <a:xfrm>
              <a:off x="-60222275" y="4273225"/>
              <a:ext cx="63025" cy="144175"/>
            </a:xfrm>
            <a:custGeom>
              <a:rect b="b" l="l" r="r" t="t"/>
              <a:pathLst>
                <a:path extrusionOk="0" h="5767" w="2521">
                  <a:moveTo>
                    <a:pt x="1261" y="1"/>
                  </a:moveTo>
                  <a:cubicBezTo>
                    <a:pt x="1072" y="1"/>
                    <a:pt x="851" y="190"/>
                    <a:pt x="851" y="379"/>
                  </a:cubicBezTo>
                  <a:lnTo>
                    <a:pt x="851" y="662"/>
                  </a:lnTo>
                  <a:cubicBezTo>
                    <a:pt x="379" y="820"/>
                    <a:pt x="1" y="1293"/>
                    <a:pt x="1" y="1828"/>
                  </a:cubicBezTo>
                  <a:cubicBezTo>
                    <a:pt x="1" y="2521"/>
                    <a:pt x="568" y="2899"/>
                    <a:pt x="1009" y="3214"/>
                  </a:cubicBezTo>
                  <a:cubicBezTo>
                    <a:pt x="1324" y="3466"/>
                    <a:pt x="1671" y="3687"/>
                    <a:pt x="1671" y="3939"/>
                  </a:cubicBezTo>
                  <a:cubicBezTo>
                    <a:pt x="1671" y="4160"/>
                    <a:pt x="1482" y="4349"/>
                    <a:pt x="1261" y="4349"/>
                  </a:cubicBezTo>
                  <a:cubicBezTo>
                    <a:pt x="1072" y="4349"/>
                    <a:pt x="851" y="4160"/>
                    <a:pt x="851" y="3939"/>
                  </a:cubicBezTo>
                  <a:cubicBezTo>
                    <a:pt x="851" y="3687"/>
                    <a:pt x="631" y="3529"/>
                    <a:pt x="442" y="3529"/>
                  </a:cubicBezTo>
                  <a:cubicBezTo>
                    <a:pt x="253" y="3529"/>
                    <a:pt x="64" y="3718"/>
                    <a:pt x="64" y="3939"/>
                  </a:cubicBezTo>
                  <a:cubicBezTo>
                    <a:pt x="64" y="4475"/>
                    <a:pt x="410" y="4916"/>
                    <a:pt x="883" y="5105"/>
                  </a:cubicBezTo>
                  <a:lnTo>
                    <a:pt x="883" y="5388"/>
                  </a:lnTo>
                  <a:cubicBezTo>
                    <a:pt x="883" y="5609"/>
                    <a:pt x="1072" y="5766"/>
                    <a:pt x="1324" y="5766"/>
                  </a:cubicBezTo>
                  <a:cubicBezTo>
                    <a:pt x="1545" y="5766"/>
                    <a:pt x="1702" y="5577"/>
                    <a:pt x="1702" y="5388"/>
                  </a:cubicBezTo>
                  <a:lnTo>
                    <a:pt x="1702" y="5105"/>
                  </a:lnTo>
                  <a:cubicBezTo>
                    <a:pt x="2175" y="4947"/>
                    <a:pt x="2521" y="4475"/>
                    <a:pt x="2521" y="3939"/>
                  </a:cubicBezTo>
                  <a:cubicBezTo>
                    <a:pt x="2521" y="3246"/>
                    <a:pt x="1986" y="2868"/>
                    <a:pt x="1545" y="2553"/>
                  </a:cubicBezTo>
                  <a:cubicBezTo>
                    <a:pt x="1229" y="2301"/>
                    <a:pt x="883" y="2080"/>
                    <a:pt x="883" y="1828"/>
                  </a:cubicBezTo>
                  <a:cubicBezTo>
                    <a:pt x="883" y="1608"/>
                    <a:pt x="1072" y="1450"/>
                    <a:pt x="1261" y="1450"/>
                  </a:cubicBezTo>
                  <a:cubicBezTo>
                    <a:pt x="1513" y="1450"/>
                    <a:pt x="1671" y="1639"/>
                    <a:pt x="1671" y="1828"/>
                  </a:cubicBezTo>
                  <a:cubicBezTo>
                    <a:pt x="1671" y="2080"/>
                    <a:pt x="1860" y="2269"/>
                    <a:pt x="2112" y="2269"/>
                  </a:cubicBezTo>
                  <a:cubicBezTo>
                    <a:pt x="2332" y="2269"/>
                    <a:pt x="2490" y="2080"/>
                    <a:pt x="2490" y="1828"/>
                  </a:cubicBezTo>
                  <a:cubicBezTo>
                    <a:pt x="2490" y="1293"/>
                    <a:pt x="2143" y="852"/>
                    <a:pt x="1671" y="662"/>
                  </a:cubicBezTo>
                  <a:lnTo>
                    <a:pt x="1671" y="379"/>
                  </a:lnTo>
                  <a:cubicBezTo>
                    <a:pt x="1671" y="158"/>
                    <a:pt x="1482" y="1"/>
                    <a:pt x="126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3" name="Google Shape;3113;p61"/>
            <p:cNvSpPr/>
            <p:nvPr/>
          </p:nvSpPr>
          <p:spPr>
            <a:xfrm>
              <a:off x="-60232500" y="4101525"/>
              <a:ext cx="268600" cy="315875"/>
            </a:xfrm>
            <a:custGeom>
              <a:rect b="b" l="l" r="r" t="t"/>
              <a:pathLst>
                <a:path extrusionOk="0" h="12635" w="10744">
                  <a:moveTo>
                    <a:pt x="5356" y="1"/>
                  </a:moveTo>
                  <a:cubicBezTo>
                    <a:pt x="5104" y="1"/>
                    <a:pt x="4946" y="190"/>
                    <a:pt x="4946" y="410"/>
                  </a:cubicBezTo>
                  <a:lnTo>
                    <a:pt x="4946" y="820"/>
                  </a:lnTo>
                  <a:cubicBezTo>
                    <a:pt x="2206" y="1041"/>
                    <a:pt x="0" y="3340"/>
                    <a:pt x="0" y="6176"/>
                  </a:cubicBezTo>
                  <a:lnTo>
                    <a:pt x="0" y="6585"/>
                  </a:lnTo>
                  <a:lnTo>
                    <a:pt x="32" y="6585"/>
                  </a:lnTo>
                  <a:cubicBezTo>
                    <a:pt x="32" y="6806"/>
                    <a:pt x="221" y="6963"/>
                    <a:pt x="473" y="6963"/>
                  </a:cubicBezTo>
                  <a:cubicBezTo>
                    <a:pt x="693" y="6963"/>
                    <a:pt x="851" y="6774"/>
                    <a:pt x="851" y="6585"/>
                  </a:cubicBezTo>
                  <a:cubicBezTo>
                    <a:pt x="851" y="6113"/>
                    <a:pt x="1197" y="5766"/>
                    <a:pt x="1701" y="5766"/>
                  </a:cubicBezTo>
                  <a:cubicBezTo>
                    <a:pt x="2174" y="5766"/>
                    <a:pt x="2521" y="6113"/>
                    <a:pt x="2521" y="6585"/>
                  </a:cubicBezTo>
                  <a:cubicBezTo>
                    <a:pt x="2521" y="6806"/>
                    <a:pt x="2710" y="6963"/>
                    <a:pt x="2899" y="6963"/>
                  </a:cubicBezTo>
                  <a:cubicBezTo>
                    <a:pt x="3119" y="6963"/>
                    <a:pt x="3308" y="6774"/>
                    <a:pt x="3308" y="6585"/>
                  </a:cubicBezTo>
                  <a:cubicBezTo>
                    <a:pt x="3308" y="6113"/>
                    <a:pt x="3655" y="5766"/>
                    <a:pt x="4127" y="5766"/>
                  </a:cubicBezTo>
                  <a:cubicBezTo>
                    <a:pt x="4600" y="5766"/>
                    <a:pt x="4946" y="6113"/>
                    <a:pt x="4946" y="6585"/>
                  </a:cubicBezTo>
                  <a:lnTo>
                    <a:pt x="4946" y="11437"/>
                  </a:lnTo>
                  <a:cubicBezTo>
                    <a:pt x="4946" y="12099"/>
                    <a:pt x="5514" y="12634"/>
                    <a:pt x="6175" y="12634"/>
                  </a:cubicBezTo>
                  <a:cubicBezTo>
                    <a:pt x="6837" y="12634"/>
                    <a:pt x="7404" y="12099"/>
                    <a:pt x="7404" y="11437"/>
                  </a:cubicBezTo>
                  <a:lnTo>
                    <a:pt x="7404" y="10586"/>
                  </a:lnTo>
                  <a:cubicBezTo>
                    <a:pt x="7404" y="10366"/>
                    <a:pt x="7215" y="10208"/>
                    <a:pt x="6994" y="10208"/>
                  </a:cubicBezTo>
                  <a:cubicBezTo>
                    <a:pt x="6805" y="10208"/>
                    <a:pt x="6616" y="10397"/>
                    <a:pt x="6616" y="10586"/>
                  </a:cubicBezTo>
                  <a:lnTo>
                    <a:pt x="6616" y="11437"/>
                  </a:lnTo>
                  <a:cubicBezTo>
                    <a:pt x="6616" y="11658"/>
                    <a:pt x="6427" y="11815"/>
                    <a:pt x="6175" y="11815"/>
                  </a:cubicBezTo>
                  <a:cubicBezTo>
                    <a:pt x="5955" y="11815"/>
                    <a:pt x="5797" y="11626"/>
                    <a:pt x="5797" y="11437"/>
                  </a:cubicBezTo>
                  <a:lnTo>
                    <a:pt x="5797" y="6585"/>
                  </a:lnTo>
                  <a:cubicBezTo>
                    <a:pt x="5797" y="6113"/>
                    <a:pt x="6144" y="5766"/>
                    <a:pt x="6616" y="5766"/>
                  </a:cubicBezTo>
                  <a:cubicBezTo>
                    <a:pt x="7089" y="5766"/>
                    <a:pt x="7435" y="6113"/>
                    <a:pt x="7435" y="6585"/>
                  </a:cubicBezTo>
                  <a:cubicBezTo>
                    <a:pt x="7435" y="6806"/>
                    <a:pt x="7624" y="6963"/>
                    <a:pt x="7876" y="6963"/>
                  </a:cubicBezTo>
                  <a:cubicBezTo>
                    <a:pt x="8097" y="6963"/>
                    <a:pt x="8255" y="6774"/>
                    <a:pt x="8255" y="6585"/>
                  </a:cubicBezTo>
                  <a:cubicBezTo>
                    <a:pt x="8255" y="6113"/>
                    <a:pt x="8633" y="5766"/>
                    <a:pt x="9105" y="5766"/>
                  </a:cubicBezTo>
                  <a:cubicBezTo>
                    <a:pt x="9578" y="5766"/>
                    <a:pt x="9924" y="6113"/>
                    <a:pt x="9924" y="6585"/>
                  </a:cubicBezTo>
                  <a:cubicBezTo>
                    <a:pt x="9924" y="6806"/>
                    <a:pt x="10113" y="6963"/>
                    <a:pt x="10302" y="6963"/>
                  </a:cubicBezTo>
                  <a:cubicBezTo>
                    <a:pt x="10523" y="6963"/>
                    <a:pt x="10743" y="6774"/>
                    <a:pt x="10743" y="6585"/>
                  </a:cubicBezTo>
                  <a:lnTo>
                    <a:pt x="10743" y="6176"/>
                  </a:lnTo>
                  <a:cubicBezTo>
                    <a:pt x="10743" y="3340"/>
                    <a:pt x="8538" y="1041"/>
                    <a:pt x="5797" y="820"/>
                  </a:cubicBezTo>
                  <a:lnTo>
                    <a:pt x="5797" y="410"/>
                  </a:lnTo>
                  <a:cubicBezTo>
                    <a:pt x="5797" y="158"/>
                    <a:pt x="5577" y="1"/>
                    <a:pt x="535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14" name="Google Shape;3114;p61"/>
          <p:cNvSpPr/>
          <p:nvPr/>
        </p:nvSpPr>
        <p:spPr>
          <a:xfrm>
            <a:off x="716014" y="4175800"/>
            <a:ext cx="286356" cy="287102"/>
          </a:xfrm>
          <a:custGeom>
            <a:rect b="b" l="l" r="r" t="t"/>
            <a:pathLst>
              <a:path extrusionOk="0" h="12698" w="12665">
                <a:moveTo>
                  <a:pt x="9200" y="883"/>
                </a:moveTo>
                <a:lnTo>
                  <a:pt x="9200" y="1702"/>
                </a:lnTo>
                <a:lnTo>
                  <a:pt x="3403" y="1702"/>
                </a:lnTo>
                <a:lnTo>
                  <a:pt x="3403" y="883"/>
                </a:lnTo>
                <a:close/>
                <a:moveTo>
                  <a:pt x="4222" y="3340"/>
                </a:moveTo>
                <a:lnTo>
                  <a:pt x="4222" y="4191"/>
                </a:lnTo>
                <a:lnTo>
                  <a:pt x="3403" y="4191"/>
                </a:lnTo>
                <a:lnTo>
                  <a:pt x="3403" y="3340"/>
                </a:lnTo>
                <a:close/>
                <a:moveTo>
                  <a:pt x="6711" y="3340"/>
                </a:moveTo>
                <a:lnTo>
                  <a:pt x="6711" y="4191"/>
                </a:lnTo>
                <a:lnTo>
                  <a:pt x="5892" y="4191"/>
                </a:lnTo>
                <a:lnTo>
                  <a:pt x="5892" y="3340"/>
                </a:lnTo>
                <a:close/>
                <a:moveTo>
                  <a:pt x="9200" y="3340"/>
                </a:moveTo>
                <a:lnTo>
                  <a:pt x="9200" y="4191"/>
                </a:lnTo>
                <a:lnTo>
                  <a:pt x="8349" y="4191"/>
                </a:lnTo>
                <a:lnTo>
                  <a:pt x="8349" y="3340"/>
                </a:lnTo>
                <a:close/>
                <a:moveTo>
                  <a:pt x="4222" y="5010"/>
                </a:moveTo>
                <a:lnTo>
                  <a:pt x="4222" y="5829"/>
                </a:lnTo>
                <a:lnTo>
                  <a:pt x="3403" y="5829"/>
                </a:lnTo>
                <a:lnTo>
                  <a:pt x="3403" y="5010"/>
                </a:lnTo>
                <a:close/>
                <a:moveTo>
                  <a:pt x="6711" y="5010"/>
                </a:moveTo>
                <a:lnTo>
                  <a:pt x="6711" y="5829"/>
                </a:lnTo>
                <a:lnTo>
                  <a:pt x="5892" y="5829"/>
                </a:lnTo>
                <a:lnTo>
                  <a:pt x="5892" y="5010"/>
                </a:lnTo>
                <a:close/>
                <a:moveTo>
                  <a:pt x="9200" y="5010"/>
                </a:moveTo>
                <a:lnTo>
                  <a:pt x="9200" y="5829"/>
                </a:lnTo>
                <a:lnTo>
                  <a:pt x="8349" y="5829"/>
                </a:lnTo>
                <a:lnTo>
                  <a:pt x="8349" y="5010"/>
                </a:lnTo>
                <a:close/>
                <a:moveTo>
                  <a:pt x="4222" y="6648"/>
                </a:moveTo>
                <a:lnTo>
                  <a:pt x="4222" y="7499"/>
                </a:lnTo>
                <a:lnTo>
                  <a:pt x="3403" y="7499"/>
                </a:lnTo>
                <a:lnTo>
                  <a:pt x="3403" y="6648"/>
                </a:lnTo>
                <a:close/>
                <a:moveTo>
                  <a:pt x="6711" y="6648"/>
                </a:moveTo>
                <a:lnTo>
                  <a:pt x="6711" y="7499"/>
                </a:lnTo>
                <a:lnTo>
                  <a:pt x="5892" y="7499"/>
                </a:lnTo>
                <a:lnTo>
                  <a:pt x="5892" y="6648"/>
                </a:lnTo>
                <a:close/>
                <a:moveTo>
                  <a:pt x="9200" y="6648"/>
                </a:moveTo>
                <a:lnTo>
                  <a:pt x="9200" y="7499"/>
                </a:lnTo>
                <a:lnTo>
                  <a:pt x="8349" y="7499"/>
                </a:lnTo>
                <a:lnTo>
                  <a:pt x="8349" y="6648"/>
                </a:lnTo>
                <a:close/>
                <a:moveTo>
                  <a:pt x="1733" y="9137"/>
                </a:moveTo>
                <a:lnTo>
                  <a:pt x="1733" y="11909"/>
                </a:lnTo>
                <a:lnTo>
                  <a:pt x="819" y="11909"/>
                </a:lnTo>
                <a:lnTo>
                  <a:pt x="819" y="9137"/>
                </a:lnTo>
                <a:close/>
                <a:moveTo>
                  <a:pt x="5892" y="9137"/>
                </a:moveTo>
                <a:lnTo>
                  <a:pt x="5892" y="11909"/>
                </a:lnTo>
                <a:lnTo>
                  <a:pt x="4222" y="11909"/>
                </a:lnTo>
                <a:lnTo>
                  <a:pt x="4222" y="9137"/>
                </a:lnTo>
                <a:close/>
                <a:moveTo>
                  <a:pt x="8349" y="9137"/>
                </a:moveTo>
                <a:lnTo>
                  <a:pt x="8349" y="11909"/>
                </a:lnTo>
                <a:lnTo>
                  <a:pt x="6711" y="11909"/>
                </a:lnTo>
                <a:lnTo>
                  <a:pt x="6711" y="9137"/>
                </a:lnTo>
                <a:close/>
                <a:moveTo>
                  <a:pt x="11783" y="9137"/>
                </a:moveTo>
                <a:lnTo>
                  <a:pt x="11783" y="11909"/>
                </a:lnTo>
                <a:lnTo>
                  <a:pt x="10806" y="11909"/>
                </a:lnTo>
                <a:lnTo>
                  <a:pt x="10806" y="9137"/>
                </a:lnTo>
                <a:close/>
                <a:moveTo>
                  <a:pt x="2993" y="1"/>
                </a:moveTo>
                <a:cubicBezTo>
                  <a:pt x="2773" y="1"/>
                  <a:pt x="2615" y="190"/>
                  <a:pt x="2615" y="410"/>
                </a:cubicBezTo>
                <a:lnTo>
                  <a:pt x="2615" y="1670"/>
                </a:lnTo>
                <a:lnTo>
                  <a:pt x="2206" y="1670"/>
                </a:lnTo>
                <a:cubicBezTo>
                  <a:pt x="1985" y="1670"/>
                  <a:pt x="1796" y="1859"/>
                  <a:pt x="1796" y="2080"/>
                </a:cubicBezTo>
                <a:lnTo>
                  <a:pt x="1796" y="8318"/>
                </a:lnTo>
                <a:lnTo>
                  <a:pt x="410" y="8318"/>
                </a:lnTo>
                <a:cubicBezTo>
                  <a:pt x="158" y="8318"/>
                  <a:pt x="0" y="8507"/>
                  <a:pt x="0" y="8696"/>
                </a:cubicBezTo>
                <a:lnTo>
                  <a:pt x="0" y="12287"/>
                </a:lnTo>
                <a:cubicBezTo>
                  <a:pt x="0" y="12540"/>
                  <a:pt x="221" y="12697"/>
                  <a:pt x="410" y="12697"/>
                </a:cubicBezTo>
                <a:lnTo>
                  <a:pt x="12256" y="12697"/>
                </a:lnTo>
                <a:cubicBezTo>
                  <a:pt x="12508" y="12697"/>
                  <a:pt x="12665" y="12477"/>
                  <a:pt x="12665" y="12287"/>
                </a:cubicBezTo>
                <a:lnTo>
                  <a:pt x="12665" y="8696"/>
                </a:lnTo>
                <a:cubicBezTo>
                  <a:pt x="12602" y="8475"/>
                  <a:pt x="12445" y="8318"/>
                  <a:pt x="12224" y="8318"/>
                </a:cubicBezTo>
                <a:lnTo>
                  <a:pt x="10838" y="8318"/>
                </a:lnTo>
                <a:lnTo>
                  <a:pt x="10838" y="2080"/>
                </a:lnTo>
                <a:cubicBezTo>
                  <a:pt x="10838" y="1859"/>
                  <a:pt x="10649" y="1670"/>
                  <a:pt x="10460" y="1670"/>
                </a:cubicBezTo>
                <a:lnTo>
                  <a:pt x="10019" y="1670"/>
                </a:lnTo>
                <a:lnTo>
                  <a:pt x="10019" y="410"/>
                </a:lnTo>
                <a:cubicBezTo>
                  <a:pt x="10019" y="158"/>
                  <a:pt x="9830" y="1"/>
                  <a:pt x="960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15" name="Google Shape;3115;p61"/>
          <p:cNvGrpSpPr/>
          <p:nvPr/>
        </p:nvGrpSpPr>
        <p:grpSpPr>
          <a:xfrm>
            <a:off x="2459562" y="1555394"/>
            <a:ext cx="285607" cy="284162"/>
            <a:chOff x="-63679950" y="3360375"/>
            <a:chExt cx="318225" cy="316650"/>
          </a:xfrm>
        </p:grpSpPr>
        <p:sp>
          <p:nvSpPr>
            <p:cNvPr id="3116" name="Google Shape;3116;p61"/>
            <p:cNvSpPr/>
            <p:nvPr/>
          </p:nvSpPr>
          <p:spPr>
            <a:xfrm>
              <a:off x="-63497200" y="3423400"/>
              <a:ext cx="40975" cy="40975"/>
            </a:xfrm>
            <a:custGeom>
              <a:rect b="b" l="l" r="r" t="t"/>
              <a:pathLst>
                <a:path extrusionOk="0" h="1639" w="1639">
                  <a:moveTo>
                    <a:pt x="819" y="0"/>
                  </a:moveTo>
                  <a:cubicBezTo>
                    <a:pt x="378" y="0"/>
                    <a:pt x="0" y="378"/>
                    <a:pt x="0" y="819"/>
                  </a:cubicBezTo>
                  <a:cubicBezTo>
                    <a:pt x="0" y="1260"/>
                    <a:pt x="378" y="1638"/>
                    <a:pt x="819" y="1638"/>
                  </a:cubicBezTo>
                  <a:cubicBezTo>
                    <a:pt x="1260" y="1638"/>
                    <a:pt x="1638" y="1260"/>
                    <a:pt x="1638" y="819"/>
                  </a:cubicBezTo>
                  <a:cubicBezTo>
                    <a:pt x="1638" y="378"/>
                    <a:pt x="1260" y="0"/>
                    <a:pt x="81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7" name="Google Shape;3117;p61"/>
            <p:cNvSpPr/>
            <p:nvPr/>
          </p:nvSpPr>
          <p:spPr>
            <a:xfrm>
              <a:off x="-63516900" y="3485625"/>
              <a:ext cx="79575" cy="29950"/>
            </a:xfrm>
            <a:custGeom>
              <a:rect b="b" l="l" r="r" t="t"/>
              <a:pathLst>
                <a:path extrusionOk="0" h="1198" w="3183">
                  <a:moveTo>
                    <a:pt x="1607" y="0"/>
                  </a:moveTo>
                  <a:cubicBezTo>
                    <a:pt x="820" y="0"/>
                    <a:pt x="190" y="504"/>
                    <a:pt x="1" y="1197"/>
                  </a:cubicBezTo>
                  <a:lnTo>
                    <a:pt x="3183" y="1197"/>
                  </a:lnTo>
                  <a:cubicBezTo>
                    <a:pt x="3025" y="504"/>
                    <a:pt x="2395" y="0"/>
                    <a:pt x="160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8" name="Google Shape;3118;p61"/>
            <p:cNvSpPr/>
            <p:nvPr/>
          </p:nvSpPr>
          <p:spPr>
            <a:xfrm>
              <a:off x="-63618500" y="3360375"/>
              <a:ext cx="256775" cy="256600"/>
            </a:xfrm>
            <a:custGeom>
              <a:rect b="b" l="l" r="r" t="t"/>
              <a:pathLst>
                <a:path extrusionOk="0" h="10264" w="10271">
                  <a:moveTo>
                    <a:pt x="5703" y="1639"/>
                  </a:moveTo>
                  <a:cubicBezTo>
                    <a:pt x="6616" y="1639"/>
                    <a:pt x="7373" y="2395"/>
                    <a:pt x="7373" y="3309"/>
                  </a:cubicBezTo>
                  <a:cubicBezTo>
                    <a:pt x="7373" y="3750"/>
                    <a:pt x="7215" y="4128"/>
                    <a:pt x="6900" y="4443"/>
                  </a:cubicBezTo>
                  <a:cubicBezTo>
                    <a:pt x="7625" y="4884"/>
                    <a:pt x="8192" y="5672"/>
                    <a:pt x="8192" y="6617"/>
                  </a:cubicBezTo>
                  <a:cubicBezTo>
                    <a:pt x="8160" y="6900"/>
                    <a:pt x="8003" y="7058"/>
                    <a:pt x="7751" y="7058"/>
                  </a:cubicBezTo>
                  <a:lnTo>
                    <a:pt x="3623" y="7058"/>
                  </a:lnTo>
                  <a:cubicBezTo>
                    <a:pt x="3371" y="7058"/>
                    <a:pt x="3214" y="6837"/>
                    <a:pt x="3214" y="6617"/>
                  </a:cubicBezTo>
                  <a:cubicBezTo>
                    <a:pt x="3214" y="5672"/>
                    <a:pt x="3749" y="4884"/>
                    <a:pt x="4537" y="4443"/>
                  </a:cubicBezTo>
                  <a:cubicBezTo>
                    <a:pt x="4254" y="4128"/>
                    <a:pt x="4065" y="3718"/>
                    <a:pt x="4065" y="3309"/>
                  </a:cubicBezTo>
                  <a:cubicBezTo>
                    <a:pt x="4065" y="2395"/>
                    <a:pt x="4789" y="1639"/>
                    <a:pt x="5703" y="1639"/>
                  </a:cubicBezTo>
                  <a:close/>
                  <a:moveTo>
                    <a:pt x="5703" y="1"/>
                  </a:moveTo>
                  <a:cubicBezTo>
                    <a:pt x="3182" y="1"/>
                    <a:pt x="1135" y="2049"/>
                    <a:pt x="1135" y="4569"/>
                  </a:cubicBezTo>
                  <a:cubicBezTo>
                    <a:pt x="1135" y="5609"/>
                    <a:pt x="1481" y="6648"/>
                    <a:pt x="2206" y="7467"/>
                  </a:cubicBezTo>
                  <a:lnTo>
                    <a:pt x="1607" y="8066"/>
                  </a:lnTo>
                  <a:lnTo>
                    <a:pt x="756" y="7184"/>
                  </a:lnTo>
                  <a:cubicBezTo>
                    <a:pt x="678" y="7121"/>
                    <a:pt x="567" y="7089"/>
                    <a:pt x="457" y="7089"/>
                  </a:cubicBezTo>
                  <a:cubicBezTo>
                    <a:pt x="347" y="7089"/>
                    <a:pt x="237" y="7121"/>
                    <a:pt x="158" y="7184"/>
                  </a:cubicBezTo>
                  <a:cubicBezTo>
                    <a:pt x="0" y="7341"/>
                    <a:pt x="0" y="7625"/>
                    <a:pt x="158" y="7783"/>
                  </a:cubicBezTo>
                  <a:lnTo>
                    <a:pt x="1324" y="8980"/>
                  </a:lnTo>
                  <a:lnTo>
                    <a:pt x="2521" y="10145"/>
                  </a:lnTo>
                  <a:cubicBezTo>
                    <a:pt x="2600" y="10224"/>
                    <a:pt x="2710" y="10264"/>
                    <a:pt x="2820" y="10264"/>
                  </a:cubicBezTo>
                  <a:cubicBezTo>
                    <a:pt x="2930" y="10264"/>
                    <a:pt x="3041" y="10224"/>
                    <a:pt x="3119" y="10145"/>
                  </a:cubicBezTo>
                  <a:cubicBezTo>
                    <a:pt x="3277" y="9988"/>
                    <a:pt x="3277" y="9704"/>
                    <a:pt x="3119" y="9547"/>
                  </a:cubicBezTo>
                  <a:lnTo>
                    <a:pt x="2237" y="8696"/>
                  </a:lnTo>
                  <a:lnTo>
                    <a:pt x="2836" y="8098"/>
                  </a:lnTo>
                  <a:cubicBezTo>
                    <a:pt x="3655" y="8759"/>
                    <a:pt x="4695" y="9169"/>
                    <a:pt x="5734" y="9169"/>
                  </a:cubicBezTo>
                  <a:cubicBezTo>
                    <a:pt x="8255" y="9169"/>
                    <a:pt x="10271" y="7121"/>
                    <a:pt x="10271" y="4632"/>
                  </a:cubicBezTo>
                  <a:cubicBezTo>
                    <a:pt x="10239" y="2049"/>
                    <a:pt x="8223" y="1"/>
                    <a:pt x="570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9" name="Google Shape;3119;p61"/>
            <p:cNvSpPr/>
            <p:nvPr/>
          </p:nvSpPr>
          <p:spPr>
            <a:xfrm>
              <a:off x="-63679950" y="3576200"/>
              <a:ext cx="102425" cy="100825"/>
            </a:xfrm>
            <a:custGeom>
              <a:rect b="b" l="l" r="r" t="t"/>
              <a:pathLst>
                <a:path extrusionOk="0" h="4033" w="4097">
                  <a:moveTo>
                    <a:pt x="2332" y="0"/>
                  </a:moveTo>
                  <a:lnTo>
                    <a:pt x="159" y="2142"/>
                  </a:lnTo>
                  <a:cubicBezTo>
                    <a:pt x="1" y="2300"/>
                    <a:pt x="1" y="2584"/>
                    <a:pt x="159" y="2741"/>
                  </a:cubicBezTo>
                  <a:lnTo>
                    <a:pt x="1356" y="3938"/>
                  </a:lnTo>
                  <a:cubicBezTo>
                    <a:pt x="1434" y="4001"/>
                    <a:pt x="1545" y="4033"/>
                    <a:pt x="1655" y="4033"/>
                  </a:cubicBezTo>
                  <a:cubicBezTo>
                    <a:pt x="1765" y="4033"/>
                    <a:pt x="1876" y="4001"/>
                    <a:pt x="1954" y="3938"/>
                  </a:cubicBezTo>
                  <a:lnTo>
                    <a:pt x="4097" y="1764"/>
                  </a:lnTo>
                  <a:lnTo>
                    <a:pt x="233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20" name="Google Shape;3120;p61"/>
          <p:cNvSpPr/>
          <p:nvPr/>
        </p:nvSpPr>
        <p:spPr>
          <a:xfrm>
            <a:off x="2467658" y="1994925"/>
            <a:ext cx="279793" cy="278097"/>
          </a:xfrm>
          <a:custGeom>
            <a:rect b="b" l="l" r="r" t="t"/>
            <a:pathLst>
              <a:path extrusionOk="0" h="12713" w="12792">
                <a:moveTo>
                  <a:pt x="8633" y="1229"/>
                </a:moveTo>
                <a:cubicBezTo>
                  <a:pt x="8854" y="1229"/>
                  <a:pt x="9011" y="1418"/>
                  <a:pt x="9011" y="1607"/>
                </a:cubicBezTo>
                <a:lnTo>
                  <a:pt x="9011" y="1890"/>
                </a:lnTo>
                <a:cubicBezTo>
                  <a:pt x="9484" y="2048"/>
                  <a:pt x="9831" y="2520"/>
                  <a:pt x="9831" y="3088"/>
                </a:cubicBezTo>
                <a:cubicBezTo>
                  <a:pt x="9831" y="3308"/>
                  <a:pt x="9641" y="3497"/>
                  <a:pt x="9452" y="3497"/>
                </a:cubicBezTo>
                <a:cubicBezTo>
                  <a:pt x="9200" y="3497"/>
                  <a:pt x="9011" y="3308"/>
                  <a:pt x="9011" y="3088"/>
                </a:cubicBezTo>
                <a:cubicBezTo>
                  <a:pt x="9011" y="2835"/>
                  <a:pt x="8822" y="2678"/>
                  <a:pt x="8633" y="2678"/>
                </a:cubicBezTo>
                <a:cubicBezTo>
                  <a:pt x="8413" y="2678"/>
                  <a:pt x="8192" y="2867"/>
                  <a:pt x="8192" y="3088"/>
                </a:cubicBezTo>
                <a:cubicBezTo>
                  <a:pt x="8224" y="3308"/>
                  <a:pt x="8570" y="3529"/>
                  <a:pt x="8885" y="3781"/>
                </a:cubicBezTo>
                <a:cubicBezTo>
                  <a:pt x="9326" y="4096"/>
                  <a:pt x="9894" y="4505"/>
                  <a:pt x="9894" y="5167"/>
                </a:cubicBezTo>
                <a:cubicBezTo>
                  <a:pt x="9894" y="5702"/>
                  <a:pt x="9515" y="6143"/>
                  <a:pt x="9043" y="6333"/>
                </a:cubicBezTo>
                <a:lnTo>
                  <a:pt x="9043" y="6616"/>
                </a:lnTo>
                <a:cubicBezTo>
                  <a:pt x="9043" y="6868"/>
                  <a:pt x="8854" y="7026"/>
                  <a:pt x="8665" y="7026"/>
                </a:cubicBezTo>
                <a:cubicBezTo>
                  <a:pt x="8476" y="7026"/>
                  <a:pt x="8224" y="6805"/>
                  <a:pt x="8224" y="6616"/>
                </a:cubicBezTo>
                <a:lnTo>
                  <a:pt x="8224" y="6333"/>
                </a:lnTo>
                <a:cubicBezTo>
                  <a:pt x="7751" y="6175"/>
                  <a:pt x="7405" y="5702"/>
                  <a:pt x="7405" y="5167"/>
                </a:cubicBezTo>
                <a:cubicBezTo>
                  <a:pt x="7405" y="4915"/>
                  <a:pt x="7594" y="4757"/>
                  <a:pt x="7783" y="4757"/>
                </a:cubicBezTo>
                <a:cubicBezTo>
                  <a:pt x="8003" y="4757"/>
                  <a:pt x="8192" y="4978"/>
                  <a:pt x="8192" y="5167"/>
                </a:cubicBezTo>
                <a:cubicBezTo>
                  <a:pt x="8192" y="5387"/>
                  <a:pt x="8381" y="5608"/>
                  <a:pt x="8633" y="5608"/>
                </a:cubicBezTo>
                <a:cubicBezTo>
                  <a:pt x="8854" y="5608"/>
                  <a:pt x="9011" y="5387"/>
                  <a:pt x="9011" y="5167"/>
                </a:cubicBezTo>
                <a:cubicBezTo>
                  <a:pt x="9011" y="4915"/>
                  <a:pt x="8696" y="4694"/>
                  <a:pt x="8350" y="4442"/>
                </a:cubicBezTo>
                <a:cubicBezTo>
                  <a:pt x="7909" y="4127"/>
                  <a:pt x="7373" y="3749"/>
                  <a:pt x="7373" y="3088"/>
                </a:cubicBezTo>
                <a:cubicBezTo>
                  <a:pt x="7373" y="2520"/>
                  <a:pt x="7720" y="2079"/>
                  <a:pt x="8192" y="1890"/>
                </a:cubicBezTo>
                <a:lnTo>
                  <a:pt x="8192" y="1607"/>
                </a:lnTo>
                <a:cubicBezTo>
                  <a:pt x="8192" y="1386"/>
                  <a:pt x="8381" y="1229"/>
                  <a:pt x="8633" y="1229"/>
                </a:cubicBezTo>
                <a:close/>
                <a:moveTo>
                  <a:pt x="6050" y="6616"/>
                </a:moveTo>
                <a:lnTo>
                  <a:pt x="5073" y="10239"/>
                </a:lnTo>
                <a:lnTo>
                  <a:pt x="4853" y="9388"/>
                </a:lnTo>
                <a:cubicBezTo>
                  <a:pt x="4793" y="9168"/>
                  <a:pt x="4617" y="9049"/>
                  <a:pt x="4433" y="9049"/>
                </a:cubicBezTo>
                <a:cubicBezTo>
                  <a:pt x="4328" y="9049"/>
                  <a:pt x="4220" y="9088"/>
                  <a:pt x="4128" y="9168"/>
                </a:cubicBezTo>
                <a:lnTo>
                  <a:pt x="1450" y="11846"/>
                </a:lnTo>
                <a:lnTo>
                  <a:pt x="852" y="11279"/>
                </a:lnTo>
                <a:lnTo>
                  <a:pt x="3530" y="8601"/>
                </a:lnTo>
                <a:cubicBezTo>
                  <a:pt x="3782" y="8349"/>
                  <a:pt x="3656" y="7939"/>
                  <a:pt x="3341" y="7876"/>
                </a:cubicBezTo>
                <a:lnTo>
                  <a:pt x="2490" y="7624"/>
                </a:lnTo>
                <a:lnTo>
                  <a:pt x="6050" y="6616"/>
                </a:lnTo>
                <a:close/>
                <a:moveTo>
                  <a:pt x="8665" y="0"/>
                </a:moveTo>
                <a:cubicBezTo>
                  <a:pt x="6365" y="0"/>
                  <a:pt x="4538" y="1859"/>
                  <a:pt x="4538" y="4127"/>
                </a:cubicBezTo>
                <a:cubicBezTo>
                  <a:pt x="4538" y="4852"/>
                  <a:pt x="4695" y="5513"/>
                  <a:pt x="5042" y="6112"/>
                </a:cubicBezTo>
                <a:lnTo>
                  <a:pt x="820" y="7341"/>
                </a:lnTo>
                <a:cubicBezTo>
                  <a:pt x="442" y="7435"/>
                  <a:pt x="442" y="8034"/>
                  <a:pt x="820" y="8128"/>
                </a:cubicBezTo>
                <a:lnTo>
                  <a:pt x="2490" y="8538"/>
                </a:lnTo>
                <a:lnTo>
                  <a:pt x="316" y="10712"/>
                </a:lnTo>
                <a:cubicBezTo>
                  <a:pt x="1" y="11027"/>
                  <a:pt x="1" y="11594"/>
                  <a:pt x="316" y="11909"/>
                </a:cubicBezTo>
                <a:lnTo>
                  <a:pt x="915" y="12476"/>
                </a:lnTo>
                <a:cubicBezTo>
                  <a:pt x="1072" y="12633"/>
                  <a:pt x="1285" y="12712"/>
                  <a:pt x="1497" y="12712"/>
                </a:cubicBezTo>
                <a:cubicBezTo>
                  <a:pt x="1710" y="12712"/>
                  <a:pt x="1923" y="12633"/>
                  <a:pt x="2080" y="12476"/>
                </a:cubicBezTo>
                <a:lnTo>
                  <a:pt x="4254" y="10334"/>
                </a:lnTo>
                <a:lnTo>
                  <a:pt x="4695" y="11972"/>
                </a:lnTo>
                <a:cubicBezTo>
                  <a:pt x="4759" y="12180"/>
                  <a:pt x="4930" y="12291"/>
                  <a:pt x="5098" y="12291"/>
                </a:cubicBezTo>
                <a:cubicBezTo>
                  <a:pt x="5261" y="12291"/>
                  <a:pt x="5421" y="12188"/>
                  <a:pt x="5483" y="11972"/>
                </a:cubicBezTo>
                <a:lnTo>
                  <a:pt x="6712" y="7750"/>
                </a:lnTo>
                <a:cubicBezTo>
                  <a:pt x="7279" y="8065"/>
                  <a:pt x="7972" y="8286"/>
                  <a:pt x="8665" y="8286"/>
                </a:cubicBezTo>
                <a:cubicBezTo>
                  <a:pt x="10965" y="8286"/>
                  <a:pt x="12792" y="6427"/>
                  <a:pt x="12792" y="4127"/>
                </a:cubicBezTo>
                <a:cubicBezTo>
                  <a:pt x="12760" y="1859"/>
                  <a:pt x="10902" y="0"/>
                  <a:pt x="866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21" name="Google Shape;3121;p61"/>
          <p:cNvGrpSpPr/>
          <p:nvPr/>
        </p:nvGrpSpPr>
        <p:grpSpPr>
          <a:xfrm>
            <a:off x="2464815" y="2436103"/>
            <a:ext cx="279756" cy="277181"/>
            <a:chOff x="-63679950" y="4093450"/>
            <a:chExt cx="320600" cy="317650"/>
          </a:xfrm>
        </p:grpSpPr>
        <p:sp>
          <p:nvSpPr>
            <p:cNvPr id="3122" name="Google Shape;3122;p61"/>
            <p:cNvSpPr/>
            <p:nvPr/>
          </p:nvSpPr>
          <p:spPr>
            <a:xfrm>
              <a:off x="-63595650" y="4093450"/>
              <a:ext cx="236300" cy="230425"/>
            </a:xfrm>
            <a:custGeom>
              <a:rect b="b" l="l" r="r" t="t"/>
              <a:pathLst>
                <a:path extrusionOk="0" h="9217" w="9452">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3" name="Google Shape;3123;p61"/>
            <p:cNvSpPr/>
            <p:nvPr/>
          </p:nvSpPr>
          <p:spPr>
            <a:xfrm>
              <a:off x="-63679950" y="4233850"/>
              <a:ext cx="177250" cy="177250"/>
            </a:xfrm>
            <a:custGeom>
              <a:rect b="b" l="l" r="r" t="t"/>
              <a:pathLst>
                <a:path extrusionOk="0" h="7090" w="709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4" name="Google Shape;3124;p61"/>
            <p:cNvSpPr/>
            <p:nvPr/>
          </p:nvSpPr>
          <p:spPr>
            <a:xfrm>
              <a:off x="-63548400" y="4348850"/>
              <a:ext cx="185900" cy="62250"/>
            </a:xfrm>
            <a:custGeom>
              <a:rect b="b" l="l" r="r" t="t"/>
              <a:pathLst>
                <a:path extrusionOk="0" h="2490" w="7436">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25" name="Google Shape;3125;p61"/>
          <p:cNvGrpSpPr/>
          <p:nvPr/>
        </p:nvGrpSpPr>
        <p:grpSpPr>
          <a:xfrm>
            <a:off x="1152918" y="2867314"/>
            <a:ext cx="285587" cy="286308"/>
            <a:chOff x="-61784125" y="3377700"/>
            <a:chExt cx="316650" cy="317450"/>
          </a:xfrm>
        </p:grpSpPr>
        <p:sp>
          <p:nvSpPr>
            <p:cNvPr id="3126" name="Google Shape;3126;p61"/>
            <p:cNvSpPr/>
            <p:nvPr/>
          </p:nvSpPr>
          <p:spPr>
            <a:xfrm>
              <a:off x="-61688025" y="3460400"/>
              <a:ext cx="124450" cy="51225"/>
            </a:xfrm>
            <a:custGeom>
              <a:rect b="b" l="l" r="r" t="t"/>
              <a:pathLst>
                <a:path extrusionOk="0" h="2049" w="4978">
                  <a:moveTo>
                    <a:pt x="630" y="1"/>
                  </a:moveTo>
                  <a:cubicBezTo>
                    <a:pt x="252" y="442"/>
                    <a:pt x="0" y="1041"/>
                    <a:pt x="0" y="1671"/>
                  </a:cubicBezTo>
                  <a:cubicBezTo>
                    <a:pt x="0" y="1891"/>
                    <a:pt x="189" y="2049"/>
                    <a:pt x="441" y="2049"/>
                  </a:cubicBezTo>
                  <a:lnTo>
                    <a:pt x="4568" y="2049"/>
                  </a:lnTo>
                  <a:cubicBezTo>
                    <a:pt x="4820" y="2049"/>
                    <a:pt x="4978" y="1860"/>
                    <a:pt x="4978" y="1671"/>
                  </a:cubicBezTo>
                  <a:cubicBezTo>
                    <a:pt x="4978" y="1041"/>
                    <a:pt x="4726" y="442"/>
                    <a:pt x="4348" y="1"/>
                  </a:cubicBezTo>
                  <a:cubicBezTo>
                    <a:pt x="3875" y="568"/>
                    <a:pt x="3182" y="852"/>
                    <a:pt x="2489" y="852"/>
                  </a:cubicBezTo>
                  <a:cubicBezTo>
                    <a:pt x="1827" y="852"/>
                    <a:pt x="1134" y="568"/>
                    <a:pt x="63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7" name="Google Shape;3127;p61"/>
            <p:cNvSpPr/>
            <p:nvPr/>
          </p:nvSpPr>
          <p:spPr>
            <a:xfrm>
              <a:off x="-61677800" y="3518900"/>
              <a:ext cx="104775" cy="61850"/>
            </a:xfrm>
            <a:custGeom>
              <a:rect b="b" l="l" r="r" t="t"/>
              <a:pathLst>
                <a:path extrusionOk="0" h="2474" w="4191">
                  <a:moveTo>
                    <a:pt x="2096" y="0"/>
                  </a:moveTo>
                  <a:cubicBezTo>
                    <a:pt x="1985" y="0"/>
                    <a:pt x="1875" y="40"/>
                    <a:pt x="1796" y="118"/>
                  </a:cubicBezTo>
                  <a:lnTo>
                    <a:pt x="158" y="1757"/>
                  </a:lnTo>
                  <a:cubicBezTo>
                    <a:pt x="1" y="1914"/>
                    <a:pt x="1" y="2198"/>
                    <a:pt x="158" y="2355"/>
                  </a:cubicBezTo>
                  <a:cubicBezTo>
                    <a:pt x="237" y="2434"/>
                    <a:pt x="339" y="2473"/>
                    <a:pt x="442" y="2473"/>
                  </a:cubicBezTo>
                  <a:cubicBezTo>
                    <a:pt x="544" y="2473"/>
                    <a:pt x="646" y="2434"/>
                    <a:pt x="725" y="2355"/>
                  </a:cubicBezTo>
                  <a:lnTo>
                    <a:pt x="2111" y="969"/>
                  </a:lnTo>
                  <a:lnTo>
                    <a:pt x="3498" y="2355"/>
                  </a:lnTo>
                  <a:cubicBezTo>
                    <a:pt x="3576" y="2434"/>
                    <a:pt x="3687" y="2473"/>
                    <a:pt x="3797" y="2473"/>
                  </a:cubicBezTo>
                  <a:cubicBezTo>
                    <a:pt x="3907" y="2473"/>
                    <a:pt x="4017" y="2434"/>
                    <a:pt x="4096" y="2355"/>
                  </a:cubicBezTo>
                  <a:cubicBezTo>
                    <a:pt x="4191" y="2198"/>
                    <a:pt x="4191" y="1914"/>
                    <a:pt x="4033" y="1757"/>
                  </a:cubicBezTo>
                  <a:lnTo>
                    <a:pt x="2395" y="118"/>
                  </a:lnTo>
                  <a:cubicBezTo>
                    <a:pt x="2316" y="40"/>
                    <a:pt x="2206" y="0"/>
                    <a:pt x="209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8" name="Google Shape;3128;p61"/>
            <p:cNvSpPr/>
            <p:nvPr/>
          </p:nvSpPr>
          <p:spPr>
            <a:xfrm>
              <a:off x="-61667550" y="3377700"/>
              <a:ext cx="82700" cy="82725"/>
            </a:xfrm>
            <a:custGeom>
              <a:rect b="b" l="l" r="r" t="t"/>
              <a:pathLst>
                <a:path extrusionOk="0" h="3309" w="3308">
                  <a:moveTo>
                    <a:pt x="1670" y="1"/>
                  </a:moveTo>
                  <a:cubicBezTo>
                    <a:pt x="756" y="1"/>
                    <a:pt x="0" y="757"/>
                    <a:pt x="0" y="1671"/>
                  </a:cubicBezTo>
                  <a:cubicBezTo>
                    <a:pt x="0" y="2584"/>
                    <a:pt x="756" y="3309"/>
                    <a:pt x="1670" y="3309"/>
                  </a:cubicBezTo>
                  <a:cubicBezTo>
                    <a:pt x="2584" y="3309"/>
                    <a:pt x="3308" y="2584"/>
                    <a:pt x="3308" y="1671"/>
                  </a:cubicBezTo>
                  <a:cubicBezTo>
                    <a:pt x="3308" y="757"/>
                    <a:pt x="2584" y="1"/>
                    <a:pt x="167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9" name="Google Shape;3129;p61"/>
            <p:cNvSpPr/>
            <p:nvPr/>
          </p:nvSpPr>
          <p:spPr>
            <a:xfrm>
              <a:off x="-61591150" y="3643150"/>
              <a:ext cx="123675" cy="51200"/>
            </a:xfrm>
            <a:custGeom>
              <a:rect b="b" l="l" r="r" t="t"/>
              <a:pathLst>
                <a:path extrusionOk="0" h="2048" w="4947">
                  <a:moveTo>
                    <a:pt x="630" y="0"/>
                  </a:moveTo>
                  <a:cubicBezTo>
                    <a:pt x="221" y="410"/>
                    <a:pt x="0" y="1008"/>
                    <a:pt x="0" y="1638"/>
                  </a:cubicBezTo>
                  <a:cubicBezTo>
                    <a:pt x="0" y="1890"/>
                    <a:pt x="189" y="2048"/>
                    <a:pt x="378" y="2048"/>
                  </a:cubicBezTo>
                  <a:lnTo>
                    <a:pt x="4505" y="2048"/>
                  </a:lnTo>
                  <a:cubicBezTo>
                    <a:pt x="4757" y="2048"/>
                    <a:pt x="4946" y="1827"/>
                    <a:pt x="4946" y="1638"/>
                  </a:cubicBezTo>
                  <a:cubicBezTo>
                    <a:pt x="4946" y="1008"/>
                    <a:pt x="4726" y="410"/>
                    <a:pt x="4316" y="0"/>
                  </a:cubicBezTo>
                  <a:cubicBezTo>
                    <a:pt x="3844" y="536"/>
                    <a:pt x="3182" y="819"/>
                    <a:pt x="2458" y="819"/>
                  </a:cubicBezTo>
                  <a:cubicBezTo>
                    <a:pt x="1796" y="819"/>
                    <a:pt x="1134" y="536"/>
                    <a:pt x="63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0" name="Google Shape;3130;p61"/>
            <p:cNvSpPr/>
            <p:nvPr/>
          </p:nvSpPr>
          <p:spPr>
            <a:xfrm>
              <a:off x="-61570675" y="3560450"/>
              <a:ext cx="82725" cy="82725"/>
            </a:xfrm>
            <a:custGeom>
              <a:rect b="b" l="l" r="r" t="t"/>
              <a:pathLst>
                <a:path extrusionOk="0" h="3309" w="3309">
                  <a:moveTo>
                    <a:pt x="1670" y="0"/>
                  </a:moveTo>
                  <a:cubicBezTo>
                    <a:pt x="756" y="0"/>
                    <a:pt x="0" y="725"/>
                    <a:pt x="0" y="1638"/>
                  </a:cubicBezTo>
                  <a:cubicBezTo>
                    <a:pt x="0" y="2552"/>
                    <a:pt x="756" y="3308"/>
                    <a:pt x="1670" y="3308"/>
                  </a:cubicBezTo>
                  <a:cubicBezTo>
                    <a:pt x="2552" y="3308"/>
                    <a:pt x="3308" y="2552"/>
                    <a:pt x="3308" y="1638"/>
                  </a:cubicBezTo>
                  <a:cubicBezTo>
                    <a:pt x="3308" y="725"/>
                    <a:pt x="2552" y="0"/>
                    <a:pt x="167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1" name="Google Shape;3131;p61"/>
            <p:cNvSpPr/>
            <p:nvPr/>
          </p:nvSpPr>
          <p:spPr>
            <a:xfrm>
              <a:off x="-61784125" y="3643925"/>
              <a:ext cx="124450" cy="51225"/>
            </a:xfrm>
            <a:custGeom>
              <a:rect b="b" l="l" r="r" t="t"/>
              <a:pathLst>
                <a:path extrusionOk="0" h="2049" w="4978">
                  <a:moveTo>
                    <a:pt x="662" y="1"/>
                  </a:moveTo>
                  <a:cubicBezTo>
                    <a:pt x="252" y="442"/>
                    <a:pt x="32" y="1009"/>
                    <a:pt x="32" y="1639"/>
                  </a:cubicBezTo>
                  <a:cubicBezTo>
                    <a:pt x="0" y="1859"/>
                    <a:pt x="189" y="2048"/>
                    <a:pt x="410" y="2048"/>
                  </a:cubicBezTo>
                  <a:lnTo>
                    <a:pt x="4569" y="2048"/>
                  </a:lnTo>
                  <a:cubicBezTo>
                    <a:pt x="4789" y="2048"/>
                    <a:pt x="4978" y="1859"/>
                    <a:pt x="4978" y="1639"/>
                  </a:cubicBezTo>
                  <a:cubicBezTo>
                    <a:pt x="4978" y="1009"/>
                    <a:pt x="4758" y="442"/>
                    <a:pt x="4348" y="1"/>
                  </a:cubicBezTo>
                  <a:cubicBezTo>
                    <a:pt x="3876" y="536"/>
                    <a:pt x="3214" y="820"/>
                    <a:pt x="2521" y="820"/>
                  </a:cubicBezTo>
                  <a:cubicBezTo>
                    <a:pt x="1828" y="820"/>
                    <a:pt x="1166" y="536"/>
                    <a:pt x="66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2" name="Google Shape;3132;p61"/>
            <p:cNvSpPr/>
            <p:nvPr/>
          </p:nvSpPr>
          <p:spPr>
            <a:xfrm>
              <a:off x="-61763650" y="3560450"/>
              <a:ext cx="82725" cy="82725"/>
            </a:xfrm>
            <a:custGeom>
              <a:rect b="b" l="l" r="r" t="t"/>
              <a:pathLst>
                <a:path extrusionOk="0" h="3309" w="3309">
                  <a:moveTo>
                    <a:pt x="1670" y="0"/>
                  </a:moveTo>
                  <a:cubicBezTo>
                    <a:pt x="757" y="0"/>
                    <a:pt x="1" y="725"/>
                    <a:pt x="1" y="1638"/>
                  </a:cubicBezTo>
                  <a:cubicBezTo>
                    <a:pt x="1" y="2552"/>
                    <a:pt x="757" y="3308"/>
                    <a:pt x="1670" y="3308"/>
                  </a:cubicBezTo>
                  <a:cubicBezTo>
                    <a:pt x="2552" y="3308"/>
                    <a:pt x="3309" y="2552"/>
                    <a:pt x="3309" y="1638"/>
                  </a:cubicBezTo>
                  <a:cubicBezTo>
                    <a:pt x="3309" y="725"/>
                    <a:pt x="2552" y="0"/>
                    <a:pt x="167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33" name="Google Shape;3133;p61"/>
          <p:cNvGrpSpPr/>
          <p:nvPr/>
        </p:nvGrpSpPr>
        <p:grpSpPr>
          <a:xfrm>
            <a:off x="1147491" y="3301228"/>
            <a:ext cx="291413" cy="292149"/>
            <a:chOff x="-61783350" y="3743950"/>
            <a:chExt cx="316650" cy="317450"/>
          </a:xfrm>
        </p:grpSpPr>
        <p:sp>
          <p:nvSpPr>
            <p:cNvPr id="3134" name="Google Shape;3134;p61"/>
            <p:cNvSpPr/>
            <p:nvPr/>
          </p:nvSpPr>
          <p:spPr>
            <a:xfrm>
              <a:off x="-61783350" y="3743950"/>
              <a:ext cx="316650" cy="317450"/>
            </a:xfrm>
            <a:custGeom>
              <a:rect b="b" l="l" r="r" t="t"/>
              <a:pathLst>
                <a:path extrusionOk="0" h="12698" w="12666">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5" name="Google Shape;3135;p61"/>
            <p:cNvSpPr/>
            <p:nvPr/>
          </p:nvSpPr>
          <p:spPr>
            <a:xfrm>
              <a:off x="-61739225" y="3833750"/>
              <a:ext cx="272525" cy="149675"/>
            </a:xfrm>
            <a:custGeom>
              <a:rect b="b" l="l" r="r" t="t"/>
              <a:pathLst>
                <a:path extrusionOk="0" h="5987" w="10901">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36" name="Google Shape;3136;p61"/>
          <p:cNvSpPr/>
          <p:nvPr/>
        </p:nvSpPr>
        <p:spPr>
          <a:xfrm>
            <a:off x="1165562" y="3751346"/>
            <a:ext cx="260825" cy="261051"/>
          </a:xfrm>
          <a:custGeom>
            <a:rect b="b" l="l" r="r" t="t"/>
            <a:pathLst>
              <a:path extrusionOk="0" h="12677" w="12666">
                <a:moveTo>
                  <a:pt x="8916" y="1639"/>
                </a:moveTo>
                <a:cubicBezTo>
                  <a:pt x="9137" y="1639"/>
                  <a:pt x="9294" y="1828"/>
                  <a:pt x="9294" y="2048"/>
                </a:cubicBezTo>
                <a:cubicBezTo>
                  <a:pt x="9294" y="2269"/>
                  <a:pt x="9105" y="2458"/>
                  <a:pt x="8916" y="2458"/>
                </a:cubicBezTo>
                <a:lnTo>
                  <a:pt x="3655" y="2458"/>
                </a:lnTo>
                <a:cubicBezTo>
                  <a:pt x="3434" y="2458"/>
                  <a:pt x="3245" y="2269"/>
                  <a:pt x="3245" y="2048"/>
                </a:cubicBezTo>
                <a:cubicBezTo>
                  <a:pt x="3245" y="1796"/>
                  <a:pt x="3434" y="1639"/>
                  <a:pt x="3655" y="1639"/>
                </a:cubicBezTo>
                <a:close/>
                <a:moveTo>
                  <a:pt x="10555" y="3245"/>
                </a:moveTo>
                <a:cubicBezTo>
                  <a:pt x="10807" y="3245"/>
                  <a:pt x="10964" y="3434"/>
                  <a:pt x="10964" y="3686"/>
                </a:cubicBezTo>
                <a:cubicBezTo>
                  <a:pt x="10964" y="3939"/>
                  <a:pt x="10807" y="4128"/>
                  <a:pt x="10555" y="4128"/>
                </a:cubicBezTo>
                <a:lnTo>
                  <a:pt x="2017" y="4128"/>
                </a:lnTo>
                <a:cubicBezTo>
                  <a:pt x="1765" y="4128"/>
                  <a:pt x="1607" y="3939"/>
                  <a:pt x="1607" y="3686"/>
                </a:cubicBezTo>
                <a:cubicBezTo>
                  <a:pt x="1607" y="3434"/>
                  <a:pt x="1828" y="3245"/>
                  <a:pt x="2017" y="3245"/>
                </a:cubicBezTo>
                <a:close/>
                <a:moveTo>
                  <a:pt x="6711" y="5766"/>
                </a:moveTo>
                <a:cubicBezTo>
                  <a:pt x="7593" y="5766"/>
                  <a:pt x="8349" y="6522"/>
                  <a:pt x="8349" y="7436"/>
                </a:cubicBezTo>
                <a:cubicBezTo>
                  <a:pt x="8349" y="8349"/>
                  <a:pt x="7593" y="9074"/>
                  <a:pt x="6711" y="9074"/>
                </a:cubicBezTo>
                <a:cubicBezTo>
                  <a:pt x="5797" y="9074"/>
                  <a:pt x="5041" y="8349"/>
                  <a:pt x="5041" y="7436"/>
                </a:cubicBezTo>
                <a:cubicBezTo>
                  <a:pt x="5041" y="6522"/>
                  <a:pt x="5797" y="5766"/>
                  <a:pt x="6711" y="5766"/>
                </a:cubicBezTo>
                <a:close/>
                <a:moveTo>
                  <a:pt x="2048" y="0"/>
                </a:moveTo>
                <a:cubicBezTo>
                  <a:pt x="1828" y="0"/>
                  <a:pt x="1670" y="189"/>
                  <a:pt x="1670" y="378"/>
                </a:cubicBezTo>
                <a:cubicBezTo>
                  <a:pt x="1670" y="1040"/>
                  <a:pt x="1103" y="1639"/>
                  <a:pt x="410" y="1639"/>
                </a:cubicBezTo>
                <a:cubicBezTo>
                  <a:pt x="158" y="1639"/>
                  <a:pt x="0" y="1828"/>
                  <a:pt x="0" y="2048"/>
                </a:cubicBezTo>
                <a:lnTo>
                  <a:pt x="0" y="6994"/>
                </a:lnTo>
                <a:cubicBezTo>
                  <a:pt x="0" y="7247"/>
                  <a:pt x="189" y="7404"/>
                  <a:pt x="410" y="7404"/>
                </a:cubicBezTo>
                <a:cubicBezTo>
                  <a:pt x="1072" y="7404"/>
                  <a:pt x="1670" y="7940"/>
                  <a:pt x="1670" y="8601"/>
                </a:cubicBezTo>
                <a:cubicBezTo>
                  <a:pt x="1670" y="8853"/>
                  <a:pt x="1859" y="9042"/>
                  <a:pt x="2048" y="9042"/>
                </a:cubicBezTo>
                <a:lnTo>
                  <a:pt x="4884" y="9042"/>
                </a:lnTo>
                <a:lnTo>
                  <a:pt x="5073" y="9231"/>
                </a:lnTo>
                <a:lnTo>
                  <a:pt x="5073" y="12224"/>
                </a:lnTo>
                <a:cubicBezTo>
                  <a:pt x="5073" y="12468"/>
                  <a:pt x="5298" y="12654"/>
                  <a:pt x="5517" y="12654"/>
                </a:cubicBezTo>
                <a:cubicBezTo>
                  <a:pt x="5581" y="12654"/>
                  <a:pt x="5645" y="12638"/>
                  <a:pt x="5703" y="12602"/>
                </a:cubicBezTo>
                <a:lnTo>
                  <a:pt x="6743" y="11909"/>
                </a:lnTo>
                <a:lnTo>
                  <a:pt x="7782" y="12602"/>
                </a:lnTo>
                <a:cubicBezTo>
                  <a:pt x="7850" y="12653"/>
                  <a:pt x="7926" y="12676"/>
                  <a:pt x="8002" y="12676"/>
                </a:cubicBezTo>
                <a:cubicBezTo>
                  <a:pt x="8210" y="12676"/>
                  <a:pt x="8412" y="12501"/>
                  <a:pt x="8412" y="12224"/>
                </a:cubicBezTo>
                <a:lnTo>
                  <a:pt x="8412" y="9231"/>
                </a:lnTo>
                <a:lnTo>
                  <a:pt x="8601" y="9042"/>
                </a:lnTo>
                <a:lnTo>
                  <a:pt x="10618" y="9042"/>
                </a:lnTo>
                <a:cubicBezTo>
                  <a:pt x="10838" y="9042"/>
                  <a:pt x="10996" y="8853"/>
                  <a:pt x="10996" y="8601"/>
                </a:cubicBezTo>
                <a:cubicBezTo>
                  <a:pt x="10996" y="7940"/>
                  <a:pt x="11563" y="7404"/>
                  <a:pt x="12224" y="7404"/>
                </a:cubicBezTo>
                <a:cubicBezTo>
                  <a:pt x="12445" y="7404"/>
                  <a:pt x="12665" y="7184"/>
                  <a:pt x="12665" y="6994"/>
                </a:cubicBezTo>
                <a:lnTo>
                  <a:pt x="12665" y="2048"/>
                </a:lnTo>
                <a:cubicBezTo>
                  <a:pt x="12602" y="1796"/>
                  <a:pt x="12445" y="1639"/>
                  <a:pt x="12224" y="1639"/>
                </a:cubicBezTo>
                <a:cubicBezTo>
                  <a:pt x="11531" y="1639"/>
                  <a:pt x="10996" y="1103"/>
                  <a:pt x="10996" y="378"/>
                </a:cubicBezTo>
                <a:cubicBezTo>
                  <a:pt x="10996" y="158"/>
                  <a:pt x="10807" y="0"/>
                  <a:pt x="1058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7" name="Google Shape;3137;p61"/>
          <p:cNvSpPr/>
          <p:nvPr/>
        </p:nvSpPr>
        <p:spPr>
          <a:xfrm>
            <a:off x="3334307" y="2865355"/>
            <a:ext cx="291413" cy="276458"/>
          </a:xfrm>
          <a:custGeom>
            <a:rect b="b" l="l" r="r" t="t"/>
            <a:pathLst>
              <a:path extrusionOk="0" h="12016" w="12666">
                <a:moveTo>
                  <a:pt x="3844" y="5105"/>
                </a:moveTo>
                <a:cubicBezTo>
                  <a:pt x="4096" y="5105"/>
                  <a:pt x="4285" y="5325"/>
                  <a:pt x="4285" y="5514"/>
                </a:cubicBezTo>
                <a:lnTo>
                  <a:pt x="4285" y="7153"/>
                </a:lnTo>
                <a:cubicBezTo>
                  <a:pt x="4285" y="7405"/>
                  <a:pt x="4096" y="7562"/>
                  <a:pt x="3844" y="7562"/>
                </a:cubicBezTo>
                <a:lnTo>
                  <a:pt x="2206" y="7562"/>
                </a:lnTo>
                <a:cubicBezTo>
                  <a:pt x="1954" y="7562"/>
                  <a:pt x="1765" y="7342"/>
                  <a:pt x="1765" y="7153"/>
                </a:cubicBezTo>
                <a:lnTo>
                  <a:pt x="1765" y="5514"/>
                </a:lnTo>
                <a:cubicBezTo>
                  <a:pt x="1765" y="5262"/>
                  <a:pt x="1954" y="5105"/>
                  <a:pt x="2206" y="5105"/>
                </a:cubicBezTo>
                <a:close/>
                <a:moveTo>
                  <a:pt x="7215" y="1765"/>
                </a:moveTo>
                <a:cubicBezTo>
                  <a:pt x="7436" y="1765"/>
                  <a:pt x="7593" y="1954"/>
                  <a:pt x="7593" y="2206"/>
                </a:cubicBezTo>
                <a:lnTo>
                  <a:pt x="7593" y="7153"/>
                </a:lnTo>
                <a:cubicBezTo>
                  <a:pt x="7593" y="7405"/>
                  <a:pt x="7404" y="7562"/>
                  <a:pt x="7215" y="7562"/>
                </a:cubicBezTo>
                <a:lnTo>
                  <a:pt x="5545" y="7562"/>
                </a:lnTo>
                <a:cubicBezTo>
                  <a:pt x="5325" y="7562"/>
                  <a:pt x="5167" y="7342"/>
                  <a:pt x="5167" y="7153"/>
                </a:cubicBezTo>
                <a:lnTo>
                  <a:pt x="5167" y="2206"/>
                </a:lnTo>
                <a:cubicBezTo>
                  <a:pt x="5167" y="1954"/>
                  <a:pt x="5356" y="1765"/>
                  <a:pt x="5545" y="1765"/>
                </a:cubicBezTo>
                <a:close/>
                <a:moveTo>
                  <a:pt x="10523" y="4286"/>
                </a:moveTo>
                <a:cubicBezTo>
                  <a:pt x="10744" y="4286"/>
                  <a:pt x="10901" y="4475"/>
                  <a:pt x="10901" y="4664"/>
                </a:cubicBezTo>
                <a:lnTo>
                  <a:pt x="10901" y="7153"/>
                </a:lnTo>
                <a:cubicBezTo>
                  <a:pt x="10901" y="7405"/>
                  <a:pt x="10712" y="7562"/>
                  <a:pt x="10523" y="7562"/>
                </a:cubicBezTo>
                <a:lnTo>
                  <a:pt x="8853" y="7562"/>
                </a:lnTo>
                <a:cubicBezTo>
                  <a:pt x="8633" y="7562"/>
                  <a:pt x="8475" y="7342"/>
                  <a:pt x="8475" y="7153"/>
                </a:cubicBezTo>
                <a:lnTo>
                  <a:pt x="8475" y="4664"/>
                </a:lnTo>
                <a:cubicBezTo>
                  <a:pt x="8475" y="4443"/>
                  <a:pt x="8664" y="4286"/>
                  <a:pt x="8853" y="4286"/>
                </a:cubicBezTo>
                <a:close/>
                <a:moveTo>
                  <a:pt x="6333" y="1"/>
                </a:moveTo>
                <a:cubicBezTo>
                  <a:pt x="2836" y="1"/>
                  <a:pt x="0" y="2490"/>
                  <a:pt x="0" y="5514"/>
                </a:cubicBezTo>
                <a:cubicBezTo>
                  <a:pt x="0" y="6900"/>
                  <a:pt x="599" y="8224"/>
                  <a:pt x="1639" y="9200"/>
                </a:cubicBezTo>
                <a:lnTo>
                  <a:pt x="1639" y="11626"/>
                </a:lnTo>
                <a:cubicBezTo>
                  <a:pt x="1639" y="11856"/>
                  <a:pt x="1832" y="12016"/>
                  <a:pt x="2045" y="12016"/>
                </a:cubicBezTo>
                <a:cubicBezTo>
                  <a:pt x="2153" y="12016"/>
                  <a:pt x="2267" y="11974"/>
                  <a:pt x="2363" y="11878"/>
                </a:cubicBezTo>
                <a:lnTo>
                  <a:pt x="3749" y="10492"/>
                </a:lnTo>
                <a:cubicBezTo>
                  <a:pt x="4569" y="10839"/>
                  <a:pt x="5419" y="10965"/>
                  <a:pt x="6333" y="10965"/>
                </a:cubicBezTo>
                <a:cubicBezTo>
                  <a:pt x="9830" y="10965"/>
                  <a:pt x="12665" y="8507"/>
                  <a:pt x="12665" y="5451"/>
                </a:cubicBezTo>
                <a:cubicBezTo>
                  <a:pt x="12665" y="2427"/>
                  <a:pt x="9830" y="1"/>
                  <a:pt x="633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8" name="Google Shape;3138;p61"/>
          <p:cNvSpPr/>
          <p:nvPr/>
        </p:nvSpPr>
        <p:spPr>
          <a:xfrm>
            <a:off x="3340121" y="3331050"/>
            <a:ext cx="279815" cy="218176"/>
          </a:xfrm>
          <a:custGeom>
            <a:rect b="b" l="l" r="r" t="t"/>
            <a:pathLst>
              <a:path extrusionOk="0" h="9925" w="12729">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39" name="Google Shape;3139;p61"/>
          <p:cNvGrpSpPr/>
          <p:nvPr/>
        </p:nvGrpSpPr>
        <p:grpSpPr>
          <a:xfrm>
            <a:off x="3338332" y="3740691"/>
            <a:ext cx="285559" cy="282113"/>
            <a:chOff x="-59869425" y="4102225"/>
            <a:chExt cx="319025" cy="315175"/>
          </a:xfrm>
        </p:grpSpPr>
        <p:sp>
          <p:nvSpPr>
            <p:cNvPr id="3140" name="Google Shape;3140;p61"/>
            <p:cNvSpPr/>
            <p:nvPr/>
          </p:nvSpPr>
          <p:spPr>
            <a:xfrm>
              <a:off x="-59869425" y="4102225"/>
              <a:ext cx="149675" cy="256825"/>
            </a:xfrm>
            <a:custGeom>
              <a:rect b="b" l="l" r="r" t="t"/>
              <a:pathLst>
                <a:path extrusionOk="0" h="10273" w="5987">
                  <a:moveTo>
                    <a:pt x="5532" y="1"/>
                  </a:moveTo>
                  <a:cubicBezTo>
                    <a:pt x="5515" y="1"/>
                    <a:pt x="5499" y="2"/>
                    <a:pt x="5483" y="4"/>
                  </a:cubicBezTo>
                  <a:cubicBezTo>
                    <a:pt x="2364" y="445"/>
                    <a:pt x="1" y="3123"/>
                    <a:pt x="1" y="6274"/>
                  </a:cubicBezTo>
                  <a:cubicBezTo>
                    <a:pt x="1" y="7692"/>
                    <a:pt x="442" y="8983"/>
                    <a:pt x="1293" y="10086"/>
                  </a:cubicBezTo>
                  <a:cubicBezTo>
                    <a:pt x="1381" y="10209"/>
                    <a:pt x="1507" y="10273"/>
                    <a:pt x="1635" y="10273"/>
                  </a:cubicBezTo>
                  <a:cubicBezTo>
                    <a:pt x="1737" y="10273"/>
                    <a:pt x="1839" y="10233"/>
                    <a:pt x="1923" y="10149"/>
                  </a:cubicBezTo>
                  <a:lnTo>
                    <a:pt x="3719" y="8353"/>
                  </a:lnTo>
                  <a:cubicBezTo>
                    <a:pt x="3813" y="8259"/>
                    <a:pt x="3845" y="8007"/>
                    <a:pt x="3782" y="7849"/>
                  </a:cubicBezTo>
                  <a:cubicBezTo>
                    <a:pt x="3498" y="7376"/>
                    <a:pt x="3341" y="6809"/>
                    <a:pt x="3341" y="6274"/>
                  </a:cubicBezTo>
                  <a:cubicBezTo>
                    <a:pt x="3341" y="4888"/>
                    <a:pt x="4286" y="3659"/>
                    <a:pt x="5672" y="3312"/>
                  </a:cubicBezTo>
                  <a:cubicBezTo>
                    <a:pt x="5861" y="3281"/>
                    <a:pt x="5987" y="3123"/>
                    <a:pt x="5987" y="2934"/>
                  </a:cubicBezTo>
                  <a:lnTo>
                    <a:pt x="5987" y="414"/>
                  </a:lnTo>
                  <a:cubicBezTo>
                    <a:pt x="5958" y="180"/>
                    <a:pt x="5739" y="1"/>
                    <a:pt x="553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1" name="Google Shape;3141;p61"/>
            <p:cNvSpPr/>
            <p:nvPr/>
          </p:nvSpPr>
          <p:spPr>
            <a:xfrm>
              <a:off x="-59811125" y="4322075"/>
              <a:ext cx="201650" cy="95325"/>
            </a:xfrm>
            <a:custGeom>
              <a:rect b="b" l="l" r="r" t="t"/>
              <a:pathLst>
                <a:path extrusionOk="0" h="3813" w="8066">
                  <a:moveTo>
                    <a:pt x="5758" y="0"/>
                  </a:moveTo>
                  <a:cubicBezTo>
                    <a:pt x="5692" y="0"/>
                    <a:pt x="5629" y="11"/>
                    <a:pt x="5577" y="32"/>
                  </a:cubicBezTo>
                  <a:cubicBezTo>
                    <a:pt x="5091" y="339"/>
                    <a:pt x="4530" y="489"/>
                    <a:pt x="3972" y="489"/>
                  </a:cubicBezTo>
                  <a:cubicBezTo>
                    <a:pt x="3444" y="489"/>
                    <a:pt x="2917" y="355"/>
                    <a:pt x="2458" y="95"/>
                  </a:cubicBezTo>
                  <a:cubicBezTo>
                    <a:pt x="2389" y="53"/>
                    <a:pt x="2314" y="30"/>
                    <a:pt x="2239" y="30"/>
                  </a:cubicBezTo>
                  <a:cubicBezTo>
                    <a:pt x="2141" y="30"/>
                    <a:pt x="2042" y="69"/>
                    <a:pt x="1954" y="158"/>
                  </a:cubicBezTo>
                  <a:lnTo>
                    <a:pt x="189" y="1922"/>
                  </a:lnTo>
                  <a:cubicBezTo>
                    <a:pt x="0" y="2143"/>
                    <a:pt x="32" y="2395"/>
                    <a:pt x="221" y="2552"/>
                  </a:cubicBezTo>
                  <a:cubicBezTo>
                    <a:pt x="1324" y="3403"/>
                    <a:pt x="2615" y="3812"/>
                    <a:pt x="4001" y="3812"/>
                  </a:cubicBezTo>
                  <a:cubicBezTo>
                    <a:pt x="5388" y="3812"/>
                    <a:pt x="6711" y="3403"/>
                    <a:pt x="7814" y="2521"/>
                  </a:cubicBezTo>
                  <a:cubicBezTo>
                    <a:pt x="8034" y="2363"/>
                    <a:pt x="8066" y="2080"/>
                    <a:pt x="7877" y="1890"/>
                  </a:cubicBezTo>
                  <a:lnTo>
                    <a:pt x="6112" y="126"/>
                  </a:lnTo>
                  <a:cubicBezTo>
                    <a:pt x="6028" y="42"/>
                    <a:pt x="5888" y="0"/>
                    <a:pt x="575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2" name="Google Shape;3142;p61"/>
            <p:cNvSpPr/>
            <p:nvPr/>
          </p:nvSpPr>
          <p:spPr>
            <a:xfrm>
              <a:off x="-59700075" y="4102225"/>
              <a:ext cx="149675" cy="256525"/>
            </a:xfrm>
            <a:custGeom>
              <a:rect b="b" l="l" r="r" t="t"/>
              <a:pathLst>
                <a:path extrusionOk="0" h="10261" w="5987">
                  <a:moveTo>
                    <a:pt x="418" y="1"/>
                  </a:moveTo>
                  <a:cubicBezTo>
                    <a:pt x="190" y="1"/>
                    <a:pt x="1" y="180"/>
                    <a:pt x="1" y="414"/>
                  </a:cubicBezTo>
                  <a:lnTo>
                    <a:pt x="1" y="2934"/>
                  </a:lnTo>
                  <a:cubicBezTo>
                    <a:pt x="1" y="3123"/>
                    <a:pt x="127" y="3281"/>
                    <a:pt x="316" y="3312"/>
                  </a:cubicBezTo>
                  <a:cubicBezTo>
                    <a:pt x="1639" y="3659"/>
                    <a:pt x="2647" y="4856"/>
                    <a:pt x="2647" y="6274"/>
                  </a:cubicBezTo>
                  <a:cubicBezTo>
                    <a:pt x="2647" y="6809"/>
                    <a:pt x="2489" y="7376"/>
                    <a:pt x="2206" y="7849"/>
                  </a:cubicBezTo>
                  <a:cubicBezTo>
                    <a:pt x="2080" y="8007"/>
                    <a:pt x="2111" y="8196"/>
                    <a:pt x="2269" y="8353"/>
                  </a:cubicBezTo>
                  <a:lnTo>
                    <a:pt x="4065" y="10149"/>
                  </a:lnTo>
                  <a:cubicBezTo>
                    <a:pt x="4137" y="10221"/>
                    <a:pt x="4242" y="10260"/>
                    <a:pt x="4350" y="10260"/>
                  </a:cubicBezTo>
                  <a:cubicBezTo>
                    <a:pt x="4478" y="10260"/>
                    <a:pt x="4609" y="10205"/>
                    <a:pt x="4695" y="10086"/>
                  </a:cubicBezTo>
                  <a:cubicBezTo>
                    <a:pt x="5514" y="8983"/>
                    <a:pt x="5987" y="7660"/>
                    <a:pt x="5987" y="6274"/>
                  </a:cubicBezTo>
                  <a:cubicBezTo>
                    <a:pt x="5892" y="3123"/>
                    <a:pt x="3592" y="445"/>
                    <a:pt x="473" y="4"/>
                  </a:cubicBezTo>
                  <a:cubicBezTo>
                    <a:pt x="455" y="2"/>
                    <a:pt x="436" y="1"/>
                    <a:pt x="41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3" name="Google Shape;3143;p61"/>
            <p:cNvSpPr/>
            <p:nvPr/>
          </p:nvSpPr>
          <p:spPr>
            <a:xfrm>
              <a:off x="-59742600" y="4187375"/>
              <a:ext cx="63025" cy="144950"/>
            </a:xfrm>
            <a:custGeom>
              <a:rect b="b" l="l" r="r" t="t"/>
              <a:pathLst>
                <a:path extrusionOk="0" h="5798" w="2521">
                  <a:moveTo>
                    <a:pt x="1260" y="1"/>
                  </a:moveTo>
                  <a:cubicBezTo>
                    <a:pt x="1040" y="1"/>
                    <a:pt x="819" y="190"/>
                    <a:pt x="819" y="379"/>
                  </a:cubicBezTo>
                  <a:lnTo>
                    <a:pt x="819" y="662"/>
                  </a:lnTo>
                  <a:cubicBezTo>
                    <a:pt x="347" y="820"/>
                    <a:pt x="0" y="1293"/>
                    <a:pt x="0" y="1860"/>
                  </a:cubicBezTo>
                  <a:cubicBezTo>
                    <a:pt x="0" y="2521"/>
                    <a:pt x="567" y="2899"/>
                    <a:pt x="977" y="3214"/>
                  </a:cubicBezTo>
                  <a:cubicBezTo>
                    <a:pt x="1292" y="3466"/>
                    <a:pt x="1670" y="3687"/>
                    <a:pt x="1670" y="3939"/>
                  </a:cubicBezTo>
                  <a:cubicBezTo>
                    <a:pt x="1670" y="4160"/>
                    <a:pt x="1450" y="4380"/>
                    <a:pt x="1260" y="4380"/>
                  </a:cubicBezTo>
                  <a:cubicBezTo>
                    <a:pt x="1071" y="4380"/>
                    <a:pt x="819" y="4160"/>
                    <a:pt x="819" y="3939"/>
                  </a:cubicBezTo>
                  <a:cubicBezTo>
                    <a:pt x="819" y="3687"/>
                    <a:pt x="630" y="3529"/>
                    <a:pt x="441" y="3529"/>
                  </a:cubicBezTo>
                  <a:cubicBezTo>
                    <a:pt x="252" y="3529"/>
                    <a:pt x="32" y="3750"/>
                    <a:pt x="32" y="3939"/>
                  </a:cubicBezTo>
                  <a:cubicBezTo>
                    <a:pt x="32" y="4475"/>
                    <a:pt x="410" y="4916"/>
                    <a:pt x="882" y="5105"/>
                  </a:cubicBezTo>
                  <a:lnTo>
                    <a:pt x="882" y="5388"/>
                  </a:lnTo>
                  <a:cubicBezTo>
                    <a:pt x="882" y="5640"/>
                    <a:pt x="1071" y="5798"/>
                    <a:pt x="1292" y="5798"/>
                  </a:cubicBezTo>
                  <a:cubicBezTo>
                    <a:pt x="1544" y="5798"/>
                    <a:pt x="1702" y="5577"/>
                    <a:pt x="1702" y="5388"/>
                  </a:cubicBezTo>
                  <a:lnTo>
                    <a:pt x="1702" y="5073"/>
                  </a:lnTo>
                  <a:cubicBezTo>
                    <a:pt x="2174" y="4916"/>
                    <a:pt x="2521" y="4443"/>
                    <a:pt x="2521" y="3907"/>
                  </a:cubicBezTo>
                  <a:cubicBezTo>
                    <a:pt x="2521" y="3214"/>
                    <a:pt x="1985" y="2836"/>
                    <a:pt x="1544" y="2521"/>
                  </a:cubicBezTo>
                  <a:cubicBezTo>
                    <a:pt x="1229" y="2269"/>
                    <a:pt x="882" y="2049"/>
                    <a:pt x="882" y="1797"/>
                  </a:cubicBezTo>
                  <a:cubicBezTo>
                    <a:pt x="882" y="1576"/>
                    <a:pt x="1071" y="1419"/>
                    <a:pt x="1292" y="1419"/>
                  </a:cubicBezTo>
                  <a:cubicBezTo>
                    <a:pt x="1544" y="1419"/>
                    <a:pt x="1702" y="1608"/>
                    <a:pt x="1702" y="1797"/>
                  </a:cubicBezTo>
                  <a:cubicBezTo>
                    <a:pt x="1702" y="2049"/>
                    <a:pt x="1891" y="2238"/>
                    <a:pt x="2143" y="2238"/>
                  </a:cubicBezTo>
                  <a:cubicBezTo>
                    <a:pt x="2363" y="2238"/>
                    <a:pt x="2521" y="2049"/>
                    <a:pt x="2521" y="1797"/>
                  </a:cubicBezTo>
                  <a:cubicBezTo>
                    <a:pt x="2521" y="1261"/>
                    <a:pt x="2174" y="820"/>
                    <a:pt x="1702" y="631"/>
                  </a:cubicBezTo>
                  <a:lnTo>
                    <a:pt x="1702" y="347"/>
                  </a:lnTo>
                  <a:cubicBezTo>
                    <a:pt x="1702" y="158"/>
                    <a:pt x="1513" y="1"/>
                    <a:pt x="126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44" name="Google Shape;3144;p61"/>
          <p:cNvGrpSpPr/>
          <p:nvPr/>
        </p:nvGrpSpPr>
        <p:grpSpPr>
          <a:xfrm>
            <a:off x="1152874" y="4177231"/>
            <a:ext cx="285618" cy="284951"/>
            <a:chOff x="-59029025" y="3711650"/>
            <a:chExt cx="316650" cy="315875"/>
          </a:xfrm>
        </p:grpSpPr>
        <p:sp>
          <p:nvSpPr>
            <p:cNvPr id="3145" name="Google Shape;3145;p61"/>
            <p:cNvSpPr/>
            <p:nvPr/>
          </p:nvSpPr>
          <p:spPr>
            <a:xfrm>
              <a:off x="-59029025" y="3712450"/>
              <a:ext cx="70125" cy="70125"/>
            </a:xfrm>
            <a:custGeom>
              <a:rect b="b" l="l" r="r" t="t"/>
              <a:pathLst>
                <a:path extrusionOk="0" h="2805" w="2805">
                  <a:moveTo>
                    <a:pt x="1229" y="0"/>
                  </a:moveTo>
                  <a:cubicBezTo>
                    <a:pt x="568" y="0"/>
                    <a:pt x="1" y="568"/>
                    <a:pt x="1" y="1229"/>
                  </a:cubicBezTo>
                  <a:cubicBezTo>
                    <a:pt x="1" y="1891"/>
                    <a:pt x="568" y="2458"/>
                    <a:pt x="1229" y="2458"/>
                  </a:cubicBezTo>
                  <a:cubicBezTo>
                    <a:pt x="1419" y="2458"/>
                    <a:pt x="1576" y="2426"/>
                    <a:pt x="1734" y="2332"/>
                  </a:cubicBezTo>
                  <a:lnTo>
                    <a:pt x="2206" y="2804"/>
                  </a:lnTo>
                  <a:cubicBezTo>
                    <a:pt x="2458" y="2489"/>
                    <a:pt x="2584" y="2426"/>
                    <a:pt x="2805" y="2206"/>
                  </a:cubicBezTo>
                  <a:lnTo>
                    <a:pt x="2332" y="1733"/>
                  </a:lnTo>
                  <a:cubicBezTo>
                    <a:pt x="2427" y="1576"/>
                    <a:pt x="2458" y="1387"/>
                    <a:pt x="2458" y="1229"/>
                  </a:cubicBezTo>
                  <a:cubicBezTo>
                    <a:pt x="2458" y="568"/>
                    <a:pt x="1923" y="0"/>
                    <a:pt x="122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6" name="Google Shape;3146;p61"/>
            <p:cNvSpPr/>
            <p:nvPr/>
          </p:nvSpPr>
          <p:spPr>
            <a:xfrm>
              <a:off x="-58782500" y="3958175"/>
              <a:ext cx="70125" cy="69350"/>
            </a:xfrm>
            <a:custGeom>
              <a:rect b="b" l="l" r="r" t="t"/>
              <a:pathLst>
                <a:path extrusionOk="0" h="2774" w="2805">
                  <a:moveTo>
                    <a:pt x="599" y="1"/>
                  </a:moveTo>
                  <a:cubicBezTo>
                    <a:pt x="379" y="222"/>
                    <a:pt x="316" y="316"/>
                    <a:pt x="1" y="568"/>
                  </a:cubicBezTo>
                  <a:lnTo>
                    <a:pt x="473" y="1041"/>
                  </a:lnTo>
                  <a:cubicBezTo>
                    <a:pt x="379" y="1198"/>
                    <a:pt x="347" y="1387"/>
                    <a:pt x="347" y="1576"/>
                  </a:cubicBezTo>
                  <a:cubicBezTo>
                    <a:pt x="347" y="2238"/>
                    <a:pt x="914" y="2773"/>
                    <a:pt x="1576" y="2773"/>
                  </a:cubicBezTo>
                  <a:cubicBezTo>
                    <a:pt x="2238" y="2773"/>
                    <a:pt x="2805" y="2238"/>
                    <a:pt x="2805" y="1576"/>
                  </a:cubicBezTo>
                  <a:cubicBezTo>
                    <a:pt x="2805" y="883"/>
                    <a:pt x="2238" y="348"/>
                    <a:pt x="1576" y="348"/>
                  </a:cubicBezTo>
                  <a:cubicBezTo>
                    <a:pt x="1387" y="348"/>
                    <a:pt x="1230" y="379"/>
                    <a:pt x="1072" y="474"/>
                  </a:cubicBezTo>
                  <a:lnTo>
                    <a:pt x="59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7" name="Google Shape;3147;p61"/>
            <p:cNvSpPr/>
            <p:nvPr/>
          </p:nvSpPr>
          <p:spPr>
            <a:xfrm>
              <a:off x="-58782500" y="3711650"/>
              <a:ext cx="70125" cy="70125"/>
            </a:xfrm>
            <a:custGeom>
              <a:rect b="b" l="l" r="r" t="t"/>
              <a:pathLst>
                <a:path extrusionOk="0" h="2805" w="2805">
                  <a:moveTo>
                    <a:pt x="1576" y="1"/>
                  </a:moveTo>
                  <a:cubicBezTo>
                    <a:pt x="914" y="1"/>
                    <a:pt x="347" y="568"/>
                    <a:pt x="347" y="1230"/>
                  </a:cubicBezTo>
                  <a:cubicBezTo>
                    <a:pt x="347" y="1419"/>
                    <a:pt x="379" y="1576"/>
                    <a:pt x="473" y="1734"/>
                  </a:cubicBezTo>
                  <a:lnTo>
                    <a:pt x="1" y="2206"/>
                  </a:lnTo>
                  <a:cubicBezTo>
                    <a:pt x="284" y="2458"/>
                    <a:pt x="347" y="2521"/>
                    <a:pt x="599" y="2805"/>
                  </a:cubicBezTo>
                  <a:lnTo>
                    <a:pt x="1072" y="2332"/>
                  </a:lnTo>
                  <a:cubicBezTo>
                    <a:pt x="1230" y="2395"/>
                    <a:pt x="1419" y="2458"/>
                    <a:pt x="1576" y="2458"/>
                  </a:cubicBezTo>
                  <a:cubicBezTo>
                    <a:pt x="2238" y="2458"/>
                    <a:pt x="2805" y="1891"/>
                    <a:pt x="2805" y="1230"/>
                  </a:cubicBezTo>
                  <a:cubicBezTo>
                    <a:pt x="2805" y="568"/>
                    <a:pt x="2238" y="1"/>
                    <a:pt x="157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8" name="Google Shape;3148;p61"/>
            <p:cNvSpPr/>
            <p:nvPr/>
          </p:nvSpPr>
          <p:spPr>
            <a:xfrm>
              <a:off x="-58911650" y="3880200"/>
              <a:ext cx="79550" cy="30750"/>
            </a:xfrm>
            <a:custGeom>
              <a:rect b="b" l="l" r="r" t="t"/>
              <a:pathLst>
                <a:path extrusionOk="0" h="1230" w="3182">
                  <a:moveTo>
                    <a:pt x="1607" y="1"/>
                  </a:moveTo>
                  <a:cubicBezTo>
                    <a:pt x="819" y="1"/>
                    <a:pt x="189" y="505"/>
                    <a:pt x="0" y="1230"/>
                  </a:cubicBezTo>
                  <a:lnTo>
                    <a:pt x="3182" y="1230"/>
                  </a:lnTo>
                  <a:cubicBezTo>
                    <a:pt x="3025" y="537"/>
                    <a:pt x="2394" y="1"/>
                    <a:pt x="160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9" name="Google Shape;3149;p61"/>
            <p:cNvSpPr/>
            <p:nvPr/>
          </p:nvSpPr>
          <p:spPr>
            <a:xfrm>
              <a:off x="-58891975" y="3818000"/>
              <a:ext cx="41775" cy="41750"/>
            </a:xfrm>
            <a:custGeom>
              <a:rect b="b" l="l" r="r" t="t"/>
              <a:pathLst>
                <a:path extrusionOk="0" h="1670" w="1671">
                  <a:moveTo>
                    <a:pt x="851" y="0"/>
                  </a:moveTo>
                  <a:cubicBezTo>
                    <a:pt x="379" y="0"/>
                    <a:pt x="1" y="378"/>
                    <a:pt x="1" y="819"/>
                  </a:cubicBezTo>
                  <a:cubicBezTo>
                    <a:pt x="1" y="1292"/>
                    <a:pt x="379" y="1670"/>
                    <a:pt x="851" y="1670"/>
                  </a:cubicBezTo>
                  <a:cubicBezTo>
                    <a:pt x="1292" y="1670"/>
                    <a:pt x="1670" y="1292"/>
                    <a:pt x="1670" y="819"/>
                  </a:cubicBezTo>
                  <a:cubicBezTo>
                    <a:pt x="1670" y="378"/>
                    <a:pt x="1292" y="0"/>
                    <a:pt x="85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0" name="Google Shape;3150;p61"/>
            <p:cNvSpPr/>
            <p:nvPr/>
          </p:nvSpPr>
          <p:spPr>
            <a:xfrm>
              <a:off x="-58983325" y="3755775"/>
              <a:ext cx="227625" cy="226850"/>
            </a:xfrm>
            <a:custGeom>
              <a:rect b="b" l="l" r="r" t="t"/>
              <a:pathLst>
                <a:path extrusionOk="0" h="9074" w="9105">
                  <a:moveTo>
                    <a:pt x="4537" y="1701"/>
                  </a:moveTo>
                  <a:cubicBezTo>
                    <a:pt x="5419" y="1701"/>
                    <a:pt x="6175" y="2458"/>
                    <a:pt x="6175" y="3371"/>
                  </a:cubicBezTo>
                  <a:cubicBezTo>
                    <a:pt x="6175" y="3781"/>
                    <a:pt x="6018" y="4190"/>
                    <a:pt x="5702" y="4505"/>
                  </a:cubicBezTo>
                  <a:cubicBezTo>
                    <a:pt x="6459" y="4946"/>
                    <a:pt x="6994" y="5734"/>
                    <a:pt x="6994" y="6679"/>
                  </a:cubicBezTo>
                  <a:cubicBezTo>
                    <a:pt x="6963" y="6868"/>
                    <a:pt x="6805" y="7057"/>
                    <a:pt x="6585" y="7057"/>
                  </a:cubicBezTo>
                  <a:lnTo>
                    <a:pt x="2426" y="7057"/>
                  </a:lnTo>
                  <a:cubicBezTo>
                    <a:pt x="2205" y="7057"/>
                    <a:pt x="2048" y="6868"/>
                    <a:pt x="2048" y="6679"/>
                  </a:cubicBezTo>
                  <a:cubicBezTo>
                    <a:pt x="2048" y="5734"/>
                    <a:pt x="2552" y="4946"/>
                    <a:pt x="3340" y="4505"/>
                  </a:cubicBezTo>
                  <a:cubicBezTo>
                    <a:pt x="3056" y="4190"/>
                    <a:pt x="2867" y="3781"/>
                    <a:pt x="2867" y="3371"/>
                  </a:cubicBezTo>
                  <a:cubicBezTo>
                    <a:pt x="2867" y="2458"/>
                    <a:pt x="3623" y="1701"/>
                    <a:pt x="4537" y="1701"/>
                  </a:cubicBezTo>
                  <a:close/>
                  <a:moveTo>
                    <a:pt x="4537" y="0"/>
                  </a:moveTo>
                  <a:cubicBezTo>
                    <a:pt x="2016" y="0"/>
                    <a:pt x="0" y="2048"/>
                    <a:pt x="0" y="4537"/>
                  </a:cubicBezTo>
                  <a:cubicBezTo>
                    <a:pt x="0" y="7057"/>
                    <a:pt x="2048" y="9074"/>
                    <a:pt x="4537" y="9074"/>
                  </a:cubicBezTo>
                  <a:cubicBezTo>
                    <a:pt x="7057" y="9074"/>
                    <a:pt x="9042" y="7026"/>
                    <a:pt x="9042" y="4537"/>
                  </a:cubicBezTo>
                  <a:cubicBezTo>
                    <a:pt x="9105" y="2017"/>
                    <a:pt x="7057" y="0"/>
                    <a:pt x="453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1" name="Google Shape;3151;p61"/>
            <p:cNvSpPr/>
            <p:nvPr/>
          </p:nvSpPr>
          <p:spPr>
            <a:xfrm>
              <a:off x="-59029025" y="3956600"/>
              <a:ext cx="70900" cy="70925"/>
            </a:xfrm>
            <a:custGeom>
              <a:rect b="b" l="l" r="r" t="t"/>
              <a:pathLst>
                <a:path extrusionOk="0" h="2837" w="2836">
                  <a:moveTo>
                    <a:pt x="2269" y="1"/>
                  </a:moveTo>
                  <a:lnTo>
                    <a:pt x="1734" y="537"/>
                  </a:lnTo>
                  <a:cubicBezTo>
                    <a:pt x="1576" y="442"/>
                    <a:pt x="1387" y="411"/>
                    <a:pt x="1229" y="411"/>
                  </a:cubicBezTo>
                  <a:cubicBezTo>
                    <a:pt x="568" y="411"/>
                    <a:pt x="1" y="946"/>
                    <a:pt x="1" y="1639"/>
                  </a:cubicBezTo>
                  <a:cubicBezTo>
                    <a:pt x="1" y="2301"/>
                    <a:pt x="568" y="2836"/>
                    <a:pt x="1229" y="2836"/>
                  </a:cubicBezTo>
                  <a:cubicBezTo>
                    <a:pt x="1891" y="2836"/>
                    <a:pt x="2458" y="2301"/>
                    <a:pt x="2458" y="1639"/>
                  </a:cubicBezTo>
                  <a:cubicBezTo>
                    <a:pt x="2458" y="1419"/>
                    <a:pt x="2427" y="1261"/>
                    <a:pt x="2332" y="1104"/>
                  </a:cubicBezTo>
                  <a:lnTo>
                    <a:pt x="2836" y="600"/>
                  </a:lnTo>
                  <a:cubicBezTo>
                    <a:pt x="2584" y="379"/>
                    <a:pt x="2490" y="285"/>
                    <a:pt x="226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52" name="Google Shape;3152;p61"/>
          <p:cNvGrpSpPr/>
          <p:nvPr/>
        </p:nvGrpSpPr>
        <p:grpSpPr>
          <a:xfrm>
            <a:off x="5089925" y="1561913"/>
            <a:ext cx="277235" cy="274279"/>
            <a:chOff x="581525" y="3254850"/>
            <a:chExt cx="297750" cy="294575"/>
          </a:xfrm>
        </p:grpSpPr>
        <p:sp>
          <p:nvSpPr>
            <p:cNvPr id="3153" name="Google Shape;3153;p61"/>
            <p:cNvSpPr/>
            <p:nvPr/>
          </p:nvSpPr>
          <p:spPr>
            <a:xfrm>
              <a:off x="616950" y="3358025"/>
              <a:ext cx="89025" cy="86650"/>
            </a:xfrm>
            <a:custGeom>
              <a:rect b="b" l="l" r="r" t="t"/>
              <a:pathLst>
                <a:path extrusionOk="0" h="3466" w="3561">
                  <a:moveTo>
                    <a:pt x="1797" y="0"/>
                  </a:moveTo>
                  <a:cubicBezTo>
                    <a:pt x="789" y="0"/>
                    <a:pt x="1" y="788"/>
                    <a:pt x="1" y="1733"/>
                  </a:cubicBezTo>
                  <a:cubicBezTo>
                    <a:pt x="1" y="2710"/>
                    <a:pt x="789" y="3466"/>
                    <a:pt x="1797" y="3466"/>
                  </a:cubicBezTo>
                  <a:cubicBezTo>
                    <a:pt x="2773" y="3466"/>
                    <a:pt x="3561" y="2710"/>
                    <a:pt x="3561" y="1733"/>
                  </a:cubicBezTo>
                  <a:cubicBezTo>
                    <a:pt x="3561" y="788"/>
                    <a:pt x="2773" y="0"/>
                    <a:pt x="179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4" name="Google Shape;3154;p61"/>
            <p:cNvSpPr/>
            <p:nvPr/>
          </p:nvSpPr>
          <p:spPr>
            <a:xfrm>
              <a:off x="721725" y="3254850"/>
              <a:ext cx="157550" cy="155975"/>
            </a:xfrm>
            <a:custGeom>
              <a:rect b="b" l="l" r="r" t="t"/>
              <a:pathLst>
                <a:path extrusionOk="0" h="6239" w="6302">
                  <a:moveTo>
                    <a:pt x="3151" y="1355"/>
                  </a:moveTo>
                  <a:cubicBezTo>
                    <a:pt x="3749" y="1355"/>
                    <a:pt x="4159" y="1827"/>
                    <a:pt x="4159" y="2363"/>
                  </a:cubicBezTo>
                  <a:cubicBezTo>
                    <a:pt x="4159" y="2773"/>
                    <a:pt x="3970" y="3119"/>
                    <a:pt x="3623" y="3277"/>
                  </a:cubicBezTo>
                  <a:cubicBezTo>
                    <a:pt x="3529" y="3308"/>
                    <a:pt x="3497" y="3434"/>
                    <a:pt x="3497" y="3560"/>
                  </a:cubicBezTo>
                  <a:cubicBezTo>
                    <a:pt x="3497" y="3749"/>
                    <a:pt x="3340" y="3907"/>
                    <a:pt x="3151" y="3907"/>
                  </a:cubicBezTo>
                  <a:cubicBezTo>
                    <a:pt x="2962" y="3907"/>
                    <a:pt x="2804" y="3749"/>
                    <a:pt x="2804" y="3560"/>
                  </a:cubicBezTo>
                  <a:cubicBezTo>
                    <a:pt x="2804" y="3151"/>
                    <a:pt x="2993" y="2836"/>
                    <a:pt x="3308" y="2647"/>
                  </a:cubicBezTo>
                  <a:cubicBezTo>
                    <a:pt x="3434" y="2552"/>
                    <a:pt x="3497" y="2458"/>
                    <a:pt x="3497" y="2332"/>
                  </a:cubicBezTo>
                  <a:cubicBezTo>
                    <a:pt x="3497" y="2143"/>
                    <a:pt x="3340" y="1953"/>
                    <a:pt x="3151" y="1953"/>
                  </a:cubicBezTo>
                  <a:cubicBezTo>
                    <a:pt x="2962" y="1953"/>
                    <a:pt x="2804" y="2143"/>
                    <a:pt x="2804" y="2332"/>
                  </a:cubicBezTo>
                  <a:cubicBezTo>
                    <a:pt x="2804" y="2521"/>
                    <a:pt x="2646" y="2678"/>
                    <a:pt x="2426" y="2678"/>
                  </a:cubicBezTo>
                  <a:cubicBezTo>
                    <a:pt x="2237" y="2678"/>
                    <a:pt x="2079" y="2521"/>
                    <a:pt x="2079" y="2332"/>
                  </a:cubicBezTo>
                  <a:cubicBezTo>
                    <a:pt x="2079" y="1827"/>
                    <a:pt x="2552" y="1355"/>
                    <a:pt x="3151" y="1355"/>
                  </a:cubicBezTo>
                  <a:close/>
                  <a:moveTo>
                    <a:pt x="3151" y="4096"/>
                  </a:moveTo>
                  <a:cubicBezTo>
                    <a:pt x="3340" y="4096"/>
                    <a:pt x="3497" y="4253"/>
                    <a:pt x="3497" y="4442"/>
                  </a:cubicBezTo>
                  <a:cubicBezTo>
                    <a:pt x="3497" y="4663"/>
                    <a:pt x="3340" y="4820"/>
                    <a:pt x="3151" y="4820"/>
                  </a:cubicBezTo>
                  <a:cubicBezTo>
                    <a:pt x="2962" y="4820"/>
                    <a:pt x="2804" y="4663"/>
                    <a:pt x="2804" y="4442"/>
                  </a:cubicBezTo>
                  <a:cubicBezTo>
                    <a:pt x="2804" y="4253"/>
                    <a:pt x="2962" y="4096"/>
                    <a:pt x="3151" y="4096"/>
                  </a:cubicBezTo>
                  <a:close/>
                  <a:moveTo>
                    <a:pt x="3182" y="0"/>
                  </a:moveTo>
                  <a:cubicBezTo>
                    <a:pt x="1481" y="0"/>
                    <a:pt x="63" y="1418"/>
                    <a:pt x="63" y="3119"/>
                  </a:cubicBezTo>
                  <a:cubicBezTo>
                    <a:pt x="63" y="3655"/>
                    <a:pt x="189" y="4159"/>
                    <a:pt x="473" y="4663"/>
                  </a:cubicBezTo>
                  <a:lnTo>
                    <a:pt x="32" y="5766"/>
                  </a:lnTo>
                  <a:cubicBezTo>
                    <a:pt x="0" y="5860"/>
                    <a:pt x="32" y="5986"/>
                    <a:pt x="126" y="6112"/>
                  </a:cubicBezTo>
                  <a:cubicBezTo>
                    <a:pt x="189" y="6175"/>
                    <a:pt x="347" y="6238"/>
                    <a:pt x="473" y="6238"/>
                  </a:cubicBezTo>
                  <a:lnTo>
                    <a:pt x="1764" y="5892"/>
                  </a:lnTo>
                  <a:cubicBezTo>
                    <a:pt x="2205" y="6144"/>
                    <a:pt x="2678" y="6238"/>
                    <a:pt x="3182" y="6238"/>
                  </a:cubicBezTo>
                  <a:cubicBezTo>
                    <a:pt x="4915" y="6238"/>
                    <a:pt x="6301" y="4789"/>
                    <a:pt x="6301" y="3119"/>
                  </a:cubicBezTo>
                  <a:cubicBezTo>
                    <a:pt x="6301" y="1386"/>
                    <a:pt x="4883" y="0"/>
                    <a:pt x="318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5" name="Google Shape;3155;p61"/>
            <p:cNvSpPr/>
            <p:nvPr/>
          </p:nvSpPr>
          <p:spPr>
            <a:xfrm>
              <a:off x="581525" y="3440725"/>
              <a:ext cx="157550" cy="108700"/>
            </a:xfrm>
            <a:custGeom>
              <a:rect b="b" l="l" r="r" t="t"/>
              <a:pathLst>
                <a:path extrusionOk="0" h="4348" w="6302">
                  <a:moveTo>
                    <a:pt x="1355" y="0"/>
                  </a:moveTo>
                  <a:cubicBezTo>
                    <a:pt x="567" y="567"/>
                    <a:pt x="0" y="1513"/>
                    <a:pt x="0" y="2584"/>
                  </a:cubicBezTo>
                  <a:lnTo>
                    <a:pt x="0" y="4001"/>
                  </a:lnTo>
                  <a:cubicBezTo>
                    <a:pt x="63" y="4190"/>
                    <a:pt x="221" y="4348"/>
                    <a:pt x="410" y="4348"/>
                  </a:cubicBezTo>
                  <a:lnTo>
                    <a:pt x="5955" y="4348"/>
                  </a:lnTo>
                  <a:cubicBezTo>
                    <a:pt x="6144" y="4348"/>
                    <a:pt x="6301" y="4190"/>
                    <a:pt x="6301" y="4001"/>
                  </a:cubicBezTo>
                  <a:lnTo>
                    <a:pt x="6301" y="2584"/>
                  </a:lnTo>
                  <a:cubicBezTo>
                    <a:pt x="6301" y="1513"/>
                    <a:pt x="5797" y="599"/>
                    <a:pt x="4978" y="0"/>
                  </a:cubicBezTo>
                  <a:cubicBezTo>
                    <a:pt x="4537" y="536"/>
                    <a:pt x="3875" y="851"/>
                    <a:pt x="3151" y="851"/>
                  </a:cubicBezTo>
                  <a:cubicBezTo>
                    <a:pt x="2458" y="851"/>
                    <a:pt x="1796" y="536"/>
                    <a:pt x="135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56" name="Google Shape;3156;p61"/>
          <p:cNvGrpSpPr/>
          <p:nvPr/>
        </p:nvGrpSpPr>
        <p:grpSpPr>
          <a:xfrm>
            <a:off x="5090087" y="1999797"/>
            <a:ext cx="278702" cy="276886"/>
            <a:chOff x="580725" y="3617925"/>
            <a:chExt cx="299325" cy="297375"/>
          </a:xfrm>
        </p:grpSpPr>
        <p:sp>
          <p:nvSpPr>
            <p:cNvPr id="3157" name="Google Shape;3157;p61"/>
            <p:cNvSpPr/>
            <p:nvPr/>
          </p:nvSpPr>
          <p:spPr>
            <a:xfrm>
              <a:off x="609075" y="3662050"/>
              <a:ext cx="51225" cy="51200"/>
            </a:xfrm>
            <a:custGeom>
              <a:rect b="b" l="l" r="r" t="t"/>
              <a:pathLst>
                <a:path extrusionOk="0" h="2048" w="2049">
                  <a:moveTo>
                    <a:pt x="1041" y="0"/>
                  </a:moveTo>
                  <a:cubicBezTo>
                    <a:pt x="473" y="0"/>
                    <a:pt x="1" y="473"/>
                    <a:pt x="1" y="1040"/>
                  </a:cubicBezTo>
                  <a:cubicBezTo>
                    <a:pt x="1" y="1607"/>
                    <a:pt x="473" y="2048"/>
                    <a:pt x="1041" y="2048"/>
                  </a:cubicBezTo>
                  <a:cubicBezTo>
                    <a:pt x="1608" y="2048"/>
                    <a:pt x="2049" y="1607"/>
                    <a:pt x="2049" y="1040"/>
                  </a:cubicBezTo>
                  <a:cubicBezTo>
                    <a:pt x="2049" y="473"/>
                    <a:pt x="1608" y="0"/>
                    <a:pt x="104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8" name="Google Shape;3158;p61"/>
            <p:cNvSpPr/>
            <p:nvPr/>
          </p:nvSpPr>
          <p:spPr>
            <a:xfrm>
              <a:off x="668950" y="3617925"/>
              <a:ext cx="122875" cy="104475"/>
            </a:xfrm>
            <a:custGeom>
              <a:rect b="b" l="l" r="r" t="t"/>
              <a:pathLst>
                <a:path extrusionOk="0" h="4179" w="4915">
                  <a:moveTo>
                    <a:pt x="1040" y="1"/>
                  </a:moveTo>
                  <a:cubicBezTo>
                    <a:pt x="441" y="1"/>
                    <a:pt x="0" y="473"/>
                    <a:pt x="0" y="1072"/>
                  </a:cubicBezTo>
                  <a:lnTo>
                    <a:pt x="0" y="1797"/>
                  </a:lnTo>
                  <a:cubicBezTo>
                    <a:pt x="0" y="2364"/>
                    <a:pt x="473" y="2805"/>
                    <a:pt x="1040" y="2805"/>
                  </a:cubicBezTo>
                  <a:lnTo>
                    <a:pt x="2300" y="2805"/>
                  </a:lnTo>
                  <a:lnTo>
                    <a:pt x="3592" y="4097"/>
                  </a:lnTo>
                  <a:cubicBezTo>
                    <a:pt x="3672" y="4156"/>
                    <a:pt x="3764" y="4178"/>
                    <a:pt x="3853" y="4178"/>
                  </a:cubicBezTo>
                  <a:cubicBezTo>
                    <a:pt x="3905" y="4178"/>
                    <a:pt x="3955" y="4171"/>
                    <a:pt x="4001" y="4160"/>
                  </a:cubicBezTo>
                  <a:cubicBezTo>
                    <a:pt x="4127" y="4097"/>
                    <a:pt x="4190" y="3939"/>
                    <a:pt x="4190" y="3844"/>
                  </a:cubicBezTo>
                  <a:lnTo>
                    <a:pt x="4190" y="2742"/>
                  </a:lnTo>
                  <a:cubicBezTo>
                    <a:pt x="4600" y="2584"/>
                    <a:pt x="4915" y="2206"/>
                    <a:pt x="4915" y="1734"/>
                  </a:cubicBezTo>
                  <a:lnTo>
                    <a:pt x="4915" y="1072"/>
                  </a:lnTo>
                  <a:cubicBezTo>
                    <a:pt x="4915" y="473"/>
                    <a:pt x="4411" y="1"/>
                    <a:pt x="387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9" name="Google Shape;3159;p61"/>
            <p:cNvSpPr/>
            <p:nvPr/>
          </p:nvSpPr>
          <p:spPr>
            <a:xfrm>
              <a:off x="580725" y="3721900"/>
              <a:ext cx="141800" cy="192025"/>
            </a:xfrm>
            <a:custGeom>
              <a:rect b="b" l="l" r="r" t="t"/>
              <a:pathLst>
                <a:path extrusionOk="0" h="7681" w="5672">
                  <a:moveTo>
                    <a:pt x="3340" y="4506"/>
                  </a:moveTo>
                  <a:lnTo>
                    <a:pt x="3718" y="5577"/>
                  </a:lnTo>
                  <a:lnTo>
                    <a:pt x="1229" y="5577"/>
                  </a:lnTo>
                  <a:lnTo>
                    <a:pt x="1450" y="4600"/>
                  </a:lnTo>
                  <a:lnTo>
                    <a:pt x="1450" y="4506"/>
                  </a:lnTo>
                  <a:close/>
                  <a:moveTo>
                    <a:pt x="1450" y="1"/>
                  </a:moveTo>
                  <a:cubicBezTo>
                    <a:pt x="1135" y="1"/>
                    <a:pt x="883" y="221"/>
                    <a:pt x="788" y="505"/>
                  </a:cubicBezTo>
                  <a:lnTo>
                    <a:pt x="95" y="3624"/>
                  </a:lnTo>
                  <a:cubicBezTo>
                    <a:pt x="1" y="4096"/>
                    <a:pt x="316" y="4506"/>
                    <a:pt x="757" y="4506"/>
                  </a:cubicBezTo>
                  <a:lnTo>
                    <a:pt x="95" y="7247"/>
                  </a:lnTo>
                  <a:cubicBezTo>
                    <a:pt x="32" y="7436"/>
                    <a:pt x="158" y="7593"/>
                    <a:pt x="316" y="7656"/>
                  </a:cubicBezTo>
                  <a:cubicBezTo>
                    <a:pt x="350" y="7668"/>
                    <a:pt x="383" y="7673"/>
                    <a:pt x="415" y="7673"/>
                  </a:cubicBezTo>
                  <a:cubicBezTo>
                    <a:pt x="559" y="7673"/>
                    <a:pt x="679" y="7565"/>
                    <a:pt x="757" y="7436"/>
                  </a:cubicBezTo>
                  <a:lnTo>
                    <a:pt x="1040" y="6301"/>
                  </a:lnTo>
                  <a:lnTo>
                    <a:pt x="3939" y="6301"/>
                  </a:lnTo>
                  <a:lnTo>
                    <a:pt x="4254" y="7152"/>
                  </a:lnTo>
                  <a:cubicBezTo>
                    <a:pt x="4358" y="7492"/>
                    <a:pt x="4637" y="7680"/>
                    <a:pt x="4908" y="7680"/>
                  </a:cubicBezTo>
                  <a:cubicBezTo>
                    <a:pt x="4964" y="7680"/>
                    <a:pt x="5019" y="7672"/>
                    <a:pt x="5073" y="7656"/>
                  </a:cubicBezTo>
                  <a:cubicBezTo>
                    <a:pt x="5451" y="7593"/>
                    <a:pt x="5672" y="7184"/>
                    <a:pt x="5609" y="6837"/>
                  </a:cubicBezTo>
                  <a:lnTo>
                    <a:pt x="4569" y="3687"/>
                  </a:lnTo>
                  <a:cubicBezTo>
                    <a:pt x="4506" y="3372"/>
                    <a:pt x="4222" y="3183"/>
                    <a:pt x="3907" y="3183"/>
                  </a:cubicBezTo>
                  <a:lnTo>
                    <a:pt x="3183" y="3183"/>
                  </a:lnTo>
                  <a:cubicBezTo>
                    <a:pt x="2994" y="3183"/>
                    <a:pt x="2836" y="3025"/>
                    <a:pt x="2836" y="2836"/>
                  </a:cubicBezTo>
                  <a:cubicBezTo>
                    <a:pt x="2836" y="2615"/>
                    <a:pt x="2994" y="2458"/>
                    <a:pt x="3183" y="2458"/>
                  </a:cubicBezTo>
                  <a:lnTo>
                    <a:pt x="4222" y="2458"/>
                  </a:lnTo>
                  <a:cubicBezTo>
                    <a:pt x="4600" y="2458"/>
                    <a:pt x="4915" y="2143"/>
                    <a:pt x="4915" y="1765"/>
                  </a:cubicBezTo>
                  <a:cubicBezTo>
                    <a:pt x="4915" y="1355"/>
                    <a:pt x="4600" y="1040"/>
                    <a:pt x="4222" y="1040"/>
                  </a:cubicBezTo>
                  <a:lnTo>
                    <a:pt x="2332" y="1040"/>
                  </a:lnTo>
                  <a:lnTo>
                    <a:pt x="2080" y="379"/>
                  </a:lnTo>
                  <a:cubicBezTo>
                    <a:pt x="1985" y="158"/>
                    <a:pt x="1733" y="1"/>
                    <a:pt x="145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0" name="Google Shape;3160;p61"/>
            <p:cNvSpPr/>
            <p:nvPr/>
          </p:nvSpPr>
          <p:spPr>
            <a:xfrm>
              <a:off x="800475" y="3662050"/>
              <a:ext cx="51225" cy="51200"/>
            </a:xfrm>
            <a:custGeom>
              <a:rect b="b" l="l" r="r" t="t"/>
              <a:pathLst>
                <a:path extrusionOk="0" h="2048" w="2049">
                  <a:moveTo>
                    <a:pt x="1009" y="0"/>
                  </a:moveTo>
                  <a:cubicBezTo>
                    <a:pt x="442" y="0"/>
                    <a:pt x="1" y="473"/>
                    <a:pt x="1" y="1040"/>
                  </a:cubicBezTo>
                  <a:cubicBezTo>
                    <a:pt x="1" y="1607"/>
                    <a:pt x="442" y="2048"/>
                    <a:pt x="1009" y="2048"/>
                  </a:cubicBezTo>
                  <a:cubicBezTo>
                    <a:pt x="1576" y="2048"/>
                    <a:pt x="2048" y="1607"/>
                    <a:pt x="2048" y="1040"/>
                  </a:cubicBezTo>
                  <a:cubicBezTo>
                    <a:pt x="2048" y="473"/>
                    <a:pt x="1576" y="0"/>
                    <a:pt x="10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1" name="Google Shape;3161;p61"/>
            <p:cNvSpPr/>
            <p:nvPr/>
          </p:nvSpPr>
          <p:spPr>
            <a:xfrm>
              <a:off x="738250" y="3722700"/>
              <a:ext cx="141800" cy="192600"/>
            </a:xfrm>
            <a:custGeom>
              <a:rect b="b" l="l" r="r" t="t"/>
              <a:pathLst>
                <a:path extrusionOk="0" h="7704" w="5672">
                  <a:moveTo>
                    <a:pt x="4222" y="4474"/>
                  </a:moveTo>
                  <a:lnTo>
                    <a:pt x="4222" y="4568"/>
                  </a:lnTo>
                  <a:lnTo>
                    <a:pt x="4443" y="5545"/>
                  </a:lnTo>
                  <a:lnTo>
                    <a:pt x="1985" y="5545"/>
                  </a:lnTo>
                  <a:lnTo>
                    <a:pt x="2332" y="4474"/>
                  </a:lnTo>
                  <a:close/>
                  <a:moveTo>
                    <a:pt x="4222" y="0"/>
                  </a:moveTo>
                  <a:cubicBezTo>
                    <a:pt x="3939" y="0"/>
                    <a:pt x="3718" y="158"/>
                    <a:pt x="3592" y="378"/>
                  </a:cubicBezTo>
                  <a:lnTo>
                    <a:pt x="3340" y="1071"/>
                  </a:lnTo>
                  <a:lnTo>
                    <a:pt x="1450" y="1071"/>
                  </a:lnTo>
                  <a:cubicBezTo>
                    <a:pt x="1072" y="1071"/>
                    <a:pt x="757" y="1386"/>
                    <a:pt x="757" y="1764"/>
                  </a:cubicBezTo>
                  <a:cubicBezTo>
                    <a:pt x="757" y="2174"/>
                    <a:pt x="1072" y="2489"/>
                    <a:pt x="1450" y="2489"/>
                  </a:cubicBezTo>
                  <a:lnTo>
                    <a:pt x="2490" y="2489"/>
                  </a:lnTo>
                  <a:cubicBezTo>
                    <a:pt x="2679" y="2489"/>
                    <a:pt x="2836" y="2646"/>
                    <a:pt x="2836" y="2835"/>
                  </a:cubicBezTo>
                  <a:cubicBezTo>
                    <a:pt x="2836" y="3024"/>
                    <a:pt x="2679" y="3182"/>
                    <a:pt x="2490" y="3182"/>
                  </a:cubicBezTo>
                  <a:lnTo>
                    <a:pt x="1765" y="3182"/>
                  </a:lnTo>
                  <a:cubicBezTo>
                    <a:pt x="1450" y="3182"/>
                    <a:pt x="1198" y="3371"/>
                    <a:pt x="1103" y="3686"/>
                  </a:cubicBezTo>
                  <a:lnTo>
                    <a:pt x="95" y="6837"/>
                  </a:lnTo>
                  <a:cubicBezTo>
                    <a:pt x="1" y="7215"/>
                    <a:pt x="190" y="7593"/>
                    <a:pt x="599" y="7687"/>
                  </a:cubicBezTo>
                  <a:cubicBezTo>
                    <a:pt x="643" y="7696"/>
                    <a:pt x="690" y="7701"/>
                    <a:pt x="738" y="7701"/>
                  </a:cubicBezTo>
                  <a:cubicBezTo>
                    <a:pt x="1030" y="7701"/>
                    <a:pt x="1364" y="7531"/>
                    <a:pt x="1418" y="7152"/>
                  </a:cubicBezTo>
                  <a:lnTo>
                    <a:pt x="1733" y="6301"/>
                  </a:lnTo>
                  <a:lnTo>
                    <a:pt x="4632" y="6301"/>
                  </a:lnTo>
                  <a:lnTo>
                    <a:pt x="4915" y="7435"/>
                  </a:lnTo>
                  <a:cubicBezTo>
                    <a:pt x="4967" y="7591"/>
                    <a:pt x="5104" y="7704"/>
                    <a:pt x="5257" y="7704"/>
                  </a:cubicBezTo>
                  <a:cubicBezTo>
                    <a:pt x="5290" y="7704"/>
                    <a:pt x="5323" y="7698"/>
                    <a:pt x="5356" y="7687"/>
                  </a:cubicBezTo>
                  <a:cubicBezTo>
                    <a:pt x="5546" y="7624"/>
                    <a:pt x="5672" y="7435"/>
                    <a:pt x="5577" y="7246"/>
                  </a:cubicBezTo>
                  <a:lnTo>
                    <a:pt x="4915" y="4537"/>
                  </a:lnTo>
                  <a:cubicBezTo>
                    <a:pt x="5356" y="4474"/>
                    <a:pt x="5672" y="4064"/>
                    <a:pt x="5609" y="3623"/>
                  </a:cubicBezTo>
                  <a:lnTo>
                    <a:pt x="4884" y="504"/>
                  </a:lnTo>
                  <a:cubicBezTo>
                    <a:pt x="4821" y="189"/>
                    <a:pt x="4537" y="0"/>
                    <a:pt x="422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62" name="Google Shape;3162;p61"/>
          <p:cNvGrpSpPr/>
          <p:nvPr/>
        </p:nvGrpSpPr>
        <p:grpSpPr>
          <a:xfrm>
            <a:off x="5089741" y="2435957"/>
            <a:ext cx="275769" cy="275769"/>
            <a:chOff x="583100" y="3982600"/>
            <a:chExt cx="296175" cy="296175"/>
          </a:xfrm>
        </p:grpSpPr>
        <p:sp>
          <p:nvSpPr>
            <p:cNvPr id="3163" name="Google Shape;3163;p61"/>
            <p:cNvSpPr/>
            <p:nvPr/>
          </p:nvSpPr>
          <p:spPr>
            <a:xfrm>
              <a:off x="694925" y="3982600"/>
              <a:ext cx="70925" cy="68550"/>
            </a:xfrm>
            <a:custGeom>
              <a:rect b="b" l="l" r="r" t="t"/>
              <a:pathLst>
                <a:path extrusionOk="0" h="2742" w="2837">
                  <a:moveTo>
                    <a:pt x="1419" y="1"/>
                  </a:moveTo>
                  <a:cubicBezTo>
                    <a:pt x="631" y="1"/>
                    <a:pt x="1" y="599"/>
                    <a:pt x="1" y="1355"/>
                  </a:cubicBezTo>
                  <a:cubicBezTo>
                    <a:pt x="1" y="2143"/>
                    <a:pt x="631" y="2742"/>
                    <a:pt x="1419" y="2742"/>
                  </a:cubicBezTo>
                  <a:cubicBezTo>
                    <a:pt x="2206" y="2742"/>
                    <a:pt x="2836" y="2143"/>
                    <a:pt x="2836" y="1355"/>
                  </a:cubicBezTo>
                  <a:cubicBezTo>
                    <a:pt x="2836" y="599"/>
                    <a:pt x="2206" y="1"/>
                    <a:pt x="141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4" name="Google Shape;3164;p61"/>
            <p:cNvSpPr/>
            <p:nvPr/>
          </p:nvSpPr>
          <p:spPr>
            <a:xfrm>
              <a:off x="609075" y="4139350"/>
              <a:ext cx="69350" cy="68525"/>
            </a:xfrm>
            <a:custGeom>
              <a:rect b="b" l="l" r="r" t="t"/>
              <a:pathLst>
                <a:path extrusionOk="0" h="2741" w="2774">
                  <a:moveTo>
                    <a:pt x="1387" y="0"/>
                  </a:moveTo>
                  <a:cubicBezTo>
                    <a:pt x="631" y="0"/>
                    <a:pt x="1" y="630"/>
                    <a:pt x="1" y="1355"/>
                  </a:cubicBezTo>
                  <a:cubicBezTo>
                    <a:pt x="1" y="2111"/>
                    <a:pt x="631" y="2741"/>
                    <a:pt x="1387" y="2741"/>
                  </a:cubicBezTo>
                  <a:cubicBezTo>
                    <a:pt x="2143" y="2741"/>
                    <a:pt x="2773" y="2111"/>
                    <a:pt x="2773" y="1355"/>
                  </a:cubicBezTo>
                  <a:cubicBezTo>
                    <a:pt x="2773" y="630"/>
                    <a:pt x="2143" y="0"/>
                    <a:pt x="138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5" name="Google Shape;3165;p61"/>
            <p:cNvSpPr/>
            <p:nvPr/>
          </p:nvSpPr>
          <p:spPr>
            <a:xfrm>
              <a:off x="783925" y="4140125"/>
              <a:ext cx="68550" cy="68550"/>
            </a:xfrm>
            <a:custGeom>
              <a:rect b="b" l="l" r="r" t="t"/>
              <a:pathLst>
                <a:path extrusionOk="0" h="2742" w="2742">
                  <a:moveTo>
                    <a:pt x="1356" y="1"/>
                  </a:moveTo>
                  <a:cubicBezTo>
                    <a:pt x="631" y="1"/>
                    <a:pt x="1" y="631"/>
                    <a:pt x="1" y="1387"/>
                  </a:cubicBezTo>
                  <a:cubicBezTo>
                    <a:pt x="1" y="2111"/>
                    <a:pt x="631" y="2741"/>
                    <a:pt x="1356" y="2741"/>
                  </a:cubicBezTo>
                  <a:cubicBezTo>
                    <a:pt x="2112" y="2741"/>
                    <a:pt x="2742" y="2111"/>
                    <a:pt x="2742" y="1387"/>
                  </a:cubicBezTo>
                  <a:cubicBezTo>
                    <a:pt x="2742" y="631"/>
                    <a:pt x="2112" y="1"/>
                    <a:pt x="135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6" name="Google Shape;3166;p61"/>
            <p:cNvSpPr/>
            <p:nvPr/>
          </p:nvSpPr>
          <p:spPr>
            <a:xfrm>
              <a:off x="583100" y="4207075"/>
              <a:ext cx="122100" cy="71700"/>
            </a:xfrm>
            <a:custGeom>
              <a:rect b="b" l="l" r="r" t="t"/>
              <a:pathLst>
                <a:path extrusionOk="0" h="2868" w="4884">
                  <a:moveTo>
                    <a:pt x="819" y="0"/>
                  </a:moveTo>
                  <a:cubicBezTo>
                    <a:pt x="347" y="442"/>
                    <a:pt x="0" y="1072"/>
                    <a:pt x="0" y="1796"/>
                  </a:cubicBezTo>
                  <a:lnTo>
                    <a:pt x="0" y="2521"/>
                  </a:lnTo>
                  <a:cubicBezTo>
                    <a:pt x="0" y="2710"/>
                    <a:pt x="158" y="2867"/>
                    <a:pt x="347" y="2867"/>
                  </a:cubicBezTo>
                  <a:lnTo>
                    <a:pt x="4505" y="2867"/>
                  </a:lnTo>
                  <a:cubicBezTo>
                    <a:pt x="4726" y="2867"/>
                    <a:pt x="4883" y="2710"/>
                    <a:pt x="4883" y="2521"/>
                  </a:cubicBezTo>
                  <a:lnTo>
                    <a:pt x="4883" y="1796"/>
                  </a:lnTo>
                  <a:cubicBezTo>
                    <a:pt x="4883" y="1103"/>
                    <a:pt x="4568" y="442"/>
                    <a:pt x="4033" y="0"/>
                  </a:cubicBezTo>
                  <a:cubicBezTo>
                    <a:pt x="3655" y="473"/>
                    <a:pt x="3088" y="788"/>
                    <a:pt x="2426" y="788"/>
                  </a:cubicBezTo>
                  <a:cubicBezTo>
                    <a:pt x="1796" y="788"/>
                    <a:pt x="1197" y="473"/>
                    <a:pt x="81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7" name="Google Shape;3167;p61"/>
            <p:cNvSpPr/>
            <p:nvPr/>
          </p:nvSpPr>
          <p:spPr>
            <a:xfrm>
              <a:off x="669725" y="4049550"/>
              <a:ext cx="122900" cy="72475"/>
            </a:xfrm>
            <a:custGeom>
              <a:rect b="b" l="l" r="r" t="t"/>
              <a:pathLst>
                <a:path extrusionOk="0" h="2899" w="4916">
                  <a:moveTo>
                    <a:pt x="851" y="1"/>
                  </a:moveTo>
                  <a:cubicBezTo>
                    <a:pt x="347" y="442"/>
                    <a:pt x="1" y="1103"/>
                    <a:pt x="1" y="1796"/>
                  </a:cubicBezTo>
                  <a:lnTo>
                    <a:pt x="1" y="2552"/>
                  </a:lnTo>
                  <a:cubicBezTo>
                    <a:pt x="1" y="2741"/>
                    <a:pt x="158" y="2899"/>
                    <a:pt x="347" y="2899"/>
                  </a:cubicBezTo>
                  <a:lnTo>
                    <a:pt x="4537" y="2899"/>
                  </a:lnTo>
                  <a:cubicBezTo>
                    <a:pt x="4758" y="2899"/>
                    <a:pt x="4915" y="2741"/>
                    <a:pt x="4915" y="2552"/>
                  </a:cubicBezTo>
                  <a:lnTo>
                    <a:pt x="4915" y="1796"/>
                  </a:lnTo>
                  <a:cubicBezTo>
                    <a:pt x="4915" y="1103"/>
                    <a:pt x="4600" y="442"/>
                    <a:pt x="4065" y="1"/>
                  </a:cubicBezTo>
                  <a:cubicBezTo>
                    <a:pt x="3687" y="473"/>
                    <a:pt x="3088" y="788"/>
                    <a:pt x="2458" y="788"/>
                  </a:cubicBezTo>
                  <a:cubicBezTo>
                    <a:pt x="1828" y="788"/>
                    <a:pt x="1198" y="473"/>
                    <a:pt x="85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8" name="Google Shape;3168;p61"/>
            <p:cNvSpPr/>
            <p:nvPr/>
          </p:nvSpPr>
          <p:spPr>
            <a:xfrm>
              <a:off x="757150" y="4207075"/>
              <a:ext cx="122125" cy="71700"/>
            </a:xfrm>
            <a:custGeom>
              <a:rect b="b" l="l" r="r" t="t"/>
              <a:pathLst>
                <a:path extrusionOk="0" h="2868" w="4885">
                  <a:moveTo>
                    <a:pt x="820" y="0"/>
                  </a:moveTo>
                  <a:cubicBezTo>
                    <a:pt x="316" y="442"/>
                    <a:pt x="1" y="1103"/>
                    <a:pt x="1" y="1796"/>
                  </a:cubicBezTo>
                  <a:lnTo>
                    <a:pt x="1" y="2521"/>
                  </a:lnTo>
                  <a:cubicBezTo>
                    <a:pt x="1" y="2710"/>
                    <a:pt x="158" y="2867"/>
                    <a:pt x="347" y="2867"/>
                  </a:cubicBezTo>
                  <a:lnTo>
                    <a:pt x="4506" y="2867"/>
                  </a:lnTo>
                  <a:cubicBezTo>
                    <a:pt x="4727" y="2867"/>
                    <a:pt x="4884" y="2710"/>
                    <a:pt x="4884" y="2521"/>
                  </a:cubicBezTo>
                  <a:lnTo>
                    <a:pt x="4884" y="1796"/>
                  </a:lnTo>
                  <a:cubicBezTo>
                    <a:pt x="4884" y="1103"/>
                    <a:pt x="4569" y="442"/>
                    <a:pt x="4033" y="0"/>
                  </a:cubicBezTo>
                  <a:cubicBezTo>
                    <a:pt x="3655" y="473"/>
                    <a:pt x="3088" y="788"/>
                    <a:pt x="2427" y="788"/>
                  </a:cubicBezTo>
                  <a:cubicBezTo>
                    <a:pt x="1797" y="788"/>
                    <a:pt x="1198" y="473"/>
                    <a:pt x="82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9" name="Google Shape;3169;p61"/>
            <p:cNvSpPr/>
            <p:nvPr/>
          </p:nvSpPr>
          <p:spPr>
            <a:xfrm>
              <a:off x="691775" y="4139350"/>
              <a:ext cx="77225" cy="64600"/>
            </a:xfrm>
            <a:custGeom>
              <a:rect b="b" l="l" r="r" t="t"/>
              <a:pathLst>
                <a:path extrusionOk="0" h="2584" w="3089">
                  <a:moveTo>
                    <a:pt x="1198" y="0"/>
                  </a:moveTo>
                  <a:lnTo>
                    <a:pt x="1198" y="882"/>
                  </a:lnTo>
                  <a:lnTo>
                    <a:pt x="1" y="2079"/>
                  </a:lnTo>
                  <a:cubicBezTo>
                    <a:pt x="221" y="2237"/>
                    <a:pt x="284" y="2300"/>
                    <a:pt x="473" y="2583"/>
                  </a:cubicBezTo>
                  <a:lnTo>
                    <a:pt x="1545" y="1575"/>
                  </a:lnTo>
                  <a:lnTo>
                    <a:pt x="2616" y="2583"/>
                  </a:lnTo>
                  <a:cubicBezTo>
                    <a:pt x="2773" y="2394"/>
                    <a:pt x="2931" y="2237"/>
                    <a:pt x="3088" y="2111"/>
                  </a:cubicBezTo>
                  <a:lnTo>
                    <a:pt x="1891" y="882"/>
                  </a:lnTo>
                  <a:lnTo>
                    <a:pt x="189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70" name="Google Shape;3170;p61"/>
          <p:cNvGrpSpPr/>
          <p:nvPr/>
        </p:nvGrpSpPr>
        <p:grpSpPr>
          <a:xfrm>
            <a:off x="7292568" y="1561715"/>
            <a:ext cx="242016" cy="274674"/>
            <a:chOff x="2423775" y="3226875"/>
            <a:chExt cx="259925" cy="295000"/>
          </a:xfrm>
        </p:grpSpPr>
        <p:sp>
          <p:nvSpPr>
            <p:cNvPr id="3171" name="Google Shape;3171;p61"/>
            <p:cNvSpPr/>
            <p:nvPr/>
          </p:nvSpPr>
          <p:spPr>
            <a:xfrm>
              <a:off x="2509625" y="3365900"/>
              <a:ext cx="86650" cy="52000"/>
            </a:xfrm>
            <a:custGeom>
              <a:rect b="b" l="l" r="r" t="t"/>
              <a:pathLst>
                <a:path extrusionOk="0" h="2080" w="3466">
                  <a:moveTo>
                    <a:pt x="1733" y="0"/>
                  </a:moveTo>
                  <a:cubicBezTo>
                    <a:pt x="788" y="0"/>
                    <a:pt x="0" y="788"/>
                    <a:pt x="0" y="1733"/>
                  </a:cubicBezTo>
                  <a:lnTo>
                    <a:pt x="0" y="2080"/>
                  </a:lnTo>
                  <a:lnTo>
                    <a:pt x="3466" y="2080"/>
                  </a:lnTo>
                  <a:lnTo>
                    <a:pt x="3466" y="1733"/>
                  </a:lnTo>
                  <a:cubicBezTo>
                    <a:pt x="3466" y="788"/>
                    <a:pt x="2678" y="0"/>
                    <a:pt x="173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2" name="Google Shape;3172;p61"/>
            <p:cNvSpPr/>
            <p:nvPr/>
          </p:nvSpPr>
          <p:spPr>
            <a:xfrm>
              <a:off x="2534825" y="3313925"/>
              <a:ext cx="35475" cy="35450"/>
            </a:xfrm>
            <a:custGeom>
              <a:rect b="b" l="l" r="r" t="t"/>
              <a:pathLst>
                <a:path extrusionOk="0" h="1418" w="1419">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3" name="Google Shape;3173;p61"/>
            <p:cNvSpPr/>
            <p:nvPr/>
          </p:nvSpPr>
          <p:spPr>
            <a:xfrm>
              <a:off x="2423775" y="3226875"/>
              <a:ext cx="259925" cy="295000"/>
            </a:xfrm>
            <a:custGeom>
              <a:rect b="b" l="l" r="r" t="t"/>
              <a:pathLst>
                <a:path extrusionOk="0" h="11800" w="10397">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74" name="Google Shape;3174;p61"/>
          <p:cNvGrpSpPr/>
          <p:nvPr/>
        </p:nvGrpSpPr>
        <p:grpSpPr>
          <a:xfrm>
            <a:off x="7274598" y="2001451"/>
            <a:ext cx="277957" cy="273580"/>
            <a:chOff x="2404875" y="3592725"/>
            <a:chExt cx="298525" cy="293825"/>
          </a:xfrm>
        </p:grpSpPr>
        <p:sp>
          <p:nvSpPr>
            <p:cNvPr id="3175" name="Google Shape;3175;p61"/>
            <p:cNvSpPr/>
            <p:nvPr/>
          </p:nvSpPr>
          <p:spPr>
            <a:xfrm>
              <a:off x="2404875" y="3747900"/>
              <a:ext cx="52775" cy="138650"/>
            </a:xfrm>
            <a:custGeom>
              <a:rect b="b" l="l" r="r" t="t"/>
              <a:pathLst>
                <a:path extrusionOk="0" h="5546" w="2111">
                  <a:moveTo>
                    <a:pt x="378" y="0"/>
                  </a:moveTo>
                  <a:cubicBezTo>
                    <a:pt x="158" y="0"/>
                    <a:pt x="0" y="158"/>
                    <a:pt x="0" y="347"/>
                  </a:cubicBezTo>
                  <a:lnTo>
                    <a:pt x="0" y="5198"/>
                  </a:lnTo>
                  <a:cubicBezTo>
                    <a:pt x="0" y="5419"/>
                    <a:pt x="158" y="5545"/>
                    <a:pt x="378" y="5545"/>
                  </a:cubicBezTo>
                  <a:lnTo>
                    <a:pt x="1071" y="5545"/>
                  </a:lnTo>
                  <a:cubicBezTo>
                    <a:pt x="1670" y="5545"/>
                    <a:pt x="2111" y="5072"/>
                    <a:pt x="2111" y="4537"/>
                  </a:cubicBezTo>
                  <a:lnTo>
                    <a:pt x="2111" y="1040"/>
                  </a:lnTo>
                  <a:cubicBezTo>
                    <a:pt x="2111" y="441"/>
                    <a:pt x="1638" y="0"/>
                    <a:pt x="107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6" name="Google Shape;3176;p61"/>
            <p:cNvSpPr/>
            <p:nvPr/>
          </p:nvSpPr>
          <p:spPr>
            <a:xfrm>
              <a:off x="2458425" y="3592725"/>
              <a:ext cx="190625" cy="160700"/>
            </a:xfrm>
            <a:custGeom>
              <a:rect b="b" l="l" r="r" t="t"/>
              <a:pathLst>
                <a:path extrusionOk="0" h="6428" w="7625">
                  <a:moveTo>
                    <a:pt x="3781" y="631"/>
                  </a:moveTo>
                  <a:cubicBezTo>
                    <a:pt x="3970" y="631"/>
                    <a:pt x="4128" y="788"/>
                    <a:pt x="4128" y="977"/>
                  </a:cubicBezTo>
                  <a:lnTo>
                    <a:pt x="4128" y="1418"/>
                  </a:lnTo>
                  <a:cubicBezTo>
                    <a:pt x="4380" y="1481"/>
                    <a:pt x="4569" y="1639"/>
                    <a:pt x="4758" y="1860"/>
                  </a:cubicBezTo>
                  <a:cubicBezTo>
                    <a:pt x="4884" y="2017"/>
                    <a:pt x="4884" y="2206"/>
                    <a:pt x="4726" y="2332"/>
                  </a:cubicBezTo>
                  <a:cubicBezTo>
                    <a:pt x="4657" y="2373"/>
                    <a:pt x="4583" y="2397"/>
                    <a:pt x="4510" y="2397"/>
                  </a:cubicBezTo>
                  <a:cubicBezTo>
                    <a:pt x="4416" y="2397"/>
                    <a:pt x="4325" y="2358"/>
                    <a:pt x="4254" y="2269"/>
                  </a:cubicBezTo>
                  <a:cubicBezTo>
                    <a:pt x="4114" y="2106"/>
                    <a:pt x="3957" y="2012"/>
                    <a:pt x="3821" y="2012"/>
                  </a:cubicBezTo>
                  <a:cubicBezTo>
                    <a:pt x="3773" y="2012"/>
                    <a:pt x="3728" y="2024"/>
                    <a:pt x="3687" y="2049"/>
                  </a:cubicBezTo>
                  <a:cubicBezTo>
                    <a:pt x="3592" y="2080"/>
                    <a:pt x="3466" y="2238"/>
                    <a:pt x="3466" y="2364"/>
                  </a:cubicBezTo>
                  <a:cubicBezTo>
                    <a:pt x="3466" y="2553"/>
                    <a:pt x="3624" y="2710"/>
                    <a:pt x="3813" y="2710"/>
                  </a:cubicBezTo>
                  <a:cubicBezTo>
                    <a:pt x="4411" y="2710"/>
                    <a:pt x="4852" y="3183"/>
                    <a:pt x="4852" y="3750"/>
                  </a:cubicBezTo>
                  <a:cubicBezTo>
                    <a:pt x="4852" y="4159"/>
                    <a:pt x="4600" y="4537"/>
                    <a:pt x="4222" y="4663"/>
                  </a:cubicBezTo>
                  <a:lnTo>
                    <a:pt x="4159" y="4663"/>
                  </a:lnTo>
                  <a:lnTo>
                    <a:pt x="4159" y="5073"/>
                  </a:lnTo>
                  <a:cubicBezTo>
                    <a:pt x="4159" y="5262"/>
                    <a:pt x="4002" y="5420"/>
                    <a:pt x="3813" y="5420"/>
                  </a:cubicBezTo>
                  <a:cubicBezTo>
                    <a:pt x="3624" y="5420"/>
                    <a:pt x="3466" y="5262"/>
                    <a:pt x="3466" y="5073"/>
                  </a:cubicBezTo>
                  <a:lnTo>
                    <a:pt x="3466" y="4663"/>
                  </a:lnTo>
                  <a:cubicBezTo>
                    <a:pt x="3277" y="4600"/>
                    <a:pt x="3119" y="4537"/>
                    <a:pt x="2962" y="4348"/>
                  </a:cubicBezTo>
                  <a:cubicBezTo>
                    <a:pt x="2836" y="4254"/>
                    <a:pt x="2804" y="4002"/>
                    <a:pt x="2962" y="3876"/>
                  </a:cubicBezTo>
                  <a:cubicBezTo>
                    <a:pt x="3013" y="3825"/>
                    <a:pt x="3108" y="3793"/>
                    <a:pt x="3206" y="3793"/>
                  </a:cubicBezTo>
                  <a:cubicBezTo>
                    <a:pt x="3290" y="3793"/>
                    <a:pt x="3376" y="3817"/>
                    <a:pt x="3435" y="3876"/>
                  </a:cubicBezTo>
                  <a:cubicBezTo>
                    <a:pt x="3549" y="3990"/>
                    <a:pt x="3679" y="4071"/>
                    <a:pt x="3803" y="4071"/>
                  </a:cubicBezTo>
                  <a:cubicBezTo>
                    <a:pt x="3850" y="4071"/>
                    <a:pt x="3895" y="4059"/>
                    <a:pt x="3939" y="4033"/>
                  </a:cubicBezTo>
                  <a:cubicBezTo>
                    <a:pt x="4065" y="4002"/>
                    <a:pt x="4128" y="3844"/>
                    <a:pt x="4128" y="3718"/>
                  </a:cubicBezTo>
                  <a:cubicBezTo>
                    <a:pt x="4128" y="3529"/>
                    <a:pt x="3970" y="3372"/>
                    <a:pt x="3781" y="3372"/>
                  </a:cubicBezTo>
                  <a:cubicBezTo>
                    <a:pt x="3182" y="3372"/>
                    <a:pt x="2741" y="2899"/>
                    <a:pt x="2741" y="2364"/>
                  </a:cubicBezTo>
                  <a:cubicBezTo>
                    <a:pt x="2741" y="1954"/>
                    <a:pt x="3025" y="1576"/>
                    <a:pt x="3435" y="1418"/>
                  </a:cubicBezTo>
                  <a:lnTo>
                    <a:pt x="3435" y="977"/>
                  </a:lnTo>
                  <a:cubicBezTo>
                    <a:pt x="3435" y="788"/>
                    <a:pt x="3592" y="631"/>
                    <a:pt x="3781" y="631"/>
                  </a:cubicBezTo>
                  <a:close/>
                  <a:moveTo>
                    <a:pt x="3813" y="1"/>
                  </a:moveTo>
                  <a:cubicBezTo>
                    <a:pt x="1733" y="1"/>
                    <a:pt x="0" y="1734"/>
                    <a:pt x="0" y="3813"/>
                  </a:cubicBezTo>
                  <a:cubicBezTo>
                    <a:pt x="0" y="4537"/>
                    <a:pt x="190" y="5231"/>
                    <a:pt x="536" y="5829"/>
                  </a:cubicBezTo>
                  <a:cubicBezTo>
                    <a:pt x="1009" y="5546"/>
                    <a:pt x="1544" y="5420"/>
                    <a:pt x="2080" y="5420"/>
                  </a:cubicBezTo>
                  <a:cubicBezTo>
                    <a:pt x="2146" y="5414"/>
                    <a:pt x="2213" y="5411"/>
                    <a:pt x="2279" y="5411"/>
                  </a:cubicBezTo>
                  <a:cubicBezTo>
                    <a:pt x="2936" y="5411"/>
                    <a:pt x="3587" y="5692"/>
                    <a:pt x="4159" y="6207"/>
                  </a:cubicBezTo>
                  <a:lnTo>
                    <a:pt x="5892" y="6207"/>
                  </a:lnTo>
                  <a:cubicBezTo>
                    <a:pt x="6144" y="6207"/>
                    <a:pt x="6364" y="6302"/>
                    <a:pt x="6585" y="6428"/>
                  </a:cubicBezTo>
                  <a:cubicBezTo>
                    <a:pt x="7215" y="5735"/>
                    <a:pt x="7625" y="4789"/>
                    <a:pt x="7625" y="3813"/>
                  </a:cubicBezTo>
                  <a:cubicBezTo>
                    <a:pt x="7625" y="1734"/>
                    <a:pt x="5892" y="1"/>
                    <a:pt x="381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7" name="Google Shape;3177;p61"/>
            <p:cNvSpPr/>
            <p:nvPr/>
          </p:nvSpPr>
          <p:spPr>
            <a:xfrm>
              <a:off x="2474975" y="3742775"/>
              <a:ext cx="228425" cy="125650"/>
            </a:xfrm>
            <a:custGeom>
              <a:rect b="b" l="l" r="r" t="t"/>
              <a:pathLst>
                <a:path extrusionOk="0" h="5026" w="9137">
                  <a:moveTo>
                    <a:pt x="1422" y="0"/>
                  </a:moveTo>
                  <a:cubicBezTo>
                    <a:pt x="918" y="0"/>
                    <a:pt x="416" y="160"/>
                    <a:pt x="0" y="457"/>
                  </a:cubicBezTo>
                  <a:lnTo>
                    <a:pt x="0" y="5025"/>
                  </a:lnTo>
                  <a:lnTo>
                    <a:pt x="5230" y="5025"/>
                  </a:lnTo>
                  <a:cubicBezTo>
                    <a:pt x="5923" y="5025"/>
                    <a:pt x="6490" y="4679"/>
                    <a:pt x="6900" y="4143"/>
                  </a:cubicBezTo>
                  <a:lnTo>
                    <a:pt x="8916" y="1245"/>
                  </a:lnTo>
                  <a:cubicBezTo>
                    <a:pt x="9137" y="930"/>
                    <a:pt x="9074" y="489"/>
                    <a:pt x="8727" y="268"/>
                  </a:cubicBezTo>
                  <a:cubicBezTo>
                    <a:pt x="8633" y="221"/>
                    <a:pt x="8517" y="196"/>
                    <a:pt x="8398" y="196"/>
                  </a:cubicBezTo>
                  <a:cubicBezTo>
                    <a:pt x="8196" y="196"/>
                    <a:pt x="7983" y="268"/>
                    <a:pt x="7845" y="426"/>
                  </a:cubicBezTo>
                  <a:lnTo>
                    <a:pt x="5955" y="2726"/>
                  </a:lnTo>
                  <a:cubicBezTo>
                    <a:pt x="5829" y="2883"/>
                    <a:pt x="5545" y="2978"/>
                    <a:pt x="5419" y="2978"/>
                  </a:cubicBezTo>
                  <a:lnTo>
                    <a:pt x="3119" y="2978"/>
                  </a:lnTo>
                  <a:cubicBezTo>
                    <a:pt x="2899" y="2978"/>
                    <a:pt x="2741" y="2820"/>
                    <a:pt x="2741" y="2631"/>
                  </a:cubicBezTo>
                  <a:cubicBezTo>
                    <a:pt x="2741" y="2411"/>
                    <a:pt x="2899" y="2253"/>
                    <a:pt x="3119" y="2253"/>
                  </a:cubicBezTo>
                  <a:lnTo>
                    <a:pt x="5198" y="2253"/>
                  </a:lnTo>
                  <a:cubicBezTo>
                    <a:pt x="5576" y="2253"/>
                    <a:pt x="5923" y="1938"/>
                    <a:pt x="5923" y="1560"/>
                  </a:cubicBezTo>
                  <a:cubicBezTo>
                    <a:pt x="5923" y="1150"/>
                    <a:pt x="5576" y="835"/>
                    <a:pt x="5198" y="835"/>
                  </a:cubicBezTo>
                  <a:lnTo>
                    <a:pt x="3340" y="835"/>
                  </a:lnTo>
                  <a:cubicBezTo>
                    <a:pt x="3182" y="835"/>
                    <a:pt x="3088" y="741"/>
                    <a:pt x="2962" y="615"/>
                  </a:cubicBezTo>
                  <a:cubicBezTo>
                    <a:pt x="2773" y="426"/>
                    <a:pt x="2520" y="300"/>
                    <a:pt x="2300" y="174"/>
                  </a:cubicBezTo>
                  <a:cubicBezTo>
                    <a:pt x="2019" y="56"/>
                    <a:pt x="1720" y="0"/>
                    <a:pt x="142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78" name="Google Shape;3178;p61"/>
          <p:cNvGrpSpPr/>
          <p:nvPr/>
        </p:nvGrpSpPr>
        <p:grpSpPr>
          <a:xfrm>
            <a:off x="7272949" y="2434231"/>
            <a:ext cx="276490" cy="275024"/>
            <a:chOff x="2404875" y="3955825"/>
            <a:chExt cx="296950" cy="295375"/>
          </a:xfrm>
        </p:grpSpPr>
        <p:sp>
          <p:nvSpPr>
            <p:cNvPr id="3179" name="Google Shape;3179;p61"/>
            <p:cNvSpPr/>
            <p:nvPr/>
          </p:nvSpPr>
          <p:spPr>
            <a:xfrm>
              <a:off x="2404875" y="3955825"/>
              <a:ext cx="219775" cy="224500"/>
            </a:xfrm>
            <a:custGeom>
              <a:rect b="b" l="l" r="r" t="t"/>
              <a:pathLst>
                <a:path extrusionOk="0" h="8980" w="8791">
                  <a:moveTo>
                    <a:pt x="4537" y="0"/>
                  </a:moveTo>
                  <a:cubicBezTo>
                    <a:pt x="2048" y="0"/>
                    <a:pt x="0" y="2017"/>
                    <a:pt x="0" y="4506"/>
                  </a:cubicBezTo>
                  <a:cubicBezTo>
                    <a:pt x="0" y="6963"/>
                    <a:pt x="2048" y="8979"/>
                    <a:pt x="4537" y="8979"/>
                  </a:cubicBezTo>
                  <a:cubicBezTo>
                    <a:pt x="6459" y="8979"/>
                    <a:pt x="8160" y="7719"/>
                    <a:pt x="8790" y="5986"/>
                  </a:cubicBezTo>
                  <a:cubicBezTo>
                    <a:pt x="8633" y="5860"/>
                    <a:pt x="8443" y="5640"/>
                    <a:pt x="8286" y="5514"/>
                  </a:cubicBezTo>
                  <a:lnTo>
                    <a:pt x="7498" y="5514"/>
                  </a:lnTo>
                  <a:cubicBezTo>
                    <a:pt x="7057" y="6742"/>
                    <a:pt x="5923" y="7593"/>
                    <a:pt x="4568" y="7593"/>
                  </a:cubicBezTo>
                  <a:cubicBezTo>
                    <a:pt x="2836" y="7593"/>
                    <a:pt x="1481" y="6175"/>
                    <a:pt x="1481" y="4506"/>
                  </a:cubicBezTo>
                  <a:cubicBezTo>
                    <a:pt x="1481" y="2804"/>
                    <a:pt x="2867" y="1387"/>
                    <a:pt x="4568" y="1387"/>
                  </a:cubicBezTo>
                  <a:cubicBezTo>
                    <a:pt x="5923" y="1387"/>
                    <a:pt x="7057" y="2237"/>
                    <a:pt x="7498" y="3466"/>
                  </a:cubicBezTo>
                  <a:lnTo>
                    <a:pt x="8286" y="3466"/>
                  </a:lnTo>
                  <a:cubicBezTo>
                    <a:pt x="8443" y="3308"/>
                    <a:pt x="8633" y="3088"/>
                    <a:pt x="8790" y="2993"/>
                  </a:cubicBezTo>
                  <a:cubicBezTo>
                    <a:pt x="8160" y="1261"/>
                    <a:pt x="6522" y="0"/>
                    <a:pt x="453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0" name="Google Shape;3180;p61"/>
            <p:cNvSpPr/>
            <p:nvPr/>
          </p:nvSpPr>
          <p:spPr>
            <a:xfrm>
              <a:off x="2510400" y="4024075"/>
              <a:ext cx="191425" cy="87575"/>
            </a:xfrm>
            <a:custGeom>
              <a:rect b="b" l="l" r="r" t="t"/>
              <a:pathLst>
                <a:path extrusionOk="0" h="3503" w="7657">
                  <a:moveTo>
                    <a:pt x="7260" y="0"/>
                  </a:moveTo>
                  <a:cubicBezTo>
                    <a:pt x="7232" y="0"/>
                    <a:pt x="7206" y="4"/>
                    <a:pt x="7184" y="11"/>
                  </a:cubicBezTo>
                  <a:lnTo>
                    <a:pt x="5073" y="736"/>
                  </a:lnTo>
                  <a:cubicBezTo>
                    <a:pt x="5042" y="736"/>
                    <a:pt x="5010" y="767"/>
                    <a:pt x="4947" y="799"/>
                  </a:cubicBezTo>
                  <a:lnTo>
                    <a:pt x="4380" y="1398"/>
                  </a:lnTo>
                  <a:lnTo>
                    <a:pt x="347" y="1398"/>
                  </a:lnTo>
                  <a:cubicBezTo>
                    <a:pt x="158" y="1398"/>
                    <a:pt x="1" y="1555"/>
                    <a:pt x="1" y="1744"/>
                  </a:cubicBezTo>
                  <a:cubicBezTo>
                    <a:pt x="1" y="1965"/>
                    <a:pt x="158" y="2122"/>
                    <a:pt x="347" y="2122"/>
                  </a:cubicBezTo>
                  <a:lnTo>
                    <a:pt x="4380" y="2122"/>
                  </a:lnTo>
                  <a:lnTo>
                    <a:pt x="4947" y="2689"/>
                  </a:lnTo>
                  <a:cubicBezTo>
                    <a:pt x="5010" y="2752"/>
                    <a:pt x="5042" y="2784"/>
                    <a:pt x="5073" y="2784"/>
                  </a:cubicBezTo>
                  <a:lnTo>
                    <a:pt x="7184" y="3477"/>
                  </a:lnTo>
                  <a:cubicBezTo>
                    <a:pt x="7210" y="3494"/>
                    <a:pt x="7242" y="3502"/>
                    <a:pt x="7275" y="3502"/>
                  </a:cubicBezTo>
                  <a:cubicBezTo>
                    <a:pt x="7362" y="3502"/>
                    <a:pt x="7462" y="3451"/>
                    <a:pt x="7531" y="3382"/>
                  </a:cubicBezTo>
                  <a:cubicBezTo>
                    <a:pt x="7594" y="3256"/>
                    <a:pt x="7657" y="3099"/>
                    <a:pt x="7562" y="2973"/>
                  </a:cubicBezTo>
                  <a:lnTo>
                    <a:pt x="6932" y="1744"/>
                  </a:lnTo>
                  <a:lnTo>
                    <a:pt x="7562" y="547"/>
                  </a:lnTo>
                  <a:cubicBezTo>
                    <a:pt x="7657" y="389"/>
                    <a:pt x="7594" y="232"/>
                    <a:pt x="7531" y="137"/>
                  </a:cubicBezTo>
                  <a:cubicBezTo>
                    <a:pt x="7458" y="41"/>
                    <a:pt x="7349" y="0"/>
                    <a:pt x="726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1" name="Google Shape;3181;p61"/>
            <p:cNvSpPr/>
            <p:nvPr/>
          </p:nvSpPr>
          <p:spPr>
            <a:xfrm>
              <a:off x="2424550" y="4188175"/>
              <a:ext cx="189050" cy="63025"/>
            </a:xfrm>
            <a:custGeom>
              <a:rect b="b" l="l" r="r" t="t"/>
              <a:pathLst>
                <a:path extrusionOk="0" h="2521" w="7562">
                  <a:moveTo>
                    <a:pt x="1828" y="0"/>
                  </a:moveTo>
                  <a:lnTo>
                    <a:pt x="1482" y="1135"/>
                  </a:lnTo>
                  <a:lnTo>
                    <a:pt x="1040" y="1135"/>
                  </a:lnTo>
                  <a:cubicBezTo>
                    <a:pt x="442" y="1135"/>
                    <a:pt x="1" y="1607"/>
                    <a:pt x="1" y="2174"/>
                  </a:cubicBezTo>
                  <a:cubicBezTo>
                    <a:pt x="1" y="2363"/>
                    <a:pt x="158" y="2521"/>
                    <a:pt x="379" y="2521"/>
                  </a:cubicBezTo>
                  <a:lnTo>
                    <a:pt x="7310" y="2521"/>
                  </a:lnTo>
                  <a:cubicBezTo>
                    <a:pt x="7404" y="2489"/>
                    <a:pt x="7562" y="2363"/>
                    <a:pt x="7562" y="2174"/>
                  </a:cubicBezTo>
                  <a:cubicBezTo>
                    <a:pt x="7562" y="1576"/>
                    <a:pt x="7089" y="1135"/>
                    <a:pt x="6554" y="1135"/>
                  </a:cubicBezTo>
                  <a:lnTo>
                    <a:pt x="6113" y="1135"/>
                  </a:lnTo>
                  <a:lnTo>
                    <a:pt x="5766" y="0"/>
                  </a:lnTo>
                  <a:cubicBezTo>
                    <a:pt x="5168" y="252"/>
                    <a:pt x="4506" y="410"/>
                    <a:pt x="3781" y="410"/>
                  </a:cubicBezTo>
                  <a:cubicBezTo>
                    <a:pt x="3088" y="410"/>
                    <a:pt x="2427" y="252"/>
                    <a:pt x="182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2" name="Google Shape;3182;p61"/>
            <p:cNvSpPr/>
            <p:nvPr/>
          </p:nvSpPr>
          <p:spPr>
            <a:xfrm>
              <a:off x="2457625" y="4007025"/>
              <a:ext cx="115025" cy="122100"/>
            </a:xfrm>
            <a:custGeom>
              <a:rect b="b" l="l" r="r" t="t"/>
              <a:pathLst>
                <a:path extrusionOk="0" h="4884" w="4601">
                  <a:moveTo>
                    <a:pt x="2427" y="0"/>
                  </a:moveTo>
                  <a:cubicBezTo>
                    <a:pt x="1104" y="0"/>
                    <a:pt x="1" y="1103"/>
                    <a:pt x="1" y="2458"/>
                  </a:cubicBezTo>
                  <a:cubicBezTo>
                    <a:pt x="1" y="3781"/>
                    <a:pt x="1104" y="4884"/>
                    <a:pt x="2427" y="4884"/>
                  </a:cubicBezTo>
                  <a:cubicBezTo>
                    <a:pt x="3404" y="4884"/>
                    <a:pt x="4254" y="4348"/>
                    <a:pt x="4601" y="3497"/>
                  </a:cubicBezTo>
                  <a:lnTo>
                    <a:pt x="2427" y="3497"/>
                  </a:lnTo>
                  <a:cubicBezTo>
                    <a:pt x="1828" y="3497"/>
                    <a:pt x="1419" y="3025"/>
                    <a:pt x="1419" y="2489"/>
                  </a:cubicBezTo>
                  <a:cubicBezTo>
                    <a:pt x="1356" y="1859"/>
                    <a:pt x="1828" y="1386"/>
                    <a:pt x="2427" y="1386"/>
                  </a:cubicBezTo>
                  <a:lnTo>
                    <a:pt x="4601" y="1386"/>
                  </a:lnTo>
                  <a:cubicBezTo>
                    <a:pt x="4191" y="567"/>
                    <a:pt x="3372" y="0"/>
                    <a:pt x="242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83" name="Google Shape;3183;p61"/>
          <p:cNvGrpSpPr/>
          <p:nvPr/>
        </p:nvGrpSpPr>
        <p:grpSpPr>
          <a:xfrm>
            <a:off x="5965041" y="2870470"/>
            <a:ext cx="275047" cy="275769"/>
            <a:chOff x="4263650" y="3235150"/>
            <a:chExt cx="295400" cy="296175"/>
          </a:xfrm>
        </p:grpSpPr>
        <p:sp>
          <p:nvSpPr>
            <p:cNvPr id="3184" name="Google Shape;3184;p61"/>
            <p:cNvSpPr/>
            <p:nvPr/>
          </p:nvSpPr>
          <p:spPr>
            <a:xfrm>
              <a:off x="4393625" y="3391100"/>
              <a:ext cx="35450" cy="35475"/>
            </a:xfrm>
            <a:custGeom>
              <a:rect b="b" l="l" r="r" t="t"/>
              <a:pathLst>
                <a:path extrusionOk="0" h="1419" w="1418">
                  <a:moveTo>
                    <a:pt x="725" y="1"/>
                  </a:moveTo>
                  <a:cubicBezTo>
                    <a:pt x="315" y="1"/>
                    <a:pt x="0" y="316"/>
                    <a:pt x="0" y="694"/>
                  </a:cubicBezTo>
                  <a:cubicBezTo>
                    <a:pt x="63" y="1103"/>
                    <a:pt x="315" y="1418"/>
                    <a:pt x="725" y="1418"/>
                  </a:cubicBezTo>
                  <a:cubicBezTo>
                    <a:pt x="1103" y="1418"/>
                    <a:pt x="1418" y="1103"/>
                    <a:pt x="1418" y="694"/>
                  </a:cubicBezTo>
                  <a:cubicBezTo>
                    <a:pt x="1418" y="316"/>
                    <a:pt x="1103" y="1"/>
                    <a:pt x="72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5" name="Google Shape;3185;p61"/>
            <p:cNvSpPr/>
            <p:nvPr/>
          </p:nvSpPr>
          <p:spPr>
            <a:xfrm>
              <a:off x="4377075" y="3443875"/>
              <a:ext cx="70125" cy="34675"/>
            </a:xfrm>
            <a:custGeom>
              <a:rect b="b" l="l" r="r" t="t"/>
              <a:pathLst>
                <a:path extrusionOk="0" h="1387" w="2805">
                  <a:moveTo>
                    <a:pt x="1387" y="0"/>
                  </a:moveTo>
                  <a:cubicBezTo>
                    <a:pt x="631" y="0"/>
                    <a:pt x="1" y="630"/>
                    <a:pt x="1" y="1387"/>
                  </a:cubicBezTo>
                  <a:lnTo>
                    <a:pt x="2805" y="1387"/>
                  </a:lnTo>
                  <a:cubicBezTo>
                    <a:pt x="2805" y="630"/>
                    <a:pt x="2174" y="0"/>
                    <a:pt x="138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6" name="Google Shape;3186;p61"/>
            <p:cNvSpPr/>
            <p:nvPr/>
          </p:nvSpPr>
          <p:spPr>
            <a:xfrm>
              <a:off x="4333750" y="3357225"/>
              <a:ext cx="156775" cy="174100"/>
            </a:xfrm>
            <a:custGeom>
              <a:rect b="b" l="l" r="r" t="t"/>
              <a:pathLst>
                <a:path extrusionOk="0" h="6964" w="6271">
                  <a:moveTo>
                    <a:pt x="3088" y="725"/>
                  </a:moveTo>
                  <a:cubicBezTo>
                    <a:pt x="3813" y="725"/>
                    <a:pt x="4506" y="1356"/>
                    <a:pt x="4506" y="2080"/>
                  </a:cubicBezTo>
                  <a:cubicBezTo>
                    <a:pt x="4506" y="2458"/>
                    <a:pt x="4348" y="2805"/>
                    <a:pt x="4096" y="3025"/>
                  </a:cubicBezTo>
                  <a:cubicBezTo>
                    <a:pt x="4727" y="3372"/>
                    <a:pt x="5168" y="4065"/>
                    <a:pt x="5168" y="4853"/>
                  </a:cubicBezTo>
                  <a:lnTo>
                    <a:pt x="5168" y="5199"/>
                  </a:lnTo>
                  <a:cubicBezTo>
                    <a:pt x="5168" y="5388"/>
                    <a:pt x="5010" y="5546"/>
                    <a:pt x="4821" y="5546"/>
                  </a:cubicBezTo>
                  <a:lnTo>
                    <a:pt x="1293" y="5546"/>
                  </a:lnTo>
                  <a:cubicBezTo>
                    <a:pt x="1103" y="5546"/>
                    <a:pt x="946" y="5388"/>
                    <a:pt x="946" y="5199"/>
                  </a:cubicBezTo>
                  <a:lnTo>
                    <a:pt x="946" y="4853"/>
                  </a:lnTo>
                  <a:lnTo>
                    <a:pt x="1040" y="4853"/>
                  </a:lnTo>
                  <a:cubicBezTo>
                    <a:pt x="1040" y="4065"/>
                    <a:pt x="1450" y="3403"/>
                    <a:pt x="2080" y="3025"/>
                  </a:cubicBezTo>
                  <a:cubicBezTo>
                    <a:pt x="1860" y="2805"/>
                    <a:pt x="1702" y="2458"/>
                    <a:pt x="1702" y="2080"/>
                  </a:cubicBezTo>
                  <a:cubicBezTo>
                    <a:pt x="1702" y="1356"/>
                    <a:pt x="2332" y="725"/>
                    <a:pt x="3088" y="725"/>
                  </a:cubicBezTo>
                  <a:close/>
                  <a:moveTo>
                    <a:pt x="1" y="1"/>
                  </a:moveTo>
                  <a:lnTo>
                    <a:pt x="1" y="6617"/>
                  </a:lnTo>
                  <a:cubicBezTo>
                    <a:pt x="1" y="6806"/>
                    <a:pt x="158" y="6963"/>
                    <a:pt x="347" y="6963"/>
                  </a:cubicBezTo>
                  <a:lnTo>
                    <a:pt x="5924" y="6963"/>
                  </a:lnTo>
                  <a:cubicBezTo>
                    <a:pt x="6113" y="6963"/>
                    <a:pt x="6270" y="6806"/>
                    <a:pt x="6270" y="6617"/>
                  </a:cubicBezTo>
                  <a:lnTo>
                    <a:pt x="627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7" name="Google Shape;3187;p61"/>
            <p:cNvSpPr/>
            <p:nvPr/>
          </p:nvSpPr>
          <p:spPr>
            <a:xfrm>
              <a:off x="4316425" y="3235150"/>
              <a:ext cx="191425" cy="35475"/>
            </a:xfrm>
            <a:custGeom>
              <a:rect b="b" l="l" r="r" t="t"/>
              <a:pathLst>
                <a:path extrusionOk="0" h="1419" w="7657">
                  <a:moveTo>
                    <a:pt x="347" y="1"/>
                  </a:moveTo>
                  <a:cubicBezTo>
                    <a:pt x="158" y="1"/>
                    <a:pt x="1" y="158"/>
                    <a:pt x="1" y="347"/>
                  </a:cubicBezTo>
                  <a:lnTo>
                    <a:pt x="1" y="1418"/>
                  </a:lnTo>
                  <a:lnTo>
                    <a:pt x="7625" y="1418"/>
                  </a:lnTo>
                  <a:lnTo>
                    <a:pt x="7625" y="347"/>
                  </a:lnTo>
                  <a:lnTo>
                    <a:pt x="7656" y="347"/>
                  </a:lnTo>
                  <a:cubicBezTo>
                    <a:pt x="7656" y="158"/>
                    <a:pt x="7499" y="1"/>
                    <a:pt x="731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8" name="Google Shape;3188;p61"/>
            <p:cNvSpPr/>
            <p:nvPr/>
          </p:nvSpPr>
          <p:spPr>
            <a:xfrm>
              <a:off x="4263650" y="3288700"/>
              <a:ext cx="295400" cy="137875"/>
            </a:xfrm>
            <a:custGeom>
              <a:rect b="b" l="l" r="r" t="t"/>
              <a:pathLst>
                <a:path extrusionOk="0" h="5515" w="11816">
                  <a:moveTo>
                    <a:pt x="10082" y="662"/>
                  </a:moveTo>
                  <a:cubicBezTo>
                    <a:pt x="10303" y="662"/>
                    <a:pt x="10461" y="820"/>
                    <a:pt x="10461" y="1009"/>
                  </a:cubicBezTo>
                  <a:cubicBezTo>
                    <a:pt x="10461" y="1198"/>
                    <a:pt x="10303" y="1356"/>
                    <a:pt x="10082" y="1356"/>
                  </a:cubicBezTo>
                  <a:cubicBezTo>
                    <a:pt x="9893" y="1356"/>
                    <a:pt x="9736" y="1198"/>
                    <a:pt x="9736" y="1009"/>
                  </a:cubicBezTo>
                  <a:cubicBezTo>
                    <a:pt x="9767" y="820"/>
                    <a:pt x="9893" y="662"/>
                    <a:pt x="10082" y="662"/>
                  </a:cubicBezTo>
                  <a:close/>
                  <a:moveTo>
                    <a:pt x="1041" y="1"/>
                  </a:moveTo>
                  <a:cubicBezTo>
                    <a:pt x="442" y="1"/>
                    <a:pt x="1" y="442"/>
                    <a:pt x="1" y="1009"/>
                  </a:cubicBezTo>
                  <a:lnTo>
                    <a:pt x="1" y="4475"/>
                  </a:lnTo>
                  <a:cubicBezTo>
                    <a:pt x="1" y="5073"/>
                    <a:pt x="473" y="5514"/>
                    <a:pt x="1041" y="5514"/>
                  </a:cubicBezTo>
                  <a:lnTo>
                    <a:pt x="2112" y="5514"/>
                  </a:lnTo>
                  <a:lnTo>
                    <a:pt x="2112" y="2395"/>
                  </a:lnTo>
                  <a:cubicBezTo>
                    <a:pt x="2112" y="2206"/>
                    <a:pt x="2269" y="2049"/>
                    <a:pt x="2458" y="2049"/>
                  </a:cubicBezTo>
                  <a:lnTo>
                    <a:pt x="9421" y="2049"/>
                  </a:lnTo>
                  <a:cubicBezTo>
                    <a:pt x="9610" y="2049"/>
                    <a:pt x="9767" y="2206"/>
                    <a:pt x="9767" y="2395"/>
                  </a:cubicBezTo>
                  <a:lnTo>
                    <a:pt x="9767" y="5514"/>
                  </a:lnTo>
                  <a:lnTo>
                    <a:pt x="10807" y="5514"/>
                  </a:lnTo>
                  <a:cubicBezTo>
                    <a:pt x="11406" y="5514"/>
                    <a:pt x="11815" y="5042"/>
                    <a:pt x="11815" y="4475"/>
                  </a:cubicBezTo>
                  <a:lnTo>
                    <a:pt x="11815" y="1009"/>
                  </a:lnTo>
                  <a:cubicBezTo>
                    <a:pt x="11815" y="410"/>
                    <a:pt x="11343" y="1"/>
                    <a:pt x="1080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89" name="Google Shape;3189;p61"/>
          <p:cNvGrpSpPr/>
          <p:nvPr/>
        </p:nvGrpSpPr>
        <p:grpSpPr>
          <a:xfrm>
            <a:off x="5961039" y="3315037"/>
            <a:ext cx="278702" cy="258171"/>
            <a:chOff x="4266025" y="3609275"/>
            <a:chExt cx="299325" cy="277275"/>
          </a:xfrm>
        </p:grpSpPr>
        <p:sp>
          <p:nvSpPr>
            <p:cNvPr id="3190" name="Google Shape;3190;p61"/>
            <p:cNvSpPr/>
            <p:nvPr/>
          </p:nvSpPr>
          <p:spPr>
            <a:xfrm>
              <a:off x="4266025" y="3609275"/>
              <a:ext cx="299325" cy="224500"/>
            </a:xfrm>
            <a:custGeom>
              <a:rect b="b" l="l" r="r" t="t"/>
              <a:pathLst>
                <a:path extrusionOk="0" h="8980" w="11973">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1" name="Google Shape;3191;p61"/>
            <p:cNvSpPr/>
            <p:nvPr/>
          </p:nvSpPr>
          <p:spPr>
            <a:xfrm>
              <a:off x="4332975" y="3851850"/>
              <a:ext cx="157550" cy="34700"/>
            </a:xfrm>
            <a:custGeom>
              <a:rect b="b" l="l" r="r" t="t"/>
              <a:pathLst>
                <a:path extrusionOk="0" h="1388" w="6302">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92" name="Google Shape;3192;p61"/>
          <p:cNvGrpSpPr/>
          <p:nvPr/>
        </p:nvGrpSpPr>
        <p:grpSpPr>
          <a:xfrm>
            <a:off x="5963202" y="3741965"/>
            <a:ext cx="277980" cy="275024"/>
            <a:chOff x="4263650" y="3963700"/>
            <a:chExt cx="298550" cy="295375"/>
          </a:xfrm>
        </p:grpSpPr>
        <p:sp>
          <p:nvSpPr>
            <p:cNvPr id="3193" name="Google Shape;3193;p61"/>
            <p:cNvSpPr/>
            <p:nvPr/>
          </p:nvSpPr>
          <p:spPr>
            <a:xfrm>
              <a:off x="4384950" y="3963700"/>
              <a:ext cx="53575" cy="51225"/>
            </a:xfrm>
            <a:custGeom>
              <a:rect b="b" l="l" r="r" t="t"/>
              <a:pathLst>
                <a:path extrusionOk="0" h="2049" w="2143">
                  <a:moveTo>
                    <a:pt x="1072" y="1"/>
                  </a:moveTo>
                  <a:cubicBezTo>
                    <a:pt x="473" y="1"/>
                    <a:pt x="1" y="473"/>
                    <a:pt x="1" y="1040"/>
                  </a:cubicBezTo>
                  <a:cubicBezTo>
                    <a:pt x="1" y="1607"/>
                    <a:pt x="473" y="2048"/>
                    <a:pt x="1072" y="2048"/>
                  </a:cubicBezTo>
                  <a:cubicBezTo>
                    <a:pt x="1670" y="2048"/>
                    <a:pt x="2143" y="1576"/>
                    <a:pt x="2143" y="1040"/>
                  </a:cubicBezTo>
                  <a:cubicBezTo>
                    <a:pt x="2143" y="442"/>
                    <a:pt x="1670" y="1"/>
                    <a:pt x="107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4" name="Google Shape;3194;p61"/>
            <p:cNvSpPr/>
            <p:nvPr/>
          </p:nvSpPr>
          <p:spPr>
            <a:xfrm>
              <a:off x="4315650" y="4136975"/>
              <a:ext cx="51200" cy="51225"/>
            </a:xfrm>
            <a:custGeom>
              <a:rect b="b" l="l" r="r" t="t"/>
              <a:pathLst>
                <a:path extrusionOk="0" h="2049" w="2048">
                  <a:moveTo>
                    <a:pt x="1040" y="1"/>
                  </a:moveTo>
                  <a:cubicBezTo>
                    <a:pt x="473" y="1"/>
                    <a:pt x="0" y="473"/>
                    <a:pt x="0" y="1040"/>
                  </a:cubicBezTo>
                  <a:cubicBezTo>
                    <a:pt x="0" y="1576"/>
                    <a:pt x="473" y="2048"/>
                    <a:pt x="1040" y="2048"/>
                  </a:cubicBezTo>
                  <a:cubicBezTo>
                    <a:pt x="1607" y="2048"/>
                    <a:pt x="2048" y="1576"/>
                    <a:pt x="2048" y="1040"/>
                  </a:cubicBezTo>
                  <a:cubicBezTo>
                    <a:pt x="2048" y="473"/>
                    <a:pt x="1607" y="1"/>
                    <a:pt x="104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5" name="Google Shape;3195;p61"/>
            <p:cNvSpPr/>
            <p:nvPr/>
          </p:nvSpPr>
          <p:spPr>
            <a:xfrm>
              <a:off x="4455850" y="4136975"/>
              <a:ext cx="51200" cy="51225"/>
            </a:xfrm>
            <a:custGeom>
              <a:rect b="b" l="l" r="r" t="t"/>
              <a:pathLst>
                <a:path extrusionOk="0" h="2049" w="2048">
                  <a:moveTo>
                    <a:pt x="1040" y="1"/>
                  </a:moveTo>
                  <a:cubicBezTo>
                    <a:pt x="473" y="1"/>
                    <a:pt x="0" y="473"/>
                    <a:pt x="0" y="1040"/>
                  </a:cubicBezTo>
                  <a:cubicBezTo>
                    <a:pt x="0" y="1576"/>
                    <a:pt x="473" y="2048"/>
                    <a:pt x="1040" y="2048"/>
                  </a:cubicBezTo>
                  <a:cubicBezTo>
                    <a:pt x="1575" y="2048"/>
                    <a:pt x="2048" y="1576"/>
                    <a:pt x="2048" y="1040"/>
                  </a:cubicBezTo>
                  <a:cubicBezTo>
                    <a:pt x="2048" y="473"/>
                    <a:pt x="1575" y="1"/>
                    <a:pt x="104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6" name="Google Shape;3196;p61"/>
            <p:cNvSpPr/>
            <p:nvPr/>
          </p:nvSpPr>
          <p:spPr>
            <a:xfrm>
              <a:off x="4263650" y="4085000"/>
              <a:ext cx="298550" cy="122100"/>
            </a:xfrm>
            <a:custGeom>
              <a:rect b="b" l="l" r="r" t="t"/>
              <a:pathLst>
                <a:path extrusionOk="0" h="4884" w="11942">
                  <a:moveTo>
                    <a:pt x="1545" y="0"/>
                  </a:moveTo>
                  <a:cubicBezTo>
                    <a:pt x="1041" y="0"/>
                    <a:pt x="599" y="347"/>
                    <a:pt x="505" y="851"/>
                  </a:cubicBezTo>
                  <a:lnTo>
                    <a:pt x="64" y="3655"/>
                  </a:lnTo>
                  <a:cubicBezTo>
                    <a:pt x="1" y="3970"/>
                    <a:pt x="95" y="4253"/>
                    <a:pt x="284" y="4474"/>
                  </a:cubicBezTo>
                  <a:cubicBezTo>
                    <a:pt x="410" y="4631"/>
                    <a:pt x="599" y="4757"/>
                    <a:pt x="788" y="4789"/>
                  </a:cubicBezTo>
                  <a:cubicBezTo>
                    <a:pt x="1009" y="4442"/>
                    <a:pt x="1324" y="4127"/>
                    <a:pt x="1639" y="3938"/>
                  </a:cubicBezTo>
                  <a:cubicBezTo>
                    <a:pt x="1513" y="3686"/>
                    <a:pt x="1419" y="3434"/>
                    <a:pt x="1419" y="3151"/>
                  </a:cubicBezTo>
                  <a:cubicBezTo>
                    <a:pt x="1419" y="2206"/>
                    <a:pt x="2206" y="1418"/>
                    <a:pt x="3151" y="1418"/>
                  </a:cubicBezTo>
                  <a:cubicBezTo>
                    <a:pt x="4097" y="1418"/>
                    <a:pt x="4884" y="2206"/>
                    <a:pt x="4884" y="3151"/>
                  </a:cubicBezTo>
                  <a:cubicBezTo>
                    <a:pt x="4884" y="3434"/>
                    <a:pt x="4821" y="3686"/>
                    <a:pt x="4695" y="3938"/>
                  </a:cubicBezTo>
                  <a:cubicBezTo>
                    <a:pt x="5042" y="4159"/>
                    <a:pt x="5325" y="4474"/>
                    <a:pt x="5577" y="4883"/>
                  </a:cubicBezTo>
                  <a:lnTo>
                    <a:pt x="6396" y="4883"/>
                  </a:lnTo>
                  <a:cubicBezTo>
                    <a:pt x="6585" y="4537"/>
                    <a:pt x="6900" y="4159"/>
                    <a:pt x="7247" y="3938"/>
                  </a:cubicBezTo>
                  <a:cubicBezTo>
                    <a:pt x="7152" y="3686"/>
                    <a:pt x="7058" y="3434"/>
                    <a:pt x="7058" y="3151"/>
                  </a:cubicBezTo>
                  <a:cubicBezTo>
                    <a:pt x="7058" y="2206"/>
                    <a:pt x="7846" y="1418"/>
                    <a:pt x="8791" y="1418"/>
                  </a:cubicBezTo>
                  <a:cubicBezTo>
                    <a:pt x="9736" y="1418"/>
                    <a:pt x="10524" y="2206"/>
                    <a:pt x="10524" y="3151"/>
                  </a:cubicBezTo>
                  <a:cubicBezTo>
                    <a:pt x="10524" y="3434"/>
                    <a:pt x="10461" y="3686"/>
                    <a:pt x="10334" y="3938"/>
                  </a:cubicBezTo>
                  <a:cubicBezTo>
                    <a:pt x="10681" y="4159"/>
                    <a:pt x="10965" y="4442"/>
                    <a:pt x="11154" y="4789"/>
                  </a:cubicBezTo>
                  <a:cubicBezTo>
                    <a:pt x="11343" y="4757"/>
                    <a:pt x="11563" y="4631"/>
                    <a:pt x="11658" y="4474"/>
                  </a:cubicBezTo>
                  <a:cubicBezTo>
                    <a:pt x="11878" y="4253"/>
                    <a:pt x="11941" y="3938"/>
                    <a:pt x="11910" y="3655"/>
                  </a:cubicBezTo>
                  <a:lnTo>
                    <a:pt x="11343" y="851"/>
                  </a:lnTo>
                  <a:cubicBezTo>
                    <a:pt x="11280" y="347"/>
                    <a:pt x="10839" y="0"/>
                    <a:pt x="1033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7" name="Google Shape;3197;p61"/>
            <p:cNvSpPr/>
            <p:nvPr/>
          </p:nvSpPr>
          <p:spPr>
            <a:xfrm>
              <a:off x="4431425" y="4196825"/>
              <a:ext cx="104000" cy="62250"/>
            </a:xfrm>
            <a:custGeom>
              <a:rect b="b" l="l" r="r" t="t"/>
              <a:pathLst>
                <a:path extrusionOk="0" h="2490" w="4160">
                  <a:moveTo>
                    <a:pt x="977" y="1"/>
                  </a:moveTo>
                  <a:cubicBezTo>
                    <a:pt x="536" y="284"/>
                    <a:pt x="189" y="694"/>
                    <a:pt x="63" y="1198"/>
                  </a:cubicBezTo>
                  <a:cubicBezTo>
                    <a:pt x="32" y="1387"/>
                    <a:pt x="0" y="1576"/>
                    <a:pt x="0" y="1797"/>
                  </a:cubicBezTo>
                  <a:lnTo>
                    <a:pt x="0" y="2143"/>
                  </a:lnTo>
                  <a:cubicBezTo>
                    <a:pt x="0" y="2332"/>
                    <a:pt x="158" y="2490"/>
                    <a:pt x="347" y="2490"/>
                  </a:cubicBezTo>
                  <a:lnTo>
                    <a:pt x="3813" y="2490"/>
                  </a:lnTo>
                  <a:cubicBezTo>
                    <a:pt x="4002" y="2490"/>
                    <a:pt x="4159" y="2332"/>
                    <a:pt x="4159" y="2143"/>
                  </a:cubicBezTo>
                  <a:lnTo>
                    <a:pt x="4159" y="1797"/>
                  </a:lnTo>
                  <a:cubicBezTo>
                    <a:pt x="4096" y="1576"/>
                    <a:pt x="4065" y="1356"/>
                    <a:pt x="4002" y="1198"/>
                  </a:cubicBezTo>
                  <a:cubicBezTo>
                    <a:pt x="3844" y="694"/>
                    <a:pt x="3529" y="284"/>
                    <a:pt x="3119" y="1"/>
                  </a:cubicBezTo>
                  <a:cubicBezTo>
                    <a:pt x="2804" y="253"/>
                    <a:pt x="2426" y="410"/>
                    <a:pt x="2048" y="410"/>
                  </a:cubicBezTo>
                  <a:cubicBezTo>
                    <a:pt x="1639" y="410"/>
                    <a:pt x="1261" y="253"/>
                    <a:pt x="97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8" name="Google Shape;3198;p61"/>
            <p:cNvSpPr/>
            <p:nvPr/>
          </p:nvSpPr>
          <p:spPr>
            <a:xfrm>
              <a:off x="4359750" y="4022775"/>
              <a:ext cx="104775" cy="44125"/>
            </a:xfrm>
            <a:custGeom>
              <a:rect b="b" l="l" r="r" t="t"/>
              <a:pathLst>
                <a:path extrusionOk="0" h="1765" w="4191">
                  <a:moveTo>
                    <a:pt x="1009" y="0"/>
                  </a:moveTo>
                  <a:cubicBezTo>
                    <a:pt x="379" y="347"/>
                    <a:pt x="0" y="1040"/>
                    <a:pt x="0" y="1765"/>
                  </a:cubicBezTo>
                  <a:lnTo>
                    <a:pt x="4191" y="1765"/>
                  </a:lnTo>
                  <a:cubicBezTo>
                    <a:pt x="4191" y="1040"/>
                    <a:pt x="3813" y="347"/>
                    <a:pt x="3214" y="0"/>
                  </a:cubicBezTo>
                  <a:cubicBezTo>
                    <a:pt x="2899" y="252"/>
                    <a:pt x="2521" y="378"/>
                    <a:pt x="2111" y="378"/>
                  </a:cubicBezTo>
                  <a:cubicBezTo>
                    <a:pt x="1733" y="378"/>
                    <a:pt x="1324" y="252"/>
                    <a:pt x="10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9" name="Google Shape;3199;p61"/>
            <p:cNvSpPr/>
            <p:nvPr/>
          </p:nvSpPr>
          <p:spPr>
            <a:xfrm>
              <a:off x="4291225" y="4196825"/>
              <a:ext cx="102425" cy="62250"/>
            </a:xfrm>
            <a:custGeom>
              <a:rect b="b" l="l" r="r" t="t"/>
              <a:pathLst>
                <a:path extrusionOk="0" h="2490" w="4097">
                  <a:moveTo>
                    <a:pt x="1009" y="1"/>
                  </a:moveTo>
                  <a:cubicBezTo>
                    <a:pt x="568" y="284"/>
                    <a:pt x="221" y="694"/>
                    <a:pt x="95" y="1198"/>
                  </a:cubicBezTo>
                  <a:cubicBezTo>
                    <a:pt x="64" y="1387"/>
                    <a:pt x="1" y="1576"/>
                    <a:pt x="1" y="1797"/>
                  </a:cubicBezTo>
                  <a:lnTo>
                    <a:pt x="1" y="2143"/>
                  </a:lnTo>
                  <a:cubicBezTo>
                    <a:pt x="1" y="2332"/>
                    <a:pt x="158" y="2490"/>
                    <a:pt x="379" y="2490"/>
                  </a:cubicBezTo>
                  <a:lnTo>
                    <a:pt x="3844" y="2490"/>
                  </a:lnTo>
                  <a:cubicBezTo>
                    <a:pt x="3939" y="2490"/>
                    <a:pt x="4096" y="2332"/>
                    <a:pt x="4096" y="2143"/>
                  </a:cubicBezTo>
                  <a:lnTo>
                    <a:pt x="4096" y="1797"/>
                  </a:lnTo>
                  <a:cubicBezTo>
                    <a:pt x="4096" y="1576"/>
                    <a:pt x="4065" y="1356"/>
                    <a:pt x="4033" y="1198"/>
                  </a:cubicBezTo>
                  <a:cubicBezTo>
                    <a:pt x="3876" y="694"/>
                    <a:pt x="3561" y="284"/>
                    <a:pt x="3120" y="1"/>
                  </a:cubicBezTo>
                  <a:cubicBezTo>
                    <a:pt x="2804" y="253"/>
                    <a:pt x="2458" y="410"/>
                    <a:pt x="2048" y="410"/>
                  </a:cubicBezTo>
                  <a:cubicBezTo>
                    <a:pt x="1670" y="410"/>
                    <a:pt x="1261" y="253"/>
                    <a:pt x="100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00" name="Google Shape;3200;p61"/>
          <p:cNvGrpSpPr/>
          <p:nvPr/>
        </p:nvGrpSpPr>
        <p:grpSpPr>
          <a:xfrm>
            <a:off x="8203420" y="2872171"/>
            <a:ext cx="178236" cy="275769"/>
            <a:chOff x="6164975" y="3211525"/>
            <a:chExt cx="191425" cy="296175"/>
          </a:xfrm>
        </p:grpSpPr>
        <p:sp>
          <p:nvSpPr>
            <p:cNvPr id="3201" name="Google Shape;3201;p61"/>
            <p:cNvSpPr/>
            <p:nvPr/>
          </p:nvSpPr>
          <p:spPr>
            <a:xfrm>
              <a:off x="6269750" y="3371400"/>
              <a:ext cx="68525" cy="84300"/>
            </a:xfrm>
            <a:custGeom>
              <a:rect b="b" l="l" r="r" t="t"/>
              <a:pathLst>
                <a:path extrusionOk="0" h="3372" w="2741">
                  <a:moveTo>
                    <a:pt x="1670" y="1"/>
                  </a:moveTo>
                  <a:cubicBezTo>
                    <a:pt x="1166" y="316"/>
                    <a:pt x="599" y="505"/>
                    <a:pt x="0" y="568"/>
                  </a:cubicBezTo>
                  <a:lnTo>
                    <a:pt x="0" y="1482"/>
                  </a:lnTo>
                  <a:lnTo>
                    <a:pt x="1890" y="3372"/>
                  </a:lnTo>
                  <a:lnTo>
                    <a:pt x="2741" y="3372"/>
                  </a:lnTo>
                  <a:lnTo>
                    <a:pt x="2741" y="3340"/>
                  </a:lnTo>
                  <a:lnTo>
                    <a:pt x="2741" y="2301"/>
                  </a:lnTo>
                  <a:cubicBezTo>
                    <a:pt x="2741" y="1356"/>
                    <a:pt x="2300" y="536"/>
                    <a:pt x="167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2" name="Google Shape;3202;p61"/>
            <p:cNvSpPr/>
            <p:nvPr/>
          </p:nvSpPr>
          <p:spPr>
            <a:xfrm>
              <a:off x="6228775" y="3424175"/>
              <a:ext cx="62250" cy="30750"/>
            </a:xfrm>
            <a:custGeom>
              <a:rect b="b" l="l" r="r" t="t"/>
              <a:pathLst>
                <a:path extrusionOk="0" h="1230" w="2490">
                  <a:moveTo>
                    <a:pt x="1229" y="1"/>
                  </a:moveTo>
                  <a:lnTo>
                    <a:pt x="1" y="1229"/>
                  </a:lnTo>
                  <a:lnTo>
                    <a:pt x="2490" y="1229"/>
                  </a:lnTo>
                  <a:lnTo>
                    <a:pt x="122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3" name="Google Shape;3203;p61"/>
            <p:cNvSpPr/>
            <p:nvPr/>
          </p:nvSpPr>
          <p:spPr>
            <a:xfrm>
              <a:off x="6182300" y="3369825"/>
              <a:ext cx="69350" cy="85100"/>
            </a:xfrm>
            <a:custGeom>
              <a:rect b="b" l="l" r="r" t="t"/>
              <a:pathLst>
                <a:path extrusionOk="0" h="3404" w="2774">
                  <a:moveTo>
                    <a:pt x="1072" y="1"/>
                  </a:moveTo>
                  <a:cubicBezTo>
                    <a:pt x="411" y="599"/>
                    <a:pt x="1" y="1419"/>
                    <a:pt x="1" y="2332"/>
                  </a:cubicBezTo>
                  <a:lnTo>
                    <a:pt x="1" y="3403"/>
                  </a:lnTo>
                  <a:lnTo>
                    <a:pt x="883" y="3403"/>
                  </a:lnTo>
                  <a:lnTo>
                    <a:pt x="2773" y="1513"/>
                  </a:lnTo>
                  <a:lnTo>
                    <a:pt x="2773" y="599"/>
                  </a:lnTo>
                  <a:cubicBezTo>
                    <a:pt x="2143" y="568"/>
                    <a:pt x="1576" y="316"/>
                    <a:pt x="107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4" name="Google Shape;3204;p61"/>
            <p:cNvSpPr/>
            <p:nvPr/>
          </p:nvSpPr>
          <p:spPr>
            <a:xfrm>
              <a:off x="6164975" y="3472225"/>
              <a:ext cx="191425" cy="35475"/>
            </a:xfrm>
            <a:custGeom>
              <a:rect b="b" l="l" r="r" t="t"/>
              <a:pathLst>
                <a:path extrusionOk="0" h="1419" w="7657">
                  <a:moveTo>
                    <a:pt x="725" y="1"/>
                  </a:moveTo>
                  <a:cubicBezTo>
                    <a:pt x="316" y="1"/>
                    <a:pt x="1" y="316"/>
                    <a:pt x="1" y="725"/>
                  </a:cubicBezTo>
                  <a:cubicBezTo>
                    <a:pt x="1" y="1103"/>
                    <a:pt x="316" y="1418"/>
                    <a:pt x="725" y="1418"/>
                  </a:cubicBezTo>
                  <a:lnTo>
                    <a:pt x="6932" y="1418"/>
                  </a:lnTo>
                  <a:cubicBezTo>
                    <a:pt x="7341" y="1418"/>
                    <a:pt x="7657" y="1103"/>
                    <a:pt x="7657" y="725"/>
                  </a:cubicBezTo>
                  <a:cubicBezTo>
                    <a:pt x="7594" y="316"/>
                    <a:pt x="7278" y="1"/>
                    <a:pt x="693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5" name="Google Shape;3205;p61"/>
            <p:cNvSpPr/>
            <p:nvPr/>
          </p:nvSpPr>
          <p:spPr>
            <a:xfrm>
              <a:off x="6164975" y="3211525"/>
              <a:ext cx="191425" cy="35475"/>
            </a:xfrm>
            <a:custGeom>
              <a:rect b="b" l="l" r="r" t="t"/>
              <a:pathLst>
                <a:path extrusionOk="0" h="1419" w="7657">
                  <a:moveTo>
                    <a:pt x="725" y="0"/>
                  </a:moveTo>
                  <a:cubicBezTo>
                    <a:pt x="316" y="0"/>
                    <a:pt x="1" y="315"/>
                    <a:pt x="1" y="725"/>
                  </a:cubicBezTo>
                  <a:cubicBezTo>
                    <a:pt x="1" y="1103"/>
                    <a:pt x="316" y="1418"/>
                    <a:pt x="725" y="1418"/>
                  </a:cubicBezTo>
                  <a:lnTo>
                    <a:pt x="6932" y="1418"/>
                  </a:lnTo>
                  <a:cubicBezTo>
                    <a:pt x="7341" y="1418"/>
                    <a:pt x="7657" y="1103"/>
                    <a:pt x="7657" y="725"/>
                  </a:cubicBezTo>
                  <a:cubicBezTo>
                    <a:pt x="7594" y="284"/>
                    <a:pt x="7278" y="0"/>
                    <a:pt x="693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6" name="Google Shape;3206;p61"/>
            <p:cNvSpPr/>
            <p:nvPr/>
          </p:nvSpPr>
          <p:spPr>
            <a:xfrm>
              <a:off x="6183100" y="3262725"/>
              <a:ext cx="155175" cy="35650"/>
            </a:xfrm>
            <a:custGeom>
              <a:rect b="b" l="l" r="r" t="t"/>
              <a:pathLst>
                <a:path extrusionOk="0" h="1426" w="6207">
                  <a:moveTo>
                    <a:pt x="0" y="0"/>
                  </a:moveTo>
                  <a:lnTo>
                    <a:pt x="0" y="441"/>
                  </a:lnTo>
                  <a:lnTo>
                    <a:pt x="568" y="788"/>
                  </a:lnTo>
                  <a:cubicBezTo>
                    <a:pt x="1355" y="1213"/>
                    <a:pt x="2237" y="1426"/>
                    <a:pt x="3112" y="1426"/>
                  </a:cubicBezTo>
                  <a:cubicBezTo>
                    <a:pt x="3986" y="1426"/>
                    <a:pt x="4852" y="1213"/>
                    <a:pt x="5608" y="788"/>
                  </a:cubicBezTo>
                  <a:lnTo>
                    <a:pt x="6207" y="441"/>
                  </a:lnTo>
                  <a:lnTo>
                    <a:pt x="620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7" name="Google Shape;3207;p61"/>
            <p:cNvSpPr/>
            <p:nvPr/>
          </p:nvSpPr>
          <p:spPr>
            <a:xfrm>
              <a:off x="6181525" y="3294225"/>
              <a:ext cx="155975" cy="74050"/>
            </a:xfrm>
            <a:custGeom>
              <a:rect b="b" l="l" r="r" t="t"/>
              <a:pathLst>
                <a:path extrusionOk="0" h="2962" w="6239">
                  <a:moveTo>
                    <a:pt x="0" y="0"/>
                  </a:moveTo>
                  <a:cubicBezTo>
                    <a:pt x="126" y="1607"/>
                    <a:pt x="1481" y="2962"/>
                    <a:pt x="3119" y="2962"/>
                  </a:cubicBezTo>
                  <a:cubicBezTo>
                    <a:pt x="4758" y="2962"/>
                    <a:pt x="6112" y="1607"/>
                    <a:pt x="6238" y="0"/>
                  </a:cubicBezTo>
                  <a:lnTo>
                    <a:pt x="6238" y="0"/>
                  </a:lnTo>
                  <a:lnTo>
                    <a:pt x="5986" y="126"/>
                  </a:lnTo>
                  <a:cubicBezTo>
                    <a:pt x="5136" y="631"/>
                    <a:pt x="4096" y="883"/>
                    <a:pt x="3119" y="883"/>
                  </a:cubicBezTo>
                  <a:cubicBezTo>
                    <a:pt x="2143" y="883"/>
                    <a:pt x="1166" y="631"/>
                    <a:pt x="252" y="126"/>
                  </a:cubicBezTo>
                  <a:lnTo>
                    <a:pt x="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08" name="Google Shape;3208;p61"/>
          <p:cNvGrpSpPr/>
          <p:nvPr/>
        </p:nvGrpSpPr>
        <p:grpSpPr>
          <a:xfrm>
            <a:off x="5525540" y="1561190"/>
            <a:ext cx="277980" cy="275745"/>
            <a:chOff x="946175" y="3253275"/>
            <a:chExt cx="298550" cy="296150"/>
          </a:xfrm>
        </p:grpSpPr>
        <p:sp>
          <p:nvSpPr>
            <p:cNvPr id="3209" name="Google Shape;3209;p61"/>
            <p:cNvSpPr/>
            <p:nvPr/>
          </p:nvSpPr>
          <p:spPr>
            <a:xfrm>
              <a:off x="946175" y="3253275"/>
              <a:ext cx="209550" cy="261500"/>
            </a:xfrm>
            <a:custGeom>
              <a:rect b="b" l="l" r="r" t="t"/>
              <a:pathLst>
                <a:path extrusionOk="0" h="10460" w="8382">
                  <a:moveTo>
                    <a:pt x="348" y="0"/>
                  </a:moveTo>
                  <a:cubicBezTo>
                    <a:pt x="158" y="0"/>
                    <a:pt x="1" y="158"/>
                    <a:pt x="1" y="347"/>
                  </a:cubicBezTo>
                  <a:lnTo>
                    <a:pt x="1" y="10113"/>
                  </a:lnTo>
                  <a:cubicBezTo>
                    <a:pt x="1" y="10302"/>
                    <a:pt x="158" y="10460"/>
                    <a:pt x="348" y="10460"/>
                  </a:cubicBezTo>
                  <a:lnTo>
                    <a:pt x="694" y="10460"/>
                  </a:lnTo>
                  <a:lnTo>
                    <a:pt x="694" y="3875"/>
                  </a:lnTo>
                  <a:cubicBezTo>
                    <a:pt x="694" y="3623"/>
                    <a:pt x="820" y="3340"/>
                    <a:pt x="1009" y="3151"/>
                  </a:cubicBezTo>
                  <a:lnTo>
                    <a:pt x="3151" y="1008"/>
                  </a:lnTo>
                  <a:cubicBezTo>
                    <a:pt x="3340" y="819"/>
                    <a:pt x="3624" y="693"/>
                    <a:pt x="3908" y="693"/>
                  </a:cubicBezTo>
                  <a:lnTo>
                    <a:pt x="8381" y="693"/>
                  </a:lnTo>
                  <a:lnTo>
                    <a:pt x="8381" y="347"/>
                  </a:lnTo>
                  <a:cubicBezTo>
                    <a:pt x="8381" y="158"/>
                    <a:pt x="8224" y="0"/>
                    <a:pt x="803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0" name="Google Shape;3210;p61"/>
            <p:cNvSpPr/>
            <p:nvPr/>
          </p:nvSpPr>
          <p:spPr>
            <a:xfrm>
              <a:off x="986350" y="3293425"/>
              <a:ext cx="47300" cy="48075"/>
            </a:xfrm>
            <a:custGeom>
              <a:rect b="b" l="l" r="r" t="t"/>
              <a:pathLst>
                <a:path extrusionOk="0" h="1923" w="1892">
                  <a:moveTo>
                    <a:pt x="1891" y="1"/>
                  </a:moveTo>
                  <a:lnTo>
                    <a:pt x="1" y="1923"/>
                  </a:lnTo>
                  <a:lnTo>
                    <a:pt x="1891" y="1923"/>
                  </a:lnTo>
                  <a:lnTo>
                    <a:pt x="189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1" name="Google Shape;3211;p61"/>
            <p:cNvSpPr/>
            <p:nvPr/>
          </p:nvSpPr>
          <p:spPr>
            <a:xfrm>
              <a:off x="1051725" y="3359600"/>
              <a:ext cx="122100" cy="121325"/>
            </a:xfrm>
            <a:custGeom>
              <a:rect b="b" l="l" r="r" t="t"/>
              <a:pathLst>
                <a:path extrusionOk="0" h="4853" w="4884">
                  <a:moveTo>
                    <a:pt x="2427" y="0"/>
                  </a:moveTo>
                  <a:cubicBezTo>
                    <a:pt x="1103" y="0"/>
                    <a:pt x="1" y="1103"/>
                    <a:pt x="1" y="2426"/>
                  </a:cubicBezTo>
                  <a:cubicBezTo>
                    <a:pt x="1" y="3749"/>
                    <a:pt x="1103" y="4852"/>
                    <a:pt x="2427" y="4852"/>
                  </a:cubicBezTo>
                  <a:cubicBezTo>
                    <a:pt x="3781" y="4852"/>
                    <a:pt x="4884" y="3749"/>
                    <a:pt x="4884" y="2426"/>
                  </a:cubicBezTo>
                  <a:cubicBezTo>
                    <a:pt x="4884" y="1103"/>
                    <a:pt x="3781" y="0"/>
                    <a:pt x="242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2" name="Google Shape;3212;p61"/>
            <p:cNvSpPr/>
            <p:nvPr/>
          </p:nvSpPr>
          <p:spPr>
            <a:xfrm>
              <a:off x="980050" y="3289500"/>
              <a:ext cx="192200" cy="242600"/>
            </a:xfrm>
            <a:custGeom>
              <a:rect b="b" l="l" r="r" t="t"/>
              <a:pathLst>
                <a:path extrusionOk="0" h="9704" w="7688">
                  <a:moveTo>
                    <a:pt x="2868" y="0"/>
                  </a:moveTo>
                  <a:lnTo>
                    <a:pt x="2868" y="2426"/>
                  </a:lnTo>
                  <a:cubicBezTo>
                    <a:pt x="2868" y="2647"/>
                    <a:pt x="2679" y="2804"/>
                    <a:pt x="2490" y="2804"/>
                  </a:cubicBezTo>
                  <a:lnTo>
                    <a:pt x="1" y="2804"/>
                  </a:lnTo>
                  <a:lnTo>
                    <a:pt x="1" y="9357"/>
                  </a:lnTo>
                  <a:cubicBezTo>
                    <a:pt x="1" y="9578"/>
                    <a:pt x="190" y="9704"/>
                    <a:pt x="379" y="9704"/>
                  </a:cubicBezTo>
                  <a:lnTo>
                    <a:pt x="7341" y="9704"/>
                  </a:lnTo>
                  <a:cubicBezTo>
                    <a:pt x="7467" y="9704"/>
                    <a:pt x="7593" y="9641"/>
                    <a:pt x="7625" y="9578"/>
                  </a:cubicBezTo>
                  <a:lnTo>
                    <a:pt x="6239" y="8192"/>
                  </a:lnTo>
                  <a:cubicBezTo>
                    <a:pt x="5924" y="8318"/>
                    <a:pt x="5609" y="8349"/>
                    <a:pt x="5262" y="8349"/>
                  </a:cubicBezTo>
                  <a:cubicBezTo>
                    <a:pt x="3529" y="8349"/>
                    <a:pt x="2143" y="6931"/>
                    <a:pt x="2143" y="5230"/>
                  </a:cubicBezTo>
                  <a:cubicBezTo>
                    <a:pt x="2143" y="3529"/>
                    <a:pt x="3561" y="2111"/>
                    <a:pt x="5262" y="2111"/>
                  </a:cubicBezTo>
                  <a:cubicBezTo>
                    <a:pt x="6239" y="2111"/>
                    <a:pt x="7121" y="2584"/>
                    <a:pt x="7688" y="3308"/>
                  </a:cubicBezTo>
                  <a:lnTo>
                    <a:pt x="7688" y="347"/>
                  </a:lnTo>
                  <a:cubicBezTo>
                    <a:pt x="7688" y="158"/>
                    <a:pt x="7530" y="0"/>
                    <a:pt x="734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3" name="Google Shape;3213;p61"/>
            <p:cNvSpPr/>
            <p:nvPr/>
          </p:nvSpPr>
          <p:spPr>
            <a:xfrm>
              <a:off x="1154125" y="3460400"/>
              <a:ext cx="90600" cy="89025"/>
            </a:xfrm>
            <a:custGeom>
              <a:rect b="b" l="l" r="r" t="t"/>
              <a:pathLst>
                <a:path extrusionOk="0" h="3561" w="3624">
                  <a:moveTo>
                    <a:pt x="977" y="1"/>
                  </a:moveTo>
                  <a:cubicBezTo>
                    <a:pt x="693" y="410"/>
                    <a:pt x="378" y="757"/>
                    <a:pt x="0" y="1009"/>
                  </a:cubicBezTo>
                  <a:lnTo>
                    <a:pt x="2363" y="3372"/>
                  </a:lnTo>
                  <a:cubicBezTo>
                    <a:pt x="2489" y="3498"/>
                    <a:pt x="2662" y="3561"/>
                    <a:pt x="2840" y="3561"/>
                  </a:cubicBezTo>
                  <a:cubicBezTo>
                    <a:pt x="3017" y="3561"/>
                    <a:pt x="3198" y="3498"/>
                    <a:pt x="3340" y="3372"/>
                  </a:cubicBezTo>
                  <a:cubicBezTo>
                    <a:pt x="3623" y="3088"/>
                    <a:pt x="3623" y="2647"/>
                    <a:pt x="3340" y="2364"/>
                  </a:cubicBezTo>
                  <a:lnTo>
                    <a:pt x="97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14" name="Google Shape;3214;p61"/>
          <p:cNvGrpSpPr/>
          <p:nvPr/>
        </p:nvGrpSpPr>
        <p:grpSpPr>
          <a:xfrm>
            <a:off x="5527773" y="2001150"/>
            <a:ext cx="276513" cy="273580"/>
            <a:chOff x="946175" y="3619500"/>
            <a:chExt cx="296975" cy="293825"/>
          </a:xfrm>
        </p:grpSpPr>
        <p:sp>
          <p:nvSpPr>
            <p:cNvPr id="3215" name="Google Shape;3215;p61"/>
            <p:cNvSpPr/>
            <p:nvPr/>
          </p:nvSpPr>
          <p:spPr>
            <a:xfrm>
              <a:off x="963525" y="3619500"/>
              <a:ext cx="207950" cy="293825"/>
            </a:xfrm>
            <a:custGeom>
              <a:rect b="b" l="l" r="r" t="t"/>
              <a:pathLst>
                <a:path extrusionOk="0" h="11753" w="8318">
                  <a:moveTo>
                    <a:pt x="3828" y="2742"/>
                  </a:moveTo>
                  <a:cubicBezTo>
                    <a:pt x="3915" y="2742"/>
                    <a:pt x="4001" y="2773"/>
                    <a:pt x="4064" y="2836"/>
                  </a:cubicBezTo>
                  <a:cubicBezTo>
                    <a:pt x="4253" y="2994"/>
                    <a:pt x="4253" y="3183"/>
                    <a:pt x="4096" y="3340"/>
                  </a:cubicBezTo>
                  <a:lnTo>
                    <a:pt x="2678" y="4695"/>
                  </a:lnTo>
                  <a:cubicBezTo>
                    <a:pt x="2615" y="4790"/>
                    <a:pt x="2520" y="4821"/>
                    <a:pt x="2457" y="4821"/>
                  </a:cubicBezTo>
                  <a:cubicBezTo>
                    <a:pt x="2363" y="4821"/>
                    <a:pt x="2268" y="4790"/>
                    <a:pt x="2205" y="4695"/>
                  </a:cubicBezTo>
                  <a:lnTo>
                    <a:pt x="1512" y="4002"/>
                  </a:lnTo>
                  <a:cubicBezTo>
                    <a:pt x="1386" y="3876"/>
                    <a:pt x="1386" y="3655"/>
                    <a:pt x="1512" y="3529"/>
                  </a:cubicBezTo>
                  <a:cubicBezTo>
                    <a:pt x="1575" y="3466"/>
                    <a:pt x="1662" y="3435"/>
                    <a:pt x="1749" y="3435"/>
                  </a:cubicBezTo>
                  <a:cubicBezTo>
                    <a:pt x="1835" y="3435"/>
                    <a:pt x="1922" y="3466"/>
                    <a:pt x="1985" y="3529"/>
                  </a:cubicBezTo>
                  <a:lnTo>
                    <a:pt x="2426" y="3971"/>
                  </a:lnTo>
                  <a:lnTo>
                    <a:pt x="3592" y="2836"/>
                  </a:lnTo>
                  <a:cubicBezTo>
                    <a:pt x="3655" y="2773"/>
                    <a:pt x="3741" y="2742"/>
                    <a:pt x="3828" y="2742"/>
                  </a:cubicBezTo>
                  <a:close/>
                  <a:moveTo>
                    <a:pt x="3828" y="4790"/>
                  </a:moveTo>
                  <a:cubicBezTo>
                    <a:pt x="3915" y="4790"/>
                    <a:pt x="4001" y="4821"/>
                    <a:pt x="4064" y="4884"/>
                  </a:cubicBezTo>
                  <a:cubicBezTo>
                    <a:pt x="4253" y="5042"/>
                    <a:pt x="4253" y="5262"/>
                    <a:pt x="4096" y="5388"/>
                  </a:cubicBezTo>
                  <a:lnTo>
                    <a:pt x="2678" y="6774"/>
                  </a:lnTo>
                  <a:cubicBezTo>
                    <a:pt x="2615" y="6837"/>
                    <a:pt x="2520" y="6869"/>
                    <a:pt x="2457" y="6869"/>
                  </a:cubicBezTo>
                  <a:cubicBezTo>
                    <a:pt x="2363" y="6869"/>
                    <a:pt x="2268" y="6837"/>
                    <a:pt x="2205" y="6774"/>
                  </a:cubicBezTo>
                  <a:lnTo>
                    <a:pt x="1512" y="6050"/>
                  </a:lnTo>
                  <a:cubicBezTo>
                    <a:pt x="1386" y="5924"/>
                    <a:pt x="1386" y="5703"/>
                    <a:pt x="1512" y="5577"/>
                  </a:cubicBezTo>
                  <a:cubicBezTo>
                    <a:pt x="1575" y="5514"/>
                    <a:pt x="1662" y="5483"/>
                    <a:pt x="1749" y="5483"/>
                  </a:cubicBezTo>
                  <a:cubicBezTo>
                    <a:pt x="1835" y="5483"/>
                    <a:pt x="1922" y="5514"/>
                    <a:pt x="1985" y="5577"/>
                  </a:cubicBezTo>
                  <a:lnTo>
                    <a:pt x="2426" y="6018"/>
                  </a:lnTo>
                  <a:lnTo>
                    <a:pt x="3592" y="4884"/>
                  </a:lnTo>
                  <a:cubicBezTo>
                    <a:pt x="3655" y="4821"/>
                    <a:pt x="3741" y="4790"/>
                    <a:pt x="3828" y="4790"/>
                  </a:cubicBezTo>
                  <a:close/>
                  <a:moveTo>
                    <a:pt x="3828" y="6869"/>
                  </a:moveTo>
                  <a:cubicBezTo>
                    <a:pt x="3915" y="6869"/>
                    <a:pt x="4001" y="6900"/>
                    <a:pt x="4064" y="6963"/>
                  </a:cubicBezTo>
                  <a:cubicBezTo>
                    <a:pt x="4253" y="7121"/>
                    <a:pt x="4253" y="7342"/>
                    <a:pt x="4096" y="7468"/>
                  </a:cubicBezTo>
                  <a:lnTo>
                    <a:pt x="2678" y="8854"/>
                  </a:lnTo>
                  <a:cubicBezTo>
                    <a:pt x="2615" y="8917"/>
                    <a:pt x="2520" y="8980"/>
                    <a:pt x="2457" y="8980"/>
                  </a:cubicBezTo>
                  <a:cubicBezTo>
                    <a:pt x="2363" y="8980"/>
                    <a:pt x="2268" y="8917"/>
                    <a:pt x="2205" y="8854"/>
                  </a:cubicBezTo>
                  <a:lnTo>
                    <a:pt x="1512" y="8129"/>
                  </a:lnTo>
                  <a:cubicBezTo>
                    <a:pt x="1386" y="8003"/>
                    <a:pt x="1386" y="7783"/>
                    <a:pt x="1512" y="7657"/>
                  </a:cubicBezTo>
                  <a:cubicBezTo>
                    <a:pt x="1575" y="7594"/>
                    <a:pt x="1662" y="7562"/>
                    <a:pt x="1749" y="7562"/>
                  </a:cubicBezTo>
                  <a:cubicBezTo>
                    <a:pt x="1835" y="7562"/>
                    <a:pt x="1922" y="7594"/>
                    <a:pt x="1985" y="7657"/>
                  </a:cubicBezTo>
                  <a:lnTo>
                    <a:pt x="2426" y="8098"/>
                  </a:lnTo>
                  <a:lnTo>
                    <a:pt x="3592" y="6963"/>
                  </a:lnTo>
                  <a:cubicBezTo>
                    <a:pt x="3655" y="6900"/>
                    <a:pt x="3741" y="6869"/>
                    <a:pt x="3828" y="6869"/>
                  </a:cubicBezTo>
                  <a:close/>
                  <a:moveTo>
                    <a:pt x="347" y="1"/>
                  </a:moveTo>
                  <a:cubicBezTo>
                    <a:pt x="158" y="1"/>
                    <a:pt x="0" y="158"/>
                    <a:pt x="0" y="347"/>
                  </a:cubicBezTo>
                  <a:lnTo>
                    <a:pt x="0" y="9673"/>
                  </a:lnTo>
                  <a:lnTo>
                    <a:pt x="6301" y="9673"/>
                  </a:lnTo>
                  <a:lnTo>
                    <a:pt x="6301" y="10397"/>
                  </a:lnTo>
                  <a:lnTo>
                    <a:pt x="6301" y="10744"/>
                  </a:lnTo>
                  <a:lnTo>
                    <a:pt x="6270" y="10744"/>
                  </a:lnTo>
                  <a:cubicBezTo>
                    <a:pt x="6270" y="11343"/>
                    <a:pt x="6742" y="11752"/>
                    <a:pt x="7278" y="11752"/>
                  </a:cubicBezTo>
                  <a:cubicBezTo>
                    <a:pt x="7876" y="11752"/>
                    <a:pt x="8317" y="11280"/>
                    <a:pt x="8317" y="10744"/>
                  </a:cubicBezTo>
                  <a:lnTo>
                    <a:pt x="8317" y="7972"/>
                  </a:lnTo>
                  <a:lnTo>
                    <a:pt x="7498" y="8822"/>
                  </a:lnTo>
                  <a:lnTo>
                    <a:pt x="5608" y="9547"/>
                  </a:lnTo>
                  <a:cubicBezTo>
                    <a:pt x="5497" y="9576"/>
                    <a:pt x="5390" y="9590"/>
                    <a:pt x="5288" y="9590"/>
                  </a:cubicBezTo>
                  <a:cubicBezTo>
                    <a:pt x="4954" y="9590"/>
                    <a:pt x="4674" y="9441"/>
                    <a:pt x="4505" y="9200"/>
                  </a:cubicBezTo>
                  <a:cubicBezTo>
                    <a:pt x="4316" y="8980"/>
                    <a:pt x="4222" y="8665"/>
                    <a:pt x="4316" y="8255"/>
                  </a:cubicBezTo>
                  <a:lnTo>
                    <a:pt x="5041" y="6365"/>
                  </a:lnTo>
                  <a:lnTo>
                    <a:pt x="8317" y="3088"/>
                  </a:lnTo>
                  <a:lnTo>
                    <a:pt x="8317" y="2773"/>
                  </a:lnTo>
                  <a:lnTo>
                    <a:pt x="5891" y="2773"/>
                  </a:lnTo>
                  <a:cubicBezTo>
                    <a:pt x="5671" y="2773"/>
                    <a:pt x="5513" y="2616"/>
                    <a:pt x="5513" y="2427"/>
                  </a:cubicBezTo>
                  <a:lnTo>
                    <a:pt x="551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6" name="Google Shape;3216;p61"/>
            <p:cNvSpPr/>
            <p:nvPr/>
          </p:nvSpPr>
          <p:spPr>
            <a:xfrm>
              <a:off x="1185625" y="3688025"/>
              <a:ext cx="57525" cy="55950"/>
            </a:xfrm>
            <a:custGeom>
              <a:rect b="b" l="l" r="r" t="t"/>
              <a:pathLst>
                <a:path extrusionOk="0" h="2238" w="2301">
                  <a:moveTo>
                    <a:pt x="1072" y="1"/>
                  </a:moveTo>
                  <a:cubicBezTo>
                    <a:pt x="890" y="1"/>
                    <a:pt x="709" y="64"/>
                    <a:pt x="568" y="190"/>
                  </a:cubicBezTo>
                  <a:lnTo>
                    <a:pt x="0" y="788"/>
                  </a:lnTo>
                  <a:lnTo>
                    <a:pt x="1450" y="2238"/>
                  </a:lnTo>
                  <a:lnTo>
                    <a:pt x="2048" y="1639"/>
                  </a:lnTo>
                  <a:cubicBezTo>
                    <a:pt x="2300" y="1387"/>
                    <a:pt x="2300" y="946"/>
                    <a:pt x="2048" y="662"/>
                  </a:cubicBezTo>
                  <a:lnTo>
                    <a:pt x="1576" y="190"/>
                  </a:lnTo>
                  <a:cubicBezTo>
                    <a:pt x="1434" y="64"/>
                    <a:pt x="1253" y="1"/>
                    <a:pt x="107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7" name="Google Shape;3217;p61"/>
            <p:cNvSpPr/>
            <p:nvPr/>
          </p:nvSpPr>
          <p:spPr>
            <a:xfrm>
              <a:off x="1088075" y="3795925"/>
              <a:ext cx="46375" cy="45025"/>
            </a:xfrm>
            <a:custGeom>
              <a:rect b="b" l="l" r="r" t="t"/>
              <a:pathLst>
                <a:path extrusionOk="0" h="1801" w="1855">
                  <a:moveTo>
                    <a:pt x="594" y="1"/>
                  </a:moveTo>
                  <a:lnTo>
                    <a:pt x="59" y="1387"/>
                  </a:lnTo>
                  <a:cubicBezTo>
                    <a:pt x="0" y="1621"/>
                    <a:pt x="186" y="1800"/>
                    <a:pt x="414" y="1800"/>
                  </a:cubicBezTo>
                  <a:cubicBezTo>
                    <a:pt x="432" y="1800"/>
                    <a:pt x="450" y="1799"/>
                    <a:pt x="468" y="1797"/>
                  </a:cubicBezTo>
                  <a:lnTo>
                    <a:pt x="1855" y="1261"/>
                  </a:lnTo>
                  <a:lnTo>
                    <a:pt x="59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8" name="Google Shape;3218;p61"/>
            <p:cNvSpPr/>
            <p:nvPr/>
          </p:nvSpPr>
          <p:spPr>
            <a:xfrm>
              <a:off x="1112375" y="3720325"/>
              <a:ext cx="97700" cy="97700"/>
            </a:xfrm>
            <a:custGeom>
              <a:rect b="b" l="l" r="r" t="t"/>
              <a:pathLst>
                <a:path extrusionOk="0" h="3908" w="3908">
                  <a:moveTo>
                    <a:pt x="2426" y="1"/>
                  </a:moveTo>
                  <a:lnTo>
                    <a:pt x="1" y="2458"/>
                  </a:lnTo>
                  <a:lnTo>
                    <a:pt x="1450" y="3907"/>
                  </a:lnTo>
                  <a:lnTo>
                    <a:pt x="3907" y="1481"/>
                  </a:lnTo>
                  <a:lnTo>
                    <a:pt x="242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9" name="Google Shape;3219;p61"/>
            <p:cNvSpPr/>
            <p:nvPr/>
          </p:nvSpPr>
          <p:spPr>
            <a:xfrm>
              <a:off x="1120250" y="3623450"/>
              <a:ext cx="47275" cy="47275"/>
            </a:xfrm>
            <a:custGeom>
              <a:rect b="b" l="l" r="r" t="t"/>
              <a:pathLst>
                <a:path extrusionOk="0" h="1891" w="1891">
                  <a:moveTo>
                    <a:pt x="1" y="0"/>
                  </a:moveTo>
                  <a:lnTo>
                    <a:pt x="1" y="1891"/>
                  </a:lnTo>
                  <a:lnTo>
                    <a:pt x="1891" y="1891"/>
                  </a:lnTo>
                  <a:lnTo>
                    <a:pt x="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0" name="Google Shape;3220;p61"/>
            <p:cNvSpPr/>
            <p:nvPr/>
          </p:nvSpPr>
          <p:spPr>
            <a:xfrm>
              <a:off x="946175" y="3879425"/>
              <a:ext cx="166225" cy="33900"/>
            </a:xfrm>
            <a:custGeom>
              <a:rect b="b" l="l" r="r" t="t"/>
              <a:pathLst>
                <a:path extrusionOk="0" h="1356" w="6649">
                  <a:moveTo>
                    <a:pt x="348" y="0"/>
                  </a:moveTo>
                  <a:cubicBezTo>
                    <a:pt x="158" y="0"/>
                    <a:pt x="1" y="190"/>
                    <a:pt x="1" y="347"/>
                  </a:cubicBezTo>
                  <a:lnTo>
                    <a:pt x="1" y="694"/>
                  </a:lnTo>
                  <a:cubicBezTo>
                    <a:pt x="1" y="1040"/>
                    <a:pt x="316" y="1355"/>
                    <a:pt x="694" y="1355"/>
                  </a:cubicBezTo>
                  <a:lnTo>
                    <a:pt x="6649" y="1355"/>
                  </a:lnTo>
                  <a:cubicBezTo>
                    <a:pt x="6428" y="1103"/>
                    <a:pt x="6302" y="725"/>
                    <a:pt x="6302" y="347"/>
                  </a:cubicBezTo>
                  <a:lnTo>
                    <a:pt x="630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21" name="Google Shape;3221;p61"/>
          <p:cNvGrpSpPr/>
          <p:nvPr/>
        </p:nvGrpSpPr>
        <p:grpSpPr>
          <a:xfrm>
            <a:off x="5526556" y="2437227"/>
            <a:ext cx="277235" cy="276490"/>
            <a:chOff x="944600" y="3981825"/>
            <a:chExt cx="297750" cy="296950"/>
          </a:xfrm>
        </p:grpSpPr>
        <p:sp>
          <p:nvSpPr>
            <p:cNvPr id="3222" name="Google Shape;3222;p61"/>
            <p:cNvSpPr/>
            <p:nvPr/>
          </p:nvSpPr>
          <p:spPr>
            <a:xfrm>
              <a:off x="944600" y="3981825"/>
              <a:ext cx="297750" cy="296950"/>
            </a:xfrm>
            <a:custGeom>
              <a:rect b="b" l="l" r="r" t="t"/>
              <a:pathLst>
                <a:path extrusionOk="0" h="11878" w="11910">
                  <a:moveTo>
                    <a:pt x="6333" y="1418"/>
                  </a:moveTo>
                  <a:cubicBezTo>
                    <a:pt x="8539" y="1575"/>
                    <a:pt x="10303" y="3340"/>
                    <a:pt x="10461" y="5545"/>
                  </a:cubicBezTo>
                  <a:lnTo>
                    <a:pt x="10146" y="5545"/>
                  </a:lnTo>
                  <a:cubicBezTo>
                    <a:pt x="9957" y="5545"/>
                    <a:pt x="9799" y="5702"/>
                    <a:pt x="9799" y="5892"/>
                  </a:cubicBezTo>
                  <a:cubicBezTo>
                    <a:pt x="9799" y="6081"/>
                    <a:pt x="9957" y="6238"/>
                    <a:pt x="10146" y="6238"/>
                  </a:cubicBezTo>
                  <a:lnTo>
                    <a:pt x="10461" y="6238"/>
                  </a:lnTo>
                  <a:cubicBezTo>
                    <a:pt x="10303" y="8443"/>
                    <a:pt x="8539" y="10239"/>
                    <a:pt x="6333" y="10397"/>
                  </a:cubicBezTo>
                  <a:lnTo>
                    <a:pt x="6333" y="10082"/>
                  </a:lnTo>
                  <a:cubicBezTo>
                    <a:pt x="6333" y="9861"/>
                    <a:pt x="6176" y="9704"/>
                    <a:pt x="5955" y="9704"/>
                  </a:cubicBezTo>
                  <a:cubicBezTo>
                    <a:pt x="5766" y="9704"/>
                    <a:pt x="5609" y="9861"/>
                    <a:pt x="5609" y="10082"/>
                  </a:cubicBezTo>
                  <a:lnTo>
                    <a:pt x="5609" y="10397"/>
                  </a:lnTo>
                  <a:cubicBezTo>
                    <a:pt x="3403" y="10239"/>
                    <a:pt x="1639" y="8443"/>
                    <a:pt x="1482" y="6238"/>
                  </a:cubicBezTo>
                  <a:lnTo>
                    <a:pt x="1797" y="6238"/>
                  </a:lnTo>
                  <a:cubicBezTo>
                    <a:pt x="1986" y="6238"/>
                    <a:pt x="2143" y="6081"/>
                    <a:pt x="2143" y="5892"/>
                  </a:cubicBezTo>
                  <a:cubicBezTo>
                    <a:pt x="2143" y="5702"/>
                    <a:pt x="1986" y="5545"/>
                    <a:pt x="1797" y="5545"/>
                  </a:cubicBezTo>
                  <a:lnTo>
                    <a:pt x="1482" y="5545"/>
                  </a:lnTo>
                  <a:cubicBezTo>
                    <a:pt x="1639" y="3340"/>
                    <a:pt x="3403" y="1575"/>
                    <a:pt x="5609" y="1418"/>
                  </a:cubicBezTo>
                  <a:lnTo>
                    <a:pt x="5609" y="1733"/>
                  </a:lnTo>
                  <a:cubicBezTo>
                    <a:pt x="5609" y="1922"/>
                    <a:pt x="5766" y="2079"/>
                    <a:pt x="5955" y="2079"/>
                  </a:cubicBezTo>
                  <a:cubicBezTo>
                    <a:pt x="6176" y="2079"/>
                    <a:pt x="6333" y="1922"/>
                    <a:pt x="6333" y="1733"/>
                  </a:cubicBezTo>
                  <a:lnTo>
                    <a:pt x="6333" y="1418"/>
                  </a:lnTo>
                  <a:close/>
                  <a:moveTo>
                    <a:pt x="5955" y="0"/>
                  </a:moveTo>
                  <a:cubicBezTo>
                    <a:pt x="5766" y="0"/>
                    <a:pt x="5609" y="126"/>
                    <a:pt x="5609" y="347"/>
                  </a:cubicBezTo>
                  <a:lnTo>
                    <a:pt x="5609" y="725"/>
                  </a:lnTo>
                  <a:cubicBezTo>
                    <a:pt x="2994" y="882"/>
                    <a:pt x="946" y="2962"/>
                    <a:pt x="757" y="5576"/>
                  </a:cubicBezTo>
                  <a:lnTo>
                    <a:pt x="379" y="5576"/>
                  </a:lnTo>
                  <a:cubicBezTo>
                    <a:pt x="158" y="5576"/>
                    <a:pt x="1" y="5734"/>
                    <a:pt x="1" y="5923"/>
                  </a:cubicBezTo>
                  <a:cubicBezTo>
                    <a:pt x="1" y="6112"/>
                    <a:pt x="158" y="6270"/>
                    <a:pt x="379" y="6270"/>
                  </a:cubicBezTo>
                  <a:lnTo>
                    <a:pt x="757" y="6270"/>
                  </a:lnTo>
                  <a:cubicBezTo>
                    <a:pt x="915" y="8884"/>
                    <a:pt x="2994" y="10932"/>
                    <a:pt x="5609" y="11121"/>
                  </a:cubicBezTo>
                  <a:lnTo>
                    <a:pt x="5609" y="11531"/>
                  </a:lnTo>
                  <a:cubicBezTo>
                    <a:pt x="5609" y="11720"/>
                    <a:pt x="5766" y="11877"/>
                    <a:pt x="5955" y="11877"/>
                  </a:cubicBezTo>
                  <a:cubicBezTo>
                    <a:pt x="6176" y="11877"/>
                    <a:pt x="6333" y="11720"/>
                    <a:pt x="6333" y="11531"/>
                  </a:cubicBezTo>
                  <a:lnTo>
                    <a:pt x="6333" y="11121"/>
                  </a:lnTo>
                  <a:cubicBezTo>
                    <a:pt x="8917" y="10964"/>
                    <a:pt x="10965" y="8884"/>
                    <a:pt x="11154" y="6270"/>
                  </a:cubicBezTo>
                  <a:lnTo>
                    <a:pt x="11563" y="6270"/>
                  </a:lnTo>
                  <a:cubicBezTo>
                    <a:pt x="11752" y="6270"/>
                    <a:pt x="11910" y="6112"/>
                    <a:pt x="11910" y="5923"/>
                  </a:cubicBezTo>
                  <a:cubicBezTo>
                    <a:pt x="11910" y="5734"/>
                    <a:pt x="11752" y="5576"/>
                    <a:pt x="11563" y="5576"/>
                  </a:cubicBezTo>
                  <a:lnTo>
                    <a:pt x="11154" y="5576"/>
                  </a:lnTo>
                  <a:cubicBezTo>
                    <a:pt x="10996" y="2962"/>
                    <a:pt x="8917" y="914"/>
                    <a:pt x="6333" y="725"/>
                  </a:cubicBezTo>
                  <a:lnTo>
                    <a:pt x="6333" y="347"/>
                  </a:lnTo>
                  <a:cubicBezTo>
                    <a:pt x="6333" y="126"/>
                    <a:pt x="6176" y="0"/>
                    <a:pt x="595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3" name="Google Shape;3223;p61"/>
            <p:cNvSpPr/>
            <p:nvPr/>
          </p:nvSpPr>
          <p:spPr>
            <a:xfrm>
              <a:off x="1058025" y="4155875"/>
              <a:ext cx="72500" cy="52000"/>
            </a:xfrm>
            <a:custGeom>
              <a:rect b="b" l="l" r="r" t="t"/>
              <a:pathLst>
                <a:path extrusionOk="0" h="2080" w="2900">
                  <a:moveTo>
                    <a:pt x="1418" y="1"/>
                  </a:moveTo>
                  <a:cubicBezTo>
                    <a:pt x="851" y="1"/>
                    <a:pt x="316" y="347"/>
                    <a:pt x="127" y="914"/>
                  </a:cubicBezTo>
                  <a:cubicBezTo>
                    <a:pt x="1" y="1166"/>
                    <a:pt x="1" y="1450"/>
                    <a:pt x="95" y="1765"/>
                  </a:cubicBezTo>
                  <a:cubicBezTo>
                    <a:pt x="473" y="1954"/>
                    <a:pt x="946" y="2080"/>
                    <a:pt x="1418" y="2080"/>
                  </a:cubicBezTo>
                  <a:cubicBezTo>
                    <a:pt x="1891" y="2080"/>
                    <a:pt x="2332" y="1954"/>
                    <a:pt x="2773" y="1765"/>
                  </a:cubicBezTo>
                  <a:cubicBezTo>
                    <a:pt x="2899" y="1387"/>
                    <a:pt x="2805" y="946"/>
                    <a:pt x="2616" y="599"/>
                  </a:cubicBezTo>
                  <a:cubicBezTo>
                    <a:pt x="2332" y="221"/>
                    <a:pt x="1891" y="1"/>
                    <a:pt x="141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4" name="Google Shape;3224;p61"/>
            <p:cNvSpPr/>
            <p:nvPr/>
          </p:nvSpPr>
          <p:spPr>
            <a:xfrm>
              <a:off x="1076150" y="4103900"/>
              <a:ext cx="35475" cy="35475"/>
            </a:xfrm>
            <a:custGeom>
              <a:rect b="b" l="l" r="r" t="t"/>
              <a:pathLst>
                <a:path extrusionOk="0" h="1419" w="1419">
                  <a:moveTo>
                    <a:pt x="693" y="0"/>
                  </a:moveTo>
                  <a:cubicBezTo>
                    <a:pt x="315" y="0"/>
                    <a:pt x="0" y="315"/>
                    <a:pt x="0" y="693"/>
                  </a:cubicBezTo>
                  <a:cubicBezTo>
                    <a:pt x="0" y="1103"/>
                    <a:pt x="315" y="1418"/>
                    <a:pt x="693" y="1418"/>
                  </a:cubicBezTo>
                  <a:cubicBezTo>
                    <a:pt x="1103" y="1355"/>
                    <a:pt x="1418" y="1040"/>
                    <a:pt x="1418" y="693"/>
                  </a:cubicBezTo>
                  <a:cubicBezTo>
                    <a:pt x="1418" y="315"/>
                    <a:pt x="1103" y="0"/>
                    <a:pt x="69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5" name="Google Shape;3225;p61"/>
            <p:cNvSpPr/>
            <p:nvPr/>
          </p:nvSpPr>
          <p:spPr>
            <a:xfrm>
              <a:off x="1016275" y="4051125"/>
              <a:ext cx="155975" cy="137075"/>
            </a:xfrm>
            <a:custGeom>
              <a:rect b="b" l="l" r="r" t="t"/>
              <a:pathLst>
                <a:path extrusionOk="0" h="5483" w="6239">
                  <a:moveTo>
                    <a:pt x="3088" y="1"/>
                  </a:moveTo>
                  <a:cubicBezTo>
                    <a:pt x="1356" y="1"/>
                    <a:pt x="1" y="1387"/>
                    <a:pt x="1" y="3120"/>
                  </a:cubicBezTo>
                  <a:cubicBezTo>
                    <a:pt x="1" y="4033"/>
                    <a:pt x="379" y="4852"/>
                    <a:pt x="1041" y="5451"/>
                  </a:cubicBezTo>
                  <a:cubicBezTo>
                    <a:pt x="1041" y="5262"/>
                    <a:pt x="1104" y="5041"/>
                    <a:pt x="1167" y="4852"/>
                  </a:cubicBezTo>
                  <a:cubicBezTo>
                    <a:pt x="1324" y="4380"/>
                    <a:pt x="1671" y="4002"/>
                    <a:pt x="2112" y="3750"/>
                  </a:cubicBezTo>
                  <a:cubicBezTo>
                    <a:pt x="1891" y="3498"/>
                    <a:pt x="1734" y="3151"/>
                    <a:pt x="1734" y="2804"/>
                  </a:cubicBezTo>
                  <a:cubicBezTo>
                    <a:pt x="1734" y="2048"/>
                    <a:pt x="2364" y="1418"/>
                    <a:pt x="3088" y="1418"/>
                  </a:cubicBezTo>
                  <a:cubicBezTo>
                    <a:pt x="3845" y="1418"/>
                    <a:pt x="4475" y="2048"/>
                    <a:pt x="4475" y="2804"/>
                  </a:cubicBezTo>
                  <a:cubicBezTo>
                    <a:pt x="4475" y="3151"/>
                    <a:pt x="4317" y="3529"/>
                    <a:pt x="4097" y="3750"/>
                  </a:cubicBezTo>
                  <a:cubicBezTo>
                    <a:pt x="4349" y="3907"/>
                    <a:pt x="4632" y="4128"/>
                    <a:pt x="4790" y="4411"/>
                  </a:cubicBezTo>
                  <a:cubicBezTo>
                    <a:pt x="4979" y="4726"/>
                    <a:pt x="5105" y="5073"/>
                    <a:pt x="5136" y="5482"/>
                  </a:cubicBezTo>
                  <a:cubicBezTo>
                    <a:pt x="5766" y="4884"/>
                    <a:pt x="6207" y="4096"/>
                    <a:pt x="6207" y="3151"/>
                  </a:cubicBezTo>
                  <a:cubicBezTo>
                    <a:pt x="6239" y="1418"/>
                    <a:pt x="4821" y="1"/>
                    <a:pt x="308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26" name="Google Shape;3226;p61"/>
          <p:cNvGrpSpPr/>
          <p:nvPr/>
        </p:nvGrpSpPr>
        <p:grpSpPr>
          <a:xfrm>
            <a:off x="7712827" y="1561540"/>
            <a:ext cx="275769" cy="275024"/>
            <a:chOff x="2768750" y="3227275"/>
            <a:chExt cx="296175" cy="295375"/>
          </a:xfrm>
        </p:grpSpPr>
        <p:sp>
          <p:nvSpPr>
            <p:cNvPr id="3227" name="Google Shape;3227;p61"/>
            <p:cNvSpPr/>
            <p:nvPr/>
          </p:nvSpPr>
          <p:spPr>
            <a:xfrm>
              <a:off x="2882950" y="3227275"/>
              <a:ext cx="68550" cy="69325"/>
            </a:xfrm>
            <a:custGeom>
              <a:rect b="b" l="l" r="r" t="t"/>
              <a:pathLst>
                <a:path extrusionOk="0" h="2773" w="2742">
                  <a:moveTo>
                    <a:pt x="1355" y="1"/>
                  </a:moveTo>
                  <a:cubicBezTo>
                    <a:pt x="631" y="1"/>
                    <a:pt x="1" y="631"/>
                    <a:pt x="1" y="1387"/>
                  </a:cubicBezTo>
                  <a:cubicBezTo>
                    <a:pt x="1" y="2143"/>
                    <a:pt x="631" y="2773"/>
                    <a:pt x="1355" y="2773"/>
                  </a:cubicBezTo>
                  <a:cubicBezTo>
                    <a:pt x="2111" y="2773"/>
                    <a:pt x="2742" y="2174"/>
                    <a:pt x="2742" y="1387"/>
                  </a:cubicBezTo>
                  <a:cubicBezTo>
                    <a:pt x="2742" y="631"/>
                    <a:pt x="2111" y="1"/>
                    <a:pt x="135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8" name="Google Shape;3228;p61"/>
            <p:cNvSpPr/>
            <p:nvPr/>
          </p:nvSpPr>
          <p:spPr>
            <a:xfrm>
              <a:off x="2856175" y="3436000"/>
              <a:ext cx="17350" cy="34675"/>
            </a:xfrm>
            <a:custGeom>
              <a:rect b="b" l="l" r="r" t="t"/>
              <a:pathLst>
                <a:path extrusionOk="0" h="1387" w="694">
                  <a:moveTo>
                    <a:pt x="0" y="0"/>
                  </a:moveTo>
                  <a:lnTo>
                    <a:pt x="0" y="1386"/>
                  </a:lnTo>
                  <a:lnTo>
                    <a:pt x="694" y="1386"/>
                  </a:lnTo>
                  <a:lnTo>
                    <a:pt x="69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9" name="Google Shape;3229;p61"/>
            <p:cNvSpPr/>
            <p:nvPr/>
          </p:nvSpPr>
          <p:spPr>
            <a:xfrm>
              <a:off x="2890050" y="3436000"/>
              <a:ext cx="18125" cy="34675"/>
            </a:xfrm>
            <a:custGeom>
              <a:rect b="b" l="l" r="r" t="t"/>
              <a:pathLst>
                <a:path extrusionOk="0" h="1387" w="725">
                  <a:moveTo>
                    <a:pt x="0" y="0"/>
                  </a:moveTo>
                  <a:lnTo>
                    <a:pt x="0" y="1386"/>
                  </a:lnTo>
                  <a:lnTo>
                    <a:pt x="725" y="1386"/>
                  </a:lnTo>
                  <a:lnTo>
                    <a:pt x="72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0" name="Google Shape;3230;p61"/>
            <p:cNvSpPr/>
            <p:nvPr/>
          </p:nvSpPr>
          <p:spPr>
            <a:xfrm>
              <a:off x="2821525" y="3436000"/>
              <a:ext cx="17350" cy="34675"/>
            </a:xfrm>
            <a:custGeom>
              <a:rect b="b" l="l" r="r" t="t"/>
              <a:pathLst>
                <a:path extrusionOk="0" h="1387" w="694">
                  <a:moveTo>
                    <a:pt x="0" y="0"/>
                  </a:moveTo>
                  <a:lnTo>
                    <a:pt x="0" y="1386"/>
                  </a:lnTo>
                  <a:lnTo>
                    <a:pt x="693" y="1386"/>
                  </a:lnTo>
                  <a:lnTo>
                    <a:pt x="69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1" name="Google Shape;3231;p61"/>
            <p:cNvSpPr/>
            <p:nvPr/>
          </p:nvSpPr>
          <p:spPr>
            <a:xfrm>
              <a:off x="2924700" y="3436000"/>
              <a:ext cx="34675" cy="34675"/>
            </a:xfrm>
            <a:custGeom>
              <a:rect b="b" l="l" r="r" t="t"/>
              <a:pathLst>
                <a:path extrusionOk="0" h="1387" w="1387">
                  <a:moveTo>
                    <a:pt x="0" y="0"/>
                  </a:moveTo>
                  <a:lnTo>
                    <a:pt x="0" y="1386"/>
                  </a:lnTo>
                  <a:lnTo>
                    <a:pt x="1387" y="1386"/>
                  </a:lnTo>
                  <a:lnTo>
                    <a:pt x="138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2" name="Google Shape;3232;p61"/>
            <p:cNvSpPr/>
            <p:nvPr/>
          </p:nvSpPr>
          <p:spPr>
            <a:xfrm>
              <a:off x="2768750" y="3384800"/>
              <a:ext cx="244175" cy="137850"/>
            </a:xfrm>
            <a:custGeom>
              <a:rect b="b" l="l" r="r" t="t"/>
              <a:pathLst>
                <a:path extrusionOk="0" h="5514" w="9767">
                  <a:moveTo>
                    <a:pt x="7971" y="1387"/>
                  </a:moveTo>
                  <a:cubicBezTo>
                    <a:pt x="8192" y="1387"/>
                    <a:pt x="8349" y="1544"/>
                    <a:pt x="8349" y="1733"/>
                  </a:cubicBezTo>
                  <a:lnTo>
                    <a:pt x="8349" y="3813"/>
                  </a:lnTo>
                  <a:cubicBezTo>
                    <a:pt x="8349" y="4033"/>
                    <a:pt x="8192" y="4191"/>
                    <a:pt x="7971" y="4191"/>
                  </a:cubicBezTo>
                  <a:lnTo>
                    <a:pt x="1765" y="4191"/>
                  </a:lnTo>
                  <a:cubicBezTo>
                    <a:pt x="1576" y="4191"/>
                    <a:pt x="1418" y="4033"/>
                    <a:pt x="1418" y="3813"/>
                  </a:cubicBezTo>
                  <a:lnTo>
                    <a:pt x="1418" y="1733"/>
                  </a:lnTo>
                  <a:cubicBezTo>
                    <a:pt x="1418" y="1544"/>
                    <a:pt x="1576" y="1387"/>
                    <a:pt x="1765" y="1387"/>
                  </a:cubicBezTo>
                  <a:close/>
                  <a:moveTo>
                    <a:pt x="1040" y="0"/>
                  </a:moveTo>
                  <a:cubicBezTo>
                    <a:pt x="473" y="0"/>
                    <a:pt x="32" y="473"/>
                    <a:pt x="32" y="1040"/>
                  </a:cubicBezTo>
                  <a:lnTo>
                    <a:pt x="32" y="4506"/>
                  </a:lnTo>
                  <a:cubicBezTo>
                    <a:pt x="0" y="5073"/>
                    <a:pt x="473" y="5514"/>
                    <a:pt x="1040" y="5514"/>
                  </a:cubicBezTo>
                  <a:lnTo>
                    <a:pt x="8727" y="5514"/>
                  </a:lnTo>
                  <a:cubicBezTo>
                    <a:pt x="9326" y="5514"/>
                    <a:pt x="9767" y="5041"/>
                    <a:pt x="9767" y="4506"/>
                  </a:cubicBezTo>
                  <a:lnTo>
                    <a:pt x="9767" y="1040"/>
                  </a:lnTo>
                  <a:cubicBezTo>
                    <a:pt x="9767" y="442"/>
                    <a:pt x="9294" y="0"/>
                    <a:pt x="872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3" name="Google Shape;3233;p61"/>
            <p:cNvSpPr/>
            <p:nvPr/>
          </p:nvSpPr>
          <p:spPr>
            <a:xfrm>
              <a:off x="3030250" y="3419450"/>
              <a:ext cx="34675" cy="68550"/>
            </a:xfrm>
            <a:custGeom>
              <a:rect b="b" l="l" r="r" t="t"/>
              <a:pathLst>
                <a:path extrusionOk="0" h="2742" w="1387">
                  <a:moveTo>
                    <a:pt x="0" y="1"/>
                  </a:moveTo>
                  <a:lnTo>
                    <a:pt x="0" y="2742"/>
                  </a:lnTo>
                  <a:lnTo>
                    <a:pt x="1040" y="2742"/>
                  </a:lnTo>
                  <a:cubicBezTo>
                    <a:pt x="1229" y="2742"/>
                    <a:pt x="1386" y="2584"/>
                    <a:pt x="1386" y="2395"/>
                  </a:cubicBezTo>
                  <a:lnTo>
                    <a:pt x="1386" y="347"/>
                  </a:lnTo>
                  <a:cubicBezTo>
                    <a:pt x="1386" y="158"/>
                    <a:pt x="1229" y="1"/>
                    <a:pt x="104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4" name="Google Shape;3234;p61"/>
            <p:cNvSpPr/>
            <p:nvPr/>
          </p:nvSpPr>
          <p:spPr>
            <a:xfrm>
              <a:off x="2856175" y="3294225"/>
              <a:ext cx="122100" cy="73275"/>
            </a:xfrm>
            <a:custGeom>
              <a:rect b="b" l="l" r="r" t="t"/>
              <a:pathLst>
                <a:path extrusionOk="0" h="2931" w="4884">
                  <a:moveTo>
                    <a:pt x="820" y="0"/>
                  </a:moveTo>
                  <a:cubicBezTo>
                    <a:pt x="316" y="473"/>
                    <a:pt x="0" y="1103"/>
                    <a:pt x="0" y="1828"/>
                  </a:cubicBezTo>
                  <a:lnTo>
                    <a:pt x="0" y="2552"/>
                  </a:lnTo>
                  <a:cubicBezTo>
                    <a:pt x="0" y="2773"/>
                    <a:pt x="158" y="2930"/>
                    <a:pt x="347" y="2930"/>
                  </a:cubicBezTo>
                  <a:lnTo>
                    <a:pt x="4506" y="2930"/>
                  </a:lnTo>
                  <a:cubicBezTo>
                    <a:pt x="4726" y="2930"/>
                    <a:pt x="4884" y="2773"/>
                    <a:pt x="4884" y="2552"/>
                  </a:cubicBezTo>
                  <a:lnTo>
                    <a:pt x="4884" y="1828"/>
                  </a:lnTo>
                  <a:cubicBezTo>
                    <a:pt x="4884" y="1103"/>
                    <a:pt x="4569" y="441"/>
                    <a:pt x="4033" y="0"/>
                  </a:cubicBezTo>
                  <a:cubicBezTo>
                    <a:pt x="3655" y="473"/>
                    <a:pt x="3088" y="788"/>
                    <a:pt x="2426" y="788"/>
                  </a:cubicBezTo>
                  <a:cubicBezTo>
                    <a:pt x="1765" y="788"/>
                    <a:pt x="1198" y="473"/>
                    <a:pt x="82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35" name="Google Shape;3235;p61"/>
          <p:cNvGrpSpPr/>
          <p:nvPr/>
        </p:nvGrpSpPr>
        <p:grpSpPr>
          <a:xfrm>
            <a:off x="7738572" y="2000951"/>
            <a:ext cx="242761" cy="274581"/>
            <a:chOff x="2786075" y="3591800"/>
            <a:chExt cx="260725" cy="294900"/>
          </a:xfrm>
        </p:grpSpPr>
        <p:sp>
          <p:nvSpPr>
            <p:cNvPr id="3236" name="Google Shape;3236;p61"/>
            <p:cNvSpPr/>
            <p:nvPr/>
          </p:nvSpPr>
          <p:spPr>
            <a:xfrm>
              <a:off x="2898700" y="3677000"/>
              <a:ext cx="35475" cy="35475"/>
            </a:xfrm>
            <a:custGeom>
              <a:rect b="b" l="l" r="r" t="t"/>
              <a:pathLst>
                <a:path extrusionOk="0" h="1419" w="1419">
                  <a:moveTo>
                    <a:pt x="694" y="1"/>
                  </a:moveTo>
                  <a:cubicBezTo>
                    <a:pt x="316" y="1"/>
                    <a:pt x="1" y="316"/>
                    <a:pt x="1" y="725"/>
                  </a:cubicBezTo>
                  <a:cubicBezTo>
                    <a:pt x="1" y="1103"/>
                    <a:pt x="316" y="1418"/>
                    <a:pt x="694" y="1418"/>
                  </a:cubicBezTo>
                  <a:cubicBezTo>
                    <a:pt x="1103" y="1418"/>
                    <a:pt x="1418" y="1103"/>
                    <a:pt x="1418" y="725"/>
                  </a:cubicBezTo>
                  <a:cubicBezTo>
                    <a:pt x="1418" y="316"/>
                    <a:pt x="1103" y="1"/>
                    <a:pt x="69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7" name="Google Shape;3237;p61"/>
            <p:cNvSpPr/>
            <p:nvPr/>
          </p:nvSpPr>
          <p:spPr>
            <a:xfrm>
              <a:off x="2883750" y="3729775"/>
              <a:ext cx="66975" cy="33900"/>
            </a:xfrm>
            <a:custGeom>
              <a:rect b="b" l="l" r="r" t="t"/>
              <a:pathLst>
                <a:path extrusionOk="0" h="1356" w="2679">
                  <a:moveTo>
                    <a:pt x="1323" y="1"/>
                  </a:moveTo>
                  <a:cubicBezTo>
                    <a:pt x="693" y="1"/>
                    <a:pt x="189" y="379"/>
                    <a:pt x="0" y="977"/>
                  </a:cubicBezTo>
                  <a:cubicBezTo>
                    <a:pt x="378" y="1198"/>
                    <a:pt x="819" y="1355"/>
                    <a:pt x="1323" y="1355"/>
                  </a:cubicBezTo>
                  <a:cubicBezTo>
                    <a:pt x="1796" y="1355"/>
                    <a:pt x="2269" y="1198"/>
                    <a:pt x="2678" y="977"/>
                  </a:cubicBezTo>
                  <a:cubicBezTo>
                    <a:pt x="2489" y="410"/>
                    <a:pt x="1922" y="1"/>
                    <a:pt x="132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8" name="Google Shape;3238;p61"/>
            <p:cNvSpPr/>
            <p:nvPr/>
          </p:nvSpPr>
          <p:spPr>
            <a:xfrm>
              <a:off x="2855375" y="3643150"/>
              <a:ext cx="122125" cy="98475"/>
            </a:xfrm>
            <a:custGeom>
              <a:rect b="b" l="l" r="r" t="t"/>
              <a:pathLst>
                <a:path extrusionOk="0" h="3939" w="4885">
                  <a:moveTo>
                    <a:pt x="2458" y="0"/>
                  </a:moveTo>
                  <a:cubicBezTo>
                    <a:pt x="1198" y="0"/>
                    <a:pt x="222" y="977"/>
                    <a:pt x="64" y="2079"/>
                  </a:cubicBezTo>
                  <a:cubicBezTo>
                    <a:pt x="1" y="2741"/>
                    <a:pt x="159" y="3371"/>
                    <a:pt x="600" y="3938"/>
                  </a:cubicBezTo>
                  <a:cubicBezTo>
                    <a:pt x="820" y="3529"/>
                    <a:pt x="1135" y="3214"/>
                    <a:pt x="1482" y="3025"/>
                  </a:cubicBezTo>
                  <a:cubicBezTo>
                    <a:pt x="1230" y="2772"/>
                    <a:pt x="1072" y="2426"/>
                    <a:pt x="1072" y="2079"/>
                  </a:cubicBezTo>
                  <a:cubicBezTo>
                    <a:pt x="1072" y="1323"/>
                    <a:pt x="1734" y="693"/>
                    <a:pt x="2458" y="693"/>
                  </a:cubicBezTo>
                  <a:cubicBezTo>
                    <a:pt x="3214" y="693"/>
                    <a:pt x="3845" y="1323"/>
                    <a:pt x="3845" y="2079"/>
                  </a:cubicBezTo>
                  <a:cubicBezTo>
                    <a:pt x="3845" y="2426"/>
                    <a:pt x="3687" y="2772"/>
                    <a:pt x="3435" y="3025"/>
                  </a:cubicBezTo>
                  <a:cubicBezTo>
                    <a:pt x="3845" y="3214"/>
                    <a:pt x="4128" y="3529"/>
                    <a:pt x="4317" y="3938"/>
                  </a:cubicBezTo>
                  <a:cubicBezTo>
                    <a:pt x="4695" y="3466"/>
                    <a:pt x="4853" y="2930"/>
                    <a:pt x="4853" y="2394"/>
                  </a:cubicBezTo>
                  <a:cubicBezTo>
                    <a:pt x="4884" y="1103"/>
                    <a:pt x="3813" y="0"/>
                    <a:pt x="245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9" name="Google Shape;3239;p61"/>
            <p:cNvSpPr/>
            <p:nvPr/>
          </p:nvSpPr>
          <p:spPr>
            <a:xfrm>
              <a:off x="2801050" y="3591800"/>
              <a:ext cx="229225" cy="258500"/>
            </a:xfrm>
            <a:custGeom>
              <a:rect b="b" l="l" r="r" t="t"/>
              <a:pathLst>
                <a:path extrusionOk="0" h="10340" w="9169">
                  <a:moveTo>
                    <a:pt x="4679" y="1327"/>
                  </a:moveTo>
                  <a:cubicBezTo>
                    <a:pt x="6369" y="1327"/>
                    <a:pt x="7750" y="2741"/>
                    <a:pt x="7750" y="4448"/>
                  </a:cubicBezTo>
                  <a:cubicBezTo>
                    <a:pt x="7750" y="6244"/>
                    <a:pt x="6301" y="7599"/>
                    <a:pt x="4631" y="7599"/>
                  </a:cubicBezTo>
                  <a:cubicBezTo>
                    <a:pt x="2836" y="7599"/>
                    <a:pt x="1292" y="5961"/>
                    <a:pt x="1575" y="4039"/>
                  </a:cubicBezTo>
                  <a:cubicBezTo>
                    <a:pt x="1764" y="2716"/>
                    <a:pt x="2867" y="1550"/>
                    <a:pt x="4222" y="1361"/>
                  </a:cubicBezTo>
                  <a:cubicBezTo>
                    <a:pt x="4376" y="1338"/>
                    <a:pt x="4529" y="1327"/>
                    <a:pt x="4679" y="1327"/>
                  </a:cubicBezTo>
                  <a:close/>
                  <a:moveTo>
                    <a:pt x="4597" y="0"/>
                  </a:moveTo>
                  <a:cubicBezTo>
                    <a:pt x="4401" y="0"/>
                    <a:pt x="4202" y="13"/>
                    <a:pt x="4001" y="38"/>
                  </a:cubicBezTo>
                  <a:cubicBezTo>
                    <a:pt x="1985" y="290"/>
                    <a:pt x="378" y="1928"/>
                    <a:pt x="158" y="3913"/>
                  </a:cubicBezTo>
                  <a:cubicBezTo>
                    <a:pt x="0" y="5110"/>
                    <a:pt x="315" y="6244"/>
                    <a:pt x="1008" y="7189"/>
                  </a:cubicBezTo>
                  <a:cubicBezTo>
                    <a:pt x="1197" y="7473"/>
                    <a:pt x="1449" y="7756"/>
                    <a:pt x="1670" y="7945"/>
                  </a:cubicBezTo>
                  <a:lnTo>
                    <a:pt x="4411" y="10277"/>
                  </a:lnTo>
                  <a:cubicBezTo>
                    <a:pt x="4474" y="10308"/>
                    <a:pt x="4568" y="10340"/>
                    <a:pt x="4631" y="10340"/>
                  </a:cubicBezTo>
                  <a:cubicBezTo>
                    <a:pt x="4726" y="10340"/>
                    <a:pt x="4789" y="10308"/>
                    <a:pt x="4883" y="10277"/>
                  </a:cubicBezTo>
                  <a:lnTo>
                    <a:pt x="7593" y="7945"/>
                  </a:lnTo>
                  <a:cubicBezTo>
                    <a:pt x="7845" y="7756"/>
                    <a:pt x="8065" y="7473"/>
                    <a:pt x="8254" y="7189"/>
                  </a:cubicBezTo>
                  <a:cubicBezTo>
                    <a:pt x="8853" y="6402"/>
                    <a:pt x="9168" y="5457"/>
                    <a:pt x="9168" y="4480"/>
                  </a:cubicBezTo>
                  <a:cubicBezTo>
                    <a:pt x="9139" y="1996"/>
                    <a:pt x="7104" y="0"/>
                    <a:pt x="459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0" name="Google Shape;3240;p61"/>
            <p:cNvSpPr/>
            <p:nvPr/>
          </p:nvSpPr>
          <p:spPr>
            <a:xfrm>
              <a:off x="2786075" y="3800675"/>
              <a:ext cx="260725" cy="86025"/>
            </a:xfrm>
            <a:custGeom>
              <a:rect b="b" l="l" r="r" t="t"/>
              <a:pathLst>
                <a:path extrusionOk="0" h="3441" w="10429">
                  <a:moveTo>
                    <a:pt x="1702" y="0"/>
                  </a:moveTo>
                  <a:cubicBezTo>
                    <a:pt x="1576" y="0"/>
                    <a:pt x="1513" y="63"/>
                    <a:pt x="1418" y="189"/>
                  </a:cubicBezTo>
                  <a:lnTo>
                    <a:pt x="32" y="2930"/>
                  </a:lnTo>
                  <a:cubicBezTo>
                    <a:pt x="1" y="3056"/>
                    <a:pt x="1" y="3213"/>
                    <a:pt x="32" y="3308"/>
                  </a:cubicBezTo>
                  <a:cubicBezTo>
                    <a:pt x="95" y="3371"/>
                    <a:pt x="190" y="3434"/>
                    <a:pt x="316" y="3434"/>
                  </a:cubicBezTo>
                  <a:lnTo>
                    <a:pt x="10019" y="3434"/>
                  </a:lnTo>
                  <a:cubicBezTo>
                    <a:pt x="10045" y="3438"/>
                    <a:pt x="10070" y="3440"/>
                    <a:pt x="10093" y="3440"/>
                  </a:cubicBezTo>
                  <a:cubicBezTo>
                    <a:pt x="10241" y="3440"/>
                    <a:pt x="10338" y="3362"/>
                    <a:pt x="10366" y="3308"/>
                  </a:cubicBezTo>
                  <a:cubicBezTo>
                    <a:pt x="10429" y="3182"/>
                    <a:pt x="10429" y="3056"/>
                    <a:pt x="10366" y="2930"/>
                  </a:cubicBezTo>
                  <a:lnTo>
                    <a:pt x="8979" y="189"/>
                  </a:lnTo>
                  <a:cubicBezTo>
                    <a:pt x="8948" y="63"/>
                    <a:pt x="8822" y="32"/>
                    <a:pt x="8696" y="0"/>
                  </a:cubicBezTo>
                  <a:lnTo>
                    <a:pt x="8601" y="95"/>
                  </a:lnTo>
                  <a:lnTo>
                    <a:pt x="5860" y="2426"/>
                  </a:lnTo>
                  <a:cubicBezTo>
                    <a:pt x="5671" y="2583"/>
                    <a:pt x="5451" y="2678"/>
                    <a:pt x="5199" y="2678"/>
                  </a:cubicBezTo>
                  <a:cubicBezTo>
                    <a:pt x="4978" y="2678"/>
                    <a:pt x="4726" y="2583"/>
                    <a:pt x="4537" y="2426"/>
                  </a:cubicBezTo>
                  <a:lnTo>
                    <a:pt x="1828" y="95"/>
                  </a:lnTo>
                  <a:lnTo>
                    <a:pt x="170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41" name="Google Shape;3241;p61"/>
          <p:cNvGrpSpPr/>
          <p:nvPr/>
        </p:nvGrpSpPr>
        <p:grpSpPr>
          <a:xfrm>
            <a:off x="7761237" y="2436432"/>
            <a:ext cx="178957" cy="275769"/>
            <a:chOff x="2819150" y="3955025"/>
            <a:chExt cx="192200" cy="296175"/>
          </a:xfrm>
        </p:grpSpPr>
        <p:sp>
          <p:nvSpPr>
            <p:cNvPr id="3242" name="Google Shape;3242;p61"/>
            <p:cNvSpPr/>
            <p:nvPr/>
          </p:nvSpPr>
          <p:spPr>
            <a:xfrm>
              <a:off x="2856175" y="4007025"/>
              <a:ext cx="122100" cy="70125"/>
            </a:xfrm>
            <a:custGeom>
              <a:rect b="b" l="l" r="r" t="t"/>
              <a:pathLst>
                <a:path extrusionOk="0" h="2805" w="4884">
                  <a:moveTo>
                    <a:pt x="1324" y="0"/>
                  </a:moveTo>
                  <a:cubicBezTo>
                    <a:pt x="631" y="0"/>
                    <a:pt x="127" y="725"/>
                    <a:pt x="347" y="1386"/>
                  </a:cubicBezTo>
                  <a:lnTo>
                    <a:pt x="599" y="2080"/>
                  </a:lnTo>
                  <a:lnTo>
                    <a:pt x="379" y="2080"/>
                  </a:lnTo>
                  <a:cubicBezTo>
                    <a:pt x="158" y="2080"/>
                    <a:pt x="0" y="2237"/>
                    <a:pt x="0" y="2458"/>
                  </a:cubicBezTo>
                  <a:cubicBezTo>
                    <a:pt x="0" y="2647"/>
                    <a:pt x="158" y="2804"/>
                    <a:pt x="347" y="2804"/>
                  </a:cubicBezTo>
                  <a:lnTo>
                    <a:pt x="4506" y="2804"/>
                  </a:lnTo>
                  <a:cubicBezTo>
                    <a:pt x="4726" y="2804"/>
                    <a:pt x="4884" y="2647"/>
                    <a:pt x="4884" y="2458"/>
                  </a:cubicBezTo>
                  <a:cubicBezTo>
                    <a:pt x="4884" y="2237"/>
                    <a:pt x="4726" y="2080"/>
                    <a:pt x="4506" y="2080"/>
                  </a:cubicBezTo>
                  <a:lnTo>
                    <a:pt x="4317" y="2080"/>
                  </a:lnTo>
                  <a:lnTo>
                    <a:pt x="4569" y="1386"/>
                  </a:lnTo>
                  <a:cubicBezTo>
                    <a:pt x="4789" y="725"/>
                    <a:pt x="4285" y="0"/>
                    <a:pt x="359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3" name="Google Shape;3243;p61"/>
            <p:cNvSpPr/>
            <p:nvPr/>
          </p:nvSpPr>
          <p:spPr>
            <a:xfrm>
              <a:off x="2819150" y="4180300"/>
              <a:ext cx="192200" cy="70900"/>
            </a:xfrm>
            <a:custGeom>
              <a:rect b="b" l="l" r="r" t="t"/>
              <a:pathLst>
                <a:path extrusionOk="0" h="2836" w="7688">
                  <a:moveTo>
                    <a:pt x="1418" y="0"/>
                  </a:moveTo>
                  <a:cubicBezTo>
                    <a:pt x="1040" y="0"/>
                    <a:pt x="725" y="315"/>
                    <a:pt x="725" y="725"/>
                  </a:cubicBezTo>
                  <a:lnTo>
                    <a:pt x="725" y="1418"/>
                  </a:lnTo>
                  <a:cubicBezTo>
                    <a:pt x="316" y="1418"/>
                    <a:pt x="1" y="1733"/>
                    <a:pt x="1" y="2143"/>
                  </a:cubicBezTo>
                  <a:lnTo>
                    <a:pt x="1" y="2489"/>
                  </a:lnTo>
                  <a:cubicBezTo>
                    <a:pt x="1" y="2678"/>
                    <a:pt x="158" y="2836"/>
                    <a:pt x="379" y="2836"/>
                  </a:cubicBezTo>
                  <a:lnTo>
                    <a:pt x="7310" y="2836"/>
                  </a:lnTo>
                  <a:cubicBezTo>
                    <a:pt x="7530" y="2804"/>
                    <a:pt x="7688" y="2678"/>
                    <a:pt x="7688" y="2489"/>
                  </a:cubicBezTo>
                  <a:lnTo>
                    <a:pt x="7688" y="2143"/>
                  </a:lnTo>
                  <a:cubicBezTo>
                    <a:pt x="7688" y="1733"/>
                    <a:pt x="7373" y="1418"/>
                    <a:pt x="6995" y="1418"/>
                  </a:cubicBezTo>
                  <a:lnTo>
                    <a:pt x="6995" y="725"/>
                  </a:lnTo>
                  <a:cubicBezTo>
                    <a:pt x="6995" y="315"/>
                    <a:pt x="6680" y="0"/>
                    <a:pt x="627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4" name="Google Shape;3244;p61"/>
            <p:cNvSpPr/>
            <p:nvPr/>
          </p:nvSpPr>
          <p:spPr>
            <a:xfrm>
              <a:off x="2882950" y="3955025"/>
              <a:ext cx="68550" cy="35475"/>
            </a:xfrm>
            <a:custGeom>
              <a:rect b="b" l="l" r="r" t="t"/>
              <a:pathLst>
                <a:path extrusionOk="0" h="1419" w="2742">
                  <a:moveTo>
                    <a:pt x="1355" y="1"/>
                  </a:moveTo>
                  <a:cubicBezTo>
                    <a:pt x="1166" y="1"/>
                    <a:pt x="1009" y="158"/>
                    <a:pt x="1009" y="348"/>
                  </a:cubicBezTo>
                  <a:lnTo>
                    <a:pt x="1009" y="726"/>
                  </a:lnTo>
                  <a:cubicBezTo>
                    <a:pt x="568" y="820"/>
                    <a:pt x="221" y="1072"/>
                    <a:pt x="1" y="1419"/>
                  </a:cubicBezTo>
                  <a:lnTo>
                    <a:pt x="2742" y="1419"/>
                  </a:lnTo>
                  <a:cubicBezTo>
                    <a:pt x="2521" y="1104"/>
                    <a:pt x="2111" y="852"/>
                    <a:pt x="1733" y="726"/>
                  </a:cubicBezTo>
                  <a:lnTo>
                    <a:pt x="1733" y="348"/>
                  </a:lnTo>
                  <a:cubicBezTo>
                    <a:pt x="1670" y="158"/>
                    <a:pt x="1513" y="1"/>
                    <a:pt x="135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5" name="Google Shape;3245;p61"/>
            <p:cNvSpPr/>
            <p:nvPr/>
          </p:nvSpPr>
          <p:spPr>
            <a:xfrm>
              <a:off x="2856975" y="4093650"/>
              <a:ext cx="118950" cy="70125"/>
            </a:xfrm>
            <a:custGeom>
              <a:rect b="b" l="l" r="r" t="t"/>
              <a:pathLst>
                <a:path extrusionOk="0" h="2805" w="4758">
                  <a:moveTo>
                    <a:pt x="473" y="1"/>
                  </a:moveTo>
                  <a:lnTo>
                    <a:pt x="0" y="2805"/>
                  </a:lnTo>
                  <a:lnTo>
                    <a:pt x="4757" y="2805"/>
                  </a:lnTo>
                  <a:lnTo>
                    <a:pt x="428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46" name="Google Shape;3246;p61"/>
          <p:cNvGrpSpPr/>
          <p:nvPr/>
        </p:nvGrpSpPr>
        <p:grpSpPr>
          <a:xfrm>
            <a:off x="6400726" y="2872228"/>
            <a:ext cx="275024" cy="274302"/>
            <a:chOff x="4629125" y="3235150"/>
            <a:chExt cx="295375" cy="294600"/>
          </a:xfrm>
        </p:grpSpPr>
        <p:sp>
          <p:nvSpPr>
            <p:cNvPr id="3247" name="Google Shape;3247;p61"/>
            <p:cNvSpPr/>
            <p:nvPr/>
          </p:nvSpPr>
          <p:spPr>
            <a:xfrm>
              <a:off x="4696850" y="3391100"/>
              <a:ext cx="35475" cy="35475"/>
            </a:xfrm>
            <a:custGeom>
              <a:rect b="b" l="l" r="r" t="t"/>
              <a:pathLst>
                <a:path extrusionOk="0" h="1419" w="1419">
                  <a:moveTo>
                    <a:pt x="725" y="1"/>
                  </a:moveTo>
                  <a:cubicBezTo>
                    <a:pt x="316" y="1"/>
                    <a:pt x="1" y="316"/>
                    <a:pt x="1" y="694"/>
                  </a:cubicBezTo>
                  <a:cubicBezTo>
                    <a:pt x="64" y="1103"/>
                    <a:pt x="316" y="1418"/>
                    <a:pt x="725" y="1418"/>
                  </a:cubicBezTo>
                  <a:cubicBezTo>
                    <a:pt x="1103" y="1418"/>
                    <a:pt x="1418" y="1103"/>
                    <a:pt x="1418" y="694"/>
                  </a:cubicBezTo>
                  <a:cubicBezTo>
                    <a:pt x="1418" y="316"/>
                    <a:pt x="1103" y="1"/>
                    <a:pt x="72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8" name="Google Shape;3248;p61"/>
            <p:cNvSpPr/>
            <p:nvPr/>
          </p:nvSpPr>
          <p:spPr>
            <a:xfrm>
              <a:off x="4680300" y="3443875"/>
              <a:ext cx="69350" cy="34675"/>
            </a:xfrm>
            <a:custGeom>
              <a:rect b="b" l="l" r="r" t="t"/>
              <a:pathLst>
                <a:path extrusionOk="0" h="1387" w="2774">
                  <a:moveTo>
                    <a:pt x="1387" y="0"/>
                  </a:moveTo>
                  <a:cubicBezTo>
                    <a:pt x="631" y="0"/>
                    <a:pt x="1" y="630"/>
                    <a:pt x="1" y="1387"/>
                  </a:cubicBezTo>
                  <a:lnTo>
                    <a:pt x="2773" y="1387"/>
                  </a:lnTo>
                  <a:cubicBezTo>
                    <a:pt x="2773" y="630"/>
                    <a:pt x="2175" y="0"/>
                    <a:pt x="138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9" name="Google Shape;3249;p61"/>
            <p:cNvSpPr/>
            <p:nvPr/>
          </p:nvSpPr>
          <p:spPr>
            <a:xfrm>
              <a:off x="4629125" y="3339900"/>
              <a:ext cx="295375" cy="189850"/>
            </a:xfrm>
            <a:custGeom>
              <a:rect b="b" l="l" r="r" t="t"/>
              <a:pathLst>
                <a:path extrusionOk="0" h="7594" w="11815">
                  <a:moveTo>
                    <a:pt x="10050" y="2080"/>
                  </a:moveTo>
                  <a:cubicBezTo>
                    <a:pt x="10239" y="2080"/>
                    <a:pt x="10397" y="2238"/>
                    <a:pt x="10397" y="2427"/>
                  </a:cubicBezTo>
                  <a:cubicBezTo>
                    <a:pt x="10397" y="2616"/>
                    <a:pt x="10239" y="2773"/>
                    <a:pt x="10050" y="2773"/>
                  </a:cubicBezTo>
                  <a:lnTo>
                    <a:pt x="6553" y="2773"/>
                  </a:lnTo>
                  <a:cubicBezTo>
                    <a:pt x="6333" y="2773"/>
                    <a:pt x="6175" y="2616"/>
                    <a:pt x="6175" y="2427"/>
                  </a:cubicBezTo>
                  <a:cubicBezTo>
                    <a:pt x="6175" y="2238"/>
                    <a:pt x="6333" y="2080"/>
                    <a:pt x="6553" y="2080"/>
                  </a:cubicBezTo>
                  <a:close/>
                  <a:moveTo>
                    <a:pt x="10050" y="3466"/>
                  </a:moveTo>
                  <a:cubicBezTo>
                    <a:pt x="10239" y="3466"/>
                    <a:pt x="10397" y="3624"/>
                    <a:pt x="10397" y="3813"/>
                  </a:cubicBezTo>
                  <a:cubicBezTo>
                    <a:pt x="10397" y="4002"/>
                    <a:pt x="10239" y="4159"/>
                    <a:pt x="10050" y="4159"/>
                  </a:cubicBezTo>
                  <a:lnTo>
                    <a:pt x="6553" y="4159"/>
                  </a:lnTo>
                  <a:cubicBezTo>
                    <a:pt x="6333" y="4159"/>
                    <a:pt x="6175" y="4002"/>
                    <a:pt x="6175" y="3813"/>
                  </a:cubicBezTo>
                  <a:cubicBezTo>
                    <a:pt x="6175" y="3624"/>
                    <a:pt x="6333" y="3466"/>
                    <a:pt x="6553" y="3466"/>
                  </a:cubicBezTo>
                  <a:close/>
                  <a:moveTo>
                    <a:pt x="10050" y="4821"/>
                  </a:moveTo>
                  <a:cubicBezTo>
                    <a:pt x="10239" y="4821"/>
                    <a:pt x="10397" y="4978"/>
                    <a:pt x="10397" y="5199"/>
                  </a:cubicBezTo>
                  <a:cubicBezTo>
                    <a:pt x="10397" y="5388"/>
                    <a:pt x="10239" y="5546"/>
                    <a:pt x="10050" y="5546"/>
                  </a:cubicBezTo>
                  <a:lnTo>
                    <a:pt x="6553" y="5546"/>
                  </a:lnTo>
                  <a:cubicBezTo>
                    <a:pt x="6333" y="5546"/>
                    <a:pt x="6175" y="5388"/>
                    <a:pt x="6175" y="5199"/>
                  </a:cubicBezTo>
                  <a:cubicBezTo>
                    <a:pt x="6175" y="4978"/>
                    <a:pt x="6333" y="4821"/>
                    <a:pt x="6553" y="4821"/>
                  </a:cubicBezTo>
                  <a:close/>
                  <a:moveTo>
                    <a:pt x="3403" y="1418"/>
                  </a:moveTo>
                  <a:cubicBezTo>
                    <a:pt x="4127" y="1418"/>
                    <a:pt x="4757" y="2049"/>
                    <a:pt x="4757" y="2773"/>
                  </a:cubicBezTo>
                  <a:cubicBezTo>
                    <a:pt x="4757" y="3151"/>
                    <a:pt x="4600" y="3498"/>
                    <a:pt x="4379" y="3718"/>
                  </a:cubicBezTo>
                  <a:cubicBezTo>
                    <a:pt x="5009" y="4065"/>
                    <a:pt x="5451" y="4758"/>
                    <a:pt x="5451" y="5546"/>
                  </a:cubicBezTo>
                  <a:lnTo>
                    <a:pt x="5451" y="5892"/>
                  </a:lnTo>
                  <a:lnTo>
                    <a:pt x="5514" y="5892"/>
                  </a:lnTo>
                  <a:cubicBezTo>
                    <a:pt x="5514" y="6081"/>
                    <a:pt x="5356" y="6239"/>
                    <a:pt x="5167" y="6239"/>
                  </a:cubicBezTo>
                  <a:lnTo>
                    <a:pt x="1701" y="6239"/>
                  </a:lnTo>
                  <a:cubicBezTo>
                    <a:pt x="1512" y="6239"/>
                    <a:pt x="1355" y="6081"/>
                    <a:pt x="1355" y="5892"/>
                  </a:cubicBezTo>
                  <a:lnTo>
                    <a:pt x="1355" y="5546"/>
                  </a:lnTo>
                  <a:cubicBezTo>
                    <a:pt x="1355" y="4758"/>
                    <a:pt x="1764" y="4096"/>
                    <a:pt x="2395" y="3718"/>
                  </a:cubicBezTo>
                  <a:cubicBezTo>
                    <a:pt x="2174" y="3498"/>
                    <a:pt x="2016" y="3151"/>
                    <a:pt x="2016" y="2773"/>
                  </a:cubicBezTo>
                  <a:cubicBezTo>
                    <a:pt x="2016" y="2049"/>
                    <a:pt x="2647" y="1418"/>
                    <a:pt x="3403" y="1418"/>
                  </a:cubicBezTo>
                  <a:close/>
                  <a:moveTo>
                    <a:pt x="1040" y="1"/>
                  </a:moveTo>
                  <a:cubicBezTo>
                    <a:pt x="441" y="1"/>
                    <a:pt x="0" y="473"/>
                    <a:pt x="0" y="1009"/>
                  </a:cubicBezTo>
                  <a:lnTo>
                    <a:pt x="0" y="6554"/>
                  </a:lnTo>
                  <a:cubicBezTo>
                    <a:pt x="0" y="7152"/>
                    <a:pt x="473" y="7593"/>
                    <a:pt x="1040" y="7593"/>
                  </a:cubicBezTo>
                  <a:lnTo>
                    <a:pt x="10806" y="7593"/>
                  </a:lnTo>
                  <a:cubicBezTo>
                    <a:pt x="11373" y="7593"/>
                    <a:pt x="11815" y="7121"/>
                    <a:pt x="11815" y="6554"/>
                  </a:cubicBezTo>
                  <a:lnTo>
                    <a:pt x="11815" y="1009"/>
                  </a:lnTo>
                  <a:cubicBezTo>
                    <a:pt x="11783" y="473"/>
                    <a:pt x="11310" y="1"/>
                    <a:pt x="10743" y="1"/>
                  </a:cubicBezTo>
                  <a:lnTo>
                    <a:pt x="7593" y="1"/>
                  </a:lnTo>
                  <a:lnTo>
                    <a:pt x="7593" y="347"/>
                  </a:lnTo>
                  <a:cubicBezTo>
                    <a:pt x="7593" y="946"/>
                    <a:pt x="7120" y="1355"/>
                    <a:pt x="6585" y="1355"/>
                  </a:cubicBezTo>
                  <a:lnTo>
                    <a:pt x="5198" y="1355"/>
                  </a:lnTo>
                  <a:cubicBezTo>
                    <a:pt x="4600" y="1355"/>
                    <a:pt x="4190" y="883"/>
                    <a:pt x="4190" y="347"/>
                  </a:cubicBezTo>
                  <a:lnTo>
                    <a:pt x="419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0" name="Google Shape;3250;p61"/>
            <p:cNvSpPr/>
            <p:nvPr/>
          </p:nvSpPr>
          <p:spPr>
            <a:xfrm>
              <a:off x="4714975" y="3287125"/>
              <a:ext cx="122100" cy="70125"/>
            </a:xfrm>
            <a:custGeom>
              <a:rect b="b" l="l" r="r" t="t"/>
              <a:pathLst>
                <a:path extrusionOk="0" h="2805" w="4884">
                  <a:moveTo>
                    <a:pt x="693" y="1"/>
                  </a:moveTo>
                  <a:cubicBezTo>
                    <a:pt x="315" y="1"/>
                    <a:pt x="0" y="316"/>
                    <a:pt x="0" y="725"/>
                  </a:cubicBezTo>
                  <a:cubicBezTo>
                    <a:pt x="0" y="1104"/>
                    <a:pt x="315" y="1419"/>
                    <a:pt x="693" y="1419"/>
                  </a:cubicBezTo>
                  <a:lnTo>
                    <a:pt x="1418" y="1419"/>
                  </a:lnTo>
                  <a:lnTo>
                    <a:pt x="1418" y="2458"/>
                  </a:lnTo>
                  <a:cubicBezTo>
                    <a:pt x="1386" y="2647"/>
                    <a:pt x="1544" y="2805"/>
                    <a:pt x="1733" y="2805"/>
                  </a:cubicBezTo>
                  <a:lnTo>
                    <a:pt x="3119" y="2805"/>
                  </a:lnTo>
                  <a:cubicBezTo>
                    <a:pt x="3308" y="2805"/>
                    <a:pt x="3466" y="2647"/>
                    <a:pt x="3466" y="2458"/>
                  </a:cubicBezTo>
                  <a:lnTo>
                    <a:pt x="3466" y="1419"/>
                  </a:lnTo>
                  <a:lnTo>
                    <a:pt x="4159" y="1419"/>
                  </a:lnTo>
                  <a:cubicBezTo>
                    <a:pt x="4568" y="1419"/>
                    <a:pt x="4883" y="1104"/>
                    <a:pt x="4883" y="725"/>
                  </a:cubicBezTo>
                  <a:cubicBezTo>
                    <a:pt x="4883" y="316"/>
                    <a:pt x="4568" y="1"/>
                    <a:pt x="415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1" name="Google Shape;3251;p61"/>
            <p:cNvSpPr/>
            <p:nvPr/>
          </p:nvSpPr>
          <p:spPr>
            <a:xfrm>
              <a:off x="4732300" y="3235150"/>
              <a:ext cx="86650" cy="35475"/>
            </a:xfrm>
            <a:custGeom>
              <a:rect b="b" l="l" r="r" t="t"/>
              <a:pathLst>
                <a:path extrusionOk="0" h="1419" w="3466">
                  <a:moveTo>
                    <a:pt x="378" y="1"/>
                  </a:moveTo>
                  <a:cubicBezTo>
                    <a:pt x="158" y="1"/>
                    <a:pt x="0" y="158"/>
                    <a:pt x="0" y="347"/>
                  </a:cubicBezTo>
                  <a:lnTo>
                    <a:pt x="0" y="1418"/>
                  </a:lnTo>
                  <a:lnTo>
                    <a:pt x="3466" y="1418"/>
                  </a:lnTo>
                  <a:lnTo>
                    <a:pt x="3466" y="347"/>
                  </a:lnTo>
                  <a:cubicBezTo>
                    <a:pt x="3466" y="158"/>
                    <a:pt x="3308" y="1"/>
                    <a:pt x="311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52" name="Google Shape;3252;p61"/>
          <p:cNvGrpSpPr/>
          <p:nvPr/>
        </p:nvGrpSpPr>
        <p:grpSpPr>
          <a:xfrm>
            <a:off x="6395639" y="3307423"/>
            <a:ext cx="275047" cy="275024"/>
            <a:chOff x="4628325" y="3599825"/>
            <a:chExt cx="295400" cy="295375"/>
          </a:xfrm>
        </p:grpSpPr>
        <p:sp>
          <p:nvSpPr>
            <p:cNvPr id="3253" name="Google Shape;3253;p61"/>
            <p:cNvSpPr/>
            <p:nvPr/>
          </p:nvSpPr>
          <p:spPr>
            <a:xfrm>
              <a:off x="4679525" y="3686450"/>
              <a:ext cx="17350" cy="86675"/>
            </a:xfrm>
            <a:custGeom>
              <a:rect b="b" l="l" r="r" t="t"/>
              <a:pathLst>
                <a:path extrusionOk="0" h="3467" w="694">
                  <a:moveTo>
                    <a:pt x="0" y="1"/>
                  </a:moveTo>
                  <a:lnTo>
                    <a:pt x="0" y="3466"/>
                  </a:lnTo>
                  <a:lnTo>
                    <a:pt x="694" y="3466"/>
                  </a:lnTo>
                  <a:lnTo>
                    <a:pt x="69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4" name="Google Shape;3254;p61"/>
            <p:cNvSpPr/>
            <p:nvPr/>
          </p:nvSpPr>
          <p:spPr>
            <a:xfrm>
              <a:off x="4854375" y="3686450"/>
              <a:ext cx="18150" cy="86675"/>
            </a:xfrm>
            <a:custGeom>
              <a:rect b="b" l="l" r="r" t="t"/>
              <a:pathLst>
                <a:path extrusionOk="0" h="3467" w="726">
                  <a:moveTo>
                    <a:pt x="1" y="1"/>
                  </a:moveTo>
                  <a:lnTo>
                    <a:pt x="1" y="3466"/>
                  </a:lnTo>
                  <a:lnTo>
                    <a:pt x="725" y="3466"/>
                  </a:lnTo>
                  <a:lnTo>
                    <a:pt x="72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5" name="Google Shape;3255;p61"/>
            <p:cNvSpPr/>
            <p:nvPr/>
          </p:nvSpPr>
          <p:spPr>
            <a:xfrm>
              <a:off x="4679525" y="3790425"/>
              <a:ext cx="17350" cy="104000"/>
            </a:xfrm>
            <a:custGeom>
              <a:rect b="b" l="l" r="r" t="t"/>
              <a:pathLst>
                <a:path extrusionOk="0" h="4160" w="694">
                  <a:moveTo>
                    <a:pt x="0" y="0"/>
                  </a:moveTo>
                  <a:lnTo>
                    <a:pt x="0" y="4159"/>
                  </a:lnTo>
                  <a:lnTo>
                    <a:pt x="694" y="4159"/>
                  </a:lnTo>
                  <a:lnTo>
                    <a:pt x="69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6" name="Google Shape;3256;p61"/>
            <p:cNvSpPr/>
            <p:nvPr/>
          </p:nvSpPr>
          <p:spPr>
            <a:xfrm>
              <a:off x="4854375" y="3790425"/>
              <a:ext cx="18150" cy="104000"/>
            </a:xfrm>
            <a:custGeom>
              <a:rect b="b" l="l" r="r" t="t"/>
              <a:pathLst>
                <a:path extrusionOk="0" h="4160" w="726">
                  <a:moveTo>
                    <a:pt x="1" y="0"/>
                  </a:moveTo>
                  <a:lnTo>
                    <a:pt x="1" y="4159"/>
                  </a:lnTo>
                  <a:lnTo>
                    <a:pt x="725" y="4159"/>
                  </a:lnTo>
                  <a:lnTo>
                    <a:pt x="72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7" name="Google Shape;3257;p61"/>
            <p:cNvSpPr/>
            <p:nvPr/>
          </p:nvSpPr>
          <p:spPr>
            <a:xfrm>
              <a:off x="4628325" y="3686450"/>
              <a:ext cx="34675" cy="86675"/>
            </a:xfrm>
            <a:custGeom>
              <a:rect b="b" l="l" r="r" t="t"/>
              <a:pathLst>
                <a:path extrusionOk="0" h="3467" w="1387">
                  <a:moveTo>
                    <a:pt x="1009" y="1"/>
                  </a:moveTo>
                  <a:cubicBezTo>
                    <a:pt x="442" y="1"/>
                    <a:pt x="1" y="442"/>
                    <a:pt x="1" y="1009"/>
                  </a:cubicBezTo>
                  <a:lnTo>
                    <a:pt x="1" y="2049"/>
                  </a:lnTo>
                  <a:cubicBezTo>
                    <a:pt x="1" y="2427"/>
                    <a:pt x="158" y="2773"/>
                    <a:pt x="442" y="3025"/>
                  </a:cubicBezTo>
                  <a:cubicBezTo>
                    <a:pt x="662" y="3340"/>
                    <a:pt x="1009" y="3466"/>
                    <a:pt x="1387" y="3466"/>
                  </a:cubicBezTo>
                  <a:lnTo>
                    <a:pt x="138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8" name="Google Shape;3258;p61"/>
            <p:cNvSpPr/>
            <p:nvPr/>
          </p:nvSpPr>
          <p:spPr>
            <a:xfrm>
              <a:off x="4714975" y="3686450"/>
              <a:ext cx="122100" cy="86675"/>
            </a:xfrm>
            <a:custGeom>
              <a:rect b="b" l="l" r="r" t="t"/>
              <a:pathLst>
                <a:path extrusionOk="0" h="3467" w="4884">
                  <a:moveTo>
                    <a:pt x="0" y="1"/>
                  </a:moveTo>
                  <a:lnTo>
                    <a:pt x="0" y="3466"/>
                  </a:lnTo>
                  <a:lnTo>
                    <a:pt x="4883" y="3466"/>
                  </a:lnTo>
                  <a:lnTo>
                    <a:pt x="488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9" name="Google Shape;3259;p61"/>
            <p:cNvSpPr/>
            <p:nvPr/>
          </p:nvSpPr>
          <p:spPr>
            <a:xfrm>
              <a:off x="4889025" y="3777825"/>
              <a:ext cx="34700" cy="117375"/>
            </a:xfrm>
            <a:custGeom>
              <a:rect b="b" l="l" r="r" t="t"/>
              <a:pathLst>
                <a:path extrusionOk="0" h="4695" w="1388">
                  <a:moveTo>
                    <a:pt x="1387" y="0"/>
                  </a:moveTo>
                  <a:cubicBezTo>
                    <a:pt x="977" y="315"/>
                    <a:pt x="505" y="504"/>
                    <a:pt x="1" y="504"/>
                  </a:cubicBezTo>
                  <a:lnTo>
                    <a:pt x="1" y="4695"/>
                  </a:lnTo>
                  <a:lnTo>
                    <a:pt x="347" y="4695"/>
                  </a:lnTo>
                  <a:cubicBezTo>
                    <a:pt x="946" y="4695"/>
                    <a:pt x="1387" y="4222"/>
                    <a:pt x="1387" y="3655"/>
                  </a:cubicBezTo>
                  <a:lnTo>
                    <a:pt x="138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0" name="Google Shape;3260;p61"/>
            <p:cNvSpPr/>
            <p:nvPr/>
          </p:nvSpPr>
          <p:spPr>
            <a:xfrm>
              <a:off x="4628325" y="3777825"/>
              <a:ext cx="34675" cy="116600"/>
            </a:xfrm>
            <a:custGeom>
              <a:rect b="b" l="l" r="r" t="t"/>
              <a:pathLst>
                <a:path extrusionOk="0" h="4664" w="1387">
                  <a:moveTo>
                    <a:pt x="1" y="0"/>
                  </a:moveTo>
                  <a:lnTo>
                    <a:pt x="1" y="3655"/>
                  </a:lnTo>
                  <a:cubicBezTo>
                    <a:pt x="1" y="4222"/>
                    <a:pt x="442" y="4663"/>
                    <a:pt x="1009" y="4663"/>
                  </a:cubicBezTo>
                  <a:lnTo>
                    <a:pt x="1387" y="4663"/>
                  </a:lnTo>
                  <a:lnTo>
                    <a:pt x="1387" y="504"/>
                  </a:lnTo>
                  <a:cubicBezTo>
                    <a:pt x="851" y="504"/>
                    <a:pt x="379" y="315"/>
                    <a:pt x="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1" name="Google Shape;3261;p61"/>
            <p:cNvSpPr/>
            <p:nvPr/>
          </p:nvSpPr>
          <p:spPr>
            <a:xfrm>
              <a:off x="4766950" y="3790425"/>
              <a:ext cx="17350" cy="18150"/>
            </a:xfrm>
            <a:custGeom>
              <a:rect b="b" l="l" r="r" t="t"/>
              <a:pathLst>
                <a:path extrusionOk="0" h="726" w="694">
                  <a:moveTo>
                    <a:pt x="1" y="0"/>
                  </a:moveTo>
                  <a:lnTo>
                    <a:pt x="1" y="347"/>
                  </a:lnTo>
                  <a:cubicBezTo>
                    <a:pt x="1" y="568"/>
                    <a:pt x="158" y="725"/>
                    <a:pt x="347" y="725"/>
                  </a:cubicBezTo>
                  <a:cubicBezTo>
                    <a:pt x="568" y="725"/>
                    <a:pt x="694" y="568"/>
                    <a:pt x="694" y="347"/>
                  </a:cubicBezTo>
                  <a:lnTo>
                    <a:pt x="69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2" name="Google Shape;3262;p61"/>
            <p:cNvSpPr/>
            <p:nvPr/>
          </p:nvSpPr>
          <p:spPr>
            <a:xfrm>
              <a:off x="4889025" y="3686450"/>
              <a:ext cx="34700" cy="86675"/>
            </a:xfrm>
            <a:custGeom>
              <a:rect b="b" l="l" r="r" t="t"/>
              <a:pathLst>
                <a:path extrusionOk="0" h="3467" w="1388">
                  <a:moveTo>
                    <a:pt x="1" y="1"/>
                  </a:moveTo>
                  <a:lnTo>
                    <a:pt x="1" y="3466"/>
                  </a:lnTo>
                  <a:cubicBezTo>
                    <a:pt x="347" y="3466"/>
                    <a:pt x="662" y="3340"/>
                    <a:pt x="946" y="3088"/>
                  </a:cubicBezTo>
                  <a:cubicBezTo>
                    <a:pt x="1229" y="2836"/>
                    <a:pt x="1387" y="2458"/>
                    <a:pt x="1387" y="2080"/>
                  </a:cubicBezTo>
                  <a:lnTo>
                    <a:pt x="1387" y="1040"/>
                  </a:lnTo>
                  <a:cubicBezTo>
                    <a:pt x="1387" y="442"/>
                    <a:pt x="914" y="1"/>
                    <a:pt x="3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3" name="Google Shape;3263;p61"/>
            <p:cNvSpPr/>
            <p:nvPr/>
          </p:nvSpPr>
          <p:spPr>
            <a:xfrm>
              <a:off x="4714975" y="3790425"/>
              <a:ext cx="122100" cy="104000"/>
            </a:xfrm>
            <a:custGeom>
              <a:rect b="b" l="l" r="r" t="t"/>
              <a:pathLst>
                <a:path extrusionOk="0" h="4160" w="4884">
                  <a:moveTo>
                    <a:pt x="0" y="0"/>
                  </a:moveTo>
                  <a:lnTo>
                    <a:pt x="0" y="4159"/>
                  </a:lnTo>
                  <a:lnTo>
                    <a:pt x="4883" y="4159"/>
                  </a:lnTo>
                  <a:lnTo>
                    <a:pt x="4883" y="0"/>
                  </a:lnTo>
                  <a:lnTo>
                    <a:pt x="3466" y="0"/>
                  </a:lnTo>
                  <a:lnTo>
                    <a:pt x="3466" y="347"/>
                  </a:lnTo>
                  <a:cubicBezTo>
                    <a:pt x="3466" y="946"/>
                    <a:pt x="2993" y="1387"/>
                    <a:pt x="2426" y="1387"/>
                  </a:cubicBezTo>
                  <a:cubicBezTo>
                    <a:pt x="1827" y="1387"/>
                    <a:pt x="1418" y="914"/>
                    <a:pt x="1418" y="347"/>
                  </a:cubicBezTo>
                  <a:lnTo>
                    <a:pt x="141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4" name="Google Shape;3264;p61"/>
            <p:cNvSpPr/>
            <p:nvPr/>
          </p:nvSpPr>
          <p:spPr>
            <a:xfrm>
              <a:off x="4714175" y="3599825"/>
              <a:ext cx="122100" cy="69325"/>
            </a:xfrm>
            <a:custGeom>
              <a:rect b="b" l="l" r="r" t="t"/>
              <a:pathLst>
                <a:path extrusionOk="0" h="2773" w="4884">
                  <a:moveTo>
                    <a:pt x="2427" y="0"/>
                  </a:moveTo>
                  <a:cubicBezTo>
                    <a:pt x="1103" y="0"/>
                    <a:pt x="1" y="1103"/>
                    <a:pt x="1" y="2426"/>
                  </a:cubicBezTo>
                  <a:lnTo>
                    <a:pt x="1" y="2773"/>
                  </a:lnTo>
                  <a:lnTo>
                    <a:pt x="1355" y="2773"/>
                  </a:lnTo>
                  <a:lnTo>
                    <a:pt x="1355" y="2426"/>
                  </a:lnTo>
                  <a:cubicBezTo>
                    <a:pt x="1355" y="1828"/>
                    <a:pt x="1828" y="1418"/>
                    <a:pt x="2395" y="1418"/>
                  </a:cubicBezTo>
                  <a:cubicBezTo>
                    <a:pt x="2994" y="1418"/>
                    <a:pt x="3403" y="1891"/>
                    <a:pt x="3403" y="2426"/>
                  </a:cubicBezTo>
                  <a:lnTo>
                    <a:pt x="3403" y="2773"/>
                  </a:lnTo>
                  <a:lnTo>
                    <a:pt x="4884" y="2773"/>
                  </a:lnTo>
                  <a:lnTo>
                    <a:pt x="4884" y="2426"/>
                  </a:lnTo>
                  <a:cubicBezTo>
                    <a:pt x="4884" y="1103"/>
                    <a:pt x="3781" y="0"/>
                    <a:pt x="242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65" name="Google Shape;3265;p61"/>
          <p:cNvGrpSpPr/>
          <p:nvPr/>
        </p:nvGrpSpPr>
        <p:grpSpPr>
          <a:xfrm>
            <a:off x="6418656" y="3743331"/>
            <a:ext cx="242039" cy="275769"/>
            <a:chOff x="4645650" y="3962900"/>
            <a:chExt cx="259950" cy="296175"/>
          </a:xfrm>
        </p:grpSpPr>
        <p:sp>
          <p:nvSpPr>
            <p:cNvPr id="3266" name="Google Shape;3266;p61"/>
            <p:cNvSpPr/>
            <p:nvPr/>
          </p:nvSpPr>
          <p:spPr>
            <a:xfrm>
              <a:off x="4853600" y="4155100"/>
              <a:ext cx="52000" cy="103975"/>
            </a:xfrm>
            <a:custGeom>
              <a:rect b="b" l="l" r="r" t="t"/>
              <a:pathLst>
                <a:path extrusionOk="0" h="4159" w="2080">
                  <a:moveTo>
                    <a:pt x="0" y="0"/>
                  </a:moveTo>
                  <a:lnTo>
                    <a:pt x="0" y="4159"/>
                  </a:lnTo>
                  <a:lnTo>
                    <a:pt x="1733" y="4159"/>
                  </a:lnTo>
                  <a:cubicBezTo>
                    <a:pt x="1922" y="4159"/>
                    <a:pt x="2079" y="4001"/>
                    <a:pt x="2079" y="3812"/>
                  </a:cubicBezTo>
                  <a:lnTo>
                    <a:pt x="2079" y="1733"/>
                  </a:lnTo>
                  <a:cubicBezTo>
                    <a:pt x="2079" y="788"/>
                    <a:pt x="1292"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7" name="Google Shape;3267;p61"/>
            <p:cNvSpPr/>
            <p:nvPr/>
          </p:nvSpPr>
          <p:spPr>
            <a:xfrm>
              <a:off x="4714975" y="4155100"/>
              <a:ext cx="121300" cy="50625"/>
            </a:xfrm>
            <a:custGeom>
              <a:rect b="b" l="l" r="r" t="t"/>
              <a:pathLst>
                <a:path extrusionOk="0" h="2025" w="4852">
                  <a:moveTo>
                    <a:pt x="0" y="0"/>
                  </a:moveTo>
                  <a:lnTo>
                    <a:pt x="0" y="1481"/>
                  </a:lnTo>
                  <a:cubicBezTo>
                    <a:pt x="772" y="1843"/>
                    <a:pt x="1599" y="2024"/>
                    <a:pt x="2426" y="2024"/>
                  </a:cubicBezTo>
                  <a:cubicBezTo>
                    <a:pt x="3253" y="2024"/>
                    <a:pt x="4080" y="1843"/>
                    <a:pt x="4852" y="1481"/>
                  </a:cubicBezTo>
                  <a:lnTo>
                    <a:pt x="4852" y="0"/>
                  </a:lnTo>
                  <a:lnTo>
                    <a:pt x="4789" y="0"/>
                  </a:lnTo>
                  <a:cubicBezTo>
                    <a:pt x="4348" y="410"/>
                    <a:pt x="3781" y="693"/>
                    <a:pt x="3119" y="693"/>
                  </a:cubicBezTo>
                  <a:lnTo>
                    <a:pt x="1733" y="693"/>
                  </a:lnTo>
                  <a:cubicBezTo>
                    <a:pt x="1071" y="693"/>
                    <a:pt x="473" y="410"/>
                    <a:pt x="3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8" name="Google Shape;3268;p61"/>
            <p:cNvSpPr/>
            <p:nvPr/>
          </p:nvSpPr>
          <p:spPr>
            <a:xfrm>
              <a:off x="4714975" y="4211025"/>
              <a:ext cx="121300" cy="48050"/>
            </a:xfrm>
            <a:custGeom>
              <a:rect b="b" l="l" r="r" t="t"/>
              <a:pathLst>
                <a:path extrusionOk="0" h="1922" w="4852">
                  <a:moveTo>
                    <a:pt x="0" y="0"/>
                  </a:moveTo>
                  <a:lnTo>
                    <a:pt x="0" y="1922"/>
                  </a:lnTo>
                  <a:lnTo>
                    <a:pt x="4852" y="1922"/>
                  </a:lnTo>
                  <a:lnTo>
                    <a:pt x="4852" y="0"/>
                  </a:lnTo>
                  <a:cubicBezTo>
                    <a:pt x="4080" y="315"/>
                    <a:pt x="3253" y="473"/>
                    <a:pt x="2426" y="473"/>
                  </a:cubicBezTo>
                  <a:cubicBezTo>
                    <a:pt x="1599" y="473"/>
                    <a:pt x="772" y="315"/>
                    <a:pt x="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9" name="Google Shape;3269;p61"/>
            <p:cNvSpPr/>
            <p:nvPr/>
          </p:nvSpPr>
          <p:spPr>
            <a:xfrm>
              <a:off x="4645650" y="4154300"/>
              <a:ext cx="52025" cy="104775"/>
            </a:xfrm>
            <a:custGeom>
              <a:rect b="b" l="l" r="r" t="t"/>
              <a:pathLst>
                <a:path extrusionOk="0" h="4191" w="2081">
                  <a:moveTo>
                    <a:pt x="1734" y="1"/>
                  </a:moveTo>
                  <a:cubicBezTo>
                    <a:pt x="757" y="32"/>
                    <a:pt x="1" y="757"/>
                    <a:pt x="1" y="1765"/>
                  </a:cubicBezTo>
                  <a:lnTo>
                    <a:pt x="1" y="3844"/>
                  </a:lnTo>
                  <a:cubicBezTo>
                    <a:pt x="1" y="4033"/>
                    <a:pt x="158" y="4191"/>
                    <a:pt x="379" y="4191"/>
                  </a:cubicBezTo>
                  <a:lnTo>
                    <a:pt x="2080" y="4191"/>
                  </a:lnTo>
                  <a:lnTo>
                    <a:pt x="208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0" name="Google Shape;3270;p61"/>
            <p:cNvSpPr/>
            <p:nvPr/>
          </p:nvSpPr>
          <p:spPr>
            <a:xfrm>
              <a:off x="4722850" y="4049550"/>
              <a:ext cx="103975" cy="105575"/>
            </a:xfrm>
            <a:custGeom>
              <a:rect b="b" l="l" r="r" t="t"/>
              <a:pathLst>
                <a:path extrusionOk="0" h="4223" w="4159">
                  <a:moveTo>
                    <a:pt x="2080" y="1"/>
                  </a:moveTo>
                  <a:cubicBezTo>
                    <a:pt x="1765" y="442"/>
                    <a:pt x="1260" y="694"/>
                    <a:pt x="693" y="694"/>
                  </a:cubicBezTo>
                  <a:lnTo>
                    <a:pt x="0" y="694"/>
                  </a:lnTo>
                  <a:lnTo>
                    <a:pt x="0" y="3498"/>
                  </a:lnTo>
                  <a:cubicBezTo>
                    <a:pt x="347" y="3939"/>
                    <a:pt x="851" y="4222"/>
                    <a:pt x="1418" y="4222"/>
                  </a:cubicBezTo>
                  <a:lnTo>
                    <a:pt x="2804" y="4222"/>
                  </a:lnTo>
                  <a:cubicBezTo>
                    <a:pt x="3340" y="4222"/>
                    <a:pt x="3844" y="3939"/>
                    <a:pt x="4159" y="3498"/>
                  </a:cubicBezTo>
                  <a:lnTo>
                    <a:pt x="4159" y="694"/>
                  </a:lnTo>
                  <a:lnTo>
                    <a:pt x="3466" y="694"/>
                  </a:lnTo>
                  <a:cubicBezTo>
                    <a:pt x="2899" y="694"/>
                    <a:pt x="2395" y="442"/>
                    <a:pt x="208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1" name="Google Shape;3271;p61"/>
            <p:cNvSpPr/>
            <p:nvPr/>
          </p:nvSpPr>
          <p:spPr>
            <a:xfrm>
              <a:off x="4678725" y="3962900"/>
              <a:ext cx="190650" cy="174100"/>
            </a:xfrm>
            <a:custGeom>
              <a:rect b="b" l="l" r="r" t="t"/>
              <a:pathLst>
                <a:path extrusionOk="0" h="6964" w="7626">
                  <a:moveTo>
                    <a:pt x="3813" y="1"/>
                  </a:moveTo>
                  <a:cubicBezTo>
                    <a:pt x="1734" y="1"/>
                    <a:pt x="1" y="1702"/>
                    <a:pt x="1" y="3813"/>
                  </a:cubicBezTo>
                  <a:lnTo>
                    <a:pt x="1" y="5955"/>
                  </a:lnTo>
                  <a:lnTo>
                    <a:pt x="64" y="5955"/>
                  </a:lnTo>
                  <a:cubicBezTo>
                    <a:pt x="64" y="6522"/>
                    <a:pt x="537" y="6964"/>
                    <a:pt x="1104" y="6964"/>
                  </a:cubicBezTo>
                  <a:lnTo>
                    <a:pt x="1104" y="3813"/>
                  </a:lnTo>
                  <a:cubicBezTo>
                    <a:pt x="1104" y="3624"/>
                    <a:pt x="1261" y="3467"/>
                    <a:pt x="1450" y="3467"/>
                  </a:cubicBezTo>
                  <a:lnTo>
                    <a:pt x="2458" y="3467"/>
                  </a:lnTo>
                  <a:cubicBezTo>
                    <a:pt x="3057" y="3467"/>
                    <a:pt x="3498" y="2994"/>
                    <a:pt x="3498" y="2427"/>
                  </a:cubicBezTo>
                  <a:lnTo>
                    <a:pt x="3498" y="1734"/>
                  </a:lnTo>
                  <a:cubicBezTo>
                    <a:pt x="3498" y="1545"/>
                    <a:pt x="3656" y="1387"/>
                    <a:pt x="3845" y="1387"/>
                  </a:cubicBezTo>
                  <a:cubicBezTo>
                    <a:pt x="4034" y="1387"/>
                    <a:pt x="4191" y="1545"/>
                    <a:pt x="4191" y="1734"/>
                  </a:cubicBezTo>
                  <a:lnTo>
                    <a:pt x="4191" y="2427"/>
                  </a:lnTo>
                  <a:cubicBezTo>
                    <a:pt x="4191" y="3025"/>
                    <a:pt x="4664" y="3467"/>
                    <a:pt x="5231" y="3467"/>
                  </a:cubicBezTo>
                  <a:lnTo>
                    <a:pt x="6239" y="3467"/>
                  </a:lnTo>
                  <a:cubicBezTo>
                    <a:pt x="6459" y="3467"/>
                    <a:pt x="6617" y="3624"/>
                    <a:pt x="6617" y="3813"/>
                  </a:cubicBezTo>
                  <a:lnTo>
                    <a:pt x="6617" y="6964"/>
                  </a:lnTo>
                  <a:cubicBezTo>
                    <a:pt x="7184" y="6964"/>
                    <a:pt x="7625" y="6491"/>
                    <a:pt x="7625" y="5955"/>
                  </a:cubicBezTo>
                  <a:lnTo>
                    <a:pt x="7625" y="3813"/>
                  </a:lnTo>
                  <a:cubicBezTo>
                    <a:pt x="7625" y="1734"/>
                    <a:pt x="5924" y="1"/>
                    <a:pt x="381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72" name="Google Shape;3272;p61"/>
          <p:cNvGrpSpPr/>
          <p:nvPr/>
        </p:nvGrpSpPr>
        <p:grpSpPr>
          <a:xfrm>
            <a:off x="8148375" y="3306972"/>
            <a:ext cx="275024" cy="274279"/>
            <a:chOff x="6143725" y="3582500"/>
            <a:chExt cx="295375" cy="294575"/>
          </a:xfrm>
        </p:grpSpPr>
        <p:sp>
          <p:nvSpPr>
            <p:cNvPr id="3273" name="Google Shape;3273;p61"/>
            <p:cNvSpPr/>
            <p:nvPr/>
          </p:nvSpPr>
          <p:spPr>
            <a:xfrm>
              <a:off x="6143725" y="3720325"/>
              <a:ext cx="295375" cy="156750"/>
            </a:xfrm>
            <a:custGeom>
              <a:rect b="b" l="l" r="r" t="t"/>
              <a:pathLst>
                <a:path extrusionOk="0" h="6270" w="11815">
                  <a:moveTo>
                    <a:pt x="7309" y="1418"/>
                  </a:moveTo>
                  <a:cubicBezTo>
                    <a:pt x="7908" y="1418"/>
                    <a:pt x="8349" y="1891"/>
                    <a:pt x="8349" y="2458"/>
                  </a:cubicBezTo>
                  <a:cubicBezTo>
                    <a:pt x="8349" y="2993"/>
                    <a:pt x="7845" y="3466"/>
                    <a:pt x="7309" y="3466"/>
                  </a:cubicBezTo>
                  <a:lnTo>
                    <a:pt x="4474" y="3466"/>
                  </a:lnTo>
                  <a:cubicBezTo>
                    <a:pt x="3875" y="3466"/>
                    <a:pt x="3434" y="2993"/>
                    <a:pt x="3434" y="2458"/>
                  </a:cubicBezTo>
                  <a:cubicBezTo>
                    <a:pt x="3434" y="1859"/>
                    <a:pt x="3907" y="1418"/>
                    <a:pt x="4474" y="1418"/>
                  </a:cubicBezTo>
                  <a:close/>
                  <a:moveTo>
                    <a:pt x="1008" y="1"/>
                  </a:moveTo>
                  <a:cubicBezTo>
                    <a:pt x="410" y="1"/>
                    <a:pt x="0" y="473"/>
                    <a:pt x="0" y="1040"/>
                  </a:cubicBezTo>
                  <a:lnTo>
                    <a:pt x="0" y="5262"/>
                  </a:lnTo>
                  <a:cubicBezTo>
                    <a:pt x="0" y="5829"/>
                    <a:pt x="473" y="6270"/>
                    <a:pt x="1008" y="6270"/>
                  </a:cubicBezTo>
                  <a:lnTo>
                    <a:pt x="10775" y="6270"/>
                  </a:lnTo>
                  <a:cubicBezTo>
                    <a:pt x="11373" y="6270"/>
                    <a:pt x="11815" y="5797"/>
                    <a:pt x="11815" y="5262"/>
                  </a:cubicBezTo>
                  <a:lnTo>
                    <a:pt x="11815" y="1040"/>
                  </a:lnTo>
                  <a:cubicBezTo>
                    <a:pt x="11783" y="473"/>
                    <a:pt x="11342" y="1"/>
                    <a:pt x="1077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4" name="Google Shape;3274;p61"/>
            <p:cNvSpPr/>
            <p:nvPr/>
          </p:nvSpPr>
          <p:spPr>
            <a:xfrm>
              <a:off x="6246900" y="3773100"/>
              <a:ext cx="88225" cy="17350"/>
            </a:xfrm>
            <a:custGeom>
              <a:rect b="b" l="l" r="r" t="t"/>
              <a:pathLst>
                <a:path extrusionOk="0" h="694" w="3529">
                  <a:moveTo>
                    <a:pt x="347" y="0"/>
                  </a:moveTo>
                  <a:cubicBezTo>
                    <a:pt x="158" y="0"/>
                    <a:pt x="0" y="126"/>
                    <a:pt x="0" y="347"/>
                  </a:cubicBezTo>
                  <a:cubicBezTo>
                    <a:pt x="0" y="536"/>
                    <a:pt x="158" y="693"/>
                    <a:pt x="347" y="693"/>
                  </a:cubicBezTo>
                  <a:lnTo>
                    <a:pt x="3182" y="693"/>
                  </a:lnTo>
                  <a:cubicBezTo>
                    <a:pt x="3371" y="693"/>
                    <a:pt x="3529" y="536"/>
                    <a:pt x="3529" y="347"/>
                  </a:cubicBezTo>
                  <a:cubicBezTo>
                    <a:pt x="3529" y="126"/>
                    <a:pt x="3371" y="0"/>
                    <a:pt x="318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5" name="Google Shape;3275;p61"/>
            <p:cNvSpPr/>
            <p:nvPr/>
          </p:nvSpPr>
          <p:spPr>
            <a:xfrm>
              <a:off x="6161050" y="3582500"/>
              <a:ext cx="86650" cy="34675"/>
            </a:xfrm>
            <a:custGeom>
              <a:rect b="b" l="l" r="r" t="t"/>
              <a:pathLst>
                <a:path extrusionOk="0" h="1387" w="3466">
                  <a:moveTo>
                    <a:pt x="1008" y="0"/>
                  </a:moveTo>
                  <a:cubicBezTo>
                    <a:pt x="441" y="0"/>
                    <a:pt x="0" y="473"/>
                    <a:pt x="0" y="1040"/>
                  </a:cubicBezTo>
                  <a:lnTo>
                    <a:pt x="0" y="1386"/>
                  </a:lnTo>
                  <a:lnTo>
                    <a:pt x="3466" y="1386"/>
                  </a:lnTo>
                  <a:lnTo>
                    <a:pt x="3466" y="1040"/>
                  </a:lnTo>
                  <a:lnTo>
                    <a:pt x="3434" y="1040"/>
                  </a:lnTo>
                  <a:cubicBezTo>
                    <a:pt x="3434" y="441"/>
                    <a:pt x="2962" y="0"/>
                    <a:pt x="239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6" name="Google Shape;3276;p61"/>
            <p:cNvSpPr/>
            <p:nvPr/>
          </p:nvSpPr>
          <p:spPr>
            <a:xfrm>
              <a:off x="6160250" y="3633675"/>
              <a:ext cx="86675" cy="69350"/>
            </a:xfrm>
            <a:custGeom>
              <a:rect b="b" l="l" r="r" t="t"/>
              <a:pathLst>
                <a:path extrusionOk="0" h="2774" w="3467">
                  <a:moveTo>
                    <a:pt x="2112" y="726"/>
                  </a:moveTo>
                  <a:cubicBezTo>
                    <a:pt x="2332" y="726"/>
                    <a:pt x="2458" y="883"/>
                    <a:pt x="2458" y="1072"/>
                  </a:cubicBezTo>
                  <a:cubicBezTo>
                    <a:pt x="2458" y="1261"/>
                    <a:pt x="2332" y="1419"/>
                    <a:pt x="2112" y="1419"/>
                  </a:cubicBezTo>
                  <a:lnTo>
                    <a:pt x="1419" y="1419"/>
                  </a:lnTo>
                  <a:cubicBezTo>
                    <a:pt x="1230" y="1419"/>
                    <a:pt x="1072" y="1261"/>
                    <a:pt x="1072" y="1072"/>
                  </a:cubicBezTo>
                  <a:cubicBezTo>
                    <a:pt x="1072" y="883"/>
                    <a:pt x="1230" y="726"/>
                    <a:pt x="1419" y="726"/>
                  </a:cubicBezTo>
                  <a:close/>
                  <a:moveTo>
                    <a:pt x="1" y="1"/>
                  </a:moveTo>
                  <a:lnTo>
                    <a:pt x="1" y="2773"/>
                  </a:lnTo>
                  <a:lnTo>
                    <a:pt x="3466" y="2773"/>
                  </a:lnTo>
                  <a:lnTo>
                    <a:pt x="346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7" name="Google Shape;3277;p61"/>
            <p:cNvSpPr/>
            <p:nvPr/>
          </p:nvSpPr>
          <p:spPr>
            <a:xfrm>
              <a:off x="6336675" y="3599025"/>
              <a:ext cx="85875" cy="69350"/>
            </a:xfrm>
            <a:custGeom>
              <a:rect b="b" l="l" r="r" t="t"/>
              <a:pathLst>
                <a:path extrusionOk="0" h="2774" w="3435">
                  <a:moveTo>
                    <a:pt x="1986" y="1387"/>
                  </a:moveTo>
                  <a:cubicBezTo>
                    <a:pt x="2206" y="1387"/>
                    <a:pt x="2364" y="1545"/>
                    <a:pt x="2364" y="1765"/>
                  </a:cubicBezTo>
                  <a:cubicBezTo>
                    <a:pt x="2364" y="1954"/>
                    <a:pt x="2206" y="2112"/>
                    <a:pt x="1986" y="2112"/>
                  </a:cubicBezTo>
                  <a:lnTo>
                    <a:pt x="1293" y="2112"/>
                  </a:lnTo>
                  <a:cubicBezTo>
                    <a:pt x="1104" y="2112"/>
                    <a:pt x="946" y="1954"/>
                    <a:pt x="946" y="1765"/>
                  </a:cubicBezTo>
                  <a:cubicBezTo>
                    <a:pt x="946" y="1545"/>
                    <a:pt x="1104" y="1387"/>
                    <a:pt x="1293" y="1387"/>
                  </a:cubicBezTo>
                  <a:close/>
                  <a:moveTo>
                    <a:pt x="1009" y="1"/>
                  </a:moveTo>
                  <a:cubicBezTo>
                    <a:pt x="410" y="1"/>
                    <a:pt x="1" y="473"/>
                    <a:pt x="1" y="1040"/>
                  </a:cubicBezTo>
                  <a:lnTo>
                    <a:pt x="1" y="2773"/>
                  </a:lnTo>
                  <a:lnTo>
                    <a:pt x="3435" y="2773"/>
                  </a:lnTo>
                  <a:lnTo>
                    <a:pt x="3435" y="1040"/>
                  </a:lnTo>
                  <a:lnTo>
                    <a:pt x="3403" y="1040"/>
                  </a:lnTo>
                  <a:cubicBezTo>
                    <a:pt x="3403" y="442"/>
                    <a:pt x="2931" y="1"/>
                    <a:pt x="239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8" name="Google Shape;3278;p61"/>
            <p:cNvSpPr/>
            <p:nvPr/>
          </p:nvSpPr>
          <p:spPr>
            <a:xfrm>
              <a:off x="6335100" y="3686450"/>
              <a:ext cx="86675" cy="17350"/>
            </a:xfrm>
            <a:custGeom>
              <a:rect b="b" l="l" r="r" t="t"/>
              <a:pathLst>
                <a:path extrusionOk="0" h="694" w="3467">
                  <a:moveTo>
                    <a:pt x="1" y="1"/>
                  </a:moveTo>
                  <a:lnTo>
                    <a:pt x="1" y="694"/>
                  </a:lnTo>
                  <a:lnTo>
                    <a:pt x="3466" y="694"/>
                  </a:lnTo>
                  <a:lnTo>
                    <a:pt x="346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9" name="Google Shape;3279;p61"/>
            <p:cNvSpPr/>
            <p:nvPr/>
          </p:nvSpPr>
          <p:spPr>
            <a:xfrm>
              <a:off x="6264225" y="3617150"/>
              <a:ext cx="53575" cy="86650"/>
            </a:xfrm>
            <a:custGeom>
              <a:rect b="b" l="l" r="r" t="t"/>
              <a:pathLst>
                <a:path extrusionOk="0" h="3466" w="2143">
                  <a:moveTo>
                    <a:pt x="1072" y="0"/>
                  </a:moveTo>
                  <a:cubicBezTo>
                    <a:pt x="473" y="0"/>
                    <a:pt x="0" y="441"/>
                    <a:pt x="0" y="1040"/>
                  </a:cubicBezTo>
                  <a:lnTo>
                    <a:pt x="0" y="3466"/>
                  </a:lnTo>
                  <a:lnTo>
                    <a:pt x="2143" y="3466"/>
                  </a:lnTo>
                  <a:lnTo>
                    <a:pt x="2143" y="1040"/>
                  </a:lnTo>
                  <a:cubicBezTo>
                    <a:pt x="2143" y="441"/>
                    <a:pt x="1670" y="0"/>
                    <a:pt x="1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80" name="Google Shape;3280;p61"/>
          <p:cNvGrpSpPr/>
          <p:nvPr/>
        </p:nvGrpSpPr>
        <p:grpSpPr>
          <a:xfrm>
            <a:off x="5961913" y="1561190"/>
            <a:ext cx="276490" cy="275745"/>
            <a:chOff x="1310075" y="3253275"/>
            <a:chExt cx="296950" cy="296150"/>
          </a:xfrm>
        </p:grpSpPr>
        <p:sp>
          <p:nvSpPr>
            <p:cNvPr id="3281" name="Google Shape;3281;p61"/>
            <p:cNvSpPr/>
            <p:nvPr/>
          </p:nvSpPr>
          <p:spPr>
            <a:xfrm>
              <a:off x="1423475" y="3359600"/>
              <a:ext cx="69350" cy="68550"/>
            </a:xfrm>
            <a:custGeom>
              <a:rect b="b" l="l" r="r" t="t"/>
              <a:pathLst>
                <a:path extrusionOk="0" h="2742" w="2774">
                  <a:moveTo>
                    <a:pt x="1387" y="0"/>
                  </a:moveTo>
                  <a:cubicBezTo>
                    <a:pt x="631" y="0"/>
                    <a:pt x="1" y="630"/>
                    <a:pt x="1" y="1355"/>
                  </a:cubicBezTo>
                  <a:cubicBezTo>
                    <a:pt x="1" y="2111"/>
                    <a:pt x="631" y="2741"/>
                    <a:pt x="1387" y="2741"/>
                  </a:cubicBezTo>
                  <a:cubicBezTo>
                    <a:pt x="2143" y="2741"/>
                    <a:pt x="2773" y="2111"/>
                    <a:pt x="2773" y="1355"/>
                  </a:cubicBezTo>
                  <a:cubicBezTo>
                    <a:pt x="2773" y="630"/>
                    <a:pt x="2143" y="0"/>
                    <a:pt x="138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2" name="Google Shape;3282;p61"/>
            <p:cNvSpPr/>
            <p:nvPr/>
          </p:nvSpPr>
          <p:spPr>
            <a:xfrm>
              <a:off x="1310075" y="3253275"/>
              <a:ext cx="296950" cy="296150"/>
            </a:xfrm>
            <a:custGeom>
              <a:rect b="b" l="l" r="r" t="t"/>
              <a:pathLst>
                <a:path extrusionOk="0" h="11846" w="11878">
                  <a:moveTo>
                    <a:pt x="5923" y="2111"/>
                  </a:moveTo>
                  <a:cubicBezTo>
                    <a:pt x="8003" y="2111"/>
                    <a:pt x="9735" y="3812"/>
                    <a:pt x="9735" y="5923"/>
                  </a:cubicBezTo>
                  <a:cubicBezTo>
                    <a:pt x="9735" y="8034"/>
                    <a:pt x="8034" y="9767"/>
                    <a:pt x="5923" y="9767"/>
                  </a:cubicBezTo>
                  <a:cubicBezTo>
                    <a:pt x="3844" y="9767"/>
                    <a:pt x="2080" y="8065"/>
                    <a:pt x="2080" y="5923"/>
                  </a:cubicBezTo>
                  <a:cubicBezTo>
                    <a:pt x="2111" y="3844"/>
                    <a:pt x="3844" y="2111"/>
                    <a:pt x="5923" y="2111"/>
                  </a:cubicBezTo>
                  <a:close/>
                  <a:moveTo>
                    <a:pt x="5262" y="0"/>
                  </a:moveTo>
                  <a:cubicBezTo>
                    <a:pt x="5104" y="0"/>
                    <a:pt x="4947" y="95"/>
                    <a:pt x="4884" y="252"/>
                  </a:cubicBezTo>
                  <a:lnTo>
                    <a:pt x="4726" y="1166"/>
                  </a:lnTo>
                  <a:cubicBezTo>
                    <a:pt x="4253" y="1292"/>
                    <a:pt x="3844" y="1481"/>
                    <a:pt x="3434" y="1733"/>
                  </a:cubicBezTo>
                  <a:lnTo>
                    <a:pt x="2678" y="1197"/>
                  </a:lnTo>
                  <a:cubicBezTo>
                    <a:pt x="2641" y="1160"/>
                    <a:pt x="2584" y="1142"/>
                    <a:pt x="2523" y="1142"/>
                  </a:cubicBezTo>
                  <a:cubicBezTo>
                    <a:pt x="2429" y="1142"/>
                    <a:pt x="2326" y="1184"/>
                    <a:pt x="2269" y="1260"/>
                  </a:cubicBezTo>
                  <a:lnTo>
                    <a:pt x="1260" y="2237"/>
                  </a:lnTo>
                  <a:cubicBezTo>
                    <a:pt x="1166" y="2363"/>
                    <a:pt x="1166" y="2552"/>
                    <a:pt x="1229" y="2678"/>
                  </a:cubicBezTo>
                  <a:lnTo>
                    <a:pt x="1733" y="3403"/>
                  </a:lnTo>
                  <a:cubicBezTo>
                    <a:pt x="1512" y="3812"/>
                    <a:pt x="1323" y="4253"/>
                    <a:pt x="1197" y="4726"/>
                  </a:cubicBezTo>
                  <a:lnTo>
                    <a:pt x="284" y="4883"/>
                  </a:lnTo>
                  <a:cubicBezTo>
                    <a:pt x="126" y="4915"/>
                    <a:pt x="0" y="5041"/>
                    <a:pt x="0" y="5230"/>
                  </a:cubicBezTo>
                  <a:lnTo>
                    <a:pt x="0" y="6616"/>
                  </a:lnTo>
                  <a:cubicBezTo>
                    <a:pt x="0" y="6805"/>
                    <a:pt x="126" y="6963"/>
                    <a:pt x="284" y="6963"/>
                  </a:cubicBezTo>
                  <a:lnTo>
                    <a:pt x="1197" y="7120"/>
                  </a:lnTo>
                  <a:cubicBezTo>
                    <a:pt x="1292" y="7593"/>
                    <a:pt x="1512" y="8002"/>
                    <a:pt x="1733" y="8412"/>
                  </a:cubicBezTo>
                  <a:lnTo>
                    <a:pt x="1229" y="9168"/>
                  </a:lnTo>
                  <a:cubicBezTo>
                    <a:pt x="1103" y="9263"/>
                    <a:pt x="1166" y="9483"/>
                    <a:pt x="1260" y="9578"/>
                  </a:cubicBezTo>
                  <a:lnTo>
                    <a:pt x="2269" y="10586"/>
                  </a:lnTo>
                  <a:cubicBezTo>
                    <a:pt x="2321" y="10638"/>
                    <a:pt x="2411" y="10661"/>
                    <a:pt x="2497" y="10661"/>
                  </a:cubicBezTo>
                  <a:cubicBezTo>
                    <a:pt x="2568" y="10661"/>
                    <a:pt x="2636" y="10646"/>
                    <a:pt x="2678" y="10617"/>
                  </a:cubicBezTo>
                  <a:lnTo>
                    <a:pt x="3434" y="10113"/>
                  </a:lnTo>
                  <a:cubicBezTo>
                    <a:pt x="3844" y="10334"/>
                    <a:pt x="4253" y="10554"/>
                    <a:pt x="4726" y="10649"/>
                  </a:cubicBezTo>
                  <a:lnTo>
                    <a:pt x="4884" y="11562"/>
                  </a:lnTo>
                  <a:cubicBezTo>
                    <a:pt x="4947" y="11720"/>
                    <a:pt x="5041" y="11846"/>
                    <a:pt x="5262" y="11846"/>
                  </a:cubicBezTo>
                  <a:lnTo>
                    <a:pt x="6616" y="11846"/>
                  </a:lnTo>
                  <a:cubicBezTo>
                    <a:pt x="6774" y="11846"/>
                    <a:pt x="6931" y="11720"/>
                    <a:pt x="6994" y="11562"/>
                  </a:cubicBezTo>
                  <a:lnTo>
                    <a:pt x="7152" y="10649"/>
                  </a:lnTo>
                  <a:cubicBezTo>
                    <a:pt x="7624" y="10523"/>
                    <a:pt x="8034" y="10334"/>
                    <a:pt x="8444" y="10113"/>
                  </a:cubicBezTo>
                  <a:lnTo>
                    <a:pt x="9200" y="10617"/>
                  </a:lnTo>
                  <a:cubicBezTo>
                    <a:pt x="9242" y="10646"/>
                    <a:pt x="9310" y="10661"/>
                    <a:pt x="9381" y="10661"/>
                  </a:cubicBezTo>
                  <a:cubicBezTo>
                    <a:pt x="9467" y="10661"/>
                    <a:pt x="9557" y="10638"/>
                    <a:pt x="9609" y="10586"/>
                  </a:cubicBezTo>
                  <a:lnTo>
                    <a:pt x="10617" y="9578"/>
                  </a:lnTo>
                  <a:cubicBezTo>
                    <a:pt x="10712" y="9483"/>
                    <a:pt x="10712" y="9263"/>
                    <a:pt x="10649" y="9168"/>
                  </a:cubicBezTo>
                  <a:lnTo>
                    <a:pt x="10145" y="8412"/>
                  </a:lnTo>
                  <a:cubicBezTo>
                    <a:pt x="10365" y="8002"/>
                    <a:pt x="10554" y="7593"/>
                    <a:pt x="10680" y="7120"/>
                  </a:cubicBezTo>
                  <a:lnTo>
                    <a:pt x="11594" y="6963"/>
                  </a:lnTo>
                  <a:cubicBezTo>
                    <a:pt x="11752" y="6900"/>
                    <a:pt x="11878" y="6805"/>
                    <a:pt x="11878" y="6616"/>
                  </a:cubicBezTo>
                  <a:lnTo>
                    <a:pt x="11878" y="5230"/>
                  </a:lnTo>
                  <a:cubicBezTo>
                    <a:pt x="11878" y="5072"/>
                    <a:pt x="11752" y="4915"/>
                    <a:pt x="11594" y="4883"/>
                  </a:cubicBezTo>
                  <a:lnTo>
                    <a:pt x="10680" y="4726"/>
                  </a:lnTo>
                  <a:cubicBezTo>
                    <a:pt x="10554" y="4253"/>
                    <a:pt x="10365" y="3812"/>
                    <a:pt x="10145" y="3403"/>
                  </a:cubicBezTo>
                  <a:lnTo>
                    <a:pt x="10649" y="2678"/>
                  </a:lnTo>
                  <a:cubicBezTo>
                    <a:pt x="10775" y="2552"/>
                    <a:pt x="10712" y="2363"/>
                    <a:pt x="10617" y="2237"/>
                  </a:cubicBezTo>
                  <a:lnTo>
                    <a:pt x="9609" y="1260"/>
                  </a:lnTo>
                  <a:cubicBezTo>
                    <a:pt x="9554" y="1187"/>
                    <a:pt x="9455" y="1156"/>
                    <a:pt x="9364" y="1156"/>
                  </a:cubicBezTo>
                  <a:cubicBezTo>
                    <a:pt x="9300" y="1156"/>
                    <a:pt x="9239" y="1171"/>
                    <a:pt x="9200" y="1197"/>
                  </a:cubicBezTo>
                  <a:lnTo>
                    <a:pt x="8444" y="1733"/>
                  </a:lnTo>
                  <a:cubicBezTo>
                    <a:pt x="8034" y="1481"/>
                    <a:pt x="7624" y="1292"/>
                    <a:pt x="7152" y="1166"/>
                  </a:cubicBezTo>
                  <a:lnTo>
                    <a:pt x="6994" y="252"/>
                  </a:lnTo>
                  <a:cubicBezTo>
                    <a:pt x="6931" y="95"/>
                    <a:pt x="6837" y="0"/>
                    <a:pt x="661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3" name="Google Shape;3283;p61"/>
            <p:cNvSpPr/>
            <p:nvPr/>
          </p:nvSpPr>
          <p:spPr>
            <a:xfrm>
              <a:off x="1399850" y="3426550"/>
              <a:ext cx="116600" cy="52800"/>
            </a:xfrm>
            <a:custGeom>
              <a:rect b="b" l="l" r="r" t="t"/>
              <a:pathLst>
                <a:path extrusionOk="0" h="2112" w="4664">
                  <a:moveTo>
                    <a:pt x="725" y="0"/>
                  </a:moveTo>
                  <a:cubicBezTo>
                    <a:pt x="410" y="252"/>
                    <a:pt x="127" y="662"/>
                    <a:pt x="1" y="1103"/>
                  </a:cubicBezTo>
                  <a:cubicBezTo>
                    <a:pt x="599" y="1733"/>
                    <a:pt x="1387" y="2111"/>
                    <a:pt x="2332" y="2111"/>
                  </a:cubicBezTo>
                  <a:cubicBezTo>
                    <a:pt x="3246" y="2111"/>
                    <a:pt x="4065" y="1733"/>
                    <a:pt x="4664" y="1103"/>
                  </a:cubicBezTo>
                  <a:cubicBezTo>
                    <a:pt x="4538" y="662"/>
                    <a:pt x="4254" y="252"/>
                    <a:pt x="3939" y="0"/>
                  </a:cubicBezTo>
                  <a:cubicBezTo>
                    <a:pt x="3561" y="473"/>
                    <a:pt x="2994" y="788"/>
                    <a:pt x="2332" y="788"/>
                  </a:cubicBezTo>
                  <a:cubicBezTo>
                    <a:pt x="1702" y="788"/>
                    <a:pt x="1103" y="473"/>
                    <a:pt x="72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284" name="Google Shape;3284;p61"/>
          <p:cNvSpPr/>
          <p:nvPr/>
        </p:nvSpPr>
        <p:spPr>
          <a:xfrm>
            <a:off x="5963257" y="2001168"/>
            <a:ext cx="274302" cy="273557"/>
          </a:xfrm>
          <a:custGeom>
            <a:rect b="b" l="l" r="r" t="t"/>
            <a:pathLst>
              <a:path extrusionOk="0" h="11752" w="11784">
                <a:moveTo>
                  <a:pt x="1040" y="0"/>
                </a:moveTo>
                <a:cubicBezTo>
                  <a:pt x="441" y="0"/>
                  <a:pt x="0" y="473"/>
                  <a:pt x="0" y="1040"/>
                </a:cubicBezTo>
                <a:cubicBezTo>
                  <a:pt x="0" y="1639"/>
                  <a:pt x="473" y="2048"/>
                  <a:pt x="1040" y="2048"/>
                </a:cubicBezTo>
                <a:lnTo>
                  <a:pt x="1386" y="2048"/>
                </a:lnTo>
                <a:lnTo>
                  <a:pt x="1386" y="2426"/>
                </a:lnTo>
                <a:cubicBezTo>
                  <a:pt x="1386" y="2993"/>
                  <a:pt x="1859" y="3434"/>
                  <a:pt x="2426" y="3434"/>
                </a:cubicBezTo>
                <a:lnTo>
                  <a:pt x="5577" y="3434"/>
                </a:lnTo>
                <a:lnTo>
                  <a:pt x="5577" y="4159"/>
                </a:lnTo>
                <a:lnTo>
                  <a:pt x="4537" y="4159"/>
                </a:lnTo>
                <a:cubicBezTo>
                  <a:pt x="3938" y="4159"/>
                  <a:pt x="3466" y="4632"/>
                  <a:pt x="3466" y="5167"/>
                </a:cubicBezTo>
                <a:lnTo>
                  <a:pt x="3466" y="6585"/>
                </a:lnTo>
                <a:cubicBezTo>
                  <a:pt x="3466" y="7183"/>
                  <a:pt x="3938" y="7625"/>
                  <a:pt x="4537" y="7625"/>
                </a:cubicBezTo>
                <a:lnTo>
                  <a:pt x="5577" y="7625"/>
                </a:lnTo>
                <a:lnTo>
                  <a:pt x="5577" y="8318"/>
                </a:lnTo>
                <a:lnTo>
                  <a:pt x="2426" y="8318"/>
                </a:lnTo>
                <a:cubicBezTo>
                  <a:pt x="1828" y="8318"/>
                  <a:pt x="1386" y="8790"/>
                  <a:pt x="1386" y="9357"/>
                </a:cubicBezTo>
                <a:lnTo>
                  <a:pt x="1386" y="9704"/>
                </a:lnTo>
                <a:lnTo>
                  <a:pt x="1040" y="9704"/>
                </a:lnTo>
                <a:cubicBezTo>
                  <a:pt x="441" y="9704"/>
                  <a:pt x="0" y="10176"/>
                  <a:pt x="0" y="10744"/>
                </a:cubicBezTo>
                <a:cubicBezTo>
                  <a:pt x="0" y="11311"/>
                  <a:pt x="473" y="11752"/>
                  <a:pt x="1040" y="11752"/>
                </a:cubicBezTo>
                <a:lnTo>
                  <a:pt x="2426" y="11752"/>
                </a:lnTo>
                <a:cubicBezTo>
                  <a:pt x="2993" y="11752"/>
                  <a:pt x="3434" y="11279"/>
                  <a:pt x="3434" y="10744"/>
                </a:cubicBezTo>
                <a:cubicBezTo>
                  <a:pt x="3434" y="10145"/>
                  <a:pt x="2962" y="9704"/>
                  <a:pt x="2426" y="9704"/>
                </a:cubicBezTo>
                <a:lnTo>
                  <a:pt x="2048" y="9704"/>
                </a:lnTo>
                <a:lnTo>
                  <a:pt x="2048" y="9357"/>
                </a:lnTo>
                <a:cubicBezTo>
                  <a:pt x="2048" y="9168"/>
                  <a:pt x="2206" y="9011"/>
                  <a:pt x="2426" y="9011"/>
                </a:cubicBezTo>
                <a:lnTo>
                  <a:pt x="5577" y="9011"/>
                </a:lnTo>
                <a:lnTo>
                  <a:pt x="5577" y="9704"/>
                </a:lnTo>
                <a:lnTo>
                  <a:pt x="5199" y="9704"/>
                </a:lnTo>
                <a:cubicBezTo>
                  <a:pt x="4631" y="9704"/>
                  <a:pt x="4190" y="10176"/>
                  <a:pt x="4190" y="10744"/>
                </a:cubicBezTo>
                <a:cubicBezTo>
                  <a:pt x="4190" y="11311"/>
                  <a:pt x="4663" y="11752"/>
                  <a:pt x="5199" y="11752"/>
                </a:cubicBezTo>
                <a:lnTo>
                  <a:pt x="6585" y="11752"/>
                </a:lnTo>
                <a:cubicBezTo>
                  <a:pt x="7183" y="11752"/>
                  <a:pt x="7593" y="11279"/>
                  <a:pt x="7593" y="10744"/>
                </a:cubicBezTo>
                <a:cubicBezTo>
                  <a:pt x="7593" y="10145"/>
                  <a:pt x="7120" y="9704"/>
                  <a:pt x="6585" y="9704"/>
                </a:cubicBezTo>
                <a:lnTo>
                  <a:pt x="6238" y="9704"/>
                </a:lnTo>
                <a:lnTo>
                  <a:pt x="6238" y="9011"/>
                </a:lnTo>
                <a:lnTo>
                  <a:pt x="9389" y="9011"/>
                </a:lnTo>
                <a:cubicBezTo>
                  <a:pt x="9578" y="9011"/>
                  <a:pt x="9735" y="9168"/>
                  <a:pt x="9735" y="9357"/>
                </a:cubicBezTo>
                <a:lnTo>
                  <a:pt x="9735" y="9704"/>
                </a:lnTo>
                <a:lnTo>
                  <a:pt x="9389" y="9704"/>
                </a:lnTo>
                <a:cubicBezTo>
                  <a:pt x="8790" y="9704"/>
                  <a:pt x="8349" y="10176"/>
                  <a:pt x="8349" y="10744"/>
                </a:cubicBezTo>
                <a:cubicBezTo>
                  <a:pt x="8349" y="11311"/>
                  <a:pt x="8822" y="11752"/>
                  <a:pt x="9389" y="11752"/>
                </a:cubicBezTo>
                <a:lnTo>
                  <a:pt x="10743" y="11752"/>
                </a:lnTo>
                <a:cubicBezTo>
                  <a:pt x="11342" y="11752"/>
                  <a:pt x="11783" y="11279"/>
                  <a:pt x="11783" y="10744"/>
                </a:cubicBezTo>
                <a:cubicBezTo>
                  <a:pt x="11783" y="10145"/>
                  <a:pt x="11311" y="9704"/>
                  <a:pt x="10743" y="9704"/>
                </a:cubicBezTo>
                <a:lnTo>
                  <a:pt x="10397" y="9704"/>
                </a:lnTo>
                <a:lnTo>
                  <a:pt x="10397" y="9357"/>
                </a:lnTo>
                <a:cubicBezTo>
                  <a:pt x="10397" y="8759"/>
                  <a:pt x="9924" y="8318"/>
                  <a:pt x="9389" y="8318"/>
                </a:cubicBezTo>
                <a:lnTo>
                  <a:pt x="6238" y="8318"/>
                </a:lnTo>
                <a:lnTo>
                  <a:pt x="6238" y="7625"/>
                </a:lnTo>
                <a:lnTo>
                  <a:pt x="7246" y="7625"/>
                </a:lnTo>
                <a:cubicBezTo>
                  <a:pt x="7845" y="7625"/>
                  <a:pt x="8318" y="7152"/>
                  <a:pt x="8318" y="6585"/>
                </a:cubicBezTo>
                <a:lnTo>
                  <a:pt x="8318" y="5167"/>
                </a:lnTo>
                <a:cubicBezTo>
                  <a:pt x="8318" y="4569"/>
                  <a:pt x="7845" y="4159"/>
                  <a:pt x="7246" y="4159"/>
                </a:cubicBezTo>
                <a:lnTo>
                  <a:pt x="6238" y="4159"/>
                </a:lnTo>
                <a:lnTo>
                  <a:pt x="6238" y="3434"/>
                </a:lnTo>
                <a:lnTo>
                  <a:pt x="9389" y="3434"/>
                </a:lnTo>
                <a:cubicBezTo>
                  <a:pt x="9956" y="3434"/>
                  <a:pt x="10397" y="2962"/>
                  <a:pt x="10397" y="2426"/>
                </a:cubicBezTo>
                <a:lnTo>
                  <a:pt x="10397" y="2048"/>
                </a:lnTo>
                <a:lnTo>
                  <a:pt x="10743" y="2048"/>
                </a:lnTo>
                <a:cubicBezTo>
                  <a:pt x="11342" y="2048"/>
                  <a:pt x="11783" y="1576"/>
                  <a:pt x="11783" y="1040"/>
                </a:cubicBezTo>
                <a:cubicBezTo>
                  <a:pt x="11783" y="441"/>
                  <a:pt x="11311" y="0"/>
                  <a:pt x="10743" y="0"/>
                </a:cubicBezTo>
                <a:lnTo>
                  <a:pt x="9389" y="0"/>
                </a:lnTo>
                <a:cubicBezTo>
                  <a:pt x="8790" y="0"/>
                  <a:pt x="8349" y="473"/>
                  <a:pt x="8349" y="1040"/>
                </a:cubicBezTo>
                <a:cubicBezTo>
                  <a:pt x="8349" y="1639"/>
                  <a:pt x="8822" y="2048"/>
                  <a:pt x="9389" y="2048"/>
                </a:cubicBezTo>
                <a:lnTo>
                  <a:pt x="9735" y="2048"/>
                </a:lnTo>
                <a:lnTo>
                  <a:pt x="9735" y="2426"/>
                </a:lnTo>
                <a:cubicBezTo>
                  <a:pt x="9735" y="2615"/>
                  <a:pt x="9578" y="2773"/>
                  <a:pt x="9389" y="2773"/>
                </a:cubicBezTo>
                <a:lnTo>
                  <a:pt x="6238" y="2773"/>
                </a:lnTo>
                <a:lnTo>
                  <a:pt x="6238" y="2048"/>
                </a:lnTo>
                <a:lnTo>
                  <a:pt x="6585" y="2048"/>
                </a:lnTo>
                <a:cubicBezTo>
                  <a:pt x="7183" y="2048"/>
                  <a:pt x="7593" y="1576"/>
                  <a:pt x="7593" y="1040"/>
                </a:cubicBezTo>
                <a:cubicBezTo>
                  <a:pt x="7593" y="441"/>
                  <a:pt x="7120" y="0"/>
                  <a:pt x="6585" y="0"/>
                </a:cubicBezTo>
                <a:lnTo>
                  <a:pt x="5199" y="0"/>
                </a:lnTo>
                <a:cubicBezTo>
                  <a:pt x="4631" y="0"/>
                  <a:pt x="4190" y="473"/>
                  <a:pt x="4190" y="1040"/>
                </a:cubicBezTo>
                <a:cubicBezTo>
                  <a:pt x="4190" y="1639"/>
                  <a:pt x="4663" y="2048"/>
                  <a:pt x="5199" y="2048"/>
                </a:cubicBezTo>
                <a:lnTo>
                  <a:pt x="5577" y="2048"/>
                </a:lnTo>
                <a:lnTo>
                  <a:pt x="5577" y="2773"/>
                </a:lnTo>
                <a:lnTo>
                  <a:pt x="2426" y="2773"/>
                </a:lnTo>
                <a:cubicBezTo>
                  <a:pt x="2206" y="2773"/>
                  <a:pt x="2048" y="2615"/>
                  <a:pt x="2048" y="2426"/>
                </a:cubicBezTo>
                <a:lnTo>
                  <a:pt x="2048" y="2048"/>
                </a:lnTo>
                <a:lnTo>
                  <a:pt x="2426" y="2048"/>
                </a:lnTo>
                <a:cubicBezTo>
                  <a:pt x="2993" y="2048"/>
                  <a:pt x="3434" y="1576"/>
                  <a:pt x="3434" y="1040"/>
                </a:cubicBezTo>
                <a:cubicBezTo>
                  <a:pt x="3434" y="441"/>
                  <a:pt x="2962" y="0"/>
                  <a:pt x="242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85" name="Google Shape;3285;p61"/>
          <p:cNvGrpSpPr/>
          <p:nvPr/>
        </p:nvGrpSpPr>
        <p:grpSpPr>
          <a:xfrm>
            <a:off x="5961377" y="2435502"/>
            <a:ext cx="277235" cy="277026"/>
            <a:chOff x="1310075" y="3980250"/>
            <a:chExt cx="297750" cy="297525"/>
          </a:xfrm>
        </p:grpSpPr>
        <p:sp>
          <p:nvSpPr>
            <p:cNvPr id="3286" name="Google Shape;3286;p61"/>
            <p:cNvSpPr/>
            <p:nvPr/>
          </p:nvSpPr>
          <p:spPr>
            <a:xfrm>
              <a:off x="1310075" y="3980250"/>
              <a:ext cx="297750" cy="297525"/>
            </a:xfrm>
            <a:custGeom>
              <a:rect b="b" l="l" r="r" t="t"/>
              <a:pathLst>
                <a:path extrusionOk="0" h="11901" w="11910">
                  <a:moveTo>
                    <a:pt x="3844" y="4946"/>
                  </a:moveTo>
                  <a:cubicBezTo>
                    <a:pt x="4033" y="4946"/>
                    <a:pt x="4190" y="5104"/>
                    <a:pt x="4190" y="5293"/>
                  </a:cubicBezTo>
                  <a:lnTo>
                    <a:pt x="4190" y="6679"/>
                  </a:lnTo>
                  <a:cubicBezTo>
                    <a:pt x="4190" y="6868"/>
                    <a:pt x="4033" y="7026"/>
                    <a:pt x="3844" y="7026"/>
                  </a:cubicBezTo>
                  <a:lnTo>
                    <a:pt x="2458" y="7026"/>
                  </a:lnTo>
                  <a:cubicBezTo>
                    <a:pt x="2269" y="7026"/>
                    <a:pt x="2111" y="6868"/>
                    <a:pt x="2111" y="6679"/>
                  </a:cubicBezTo>
                  <a:lnTo>
                    <a:pt x="2111" y="5293"/>
                  </a:lnTo>
                  <a:cubicBezTo>
                    <a:pt x="2111" y="5104"/>
                    <a:pt x="2269" y="4946"/>
                    <a:pt x="2458" y="4946"/>
                  </a:cubicBezTo>
                  <a:close/>
                  <a:moveTo>
                    <a:pt x="6616" y="3560"/>
                  </a:moveTo>
                  <a:cubicBezTo>
                    <a:pt x="6837" y="3560"/>
                    <a:pt x="6994" y="3718"/>
                    <a:pt x="6994" y="3907"/>
                  </a:cubicBezTo>
                  <a:lnTo>
                    <a:pt x="6994" y="6679"/>
                  </a:lnTo>
                  <a:cubicBezTo>
                    <a:pt x="6994" y="6868"/>
                    <a:pt x="6837" y="7026"/>
                    <a:pt x="6616" y="7026"/>
                  </a:cubicBezTo>
                  <a:lnTo>
                    <a:pt x="5262" y="7026"/>
                  </a:lnTo>
                  <a:cubicBezTo>
                    <a:pt x="5041" y="7026"/>
                    <a:pt x="4884" y="6868"/>
                    <a:pt x="4884" y="6679"/>
                  </a:cubicBezTo>
                  <a:lnTo>
                    <a:pt x="4884" y="3907"/>
                  </a:lnTo>
                  <a:cubicBezTo>
                    <a:pt x="4884" y="3718"/>
                    <a:pt x="5041" y="3560"/>
                    <a:pt x="5262" y="3560"/>
                  </a:cubicBezTo>
                  <a:close/>
                  <a:moveTo>
                    <a:pt x="9389" y="2174"/>
                  </a:moveTo>
                  <a:cubicBezTo>
                    <a:pt x="9578" y="2174"/>
                    <a:pt x="9735" y="2331"/>
                    <a:pt x="9735" y="2520"/>
                  </a:cubicBezTo>
                  <a:lnTo>
                    <a:pt x="9735" y="6679"/>
                  </a:lnTo>
                  <a:cubicBezTo>
                    <a:pt x="9735" y="6868"/>
                    <a:pt x="9578" y="7026"/>
                    <a:pt x="9389" y="7026"/>
                  </a:cubicBezTo>
                  <a:lnTo>
                    <a:pt x="8003" y="7026"/>
                  </a:lnTo>
                  <a:cubicBezTo>
                    <a:pt x="7813" y="7026"/>
                    <a:pt x="7656" y="6868"/>
                    <a:pt x="7656" y="6679"/>
                  </a:cubicBezTo>
                  <a:lnTo>
                    <a:pt x="7656" y="2520"/>
                  </a:lnTo>
                  <a:cubicBezTo>
                    <a:pt x="7656" y="2331"/>
                    <a:pt x="7813" y="2174"/>
                    <a:pt x="8003" y="2174"/>
                  </a:cubicBezTo>
                  <a:close/>
                  <a:moveTo>
                    <a:pt x="5577" y="8412"/>
                  </a:moveTo>
                  <a:lnTo>
                    <a:pt x="5577" y="9105"/>
                  </a:lnTo>
                  <a:lnTo>
                    <a:pt x="5167" y="9105"/>
                  </a:lnTo>
                  <a:lnTo>
                    <a:pt x="5451" y="8412"/>
                  </a:lnTo>
                  <a:close/>
                  <a:moveTo>
                    <a:pt x="6396" y="8412"/>
                  </a:moveTo>
                  <a:lnTo>
                    <a:pt x="6679" y="9105"/>
                  </a:lnTo>
                  <a:lnTo>
                    <a:pt x="6270" y="9105"/>
                  </a:lnTo>
                  <a:lnTo>
                    <a:pt x="6270" y="8412"/>
                  </a:lnTo>
                  <a:close/>
                  <a:moveTo>
                    <a:pt x="5955" y="0"/>
                  </a:moveTo>
                  <a:cubicBezTo>
                    <a:pt x="5766" y="0"/>
                    <a:pt x="5608" y="158"/>
                    <a:pt x="5608" y="378"/>
                  </a:cubicBezTo>
                  <a:lnTo>
                    <a:pt x="5608" y="725"/>
                  </a:lnTo>
                  <a:lnTo>
                    <a:pt x="347" y="725"/>
                  </a:lnTo>
                  <a:cubicBezTo>
                    <a:pt x="158" y="725"/>
                    <a:pt x="0" y="882"/>
                    <a:pt x="0" y="1071"/>
                  </a:cubicBezTo>
                  <a:cubicBezTo>
                    <a:pt x="0" y="1260"/>
                    <a:pt x="158" y="1418"/>
                    <a:pt x="347" y="1418"/>
                  </a:cubicBezTo>
                  <a:lnTo>
                    <a:pt x="725" y="1418"/>
                  </a:lnTo>
                  <a:lnTo>
                    <a:pt x="725" y="7719"/>
                  </a:lnTo>
                  <a:lnTo>
                    <a:pt x="378" y="7719"/>
                  </a:lnTo>
                  <a:cubicBezTo>
                    <a:pt x="158" y="7719"/>
                    <a:pt x="0" y="7876"/>
                    <a:pt x="0" y="8097"/>
                  </a:cubicBezTo>
                  <a:cubicBezTo>
                    <a:pt x="0" y="8286"/>
                    <a:pt x="158" y="8443"/>
                    <a:pt x="378" y="8443"/>
                  </a:cubicBezTo>
                  <a:lnTo>
                    <a:pt x="4726" y="8443"/>
                  </a:lnTo>
                  <a:lnTo>
                    <a:pt x="3560" y="11436"/>
                  </a:lnTo>
                  <a:cubicBezTo>
                    <a:pt x="3466" y="11625"/>
                    <a:pt x="3560" y="11814"/>
                    <a:pt x="3749" y="11877"/>
                  </a:cubicBezTo>
                  <a:cubicBezTo>
                    <a:pt x="3788" y="11893"/>
                    <a:pt x="3831" y="11901"/>
                    <a:pt x="3876" y="11901"/>
                  </a:cubicBezTo>
                  <a:cubicBezTo>
                    <a:pt x="4016" y="11901"/>
                    <a:pt x="4167" y="11824"/>
                    <a:pt x="4190" y="11657"/>
                  </a:cubicBezTo>
                  <a:lnTo>
                    <a:pt x="4947" y="9830"/>
                  </a:lnTo>
                  <a:lnTo>
                    <a:pt x="5608" y="9830"/>
                  </a:lnTo>
                  <a:lnTo>
                    <a:pt x="5608" y="10838"/>
                  </a:lnTo>
                  <a:cubicBezTo>
                    <a:pt x="5608" y="11027"/>
                    <a:pt x="5766" y="11184"/>
                    <a:pt x="5955" y="11184"/>
                  </a:cubicBezTo>
                  <a:cubicBezTo>
                    <a:pt x="6144" y="11184"/>
                    <a:pt x="6301" y="11027"/>
                    <a:pt x="6301" y="10838"/>
                  </a:cubicBezTo>
                  <a:lnTo>
                    <a:pt x="6301" y="9830"/>
                  </a:lnTo>
                  <a:lnTo>
                    <a:pt x="6994" y="9830"/>
                  </a:lnTo>
                  <a:lnTo>
                    <a:pt x="7719" y="11657"/>
                  </a:lnTo>
                  <a:cubicBezTo>
                    <a:pt x="7791" y="11824"/>
                    <a:pt x="7916" y="11901"/>
                    <a:pt x="8042" y="11901"/>
                  </a:cubicBezTo>
                  <a:cubicBezTo>
                    <a:pt x="8082" y="11901"/>
                    <a:pt x="8122" y="11893"/>
                    <a:pt x="8160" y="11877"/>
                  </a:cubicBezTo>
                  <a:cubicBezTo>
                    <a:pt x="8349" y="11783"/>
                    <a:pt x="8444" y="11594"/>
                    <a:pt x="8349" y="11436"/>
                  </a:cubicBezTo>
                  <a:lnTo>
                    <a:pt x="7183" y="8443"/>
                  </a:lnTo>
                  <a:lnTo>
                    <a:pt x="11531" y="8443"/>
                  </a:lnTo>
                  <a:cubicBezTo>
                    <a:pt x="11752" y="8443"/>
                    <a:pt x="11909" y="8286"/>
                    <a:pt x="11909" y="8097"/>
                  </a:cubicBezTo>
                  <a:cubicBezTo>
                    <a:pt x="11909" y="7876"/>
                    <a:pt x="11752" y="7719"/>
                    <a:pt x="11531" y="7719"/>
                  </a:cubicBezTo>
                  <a:lnTo>
                    <a:pt x="11185" y="7719"/>
                  </a:lnTo>
                  <a:lnTo>
                    <a:pt x="11185" y="1418"/>
                  </a:lnTo>
                  <a:lnTo>
                    <a:pt x="11531" y="1418"/>
                  </a:lnTo>
                  <a:cubicBezTo>
                    <a:pt x="11752" y="1418"/>
                    <a:pt x="11909" y="1260"/>
                    <a:pt x="11909" y="1071"/>
                  </a:cubicBezTo>
                  <a:cubicBezTo>
                    <a:pt x="11909" y="882"/>
                    <a:pt x="11752" y="725"/>
                    <a:pt x="11531" y="725"/>
                  </a:cubicBezTo>
                  <a:lnTo>
                    <a:pt x="6301" y="725"/>
                  </a:lnTo>
                  <a:lnTo>
                    <a:pt x="6301" y="378"/>
                  </a:lnTo>
                  <a:cubicBezTo>
                    <a:pt x="6301" y="158"/>
                    <a:pt x="6144" y="0"/>
                    <a:pt x="595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7" name="Google Shape;3287;p61"/>
            <p:cNvSpPr/>
            <p:nvPr/>
          </p:nvSpPr>
          <p:spPr>
            <a:xfrm>
              <a:off x="1449475" y="4086575"/>
              <a:ext cx="17350" cy="52000"/>
            </a:xfrm>
            <a:custGeom>
              <a:rect b="b" l="l" r="r" t="t"/>
              <a:pathLst>
                <a:path extrusionOk="0" h="2080" w="694">
                  <a:moveTo>
                    <a:pt x="1" y="0"/>
                  </a:moveTo>
                  <a:lnTo>
                    <a:pt x="1" y="2080"/>
                  </a:lnTo>
                  <a:lnTo>
                    <a:pt x="694" y="2080"/>
                  </a:lnTo>
                  <a:lnTo>
                    <a:pt x="69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8" name="Google Shape;3288;p61"/>
            <p:cNvSpPr/>
            <p:nvPr/>
          </p:nvSpPr>
          <p:spPr>
            <a:xfrm>
              <a:off x="1380175" y="4121225"/>
              <a:ext cx="17350" cy="17350"/>
            </a:xfrm>
            <a:custGeom>
              <a:rect b="b" l="l" r="r" t="t"/>
              <a:pathLst>
                <a:path extrusionOk="0" h="694" w="694">
                  <a:moveTo>
                    <a:pt x="0" y="0"/>
                  </a:moveTo>
                  <a:lnTo>
                    <a:pt x="0" y="694"/>
                  </a:lnTo>
                  <a:lnTo>
                    <a:pt x="693" y="694"/>
                  </a:lnTo>
                  <a:lnTo>
                    <a:pt x="69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9" name="Google Shape;3289;p61"/>
            <p:cNvSpPr/>
            <p:nvPr/>
          </p:nvSpPr>
          <p:spPr>
            <a:xfrm>
              <a:off x="1518800" y="4051925"/>
              <a:ext cx="18125" cy="86650"/>
            </a:xfrm>
            <a:custGeom>
              <a:rect b="b" l="l" r="r" t="t"/>
              <a:pathLst>
                <a:path extrusionOk="0" h="3466" w="725">
                  <a:moveTo>
                    <a:pt x="0" y="0"/>
                  </a:moveTo>
                  <a:lnTo>
                    <a:pt x="0" y="3466"/>
                  </a:lnTo>
                  <a:lnTo>
                    <a:pt x="725" y="3466"/>
                  </a:lnTo>
                  <a:lnTo>
                    <a:pt x="72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90" name="Google Shape;3290;p61"/>
          <p:cNvGrpSpPr/>
          <p:nvPr/>
        </p:nvGrpSpPr>
        <p:grpSpPr>
          <a:xfrm>
            <a:off x="8187645" y="1561540"/>
            <a:ext cx="209777" cy="275024"/>
            <a:chOff x="3167275" y="3227275"/>
            <a:chExt cx="225300" cy="295375"/>
          </a:xfrm>
        </p:grpSpPr>
        <p:sp>
          <p:nvSpPr>
            <p:cNvPr id="3291" name="Google Shape;3291;p61"/>
            <p:cNvSpPr/>
            <p:nvPr/>
          </p:nvSpPr>
          <p:spPr>
            <a:xfrm>
              <a:off x="3167275" y="3227275"/>
              <a:ext cx="225300" cy="207950"/>
            </a:xfrm>
            <a:custGeom>
              <a:rect b="b" l="l" r="r" t="t"/>
              <a:pathLst>
                <a:path extrusionOk="0" h="8318" w="9012">
                  <a:moveTo>
                    <a:pt x="4538" y="1"/>
                  </a:moveTo>
                  <a:cubicBezTo>
                    <a:pt x="2112" y="1"/>
                    <a:pt x="1" y="1985"/>
                    <a:pt x="32" y="4537"/>
                  </a:cubicBezTo>
                  <a:cubicBezTo>
                    <a:pt x="32" y="5860"/>
                    <a:pt x="631" y="7184"/>
                    <a:pt x="1797" y="8066"/>
                  </a:cubicBezTo>
                  <a:cubicBezTo>
                    <a:pt x="1923" y="8192"/>
                    <a:pt x="2017" y="8223"/>
                    <a:pt x="2049" y="8318"/>
                  </a:cubicBezTo>
                  <a:lnTo>
                    <a:pt x="4160" y="8318"/>
                  </a:lnTo>
                  <a:lnTo>
                    <a:pt x="4160" y="6900"/>
                  </a:lnTo>
                  <a:lnTo>
                    <a:pt x="2427" y="6900"/>
                  </a:lnTo>
                  <a:cubicBezTo>
                    <a:pt x="2238" y="6900"/>
                    <a:pt x="2080" y="6743"/>
                    <a:pt x="2080" y="6554"/>
                  </a:cubicBezTo>
                  <a:lnTo>
                    <a:pt x="2080" y="5829"/>
                  </a:lnTo>
                  <a:cubicBezTo>
                    <a:pt x="2080" y="4852"/>
                    <a:pt x="2679" y="4033"/>
                    <a:pt x="3498" y="3624"/>
                  </a:cubicBezTo>
                  <a:cubicBezTo>
                    <a:pt x="3277" y="3403"/>
                    <a:pt x="3151" y="3088"/>
                    <a:pt x="3151" y="2678"/>
                  </a:cubicBezTo>
                  <a:cubicBezTo>
                    <a:pt x="3151" y="1922"/>
                    <a:pt x="3782" y="1292"/>
                    <a:pt x="4538" y="1292"/>
                  </a:cubicBezTo>
                  <a:cubicBezTo>
                    <a:pt x="5262" y="1292"/>
                    <a:pt x="5892" y="1922"/>
                    <a:pt x="5892" y="2678"/>
                  </a:cubicBezTo>
                  <a:cubicBezTo>
                    <a:pt x="5892" y="3025"/>
                    <a:pt x="5735" y="3340"/>
                    <a:pt x="5546" y="3624"/>
                  </a:cubicBezTo>
                  <a:cubicBezTo>
                    <a:pt x="6365" y="4033"/>
                    <a:pt x="6964" y="4852"/>
                    <a:pt x="6964" y="5829"/>
                  </a:cubicBezTo>
                  <a:lnTo>
                    <a:pt x="6964" y="6554"/>
                  </a:lnTo>
                  <a:cubicBezTo>
                    <a:pt x="6964" y="6743"/>
                    <a:pt x="6806" y="6900"/>
                    <a:pt x="6617" y="6900"/>
                  </a:cubicBezTo>
                  <a:lnTo>
                    <a:pt x="4884" y="6900"/>
                  </a:lnTo>
                  <a:lnTo>
                    <a:pt x="4884" y="8318"/>
                  </a:lnTo>
                  <a:lnTo>
                    <a:pt x="6995" y="8318"/>
                  </a:lnTo>
                  <a:cubicBezTo>
                    <a:pt x="7027" y="8286"/>
                    <a:pt x="7121" y="8192"/>
                    <a:pt x="7247" y="8129"/>
                  </a:cubicBezTo>
                  <a:cubicBezTo>
                    <a:pt x="8413" y="7184"/>
                    <a:pt x="9011" y="5829"/>
                    <a:pt x="9011" y="4506"/>
                  </a:cubicBezTo>
                  <a:cubicBezTo>
                    <a:pt x="9011" y="2017"/>
                    <a:pt x="6995" y="1"/>
                    <a:pt x="453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2" name="Google Shape;3292;p61"/>
            <p:cNvSpPr/>
            <p:nvPr/>
          </p:nvSpPr>
          <p:spPr>
            <a:xfrm>
              <a:off x="3262600" y="3278475"/>
              <a:ext cx="35450" cy="35475"/>
            </a:xfrm>
            <a:custGeom>
              <a:rect b="b" l="l" r="r" t="t"/>
              <a:pathLst>
                <a:path extrusionOk="0" h="1419" w="1418">
                  <a:moveTo>
                    <a:pt x="725" y="0"/>
                  </a:moveTo>
                  <a:cubicBezTo>
                    <a:pt x="315" y="0"/>
                    <a:pt x="0" y="315"/>
                    <a:pt x="0" y="725"/>
                  </a:cubicBezTo>
                  <a:cubicBezTo>
                    <a:pt x="0" y="1103"/>
                    <a:pt x="315" y="1418"/>
                    <a:pt x="725" y="1418"/>
                  </a:cubicBezTo>
                  <a:cubicBezTo>
                    <a:pt x="1103" y="1418"/>
                    <a:pt x="1418" y="1103"/>
                    <a:pt x="1418" y="725"/>
                  </a:cubicBezTo>
                  <a:cubicBezTo>
                    <a:pt x="1418" y="315"/>
                    <a:pt x="1103" y="0"/>
                    <a:pt x="72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3" name="Google Shape;3293;p61"/>
            <p:cNvSpPr/>
            <p:nvPr/>
          </p:nvSpPr>
          <p:spPr>
            <a:xfrm>
              <a:off x="3220050" y="3452525"/>
              <a:ext cx="121325" cy="35475"/>
            </a:xfrm>
            <a:custGeom>
              <a:rect b="b" l="l" r="r" t="t"/>
              <a:pathLst>
                <a:path extrusionOk="0" h="1419" w="4853">
                  <a:moveTo>
                    <a:pt x="1" y="1"/>
                  </a:moveTo>
                  <a:lnTo>
                    <a:pt x="1" y="347"/>
                  </a:lnTo>
                  <a:cubicBezTo>
                    <a:pt x="1" y="946"/>
                    <a:pt x="473" y="1419"/>
                    <a:pt x="1040" y="1419"/>
                  </a:cubicBezTo>
                  <a:lnTo>
                    <a:pt x="3781" y="1419"/>
                  </a:lnTo>
                  <a:cubicBezTo>
                    <a:pt x="4380" y="1419"/>
                    <a:pt x="4853" y="946"/>
                    <a:pt x="4853" y="347"/>
                  </a:cubicBezTo>
                  <a:lnTo>
                    <a:pt x="485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4" name="Google Shape;3294;p61"/>
            <p:cNvSpPr/>
            <p:nvPr/>
          </p:nvSpPr>
          <p:spPr>
            <a:xfrm>
              <a:off x="3237375" y="3332025"/>
              <a:ext cx="86675" cy="52000"/>
            </a:xfrm>
            <a:custGeom>
              <a:rect b="b" l="l" r="r" t="t"/>
              <a:pathLst>
                <a:path extrusionOk="0" h="2080" w="3467">
                  <a:moveTo>
                    <a:pt x="1734" y="1"/>
                  </a:moveTo>
                  <a:cubicBezTo>
                    <a:pt x="789" y="1"/>
                    <a:pt x="1" y="725"/>
                    <a:pt x="1" y="1733"/>
                  </a:cubicBezTo>
                  <a:lnTo>
                    <a:pt x="1" y="2080"/>
                  </a:lnTo>
                  <a:lnTo>
                    <a:pt x="3466" y="2080"/>
                  </a:lnTo>
                  <a:lnTo>
                    <a:pt x="3466" y="1733"/>
                  </a:lnTo>
                  <a:cubicBezTo>
                    <a:pt x="3466" y="788"/>
                    <a:pt x="2679" y="1"/>
                    <a:pt x="173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5" name="Google Shape;3295;p61"/>
            <p:cNvSpPr/>
            <p:nvPr/>
          </p:nvSpPr>
          <p:spPr>
            <a:xfrm>
              <a:off x="3237375" y="3505300"/>
              <a:ext cx="87450" cy="17350"/>
            </a:xfrm>
            <a:custGeom>
              <a:rect b="b" l="l" r="r" t="t"/>
              <a:pathLst>
                <a:path extrusionOk="0" h="694" w="3498">
                  <a:moveTo>
                    <a:pt x="32" y="1"/>
                  </a:moveTo>
                  <a:cubicBezTo>
                    <a:pt x="1" y="379"/>
                    <a:pt x="284" y="694"/>
                    <a:pt x="694" y="694"/>
                  </a:cubicBezTo>
                  <a:lnTo>
                    <a:pt x="2773" y="694"/>
                  </a:lnTo>
                  <a:cubicBezTo>
                    <a:pt x="3183" y="694"/>
                    <a:pt x="3498" y="379"/>
                    <a:pt x="349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296" name="Google Shape;3296;p61"/>
          <p:cNvSpPr/>
          <p:nvPr/>
        </p:nvSpPr>
        <p:spPr>
          <a:xfrm>
            <a:off x="8144218" y="2000086"/>
            <a:ext cx="289712" cy="276304"/>
          </a:xfrm>
          <a:custGeom>
            <a:rect b="b" l="l" r="r" t="t"/>
            <a:pathLst>
              <a:path extrusionOk="0" h="11870" w="12446">
                <a:moveTo>
                  <a:pt x="9421" y="1410"/>
                </a:moveTo>
                <a:cubicBezTo>
                  <a:pt x="9775" y="1410"/>
                  <a:pt x="10130" y="1544"/>
                  <a:pt x="10397" y="1812"/>
                </a:cubicBezTo>
                <a:cubicBezTo>
                  <a:pt x="10901" y="2316"/>
                  <a:pt x="10901" y="3198"/>
                  <a:pt x="10366" y="3734"/>
                </a:cubicBezTo>
                <a:lnTo>
                  <a:pt x="9169" y="4931"/>
                </a:lnTo>
                <a:cubicBezTo>
                  <a:pt x="8948" y="5152"/>
                  <a:pt x="8633" y="5278"/>
                  <a:pt x="8318" y="5309"/>
                </a:cubicBezTo>
                <a:lnTo>
                  <a:pt x="8476" y="5152"/>
                </a:lnTo>
                <a:cubicBezTo>
                  <a:pt x="8854" y="4773"/>
                  <a:pt x="8854" y="4112"/>
                  <a:pt x="8476" y="3702"/>
                </a:cubicBezTo>
                <a:cubicBezTo>
                  <a:pt x="8271" y="3513"/>
                  <a:pt x="8003" y="3419"/>
                  <a:pt x="7739" y="3419"/>
                </a:cubicBezTo>
                <a:cubicBezTo>
                  <a:pt x="7475" y="3419"/>
                  <a:pt x="7215" y="3513"/>
                  <a:pt x="7026" y="3702"/>
                </a:cubicBezTo>
                <a:lnTo>
                  <a:pt x="6869" y="3860"/>
                </a:lnTo>
                <a:cubicBezTo>
                  <a:pt x="6900" y="3545"/>
                  <a:pt x="7026" y="3230"/>
                  <a:pt x="7247" y="3009"/>
                </a:cubicBezTo>
                <a:lnTo>
                  <a:pt x="8444" y="1812"/>
                </a:lnTo>
                <a:cubicBezTo>
                  <a:pt x="8712" y="1544"/>
                  <a:pt x="9066" y="1410"/>
                  <a:pt x="9421" y="1410"/>
                </a:cubicBezTo>
                <a:close/>
                <a:moveTo>
                  <a:pt x="4128" y="6475"/>
                </a:moveTo>
                <a:lnTo>
                  <a:pt x="3970" y="6601"/>
                </a:lnTo>
                <a:cubicBezTo>
                  <a:pt x="3592" y="7010"/>
                  <a:pt x="3592" y="7672"/>
                  <a:pt x="3970" y="8081"/>
                </a:cubicBezTo>
                <a:cubicBezTo>
                  <a:pt x="4175" y="8270"/>
                  <a:pt x="4443" y="8365"/>
                  <a:pt x="4711" y="8365"/>
                </a:cubicBezTo>
                <a:cubicBezTo>
                  <a:pt x="4978" y="8365"/>
                  <a:pt x="5246" y="8270"/>
                  <a:pt x="5451" y="8081"/>
                </a:cubicBezTo>
                <a:lnTo>
                  <a:pt x="5577" y="7924"/>
                </a:lnTo>
                <a:lnTo>
                  <a:pt x="5577" y="7924"/>
                </a:lnTo>
                <a:cubicBezTo>
                  <a:pt x="5640" y="8270"/>
                  <a:pt x="5483" y="8586"/>
                  <a:pt x="5231" y="8838"/>
                </a:cubicBezTo>
                <a:lnTo>
                  <a:pt x="4065" y="10003"/>
                </a:lnTo>
                <a:cubicBezTo>
                  <a:pt x="3781" y="10271"/>
                  <a:pt x="3427" y="10405"/>
                  <a:pt x="3072" y="10405"/>
                </a:cubicBezTo>
                <a:cubicBezTo>
                  <a:pt x="2718" y="10405"/>
                  <a:pt x="2364" y="10271"/>
                  <a:pt x="2080" y="10003"/>
                </a:cubicBezTo>
                <a:cubicBezTo>
                  <a:pt x="1544" y="9468"/>
                  <a:pt x="1544" y="8586"/>
                  <a:pt x="2080" y="8050"/>
                </a:cubicBezTo>
                <a:lnTo>
                  <a:pt x="3277" y="6853"/>
                </a:lnTo>
                <a:cubicBezTo>
                  <a:pt x="3498" y="6601"/>
                  <a:pt x="3813" y="6506"/>
                  <a:pt x="4128" y="6475"/>
                </a:cubicBezTo>
                <a:close/>
                <a:moveTo>
                  <a:pt x="9373" y="0"/>
                </a:moveTo>
                <a:cubicBezTo>
                  <a:pt x="8665" y="0"/>
                  <a:pt x="7956" y="268"/>
                  <a:pt x="7404" y="804"/>
                </a:cubicBezTo>
                <a:lnTo>
                  <a:pt x="6239" y="1970"/>
                </a:lnTo>
                <a:cubicBezTo>
                  <a:pt x="5451" y="2757"/>
                  <a:pt x="5199" y="3986"/>
                  <a:pt x="5640" y="4994"/>
                </a:cubicBezTo>
                <a:lnTo>
                  <a:pt x="5325" y="5309"/>
                </a:lnTo>
                <a:cubicBezTo>
                  <a:pt x="4994" y="5170"/>
                  <a:pt x="4634" y="5100"/>
                  <a:pt x="4270" y="5100"/>
                </a:cubicBezTo>
                <a:cubicBezTo>
                  <a:pt x="3562" y="5100"/>
                  <a:pt x="2842" y="5366"/>
                  <a:pt x="2301" y="5908"/>
                </a:cubicBezTo>
                <a:lnTo>
                  <a:pt x="1103" y="7105"/>
                </a:lnTo>
                <a:cubicBezTo>
                  <a:pt x="1" y="8144"/>
                  <a:pt x="1" y="9940"/>
                  <a:pt x="1103" y="11043"/>
                </a:cubicBezTo>
                <a:cubicBezTo>
                  <a:pt x="1655" y="11594"/>
                  <a:pt x="2364" y="11870"/>
                  <a:pt x="3072" y="11870"/>
                </a:cubicBezTo>
                <a:cubicBezTo>
                  <a:pt x="3781" y="11870"/>
                  <a:pt x="4490" y="11594"/>
                  <a:pt x="5041" y="11043"/>
                </a:cubicBezTo>
                <a:lnTo>
                  <a:pt x="6239" y="9846"/>
                </a:lnTo>
                <a:cubicBezTo>
                  <a:pt x="7026" y="9058"/>
                  <a:pt x="7247" y="7829"/>
                  <a:pt x="6806" y="6821"/>
                </a:cubicBezTo>
                <a:lnTo>
                  <a:pt x="7121" y="6506"/>
                </a:lnTo>
                <a:cubicBezTo>
                  <a:pt x="7473" y="6656"/>
                  <a:pt x="7840" y="6729"/>
                  <a:pt x="8204" y="6729"/>
                </a:cubicBezTo>
                <a:cubicBezTo>
                  <a:pt x="8914" y="6729"/>
                  <a:pt x="9614" y="6449"/>
                  <a:pt x="10177" y="5908"/>
                </a:cubicBezTo>
                <a:lnTo>
                  <a:pt x="11342" y="4742"/>
                </a:lnTo>
                <a:cubicBezTo>
                  <a:pt x="12445" y="3639"/>
                  <a:pt x="12445" y="1907"/>
                  <a:pt x="11342" y="804"/>
                </a:cubicBezTo>
                <a:cubicBezTo>
                  <a:pt x="10791" y="268"/>
                  <a:pt x="10082" y="0"/>
                  <a:pt x="937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97" name="Google Shape;3297;p61"/>
          <p:cNvGrpSpPr/>
          <p:nvPr/>
        </p:nvGrpSpPr>
        <p:grpSpPr>
          <a:xfrm>
            <a:off x="8147273" y="2434711"/>
            <a:ext cx="277235" cy="275047"/>
            <a:chOff x="3133425" y="3955025"/>
            <a:chExt cx="297750" cy="295400"/>
          </a:xfrm>
        </p:grpSpPr>
        <p:sp>
          <p:nvSpPr>
            <p:cNvPr id="3298" name="Google Shape;3298;p61"/>
            <p:cNvSpPr/>
            <p:nvPr/>
          </p:nvSpPr>
          <p:spPr>
            <a:xfrm>
              <a:off x="3133425" y="4058225"/>
              <a:ext cx="297750" cy="192200"/>
            </a:xfrm>
            <a:custGeom>
              <a:rect b="b" l="l" r="r" t="t"/>
              <a:pathLst>
                <a:path extrusionOk="0" h="7688" w="11910">
                  <a:moveTo>
                    <a:pt x="5923" y="0"/>
                  </a:moveTo>
                  <a:cubicBezTo>
                    <a:pt x="5325" y="0"/>
                    <a:pt x="4821" y="347"/>
                    <a:pt x="4631" y="914"/>
                  </a:cubicBezTo>
                  <a:cubicBezTo>
                    <a:pt x="4505" y="1166"/>
                    <a:pt x="4505" y="1449"/>
                    <a:pt x="4568" y="1764"/>
                  </a:cubicBezTo>
                  <a:cubicBezTo>
                    <a:pt x="4884" y="1922"/>
                    <a:pt x="5199" y="2016"/>
                    <a:pt x="5577" y="2048"/>
                  </a:cubicBezTo>
                  <a:lnTo>
                    <a:pt x="5577" y="2741"/>
                  </a:lnTo>
                  <a:lnTo>
                    <a:pt x="2458" y="2741"/>
                  </a:lnTo>
                  <a:cubicBezTo>
                    <a:pt x="1859" y="2741"/>
                    <a:pt x="1418" y="3214"/>
                    <a:pt x="1418" y="3781"/>
                  </a:cubicBezTo>
                  <a:lnTo>
                    <a:pt x="1418" y="4190"/>
                  </a:lnTo>
                  <a:cubicBezTo>
                    <a:pt x="630" y="4316"/>
                    <a:pt x="0" y="5041"/>
                    <a:pt x="0" y="5891"/>
                  </a:cubicBezTo>
                  <a:cubicBezTo>
                    <a:pt x="0" y="6837"/>
                    <a:pt x="788" y="7687"/>
                    <a:pt x="1765" y="7687"/>
                  </a:cubicBezTo>
                  <a:cubicBezTo>
                    <a:pt x="2710" y="7687"/>
                    <a:pt x="3497" y="6900"/>
                    <a:pt x="3497" y="5891"/>
                  </a:cubicBezTo>
                  <a:cubicBezTo>
                    <a:pt x="3497" y="5072"/>
                    <a:pt x="2930" y="4316"/>
                    <a:pt x="2143" y="4190"/>
                  </a:cubicBezTo>
                  <a:lnTo>
                    <a:pt x="2143" y="3781"/>
                  </a:lnTo>
                  <a:cubicBezTo>
                    <a:pt x="2143" y="3592"/>
                    <a:pt x="2300" y="3434"/>
                    <a:pt x="2489" y="3434"/>
                  </a:cubicBezTo>
                  <a:lnTo>
                    <a:pt x="5608" y="3434"/>
                  </a:lnTo>
                  <a:lnTo>
                    <a:pt x="5608" y="4127"/>
                  </a:lnTo>
                  <a:cubicBezTo>
                    <a:pt x="4821" y="4285"/>
                    <a:pt x="4222" y="5009"/>
                    <a:pt x="4222" y="5860"/>
                  </a:cubicBezTo>
                  <a:cubicBezTo>
                    <a:pt x="4222" y="6805"/>
                    <a:pt x="5010" y="7656"/>
                    <a:pt x="5955" y="7656"/>
                  </a:cubicBezTo>
                  <a:cubicBezTo>
                    <a:pt x="6900" y="7656"/>
                    <a:pt x="7687" y="6868"/>
                    <a:pt x="7687" y="5860"/>
                  </a:cubicBezTo>
                  <a:cubicBezTo>
                    <a:pt x="7687" y="5041"/>
                    <a:pt x="7089" y="4285"/>
                    <a:pt x="6301" y="4127"/>
                  </a:cubicBezTo>
                  <a:lnTo>
                    <a:pt x="6301" y="3434"/>
                  </a:lnTo>
                  <a:lnTo>
                    <a:pt x="9452" y="3434"/>
                  </a:lnTo>
                  <a:cubicBezTo>
                    <a:pt x="9641" y="3434"/>
                    <a:pt x="9798" y="3592"/>
                    <a:pt x="9798" y="3781"/>
                  </a:cubicBezTo>
                  <a:lnTo>
                    <a:pt x="9798" y="4190"/>
                  </a:lnTo>
                  <a:cubicBezTo>
                    <a:pt x="9011" y="4316"/>
                    <a:pt x="8444" y="5041"/>
                    <a:pt x="8444" y="5891"/>
                  </a:cubicBezTo>
                  <a:cubicBezTo>
                    <a:pt x="8444" y="6837"/>
                    <a:pt x="9231" y="7687"/>
                    <a:pt x="10176" y="7687"/>
                  </a:cubicBezTo>
                  <a:cubicBezTo>
                    <a:pt x="11121" y="7687"/>
                    <a:pt x="11909" y="6900"/>
                    <a:pt x="11909" y="5891"/>
                  </a:cubicBezTo>
                  <a:cubicBezTo>
                    <a:pt x="11783" y="5135"/>
                    <a:pt x="11185" y="4379"/>
                    <a:pt x="10397" y="4222"/>
                  </a:cubicBezTo>
                  <a:lnTo>
                    <a:pt x="10397" y="3812"/>
                  </a:lnTo>
                  <a:cubicBezTo>
                    <a:pt x="10397" y="3245"/>
                    <a:pt x="9924" y="2804"/>
                    <a:pt x="9389" y="2804"/>
                  </a:cubicBezTo>
                  <a:lnTo>
                    <a:pt x="6238" y="2804"/>
                  </a:lnTo>
                  <a:lnTo>
                    <a:pt x="6238" y="2079"/>
                  </a:lnTo>
                  <a:cubicBezTo>
                    <a:pt x="6585" y="2048"/>
                    <a:pt x="6900" y="1922"/>
                    <a:pt x="7215" y="1827"/>
                  </a:cubicBezTo>
                  <a:cubicBezTo>
                    <a:pt x="7341" y="1418"/>
                    <a:pt x="7246" y="977"/>
                    <a:pt x="7057" y="630"/>
                  </a:cubicBezTo>
                  <a:cubicBezTo>
                    <a:pt x="6774" y="221"/>
                    <a:pt x="6396" y="0"/>
                    <a:pt x="592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9" name="Google Shape;3299;p61"/>
            <p:cNvSpPr/>
            <p:nvPr/>
          </p:nvSpPr>
          <p:spPr>
            <a:xfrm>
              <a:off x="3263375" y="4007025"/>
              <a:ext cx="35475" cy="35450"/>
            </a:xfrm>
            <a:custGeom>
              <a:rect b="b" l="l" r="r" t="t"/>
              <a:pathLst>
                <a:path extrusionOk="0" h="1418" w="1419">
                  <a:moveTo>
                    <a:pt x="725" y="0"/>
                  </a:moveTo>
                  <a:cubicBezTo>
                    <a:pt x="284" y="0"/>
                    <a:pt x="1" y="315"/>
                    <a:pt x="1" y="725"/>
                  </a:cubicBezTo>
                  <a:cubicBezTo>
                    <a:pt x="1" y="1103"/>
                    <a:pt x="316" y="1418"/>
                    <a:pt x="725" y="1418"/>
                  </a:cubicBezTo>
                  <a:cubicBezTo>
                    <a:pt x="1103" y="1418"/>
                    <a:pt x="1418" y="1103"/>
                    <a:pt x="1418" y="725"/>
                  </a:cubicBezTo>
                  <a:cubicBezTo>
                    <a:pt x="1418" y="315"/>
                    <a:pt x="1103" y="0"/>
                    <a:pt x="72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0" name="Google Shape;3300;p61"/>
            <p:cNvSpPr/>
            <p:nvPr/>
          </p:nvSpPr>
          <p:spPr>
            <a:xfrm>
              <a:off x="3203525" y="3955025"/>
              <a:ext cx="155175" cy="135500"/>
            </a:xfrm>
            <a:custGeom>
              <a:rect b="b" l="l" r="r" t="t"/>
              <a:pathLst>
                <a:path extrusionOk="0" h="5420" w="6207">
                  <a:moveTo>
                    <a:pt x="3119" y="1"/>
                  </a:moveTo>
                  <a:cubicBezTo>
                    <a:pt x="1386" y="1"/>
                    <a:pt x="0" y="1387"/>
                    <a:pt x="0" y="3120"/>
                  </a:cubicBezTo>
                  <a:cubicBezTo>
                    <a:pt x="0" y="4002"/>
                    <a:pt x="410" y="4853"/>
                    <a:pt x="1071" y="5420"/>
                  </a:cubicBezTo>
                  <a:cubicBezTo>
                    <a:pt x="1071" y="5231"/>
                    <a:pt x="1103" y="5042"/>
                    <a:pt x="1197" y="4853"/>
                  </a:cubicBezTo>
                  <a:cubicBezTo>
                    <a:pt x="1323" y="4380"/>
                    <a:pt x="1701" y="3971"/>
                    <a:pt x="2111" y="3750"/>
                  </a:cubicBezTo>
                  <a:cubicBezTo>
                    <a:pt x="1890" y="3498"/>
                    <a:pt x="1733" y="3151"/>
                    <a:pt x="1733" y="2805"/>
                  </a:cubicBezTo>
                  <a:cubicBezTo>
                    <a:pt x="1733" y="2049"/>
                    <a:pt x="2363" y="1419"/>
                    <a:pt x="3119" y="1419"/>
                  </a:cubicBezTo>
                  <a:cubicBezTo>
                    <a:pt x="3844" y="1419"/>
                    <a:pt x="4474" y="2049"/>
                    <a:pt x="4474" y="2805"/>
                  </a:cubicBezTo>
                  <a:cubicBezTo>
                    <a:pt x="4474" y="3151"/>
                    <a:pt x="4348" y="3498"/>
                    <a:pt x="4096" y="3750"/>
                  </a:cubicBezTo>
                  <a:cubicBezTo>
                    <a:pt x="4379" y="3876"/>
                    <a:pt x="4600" y="4097"/>
                    <a:pt x="4789" y="4380"/>
                  </a:cubicBezTo>
                  <a:cubicBezTo>
                    <a:pt x="5009" y="4695"/>
                    <a:pt x="5135" y="5042"/>
                    <a:pt x="5167" y="5420"/>
                  </a:cubicBezTo>
                  <a:cubicBezTo>
                    <a:pt x="5797" y="4853"/>
                    <a:pt x="6207" y="4065"/>
                    <a:pt x="6207" y="3120"/>
                  </a:cubicBezTo>
                  <a:cubicBezTo>
                    <a:pt x="6207" y="1387"/>
                    <a:pt x="4852" y="1"/>
                    <a:pt x="311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01" name="Google Shape;3301;p61"/>
          <p:cNvGrpSpPr/>
          <p:nvPr/>
        </p:nvGrpSpPr>
        <p:grpSpPr>
          <a:xfrm>
            <a:off x="6836365" y="2871457"/>
            <a:ext cx="275769" cy="276746"/>
            <a:chOff x="4991425" y="3234750"/>
            <a:chExt cx="296175" cy="297225"/>
          </a:xfrm>
        </p:grpSpPr>
        <p:sp>
          <p:nvSpPr>
            <p:cNvPr id="3302" name="Google Shape;3302;p61"/>
            <p:cNvSpPr/>
            <p:nvPr/>
          </p:nvSpPr>
          <p:spPr>
            <a:xfrm>
              <a:off x="5077275" y="3304450"/>
              <a:ext cx="122100" cy="99275"/>
            </a:xfrm>
            <a:custGeom>
              <a:rect b="b" l="l" r="r" t="t"/>
              <a:pathLst>
                <a:path extrusionOk="0" h="3971" w="4884">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3" name="Google Shape;3303;p61"/>
            <p:cNvSpPr/>
            <p:nvPr/>
          </p:nvSpPr>
          <p:spPr>
            <a:xfrm>
              <a:off x="5121375" y="3339900"/>
              <a:ext cx="35475" cy="35475"/>
            </a:xfrm>
            <a:custGeom>
              <a:rect b="b" l="l" r="r" t="t"/>
              <a:pathLst>
                <a:path extrusionOk="0" h="1419" w="1419">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4" name="Google Shape;3304;p61"/>
            <p:cNvSpPr/>
            <p:nvPr/>
          </p:nvSpPr>
          <p:spPr>
            <a:xfrm>
              <a:off x="5009550" y="3234750"/>
              <a:ext cx="259150" cy="261125"/>
            </a:xfrm>
            <a:custGeom>
              <a:rect b="b" l="l" r="r" t="t"/>
              <a:pathLst>
                <a:path extrusionOk="0" h="10445" w="10366">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5" name="Google Shape;3305;p61"/>
            <p:cNvSpPr/>
            <p:nvPr/>
          </p:nvSpPr>
          <p:spPr>
            <a:xfrm>
              <a:off x="5105625" y="3391900"/>
              <a:ext cx="66975" cy="34675"/>
            </a:xfrm>
            <a:custGeom>
              <a:rect b="b" l="l" r="r" t="t"/>
              <a:pathLst>
                <a:path extrusionOk="0" h="1387" w="2679">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6" name="Google Shape;3306;p61"/>
            <p:cNvSpPr/>
            <p:nvPr/>
          </p:nvSpPr>
          <p:spPr>
            <a:xfrm>
              <a:off x="5192275" y="3443075"/>
              <a:ext cx="95325" cy="86975"/>
            </a:xfrm>
            <a:custGeom>
              <a:rect b="b" l="l" r="r" t="t"/>
              <a:pathLst>
                <a:path extrusionOk="0" h="3479" w="3813">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7" name="Google Shape;3307;p61"/>
            <p:cNvSpPr/>
            <p:nvPr/>
          </p:nvSpPr>
          <p:spPr>
            <a:xfrm>
              <a:off x="4991425" y="3444650"/>
              <a:ext cx="95325" cy="87325"/>
            </a:xfrm>
            <a:custGeom>
              <a:rect b="b" l="l" r="r" t="t"/>
              <a:pathLst>
                <a:path extrusionOk="0" h="3493" w="3813">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08" name="Google Shape;3308;p61"/>
          <p:cNvGrpSpPr/>
          <p:nvPr/>
        </p:nvGrpSpPr>
        <p:grpSpPr>
          <a:xfrm>
            <a:off x="6843653" y="3324045"/>
            <a:ext cx="275769" cy="242761"/>
            <a:chOff x="4991425" y="3617150"/>
            <a:chExt cx="296175" cy="260725"/>
          </a:xfrm>
        </p:grpSpPr>
        <p:sp>
          <p:nvSpPr>
            <p:cNvPr id="3309" name="Google Shape;3309;p61"/>
            <p:cNvSpPr/>
            <p:nvPr/>
          </p:nvSpPr>
          <p:spPr>
            <a:xfrm>
              <a:off x="5069400" y="3738450"/>
              <a:ext cx="139425" cy="139425"/>
            </a:xfrm>
            <a:custGeom>
              <a:rect b="b" l="l" r="r" t="t"/>
              <a:pathLst>
                <a:path extrusionOk="0" h="5577" w="5577">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0" name="Google Shape;3310;p61"/>
            <p:cNvSpPr/>
            <p:nvPr/>
          </p:nvSpPr>
          <p:spPr>
            <a:xfrm>
              <a:off x="5200150" y="3617150"/>
              <a:ext cx="69325" cy="69325"/>
            </a:xfrm>
            <a:custGeom>
              <a:rect b="b" l="l" r="r" t="t"/>
              <a:pathLst>
                <a:path extrusionOk="0" h="2773" w="2773">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1" name="Google Shape;3311;p61"/>
            <p:cNvSpPr/>
            <p:nvPr/>
          </p:nvSpPr>
          <p:spPr>
            <a:xfrm>
              <a:off x="5009550" y="3617150"/>
              <a:ext cx="68525" cy="69325"/>
            </a:xfrm>
            <a:custGeom>
              <a:rect b="b" l="l" r="r" t="t"/>
              <a:pathLst>
                <a:path extrusionOk="0" h="2773" w="2741">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2" name="Google Shape;3312;p61"/>
            <p:cNvSpPr/>
            <p:nvPr/>
          </p:nvSpPr>
          <p:spPr>
            <a:xfrm>
              <a:off x="4991425" y="3686450"/>
              <a:ext cx="104775" cy="52025"/>
            </a:xfrm>
            <a:custGeom>
              <a:rect b="b" l="l" r="r" t="t"/>
              <a:pathLst>
                <a:path extrusionOk="0" h="2081" w="4191">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3" name="Google Shape;3313;p61"/>
            <p:cNvSpPr/>
            <p:nvPr/>
          </p:nvSpPr>
          <p:spPr>
            <a:xfrm>
              <a:off x="5183600" y="3686450"/>
              <a:ext cx="104000" cy="52025"/>
            </a:xfrm>
            <a:custGeom>
              <a:rect b="b" l="l" r="r" t="t"/>
              <a:pathLst>
                <a:path extrusionOk="0" h="2081" w="416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4" name="Google Shape;3314;p61"/>
            <p:cNvSpPr/>
            <p:nvPr/>
          </p:nvSpPr>
          <p:spPr>
            <a:xfrm>
              <a:off x="5187550" y="3755775"/>
              <a:ext cx="100050" cy="52800"/>
            </a:xfrm>
            <a:custGeom>
              <a:rect b="b" l="l" r="r" t="t"/>
              <a:pathLst>
                <a:path extrusionOk="0" h="2112" w="4002">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5" name="Google Shape;3315;p61"/>
            <p:cNvSpPr/>
            <p:nvPr/>
          </p:nvSpPr>
          <p:spPr>
            <a:xfrm>
              <a:off x="4991425" y="3755775"/>
              <a:ext cx="100850" cy="52000"/>
            </a:xfrm>
            <a:custGeom>
              <a:rect b="b" l="l" r="r" t="t"/>
              <a:pathLst>
                <a:path extrusionOk="0" h="2080" w="4034">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16" name="Google Shape;3316;p61"/>
          <p:cNvGrpSpPr/>
          <p:nvPr/>
        </p:nvGrpSpPr>
        <p:grpSpPr>
          <a:xfrm>
            <a:off x="6904385" y="3744379"/>
            <a:ext cx="154027" cy="275047"/>
            <a:chOff x="5056800" y="3962900"/>
            <a:chExt cx="165425" cy="295400"/>
          </a:xfrm>
        </p:grpSpPr>
        <p:sp>
          <p:nvSpPr>
            <p:cNvPr id="3317" name="Google Shape;3317;p61"/>
            <p:cNvSpPr/>
            <p:nvPr/>
          </p:nvSpPr>
          <p:spPr>
            <a:xfrm>
              <a:off x="5155250" y="4042450"/>
              <a:ext cx="66975" cy="104800"/>
            </a:xfrm>
            <a:custGeom>
              <a:rect b="b" l="l" r="r" t="t"/>
              <a:pathLst>
                <a:path extrusionOk="0" h="4192" w="2679">
                  <a:moveTo>
                    <a:pt x="0" y="1"/>
                  </a:moveTo>
                  <a:lnTo>
                    <a:pt x="505" y="3467"/>
                  </a:lnTo>
                  <a:lnTo>
                    <a:pt x="1103" y="4065"/>
                  </a:lnTo>
                  <a:cubicBezTo>
                    <a:pt x="1166" y="4128"/>
                    <a:pt x="1261" y="4191"/>
                    <a:pt x="1324" y="4191"/>
                  </a:cubicBezTo>
                  <a:lnTo>
                    <a:pt x="2300" y="4191"/>
                  </a:lnTo>
                  <a:cubicBezTo>
                    <a:pt x="2521" y="4191"/>
                    <a:pt x="2678" y="4034"/>
                    <a:pt x="2678" y="3813"/>
                  </a:cubicBezTo>
                  <a:lnTo>
                    <a:pt x="2678" y="2805"/>
                  </a:lnTo>
                  <a:cubicBezTo>
                    <a:pt x="2678" y="2710"/>
                    <a:pt x="2615" y="2616"/>
                    <a:pt x="2552" y="2553"/>
                  </a:cubicBezTo>
                  <a:lnTo>
                    <a:pt x="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8" name="Google Shape;3318;p61"/>
            <p:cNvSpPr/>
            <p:nvPr/>
          </p:nvSpPr>
          <p:spPr>
            <a:xfrm>
              <a:off x="5065450" y="3962900"/>
              <a:ext cx="88250" cy="52025"/>
            </a:xfrm>
            <a:custGeom>
              <a:rect b="b" l="l" r="r" t="t"/>
              <a:pathLst>
                <a:path extrusionOk="0" h="2081" w="3530">
                  <a:moveTo>
                    <a:pt x="347" y="1"/>
                  </a:moveTo>
                  <a:cubicBezTo>
                    <a:pt x="221" y="1"/>
                    <a:pt x="158" y="33"/>
                    <a:pt x="64" y="159"/>
                  </a:cubicBezTo>
                  <a:cubicBezTo>
                    <a:pt x="1" y="222"/>
                    <a:pt x="1" y="348"/>
                    <a:pt x="32" y="474"/>
                  </a:cubicBezTo>
                  <a:lnTo>
                    <a:pt x="568" y="2080"/>
                  </a:lnTo>
                  <a:lnTo>
                    <a:pt x="2931" y="2080"/>
                  </a:lnTo>
                  <a:lnTo>
                    <a:pt x="3498" y="474"/>
                  </a:lnTo>
                  <a:cubicBezTo>
                    <a:pt x="3529" y="348"/>
                    <a:pt x="3498" y="222"/>
                    <a:pt x="3466" y="159"/>
                  </a:cubicBezTo>
                  <a:cubicBezTo>
                    <a:pt x="3340" y="64"/>
                    <a:pt x="3214" y="1"/>
                    <a:pt x="312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9" name="Google Shape;3319;p61"/>
            <p:cNvSpPr/>
            <p:nvPr/>
          </p:nvSpPr>
          <p:spPr>
            <a:xfrm>
              <a:off x="5056800" y="4032225"/>
              <a:ext cx="104000" cy="226075"/>
            </a:xfrm>
            <a:custGeom>
              <a:rect b="b" l="l" r="r" t="t"/>
              <a:pathLst>
                <a:path extrusionOk="0" h="9043" w="4160">
                  <a:moveTo>
                    <a:pt x="977" y="0"/>
                  </a:moveTo>
                  <a:lnTo>
                    <a:pt x="0" y="6553"/>
                  </a:lnTo>
                  <a:cubicBezTo>
                    <a:pt x="0" y="6648"/>
                    <a:pt x="0" y="6742"/>
                    <a:pt x="63" y="6837"/>
                  </a:cubicBezTo>
                  <a:lnTo>
                    <a:pt x="1796" y="8916"/>
                  </a:lnTo>
                  <a:cubicBezTo>
                    <a:pt x="1859" y="9011"/>
                    <a:pt x="1954" y="9042"/>
                    <a:pt x="2080" y="9042"/>
                  </a:cubicBezTo>
                  <a:cubicBezTo>
                    <a:pt x="2174" y="9042"/>
                    <a:pt x="2269" y="9011"/>
                    <a:pt x="2332" y="8916"/>
                  </a:cubicBezTo>
                  <a:lnTo>
                    <a:pt x="4065" y="6837"/>
                  </a:lnTo>
                  <a:cubicBezTo>
                    <a:pt x="4159" y="6742"/>
                    <a:pt x="4159" y="6679"/>
                    <a:pt x="4159" y="6553"/>
                  </a:cubicBezTo>
                  <a:lnTo>
                    <a:pt x="318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20" name="Google Shape;3320;p61"/>
          <p:cNvGrpSpPr/>
          <p:nvPr/>
        </p:nvGrpSpPr>
        <p:grpSpPr>
          <a:xfrm>
            <a:off x="8145631" y="3740234"/>
            <a:ext cx="276490" cy="275024"/>
            <a:chOff x="6168925" y="3936925"/>
            <a:chExt cx="296950" cy="295375"/>
          </a:xfrm>
        </p:grpSpPr>
        <p:sp>
          <p:nvSpPr>
            <p:cNvPr id="3321" name="Google Shape;3321;p61"/>
            <p:cNvSpPr/>
            <p:nvPr/>
          </p:nvSpPr>
          <p:spPr>
            <a:xfrm>
              <a:off x="6220900" y="4164550"/>
              <a:ext cx="18150" cy="18125"/>
            </a:xfrm>
            <a:custGeom>
              <a:rect b="b" l="l" r="r" t="t"/>
              <a:pathLst>
                <a:path extrusionOk="0" h="725" w="726">
                  <a:moveTo>
                    <a:pt x="379" y="0"/>
                  </a:moveTo>
                  <a:cubicBezTo>
                    <a:pt x="158" y="0"/>
                    <a:pt x="1" y="158"/>
                    <a:pt x="1" y="347"/>
                  </a:cubicBezTo>
                  <a:cubicBezTo>
                    <a:pt x="1" y="567"/>
                    <a:pt x="158" y="725"/>
                    <a:pt x="379" y="725"/>
                  </a:cubicBezTo>
                  <a:cubicBezTo>
                    <a:pt x="568" y="725"/>
                    <a:pt x="725" y="567"/>
                    <a:pt x="725" y="347"/>
                  </a:cubicBezTo>
                  <a:cubicBezTo>
                    <a:pt x="725" y="158"/>
                    <a:pt x="568" y="0"/>
                    <a:pt x="37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2" name="Google Shape;3322;p61"/>
            <p:cNvSpPr/>
            <p:nvPr/>
          </p:nvSpPr>
          <p:spPr>
            <a:xfrm>
              <a:off x="6168925" y="3972375"/>
              <a:ext cx="227650" cy="259925"/>
            </a:xfrm>
            <a:custGeom>
              <a:rect b="b" l="l" r="r" t="t"/>
              <a:pathLst>
                <a:path extrusionOk="0" h="10397" w="9106">
                  <a:moveTo>
                    <a:pt x="3115" y="2135"/>
                  </a:moveTo>
                  <a:cubicBezTo>
                    <a:pt x="3206" y="2135"/>
                    <a:pt x="3293" y="2158"/>
                    <a:pt x="3340" y="2205"/>
                  </a:cubicBezTo>
                  <a:cubicBezTo>
                    <a:pt x="3466" y="2331"/>
                    <a:pt x="3466" y="2583"/>
                    <a:pt x="3340" y="2678"/>
                  </a:cubicBezTo>
                  <a:lnTo>
                    <a:pt x="2930" y="3119"/>
                  </a:lnTo>
                  <a:lnTo>
                    <a:pt x="3340" y="3560"/>
                  </a:lnTo>
                  <a:cubicBezTo>
                    <a:pt x="3466" y="3686"/>
                    <a:pt x="3466" y="3907"/>
                    <a:pt x="3340" y="4033"/>
                  </a:cubicBezTo>
                  <a:cubicBezTo>
                    <a:pt x="3293" y="4096"/>
                    <a:pt x="3206" y="4127"/>
                    <a:pt x="3115" y="4127"/>
                  </a:cubicBezTo>
                  <a:cubicBezTo>
                    <a:pt x="3025" y="4127"/>
                    <a:pt x="2930" y="4096"/>
                    <a:pt x="2867" y="4033"/>
                  </a:cubicBezTo>
                  <a:lnTo>
                    <a:pt x="2458" y="3592"/>
                  </a:lnTo>
                  <a:lnTo>
                    <a:pt x="2017" y="4033"/>
                  </a:lnTo>
                  <a:cubicBezTo>
                    <a:pt x="1954" y="4096"/>
                    <a:pt x="1867" y="4127"/>
                    <a:pt x="1780" y="4127"/>
                  </a:cubicBezTo>
                  <a:cubicBezTo>
                    <a:pt x="1694" y="4127"/>
                    <a:pt x="1607" y="4096"/>
                    <a:pt x="1544" y="4033"/>
                  </a:cubicBezTo>
                  <a:cubicBezTo>
                    <a:pt x="1418" y="3907"/>
                    <a:pt x="1418" y="3686"/>
                    <a:pt x="1544" y="3560"/>
                  </a:cubicBezTo>
                  <a:lnTo>
                    <a:pt x="1985" y="3119"/>
                  </a:lnTo>
                  <a:lnTo>
                    <a:pt x="1544" y="2678"/>
                  </a:lnTo>
                  <a:cubicBezTo>
                    <a:pt x="1418" y="2583"/>
                    <a:pt x="1418" y="2331"/>
                    <a:pt x="1544" y="2205"/>
                  </a:cubicBezTo>
                  <a:cubicBezTo>
                    <a:pt x="1591" y="2158"/>
                    <a:pt x="1678" y="2135"/>
                    <a:pt x="1769" y="2135"/>
                  </a:cubicBezTo>
                  <a:cubicBezTo>
                    <a:pt x="1859" y="2135"/>
                    <a:pt x="1954" y="2158"/>
                    <a:pt x="2017" y="2205"/>
                  </a:cubicBezTo>
                  <a:lnTo>
                    <a:pt x="2458" y="2646"/>
                  </a:lnTo>
                  <a:lnTo>
                    <a:pt x="2867" y="2205"/>
                  </a:lnTo>
                  <a:cubicBezTo>
                    <a:pt x="2930" y="2158"/>
                    <a:pt x="3025" y="2135"/>
                    <a:pt x="3115" y="2135"/>
                  </a:cubicBezTo>
                  <a:close/>
                  <a:moveTo>
                    <a:pt x="6727" y="2079"/>
                  </a:moveTo>
                  <a:cubicBezTo>
                    <a:pt x="6813" y="2079"/>
                    <a:pt x="6900" y="2111"/>
                    <a:pt x="6963" y="2174"/>
                  </a:cubicBezTo>
                  <a:lnTo>
                    <a:pt x="7688" y="2898"/>
                  </a:lnTo>
                  <a:cubicBezTo>
                    <a:pt x="7719" y="2993"/>
                    <a:pt x="7719" y="3245"/>
                    <a:pt x="7593" y="3371"/>
                  </a:cubicBezTo>
                  <a:cubicBezTo>
                    <a:pt x="7546" y="3418"/>
                    <a:pt x="7459" y="3442"/>
                    <a:pt x="7369" y="3442"/>
                  </a:cubicBezTo>
                  <a:cubicBezTo>
                    <a:pt x="7278" y="3442"/>
                    <a:pt x="7183" y="3418"/>
                    <a:pt x="7120" y="3371"/>
                  </a:cubicBezTo>
                  <a:lnTo>
                    <a:pt x="7026" y="3245"/>
                  </a:lnTo>
                  <a:lnTo>
                    <a:pt x="7026" y="4505"/>
                  </a:lnTo>
                  <a:cubicBezTo>
                    <a:pt x="7026" y="5104"/>
                    <a:pt x="6553" y="5513"/>
                    <a:pt x="5986" y="5513"/>
                  </a:cubicBezTo>
                  <a:lnTo>
                    <a:pt x="3151" y="5513"/>
                  </a:lnTo>
                  <a:cubicBezTo>
                    <a:pt x="2962" y="5513"/>
                    <a:pt x="2804" y="5671"/>
                    <a:pt x="2804" y="5891"/>
                  </a:cubicBezTo>
                  <a:lnTo>
                    <a:pt x="2804" y="7026"/>
                  </a:lnTo>
                  <a:cubicBezTo>
                    <a:pt x="3182" y="7183"/>
                    <a:pt x="3497" y="7530"/>
                    <a:pt x="3497" y="8002"/>
                  </a:cubicBezTo>
                  <a:cubicBezTo>
                    <a:pt x="3497" y="8601"/>
                    <a:pt x="3025" y="9042"/>
                    <a:pt x="2489" y="9042"/>
                  </a:cubicBezTo>
                  <a:cubicBezTo>
                    <a:pt x="1922" y="9042"/>
                    <a:pt x="1450" y="8569"/>
                    <a:pt x="1450" y="8002"/>
                  </a:cubicBezTo>
                  <a:cubicBezTo>
                    <a:pt x="1450" y="7561"/>
                    <a:pt x="1733" y="7183"/>
                    <a:pt x="2174" y="7026"/>
                  </a:cubicBezTo>
                  <a:lnTo>
                    <a:pt x="2174" y="5891"/>
                  </a:lnTo>
                  <a:cubicBezTo>
                    <a:pt x="2174" y="5293"/>
                    <a:pt x="2647" y="4852"/>
                    <a:pt x="3182" y="4852"/>
                  </a:cubicBezTo>
                  <a:lnTo>
                    <a:pt x="6018" y="4852"/>
                  </a:lnTo>
                  <a:cubicBezTo>
                    <a:pt x="6207" y="4852"/>
                    <a:pt x="6364" y="4694"/>
                    <a:pt x="6364" y="4505"/>
                  </a:cubicBezTo>
                  <a:lnTo>
                    <a:pt x="6364" y="3245"/>
                  </a:lnTo>
                  <a:lnTo>
                    <a:pt x="6270" y="3371"/>
                  </a:lnTo>
                  <a:cubicBezTo>
                    <a:pt x="6207" y="3418"/>
                    <a:pt x="6120" y="3442"/>
                    <a:pt x="6034" y="3442"/>
                  </a:cubicBezTo>
                  <a:cubicBezTo>
                    <a:pt x="5947" y="3442"/>
                    <a:pt x="5860" y="3418"/>
                    <a:pt x="5797" y="3371"/>
                  </a:cubicBezTo>
                  <a:cubicBezTo>
                    <a:pt x="5671" y="3245"/>
                    <a:pt x="5671" y="2993"/>
                    <a:pt x="5797" y="2898"/>
                  </a:cubicBezTo>
                  <a:lnTo>
                    <a:pt x="6490" y="2174"/>
                  </a:lnTo>
                  <a:cubicBezTo>
                    <a:pt x="6553" y="2111"/>
                    <a:pt x="6640" y="2079"/>
                    <a:pt x="6727" y="2079"/>
                  </a:cubicBezTo>
                  <a:close/>
                  <a:moveTo>
                    <a:pt x="7369" y="7057"/>
                  </a:moveTo>
                  <a:cubicBezTo>
                    <a:pt x="7459" y="7057"/>
                    <a:pt x="7546" y="7089"/>
                    <a:pt x="7593" y="7152"/>
                  </a:cubicBezTo>
                  <a:cubicBezTo>
                    <a:pt x="7719" y="7246"/>
                    <a:pt x="7719" y="7498"/>
                    <a:pt x="7593" y="7624"/>
                  </a:cubicBezTo>
                  <a:lnTo>
                    <a:pt x="7183" y="8034"/>
                  </a:lnTo>
                  <a:lnTo>
                    <a:pt x="7593" y="8475"/>
                  </a:lnTo>
                  <a:cubicBezTo>
                    <a:pt x="7719" y="8601"/>
                    <a:pt x="7719" y="8821"/>
                    <a:pt x="7593" y="8947"/>
                  </a:cubicBezTo>
                  <a:cubicBezTo>
                    <a:pt x="7546" y="9010"/>
                    <a:pt x="7459" y="9042"/>
                    <a:pt x="7369" y="9042"/>
                  </a:cubicBezTo>
                  <a:cubicBezTo>
                    <a:pt x="7278" y="9042"/>
                    <a:pt x="7183" y="9010"/>
                    <a:pt x="7120" y="8947"/>
                  </a:cubicBezTo>
                  <a:lnTo>
                    <a:pt x="6711" y="8506"/>
                  </a:lnTo>
                  <a:lnTo>
                    <a:pt x="6270" y="8947"/>
                  </a:lnTo>
                  <a:cubicBezTo>
                    <a:pt x="6207" y="9010"/>
                    <a:pt x="6120" y="9042"/>
                    <a:pt x="6034" y="9042"/>
                  </a:cubicBezTo>
                  <a:cubicBezTo>
                    <a:pt x="5947" y="9042"/>
                    <a:pt x="5860" y="9010"/>
                    <a:pt x="5797" y="8947"/>
                  </a:cubicBezTo>
                  <a:cubicBezTo>
                    <a:pt x="5671" y="8821"/>
                    <a:pt x="5671" y="8601"/>
                    <a:pt x="5797" y="8475"/>
                  </a:cubicBezTo>
                  <a:lnTo>
                    <a:pt x="6207" y="8034"/>
                  </a:lnTo>
                  <a:lnTo>
                    <a:pt x="5797" y="7624"/>
                  </a:lnTo>
                  <a:cubicBezTo>
                    <a:pt x="5671" y="7498"/>
                    <a:pt x="5671" y="7246"/>
                    <a:pt x="5797" y="7152"/>
                  </a:cubicBezTo>
                  <a:cubicBezTo>
                    <a:pt x="5845" y="7089"/>
                    <a:pt x="5931" y="7057"/>
                    <a:pt x="6022" y="7057"/>
                  </a:cubicBezTo>
                  <a:cubicBezTo>
                    <a:pt x="6112" y="7057"/>
                    <a:pt x="6207" y="7089"/>
                    <a:pt x="6270" y="7152"/>
                  </a:cubicBezTo>
                  <a:lnTo>
                    <a:pt x="6711" y="7561"/>
                  </a:lnTo>
                  <a:lnTo>
                    <a:pt x="7120" y="7152"/>
                  </a:lnTo>
                  <a:cubicBezTo>
                    <a:pt x="7183" y="7089"/>
                    <a:pt x="7278" y="7057"/>
                    <a:pt x="7369" y="7057"/>
                  </a:cubicBezTo>
                  <a:close/>
                  <a:moveTo>
                    <a:pt x="1040" y="0"/>
                  </a:moveTo>
                  <a:cubicBezTo>
                    <a:pt x="441" y="0"/>
                    <a:pt x="0" y="473"/>
                    <a:pt x="0" y="1040"/>
                  </a:cubicBezTo>
                  <a:lnTo>
                    <a:pt x="0" y="9388"/>
                  </a:lnTo>
                  <a:cubicBezTo>
                    <a:pt x="0" y="9987"/>
                    <a:pt x="473" y="10397"/>
                    <a:pt x="1040" y="10397"/>
                  </a:cubicBezTo>
                  <a:lnTo>
                    <a:pt x="8003" y="10397"/>
                  </a:lnTo>
                  <a:cubicBezTo>
                    <a:pt x="8601" y="10397"/>
                    <a:pt x="9011" y="9924"/>
                    <a:pt x="9011" y="9388"/>
                  </a:cubicBezTo>
                  <a:lnTo>
                    <a:pt x="9011" y="1040"/>
                  </a:lnTo>
                  <a:cubicBezTo>
                    <a:pt x="9105" y="473"/>
                    <a:pt x="8633" y="0"/>
                    <a:pt x="8034" y="0"/>
                  </a:cubicBezTo>
                  <a:lnTo>
                    <a:pt x="7341" y="0"/>
                  </a:lnTo>
                  <a:cubicBezTo>
                    <a:pt x="7341" y="756"/>
                    <a:pt x="6711" y="1386"/>
                    <a:pt x="5955" y="1386"/>
                  </a:cubicBezTo>
                  <a:lnTo>
                    <a:pt x="3119" y="1386"/>
                  </a:lnTo>
                  <a:cubicBezTo>
                    <a:pt x="2363" y="1386"/>
                    <a:pt x="1733" y="756"/>
                    <a:pt x="173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3" name="Google Shape;3323;p61"/>
            <p:cNvSpPr/>
            <p:nvPr/>
          </p:nvSpPr>
          <p:spPr>
            <a:xfrm>
              <a:off x="6228775" y="3936925"/>
              <a:ext cx="106350" cy="53575"/>
            </a:xfrm>
            <a:custGeom>
              <a:rect b="b" l="l" r="r" t="t"/>
              <a:pathLst>
                <a:path extrusionOk="0" h="2143" w="4254">
                  <a:moveTo>
                    <a:pt x="2143" y="0"/>
                  </a:moveTo>
                  <a:cubicBezTo>
                    <a:pt x="1860" y="0"/>
                    <a:pt x="1576" y="221"/>
                    <a:pt x="1450" y="473"/>
                  </a:cubicBezTo>
                  <a:lnTo>
                    <a:pt x="1387" y="725"/>
                  </a:lnTo>
                  <a:lnTo>
                    <a:pt x="725" y="725"/>
                  </a:lnTo>
                  <a:cubicBezTo>
                    <a:pt x="316" y="725"/>
                    <a:pt x="1" y="1040"/>
                    <a:pt x="1" y="1418"/>
                  </a:cubicBezTo>
                  <a:cubicBezTo>
                    <a:pt x="1" y="1828"/>
                    <a:pt x="316" y="2143"/>
                    <a:pt x="725" y="2143"/>
                  </a:cubicBezTo>
                  <a:lnTo>
                    <a:pt x="3561" y="2143"/>
                  </a:lnTo>
                  <a:cubicBezTo>
                    <a:pt x="3939" y="2143"/>
                    <a:pt x="4254" y="1828"/>
                    <a:pt x="4254" y="1418"/>
                  </a:cubicBezTo>
                  <a:cubicBezTo>
                    <a:pt x="4254" y="1040"/>
                    <a:pt x="3939" y="725"/>
                    <a:pt x="3561" y="725"/>
                  </a:cubicBezTo>
                  <a:lnTo>
                    <a:pt x="2868" y="725"/>
                  </a:lnTo>
                  <a:lnTo>
                    <a:pt x="2805" y="473"/>
                  </a:lnTo>
                  <a:cubicBezTo>
                    <a:pt x="2710" y="221"/>
                    <a:pt x="2458" y="0"/>
                    <a:pt x="214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4" name="Google Shape;3324;p61"/>
            <p:cNvSpPr/>
            <p:nvPr/>
          </p:nvSpPr>
          <p:spPr>
            <a:xfrm>
              <a:off x="6412300" y="4059000"/>
              <a:ext cx="52000" cy="105575"/>
            </a:xfrm>
            <a:custGeom>
              <a:rect b="b" l="l" r="r" t="t"/>
              <a:pathLst>
                <a:path extrusionOk="0" h="4223" w="2080">
                  <a:moveTo>
                    <a:pt x="0" y="1"/>
                  </a:moveTo>
                  <a:lnTo>
                    <a:pt x="0" y="4222"/>
                  </a:lnTo>
                  <a:lnTo>
                    <a:pt x="32" y="4222"/>
                  </a:lnTo>
                  <a:cubicBezTo>
                    <a:pt x="315" y="4002"/>
                    <a:pt x="662" y="3876"/>
                    <a:pt x="1072" y="3876"/>
                  </a:cubicBezTo>
                  <a:cubicBezTo>
                    <a:pt x="1450" y="3876"/>
                    <a:pt x="1796" y="4002"/>
                    <a:pt x="2080" y="4222"/>
                  </a:cubicBezTo>
                  <a:lnTo>
                    <a:pt x="208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5" name="Google Shape;3325;p61"/>
            <p:cNvSpPr/>
            <p:nvPr/>
          </p:nvSpPr>
          <p:spPr>
            <a:xfrm>
              <a:off x="6413875" y="4007025"/>
              <a:ext cx="52000" cy="34675"/>
            </a:xfrm>
            <a:custGeom>
              <a:rect b="b" l="l" r="r" t="t"/>
              <a:pathLst>
                <a:path extrusionOk="0" h="1387" w="2080">
                  <a:moveTo>
                    <a:pt x="1040" y="0"/>
                  </a:moveTo>
                  <a:cubicBezTo>
                    <a:pt x="441" y="0"/>
                    <a:pt x="0" y="473"/>
                    <a:pt x="0" y="1040"/>
                  </a:cubicBezTo>
                  <a:lnTo>
                    <a:pt x="0" y="1386"/>
                  </a:lnTo>
                  <a:lnTo>
                    <a:pt x="2080" y="1386"/>
                  </a:lnTo>
                  <a:lnTo>
                    <a:pt x="2080" y="1040"/>
                  </a:lnTo>
                  <a:cubicBezTo>
                    <a:pt x="2048" y="473"/>
                    <a:pt x="1576" y="0"/>
                    <a:pt x="104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6" name="Google Shape;3326;p61"/>
            <p:cNvSpPr/>
            <p:nvPr/>
          </p:nvSpPr>
          <p:spPr>
            <a:xfrm>
              <a:off x="6417800" y="4173200"/>
              <a:ext cx="43350" cy="43350"/>
            </a:xfrm>
            <a:custGeom>
              <a:rect b="b" l="l" r="r" t="t"/>
              <a:pathLst>
                <a:path extrusionOk="0" h="1734" w="1734">
                  <a:moveTo>
                    <a:pt x="883" y="1"/>
                  </a:moveTo>
                  <a:cubicBezTo>
                    <a:pt x="537" y="1"/>
                    <a:pt x="190" y="221"/>
                    <a:pt x="1" y="442"/>
                  </a:cubicBezTo>
                  <a:lnTo>
                    <a:pt x="568" y="1545"/>
                  </a:lnTo>
                  <a:cubicBezTo>
                    <a:pt x="600" y="1671"/>
                    <a:pt x="757" y="1734"/>
                    <a:pt x="883" y="1734"/>
                  </a:cubicBezTo>
                  <a:cubicBezTo>
                    <a:pt x="978" y="1734"/>
                    <a:pt x="1104" y="1671"/>
                    <a:pt x="1198" y="1545"/>
                  </a:cubicBezTo>
                  <a:lnTo>
                    <a:pt x="1734" y="442"/>
                  </a:lnTo>
                  <a:cubicBezTo>
                    <a:pt x="1545" y="158"/>
                    <a:pt x="1230" y="1"/>
                    <a:pt x="88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27" name="Google Shape;3327;p61"/>
          <p:cNvGrpSpPr/>
          <p:nvPr/>
        </p:nvGrpSpPr>
        <p:grpSpPr>
          <a:xfrm>
            <a:off x="6400255" y="1561551"/>
            <a:ext cx="274279" cy="275024"/>
            <a:chOff x="1674750" y="3254050"/>
            <a:chExt cx="294575" cy="295375"/>
          </a:xfrm>
        </p:grpSpPr>
        <p:sp>
          <p:nvSpPr>
            <p:cNvPr id="3328" name="Google Shape;3328;p61"/>
            <p:cNvSpPr/>
            <p:nvPr/>
          </p:nvSpPr>
          <p:spPr>
            <a:xfrm>
              <a:off x="1691275" y="3351700"/>
              <a:ext cx="278050" cy="197725"/>
            </a:xfrm>
            <a:custGeom>
              <a:rect b="b" l="l" r="r" t="t"/>
              <a:pathLst>
                <a:path extrusionOk="0" h="7909" w="11122">
                  <a:moveTo>
                    <a:pt x="10535" y="0"/>
                  </a:moveTo>
                  <a:cubicBezTo>
                    <a:pt x="10489" y="0"/>
                    <a:pt x="10442" y="10"/>
                    <a:pt x="10397" y="33"/>
                  </a:cubicBezTo>
                  <a:cubicBezTo>
                    <a:pt x="10208" y="64"/>
                    <a:pt x="10114" y="253"/>
                    <a:pt x="10177" y="474"/>
                  </a:cubicBezTo>
                  <a:cubicBezTo>
                    <a:pt x="10334" y="978"/>
                    <a:pt x="10429" y="1482"/>
                    <a:pt x="10429" y="1986"/>
                  </a:cubicBezTo>
                  <a:cubicBezTo>
                    <a:pt x="10429" y="4885"/>
                    <a:pt x="8066" y="7247"/>
                    <a:pt x="5199" y="7247"/>
                  </a:cubicBezTo>
                  <a:cubicBezTo>
                    <a:pt x="3561" y="7247"/>
                    <a:pt x="2017" y="6397"/>
                    <a:pt x="1072" y="5137"/>
                  </a:cubicBezTo>
                  <a:lnTo>
                    <a:pt x="1733" y="5137"/>
                  </a:lnTo>
                  <a:cubicBezTo>
                    <a:pt x="1922" y="5137"/>
                    <a:pt x="2080" y="4979"/>
                    <a:pt x="2080" y="4790"/>
                  </a:cubicBezTo>
                  <a:cubicBezTo>
                    <a:pt x="2080" y="4601"/>
                    <a:pt x="1922" y="4443"/>
                    <a:pt x="1733" y="4443"/>
                  </a:cubicBezTo>
                  <a:lnTo>
                    <a:pt x="347" y="4443"/>
                  </a:lnTo>
                  <a:cubicBezTo>
                    <a:pt x="158" y="4443"/>
                    <a:pt x="1" y="4601"/>
                    <a:pt x="1" y="4790"/>
                  </a:cubicBezTo>
                  <a:lnTo>
                    <a:pt x="1" y="6176"/>
                  </a:lnTo>
                  <a:cubicBezTo>
                    <a:pt x="1" y="6365"/>
                    <a:pt x="158" y="6523"/>
                    <a:pt x="347" y="6523"/>
                  </a:cubicBezTo>
                  <a:cubicBezTo>
                    <a:pt x="536" y="6523"/>
                    <a:pt x="694" y="6365"/>
                    <a:pt x="694" y="6176"/>
                  </a:cubicBezTo>
                  <a:lnTo>
                    <a:pt x="694" y="5767"/>
                  </a:lnTo>
                  <a:cubicBezTo>
                    <a:pt x="1796" y="7090"/>
                    <a:pt x="3466" y="7909"/>
                    <a:pt x="5199" y="7909"/>
                  </a:cubicBezTo>
                  <a:cubicBezTo>
                    <a:pt x="8412" y="7909"/>
                    <a:pt x="11122" y="5231"/>
                    <a:pt x="11122" y="1986"/>
                  </a:cubicBezTo>
                  <a:cubicBezTo>
                    <a:pt x="11122" y="1419"/>
                    <a:pt x="10996" y="820"/>
                    <a:pt x="10838" y="222"/>
                  </a:cubicBezTo>
                  <a:cubicBezTo>
                    <a:pt x="10814" y="102"/>
                    <a:pt x="10681" y="0"/>
                    <a:pt x="1053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9" name="Google Shape;3329;p61"/>
            <p:cNvSpPr/>
            <p:nvPr/>
          </p:nvSpPr>
          <p:spPr>
            <a:xfrm>
              <a:off x="1674750" y="3254050"/>
              <a:ext cx="277250" cy="197900"/>
            </a:xfrm>
            <a:custGeom>
              <a:rect b="b" l="l" r="r" t="t"/>
              <a:pathLst>
                <a:path extrusionOk="0" h="7916" w="11090">
                  <a:moveTo>
                    <a:pt x="5891" y="1"/>
                  </a:moveTo>
                  <a:cubicBezTo>
                    <a:pt x="2678" y="1"/>
                    <a:pt x="0" y="2679"/>
                    <a:pt x="0" y="5892"/>
                  </a:cubicBezTo>
                  <a:cubicBezTo>
                    <a:pt x="0" y="6491"/>
                    <a:pt x="126" y="7089"/>
                    <a:pt x="284" y="7656"/>
                  </a:cubicBezTo>
                  <a:cubicBezTo>
                    <a:pt x="310" y="7842"/>
                    <a:pt x="448" y="7916"/>
                    <a:pt x="604" y="7916"/>
                  </a:cubicBezTo>
                  <a:cubicBezTo>
                    <a:pt x="633" y="7916"/>
                    <a:pt x="663" y="7913"/>
                    <a:pt x="693" y="7908"/>
                  </a:cubicBezTo>
                  <a:cubicBezTo>
                    <a:pt x="882" y="7877"/>
                    <a:pt x="977" y="7656"/>
                    <a:pt x="945" y="7467"/>
                  </a:cubicBezTo>
                  <a:cubicBezTo>
                    <a:pt x="788" y="6963"/>
                    <a:pt x="662" y="6459"/>
                    <a:pt x="662" y="5892"/>
                  </a:cubicBezTo>
                  <a:cubicBezTo>
                    <a:pt x="662" y="3025"/>
                    <a:pt x="3025" y="662"/>
                    <a:pt x="5891" y="662"/>
                  </a:cubicBezTo>
                  <a:cubicBezTo>
                    <a:pt x="7561" y="662"/>
                    <a:pt x="9105" y="1481"/>
                    <a:pt x="10050" y="2742"/>
                  </a:cubicBezTo>
                  <a:lnTo>
                    <a:pt x="9357" y="2742"/>
                  </a:lnTo>
                  <a:cubicBezTo>
                    <a:pt x="9168" y="2742"/>
                    <a:pt x="9010" y="2899"/>
                    <a:pt x="9010" y="3088"/>
                  </a:cubicBezTo>
                  <a:cubicBezTo>
                    <a:pt x="9010" y="3309"/>
                    <a:pt x="9168" y="3466"/>
                    <a:pt x="9357" y="3466"/>
                  </a:cubicBezTo>
                  <a:lnTo>
                    <a:pt x="10743" y="3466"/>
                  </a:lnTo>
                  <a:cubicBezTo>
                    <a:pt x="10932" y="3466"/>
                    <a:pt x="11090" y="3309"/>
                    <a:pt x="11090" y="3088"/>
                  </a:cubicBezTo>
                  <a:lnTo>
                    <a:pt x="11090" y="1733"/>
                  </a:lnTo>
                  <a:cubicBezTo>
                    <a:pt x="11090" y="1513"/>
                    <a:pt x="10932" y="1355"/>
                    <a:pt x="10743" y="1355"/>
                  </a:cubicBezTo>
                  <a:cubicBezTo>
                    <a:pt x="10554" y="1355"/>
                    <a:pt x="10397" y="1513"/>
                    <a:pt x="10397" y="1733"/>
                  </a:cubicBezTo>
                  <a:lnTo>
                    <a:pt x="10397" y="2111"/>
                  </a:lnTo>
                  <a:cubicBezTo>
                    <a:pt x="9294" y="820"/>
                    <a:pt x="7624" y="1"/>
                    <a:pt x="589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0" name="Google Shape;3330;p61"/>
            <p:cNvSpPr/>
            <p:nvPr/>
          </p:nvSpPr>
          <p:spPr>
            <a:xfrm>
              <a:off x="1727500" y="3306825"/>
              <a:ext cx="189075" cy="189050"/>
            </a:xfrm>
            <a:custGeom>
              <a:rect b="b" l="l" r="r" t="t"/>
              <a:pathLst>
                <a:path extrusionOk="0" h="7562" w="7563">
                  <a:moveTo>
                    <a:pt x="3750" y="2048"/>
                  </a:moveTo>
                  <a:cubicBezTo>
                    <a:pt x="3939" y="2048"/>
                    <a:pt x="4097" y="2206"/>
                    <a:pt x="4097" y="2426"/>
                  </a:cubicBezTo>
                  <a:lnTo>
                    <a:pt x="4097" y="3435"/>
                  </a:lnTo>
                  <a:lnTo>
                    <a:pt x="4475" y="3435"/>
                  </a:lnTo>
                  <a:cubicBezTo>
                    <a:pt x="4664" y="3435"/>
                    <a:pt x="4821" y="3592"/>
                    <a:pt x="4821" y="3781"/>
                  </a:cubicBezTo>
                  <a:cubicBezTo>
                    <a:pt x="4821" y="4002"/>
                    <a:pt x="4664" y="4159"/>
                    <a:pt x="4475" y="4159"/>
                  </a:cubicBezTo>
                  <a:lnTo>
                    <a:pt x="3750" y="4159"/>
                  </a:lnTo>
                  <a:cubicBezTo>
                    <a:pt x="3561" y="4159"/>
                    <a:pt x="3403" y="4002"/>
                    <a:pt x="3403" y="3781"/>
                  </a:cubicBezTo>
                  <a:lnTo>
                    <a:pt x="3403" y="2426"/>
                  </a:lnTo>
                  <a:cubicBezTo>
                    <a:pt x="3403" y="2206"/>
                    <a:pt x="3561" y="2048"/>
                    <a:pt x="3750" y="2048"/>
                  </a:cubicBezTo>
                  <a:close/>
                  <a:moveTo>
                    <a:pt x="3435" y="0"/>
                  </a:moveTo>
                  <a:cubicBezTo>
                    <a:pt x="2647" y="95"/>
                    <a:pt x="1923" y="410"/>
                    <a:pt x="1356" y="883"/>
                  </a:cubicBezTo>
                  <a:lnTo>
                    <a:pt x="2049" y="1576"/>
                  </a:lnTo>
                  <a:cubicBezTo>
                    <a:pt x="2175" y="1702"/>
                    <a:pt x="2175" y="1954"/>
                    <a:pt x="2049" y="2048"/>
                  </a:cubicBezTo>
                  <a:cubicBezTo>
                    <a:pt x="1986" y="2111"/>
                    <a:pt x="1899" y="2143"/>
                    <a:pt x="1812" y="2143"/>
                  </a:cubicBezTo>
                  <a:cubicBezTo>
                    <a:pt x="1726" y="2143"/>
                    <a:pt x="1639" y="2111"/>
                    <a:pt x="1576" y="2048"/>
                  </a:cubicBezTo>
                  <a:lnTo>
                    <a:pt x="883" y="1355"/>
                  </a:lnTo>
                  <a:cubicBezTo>
                    <a:pt x="410" y="1922"/>
                    <a:pt x="95" y="2647"/>
                    <a:pt x="1" y="3435"/>
                  </a:cubicBezTo>
                  <a:lnTo>
                    <a:pt x="1041" y="3435"/>
                  </a:lnTo>
                  <a:cubicBezTo>
                    <a:pt x="1230" y="3435"/>
                    <a:pt x="1387" y="3592"/>
                    <a:pt x="1387" y="3781"/>
                  </a:cubicBezTo>
                  <a:cubicBezTo>
                    <a:pt x="1387" y="3970"/>
                    <a:pt x="1230" y="4128"/>
                    <a:pt x="1041" y="4128"/>
                  </a:cubicBezTo>
                  <a:lnTo>
                    <a:pt x="1" y="4128"/>
                  </a:lnTo>
                  <a:cubicBezTo>
                    <a:pt x="95" y="4915"/>
                    <a:pt x="410" y="5640"/>
                    <a:pt x="883" y="6238"/>
                  </a:cubicBezTo>
                  <a:lnTo>
                    <a:pt x="1576" y="5514"/>
                  </a:lnTo>
                  <a:cubicBezTo>
                    <a:pt x="1639" y="5451"/>
                    <a:pt x="1734" y="5419"/>
                    <a:pt x="1824" y="5419"/>
                  </a:cubicBezTo>
                  <a:cubicBezTo>
                    <a:pt x="1915" y="5419"/>
                    <a:pt x="2001" y="5451"/>
                    <a:pt x="2049" y="5514"/>
                  </a:cubicBezTo>
                  <a:cubicBezTo>
                    <a:pt x="2175" y="5640"/>
                    <a:pt x="2175" y="5860"/>
                    <a:pt x="2049" y="5986"/>
                  </a:cubicBezTo>
                  <a:lnTo>
                    <a:pt x="1356" y="6711"/>
                  </a:lnTo>
                  <a:cubicBezTo>
                    <a:pt x="1923" y="7184"/>
                    <a:pt x="2647" y="7499"/>
                    <a:pt x="3435" y="7562"/>
                  </a:cubicBezTo>
                  <a:lnTo>
                    <a:pt x="3435" y="6553"/>
                  </a:lnTo>
                  <a:cubicBezTo>
                    <a:pt x="3435" y="6333"/>
                    <a:pt x="3592" y="6175"/>
                    <a:pt x="3781" y="6175"/>
                  </a:cubicBezTo>
                  <a:cubicBezTo>
                    <a:pt x="4002" y="6175"/>
                    <a:pt x="4160" y="6333"/>
                    <a:pt x="4160" y="6553"/>
                  </a:cubicBezTo>
                  <a:lnTo>
                    <a:pt x="4160" y="7562"/>
                  </a:lnTo>
                  <a:cubicBezTo>
                    <a:pt x="4947" y="7499"/>
                    <a:pt x="5640" y="7184"/>
                    <a:pt x="6239" y="6711"/>
                  </a:cubicBezTo>
                  <a:lnTo>
                    <a:pt x="5514" y="5986"/>
                  </a:lnTo>
                  <a:cubicBezTo>
                    <a:pt x="5420" y="5860"/>
                    <a:pt x="5420" y="5640"/>
                    <a:pt x="5514" y="5514"/>
                  </a:cubicBezTo>
                  <a:cubicBezTo>
                    <a:pt x="5577" y="5451"/>
                    <a:pt x="5672" y="5419"/>
                    <a:pt x="5762" y="5419"/>
                  </a:cubicBezTo>
                  <a:cubicBezTo>
                    <a:pt x="5853" y="5419"/>
                    <a:pt x="5940" y="5451"/>
                    <a:pt x="5987" y="5514"/>
                  </a:cubicBezTo>
                  <a:lnTo>
                    <a:pt x="6711" y="6238"/>
                  </a:lnTo>
                  <a:cubicBezTo>
                    <a:pt x="7184" y="5640"/>
                    <a:pt x="7499" y="4915"/>
                    <a:pt x="7562" y="4128"/>
                  </a:cubicBezTo>
                  <a:lnTo>
                    <a:pt x="6554" y="4128"/>
                  </a:lnTo>
                  <a:cubicBezTo>
                    <a:pt x="6365" y="4128"/>
                    <a:pt x="6207" y="3970"/>
                    <a:pt x="6207" y="3781"/>
                  </a:cubicBezTo>
                  <a:cubicBezTo>
                    <a:pt x="6207" y="3592"/>
                    <a:pt x="6365" y="3435"/>
                    <a:pt x="6554" y="3435"/>
                  </a:cubicBezTo>
                  <a:lnTo>
                    <a:pt x="7562" y="3435"/>
                  </a:lnTo>
                  <a:cubicBezTo>
                    <a:pt x="7499" y="2647"/>
                    <a:pt x="7184" y="1922"/>
                    <a:pt x="6711" y="1355"/>
                  </a:cubicBezTo>
                  <a:lnTo>
                    <a:pt x="5987" y="2048"/>
                  </a:lnTo>
                  <a:cubicBezTo>
                    <a:pt x="5940" y="2111"/>
                    <a:pt x="5853" y="2143"/>
                    <a:pt x="5762" y="2143"/>
                  </a:cubicBezTo>
                  <a:cubicBezTo>
                    <a:pt x="5672" y="2143"/>
                    <a:pt x="5577" y="2111"/>
                    <a:pt x="5514" y="2048"/>
                  </a:cubicBezTo>
                  <a:cubicBezTo>
                    <a:pt x="5420" y="1922"/>
                    <a:pt x="5420" y="1702"/>
                    <a:pt x="5514" y="1576"/>
                  </a:cubicBezTo>
                  <a:lnTo>
                    <a:pt x="6239" y="883"/>
                  </a:lnTo>
                  <a:cubicBezTo>
                    <a:pt x="5640" y="410"/>
                    <a:pt x="4947" y="95"/>
                    <a:pt x="4160" y="0"/>
                  </a:cubicBezTo>
                  <a:lnTo>
                    <a:pt x="4160" y="1040"/>
                  </a:lnTo>
                  <a:cubicBezTo>
                    <a:pt x="4160" y="1229"/>
                    <a:pt x="4002" y="1387"/>
                    <a:pt x="3781" y="1387"/>
                  </a:cubicBezTo>
                  <a:cubicBezTo>
                    <a:pt x="3592" y="1387"/>
                    <a:pt x="3435" y="1229"/>
                    <a:pt x="3435" y="1040"/>
                  </a:cubicBezTo>
                  <a:lnTo>
                    <a:pt x="343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31" name="Google Shape;3331;p61"/>
          <p:cNvGrpSpPr/>
          <p:nvPr/>
        </p:nvGrpSpPr>
        <p:grpSpPr>
          <a:xfrm>
            <a:off x="6410439" y="2000437"/>
            <a:ext cx="251560" cy="275024"/>
            <a:chOff x="1687350" y="3618725"/>
            <a:chExt cx="270175" cy="295375"/>
          </a:xfrm>
        </p:grpSpPr>
        <p:sp>
          <p:nvSpPr>
            <p:cNvPr id="3332" name="Google Shape;3332;p61"/>
            <p:cNvSpPr/>
            <p:nvPr/>
          </p:nvSpPr>
          <p:spPr>
            <a:xfrm>
              <a:off x="1829900" y="3808550"/>
              <a:ext cx="18150" cy="35450"/>
            </a:xfrm>
            <a:custGeom>
              <a:rect b="b" l="l" r="r" t="t"/>
              <a:pathLst>
                <a:path extrusionOk="0" h="1418" w="726">
                  <a:moveTo>
                    <a:pt x="1" y="0"/>
                  </a:moveTo>
                  <a:lnTo>
                    <a:pt x="1" y="1418"/>
                  </a:lnTo>
                  <a:lnTo>
                    <a:pt x="379" y="1418"/>
                  </a:lnTo>
                  <a:cubicBezTo>
                    <a:pt x="568" y="1418"/>
                    <a:pt x="725" y="1260"/>
                    <a:pt x="725" y="1040"/>
                  </a:cubicBezTo>
                  <a:lnTo>
                    <a:pt x="725" y="347"/>
                  </a:lnTo>
                  <a:cubicBezTo>
                    <a:pt x="725" y="158"/>
                    <a:pt x="568" y="0"/>
                    <a:pt x="37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3" name="Google Shape;3333;p61"/>
            <p:cNvSpPr/>
            <p:nvPr/>
          </p:nvSpPr>
          <p:spPr>
            <a:xfrm>
              <a:off x="1795250" y="3755775"/>
              <a:ext cx="18125" cy="35450"/>
            </a:xfrm>
            <a:custGeom>
              <a:rect b="b" l="l" r="r" t="t"/>
              <a:pathLst>
                <a:path extrusionOk="0" h="1418" w="725">
                  <a:moveTo>
                    <a:pt x="378" y="0"/>
                  </a:moveTo>
                  <a:cubicBezTo>
                    <a:pt x="189" y="0"/>
                    <a:pt x="0" y="158"/>
                    <a:pt x="0" y="378"/>
                  </a:cubicBezTo>
                  <a:lnTo>
                    <a:pt x="0" y="1071"/>
                  </a:lnTo>
                  <a:cubicBezTo>
                    <a:pt x="0" y="1260"/>
                    <a:pt x="189" y="1418"/>
                    <a:pt x="378" y="1418"/>
                  </a:cubicBezTo>
                  <a:lnTo>
                    <a:pt x="725" y="1418"/>
                  </a:lnTo>
                  <a:lnTo>
                    <a:pt x="72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4" name="Google Shape;3334;p61"/>
            <p:cNvSpPr/>
            <p:nvPr/>
          </p:nvSpPr>
          <p:spPr>
            <a:xfrm>
              <a:off x="1687350" y="3618725"/>
              <a:ext cx="270175" cy="295375"/>
            </a:xfrm>
            <a:custGeom>
              <a:rect b="b" l="l" r="r" t="t"/>
              <a:pathLst>
                <a:path extrusionOk="0" h="11815" w="10807">
                  <a:moveTo>
                    <a:pt x="6459" y="662"/>
                  </a:moveTo>
                  <a:cubicBezTo>
                    <a:pt x="6868" y="662"/>
                    <a:pt x="7183" y="977"/>
                    <a:pt x="7183" y="1355"/>
                  </a:cubicBezTo>
                  <a:cubicBezTo>
                    <a:pt x="7183" y="1765"/>
                    <a:pt x="6868" y="2080"/>
                    <a:pt x="6459" y="2080"/>
                  </a:cubicBezTo>
                  <a:lnTo>
                    <a:pt x="6459" y="1702"/>
                  </a:lnTo>
                  <a:cubicBezTo>
                    <a:pt x="6459" y="1513"/>
                    <a:pt x="6301" y="1355"/>
                    <a:pt x="6112" y="1355"/>
                  </a:cubicBezTo>
                  <a:lnTo>
                    <a:pt x="4726" y="1355"/>
                  </a:lnTo>
                  <a:cubicBezTo>
                    <a:pt x="4537" y="1355"/>
                    <a:pt x="4379" y="1513"/>
                    <a:pt x="4379" y="1702"/>
                  </a:cubicBezTo>
                  <a:lnTo>
                    <a:pt x="4379" y="2080"/>
                  </a:lnTo>
                  <a:cubicBezTo>
                    <a:pt x="3970" y="2017"/>
                    <a:pt x="3655" y="1702"/>
                    <a:pt x="3655" y="1355"/>
                  </a:cubicBezTo>
                  <a:cubicBezTo>
                    <a:pt x="3655" y="977"/>
                    <a:pt x="3970" y="662"/>
                    <a:pt x="4379" y="662"/>
                  </a:cubicBezTo>
                  <a:close/>
                  <a:moveTo>
                    <a:pt x="5387" y="4128"/>
                  </a:moveTo>
                  <a:cubicBezTo>
                    <a:pt x="5608" y="4128"/>
                    <a:pt x="5766" y="4285"/>
                    <a:pt x="5766" y="4474"/>
                  </a:cubicBezTo>
                  <a:lnTo>
                    <a:pt x="5766" y="4821"/>
                  </a:lnTo>
                  <a:lnTo>
                    <a:pt x="6112" y="4821"/>
                  </a:lnTo>
                  <a:cubicBezTo>
                    <a:pt x="6711" y="4821"/>
                    <a:pt x="7120" y="5293"/>
                    <a:pt x="7120" y="5860"/>
                  </a:cubicBezTo>
                  <a:cubicBezTo>
                    <a:pt x="7120" y="6049"/>
                    <a:pt x="6963" y="6207"/>
                    <a:pt x="6774" y="6207"/>
                  </a:cubicBezTo>
                  <a:cubicBezTo>
                    <a:pt x="6585" y="6207"/>
                    <a:pt x="6427" y="6049"/>
                    <a:pt x="6427" y="5860"/>
                  </a:cubicBezTo>
                  <a:cubicBezTo>
                    <a:pt x="6427" y="5640"/>
                    <a:pt x="6270" y="5482"/>
                    <a:pt x="6081" y="5482"/>
                  </a:cubicBezTo>
                  <a:lnTo>
                    <a:pt x="5703" y="5482"/>
                  </a:lnTo>
                  <a:lnTo>
                    <a:pt x="5703" y="6868"/>
                  </a:lnTo>
                  <a:lnTo>
                    <a:pt x="6081" y="6868"/>
                  </a:lnTo>
                  <a:cubicBezTo>
                    <a:pt x="6648" y="6868"/>
                    <a:pt x="7089" y="7341"/>
                    <a:pt x="7089" y="7908"/>
                  </a:cubicBezTo>
                  <a:lnTo>
                    <a:pt x="7089" y="8601"/>
                  </a:lnTo>
                  <a:cubicBezTo>
                    <a:pt x="7089" y="9200"/>
                    <a:pt x="6616" y="9641"/>
                    <a:pt x="6081" y="9641"/>
                  </a:cubicBezTo>
                  <a:lnTo>
                    <a:pt x="5703" y="9641"/>
                  </a:lnTo>
                  <a:lnTo>
                    <a:pt x="5703" y="9987"/>
                  </a:lnTo>
                  <a:cubicBezTo>
                    <a:pt x="5703" y="10176"/>
                    <a:pt x="5545" y="10334"/>
                    <a:pt x="5356" y="10334"/>
                  </a:cubicBezTo>
                  <a:cubicBezTo>
                    <a:pt x="5167" y="10334"/>
                    <a:pt x="5009" y="10176"/>
                    <a:pt x="5009" y="9987"/>
                  </a:cubicBezTo>
                  <a:lnTo>
                    <a:pt x="5009" y="9704"/>
                  </a:lnTo>
                  <a:lnTo>
                    <a:pt x="4631" y="9704"/>
                  </a:lnTo>
                  <a:cubicBezTo>
                    <a:pt x="4064" y="9704"/>
                    <a:pt x="3623" y="9231"/>
                    <a:pt x="3623" y="8664"/>
                  </a:cubicBezTo>
                  <a:cubicBezTo>
                    <a:pt x="3623" y="8475"/>
                    <a:pt x="3781" y="8318"/>
                    <a:pt x="3970" y="8318"/>
                  </a:cubicBezTo>
                  <a:cubicBezTo>
                    <a:pt x="4159" y="8318"/>
                    <a:pt x="4316" y="8475"/>
                    <a:pt x="4316" y="8664"/>
                  </a:cubicBezTo>
                  <a:cubicBezTo>
                    <a:pt x="4316" y="8885"/>
                    <a:pt x="4505" y="9042"/>
                    <a:pt x="4694" y="9042"/>
                  </a:cubicBezTo>
                  <a:lnTo>
                    <a:pt x="5041" y="9042"/>
                  </a:lnTo>
                  <a:lnTo>
                    <a:pt x="5041" y="7625"/>
                  </a:lnTo>
                  <a:lnTo>
                    <a:pt x="4694" y="7625"/>
                  </a:lnTo>
                  <a:lnTo>
                    <a:pt x="4694" y="7593"/>
                  </a:lnTo>
                  <a:cubicBezTo>
                    <a:pt x="4096" y="7593"/>
                    <a:pt x="3655" y="7120"/>
                    <a:pt x="3655" y="6553"/>
                  </a:cubicBezTo>
                  <a:lnTo>
                    <a:pt x="3655" y="5860"/>
                  </a:lnTo>
                  <a:cubicBezTo>
                    <a:pt x="3655" y="5262"/>
                    <a:pt x="4127" y="4821"/>
                    <a:pt x="4694" y="4821"/>
                  </a:cubicBezTo>
                  <a:lnTo>
                    <a:pt x="5041" y="4821"/>
                  </a:lnTo>
                  <a:lnTo>
                    <a:pt x="5041" y="4474"/>
                  </a:lnTo>
                  <a:cubicBezTo>
                    <a:pt x="5041" y="4285"/>
                    <a:pt x="5198" y="4128"/>
                    <a:pt x="5387" y="4128"/>
                  </a:cubicBezTo>
                  <a:close/>
                  <a:moveTo>
                    <a:pt x="4379" y="0"/>
                  </a:moveTo>
                  <a:cubicBezTo>
                    <a:pt x="3623" y="0"/>
                    <a:pt x="2993" y="662"/>
                    <a:pt x="2993" y="1387"/>
                  </a:cubicBezTo>
                  <a:cubicBezTo>
                    <a:pt x="2993" y="2143"/>
                    <a:pt x="3623" y="2773"/>
                    <a:pt x="4379" y="2773"/>
                  </a:cubicBezTo>
                  <a:lnTo>
                    <a:pt x="4379" y="2899"/>
                  </a:lnTo>
                  <a:cubicBezTo>
                    <a:pt x="3781" y="3025"/>
                    <a:pt x="3277" y="3277"/>
                    <a:pt x="2804" y="3592"/>
                  </a:cubicBezTo>
                  <a:lnTo>
                    <a:pt x="2332" y="3056"/>
                  </a:lnTo>
                  <a:lnTo>
                    <a:pt x="2584" y="2804"/>
                  </a:lnTo>
                  <a:cubicBezTo>
                    <a:pt x="2710" y="2710"/>
                    <a:pt x="2710" y="2458"/>
                    <a:pt x="2615" y="2332"/>
                  </a:cubicBezTo>
                  <a:lnTo>
                    <a:pt x="1701" y="1292"/>
                  </a:lnTo>
                  <a:cubicBezTo>
                    <a:pt x="1630" y="1203"/>
                    <a:pt x="1529" y="1165"/>
                    <a:pt x="1432" y="1165"/>
                  </a:cubicBezTo>
                  <a:cubicBezTo>
                    <a:pt x="1357" y="1165"/>
                    <a:pt x="1284" y="1188"/>
                    <a:pt x="1229" y="1229"/>
                  </a:cubicBezTo>
                  <a:lnTo>
                    <a:pt x="158" y="2143"/>
                  </a:lnTo>
                  <a:cubicBezTo>
                    <a:pt x="0" y="2269"/>
                    <a:pt x="0" y="2489"/>
                    <a:pt x="126" y="2615"/>
                  </a:cubicBezTo>
                  <a:lnTo>
                    <a:pt x="1040" y="3686"/>
                  </a:lnTo>
                  <a:cubicBezTo>
                    <a:pt x="1090" y="3770"/>
                    <a:pt x="1183" y="3809"/>
                    <a:pt x="1279" y="3809"/>
                  </a:cubicBezTo>
                  <a:cubicBezTo>
                    <a:pt x="1365" y="3809"/>
                    <a:pt x="1453" y="3777"/>
                    <a:pt x="1512" y="3718"/>
                  </a:cubicBezTo>
                  <a:lnTo>
                    <a:pt x="1764" y="3497"/>
                  </a:lnTo>
                  <a:lnTo>
                    <a:pt x="2237" y="4033"/>
                  </a:lnTo>
                  <a:cubicBezTo>
                    <a:pt x="1418" y="4852"/>
                    <a:pt x="914" y="5986"/>
                    <a:pt x="914" y="7247"/>
                  </a:cubicBezTo>
                  <a:cubicBezTo>
                    <a:pt x="914" y="9735"/>
                    <a:pt x="2930" y="11815"/>
                    <a:pt x="5387" y="11815"/>
                  </a:cubicBezTo>
                  <a:cubicBezTo>
                    <a:pt x="7876" y="11815"/>
                    <a:pt x="9893" y="9798"/>
                    <a:pt x="9893" y="7247"/>
                  </a:cubicBezTo>
                  <a:cubicBezTo>
                    <a:pt x="9893" y="5986"/>
                    <a:pt x="9389" y="4852"/>
                    <a:pt x="8538" y="4033"/>
                  </a:cubicBezTo>
                  <a:lnTo>
                    <a:pt x="9011" y="3497"/>
                  </a:lnTo>
                  <a:lnTo>
                    <a:pt x="9294" y="3718"/>
                  </a:lnTo>
                  <a:cubicBezTo>
                    <a:pt x="9368" y="3777"/>
                    <a:pt x="9450" y="3809"/>
                    <a:pt x="9528" y="3809"/>
                  </a:cubicBezTo>
                  <a:cubicBezTo>
                    <a:pt x="9616" y="3809"/>
                    <a:pt x="9700" y="3770"/>
                    <a:pt x="9767" y="3686"/>
                  </a:cubicBezTo>
                  <a:lnTo>
                    <a:pt x="10680" y="2615"/>
                  </a:lnTo>
                  <a:cubicBezTo>
                    <a:pt x="10806" y="2458"/>
                    <a:pt x="10806" y="2269"/>
                    <a:pt x="10649" y="2143"/>
                  </a:cubicBezTo>
                  <a:lnTo>
                    <a:pt x="9578" y="1229"/>
                  </a:lnTo>
                  <a:cubicBezTo>
                    <a:pt x="9509" y="1188"/>
                    <a:pt x="9434" y="1165"/>
                    <a:pt x="9361" y="1165"/>
                  </a:cubicBezTo>
                  <a:cubicBezTo>
                    <a:pt x="9267" y="1165"/>
                    <a:pt x="9176" y="1203"/>
                    <a:pt x="9105" y="1292"/>
                  </a:cubicBezTo>
                  <a:lnTo>
                    <a:pt x="8191" y="2332"/>
                  </a:lnTo>
                  <a:cubicBezTo>
                    <a:pt x="8065" y="2489"/>
                    <a:pt x="8065" y="2710"/>
                    <a:pt x="8223" y="2804"/>
                  </a:cubicBezTo>
                  <a:lnTo>
                    <a:pt x="8506" y="3056"/>
                  </a:lnTo>
                  <a:lnTo>
                    <a:pt x="8034" y="3592"/>
                  </a:lnTo>
                  <a:cubicBezTo>
                    <a:pt x="7561" y="3245"/>
                    <a:pt x="7057" y="3025"/>
                    <a:pt x="6459" y="2899"/>
                  </a:cubicBezTo>
                  <a:lnTo>
                    <a:pt x="6459" y="2773"/>
                  </a:lnTo>
                  <a:cubicBezTo>
                    <a:pt x="7215" y="2773"/>
                    <a:pt x="7845" y="2143"/>
                    <a:pt x="7845" y="1387"/>
                  </a:cubicBezTo>
                  <a:cubicBezTo>
                    <a:pt x="7845" y="662"/>
                    <a:pt x="7215" y="0"/>
                    <a:pt x="645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35" name="Google Shape;3335;p61"/>
          <p:cNvGrpSpPr/>
          <p:nvPr/>
        </p:nvGrpSpPr>
        <p:grpSpPr>
          <a:xfrm>
            <a:off x="6399627" y="2435828"/>
            <a:ext cx="277235" cy="275024"/>
            <a:chOff x="1672375" y="3982600"/>
            <a:chExt cx="297750" cy="295375"/>
          </a:xfrm>
        </p:grpSpPr>
        <p:sp>
          <p:nvSpPr>
            <p:cNvPr id="3336" name="Google Shape;3336;p61"/>
            <p:cNvSpPr/>
            <p:nvPr/>
          </p:nvSpPr>
          <p:spPr>
            <a:xfrm>
              <a:off x="1796825" y="3982600"/>
              <a:ext cx="51225" cy="51225"/>
            </a:xfrm>
            <a:custGeom>
              <a:rect b="b" l="l" r="r" t="t"/>
              <a:pathLst>
                <a:path extrusionOk="0" h="2049" w="2049">
                  <a:moveTo>
                    <a:pt x="1008" y="1"/>
                  </a:moveTo>
                  <a:cubicBezTo>
                    <a:pt x="441" y="1"/>
                    <a:pt x="0" y="442"/>
                    <a:pt x="0" y="1009"/>
                  </a:cubicBezTo>
                  <a:cubicBezTo>
                    <a:pt x="0" y="1576"/>
                    <a:pt x="441" y="2048"/>
                    <a:pt x="1008" y="2048"/>
                  </a:cubicBezTo>
                  <a:cubicBezTo>
                    <a:pt x="1576" y="2048"/>
                    <a:pt x="2048" y="1576"/>
                    <a:pt x="2048" y="1009"/>
                  </a:cubicBezTo>
                  <a:cubicBezTo>
                    <a:pt x="2048" y="442"/>
                    <a:pt x="1576" y="1"/>
                    <a:pt x="100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7" name="Google Shape;3337;p61"/>
            <p:cNvSpPr/>
            <p:nvPr/>
          </p:nvSpPr>
          <p:spPr>
            <a:xfrm>
              <a:off x="1672375" y="4092075"/>
              <a:ext cx="297750" cy="185900"/>
            </a:xfrm>
            <a:custGeom>
              <a:rect b="b" l="l" r="r" t="t"/>
              <a:pathLst>
                <a:path extrusionOk="0" h="7436" w="11910">
                  <a:moveTo>
                    <a:pt x="3498" y="1"/>
                  </a:moveTo>
                  <a:cubicBezTo>
                    <a:pt x="2174" y="316"/>
                    <a:pt x="1418" y="820"/>
                    <a:pt x="1418" y="1482"/>
                  </a:cubicBezTo>
                  <a:cubicBezTo>
                    <a:pt x="1418" y="2112"/>
                    <a:pt x="2080" y="2553"/>
                    <a:pt x="3088" y="2868"/>
                  </a:cubicBezTo>
                  <a:lnTo>
                    <a:pt x="1891" y="5357"/>
                  </a:lnTo>
                  <a:lnTo>
                    <a:pt x="1765" y="5357"/>
                  </a:lnTo>
                  <a:cubicBezTo>
                    <a:pt x="788" y="5357"/>
                    <a:pt x="1" y="5766"/>
                    <a:pt x="1" y="6365"/>
                  </a:cubicBezTo>
                  <a:cubicBezTo>
                    <a:pt x="1" y="6963"/>
                    <a:pt x="757" y="7404"/>
                    <a:pt x="1765" y="7404"/>
                  </a:cubicBezTo>
                  <a:cubicBezTo>
                    <a:pt x="2804" y="7404"/>
                    <a:pt x="3498" y="6963"/>
                    <a:pt x="3498" y="6365"/>
                  </a:cubicBezTo>
                  <a:cubicBezTo>
                    <a:pt x="3498" y="5987"/>
                    <a:pt x="3151" y="5609"/>
                    <a:pt x="2615" y="5451"/>
                  </a:cubicBezTo>
                  <a:lnTo>
                    <a:pt x="3781" y="3025"/>
                  </a:lnTo>
                  <a:cubicBezTo>
                    <a:pt x="4348" y="3151"/>
                    <a:pt x="4978" y="3183"/>
                    <a:pt x="5608" y="3214"/>
                  </a:cubicBezTo>
                  <a:lnTo>
                    <a:pt x="5608" y="5388"/>
                  </a:lnTo>
                  <a:cubicBezTo>
                    <a:pt x="4758" y="5451"/>
                    <a:pt x="4222" y="5892"/>
                    <a:pt x="4222" y="6396"/>
                  </a:cubicBezTo>
                  <a:cubicBezTo>
                    <a:pt x="4222" y="6995"/>
                    <a:pt x="4978" y="7436"/>
                    <a:pt x="5955" y="7436"/>
                  </a:cubicBezTo>
                  <a:cubicBezTo>
                    <a:pt x="6932" y="7436"/>
                    <a:pt x="7688" y="6995"/>
                    <a:pt x="7688" y="6396"/>
                  </a:cubicBezTo>
                  <a:cubicBezTo>
                    <a:pt x="7688" y="5892"/>
                    <a:pt x="7089" y="5451"/>
                    <a:pt x="6302" y="5388"/>
                  </a:cubicBezTo>
                  <a:lnTo>
                    <a:pt x="6302" y="3214"/>
                  </a:lnTo>
                  <a:cubicBezTo>
                    <a:pt x="6932" y="3214"/>
                    <a:pt x="7562" y="3151"/>
                    <a:pt x="8129" y="3025"/>
                  </a:cubicBezTo>
                  <a:lnTo>
                    <a:pt x="9295" y="5451"/>
                  </a:lnTo>
                  <a:cubicBezTo>
                    <a:pt x="8759" y="5609"/>
                    <a:pt x="8381" y="5987"/>
                    <a:pt x="8381" y="6365"/>
                  </a:cubicBezTo>
                  <a:cubicBezTo>
                    <a:pt x="8381" y="6963"/>
                    <a:pt x="9137" y="7404"/>
                    <a:pt x="10114" y="7404"/>
                  </a:cubicBezTo>
                  <a:cubicBezTo>
                    <a:pt x="11122" y="7404"/>
                    <a:pt x="11909" y="6963"/>
                    <a:pt x="11909" y="6365"/>
                  </a:cubicBezTo>
                  <a:cubicBezTo>
                    <a:pt x="11909" y="5766"/>
                    <a:pt x="11122" y="5357"/>
                    <a:pt x="10145" y="5357"/>
                  </a:cubicBezTo>
                  <a:lnTo>
                    <a:pt x="10019" y="5357"/>
                  </a:lnTo>
                  <a:lnTo>
                    <a:pt x="8822" y="2868"/>
                  </a:lnTo>
                  <a:cubicBezTo>
                    <a:pt x="9830" y="2584"/>
                    <a:pt x="10492" y="2112"/>
                    <a:pt x="10492" y="1482"/>
                  </a:cubicBezTo>
                  <a:cubicBezTo>
                    <a:pt x="10492" y="820"/>
                    <a:pt x="9736" y="316"/>
                    <a:pt x="8381" y="1"/>
                  </a:cubicBezTo>
                  <a:lnTo>
                    <a:pt x="8381" y="64"/>
                  </a:lnTo>
                  <a:lnTo>
                    <a:pt x="8381" y="1450"/>
                  </a:lnTo>
                  <a:cubicBezTo>
                    <a:pt x="8381" y="1639"/>
                    <a:pt x="8223" y="1797"/>
                    <a:pt x="8034" y="1797"/>
                  </a:cubicBezTo>
                  <a:lnTo>
                    <a:pt x="3876" y="1797"/>
                  </a:lnTo>
                  <a:cubicBezTo>
                    <a:pt x="3655" y="1797"/>
                    <a:pt x="3498" y="1639"/>
                    <a:pt x="3498" y="1450"/>
                  </a:cubicBezTo>
                  <a:lnTo>
                    <a:pt x="3498" y="64"/>
                  </a:lnTo>
                  <a:lnTo>
                    <a:pt x="349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8" name="Google Shape;3338;p61"/>
            <p:cNvSpPr/>
            <p:nvPr/>
          </p:nvSpPr>
          <p:spPr>
            <a:xfrm>
              <a:off x="1778700" y="4051125"/>
              <a:ext cx="86675" cy="69325"/>
            </a:xfrm>
            <a:custGeom>
              <a:rect b="b" l="l" r="r" t="t"/>
              <a:pathLst>
                <a:path extrusionOk="0" h="2773" w="3467">
                  <a:moveTo>
                    <a:pt x="1733" y="1"/>
                  </a:moveTo>
                  <a:cubicBezTo>
                    <a:pt x="788" y="1"/>
                    <a:pt x="1" y="757"/>
                    <a:pt x="1" y="1733"/>
                  </a:cubicBezTo>
                  <a:lnTo>
                    <a:pt x="1" y="2773"/>
                  </a:lnTo>
                  <a:lnTo>
                    <a:pt x="3466" y="2773"/>
                  </a:lnTo>
                  <a:lnTo>
                    <a:pt x="3466" y="1733"/>
                  </a:lnTo>
                  <a:cubicBezTo>
                    <a:pt x="3466" y="788"/>
                    <a:pt x="2679" y="1"/>
                    <a:pt x="173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39" name="Google Shape;3339;p61"/>
          <p:cNvGrpSpPr/>
          <p:nvPr/>
        </p:nvGrpSpPr>
        <p:grpSpPr>
          <a:xfrm>
            <a:off x="5092987" y="2872295"/>
            <a:ext cx="275769" cy="275769"/>
            <a:chOff x="3497300" y="3227275"/>
            <a:chExt cx="296175" cy="296175"/>
          </a:xfrm>
        </p:grpSpPr>
        <p:sp>
          <p:nvSpPr>
            <p:cNvPr id="3340" name="Google Shape;3340;p61"/>
            <p:cNvSpPr/>
            <p:nvPr/>
          </p:nvSpPr>
          <p:spPr>
            <a:xfrm>
              <a:off x="3609925" y="3339900"/>
              <a:ext cx="69350" cy="68550"/>
            </a:xfrm>
            <a:custGeom>
              <a:rect b="b" l="l" r="r" t="t"/>
              <a:pathLst>
                <a:path extrusionOk="0" h="2742" w="2774">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1" name="Google Shape;3341;p61"/>
            <p:cNvSpPr/>
            <p:nvPr/>
          </p:nvSpPr>
          <p:spPr>
            <a:xfrm>
              <a:off x="3531175" y="3227275"/>
              <a:ext cx="86650" cy="86675"/>
            </a:xfrm>
            <a:custGeom>
              <a:rect b="b" l="l" r="r" t="t"/>
              <a:pathLst>
                <a:path extrusionOk="0" h="3467" w="3466">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2" name="Google Shape;3342;p61"/>
            <p:cNvSpPr/>
            <p:nvPr/>
          </p:nvSpPr>
          <p:spPr>
            <a:xfrm>
              <a:off x="3670575" y="3227275"/>
              <a:ext cx="86675" cy="86675"/>
            </a:xfrm>
            <a:custGeom>
              <a:rect b="b" l="l" r="r" t="t"/>
              <a:pathLst>
                <a:path extrusionOk="0" h="3467" w="3467">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3" name="Google Shape;3343;p61"/>
            <p:cNvSpPr/>
            <p:nvPr/>
          </p:nvSpPr>
          <p:spPr>
            <a:xfrm>
              <a:off x="3622525" y="3421825"/>
              <a:ext cx="41775" cy="25225"/>
            </a:xfrm>
            <a:custGeom>
              <a:rect b="b" l="l" r="r" t="t"/>
              <a:pathLst>
                <a:path extrusionOk="0" h="1009" w="1671">
                  <a:moveTo>
                    <a:pt x="1" y="0"/>
                  </a:moveTo>
                  <a:lnTo>
                    <a:pt x="851" y="1008"/>
                  </a:lnTo>
                  <a:lnTo>
                    <a:pt x="1671" y="0"/>
                  </a:lnTo>
                  <a:lnTo>
                    <a:pt x="1671" y="0"/>
                  </a:lnTo>
                  <a:cubicBezTo>
                    <a:pt x="1450" y="126"/>
                    <a:pt x="1167" y="158"/>
                    <a:pt x="851" y="158"/>
                  </a:cubicBezTo>
                  <a:cubicBezTo>
                    <a:pt x="568" y="158"/>
                    <a:pt x="284" y="95"/>
                    <a:pt x="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4" name="Google Shape;3344;p61"/>
            <p:cNvSpPr/>
            <p:nvPr/>
          </p:nvSpPr>
          <p:spPr>
            <a:xfrm>
              <a:off x="3566600" y="3416300"/>
              <a:ext cx="70125" cy="106350"/>
            </a:xfrm>
            <a:custGeom>
              <a:rect b="b" l="l" r="r" t="t"/>
              <a:pathLst>
                <a:path extrusionOk="0" h="4254" w="2805">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5" name="Google Shape;3345;p61"/>
            <p:cNvSpPr/>
            <p:nvPr/>
          </p:nvSpPr>
          <p:spPr>
            <a:xfrm>
              <a:off x="3653250" y="3417100"/>
              <a:ext cx="70125" cy="106350"/>
            </a:xfrm>
            <a:custGeom>
              <a:rect b="b" l="l" r="r" t="t"/>
              <a:pathLst>
                <a:path extrusionOk="0" h="4254" w="2805">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6" name="Google Shape;3346;p61"/>
            <p:cNvSpPr/>
            <p:nvPr/>
          </p:nvSpPr>
          <p:spPr>
            <a:xfrm>
              <a:off x="3655625" y="3310775"/>
              <a:ext cx="137850" cy="108700"/>
            </a:xfrm>
            <a:custGeom>
              <a:rect b="b" l="l" r="r" t="t"/>
              <a:pathLst>
                <a:path extrusionOk="0" h="4348" w="5514">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7" name="Google Shape;3347;p61"/>
            <p:cNvSpPr/>
            <p:nvPr/>
          </p:nvSpPr>
          <p:spPr>
            <a:xfrm>
              <a:off x="3497300" y="3309975"/>
              <a:ext cx="136275" cy="108725"/>
            </a:xfrm>
            <a:custGeom>
              <a:rect b="b" l="l" r="r" t="t"/>
              <a:pathLst>
                <a:path extrusionOk="0" h="4349" w="5451">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48" name="Google Shape;3348;p61"/>
          <p:cNvGrpSpPr/>
          <p:nvPr/>
        </p:nvGrpSpPr>
        <p:grpSpPr>
          <a:xfrm>
            <a:off x="5090122" y="3311492"/>
            <a:ext cx="275024" cy="273557"/>
            <a:chOff x="3497300" y="3591950"/>
            <a:chExt cx="295375" cy="293800"/>
          </a:xfrm>
        </p:grpSpPr>
        <p:sp>
          <p:nvSpPr>
            <p:cNvPr id="3349" name="Google Shape;3349;p61"/>
            <p:cNvSpPr/>
            <p:nvPr/>
          </p:nvSpPr>
          <p:spPr>
            <a:xfrm>
              <a:off x="3628825" y="3724275"/>
              <a:ext cx="18150" cy="16550"/>
            </a:xfrm>
            <a:custGeom>
              <a:rect b="b" l="l" r="r" t="t"/>
              <a:pathLst>
                <a:path extrusionOk="0" h="662" w="726">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0" name="Google Shape;3350;p61"/>
            <p:cNvSpPr/>
            <p:nvPr/>
          </p:nvSpPr>
          <p:spPr>
            <a:xfrm>
              <a:off x="3590250" y="3689400"/>
              <a:ext cx="94525" cy="86675"/>
            </a:xfrm>
            <a:custGeom>
              <a:rect b="b" l="l" r="r" t="t"/>
              <a:pathLst>
                <a:path extrusionOk="0" h="3467" w="3781">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1" name="Google Shape;3351;p61"/>
            <p:cNvSpPr/>
            <p:nvPr/>
          </p:nvSpPr>
          <p:spPr>
            <a:xfrm>
              <a:off x="3674525" y="3601400"/>
              <a:ext cx="118150" cy="118950"/>
            </a:xfrm>
            <a:custGeom>
              <a:rect b="b" l="l" r="r" t="t"/>
              <a:pathLst>
                <a:path extrusionOk="0" h="4758" w="4726">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2" name="Google Shape;3352;p61"/>
            <p:cNvSpPr/>
            <p:nvPr/>
          </p:nvSpPr>
          <p:spPr>
            <a:xfrm>
              <a:off x="3631200" y="3774675"/>
              <a:ext cx="103200" cy="102400"/>
            </a:xfrm>
            <a:custGeom>
              <a:rect b="b" l="l" r="r" t="t"/>
              <a:pathLst>
                <a:path extrusionOk="0" h="4096" w="4128">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3" name="Google Shape;3353;p61"/>
            <p:cNvSpPr/>
            <p:nvPr/>
          </p:nvSpPr>
          <p:spPr>
            <a:xfrm>
              <a:off x="3691850" y="3726625"/>
              <a:ext cx="89800" cy="89050"/>
            </a:xfrm>
            <a:custGeom>
              <a:rect b="b" l="l" r="r" t="t"/>
              <a:pathLst>
                <a:path extrusionOk="0" h="3562" w="3592">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4" name="Google Shape;3354;p61"/>
            <p:cNvSpPr/>
            <p:nvPr/>
          </p:nvSpPr>
          <p:spPr>
            <a:xfrm>
              <a:off x="3505175" y="3767575"/>
              <a:ext cx="120525" cy="118175"/>
            </a:xfrm>
            <a:custGeom>
              <a:rect b="b" l="l" r="r" t="t"/>
              <a:pathLst>
                <a:path extrusionOk="0" h="4727" w="4821">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5" name="Google Shape;3355;p61"/>
            <p:cNvSpPr/>
            <p:nvPr/>
          </p:nvSpPr>
          <p:spPr>
            <a:xfrm>
              <a:off x="3631200" y="3591950"/>
              <a:ext cx="104000" cy="84300"/>
            </a:xfrm>
            <a:custGeom>
              <a:rect b="b" l="l" r="r" t="t"/>
              <a:pathLst>
                <a:path extrusionOk="0" h="3372" w="416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6" name="Google Shape;3356;p61"/>
            <p:cNvSpPr/>
            <p:nvPr/>
          </p:nvSpPr>
          <p:spPr>
            <a:xfrm>
              <a:off x="3497300" y="3721900"/>
              <a:ext cx="84300" cy="107150"/>
            </a:xfrm>
            <a:custGeom>
              <a:rect b="b" l="l" r="r" t="t"/>
              <a:pathLst>
                <a:path extrusionOk="0" h="4286" w="3372">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57" name="Google Shape;3357;p61"/>
          <p:cNvGrpSpPr/>
          <p:nvPr/>
        </p:nvGrpSpPr>
        <p:grpSpPr>
          <a:xfrm>
            <a:off x="5090382" y="3743685"/>
            <a:ext cx="275024" cy="275047"/>
            <a:chOff x="3497300" y="3955025"/>
            <a:chExt cx="295375" cy="295400"/>
          </a:xfrm>
        </p:grpSpPr>
        <p:sp>
          <p:nvSpPr>
            <p:cNvPr id="3358" name="Google Shape;3358;p61"/>
            <p:cNvSpPr/>
            <p:nvPr/>
          </p:nvSpPr>
          <p:spPr>
            <a:xfrm>
              <a:off x="3660350" y="4035375"/>
              <a:ext cx="132325" cy="155175"/>
            </a:xfrm>
            <a:custGeom>
              <a:rect b="b" l="l" r="r" t="t"/>
              <a:pathLst>
                <a:path extrusionOk="0" h="6207" w="5293">
                  <a:moveTo>
                    <a:pt x="4663" y="0"/>
                  </a:moveTo>
                  <a:lnTo>
                    <a:pt x="0" y="2773"/>
                  </a:lnTo>
                  <a:lnTo>
                    <a:pt x="4127" y="6207"/>
                  </a:lnTo>
                  <a:cubicBezTo>
                    <a:pt x="4852" y="5199"/>
                    <a:pt x="5293" y="4033"/>
                    <a:pt x="5293" y="2678"/>
                  </a:cubicBezTo>
                  <a:cubicBezTo>
                    <a:pt x="5293" y="1733"/>
                    <a:pt x="5041" y="851"/>
                    <a:pt x="466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9" name="Google Shape;3359;p61"/>
            <p:cNvSpPr/>
            <p:nvPr/>
          </p:nvSpPr>
          <p:spPr>
            <a:xfrm>
              <a:off x="3653250" y="3955025"/>
              <a:ext cx="114225" cy="133150"/>
            </a:xfrm>
            <a:custGeom>
              <a:rect b="b" l="l" r="r" t="t"/>
              <a:pathLst>
                <a:path extrusionOk="0" h="5326" w="4569">
                  <a:moveTo>
                    <a:pt x="1" y="1"/>
                  </a:moveTo>
                  <a:lnTo>
                    <a:pt x="1" y="5325"/>
                  </a:lnTo>
                  <a:lnTo>
                    <a:pt x="4569" y="2679"/>
                  </a:lnTo>
                  <a:cubicBezTo>
                    <a:pt x="3561" y="1167"/>
                    <a:pt x="1891" y="127"/>
                    <a:pt x="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0" name="Google Shape;3360;p61"/>
            <p:cNvSpPr/>
            <p:nvPr/>
          </p:nvSpPr>
          <p:spPr>
            <a:xfrm>
              <a:off x="3497300" y="3955025"/>
              <a:ext cx="256000" cy="295400"/>
            </a:xfrm>
            <a:custGeom>
              <a:rect b="b" l="l" r="r" t="t"/>
              <a:pathLst>
                <a:path extrusionOk="0" h="11816" w="10240">
                  <a:moveTo>
                    <a:pt x="5577" y="1"/>
                  </a:moveTo>
                  <a:cubicBezTo>
                    <a:pt x="2521" y="190"/>
                    <a:pt x="1" y="2805"/>
                    <a:pt x="1" y="5892"/>
                  </a:cubicBezTo>
                  <a:cubicBezTo>
                    <a:pt x="1" y="9137"/>
                    <a:pt x="2678" y="11815"/>
                    <a:pt x="5923" y="11815"/>
                  </a:cubicBezTo>
                  <a:cubicBezTo>
                    <a:pt x="7625" y="11815"/>
                    <a:pt x="9168" y="11059"/>
                    <a:pt x="10240" y="9925"/>
                  </a:cubicBezTo>
                  <a:lnTo>
                    <a:pt x="5703" y="6176"/>
                  </a:lnTo>
                  <a:cubicBezTo>
                    <a:pt x="5608" y="6144"/>
                    <a:pt x="5577" y="5987"/>
                    <a:pt x="5577" y="5892"/>
                  </a:cubicBezTo>
                  <a:lnTo>
                    <a:pt x="557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61" name="Google Shape;3361;p61"/>
          <p:cNvGrpSpPr/>
          <p:nvPr/>
        </p:nvGrpSpPr>
        <p:grpSpPr>
          <a:xfrm>
            <a:off x="7284485" y="2873648"/>
            <a:ext cx="258171" cy="274628"/>
            <a:chOff x="5364750" y="3235150"/>
            <a:chExt cx="277275" cy="294950"/>
          </a:xfrm>
        </p:grpSpPr>
        <p:sp>
          <p:nvSpPr>
            <p:cNvPr id="3362" name="Google Shape;3362;p61"/>
            <p:cNvSpPr/>
            <p:nvPr/>
          </p:nvSpPr>
          <p:spPr>
            <a:xfrm>
              <a:off x="5502600" y="3235150"/>
              <a:ext cx="17350" cy="44125"/>
            </a:xfrm>
            <a:custGeom>
              <a:rect b="b" l="l" r="r" t="t"/>
              <a:pathLst>
                <a:path extrusionOk="0" h="1765" w="694">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3" name="Google Shape;3363;p61"/>
            <p:cNvSpPr/>
            <p:nvPr/>
          </p:nvSpPr>
          <p:spPr>
            <a:xfrm>
              <a:off x="5555375" y="3253850"/>
              <a:ext cx="35450" cy="34100"/>
            </a:xfrm>
            <a:custGeom>
              <a:rect b="b" l="l" r="r" t="t"/>
              <a:pathLst>
                <a:path extrusionOk="0" h="1364" w="1418">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4" name="Google Shape;3364;p61"/>
            <p:cNvSpPr/>
            <p:nvPr/>
          </p:nvSpPr>
          <p:spPr>
            <a:xfrm>
              <a:off x="5606550" y="3357225"/>
              <a:ext cx="35475" cy="18150"/>
            </a:xfrm>
            <a:custGeom>
              <a:rect b="b" l="l" r="r" t="t"/>
              <a:pathLst>
                <a:path extrusionOk="0" h="726" w="1419">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5" name="Google Shape;3365;p61"/>
            <p:cNvSpPr/>
            <p:nvPr/>
          </p:nvSpPr>
          <p:spPr>
            <a:xfrm>
              <a:off x="5364750" y="3357225"/>
              <a:ext cx="35475" cy="17350"/>
            </a:xfrm>
            <a:custGeom>
              <a:rect b="b" l="l" r="r" t="t"/>
              <a:pathLst>
                <a:path extrusionOk="0" h="694" w="1419">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6" name="Google Shape;3366;p61"/>
            <p:cNvSpPr/>
            <p:nvPr/>
          </p:nvSpPr>
          <p:spPr>
            <a:xfrm>
              <a:off x="5433275" y="3253850"/>
              <a:ext cx="35475" cy="34100"/>
            </a:xfrm>
            <a:custGeom>
              <a:rect b="b" l="l" r="r" t="t"/>
              <a:pathLst>
                <a:path extrusionOk="0" h="1364" w="1419">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7" name="Google Shape;3367;p61"/>
            <p:cNvSpPr/>
            <p:nvPr/>
          </p:nvSpPr>
          <p:spPr>
            <a:xfrm>
              <a:off x="5380500" y="3287775"/>
              <a:ext cx="37050" cy="25975"/>
            </a:xfrm>
            <a:custGeom>
              <a:rect b="b" l="l" r="r" t="t"/>
              <a:pathLst>
                <a:path extrusionOk="0" h="1039" w="1482">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8" name="Google Shape;3368;p61"/>
            <p:cNvSpPr/>
            <p:nvPr/>
          </p:nvSpPr>
          <p:spPr>
            <a:xfrm>
              <a:off x="5588450" y="3288075"/>
              <a:ext cx="37025" cy="26800"/>
            </a:xfrm>
            <a:custGeom>
              <a:rect b="b" l="l" r="r" t="t"/>
              <a:pathLst>
                <a:path extrusionOk="0" h="1072" w="1481">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9" name="Google Shape;3369;p61"/>
            <p:cNvSpPr/>
            <p:nvPr/>
          </p:nvSpPr>
          <p:spPr>
            <a:xfrm>
              <a:off x="5412025" y="3286350"/>
              <a:ext cx="177225" cy="243750"/>
            </a:xfrm>
            <a:custGeom>
              <a:rect b="b" l="l" r="r" t="t"/>
              <a:pathLst>
                <a:path extrusionOk="0" h="9750" w="7089">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70" name="Google Shape;3370;p61"/>
          <p:cNvGrpSpPr/>
          <p:nvPr/>
        </p:nvGrpSpPr>
        <p:grpSpPr>
          <a:xfrm>
            <a:off x="7278777" y="3309216"/>
            <a:ext cx="276513" cy="277235"/>
            <a:chOff x="5355300" y="3598250"/>
            <a:chExt cx="296975" cy="297750"/>
          </a:xfrm>
        </p:grpSpPr>
        <p:sp>
          <p:nvSpPr>
            <p:cNvPr id="3371" name="Google Shape;3371;p61"/>
            <p:cNvSpPr/>
            <p:nvPr/>
          </p:nvSpPr>
          <p:spPr>
            <a:xfrm>
              <a:off x="5355300" y="3703000"/>
              <a:ext cx="35475" cy="191425"/>
            </a:xfrm>
            <a:custGeom>
              <a:rect b="b" l="l" r="r" t="t"/>
              <a:pathLst>
                <a:path extrusionOk="0" h="7657" w="1419">
                  <a:moveTo>
                    <a:pt x="410" y="0"/>
                  </a:moveTo>
                  <a:cubicBezTo>
                    <a:pt x="221" y="0"/>
                    <a:pt x="64" y="158"/>
                    <a:pt x="64" y="347"/>
                  </a:cubicBezTo>
                  <a:cubicBezTo>
                    <a:pt x="1" y="2867"/>
                    <a:pt x="1" y="4789"/>
                    <a:pt x="1" y="7310"/>
                  </a:cubicBezTo>
                  <a:cubicBezTo>
                    <a:pt x="1" y="7530"/>
                    <a:pt x="158" y="7656"/>
                    <a:pt x="379" y="7656"/>
                  </a:cubicBezTo>
                  <a:cubicBezTo>
                    <a:pt x="568" y="7656"/>
                    <a:pt x="725" y="7530"/>
                    <a:pt x="725" y="7310"/>
                  </a:cubicBezTo>
                  <a:lnTo>
                    <a:pt x="725" y="1355"/>
                  </a:lnTo>
                  <a:lnTo>
                    <a:pt x="1418" y="1355"/>
                  </a:lnTo>
                  <a:lnTo>
                    <a:pt x="141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2" name="Google Shape;3372;p61"/>
            <p:cNvSpPr/>
            <p:nvPr/>
          </p:nvSpPr>
          <p:spPr>
            <a:xfrm>
              <a:off x="5389175" y="3773100"/>
              <a:ext cx="122900" cy="122900"/>
            </a:xfrm>
            <a:custGeom>
              <a:rect b="b" l="l" r="r" t="t"/>
              <a:pathLst>
                <a:path extrusionOk="0" h="4916" w="4916">
                  <a:moveTo>
                    <a:pt x="2080" y="0"/>
                  </a:moveTo>
                  <a:lnTo>
                    <a:pt x="2080" y="693"/>
                  </a:lnTo>
                  <a:lnTo>
                    <a:pt x="1733" y="693"/>
                  </a:lnTo>
                  <a:cubicBezTo>
                    <a:pt x="788" y="693"/>
                    <a:pt x="0" y="1481"/>
                    <a:pt x="0" y="2458"/>
                  </a:cubicBezTo>
                  <a:cubicBezTo>
                    <a:pt x="0" y="2678"/>
                    <a:pt x="158" y="2836"/>
                    <a:pt x="347" y="2836"/>
                  </a:cubicBezTo>
                  <a:lnTo>
                    <a:pt x="2080" y="2836"/>
                  </a:lnTo>
                  <a:lnTo>
                    <a:pt x="2080" y="3529"/>
                  </a:lnTo>
                  <a:lnTo>
                    <a:pt x="1072" y="3529"/>
                  </a:lnTo>
                  <a:cubicBezTo>
                    <a:pt x="473" y="3529"/>
                    <a:pt x="32" y="4001"/>
                    <a:pt x="32" y="4569"/>
                  </a:cubicBezTo>
                  <a:cubicBezTo>
                    <a:pt x="32" y="4758"/>
                    <a:pt x="189" y="4915"/>
                    <a:pt x="410" y="4915"/>
                  </a:cubicBezTo>
                  <a:cubicBezTo>
                    <a:pt x="599" y="4915"/>
                    <a:pt x="757" y="4758"/>
                    <a:pt x="757" y="4569"/>
                  </a:cubicBezTo>
                  <a:cubicBezTo>
                    <a:pt x="757" y="4348"/>
                    <a:pt x="914" y="4190"/>
                    <a:pt x="1103" y="4190"/>
                  </a:cubicBezTo>
                  <a:lnTo>
                    <a:pt x="2143" y="4190"/>
                  </a:lnTo>
                  <a:lnTo>
                    <a:pt x="2143" y="4569"/>
                  </a:lnTo>
                  <a:cubicBezTo>
                    <a:pt x="2143" y="4758"/>
                    <a:pt x="2300" y="4915"/>
                    <a:pt x="2489" y="4915"/>
                  </a:cubicBezTo>
                  <a:cubicBezTo>
                    <a:pt x="2678" y="4915"/>
                    <a:pt x="2836" y="4758"/>
                    <a:pt x="2836" y="4569"/>
                  </a:cubicBezTo>
                  <a:lnTo>
                    <a:pt x="2836" y="4190"/>
                  </a:lnTo>
                  <a:lnTo>
                    <a:pt x="3876" y="4190"/>
                  </a:lnTo>
                  <a:cubicBezTo>
                    <a:pt x="4065" y="4190"/>
                    <a:pt x="4222" y="4348"/>
                    <a:pt x="4222" y="4569"/>
                  </a:cubicBezTo>
                  <a:cubicBezTo>
                    <a:pt x="4222" y="4758"/>
                    <a:pt x="4380" y="4915"/>
                    <a:pt x="4569" y="4915"/>
                  </a:cubicBezTo>
                  <a:cubicBezTo>
                    <a:pt x="4758" y="4915"/>
                    <a:pt x="4915" y="4758"/>
                    <a:pt x="4915" y="4569"/>
                  </a:cubicBezTo>
                  <a:cubicBezTo>
                    <a:pt x="4915" y="3970"/>
                    <a:pt x="4443" y="3529"/>
                    <a:pt x="3907" y="3529"/>
                  </a:cubicBezTo>
                  <a:lnTo>
                    <a:pt x="2867" y="3529"/>
                  </a:lnTo>
                  <a:lnTo>
                    <a:pt x="2867" y="2836"/>
                  </a:lnTo>
                  <a:lnTo>
                    <a:pt x="4537" y="2836"/>
                  </a:lnTo>
                  <a:lnTo>
                    <a:pt x="4537" y="2773"/>
                  </a:lnTo>
                  <a:cubicBezTo>
                    <a:pt x="4726" y="2773"/>
                    <a:pt x="4884" y="2615"/>
                    <a:pt x="4884" y="2426"/>
                  </a:cubicBezTo>
                  <a:cubicBezTo>
                    <a:pt x="4884" y="1481"/>
                    <a:pt x="4096" y="662"/>
                    <a:pt x="3151" y="662"/>
                  </a:cubicBezTo>
                  <a:lnTo>
                    <a:pt x="2804" y="662"/>
                  </a:lnTo>
                  <a:lnTo>
                    <a:pt x="280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3" name="Google Shape;3373;p61"/>
            <p:cNvSpPr/>
            <p:nvPr/>
          </p:nvSpPr>
          <p:spPr>
            <a:xfrm>
              <a:off x="5527800" y="3598250"/>
              <a:ext cx="105550" cy="35450"/>
            </a:xfrm>
            <a:custGeom>
              <a:rect b="b" l="l" r="r" t="t"/>
              <a:pathLst>
                <a:path extrusionOk="0" h="1418" w="4222">
                  <a:moveTo>
                    <a:pt x="725" y="0"/>
                  </a:moveTo>
                  <a:cubicBezTo>
                    <a:pt x="315" y="0"/>
                    <a:pt x="0" y="315"/>
                    <a:pt x="0" y="725"/>
                  </a:cubicBezTo>
                  <a:cubicBezTo>
                    <a:pt x="63" y="1103"/>
                    <a:pt x="378" y="1418"/>
                    <a:pt x="725" y="1418"/>
                  </a:cubicBezTo>
                  <a:lnTo>
                    <a:pt x="3875" y="1418"/>
                  </a:lnTo>
                  <a:cubicBezTo>
                    <a:pt x="4064" y="1418"/>
                    <a:pt x="4222" y="1260"/>
                    <a:pt x="4222" y="1071"/>
                  </a:cubicBezTo>
                  <a:lnTo>
                    <a:pt x="4222" y="378"/>
                  </a:lnTo>
                  <a:cubicBezTo>
                    <a:pt x="4222" y="158"/>
                    <a:pt x="4064" y="0"/>
                    <a:pt x="387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4" name="Google Shape;3374;p61"/>
            <p:cNvSpPr/>
            <p:nvPr/>
          </p:nvSpPr>
          <p:spPr>
            <a:xfrm>
              <a:off x="5545900" y="3651800"/>
              <a:ext cx="104800" cy="35475"/>
            </a:xfrm>
            <a:custGeom>
              <a:rect b="b" l="l" r="r" t="t"/>
              <a:pathLst>
                <a:path extrusionOk="0" h="1419" w="4192">
                  <a:moveTo>
                    <a:pt x="694" y="1"/>
                  </a:moveTo>
                  <a:cubicBezTo>
                    <a:pt x="316" y="1"/>
                    <a:pt x="1" y="316"/>
                    <a:pt x="1" y="694"/>
                  </a:cubicBezTo>
                  <a:cubicBezTo>
                    <a:pt x="1" y="1103"/>
                    <a:pt x="316" y="1418"/>
                    <a:pt x="694" y="1418"/>
                  </a:cubicBezTo>
                  <a:lnTo>
                    <a:pt x="3845" y="1418"/>
                  </a:lnTo>
                  <a:cubicBezTo>
                    <a:pt x="4065" y="1418"/>
                    <a:pt x="4191" y="1261"/>
                    <a:pt x="4191" y="1072"/>
                  </a:cubicBezTo>
                  <a:lnTo>
                    <a:pt x="4191" y="347"/>
                  </a:lnTo>
                  <a:cubicBezTo>
                    <a:pt x="4191" y="158"/>
                    <a:pt x="4065" y="1"/>
                    <a:pt x="384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5" name="Google Shape;3375;p61"/>
            <p:cNvSpPr/>
            <p:nvPr/>
          </p:nvSpPr>
          <p:spPr>
            <a:xfrm>
              <a:off x="5529375" y="3754975"/>
              <a:ext cx="122100" cy="35475"/>
            </a:xfrm>
            <a:custGeom>
              <a:rect b="b" l="l" r="r" t="t"/>
              <a:pathLst>
                <a:path extrusionOk="0" h="1419" w="4884">
                  <a:moveTo>
                    <a:pt x="0" y="1"/>
                  </a:moveTo>
                  <a:lnTo>
                    <a:pt x="0" y="1418"/>
                  </a:lnTo>
                  <a:lnTo>
                    <a:pt x="4884" y="1418"/>
                  </a:lnTo>
                  <a:lnTo>
                    <a:pt x="4884" y="1"/>
                  </a:lnTo>
                  <a:lnTo>
                    <a:pt x="2773" y="1"/>
                  </a:lnTo>
                  <a:lnTo>
                    <a:pt x="2773" y="347"/>
                  </a:lnTo>
                  <a:cubicBezTo>
                    <a:pt x="2773" y="568"/>
                    <a:pt x="2615" y="725"/>
                    <a:pt x="2426" y="725"/>
                  </a:cubicBezTo>
                  <a:cubicBezTo>
                    <a:pt x="2237" y="725"/>
                    <a:pt x="2080" y="568"/>
                    <a:pt x="2080" y="347"/>
                  </a:cubicBezTo>
                  <a:lnTo>
                    <a:pt x="208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6" name="Google Shape;3376;p61"/>
            <p:cNvSpPr/>
            <p:nvPr/>
          </p:nvSpPr>
          <p:spPr>
            <a:xfrm>
              <a:off x="5511250" y="3703000"/>
              <a:ext cx="140225" cy="33900"/>
            </a:xfrm>
            <a:custGeom>
              <a:rect b="b" l="l" r="r" t="t"/>
              <a:pathLst>
                <a:path extrusionOk="0" h="1356" w="5609">
                  <a:moveTo>
                    <a:pt x="1" y="0"/>
                  </a:moveTo>
                  <a:lnTo>
                    <a:pt x="1" y="1355"/>
                  </a:lnTo>
                  <a:lnTo>
                    <a:pt x="5609" y="1355"/>
                  </a:lnTo>
                  <a:lnTo>
                    <a:pt x="5609" y="347"/>
                  </a:lnTo>
                  <a:cubicBezTo>
                    <a:pt x="5577" y="158"/>
                    <a:pt x="5451" y="0"/>
                    <a:pt x="523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7" name="Google Shape;3377;p61"/>
            <p:cNvSpPr/>
            <p:nvPr/>
          </p:nvSpPr>
          <p:spPr>
            <a:xfrm>
              <a:off x="5529375" y="3808550"/>
              <a:ext cx="122900" cy="87450"/>
            </a:xfrm>
            <a:custGeom>
              <a:rect b="b" l="l" r="r" t="t"/>
              <a:pathLst>
                <a:path extrusionOk="0" h="3498" w="4916">
                  <a:moveTo>
                    <a:pt x="0" y="0"/>
                  </a:moveTo>
                  <a:lnTo>
                    <a:pt x="0" y="3151"/>
                  </a:lnTo>
                  <a:cubicBezTo>
                    <a:pt x="0" y="3340"/>
                    <a:pt x="158" y="3497"/>
                    <a:pt x="347" y="3497"/>
                  </a:cubicBezTo>
                  <a:cubicBezTo>
                    <a:pt x="536" y="3497"/>
                    <a:pt x="693" y="3340"/>
                    <a:pt x="693" y="3151"/>
                  </a:cubicBezTo>
                  <a:lnTo>
                    <a:pt x="693" y="1418"/>
                  </a:lnTo>
                  <a:lnTo>
                    <a:pt x="4190" y="1418"/>
                  </a:lnTo>
                  <a:lnTo>
                    <a:pt x="4190" y="3151"/>
                  </a:lnTo>
                  <a:cubicBezTo>
                    <a:pt x="4190" y="3340"/>
                    <a:pt x="4348" y="3497"/>
                    <a:pt x="4569" y="3497"/>
                  </a:cubicBezTo>
                  <a:cubicBezTo>
                    <a:pt x="4758" y="3497"/>
                    <a:pt x="4915" y="3340"/>
                    <a:pt x="4915" y="3151"/>
                  </a:cubicBezTo>
                  <a:lnTo>
                    <a:pt x="4915" y="0"/>
                  </a:lnTo>
                  <a:lnTo>
                    <a:pt x="2773" y="0"/>
                  </a:lnTo>
                  <a:lnTo>
                    <a:pt x="2773" y="347"/>
                  </a:lnTo>
                  <a:cubicBezTo>
                    <a:pt x="2773" y="536"/>
                    <a:pt x="2615" y="693"/>
                    <a:pt x="2426" y="693"/>
                  </a:cubicBezTo>
                  <a:cubicBezTo>
                    <a:pt x="2237" y="693"/>
                    <a:pt x="2080" y="536"/>
                    <a:pt x="2080" y="347"/>
                  </a:cubicBezTo>
                  <a:lnTo>
                    <a:pt x="208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8" name="Google Shape;3378;p61"/>
            <p:cNvSpPr/>
            <p:nvPr/>
          </p:nvSpPr>
          <p:spPr>
            <a:xfrm>
              <a:off x="5408075" y="3651025"/>
              <a:ext cx="86675" cy="103975"/>
            </a:xfrm>
            <a:custGeom>
              <a:rect b="b" l="l" r="r" t="t"/>
              <a:pathLst>
                <a:path extrusionOk="0" h="4159" w="3467">
                  <a:moveTo>
                    <a:pt x="1733" y="0"/>
                  </a:moveTo>
                  <a:cubicBezTo>
                    <a:pt x="788" y="0"/>
                    <a:pt x="1" y="788"/>
                    <a:pt x="1" y="1733"/>
                  </a:cubicBezTo>
                  <a:lnTo>
                    <a:pt x="1" y="3812"/>
                  </a:lnTo>
                  <a:cubicBezTo>
                    <a:pt x="1" y="4001"/>
                    <a:pt x="158" y="4159"/>
                    <a:pt x="347" y="4159"/>
                  </a:cubicBezTo>
                  <a:lnTo>
                    <a:pt x="3120" y="4159"/>
                  </a:lnTo>
                  <a:cubicBezTo>
                    <a:pt x="3309" y="4159"/>
                    <a:pt x="3466" y="4001"/>
                    <a:pt x="3466" y="3812"/>
                  </a:cubicBezTo>
                  <a:lnTo>
                    <a:pt x="3466" y="1733"/>
                  </a:lnTo>
                  <a:cubicBezTo>
                    <a:pt x="3466" y="788"/>
                    <a:pt x="2678" y="0"/>
                    <a:pt x="173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79" name="Google Shape;3379;p61"/>
          <p:cNvGrpSpPr/>
          <p:nvPr/>
        </p:nvGrpSpPr>
        <p:grpSpPr>
          <a:xfrm>
            <a:off x="7276602" y="3808365"/>
            <a:ext cx="269903" cy="178236"/>
            <a:chOff x="5358450" y="4015675"/>
            <a:chExt cx="289875" cy="191425"/>
          </a:xfrm>
        </p:grpSpPr>
        <p:sp>
          <p:nvSpPr>
            <p:cNvPr id="3380" name="Google Shape;3380;p61"/>
            <p:cNvSpPr/>
            <p:nvPr/>
          </p:nvSpPr>
          <p:spPr>
            <a:xfrm>
              <a:off x="5358450" y="4015675"/>
              <a:ext cx="289875" cy="89025"/>
            </a:xfrm>
            <a:custGeom>
              <a:rect b="b" l="l" r="r" t="t"/>
              <a:pathLst>
                <a:path extrusionOk="0" h="3561" w="11595">
                  <a:moveTo>
                    <a:pt x="5798" y="1"/>
                  </a:moveTo>
                  <a:cubicBezTo>
                    <a:pt x="2773" y="1"/>
                    <a:pt x="316" y="3120"/>
                    <a:pt x="1" y="3561"/>
                  </a:cubicBezTo>
                  <a:cubicBezTo>
                    <a:pt x="1229" y="2679"/>
                    <a:pt x="3561" y="1734"/>
                    <a:pt x="5798" y="1734"/>
                  </a:cubicBezTo>
                  <a:cubicBezTo>
                    <a:pt x="7751" y="1734"/>
                    <a:pt x="10051" y="2490"/>
                    <a:pt x="11595" y="3561"/>
                  </a:cubicBezTo>
                  <a:cubicBezTo>
                    <a:pt x="11280" y="3120"/>
                    <a:pt x="8822" y="1"/>
                    <a:pt x="579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1" name="Google Shape;3381;p61"/>
            <p:cNvSpPr/>
            <p:nvPr/>
          </p:nvSpPr>
          <p:spPr>
            <a:xfrm>
              <a:off x="5494725" y="4101525"/>
              <a:ext cx="17350" cy="18150"/>
            </a:xfrm>
            <a:custGeom>
              <a:rect b="b" l="l" r="r" t="t"/>
              <a:pathLst>
                <a:path extrusionOk="0" h="726" w="694">
                  <a:moveTo>
                    <a:pt x="347" y="1"/>
                  </a:moveTo>
                  <a:cubicBezTo>
                    <a:pt x="158" y="1"/>
                    <a:pt x="0" y="158"/>
                    <a:pt x="0" y="347"/>
                  </a:cubicBezTo>
                  <a:cubicBezTo>
                    <a:pt x="0" y="568"/>
                    <a:pt x="158" y="725"/>
                    <a:pt x="347" y="725"/>
                  </a:cubicBezTo>
                  <a:cubicBezTo>
                    <a:pt x="536" y="725"/>
                    <a:pt x="693" y="568"/>
                    <a:pt x="693" y="347"/>
                  </a:cubicBezTo>
                  <a:cubicBezTo>
                    <a:pt x="693" y="158"/>
                    <a:pt x="536" y="1"/>
                    <a:pt x="3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2" name="Google Shape;3382;p61"/>
            <p:cNvSpPr/>
            <p:nvPr/>
          </p:nvSpPr>
          <p:spPr>
            <a:xfrm>
              <a:off x="5460050" y="4077125"/>
              <a:ext cx="86675" cy="78000"/>
            </a:xfrm>
            <a:custGeom>
              <a:rect b="b" l="l" r="r" t="t"/>
              <a:pathLst>
                <a:path extrusionOk="0" h="3120" w="3467">
                  <a:moveTo>
                    <a:pt x="1734" y="315"/>
                  </a:moveTo>
                  <a:cubicBezTo>
                    <a:pt x="2332" y="315"/>
                    <a:pt x="2773" y="788"/>
                    <a:pt x="2773" y="1323"/>
                  </a:cubicBezTo>
                  <a:cubicBezTo>
                    <a:pt x="2773" y="1922"/>
                    <a:pt x="2269" y="2363"/>
                    <a:pt x="1734" y="2363"/>
                  </a:cubicBezTo>
                  <a:cubicBezTo>
                    <a:pt x="1135" y="2363"/>
                    <a:pt x="694" y="1890"/>
                    <a:pt x="694" y="1323"/>
                  </a:cubicBezTo>
                  <a:cubicBezTo>
                    <a:pt x="663" y="788"/>
                    <a:pt x="1135" y="315"/>
                    <a:pt x="1734" y="315"/>
                  </a:cubicBezTo>
                  <a:close/>
                  <a:moveTo>
                    <a:pt x="1734" y="0"/>
                  </a:moveTo>
                  <a:cubicBezTo>
                    <a:pt x="1324" y="0"/>
                    <a:pt x="978" y="32"/>
                    <a:pt x="599" y="63"/>
                  </a:cubicBezTo>
                  <a:cubicBezTo>
                    <a:pt x="190" y="378"/>
                    <a:pt x="1" y="851"/>
                    <a:pt x="1" y="1386"/>
                  </a:cubicBezTo>
                  <a:cubicBezTo>
                    <a:pt x="1" y="2332"/>
                    <a:pt x="789" y="3119"/>
                    <a:pt x="1734" y="3119"/>
                  </a:cubicBezTo>
                  <a:cubicBezTo>
                    <a:pt x="2679" y="3119"/>
                    <a:pt x="3466" y="2332"/>
                    <a:pt x="3466" y="1386"/>
                  </a:cubicBezTo>
                  <a:cubicBezTo>
                    <a:pt x="3466" y="851"/>
                    <a:pt x="3214" y="378"/>
                    <a:pt x="2868" y="63"/>
                  </a:cubicBezTo>
                  <a:cubicBezTo>
                    <a:pt x="2521" y="32"/>
                    <a:pt x="2112" y="0"/>
                    <a:pt x="173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3" name="Google Shape;3383;p61"/>
            <p:cNvSpPr/>
            <p:nvPr/>
          </p:nvSpPr>
          <p:spPr>
            <a:xfrm>
              <a:off x="5362400" y="4084200"/>
              <a:ext cx="282000" cy="122900"/>
            </a:xfrm>
            <a:custGeom>
              <a:rect b="b" l="l" r="r" t="t"/>
              <a:pathLst>
                <a:path extrusionOk="0" h="4916" w="11280">
                  <a:moveTo>
                    <a:pt x="3466" y="1"/>
                  </a:moveTo>
                  <a:lnTo>
                    <a:pt x="3466" y="1"/>
                  </a:lnTo>
                  <a:cubicBezTo>
                    <a:pt x="2332" y="253"/>
                    <a:pt x="1103" y="820"/>
                    <a:pt x="0" y="1576"/>
                  </a:cubicBezTo>
                  <a:cubicBezTo>
                    <a:pt x="693" y="2395"/>
                    <a:pt x="2899" y="4915"/>
                    <a:pt x="5640" y="4915"/>
                  </a:cubicBezTo>
                  <a:cubicBezTo>
                    <a:pt x="8349" y="4884"/>
                    <a:pt x="10617" y="2395"/>
                    <a:pt x="11279" y="1576"/>
                  </a:cubicBezTo>
                  <a:cubicBezTo>
                    <a:pt x="10176" y="820"/>
                    <a:pt x="8948" y="253"/>
                    <a:pt x="7814" y="1"/>
                  </a:cubicBezTo>
                  <a:lnTo>
                    <a:pt x="7814" y="1"/>
                  </a:lnTo>
                  <a:cubicBezTo>
                    <a:pt x="7971" y="347"/>
                    <a:pt x="8097" y="694"/>
                    <a:pt x="8097" y="1103"/>
                  </a:cubicBezTo>
                  <a:cubicBezTo>
                    <a:pt x="8097" y="2427"/>
                    <a:pt x="6994" y="3529"/>
                    <a:pt x="5640" y="3529"/>
                  </a:cubicBezTo>
                  <a:cubicBezTo>
                    <a:pt x="4316" y="3529"/>
                    <a:pt x="3214" y="2427"/>
                    <a:pt x="3214" y="1103"/>
                  </a:cubicBezTo>
                  <a:cubicBezTo>
                    <a:pt x="3214" y="694"/>
                    <a:pt x="3277" y="347"/>
                    <a:pt x="346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84" name="Google Shape;3384;p61"/>
          <p:cNvGrpSpPr/>
          <p:nvPr/>
        </p:nvGrpSpPr>
        <p:grpSpPr>
          <a:xfrm>
            <a:off x="5089373" y="4186194"/>
            <a:ext cx="276513" cy="256378"/>
            <a:chOff x="6543825" y="3202075"/>
            <a:chExt cx="296975" cy="275350"/>
          </a:xfrm>
        </p:grpSpPr>
        <p:sp>
          <p:nvSpPr>
            <p:cNvPr id="3385" name="Google Shape;3385;p61"/>
            <p:cNvSpPr/>
            <p:nvPr/>
          </p:nvSpPr>
          <p:spPr>
            <a:xfrm>
              <a:off x="6683250" y="3202075"/>
              <a:ext cx="17350" cy="43350"/>
            </a:xfrm>
            <a:custGeom>
              <a:rect b="b" l="l" r="r" t="t"/>
              <a:pathLst>
                <a:path extrusionOk="0" h="1734" w="694">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6" name="Google Shape;3386;p61"/>
            <p:cNvSpPr/>
            <p:nvPr/>
          </p:nvSpPr>
          <p:spPr>
            <a:xfrm>
              <a:off x="6613925" y="3236125"/>
              <a:ext cx="35475" cy="34700"/>
            </a:xfrm>
            <a:custGeom>
              <a:rect b="b" l="l" r="r" t="t"/>
              <a:pathLst>
                <a:path extrusionOk="0" h="1388" w="1419">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7" name="Google Shape;3387;p61"/>
            <p:cNvSpPr/>
            <p:nvPr/>
          </p:nvSpPr>
          <p:spPr>
            <a:xfrm>
              <a:off x="6734425" y="3236425"/>
              <a:ext cx="35475" cy="34400"/>
            </a:xfrm>
            <a:custGeom>
              <a:rect b="b" l="l" r="r" t="t"/>
              <a:pathLst>
                <a:path extrusionOk="0" h="1376" w="1419">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8" name="Google Shape;3388;p61"/>
            <p:cNvSpPr/>
            <p:nvPr/>
          </p:nvSpPr>
          <p:spPr>
            <a:xfrm>
              <a:off x="6805325" y="3322575"/>
              <a:ext cx="35475" cy="121325"/>
            </a:xfrm>
            <a:custGeom>
              <a:rect b="b" l="l" r="r" t="t"/>
              <a:pathLst>
                <a:path extrusionOk="0" h="4853" w="1419">
                  <a:moveTo>
                    <a:pt x="0" y="1"/>
                  </a:moveTo>
                  <a:lnTo>
                    <a:pt x="0" y="4852"/>
                  </a:lnTo>
                  <a:lnTo>
                    <a:pt x="1040" y="4852"/>
                  </a:lnTo>
                  <a:cubicBezTo>
                    <a:pt x="1261" y="4852"/>
                    <a:pt x="1418" y="4695"/>
                    <a:pt x="1418" y="4506"/>
                  </a:cubicBezTo>
                  <a:lnTo>
                    <a:pt x="1418" y="316"/>
                  </a:lnTo>
                  <a:cubicBezTo>
                    <a:pt x="1355" y="158"/>
                    <a:pt x="1198" y="1"/>
                    <a:pt x="104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9" name="Google Shape;3389;p61"/>
            <p:cNvSpPr/>
            <p:nvPr/>
          </p:nvSpPr>
          <p:spPr>
            <a:xfrm>
              <a:off x="6543825" y="3323275"/>
              <a:ext cx="35475" cy="121400"/>
            </a:xfrm>
            <a:custGeom>
              <a:rect b="b" l="l" r="r" t="t"/>
              <a:pathLst>
                <a:path extrusionOk="0" h="4856" w="1419">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0" name="Google Shape;3390;p61"/>
            <p:cNvSpPr/>
            <p:nvPr/>
          </p:nvSpPr>
          <p:spPr>
            <a:xfrm>
              <a:off x="6643075" y="3332025"/>
              <a:ext cx="143375" cy="104000"/>
            </a:xfrm>
            <a:custGeom>
              <a:rect b="b" l="l" r="r" t="t"/>
              <a:pathLst>
                <a:path extrusionOk="0" h="4160" w="5735">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1" name="Google Shape;3391;p61"/>
            <p:cNvSpPr/>
            <p:nvPr/>
          </p:nvSpPr>
          <p:spPr>
            <a:xfrm>
              <a:off x="6595025" y="3288700"/>
              <a:ext cx="175675" cy="188725"/>
            </a:xfrm>
            <a:custGeom>
              <a:rect b="b" l="l" r="r" t="t"/>
              <a:pathLst>
                <a:path extrusionOk="0" h="7549" w="7027">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92" name="Google Shape;3392;p61"/>
          <p:cNvGrpSpPr/>
          <p:nvPr/>
        </p:nvGrpSpPr>
        <p:grpSpPr>
          <a:xfrm>
            <a:off x="6836384" y="1561179"/>
            <a:ext cx="275769" cy="275769"/>
            <a:chOff x="2037825" y="3254050"/>
            <a:chExt cx="296175" cy="296175"/>
          </a:xfrm>
        </p:grpSpPr>
        <p:sp>
          <p:nvSpPr>
            <p:cNvPr id="3393" name="Google Shape;3393;p61"/>
            <p:cNvSpPr/>
            <p:nvPr/>
          </p:nvSpPr>
          <p:spPr>
            <a:xfrm>
              <a:off x="2063825" y="3254050"/>
              <a:ext cx="86675" cy="86675"/>
            </a:xfrm>
            <a:custGeom>
              <a:rect b="b" l="l" r="r" t="t"/>
              <a:pathLst>
                <a:path extrusionOk="0" h="3467" w="3467">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4" name="Google Shape;3394;p61"/>
            <p:cNvSpPr/>
            <p:nvPr/>
          </p:nvSpPr>
          <p:spPr>
            <a:xfrm>
              <a:off x="2178025" y="3289500"/>
              <a:ext cx="104000" cy="67950"/>
            </a:xfrm>
            <a:custGeom>
              <a:rect b="b" l="l" r="r" t="t"/>
              <a:pathLst>
                <a:path extrusionOk="0" h="2718" w="416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5" name="Google Shape;3395;p61"/>
            <p:cNvSpPr/>
            <p:nvPr/>
          </p:nvSpPr>
          <p:spPr>
            <a:xfrm>
              <a:off x="2070125" y="3444225"/>
              <a:ext cx="106350" cy="69075"/>
            </a:xfrm>
            <a:custGeom>
              <a:rect b="b" l="l" r="r" t="t"/>
              <a:pathLst>
                <a:path extrusionOk="0" h="2763" w="4254">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6" name="Google Shape;3396;p61"/>
            <p:cNvSpPr/>
            <p:nvPr/>
          </p:nvSpPr>
          <p:spPr>
            <a:xfrm>
              <a:off x="2219775" y="3375350"/>
              <a:ext cx="89025" cy="85875"/>
            </a:xfrm>
            <a:custGeom>
              <a:rect b="b" l="l" r="r" t="t"/>
              <a:pathLst>
                <a:path extrusionOk="0" h="3435" w="3561">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7" name="Google Shape;3397;p61"/>
            <p:cNvSpPr/>
            <p:nvPr/>
          </p:nvSpPr>
          <p:spPr>
            <a:xfrm>
              <a:off x="2037825" y="3339125"/>
              <a:ext cx="138650" cy="88225"/>
            </a:xfrm>
            <a:custGeom>
              <a:rect b="b" l="l" r="r" t="t"/>
              <a:pathLst>
                <a:path extrusionOk="0" h="3529" w="5546">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8" name="Google Shape;3398;p61"/>
            <p:cNvSpPr/>
            <p:nvPr/>
          </p:nvSpPr>
          <p:spPr>
            <a:xfrm>
              <a:off x="2193775" y="3460400"/>
              <a:ext cx="140225" cy="89825"/>
            </a:xfrm>
            <a:custGeom>
              <a:rect b="b" l="l" r="r" t="t"/>
              <a:pathLst>
                <a:path extrusionOk="0" h="3593" w="5609">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99" name="Google Shape;3399;p61"/>
          <p:cNvGrpSpPr/>
          <p:nvPr/>
        </p:nvGrpSpPr>
        <p:grpSpPr>
          <a:xfrm>
            <a:off x="6834905" y="2000810"/>
            <a:ext cx="278702" cy="274861"/>
            <a:chOff x="2034675" y="3617925"/>
            <a:chExt cx="299325" cy="295200"/>
          </a:xfrm>
        </p:grpSpPr>
        <p:sp>
          <p:nvSpPr>
            <p:cNvPr id="3400" name="Google Shape;3400;p61"/>
            <p:cNvSpPr/>
            <p:nvPr/>
          </p:nvSpPr>
          <p:spPr>
            <a:xfrm>
              <a:off x="2195350" y="3721900"/>
              <a:ext cx="69350" cy="33900"/>
            </a:xfrm>
            <a:custGeom>
              <a:rect b="b" l="l" r="r" t="t"/>
              <a:pathLst>
                <a:path extrusionOk="0" h="1356" w="2774">
                  <a:moveTo>
                    <a:pt x="1387" y="1"/>
                  </a:moveTo>
                  <a:cubicBezTo>
                    <a:pt x="631" y="1"/>
                    <a:pt x="1" y="631"/>
                    <a:pt x="1" y="1355"/>
                  </a:cubicBezTo>
                  <a:lnTo>
                    <a:pt x="2773" y="1355"/>
                  </a:lnTo>
                  <a:cubicBezTo>
                    <a:pt x="2773" y="599"/>
                    <a:pt x="2143" y="1"/>
                    <a:pt x="138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1" name="Google Shape;3401;p61"/>
            <p:cNvSpPr/>
            <p:nvPr/>
          </p:nvSpPr>
          <p:spPr>
            <a:xfrm>
              <a:off x="2211900" y="3669125"/>
              <a:ext cx="35475" cy="35475"/>
            </a:xfrm>
            <a:custGeom>
              <a:rect b="b" l="l" r="r" t="t"/>
              <a:pathLst>
                <a:path extrusionOk="0" h="1419" w="1419">
                  <a:moveTo>
                    <a:pt x="725" y="1"/>
                  </a:moveTo>
                  <a:cubicBezTo>
                    <a:pt x="315" y="1"/>
                    <a:pt x="0" y="316"/>
                    <a:pt x="0" y="725"/>
                  </a:cubicBezTo>
                  <a:cubicBezTo>
                    <a:pt x="0" y="1103"/>
                    <a:pt x="315" y="1418"/>
                    <a:pt x="725" y="1418"/>
                  </a:cubicBezTo>
                  <a:cubicBezTo>
                    <a:pt x="1103" y="1418"/>
                    <a:pt x="1418" y="1103"/>
                    <a:pt x="1418" y="725"/>
                  </a:cubicBezTo>
                  <a:cubicBezTo>
                    <a:pt x="1418" y="316"/>
                    <a:pt x="1103" y="1"/>
                    <a:pt x="72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2" name="Google Shape;3402;p61"/>
            <p:cNvSpPr/>
            <p:nvPr/>
          </p:nvSpPr>
          <p:spPr>
            <a:xfrm>
              <a:off x="2125250" y="3617925"/>
              <a:ext cx="208750" cy="208750"/>
            </a:xfrm>
            <a:custGeom>
              <a:rect b="b" l="l" r="r" t="t"/>
              <a:pathLst>
                <a:path extrusionOk="0" h="8350" w="8350">
                  <a:moveTo>
                    <a:pt x="4128" y="1387"/>
                  </a:moveTo>
                  <a:cubicBezTo>
                    <a:pt x="4884" y="1387"/>
                    <a:pt x="5514" y="2017"/>
                    <a:pt x="5514" y="2773"/>
                  </a:cubicBezTo>
                  <a:cubicBezTo>
                    <a:pt x="5514" y="3120"/>
                    <a:pt x="5357" y="3466"/>
                    <a:pt x="5136" y="3718"/>
                  </a:cubicBezTo>
                  <a:cubicBezTo>
                    <a:pt x="5766" y="4065"/>
                    <a:pt x="6176" y="4727"/>
                    <a:pt x="6176" y="5514"/>
                  </a:cubicBezTo>
                  <a:lnTo>
                    <a:pt x="6176" y="5892"/>
                  </a:lnTo>
                  <a:lnTo>
                    <a:pt x="6270" y="5892"/>
                  </a:lnTo>
                  <a:cubicBezTo>
                    <a:pt x="6270" y="6081"/>
                    <a:pt x="6113" y="6239"/>
                    <a:pt x="5924" y="6239"/>
                  </a:cubicBezTo>
                  <a:lnTo>
                    <a:pt x="2458" y="6239"/>
                  </a:lnTo>
                  <a:cubicBezTo>
                    <a:pt x="2238" y="6239"/>
                    <a:pt x="2080" y="6081"/>
                    <a:pt x="2080" y="5892"/>
                  </a:cubicBezTo>
                  <a:lnTo>
                    <a:pt x="2080" y="5514"/>
                  </a:lnTo>
                  <a:cubicBezTo>
                    <a:pt x="2080" y="4727"/>
                    <a:pt x="2521" y="4065"/>
                    <a:pt x="3151" y="3718"/>
                  </a:cubicBezTo>
                  <a:cubicBezTo>
                    <a:pt x="2931" y="3466"/>
                    <a:pt x="2773" y="3120"/>
                    <a:pt x="2773" y="2773"/>
                  </a:cubicBezTo>
                  <a:cubicBezTo>
                    <a:pt x="2773" y="2017"/>
                    <a:pt x="3403" y="1387"/>
                    <a:pt x="4128" y="1387"/>
                  </a:cubicBezTo>
                  <a:close/>
                  <a:moveTo>
                    <a:pt x="4191" y="1"/>
                  </a:moveTo>
                  <a:cubicBezTo>
                    <a:pt x="1891" y="1"/>
                    <a:pt x="1" y="1860"/>
                    <a:pt x="1" y="4191"/>
                  </a:cubicBezTo>
                  <a:cubicBezTo>
                    <a:pt x="1" y="6522"/>
                    <a:pt x="1860" y="8350"/>
                    <a:pt x="4191" y="8350"/>
                  </a:cubicBezTo>
                  <a:cubicBezTo>
                    <a:pt x="6459" y="8350"/>
                    <a:pt x="8350" y="6522"/>
                    <a:pt x="8350" y="4191"/>
                  </a:cubicBezTo>
                  <a:cubicBezTo>
                    <a:pt x="8350" y="1860"/>
                    <a:pt x="6459" y="1"/>
                    <a:pt x="419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3" name="Google Shape;3403;p61"/>
            <p:cNvSpPr/>
            <p:nvPr/>
          </p:nvSpPr>
          <p:spPr>
            <a:xfrm>
              <a:off x="2107150" y="3771525"/>
              <a:ext cx="73275" cy="72475"/>
            </a:xfrm>
            <a:custGeom>
              <a:rect b="b" l="l" r="r" t="t"/>
              <a:pathLst>
                <a:path extrusionOk="0" h="2899" w="2931">
                  <a:moveTo>
                    <a:pt x="504" y="0"/>
                  </a:moveTo>
                  <a:lnTo>
                    <a:pt x="378" y="126"/>
                  </a:lnTo>
                  <a:cubicBezTo>
                    <a:pt x="0" y="536"/>
                    <a:pt x="0" y="1198"/>
                    <a:pt x="378" y="1576"/>
                  </a:cubicBezTo>
                  <a:lnTo>
                    <a:pt x="1355" y="2584"/>
                  </a:lnTo>
                  <a:cubicBezTo>
                    <a:pt x="1576" y="2773"/>
                    <a:pt x="1828" y="2899"/>
                    <a:pt x="2111" y="2899"/>
                  </a:cubicBezTo>
                  <a:cubicBezTo>
                    <a:pt x="2395" y="2899"/>
                    <a:pt x="2678" y="2773"/>
                    <a:pt x="2867" y="2584"/>
                  </a:cubicBezTo>
                  <a:lnTo>
                    <a:pt x="2930" y="2458"/>
                  </a:lnTo>
                  <a:cubicBezTo>
                    <a:pt x="1828" y="1985"/>
                    <a:pt x="977" y="1071"/>
                    <a:pt x="50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4" name="Google Shape;3404;p61"/>
            <p:cNvSpPr/>
            <p:nvPr/>
          </p:nvSpPr>
          <p:spPr>
            <a:xfrm>
              <a:off x="2034675" y="3816425"/>
              <a:ext cx="100050" cy="96700"/>
            </a:xfrm>
            <a:custGeom>
              <a:rect b="b" l="l" r="r" t="t"/>
              <a:pathLst>
                <a:path extrusionOk="0" h="3868" w="4002">
                  <a:moveTo>
                    <a:pt x="2521" y="0"/>
                  </a:moveTo>
                  <a:lnTo>
                    <a:pt x="410" y="2111"/>
                  </a:lnTo>
                  <a:cubicBezTo>
                    <a:pt x="1" y="2520"/>
                    <a:pt x="1" y="3182"/>
                    <a:pt x="410" y="3560"/>
                  </a:cubicBezTo>
                  <a:cubicBezTo>
                    <a:pt x="599" y="3765"/>
                    <a:pt x="867" y="3867"/>
                    <a:pt x="1135" y="3867"/>
                  </a:cubicBezTo>
                  <a:cubicBezTo>
                    <a:pt x="1403" y="3867"/>
                    <a:pt x="1671" y="3765"/>
                    <a:pt x="1860" y="3560"/>
                  </a:cubicBezTo>
                  <a:lnTo>
                    <a:pt x="4002" y="1449"/>
                  </a:lnTo>
                  <a:cubicBezTo>
                    <a:pt x="3907" y="1418"/>
                    <a:pt x="3844" y="1323"/>
                    <a:pt x="3750" y="1260"/>
                  </a:cubicBezTo>
                  <a:lnTo>
                    <a:pt x="2773" y="252"/>
                  </a:lnTo>
                  <a:cubicBezTo>
                    <a:pt x="2679" y="189"/>
                    <a:pt x="2616" y="95"/>
                    <a:pt x="252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05" name="Google Shape;3405;p61"/>
          <p:cNvGrpSpPr/>
          <p:nvPr/>
        </p:nvGrpSpPr>
        <p:grpSpPr>
          <a:xfrm>
            <a:off x="6837884" y="2434322"/>
            <a:ext cx="275769" cy="275024"/>
            <a:chOff x="2037825" y="3981825"/>
            <a:chExt cx="296175" cy="295375"/>
          </a:xfrm>
        </p:grpSpPr>
        <p:sp>
          <p:nvSpPr>
            <p:cNvPr id="3406" name="Google Shape;3406;p61"/>
            <p:cNvSpPr/>
            <p:nvPr/>
          </p:nvSpPr>
          <p:spPr>
            <a:xfrm>
              <a:off x="2072500" y="4085775"/>
              <a:ext cx="88225" cy="86675"/>
            </a:xfrm>
            <a:custGeom>
              <a:rect b="b" l="l" r="r" t="t"/>
              <a:pathLst>
                <a:path extrusionOk="0" h="3467" w="3529">
                  <a:moveTo>
                    <a:pt x="1764" y="1"/>
                  </a:moveTo>
                  <a:cubicBezTo>
                    <a:pt x="819" y="1"/>
                    <a:pt x="0" y="788"/>
                    <a:pt x="0" y="1734"/>
                  </a:cubicBezTo>
                  <a:cubicBezTo>
                    <a:pt x="0" y="2679"/>
                    <a:pt x="819" y="3466"/>
                    <a:pt x="1764" y="3466"/>
                  </a:cubicBezTo>
                  <a:cubicBezTo>
                    <a:pt x="2709" y="3466"/>
                    <a:pt x="3529" y="2679"/>
                    <a:pt x="3529" y="1734"/>
                  </a:cubicBezTo>
                  <a:cubicBezTo>
                    <a:pt x="3529" y="788"/>
                    <a:pt x="2741" y="1"/>
                    <a:pt x="176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7" name="Google Shape;3407;p61"/>
            <p:cNvSpPr/>
            <p:nvPr/>
          </p:nvSpPr>
          <p:spPr>
            <a:xfrm>
              <a:off x="2176450" y="3981825"/>
              <a:ext cx="157550" cy="155975"/>
            </a:xfrm>
            <a:custGeom>
              <a:rect b="b" l="l" r="r" t="t"/>
              <a:pathLst>
                <a:path extrusionOk="0" h="6239" w="6302">
                  <a:moveTo>
                    <a:pt x="3151" y="1733"/>
                  </a:moveTo>
                  <a:cubicBezTo>
                    <a:pt x="3372" y="1733"/>
                    <a:pt x="3529" y="1890"/>
                    <a:pt x="3529" y="2079"/>
                  </a:cubicBezTo>
                  <a:cubicBezTo>
                    <a:pt x="3529" y="2268"/>
                    <a:pt x="3372" y="2426"/>
                    <a:pt x="3151" y="2426"/>
                  </a:cubicBezTo>
                  <a:cubicBezTo>
                    <a:pt x="2962" y="2426"/>
                    <a:pt x="2805" y="2268"/>
                    <a:pt x="2805" y="2079"/>
                  </a:cubicBezTo>
                  <a:cubicBezTo>
                    <a:pt x="2805" y="1890"/>
                    <a:pt x="2962" y="1733"/>
                    <a:pt x="3151" y="1733"/>
                  </a:cubicBezTo>
                  <a:close/>
                  <a:moveTo>
                    <a:pt x="3151" y="2773"/>
                  </a:moveTo>
                  <a:cubicBezTo>
                    <a:pt x="3372" y="2773"/>
                    <a:pt x="3529" y="2930"/>
                    <a:pt x="3529" y="3151"/>
                  </a:cubicBezTo>
                  <a:lnTo>
                    <a:pt x="3529" y="4505"/>
                  </a:lnTo>
                  <a:cubicBezTo>
                    <a:pt x="3529" y="4726"/>
                    <a:pt x="3372" y="4883"/>
                    <a:pt x="3151" y="4883"/>
                  </a:cubicBezTo>
                  <a:cubicBezTo>
                    <a:pt x="2962" y="4883"/>
                    <a:pt x="2805" y="4726"/>
                    <a:pt x="2805" y="4505"/>
                  </a:cubicBezTo>
                  <a:lnTo>
                    <a:pt x="2805" y="3151"/>
                  </a:lnTo>
                  <a:cubicBezTo>
                    <a:pt x="2805" y="2930"/>
                    <a:pt x="2962" y="2773"/>
                    <a:pt x="3151" y="2773"/>
                  </a:cubicBezTo>
                  <a:close/>
                  <a:moveTo>
                    <a:pt x="3151" y="0"/>
                  </a:moveTo>
                  <a:cubicBezTo>
                    <a:pt x="1418" y="0"/>
                    <a:pt x="64" y="1418"/>
                    <a:pt x="64" y="3088"/>
                  </a:cubicBezTo>
                  <a:cubicBezTo>
                    <a:pt x="64" y="3655"/>
                    <a:pt x="158" y="4159"/>
                    <a:pt x="442" y="4631"/>
                  </a:cubicBezTo>
                  <a:lnTo>
                    <a:pt x="64" y="5765"/>
                  </a:lnTo>
                  <a:cubicBezTo>
                    <a:pt x="1" y="5892"/>
                    <a:pt x="64" y="6018"/>
                    <a:pt x="127" y="6112"/>
                  </a:cubicBezTo>
                  <a:cubicBezTo>
                    <a:pt x="190" y="6207"/>
                    <a:pt x="379" y="6238"/>
                    <a:pt x="473" y="6238"/>
                  </a:cubicBezTo>
                  <a:lnTo>
                    <a:pt x="1796" y="5923"/>
                  </a:lnTo>
                  <a:cubicBezTo>
                    <a:pt x="2206" y="6175"/>
                    <a:pt x="2679" y="6238"/>
                    <a:pt x="3214" y="6238"/>
                  </a:cubicBezTo>
                  <a:cubicBezTo>
                    <a:pt x="4947" y="6238"/>
                    <a:pt x="6302" y="4820"/>
                    <a:pt x="6302" y="3119"/>
                  </a:cubicBezTo>
                  <a:cubicBezTo>
                    <a:pt x="6270" y="1418"/>
                    <a:pt x="4884" y="0"/>
                    <a:pt x="315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8" name="Google Shape;3408;p61"/>
            <p:cNvSpPr/>
            <p:nvPr/>
          </p:nvSpPr>
          <p:spPr>
            <a:xfrm>
              <a:off x="2037825" y="4168475"/>
              <a:ext cx="157550" cy="108725"/>
            </a:xfrm>
            <a:custGeom>
              <a:rect b="b" l="l" r="r" t="t"/>
              <a:pathLst>
                <a:path extrusionOk="0" h="4349" w="6302">
                  <a:moveTo>
                    <a:pt x="1356" y="1"/>
                  </a:moveTo>
                  <a:cubicBezTo>
                    <a:pt x="568" y="568"/>
                    <a:pt x="1" y="1513"/>
                    <a:pt x="1" y="2553"/>
                  </a:cubicBezTo>
                  <a:lnTo>
                    <a:pt x="1" y="3970"/>
                  </a:lnTo>
                  <a:cubicBezTo>
                    <a:pt x="1" y="4222"/>
                    <a:pt x="158" y="4348"/>
                    <a:pt x="347" y="4348"/>
                  </a:cubicBezTo>
                  <a:lnTo>
                    <a:pt x="5955" y="4348"/>
                  </a:lnTo>
                  <a:cubicBezTo>
                    <a:pt x="6144" y="4348"/>
                    <a:pt x="6302" y="4191"/>
                    <a:pt x="6302" y="3970"/>
                  </a:cubicBezTo>
                  <a:lnTo>
                    <a:pt x="6302" y="2553"/>
                  </a:lnTo>
                  <a:cubicBezTo>
                    <a:pt x="6302" y="1513"/>
                    <a:pt x="5798" y="599"/>
                    <a:pt x="4947" y="1"/>
                  </a:cubicBezTo>
                  <a:cubicBezTo>
                    <a:pt x="4538" y="505"/>
                    <a:pt x="3844" y="820"/>
                    <a:pt x="3151" y="820"/>
                  </a:cubicBezTo>
                  <a:cubicBezTo>
                    <a:pt x="2427" y="820"/>
                    <a:pt x="1765" y="505"/>
                    <a:pt x="135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09" name="Google Shape;3409;p61"/>
          <p:cNvGrpSpPr/>
          <p:nvPr/>
        </p:nvGrpSpPr>
        <p:grpSpPr>
          <a:xfrm>
            <a:off x="5529017" y="2906785"/>
            <a:ext cx="275769" cy="225163"/>
            <a:chOff x="3860400" y="3254050"/>
            <a:chExt cx="296175" cy="241825"/>
          </a:xfrm>
        </p:grpSpPr>
        <p:sp>
          <p:nvSpPr>
            <p:cNvPr id="3410" name="Google Shape;3410;p61"/>
            <p:cNvSpPr/>
            <p:nvPr/>
          </p:nvSpPr>
          <p:spPr>
            <a:xfrm>
              <a:off x="4112425" y="3358025"/>
              <a:ext cx="44150" cy="18125"/>
            </a:xfrm>
            <a:custGeom>
              <a:rect b="b" l="l" r="r" t="t"/>
              <a:pathLst>
                <a:path extrusionOk="0" h="725" w="1766">
                  <a:moveTo>
                    <a:pt x="347" y="0"/>
                  </a:moveTo>
                  <a:cubicBezTo>
                    <a:pt x="158" y="0"/>
                    <a:pt x="1" y="158"/>
                    <a:pt x="1" y="378"/>
                  </a:cubicBezTo>
                  <a:cubicBezTo>
                    <a:pt x="1" y="567"/>
                    <a:pt x="158" y="725"/>
                    <a:pt x="347" y="725"/>
                  </a:cubicBezTo>
                  <a:lnTo>
                    <a:pt x="1419" y="725"/>
                  </a:lnTo>
                  <a:cubicBezTo>
                    <a:pt x="1608" y="725"/>
                    <a:pt x="1765" y="567"/>
                    <a:pt x="1765" y="378"/>
                  </a:cubicBezTo>
                  <a:cubicBezTo>
                    <a:pt x="1734" y="158"/>
                    <a:pt x="1608" y="0"/>
                    <a:pt x="141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1" name="Google Shape;3411;p61"/>
            <p:cNvSpPr/>
            <p:nvPr/>
          </p:nvSpPr>
          <p:spPr>
            <a:xfrm>
              <a:off x="4102200" y="3393475"/>
              <a:ext cx="37050" cy="33875"/>
            </a:xfrm>
            <a:custGeom>
              <a:rect b="b" l="l" r="r" t="t"/>
              <a:pathLst>
                <a:path extrusionOk="0" h="1355" w="1482">
                  <a:moveTo>
                    <a:pt x="394" y="0"/>
                  </a:moveTo>
                  <a:cubicBezTo>
                    <a:pt x="308" y="0"/>
                    <a:pt x="221" y="32"/>
                    <a:pt x="158" y="95"/>
                  </a:cubicBezTo>
                  <a:cubicBezTo>
                    <a:pt x="0" y="221"/>
                    <a:pt x="0" y="410"/>
                    <a:pt x="158" y="567"/>
                  </a:cubicBezTo>
                  <a:lnTo>
                    <a:pt x="882" y="1260"/>
                  </a:lnTo>
                  <a:cubicBezTo>
                    <a:pt x="945" y="1323"/>
                    <a:pt x="1032" y="1355"/>
                    <a:pt x="1119" y="1355"/>
                  </a:cubicBezTo>
                  <a:cubicBezTo>
                    <a:pt x="1205" y="1355"/>
                    <a:pt x="1292" y="1323"/>
                    <a:pt x="1355" y="1260"/>
                  </a:cubicBezTo>
                  <a:cubicBezTo>
                    <a:pt x="1481" y="1134"/>
                    <a:pt x="1481" y="914"/>
                    <a:pt x="1355" y="788"/>
                  </a:cubicBezTo>
                  <a:lnTo>
                    <a:pt x="630" y="95"/>
                  </a:lnTo>
                  <a:cubicBezTo>
                    <a:pt x="567" y="32"/>
                    <a:pt x="481" y="0"/>
                    <a:pt x="39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2" name="Google Shape;3412;p61"/>
            <p:cNvSpPr/>
            <p:nvPr/>
          </p:nvSpPr>
          <p:spPr>
            <a:xfrm>
              <a:off x="4103775" y="3306025"/>
              <a:ext cx="35475" cy="34500"/>
            </a:xfrm>
            <a:custGeom>
              <a:rect b="b" l="l" r="r" t="t"/>
              <a:pathLst>
                <a:path extrusionOk="0" h="1380" w="1419">
                  <a:moveTo>
                    <a:pt x="1056" y="1"/>
                  </a:moveTo>
                  <a:cubicBezTo>
                    <a:pt x="969" y="1"/>
                    <a:pt x="882" y="32"/>
                    <a:pt x="819" y="96"/>
                  </a:cubicBezTo>
                  <a:lnTo>
                    <a:pt x="95" y="789"/>
                  </a:lnTo>
                  <a:cubicBezTo>
                    <a:pt x="0" y="915"/>
                    <a:pt x="0" y="1135"/>
                    <a:pt x="95" y="1261"/>
                  </a:cubicBezTo>
                  <a:cubicBezTo>
                    <a:pt x="158" y="1340"/>
                    <a:pt x="252" y="1379"/>
                    <a:pt x="343" y="1379"/>
                  </a:cubicBezTo>
                  <a:cubicBezTo>
                    <a:pt x="434" y="1379"/>
                    <a:pt x="520" y="1340"/>
                    <a:pt x="567" y="1261"/>
                  </a:cubicBezTo>
                  <a:lnTo>
                    <a:pt x="1292" y="568"/>
                  </a:lnTo>
                  <a:cubicBezTo>
                    <a:pt x="1418" y="442"/>
                    <a:pt x="1418" y="190"/>
                    <a:pt x="1292" y="96"/>
                  </a:cubicBezTo>
                  <a:cubicBezTo>
                    <a:pt x="1229" y="32"/>
                    <a:pt x="1142" y="1"/>
                    <a:pt x="105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3" name="Google Shape;3413;p61"/>
            <p:cNvSpPr/>
            <p:nvPr/>
          </p:nvSpPr>
          <p:spPr>
            <a:xfrm>
              <a:off x="3860400" y="3306025"/>
              <a:ext cx="105550" cy="104800"/>
            </a:xfrm>
            <a:custGeom>
              <a:rect b="b" l="l" r="r" t="t"/>
              <a:pathLst>
                <a:path extrusionOk="0" h="4192" w="4222">
                  <a:moveTo>
                    <a:pt x="2489" y="1"/>
                  </a:moveTo>
                  <a:cubicBezTo>
                    <a:pt x="2048" y="1"/>
                    <a:pt x="1639" y="285"/>
                    <a:pt x="1481" y="726"/>
                  </a:cubicBezTo>
                  <a:lnTo>
                    <a:pt x="1418" y="726"/>
                  </a:lnTo>
                  <a:cubicBezTo>
                    <a:pt x="662" y="726"/>
                    <a:pt x="0" y="1356"/>
                    <a:pt x="0" y="2080"/>
                  </a:cubicBezTo>
                  <a:cubicBezTo>
                    <a:pt x="0" y="2836"/>
                    <a:pt x="630" y="3467"/>
                    <a:pt x="1418" y="3467"/>
                  </a:cubicBezTo>
                  <a:lnTo>
                    <a:pt x="1481" y="3467"/>
                  </a:lnTo>
                  <a:cubicBezTo>
                    <a:pt x="1639" y="3845"/>
                    <a:pt x="2017" y="4191"/>
                    <a:pt x="2489" y="4191"/>
                  </a:cubicBezTo>
                  <a:lnTo>
                    <a:pt x="4222" y="4191"/>
                  </a:lnTo>
                  <a:lnTo>
                    <a:pt x="422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4" name="Google Shape;3414;p61"/>
            <p:cNvSpPr/>
            <p:nvPr/>
          </p:nvSpPr>
          <p:spPr>
            <a:xfrm>
              <a:off x="4050225" y="3254050"/>
              <a:ext cx="35450" cy="208750"/>
            </a:xfrm>
            <a:custGeom>
              <a:rect b="b" l="l" r="r" t="t"/>
              <a:pathLst>
                <a:path extrusionOk="0" h="8350" w="1418">
                  <a:moveTo>
                    <a:pt x="725" y="1"/>
                  </a:moveTo>
                  <a:cubicBezTo>
                    <a:pt x="315" y="1"/>
                    <a:pt x="0" y="316"/>
                    <a:pt x="0" y="694"/>
                  </a:cubicBezTo>
                  <a:lnTo>
                    <a:pt x="0" y="7625"/>
                  </a:lnTo>
                  <a:cubicBezTo>
                    <a:pt x="0" y="8034"/>
                    <a:pt x="315" y="8349"/>
                    <a:pt x="725" y="8349"/>
                  </a:cubicBezTo>
                  <a:cubicBezTo>
                    <a:pt x="1134" y="8286"/>
                    <a:pt x="1418" y="8003"/>
                    <a:pt x="1418" y="7625"/>
                  </a:cubicBezTo>
                  <a:lnTo>
                    <a:pt x="1418" y="694"/>
                  </a:lnTo>
                  <a:cubicBezTo>
                    <a:pt x="1418" y="316"/>
                    <a:pt x="1103" y="1"/>
                    <a:pt x="72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5" name="Google Shape;3415;p61"/>
            <p:cNvSpPr/>
            <p:nvPr/>
          </p:nvSpPr>
          <p:spPr>
            <a:xfrm>
              <a:off x="3912375" y="3426550"/>
              <a:ext cx="51225" cy="69325"/>
            </a:xfrm>
            <a:custGeom>
              <a:rect b="b" l="l" r="r" t="t"/>
              <a:pathLst>
                <a:path extrusionOk="0" h="2773" w="2049">
                  <a:moveTo>
                    <a:pt x="1" y="0"/>
                  </a:moveTo>
                  <a:lnTo>
                    <a:pt x="1" y="1764"/>
                  </a:lnTo>
                  <a:cubicBezTo>
                    <a:pt x="1" y="2363"/>
                    <a:pt x="473" y="2773"/>
                    <a:pt x="1040" y="2773"/>
                  </a:cubicBezTo>
                  <a:cubicBezTo>
                    <a:pt x="1607" y="2773"/>
                    <a:pt x="2048" y="2300"/>
                    <a:pt x="2048" y="1764"/>
                  </a:cubicBezTo>
                  <a:lnTo>
                    <a:pt x="2048" y="32"/>
                  </a:lnTo>
                  <a:lnTo>
                    <a:pt x="316" y="32"/>
                  </a:lnTo>
                  <a:cubicBezTo>
                    <a:pt x="253" y="32"/>
                    <a:pt x="127" y="32"/>
                    <a:pt x="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6" name="Google Shape;3416;p61"/>
            <p:cNvSpPr/>
            <p:nvPr/>
          </p:nvSpPr>
          <p:spPr>
            <a:xfrm>
              <a:off x="3982475" y="3275325"/>
              <a:ext cx="52000" cy="163850"/>
            </a:xfrm>
            <a:custGeom>
              <a:rect b="b" l="l" r="r" t="t"/>
              <a:pathLst>
                <a:path extrusionOk="0" h="6554" w="2080">
                  <a:moveTo>
                    <a:pt x="2080" y="0"/>
                  </a:moveTo>
                  <a:lnTo>
                    <a:pt x="1765" y="315"/>
                  </a:lnTo>
                  <a:cubicBezTo>
                    <a:pt x="1292" y="788"/>
                    <a:pt x="662" y="1071"/>
                    <a:pt x="1" y="1166"/>
                  </a:cubicBezTo>
                  <a:lnTo>
                    <a:pt x="1" y="5419"/>
                  </a:lnTo>
                  <a:cubicBezTo>
                    <a:pt x="662" y="5482"/>
                    <a:pt x="1292" y="5766"/>
                    <a:pt x="1765" y="6238"/>
                  </a:cubicBezTo>
                  <a:lnTo>
                    <a:pt x="2080" y="6553"/>
                  </a:lnTo>
                  <a:lnTo>
                    <a:pt x="208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17" name="Google Shape;3417;p61"/>
          <p:cNvGrpSpPr/>
          <p:nvPr/>
        </p:nvGrpSpPr>
        <p:grpSpPr>
          <a:xfrm>
            <a:off x="5528644" y="3310589"/>
            <a:ext cx="276513" cy="275769"/>
            <a:chOff x="3859600" y="3591950"/>
            <a:chExt cx="296975" cy="296175"/>
          </a:xfrm>
        </p:grpSpPr>
        <p:sp>
          <p:nvSpPr>
            <p:cNvPr id="3418" name="Google Shape;3418;p61"/>
            <p:cNvSpPr/>
            <p:nvPr/>
          </p:nvSpPr>
          <p:spPr>
            <a:xfrm>
              <a:off x="4034450" y="3766000"/>
              <a:ext cx="122125" cy="122125"/>
            </a:xfrm>
            <a:custGeom>
              <a:rect b="b" l="l" r="r" t="t"/>
              <a:pathLst>
                <a:path extrusionOk="0" h="4885" w="4885">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9" name="Google Shape;3419;p61"/>
            <p:cNvSpPr/>
            <p:nvPr/>
          </p:nvSpPr>
          <p:spPr>
            <a:xfrm>
              <a:off x="3860400" y="3679375"/>
              <a:ext cx="260725" cy="173300"/>
            </a:xfrm>
            <a:custGeom>
              <a:rect b="b" l="l" r="r" t="t"/>
              <a:pathLst>
                <a:path extrusionOk="0" h="6932" w="10429">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0" name="Google Shape;3420;p61"/>
            <p:cNvSpPr/>
            <p:nvPr/>
          </p:nvSpPr>
          <p:spPr>
            <a:xfrm>
              <a:off x="3859600" y="3591950"/>
              <a:ext cx="261525" cy="70900"/>
            </a:xfrm>
            <a:custGeom>
              <a:rect b="b" l="l" r="r" t="t"/>
              <a:pathLst>
                <a:path extrusionOk="0" h="2836" w="10461">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21" name="Google Shape;3421;p61"/>
          <p:cNvGrpSpPr/>
          <p:nvPr/>
        </p:nvGrpSpPr>
        <p:grpSpPr>
          <a:xfrm>
            <a:off x="5529014" y="3741593"/>
            <a:ext cx="275769" cy="275769"/>
            <a:chOff x="3860400" y="3955025"/>
            <a:chExt cx="296175" cy="296175"/>
          </a:xfrm>
        </p:grpSpPr>
        <p:sp>
          <p:nvSpPr>
            <p:cNvPr id="3422" name="Google Shape;3422;p61"/>
            <p:cNvSpPr/>
            <p:nvPr/>
          </p:nvSpPr>
          <p:spPr>
            <a:xfrm>
              <a:off x="3973825" y="3955025"/>
              <a:ext cx="68525" cy="68550"/>
            </a:xfrm>
            <a:custGeom>
              <a:rect b="b" l="l" r="r" t="t"/>
              <a:pathLst>
                <a:path extrusionOk="0" h="2742" w="2741">
                  <a:moveTo>
                    <a:pt x="1355" y="1"/>
                  </a:moveTo>
                  <a:cubicBezTo>
                    <a:pt x="630" y="1"/>
                    <a:pt x="0" y="631"/>
                    <a:pt x="0" y="1387"/>
                  </a:cubicBezTo>
                  <a:cubicBezTo>
                    <a:pt x="0" y="2112"/>
                    <a:pt x="630" y="2742"/>
                    <a:pt x="1355" y="2742"/>
                  </a:cubicBezTo>
                  <a:cubicBezTo>
                    <a:pt x="2111" y="2742"/>
                    <a:pt x="2741" y="2112"/>
                    <a:pt x="2741" y="1387"/>
                  </a:cubicBezTo>
                  <a:cubicBezTo>
                    <a:pt x="2741" y="631"/>
                    <a:pt x="2142" y="1"/>
                    <a:pt x="135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3" name="Google Shape;3423;p61"/>
            <p:cNvSpPr/>
            <p:nvPr/>
          </p:nvSpPr>
          <p:spPr>
            <a:xfrm>
              <a:off x="3947025" y="4021975"/>
              <a:ext cx="122125" cy="71700"/>
            </a:xfrm>
            <a:custGeom>
              <a:rect b="b" l="l" r="r" t="t"/>
              <a:pathLst>
                <a:path extrusionOk="0" h="2868" w="4885">
                  <a:moveTo>
                    <a:pt x="820" y="1"/>
                  </a:moveTo>
                  <a:cubicBezTo>
                    <a:pt x="316" y="442"/>
                    <a:pt x="1" y="1104"/>
                    <a:pt x="1" y="1797"/>
                  </a:cubicBezTo>
                  <a:lnTo>
                    <a:pt x="1" y="2521"/>
                  </a:lnTo>
                  <a:cubicBezTo>
                    <a:pt x="1" y="2710"/>
                    <a:pt x="158" y="2868"/>
                    <a:pt x="347" y="2868"/>
                  </a:cubicBezTo>
                  <a:lnTo>
                    <a:pt x="4506" y="2868"/>
                  </a:lnTo>
                  <a:cubicBezTo>
                    <a:pt x="4727" y="2868"/>
                    <a:pt x="4884" y="2710"/>
                    <a:pt x="4884" y="2521"/>
                  </a:cubicBezTo>
                  <a:lnTo>
                    <a:pt x="4884" y="1860"/>
                  </a:lnTo>
                  <a:cubicBezTo>
                    <a:pt x="4884" y="1135"/>
                    <a:pt x="4569" y="473"/>
                    <a:pt x="4034" y="32"/>
                  </a:cubicBezTo>
                  <a:cubicBezTo>
                    <a:pt x="3655" y="473"/>
                    <a:pt x="3120" y="788"/>
                    <a:pt x="2427" y="788"/>
                  </a:cubicBezTo>
                  <a:cubicBezTo>
                    <a:pt x="1797" y="788"/>
                    <a:pt x="1198" y="473"/>
                    <a:pt x="82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4" name="Google Shape;3424;p61"/>
            <p:cNvSpPr/>
            <p:nvPr/>
          </p:nvSpPr>
          <p:spPr>
            <a:xfrm>
              <a:off x="4086450" y="4145650"/>
              <a:ext cx="70125" cy="104775"/>
            </a:xfrm>
            <a:custGeom>
              <a:rect b="b" l="l" r="r" t="t"/>
              <a:pathLst>
                <a:path extrusionOk="0" h="4191" w="2805">
                  <a:moveTo>
                    <a:pt x="0" y="0"/>
                  </a:moveTo>
                  <a:lnTo>
                    <a:pt x="0" y="4190"/>
                  </a:lnTo>
                  <a:lnTo>
                    <a:pt x="2458" y="4190"/>
                  </a:lnTo>
                  <a:cubicBezTo>
                    <a:pt x="2647" y="4190"/>
                    <a:pt x="2804" y="4033"/>
                    <a:pt x="2804" y="3844"/>
                  </a:cubicBezTo>
                  <a:lnTo>
                    <a:pt x="2804" y="315"/>
                  </a:lnTo>
                  <a:cubicBezTo>
                    <a:pt x="2773" y="158"/>
                    <a:pt x="2647" y="0"/>
                    <a:pt x="245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5" name="Google Shape;3425;p61"/>
            <p:cNvSpPr/>
            <p:nvPr/>
          </p:nvSpPr>
          <p:spPr>
            <a:xfrm>
              <a:off x="3860400" y="4180300"/>
              <a:ext cx="70125" cy="70125"/>
            </a:xfrm>
            <a:custGeom>
              <a:rect b="b" l="l" r="r" t="t"/>
              <a:pathLst>
                <a:path extrusionOk="0" h="2805" w="2805">
                  <a:moveTo>
                    <a:pt x="347" y="0"/>
                  </a:moveTo>
                  <a:cubicBezTo>
                    <a:pt x="158" y="0"/>
                    <a:pt x="0" y="189"/>
                    <a:pt x="0" y="347"/>
                  </a:cubicBezTo>
                  <a:lnTo>
                    <a:pt x="0" y="2458"/>
                  </a:lnTo>
                  <a:cubicBezTo>
                    <a:pt x="0" y="2678"/>
                    <a:pt x="158" y="2804"/>
                    <a:pt x="347" y="2804"/>
                  </a:cubicBezTo>
                  <a:lnTo>
                    <a:pt x="2804" y="2804"/>
                  </a:lnTo>
                  <a:lnTo>
                    <a:pt x="280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6" name="Google Shape;3426;p61"/>
            <p:cNvSpPr/>
            <p:nvPr/>
          </p:nvSpPr>
          <p:spPr>
            <a:xfrm>
              <a:off x="3947025" y="4111775"/>
              <a:ext cx="122125" cy="139425"/>
            </a:xfrm>
            <a:custGeom>
              <a:rect b="b" l="l" r="r" t="t"/>
              <a:pathLst>
                <a:path extrusionOk="0" h="5577" w="4885">
                  <a:moveTo>
                    <a:pt x="2466" y="1377"/>
                  </a:moveTo>
                  <a:cubicBezTo>
                    <a:pt x="2522" y="1377"/>
                    <a:pt x="2582" y="1392"/>
                    <a:pt x="2647" y="1418"/>
                  </a:cubicBezTo>
                  <a:cubicBezTo>
                    <a:pt x="2742" y="1450"/>
                    <a:pt x="2836" y="1607"/>
                    <a:pt x="2836" y="1733"/>
                  </a:cubicBezTo>
                  <a:lnTo>
                    <a:pt x="2836" y="3497"/>
                  </a:lnTo>
                  <a:lnTo>
                    <a:pt x="3183" y="3497"/>
                  </a:lnTo>
                  <a:cubicBezTo>
                    <a:pt x="3372" y="3497"/>
                    <a:pt x="3529" y="3655"/>
                    <a:pt x="3529" y="3844"/>
                  </a:cubicBezTo>
                  <a:cubicBezTo>
                    <a:pt x="3529" y="4033"/>
                    <a:pt x="3340" y="4159"/>
                    <a:pt x="3151" y="4159"/>
                  </a:cubicBezTo>
                  <a:lnTo>
                    <a:pt x="1765" y="4159"/>
                  </a:lnTo>
                  <a:cubicBezTo>
                    <a:pt x="1576" y="4159"/>
                    <a:pt x="1419" y="4002"/>
                    <a:pt x="1419" y="3812"/>
                  </a:cubicBezTo>
                  <a:cubicBezTo>
                    <a:pt x="1419" y="3623"/>
                    <a:pt x="1576" y="3466"/>
                    <a:pt x="1765" y="3466"/>
                  </a:cubicBezTo>
                  <a:lnTo>
                    <a:pt x="2112" y="3466"/>
                  </a:lnTo>
                  <a:lnTo>
                    <a:pt x="2112" y="2552"/>
                  </a:lnTo>
                  <a:lnTo>
                    <a:pt x="1986" y="2678"/>
                  </a:lnTo>
                  <a:cubicBezTo>
                    <a:pt x="1938" y="2726"/>
                    <a:pt x="1852" y="2749"/>
                    <a:pt x="1765" y="2749"/>
                  </a:cubicBezTo>
                  <a:cubicBezTo>
                    <a:pt x="1679" y="2749"/>
                    <a:pt x="1592" y="2726"/>
                    <a:pt x="1545" y="2678"/>
                  </a:cubicBezTo>
                  <a:cubicBezTo>
                    <a:pt x="1419" y="2552"/>
                    <a:pt x="1419" y="2300"/>
                    <a:pt x="1545" y="2206"/>
                  </a:cubicBezTo>
                  <a:lnTo>
                    <a:pt x="2238" y="1481"/>
                  </a:lnTo>
                  <a:cubicBezTo>
                    <a:pt x="2312" y="1407"/>
                    <a:pt x="2385" y="1377"/>
                    <a:pt x="2466" y="1377"/>
                  </a:cubicBezTo>
                  <a:close/>
                  <a:moveTo>
                    <a:pt x="347" y="0"/>
                  </a:moveTo>
                  <a:cubicBezTo>
                    <a:pt x="158" y="0"/>
                    <a:pt x="1" y="158"/>
                    <a:pt x="1" y="347"/>
                  </a:cubicBezTo>
                  <a:lnTo>
                    <a:pt x="1" y="5577"/>
                  </a:lnTo>
                  <a:lnTo>
                    <a:pt x="4853" y="5577"/>
                  </a:lnTo>
                  <a:cubicBezTo>
                    <a:pt x="4884" y="3245"/>
                    <a:pt x="4884" y="2678"/>
                    <a:pt x="4884" y="347"/>
                  </a:cubicBezTo>
                  <a:cubicBezTo>
                    <a:pt x="4884" y="158"/>
                    <a:pt x="4727" y="0"/>
                    <a:pt x="453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27" name="Google Shape;3427;p61"/>
          <p:cNvGrpSpPr/>
          <p:nvPr/>
        </p:nvGrpSpPr>
        <p:grpSpPr>
          <a:xfrm>
            <a:off x="7707426" y="2872104"/>
            <a:ext cx="280168" cy="275024"/>
            <a:chOff x="5716825" y="3235950"/>
            <a:chExt cx="300900" cy="295375"/>
          </a:xfrm>
        </p:grpSpPr>
        <p:sp>
          <p:nvSpPr>
            <p:cNvPr id="3428" name="Google Shape;3428;p61"/>
            <p:cNvSpPr/>
            <p:nvPr/>
          </p:nvSpPr>
          <p:spPr>
            <a:xfrm>
              <a:off x="5716825" y="3309975"/>
              <a:ext cx="137075" cy="146525"/>
            </a:xfrm>
            <a:custGeom>
              <a:rect b="b" l="l" r="r" t="t"/>
              <a:pathLst>
                <a:path extrusionOk="0" h="5861" w="5483">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9" name="Google Shape;3429;p61"/>
            <p:cNvSpPr/>
            <p:nvPr/>
          </p:nvSpPr>
          <p:spPr>
            <a:xfrm>
              <a:off x="5794025" y="3235950"/>
              <a:ext cx="145725" cy="133900"/>
            </a:xfrm>
            <a:custGeom>
              <a:rect b="b" l="l" r="r" t="t"/>
              <a:pathLst>
                <a:path extrusionOk="0" h="5356" w="5829">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0" name="Google Shape;3430;p61"/>
            <p:cNvSpPr/>
            <p:nvPr/>
          </p:nvSpPr>
          <p:spPr>
            <a:xfrm>
              <a:off x="5880650" y="3309975"/>
              <a:ext cx="137075" cy="145725"/>
            </a:xfrm>
            <a:custGeom>
              <a:rect b="b" l="l" r="r" t="t"/>
              <a:pathLst>
                <a:path extrusionOk="0" h="5829" w="5483">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1" name="Google Shape;3431;p61"/>
            <p:cNvSpPr/>
            <p:nvPr/>
          </p:nvSpPr>
          <p:spPr>
            <a:xfrm>
              <a:off x="5794025" y="3396625"/>
              <a:ext cx="147300" cy="134700"/>
            </a:xfrm>
            <a:custGeom>
              <a:rect b="b" l="l" r="r" t="t"/>
              <a:pathLst>
                <a:path extrusionOk="0" h="5388" w="5892">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32" name="Google Shape;3432;p61"/>
          <p:cNvGrpSpPr/>
          <p:nvPr/>
        </p:nvGrpSpPr>
        <p:grpSpPr>
          <a:xfrm>
            <a:off x="7718117" y="3316337"/>
            <a:ext cx="259637" cy="258171"/>
            <a:chOff x="5727850" y="3609275"/>
            <a:chExt cx="278850" cy="277275"/>
          </a:xfrm>
        </p:grpSpPr>
        <p:sp>
          <p:nvSpPr>
            <p:cNvPr id="3433" name="Google Shape;3433;p61"/>
            <p:cNvSpPr/>
            <p:nvPr/>
          </p:nvSpPr>
          <p:spPr>
            <a:xfrm>
              <a:off x="5884600" y="3765225"/>
              <a:ext cx="122100" cy="121325"/>
            </a:xfrm>
            <a:custGeom>
              <a:rect b="b" l="l" r="r" t="t"/>
              <a:pathLst>
                <a:path extrusionOk="0" h="4853" w="4884">
                  <a:moveTo>
                    <a:pt x="2426" y="662"/>
                  </a:moveTo>
                  <a:cubicBezTo>
                    <a:pt x="2646" y="662"/>
                    <a:pt x="2804" y="819"/>
                    <a:pt x="2804" y="1008"/>
                  </a:cubicBezTo>
                  <a:cubicBezTo>
                    <a:pt x="2804" y="1197"/>
                    <a:pt x="2646" y="1355"/>
                    <a:pt x="2426" y="1355"/>
                  </a:cubicBezTo>
                  <a:cubicBezTo>
                    <a:pt x="2237" y="1355"/>
                    <a:pt x="2079" y="1197"/>
                    <a:pt x="2079" y="1008"/>
                  </a:cubicBezTo>
                  <a:cubicBezTo>
                    <a:pt x="2079" y="819"/>
                    <a:pt x="2237" y="662"/>
                    <a:pt x="2426" y="662"/>
                  </a:cubicBezTo>
                  <a:close/>
                  <a:moveTo>
                    <a:pt x="2426" y="1670"/>
                  </a:moveTo>
                  <a:cubicBezTo>
                    <a:pt x="2646" y="1670"/>
                    <a:pt x="2804" y="1828"/>
                    <a:pt x="2804" y="2048"/>
                  </a:cubicBezTo>
                  <a:lnTo>
                    <a:pt x="2804" y="3781"/>
                  </a:lnTo>
                  <a:cubicBezTo>
                    <a:pt x="2804" y="3970"/>
                    <a:pt x="2646" y="4127"/>
                    <a:pt x="2426" y="4127"/>
                  </a:cubicBezTo>
                  <a:cubicBezTo>
                    <a:pt x="2237" y="4127"/>
                    <a:pt x="2079" y="3970"/>
                    <a:pt x="2079" y="3781"/>
                  </a:cubicBezTo>
                  <a:lnTo>
                    <a:pt x="2079" y="2048"/>
                  </a:lnTo>
                  <a:cubicBezTo>
                    <a:pt x="2079" y="1828"/>
                    <a:pt x="2237" y="1670"/>
                    <a:pt x="2426" y="1670"/>
                  </a:cubicBezTo>
                  <a:close/>
                  <a:moveTo>
                    <a:pt x="2426" y="0"/>
                  </a:moveTo>
                  <a:cubicBezTo>
                    <a:pt x="1103" y="0"/>
                    <a:pt x="0" y="1103"/>
                    <a:pt x="0" y="2426"/>
                  </a:cubicBezTo>
                  <a:cubicBezTo>
                    <a:pt x="0" y="3749"/>
                    <a:pt x="1103" y="4852"/>
                    <a:pt x="2426" y="4852"/>
                  </a:cubicBezTo>
                  <a:cubicBezTo>
                    <a:pt x="3781" y="4852"/>
                    <a:pt x="4883" y="3749"/>
                    <a:pt x="4883" y="2426"/>
                  </a:cubicBezTo>
                  <a:cubicBezTo>
                    <a:pt x="4883" y="1040"/>
                    <a:pt x="3781" y="0"/>
                    <a:pt x="242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4" name="Google Shape;3434;p61"/>
            <p:cNvSpPr/>
            <p:nvPr/>
          </p:nvSpPr>
          <p:spPr>
            <a:xfrm>
              <a:off x="5727850" y="3669125"/>
              <a:ext cx="35475" cy="216625"/>
            </a:xfrm>
            <a:custGeom>
              <a:rect b="b" l="l" r="r" t="t"/>
              <a:pathLst>
                <a:path extrusionOk="0" h="8665" w="1419">
                  <a:moveTo>
                    <a:pt x="32" y="1"/>
                  </a:moveTo>
                  <a:lnTo>
                    <a:pt x="32" y="7310"/>
                  </a:lnTo>
                  <a:cubicBezTo>
                    <a:pt x="1" y="8034"/>
                    <a:pt x="631" y="8665"/>
                    <a:pt x="1418" y="8665"/>
                  </a:cubicBezTo>
                  <a:lnTo>
                    <a:pt x="1418" y="347"/>
                  </a:lnTo>
                  <a:lnTo>
                    <a:pt x="1072" y="347"/>
                  </a:lnTo>
                  <a:cubicBezTo>
                    <a:pt x="662" y="347"/>
                    <a:pt x="316" y="253"/>
                    <a:pt x="3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5" name="Google Shape;3435;p61"/>
            <p:cNvSpPr/>
            <p:nvPr/>
          </p:nvSpPr>
          <p:spPr>
            <a:xfrm>
              <a:off x="5779825" y="3677800"/>
              <a:ext cx="174900" cy="207950"/>
            </a:xfrm>
            <a:custGeom>
              <a:rect b="b" l="l" r="r" t="t"/>
              <a:pathLst>
                <a:path extrusionOk="0" h="8318" w="6996">
                  <a:moveTo>
                    <a:pt x="5262" y="693"/>
                  </a:moveTo>
                  <a:cubicBezTo>
                    <a:pt x="5451" y="693"/>
                    <a:pt x="5609" y="851"/>
                    <a:pt x="5609" y="1040"/>
                  </a:cubicBezTo>
                  <a:cubicBezTo>
                    <a:pt x="5609" y="1229"/>
                    <a:pt x="5451" y="1386"/>
                    <a:pt x="5262" y="1386"/>
                  </a:cubicBezTo>
                  <a:lnTo>
                    <a:pt x="1072" y="1386"/>
                  </a:lnTo>
                  <a:cubicBezTo>
                    <a:pt x="883" y="1386"/>
                    <a:pt x="726" y="1229"/>
                    <a:pt x="726" y="1040"/>
                  </a:cubicBezTo>
                  <a:cubicBezTo>
                    <a:pt x="726" y="851"/>
                    <a:pt x="883" y="693"/>
                    <a:pt x="1072" y="693"/>
                  </a:cubicBezTo>
                  <a:close/>
                  <a:moveTo>
                    <a:pt x="5262" y="2080"/>
                  </a:moveTo>
                  <a:cubicBezTo>
                    <a:pt x="5451" y="2080"/>
                    <a:pt x="5609" y="2237"/>
                    <a:pt x="5609" y="2426"/>
                  </a:cubicBezTo>
                  <a:cubicBezTo>
                    <a:pt x="5609" y="2615"/>
                    <a:pt x="5451" y="2773"/>
                    <a:pt x="5262" y="2773"/>
                  </a:cubicBezTo>
                  <a:lnTo>
                    <a:pt x="1072" y="2773"/>
                  </a:lnTo>
                  <a:cubicBezTo>
                    <a:pt x="883" y="2773"/>
                    <a:pt x="726" y="2615"/>
                    <a:pt x="726" y="2426"/>
                  </a:cubicBezTo>
                  <a:cubicBezTo>
                    <a:pt x="726" y="2237"/>
                    <a:pt x="883" y="2080"/>
                    <a:pt x="1072" y="2080"/>
                  </a:cubicBezTo>
                  <a:close/>
                  <a:moveTo>
                    <a:pt x="1" y="0"/>
                  </a:moveTo>
                  <a:lnTo>
                    <a:pt x="1" y="8318"/>
                  </a:lnTo>
                  <a:lnTo>
                    <a:pt x="4695" y="8318"/>
                  </a:lnTo>
                  <a:cubicBezTo>
                    <a:pt x="4002" y="7750"/>
                    <a:pt x="3498" y="6868"/>
                    <a:pt x="3498" y="5892"/>
                  </a:cubicBezTo>
                  <a:cubicBezTo>
                    <a:pt x="3498" y="5766"/>
                    <a:pt x="3561" y="5640"/>
                    <a:pt x="3561" y="5545"/>
                  </a:cubicBezTo>
                  <a:lnTo>
                    <a:pt x="1072" y="5545"/>
                  </a:lnTo>
                  <a:cubicBezTo>
                    <a:pt x="883" y="5545"/>
                    <a:pt x="726" y="5388"/>
                    <a:pt x="726" y="5167"/>
                  </a:cubicBezTo>
                  <a:lnTo>
                    <a:pt x="726" y="3812"/>
                  </a:lnTo>
                  <a:cubicBezTo>
                    <a:pt x="726" y="3592"/>
                    <a:pt x="883" y="3434"/>
                    <a:pt x="1072" y="3434"/>
                  </a:cubicBezTo>
                  <a:lnTo>
                    <a:pt x="4695" y="3434"/>
                  </a:lnTo>
                  <a:cubicBezTo>
                    <a:pt x="5199" y="3056"/>
                    <a:pt x="5861" y="2773"/>
                    <a:pt x="6617" y="2773"/>
                  </a:cubicBezTo>
                  <a:cubicBezTo>
                    <a:pt x="6743" y="2773"/>
                    <a:pt x="6869" y="2804"/>
                    <a:pt x="6995" y="2804"/>
                  </a:cubicBezTo>
                  <a:lnTo>
                    <a:pt x="699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6" name="Google Shape;3436;p61"/>
            <p:cNvSpPr/>
            <p:nvPr/>
          </p:nvSpPr>
          <p:spPr>
            <a:xfrm>
              <a:off x="5815275" y="3781750"/>
              <a:ext cx="66200" cy="17350"/>
            </a:xfrm>
            <a:custGeom>
              <a:rect b="b" l="l" r="r" t="t"/>
              <a:pathLst>
                <a:path extrusionOk="0" h="694" w="2648">
                  <a:moveTo>
                    <a:pt x="1" y="1"/>
                  </a:moveTo>
                  <a:lnTo>
                    <a:pt x="1" y="694"/>
                  </a:lnTo>
                  <a:lnTo>
                    <a:pt x="2301" y="694"/>
                  </a:lnTo>
                  <a:cubicBezTo>
                    <a:pt x="2364" y="473"/>
                    <a:pt x="2490" y="221"/>
                    <a:pt x="26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7" name="Google Shape;3437;p61"/>
            <p:cNvSpPr/>
            <p:nvPr/>
          </p:nvSpPr>
          <p:spPr>
            <a:xfrm>
              <a:off x="5727850" y="3609275"/>
              <a:ext cx="226075" cy="51225"/>
            </a:xfrm>
            <a:custGeom>
              <a:rect b="b" l="l" r="r" t="t"/>
              <a:pathLst>
                <a:path extrusionOk="0" h="2049" w="9043">
                  <a:moveTo>
                    <a:pt x="1072" y="0"/>
                  </a:moveTo>
                  <a:cubicBezTo>
                    <a:pt x="473" y="0"/>
                    <a:pt x="32" y="473"/>
                    <a:pt x="32" y="1040"/>
                  </a:cubicBezTo>
                  <a:cubicBezTo>
                    <a:pt x="1" y="1576"/>
                    <a:pt x="473" y="2048"/>
                    <a:pt x="1072" y="2048"/>
                  </a:cubicBezTo>
                  <a:lnTo>
                    <a:pt x="9043" y="2048"/>
                  </a:lnTo>
                  <a:cubicBezTo>
                    <a:pt x="8475" y="2048"/>
                    <a:pt x="8034" y="1576"/>
                    <a:pt x="8034" y="1040"/>
                  </a:cubicBezTo>
                  <a:cubicBezTo>
                    <a:pt x="8034" y="441"/>
                    <a:pt x="8507" y="0"/>
                    <a:pt x="904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38" name="Google Shape;3438;p61"/>
          <p:cNvGrpSpPr/>
          <p:nvPr/>
        </p:nvGrpSpPr>
        <p:grpSpPr>
          <a:xfrm>
            <a:off x="7728548" y="3743697"/>
            <a:ext cx="242016" cy="275024"/>
            <a:chOff x="5736525" y="3963700"/>
            <a:chExt cx="259925" cy="295375"/>
          </a:xfrm>
        </p:grpSpPr>
        <p:sp>
          <p:nvSpPr>
            <p:cNvPr id="3439" name="Google Shape;3439;p61"/>
            <p:cNvSpPr/>
            <p:nvPr/>
          </p:nvSpPr>
          <p:spPr>
            <a:xfrm>
              <a:off x="5736525" y="4153525"/>
              <a:ext cx="121300" cy="105550"/>
            </a:xfrm>
            <a:custGeom>
              <a:rect b="b" l="l" r="r" t="t"/>
              <a:pathLst>
                <a:path extrusionOk="0" h="4222" w="4852">
                  <a:moveTo>
                    <a:pt x="1733" y="0"/>
                  </a:moveTo>
                  <a:cubicBezTo>
                    <a:pt x="788" y="0"/>
                    <a:pt x="0" y="788"/>
                    <a:pt x="0" y="1733"/>
                  </a:cubicBezTo>
                  <a:lnTo>
                    <a:pt x="0" y="3875"/>
                  </a:lnTo>
                  <a:cubicBezTo>
                    <a:pt x="0" y="4064"/>
                    <a:pt x="158" y="4222"/>
                    <a:pt x="378" y="4222"/>
                  </a:cubicBezTo>
                  <a:lnTo>
                    <a:pt x="4852" y="4222"/>
                  </a:lnTo>
                  <a:lnTo>
                    <a:pt x="4852" y="2584"/>
                  </a:lnTo>
                  <a:lnTo>
                    <a:pt x="230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0" name="Google Shape;3440;p61"/>
            <p:cNvSpPr/>
            <p:nvPr/>
          </p:nvSpPr>
          <p:spPr>
            <a:xfrm>
              <a:off x="5833400" y="4168475"/>
              <a:ext cx="66975" cy="33900"/>
            </a:xfrm>
            <a:custGeom>
              <a:rect b="b" l="l" r="r" t="t"/>
              <a:pathLst>
                <a:path extrusionOk="0" h="1356" w="2679">
                  <a:moveTo>
                    <a:pt x="2678" y="1"/>
                  </a:moveTo>
                  <a:lnTo>
                    <a:pt x="2678" y="1"/>
                  </a:lnTo>
                  <a:cubicBezTo>
                    <a:pt x="2458" y="32"/>
                    <a:pt x="2237" y="127"/>
                    <a:pt x="1985" y="127"/>
                  </a:cubicBezTo>
                  <a:lnTo>
                    <a:pt x="662" y="127"/>
                  </a:lnTo>
                  <a:cubicBezTo>
                    <a:pt x="441" y="127"/>
                    <a:pt x="221" y="95"/>
                    <a:pt x="0" y="1"/>
                  </a:cubicBezTo>
                  <a:lnTo>
                    <a:pt x="0" y="1"/>
                  </a:lnTo>
                  <a:lnTo>
                    <a:pt x="1323" y="1355"/>
                  </a:lnTo>
                  <a:lnTo>
                    <a:pt x="267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1" name="Google Shape;3441;p61"/>
            <p:cNvSpPr/>
            <p:nvPr/>
          </p:nvSpPr>
          <p:spPr>
            <a:xfrm>
              <a:off x="5875925" y="4153525"/>
              <a:ext cx="120525" cy="105550"/>
            </a:xfrm>
            <a:custGeom>
              <a:rect b="b" l="l" r="r" t="t"/>
              <a:pathLst>
                <a:path extrusionOk="0" h="4222" w="4821">
                  <a:moveTo>
                    <a:pt x="2426" y="2048"/>
                  </a:moveTo>
                  <a:cubicBezTo>
                    <a:pt x="2615" y="2048"/>
                    <a:pt x="2773" y="2205"/>
                    <a:pt x="2773" y="2426"/>
                  </a:cubicBezTo>
                  <a:cubicBezTo>
                    <a:pt x="2773" y="2615"/>
                    <a:pt x="2615" y="2773"/>
                    <a:pt x="2426" y="2773"/>
                  </a:cubicBezTo>
                  <a:lnTo>
                    <a:pt x="1733" y="2773"/>
                  </a:lnTo>
                  <a:cubicBezTo>
                    <a:pt x="1513" y="2773"/>
                    <a:pt x="1355" y="2615"/>
                    <a:pt x="1355" y="2426"/>
                  </a:cubicBezTo>
                  <a:cubicBezTo>
                    <a:pt x="1355" y="2205"/>
                    <a:pt x="1513" y="2048"/>
                    <a:pt x="1733" y="2048"/>
                  </a:cubicBezTo>
                  <a:close/>
                  <a:moveTo>
                    <a:pt x="2552" y="0"/>
                  </a:moveTo>
                  <a:lnTo>
                    <a:pt x="1" y="2584"/>
                  </a:lnTo>
                  <a:lnTo>
                    <a:pt x="1" y="4222"/>
                  </a:lnTo>
                  <a:lnTo>
                    <a:pt x="4474" y="4222"/>
                  </a:lnTo>
                  <a:cubicBezTo>
                    <a:pt x="4663" y="4222"/>
                    <a:pt x="4821" y="4064"/>
                    <a:pt x="4821" y="3875"/>
                  </a:cubicBezTo>
                  <a:lnTo>
                    <a:pt x="4821" y="1733"/>
                  </a:lnTo>
                  <a:cubicBezTo>
                    <a:pt x="4821" y="788"/>
                    <a:pt x="4033" y="0"/>
                    <a:pt x="308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2" name="Google Shape;3442;p61"/>
            <p:cNvSpPr/>
            <p:nvPr/>
          </p:nvSpPr>
          <p:spPr>
            <a:xfrm>
              <a:off x="5754625" y="3963700"/>
              <a:ext cx="224500" cy="154400"/>
            </a:xfrm>
            <a:custGeom>
              <a:rect b="b" l="l" r="r" t="t"/>
              <a:pathLst>
                <a:path extrusionOk="0" h="6176" w="8980">
                  <a:moveTo>
                    <a:pt x="3120" y="1"/>
                  </a:moveTo>
                  <a:cubicBezTo>
                    <a:pt x="1387" y="1"/>
                    <a:pt x="1" y="1418"/>
                    <a:pt x="1" y="3119"/>
                  </a:cubicBezTo>
                  <a:lnTo>
                    <a:pt x="1" y="4506"/>
                  </a:lnTo>
                  <a:cubicBezTo>
                    <a:pt x="1" y="5325"/>
                    <a:pt x="568" y="6018"/>
                    <a:pt x="1355" y="6175"/>
                  </a:cubicBezTo>
                  <a:lnTo>
                    <a:pt x="1355" y="2773"/>
                  </a:lnTo>
                  <a:lnTo>
                    <a:pt x="1009" y="2773"/>
                  </a:lnTo>
                  <a:cubicBezTo>
                    <a:pt x="914" y="2773"/>
                    <a:pt x="820" y="2804"/>
                    <a:pt x="694" y="2804"/>
                  </a:cubicBezTo>
                  <a:cubicBezTo>
                    <a:pt x="851" y="1607"/>
                    <a:pt x="1860" y="662"/>
                    <a:pt x="3120" y="662"/>
                  </a:cubicBezTo>
                  <a:lnTo>
                    <a:pt x="5861" y="662"/>
                  </a:lnTo>
                  <a:cubicBezTo>
                    <a:pt x="7089" y="662"/>
                    <a:pt x="8098" y="1607"/>
                    <a:pt x="8255" y="2804"/>
                  </a:cubicBezTo>
                  <a:cubicBezTo>
                    <a:pt x="8161" y="2773"/>
                    <a:pt x="8066" y="2773"/>
                    <a:pt x="7940" y="2773"/>
                  </a:cubicBezTo>
                  <a:lnTo>
                    <a:pt x="7593" y="2773"/>
                  </a:lnTo>
                  <a:lnTo>
                    <a:pt x="7593" y="6175"/>
                  </a:lnTo>
                  <a:cubicBezTo>
                    <a:pt x="8381" y="6018"/>
                    <a:pt x="8980" y="5325"/>
                    <a:pt x="8980" y="4506"/>
                  </a:cubicBezTo>
                  <a:lnTo>
                    <a:pt x="8980" y="3119"/>
                  </a:lnTo>
                  <a:cubicBezTo>
                    <a:pt x="8980" y="1387"/>
                    <a:pt x="7562" y="1"/>
                    <a:pt x="586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3" name="Google Shape;3443;p61"/>
            <p:cNvSpPr/>
            <p:nvPr/>
          </p:nvSpPr>
          <p:spPr>
            <a:xfrm>
              <a:off x="5806625" y="3998350"/>
              <a:ext cx="69325" cy="52025"/>
            </a:xfrm>
            <a:custGeom>
              <a:rect b="b" l="l" r="r" t="t"/>
              <a:pathLst>
                <a:path extrusionOk="0" h="2081" w="2773">
                  <a:moveTo>
                    <a:pt x="1733" y="1"/>
                  </a:moveTo>
                  <a:cubicBezTo>
                    <a:pt x="788" y="1"/>
                    <a:pt x="0" y="788"/>
                    <a:pt x="0" y="1733"/>
                  </a:cubicBezTo>
                  <a:lnTo>
                    <a:pt x="0" y="2080"/>
                  </a:lnTo>
                  <a:lnTo>
                    <a:pt x="1733" y="2080"/>
                  </a:lnTo>
                  <a:cubicBezTo>
                    <a:pt x="2300" y="2049"/>
                    <a:pt x="2773" y="1607"/>
                    <a:pt x="2773" y="1009"/>
                  </a:cubicBezTo>
                  <a:lnTo>
                    <a:pt x="277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4" name="Google Shape;3444;p61"/>
            <p:cNvSpPr/>
            <p:nvPr/>
          </p:nvSpPr>
          <p:spPr>
            <a:xfrm>
              <a:off x="5893250" y="3999150"/>
              <a:ext cx="34675" cy="51225"/>
            </a:xfrm>
            <a:custGeom>
              <a:rect b="b" l="l" r="r" t="t"/>
              <a:pathLst>
                <a:path extrusionOk="0" h="2049" w="1387">
                  <a:moveTo>
                    <a:pt x="1" y="0"/>
                  </a:moveTo>
                  <a:lnTo>
                    <a:pt x="1" y="1040"/>
                  </a:lnTo>
                  <a:cubicBezTo>
                    <a:pt x="1" y="1607"/>
                    <a:pt x="473" y="2048"/>
                    <a:pt x="1040" y="2048"/>
                  </a:cubicBezTo>
                  <a:lnTo>
                    <a:pt x="1387" y="2048"/>
                  </a:lnTo>
                  <a:lnTo>
                    <a:pt x="1387" y="1701"/>
                  </a:lnTo>
                  <a:cubicBezTo>
                    <a:pt x="1387" y="882"/>
                    <a:pt x="788" y="158"/>
                    <a:pt x="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5" name="Google Shape;3445;p61"/>
            <p:cNvSpPr/>
            <p:nvPr/>
          </p:nvSpPr>
          <p:spPr>
            <a:xfrm>
              <a:off x="5806625" y="4049550"/>
              <a:ext cx="121300" cy="104000"/>
            </a:xfrm>
            <a:custGeom>
              <a:rect b="b" l="l" r="r" t="t"/>
              <a:pathLst>
                <a:path extrusionOk="0" h="4160" w="4852">
                  <a:moveTo>
                    <a:pt x="3119" y="1"/>
                  </a:moveTo>
                  <a:cubicBezTo>
                    <a:pt x="2804" y="442"/>
                    <a:pt x="2300" y="694"/>
                    <a:pt x="1733" y="694"/>
                  </a:cubicBezTo>
                  <a:lnTo>
                    <a:pt x="0" y="694"/>
                  </a:lnTo>
                  <a:lnTo>
                    <a:pt x="0" y="2426"/>
                  </a:lnTo>
                  <a:cubicBezTo>
                    <a:pt x="0" y="3372"/>
                    <a:pt x="788" y="4159"/>
                    <a:pt x="1733" y="4159"/>
                  </a:cubicBezTo>
                  <a:lnTo>
                    <a:pt x="3119" y="4159"/>
                  </a:lnTo>
                  <a:cubicBezTo>
                    <a:pt x="4064" y="4159"/>
                    <a:pt x="4852" y="3372"/>
                    <a:pt x="4852" y="2426"/>
                  </a:cubicBezTo>
                  <a:lnTo>
                    <a:pt x="4852" y="694"/>
                  </a:lnTo>
                  <a:lnTo>
                    <a:pt x="4505" y="694"/>
                  </a:lnTo>
                  <a:cubicBezTo>
                    <a:pt x="3938" y="694"/>
                    <a:pt x="3434" y="442"/>
                    <a:pt x="311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46" name="Google Shape;3446;p61"/>
          <p:cNvGrpSpPr/>
          <p:nvPr/>
        </p:nvGrpSpPr>
        <p:grpSpPr>
          <a:xfrm>
            <a:off x="5526281" y="4183234"/>
            <a:ext cx="276513" cy="275769"/>
            <a:chOff x="6553275" y="3604550"/>
            <a:chExt cx="296975" cy="296175"/>
          </a:xfrm>
        </p:grpSpPr>
        <p:sp>
          <p:nvSpPr>
            <p:cNvPr id="3447" name="Google Shape;3447;p61"/>
            <p:cNvSpPr/>
            <p:nvPr/>
          </p:nvSpPr>
          <p:spPr>
            <a:xfrm>
              <a:off x="6657250" y="3604550"/>
              <a:ext cx="86650" cy="86650"/>
            </a:xfrm>
            <a:custGeom>
              <a:rect b="b" l="l" r="r" t="t"/>
              <a:pathLst>
                <a:path extrusionOk="0" h="3466" w="3466">
                  <a:moveTo>
                    <a:pt x="1733" y="0"/>
                  </a:moveTo>
                  <a:cubicBezTo>
                    <a:pt x="788" y="0"/>
                    <a:pt x="0" y="788"/>
                    <a:pt x="0" y="1733"/>
                  </a:cubicBezTo>
                  <a:cubicBezTo>
                    <a:pt x="0" y="2678"/>
                    <a:pt x="788" y="3466"/>
                    <a:pt x="1733" y="3466"/>
                  </a:cubicBezTo>
                  <a:cubicBezTo>
                    <a:pt x="2678" y="3466"/>
                    <a:pt x="3466" y="2678"/>
                    <a:pt x="3466" y="1733"/>
                  </a:cubicBezTo>
                  <a:cubicBezTo>
                    <a:pt x="3466" y="788"/>
                    <a:pt x="2678" y="0"/>
                    <a:pt x="173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8" name="Google Shape;3448;p61"/>
            <p:cNvSpPr/>
            <p:nvPr/>
          </p:nvSpPr>
          <p:spPr>
            <a:xfrm>
              <a:off x="6553275" y="3777825"/>
              <a:ext cx="296975" cy="122900"/>
            </a:xfrm>
            <a:custGeom>
              <a:rect b="b" l="l" r="r" t="t"/>
              <a:pathLst>
                <a:path extrusionOk="0" h="4916" w="11879">
                  <a:moveTo>
                    <a:pt x="694" y="0"/>
                  </a:moveTo>
                  <a:cubicBezTo>
                    <a:pt x="316" y="0"/>
                    <a:pt x="1" y="315"/>
                    <a:pt x="1" y="693"/>
                  </a:cubicBezTo>
                  <a:cubicBezTo>
                    <a:pt x="1" y="1103"/>
                    <a:pt x="316" y="1418"/>
                    <a:pt x="694" y="1418"/>
                  </a:cubicBezTo>
                  <a:lnTo>
                    <a:pt x="694" y="4569"/>
                  </a:lnTo>
                  <a:cubicBezTo>
                    <a:pt x="694" y="4758"/>
                    <a:pt x="851" y="4915"/>
                    <a:pt x="1040" y="4915"/>
                  </a:cubicBezTo>
                  <a:lnTo>
                    <a:pt x="10807" y="4915"/>
                  </a:lnTo>
                  <a:cubicBezTo>
                    <a:pt x="11028" y="4915"/>
                    <a:pt x="11185" y="4758"/>
                    <a:pt x="11185" y="4569"/>
                  </a:cubicBezTo>
                  <a:lnTo>
                    <a:pt x="11185" y="1418"/>
                  </a:lnTo>
                  <a:cubicBezTo>
                    <a:pt x="11563" y="1418"/>
                    <a:pt x="11878" y="1103"/>
                    <a:pt x="11878" y="693"/>
                  </a:cubicBezTo>
                  <a:cubicBezTo>
                    <a:pt x="11815" y="315"/>
                    <a:pt x="11500" y="0"/>
                    <a:pt x="1112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9" name="Google Shape;3449;p61"/>
            <p:cNvSpPr/>
            <p:nvPr/>
          </p:nvSpPr>
          <p:spPr>
            <a:xfrm>
              <a:off x="6755700" y="3640000"/>
              <a:ext cx="74850" cy="121300"/>
            </a:xfrm>
            <a:custGeom>
              <a:rect b="b" l="l" r="r" t="t"/>
              <a:pathLst>
                <a:path extrusionOk="0" h="4852" w="2994">
                  <a:moveTo>
                    <a:pt x="190" y="0"/>
                  </a:moveTo>
                  <a:cubicBezTo>
                    <a:pt x="190" y="126"/>
                    <a:pt x="253" y="221"/>
                    <a:pt x="253" y="347"/>
                  </a:cubicBezTo>
                  <a:cubicBezTo>
                    <a:pt x="253" y="693"/>
                    <a:pt x="158" y="1071"/>
                    <a:pt x="1" y="1386"/>
                  </a:cubicBezTo>
                  <a:cubicBezTo>
                    <a:pt x="977" y="2079"/>
                    <a:pt x="1607" y="3182"/>
                    <a:pt x="1607" y="4474"/>
                  </a:cubicBezTo>
                  <a:lnTo>
                    <a:pt x="1607" y="4852"/>
                  </a:lnTo>
                  <a:lnTo>
                    <a:pt x="2994" y="4852"/>
                  </a:lnTo>
                  <a:lnTo>
                    <a:pt x="2489" y="756"/>
                  </a:lnTo>
                  <a:cubicBezTo>
                    <a:pt x="2363" y="315"/>
                    <a:pt x="1922" y="0"/>
                    <a:pt x="145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0" name="Google Shape;3450;p61"/>
            <p:cNvSpPr/>
            <p:nvPr/>
          </p:nvSpPr>
          <p:spPr>
            <a:xfrm>
              <a:off x="6570600" y="3640000"/>
              <a:ext cx="74850" cy="121300"/>
            </a:xfrm>
            <a:custGeom>
              <a:rect b="b" l="l" r="r" t="t"/>
              <a:pathLst>
                <a:path extrusionOk="0" h="4852" w="2994">
                  <a:moveTo>
                    <a:pt x="1545" y="0"/>
                  </a:moveTo>
                  <a:cubicBezTo>
                    <a:pt x="1072" y="0"/>
                    <a:pt x="663" y="315"/>
                    <a:pt x="505" y="788"/>
                  </a:cubicBezTo>
                  <a:lnTo>
                    <a:pt x="1" y="4852"/>
                  </a:lnTo>
                  <a:lnTo>
                    <a:pt x="1356" y="4852"/>
                  </a:lnTo>
                  <a:lnTo>
                    <a:pt x="1356" y="4474"/>
                  </a:lnTo>
                  <a:lnTo>
                    <a:pt x="1387" y="4474"/>
                  </a:lnTo>
                  <a:cubicBezTo>
                    <a:pt x="1387" y="3182"/>
                    <a:pt x="2017" y="2048"/>
                    <a:pt x="2994" y="1386"/>
                  </a:cubicBezTo>
                  <a:cubicBezTo>
                    <a:pt x="2836" y="1071"/>
                    <a:pt x="2773" y="693"/>
                    <a:pt x="2773" y="347"/>
                  </a:cubicBezTo>
                  <a:cubicBezTo>
                    <a:pt x="2773" y="221"/>
                    <a:pt x="2773" y="95"/>
                    <a:pt x="280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1" name="Google Shape;3451;p61"/>
            <p:cNvSpPr/>
            <p:nvPr/>
          </p:nvSpPr>
          <p:spPr>
            <a:xfrm>
              <a:off x="6707650" y="3688025"/>
              <a:ext cx="70925" cy="70925"/>
            </a:xfrm>
            <a:custGeom>
              <a:rect b="b" l="l" r="r" t="t"/>
              <a:pathLst>
                <a:path extrusionOk="0" h="2837" w="2837">
                  <a:moveTo>
                    <a:pt x="1482" y="1"/>
                  </a:moveTo>
                  <a:cubicBezTo>
                    <a:pt x="1450" y="32"/>
                    <a:pt x="1418" y="64"/>
                    <a:pt x="1324" y="127"/>
                  </a:cubicBezTo>
                  <a:cubicBezTo>
                    <a:pt x="1324" y="190"/>
                    <a:pt x="1292" y="253"/>
                    <a:pt x="1261" y="284"/>
                  </a:cubicBezTo>
                  <a:lnTo>
                    <a:pt x="1" y="1923"/>
                  </a:lnTo>
                  <a:lnTo>
                    <a:pt x="1" y="2836"/>
                  </a:lnTo>
                  <a:lnTo>
                    <a:pt x="2742" y="2836"/>
                  </a:lnTo>
                  <a:lnTo>
                    <a:pt x="2742" y="2553"/>
                  </a:lnTo>
                  <a:lnTo>
                    <a:pt x="2836" y="2553"/>
                  </a:lnTo>
                  <a:cubicBezTo>
                    <a:pt x="2836" y="1513"/>
                    <a:pt x="2332" y="599"/>
                    <a:pt x="148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2" name="Google Shape;3452;p61"/>
            <p:cNvSpPr/>
            <p:nvPr/>
          </p:nvSpPr>
          <p:spPr>
            <a:xfrm>
              <a:off x="6621025" y="3688825"/>
              <a:ext cx="70900" cy="73275"/>
            </a:xfrm>
            <a:custGeom>
              <a:rect b="b" l="l" r="r" t="t"/>
              <a:pathLst>
                <a:path extrusionOk="0" h="2931" w="2836">
                  <a:moveTo>
                    <a:pt x="1323" y="0"/>
                  </a:moveTo>
                  <a:cubicBezTo>
                    <a:pt x="536" y="567"/>
                    <a:pt x="0" y="1513"/>
                    <a:pt x="0" y="2584"/>
                  </a:cubicBezTo>
                  <a:lnTo>
                    <a:pt x="0" y="2930"/>
                  </a:lnTo>
                  <a:lnTo>
                    <a:pt x="2741" y="2930"/>
                  </a:lnTo>
                  <a:lnTo>
                    <a:pt x="2741" y="1922"/>
                  </a:lnTo>
                  <a:lnTo>
                    <a:pt x="2836" y="1922"/>
                  </a:lnTo>
                  <a:lnTo>
                    <a:pt x="1575" y="284"/>
                  </a:lnTo>
                  <a:cubicBezTo>
                    <a:pt x="1512" y="252"/>
                    <a:pt x="1512" y="158"/>
                    <a:pt x="1481" y="126"/>
                  </a:cubicBezTo>
                  <a:cubicBezTo>
                    <a:pt x="1449" y="95"/>
                    <a:pt x="1355" y="63"/>
                    <a:pt x="132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53" name="Google Shape;3453;p61"/>
          <p:cNvSpPr txBox="1"/>
          <p:nvPr>
            <p:ph idx="2" type="title"/>
          </p:nvPr>
        </p:nvSpPr>
        <p:spPr>
          <a:xfrm>
            <a:off x="4977550" y="539500"/>
            <a:ext cx="3458400" cy="48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Teamwork icons</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457" name="Shape 3457"/>
        <p:cNvGrpSpPr/>
        <p:nvPr/>
      </p:nvGrpSpPr>
      <p:grpSpPr>
        <a:xfrm>
          <a:off x="0" y="0"/>
          <a:ext cx="0" cy="0"/>
          <a:chOff x="0" y="0"/>
          <a:chExt cx="0" cy="0"/>
        </a:xfrm>
      </p:grpSpPr>
      <p:sp>
        <p:nvSpPr>
          <p:cNvPr id="3458" name="Google Shape;3458;p62"/>
          <p:cNvSpPr txBox="1"/>
          <p:nvPr>
            <p:ph type="title"/>
          </p:nvPr>
        </p:nvSpPr>
        <p:spPr>
          <a:xfrm>
            <a:off x="728527" y="539500"/>
            <a:ext cx="3347700" cy="48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Help &amp; support icons</a:t>
            </a:r>
            <a:endParaRPr/>
          </a:p>
        </p:txBody>
      </p:sp>
      <p:grpSp>
        <p:nvGrpSpPr>
          <p:cNvPr id="3459" name="Google Shape;3459;p62"/>
          <p:cNvGrpSpPr/>
          <p:nvPr/>
        </p:nvGrpSpPr>
        <p:grpSpPr>
          <a:xfrm>
            <a:off x="737369" y="1558631"/>
            <a:ext cx="232435" cy="279209"/>
            <a:chOff x="-35814600" y="3202075"/>
            <a:chExt cx="242625" cy="291450"/>
          </a:xfrm>
        </p:grpSpPr>
        <p:sp>
          <p:nvSpPr>
            <p:cNvPr id="3460" name="Google Shape;3460;p62"/>
            <p:cNvSpPr/>
            <p:nvPr/>
          </p:nvSpPr>
          <p:spPr>
            <a:xfrm>
              <a:off x="-35814600" y="3202075"/>
              <a:ext cx="51225" cy="202450"/>
            </a:xfrm>
            <a:custGeom>
              <a:rect b="b" l="l" r="r" t="t"/>
              <a:pathLst>
                <a:path extrusionOk="0" h="8098" w="2049">
                  <a:moveTo>
                    <a:pt x="1702" y="0"/>
                  </a:moveTo>
                  <a:cubicBezTo>
                    <a:pt x="757" y="0"/>
                    <a:pt x="1" y="788"/>
                    <a:pt x="1" y="1733"/>
                  </a:cubicBezTo>
                  <a:lnTo>
                    <a:pt x="1" y="8097"/>
                  </a:lnTo>
                  <a:cubicBezTo>
                    <a:pt x="348" y="7782"/>
                    <a:pt x="820" y="7562"/>
                    <a:pt x="1387" y="7562"/>
                  </a:cubicBezTo>
                  <a:lnTo>
                    <a:pt x="2049" y="7562"/>
                  </a:lnTo>
                  <a:lnTo>
                    <a:pt x="204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1" name="Google Shape;3461;p62"/>
            <p:cNvSpPr/>
            <p:nvPr/>
          </p:nvSpPr>
          <p:spPr>
            <a:xfrm>
              <a:off x="-35814600" y="3407650"/>
              <a:ext cx="242625" cy="68550"/>
            </a:xfrm>
            <a:custGeom>
              <a:rect b="b" l="l" r="r" t="t"/>
              <a:pathLst>
                <a:path extrusionOk="0" h="2742" w="9705">
                  <a:moveTo>
                    <a:pt x="1387" y="0"/>
                  </a:moveTo>
                  <a:cubicBezTo>
                    <a:pt x="631" y="0"/>
                    <a:pt x="1" y="630"/>
                    <a:pt x="1" y="1386"/>
                  </a:cubicBezTo>
                  <a:cubicBezTo>
                    <a:pt x="1" y="2111"/>
                    <a:pt x="600" y="2741"/>
                    <a:pt x="1356" y="2741"/>
                  </a:cubicBezTo>
                  <a:lnTo>
                    <a:pt x="4758" y="2741"/>
                  </a:lnTo>
                  <a:lnTo>
                    <a:pt x="4758" y="1733"/>
                  </a:lnTo>
                  <a:lnTo>
                    <a:pt x="1702" y="1733"/>
                  </a:lnTo>
                  <a:cubicBezTo>
                    <a:pt x="1513" y="1733"/>
                    <a:pt x="1356" y="1575"/>
                    <a:pt x="1356" y="1355"/>
                  </a:cubicBezTo>
                  <a:cubicBezTo>
                    <a:pt x="1356" y="1166"/>
                    <a:pt x="1513" y="1008"/>
                    <a:pt x="1702" y="1008"/>
                  </a:cubicBezTo>
                  <a:lnTo>
                    <a:pt x="9232" y="1008"/>
                  </a:lnTo>
                  <a:cubicBezTo>
                    <a:pt x="9263" y="851"/>
                    <a:pt x="9326" y="662"/>
                    <a:pt x="9452" y="536"/>
                  </a:cubicBezTo>
                  <a:cubicBezTo>
                    <a:pt x="9704" y="221"/>
                    <a:pt x="9484" y="0"/>
                    <a:pt x="926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2" name="Google Shape;3462;p62"/>
            <p:cNvSpPr/>
            <p:nvPr/>
          </p:nvSpPr>
          <p:spPr>
            <a:xfrm>
              <a:off x="-35627125" y="3450950"/>
              <a:ext cx="55150" cy="25250"/>
            </a:xfrm>
            <a:custGeom>
              <a:rect b="b" l="l" r="r" t="t"/>
              <a:pathLst>
                <a:path extrusionOk="0" h="1010" w="2206">
                  <a:moveTo>
                    <a:pt x="0" y="1"/>
                  </a:moveTo>
                  <a:lnTo>
                    <a:pt x="0" y="1009"/>
                  </a:lnTo>
                  <a:lnTo>
                    <a:pt x="1670" y="1009"/>
                  </a:lnTo>
                  <a:cubicBezTo>
                    <a:pt x="1953" y="1009"/>
                    <a:pt x="2205" y="788"/>
                    <a:pt x="1953" y="505"/>
                  </a:cubicBezTo>
                  <a:cubicBezTo>
                    <a:pt x="1827" y="347"/>
                    <a:pt x="1764" y="190"/>
                    <a:pt x="167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3" name="Google Shape;3463;p62"/>
            <p:cNvSpPr/>
            <p:nvPr/>
          </p:nvSpPr>
          <p:spPr>
            <a:xfrm>
              <a:off x="-35703525" y="3305250"/>
              <a:ext cx="84300" cy="34675"/>
            </a:xfrm>
            <a:custGeom>
              <a:rect b="b" l="l" r="r" t="t"/>
              <a:pathLst>
                <a:path extrusionOk="0" h="1387" w="3372">
                  <a:moveTo>
                    <a:pt x="1701" y="0"/>
                  </a:moveTo>
                  <a:cubicBezTo>
                    <a:pt x="882" y="0"/>
                    <a:pt x="221" y="599"/>
                    <a:pt x="0" y="1387"/>
                  </a:cubicBezTo>
                  <a:lnTo>
                    <a:pt x="3371" y="1387"/>
                  </a:lnTo>
                  <a:cubicBezTo>
                    <a:pt x="3214" y="599"/>
                    <a:pt x="2521" y="0"/>
                    <a:pt x="170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4" name="Google Shape;3464;p62"/>
            <p:cNvSpPr/>
            <p:nvPr/>
          </p:nvSpPr>
          <p:spPr>
            <a:xfrm>
              <a:off x="-35677550" y="3254050"/>
              <a:ext cx="33100" cy="33100"/>
            </a:xfrm>
            <a:custGeom>
              <a:rect b="b" l="l" r="r" t="t"/>
              <a:pathLst>
                <a:path extrusionOk="0" h="1324" w="1324">
                  <a:moveTo>
                    <a:pt x="662" y="1"/>
                  </a:moveTo>
                  <a:cubicBezTo>
                    <a:pt x="316" y="1"/>
                    <a:pt x="1" y="284"/>
                    <a:pt x="1" y="662"/>
                  </a:cubicBezTo>
                  <a:cubicBezTo>
                    <a:pt x="1" y="1040"/>
                    <a:pt x="316" y="1324"/>
                    <a:pt x="662" y="1324"/>
                  </a:cubicBezTo>
                  <a:cubicBezTo>
                    <a:pt x="1040" y="1324"/>
                    <a:pt x="1324" y="1040"/>
                    <a:pt x="1324" y="662"/>
                  </a:cubicBezTo>
                  <a:cubicBezTo>
                    <a:pt x="1324" y="284"/>
                    <a:pt x="1040" y="1"/>
                    <a:pt x="66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5" name="Google Shape;3465;p62"/>
            <p:cNvSpPr/>
            <p:nvPr/>
          </p:nvSpPr>
          <p:spPr>
            <a:xfrm>
              <a:off x="-35746850" y="3202075"/>
              <a:ext cx="171725" cy="189050"/>
            </a:xfrm>
            <a:custGeom>
              <a:rect b="b" l="l" r="r" t="t"/>
              <a:pathLst>
                <a:path extrusionOk="0" h="7562" w="6869">
                  <a:moveTo>
                    <a:pt x="3434" y="1355"/>
                  </a:moveTo>
                  <a:cubicBezTo>
                    <a:pt x="4191" y="1355"/>
                    <a:pt x="4821" y="1985"/>
                    <a:pt x="4821" y="2741"/>
                  </a:cubicBezTo>
                  <a:cubicBezTo>
                    <a:pt x="4821" y="3088"/>
                    <a:pt x="4663" y="3403"/>
                    <a:pt x="4474" y="3655"/>
                  </a:cubicBezTo>
                  <a:cubicBezTo>
                    <a:pt x="5293" y="4033"/>
                    <a:pt x="5829" y="4852"/>
                    <a:pt x="5829" y="5829"/>
                  </a:cubicBezTo>
                  <a:cubicBezTo>
                    <a:pt x="5829" y="6018"/>
                    <a:pt x="5671" y="6175"/>
                    <a:pt x="5482" y="6175"/>
                  </a:cubicBezTo>
                  <a:lnTo>
                    <a:pt x="1387" y="6175"/>
                  </a:lnTo>
                  <a:cubicBezTo>
                    <a:pt x="1198" y="6175"/>
                    <a:pt x="1040" y="6018"/>
                    <a:pt x="1040" y="5829"/>
                  </a:cubicBezTo>
                  <a:cubicBezTo>
                    <a:pt x="1040" y="4852"/>
                    <a:pt x="1576" y="4033"/>
                    <a:pt x="2426" y="3655"/>
                  </a:cubicBezTo>
                  <a:cubicBezTo>
                    <a:pt x="2174" y="3403"/>
                    <a:pt x="2048" y="3088"/>
                    <a:pt x="2048" y="2741"/>
                  </a:cubicBezTo>
                  <a:cubicBezTo>
                    <a:pt x="2048" y="1985"/>
                    <a:pt x="2678" y="1355"/>
                    <a:pt x="3434" y="1355"/>
                  </a:cubicBezTo>
                  <a:close/>
                  <a:moveTo>
                    <a:pt x="0" y="0"/>
                  </a:moveTo>
                  <a:lnTo>
                    <a:pt x="0" y="7562"/>
                  </a:lnTo>
                  <a:lnTo>
                    <a:pt x="6868" y="7562"/>
                  </a:lnTo>
                  <a:lnTo>
                    <a:pt x="6868" y="1009"/>
                  </a:lnTo>
                  <a:cubicBezTo>
                    <a:pt x="6868" y="473"/>
                    <a:pt x="6396" y="0"/>
                    <a:pt x="582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6" name="Google Shape;3466;p62"/>
            <p:cNvSpPr/>
            <p:nvPr/>
          </p:nvSpPr>
          <p:spPr>
            <a:xfrm>
              <a:off x="-35677550" y="3450950"/>
              <a:ext cx="34675" cy="42575"/>
            </a:xfrm>
            <a:custGeom>
              <a:rect b="b" l="l" r="r" t="t"/>
              <a:pathLst>
                <a:path extrusionOk="0" h="1703" w="1387">
                  <a:moveTo>
                    <a:pt x="1" y="1"/>
                  </a:moveTo>
                  <a:lnTo>
                    <a:pt x="1" y="1702"/>
                  </a:lnTo>
                  <a:lnTo>
                    <a:pt x="505" y="1387"/>
                  </a:lnTo>
                  <a:cubicBezTo>
                    <a:pt x="536" y="1324"/>
                    <a:pt x="631" y="1324"/>
                    <a:pt x="694" y="1324"/>
                  </a:cubicBezTo>
                  <a:cubicBezTo>
                    <a:pt x="711" y="1316"/>
                    <a:pt x="725" y="1312"/>
                    <a:pt x="739" y="1312"/>
                  </a:cubicBezTo>
                  <a:cubicBezTo>
                    <a:pt x="776" y="1312"/>
                    <a:pt x="805" y="1341"/>
                    <a:pt x="851" y="1387"/>
                  </a:cubicBezTo>
                  <a:lnTo>
                    <a:pt x="1387" y="1702"/>
                  </a:lnTo>
                  <a:lnTo>
                    <a:pt x="138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67" name="Google Shape;3467;p62"/>
          <p:cNvGrpSpPr/>
          <p:nvPr/>
        </p:nvGrpSpPr>
        <p:grpSpPr>
          <a:xfrm>
            <a:off x="718700" y="1997074"/>
            <a:ext cx="279209" cy="279401"/>
            <a:chOff x="-35839800" y="3561025"/>
            <a:chExt cx="291450" cy="291650"/>
          </a:xfrm>
        </p:grpSpPr>
        <p:sp>
          <p:nvSpPr>
            <p:cNvPr id="3468" name="Google Shape;3468;p62"/>
            <p:cNvSpPr/>
            <p:nvPr/>
          </p:nvSpPr>
          <p:spPr>
            <a:xfrm>
              <a:off x="-35772850" y="3612425"/>
              <a:ext cx="155200" cy="142575"/>
            </a:xfrm>
            <a:custGeom>
              <a:rect b="b" l="l" r="r" t="t"/>
              <a:pathLst>
                <a:path extrusionOk="0" h="5703" w="6208">
                  <a:moveTo>
                    <a:pt x="3088" y="693"/>
                  </a:moveTo>
                  <a:cubicBezTo>
                    <a:pt x="3655" y="693"/>
                    <a:pt x="4128" y="1166"/>
                    <a:pt x="4128" y="1733"/>
                  </a:cubicBezTo>
                  <a:cubicBezTo>
                    <a:pt x="4128" y="2174"/>
                    <a:pt x="3844" y="2552"/>
                    <a:pt x="3466" y="2710"/>
                  </a:cubicBezTo>
                  <a:lnTo>
                    <a:pt x="3466" y="3119"/>
                  </a:lnTo>
                  <a:cubicBezTo>
                    <a:pt x="3466" y="3308"/>
                    <a:pt x="3309" y="3466"/>
                    <a:pt x="3088" y="3466"/>
                  </a:cubicBezTo>
                  <a:cubicBezTo>
                    <a:pt x="2899" y="3466"/>
                    <a:pt x="2742" y="3308"/>
                    <a:pt x="2742" y="3119"/>
                  </a:cubicBezTo>
                  <a:lnTo>
                    <a:pt x="2742" y="2710"/>
                  </a:lnTo>
                  <a:cubicBezTo>
                    <a:pt x="2742" y="2426"/>
                    <a:pt x="2931" y="2174"/>
                    <a:pt x="3214" y="2080"/>
                  </a:cubicBezTo>
                  <a:cubicBezTo>
                    <a:pt x="3340" y="2048"/>
                    <a:pt x="3466" y="1891"/>
                    <a:pt x="3466" y="1765"/>
                  </a:cubicBezTo>
                  <a:cubicBezTo>
                    <a:pt x="3466" y="1576"/>
                    <a:pt x="3309" y="1418"/>
                    <a:pt x="3088" y="1418"/>
                  </a:cubicBezTo>
                  <a:cubicBezTo>
                    <a:pt x="2899" y="1418"/>
                    <a:pt x="2742" y="1576"/>
                    <a:pt x="2742" y="1765"/>
                  </a:cubicBezTo>
                  <a:cubicBezTo>
                    <a:pt x="2742" y="1954"/>
                    <a:pt x="2584" y="2111"/>
                    <a:pt x="2395" y="2111"/>
                  </a:cubicBezTo>
                  <a:cubicBezTo>
                    <a:pt x="2206" y="2111"/>
                    <a:pt x="2049" y="1954"/>
                    <a:pt x="2049" y="1765"/>
                  </a:cubicBezTo>
                  <a:cubicBezTo>
                    <a:pt x="2080" y="1166"/>
                    <a:pt x="2553" y="693"/>
                    <a:pt x="3088" y="693"/>
                  </a:cubicBezTo>
                  <a:close/>
                  <a:moveTo>
                    <a:pt x="3088" y="3781"/>
                  </a:moveTo>
                  <a:cubicBezTo>
                    <a:pt x="3309" y="3781"/>
                    <a:pt x="3466" y="3938"/>
                    <a:pt x="3466" y="4127"/>
                  </a:cubicBezTo>
                  <a:cubicBezTo>
                    <a:pt x="3466" y="4317"/>
                    <a:pt x="3309" y="4474"/>
                    <a:pt x="3088" y="4474"/>
                  </a:cubicBezTo>
                  <a:cubicBezTo>
                    <a:pt x="2899" y="4474"/>
                    <a:pt x="2742" y="4317"/>
                    <a:pt x="2742" y="4127"/>
                  </a:cubicBezTo>
                  <a:cubicBezTo>
                    <a:pt x="2742" y="3938"/>
                    <a:pt x="2899" y="3781"/>
                    <a:pt x="3088" y="3781"/>
                  </a:cubicBezTo>
                  <a:close/>
                  <a:moveTo>
                    <a:pt x="347" y="0"/>
                  </a:moveTo>
                  <a:cubicBezTo>
                    <a:pt x="158" y="32"/>
                    <a:pt x="1" y="189"/>
                    <a:pt x="1" y="347"/>
                  </a:cubicBezTo>
                  <a:lnTo>
                    <a:pt x="1" y="5010"/>
                  </a:lnTo>
                  <a:lnTo>
                    <a:pt x="694" y="5703"/>
                  </a:lnTo>
                  <a:cubicBezTo>
                    <a:pt x="1371" y="5088"/>
                    <a:pt x="2238" y="4781"/>
                    <a:pt x="3104" y="4781"/>
                  </a:cubicBezTo>
                  <a:cubicBezTo>
                    <a:pt x="3970" y="4781"/>
                    <a:pt x="4837" y="5088"/>
                    <a:pt x="5514" y="5703"/>
                  </a:cubicBezTo>
                  <a:lnTo>
                    <a:pt x="6207" y="5010"/>
                  </a:lnTo>
                  <a:lnTo>
                    <a:pt x="6207" y="347"/>
                  </a:lnTo>
                  <a:cubicBezTo>
                    <a:pt x="6207" y="158"/>
                    <a:pt x="6050" y="0"/>
                    <a:pt x="586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9" name="Google Shape;3469;p62"/>
            <p:cNvSpPr/>
            <p:nvPr/>
          </p:nvSpPr>
          <p:spPr>
            <a:xfrm>
              <a:off x="-35621625" y="3694325"/>
              <a:ext cx="73275" cy="143375"/>
            </a:xfrm>
            <a:custGeom>
              <a:rect b="b" l="l" r="r" t="t"/>
              <a:pathLst>
                <a:path extrusionOk="0" h="5735" w="2931">
                  <a:moveTo>
                    <a:pt x="2931" y="1"/>
                  </a:moveTo>
                  <a:lnTo>
                    <a:pt x="1" y="2899"/>
                  </a:lnTo>
                  <a:lnTo>
                    <a:pt x="2805" y="5735"/>
                  </a:lnTo>
                  <a:cubicBezTo>
                    <a:pt x="2868" y="5609"/>
                    <a:pt x="2931" y="5451"/>
                    <a:pt x="2931" y="5294"/>
                  </a:cubicBezTo>
                  <a:lnTo>
                    <a:pt x="293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0" name="Google Shape;3470;p62"/>
            <p:cNvSpPr/>
            <p:nvPr/>
          </p:nvSpPr>
          <p:spPr>
            <a:xfrm>
              <a:off x="-35827200" y="3748675"/>
              <a:ext cx="263100" cy="104000"/>
            </a:xfrm>
            <a:custGeom>
              <a:rect b="b" l="l" r="r" t="t"/>
              <a:pathLst>
                <a:path extrusionOk="0" h="4160" w="10524">
                  <a:moveTo>
                    <a:pt x="5235" y="1"/>
                  </a:moveTo>
                  <a:cubicBezTo>
                    <a:pt x="4482" y="1"/>
                    <a:pt x="3734" y="284"/>
                    <a:pt x="3183" y="851"/>
                  </a:cubicBezTo>
                  <a:lnTo>
                    <a:pt x="1" y="4033"/>
                  </a:lnTo>
                  <a:cubicBezTo>
                    <a:pt x="158" y="4128"/>
                    <a:pt x="316" y="4159"/>
                    <a:pt x="473" y="4159"/>
                  </a:cubicBezTo>
                  <a:lnTo>
                    <a:pt x="10082" y="4159"/>
                  </a:lnTo>
                  <a:cubicBezTo>
                    <a:pt x="10240" y="4159"/>
                    <a:pt x="10398" y="4128"/>
                    <a:pt x="10524" y="4033"/>
                  </a:cubicBezTo>
                  <a:lnTo>
                    <a:pt x="7310" y="851"/>
                  </a:lnTo>
                  <a:cubicBezTo>
                    <a:pt x="6743" y="284"/>
                    <a:pt x="5987" y="1"/>
                    <a:pt x="52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1" name="Google Shape;3471;p62"/>
            <p:cNvSpPr/>
            <p:nvPr/>
          </p:nvSpPr>
          <p:spPr>
            <a:xfrm>
              <a:off x="-35831925" y="3635275"/>
              <a:ext cx="41775" cy="85075"/>
            </a:xfrm>
            <a:custGeom>
              <a:rect b="b" l="l" r="r" t="t"/>
              <a:pathLst>
                <a:path extrusionOk="0" h="3403" w="1671">
                  <a:moveTo>
                    <a:pt x="1671" y="0"/>
                  </a:moveTo>
                  <a:lnTo>
                    <a:pt x="1" y="1701"/>
                  </a:lnTo>
                  <a:lnTo>
                    <a:pt x="1671" y="3403"/>
                  </a:lnTo>
                  <a:lnTo>
                    <a:pt x="167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2" name="Google Shape;3472;p62"/>
            <p:cNvSpPr/>
            <p:nvPr/>
          </p:nvSpPr>
          <p:spPr>
            <a:xfrm>
              <a:off x="-35601150" y="3635275"/>
              <a:ext cx="43350" cy="85075"/>
            </a:xfrm>
            <a:custGeom>
              <a:rect b="b" l="l" r="r" t="t"/>
              <a:pathLst>
                <a:path extrusionOk="0" h="3403" w="1734">
                  <a:moveTo>
                    <a:pt x="1" y="0"/>
                  </a:moveTo>
                  <a:lnTo>
                    <a:pt x="1" y="3403"/>
                  </a:lnTo>
                  <a:lnTo>
                    <a:pt x="1734" y="1701"/>
                  </a:lnTo>
                  <a:lnTo>
                    <a:pt x="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3" name="Google Shape;3473;p62"/>
            <p:cNvSpPr/>
            <p:nvPr/>
          </p:nvSpPr>
          <p:spPr>
            <a:xfrm>
              <a:off x="-35750000" y="3561025"/>
              <a:ext cx="111075" cy="35675"/>
            </a:xfrm>
            <a:custGeom>
              <a:rect b="b" l="l" r="r" t="t"/>
              <a:pathLst>
                <a:path extrusionOk="0" h="1427" w="4443">
                  <a:moveTo>
                    <a:pt x="2182" y="1"/>
                  </a:moveTo>
                  <a:cubicBezTo>
                    <a:pt x="1686" y="1"/>
                    <a:pt x="1198" y="182"/>
                    <a:pt x="851" y="544"/>
                  </a:cubicBezTo>
                  <a:lnTo>
                    <a:pt x="0" y="1426"/>
                  </a:lnTo>
                  <a:lnTo>
                    <a:pt x="4443" y="1426"/>
                  </a:lnTo>
                  <a:lnTo>
                    <a:pt x="3560" y="544"/>
                  </a:lnTo>
                  <a:cubicBezTo>
                    <a:pt x="3182" y="182"/>
                    <a:pt x="2678" y="1"/>
                    <a:pt x="218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4" name="Google Shape;3474;p62"/>
            <p:cNvSpPr/>
            <p:nvPr/>
          </p:nvSpPr>
          <p:spPr>
            <a:xfrm>
              <a:off x="-35839800" y="3694325"/>
              <a:ext cx="72500" cy="143375"/>
            </a:xfrm>
            <a:custGeom>
              <a:rect b="b" l="l" r="r" t="t"/>
              <a:pathLst>
                <a:path extrusionOk="0" h="5735" w="2900">
                  <a:moveTo>
                    <a:pt x="1" y="1"/>
                  </a:moveTo>
                  <a:lnTo>
                    <a:pt x="1" y="5294"/>
                  </a:lnTo>
                  <a:cubicBezTo>
                    <a:pt x="1" y="5451"/>
                    <a:pt x="32" y="5609"/>
                    <a:pt x="95" y="5735"/>
                  </a:cubicBezTo>
                  <a:lnTo>
                    <a:pt x="2899" y="2899"/>
                  </a:lnTo>
                  <a:lnTo>
                    <a:pt x="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75" name="Google Shape;3475;p62"/>
          <p:cNvSpPr/>
          <p:nvPr/>
        </p:nvSpPr>
        <p:spPr>
          <a:xfrm>
            <a:off x="717937" y="2432146"/>
            <a:ext cx="280718" cy="279209"/>
          </a:xfrm>
          <a:custGeom>
            <a:rect b="b" l="l" r="r" t="t"/>
            <a:pathLst>
              <a:path extrusionOk="0" h="11658" w="11721">
                <a:moveTo>
                  <a:pt x="6144" y="2773"/>
                </a:moveTo>
                <a:cubicBezTo>
                  <a:pt x="7467" y="2868"/>
                  <a:pt x="8570" y="3813"/>
                  <a:pt x="8885" y="5042"/>
                </a:cubicBezTo>
                <a:cubicBezTo>
                  <a:pt x="8917" y="5231"/>
                  <a:pt x="8791" y="5388"/>
                  <a:pt x="8633" y="5483"/>
                </a:cubicBezTo>
                <a:cubicBezTo>
                  <a:pt x="8613" y="5486"/>
                  <a:pt x="8594" y="5487"/>
                  <a:pt x="8575" y="5487"/>
                </a:cubicBezTo>
                <a:cubicBezTo>
                  <a:pt x="8412" y="5487"/>
                  <a:pt x="8277" y="5372"/>
                  <a:pt x="8192" y="5231"/>
                </a:cubicBezTo>
                <a:cubicBezTo>
                  <a:pt x="7972" y="4254"/>
                  <a:pt x="7089" y="3561"/>
                  <a:pt x="6113" y="3466"/>
                </a:cubicBezTo>
                <a:cubicBezTo>
                  <a:pt x="5924" y="3466"/>
                  <a:pt x="5798" y="3277"/>
                  <a:pt x="5798" y="3120"/>
                </a:cubicBezTo>
                <a:cubicBezTo>
                  <a:pt x="5798" y="2868"/>
                  <a:pt x="5955" y="2773"/>
                  <a:pt x="6144" y="2773"/>
                </a:cubicBezTo>
                <a:close/>
                <a:moveTo>
                  <a:pt x="6222" y="1414"/>
                </a:moveTo>
                <a:cubicBezTo>
                  <a:pt x="6238" y="1414"/>
                  <a:pt x="6254" y="1416"/>
                  <a:pt x="6270" y="1418"/>
                </a:cubicBezTo>
                <a:cubicBezTo>
                  <a:pt x="8161" y="1576"/>
                  <a:pt x="9862" y="2962"/>
                  <a:pt x="10240" y="5136"/>
                </a:cubicBezTo>
                <a:cubicBezTo>
                  <a:pt x="10303" y="5325"/>
                  <a:pt x="10177" y="5483"/>
                  <a:pt x="9988" y="5514"/>
                </a:cubicBezTo>
                <a:cubicBezTo>
                  <a:pt x="9960" y="5518"/>
                  <a:pt x="9934" y="5520"/>
                  <a:pt x="9908" y="5520"/>
                </a:cubicBezTo>
                <a:cubicBezTo>
                  <a:pt x="9730" y="5520"/>
                  <a:pt x="9606" y="5424"/>
                  <a:pt x="9578" y="5231"/>
                </a:cubicBezTo>
                <a:cubicBezTo>
                  <a:pt x="9263" y="3466"/>
                  <a:pt x="7846" y="2238"/>
                  <a:pt x="6239" y="2143"/>
                </a:cubicBezTo>
                <a:cubicBezTo>
                  <a:pt x="6050" y="2143"/>
                  <a:pt x="5924" y="1923"/>
                  <a:pt x="5924" y="1765"/>
                </a:cubicBezTo>
                <a:cubicBezTo>
                  <a:pt x="5924" y="1563"/>
                  <a:pt x="6055" y="1414"/>
                  <a:pt x="6222" y="1414"/>
                </a:cubicBezTo>
                <a:close/>
                <a:moveTo>
                  <a:pt x="5907" y="4124"/>
                </a:moveTo>
                <a:cubicBezTo>
                  <a:pt x="5923" y="4124"/>
                  <a:pt x="5939" y="4125"/>
                  <a:pt x="5955" y="4128"/>
                </a:cubicBezTo>
                <a:cubicBezTo>
                  <a:pt x="6680" y="4191"/>
                  <a:pt x="7247" y="4663"/>
                  <a:pt x="7499" y="5325"/>
                </a:cubicBezTo>
                <a:cubicBezTo>
                  <a:pt x="7530" y="5514"/>
                  <a:pt x="7467" y="5672"/>
                  <a:pt x="7247" y="5766"/>
                </a:cubicBezTo>
                <a:cubicBezTo>
                  <a:pt x="7223" y="5770"/>
                  <a:pt x="7199" y="5772"/>
                  <a:pt x="7177" y="5772"/>
                </a:cubicBezTo>
                <a:cubicBezTo>
                  <a:pt x="7019" y="5772"/>
                  <a:pt x="6892" y="5679"/>
                  <a:pt x="6837" y="5514"/>
                </a:cubicBezTo>
                <a:cubicBezTo>
                  <a:pt x="6711" y="5136"/>
                  <a:pt x="6365" y="4852"/>
                  <a:pt x="5924" y="4821"/>
                </a:cubicBezTo>
                <a:cubicBezTo>
                  <a:pt x="5735" y="4821"/>
                  <a:pt x="5609" y="4663"/>
                  <a:pt x="5609" y="4443"/>
                </a:cubicBezTo>
                <a:cubicBezTo>
                  <a:pt x="5609" y="4270"/>
                  <a:pt x="5740" y="4124"/>
                  <a:pt x="5907" y="4124"/>
                </a:cubicBezTo>
                <a:close/>
                <a:moveTo>
                  <a:pt x="3385" y="3199"/>
                </a:moveTo>
                <a:cubicBezTo>
                  <a:pt x="3455" y="3199"/>
                  <a:pt x="3527" y="3225"/>
                  <a:pt x="3592" y="3277"/>
                </a:cubicBezTo>
                <a:lnTo>
                  <a:pt x="4695" y="4096"/>
                </a:lnTo>
                <a:cubicBezTo>
                  <a:pt x="4853" y="4222"/>
                  <a:pt x="4884" y="4411"/>
                  <a:pt x="4790" y="4569"/>
                </a:cubicBezTo>
                <a:lnTo>
                  <a:pt x="4159" y="5388"/>
                </a:lnTo>
                <a:lnTo>
                  <a:pt x="6869" y="7436"/>
                </a:lnTo>
                <a:lnTo>
                  <a:pt x="7499" y="6617"/>
                </a:lnTo>
                <a:cubicBezTo>
                  <a:pt x="7572" y="6525"/>
                  <a:pt x="7667" y="6476"/>
                  <a:pt x="7765" y="6476"/>
                </a:cubicBezTo>
                <a:cubicBezTo>
                  <a:pt x="7835" y="6476"/>
                  <a:pt x="7906" y="6501"/>
                  <a:pt x="7972" y="6554"/>
                </a:cubicBezTo>
                <a:lnTo>
                  <a:pt x="9074" y="7373"/>
                </a:lnTo>
                <a:cubicBezTo>
                  <a:pt x="9232" y="7499"/>
                  <a:pt x="9263" y="7688"/>
                  <a:pt x="9137" y="7845"/>
                </a:cubicBezTo>
                <a:lnTo>
                  <a:pt x="8507" y="8665"/>
                </a:lnTo>
                <a:cubicBezTo>
                  <a:pt x="8225" y="9022"/>
                  <a:pt x="7819" y="9211"/>
                  <a:pt x="7403" y="9211"/>
                </a:cubicBezTo>
                <a:cubicBezTo>
                  <a:pt x="7123" y="9211"/>
                  <a:pt x="6839" y="9126"/>
                  <a:pt x="6585" y="8948"/>
                </a:cubicBezTo>
                <a:lnTo>
                  <a:pt x="2773" y="6081"/>
                </a:lnTo>
                <a:cubicBezTo>
                  <a:pt x="2143" y="5672"/>
                  <a:pt x="2017" y="4821"/>
                  <a:pt x="2490" y="4191"/>
                </a:cubicBezTo>
                <a:lnTo>
                  <a:pt x="3120" y="3340"/>
                </a:lnTo>
                <a:cubicBezTo>
                  <a:pt x="3193" y="3248"/>
                  <a:pt x="3288" y="3199"/>
                  <a:pt x="3385" y="3199"/>
                </a:cubicBezTo>
                <a:close/>
                <a:moveTo>
                  <a:pt x="5829" y="1"/>
                </a:moveTo>
                <a:cubicBezTo>
                  <a:pt x="2647" y="1"/>
                  <a:pt x="1" y="2647"/>
                  <a:pt x="1" y="5829"/>
                </a:cubicBezTo>
                <a:cubicBezTo>
                  <a:pt x="64" y="9011"/>
                  <a:pt x="2647" y="11658"/>
                  <a:pt x="5892" y="11658"/>
                </a:cubicBezTo>
                <a:cubicBezTo>
                  <a:pt x="6900" y="11658"/>
                  <a:pt x="7940" y="11374"/>
                  <a:pt x="8822" y="10838"/>
                </a:cubicBezTo>
                <a:lnTo>
                  <a:pt x="11248" y="11626"/>
                </a:lnTo>
                <a:cubicBezTo>
                  <a:pt x="11272" y="11634"/>
                  <a:pt x="11299" y="11638"/>
                  <a:pt x="11329" y="11638"/>
                </a:cubicBezTo>
                <a:cubicBezTo>
                  <a:pt x="11417" y="11638"/>
                  <a:pt x="11524" y="11602"/>
                  <a:pt x="11595" y="11531"/>
                </a:cubicBezTo>
                <a:cubicBezTo>
                  <a:pt x="11658" y="11468"/>
                  <a:pt x="11721" y="11311"/>
                  <a:pt x="11658" y="11185"/>
                </a:cubicBezTo>
                <a:lnTo>
                  <a:pt x="10838" y="8791"/>
                </a:lnTo>
                <a:cubicBezTo>
                  <a:pt x="11406" y="7877"/>
                  <a:pt x="11658" y="6869"/>
                  <a:pt x="11658" y="5829"/>
                </a:cubicBezTo>
                <a:cubicBezTo>
                  <a:pt x="11658" y="2647"/>
                  <a:pt x="9043" y="1"/>
                  <a:pt x="582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476" name="Google Shape;3476;p62"/>
          <p:cNvGrpSpPr/>
          <p:nvPr/>
        </p:nvGrpSpPr>
        <p:grpSpPr>
          <a:xfrm>
            <a:off x="2903778" y="1560355"/>
            <a:ext cx="279209" cy="279209"/>
            <a:chOff x="-34003850" y="3227275"/>
            <a:chExt cx="291450" cy="291450"/>
          </a:xfrm>
        </p:grpSpPr>
        <p:sp>
          <p:nvSpPr>
            <p:cNvPr id="3477" name="Google Shape;3477;p62"/>
            <p:cNvSpPr/>
            <p:nvPr/>
          </p:nvSpPr>
          <p:spPr>
            <a:xfrm>
              <a:off x="-33852625" y="3313925"/>
              <a:ext cx="128425" cy="49625"/>
            </a:xfrm>
            <a:custGeom>
              <a:rect b="b" l="l" r="r" t="t"/>
              <a:pathLst>
                <a:path extrusionOk="0" h="1985" w="5137">
                  <a:moveTo>
                    <a:pt x="473" y="0"/>
                  </a:moveTo>
                  <a:cubicBezTo>
                    <a:pt x="316" y="0"/>
                    <a:pt x="158" y="32"/>
                    <a:pt x="1" y="126"/>
                  </a:cubicBezTo>
                  <a:lnTo>
                    <a:pt x="2521" y="1985"/>
                  </a:lnTo>
                  <a:lnTo>
                    <a:pt x="5136" y="158"/>
                  </a:lnTo>
                  <a:cubicBezTo>
                    <a:pt x="4979" y="32"/>
                    <a:pt x="4790" y="0"/>
                    <a:pt x="456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8" name="Google Shape;3478;p62"/>
            <p:cNvSpPr/>
            <p:nvPr/>
          </p:nvSpPr>
          <p:spPr>
            <a:xfrm>
              <a:off x="-33866000" y="3328875"/>
              <a:ext cx="153600" cy="103200"/>
            </a:xfrm>
            <a:custGeom>
              <a:rect b="b" l="l" r="r" t="t"/>
              <a:pathLst>
                <a:path extrusionOk="0" h="4128" w="6144">
                  <a:moveTo>
                    <a:pt x="63" y="1"/>
                  </a:moveTo>
                  <a:cubicBezTo>
                    <a:pt x="32" y="127"/>
                    <a:pt x="0" y="284"/>
                    <a:pt x="0" y="379"/>
                  </a:cubicBezTo>
                  <a:lnTo>
                    <a:pt x="0" y="3120"/>
                  </a:lnTo>
                  <a:cubicBezTo>
                    <a:pt x="0" y="3655"/>
                    <a:pt x="473" y="4128"/>
                    <a:pt x="1040" y="4128"/>
                  </a:cubicBezTo>
                  <a:lnTo>
                    <a:pt x="5136" y="4128"/>
                  </a:lnTo>
                  <a:cubicBezTo>
                    <a:pt x="5671" y="4128"/>
                    <a:pt x="6144" y="3655"/>
                    <a:pt x="6144" y="3120"/>
                  </a:cubicBezTo>
                  <a:lnTo>
                    <a:pt x="6144" y="379"/>
                  </a:lnTo>
                  <a:cubicBezTo>
                    <a:pt x="6144" y="284"/>
                    <a:pt x="6112" y="190"/>
                    <a:pt x="6112" y="64"/>
                  </a:cubicBezTo>
                  <a:lnTo>
                    <a:pt x="3277" y="2048"/>
                  </a:lnTo>
                  <a:cubicBezTo>
                    <a:pt x="3214" y="2080"/>
                    <a:pt x="3151" y="2080"/>
                    <a:pt x="3056" y="2080"/>
                  </a:cubicBezTo>
                  <a:cubicBezTo>
                    <a:pt x="2993" y="2080"/>
                    <a:pt x="2962" y="2080"/>
                    <a:pt x="2867" y="2048"/>
                  </a:cubicBezTo>
                  <a:lnTo>
                    <a:pt x="6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9" name="Google Shape;3479;p62"/>
            <p:cNvSpPr/>
            <p:nvPr/>
          </p:nvSpPr>
          <p:spPr>
            <a:xfrm>
              <a:off x="-34003850" y="3279250"/>
              <a:ext cx="189050" cy="188275"/>
            </a:xfrm>
            <a:custGeom>
              <a:rect b="b" l="l" r="r" t="t"/>
              <a:pathLst>
                <a:path extrusionOk="0" h="7531" w="7562">
                  <a:moveTo>
                    <a:pt x="3781" y="2017"/>
                  </a:moveTo>
                  <a:cubicBezTo>
                    <a:pt x="3970" y="2017"/>
                    <a:pt x="4128" y="2175"/>
                    <a:pt x="4128" y="2364"/>
                  </a:cubicBezTo>
                  <a:cubicBezTo>
                    <a:pt x="4128" y="2584"/>
                    <a:pt x="3970" y="2742"/>
                    <a:pt x="3781" y="2742"/>
                  </a:cubicBezTo>
                  <a:lnTo>
                    <a:pt x="1702" y="2742"/>
                  </a:lnTo>
                  <a:cubicBezTo>
                    <a:pt x="1482" y="2742"/>
                    <a:pt x="1324" y="2584"/>
                    <a:pt x="1324" y="2364"/>
                  </a:cubicBezTo>
                  <a:cubicBezTo>
                    <a:pt x="1324" y="2175"/>
                    <a:pt x="1482" y="2017"/>
                    <a:pt x="1702" y="2017"/>
                  </a:cubicBezTo>
                  <a:close/>
                  <a:moveTo>
                    <a:pt x="3057" y="3403"/>
                  </a:moveTo>
                  <a:cubicBezTo>
                    <a:pt x="3277" y="3403"/>
                    <a:pt x="3435" y="3561"/>
                    <a:pt x="3435" y="3750"/>
                  </a:cubicBezTo>
                  <a:cubicBezTo>
                    <a:pt x="3466" y="3939"/>
                    <a:pt x="3277" y="4096"/>
                    <a:pt x="3057" y="4096"/>
                  </a:cubicBezTo>
                  <a:lnTo>
                    <a:pt x="1702" y="4096"/>
                  </a:lnTo>
                  <a:cubicBezTo>
                    <a:pt x="1482" y="4096"/>
                    <a:pt x="1324" y="3939"/>
                    <a:pt x="1324" y="3750"/>
                  </a:cubicBezTo>
                  <a:cubicBezTo>
                    <a:pt x="1324" y="3561"/>
                    <a:pt x="1482" y="3403"/>
                    <a:pt x="1702" y="3403"/>
                  </a:cubicBezTo>
                  <a:close/>
                  <a:moveTo>
                    <a:pt x="2395" y="4790"/>
                  </a:moveTo>
                  <a:cubicBezTo>
                    <a:pt x="2584" y="4790"/>
                    <a:pt x="2742" y="4947"/>
                    <a:pt x="2742" y="5136"/>
                  </a:cubicBezTo>
                  <a:cubicBezTo>
                    <a:pt x="2742" y="5325"/>
                    <a:pt x="2584" y="5483"/>
                    <a:pt x="2395" y="5483"/>
                  </a:cubicBezTo>
                  <a:lnTo>
                    <a:pt x="1702" y="5483"/>
                  </a:lnTo>
                  <a:cubicBezTo>
                    <a:pt x="1482" y="5483"/>
                    <a:pt x="1324" y="5325"/>
                    <a:pt x="1324" y="5136"/>
                  </a:cubicBezTo>
                  <a:cubicBezTo>
                    <a:pt x="1324" y="4947"/>
                    <a:pt x="1482" y="4790"/>
                    <a:pt x="1702" y="4790"/>
                  </a:cubicBezTo>
                  <a:close/>
                  <a:moveTo>
                    <a:pt x="1" y="1"/>
                  </a:moveTo>
                  <a:lnTo>
                    <a:pt x="1" y="7530"/>
                  </a:lnTo>
                  <a:lnTo>
                    <a:pt x="7562" y="7530"/>
                  </a:lnTo>
                  <a:lnTo>
                    <a:pt x="7562" y="6837"/>
                  </a:lnTo>
                  <a:lnTo>
                    <a:pt x="6522" y="6837"/>
                  </a:lnTo>
                  <a:cubicBezTo>
                    <a:pt x="5577" y="6837"/>
                    <a:pt x="4853" y="6081"/>
                    <a:pt x="4853" y="5136"/>
                  </a:cubicBezTo>
                  <a:lnTo>
                    <a:pt x="4853" y="2395"/>
                  </a:lnTo>
                  <a:cubicBezTo>
                    <a:pt x="4853" y="1450"/>
                    <a:pt x="5577" y="725"/>
                    <a:pt x="6522" y="725"/>
                  </a:cubicBezTo>
                  <a:lnTo>
                    <a:pt x="7562" y="725"/>
                  </a:lnTo>
                  <a:lnTo>
                    <a:pt x="756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0" name="Google Shape;3480;p62"/>
            <p:cNvSpPr/>
            <p:nvPr/>
          </p:nvSpPr>
          <p:spPr>
            <a:xfrm>
              <a:off x="-34003850" y="3227275"/>
              <a:ext cx="189050" cy="34675"/>
            </a:xfrm>
            <a:custGeom>
              <a:rect b="b" l="l" r="r" t="t"/>
              <a:pathLst>
                <a:path extrusionOk="0" h="1387" w="7562">
                  <a:moveTo>
                    <a:pt x="1009" y="1"/>
                  </a:moveTo>
                  <a:cubicBezTo>
                    <a:pt x="473" y="1"/>
                    <a:pt x="1" y="473"/>
                    <a:pt x="1" y="1040"/>
                  </a:cubicBezTo>
                  <a:lnTo>
                    <a:pt x="1" y="1387"/>
                  </a:lnTo>
                  <a:lnTo>
                    <a:pt x="7562" y="1387"/>
                  </a:lnTo>
                  <a:lnTo>
                    <a:pt x="7562" y="1040"/>
                  </a:lnTo>
                  <a:cubicBezTo>
                    <a:pt x="7562" y="473"/>
                    <a:pt x="7089" y="1"/>
                    <a:pt x="652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1" name="Google Shape;3481;p62"/>
            <p:cNvSpPr/>
            <p:nvPr/>
          </p:nvSpPr>
          <p:spPr>
            <a:xfrm>
              <a:off x="-34003850" y="3484050"/>
              <a:ext cx="189050" cy="34675"/>
            </a:xfrm>
            <a:custGeom>
              <a:rect b="b" l="l" r="r" t="t"/>
              <a:pathLst>
                <a:path extrusionOk="0" h="1387" w="7562">
                  <a:moveTo>
                    <a:pt x="1" y="0"/>
                  </a:moveTo>
                  <a:lnTo>
                    <a:pt x="1" y="347"/>
                  </a:lnTo>
                  <a:cubicBezTo>
                    <a:pt x="1" y="945"/>
                    <a:pt x="442" y="1386"/>
                    <a:pt x="1009" y="1386"/>
                  </a:cubicBezTo>
                  <a:lnTo>
                    <a:pt x="6522" y="1386"/>
                  </a:lnTo>
                  <a:cubicBezTo>
                    <a:pt x="7089" y="1386"/>
                    <a:pt x="7562" y="914"/>
                    <a:pt x="7562" y="347"/>
                  </a:cubicBezTo>
                  <a:lnTo>
                    <a:pt x="756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82" name="Google Shape;3482;p62"/>
          <p:cNvGrpSpPr/>
          <p:nvPr/>
        </p:nvGrpSpPr>
        <p:grpSpPr>
          <a:xfrm>
            <a:off x="2904121" y="1995160"/>
            <a:ext cx="279952" cy="279760"/>
            <a:chOff x="-34004625" y="3585850"/>
            <a:chExt cx="292225" cy="292025"/>
          </a:xfrm>
        </p:grpSpPr>
        <p:sp>
          <p:nvSpPr>
            <p:cNvPr id="3483" name="Google Shape;3483;p62"/>
            <p:cNvSpPr/>
            <p:nvPr/>
          </p:nvSpPr>
          <p:spPr>
            <a:xfrm>
              <a:off x="-33832150" y="3585850"/>
              <a:ext cx="103200" cy="154200"/>
            </a:xfrm>
            <a:custGeom>
              <a:rect b="b" l="l" r="r" t="t"/>
              <a:pathLst>
                <a:path extrusionOk="0" h="6168" w="4128">
                  <a:moveTo>
                    <a:pt x="2426" y="1"/>
                  </a:moveTo>
                  <a:cubicBezTo>
                    <a:pt x="2286" y="1"/>
                    <a:pt x="2136" y="77"/>
                    <a:pt x="2112" y="244"/>
                  </a:cubicBezTo>
                  <a:lnTo>
                    <a:pt x="64" y="5064"/>
                  </a:lnTo>
                  <a:cubicBezTo>
                    <a:pt x="1" y="5222"/>
                    <a:pt x="64" y="5474"/>
                    <a:pt x="253" y="5506"/>
                  </a:cubicBezTo>
                  <a:cubicBezTo>
                    <a:pt x="295" y="5531"/>
                    <a:pt x="342" y="5543"/>
                    <a:pt x="389" y="5543"/>
                  </a:cubicBezTo>
                  <a:cubicBezTo>
                    <a:pt x="517" y="5543"/>
                    <a:pt x="648" y="5455"/>
                    <a:pt x="694" y="5317"/>
                  </a:cubicBezTo>
                  <a:lnTo>
                    <a:pt x="1261" y="4025"/>
                  </a:lnTo>
                  <a:cubicBezTo>
                    <a:pt x="1419" y="4088"/>
                    <a:pt x="1576" y="4119"/>
                    <a:pt x="1765" y="4119"/>
                  </a:cubicBezTo>
                  <a:cubicBezTo>
                    <a:pt x="1891" y="4119"/>
                    <a:pt x="1986" y="4088"/>
                    <a:pt x="2112" y="4056"/>
                  </a:cubicBezTo>
                  <a:lnTo>
                    <a:pt x="2112" y="4844"/>
                  </a:lnTo>
                  <a:cubicBezTo>
                    <a:pt x="1450" y="4970"/>
                    <a:pt x="946" y="5506"/>
                    <a:pt x="789" y="6167"/>
                  </a:cubicBezTo>
                  <a:lnTo>
                    <a:pt x="4128" y="6167"/>
                  </a:lnTo>
                  <a:cubicBezTo>
                    <a:pt x="4002" y="5506"/>
                    <a:pt x="3466" y="5001"/>
                    <a:pt x="2773" y="4844"/>
                  </a:cubicBezTo>
                  <a:lnTo>
                    <a:pt x="2773" y="3143"/>
                  </a:lnTo>
                  <a:cubicBezTo>
                    <a:pt x="2773" y="2670"/>
                    <a:pt x="2458" y="2324"/>
                    <a:pt x="2080" y="2166"/>
                  </a:cubicBezTo>
                  <a:lnTo>
                    <a:pt x="2773" y="496"/>
                  </a:lnTo>
                  <a:cubicBezTo>
                    <a:pt x="2773" y="307"/>
                    <a:pt x="2710" y="118"/>
                    <a:pt x="2553" y="24"/>
                  </a:cubicBezTo>
                  <a:cubicBezTo>
                    <a:pt x="2515" y="8"/>
                    <a:pt x="2471" y="1"/>
                    <a:pt x="242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4" name="Google Shape;3484;p62"/>
            <p:cNvSpPr/>
            <p:nvPr/>
          </p:nvSpPr>
          <p:spPr>
            <a:xfrm>
              <a:off x="-34004625" y="3690400"/>
              <a:ext cx="155175" cy="187475"/>
            </a:xfrm>
            <a:custGeom>
              <a:rect b="b" l="l" r="r" t="t"/>
              <a:pathLst>
                <a:path extrusionOk="0" h="7499" w="6207">
                  <a:moveTo>
                    <a:pt x="693" y="0"/>
                  </a:moveTo>
                  <a:cubicBezTo>
                    <a:pt x="315" y="0"/>
                    <a:pt x="0" y="315"/>
                    <a:pt x="0" y="662"/>
                  </a:cubicBezTo>
                  <a:lnTo>
                    <a:pt x="0" y="6490"/>
                  </a:lnTo>
                  <a:cubicBezTo>
                    <a:pt x="32" y="7026"/>
                    <a:pt x="504" y="7498"/>
                    <a:pt x="1103" y="7498"/>
                  </a:cubicBezTo>
                  <a:lnTo>
                    <a:pt x="6207" y="7498"/>
                  </a:lnTo>
                  <a:lnTo>
                    <a:pt x="6207" y="5797"/>
                  </a:lnTo>
                  <a:cubicBezTo>
                    <a:pt x="6207" y="5608"/>
                    <a:pt x="6049" y="5451"/>
                    <a:pt x="5860" y="5451"/>
                  </a:cubicBezTo>
                  <a:lnTo>
                    <a:pt x="1765" y="5451"/>
                  </a:lnTo>
                  <a:cubicBezTo>
                    <a:pt x="1576" y="5451"/>
                    <a:pt x="1418" y="5293"/>
                    <a:pt x="1418" y="5104"/>
                  </a:cubicBezTo>
                  <a:lnTo>
                    <a:pt x="1418" y="662"/>
                  </a:lnTo>
                  <a:cubicBezTo>
                    <a:pt x="1418" y="252"/>
                    <a:pt x="1103" y="0"/>
                    <a:pt x="69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5" name="Google Shape;3485;p62"/>
            <p:cNvSpPr/>
            <p:nvPr/>
          </p:nvSpPr>
          <p:spPr>
            <a:xfrm>
              <a:off x="-33936100" y="3621075"/>
              <a:ext cx="51200" cy="51225"/>
            </a:xfrm>
            <a:custGeom>
              <a:rect b="b" l="l" r="r" t="t"/>
              <a:pathLst>
                <a:path extrusionOk="0" h="2049" w="2048">
                  <a:moveTo>
                    <a:pt x="1040" y="1"/>
                  </a:moveTo>
                  <a:cubicBezTo>
                    <a:pt x="473" y="1"/>
                    <a:pt x="0" y="473"/>
                    <a:pt x="0" y="1041"/>
                  </a:cubicBezTo>
                  <a:cubicBezTo>
                    <a:pt x="0" y="1576"/>
                    <a:pt x="473" y="2049"/>
                    <a:pt x="1040" y="2049"/>
                  </a:cubicBezTo>
                  <a:cubicBezTo>
                    <a:pt x="1576" y="2049"/>
                    <a:pt x="2048" y="1576"/>
                    <a:pt x="2048" y="1041"/>
                  </a:cubicBezTo>
                  <a:cubicBezTo>
                    <a:pt x="2048" y="473"/>
                    <a:pt x="1607" y="1"/>
                    <a:pt x="104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6" name="Google Shape;3486;p62"/>
            <p:cNvSpPr/>
            <p:nvPr/>
          </p:nvSpPr>
          <p:spPr>
            <a:xfrm>
              <a:off x="-33952650" y="3690125"/>
              <a:ext cx="155975" cy="186950"/>
            </a:xfrm>
            <a:custGeom>
              <a:rect b="b" l="l" r="r" t="t"/>
              <a:pathLst>
                <a:path extrusionOk="0" h="7478" w="6239">
                  <a:moveTo>
                    <a:pt x="1641" y="1"/>
                  </a:moveTo>
                  <a:cubicBezTo>
                    <a:pt x="1242" y="1"/>
                    <a:pt x="819" y="205"/>
                    <a:pt x="568" y="484"/>
                  </a:cubicBezTo>
                  <a:cubicBezTo>
                    <a:pt x="190" y="799"/>
                    <a:pt x="1" y="1209"/>
                    <a:pt x="1" y="1681"/>
                  </a:cubicBezTo>
                  <a:lnTo>
                    <a:pt x="1" y="4769"/>
                  </a:lnTo>
                  <a:lnTo>
                    <a:pt x="2679" y="4769"/>
                  </a:lnTo>
                  <a:cubicBezTo>
                    <a:pt x="2521" y="4359"/>
                    <a:pt x="2175" y="4107"/>
                    <a:pt x="1702" y="4107"/>
                  </a:cubicBezTo>
                  <a:lnTo>
                    <a:pt x="1040" y="4107"/>
                  </a:lnTo>
                  <a:cubicBezTo>
                    <a:pt x="820" y="4107"/>
                    <a:pt x="662" y="3949"/>
                    <a:pt x="662" y="3729"/>
                  </a:cubicBezTo>
                  <a:lnTo>
                    <a:pt x="662" y="2374"/>
                  </a:lnTo>
                  <a:cubicBezTo>
                    <a:pt x="662" y="2154"/>
                    <a:pt x="820" y="1996"/>
                    <a:pt x="1040" y="1996"/>
                  </a:cubicBezTo>
                  <a:cubicBezTo>
                    <a:pt x="1229" y="1996"/>
                    <a:pt x="1387" y="2154"/>
                    <a:pt x="1387" y="2374"/>
                  </a:cubicBezTo>
                  <a:lnTo>
                    <a:pt x="1387" y="3382"/>
                  </a:lnTo>
                  <a:lnTo>
                    <a:pt x="1733" y="3382"/>
                  </a:lnTo>
                  <a:cubicBezTo>
                    <a:pt x="2553" y="3382"/>
                    <a:pt x="3277" y="3981"/>
                    <a:pt x="3435" y="4769"/>
                  </a:cubicBezTo>
                  <a:lnTo>
                    <a:pt x="3813" y="4769"/>
                  </a:lnTo>
                  <a:cubicBezTo>
                    <a:pt x="4380" y="4769"/>
                    <a:pt x="4852" y="5241"/>
                    <a:pt x="4852" y="5777"/>
                  </a:cubicBezTo>
                  <a:lnTo>
                    <a:pt x="4852" y="7478"/>
                  </a:lnTo>
                  <a:lnTo>
                    <a:pt x="6239" y="7478"/>
                  </a:lnTo>
                  <a:lnTo>
                    <a:pt x="6239" y="5084"/>
                  </a:lnTo>
                  <a:cubicBezTo>
                    <a:pt x="6176" y="4580"/>
                    <a:pt x="5703" y="4107"/>
                    <a:pt x="5168" y="4107"/>
                  </a:cubicBezTo>
                  <a:lnTo>
                    <a:pt x="3781" y="4107"/>
                  </a:lnTo>
                  <a:cubicBezTo>
                    <a:pt x="3592" y="4107"/>
                    <a:pt x="3435" y="3949"/>
                    <a:pt x="3435" y="3729"/>
                  </a:cubicBezTo>
                  <a:lnTo>
                    <a:pt x="3435" y="1807"/>
                  </a:lnTo>
                  <a:cubicBezTo>
                    <a:pt x="3435" y="862"/>
                    <a:pt x="2710" y="43"/>
                    <a:pt x="1796" y="11"/>
                  </a:cubicBezTo>
                  <a:cubicBezTo>
                    <a:pt x="1745" y="4"/>
                    <a:pt x="1694" y="1"/>
                    <a:pt x="164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7" name="Google Shape;3487;p62"/>
            <p:cNvSpPr/>
            <p:nvPr/>
          </p:nvSpPr>
          <p:spPr>
            <a:xfrm>
              <a:off x="-33849475" y="3758125"/>
              <a:ext cx="137075" cy="33100"/>
            </a:xfrm>
            <a:custGeom>
              <a:rect b="b" l="l" r="r" t="t"/>
              <a:pathLst>
                <a:path extrusionOk="0" h="1324" w="5483">
                  <a:moveTo>
                    <a:pt x="1" y="1"/>
                  </a:moveTo>
                  <a:lnTo>
                    <a:pt x="1" y="662"/>
                  </a:lnTo>
                  <a:lnTo>
                    <a:pt x="1041" y="662"/>
                  </a:lnTo>
                  <a:cubicBezTo>
                    <a:pt x="1576" y="662"/>
                    <a:pt x="2080" y="946"/>
                    <a:pt x="2395" y="1324"/>
                  </a:cubicBezTo>
                  <a:lnTo>
                    <a:pt x="5136" y="1324"/>
                  </a:lnTo>
                  <a:cubicBezTo>
                    <a:pt x="5325" y="1324"/>
                    <a:pt x="5483" y="1166"/>
                    <a:pt x="5483" y="977"/>
                  </a:cubicBezTo>
                  <a:lnTo>
                    <a:pt x="5483" y="316"/>
                  </a:lnTo>
                  <a:cubicBezTo>
                    <a:pt x="5483" y="158"/>
                    <a:pt x="5325" y="1"/>
                    <a:pt x="513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88" name="Google Shape;3488;p62"/>
          <p:cNvGrpSpPr/>
          <p:nvPr/>
        </p:nvGrpSpPr>
        <p:grpSpPr>
          <a:xfrm>
            <a:off x="2903349" y="2430509"/>
            <a:ext cx="280718" cy="279975"/>
            <a:chOff x="-34005425" y="3945575"/>
            <a:chExt cx="293025" cy="292250"/>
          </a:xfrm>
        </p:grpSpPr>
        <p:sp>
          <p:nvSpPr>
            <p:cNvPr id="3489" name="Google Shape;3489;p62"/>
            <p:cNvSpPr/>
            <p:nvPr/>
          </p:nvSpPr>
          <p:spPr>
            <a:xfrm>
              <a:off x="-33952650" y="3998350"/>
              <a:ext cx="186700" cy="186700"/>
            </a:xfrm>
            <a:custGeom>
              <a:rect b="b" l="l" r="r" t="t"/>
              <a:pathLst>
                <a:path extrusionOk="0" h="7468" w="7468">
                  <a:moveTo>
                    <a:pt x="5861" y="2017"/>
                  </a:moveTo>
                  <a:cubicBezTo>
                    <a:pt x="6050" y="2017"/>
                    <a:pt x="6207" y="2143"/>
                    <a:pt x="6207" y="2364"/>
                  </a:cubicBezTo>
                  <a:lnTo>
                    <a:pt x="6207" y="3750"/>
                  </a:lnTo>
                  <a:lnTo>
                    <a:pt x="6207" y="5104"/>
                  </a:lnTo>
                  <a:cubicBezTo>
                    <a:pt x="6207" y="5325"/>
                    <a:pt x="6050" y="5451"/>
                    <a:pt x="5861" y="5451"/>
                  </a:cubicBezTo>
                  <a:cubicBezTo>
                    <a:pt x="5672" y="5451"/>
                    <a:pt x="5514" y="5325"/>
                    <a:pt x="5514" y="5104"/>
                  </a:cubicBezTo>
                  <a:lnTo>
                    <a:pt x="5514" y="4096"/>
                  </a:lnTo>
                  <a:lnTo>
                    <a:pt x="4474" y="4096"/>
                  </a:lnTo>
                  <a:cubicBezTo>
                    <a:pt x="4285" y="4096"/>
                    <a:pt x="4128" y="3939"/>
                    <a:pt x="4128" y="3750"/>
                  </a:cubicBezTo>
                  <a:lnTo>
                    <a:pt x="4128" y="2364"/>
                  </a:lnTo>
                  <a:cubicBezTo>
                    <a:pt x="4128" y="2143"/>
                    <a:pt x="4285" y="2017"/>
                    <a:pt x="4474" y="2017"/>
                  </a:cubicBezTo>
                  <a:cubicBezTo>
                    <a:pt x="4695" y="2017"/>
                    <a:pt x="4852" y="2143"/>
                    <a:pt x="4852" y="2364"/>
                  </a:cubicBezTo>
                  <a:lnTo>
                    <a:pt x="4852" y="3372"/>
                  </a:lnTo>
                  <a:lnTo>
                    <a:pt x="5514" y="3372"/>
                  </a:lnTo>
                  <a:lnTo>
                    <a:pt x="5514" y="2364"/>
                  </a:lnTo>
                  <a:cubicBezTo>
                    <a:pt x="5514" y="2143"/>
                    <a:pt x="5672" y="2017"/>
                    <a:pt x="5861" y="2017"/>
                  </a:cubicBezTo>
                  <a:close/>
                  <a:moveTo>
                    <a:pt x="2332" y="2017"/>
                  </a:moveTo>
                  <a:cubicBezTo>
                    <a:pt x="2868" y="2017"/>
                    <a:pt x="3340" y="2490"/>
                    <a:pt x="3340" y="3025"/>
                  </a:cubicBezTo>
                  <a:lnTo>
                    <a:pt x="3340" y="3309"/>
                  </a:lnTo>
                  <a:lnTo>
                    <a:pt x="3435" y="3309"/>
                  </a:lnTo>
                  <a:cubicBezTo>
                    <a:pt x="3435" y="3687"/>
                    <a:pt x="3183" y="4065"/>
                    <a:pt x="2868" y="4222"/>
                  </a:cubicBezTo>
                  <a:lnTo>
                    <a:pt x="2238" y="4537"/>
                  </a:lnTo>
                  <a:cubicBezTo>
                    <a:pt x="2175" y="4569"/>
                    <a:pt x="2080" y="4632"/>
                    <a:pt x="2049" y="4758"/>
                  </a:cubicBezTo>
                  <a:lnTo>
                    <a:pt x="3057" y="4758"/>
                  </a:lnTo>
                  <a:cubicBezTo>
                    <a:pt x="3277" y="4758"/>
                    <a:pt x="3435" y="4915"/>
                    <a:pt x="3435" y="5104"/>
                  </a:cubicBezTo>
                  <a:cubicBezTo>
                    <a:pt x="3435" y="5325"/>
                    <a:pt x="3277" y="5483"/>
                    <a:pt x="3057" y="5483"/>
                  </a:cubicBezTo>
                  <a:lnTo>
                    <a:pt x="1702" y="5483"/>
                  </a:lnTo>
                  <a:cubicBezTo>
                    <a:pt x="1481" y="5483"/>
                    <a:pt x="1324" y="5325"/>
                    <a:pt x="1324" y="5104"/>
                  </a:cubicBezTo>
                  <a:lnTo>
                    <a:pt x="1324" y="4852"/>
                  </a:lnTo>
                  <a:cubicBezTo>
                    <a:pt x="1324" y="4443"/>
                    <a:pt x="1576" y="4096"/>
                    <a:pt x="1891" y="3939"/>
                  </a:cubicBezTo>
                  <a:lnTo>
                    <a:pt x="2521" y="3624"/>
                  </a:lnTo>
                  <a:cubicBezTo>
                    <a:pt x="2647" y="3592"/>
                    <a:pt x="2710" y="3466"/>
                    <a:pt x="2710" y="3309"/>
                  </a:cubicBezTo>
                  <a:lnTo>
                    <a:pt x="2710" y="3025"/>
                  </a:lnTo>
                  <a:cubicBezTo>
                    <a:pt x="2710" y="2836"/>
                    <a:pt x="2553" y="2679"/>
                    <a:pt x="2364" y="2679"/>
                  </a:cubicBezTo>
                  <a:cubicBezTo>
                    <a:pt x="2175" y="2679"/>
                    <a:pt x="2017" y="2836"/>
                    <a:pt x="2017" y="3025"/>
                  </a:cubicBezTo>
                  <a:cubicBezTo>
                    <a:pt x="2017" y="3214"/>
                    <a:pt x="1859" y="3372"/>
                    <a:pt x="1639" y="3372"/>
                  </a:cubicBezTo>
                  <a:cubicBezTo>
                    <a:pt x="1450" y="3372"/>
                    <a:pt x="1292" y="3214"/>
                    <a:pt x="1292" y="3025"/>
                  </a:cubicBezTo>
                  <a:cubicBezTo>
                    <a:pt x="1292" y="2490"/>
                    <a:pt x="1765" y="2017"/>
                    <a:pt x="2332" y="2017"/>
                  </a:cubicBezTo>
                  <a:close/>
                  <a:moveTo>
                    <a:pt x="3214" y="1"/>
                  </a:moveTo>
                  <a:cubicBezTo>
                    <a:pt x="3214" y="127"/>
                    <a:pt x="3183" y="284"/>
                    <a:pt x="3120" y="379"/>
                  </a:cubicBezTo>
                  <a:cubicBezTo>
                    <a:pt x="2962" y="662"/>
                    <a:pt x="2679" y="914"/>
                    <a:pt x="2364" y="946"/>
                  </a:cubicBezTo>
                  <a:lnTo>
                    <a:pt x="1009" y="1135"/>
                  </a:lnTo>
                  <a:cubicBezTo>
                    <a:pt x="473" y="1733"/>
                    <a:pt x="64" y="2521"/>
                    <a:pt x="1" y="3372"/>
                  </a:cubicBezTo>
                  <a:lnTo>
                    <a:pt x="316" y="3372"/>
                  </a:lnTo>
                  <a:cubicBezTo>
                    <a:pt x="505" y="3372"/>
                    <a:pt x="662" y="3529"/>
                    <a:pt x="662" y="3750"/>
                  </a:cubicBezTo>
                  <a:cubicBezTo>
                    <a:pt x="662" y="3939"/>
                    <a:pt x="505" y="4096"/>
                    <a:pt x="316" y="4096"/>
                  </a:cubicBezTo>
                  <a:lnTo>
                    <a:pt x="1" y="4096"/>
                  </a:lnTo>
                  <a:cubicBezTo>
                    <a:pt x="158" y="5892"/>
                    <a:pt x="1607" y="7310"/>
                    <a:pt x="3372" y="7467"/>
                  </a:cubicBezTo>
                  <a:lnTo>
                    <a:pt x="3372" y="7121"/>
                  </a:lnTo>
                  <a:cubicBezTo>
                    <a:pt x="3372" y="6932"/>
                    <a:pt x="3529" y="6774"/>
                    <a:pt x="3750" y="6774"/>
                  </a:cubicBezTo>
                  <a:cubicBezTo>
                    <a:pt x="3939" y="6774"/>
                    <a:pt x="4096" y="6932"/>
                    <a:pt x="4096" y="7121"/>
                  </a:cubicBezTo>
                  <a:lnTo>
                    <a:pt x="4096" y="7436"/>
                  </a:lnTo>
                  <a:lnTo>
                    <a:pt x="4254" y="7436"/>
                  </a:lnTo>
                  <a:cubicBezTo>
                    <a:pt x="4254" y="7373"/>
                    <a:pt x="4285" y="7278"/>
                    <a:pt x="4317" y="7215"/>
                  </a:cubicBezTo>
                  <a:cubicBezTo>
                    <a:pt x="4443" y="6900"/>
                    <a:pt x="4758" y="6648"/>
                    <a:pt x="5073" y="6617"/>
                  </a:cubicBezTo>
                  <a:lnTo>
                    <a:pt x="6491" y="6333"/>
                  </a:lnTo>
                  <a:cubicBezTo>
                    <a:pt x="7089" y="5703"/>
                    <a:pt x="7404" y="5010"/>
                    <a:pt x="7467" y="4096"/>
                  </a:cubicBezTo>
                  <a:lnTo>
                    <a:pt x="7152" y="4096"/>
                  </a:lnTo>
                  <a:cubicBezTo>
                    <a:pt x="6963" y="4096"/>
                    <a:pt x="6806" y="3939"/>
                    <a:pt x="6806" y="3750"/>
                  </a:cubicBezTo>
                  <a:cubicBezTo>
                    <a:pt x="6806" y="3529"/>
                    <a:pt x="6963" y="3372"/>
                    <a:pt x="7152" y="3372"/>
                  </a:cubicBezTo>
                  <a:lnTo>
                    <a:pt x="7467" y="3372"/>
                  </a:lnTo>
                  <a:cubicBezTo>
                    <a:pt x="7310" y="1576"/>
                    <a:pt x="5861" y="158"/>
                    <a:pt x="4096" y="1"/>
                  </a:cubicBezTo>
                  <a:lnTo>
                    <a:pt x="4096" y="316"/>
                  </a:lnTo>
                  <a:cubicBezTo>
                    <a:pt x="4096" y="505"/>
                    <a:pt x="3939" y="662"/>
                    <a:pt x="3750" y="662"/>
                  </a:cubicBezTo>
                  <a:cubicBezTo>
                    <a:pt x="3529" y="662"/>
                    <a:pt x="3372" y="505"/>
                    <a:pt x="3372" y="316"/>
                  </a:cubicBezTo>
                  <a:lnTo>
                    <a:pt x="337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0" name="Google Shape;3490;p62"/>
            <p:cNvSpPr/>
            <p:nvPr/>
          </p:nvSpPr>
          <p:spPr>
            <a:xfrm>
              <a:off x="-33944775" y="3945575"/>
              <a:ext cx="232375" cy="247350"/>
            </a:xfrm>
            <a:custGeom>
              <a:rect b="b" l="l" r="r" t="t"/>
              <a:pathLst>
                <a:path extrusionOk="0" h="9894" w="9295">
                  <a:moveTo>
                    <a:pt x="3466" y="1"/>
                  </a:moveTo>
                  <a:cubicBezTo>
                    <a:pt x="2490" y="1"/>
                    <a:pt x="1450" y="316"/>
                    <a:pt x="1103" y="536"/>
                  </a:cubicBezTo>
                  <a:lnTo>
                    <a:pt x="1040" y="410"/>
                  </a:lnTo>
                  <a:cubicBezTo>
                    <a:pt x="970" y="340"/>
                    <a:pt x="881" y="304"/>
                    <a:pt x="788" y="304"/>
                  </a:cubicBezTo>
                  <a:cubicBezTo>
                    <a:pt x="757" y="304"/>
                    <a:pt x="725" y="308"/>
                    <a:pt x="694" y="316"/>
                  </a:cubicBezTo>
                  <a:cubicBezTo>
                    <a:pt x="599" y="379"/>
                    <a:pt x="505" y="473"/>
                    <a:pt x="473" y="568"/>
                  </a:cubicBezTo>
                  <a:cubicBezTo>
                    <a:pt x="347" y="1041"/>
                    <a:pt x="442" y="726"/>
                    <a:pt x="32" y="2143"/>
                  </a:cubicBezTo>
                  <a:cubicBezTo>
                    <a:pt x="1" y="2269"/>
                    <a:pt x="32" y="2395"/>
                    <a:pt x="127" y="2458"/>
                  </a:cubicBezTo>
                  <a:cubicBezTo>
                    <a:pt x="253" y="2584"/>
                    <a:pt x="316" y="2584"/>
                    <a:pt x="473" y="2584"/>
                  </a:cubicBezTo>
                  <a:lnTo>
                    <a:pt x="2049" y="2332"/>
                  </a:lnTo>
                  <a:cubicBezTo>
                    <a:pt x="2238" y="2301"/>
                    <a:pt x="2395" y="2080"/>
                    <a:pt x="2332" y="1860"/>
                  </a:cubicBezTo>
                  <a:lnTo>
                    <a:pt x="2206" y="1545"/>
                  </a:lnTo>
                  <a:cubicBezTo>
                    <a:pt x="2647" y="1450"/>
                    <a:pt x="3057" y="1356"/>
                    <a:pt x="3529" y="1356"/>
                  </a:cubicBezTo>
                  <a:cubicBezTo>
                    <a:pt x="5987" y="1356"/>
                    <a:pt x="8003" y="3372"/>
                    <a:pt x="8003" y="5798"/>
                  </a:cubicBezTo>
                  <a:cubicBezTo>
                    <a:pt x="8003" y="6806"/>
                    <a:pt x="7688" y="7657"/>
                    <a:pt x="7152" y="8413"/>
                  </a:cubicBezTo>
                  <a:cubicBezTo>
                    <a:pt x="7278" y="8444"/>
                    <a:pt x="7404" y="8539"/>
                    <a:pt x="7530" y="8633"/>
                  </a:cubicBezTo>
                  <a:cubicBezTo>
                    <a:pt x="7751" y="8885"/>
                    <a:pt x="7845" y="9232"/>
                    <a:pt x="7751" y="9578"/>
                  </a:cubicBezTo>
                  <a:lnTo>
                    <a:pt x="7593" y="9893"/>
                  </a:lnTo>
                  <a:cubicBezTo>
                    <a:pt x="8633" y="8854"/>
                    <a:pt x="9295" y="7436"/>
                    <a:pt x="9295" y="5861"/>
                  </a:cubicBezTo>
                  <a:cubicBezTo>
                    <a:pt x="9295" y="2616"/>
                    <a:pt x="6648" y="1"/>
                    <a:pt x="346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1" name="Google Shape;3491;p62"/>
            <p:cNvSpPr/>
            <p:nvPr/>
          </p:nvSpPr>
          <p:spPr>
            <a:xfrm>
              <a:off x="-34005425" y="3987325"/>
              <a:ext cx="237100" cy="250500"/>
            </a:xfrm>
            <a:custGeom>
              <a:rect b="b" l="l" r="r" t="t"/>
              <a:pathLst>
                <a:path extrusionOk="0" h="10020" w="9484">
                  <a:moveTo>
                    <a:pt x="1797" y="1"/>
                  </a:moveTo>
                  <a:lnTo>
                    <a:pt x="1797" y="1"/>
                  </a:lnTo>
                  <a:cubicBezTo>
                    <a:pt x="694" y="1072"/>
                    <a:pt x="1" y="2521"/>
                    <a:pt x="1" y="4191"/>
                  </a:cubicBezTo>
                  <a:cubicBezTo>
                    <a:pt x="64" y="7373"/>
                    <a:pt x="2647" y="10019"/>
                    <a:pt x="5892" y="10019"/>
                  </a:cubicBezTo>
                  <a:cubicBezTo>
                    <a:pt x="6239" y="10019"/>
                    <a:pt x="7972" y="9736"/>
                    <a:pt x="8224" y="9547"/>
                  </a:cubicBezTo>
                  <a:cubicBezTo>
                    <a:pt x="8255" y="9547"/>
                    <a:pt x="8287" y="9484"/>
                    <a:pt x="8350" y="9484"/>
                  </a:cubicBezTo>
                  <a:lnTo>
                    <a:pt x="8507" y="9641"/>
                  </a:lnTo>
                  <a:cubicBezTo>
                    <a:pt x="8576" y="9710"/>
                    <a:pt x="8661" y="9741"/>
                    <a:pt x="8743" y="9741"/>
                  </a:cubicBezTo>
                  <a:cubicBezTo>
                    <a:pt x="8887" y="9741"/>
                    <a:pt x="9023" y="9644"/>
                    <a:pt x="9043" y="9484"/>
                  </a:cubicBezTo>
                  <a:lnTo>
                    <a:pt x="9169" y="9011"/>
                  </a:lnTo>
                  <a:lnTo>
                    <a:pt x="9452" y="7814"/>
                  </a:lnTo>
                  <a:cubicBezTo>
                    <a:pt x="9484" y="7688"/>
                    <a:pt x="9452" y="7562"/>
                    <a:pt x="9358" y="7467"/>
                  </a:cubicBezTo>
                  <a:cubicBezTo>
                    <a:pt x="9278" y="7407"/>
                    <a:pt x="9211" y="7385"/>
                    <a:pt x="9132" y="7385"/>
                  </a:cubicBezTo>
                  <a:cubicBezTo>
                    <a:pt x="9087" y="7385"/>
                    <a:pt x="9037" y="7393"/>
                    <a:pt x="8980" y="7404"/>
                  </a:cubicBezTo>
                  <a:lnTo>
                    <a:pt x="7310" y="7719"/>
                  </a:lnTo>
                  <a:cubicBezTo>
                    <a:pt x="7089" y="7751"/>
                    <a:pt x="6963" y="8034"/>
                    <a:pt x="7089" y="8223"/>
                  </a:cubicBezTo>
                  <a:lnTo>
                    <a:pt x="7184" y="8444"/>
                  </a:lnTo>
                  <a:cubicBezTo>
                    <a:pt x="6774" y="8538"/>
                    <a:pt x="6333" y="8633"/>
                    <a:pt x="5861" y="8633"/>
                  </a:cubicBezTo>
                  <a:cubicBezTo>
                    <a:pt x="3403" y="8633"/>
                    <a:pt x="1419" y="6648"/>
                    <a:pt x="1419" y="4191"/>
                  </a:cubicBezTo>
                  <a:cubicBezTo>
                    <a:pt x="1419" y="3183"/>
                    <a:pt x="1734" y="2269"/>
                    <a:pt x="2269" y="1544"/>
                  </a:cubicBezTo>
                  <a:cubicBezTo>
                    <a:pt x="2143" y="1481"/>
                    <a:pt x="2049" y="1418"/>
                    <a:pt x="1954" y="1292"/>
                  </a:cubicBezTo>
                  <a:cubicBezTo>
                    <a:pt x="1734" y="1009"/>
                    <a:pt x="1639" y="662"/>
                    <a:pt x="1734" y="316"/>
                  </a:cubicBezTo>
                  <a:lnTo>
                    <a:pt x="179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92" name="Google Shape;3492;p62"/>
          <p:cNvGrpSpPr/>
          <p:nvPr/>
        </p:nvGrpSpPr>
        <p:grpSpPr>
          <a:xfrm>
            <a:off x="1590077" y="2872071"/>
            <a:ext cx="282969" cy="280718"/>
            <a:chOff x="-32174975" y="3192625"/>
            <a:chExt cx="295375" cy="293025"/>
          </a:xfrm>
        </p:grpSpPr>
        <p:sp>
          <p:nvSpPr>
            <p:cNvPr id="3493" name="Google Shape;3493;p62"/>
            <p:cNvSpPr/>
            <p:nvPr/>
          </p:nvSpPr>
          <p:spPr>
            <a:xfrm>
              <a:off x="-32171050" y="3279250"/>
              <a:ext cx="291450" cy="153625"/>
            </a:xfrm>
            <a:custGeom>
              <a:rect b="b" l="l" r="r" t="t"/>
              <a:pathLst>
                <a:path extrusionOk="0" h="6145" w="11658">
                  <a:moveTo>
                    <a:pt x="5829" y="694"/>
                  </a:moveTo>
                  <a:cubicBezTo>
                    <a:pt x="7184" y="694"/>
                    <a:pt x="8255" y="1734"/>
                    <a:pt x="8255" y="3088"/>
                  </a:cubicBezTo>
                  <a:cubicBezTo>
                    <a:pt x="8255" y="4412"/>
                    <a:pt x="7153" y="5483"/>
                    <a:pt x="5829" y="5483"/>
                  </a:cubicBezTo>
                  <a:cubicBezTo>
                    <a:pt x="4506" y="5483"/>
                    <a:pt x="3435" y="4412"/>
                    <a:pt x="3435" y="3088"/>
                  </a:cubicBezTo>
                  <a:cubicBezTo>
                    <a:pt x="3435" y="1734"/>
                    <a:pt x="4506" y="694"/>
                    <a:pt x="5829" y="694"/>
                  </a:cubicBezTo>
                  <a:close/>
                  <a:moveTo>
                    <a:pt x="1" y="1"/>
                  </a:moveTo>
                  <a:lnTo>
                    <a:pt x="1" y="6144"/>
                  </a:lnTo>
                  <a:lnTo>
                    <a:pt x="11658" y="6144"/>
                  </a:lnTo>
                  <a:lnTo>
                    <a:pt x="1165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4" name="Google Shape;3494;p62"/>
            <p:cNvSpPr/>
            <p:nvPr/>
          </p:nvSpPr>
          <p:spPr>
            <a:xfrm>
              <a:off x="-32067075" y="3313925"/>
              <a:ext cx="84300" cy="85075"/>
            </a:xfrm>
            <a:custGeom>
              <a:rect b="b" l="l" r="r" t="t"/>
              <a:pathLst>
                <a:path extrusionOk="0" h="3403" w="3372">
                  <a:moveTo>
                    <a:pt x="1670" y="662"/>
                  </a:moveTo>
                  <a:cubicBezTo>
                    <a:pt x="1891" y="662"/>
                    <a:pt x="2048" y="819"/>
                    <a:pt x="2048" y="1040"/>
                  </a:cubicBezTo>
                  <a:lnTo>
                    <a:pt x="2048" y="1386"/>
                  </a:lnTo>
                  <a:lnTo>
                    <a:pt x="2395" y="1386"/>
                  </a:lnTo>
                  <a:cubicBezTo>
                    <a:pt x="2584" y="1386"/>
                    <a:pt x="2741" y="1544"/>
                    <a:pt x="2741" y="1733"/>
                  </a:cubicBezTo>
                  <a:cubicBezTo>
                    <a:pt x="2710" y="1890"/>
                    <a:pt x="2552" y="2048"/>
                    <a:pt x="2363" y="2048"/>
                  </a:cubicBezTo>
                  <a:lnTo>
                    <a:pt x="1670" y="2048"/>
                  </a:lnTo>
                  <a:cubicBezTo>
                    <a:pt x="1481" y="2048"/>
                    <a:pt x="1324" y="1890"/>
                    <a:pt x="1324" y="1701"/>
                  </a:cubicBezTo>
                  <a:lnTo>
                    <a:pt x="1324" y="1040"/>
                  </a:lnTo>
                  <a:cubicBezTo>
                    <a:pt x="1324" y="819"/>
                    <a:pt x="1481" y="662"/>
                    <a:pt x="1670" y="662"/>
                  </a:cubicBezTo>
                  <a:close/>
                  <a:moveTo>
                    <a:pt x="1670" y="0"/>
                  </a:moveTo>
                  <a:cubicBezTo>
                    <a:pt x="725" y="0"/>
                    <a:pt x="1" y="756"/>
                    <a:pt x="1" y="1701"/>
                  </a:cubicBezTo>
                  <a:cubicBezTo>
                    <a:pt x="1" y="2646"/>
                    <a:pt x="725" y="3403"/>
                    <a:pt x="1670" y="3403"/>
                  </a:cubicBezTo>
                  <a:cubicBezTo>
                    <a:pt x="2615" y="3403"/>
                    <a:pt x="3372" y="2646"/>
                    <a:pt x="3372" y="1701"/>
                  </a:cubicBezTo>
                  <a:cubicBezTo>
                    <a:pt x="3372" y="756"/>
                    <a:pt x="2615" y="0"/>
                    <a:pt x="167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5" name="Google Shape;3495;p62"/>
            <p:cNvSpPr/>
            <p:nvPr/>
          </p:nvSpPr>
          <p:spPr>
            <a:xfrm>
              <a:off x="-32171050" y="3450950"/>
              <a:ext cx="291450" cy="34700"/>
            </a:xfrm>
            <a:custGeom>
              <a:rect b="b" l="l" r="r" t="t"/>
              <a:pathLst>
                <a:path extrusionOk="0" h="1388" w="11658">
                  <a:moveTo>
                    <a:pt x="1" y="1"/>
                  </a:moveTo>
                  <a:lnTo>
                    <a:pt x="1" y="347"/>
                  </a:lnTo>
                  <a:cubicBezTo>
                    <a:pt x="1" y="915"/>
                    <a:pt x="442" y="1387"/>
                    <a:pt x="1041" y="1387"/>
                  </a:cubicBezTo>
                  <a:lnTo>
                    <a:pt x="10650" y="1387"/>
                  </a:lnTo>
                  <a:cubicBezTo>
                    <a:pt x="11217" y="1387"/>
                    <a:pt x="11658" y="915"/>
                    <a:pt x="11658" y="347"/>
                  </a:cubicBezTo>
                  <a:lnTo>
                    <a:pt x="1165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6" name="Google Shape;3496;p62"/>
            <p:cNvSpPr/>
            <p:nvPr/>
          </p:nvSpPr>
          <p:spPr>
            <a:xfrm>
              <a:off x="-32174975" y="3192625"/>
              <a:ext cx="295375" cy="70125"/>
            </a:xfrm>
            <a:custGeom>
              <a:rect b="b" l="l" r="r" t="t"/>
              <a:pathLst>
                <a:path extrusionOk="0" h="2805" w="11815">
                  <a:moveTo>
                    <a:pt x="1733" y="0"/>
                  </a:moveTo>
                  <a:cubicBezTo>
                    <a:pt x="1544" y="0"/>
                    <a:pt x="1387" y="158"/>
                    <a:pt x="1387" y="378"/>
                  </a:cubicBezTo>
                  <a:lnTo>
                    <a:pt x="1387" y="725"/>
                  </a:lnTo>
                  <a:lnTo>
                    <a:pt x="1040" y="725"/>
                  </a:lnTo>
                  <a:cubicBezTo>
                    <a:pt x="473" y="725"/>
                    <a:pt x="0" y="1197"/>
                    <a:pt x="0" y="1733"/>
                  </a:cubicBezTo>
                  <a:lnTo>
                    <a:pt x="0" y="2804"/>
                  </a:lnTo>
                  <a:lnTo>
                    <a:pt x="11657" y="2804"/>
                  </a:lnTo>
                  <a:lnTo>
                    <a:pt x="11657" y="1733"/>
                  </a:lnTo>
                  <a:lnTo>
                    <a:pt x="11815" y="1733"/>
                  </a:lnTo>
                  <a:cubicBezTo>
                    <a:pt x="11815" y="1197"/>
                    <a:pt x="11374" y="725"/>
                    <a:pt x="10807" y="725"/>
                  </a:cubicBezTo>
                  <a:lnTo>
                    <a:pt x="10460" y="725"/>
                  </a:lnTo>
                  <a:lnTo>
                    <a:pt x="10460" y="378"/>
                  </a:lnTo>
                  <a:cubicBezTo>
                    <a:pt x="10460" y="158"/>
                    <a:pt x="10303" y="0"/>
                    <a:pt x="10082" y="0"/>
                  </a:cubicBezTo>
                  <a:cubicBezTo>
                    <a:pt x="9893" y="0"/>
                    <a:pt x="9735" y="158"/>
                    <a:pt x="9735" y="378"/>
                  </a:cubicBezTo>
                  <a:lnTo>
                    <a:pt x="9735" y="725"/>
                  </a:lnTo>
                  <a:lnTo>
                    <a:pt x="8349" y="725"/>
                  </a:lnTo>
                  <a:lnTo>
                    <a:pt x="8349" y="378"/>
                  </a:lnTo>
                  <a:cubicBezTo>
                    <a:pt x="8349" y="158"/>
                    <a:pt x="8192" y="0"/>
                    <a:pt x="8003" y="0"/>
                  </a:cubicBezTo>
                  <a:cubicBezTo>
                    <a:pt x="7814" y="0"/>
                    <a:pt x="7656" y="158"/>
                    <a:pt x="7656" y="378"/>
                  </a:cubicBezTo>
                  <a:lnTo>
                    <a:pt x="7656" y="725"/>
                  </a:lnTo>
                  <a:lnTo>
                    <a:pt x="6270" y="725"/>
                  </a:lnTo>
                  <a:lnTo>
                    <a:pt x="6270" y="378"/>
                  </a:lnTo>
                  <a:cubicBezTo>
                    <a:pt x="6270" y="158"/>
                    <a:pt x="6112" y="0"/>
                    <a:pt x="5923" y="0"/>
                  </a:cubicBezTo>
                  <a:cubicBezTo>
                    <a:pt x="5734" y="0"/>
                    <a:pt x="5577" y="158"/>
                    <a:pt x="5577" y="378"/>
                  </a:cubicBezTo>
                  <a:lnTo>
                    <a:pt x="5577" y="725"/>
                  </a:lnTo>
                  <a:lnTo>
                    <a:pt x="4191" y="725"/>
                  </a:lnTo>
                  <a:lnTo>
                    <a:pt x="4191" y="378"/>
                  </a:lnTo>
                  <a:cubicBezTo>
                    <a:pt x="4191" y="158"/>
                    <a:pt x="4033" y="0"/>
                    <a:pt x="3844" y="0"/>
                  </a:cubicBezTo>
                  <a:cubicBezTo>
                    <a:pt x="3623" y="0"/>
                    <a:pt x="3466" y="158"/>
                    <a:pt x="3466" y="378"/>
                  </a:cubicBezTo>
                  <a:lnTo>
                    <a:pt x="3466" y="725"/>
                  </a:lnTo>
                  <a:lnTo>
                    <a:pt x="2111" y="725"/>
                  </a:lnTo>
                  <a:lnTo>
                    <a:pt x="2111" y="378"/>
                  </a:lnTo>
                  <a:cubicBezTo>
                    <a:pt x="2111" y="158"/>
                    <a:pt x="1954" y="0"/>
                    <a:pt x="173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97" name="Google Shape;3497;p62"/>
          <p:cNvSpPr/>
          <p:nvPr/>
        </p:nvSpPr>
        <p:spPr>
          <a:xfrm>
            <a:off x="1592318" y="3308273"/>
            <a:ext cx="286753" cy="280167"/>
          </a:xfrm>
          <a:custGeom>
            <a:rect b="b" l="l" r="r" t="t"/>
            <a:pathLst>
              <a:path extrusionOk="0" h="11698" w="11973">
                <a:moveTo>
                  <a:pt x="8928" y="1750"/>
                </a:moveTo>
                <a:cubicBezTo>
                  <a:pt x="9192" y="1750"/>
                  <a:pt x="9452" y="1852"/>
                  <a:pt x="9641" y="2057"/>
                </a:cubicBezTo>
                <a:cubicBezTo>
                  <a:pt x="10050" y="2435"/>
                  <a:pt x="10050" y="3096"/>
                  <a:pt x="9641" y="3506"/>
                </a:cubicBezTo>
                <a:cubicBezTo>
                  <a:pt x="9452" y="3695"/>
                  <a:pt x="9192" y="3790"/>
                  <a:pt x="8928" y="3790"/>
                </a:cubicBezTo>
                <a:cubicBezTo>
                  <a:pt x="8664" y="3790"/>
                  <a:pt x="8396" y="3695"/>
                  <a:pt x="8192" y="3506"/>
                </a:cubicBezTo>
                <a:cubicBezTo>
                  <a:pt x="7814" y="3096"/>
                  <a:pt x="7814" y="2435"/>
                  <a:pt x="8192" y="2057"/>
                </a:cubicBezTo>
                <a:cubicBezTo>
                  <a:pt x="8396" y="1852"/>
                  <a:pt x="8664" y="1750"/>
                  <a:pt x="8928" y="1750"/>
                </a:cubicBezTo>
                <a:close/>
                <a:moveTo>
                  <a:pt x="7901" y="1"/>
                </a:moveTo>
                <a:cubicBezTo>
                  <a:pt x="6958" y="1"/>
                  <a:pt x="6010" y="363"/>
                  <a:pt x="5293" y="1080"/>
                </a:cubicBezTo>
                <a:cubicBezTo>
                  <a:pt x="4285" y="2088"/>
                  <a:pt x="3939" y="3569"/>
                  <a:pt x="4380" y="4924"/>
                </a:cubicBezTo>
                <a:lnTo>
                  <a:pt x="126" y="9177"/>
                </a:lnTo>
                <a:cubicBezTo>
                  <a:pt x="32" y="9240"/>
                  <a:pt x="0" y="9334"/>
                  <a:pt x="0" y="9397"/>
                </a:cubicBezTo>
                <a:lnTo>
                  <a:pt x="0" y="11319"/>
                </a:lnTo>
                <a:cubicBezTo>
                  <a:pt x="0" y="11540"/>
                  <a:pt x="158" y="11697"/>
                  <a:pt x="347" y="11697"/>
                </a:cubicBezTo>
                <a:lnTo>
                  <a:pt x="2300" y="11697"/>
                </a:lnTo>
                <a:cubicBezTo>
                  <a:pt x="2363" y="11697"/>
                  <a:pt x="2489" y="11634"/>
                  <a:pt x="2521" y="11571"/>
                </a:cubicBezTo>
                <a:lnTo>
                  <a:pt x="2993" y="11099"/>
                </a:lnTo>
                <a:cubicBezTo>
                  <a:pt x="3088" y="11004"/>
                  <a:pt x="3119" y="10910"/>
                  <a:pt x="3088" y="10815"/>
                </a:cubicBezTo>
                <a:lnTo>
                  <a:pt x="2993" y="10311"/>
                </a:lnTo>
                <a:lnTo>
                  <a:pt x="3718" y="10217"/>
                </a:lnTo>
                <a:cubicBezTo>
                  <a:pt x="3876" y="10217"/>
                  <a:pt x="3970" y="10091"/>
                  <a:pt x="4033" y="9902"/>
                </a:cubicBezTo>
                <a:lnTo>
                  <a:pt x="4096" y="9208"/>
                </a:lnTo>
                <a:lnTo>
                  <a:pt x="4600" y="9271"/>
                </a:lnTo>
                <a:cubicBezTo>
                  <a:pt x="4695" y="9271"/>
                  <a:pt x="4821" y="9271"/>
                  <a:pt x="4884" y="9208"/>
                </a:cubicBezTo>
                <a:cubicBezTo>
                  <a:pt x="4978" y="9114"/>
                  <a:pt x="5010" y="9051"/>
                  <a:pt x="5010" y="8956"/>
                </a:cubicBezTo>
                <a:lnTo>
                  <a:pt x="5010" y="8326"/>
                </a:lnTo>
                <a:lnTo>
                  <a:pt x="5640" y="8326"/>
                </a:lnTo>
                <a:cubicBezTo>
                  <a:pt x="5703" y="8326"/>
                  <a:pt x="5829" y="8295"/>
                  <a:pt x="5860" y="8232"/>
                </a:cubicBezTo>
                <a:lnTo>
                  <a:pt x="6742" y="7350"/>
                </a:lnTo>
                <a:cubicBezTo>
                  <a:pt x="7131" y="7479"/>
                  <a:pt x="7533" y="7543"/>
                  <a:pt x="7931" y="7543"/>
                </a:cubicBezTo>
                <a:cubicBezTo>
                  <a:pt x="8891" y="7543"/>
                  <a:pt x="9833" y="7171"/>
                  <a:pt x="10523" y="6436"/>
                </a:cubicBezTo>
                <a:cubicBezTo>
                  <a:pt x="11972" y="4987"/>
                  <a:pt x="11972" y="2592"/>
                  <a:pt x="10523" y="1143"/>
                </a:cubicBezTo>
                <a:cubicBezTo>
                  <a:pt x="9823" y="379"/>
                  <a:pt x="8865" y="1"/>
                  <a:pt x="790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8" name="Google Shape;3498;p62"/>
          <p:cNvSpPr/>
          <p:nvPr/>
        </p:nvSpPr>
        <p:spPr>
          <a:xfrm>
            <a:off x="1595116" y="3741701"/>
            <a:ext cx="279209" cy="279952"/>
          </a:xfrm>
          <a:custGeom>
            <a:rect b="b" l="l" r="r" t="t"/>
            <a:pathLst>
              <a:path extrusionOk="0" h="11689" w="11658">
                <a:moveTo>
                  <a:pt x="7877" y="1386"/>
                </a:moveTo>
                <a:cubicBezTo>
                  <a:pt x="9232" y="1386"/>
                  <a:pt x="10303" y="2458"/>
                  <a:pt x="10303" y="3781"/>
                </a:cubicBezTo>
                <a:lnTo>
                  <a:pt x="10303" y="4883"/>
                </a:lnTo>
                <a:cubicBezTo>
                  <a:pt x="10240" y="4883"/>
                  <a:pt x="10209" y="4946"/>
                  <a:pt x="10177" y="4946"/>
                </a:cubicBezTo>
                <a:cubicBezTo>
                  <a:pt x="10019" y="4190"/>
                  <a:pt x="9704" y="3529"/>
                  <a:pt x="9200" y="2962"/>
                </a:cubicBezTo>
                <a:lnTo>
                  <a:pt x="7720" y="4442"/>
                </a:lnTo>
                <a:cubicBezTo>
                  <a:pt x="8192" y="5072"/>
                  <a:pt x="8318" y="5860"/>
                  <a:pt x="8098" y="6648"/>
                </a:cubicBezTo>
                <a:cubicBezTo>
                  <a:pt x="8003" y="6868"/>
                  <a:pt x="7877" y="7057"/>
                  <a:pt x="7720" y="7278"/>
                </a:cubicBezTo>
                <a:lnTo>
                  <a:pt x="9200" y="8727"/>
                </a:lnTo>
                <a:cubicBezTo>
                  <a:pt x="9673" y="8160"/>
                  <a:pt x="10019" y="7498"/>
                  <a:pt x="10177" y="6742"/>
                </a:cubicBezTo>
                <a:cubicBezTo>
                  <a:pt x="10209" y="6742"/>
                  <a:pt x="10240" y="6805"/>
                  <a:pt x="10303" y="6805"/>
                </a:cubicBezTo>
                <a:lnTo>
                  <a:pt x="10303" y="7908"/>
                </a:lnTo>
                <a:cubicBezTo>
                  <a:pt x="10303" y="9231"/>
                  <a:pt x="9232" y="10302"/>
                  <a:pt x="7877" y="10302"/>
                </a:cubicBezTo>
                <a:lnTo>
                  <a:pt x="6774" y="10302"/>
                </a:lnTo>
                <a:cubicBezTo>
                  <a:pt x="6774" y="10271"/>
                  <a:pt x="6743" y="10208"/>
                  <a:pt x="6743" y="10176"/>
                </a:cubicBezTo>
                <a:cubicBezTo>
                  <a:pt x="7499" y="10019"/>
                  <a:pt x="8161" y="9704"/>
                  <a:pt x="8728" y="9200"/>
                </a:cubicBezTo>
                <a:lnTo>
                  <a:pt x="7279" y="7750"/>
                </a:lnTo>
                <a:cubicBezTo>
                  <a:pt x="7058" y="7908"/>
                  <a:pt x="6869" y="8002"/>
                  <a:pt x="6648" y="8097"/>
                </a:cubicBezTo>
                <a:cubicBezTo>
                  <a:pt x="6365" y="8160"/>
                  <a:pt x="6081" y="8223"/>
                  <a:pt x="5861" y="8223"/>
                </a:cubicBezTo>
                <a:cubicBezTo>
                  <a:pt x="5325" y="8223"/>
                  <a:pt x="4821" y="8065"/>
                  <a:pt x="4443" y="7750"/>
                </a:cubicBezTo>
                <a:lnTo>
                  <a:pt x="2962" y="9200"/>
                </a:lnTo>
                <a:cubicBezTo>
                  <a:pt x="3529" y="9672"/>
                  <a:pt x="4191" y="10019"/>
                  <a:pt x="4947" y="10176"/>
                </a:cubicBezTo>
                <a:cubicBezTo>
                  <a:pt x="4947" y="10208"/>
                  <a:pt x="4916" y="10271"/>
                  <a:pt x="4916" y="10302"/>
                </a:cubicBezTo>
                <a:lnTo>
                  <a:pt x="3813" y="10302"/>
                </a:lnTo>
                <a:cubicBezTo>
                  <a:pt x="2458" y="10302"/>
                  <a:pt x="1387" y="9231"/>
                  <a:pt x="1387" y="7908"/>
                </a:cubicBezTo>
                <a:lnTo>
                  <a:pt x="1387" y="6805"/>
                </a:lnTo>
                <a:cubicBezTo>
                  <a:pt x="1450" y="6805"/>
                  <a:pt x="1482" y="6742"/>
                  <a:pt x="1513" y="6742"/>
                </a:cubicBezTo>
                <a:cubicBezTo>
                  <a:pt x="1671" y="7498"/>
                  <a:pt x="1986" y="8160"/>
                  <a:pt x="2490" y="8727"/>
                </a:cubicBezTo>
                <a:lnTo>
                  <a:pt x="3971" y="7278"/>
                </a:lnTo>
                <a:cubicBezTo>
                  <a:pt x="3498" y="6648"/>
                  <a:pt x="3372" y="5860"/>
                  <a:pt x="3592" y="5072"/>
                </a:cubicBezTo>
                <a:cubicBezTo>
                  <a:pt x="3687" y="4820"/>
                  <a:pt x="3813" y="4631"/>
                  <a:pt x="3971" y="4442"/>
                </a:cubicBezTo>
                <a:lnTo>
                  <a:pt x="2490" y="2962"/>
                </a:lnTo>
                <a:cubicBezTo>
                  <a:pt x="2017" y="3529"/>
                  <a:pt x="1671" y="4190"/>
                  <a:pt x="1513" y="4946"/>
                </a:cubicBezTo>
                <a:cubicBezTo>
                  <a:pt x="1482" y="4946"/>
                  <a:pt x="1450" y="4883"/>
                  <a:pt x="1387" y="4883"/>
                </a:cubicBezTo>
                <a:lnTo>
                  <a:pt x="1387" y="3781"/>
                </a:lnTo>
                <a:cubicBezTo>
                  <a:pt x="1387" y="2458"/>
                  <a:pt x="2458" y="1386"/>
                  <a:pt x="3813" y="1386"/>
                </a:cubicBezTo>
                <a:lnTo>
                  <a:pt x="4916" y="1386"/>
                </a:lnTo>
                <a:cubicBezTo>
                  <a:pt x="4916" y="1418"/>
                  <a:pt x="4947" y="1481"/>
                  <a:pt x="4947" y="1512"/>
                </a:cubicBezTo>
                <a:cubicBezTo>
                  <a:pt x="4191" y="1670"/>
                  <a:pt x="3529" y="1985"/>
                  <a:pt x="2962" y="2489"/>
                </a:cubicBezTo>
                <a:lnTo>
                  <a:pt x="4443" y="3938"/>
                </a:lnTo>
                <a:cubicBezTo>
                  <a:pt x="4632" y="3781"/>
                  <a:pt x="4821" y="3686"/>
                  <a:pt x="5073" y="3592"/>
                </a:cubicBezTo>
                <a:cubicBezTo>
                  <a:pt x="5339" y="3496"/>
                  <a:pt x="5605" y="3451"/>
                  <a:pt x="5865" y="3451"/>
                </a:cubicBezTo>
                <a:cubicBezTo>
                  <a:pt x="6375" y="3451"/>
                  <a:pt x="6861" y="3625"/>
                  <a:pt x="7279" y="3938"/>
                </a:cubicBezTo>
                <a:lnTo>
                  <a:pt x="8728" y="2489"/>
                </a:lnTo>
                <a:cubicBezTo>
                  <a:pt x="8161" y="2016"/>
                  <a:pt x="7499" y="1670"/>
                  <a:pt x="6743" y="1512"/>
                </a:cubicBezTo>
                <a:cubicBezTo>
                  <a:pt x="6743" y="1481"/>
                  <a:pt x="6774" y="1418"/>
                  <a:pt x="6774" y="1386"/>
                </a:cubicBezTo>
                <a:close/>
                <a:moveTo>
                  <a:pt x="5829" y="0"/>
                </a:moveTo>
                <a:cubicBezTo>
                  <a:pt x="5420" y="0"/>
                  <a:pt x="5010" y="315"/>
                  <a:pt x="4884" y="725"/>
                </a:cubicBezTo>
                <a:lnTo>
                  <a:pt x="3782" y="725"/>
                </a:lnTo>
                <a:cubicBezTo>
                  <a:pt x="2112" y="725"/>
                  <a:pt x="726" y="2111"/>
                  <a:pt x="726" y="3781"/>
                </a:cubicBezTo>
                <a:lnTo>
                  <a:pt x="726" y="4883"/>
                </a:lnTo>
                <a:cubicBezTo>
                  <a:pt x="316" y="5041"/>
                  <a:pt x="1" y="5419"/>
                  <a:pt x="1" y="5829"/>
                </a:cubicBezTo>
                <a:cubicBezTo>
                  <a:pt x="1" y="6270"/>
                  <a:pt x="316" y="6679"/>
                  <a:pt x="726" y="6774"/>
                </a:cubicBezTo>
                <a:lnTo>
                  <a:pt x="726" y="7876"/>
                </a:lnTo>
                <a:cubicBezTo>
                  <a:pt x="726" y="9578"/>
                  <a:pt x="2112" y="10964"/>
                  <a:pt x="3782" y="10964"/>
                </a:cubicBezTo>
                <a:lnTo>
                  <a:pt x="4884" y="10964"/>
                </a:lnTo>
                <a:cubicBezTo>
                  <a:pt x="5042" y="11342"/>
                  <a:pt x="5420" y="11688"/>
                  <a:pt x="5829" y="11688"/>
                </a:cubicBezTo>
                <a:cubicBezTo>
                  <a:pt x="6270" y="11688"/>
                  <a:pt x="6680" y="11342"/>
                  <a:pt x="6774" y="10964"/>
                </a:cubicBezTo>
                <a:lnTo>
                  <a:pt x="7877" y="10964"/>
                </a:lnTo>
                <a:cubicBezTo>
                  <a:pt x="9578" y="10964"/>
                  <a:pt x="10965" y="9578"/>
                  <a:pt x="10965" y="7876"/>
                </a:cubicBezTo>
                <a:lnTo>
                  <a:pt x="10965" y="6774"/>
                </a:lnTo>
                <a:cubicBezTo>
                  <a:pt x="11343" y="6616"/>
                  <a:pt x="11658" y="6270"/>
                  <a:pt x="11658" y="5829"/>
                </a:cubicBezTo>
                <a:cubicBezTo>
                  <a:pt x="11658" y="5419"/>
                  <a:pt x="11343" y="5072"/>
                  <a:pt x="10965" y="4883"/>
                </a:cubicBezTo>
                <a:lnTo>
                  <a:pt x="10965" y="3781"/>
                </a:lnTo>
                <a:cubicBezTo>
                  <a:pt x="10965" y="2111"/>
                  <a:pt x="9578" y="725"/>
                  <a:pt x="7877" y="725"/>
                </a:cubicBezTo>
                <a:lnTo>
                  <a:pt x="6774" y="725"/>
                </a:lnTo>
                <a:cubicBezTo>
                  <a:pt x="6617" y="315"/>
                  <a:pt x="6270" y="0"/>
                  <a:pt x="582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499" name="Google Shape;3499;p62"/>
          <p:cNvGrpSpPr/>
          <p:nvPr/>
        </p:nvGrpSpPr>
        <p:grpSpPr>
          <a:xfrm>
            <a:off x="3777392" y="2871902"/>
            <a:ext cx="279952" cy="279209"/>
            <a:chOff x="-30345325" y="3184750"/>
            <a:chExt cx="292225" cy="291450"/>
          </a:xfrm>
        </p:grpSpPr>
        <p:sp>
          <p:nvSpPr>
            <p:cNvPr id="3500" name="Google Shape;3500;p62"/>
            <p:cNvSpPr/>
            <p:nvPr/>
          </p:nvSpPr>
          <p:spPr>
            <a:xfrm>
              <a:off x="-30328000" y="3184750"/>
              <a:ext cx="258375" cy="120950"/>
            </a:xfrm>
            <a:custGeom>
              <a:rect b="b" l="l" r="r" t="t"/>
              <a:pathLst>
                <a:path extrusionOk="0" h="4838" w="10335">
                  <a:moveTo>
                    <a:pt x="1040" y="0"/>
                  </a:moveTo>
                  <a:cubicBezTo>
                    <a:pt x="473" y="0"/>
                    <a:pt x="1" y="473"/>
                    <a:pt x="1" y="1071"/>
                  </a:cubicBezTo>
                  <a:lnTo>
                    <a:pt x="1" y="2458"/>
                  </a:lnTo>
                  <a:cubicBezTo>
                    <a:pt x="1" y="2993"/>
                    <a:pt x="473" y="3466"/>
                    <a:pt x="1040" y="3466"/>
                  </a:cubicBezTo>
                  <a:lnTo>
                    <a:pt x="2048" y="3466"/>
                  </a:lnTo>
                  <a:lnTo>
                    <a:pt x="2048" y="4505"/>
                  </a:lnTo>
                  <a:cubicBezTo>
                    <a:pt x="2048" y="4663"/>
                    <a:pt x="2143" y="4757"/>
                    <a:pt x="2269" y="4820"/>
                  </a:cubicBezTo>
                  <a:cubicBezTo>
                    <a:pt x="2300" y="4831"/>
                    <a:pt x="2339" y="4838"/>
                    <a:pt x="2380" y="4838"/>
                  </a:cubicBezTo>
                  <a:cubicBezTo>
                    <a:pt x="2461" y="4838"/>
                    <a:pt x="2552" y="4810"/>
                    <a:pt x="2615" y="4726"/>
                  </a:cubicBezTo>
                  <a:lnTo>
                    <a:pt x="3876" y="3466"/>
                  </a:lnTo>
                  <a:lnTo>
                    <a:pt x="6365" y="3466"/>
                  </a:lnTo>
                  <a:lnTo>
                    <a:pt x="7625" y="4726"/>
                  </a:lnTo>
                  <a:cubicBezTo>
                    <a:pt x="7688" y="4810"/>
                    <a:pt x="7765" y="4838"/>
                    <a:pt x="7846" y="4838"/>
                  </a:cubicBezTo>
                  <a:cubicBezTo>
                    <a:pt x="7887" y="4838"/>
                    <a:pt x="7929" y="4831"/>
                    <a:pt x="7971" y="4820"/>
                  </a:cubicBezTo>
                  <a:cubicBezTo>
                    <a:pt x="8097" y="4789"/>
                    <a:pt x="8160" y="4631"/>
                    <a:pt x="8160" y="4505"/>
                  </a:cubicBezTo>
                  <a:lnTo>
                    <a:pt x="8160" y="3466"/>
                  </a:lnTo>
                  <a:lnTo>
                    <a:pt x="9231" y="3466"/>
                  </a:lnTo>
                  <a:cubicBezTo>
                    <a:pt x="9862" y="3466"/>
                    <a:pt x="10334" y="2993"/>
                    <a:pt x="10334" y="2458"/>
                  </a:cubicBezTo>
                  <a:lnTo>
                    <a:pt x="10334" y="1071"/>
                  </a:lnTo>
                  <a:cubicBezTo>
                    <a:pt x="10334" y="536"/>
                    <a:pt x="9862" y="0"/>
                    <a:pt x="929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1" name="Google Shape;3501;p62"/>
            <p:cNvSpPr/>
            <p:nvPr/>
          </p:nvSpPr>
          <p:spPr>
            <a:xfrm>
              <a:off x="-30310675" y="3322575"/>
              <a:ext cx="68550" cy="69350"/>
            </a:xfrm>
            <a:custGeom>
              <a:rect b="b" l="l" r="r" t="t"/>
              <a:pathLst>
                <a:path extrusionOk="0" h="2774" w="2742">
                  <a:moveTo>
                    <a:pt x="1387" y="1"/>
                  </a:moveTo>
                  <a:cubicBezTo>
                    <a:pt x="599" y="1"/>
                    <a:pt x="1" y="631"/>
                    <a:pt x="1" y="1387"/>
                  </a:cubicBezTo>
                  <a:cubicBezTo>
                    <a:pt x="1" y="2143"/>
                    <a:pt x="599" y="2773"/>
                    <a:pt x="1387" y="2773"/>
                  </a:cubicBezTo>
                  <a:cubicBezTo>
                    <a:pt x="2143" y="2773"/>
                    <a:pt x="2742" y="2143"/>
                    <a:pt x="2742" y="1387"/>
                  </a:cubicBezTo>
                  <a:cubicBezTo>
                    <a:pt x="2742" y="631"/>
                    <a:pt x="2143" y="1"/>
                    <a:pt x="138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2" name="Google Shape;3502;p62"/>
            <p:cNvSpPr/>
            <p:nvPr/>
          </p:nvSpPr>
          <p:spPr>
            <a:xfrm>
              <a:off x="-30345325" y="3408425"/>
              <a:ext cx="137075" cy="67775"/>
            </a:xfrm>
            <a:custGeom>
              <a:rect b="b" l="l" r="r" t="t"/>
              <a:pathLst>
                <a:path extrusionOk="0" h="2711" w="5483">
                  <a:moveTo>
                    <a:pt x="2741" y="1"/>
                  </a:moveTo>
                  <a:cubicBezTo>
                    <a:pt x="1387" y="1"/>
                    <a:pt x="221" y="1040"/>
                    <a:pt x="32" y="2332"/>
                  </a:cubicBezTo>
                  <a:cubicBezTo>
                    <a:pt x="0" y="2521"/>
                    <a:pt x="158" y="2710"/>
                    <a:pt x="378" y="2710"/>
                  </a:cubicBezTo>
                  <a:lnTo>
                    <a:pt x="5104" y="2710"/>
                  </a:lnTo>
                  <a:cubicBezTo>
                    <a:pt x="5325" y="2710"/>
                    <a:pt x="5482" y="2521"/>
                    <a:pt x="5482" y="2332"/>
                  </a:cubicBezTo>
                  <a:cubicBezTo>
                    <a:pt x="5262" y="977"/>
                    <a:pt x="4128" y="1"/>
                    <a:pt x="274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3" name="Google Shape;3503;p62"/>
            <p:cNvSpPr/>
            <p:nvPr/>
          </p:nvSpPr>
          <p:spPr>
            <a:xfrm>
              <a:off x="-30156300" y="3322575"/>
              <a:ext cx="68550" cy="69350"/>
            </a:xfrm>
            <a:custGeom>
              <a:rect b="b" l="l" r="r" t="t"/>
              <a:pathLst>
                <a:path extrusionOk="0" h="2774" w="2742">
                  <a:moveTo>
                    <a:pt x="1387" y="1"/>
                  </a:moveTo>
                  <a:cubicBezTo>
                    <a:pt x="631" y="1"/>
                    <a:pt x="1" y="631"/>
                    <a:pt x="1" y="1387"/>
                  </a:cubicBezTo>
                  <a:cubicBezTo>
                    <a:pt x="1" y="2143"/>
                    <a:pt x="631" y="2773"/>
                    <a:pt x="1387" y="2773"/>
                  </a:cubicBezTo>
                  <a:cubicBezTo>
                    <a:pt x="2111" y="2773"/>
                    <a:pt x="2742" y="2143"/>
                    <a:pt x="2742" y="1387"/>
                  </a:cubicBezTo>
                  <a:cubicBezTo>
                    <a:pt x="2742" y="631"/>
                    <a:pt x="2111" y="1"/>
                    <a:pt x="138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4" name="Google Shape;3504;p62"/>
            <p:cNvSpPr/>
            <p:nvPr/>
          </p:nvSpPr>
          <p:spPr>
            <a:xfrm>
              <a:off x="-30190950" y="3408425"/>
              <a:ext cx="137850" cy="67775"/>
            </a:xfrm>
            <a:custGeom>
              <a:rect b="b" l="l" r="r" t="t"/>
              <a:pathLst>
                <a:path extrusionOk="0" h="2711" w="5514">
                  <a:moveTo>
                    <a:pt x="2773" y="1"/>
                  </a:moveTo>
                  <a:cubicBezTo>
                    <a:pt x="1387" y="1"/>
                    <a:pt x="252" y="1040"/>
                    <a:pt x="32" y="2332"/>
                  </a:cubicBezTo>
                  <a:cubicBezTo>
                    <a:pt x="0" y="2521"/>
                    <a:pt x="158" y="2710"/>
                    <a:pt x="410" y="2710"/>
                  </a:cubicBezTo>
                  <a:lnTo>
                    <a:pt x="5167" y="2710"/>
                  </a:lnTo>
                  <a:cubicBezTo>
                    <a:pt x="5356" y="2710"/>
                    <a:pt x="5514" y="2521"/>
                    <a:pt x="5514" y="2332"/>
                  </a:cubicBezTo>
                  <a:cubicBezTo>
                    <a:pt x="5293" y="977"/>
                    <a:pt x="4128" y="1"/>
                    <a:pt x="277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05" name="Google Shape;3505;p62"/>
          <p:cNvGrpSpPr/>
          <p:nvPr/>
        </p:nvGrpSpPr>
        <p:grpSpPr>
          <a:xfrm>
            <a:off x="1155389" y="1560365"/>
            <a:ext cx="279209" cy="279209"/>
            <a:chOff x="-35481425" y="3202075"/>
            <a:chExt cx="291450" cy="291450"/>
          </a:xfrm>
        </p:grpSpPr>
        <p:sp>
          <p:nvSpPr>
            <p:cNvPr id="3506" name="Google Shape;3506;p62"/>
            <p:cNvSpPr/>
            <p:nvPr/>
          </p:nvSpPr>
          <p:spPr>
            <a:xfrm>
              <a:off x="-35414475" y="3304600"/>
              <a:ext cx="154400" cy="85975"/>
            </a:xfrm>
            <a:custGeom>
              <a:rect b="b" l="l" r="r" t="t"/>
              <a:pathLst>
                <a:path extrusionOk="0" h="3439" w="6176">
                  <a:moveTo>
                    <a:pt x="4433" y="0"/>
                  </a:moveTo>
                  <a:cubicBezTo>
                    <a:pt x="4393" y="0"/>
                    <a:pt x="4354" y="8"/>
                    <a:pt x="4317" y="26"/>
                  </a:cubicBezTo>
                  <a:cubicBezTo>
                    <a:pt x="4191" y="58"/>
                    <a:pt x="4128" y="216"/>
                    <a:pt x="4128" y="342"/>
                  </a:cubicBezTo>
                  <a:lnTo>
                    <a:pt x="4128" y="1003"/>
                  </a:lnTo>
                  <a:lnTo>
                    <a:pt x="2048" y="1003"/>
                  </a:lnTo>
                  <a:lnTo>
                    <a:pt x="2048" y="342"/>
                  </a:lnTo>
                  <a:cubicBezTo>
                    <a:pt x="2048" y="184"/>
                    <a:pt x="1954" y="58"/>
                    <a:pt x="1828" y="26"/>
                  </a:cubicBezTo>
                  <a:cubicBezTo>
                    <a:pt x="1793" y="15"/>
                    <a:pt x="1750" y="8"/>
                    <a:pt x="1705" y="8"/>
                  </a:cubicBezTo>
                  <a:cubicBezTo>
                    <a:pt x="1626" y="8"/>
                    <a:pt x="1541" y="30"/>
                    <a:pt x="1481" y="89"/>
                  </a:cubicBezTo>
                  <a:lnTo>
                    <a:pt x="95" y="1476"/>
                  </a:lnTo>
                  <a:cubicBezTo>
                    <a:pt x="0" y="1602"/>
                    <a:pt x="0" y="1822"/>
                    <a:pt x="95" y="1948"/>
                  </a:cubicBezTo>
                  <a:lnTo>
                    <a:pt x="1481" y="3334"/>
                  </a:lnTo>
                  <a:cubicBezTo>
                    <a:pt x="1548" y="3379"/>
                    <a:pt x="1646" y="3424"/>
                    <a:pt x="1732" y="3424"/>
                  </a:cubicBezTo>
                  <a:cubicBezTo>
                    <a:pt x="1767" y="3424"/>
                    <a:pt x="1800" y="3416"/>
                    <a:pt x="1828" y="3398"/>
                  </a:cubicBezTo>
                  <a:cubicBezTo>
                    <a:pt x="1954" y="3366"/>
                    <a:pt x="2048" y="3208"/>
                    <a:pt x="2048" y="3082"/>
                  </a:cubicBezTo>
                  <a:lnTo>
                    <a:pt x="2048" y="2421"/>
                  </a:lnTo>
                  <a:lnTo>
                    <a:pt x="4128" y="2421"/>
                  </a:lnTo>
                  <a:lnTo>
                    <a:pt x="4128" y="3082"/>
                  </a:lnTo>
                  <a:cubicBezTo>
                    <a:pt x="4128" y="3240"/>
                    <a:pt x="4191" y="3366"/>
                    <a:pt x="4317" y="3398"/>
                  </a:cubicBezTo>
                  <a:cubicBezTo>
                    <a:pt x="4369" y="3424"/>
                    <a:pt x="4426" y="3439"/>
                    <a:pt x="4483" y="3439"/>
                  </a:cubicBezTo>
                  <a:cubicBezTo>
                    <a:pt x="4562" y="3439"/>
                    <a:pt x="4639" y="3408"/>
                    <a:pt x="4695" y="3334"/>
                  </a:cubicBezTo>
                  <a:lnTo>
                    <a:pt x="6049" y="1948"/>
                  </a:lnTo>
                  <a:cubicBezTo>
                    <a:pt x="6175" y="1822"/>
                    <a:pt x="6175" y="1602"/>
                    <a:pt x="6049" y="1476"/>
                  </a:cubicBezTo>
                  <a:lnTo>
                    <a:pt x="4695" y="89"/>
                  </a:lnTo>
                  <a:cubicBezTo>
                    <a:pt x="4628" y="45"/>
                    <a:pt x="4530" y="0"/>
                    <a:pt x="443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7" name="Google Shape;3507;p62"/>
            <p:cNvSpPr/>
            <p:nvPr/>
          </p:nvSpPr>
          <p:spPr>
            <a:xfrm>
              <a:off x="-35413700" y="3202075"/>
              <a:ext cx="34700" cy="103200"/>
            </a:xfrm>
            <a:custGeom>
              <a:rect b="b" l="l" r="r" t="t"/>
              <a:pathLst>
                <a:path extrusionOk="0" h="4128" w="1388">
                  <a:moveTo>
                    <a:pt x="1" y="0"/>
                  </a:moveTo>
                  <a:lnTo>
                    <a:pt x="1" y="4127"/>
                  </a:lnTo>
                  <a:lnTo>
                    <a:pt x="348" y="4127"/>
                  </a:lnTo>
                  <a:cubicBezTo>
                    <a:pt x="915" y="4127"/>
                    <a:pt x="1387" y="3655"/>
                    <a:pt x="1387" y="3088"/>
                  </a:cubicBezTo>
                  <a:lnTo>
                    <a:pt x="1387" y="1009"/>
                  </a:lnTo>
                  <a:cubicBezTo>
                    <a:pt x="1387" y="473"/>
                    <a:pt x="915" y="0"/>
                    <a:pt x="34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8" name="Google Shape;3508;p62"/>
            <p:cNvSpPr/>
            <p:nvPr/>
          </p:nvSpPr>
          <p:spPr>
            <a:xfrm>
              <a:off x="-35413700" y="3389525"/>
              <a:ext cx="34700" cy="103250"/>
            </a:xfrm>
            <a:custGeom>
              <a:rect b="b" l="l" r="r" t="t"/>
              <a:pathLst>
                <a:path extrusionOk="0" h="4130" w="1388">
                  <a:moveTo>
                    <a:pt x="1" y="1"/>
                  </a:moveTo>
                  <a:lnTo>
                    <a:pt x="1" y="4128"/>
                  </a:lnTo>
                  <a:lnTo>
                    <a:pt x="348" y="4128"/>
                  </a:lnTo>
                  <a:cubicBezTo>
                    <a:pt x="367" y="4129"/>
                    <a:pt x="386" y="4129"/>
                    <a:pt x="405" y="4129"/>
                  </a:cubicBezTo>
                  <a:cubicBezTo>
                    <a:pt x="946" y="4129"/>
                    <a:pt x="1387" y="3698"/>
                    <a:pt x="1387" y="3119"/>
                  </a:cubicBezTo>
                  <a:lnTo>
                    <a:pt x="1387" y="1040"/>
                  </a:lnTo>
                  <a:cubicBezTo>
                    <a:pt x="1387" y="473"/>
                    <a:pt x="915" y="1"/>
                    <a:pt x="34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9" name="Google Shape;3509;p62"/>
            <p:cNvSpPr/>
            <p:nvPr/>
          </p:nvSpPr>
          <p:spPr>
            <a:xfrm>
              <a:off x="-35292400" y="3202075"/>
              <a:ext cx="33900" cy="103200"/>
            </a:xfrm>
            <a:custGeom>
              <a:rect b="b" l="l" r="r" t="t"/>
              <a:pathLst>
                <a:path extrusionOk="0" h="4128" w="1356">
                  <a:moveTo>
                    <a:pt x="1009" y="0"/>
                  </a:moveTo>
                  <a:cubicBezTo>
                    <a:pt x="473" y="0"/>
                    <a:pt x="1" y="473"/>
                    <a:pt x="1" y="1009"/>
                  </a:cubicBezTo>
                  <a:lnTo>
                    <a:pt x="1" y="3088"/>
                  </a:lnTo>
                  <a:cubicBezTo>
                    <a:pt x="1" y="3655"/>
                    <a:pt x="410" y="4127"/>
                    <a:pt x="1009" y="4127"/>
                  </a:cubicBezTo>
                  <a:lnTo>
                    <a:pt x="1355" y="4127"/>
                  </a:lnTo>
                  <a:lnTo>
                    <a:pt x="135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0" name="Google Shape;3510;p62"/>
            <p:cNvSpPr/>
            <p:nvPr/>
          </p:nvSpPr>
          <p:spPr>
            <a:xfrm>
              <a:off x="-35241200" y="3202850"/>
              <a:ext cx="51225" cy="290675"/>
            </a:xfrm>
            <a:custGeom>
              <a:rect b="b" l="l" r="r" t="t"/>
              <a:pathLst>
                <a:path extrusionOk="0" h="11627" w="2049">
                  <a:moveTo>
                    <a:pt x="1" y="1"/>
                  </a:moveTo>
                  <a:lnTo>
                    <a:pt x="1" y="11626"/>
                  </a:lnTo>
                  <a:cubicBezTo>
                    <a:pt x="1135" y="11469"/>
                    <a:pt x="2048" y="10460"/>
                    <a:pt x="2048" y="9263"/>
                  </a:cubicBezTo>
                  <a:lnTo>
                    <a:pt x="2048" y="2395"/>
                  </a:lnTo>
                  <a:cubicBezTo>
                    <a:pt x="2048" y="1167"/>
                    <a:pt x="1135" y="158"/>
                    <a:pt x="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1" name="Google Shape;3511;p62"/>
            <p:cNvSpPr/>
            <p:nvPr/>
          </p:nvSpPr>
          <p:spPr>
            <a:xfrm>
              <a:off x="-35292400" y="3389525"/>
              <a:ext cx="33900" cy="104000"/>
            </a:xfrm>
            <a:custGeom>
              <a:rect b="b" l="l" r="r" t="t"/>
              <a:pathLst>
                <a:path extrusionOk="0" h="4160" w="1356">
                  <a:moveTo>
                    <a:pt x="1009" y="1"/>
                  </a:moveTo>
                  <a:cubicBezTo>
                    <a:pt x="473" y="1"/>
                    <a:pt x="1" y="473"/>
                    <a:pt x="1" y="1040"/>
                  </a:cubicBezTo>
                  <a:lnTo>
                    <a:pt x="1" y="3119"/>
                  </a:lnTo>
                  <a:cubicBezTo>
                    <a:pt x="1" y="3718"/>
                    <a:pt x="410" y="4159"/>
                    <a:pt x="1009" y="4159"/>
                  </a:cubicBezTo>
                  <a:lnTo>
                    <a:pt x="1355" y="4159"/>
                  </a:lnTo>
                  <a:lnTo>
                    <a:pt x="135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2" name="Google Shape;3512;p62"/>
            <p:cNvSpPr/>
            <p:nvPr/>
          </p:nvSpPr>
          <p:spPr>
            <a:xfrm>
              <a:off x="-35481425" y="3202075"/>
              <a:ext cx="51225" cy="289875"/>
            </a:xfrm>
            <a:custGeom>
              <a:rect b="b" l="l" r="r" t="t"/>
              <a:pathLst>
                <a:path extrusionOk="0" h="11595" w="2049">
                  <a:moveTo>
                    <a:pt x="2048" y="0"/>
                  </a:moveTo>
                  <a:cubicBezTo>
                    <a:pt x="883" y="158"/>
                    <a:pt x="1" y="1166"/>
                    <a:pt x="1" y="2363"/>
                  </a:cubicBezTo>
                  <a:lnTo>
                    <a:pt x="1" y="9200"/>
                  </a:lnTo>
                  <a:cubicBezTo>
                    <a:pt x="1" y="10460"/>
                    <a:pt x="851" y="11437"/>
                    <a:pt x="2048" y="11594"/>
                  </a:cubicBezTo>
                  <a:lnTo>
                    <a:pt x="204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13" name="Google Shape;3513;p62"/>
          <p:cNvGrpSpPr/>
          <p:nvPr/>
        </p:nvGrpSpPr>
        <p:grpSpPr>
          <a:xfrm>
            <a:off x="1155022" y="1995816"/>
            <a:ext cx="279952" cy="278443"/>
            <a:chOff x="-35482200" y="3561225"/>
            <a:chExt cx="292225" cy="290650"/>
          </a:xfrm>
        </p:grpSpPr>
        <p:sp>
          <p:nvSpPr>
            <p:cNvPr id="3514" name="Google Shape;3514;p62"/>
            <p:cNvSpPr/>
            <p:nvPr/>
          </p:nvSpPr>
          <p:spPr>
            <a:xfrm>
              <a:off x="-35482200" y="3749475"/>
              <a:ext cx="292225" cy="102400"/>
            </a:xfrm>
            <a:custGeom>
              <a:rect b="b" l="l" r="r" t="t"/>
              <a:pathLst>
                <a:path extrusionOk="0" h="4096" w="11689">
                  <a:moveTo>
                    <a:pt x="1701" y="0"/>
                  </a:moveTo>
                  <a:cubicBezTo>
                    <a:pt x="1040" y="0"/>
                    <a:pt x="473" y="315"/>
                    <a:pt x="63" y="819"/>
                  </a:cubicBezTo>
                  <a:cubicBezTo>
                    <a:pt x="0" y="945"/>
                    <a:pt x="0" y="1040"/>
                    <a:pt x="32" y="1166"/>
                  </a:cubicBezTo>
                  <a:cubicBezTo>
                    <a:pt x="63" y="1292"/>
                    <a:pt x="189" y="1355"/>
                    <a:pt x="347" y="1355"/>
                  </a:cubicBezTo>
                  <a:lnTo>
                    <a:pt x="1008" y="1355"/>
                  </a:lnTo>
                  <a:cubicBezTo>
                    <a:pt x="1418" y="1355"/>
                    <a:pt x="1670" y="1670"/>
                    <a:pt x="1670" y="2048"/>
                  </a:cubicBezTo>
                  <a:cubicBezTo>
                    <a:pt x="1670" y="2426"/>
                    <a:pt x="1355" y="2710"/>
                    <a:pt x="1008" y="2710"/>
                  </a:cubicBezTo>
                  <a:lnTo>
                    <a:pt x="347" y="2710"/>
                  </a:lnTo>
                  <a:cubicBezTo>
                    <a:pt x="221" y="2710"/>
                    <a:pt x="95" y="2773"/>
                    <a:pt x="32" y="2899"/>
                  </a:cubicBezTo>
                  <a:cubicBezTo>
                    <a:pt x="0" y="3025"/>
                    <a:pt x="0" y="3151"/>
                    <a:pt x="63" y="3245"/>
                  </a:cubicBezTo>
                  <a:cubicBezTo>
                    <a:pt x="410" y="3781"/>
                    <a:pt x="1040" y="4096"/>
                    <a:pt x="1701" y="4096"/>
                  </a:cubicBezTo>
                  <a:cubicBezTo>
                    <a:pt x="2615" y="4096"/>
                    <a:pt x="3371" y="3497"/>
                    <a:pt x="3655" y="2710"/>
                  </a:cubicBezTo>
                  <a:lnTo>
                    <a:pt x="8065" y="2710"/>
                  </a:lnTo>
                  <a:cubicBezTo>
                    <a:pt x="8317" y="3497"/>
                    <a:pt x="9073" y="4096"/>
                    <a:pt x="9987" y="4096"/>
                  </a:cubicBezTo>
                  <a:cubicBezTo>
                    <a:pt x="10649" y="4096"/>
                    <a:pt x="11247" y="3781"/>
                    <a:pt x="11594" y="3245"/>
                  </a:cubicBezTo>
                  <a:cubicBezTo>
                    <a:pt x="11688" y="3119"/>
                    <a:pt x="11688" y="3025"/>
                    <a:pt x="11625" y="2899"/>
                  </a:cubicBezTo>
                  <a:cubicBezTo>
                    <a:pt x="11594" y="2773"/>
                    <a:pt x="11468" y="2710"/>
                    <a:pt x="11310" y="2710"/>
                  </a:cubicBezTo>
                  <a:lnTo>
                    <a:pt x="10649" y="2710"/>
                  </a:lnTo>
                  <a:cubicBezTo>
                    <a:pt x="10271" y="2710"/>
                    <a:pt x="9987" y="2395"/>
                    <a:pt x="9987" y="2048"/>
                  </a:cubicBezTo>
                  <a:cubicBezTo>
                    <a:pt x="9987" y="1670"/>
                    <a:pt x="10302" y="1355"/>
                    <a:pt x="10649" y="1355"/>
                  </a:cubicBezTo>
                  <a:lnTo>
                    <a:pt x="11310" y="1355"/>
                  </a:lnTo>
                  <a:cubicBezTo>
                    <a:pt x="11436" y="1355"/>
                    <a:pt x="11562" y="1292"/>
                    <a:pt x="11625" y="1166"/>
                  </a:cubicBezTo>
                  <a:cubicBezTo>
                    <a:pt x="11688" y="1040"/>
                    <a:pt x="11688" y="945"/>
                    <a:pt x="11594" y="819"/>
                  </a:cubicBezTo>
                  <a:cubicBezTo>
                    <a:pt x="11247" y="315"/>
                    <a:pt x="10649" y="0"/>
                    <a:pt x="9987" y="0"/>
                  </a:cubicBezTo>
                  <a:cubicBezTo>
                    <a:pt x="9073" y="0"/>
                    <a:pt x="8349" y="567"/>
                    <a:pt x="8065" y="1355"/>
                  </a:cubicBezTo>
                  <a:lnTo>
                    <a:pt x="3655" y="1355"/>
                  </a:lnTo>
                  <a:cubicBezTo>
                    <a:pt x="3371" y="567"/>
                    <a:pt x="2615" y="0"/>
                    <a:pt x="170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5" name="Google Shape;3515;p62"/>
            <p:cNvSpPr/>
            <p:nvPr/>
          </p:nvSpPr>
          <p:spPr>
            <a:xfrm>
              <a:off x="-35371150" y="3561225"/>
              <a:ext cx="68550" cy="68550"/>
            </a:xfrm>
            <a:custGeom>
              <a:rect b="b" l="l" r="r" t="t"/>
              <a:pathLst>
                <a:path extrusionOk="0" h="2742" w="2742">
                  <a:moveTo>
                    <a:pt x="1355" y="1"/>
                  </a:moveTo>
                  <a:cubicBezTo>
                    <a:pt x="630" y="1"/>
                    <a:pt x="0" y="631"/>
                    <a:pt x="0" y="1387"/>
                  </a:cubicBezTo>
                  <a:cubicBezTo>
                    <a:pt x="0" y="2111"/>
                    <a:pt x="630" y="2741"/>
                    <a:pt x="1355" y="2741"/>
                  </a:cubicBezTo>
                  <a:cubicBezTo>
                    <a:pt x="2111" y="2741"/>
                    <a:pt x="2741" y="2111"/>
                    <a:pt x="2741" y="1387"/>
                  </a:cubicBezTo>
                  <a:cubicBezTo>
                    <a:pt x="2741" y="631"/>
                    <a:pt x="2111" y="1"/>
                    <a:pt x="135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6" name="Google Shape;3516;p62"/>
            <p:cNvSpPr/>
            <p:nvPr/>
          </p:nvSpPr>
          <p:spPr>
            <a:xfrm>
              <a:off x="-35405025" y="3647075"/>
              <a:ext cx="136275" cy="119750"/>
            </a:xfrm>
            <a:custGeom>
              <a:rect b="b" l="l" r="r" t="t"/>
              <a:pathLst>
                <a:path extrusionOk="0" h="4790" w="5451">
                  <a:moveTo>
                    <a:pt x="2710" y="1"/>
                  </a:moveTo>
                  <a:cubicBezTo>
                    <a:pt x="1387" y="1"/>
                    <a:pt x="253" y="1009"/>
                    <a:pt x="32" y="2300"/>
                  </a:cubicBezTo>
                  <a:cubicBezTo>
                    <a:pt x="1" y="2521"/>
                    <a:pt x="158" y="2710"/>
                    <a:pt x="410" y="2710"/>
                  </a:cubicBezTo>
                  <a:lnTo>
                    <a:pt x="2395" y="2710"/>
                  </a:lnTo>
                  <a:lnTo>
                    <a:pt x="2395" y="4789"/>
                  </a:lnTo>
                  <a:lnTo>
                    <a:pt x="3088" y="4789"/>
                  </a:lnTo>
                  <a:lnTo>
                    <a:pt x="3088" y="2710"/>
                  </a:lnTo>
                  <a:lnTo>
                    <a:pt x="5073" y="2710"/>
                  </a:lnTo>
                  <a:cubicBezTo>
                    <a:pt x="5293" y="2710"/>
                    <a:pt x="5451" y="2521"/>
                    <a:pt x="5451" y="2300"/>
                  </a:cubicBezTo>
                  <a:cubicBezTo>
                    <a:pt x="5230" y="977"/>
                    <a:pt x="4096" y="1"/>
                    <a:pt x="271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17" name="Google Shape;3517;p62"/>
          <p:cNvGrpSpPr/>
          <p:nvPr/>
        </p:nvGrpSpPr>
        <p:grpSpPr>
          <a:xfrm>
            <a:off x="1155393" y="2433986"/>
            <a:ext cx="279209" cy="279185"/>
            <a:chOff x="-35481425" y="3919600"/>
            <a:chExt cx="291450" cy="291425"/>
          </a:xfrm>
        </p:grpSpPr>
        <p:sp>
          <p:nvSpPr>
            <p:cNvPr id="3518" name="Google Shape;3518;p62"/>
            <p:cNvSpPr/>
            <p:nvPr/>
          </p:nvSpPr>
          <p:spPr>
            <a:xfrm>
              <a:off x="-35327050" y="4125150"/>
              <a:ext cx="84300" cy="85100"/>
            </a:xfrm>
            <a:custGeom>
              <a:rect b="b" l="l" r="r" t="t"/>
              <a:pathLst>
                <a:path extrusionOk="0" h="3404" w="3372">
                  <a:moveTo>
                    <a:pt x="3025" y="1"/>
                  </a:moveTo>
                  <a:cubicBezTo>
                    <a:pt x="2836" y="1"/>
                    <a:pt x="2678" y="159"/>
                    <a:pt x="2678" y="348"/>
                  </a:cubicBezTo>
                  <a:lnTo>
                    <a:pt x="2678" y="1041"/>
                  </a:lnTo>
                  <a:cubicBezTo>
                    <a:pt x="2678" y="1576"/>
                    <a:pt x="2206" y="2049"/>
                    <a:pt x="1639" y="2049"/>
                  </a:cubicBezTo>
                  <a:lnTo>
                    <a:pt x="1103" y="2049"/>
                  </a:lnTo>
                  <a:lnTo>
                    <a:pt x="1229" y="1923"/>
                  </a:lnTo>
                  <a:cubicBezTo>
                    <a:pt x="1387" y="1860"/>
                    <a:pt x="1387" y="1608"/>
                    <a:pt x="1261" y="1513"/>
                  </a:cubicBezTo>
                  <a:cubicBezTo>
                    <a:pt x="1198" y="1450"/>
                    <a:pt x="1111" y="1419"/>
                    <a:pt x="1024" y="1419"/>
                  </a:cubicBezTo>
                  <a:cubicBezTo>
                    <a:pt x="938" y="1419"/>
                    <a:pt x="851" y="1450"/>
                    <a:pt x="788" y="1513"/>
                  </a:cubicBezTo>
                  <a:lnTo>
                    <a:pt x="127" y="2175"/>
                  </a:lnTo>
                  <a:cubicBezTo>
                    <a:pt x="1" y="2301"/>
                    <a:pt x="1" y="2521"/>
                    <a:pt x="127" y="2647"/>
                  </a:cubicBezTo>
                  <a:lnTo>
                    <a:pt x="788" y="3309"/>
                  </a:lnTo>
                  <a:cubicBezTo>
                    <a:pt x="851" y="3372"/>
                    <a:pt x="938" y="3404"/>
                    <a:pt x="1024" y="3404"/>
                  </a:cubicBezTo>
                  <a:cubicBezTo>
                    <a:pt x="1111" y="3404"/>
                    <a:pt x="1198" y="3372"/>
                    <a:pt x="1261" y="3309"/>
                  </a:cubicBezTo>
                  <a:cubicBezTo>
                    <a:pt x="1387" y="3183"/>
                    <a:pt x="1387" y="2962"/>
                    <a:pt x="1261" y="2836"/>
                  </a:cubicBezTo>
                  <a:lnTo>
                    <a:pt x="1135" y="2710"/>
                  </a:lnTo>
                  <a:lnTo>
                    <a:pt x="1702" y="2710"/>
                  </a:lnTo>
                  <a:cubicBezTo>
                    <a:pt x="2647" y="2710"/>
                    <a:pt x="3372" y="1986"/>
                    <a:pt x="3372" y="1041"/>
                  </a:cubicBezTo>
                  <a:lnTo>
                    <a:pt x="3372" y="348"/>
                  </a:lnTo>
                  <a:cubicBezTo>
                    <a:pt x="3372" y="159"/>
                    <a:pt x="3214" y="1"/>
                    <a:pt x="302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9" name="Google Shape;3519;p62"/>
            <p:cNvSpPr/>
            <p:nvPr/>
          </p:nvSpPr>
          <p:spPr>
            <a:xfrm>
              <a:off x="-35429450" y="3921175"/>
              <a:ext cx="84300" cy="85075"/>
            </a:xfrm>
            <a:custGeom>
              <a:rect b="b" l="l" r="r" t="t"/>
              <a:pathLst>
                <a:path extrusionOk="0" h="3403" w="3372">
                  <a:moveTo>
                    <a:pt x="2360" y="0"/>
                  </a:moveTo>
                  <a:cubicBezTo>
                    <a:pt x="2269" y="0"/>
                    <a:pt x="2175" y="32"/>
                    <a:pt x="2112" y="95"/>
                  </a:cubicBezTo>
                  <a:cubicBezTo>
                    <a:pt x="2017" y="221"/>
                    <a:pt x="2017" y="441"/>
                    <a:pt x="2112" y="567"/>
                  </a:cubicBezTo>
                  <a:lnTo>
                    <a:pt x="2238" y="693"/>
                  </a:lnTo>
                  <a:lnTo>
                    <a:pt x="1702" y="693"/>
                  </a:lnTo>
                  <a:cubicBezTo>
                    <a:pt x="757" y="693"/>
                    <a:pt x="1" y="1418"/>
                    <a:pt x="1" y="2363"/>
                  </a:cubicBezTo>
                  <a:lnTo>
                    <a:pt x="1" y="3056"/>
                  </a:lnTo>
                  <a:cubicBezTo>
                    <a:pt x="1" y="3245"/>
                    <a:pt x="158" y="3403"/>
                    <a:pt x="347" y="3403"/>
                  </a:cubicBezTo>
                  <a:cubicBezTo>
                    <a:pt x="536" y="3403"/>
                    <a:pt x="694" y="3245"/>
                    <a:pt x="694" y="3056"/>
                  </a:cubicBezTo>
                  <a:lnTo>
                    <a:pt x="694" y="2332"/>
                  </a:lnTo>
                  <a:cubicBezTo>
                    <a:pt x="694" y="1796"/>
                    <a:pt x="1167" y="1292"/>
                    <a:pt x="1734" y="1292"/>
                  </a:cubicBezTo>
                  <a:lnTo>
                    <a:pt x="2269" y="1292"/>
                  </a:lnTo>
                  <a:lnTo>
                    <a:pt x="2175" y="1418"/>
                  </a:lnTo>
                  <a:cubicBezTo>
                    <a:pt x="2017" y="1544"/>
                    <a:pt x="2017" y="1733"/>
                    <a:pt x="2112" y="1891"/>
                  </a:cubicBezTo>
                  <a:cubicBezTo>
                    <a:pt x="2175" y="1954"/>
                    <a:pt x="2269" y="1985"/>
                    <a:pt x="2360" y="1985"/>
                  </a:cubicBezTo>
                  <a:cubicBezTo>
                    <a:pt x="2450" y="1985"/>
                    <a:pt x="2537" y="1954"/>
                    <a:pt x="2584" y="1891"/>
                  </a:cubicBezTo>
                  <a:lnTo>
                    <a:pt x="3277" y="1229"/>
                  </a:lnTo>
                  <a:cubicBezTo>
                    <a:pt x="3372" y="1103"/>
                    <a:pt x="3372" y="882"/>
                    <a:pt x="3277" y="756"/>
                  </a:cubicBezTo>
                  <a:lnTo>
                    <a:pt x="2584" y="95"/>
                  </a:lnTo>
                  <a:cubicBezTo>
                    <a:pt x="2537" y="32"/>
                    <a:pt x="2450" y="0"/>
                    <a:pt x="236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0" name="Google Shape;3520;p62"/>
            <p:cNvSpPr/>
            <p:nvPr/>
          </p:nvSpPr>
          <p:spPr>
            <a:xfrm>
              <a:off x="-35481425" y="4021975"/>
              <a:ext cx="137075" cy="35475"/>
            </a:xfrm>
            <a:custGeom>
              <a:rect b="b" l="l" r="r" t="t"/>
              <a:pathLst>
                <a:path extrusionOk="0" h="1419" w="5483">
                  <a:moveTo>
                    <a:pt x="1009" y="1"/>
                  </a:moveTo>
                  <a:cubicBezTo>
                    <a:pt x="473" y="1"/>
                    <a:pt x="1" y="473"/>
                    <a:pt x="1" y="1072"/>
                  </a:cubicBezTo>
                  <a:lnTo>
                    <a:pt x="1" y="1419"/>
                  </a:lnTo>
                  <a:lnTo>
                    <a:pt x="5482" y="1419"/>
                  </a:lnTo>
                  <a:lnTo>
                    <a:pt x="5482" y="1072"/>
                  </a:lnTo>
                  <a:lnTo>
                    <a:pt x="5451" y="1072"/>
                  </a:lnTo>
                  <a:cubicBezTo>
                    <a:pt x="5451" y="505"/>
                    <a:pt x="5010" y="1"/>
                    <a:pt x="44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1" name="Google Shape;3521;p62"/>
            <p:cNvSpPr/>
            <p:nvPr/>
          </p:nvSpPr>
          <p:spPr>
            <a:xfrm>
              <a:off x="-35481425" y="4073975"/>
              <a:ext cx="136275" cy="85875"/>
            </a:xfrm>
            <a:custGeom>
              <a:rect b="b" l="l" r="r" t="t"/>
              <a:pathLst>
                <a:path extrusionOk="0" h="3435" w="5451">
                  <a:moveTo>
                    <a:pt x="1" y="0"/>
                  </a:moveTo>
                  <a:lnTo>
                    <a:pt x="1" y="3434"/>
                  </a:lnTo>
                  <a:lnTo>
                    <a:pt x="5451" y="3434"/>
                  </a:lnTo>
                  <a:lnTo>
                    <a:pt x="545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2" name="Google Shape;3522;p62"/>
            <p:cNvSpPr/>
            <p:nvPr/>
          </p:nvSpPr>
          <p:spPr>
            <a:xfrm>
              <a:off x="-35481425" y="4176350"/>
              <a:ext cx="136275" cy="34675"/>
            </a:xfrm>
            <a:custGeom>
              <a:rect b="b" l="l" r="r" t="t"/>
              <a:pathLst>
                <a:path extrusionOk="0" h="1387" w="5451">
                  <a:moveTo>
                    <a:pt x="1" y="1"/>
                  </a:moveTo>
                  <a:lnTo>
                    <a:pt x="1" y="347"/>
                  </a:lnTo>
                  <a:cubicBezTo>
                    <a:pt x="1" y="946"/>
                    <a:pt x="410" y="1387"/>
                    <a:pt x="1009" y="1387"/>
                  </a:cubicBezTo>
                  <a:lnTo>
                    <a:pt x="4443" y="1387"/>
                  </a:lnTo>
                  <a:cubicBezTo>
                    <a:pt x="4978" y="1387"/>
                    <a:pt x="5451" y="914"/>
                    <a:pt x="5451" y="347"/>
                  </a:cubicBezTo>
                  <a:lnTo>
                    <a:pt x="545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3" name="Google Shape;3523;p62"/>
            <p:cNvSpPr/>
            <p:nvPr/>
          </p:nvSpPr>
          <p:spPr>
            <a:xfrm>
              <a:off x="-35327050" y="3919600"/>
              <a:ext cx="137075" cy="33875"/>
            </a:xfrm>
            <a:custGeom>
              <a:rect b="b" l="l" r="r" t="t"/>
              <a:pathLst>
                <a:path extrusionOk="0" h="1355" w="5483">
                  <a:moveTo>
                    <a:pt x="1009" y="0"/>
                  </a:moveTo>
                  <a:cubicBezTo>
                    <a:pt x="473" y="0"/>
                    <a:pt x="1" y="473"/>
                    <a:pt x="1" y="1008"/>
                  </a:cubicBezTo>
                  <a:lnTo>
                    <a:pt x="1" y="1355"/>
                  </a:lnTo>
                  <a:lnTo>
                    <a:pt x="5482" y="1355"/>
                  </a:lnTo>
                  <a:lnTo>
                    <a:pt x="5482" y="1008"/>
                  </a:lnTo>
                  <a:cubicBezTo>
                    <a:pt x="5482" y="473"/>
                    <a:pt x="5010" y="0"/>
                    <a:pt x="444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4" name="Google Shape;3524;p62"/>
            <p:cNvSpPr/>
            <p:nvPr/>
          </p:nvSpPr>
          <p:spPr>
            <a:xfrm>
              <a:off x="-35327825" y="3970800"/>
              <a:ext cx="136275" cy="85875"/>
            </a:xfrm>
            <a:custGeom>
              <a:rect b="b" l="l" r="r" t="t"/>
              <a:pathLst>
                <a:path extrusionOk="0" h="3435" w="5451">
                  <a:moveTo>
                    <a:pt x="0" y="0"/>
                  </a:moveTo>
                  <a:lnTo>
                    <a:pt x="0" y="3434"/>
                  </a:lnTo>
                  <a:lnTo>
                    <a:pt x="5450" y="3434"/>
                  </a:lnTo>
                  <a:lnTo>
                    <a:pt x="545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5" name="Google Shape;3525;p62"/>
            <p:cNvSpPr/>
            <p:nvPr/>
          </p:nvSpPr>
          <p:spPr>
            <a:xfrm>
              <a:off x="-35327825" y="4073975"/>
              <a:ext cx="136275" cy="35450"/>
            </a:xfrm>
            <a:custGeom>
              <a:rect b="b" l="l" r="r" t="t"/>
              <a:pathLst>
                <a:path extrusionOk="0" h="1418" w="5451">
                  <a:moveTo>
                    <a:pt x="0" y="0"/>
                  </a:moveTo>
                  <a:lnTo>
                    <a:pt x="0" y="347"/>
                  </a:lnTo>
                  <a:cubicBezTo>
                    <a:pt x="0" y="914"/>
                    <a:pt x="473" y="1418"/>
                    <a:pt x="1008" y="1418"/>
                  </a:cubicBezTo>
                  <a:lnTo>
                    <a:pt x="4442" y="1418"/>
                  </a:lnTo>
                  <a:cubicBezTo>
                    <a:pt x="4978" y="1418"/>
                    <a:pt x="5450" y="945"/>
                    <a:pt x="5450" y="347"/>
                  </a:cubicBezTo>
                  <a:lnTo>
                    <a:pt x="545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26" name="Google Shape;3526;p62"/>
          <p:cNvGrpSpPr/>
          <p:nvPr/>
        </p:nvGrpSpPr>
        <p:grpSpPr>
          <a:xfrm>
            <a:off x="3338063" y="1559014"/>
            <a:ext cx="282227" cy="278443"/>
            <a:chOff x="-33645475" y="3228075"/>
            <a:chExt cx="294600" cy="290650"/>
          </a:xfrm>
        </p:grpSpPr>
        <p:sp>
          <p:nvSpPr>
            <p:cNvPr id="3527" name="Google Shape;3527;p62"/>
            <p:cNvSpPr/>
            <p:nvPr/>
          </p:nvSpPr>
          <p:spPr>
            <a:xfrm>
              <a:off x="-33456450" y="3261925"/>
              <a:ext cx="84300" cy="85100"/>
            </a:xfrm>
            <a:custGeom>
              <a:rect b="b" l="l" r="r" t="t"/>
              <a:pathLst>
                <a:path extrusionOk="0" h="3404" w="3372">
                  <a:moveTo>
                    <a:pt x="347" y="1"/>
                  </a:moveTo>
                  <a:cubicBezTo>
                    <a:pt x="158" y="1"/>
                    <a:pt x="1" y="158"/>
                    <a:pt x="1" y="347"/>
                  </a:cubicBezTo>
                  <a:cubicBezTo>
                    <a:pt x="1" y="536"/>
                    <a:pt x="158" y="694"/>
                    <a:pt x="347" y="694"/>
                  </a:cubicBezTo>
                  <a:lnTo>
                    <a:pt x="1009" y="694"/>
                  </a:lnTo>
                  <a:cubicBezTo>
                    <a:pt x="1576" y="694"/>
                    <a:pt x="2049" y="1166"/>
                    <a:pt x="2049" y="1733"/>
                  </a:cubicBezTo>
                  <a:lnTo>
                    <a:pt x="2049" y="2269"/>
                  </a:lnTo>
                  <a:lnTo>
                    <a:pt x="1923" y="2175"/>
                  </a:lnTo>
                  <a:cubicBezTo>
                    <a:pt x="1860" y="2112"/>
                    <a:pt x="1773" y="2080"/>
                    <a:pt x="1686" y="2080"/>
                  </a:cubicBezTo>
                  <a:cubicBezTo>
                    <a:pt x="1600" y="2080"/>
                    <a:pt x="1513" y="2112"/>
                    <a:pt x="1450" y="2175"/>
                  </a:cubicBezTo>
                  <a:cubicBezTo>
                    <a:pt x="1324" y="2269"/>
                    <a:pt x="1324" y="2521"/>
                    <a:pt x="1450" y="2647"/>
                  </a:cubicBezTo>
                  <a:lnTo>
                    <a:pt x="2112" y="3309"/>
                  </a:lnTo>
                  <a:cubicBezTo>
                    <a:pt x="2175" y="3372"/>
                    <a:pt x="2269" y="3403"/>
                    <a:pt x="2360" y="3403"/>
                  </a:cubicBezTo>
                  <a:cubicBezTo>
                    <a:pt x="2450" y="3403"/>
                    <a:pt x="2537" y="3372"/>
                    <a:pt x="2584" y="3309"/>
                  </a:cubicBezTo>
                  <a:lnTo>
                    <a:pt x="3277" y="2647"/>
                  </a:lnTo>
                  <a:cubicBezTo>
                    <a:pt x="3372" y="2521"/>
                    <a:pt x="3372" y="2269"/>
                    <a:pt x="3277" y="2175"/>
                  </a:cubicBezTo>
                  <a:cubicBezTo>
                    <a:pt x="3214" y="2112"/>
                    <a:pt x="3120" y="2080"/>
                    <a:pt x="3029" y="2080"/>
                  </a:cubicBezTo>
                  <a:cubicBezTo>
                    <a:pt x="2939" y="2080"/>
                    <a:pt x="2852" y="2112"/>
                    <a:pt x="2805" y="2175"/>
                  </a:cubicBezTo>
                  <a:lnTo>
                    <a:pt x="2679" y="2269"/>
                  </a:lnTo>
                  <a:lnTo>
                    <a:pt x="2679" y="1733"/>
                  </a:lnTo>
                  <a:cubicBezTo>
                    <a:pt x="2742" y="788"/>
                    <a:pt x="1954" y="1"/>
                    <a:pt x="100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8" name="Google Shape;3528;p62"/>
            <p:cNvSpPr/>
            <p:nvPr/>
          </p:nvSpPr>
          <p:spPr>
            <a:xfrm>
              <a:off x="-33575375" y="3433625"/>
              <a:ext cx="85075" cy="85100"/>
            </a:xfrm>
            <a:custGeom>
              <a:rect b="b" l="l" r="r" t="t"/>
              <a:pathLst>
                <a:path extrusionOk="0" h="3404" w="3403">
                  <a:moveTo>
                    <a:pt x="1013" y="1"/>
                  </a:moveTo>
                  <a:cubicBezTo>
                    <a:pt x="922" y="1"/>
                    <a:pt x="835" y="32"/>
                    <a:pt x="788" y="95"/>
                  </a:cubicBezTo>
                  <a:lnTo>
                    <a:pt x="127" y="757"/>
                  </a:lnTo>
                  <a:cubicBezTo>
                    <a:pt x="1" y="883"/>
                    <a:pt x="1" y="1135"/>
                    <a:pt x="127" y="1229"/>
                  </a:cubicBezTo>
                  <a:cubicBezTo>
                    <a:pt x="174" y="1292"/>
                    <a:pt x="260" y="1324"/>
                    <a:pt x="351" y="1324"/>
                  </a:cubicBezTo>
                  <a:cubicBezTo>
                    <a:pt x="442" y="1324"/>
                    <a:pt x="536" y="1292"/>
                    <a:pt x="599" y="1229"/>
                  </a:cubicBezTo>
                  <a:lnTo>
                    <a:pt x="694" y="1135"/>
                  </a:lnTo>
                  <a:lnTo>
                    <a:pt x="694" y="1671"/>
                  </a:lnTo>
                  <a:cubicBezTo>
                    <a:pt x="694" y="2616"/>
                    <a:pt x="1450" y="3372"/>
                    <a:pt x="2395" y="3372"/>
                  </a:cubicBezTo>
                  <a:lnTo>
                    <a:pt x="3057" y="3372"/>
                  </a:lnTo>
                  <a:lnTo>
                    <a:pt x="3057" y="3403"/>
                  </a:lnTo>
                  <a:cubicBezTo>
                    <a:pt x="3246" y="3403"/>
                    <a:pt x="3403" y="3246"/>
                    <a:pt x="3403" y="3057"/>
                  </a:cubicBezTo>
                  <a:cubicBezTo>
                    <a:pt x="3403" y="2868"/>
                    <a:pt x="3246" y="2710"/>
                    <a:pt x="3057" y="2710"/>
                  </a:cubicBezTo>
                  <a:lnTo>
                    <a:pt x="2363" y="2710"/>
                  </a:lnTo>
                  <a:cubicBezTo>
                    <a:pt x="1796" y="2710"/>
                    <a:pt x="1324" y="2238"/>
                    <a:pt x="1324" y="1671"/>
                  </a:cubicBezTo>
                  <a:lnTo>
                    <a:pt x="1324" y="1135"/>
                  </a:lnTo>
                  <a:lnTo>
                    <a:pt x="1450" y="1229"/>
                  </a:lnTo>
                  <a:cubicBezTo>
                    <a:pt x="1513" y="1292"/>
                    <a:pt x="1599" y="1324"/>
                    <a:pt x="1686" y="1324"/>
                  </a:cubicBezTo>
                  <a:cubicBezTo>
                    <a:pt x="1773" y="1324"/>
                    <a:pt x="1859" y="1292"/>
                    <a:pt x="1922" y="1229"/>
                  </a:cubicBezTo>
                  <a:cubicBezTo>
                    <a:pt x="2048" y="1135"/>
                    <a:pt x="2048" y="883"/>
                    <a:pt x="1922" y="757"/>
                  </a:cubicBezTo>
                  <a:lnTo>
                    <a:pt x="1261" y="95"/>
                  </a:lnTo>
                  <a:cubicBezTo>
                    <a:pt x="1198" y="32"/>
                    <a:pt x="1103" y="1"/>
                    <a:pt x="101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9" name="Google Shape;3529;p62"/>
            <p:cNvSpPr/>
            <p:nvPr/>
          </p:nvSpPr>
          <p:spPr>
            <a:xfrm>
              <a:off x="-33645475" y="3228075"/>
              <a:ext cx="206375" cy="153600"/>
            </a:xfrm>
            <a:custGeom>
              <a:rect b="b" l="l" r="r" t="t"/>
              <a:pathLst>
                <a:path extrusionOk="0" h="6144" w="8255">
                  <a:moveTo>
                    <a:pt x="4191" y="0"/>
                  </a:moveTo>
                  <a:cubicBezTo>
                    <a:pt x="2300" y="0"/>
                    <a:pt x="757" y="1544"/>
                    <a:pt x="757" y="3434"/>
                  </a:cubicBezTo>
                  <a:lnTo>
                    <a:pt x="757" y="3529"/>
                  </a:lnTo>
                  <a:cubicBezTo>
                    <a:pt x="347" y="3686"/>
                    <a:pt x="95" y="4033"/>
                    <a:pt x="95" y="4474"/>
                  </a:cubicBezTo>
                  <a:lnTo>
                    <a:pt x="95" y="5135"/>
                  </a:lnTo>
                  <a:cubicBezTo>
                    <a:pt x="1" y="5671"/>
                    <a:pt x="473" y="6143"/>
                    <a:pt x="1009" y="6143"/>
                  </a:cubicBezTo>
                  <a:cubicBezTo>
                    <a:pt x="1135" y="6143"/>
                    <a:pt x="1261" y="6112"/>
                    <a:pt x="1387" y="6080"/>
                  </a:cubicBezTo>
                  <a:lnTo>
                    <a:pt x="1387" y="3403"/>
                  </a:lnTo>
                  <a:cubicBezTo>
                    <a:pt x="1387" y="1890"/>
                    <a:pt x="2647" y="630"/>
                    <a:pt x="4128" y="630"/>
                  </a:cubicBezTo>
                  <a:cubicBezTo>
                    <a:pt x="5640" y="630"/>
                    <a:pt x="6900" y="1890"/>
                    <a:pt x="6900" y="3403"/>
                  </a:cubicBezTo>
                  <a:lnTo>
                    <a:pt x="6900" y="6080"/>
                  </a:lnTo>
                  <a:cubicBezTo>
                    <a:pt x="6995" y="6112"/>
                    <a:pt x="7121" y="6143"/>
                    <a:pt x="7247" y="6143"/>
                  </a:cubicBezTo>
                  <a:cubicBezTo>
                    <a:pt x="7782" y="6143"/>
                    <a:pt x="8255" y="5671"/>
                    <a:pt x="8255" y="5135"/>
                  </a:cubicBezTo>
                  <a:lnTo>
                    <a:pt x="8255" y="4474"/>
                  </a:lnTo>
                  <a:cubicBezTo>
                    <a:pt x="8255" y="4033"/>
                    <a:pt x="8003" y="3623"/>
                    <a:pt x="7593" y="3529"/>
                  </a:cubicBezTo>
                  <a:lnTo>
                    <a:pt x="7593" y="3434"/>
                  </a:lnTo>
                  <a:cubicBezTo>
                    <a:pt x="7593" y="1544"/>
                    <a:pt x="6050" y="0"/>
                    <a:pt x="419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0" name="Google Shape;3530;p62"/>
            <p:cNvSpPr/>
            <p:nvPr/>
          </p:nvSpPr>
          <p:spPr>
            <a:xfrm>
              <a:off x="-33593500" y="3279250"/>
              <a:ext cx="104775" cy="52275"/>
            </a:xfrm>
            <a:custGeom>
              <a:rect b="b" l="l" r="r" t="t"/>
              <a:pathLst>
                <a:path extrusionOk="0" h="2091" w="4191">
                  <a:moveTo>
                    <a:pt x="1734" y="1"/>
                  </a:moveTo>
                  <a:cubicBezTo>
                    <a:pt x="789" y="1"/>
                    <a:pt x="1" y="757"/>
                    <a:pt x="1" y="1702"/>
                  </a:cubicBezTo>
                  <a:lnTo>
                    <a:pt x="1" y="2049"/>
                  </a:lnTo>
                  <a:lnTo>
                    <a:pt x="1230" y="2049"/>
                  </a:lnTo>
                  <a:cubicBezTo>
                    <a:pt x="1545" y="2049"/>
                    <a:pt x="1891" y="2049"/>
                    <a:pt x="2017" y="1986"/>
                  </a:cubicBezTo>
                  <a:cubicBezTo>
                    <a:pt x="2049" y="1954"/>
                    <a:pt x="2080" y="1828"/>
                    <a:pt x="2080" y="1734"/>
                  </a:cubicBezTo>
                  <a:cubicBezTo>
                    <a:pt x="2080" y="1545"/>
                    <a:pt x="2238" y="1387"/>
                    <a:pt x="2458" y="1387"/>
                  </a:cubicBezTo>
                  <a:cubicBezTo>
                    <a:pt x="2647" y="1387"/>
                    <a:pt x="2805" y="1545"/>
                    <a:pt x="2805" y="1734"/>
                  </a:cubicBezTo>
                  <a:cubicBezTo>
                    <a:pt x="2805" y="1828"/>
                    <a:pt x="2805" y="1954"/>
                    <a:pt x="2868" y="1986"/>
                  </a:cubicBezTo>
                  <a:cubicBezTo>
                    <a:pt x="2942" y="2059"/>
                    <a:pt x="3091" y="2090"/>
                    <a:pt x="3266" y="2090"/>
                  </a:cubicBezTo>
                  <a:cubicBezTo>
                    <a:pt x="3389" y="2090"/>
                    <a:pt x="3525" y="2075"/>
                    <a:pt x="3656" y="2049"/>
                  </a:cubicBezTo>
                  <a:lnTo>
                    <a:pt x="4191" y="2049"/>
                  </a:lnTo>
                  <a:lnTo>
                    <a:pt x="4191" y="1702"/>
                  </a:lnTo>
                  <a:lnTo>
                    <a:pt x="4128" y="1702"/>
                  </a:lnTo>
                  <a:cubicBezTo>
                    <a:pt x="4128" y="757"/>
                    <a:pt x="3340" y="1"/>
                    <a:pt x="239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1" name="Google Shape;3531;p62"/>
            <p:cNvSpPr/>
            <p:nvPr/>
          </p:nvSpPr>
          <p:spPr>
            <a:xfrm>
              <a:off x="-33593500" y="3341475"/>
              <a:ext cx="104775" cy="74075"/>
            </a:xfrm>
            <a:custGeom>
              <a:rect b="b" l="l" r="r" t="t"/>
              <a:pathLst>
                <a:path extrusionOk="0" h="2963" w="4191">
                  <a:moveTo>
                    <a:pt x="2395" y="1"/>
                  </a:moveTo>
                  <a:cubicBezTo>
                    <a:pt x="2080" y="253"/>
                    <a:pt x="1671" y="253"/>
                    <a:pt x="1230" y="253"/>
                  </a:cubicBezTo>
                  <a:lnTo>
                    <a:pt x="1" y="253"/>
                  </a:lnTo>
                  <a:lnTo>
                    <a:pt x="1" y="914"/>
                  </a:lnTo>
                  <a:cubicBezTo>
                    <a:pt x="1" y="2049"/>
                    <a:pt x="946" y="2962"/>
                    <a:pt x="2112" y="2962"/>
                  </a:cubicBezTo>
                  <a:cubicBezTo>
                    <a:pt x="3246" y="2962"/>
                    <a:pt x="4191" y="2049"/>
                    <a:pt x="4191" y="914"/>
                  </a:cubicBezTo>
                  <a:lnTo>
                    <a:pt x="4191" y="253"/>
                  </a:lnTo>
                  <a:lnTo>
                    <a:pt x="3466" y="253"/>
                  </a:lnTo>
                  <a:cubicBezTo>
                    <a:pt x="3088" y="253"/>
                    <a:pt x="2679" y="190"/>
                    <a:pt x="239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2" name="Google Shape;3532;p62"/>
            <p:cNvSpPr/>
            <p:nvPr/>
          </p:nvSpPr>
          <p:spPr>
            <a:xfrm>
              <a:off x="-33455650" y="3381650"/>
              <a:ext cx="104775" cy="52250"/>
            </a:xfrm>
            <a:custGeom>
              <a:rect b="b" l="l" r="r" t="t"/>
              <a:pathLst>
                <a:path extrusionOk="0" h="2090" w="4191">
                  <a:moveTo>
                    <a:pt x="1702" y="0"/>
                  </a:moveTo>
                  <a:cubicBezTo>
                    <a:pt x="756" y="0"/>
                    <a:pt x="0" y="757"/>
                    <a:pt x="0" y="1702"/>
                  </a:cubicBezTo>
                  <a:lnTo>
                    <a:pt x="0" y="2048"/>
                  </a:lnTo>
                  <a:lnTo>
                    <a:pt x="1229" y="2048"/>
                  </a:lnTo>
                  <a:cubicBezTo>
                    <a:pt x="1544" y="2048"/>
                    <a:pt x="1891" y="2048"/>
                    <a:pt x="2017" y="1985"/>
                  </a:cubicBezTo>
                  <a:cubicBezTo>
                    <a:pt x="2048" y="1954"/>
                    <a:pt x="2080" y="1828"/>
                    <a:pt x="2080" y="1733"/>
                  </a:cubicBezTo>
                  <a:cubicBezTo>
                    <a:pt x="2080" y="1544"/>
                    <a:pt x="2237" y="1387"/>
                    <a:pt x="2458" y="1387"/>
                  </a:cubicBezTo>
                  <a:cubicBezTo>
                    <a:pt x="2647" y="1387"/>
                    <a:pt x="2804" y="1544"/>
                    <a:pt x="2804" y="1733"/>
                  </a:cubicBezTo>
                  <a:cubicBezTo>
                    <a:pt x="2804" y="1828"/>
                    <a:pt x="2804" y="1954"/>
                    <a:pt x="2867" y="1985"/>
                  </a:cubicBezTo>
                  <a:cubicBezTo>
                    <a:pt x="2941" y="2059"/>
                    <a:pt x="3091" y="2090"/>
                    <a:pt x="3265" y="2090"/>
                  </a:cubicBezTo>
                  <a:cubicBezTo>
                    <a:pt x="3388" y="2090"/>
                    <a:pt x="3524" y="2074"/>
                    <a:pt x="3655" y="2048"/>
                  </a:cubicBezTo>
                  <a:lnTo>
                    <a:pt x="4190" y="2048"/>
                  </a:lnTo>
                  <a:lnTo>
                    <a:pt x="4190" y="1702"/>
                  </a:lnTo>
                  <a:cubicBezTo>
                    <a:pt x="4096" y="757"/>
                    <a:pt x="3308" y="0"/>
                    <a:pt x="236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3" name="Google Shape;3533;p62"/>
            <p:cNvSpPr/>
            <p:nvPr/>
          </p:nvSpPr>
          <p:spPr>
            <a:xfrm>
              <a:off x="-33456450" y="3443875"/>
              <a:ext cx="102425" cy="74850"/>
            </a:xfrm>
            <a:custGeom>
              <a:rect b="b" l="l" r="r" t="t"/>
              <a:pathLst>
                <a:path extrusionOk="0" h="2994" w="4097">
                  <a:moveTo>
                    <a:pt x="2395" y="0"/>
                  </a:moveTo>
                  <a:cubicBezTo>
                    <a:pt x="2080" y="252"/>
                    <a:pt x="1639" y="252"/>
                    <a:pt x="1230" y="252"/>
                  </a:cubicBezTo>
                  <a:lnTo>
                    <a:pt x="1" y="252"/>
                  </a:lnTo>
                  <a:lnTo>
                    <a:pt x="1" y="914"/>
                  </a:lnTo>
                  <a:cubicBezTo>
                    <a:pt x="1" y="2048"/>
                    <a:pt x="914" y="2993"/>
                    <a:pt x="2049" y="2993"/>
                  </a:cubicBezTo>
                  <a:cubicBezTo>
                    <a:pt x="3183" y="2993"/>
                    <a:pt x="4096" y="2048"/>
                    <a:pt x="4096" y="914"/>
                  </a:cubicBezTo>
                  <a:lnTo>
                    <a:pt x="4096" y="252"/>
                  </a:lnTo>
                  <a:lnTo>
                    <a:pt x="3435" y="252"/>
                  </a:lnTo>
                  <a:cubicBezTo>
                    <a:pt x="3025" y="252"/>
                    <a:pt x="2679" y="189"/>
                    <a:pt x="239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34" name="Google Shape;3534;p62"/>
          <p:cNvGrpSpPr/>
          <p:nvPr/>
        </p:nvGrpSpPr>
        <p:grpSpPr>
          <a:xfrm>
            <a:off x="3338842" y="1996796"/>
            <a:ext cx="280694" cy="279952"/>
            <a:chOff x="-33646250" y="3586425"/>
            <a:chExt cx="293000" cy="292225"/>
          </a:xfrm>
        </p:grpSpPr>
        <p:sp>
          <p:nvSpPr>
            <p:cNvPr id="3535" name="Google Shape;3535;p62"/>
            <p:cNvSpPr/>
            <p:nvPr/>
          </p:nvSpPr>
          <p:spPr>
            <a:xfrm>
              <a:off x="-33646250" y="3739225"/>
              <a:ext cx="141775" cy="139425"/>
            </a:xfrm>
            <a:custGeom>
              <a:rect b="b" l="l" r="r" t="t"/>
              <a:pathLst>
                <a:path extrusionOk="0" h="5577" w="5671">
                  <a:moveTo>
                    <a:pt x="4190" y="1"/>
                  </a:moveTo>
                  <a:cubicBezTo>
                    <a:pt x="4001" y="316"/>
                    <a:pt x="3970" y="725"/>
                    <a:pt x="4127" y="1040"/>
                  </a:cubicBezTo>
                  <a:lnTo>
                    <a:pt x="3497" y="1670"/>
                  </a:lnTo>
                  <a:cubicBezTo>
                    <a:pt x="3345" y="1589"/>
                    <a:pt x="3194" y="1550"/>
                    <a:pt x="3047" y="1550"/>
                  </a:cubicBezTo>
                  <a:cubicBezTo>
                    <a:pt x="2797" y="1550"/>
                    <a:pt x="2561" y="1661"/>
                    <a:pt x="2363" y="1859"/>
                  </a:cubicBezTo>
                  <a:lnTo>
                    <a:pt x="378" y="3813"/>
                  </a:lnTo>
                  <a:cubicBezTo>
                    <a:pt x="0" y="4222"/>
                    <a:pt x="0" y="4884"/>
                    <a:pt x="378" y="5293"/>
                  </a:cubicBezTo>
                  <a:cubicBezTo>
                    <a:pt x="583" y="5482"/>
                    <a:pt x="851" y="5577"/>
                    <a:pt x="1115" y="5577"/>
                  </a:cubicBezTo>
                  <a:cubicBezTo>
                    <a:pt x="1378" y="5577"/>
                    <a:pt x="1638" y="5482"/>
                    <a:pt x="1827" y="5293"/>
                  </a:cubicBezTo>
                  <a:lnTo>
                    <a:pt x="3812" y="3309"/>
                  </a:lnTo>
                  <a:cubicBezTo>
                    <a:pt x="4096" y="3025"/>
                    <a:pt x="4190" y="2553"/>
                    <a:pt x="4001" y="2143"/>
                  </a:cubicBezTo>
                  <a:lnTo>
                    <a:pt x="4631" y="1513"/>
                  </a:lnTo>
                  <a:cubicBezTo>
                    <a:pt x="4789" y="1576"/>
                    <a:pt x="4915" y="1607"/>
                    <a:pt x="5072" y="1607"/>
                  </a:cubicBezTo>
                  <a:cubicBezTo>
                    <a:pt x="5261" y="1607"/>
                    <a:pt x="5450" y="1544"/>
                    <a:pt x="5671" y="1418"/>
                  </a:cubicBezTo>
                  <a:cubicBezTo>
                    <a:pt x="5041" y="1040"/>
                    <a:pt x="4568" y="568"/>
                    <a:pt x="419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6" name="Google Shape;3536;p62"/>
            <p:cNvSpPr/>
            <p:nvPr/>
          </p:nvSpPr>
          <p:spPr>
            <a:xfrm>
              <a:off x="-33541500" y="3586425"/>
              <a:ext cx="188250" cy="187475"/>
            </a:xfrm>
            <a:custGeom>
              <a:rect b="b" l="l" r="r" t="t"/>
              <a:pathLst>
                <a:path extrusionOk="0" h="7499" w="7530">
                  <a:moveTo>
                    <a:pt x="3718" y="1387"/>
                  </a:moveTo>
                  <a:cubicBezTo>
                    <a:pt x="4253" y="1387"/>
                    <a:pt x="4726" y="1859"/>
                    <a:pt x="4726" y="2427"/>
                  </a:cubicBezTo>
                  <a:cubicBezTo>
                    <a:pt x="4789" y="2805"/>
                    <a:pt x="4505" y="3214"/>
                    <a:pt x="4096" y="3372"/>
                  </a:cubicBezTo>
                  <a:lnTo>
                    <a:pt x="4096" y="3750"/>
                  </a:lnTo>
                  <a:cubicBezTo>
                    <a:pt x="4096" y="3939"/>
                    <a:pt x="3938" y="4096"/>
                    <a:pt x="3749" y="4096"/>
                  </a:cubicBezTo>
                  <a:cubicBezTo>
                    <a:pt x="3560" y="4096"/>
                    <a:pt x="3403" y="3939"/>
                    <a:pt x="3403" y="3750"/>
                  </a:cubicBezTo>
                  <a:lnTo>
                    <a:pt x="3403" y="3372"/>
                  </a:lnTo>
                  <a:cubicBezTo>
                    <a:pt x="3403" y="3088"/>
                    <a:pt x="3592" y="2805"/>
                    <a:pt x="3875" y="2742"/>
                  </a:cubicBezTo>
                  <a:cubicBezTo>
                    <a:pt x="4001" y="2679"/>
                    <a:pt x="4096" y="2521"/>
                    <a:pt x="4096" y="2427"/>
                  </a:cubicBezTo>
                  <a:cubicBezTo>
                    <a:pt x="4096" y="2206"/>
                    <a:pt x="3938" y="2049"/>
                    <a:pt x="3749" y="2049"/>
                  </a:cubicBezTo>
                  <a:cubicBezTo>
                    <a:pt x="3560" y="2049"/>
                    <a:pt x="3403" y="2206"/>
                    <a:pt x="3403" y="2427"/>
                  </a:cubicBezTo>
                  <a:cubicBezTo>
                    <a:pt x="3403" y="2616"/>
                    <a:pt x="3245" y="2773"/>
                    <a:pt x="3056" y="2773"/>
                  </a:cubicBezTo>
                  <a:cubicBezTo>
                    <a:pt x="2836" y="2773"/>
                    <a:pt x="2678" y="2616"/>
                    <a:pt x="2678" y="2427"/>
                  </a:cubicBezTo>
                  <a:cubicBezTo>
                    <a:pt x="2678" y="1859"/>
                    <a:pt x="3151" y="1387"/>
                    <a:pt x="3718" y="1387"/>
                  </a:cubicBezTo>
                  <a:close/>
                  <a:moveTo>
                    <a:pt x="3749" y="4726"/>
                  </a:moveTo>
                  <a:cubicBezTo>
                    <a:pt x="3938" y="4726"/>
                    <a:pt x="4096" y="4884"/>
                    <a:pt x="4096" y="5104"/>
                  </a:cubicBezTo>
                  <a:cubicBezTo>
                    <a:pt x="4096" y="5294"/>
                    <a:pt x="3938" y="5451"/>
                    <a:pt x="3749" y="5451"/>
                  </a:cubicBezTo>
                  <a:cubicBezTo>
                    <a:pt x="3560" y="5451"/>
                    <a:pt x="3403" y="5294"/>
                    <a:pt x="3403" y="5104"/>
                  </a:cubicBezTo>
                  <a:cubicBezTo>
                    <a:pt x="3403" y="4884"/>
                    <a:pt x="3560" y="4726"/>
                    <a:pt x="3749" y="4726"/>
                  </a:cubicBezTo>
                  <a:close/>
                  <a:moveTo>
                    <a:pt x="3749" y="1"/>
                  </a:moveTo>
                  <a:cubicBezTo>
                    <a:pt x="1670" y="1"/>
                    <a:pt x="0" y="1702"/>
                    <a:pt x="0" y="3750"/>
                  </a:cubicBezTo>
                  <a:cubicBezTo>
                    <a:pt x="0" y="5829"/>
                    <a:pt x="1702" y="7499"/>
                    <a:pt x="3749" y="7499"/>
                  </a:cubicBezTo>
                  <a:cubicBezTo>
                    <a:pt x="5829" y="7499"/>
                    <a:pt x="7498" y="5798"/>
                    <a:pt x="7498" y="3750"/>
                  </a:cubicBezTo>
                  <a:cubicBezTo>
                    <a:pt x="7530" y="1670"/>
                    <a:pt x="5829" y="1"/>
                    <a:pt x="374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37" name="Google Shape;3537;p62"/>
          <p:cNvGrpSpPr/>
          <p:nvPr/>
        </p:nvGrpSpPr>
        <p:grpSpPr>
          <a:xfrm>
            <a:off x="3341728" y="2431869"/>
            <a:ext cx="279952" cy="280718"/>
            <a:chOff x="-33645475" y="3944800"/>
            <a:chExt cx="292225" cy="293025"/>
          </a:xfrm>
        </p:grpSpPr>
        <p:sp>
          <p:nvSpPr>
            <p:cNvPr id="3538" name="Google Shape;3538;p62"/>
            <p:cNvSpPr/>
            <p:nvPr/>
          </p:nvSpPr>
          <p:spPr>
            <a:xfrm>
              <a:off x="-33549375" y="3944800"/>
              <a:ext cx="98475" cy="70900"/>
            </a:xfrm>
            <a:custGeom>
              <a:rect b="b" l="l" r="r" t="t"/>
              <a:pathLst>
                <a:path extrusionOk="0" h="2836" w="3939">
                  <a:moveTo>
                    <a:pt x="1985" y="0"/>
                  </a:moveTo>
                  <a:cubicBezTo>
                    <a:pt x="1260" y="0"/>
                    <a:pt x="473" y="946"/>
                    <a:pt x="0" y="2521"/>
                  </a:cubicBezTo>
                  <a:cubicBezTo>
                    <a:pt x="158" y="2615"/>
                    <a:pt x="284" y="2710"/>
                    <a:pt x="410" y="2836"/>
                  </a:cubicBezTo>
                  <a:cubicBezTo>
                    <a:pt x="914" y="2773"/>
                    <a:pt x="1481" y="2773"/>
                    <a:pt x="1985" y="2773"/>
                  </a:cubicBezTo>
                  <a:cubicBezTo>
                    <a:pt x="2489" y="2773"/>
                    <a:pt x="3056" y="2804"/>
                    <a:pt x="3560" y="2836"/>
                  </a:cubicBezTo>
                  <a:cubicBezTo>
                    <a:pt x="3623" y="2678"/>
                    <a:pt x="3781" y="2584"/>
                    <a:pt x="3938" y="2521"/>
                  </a:cubicBezTo>
                  <a:cubicBezTo>
                    <a:pt x="3529" y="946"/>
                    <a:pt x="2741" y="0"/>
                    <a:pt x="198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9" name="Google Shape;3539;p62"/>
            <p:cNvSpPr/>
            <p:nvPr/>
          </p:nvSpPr>
          <p:spPr>
            <a:xfrm>
              <a:off x="-33645475" y="4041675"/>
              <a:ext cx="70900" cy="98475"/>
            </a:xfrm>
            <a:custGeom>
              <a:rect b="b" l="l" r="r" t="t"/>
              <a:pathLst>
                <a:path extrusionOk="0" h="3939" w="2836">
                  <a:moveTo>
                    <a:pt x="2521" y="0"/>
                  </a:moveTo>
                  <a:cubicBezTo>
                    <a:pt x="946" y="473"/>
                    <a:pt x="32" y="1229"/>
                    <a:pt x="32" y="1954"/>
                  </a:cubicBezTo>
                  <a:cubicBezTo>
                    <a:pt x="1" y="2710"/>
                    <a:pt x="946" y="3466"/>
                    <a:pt x="2521" y="3939"/>
                  </a:cubicBezTo>
                  <a:cubicBezTo>
                    <a:pt x="2584" y="3781"/>
                    <a:pt x="2710" y="3655"/>
                    <a:pt x="2836" y="3529"/>
                  </a:cubicBezTo>
                  <a:cubicBezTo>
                    <a:pt x="2773" y="3025"/>
                    <a:pt x="2773" y="2521"/>
                    <a:pt x="2773" y="1954"/>
                  </a:cubicBezTo>
                  <a:cubicBezTo>
                    <a:pt x="2773" y="1418"/>
                    <a:pt x="2805" y="914"/>
                    <a:pt x="2836" y="379"/>
                  </a:cubicBezTo>
                  <a:cubicBezTo>
                    <a:pt x="2679" y="316"/>
                    <a:pt x="2553" y="158"/>
                    <a:pt x="252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0" name="Google Shape;3540;p62"/>
            <p:cNvSpPr/>
            <p:nvPr/>
          </p:nvSpPr>
          <p:spPr>
            <a:xfrm>
              <a:off x="-33424150" y="4042450"/>
              <a:ext cx="70900" cy="52025"/>
            </a:xfrm>
            <a:custGeom>
              <a:rect b="b" l="l" r="r" t="t"/>
              <a:pathLst>
                <a:path extrusionOk="0" h="2081" w="2836">
                  <a:moveTo>
                    <a:pt x="316" y="1"/>
                  </a:moveTo>
                  <a:cubicBezTo>
                    <a:pt x="253" y="159"/>
                    <a:pt x="127" y="285"/>
                    <a:pt x="1" y="379"/>
                  </a:cubicBezTo>
                  <a:cubicBezTo>
                    <a:pt x="32" y="600"/>
                    <a:pt x="32" y="789"/>
                    <a:pt x="32" y="978"/>
                  </a:cubicBezTo>
                  <a:cubicBezTo>
                    <a:pt x="158" y="978"/>
                    <a:pt x="284" y="946"/>
                    <a:pt x="442" y="946"/>
                  </a:cubicBezTo>
                  <a:cubicBezTo>
                    <a:pt x="1387" y="946"/>
                    <a:pt x="2237" y="1387"/>
                    <a:pt x="2804" y="2080"/>
                  </a:cubicBezTo>
                  <a:lnTo>
                    <a:pt x="2804" y="1954"/>
                  </a:lnTo>
                  <a:cubicBezTo>
                    <a:pt x="2836" y="1230"/>
                    <a:pt x="1891" y="474"/>
                    <a:pt x="31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1" name="Google Shape;3541;p62"/>
            <p:cNvSpPr/>
            <p:nvPr/>
          </p:nvSpPr>
          <p:spPr>
            <a:xfrm>
              <a:off x="-33549375" y="4165325"/>
              <a:ext cx="86650" cy="70925"/>
            </a:xfrm>
            <a:custGeom>
              <a:rect b="b" l="l" r="r" t="t"/>
              <a:pathLst>
                <a:path extrusionOk="0" h="2837" w="3466">
                  <a:moveTo>
                    <a:pt x="410" y="1"/>
                  </a:moveTo>
                  <a:cubicBezTo>
                    <a:pt x="315" y="158"/>
                    <a:pt x="158" y="284"/>
                    <a:pt x="0" y="316"/>
                  </a:cubicBezTo>
                  <a:cubicBezTo>
                    <a:pt x="473" y="1891"/>
                    <a:pt x="1260" y="2836"/>
                    <a:pt x="1985" y="2836"/>
                  </a:cubicBezTo>
                  <a:cubicBezTo>
                    <a:pt x="2489" y="2836"/>
                    <a:pt x="3056" y="2364"/>
                    <a:pt x="3466" y="1544"/>
                  </a:cubicBezTo>
                  <a:lnTo>
                    <a:pt x="3119" y="1072"/>
                  </a:lnTo>
                  <a:cubicBezTo>
                    <a:pt x="2836" y="851"/>
                    <a:pt x="2678" y="473"/>
                    <a:pt x="2521" y="95"/>
                  </a:cubicBezTo>
                  <a:lnTo>
                    <a:pt x="1985" y="95"/>
                  </a:lnTo>
                  <a:cubicBezTo>
                    <a:pt x="1418" y="95"/>
                    <a:pt x="882" y="64"/>
                    <a:pt x="41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2" name="Google Shape;3542;p62"/>
            <p:cNvSpPr/>
            <p:nvPr/>
          </p:nvSpPr>
          <p:spPr>
            <a:xfrm>
              <a:off x="-33558825" y="4030650"/>
              <a:ext cx="118950" cy="120525"/>
            </a:xfrm>
            <a:custGeom>
              <a:rect b="b" l="l" r="r" t="t"/>
              <a:pathLst>
                <a:path extrusionOk="0" h="4821" w="4758">
                  <a:moveTo>
                    <a:pt x="2395" y="0"/>
                  </a:moveTo>
                  <a:cubicBezTo>
                    <a:pt x="1922" y="0"/>
                    <a:pt x="1418" y="32"/>
                    <a:pt x="1008" y="95"/>
                  </a:cubicBezTo>
                  <a:cubicBezTo>
                    <a:pt x="977" y="599"/>
                    <a:pt x="599" y="977"/>
                    <a:pt x="63" y="1040"/>
                  </a:cubicBezTo>
                  <a:cubicBezTo>
                    <a:pt x="32" y="1450"/>
                    <a:pt x="0" y="1922"/>
                    <a:pt x="0" y="2395"/>
                  </a:cubicBezTo>
                  <a:cubicBezTo>
                    <a:pt x="0" y="2867"/>
                    <a:pt x="32" y="3340"/>
                    <a:pt x="63" y="3781"/>
                  </a:cubicBezTo>
                  <a:cubicBezTo>
                    <a:pt x="599" y="3812"/>
                    <a:pt x="977" y="4222"/>
                    <a:pt x="1008" y="4726"/>
                  </a:cubicBezTo>
                  <a:cubicBezTo>
                    <a:pt x="1449" y="4758"/>
                    <a:pt x="1922" y="4821"/>
                    <a:pt x="2395" y="4821"/>
                  </a:cubicBezTo>
                  <a:lnTo>
                    <a:pt x="2804" y="4821"/>
                  </a:lnTo>
                  <a:cubicBezTo>
                    <a:pt x="2804" y="4695"/>
                    <a:pt x="2741" y="4569"/>
                    <a:pt x="2741" y="4506"/>
                  </a:cubicBezTo>
                  <a:cubicBezTo>
                    <a:pt x="2741" y="3151"/>
                    <a:pt x="3592" y="2017"/>
                    <a:pt x="4757" y="1576"/>
                  </a:cubicBezTo>
                  <a:cubicBezTo>
                    <a:pt x="4757" y="1387"/>
                    <a:pt x="4726" y="1229"/>
                    <a:pt x="4726" y="1040"/>
                  </a:cubicBezTo>
                  <a:cubicBezTo>
                    <a:pt x="4222" y="977"/>
                    <a:pt x="3812" y="599"/>
                    <a:pt x="3781" y="95"/>
                  </a:cubicBezTo>
                  <a:cubicBezTo>
                    <a:pt x="3340" y="32"/>
                    <a:pt x="2867" y="0"/>
                    <a:pt x="239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3" name="Google Shape;3543;p62"/>
            <p:cNvSpPr/>
            <p:nvPr/>
          </p:nvSpPr>
          <p:spPr>
            <a:xfrm>
              <a:off x="-33639950" y="4129900"/>
              <a:ext cx="100825" cy="100825"/>
            </a:xfrm>
            <a:custGeom>
              <a:rect b="b" l="l" r="r" t="t"/>
              <a:pathLst>
                <a:path extrusionOk="0" h="4033" w="4033">
                  <a:moveTo>
                    <a:pt x="0" y="0"/>
                  </a:moveTo>
                  <a:lnTo>
                    <a:pt x="0" y="0"/>
                  </a:lnTo>
                  <a:cubicBezTo>
                    <a:pt x="567" y="1953"/>
                    <a:pt x="2111" y="3466"/>
                    <a:pt x="4033" y="4033"/>
                  </a:cubicBezTo>
                  <a:cubicBezTo>
                    <a:pt x="3592" y="3466"/>
                    <a:pt x="3245" y="2741"/>
                    <a:pt x="2962" y="1827"/>
                  </a:cubicBezTo>
                  <a:cubicBezTo>
                    <a:pt x="2584" y="1733"/>
                    <a:pt x="2300" y="1481"/>
                    <a:pt x="2206" y="1071"/>
                  </a:cubicBezTo>
                  <a:cubicBezTo>
                    <a:pt x="1323" y="851"/>
                    <a:pt x="567" y="441"/>
                    <a:pt x="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4" name="Google Shape;3544;p62"/>
            <p:cNvSpPr/>
            <p:nvPr/>
          </p:nvSpPr>
          <p:spPr>
            <a:xfrm>
              <a:off x="-33459600" y="3951875"/>
              <a:ext cx="100850" cy="100075"/>
            </a:xfrm>
            <a:custGeom>
              <a:rect b="b" l="l" r="r" t="t"/>
              <a:pathLst>
                <a:path extrusionOk="0" h="4003" w="4034">
                  <a:moveTo>
                    <a:pt x="1" y="1"/>
                  </a:moveTo>
                  <a:lnTo>
                    <a:pt x="1" y="1"/>
                  </a:lnTo>
                  <a:cubicBezTo>
                    <a:pt x="442" y="537"/>
                    <a:pt x="788" y="1293"/>
                    <a:pt x="1072" y="2206"/>
                  </a:cubicBezTo>
                  <a:cubicBezTo>
                    <a:pt x="1419" y="2238"/>
                    <a:pt x="1734" y="2553"/>
                    <a:pt x="1828" y="2962"/>
                  </a:cubicBezTo>
                  <a:cubicBezTo>
                    <a:pt x="2710" y="3183"/>
                    <a:pt x="3466" y="3592"/>
                    <a:pt x="4033" y="4002"/>
                  </a:cubicBezTo>
                  <a:cubicBezTo>
                    <a:pt x="3466" y="2080"/>
                    <a:pt x="1923" y="537"/>
                    <a:pt x="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5" name="Google Shape;3545;p62"/>
            <p:cNvSpPr/>
            <p:nvPr/>
          </p:nvSpPr>
          <p:spPr>
            <a:xfrm>
              <a:off x="-33639950" y="3951100"/>
              <a:ext cx="100825" cy="100050"/>
            </a:xfrm>
            <a:custGeom>
              <a:rect b="b" l="l" r="r" t="t"/>
              <a:pathLst>
                <a:path extrusionOk="0" h="4002" w="4033">
                  <a:moveTo>
                    <a:pt x="4033" y="0"/>
                  </a:moveTo>
                  <a:lnTo>
                    <a:pt x="4033" y="0"/>
                  </a:lnTo>
                  <a:cubicBezTo>
                    <a:pt x="2111" y="536"/>
                    <a:pt x="567" y="2080"/>
                    <a:pt x="0" y="4002"/>
                  </a:cubicBezTo>
                  <a:cubicBezTo>
                    <a:pt x="567" y="3592"/>
                    <a:pt x="1323" y="3214"/>
                    <a:pt x="2206" y="2962"/>
                  </a:cubicBezTo>
                  <a:cubicBezTo>
                    <a:pt x="2300" y="2552"/>
                    <a:pt x="2615" y="2269"/>
                    <a:pt x="2962" y="2206"/>
                  </a:cubicBezTo>
                  <a:cubicBezTo>
                    <a:pt x="3214" y="1292"/>
                    <a:pt x="3592" y="505"/>
                    <a:pt x="403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6" name="Google Shape;3546;p62"/>
            <p:cNvSpPr/>
            <p:nvPr/>
          </p:nvSpPr>
          <p:spPr>
            <a:xfrm>
              <a:off x="-33472975" y="4082625"/>
              <a:ext cx="119725" cy="155200"/>
            </a:xfrm>
            <a:custGeom>
              <a:rect b="b" l="l" r="r" t="t"/>
              <a:pathLst>
                <a:path extrusionOk="0" h="6208" w="4789">
                  <a:moveTo>
                    <a:pt x="2395" y="1355"/>
                  </a:moveTo>
                  <a:cubicBezTo>
                    <a:pt x="2930" y="1355"/>
                    <a:pt x="3403" y="1828"/>
                    <a:pt x="3403" y="2364"/>
                  </a:cubicBezTo>
                  <a:cubicBezTo>
                    <a:pt x="3403" y="2962"/>
                    <a:pt x="2930" y="3403"/>
                    <a:pt x="2395" y="3403"/>
                  </a:cubicBezTo>
                  <a:cubicBezTo>
                    <a:pt x="1827" y="3403"/>
                    <a:pt x="1355" y="2931"/>
                    <a:pt x="1355" y="2364"/>
                  </a:cubicBezTo>
                  <a:cubicBezTo>
                    <a:pt x="1355" y="1828"/>
                    <a:pt x="1827" y="1355"/>
                    <a:pt x="2395" y="1355"/>
                  </a:cubicBezTo>
                  <a:close/>
                  <a:moveTo>
                    <a:pt x="2395" y="1"/>
                  </a:moveTo>
                  <a:cubicBezTo>
                    <a:pt x="1040" y="1"/>
                    <a:pt x="0" y="1072"/>
                    <a:pt x="0" y="2427"/>
                  </a:cubicBezTo>
                  <a:cubicBezTo>
                    <a:pt x="0" y="2994"/>
                    <a:pt x="221" y="3592"/>
                    <a:pt x="630" y="4002"/>
                  </a:cubicBezTo>
                  <a:lnTo>
                    <a:pt x="2111" y="6050"/>
                  </a:lnTo>
                  <a:cubicBezTo>
                    <a:pt x="2206" y="6113"/>
                    <a:pt x="2269" y="6207"/>
                    <a:pt x="2395" y="6207"/>
                  </a:cubicBezTo>
                  <a:cubicBezTo>
                    <a:pt x="2521" y="6207"/>
                    <a:pt x="2584" y="6144"/>
                    <a:pt x="2678" y="6050"/>
                  </a:cubicBezTo>
                  <a:lnTo>
                    <a:pt x="4442" y="3592"/>
                  </a:lnTo>
                  <a:cubicBezTo>
                    <a:pt x="4663" y="3246"/>
                    <a:pt x="4757" y="2805"/>
                    <a:pt x="4757" y="2364"/>
                  </a:cubicBezTo>
                  <a:cubicBezTo>
                    <a:pt x="4789" y="1072"/>
                    <a:pt x="3686" y="1"/>
                    <a:pt x="239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7" name="Google Shape;3547;p62"/>
            <p:cNvSpPr/>
            <p:nvPr/>
          </p:nvSpPr>
          <p:spPr>
            <a:xfrm>
              <a:off x="-33421775" y="4133825"/>
              <a:ext cx="17350" cy="18150"/>
            </a:xfrm>
            <a:custGeom>
              <a:rect b="b" l="l" r="r" t="t"/>
              <a:pathLst>
                <a:path extrusionOk="0" h="726" w="694">
                  <a:moveTo>
                    <a:pt x="347" y="1"/>
                  </a:moveTo>
                  <a:cubicBezTo>
                    <a:pt x="158" y="1"/>
                    <a:pt x="0" y="158"/>
                    <a:pt x="0" y="379"/>
                  </a:cubicBezTo>
                  <a:cubicBezTo>
                    <a:pt x="0" y="568"/>
                    <a:pt x="158" y="725"/>
                    <a:pt x="347" y="725"/>
                  </a:cubicBezTo>
                  <a:cubicBezTo>
                    <a:pt x="536" y="725"/>
                    <a:pt x="693" y="568"/>
                    <a:pt x="693" y="379"/>
                  </a:cubicBezTo>
                  <a:cubicBezTo>
                    <a:pt x="693" y="158"/>
                    <a:pt x="536" y="1"/>
                    <a:pt x="3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48" name="Google Shape;3548;p62"/>
          <p:cNvGrpSpPr/>
          <p:nvPr/>
        </p:nvGrpSpPr>
        <p:grpSpPr>
          <a:xfrm>
            <a:off x="2030502" y="2870411"/>
            <a:ext cx="278443" cy="280574"/>
            <a:chOff x="-31809525" y="3192625"/>
            <a:chExt cx="290650" cy="292875"/>
          </a:xfrm>
        </p:grpSpPr>
        <p:sp>
          <p:nvSpPr>
            <p:cNvPr id="3549" name="Google Shape;3549;p62"/>
            <p:cNvSpPr/>
            <p:nvPr/>
          </p:nvSpPr>
          <p:spPr>
            <a:xfrm>
              <a:off x="-31767775" y="3192625"/>
              <a:ext cx="204800" cy="153600"/>
            </a:xfrm>
            <a:custGeom>
              <a:rect b="b" l="l" r="r" t="t"/>
              <a:pathLst>
                <a:path extrusionOk="0" h="6144" w="8192">
                  <a:moveTo>
                    <a:pt x="4096" y="0"/>
                  </a:moveTo>
                  <a:cubicBezTo>
                    <a:pt x="2206" y="0"/>
                    <a:pt x="662" y="1544"/>
                    <a:pt x="662" y="3434"/>
                  </a:cubicBezTo>
                  <a:lnTo>
                    <a:pt x="662" y="3497"/>
                  </a:lnTo>
                  <a:cubicBezTo>
                    <a:pt x="252" y="3655"/>
                    <a:pt x="0" y="4033"/>
                    <a:pt x="0" y="4442"/>
                  </a:cubicBezTo>
                  <a:lnTo>
                    <a:pt x="0" y="5136"/>
                  </a:lnTo>
                  <a:cubicBezTo>
                    <a:pt x="0" y="5671"/>
                    <a:pt x="473" y="6144"/>
                    <a:pt x="1009" y="6144"/>
                  </a:cubicBezTo>
                  <a:cubicBezTo>
                    <a:pt x="1135" y="6144"/>
                    <a:pt x="1261" y="6112"/>
                    <a:pt x="1387" y="6081"/>
                  </a:cubicBezTo>
                  <a:lnTo>
                    <a:pt x="1387" y="3403"/>
                  </a:lnTo>
                  <a:cubicBezTo>
                    <a:pt x="1387" y="1891"/>
                    <a:pt x="2584" y="630"/>
                    <a:pt x="4096" y="630"/>
                  </a:cubicBezTo>
                  <a:cubicBezTo>
                    <a:pt x="5577" y="630"/>
                    <a:pt x="6806" y="1891"/>
                    <a:pt x="6806" y="3403"/>
                  </a:cubicBezTo>
                  <a:lnTo>
                    <a:pt x="6806" y="6081"/>
                  </a:lnTo>
                  <a:cubicBezTo>
                    <a:pt x="6932" y="6112"/>
                    <a:pt x="7058" y="6144"/>
                    <a:pt x="7152" y="6144"/>
                  </a:cubicBezTo>
                  <a:cubicBezTo>
                    <a:pt x="7719" y="6144"/>
                    <a:pt x="8192" y="5671"/>
                    <a:pt x="8192" y="5136"/>
                  </a:cubicBezTo>
                  <a:lnTo>
                    <a:pt x="8192" y="4442"/>
                  </a:lnTo>
                  <a:cubicBezTo>
                    <a:pt x="8192" y="4033"/>
                    <a:pt x="7908" y="3623"/>
                    <a:pt x="7530" y="3497"/>
                  </a:cubicBezTo>
                  <a:lnTo>
                    <a:pt x="7530" y="3434"/>
                  </a:lnTo>
                  <a:cubicBezTo>
                    <a:pt x="7467" y="1576"/>
                    <a:pt x="5986" y="0"/>
                    <a:pt x="409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0" name="Google Shape;3550;p62"/>
            <p:cNvSpPr/>
            <p:nvPr/>
          </p:nvSpPr>
          <p:spPr>
            <a:xfrm>
              <a:off x="-31715000" y="3244600"/>
              <a:ext cx="101625" cy="52450"/>
            </a:xfrm>
            <a:custGeom>
              <a:rect b="b" l="l" r="r" t="t"/>
              <a:pathLst>
                <a:path extrusionOk="0" h="2098" w="4065">
                  <a:moveTo>
                    <a:pt x="1702" y="1"/>
                  </a:moveTo>
                  <a:cubicBezTo>
                    <a:pt x="756" y="1"/>
                    <a:pt x="0" y="757"/>
                    <a:pt x="0" y="1702"/>
                  </a:cubicBezTo>
                  <a:lnTo>
                    <a:pt x="0" y="2080"/>
                  </a:lnTo>
                  <a:lnTo>
                    <a:pt x="1229" y="2080"/>
                  </a:lnTo>
                  <a:cubicBezTo>
                    <a:pt x="1418" y="2080"/>
                    <a:pt x="1765" y="2080"/>
                    <a:pt x="1891" y="1985"/>
                  </a:cubicBezTo>
                  <a:cubicBezTo>
                    <a:pt x="1922" y="1954"/>
                    <a:pt x="1985" y="1828"/>
                    <a:pt x="1985" y="1765"/>
                  </a:cubicBezTo>
                  <a:cubicBezTo>
                    <a:pt x="1985" y="1544"/>
                    <a:pt x="2143" y="1387"/>
                    <a:pt x="2332" y="1387"/>
                  </a:cubicBezTo>
                  <a:cubicBezTo>
                    <a:pt x="2521" y="1387"/>
                    <a:pt x="2678" y="1544"/>
                    <a:pt x="2678" y="1765"/>
                  </a:cubicBezTo>
                  <a:cubicBezTo>
                    <a:pt x="2678" y="1828"/>
                    <a:pt x="2678" y="1954"/>
                    <a:pt x="2773" y="1985"/>
                  </a:cubicBezTo>
                  <a:cubicBezTo>
                    <a:pt x="2836" y="2069"/>
                    <a:pt x="3025" y="2097"/>
                    <a:pt x="3237" y="2097"/>
                  </a:cubicBezTo>
                  <a:cubicBezTo>
                    <a:pt x="3343" y="2097"/>
                    <a:pt x="3455" y="2090"/>
                    <a:pt x="3560" y="2080"/>
                  </a:cubicBezTo>
                  <a:lnTo>
                    <a:pt x="4064" y="2080"/>
                  </a:lnTo>
                  <a:lnTo>
                    <a:pt x="4064" y="1702"/>
                  </a:lnTo>
                  <a:cubicBezTo>
                    <a:pt x="4064" y="757"/>
                    <a:pt x="3308" y="1"/>
                    <a:pt x="236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1" name="Google Shape;3551;p62"/>
            <p:cNvSpPr/>
            <p:nvPr/>
          </p:nvSpPr>
          <p:spPr>
            <a:xfrm>
              <a:off x="-31716575" y="3308400"/>
              <a:ext cx="102400" cy="73275"/>
            </a:xfrm>
            <a:custGeom>
              <a:rect b="b" l="l" r="r" t="t"/>
              <a:pathLst>
                <a:path extrusionOk="0" h="2931" w="4096">
                  <a:moveTo>
                    <a:pt x="2395" y="1"/>
                  </a:moveTo>
                  <a:cubicBezTo>
                    <a:pt x="2080" y="221"/>
                    <a:pt x="1639" y="221"/>
                    <a:pt x="1197" y="221"/>
                  </a:cubicBezTo>
                  <a:lnTo>
                    <a:pt x="0" y="221"/>
                  </a:lnTo>
                  <a:lnTo>
                    <a:pt x="0" y="883"/>
                  </a:lnTo>
                  <a:cubicBezTo>
                    <a:pt x="0" y="2048"/>
                    <a:pt x="914" y="2930"/>
                    <a:pt x="2048" y="2930"/>
                  </a:cubicBezTo>
                  <a:cubicBezTo>
                    <a:pt x="3182" y="2930"/>
                    <a:pt x="4096" y="2048"/>
                    <a:pt x="4096" y="883"/>
                  </a:cubicBezTo>
                  <a:lnTo>
                    <a:pt x="4096" y="221"/>
                  </a:lnTo>
                  <a:lnTo>
                    <a:pt x="3403" y="221"/>
                  </a:lnTo>
                  <a:cubicBezTo>
                    <a:pt x="3025" y="221"/>
                    <a:pt x="2678" y="190"/>
                    <a:pt x="239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2" name="Google Shape;3552;p62"/>
            <p:cNvSpPr/>
            <p:nvPr/>
          </p:nvSpPr>
          <p:spPr>
            <a:xfrm>
              <a:off x="-31809525" y="3386375"/>
              <a:ext cx="290650" cy="99125"/>
            </a:xfrm>
            <a:custGeom>
              <a:rect b="b" l="l" r="r" t="t"/>
              <a:pathLst>
                <a:path extrusionOk="0" h="3965" w="11626">
                  <a:moveTo>
                    <a:pt x="2092" y="0"/>
                  </a:moveTo>
                  <a:cubicBezTo>
                    <a:pt x="1962" y="0"/>
                    <a:pt x="1828" y="63"/>
                    <a:pt x="1765" y="190"/>
                  </a:cubicBezTo>
                  <a:lnTo>
                    <a:pt x="1355" y="1072"/>
                  </a:lnTo>
                  <a:lnTo>
                    <a:pt x="316" y="1229"/>
                  </a:lnTo>
                  <a:cubicBezTo>
                    <a:pt x="190" y="1229"/>
                    <a:pt x="95" y="1355"/>
                    <a:pt x="64" y="1481"/>
                  </a:cubicBezTo>
                  <a:cubicBezTo>
                    <a:pt x="1" y="1607"/>
                    <a:pt x="64" y="1765"/>
                    <a:pt x="127" y="1828"/>
                  </a:cubicBezTo>
                  <a:lnTo>
                    <a:pt x="883" y="2552"/>
                  </a:lnTo>
                  <a:lnTo>
                    <a:pt x="725" y="3561"/>
                  </a:lnTo>
                  <a:cubicBezTo>
                    <a:pt x="694" y="3687"/>
                    <a:pt x="757" y="3844"/>
                    <a:pt x="851" y="3876"/>
                  </a:cubicBezTo>
                  <a:cubicBezTo>
                    <a:pt x="903" y="3928"/>
                    <a:pt x="965" y="3951"/>
                    <a:pt x="1031" y="3951"/>
                  </a:cubicBezTo>
                  <a:cubicBezTo>
                    <a:pt x="1085" y="3951"/>
                    <a:pt x="1141" y="3935"/>
                    <a:pt x="1198" y="3907"/>
                  </a:cubicBezTo>
                  <a:lnTo>
                    <a:pt x="2112" y="3435"/>
                  </a:lnTo>
                  <a:lnTo>
                    <a:pt x="2994" y="3907"/>
                  </a:lnTo>
                  <a:cubicBezTo>
                    <a:pt x="3046" y="3947"/>
                    <a:pt x="3099" y="3964"/>
                    <a:pt x="3152" y="3964"/>
                  </a:cubicBezTo>
                  <a:cubicBezTo>
                    <a:pt x="3225" y="3964"/>
                    <a:pt x="3298" y="3930"/>
                    <a:pt x="3372" y="3876"/>
                  </a:cubicBezTo>
                  <a:cubicBezTo>
                    <a:pt x="3466" y="3813"/>
                    <a:pt x="3529" y="3687"/>
                    <a:pt x="3466" y="3561"/>
                  </a:cubicBezTo>
                  <a:lnTo>
                    <a:pt x="3309" y="2552"/>
                  </a:lnTo>
                  <a:lnTo>
                    <a:pt x="4002" y="1891"/>
                  </a:lnTo>
                  <a:lnTo>
                    <a:pt x="4663" y="2552"/>
                  </a:lnTo>
                  <a:lnTo>
                    <a:pt x="4506" y="3561"/>
                  </a:lnTo>
                  <a:cubicBezTo>
                    <a:pt x="4474" y="3687"/>
                    <a:pt x="4537" y="3844"/>
                    <a:pt x="4632" y="3876"/>
                  </a:cubicBezTo>
                  <a:cubicBezTo>
                    <a:pt x="4684" y="3928"/>
                    <a:pt x="4746" y="3951"/>
                    <a:pt x="4811" y="3951"/>
                  </a:cubicBezTo>
                  <a:cubicBezTo>
                    <a:pt x="4865" y="3951"/>
                    <a:pt x="4922" y="3935"/>
                    <a:pt x="4978" y="3907"/>
                  </a:cubicBezTo>
                  <a:lnTo>
                    <a:pt x="5892" y="3435"/>
                  </a:lnTo>
                  <a:lnTo>
                    <a:pt x="6774" y="3907"/>
                  </a:lnTo>
                  <a:cubicBezTo>
                    <a:pt x="6827" y="3947"/>
                    <a:pt x="6880" y="3964"/>
                    <a:pt x="6933" y="3964"/>
                  </a:cubicBezTo>
                  <a:cubicBezTo>
                    <a:pt x="7006" y="3964"/>
                    <a:pt x="7079" y="3930"/>
                    <a:pt x="7152" y="3876"/>
                  </a:cubicBezTo>
                  <a:cubicBezTo>
                    <a:pt x="7247" y="3813"/>
                    <a:pt x="7310" y="3687"/>
                    <a:pt x="7247" y="3561"/>
                  </a:cubicBezTo>
                  <a:lnTo>
                    <a:pt x="7089" y="2552"/>
                  </a:lnTo>
                  <a:lnTo>
                    <a:pt x="7782" y="1891"/>
                  </a:lnTo>
                  <a:lnTo>
                    <a:pt x="8444" y="2552"/>
                  </a:lnTo>
                  <a:lnTo>
                    <a:pt x="8286" y="3561"/>
                  </a:lnTo>
                  <a:cubicBezTo>
                    <a:pt x="8255" y="3687"/>
                    <a:pt x="8318" y="3844"/>
                    <a:pt x="8413" y="3876"/>
                  </a:cubicBezTo>
                  <a:cubicBezTo>
                    <a:pt x="8465" y="3928"/>
                    <a:pt x="8526" y="3951"/>
                    <a:pt x="8592" y="3951"/>
                  </a:cubicBezTo>
                  <a:cubicBezTo>
                    <a:pt x="8646" y="3951"/>
                    <a:pt x="8702" y="3935"/>
                    <a:pt x="8759" y="3907"/>
                  </a:cubicBezTo>
                  <a:lnTo>
                    <a:pt x="9673" y="3435"/>
                  </a:lnTo>
                  <a:lnTo>
                    <a:pt x="10555" y="3907"/>
                  </a:lnTo>
                  <a:cubicBezTo>
                    <a:pt x="10608" y="3947"/>
                    <a:pt x="10660" y="3964"/>
                    <a:pt x="10713" y="3964"/>
                  </a:cubicBezTo>
                  <a:cubicBezTo>
                    <a:pt x="10786" y="3964"/>
                    <a:pt x="10860" y="3930"/>
                    <a:pt x="10933" y="3876"/>
                  </a:cubicBezTo>
                  <a:cubicBezTo>
                    <a:pt x="11027" y="3813"/>
                    <a:pt x="11090" y="3687"/>
                    <a:pt x="11027" y="3561"/>
                  </a:cubicBezTo>
                  <a:lnTo>
                    <a:pt x="10870" y="2552"/>
                  </a:lnTo>
                  <a:lnTo>
                    <a:pt x="11626" y="1828"/>
                  </a:lnTo>
                  <a:cubicBezTo>
                    <a:pt x="11532" y="1702"/>
                    <a:pt x="11595" y="1607"/>
                    <a:pt x="11532" y="1481"/>
                  </a:cubicBezTo>
                  <a:cubicBezTo>
                    <a:pt x="11500" y="1355"/>
                    <a:pt x="11374" y="1292"/>
                    <a:pt x="11279" y="1229"/>
                  </a:cubicBezTo>
                  <a:lnTo>
                    <a:pt x="10240" y="1072"/>
                  </a:lnTo>
                  <a:lnTo>
                    <a:pt x="9799" y="190"/>
                  </a:lnTo>
                  <a:cubicBezTo>
                    <a:pt x="9751" y="63"/>
                    <a:pt x="9625" y="0"/>
                    <a:pt x="9495" y="0"/>
                  </a:cubicBezTo>
                  <a:cubicBezTo>
                    <a:pt x="9366" y="0"/>
                    <a:pt x="9232" y="63"/>
                    <a:pt x="9169" y="190"/>
                  </a:cubicBezTo>
                  <a:lnTo>
                    <a:pt x="8759" y="1072"/>
                  </a:lnTo>
                  <a:lnTo>
                    <a:pt x="7782" y="1229"/>
                  </a:lnTo>
                  <a:cubicBezTo>
                    <a:pt x="7719" y="1229"/>
                    <a:pt x="7688" y="1292"/>
                    <a:pt x="7656" y="1292"/>
                  </a:cubicBezTo>
                  <a:cubicBezTo>
                    <a:pt x="7593" y="1229"/>
                    <a:pt x="7562" y="1229"/>
                    <a:pt x="7530" y="1229"/>
                  </a:cubicBezTo>
                  <a:lnTo>
                    <a:pt x="6554" y="1072"/>
                  </a:lnTo>
                  <a:lnTo>
                    <a:pt x="6113" y="190"/>
                  </a:lnTo>
                  <a:cubicBezTo>
                    <a:pt x="6050" y="63"/>
                    <a:pt x="5924" y="0"/>
                    <a:pt x="5798" y="0"/>
                  </a:cubicBezTo>
                  <a:cubicBezTo>
                    <a:pt x="5672" y="0"/>
                    <a:pt x="5546" y="63"/>
                    <a:pt x="5483" y="190"/>
                  </a:cubicBezTo>
                  <a:lnTo>
                    <a:pt x="5041" y="1072"/>
                  </a:lnTo>
                  <a:lnTo>
                    <a:pt x="4065" y="1229"/>
                  </a:lnTo>
                  <a:cubicBezTo>
                    <a:pt x="4033" y="1229"/>
                    <a:pt x="4002" y="1292"/>
                    <a:pt x="3939" y="1292"/>
                  </a:cubicBezTo>
                  <a:cubicBezTo>
                    <a:pt x="3907" y="1229"/>
                    <a:pt x="3876" y="1229"/>
                    <a:pt x="3813" y="1229"/>
                  </a:cubicBezTo>
                  <a:lnTo>
                    <a:pt x="2836" y="1072"/>
                  </a:lnTo>
                  <a:lnTo>
                    <a:pt x="2395" y="190"/>
                  </a:lnTo>
                  <a:cubicBezTo>
                    <a:pt x="2348" y="63"/>
                    <a:pt x="2222" y="0"/>
                    <a:pt x="209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53" name="Google Shape;3553;p62"/>
          <p:cNvGrpSpPr/>
          <p:nvPr/>
        </p:nvGrpSpPr>
        <p:grpSpPr>
          <a:xfrm>
            <a:off x="2029208" y="3307366"/>
            <a:ext cx="279209" cy="280718"/>
            <a:chOff x="-31811100" y="3550975"/>
            <a:chExt cx="291450" cy="293025"/>
          </a:xfrm>
        </p:grpSpPr>
        <p:sp>
          <p:nvSpPr>
            <p:cNvPr id="3554" name="Google Shape;3554;p62"/>
            <p:cNvSpPr/>
            <p:nvPr/>
          </p:nvSpPr>
          <p:spPr>
            <a:xfrm>
              <a:off x="-31554325" y="3595875"/>
              <a:ext cx="34675" cy="33900"/>
            </a:xfrm>
            <a:custGeom>
              <a:rect b="b" l="l" r="r" t="t"/>
              <a:pathLst>
                <a:path extrusionOk="0" h="1356" w="1387">
                  <a:moveTo>
                    <a:pt x="0" y="1"/>
                  </a:moveTo>
                  <a:lnTo>
                    <a:pt x="0" y="1355"/>
                  </a:lnTo>
                  <a:lnTo>
                    <a:pt x="662" y="1355"/>
                  </a:lnTo>
                  <a:cubicBezTo>
                    <a:pt x="1071" y="1355"/>
                    <a:pt x="1324" y="1040"/>
                    <a:pt x="1324" y="694"/>
                  </a:cubicBezTo>
                  <a:cubicBezTo>
                    <a:pt x="1387" y="316"/>
                    <a:pt x="1071" y="1"/>
                    <a:pt x="66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5" name="Google Shape;3555;p62"/>
            <p:cNvSpPr/>
            <p:nvPr/>
          </p:nvSpPr>
          <p:spPr>
            <a:xfrm>
              <a:off x="-31659075" y="3628650"/>
              <a:ext cx="139425" cy="71650"/>
            </a:xfrm>
            <a:custGeom>
              <a:rect b="b" l="l" r="r" t="t"/>
              <a:pathLst>
                <a:path extrusionOk="0" h="2866" w="5577">
                  <a:moveTo>
                    <a:pt x="1438" y="1"/>
                  </a:moveTo>
                  <a:cubicBezTo>
                    <a:pt x="1338" y="1"/>
                    <a:pt x="1235" y="30"/>
                    <a:pt x="1166" y="76"/>
                  </a:cubicBezTo>
                  <a:lnTo>
                    <a:pt x="126" y="1179"/>
                  </a:lnTo>
                  <a:cubicBezTo>
                    <a:pt x="0" y="1305"/>
                    <a:pt x="0" y="1525"/>
                    <a:pt x="126" y="1651"/>
                  </a:cubicBezTo>
                  <a:lnTo>
                    <a:pt x="1166" y="2754"/>
                  </a:lnTo>
                  <a:cubicBezTo>
                    <a:pt x="1208" y="2838"/>
                    <a:pt x="1292" y="2866"/>
                    <a:pt x="1390" y="2866"/>
                  </a:cubicBezTo>
                  <a:cubicBezTo>
                    <a:pt x="1439" y="2866"/>
                    <a:pt x="1491" y="2859"/>
                    <a:pt x="1544" y="2848"/>
                  </a:cubicBezTo>
                  <a:cubicBezTo>
                    <a:pt x="1670" y="2817"/>
                    <a:pt x="1796" y="2659"/>
                    <a:pt x="1796" y="2533"/>
                  </a:cubicBezTo>
                  <a:lnTo>
                    <a:pt x="1796" y="2124"/>
                  </a:lnTo>
                  <a:lnTo>
                    <a:pt x="4190" y="2124"/>
                  </a:lnTo>
                  <a:cubicBezTo>
                    <a:pt x="4946" y="2124"/>
                    <a:pt x="5577" y="1494"/>
                    <a:pt x="5577" y="769"/>
                  </a:cubicBezTo>
                  <a:lnTo>
                    <a:pt x="5577" y="549"/>
                  </a:lnTo>
                  <a:cubicBezTo>
                    <a:pt x="5356" y="675"/>
                    <a:pt x="5135" y="769"/>
                    <a:pt x="4883" y="769"/>
                  </a:cubicBezTo>
                  <a:cubicBezTo>
                    <a:pt x="3686" y="738"/>
                    <a:pt x="2930" y="738"/>
                    <a:pt x="1796" y="738"/>
                  </a:cubicBezTo>
                  <a:lnTo>
                    <a:pt x="1796" y="328"/>
                  </a:lnTo>
                  <a:cubicBezTo>
                    <a:pt x="1796" y="170"/>
                    <a:pt x="1701" y="44"/>
                    <a:pt x="1544" y="13"/>
                  </a:cubicBezTo>
                  <a:cubicBezTo>
                    <a:pt x="1510" y="5"/>
                    <a:pt x="1474" y="1"/>
                    <a:pt x="143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6" name="Google Shape;3556;p62"/>
            <p:cNvSpPr/>
            <p:nvPr/>
          </p:nvSpPr>
          <p:spPr>
            <a:xfrm>
              <a:off x="-31811100" y="3647075"/>
              <a:ext cx="33100" cy="33100"/>
            </a:xfrm>
            <a:custGeom>
              <a:rect b="b" l="l" r="r" t="t"/>
              <a:pathLst>
                <a:path extrusionOk="0" h="1324" w="1324">
                  <a:moveTo>
                    <a:pt x="662" y="1"/>
                  </a:moveTo>
                  <a:cubicBezTo>
                    <a:pt x="253" y="1"/>
                    <a:pt x="1" y="316"/>
                    <a:pt x="1" y="662"/>
                  </a:cubicBezTo>
                  <a:cubicBezTo>
                    <a:pt x="1" y="1040"/>
                    <a:pt x="316" y="1324"/>
                    <a:pt x="662" y="1324"/>
                  </a:cubicBezTo>
                  <a:lnTo>
                    <a:pt x="1324" y="1324"/>
                  </a:lnTo>
                  <a:lnTo>
                    <a:pt x="132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7" name="Google Shape;3557;p62"/>
            <p:cNvSpPr/>
            <p:nvPr/>
          </p:nvSpPr>
          <p:spPr>
            <a:xfrm>
              <a:off x="-31811100" y="3678325"/>
              <a:ext cx="138650" cy="72250"/>
            </a:xfrm>
            <a:custGeom>
              <a:rect b="b" l="l" r="r" t="t"/>
              <a:pathLst>
                <a:path extrusionOk="0" h="2890" w="5546">
                  <a:moveTo>
                    <a:pt x="4193" y="1"/>
                  </a:moveTo>
                  <a:cubicBezTo>
                    <a:pt x="4132" y="1"/>
                    <a:pt x="4067" y="16"/>
                    <a:pt x="4002" y="42"/>
                  </a:cubicBezTo>
                  <a:cubicBezTo>
                    <a:pt x="3876" y="74"/>
                    <a:pt x="3781" y="231"/>
                    <a:pt x="3781" y="357"/>
                  </a:cubicBezTo>
                  <a:lnTo>
                    <a:pt x="3781" y="735"/>
                  </a:lnTo>
                  <a:lnTo>
                    <a:pt x="662" y="735"/>
                  </a:lnTo>
                  <a:cubicBezTo>
                    <a:pt x="410" y="735"/>
                    <a:pt x="190" y="672"/>
                    <a:pt x="1" y="546"/>
                  </a:cubicBezTo>
                  <a:lnTo>
                    <a:pt x="1" y="767"/>
                  </a:lnTo>
                  <a:cubicBezTo>
                    <a:pt x="1" y="1523"/>
                    <a:pt x="631" y="2153"/>
                    <a:pt x="1355" y="2153"/>
                  </a:cubicBezTo>
                  <a:lnTo>
                    <a:pt x="3781" y="2153"/>
                  </a:lnTo>
                  <a:lnTo>
                    <a:pt x="3781" y="2563"/>
                  </a:lnTo>
                  <a:cubicBezTo>
                    <a:pt x="3781" y="2720"/>
                    <a:pt x="3844" y="2815"/>
                    <a:pt x="4002" y="2878"/>
                  </a:cubicBezTo>
                  <a:cubicBezTo>
                    <a:pt x="4033" y="2886"/>
                    <a:pt x="4067" y="2890"/>
                    <a:pt x="4101" y="2890"/>
                  </a:cubicBezTo>
                  <a:cubicBezTo>
                    <a:pt x="4205" y="2890"/>
                    <a:pt x="4317" y="2854"/>
                    <a:pt x="4411" y="2783"/>
                  </a:cubicBezTo>
                  <a:lnTo>
                    <a:pt x="5420" y="1681"/>
                  </a:lnTo>
                  <a:cubicBezTo>
                    <a:pt x="5546" y="1555"/>
                    <a:pt x="5546" y="1365"/>
                    <a:pt x="5420" y="1208"/>
                  </a:cubicBezTo>
                  <a:lnTo>
                    <a:pt x="4411" y="105"/>
                  </a:lnTo>
                  <a:cubicBezTo>
                    <a:pt x="4356" y="31"/>
                    <a:pt x="4279" y="1"/>
                    <a:pt x="41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8" name="Google Shape;3558;p62"/>
            <p:cNvSpPr/>
            <p:nvPr/>
          </p:nvSpPr>
          <p:spPr>
            <a:xfrm>
              <a:off x="-31759900" y="3791200"/>
              <a:ext cx="187475" cy="52800"/>
            </a:xfrm>
            <a:custGeom>
              <a:rect b="b" l="l" r="r" t="t"/>
              <a:pathLst>
                <a:path extrusionOk="0" h="2112" w="7499">
                  <a:moveTo>
                    <a:pt x="1" y="1"/>
                  </a:moveTo>
                  <a:lnTo>
                    <a:pt x="1" y="1072"/>
                  </a:lnTo>
                  <a:cubicBezTo>
                    <a:pt x="1" y="1639"/>
                    <a:pt x="473" y="2112"/>
                    <a:pt x="1009" y="2112"/>
                  </a:cubicBezTo>
                  <a:lnTo>
                    <a:pt x="6491" y="2112"/>
                  </a:lnTo>
                  <a:cubicBezTo>
                    <a:pt x="7026" y="2112"/>
                    <a:pt x="7499" y="1639"/>
                    <a:pt x="7499" y="1072"/>
                  </a:cubicBezTo>
                  <a:lnTo>
                    <a:pt x="749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9" name="Google Shape;3559;p62"/>
            <p:cNvSpPr/>
            <p:nvPr/>
          </p:nvSpPr>
          <p:spPr>
            <a:xfrm>
              <a:off x="-31759900" y="3550975"/>
              <a:ext cx="187475" cy="35475"/>
            </a:xfrm>
            <a:custGeom>
              <a:rect b="b" l="l" r="r" t="t"/>
              <a:pathLst>
                <a:path extrusionOk="0" h="1419" w="7499">
                  <a:moveTo>
                    <a:pt x="1009" y="1"/>
                  </a:moveTo>
                  <a:cubicBezTo>
                    <a:pt x="473" y="1"/>
                    <a:pt x="1" y="474"/>
                    <a:pt x="1" y="1072"/>
                  </a:cubicBezTo>
                  <a:lnTo>
                    <a:pt x="1" y="1419"/>
                  </a:lnTo>
                  <a:lnTo>
                    <a:pt x="7499" y="1419"/>
                  </a:lnTo>
                  <a:lnTo>
                    <a:pt x="7499" y="1072"/>
                  </a:lnTo>
                  <a:cubicBezTo>
                    <a:pt x="7499" y="537"/>
                    <a:pt x="7026" y="1"/>
                    <a:pt x="649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0" name="Google Shape;3560;p62"/>
            <p:cNvSpPr/>
            <p:nvPr/>
          </p:nvSpPr>
          <p:spPr>
            <a:xfrm>
              <a:off x="-31759100" y="3602975"/>
              <a:ext cx="188250" cy="172500"/>
            </a:xfrm>
            <a:custGeom>
              <a:rect b="b" l="l" r="r" t="t"/>
              <a:pathLst>
                <a:path extrusionOk="0" h="6900" w="7530">
                  <a:moveTo>
                    <a:pt x="0" y="0"/>
                  </a:moveTo>
                  <a:lnTo>
                    <a:pt x="0" y="3088"/>
                  </a:lnTo>
                  <a:lnTo>
                    <a:pt x="1071" y="3088"/>
                  </a:lnTo>
                  <a:cubicBezTo>
                    <a:pt x="1134" y="2773"/>
                    <a:pt x="1386" y="2552"/>
                    <a:pt x="1701" y="2426"/>
                  </a:cubicBezTo>
                  <a:cubicBezTo>
                    <a:pt x="1822" y="2376"/>
                    <a:pt x="1952" y="2351"/>
                    <a:pt x="2083" y="2351"/>
                  </a:cubicBezTo>
                  <a:cubicBezTo>
                    <a:pt x="2361" y="2351"/>
                    <a:pt x="2642" y="2464"/>
                    <a:pt x="2835" y="2678"/>
                  </a:cubicBezTo>
                  <a:lnTo>
                    <a:pt x="3844" y="3781"/>
                  </a:lnTo>
                  <a:cubicBezTo>
                    <a:pt x="4222" y="4190"/>
                    <a:pt x="4222" y="4789"/>
                    <a:pt x="3844" y="5167"/>
                  </a:cubicBezTo>
                  <a:lnTo>
                    <a:pt x="2835" y="6270"/>
                  </a:lnTo>
                  <a:cubicBezTo>
                    <a:pt x="2635" y="6493"/>
                    <a:pt x="2339" y="6621"/>
                    <a:pt x="2050" y="6621"/>
                  </a:cubicBezTo>
                  <a:cubicBezTo>
                    <a:pt x="1930" y="6621"/>
                    <a:pt x="1812" y="6599"/>
                    <a:pt x="1701" y="6553"/>
                  </a:cubicBezTo>
                  <a:cubicBezTo>
                    <a:pt x="1386" y="6427"/>
                    <a:pt x="1134" y="6144"/>
                    <a:pt x="1071" y="5892"/>
                  </a:cubicBezTo>
                  <a:lnTo>
                    <a:pt x="0" y="5892"/>
                  </a:lnTo>
                  <a:lnTo>
                    <a:pt x="0" y="6900"/>
                  </a:lnTo>
                  <a:lnTo>
                    <a:pt x="7530" y="6900"/>
                  </a:lnTo>
                  <a:lnTo>
                    <a:pt x="7530" y="3844"/>
                  </a:lnTo>
                  <a:lnTo>
                    <a:pt x="6459" y="3844"/>
                  </a:lnTo>
                  <a:cubicBezTo>
                    <a:pt x="6364" y="4159"/>
                    <a:pt x="6143" y="4379"/>
                    <a:pt x="5828" y="4505"/>
                  </a:cubicBezTo>
                  <a:cubicBezTo>
                    <a:pt x="5709" y="4551"/>
                    <a:pt x="5589" y="4573"/>
                    <a:pt x="5472" y="4573"/>
                  </a:cubicBezTo>
                  <a:cubicBezTo>
                    <a:pt x="5188" y="4573"/>
                    <a:pt x="4917" y="4445"/>
                    <a:pt x="4694" y="4222"/>
                  </a:cubicBezTo>
                  <a:lnTo>
                    <a:pt x="3655" y="3119"/>
                  </a:lnTo>
                  <a:cubicBezTo>
                    <a:pt x="3308" y="2741"/>
                    <a:pt x="3308" y="2143"/>
                    <a:pt x="3655" y="1765"/>
                  </a:cubicBezTo>
                  <a:lnTo>
                    <a:pt x="4694" y="630"/>
                  </a:lnTo>
                  <a:cubicBezTo>
                    <a:pt x="4866" y="416"/>
                    <a:pt x="5140" y="304"/>
                    <a:pt x="5427" y="304"/>
                  </a:cubicBezTo>
                  <a:cubicBezTo>
                    <a:pt x="5561" y="304"/>
                    <a:pt x="5698" y="328"/>
                    <a:pt x="5828" y="378"/>
                  </a:cubicBezTo>
                  <a:cubicBezTo>
                    <a:pt x="6143" y="504"/>
                    <a:pt x="6364" y="756"/>
                    <a:pt x="6459" y="1040"/>
                  </a:cubicBezTo>
                  <a:lnTo>
                    <a:pt x="7530" y="1040"/>
                  </a:lnTo>
                  <a:lnTo>
                    <a:pt x="753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61" name="Google Shape;3561;p62"/>
          <p:cNvGrpSpPr/>
          <p:nvPr/>
        </p:nvGrpSpPr>
        <p:grpSpPr>
          <a:xfrm>
            <a:off x="2026027" y="3740811"/>
            <a:ext cx="289005" cy="281724"/>
            <a:chOff x="-31817400" y="3910025"/>
            <a:chExt cx="301675" cy="294075"/>
          </a:xfrm>
        </p:grpSpPr>
        <p:sp>
          <p:nvSpPr>
            <p:cNvPr id="3562" name="Google Shape;3562;p62"/>
            <p:cNvSpPr/>
            <p:nvPr/>
          </p:nvSpPr>
          <p:spPr>
            <a:xfrm>
              <a:off x="-31817400" y="3911550"/>
              <a:ext cx="301675" cy="292550"/>
            </a:xfrm>
            <a:custGeom>
              <a:rect b="b" l="l" r="r" t="t"/>
              <a:pathLst>
                <a:path extrusionOk="0" h="11702" w="12067">
                  <a:moveTo>
                    <a:pt x="2558" y="0"/>
                  </a:moveTo>
                  <a:cubicBezTo>
                    <a:pt x="2357" y="0"/>
                    <a:pt x="2155" y="24"/>
                    <a:pt x="1954" y="70"/>
                  </a:cubicBezTo>
                  <a:cubicBezTo>
                    <a:pt x="1828" y="102"/>
                    <a:pt x="1733" y="196"/>
                    <a:pt x="1702" y="322"/>
                  </a:cubicBezTo>
                  <a:cubicBezTo>
                    <a:pt x="1670" y="448"/>
                    <a:pt x="1702" y="543"/>
                    <a:pt x="1796" y="637"/>
                  </a:cubicBezTo>
                  <a:lnTo>
                    <a:pt x="2679" y="1551"/>
                  </a:lnTo>
                  <a:cubicBezTo>
                    <a:pt x="2962" y="1803"/>
                    <a:pt x="2962" y="2244"/>
                    <a:pt x="2679" y="2528"/>
                  </a:cubicBezTo>
                  <a:cubicBezTo>
                    <a:pt x="2553" y="2669"/>
                    <a:pt x="2379" y="2740"/>
                    <a:pt x="2202" y="2740"/>
                  </a:cubicBezTo>
                  <a:cubicBezTo>
                    <a:pt x="2025" y="2740"/>
                    <a:pt x="1844" y="2669"/>
                    <a:pt x="1702" y="2528"/>
                  </a:cubicBezTo>
                  <a:lnTo>
                    <a:pt x="788" y="1614"/>
                  </a:lnTo>
                  <a:cubicBezTo>
                    <a:pt x="744" y="1569"/>
                    <a:pt x="668" y="1525"/>
                    <a:pt x="582" y="1525"/>
                  </a:cubicBezTo>
                  <a:cubicBezTo>
                    <a:pt x="547" y="1525"/>
                    <a:pt x="510" y="1532"/>
                    <a:pt x="473" y="1551"/>
                  </a:cubicBezTo>
                  <a:cubicBezTo>
                    <a:pt x="347" y="1582"/>
                    <a:pt x="284" y="1645"/>
                    <a:pt x="253" y="1771"/>
                  </a:cubicBezTo>
                  <a:cubicBezTo>
                    <a:pt x="1" y="2591"/>
                    <a:pt x="253" y="3473"/>
                    <a:pt x="883" y="4103"/>
                  </a:cubicBezTo>
                  <a:cubicBezTo>
                    <a:pt x="1366" y="4494"/>
                    <a:pt x="1932" y="4750"/>
                    <a:pt x="2619" y="4750"/>
                  </a:cubicBezTo>
                  <a:cubicBezTo>
                    <a:pt x="2874" y="4750"/>
                    <a:pt x="3145" y="4715"/>
                    <a:pt x="3435" y="4638"/>
                  </a:cubicBezTo>
                  <a:lnTo>
                    <a:pt x="7247" y="8482"/>
                  </a:lnTo>
                  <a:cubicBezTo>
                    <a:pt x="6963" y="9522"/>
                    <a:pt x="7215" y="10372"/>
                    <a:pt x="7814" y="10971"/>
                  </a:cubicBezTo>
                  <a:cubicBezTo>
                    <a:pt x="8291" y="11472"/>
                    <a:pt x="8895" y="11702"/>
                    <a:pt x="9516" y="11702"/>
                  </a:cubicBezTo>
                  <a:cubicBezTo>
                    <a:pt x="9714" y="11702"/>
                    <a:pt x="9915" y="11678"/>
                    <a:pt x="10114" y="11632"/>
                  </a:cubicBezTo>
                  <a:cubicBezTo>
                    <a:pt x="10240" y="11569"/>
                    <a:pt x="10334" y="11506"/>
                    <a:pt x="10366" y="11380"/>
                  </a:cubicBezTo>
                  <a:cubicBezTo>
                    <a:pt x="10397" y="11254"/>
                    <a:pt x="10366" y="11128"/>
                    <a:pt x="10271" y="11065"/>
                  </a:cubicBezTo>
                  <a:lnTo>
                    <a:pt x="9389" y="10152"/>
                  </a:lnTo>
                  <a:cubicBezTo>
                    <a:pt x="9106" y="9868"/>
                    <a:pt x="9106" y="9459"/>
                    <a:pt x="9389" y="9175"/>
                  </a:cubicBezTo>
                  <a:cubicBezTo>
                    <a:pt x="9515" y="9033"/>
                    <a:pt x="9688" y="8962"/>
                    <a:pt x="9866" y="8962"/>
                  </a:cubicBezTo>
                  <a:cubicBezTo>
                    <a:pt x="10043" y="8962"/>
                    <a:pt x="10224" y="9033"/>
                    <a:pt x="10366" y="9175"/>
                  </a:cubicBezTo>
                  <a:lnTo>
                    <a:pt x="11279" y="10089"/>
                  </a:lnTo>
                  <a:cubicBezTo>
                    <a:pt x="11326" y="10135"/>
                    <a:pt x="11405" y="10164"/>
                    <a:pt x="11494" y="10164"/>
                  </a:cubicBezTo>
                  <a:cubicBezTo>
                    <a:pt x="11527" y="10164"/>
                    <a:pt x="11561" y="10160"/>
                    <a:pt x="11594" y="10152"/>
                  </a:cubicBezTo>
                  <a:cubicBezTo>
                    <a:pt x="11720" y="10120"/>
                    <a:pt x="11783" y="10026"/>
                    <a:pt x="11815" y="9931"/>
                  </a:cubicBezTo>
                  <a:cubicBezTo>
                    <a:pt x="12067" y="9081"/>
                    <a:pt x="11815" y="8230"/>
                    <a:pt x="11185" y="7600"/>
                  </a:cubicBezTo>
                  <a:cubicBezTo>
                    <a:pt x="10778" y="7170"/>
                    <a:pt x="10224" y="6903"/>
                    <a:pt x="9537" y="6903"/>
                  </a:cubicBezTo>
                  <a:cubicBezTo>
                    <a:pt x="9266" y="6903"/>
                    <a:pt x="8975" y="6944"/>
                    <a:pt x="8665" y="7033"/>
                  </a:cubicBezTo>
                  <a:lnTo>
                    <a:pt x="4852" y="3221"/>
                  </a:lnTo>
                  <a:lnTo>
                    <a:pt x="4884" y="3032"/>
                  </a:lnTo>
                  <a:cubicBezTo>
                    <a:pt x="5136" y="2213"/>
                    <a:pt x="4884" y="1330"/>
                    <a:pt x="4254" y="700"/>
                  </a:cubicBezTo>
                  <a:cubicBezTo>
                    <a:pt x="3778" y="225"/>
                    <a:pt x="3177" y="0"/>
                    <a:pt x="255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3" name="Google Shape;3563;p62"/>
            <p:cNvSpPr/>
            <p:nvPr/>
          </p:nvSpPr>
          <p:spPr>
            <a:xfrm>
              <a:off x="-31816600" y="4062950"/>
              <a:ext cx="144150" cy="140600"/>
            </a:xfrm>
            <a:custGeom>
              <a:rect b="b" l="l" r="r" t="t"/>
              <a:pathLst>
                <a:path extrusionOk="0" h="5624" w="5766">
                  <a:moveTo>
                    <a:pt x="4080" y="1504"/>
                  </a:moveTo>
                  <a:cubicBezTo>
                    <a:pt x="4167" y="1504"/>
                    <a:pt x="4253" y="1528"/>
                    <a:pt x="4316" y="1575"/>
                  </a:cubicBezTo>
                  <a:cubicBezTo>
                    <a:pt x="4442" y="1701"/>
                    <a:pt x="4442" y="1953"/>
                    <a:pt x="4316" y="2048"/>
                  </a:cubicBezTo>
                  <a:lnTo>
                    <a:pt x="2205" y="4159"/>
                  </a:lnTo>
                  <a:cubicBezTo>
                    <a:pt x="2158" y="4206"/>
                    <a:pt x="2072" y="4230"/>
                    <a:pt x="1985" y="4230"/>
                  </a:cubicBezTo>
                  <a:cubicBezTo>
                    <a:pt x="1898" y="4230"/>
                    <a:pt x="1812" y="4206"/>
                    <a:pt x="1764" y="4159"/>
                  </a:cubicBezTo>
                  <a:cubicBezTo>
                    <a:pt x="1638" y="4033"/>
                    <a:pt x="1638" y="3781"/>
                    <a:pt x="1764" y="3686"/>
                  </a:cubicBezTo>
                  <a:lnTo>
                    <a:pt x="3844" y="1575"/>
                  </a:lnTo>
                  <a:cubicBezTo>
                    <a:pt x="3907" y="1528"/>
                    <a:pt x="3993" y="1504"/>
                    <a:pt x="4080" y="1504"/>
                  </a:cubicBezTo>
                  <a:close/>
                  <a:moveTo>
                    <a:pt x="3844" y="0"/>
                  </a:moveTo>
                  <a:lnTo>
                    <a:pt x="567" y="3277"/>
                  </a:lnTo>
                  <a:cubicBezTo>
                    <a:pt x="0" y="3844"/>
                    <a:pt x="0" y="4694"/>
                    <a:pt x="567" y="5198"/>
                  </a:cubicBezTo>
                  <a:cubicBezTo>
                    <a:pt x="835" y="5482"/>
                    <a:pt x="1189" y="5624"/>
                    <a:pt x="1540" y="5624"/>
                  </a:cubicBezTo>
                  <a:cubicBezTo>
                    <a:pt x="1890" y="5624"/>
                    <a:pt x="2237" y="5482"/>
                    <a:pt x="2489" y="5198"/>
                  </a:cubicBezTo>
                  <a:lnTo>
                    <a:pt x="5766" y="1953"/>
                  </a:lnTo>
                  <a:lnTo>
                    <a:pt x="384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4" name="Google Shape;3564;p62"/>
            <p:cNvSpPr/>
            <p:nvPr/>
          </p:nvSpPr>
          <p:spPr>
            <a:xfrm>
              <a:off x="-31648050" y="3910025"/>
              <a:ext cx="129175" cy="127725"/>
            </a:xfrm>
            <a:custGeom>
              <a:rect b="b" l="l" r="r" t="t"/>
              <a:pathLst>
                <a:path extrusionOk="0" h="5109" w="5167">
                  <a:moveTo>
                    <a:pt x="4249" y="1"/>
                  </a:moveTo>
                  <a:cubicBezTo>
                    <a:pt x="4179" y="1"/>
                    <a:pt x="4106" y="24"/>
                    <a:pt x="4033" y="68"/>
                  </a:cubicBezTo>
                  <a:lnTo>
                    <a:pt x="2206" y="1171"/>
                  </a:lnTo>
                  <a:cubicBezTo>
                    <a:pt x="2017" y="1265"/>
                    <a:pt x="1985" y="1549"/>
                    <a:pt x="2143" y="1706"/>
                  </a:cubicBezTo>
                  <a:lnTo>
                    <a:pt x="2300" y="1864"/>
                  </a:lnTo>
                  <a:lnTo>
                    <a:pt x="0" y="4164"/>
                  </a:lnTo>
                  <a:lnTo>
                    <a:pt x="945" y="5109"/>
                  </a:lnTo>
                  <a:lnTo>
                    <a:pt x="3245" y="2809"/>
                  </a:lnTo>
                  <a:lnTo>
                    <a:pt x="3434" y="2998"/>
                  </a:lnTo>
                  <a:cubicBezTo>
                    <a:pt x="3502" y="3066"/>
                    <a:pt x="3594" y="3099"/>
                    <a:pt x="3684" y="3099"/>
                  </a:cubicBezTo>
                  <a:cubicBezTo>
                    <a:pt x="3802" y="3099"/>
                    <a:pt x="3916" y="3042"/>
                    <a:pt x="3970" y="2935"/>
                  </a:cubicBezTo>
                  <a:lnTo>
                    <a:pt x="5073" y="1108"/>
                  </a:lnTo>
                  <a:cubicBezTo>
                    <a:pt x="5167" y="1013"/>
                    <a:pt x="5167" y="793"/>
                    <a:pt x="5041" y="698"/>
                  </a:cubicBezTo>
                  <a:lnTo>
                    <a:pt x="4474" y="100"/>
                  </a:lnTo>
                  <a:cubicBezTo>
                    <a:pt x="4406" y="32"/>
                    <a:pt x="4330" y="1"/>
                    <a:pt x="424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65" name="Google Shape;3565;p62"/>
          <p:cNvGrpSpPr/>
          <p:nvPr/>
        </p:nvGrpSpPr>
        <p:grpSpPr>
          <a:xfrm>
            <a:off x="3777392" y="3305032"/>
            <a:ext cx="279976" cy="279952"/>
            <a:chOff x="-30354000" y="3569100"/>
            <a:chExt cx="292250" cy="292225"/>
          </a:xfrm>
        </p:grpSpPr>
        <p:sp>
          <p:nvSpPr>
            <p:cNvPr id="3566" name="Google Shape;3566;p62"/>
            <p:cNvSpPr/>
            <p:nvPr/>
          </p:nvSpPr>
          <p:spPr>
            <a:xfrm>
              <a:off x="-30354000" y="3604550"/>
              <a:ext cx="137875" cy="256000"/>
            </a:xfrm>
            <a:custGeom>
              <a:rect b="b" l="l" r="r" t="t"/>
              <a:pathLst>
                <a:path extrusionOk="0" h="10240" w="5515">
                  <a:moveTo>
                    <a:pt x="662" y="0"/>
                  </a:moveTo>
                  <a:cubicBezTo>
                    <a:pt x="284" y="0"/>
                    <a:pt x="1" y="315"/>
                    <a:pt x="1" y="662"/>
                  </a:cubicBezTo>
                  <a:lnTo>
                    <a:pt x="1" y="4411"/>
                  </a:lnTo>
                  <a:cubicBezTo>
                    <a:pt x="1" y="4632"/>
                    <a:pt x="64" y="4884"/>
                    <a:pt x="190" y="5073"/>
                  </a:cubicBezTo>
                  <a:lnTo>
                    <a:pt x="1639" y="7467"/>
                  </a:lnTo>
                  <a:cubicBezTo>
                    <a:pt x="1891" y="7877"/>
                    <a:pt x="2049" y="8097"/>
                    <a:pt x="2049" y="8538"/>
                  </a:cubicBezTo>
                  <a:lnTo>
                    <a:pt x="2049" y="9861"/>
                  </a:lnTo>
                  <a:cubicBezTo>
                    <a:pt x="2049" y="10082"/>
                    <a:pt x="2206" y="10239"/>
                    <a:pt x="2395" y="10239"/>
                  </a:cubicBezTo>
                  <a:lnTo>
                    <a:pt x="5514" y="10239"/>
                  </a:lnTo>
                  <a:lnTo>
                    <a:pt x="5514" y="6364"/>
                  </a:lnTo>
                  <a:cubicBezTo>
                    <a:pt x="5514" y="5986"/>
                    <a:pt x="5357" y="5671"/>
                    <a:pt x="5168" y="5419"/>
                  </a:cubicBezTo>
                  <a:cubicBezTo>
                    <a:pt x="5167" y="5420"/>
                    <a:pt x="5165" y="5421"/>
                    <a:pt x="5163" y="5421"/>
                  </a:cubicBezTo>
                  <a:cubicBezTo>
                    <a:pt x="5042" y="5421"/>
                    <a:pt x="3214" y="3623"/>
                    <a:pt x="3183" y="3592"/>
                  </a:cubicBezTo>
                  <a:cubicBezTo>
                    <a:pt x="3041" y="3432"/>
                    <a:pt x="2828" y="3332"/>
                    <a:pt x="2613" y="3332"/>
                  </a:cubicBezTo>
                  <a:cubicBezTo>
                    <a:pt x="2448" y="3332"/>
                    <a:pt x="2280" y="3392"/>
                    <a:pt x="2143" y="3529"/>
                  </a:cubicBezTo>
                  <a:cubicBezTo>
                    <a:pt x="1891" y="3812"/>
                    <a:pt x="1923" y="4285"/>
                    <a:pt x="2112" y="4442"/>
                  </a:cubicBezTo>
                  <a:lnTo>
                    <a:pt x="3970" y="6301"/>
                  </a:lnTo>
                  <a:cubicBezTo>
                    <a:pt x="4097" y="6427"/>
                    <a:pt x="4097" y="6648"/>
                    <a:pt x="3970" y="6774"/>
                  </a:cubicBezTo>
                  <a:cubicBezTo>
                    <a:pt x="3907" y="6821"/>
                    <a:pt x="3821" y="6845"/>
                    <a:pt x="3734" y="6845"/>
                  </a:cubicBezTo>
                  <a:cubicBezTo>
                    <a:pt x="3648" y="6845"/>
                    <a:pt x="3561" y="6821"/>
                    <a:pt x="3498" y="6774"/>
                  </a:cubicBezTo>
                  <a:lnTo>
                    <a:pt x="1639" y="4915"/>
                  </a:lnTo>
                  <a:cubicBezTo>
                    <a:pt x="1450" y="4726"/>
                    <a:pt x="1324" y="4442"/>
                    <a:pt x="1324" y="4190"/>
                  </a:cubicBezTo>
                  <a:lnTo>
                    <a:pt x="1324" y="662"/>
                  </a:lnTo>
                  <a:cubicBezTo>
                    <a:pt x="1324" y="252"/>
                    <a:pt x="1009" y="0"/>
                    <a:pt x="66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7" name="Google Shape;3567;p62"/>
            <p:cNvSpPr/>
            <p:nvPr/>
          </p:nvSpPr>
          <p:spPr>
            <a:xfrm>
              <a:off x="-30198825" y="3604550"/>
              <a:ext cx="137075" cy="256775"/>
            </a:xfrm>
            <a:custGeom>
              <a:rect b="b" l="l" r="r" t="t"/>
              <a:pathLst>
                <a:path extrusionOk="0" h="10271" w="5483">
                  <a:moveTo>
                    <a:pt x="4758" y="0"/>
                  </a:moveTo>
                  <a:cubicBezTo>
                    <a:pt x="4380" y="0"/>
                    <a:pt x="4096" y="315"/>
                    <a:pt x="4096" y="662"/>
                  </a:cubicBezTo>
                  <a:lnTo>
                    <a:pt x="4096" y="4190"/>
                  </a:lnTo>
                  <a:cubicBezTo>
                    <a:pt x="4096" y="4474"/>
                    <a:pt x="3970" y="4758"/>
                    <a:pt x="3781" y="4915"/>
                  </a:cubicBezTo>
                  <a:lnTo>
                    <a:pt x="1922" y="6774"/>
                  </a:lnTo>
                  <a:cubicBezTo>
                    <a:pt x="1875" y="6821"/>
                    <a:pt x="1788" y="6845"/>
                    <a:pt x="1698" y="6845"/>
                  </a:cubicBezTo>
                  <a:cubicBezTo>
                    <a:pt x="1607" y="6845"/>
                    <a:pt x="1513" y="6821"/>
                    <a:pt x="1450" y="6774"/>
                  </a:cubicBezTo>
                  <a:cubicBezTo>
                    <a:pt x="1355" y="6648"/>
                    <a:pt x="1355" y="6427"/>
                    <a:pt x="1450" y="6301"/>
                  </a:cubicBezTo>
                  <a:lnTo>
                    <a:pt x="3308" y="4442"/>
                  </a:lnTo>
                  <a:cubicBezTo>
                    <a:pt x="3497" y="4285"/>
                    <a:pt x="3560" y="3812"/>
                    <a:pt x="3277" y="3529"/>
                  </a:cubicBezTo>
                  <a:cubicBezTo>
                    <a:pt x="3140" y="3392"/>
                    <a:pt x="2972" y="3332"/>
                    <a:pt x="2807" y="3332"/>
                  </a:cubicBezTo>
                  <a:cubicBezTo>
                    <a:pt x="2592" y="3332"/>
                    <a:pt x="2379" y="3432"/>
                    <a:pt x="2237" y="3592"/>
                  </a:cubicBezTo>
                  <a:cubicBezTo>
                    <a:pt x="2237" y="3592"/>
                    <a:pt x="347" y="5419"/>
                    <a:pt x="347" y="5482"/>
                  </a:cubicBezTo>
                  <a:cubicBezTo>
                    <a:pt x="158" y="5671"/>
                    <a:pt x="0" y="6018"/>
                    <a:pt x="0" y="6427"/>
                  </a:cubicBezTo>
                  <a:lnTo>
                    <a:pt x="0" y="8129"/>
                  </a:lnTo>
                  <a:lnTo>
                    <a:pt x="0" y="8412"/>
                  </a:lnTo>
                  <a:lnTo>
                    <a:pt x="0" y="10271"/>
                  </a:lnTo>
                  <a:lnTo>
                    <a:pt x="3088" y="10271"/>
                  </a:lnTo>
                  <a:cubicBezTo>
                    <a:pt x="3277" y="10271"/>
                    <a:pt x="3434" y="10113"/>
                    <a:pt x="3434" y="9924"/>
                  </a:cubicBezTo>
                  <a:lnTo>
                    <a:pt x="3434" y="8570"/>
                  </a:lnTo>
                  <a:cubicBezTo>
                    <a:pt x="3434" y="8129"/>
                    <a:pt x="3623" y="7908"/>
                    <a:pt x="3812" y="7530"/>
                  </a:cubicBezTo>
                  <a:lnTo>
                    <a:pt x="5293" y="5104"/>
                  </a:lnTo>
                  <a:cubicBezTo>
                    <a:pt x="5388" y="4915"/>
                    <a:pt x="5482" y="4663"/>
                    <a:pt x="5482" y="4411"/>
                  </a:cubicBezTo>
                  <a:lnTo>
                    <a:pt x="5482" y="662"/>
                  </a:lnTo>
                  <a:cubicBezTo>
                    <a:pt x="5451" y="284"/>
                    <a:pt x="5136" y="0"/>
                    <a:pt x="475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8" name="Google Shape;3568;p62"/>
            <p:cNvSpPr/>
            <p:nvPr/>
          </p:nvSpPr>
          <p:spPr>
            <a:xfrm>
              <a:off x="-30139750" y="3636850"/>
              <a:ext cx="26000" cy="37825"/>
            </a:xfrm>
            <a:custGeom>
              <a:rect b="b" l="l" r="r" t="t"/>
              <a:pathLst>
                <a:path extrusionOk="0" h="1513" w="1040">
                  <a:moveTo>
                    <a:pt x="504" y="0"/>
                  </a:moveTo>
                  <a:cubicBezTo>
                    <a:pt x="252" y="32"/>
                    <a:pt x="0" y="284"/>
                    <a:pt x="0" y="567"/>
                  </a:cubicBezTo>
                  <a:lnTo>
                    <a:pt x="0" y="1418"/>
                  </a:lnTo>
                  <a:cubicBezTo>
                    <a:pt x="126" y="1386"/>
                    <a:pt x="252" y="1355"/>
                    <a:pt x="410" y="1355"/>
                  </a:cubicBezTo>
                  <a:cubicBezTo>
                    <a:pt x="630" y="1355"/>
                    <a:pt x="819" y="1386"/>
                    <a:pt x="1040" y="1512"/>
                  </a:cubicBezTo>
                  <a:lnTo>
                    <a:pt x="1040" y="504"/>
                  </a:lnTo>
                  <a:cubicBezTo>
                    <a:pt x="1040" y="252"/>
                    <a:pt x="788" y="0"/>
                    <a:pt x="50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9" name="Google Shape;3569;p62"/>
            <p:cNvSpPr/>
            <p:nvPr/>
          </p:nvSpPr>
          <p:spPr>
            <a:xfrm>
              <a:off x="-30302800" y="3638950"/>
              <a:ext cx="25225" cy="36500"/>
            </a:xfrm>
            <a:custGeom>
              <a:rect b="b" l="l" r="r" t="t"/>
              <a:pathLst>
                <a:path extrusionOk="0" h="1460" w="1009">
                  <a:moveTo>
                    <a:pt x="418" y="1"/>
                  </a:moveTo>
                  <a:cubicBezTo>
                    <a:pt x="177" y="1"/>
                    <a:pt x="1" y="229"/>
                    <a:pt x="1" y="483"/>
                  </a:cubicBezTo>
                  <a:lnTo>
                    <a:pt x="1" y="1460"/>
                  </a:lnTo>
                  <a:cubicBezTo>
                    <a:pt x="190" y="1334"/>
                    <a:pt x="379" y="1302"/>
                    <a:pt x="631" y="1302"/>
                  </a:cubicBezTo>
                  <a:cubicBezTo>
                    <a:pt x="725" y="1302"/>
                    <a:pt x="883" y="1334"/>
                    <a:pt x="1009" y="1365"/>
                  </a:cubicBezTo>
                  <a:lnTo>
                    <a:pt x="1009" y="515"/>
                  </a:lnTo>
                  <a:cubicBezTo>
                    <a:pt x="1009" y="231"/>
                    <a:pt x="788" y="11"/>
                    <a:pt x="505" y="11"/>
                  </a:cubicBezTo>
                  <a:cubicBezTo>
                    <a:pt x="475" y="4"/>
                    <a:pt x="446" y="1"/>
                    <a:pt x="41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0" name="Google Shape;3570;p62"/>
            <p:cNvSpPr/>
            <p:nvPr/>
          </p:nvSpPr>
          <p:spPr>
            <a:xfrm>
              <a:off x="-30242925" y="3569100"/>
              <a:ext cx="68525" cy="68550"/>
            </a:xfrm>
            <a:custGeom>
              <a:rect b="b" l="l" r="r" t="t"/>
              <a:pathLst>
                <a:path extrusionOk="0" h="2742" w="2741">
                  <a:moveTo>
                    <a:pt x="1386" y="1"/>
                  </a:moveTo>
                  <a:cubicBezTo>
                    <a:pt x="630" y="1"/>
                    <a:pt x="0" y="631"/>
                    <a:pt x="0" y="1387"/>
                  </a:cubicBezTo>
                  <a:cubicBezTo>
                    <a:pt x="0" y="2174"/>
                    <a:pt x="630" y="2742"/>
                    <a:pt x="1386" y="2742"/>
                  </a:cubicBezTo>
                  <a:cubicBezTo>
                    <a:pt x="2111" y="2742"/>
                    <a:pt x="2741" y="2111"/>
                    <a:pt x="2741" y="1387"/>
                  </a:cubicBezTo>
                  <a:cubicBezTo>
                    <a:pt x="2741" y="631"/>
                    <a:pt x="2111" y="1"/>
                    <a:pt x="138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1" name="Google Shape;3571;p62"/>
            <p:cNvSpPr/>
            <p:nvPr/>
          </p:nvSpPr>
          <p:spPr>
            <a:xfrm>
              <a:off x="-30262625" y="3654950"/>
              <a:ext cx="107925" cy="68550"/>
            </a:xfrm>
            <a:custGeom>
              <a:rect b="b" l="l" r="r" t="t"/>
              <a:pathLst>
                <a:path extrusionOk="0" h="2742" w="4317">
                  <a:moveTo>
                    <a:pt x="2174" y="1"/>
                  </a:moveTo>
                  <a:cubicBezTo>
                    <a:pt x="1292" y="1"/>
                    <a:pt x="505" y="379"/>
                    <a:pt x="0" y="1040"/>
                  </a:cubicBezTo>
                  <a:lnTo>
                    <a:pt x="32" y="1103"/>
                  </a:lnTo>
                  <a:cubicBezTo>
                    <a:pt x="946" y="1985"/>
                    <a:pt x="1450" y="2458"/>
                    <a:pt x="1702" y="2742"/>
                  </a:cubicBezTo>
                  <a:lnTo>
                    <a:pt x="2647" y="2742"/>
                  </a:lnTo>
                  <a:lnTo>
                    <a:pt x="4254" y="1135"/>
                  </a:lnTo>
                  <a:lnTo>
                    <a:pt x="4317" y="1040"/>
                  </a:lnTo>
                  <a:cubicBezTo>
                    <a:pt x="3813" y="410"/>
                    <a:pt x="3025" y="1"/>
                    <a:pt x="217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72" name="Google Shape;3572;p62"/>
          <p:cNvGrpSpPr/>
          <p:nvPr/>
        </p:nvGrpSpPr>
        <p:grpSpPr>
          <a:xfrm>
            <a:off x="1597211" y="1560370"/>
            <a:ext cx="270132" cy="279209"/>
            <a:chOff x="-35118325" y="3202075"/>
            <a:chExt cx="281975" cy="291450"/>
          </a:xfrm>
        </p:grpSpPr>
        <p:sp>
          <p:nvSpPr>
            <p:cNvPr id="3573" name="Google Shape;3573;p62"/>
            <p:cNvSpPr/>
            <p:nvPr/>
          </p:nvSpPr>
          <p:spPr>
            <a:xfrm>
              <a:off x="-35008050" y="3202075"/>
              <a:ext cx="171700" cy="171250"/>
            </a:xfrm>
            <a:custGeom>
              <a:rect b="b" l="l" r="r" t="t"/>
              <a:pathLst>
                <a:path extrusionOk="0" h="6850" w="6868">
                  <a:moveTo>
                    <a:pt x="3466" y="1355"/>
                  </a:moveTo>
                  <a:cubicBezTo>
                    <a:pt x="4222" y="1355"/>
                    <a:pt x="4852" y="1985"/>
                    <a:pt x="4852" y="2741"/>
                  </a:cubicBezTo>
                  <a:lnTo>
                    <a:pt x="4852" y="4127"/>
                  </a:lnTo>
                  <a:cubicBezTo>
                    <a:pt x="4852" y="4348"/>
                    <a:pt x="4757" y="4600"/>
                    <a:pt x="4631" y="4821"/>
                  </a:cubicBezTo>
                  <a:lnTo>
                    <a:pt x="4726" y="4915"/>
                  </a:lnTo>
                  <a:cubicBezTo>
                    <a:pt x="4852" y="5041"/>
                    <a:pt x="4852" y="5262"/>
                    <a:pt x="4726" y="5388"/>
                  </a:cubicBezTo>
                  <a:cubicBezTo>
                    <a:pt x="4663" y="5451"/>
                    <a:pt x="4576" y="5482"/>
                    <a:pt x="4489" y="5482"/>
                  </a:cubicBezTo>
                  <a:cubicBezTo>
                    <a:pt x="4403" y="5482"/>
                    <a:pt x="4316" y="5451"/>
                    <a:pt x="4253" y="5388"/>
                  </a:cubicBezTo>
                  <a:lnTo>
                    <a:pt x="4190" y="5293"/>
                  </a:lnTo>
                  <a:cubicBezTo>
                    <a:pt x="3970" y="5419"/>
                    <a:pt x="3749" y="5514"/>
                    <a:pt x="3466" y="5514"/>
                  </a:cubicBezTo>
                  <a:cubicBezTo>
                    <a:pt x="2709" y="5514"/>
                    <a:pt x="2079" y="4884"/>
                    <a:pt x="2079" y="4127"/>
                  </a:cubicBezTo>
                  <a:lnTo>
                    <a:pt x="2079" y="2741"/>
                  </a:lnTo>
                  <a:cubicBezTo>
                    <a:pt x="2079" y="1985"/>
                    <a:pt x="2709" y="1355"/>
                    <a:pt x="3466" y="1355"/>
                  </a:cubicBezTo>
                  <a:close/>
                  <a:moveTo>
                    <a:pt x="3466" y="0"/>
                  </a:moveTo>
                  <a:cubicBezTo>
                    <a:pt x="1575" y="0"/>
                    <a:pt x="32" y="1576"/>
                    <a:pt x="32" y="3403"/>
                  </a:cubicBezTo>
                  <a:cubicBezTo>
                    <a:pt x="32" y="4001"/>
                    <a:pt x="189" y="4569"/>
                    <a:pt x="473" y="5104"/>
                  </a:cubicBezTo>
                  <a:lnTo>
                    <a:pt x="32" y="6396"/>
                  </a:lnTo>
                  <a:cubicBezTo>
                    <a:pt x="0" y="6522"/>
                    <a:pt x="32" y="6679"/>
                    <a:pt x="126" y="6774"/>
                  </a:cubicBezTo>
                  <a:cubicBezTo>
                    <a:pt x="172" y="6820"/>
                    <a:pt x="269" y="6849"/>
                    <a:pt x="367" y="6849"/>
                  </a:cubicBezTo>
                  <a:cubicBezTo>
                    <a:pt x="403" y="6849"/>
                    <a:pt x="439" y="6845"/>
                    <a:pt x="473" y="6837"/>
                  </a:cubicBezTo>
                  <a:lnTo>
                    <a:pt x="1764" y="6396"/>
                  </a:lnTo>
                  <a:cubicBezTo>
                    <a:pt x="2300" y="6679"/>
                    <a:pt x="2867" y="6837"/>
                    <a:pt x="3466" y="6837"/>
                  </a:cubicBezTo>
                  <a:cubicBezTo>
                    <a:pt x="5356" y="6837"/>
                    <a:pt x="6868" y="5293"/>
                    <a:pt x="6868" y="3403"/>
                  </a:cubicBezTo>
                  <a:cubicBezTo>
                    <a:pt x="6868" y="1513"/>
                    <a:pt x="5356" y="0"/>
                    <a:pt x="346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4" name="Google Shape;3574;p62"/>
            <p:cNvSpPr/>
            <p:nvPr/>
          </p:nvSpPr>
          <p:spPr>
            <a:xfrm>
              <a:off x="-34937975" y="3254050"/>
              <a:ext cx="33125" cy="67775"/>
            </a:xfrm>
            <a:custGeom>
              <a:rect b="b" l="l" r="r" t="t"/>
              <a:pathLst>
                <a:path extrusionOk="0" h="2711" w="1325">
                  <a:moveTo>
                    <a:pt x="663" y="1"/>
                  </a:moveTo>
                  <a:cubicBezTo>
                    <a:pt x="253" y="1"/>
                    <a:pt x="1" y="316"/>
                    <a:pt x="1" y="662"/>
                  </a:cubicBezTo>
                  <a:lnTo>
                    <a:pt x="1" y="2048"/>
                  </a:lnTo>
                  <a:cubicBezTo>
                    <a:pt x="1" y="2427"/>
                    <a:pt x="316" y="2710"/>
                    <a:pt x="663" y="2710"/>
                  </a:cubicBezTo>
                  <a:cubicBezTo>
                    <a:pt x="694" y="2710"/>
                    <a:pt x="789" y="2710"/>
                    <a:pt x="820" y="2679"/>
                  </a:cubicBezTo>
                  <a:lnTo>
                    <a:pt x="757" y="2584"/>
                  </a:lnTo>
                  <a:cubicBezTo>
                    <a:pt x="631" y="2490"/>
                    <a:pt x="631" y="2238"/>
                    <a:pt x="757" y="2111"/>
                  </a:cubicBezTo>
                  <a:cubicBezTo>
                    <a:pt x="804" y="2064"/>
                    <a:pt x="891" y="2041"/>
                    <a:pt x="978" y="2041"/>
                  </a:cubicBezTo>
                  <a:cubicBezTo>
                    <a:pt x="1064" y="2041"/>
                    <a:pt x="1151" y="2064"/>
                    <a:pt x="1198" y="2111"/>
                  </a:cubicBezTo>
                  <a:lnTo>
                    <a:pt x="1293" y="2206"/>
                  </a:lnTo>
                  <a:cubicBezTo>
                    <a:pt x="1293" y="2175"/>
                    <a:pt x="1324" y="2080"/>
                    <a:pt x="1324" y="2048"/>
                  </a:cubicBezTo>
                  <a:lnTo>
                    <a:pt x="1324" y="662"/>
                  </a:lnTo>
                  <a:cubicBezTo>
                    <a:pt x="1324" y="284"/>
                    <a:pt x="1041" y="1"/>
                    <a:pt x="66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5" name="Google Shape;3575;p62"/>
            <p:cNvSpPr/>
            <p:nvPr/>
          </p:nvSpPr>
          <p:spPr>
            <a:xfrm>
              <a:off x="-35085250" y="3338325"/>
              <a:ext cx="69325" cy="69350"/>
            </a:xfrm>
            <a:custGeom>
              <a:rect b="b" l="l" r="r" t="t"/>
              <a:pathLst>
                <a:path extrusionOk="0" h="2774" w="2773">
                  <a:moveTo>
                    <a:pt x="1387" y="1"/>
                  </a:moveTo>
                  <a:cubicBezTo>
                    <a:pt x="631" y="1"/>
                    <a:pt x="1" y="631"/>
                    <a:pt x="1" y="1387"/>
                  </a:cubicBezTo>
                  <a:cubicBezTo>
                    <a:pt x="64" y="2143"/>
                    <a:pt x="631" y="2773"/>
                    <a:pt x="1387" y="2773"/>
                  </a:cubicBezTo>
                  <a:cubicBezTo>
                    <a:pt x="2143" y="2773"/>
                    <a:pt x="2773" y="2143"/>
                    <a:pt x="2773" y="1387"/>
                  </a:cubicBezTo>
                  <a:cubicBezTo>
                    <a:pt x="2773" y="631"/>
                    <a:pt x="2143" y="1"/>
                    <a:pt x="138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6" name="Google Shape;3576;p62"/>
            <p:cNvSpPr/>
            <p:nvPr/>
          </p:nvSpPr>
          <p:spPr>
            <a:xfrm>
              <a:off x="-35118325" y="3424175"/>
              <a:ext cx="137075" cy="69350"/>
            </a:xfrm>
            <a:custGeom>
              <a:rect b="b" l="l" r="r" t="t"/>
              <a:pathLst>
                <a:path extrusionOk="0" h="2774" w="5483">
                  <a:moveTo>
                    <a:pt x="2741" y="1"/>
                  </a:moveTo>
                  <a:cubicBezTo>
                    <a:pt x="1387" y="1"/>
                    <a:pt x="221" y="1040"/>
                    <a:pt x="32" y="2364"/>
                  </a:cubicBezTo>
                  <a:cubicBezTo>
                    <a:pt x="0" y="2553"/>
                    <a:pt x="158" y="2773"/>
                    <a:pt x="347" y="2773"/>
                  </a:cubicBezTo>
                  <a:lnTo>
                    <a:pt x="5104" y="2773"/>
                  </a:lnTo>
                  <a:cubicBezTo>
                    <a:pt x="5325" y="2773"/>
                    <a:pt x="5482" y="2553"/>
                    <a:pt x="5482" y="2364"/>
                  </a:cubicBezTo>
                  <a:cubicBezTo>
                    <a:pt x="5262" y="1040"/>
                    <a:pt x="4127" y="1"/>
                    <a:pt x="274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77" name="Google Shape;3577;p62"/>
          <p:cNvGrpSpPr/>
          <p:nvPr/>
        </p:nvGrpSpPr>
        <p:grpSpPr>
          <a:xfrm>
            <a:off x="1590351" y="1995600"/>
            <a:ext cx="279952" cy="278874"/>
            <a:chOff x="-35123050" y="3561225"/>
            <a:chExt cx="292225" cy="291100"/>
          </a:xfrm>
        </p:grpSpPr>
        <p:sp>
          <p:nvSpPr>
            <p:cNvPr id="3578" name="Google Shape;3578;p62"/>
            <p:cNvSpPr/>
            <p:nvPr/>
          </p:nvSpPr>
          <p:spPr>
            <a:xfrm>
              <a:off x="-35123050" y="3629750"/>
              <a:ext cx="205575" cy="222575"/>
            </a:xfrm>
            <a:custGeom>
              <a:rect b="b" l="l" r="r" t="t"/>
              <a:pathLst>
                <a:path extrusionOk="0" h="8903" w="8223">
                  <a:moveTo>
                    <a:pt x="2080" y="2710"/>
                  </a:moveTo>
                  <a:cubicBezTo>
                    <a:pt x="2458" y="2710"/>
                    <a:pt x="2741" y="3056"/>
                    <a:pt x="2741" y="3403"/>
                  </a:cubicBezTo>
                  <a:cubicBezTo>
                    <a:pt x="2741" y="3781"/>
                    <a:pt x="2426" y="4065"/>
                    <a:pt x="2080" y="4065"/>
                  </a:cubicBezTo>
                  <a:cubicBezTo>
                    <a:pt x="1733" y="4065"/>
                    <a:pt x="1418" y="3750"/>
                    <a:pt x="1418" y="3403"/>
                  </a:cubicBezTo>
                  <a:cubicBezTo>
                    <a:pt x="1418" y="3056"/>
                    <a:pt x="1670" y="2710"/>
                    <a:pt x="2080" y="2710"/>
                  </a:cubicBezTo>
                  <a:close/>
                  <a:moveTo>
                    <a:pt x="4127" y="2710"/>
                  </a:moveTo>
                  <a:cubicBezTo>
                    <a:pt x="4506" y="2710"/>
                    <a:pt x="4789" y="3056"/>
                    <a:pt x="4789" y="3403"/>
                  </a:cubicBezTo>
                  <a:cubicBezTo>
                    <a:pt x="4789" y="3781"/>
                    <a:pt x="4474" y="4065"/>
                    <a:pt x="4127" y="4065"/>
                  </a:cubicBezTo>
                  <a:cubicBezTo>
                    <a:pt x="3718" y="4065"/>
                    <a:pt x="3466" y="3750"/>
                    <a:pt x="3466" y="3403"/>
                  </a:cubicBezTo>
                  <a:cubicBezTo>
                    <a:pt x="3466" y="3056"/>
                    <a:pt x="3718" y="2710"/>
                    <a:pt x="4127" y="2710"/>
                  </a:cubicBezTo>
                  <a:close/>
                  <a:moveTo>
                    <a:pt x="6207" y="2710"/>
                  </a:moveTo>
                  <a:cubicBezTo>
                    <a:pt x="6616" y="2710"/>
                    <a:pt x="6868" y="3056"/>
                    <a:pt x="6868" y="3403"/>
                  </a:cubicBezTo>
                  <a:cubicBezTo>
                    <a:pt x="6868" y="3781"/>
                    <a:pt x="6553" y="4065"/>
                    <a:pt x="6207" y="4065"/>
                  </a:cubicBezTo>
                  <a:cubicBezTo>
                    <a:pt x="5829" y="4065"/>
                    <a:pt x="5545" y="3750"/>
                    <a:pt x="5545" y="3403"/>
                  </a:cubicBezTo>
                  <a:cubicBezTo>
                    <a:pt x="5514" y="3056"/>
                    <a:pt x="5829" y="2710"/>
                    <a:pt x="6207" y="2710"/>
                  </a:cubicBezTo>
                  <a:close/>
                  <a:moveTo>
                    <a:pt x="1733" y="0"/>
                  </a:moveTo>
                  <a:cubicBezTo>
                    <a:pt x="788" y="0"/>
                    <a:pt x="0" y="757"/>
                    <a:pt x="0" y="1702"/>
                  </a:cubicBezTo>
                  <a:lnTo>
                    <a:pt x="0" y="5136"/>
                  </a:lnTo>
                  <a:cubicBezTo>
                    <a:pt x="0" y="5955"/>
                    <a:pt x="630" y="6616"/>
                    <a:pt x="1418" y="6774"/>
                  </a:cubicBezTo>
                  <a:lnTo>
                    <a:pt x="1418" y="8570"/>
                  </a:lnTo>
                  <a:cubicBezTo>
                    <a:pt x="1418" y="8696"/>
                    <a:pt x="1481" y="8822"/>
                    <a:pt x="1607" y="8885"/>
                  </a:cubicBezTo>
                  <a:cubicBezTo>
                    <a:pt x="1649" y="8895"/>
                    <a:pt x="1695" y="8902"/>
                    <a:pt x="1739" y="8902"/>
                  </a:cubicBezTo>
                  <a:cubicBezTo>
                    <a:pt x="1828" y="8902"/>
                    <a:pt x="1912" y="8874"/>
                    <a:pt x="1954" y="8790"/>
                  </a:cubicBezTo>
                  <a:lnTo>
                    <a:pt x="3938" y="6837"/>
                  </a:lnTo>
                  <a:lnTo>
                    <a:pt x="6522" y="6837"/>
                  </a:lnTo>
                  <a:cubicBezTo>
                    <a:pt x="7467" y="6837"/>
                    <a:pt x="8223" y="6081"/>
                    <a:pt x="8223" y="5136"/>
                  </a:cubicBezTo>
                  <a:lnTo>
                    <a:pt x="8223" y="1702"/>
                  </a:lnTo>
                  <a:cubicBezTo>
                    <a:pt x="8223" y="757"/>
                    <a:pt x="7467" y="0"/>
                    <a:pt x="652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9" name="Google Shape;3579;p62"/>
            <p:cNvSpPr/>
            <p:nvPr/>
          </p:nvSpPr>
          <p:spPr>
            <a:xfrm>
              <a:off x="-35053750" y="3561225"/>
              <a:ext cx="222925" cy="221825"/>
            </a:xfrm>
            <a:custGeom>
              <a:rect b="b" l="l" r="r" t="t"/>
              <a:pathLst>
                <a:path extrusionOk="0" h="8873" w="8917">
                  <a:moveTo>
                    <a:pt x="1702" y="1"/>
                  </a:moveTo>
                  <a:cubicBezTo>
                    <a:pt x="757" y="1"/>
                    <a:pt x="1" y="725"/>
                    <a:pt x="1" y="1702"/>
                  </a:cubicBezTo>
                  <a:lnTo>
                    <a:pt x="1" y="2048"/>
                  </a:lnTo>
                  <a:lnTo>
                    <a:pt x="3781" y="2048"/>
                  </a:lnTo>
                  <a:cubicBezTo>
                    <a:pt x="5136" y="2048"/>
                    <a:pt x="6207" y="3088"/>
                    <a:pt x="6207" y="4443"/>
                  </a:cubicBezTo>
                  <a:lnTo>
                    <a:pt x="6207" y="7877"/>
                  </a:lnTo>
                  <a:lnTo>
                    <a:pt x="6207" y="8003"/>
                  </a:lnTo>
                  <a:lnTo>
                    <a:pt x="6995" y="8790"/>
                  </a:lnTo>
                  <a:cubicBezTo>
                    <a:pt x="7055" y="8850"/>
                    <a:pt x="7127" y="8872"/>
                    <a:pt x="7205" y="8872"/>
                  </a:cubicBezTo>
                  <a:cubicBezTo>
                    <a:pt x="7249" y="8872"/>
                    <a:pt x="7295" y="8865"/>
                    <a:pt x="7341" y="8853"/>
                  </a:cubicBezTo>
                  <a:cubicBezTo>
                    <a:pt x="7467" y="8822"/>
                    <a:pt x="7530" y="8664"/>
                    <a:pt x="7530" y="8538"/>
                  </a:cubicBezTo>
                  <a:lnTo>
                    <a:pt x="7530" y="6806"/>
                  </a:lnTo>
                  <a:cubicBezTo>
                    <a:pt x="8318" y="6648"/>
                    <a:pt x="8917" y="5955"/>
                    <a:pt x="8917" y="5104"/>
                  </a:cubicBezTo>
                  <a:lnTo>
                    <a:pt x="8917" y="1702"/>
                  </a:lnTo>
                  <a:cubicBezTo>
                    <a:pt x="8917" y="725"/>
                    <a:pt x="8129" y="1"/>
                    <a:pt x="718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80" name="Google Shape;3580;p62"/>
          <p:cNvGrpSpPr/>
          <p:nvPr/>
        </p:nvGrpSpPr>
        <p:grpSpPr>
          <a:xfrm>
            <a:off x="1625508" y="2432238"/>
            <a:ext cx="213538" cy="279185"/>
            <a:chOff x="-35089175" y="3919600"/>
            <a:chExt cx="222900" cy="291425"/>
          </a:xfrm>
        </p:grpSpPr>
        <p:sp>
          <p:nvSpPr>
            <p:cNvPr id="3581" name="Google Shape;3581;p62"/>
            <p:cNvSpPr/>
            <p:nvPr/>
          </p:nvSpPr>
          <p:spPr>
            <a:xfrm>
              <a:off x="-35089175" y="3919600"/>
              <a:ext cx="222900" cy="291425"/>
            </a:xfrm>
            <a:custGeom>
              <a:rect b="b" l="l" r="r" t="t"/>
              <a:pathLst>
                <a:path extrusionOk="0" h="11657" w="8916">
                  <a:moveTo>
                    <a:pt x="4474" y="1418"/>
                  </a:moveTo>
                  <a:cubicBezTo>
                    <a:pt x="6143" y="1418"/>
                    <a:pt x="7530" y="2804"/>
                    <a:pt x="7530" y="4474"/>
                  </a:cubicBezTo>
                  <a:cubicBezTo>
                    <a:pt x="7561" y="6175"/>
                    <a:pt x="6143" y="7561"/>
                    <a:pt x="4474" y="7561"/>
                  </a:cubicBezTo>
                  <a:cubicBezTo>
                    <a:pt x="2772" y="7561"/>
                    <a:pt x="1386" y="6175"/>
                    <a:pt x="1386" y="4474"/>
                  </a:cubicBezTo>
                  <a:cubicBezTo>
                    <a:pt x="1386" y="2804"/>
                    <a:pt x="2772" y="1418"/>
                    <a:pt x="4474" y="1418"/>
                  </a:cubicBezTo>
                  <a:close/>
                  <a:moveTo>
                    <a:pt x="4474" y="0"/>
                  </a:moveTo>
                  <a:cubicBezTo>
                    <a:pt x="2016" y="0"/>
                    <a:pt x="0" y="2017"/>
                    <a:pt x="0" y="4442"/>
                  </a:cubicBezTo>
                  <a:cubicBezTo>
                    <a:pt x="0" y="5419"/>
                    <a:pt x="315" y="6333"/>
                    <a:pt x="914" y="7120"/>
                  </a:cubicBezTo>
                  <a:lnTo>
                    <a:pt x="4190" y="11531"/>
                  </a:lnTo>
                  <a:cubicBezTo>
                    <a:pt x="4253" y="11626"/>
                    <a:pt x="4348" y="11657"/>
                    <a:pt x="4474" y="11657"/>
                  </a:cubicBezTo>
                  <a:cubicBezTo>
                    <a:pt x="4568" y="11657"/>
                    <a:pt x="4663" y="11626"/>
                    <a:pt x="4726" y="11531"/>
                  </a:cubicBezTo>
                  <a:lnTo>
                    <a:pt x="8002" y="7120"/>
                  </a:lnTo>
                  <a:cubicBezTo>
                    <a:pt x="8601" y="6333"/>
                    <a:pt x="8916" y="5419"/>
                    <a:pt x="8916" y="4442"/>
                  </a:cubicBezTo>
                  <a:cubicBezTo>
                    <a:pt x="8916" y="2017"/>
                    <a:pt x="6931" y="0"/>
                    <a:pt x="447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2" name="Google Shape;3582;p62"/>
            <p:cNvSpPr/>
            <p:nvPr/>
          </p:nvSpPr>
          <p:spPr>
            <a:xfrm>
              <a:off x="-35038000" y="3971575"/>
              <a:ext cx="120525" cy="120525"/>
            </a:xfrm>
            <a:custGeom>
              <a:rect b="b" l="l" r="r" t="t"/>
              <a:pathLst>
                <a:path extrusionOk="0" h="4821" w="4821">
                  <a:moveTo>
                    <a:pt x="2427" y="662"/>
                  </a:moveTo>
                  <a:cubicBezTo>
                    <a:pt x="2616" y="662"/>
                    <a:pt x="2773" y="820"/>
                    <a:pt x="2773" y="1040"/>
                  </a:cubicBezTo>
                  <a:cubicBezTo>
                    <a:pt x="2773" y="1229"/>
                    <a:pt x="2616" y="1387"/>
                    <a:pt x="2427" y="1387"/>
                  </a:cubicBezTo>
                  <a:cubicBezTo>
                    <a:pt x="2206" y="1387"/>
                    <a:pt x="2049" y="1229"/>
                    <a:pt x="2049" y="1040"/>
                  </a:cubicBezTo>
                  <a:cubicBezTo>
                    <a:pt x="2049" y="820"/>
                    <a:pt x="2206" y="662"/>
                    <a:pt x="2427" y="662"/>
                  </a:cubicBezTo>
                  <a:close/>
                  <a:moveTo>
                    <a:pt x="2427" y="2017"/>
                  </a:moveTo>
                  <a:cubicBezTo>
                    <a:pt x="2616" y="2017"/>
                    <a:pt x="2773" y="2174"/>
                    <a:pt x="2773" y="2363"/>
                  </a:cubicBezTo>
                  <a:lnTo>
                    <a:pt x="2773" y="3750"/>
                  </a:lnTo>
                  <a:cubicBezTo>
                    <a:pt x="2773" y="3939"/>
                    <a:pt x="2616" y="4096"/>
                    <a:pt x="2427" y="4096"/>
                  </a:cubicBezTo>
                  <a:cubicBezTo>
                    <a:pt x="2206" y="4096"/>
                    <a:pt x="2049" y="3939"/>
                    <a:pt x="2049" y="3750"/>
                  </a:cubicBezTo>
                  <a:lnTo>
                    <a:pt x="2049" y="2363"/>
                  </a:lnTo>
                  <a:cubicBezTo>
                    <a:pt x="2049" y="2174"/>
                    <a:pt x="2206" y="2017"/>
                    <a:pt x="2427" y="2017"/>
                  </a:cubicBezTo>
                  <a:close/>
                  <a:moveTo>
                    <a:pt x="2427" y="1"/>
                  </a:moveTo>
                  <a:cubicBezTo>
                    <a:pt x="1072" y="1"/>
                    <a:pt x="1" y="1072"/>
                    <a:pt x="1" y="2395"/>
                  </a:cubicBezTo>
                  <a:cubicBezTo>
                    <a:pt x="1" y="3750"/>
                    <a:pt x="1072" y="4821"/>
                    <a:pt x="2427" y="4821"/>
                  </a:cubicBezTo>
                  <a:cubicBezTo>
                    <a:pt x="3750" y="4821"/>
                    <a:pt x="4821" y="3750"/>
                    <a:pt x="4821" y="2395"/>
                  </a:cubicBezTo>
                  <a:cubicBezTo>
                    <a:pt x="4821" y="1072"/>
                    <a:pt x="3750" y="1"/>
                    <a:pt x="242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83" name="Google Shape;3583;p62"/>
          <p:cNvGrpSpPr/>
          <p:nvPr/>
        </p:nvGrpSpPr>
        <p:grpSpPr>
          <a:xfrm>
            <a:off x="3781096" y="1560171"/>
            <a:ext cx="265629" cy="279592"/>
            <a:chOff x="-33277650" y="3226875"/>
            <a:chExt cx="277275" cy="291850"/>
          </a:xfrm>
        </p:grpSpPr>
        <p:sp>
          <p:nvSpPr>
            <p:cNvPr id="3584" name="Google Shape;3584;p62"/>
            <p:cNvSpPr/>
            <p:nvPr/>
          </p:nvSpPr>
          <p:spPr>
            <a:xfrm>
              <a:off x="-33071300" y="3440725"/>
              <a:ext cx="33100" cy="33900"/>
            </a:xfrm>
            <a:custGeom>
              <a:rect b="b" l="l" r="r" t="t"/>
              <a:pathLst>
                <a:path extrusionOk="0" h="1356" w="1324">
                  <a:moveTo>
                    <a:pt x="662" y="0"/>
                  </a:moveTo>
                  <a:cubicBezTo>
                    <a:pt x="284" y="0"/>
                    <a:pt x="1" y="315"/>
                    <a:pt x="1" y="693"/>
                  </a:cubicBezTo>
                  <a:cubicBezTo>
                    <a:pt x="1" y="1040"/>
                    <a:pt x="284" y="1355"/>
                    <a:pt x="662" y="1355"/>
                  </a:cubicBezTo>
                  <a:cubicBezTo>
                    <a:pt x="1040" y="1355"/>
                    <a:pt x="1324" y="1040"/>
                    <a:pt x="1324" y="693"/>
                  </a:cubicBezTo>
                  <a:cubicBezTo>
                    <a:pt x="1324" y="315"/>
                    <a:pt x="1040" y="0"/>
                    <a:pt x="66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5" name="Google Shape;3585;p62"/>
            <p:cNvSpPr/>
            <p:nvPr/>
          </p:nvSpPr>
          <p:spPr>
            <a:xfrm>
              <a:off x="-33157925" y="3227275"/>
              <a:ext cx="17350" cy="103200"/>
            </a:xfrm>
            <a:custGeom>
              <a:rect b="b" l="l" r="r" t="t"/>
              <a:pathLst>
                <a:path extrusionOk="0" h="4128" w="694">
                  <a:moveTo>
                    <a:pt x="347" y="1"/>
                  </a:moveTo>
                  <a:cubicBezTo>
                    <a:pt x="158" y="1"/>
                    <a:pt x="0" y="158"/>
                    <a:pt x="0" y="347"/>
                  </a:cubicBezTo>
                  <a:lnTo>
                    <a:pt x="0" y="4128"/>
                  </a:lnTo>
                  <a:cubicBezTo>
                    <a:pt x="95" y="4096"/>
                    <a:pt x="221" y="4096"/>
                    <a:pt x="347" y="4096"/>
                  </a:cubicBezTo>
                  <a:cubicBezTo>
                    <a:pt x="473" y="4096"/>
                    <a:pt x="567" y="4096"/>
                    <a:pt x="693" y="4128"/>
                  </a:cubicBezTo>
                  <a:lnTo>
                    <a:pt x="693" y="347"/>
                  </a:lnTo>
                  <a:cubicBezTo>
                    <a:pt x="693" y="158"/>
                    <a:pt x="536" y="1"/>
                    <a:pt x="3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6" name="Google Shape;3586;p62"/>
            <p:cNvSpPr/>
            <p:nvPr/>
          </p:nvSpPr>
          <p:spPr>
            <a:xfrm>
              <a:off x="-33175250" y="3347650"/>
              <a:ext cx="51200" cy="51350"/>
            </a:xfrm>
            <a:custGeom>
              <a:rect b="b" l="l" r="r" t="t"/>
              <a:pathLst>
                <a:path extrusionOk="0" h="2054" w="2048">
                  <a:moveTo>
                    <a:pt x="938" y="0"/>
                  </a:moveTo>
                  <a:cubicBezTo>
                    <a:pt x="417" y="0"/>
                    <a:pt x="0" y="451"/>
                    <a:pt x="0" y="1014"/>
                  </a:cubicBezTo>
                  <a:cubicBezTo>
                    <a:pt x="0" y="1549"/>
                    <a:pt x="473" y="2054"/>
                    <a:pt x="1040" y="2054"/>
                  </a:cubicBezTo>
                  <a:cubicBezTo>
                    <a:pt x="1575" y="2054"/>
                    <a:pt x="2048" y="1581"/>
                    <a:pt x="2048" y="1014"/>
                  </a:cubicBezTo>
                  <a:cubicBezTo>
                    <a:pt x="2048" y="447"/>
                    <a:pt x="1575" y="6"/>
                    <a:pt x="1040" y="6"/>
                  </a:cubicBezTo>
                  <a:cubicBezTo>
                    <a:pt x="1006" y="2"/>
                    <a:pt x="972" y="0"/>
                    <a:pt x="93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7" name="Google Shape;3587;p62"/>
            <p:cNvSpPr/>
            <p:nvPr/>
          </p:nvSpPr>
          <p:spPr>
            <a:xfrm>
              <a:off x="-33224875" y="3404500"/>
              <a:ext cx="159900" cy="114225"/>
            </a:xfrm>
            <a:custGeom>
              <a:rect b="b" l="l" r="r" t="t"/>
              <a:pathLst>
                <a:path extrusionOk="0" h="4569" w="6396">
                  <a:moveTo>
                    <a:pt x="1954" y="0"/>
                  </a:moveTo>
                  <a:lnTo>
                    <a:pt x="0" y="2520"/>
                  </a:lnTo>
                  <a:lnTo>
                    <a:pt x="0" y="4222"/>
                  </a:lnTo>
                  <a:cubicBezTo>
                    <a:pt x="0" y="4411"/>
                    <a:pt x="158" y="4568"/>
                    <a:pt x="347" y="4568"/>
                  </a:cubicBezTo>
                  <a:lnTo>
                    <a:pt x="3781" y="4568"/>
                  </a:lnTo>
                  <a:cubicBezTo>
                    <a:pt x="3970" y="4568"/>
                    <a:pt x="4127" y="4411"/>
                    <a:pt x="4127" y="4222"/>
                  </a:cubicBezTo>
                  <a:lnTo>
                    <a:pt x="4127" y="3875"/>
                  </a:lnTo>
                  <a:lnTo>
                    <a:pt x="5136" y="3875"/>
                  </a:lnTo>
                  <a:cubicBezTo>
                    <a:pt x="5577" y="3844"/>
                    <a:pt x="6018" y="3718"/>
                    <a:pt x="6396" y="3434"/>
                  </a:cubicBezTo>
                  <a:cubicBezTo>
                    <a:pt x="5986" y="3277"/>
                    <a:pt x="5608" y="2930"/>
                    <a:pt x="5514" y="2489"/>
                  </a:cubicBezTo>
                  <a:lnTo>
                    <a:pt x="4442" y="2489"/>
                  </a:lnTo>
                  <a:cubicBezTo>
                    <a:pt x="3497" y="2489"/>
                    <a:pt x="2741" y="1733"/>
                    <a:pt x="2741" y="788"/>
                  </a:cubicBezTo>
                  <a:lnTo>
                    <a:pt x="2741" y="410"/>
                  </a:lnTo>
                  <a:cubicBezTo>
                    <a:pt x="2426" y="315"/>
                    <a:pt x="2206" y="189"/>
                    <a:pt x="195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8" name="Google Shape;3588;p62"/>
            <p:cNvSpPr/>
            <p:nvPr/>
          </p:nvSpPr>
          <p:spPr>
            <a:xfrm>
              <a:off x="-33141400" y="3312350"/>
              <a:ext cx="127625" cy="138625"/>
            </a:xfrm>
            <a:custGeom>
              <a:rect b="b" l="l" r="r" t="t"/>
              <a:pathLst>
                <a:path extrusionOk="0" h="5545" w="5105">
                  <a:moveTo>
                    <a:pt x="4128" y="0"/>
                  </a:moveTo>
                  <a:lnTo>
                    <a:pt x="694" y="662"/>
                  </a:lnTo>
                  <a:lnTo>
                    <a:pt x="694" y="1040"/>
                  </a:lnTo>
                  <a:cubicBezTo>
                    <a:pt x="1103" y="1355"/>
                    <a:pt x="1387" y="1827"/>
                    <a:pt x="1387" y="2426"/>
                  </a:cubicBezTo>
                  <a:cubicBezTo>
                    <a:pt x="1387" y="3245"/>
                    <a:pt x="788" y="3938"/>
                    <a:pt x="1" y="4127"/>
                  </a:cubicBezTo>
                  <a:lnTo>
                    <a:pt x="1" y="4505"/>
                  </a:lnTo>
                  <a:cubicBezTo>
                    <a:pt x="1" y="5072"/>
                    <a:pt x="473" y="5545"/>
                    <a:pt x="1009" y="5545"/>
                  </a:cubicBezTo>
                  <a:lnTo>
                    <a:pt x="2080" y="5545"/>
                  </a:lnTo>
                  <a:cubicBezTo>
                    <a:pt x="2238" y="4946"/>
                    <a:pt x="2742" y="4505"/>
                    <a:pt x="3372" y="4505"/>
                  </a:cubicBezTo>
                  <a:cubicBezTo>
                    <a:pt x="3624" y="4505"/>
                    <a:pt x="3844" y="4600"/>
                    <a:pt x="4065" y="4726"/>
                  </a:cubicBezTo>
                  <a:lnTo>
                    <a:pt x="4065" y="4127"/>
                  </a:lnTo>
                  <a:lnTo>
                    <a:pt x="4128" y="4127"/>
                  </a:lnTo>
                  <a:cubicBezTo>
                    <a:pt x="4443" y="4064"/>
                    <a:pt x="4758" y="3938"/>
                    <a:pt x="4916" y="3655"/>
                  </a:cubicBezTo>
                  <a:cubicBezTo>
                    <a:pt x="5105" y="3340"/>
                    <a:pt x="5105" y="2993"/>
                    <a:pt x="4947" y="2678"/>
                  </a:cubicBezTo>
                  <a:lnTo>
                    <a:pt x="4128" y="1008"/>
                  </a:lnTo>
                  <a:lnTo>
                    <a:pt x="412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9" name="Google Shape;3589;p62"/>
            <p:cNvSpPr/>
            <p:nvPr/>
          </p:nvSpPr>
          <p:spPr>
            <a:xfrm>
              <a:off x="-33122500" y="3226875"/>
              <a:ext cx="122125" cy="83925"/>
            </a:xfrm>
            <a:custGeom>
              <a:rect b="b" l="l" r="r" t="t"/>
              <a:pathLst>
                <a:path extrusionOk="0" h="3357" w="4885">
                  <a:moveTo>
                    <a:pt x="3376" y="1"/>
                  </a:moveTo>
                  <a:cubicBezTo>
                    <a:pt x="3025" y="1"/>
                    <a:pt x="2679" y="143"/>
                    <a:pt x="2427" y="426"/>
                  </a:cubicBezTo>
                  <a:lnTo>
                    <a:pt x="2143" y="678"/>
                  </a:lnTo>
                  <a:lnTo>
                    <a:pt x="1" y="678"/>
                  </a:lnTo>
                  <a:lnTo>
                    <a:pt x="1" y="3356"/>
                  </a:lnTo>
                  <a:lnTo>
                    <a:pt x="4191" y="2537"/>
                  </a:lnTo>
                  <a:lnTo>
                    <a:pt x="4349" y="2379"/>
                  </a:lnTo>
                  <a:cubicBezTo>
                    <a:pt x="4884" y="1844"/>
                    <a:pt x="4884" y="962"/>
                    <a:pt x="4349" y="426"/>
                  </a:cubicBezTo>
                  <a:cubicBezTo>
                    <a:pt x="4081" y="143"/>
                    <a:pt x="3726" y="1"/>
                    <a:pt x="337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0" name="Google Shape;3590;p62"/>
            <p:cNvSpPr/>
            <p:nvPr/>
          </p:nvSpPr>
          <p:spPr>
            <a:xfrm>
              <a:off x="-33277650" y="3245400"/>
              <a:ext cx="102400" cy="198500"/>
            </a:xfrm>
            <a:custGeom>
              <a:rect b="b" l="l" r="r" t="t"/>
              <a:pathLst>
                <a:path extrusionOk="0" h="7940" w="4096">
                  <a:moveTo>
                    <a:pt x="4096" y="0"/>
                  </a:moveTo>
                  <a:cubicBezTo>
                    <a:pt x="1828" y="95"/>
                    <a:pt x="0" y="1985"/>
                    <a:pt x="0" y="4316"/>
                  </a:cubicBezTo>
                  <a:cubicBezTo>
                    <a:pt x="0" y="5766"/>
                    <a:pt x="757" y="7120"/>
                    <a:pt x="1954" y="7939"/>
                  </a:cubicBezTo>
                  <a:lnTo>
                    <a:pt x="3592" y="5829"/>
                  </a:lnTo>
                  <a:cubicBezTo>
                    <a:pt x="3466" y="5576"/>
                    <a:pt x="3434" y="5356"/>
                    <a:pt x="3434" y="5104"/>
                  </a:cubicBezTo>
                  <a:cubicBezTo>
                    <a:pt x="3434" y="4568"/>
                    <a:pt x="3718" y="4033"/>
                    <a:pt x="4096" y="3718"/>
                  </a:cubicBezTo>
                  <a:lnTo>
                    <a:pt x="409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91" name="Google Shape;3591;p62"/>
          <p:cNvGrpSpPr/>
          <p:nvPr/>
        </p:nvGrpSpPr>
        <p:grpSpPr>
          <a:xfrm>
            <a:off x="3777778" y="1997172"/>
            <a:ext cx="279209" cy="279209"/>
            <a:chOff x="-33286325" y="3586425"/>
            <a:chExt cx="291450" cy="291450"/>
          </a:xfrm>
        </p:grpSpPr>
        <p:sp>
          <p:nvSpPr>
            <p:cNvPr id="3592" name="Google Shape;3592;p62"/>
            <p:cNvSpPr/>
            <p:nvPr/>
          </p:nvSpPr>
          <p:spPr>
            <a:xfrm>
              <a:off x="-33114625" y="3586425"/>
              <a:ext cx="119750" cy="120525"/>
            </a:xfrm>
            <a:custGeom>
              <a:rect b="b" l="l" r="r" t="t"/>
              <a:pathLst>
                <a:path extrusionOk="0" h="4821" w="4790">
                  <a:moveTo>
                    <a:pt x="2395" y="631"/>
                  </a:moveTo>
                  <a:cubicBezTo>
                    <a:pt x="2584" y="631"/>
                    <a:pt x="2742" y="788"/>
                    <a:pt x="2742" y="1009"/>
                  </a:cubicBezTo>
                  <a:lnTo>
                    <a:pt x="2742" y="2017"/>
                  </a:lnTo>
                  <a:lnTo>
                    <a:pt x="3782" y="2017"/>
                  </a:lnTo>
                  <a:cubicBezTo>
                    <a:pt x="3971" y="2017"/>
                    <a:pt x="4128" y="2175"/>
                    <a:pt x="4128" y="2364"/>
                  </a:cubicBezTo>
                  <a:cubicBezTo>
                    <a:pt x="4128" y="2584"/>
                    <a:pt x="3971" y="2742"/>
                    <a:pt x="3782" y="2742"/>
                  </a:cubicBezTo>
                  <a:lnTo>
                    <a:pt x="2395" y="2742"/>
                  </a:lnTo>
                  <a:cubicBezTo>
                    <a:pt x="2206" y="2742"/>
                    <a:pt x="2049" y="2584"/>
                    <a:pt x="2049" y="2364"/>
                  </a:cubicBezTo>
                  <a:lnTo>
                    <a:pt x="2049" y="1009"/>
                  </a:lnTo>
                  <a:cubicBezTo>
                    <a:pt x="2049" y="788"/>
                    <a:pt x="2206" y="631"/>
                    <a:pt x="2395" y="631"/>
                  </a:cubicBezTo>
                  <a:close/>
                  <a:moveTo>
                    <a:pt x="2395" y="1"/>
                  </a:moveTo>
                  <a:cubicBezTo>
                    <a:pt x="1041" y="1"/>
                    <a:pt x="1" y="1072"/>
                    <a:pt x="1" y="2427"/>
                  </a:cubicBezTo>
                  <a:cubicBezTo>
                    <a:pt x="1" y="3750"/>
                    <a:pt x="1041" y="4821"/>
                    <a:pt x="2395" y="4821"/>
                  </a:cubicBezTo>
                  <a:cubicBezTo>
                    <a:pt x="3719" y="4821"/>
                    <a:pt x="4790" y="3750"/>
                    <a:pt x="4790" y="2427"/>
                  </a:cubicBezTo>
                  <a:cubicBezTo>
                    <a:pt x="4790" y="1072"/>
                    <a:pt x="3719" y="1"/>
                    <a:pt x="239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3" name="Google Shape;3593;p62"/>
            <p:cNvSpPr/>
            <p:nvPr/>
          </p:nvSpPr>
          <p:spPr>
            <a:xfrm>
              <a:off x="-33286325" y="3825875"/>
              <a:ext cx="241050" cy="52000"/>
            </a:xfrm>
            <a:custGeom>
              <a:rect b="b" l="l" r="r" t="t"/>
              <a:pathLst>
                <a:path extrusionOk="0" h="2080" w="9642">
                  <a:moveTo>
                    <a:pt x="32" y="0"/>
                  </a:moveTo>
                  <a:lnTo>
                    <a:pt x="32" y="1764"/>
                  </a:lnTo>
                  <a:cubicBezTo>
                    <a:pt x="1" y="1922"/>
                    <a:pt x="158" y="2079"/>
                    <a:pt x="347" y="2079"/>
                  </a:cubicBezTo>
                  <a:lnTo>
                    <a:pt x="9295" y="2079"/>
                  </a:lnTo>
                  <a:cubicBezTo>
                    <a:pt x="9484" y="2079"/>
                    <a:pt x="9641" y="1922"/>
                    <a:pt x="9641" y="1733"/>
                  </a:cubicBezTo>
                  <a:lnTo>
                    <a:pt x="9641" y="1040"/>
                  </a:lnTo>
                  <a:cubicBezTo>
                    <a:pt x="9641" y="473"/>
                    <a:pt x="9169" y="0"/>
                    <a:pt x="863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4" name="Google Shape;3594;p62"/>
            <p:cNvSpPr/>
            <p:nvPr/>
          </p:nvSpPr>
          <p:spPr>
            <a:xfrm>
              <a:off x="-33183925" y="3756550"/>
              <a:ext cx="103200" cy="52025"/>
            </a:xfrm>
            <a:custGeom>
              <a:rect b="b" l="l" r="r" t="t"/>
              <a:pathLst>
                <a:path extrusionOk="0" h="2081" w="4128">
                  <a:moveTo>
                    <a:pt x="1040" y="1"/>
                  </a:moveTo>
                  <a:cubicBezTo>
                    <a:pt x="473" y="1"/>
                    <a:pt x="1" y="505"/>
                    <a:pt x="1" y="1040"/>
                  </a:cubicBezTo>
                  <a:lnTo>
                    <a:pt x="1" y="2080"/>
                  </a:lnTo>
                  <a:lnTo>
                    <a:pt x="4128" y="2080"/>
                  </a:lnTo>
                  <a:lnTo>
                    <a:pt x="4128" y="1040"/>
                  </a:lnTo>
                  <a:cubicBezTo>
                    <a:pt x="4128" y="505"/>
                    <a:pt x="3687" y="1"/>
                    <a:pt x="312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5" name="Google Shape;3595;p62"/>
            <p:cNvSpPr/>
            <p:nvPr/>
          </p:nvSpPr>
          <p:spPr>
            <a:xfrm>
              <a:off x="-33252450" y="3636850"/>
              <a:ext cx="68550" cy="69325"/>
            </a:xfrm>
            <a:custGeom>
              <a:rect b="b" l="l" r="r" t="t"/>
              <a:pathLst>
                <a:path extrusionOk="0" h="2773" w="2742">
                  <a:moveTo>
                    <a:pt x="1387" y="0"/>
                  </a:moveTo>
                  <a:cubicBezTo>
                    <a:pt x="599" y="0"/>
                    <a:pt x="1" y="630"/>
                    <a:pt x="1" y="1386"/>
                  </a:cubicBezTo>
                  <a:cubicBezTo>
                    <a:pt x="1" y="2142"/>
                    <a:pt x="599" y="2772"/>
                    <a:pt x="1387" y="2772"/>
                  </a:cubicBezTo>
                  <a:cubicBezTo>
                    <a:pt x="2143" y="2772"/>
                    <a:pt x="2742" y="2142"/>
                    <a:pt x="2742" y="1386"/>
                  </a:cubicBezTo>
                  <a:cubicBezTo>
                    <a:pt x="2742" y="630"/>
                    <a:pt x="2143" y="0"/>
                    <a:pt x="138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6" name="Google Shape;3596;p62"/>
            <p:cNvSpPr/>
            <p:nvPr/>
          </p:nvSpPr>
          <p:spPr>
            <a:xfrm>
              <a:off x="-33286325" y="3723050"/>
              <a:ext cx="116600" cy="85525"/>
            </a:xfrm>
            <a:custGeom>
              <a:rect b="b" l="l" r="r" t="t"/>
              <a:pathLst>
                <a:path extrusionOk="0" h="3421" w="4664">
                  <a:moveTo>
                    <a:pt x="2788" y="1"/>
                  </a:moveTo>
                  <a:cubicBezTo>
                    <a:pt x="2690" y="1"/>
                    <a:pt x="2591" y="6"/>
                    <a:pt x="2490" y="18"/>
                  </a:cubicBezTo>
                  <a:cubicBezTo>
                    <a:pt x="1072" y="144"/>
                    <a:pt x="1" y="1435"/>
                    <a:pt x="1" y="2853"/>
                  </a:cubicBezTo>
                  <a:lnTo>
                    <a:pt x="1" y="3105"/>
                  </a:lnTo>
                  <a:cubicBezTo>
                    <a:pt x="1" y="3263"/>
                    <a:pt x="158" y="3420"/>
                    <a:pt x="347" y="3420"/>
                  </a:cubicBezTo>
                  <a:lnTo>
                    <a:pt x="3435" y="3420"/>
                  </a:lnTo>
                  <a:lnTo>
                    <a:pt x="3435" y="2380"/>
                  </a:lnTo>
                  <a:cubicBezTo>
                    <a:pt x="3435" y="1624"/>
                    <a:pt x="3939" y="963"/>
                    <a:pt x="4664" y="774"/>
                  </a:cubicBezTo>
                  <a:cubicBezTo>
                    <a:pt x="4164" y="302"/>
                    <a:pt x="3517" y="1"/>
                    <a:pt x="278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97" name="Google Shape;3597;p62"/>
          <p:cNvGrpSpPr/>
          <p:nvPr/>
        </p:nvGrpSpPr>
        <p:grpSpPr>
          <a:xfrm>
            <a:off x="3775863" y="2432056"/>
            <a:ext cx="279209" cy="280718"/>
            <a:chOff x="-33286325" y="3944800"/>
            <a:chExt cx="291450" cy="293025"/>
          </a:xfrm>
        </p:grpSpPr>
        <p:sp>
          <p:nvSpPr>
            <p:cNvPr id="3598" name="Google Shape;3598;p62"/>
            <p:cNvSpPr/>
            <p:nvPr/>
          </p:nvSpPr>
          <p:spPr>
            <a:xfrm>
              <a:off x="-33194950" y="3996000"/>
              <a:ext cx="200075" cy="241825"/>
            </a:xfrm>
            <a:custGeom>
              <a:rect b="b" l="l" r="r" t="t"/>
              <a:pathLst>
                <a:path extrusionOk="0" h="9673" w="8003">
                  <a:moveTo>
                    <a:pt x="2300" y="0"/>
                  </a:moveTo>
                  <a:cubicBezTo>
                    <a:pt x="2017" y="0"/>
                    <a:pt x="1796" y="252"/>
                    <a:pt x="1796" y="536"/>
                  </a:cubicBezTo>
                  <a:lnTo>
                    <a:pt x="1796" y="2962"/>
                  </a:lnTo>
                  <a:lnTo>
                    <a:pt x="694" y="4064"/>
                  </a:lnTo>
                  <a:cubicBezTo>
                    <a:pt x="95" y="4663"/>
                    <a:pt x="0" y="5640"/>
                    <a:pt x="536" y="6301"/>
                  </a:cubicBezTo>
                  <a:lnTo>
                    <a:pt x="1576" y="7719"/>
                  </a:lnTo>
                  <a:cubicBezTo>
                    <a:pt x="1702" y="7876"/>
                    <a:pt x="1796" y="8128"/>
                    <a:pt x="1796" y="8349"/>
                  </a:cubicBezTo>
                  <a:lnTo>
                    <a:pt x="1796" y="9294"/>
                  </a:lnTo>
                  <a:cubicBezTo>
                    <a:pt x="1796" y="9515"/>
                    <a:pt x="1954" y="9672"/>
                    <a:pt x="2143" y="9672"/>
                  </a:cubicBezTo>
                  <a:lnTo>
                    <a:pt x="6932" y="9672"/>
                  </a:lnTo>
                  <a:cubicBezTo>
                    <a:pt x="7152" y="9672"/>
                    <a:pt x="7310" y="9515"/>
                    <a:pt x="7310" y="9294"/>
                  </a:cubicBezTo>
                  <a:lnTo>
                    <a:pt x="7310" y="8349"/>
                  </a:lnTo>
                  <a:cubicBezTo>
                    <a:pt x="7310" y="8128"/>
                    <a:pt x="7373" y="7939"/>
                    <a:pt x="7530" y="7782"/>
                  </a:cubicBezTo>
                  <a:cubicBezTo>
                    <a:pt x="7814" y="7498"/>
                    <a:pt x="7971" y="7089"/>
                    <a:pt x="7971" y="6711"/>
                  </a:cubicBezTo>
                  <a:lnTo>
                    <a:pt x="7971" y="3938"/>
                  </a:lnTo>
                  <a:cubicBezTo>
                    <a:pt x="8003" y="3686"/>
                    <a:pt x="7782" y="3434"/>
                    <a:pt x="7499" y="3434"/>
                  </a:cubicBezTo>
                  <a:cubicBezTo>
                    <a:pt x="7215" y="3434"/>
                    <a:pt x="6995" y="3686"/>
                    <a:pt x="6995" y="3938"/>
                  </a:cubicBezTo>
                  <a:lnTo>
                    <a:pt x="6995" y="4474"/>
                  </a:lnTo>
                  <a:cubicBezTo>
                    <a:pt x="6995" y="4663"/>
                    <a:pt x="6837" y="4820"/>
                    <a:pt x="6617" y="4820"/>
                  </a:cubicBezTo>
                  <a:cubicBezTo>
                    <a:pt x="6427" y="4820"/>
                    <a:pt x="6270" y="4663"/>
                    <a:pt x="6270" y="4474"/>
                  </a:cubicBezTo>
                  <a:lnTo>
                    <a:pt x="6270" y="3277"/>
                  </a:lnTo>
                  <a:cubicBezTo>
                    <a:pt x="6270" y="2993"/>
                    <a:pt x="6049" y="2773"/>
                    <a:pt x="5766" y="2773"/>
                  </a:cubicBezTo>
                  <a:cubicBezTo>
                    <a:pt x="5482" y="2773"/>
                    <a:pt x="5262" y="2993"/>
                    <a:pt x="5262" y="3277"/>
                  </a:cubicBezTo>
                  <a:lnTo>
                    <a:pt x="5262" y="4474"/>
                  </a:lnTo>
                  <a:cubicBezTo>
                    <a:pt x="5262" y="4663"/>
                    <a:pt x="5104" y="4820"/>
                    <a:pt x="4884" y="4820"/>
                  </a:cubicBezTo>
                  <a:cubicBezTo>
                    <a:pt x="4695" y="4820"/>
                    <a:pt x="4537" y="4663"/>
                    <a:pt x="4537" y="4474"/>
                  </a:cubicBezTo>
                  <a:lnTo>
                    <a:pt x="4537" y="1890"/>
                  </a:lnTo>
                  <a:cubicBezTo>
                    <a:pt x="4537" y="1638"/>
                    <a:pt x="4317" y="1386"/>
                    <a:pt x="4033" y="1386"/>
                  </a:cubicBezTo>
                  <a:cubicBezTo>
                    <a:pt x="3750" y="1386"/>
                    <a:pt x="3529" y="1638"/>
                    <a:pt x="3529" y="1890"/>
                  </a:cubicBezTo>
                  <a:lnTo>
                    <a:pt x="3529" y="4474"/>
                  </a:lnTo>
                  <a:cubicBezTo>
                    <a:pt x="3529" y="4663"/>
                    <a:pt x="3371" y="4820"/>
                    <a:pt x="3151" y="4820"/>
                  </a:cubicBezTo>
                  <a:cubicBezTo>
                    <a:pt x="2962" y="4820"/>
                    <a:pt x="2804" y="4663"/>
                    <a:pt x="2804" y="4474"/>
                  </a:cubicBezTo>
                  <a:lnTo>
                    <a:pt x="2804" y="4159"/>
                  </a:lnTo>
                  <a:lnTo>
                    <a:pt x="2804" y="536"/>
                  </a:lnTo>
                  <a:cubicBezTo>
                    <a:pt x="2804" y="252"/>
                    <a:pt x="2584" y="0"/>
                    <a:pt x="230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9" name="Google Shape;3599;p62"/>
            <p:cNvSpPr/>
            <p:nvPr/>
          </p:nvSpPr>
          <p:spPr>
            <a:xfrm>
              <a:off x="-33027975" y="3962900"/>
              <a:ext cx="33100" cy="105575"/>
            </a:xfrm>
            <a:custGeom>
              <a:rect b="b" l="l" r="r" t="t"/>
              <a:pathLst>
                <a:path extrusionOk="0" h="4223" w="1324">
                  <a:moveTo>
                    <a:pt x="1" y="1"/>
                  </a:moveTo>
                  <a:lnTo>
                    <a:pt x="1" y="3782"/>
                  </a:lnTo>
                  <a:cubicBezTo>
                    <a:pt x="95" y="3908"/>
                    <a:pt x="221" y="4065"/>
                    <a:pt x="253" y="4223"/>
                  </a:cubicBezTo>
                  <a:cubicBezTo>
                    <a:pt x="410" y="4128"/>
                    <a:pt x="631" y="4065"/>
                    <a:pt x="820" y="4065"/>
                  </a:cubicBezTo>
                  <a:cubicBezTo>
                    <a:pt x="1009" y="4065"/>
                    <a:pt x="1166" y="4097"/>
                    <a:pt x="1324" y="4160"/>
                  </a:cubicBezTo>
                  <a:lnTo>
                    <a:pt x="1324" y="285"/>
                  </a:lnTo>
                  <a:cubicBezTo>
                    <a:pt x="1324" y="127"/>
                    <a:pt x="1166" y="1"/>
                    <a:pt x="100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0" name="Google Shape;3600;p62"/>
            <p:cNvSpPr/>
            <p:nvPr/>
          </p:nvSpPr>
          <p:spPr>
            <a:xfrm>
              <a:off x="-33286325" y="3962125"/>
              <a:ext cx="96125" cy="205600"/>
            </a:xfrm>
            <a:custGeom>
              <a:rect b="b" l="l" r="r" t="t"/>
              <a:pathLst>
                <a:path extrusionOk="0" h="8224" w="3845">
                  <a:moveTo>
                    <a:pt x="379" y="0"/>
                  </a:moveTo>
                  <a:cubicBezTo>
                    <a:pt x="158" y="0"/>
                    <a:pt x="1" y="127"/>
                    <a:pt x="1" y="347"/>
                  </a:cubicBezTo>
                  <a:lnTo>
                    <a:pt x="1" y="7877"/>
                  </a:lnTo>
                  <a:cubicBezTo>
                    <a:pt x="1" y="8066"/>
                    <a:pt x="158" y="8223"/>
                    <a:pt x="347" y="8223"/>
                  </a:cubicBezTo>
                  <a:lnTo>
                    <a:pt x="3844" y="8223"/>
                  </a:lnTo>
                  <a:lnTo>
                    <a:pt x="3718" y="8066"/>
                  </a:lnTo>
                  <a:cubicBezTo>
                    <a:pt x="3435" y="7719"/>
                    <a:pt x="3277" y="7278"/>
                    <a:pt x="3246" y="6837"/>
                  </a:cubicBezTo>
                  <a:lnTo>
                    <a:pt x="2458" y="6837"/>
                  </a:lnTo>
                  <a:cubicBezTo>
                    <a:pt x="1891" y="6837"/>
                    <a:pt x="1419" y="6364"/>
                    <a:pt x="1419" y="5829"/>
                  </a:cubicBezTo>
                  <a:lnTo>
                    <a:pt x="141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1" name="Google Shape;3601;p62"/>
            <p:cNvSpPr/>
            <p:nvPr/>
          </p:nvSpPr>
          <p:spPr>
            <a:xfrm>
              <a:off x="-33235125" y="3944800"/>
              <a:ext cx="189050" cy="171725"/>
            </a:xfrm>
            <a:custGeom>
              <a:rect b="b" l="l" r="r" t="t"/>
              <a:pathLst>
                <a:path extrusionOk="0" h="6869" w="7562">
                  <a:moveTo>
                    <a:pt x="379" y="0"/>
                  </a:moveTo>
                  <a:cubicBezTo>
                    <a:pt x="158" y="0"/>
                    <a:pt x="1" y="158"/>
                    <a:pt x="1" y="347"/>
                  </a:cubicBezTo>
                  <a:lnTo>
                    <a:pt x="1" y="6522"/>
                  </a:lnTo>
                  <a:cubicBezTo>
                    <a:pt x="1" y="6711"/>
                    <a:pt x="158" y="6868"/>
                    <a:pt x="379" y="6868"/>
                  </a:cubicBezTo>
                  <a:lnTo>
                    <a:pt x="1198" y="6868"/>
                  </a:lnTo>
                  <a:cubicBezTo>
                    <a:pt x="1261" y="6427"/>
                    <a:pt x="1513" y="5986"/>
                    <a:pt x="1828" y="5640"/>
                  </a:cubicBezTo>
                  <a:lnTo>
                    <a:pt x="2742" y="4726"/>
                  </a:lnTo>
                  <a:lnTo>
                    <a:pt x="2742" y="2584"/>
                  </a:lnTo>
                  <a:cubicBezTo>
                    <a:pt x="2742" y="1891"/>
                    <a:pt x="3277" y="1387"/>
                    <a:pt x="3907" y="1387"/>
                  </a:cubicBezTo>
                  <a:cubicBezTo>
                    <a:pt x="4537" y="1387"/>
                    <a:pt x="5105" y="1922"/>
                    <a:pt x="5105" y="2584"/>
                  </a:cubicBezTo>
                  <a:lnTo>
                    <a:pt x="5105" y="2836"/>
                  </a:lnTo>
                  <a:cubicBezTo>
                    <a:pt x="5262" y="2773"/>
                    <a:pt x="5420" y="2710"/>
                    <a:pt x="5609" y="2710"/>
                  </a:cubicBezTo>
                  <a:cubicBezTo>
                    <a:pt x="6270" y="2710"/>
                    <a:pt x="6774" y="3277"/>
                    <a:pt x="6774" y="3907"/>
                  </a:cubicBezTo>
                  <a:lnTo>
                    <a:pt x="6774" y="4191"/>
                  </a:lnTo>
                  <a:cubicBezTo>
                    <a:pt x="7058" y="4159"/>
                    <a:pt x="7215" y="4096"/>
                    <a:pt x="7404" y="4096"/>
                  </a:cubicBezTo>
                  <a:cubicBezTo>
                    <a:pt x="7499" y="4096"/>
                    <a:pt x="7530" y="4096"/>
                    <a:pt x="7562" y="4159"/>
                  </a:cubicBezTo>
                  <a:lnTo>
                    <a:pt x="7562" y="347"/>
                  </a:lnTo>
                  <a:cubicBezTo>
                    <a:pt x="7562" y="158"/>
                    <a:pt x="7404" y="0"/>
                    <a:pt x="7215" y="0"/>
                  </a:cubicBezTo>
                  <a:lnTo>
                    <a:pt x="5168" y="0"/>
                  </a:lnTo>
                  <a:cubicBezTo>
                    <a:pt x="4600" y="0"/>
                    <a:pt x="4096" y="284"/>
                    <a:pt x="3781" y="725"/>
                  </a:cubicBezTo>
                  <a:cubicBezTo>
                    <a:pt x="3466" y="284"/>
                    <a:pt x="2994" y="0"/>
                    <a:pt x="239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02" name="Google Shape;3602;p62"/>
          <p:cNvGrpSpPr/>
          <p:nvPr/>
        </p:nvGrpSpPr>
        <p:grpSpPr>
          <a:xfrm>
            <a:off x="2466314" y="2869750"/>
            <a:ext cx="279209" cy="281484"/>
            <a:chOff x="-31452725" y="3191825"/>
            <a:chExt cx="291450" cy="293825"/>
          </a:xfrm>
        </p:grpSpPr>
        <p:sp>
          <p:nvSpPr>
            <p:cNvPr id="3603" name="Google Shape;3603;p62"/>
            <p:cNvSpPr/>
            <p:nvPr/>
          </p:nvSpPr>
          <p:spPr>
            <a:xfrm>
              <a:off x="-31314900" y="3278475"/>
              <a:ext cx="103200" cy="18125"/>
            </a:xfrm>
            <a:custGeom>
              <a:rect b="b" l="l" r="r" t="t"/>
              <a:pathLst>
                <a:path extrusionOk="0" h="725" w="4128">
                  <a:moveTo>
                    <a:pt x="1" y="0"/>
                  </a:moveTo>
                  <a:lnTo>
                    <a:pt x="1" y="725"/>
                  </a:lnTo>
                  <a:lnTo>
                    <a:pt x="4128" y="725"/>
                  </a:lnTo>
                  <a:lnTo>
                    <a:pt x="412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4" name="Google Shape;3604;p62"/>
            <p:cNvSpPr/>
            <p:nvPr/>
          </p:nvSpPr>
          <p:spPr>
            <a:xfrm>
              <a:off x="-31367675" y="3227275"/>
              <a:ext cx="206400" cy="221350"/>
            </a:xfrm>
            <a:custGeom>
              <a:rect b="b" l="l" r="r" t="t"/>
              <a:pathLst>
                <a:path extrusionOk="0" h="8854" w="8256">
                  <a:moveTo>
                    <a:pt x="6554" y="1387"/>
                  </a:moveTo>
                  <a:cubicBezTo>
                    <a:pt x="6743" y="1387"/>
                    <a:pt x="6901" y="1544"/>
                    <a:pt x="6901" y="1733"/>
                  </a:cubicBezTo>
                  <a:lnTo>
                    <a:pt x="6901" y="3119"/>
                  </a:lnTo>
                  <a:cubicBezTo>
                    <a:pt x="6901" y="3309"/>
                    <a:pt x="6743" y="3466"/>
                    <a:pt x="6554" y="3466"/>
                  </a:cubicBezTo>
                  <a:lnTo>
                    <a:pt x="1734" y="3466"/>
                  </a:lnTo>
                  <a:cubicBezTo>
                    <a:pt x="1545" y="3466"/>
                    <a:pt x="1387" y="3309"/>
                    <a:pt x="1387" y="3119"/>
                  </a:cubicBezTo>
                  <a:lnTo>
                    <a:pt x="1387" y="1733"/>
                  </a:lnTo>
                  <a:cubicBezTo>
                    <a:pt x="1387" y="1544"/>
                    <a:pt x="1545" y="1387"/>
                    <a:pt x="1734" y="1387"/>
                  </a:cubicBezTo>
                  <a:close/>
                  <a:moveTo>
                    <a:pt x="2427" y="4096"/>
                  </a:moveTo>
                  <a:cubicBezTo>
                    <a:pt x="2616" y="4096"/>
                    <a:pt x="2773" y="4254"/>
                    <a:pt x="2773" y="4443"/>
                  </a:cubicBezTo>
                  <a:cubicBezTo>
                    <a:pt x="2773" y="4663"/>
                    <a:pt x="2616" y="4821"/>
                    <a:pt x="2427" y="4821"/>
                  </a:cubicBezTo>
                  <a:lnTo>
                    <a:pt x="1734" y="4821"/>
                  </a:lnTo>
                  <a:cubicBezTo>
                    <a:pt x="1545" y="4821"/>
                    <a:pt x="1387" y="4663"/>
                    <a:pt x="1387" y="4443"/>
                  </a:cubicBezTo>
                  <a:cubicBezTo>
                    <a:pt x="1387" y="4254"/>
                    <a:pt x="1545" y="4096"/>
                    <a:pt x="1734" y="4096"/>
                  </a:cubicBezTo>
                  <a:close/>
                  <a:moveTo>
                    <a:pt x="4475" y="4096"/>
                  </a:moveTo>
                  <a:cubicBezTo>
                    <a:pt x="4664" y="4096"/>
                    <a:pt x="4821" y="4254"/>
                    <a:pt x="4821" y="4443"/>
                  </a:cubicBezTo>
                  <a:cubicBezTo>
                    <a:pt x="4821" y="4663"/>
                    <a:pt x="4664" y="4821"/>
                    <a:pt x="4475" y="4821"/>
                  </a:cubicBezTo>
                  <a:lnTo>
                    <a:pt x="3782" y="4821"/>
                  </a:lnTo>
                  <a:cubicBezTo>
                    <a:pt x="3593" y="4821"/>
                    <a:pt x="3435" y="4663"/>
                    <a:pt x="3435" y="4443"/>
                  </a:cubicBezTo>
                  <a:cubicBezTo>
                    <a:pt x="3435" y="4254"/>
                    <a:pt x="3593" y="4096"/>
                    <a:pt x="3782" y="4096"/>
                  </a:cubicBezTo>
                  <a:close/>
                  <a:moveTo>
                    <a:pt x="6554" y="4096"/>
                  </a:moveTo>
                  <a:cubicBezTo>
                    <a:pt x="6743" y="4096"/>
                    <a:pt x="6901" y="4254"/>
                    <a:pt x="6901" y="4443"/>
                  </a:cubicBezTo>
                  <a:cubicBezTo>
                    <a:pt x="6901" y="4663"/>
                    <a:pt x="6743" y="4821"/>
                    <a:pt x="6554" y="4821"/>
                  </a:cubicBezTo>
                  <a:lnTo>
                    <a:pt x="5892" y="4821"/>
                  </a:lnTo>
                  <a:cubicBezTo>
                    <a:pt x="5672" y="4821"/>
                    <a:pt x="5514" y="4663"/>
                    <a:pt x="5514" y="4443"/>
                  </a:cubicBezTo>
                  <a:cubicBezTo>
                    <a:pt x="5514" y="4254"/>
                    <a:pt x="5672" y="4096"/>
                    <a:pt x="5892" y="4096"/>
                  </a:cubicBezTo>
                  <a:close/>
                  <a:moveTo>
                    <a:pt x="2427" y="5482"/>
                  </a:moveTo>
                  <a:cubicBezTo>
                    <a:pt x="2616" y="5482"/>
                    <a:pt x="2773" y="5640"/>
                    <a:pt x="2773" y="5829"/>
                  </a:cubicBezTo>
                  <a:cubicBezTo>
                    <a:pt x="2773" y="6018"/>
                    <a:pt x="2616" y="6175"/>
                    <a:pt x="2427" y="6175"/>
                  </a:cubicBezTo>
                  <a:lnTo>
                    <a:pt x="1734" y="6175"/>
                  </a:lnTo>
                  <a:cubicBezTo>
                    <a:pt x="1545" y="6175"/>
                    <a:pt x="1387" y="6018"/>
                    <a:pt x="1387" y="5829"/>
                  </a:cubicBezTo>
                  <a:cubicBezTo>
                    <a:pt x="1387" y="5640"/>
                    <a:pt x="1545" y="5482"/>
                    <a:pt x="1734" y="5482"/>
                  </a:cubicBezTo>
                  <a:close/>
                  <a:moveTo>
                    <a:pt x="4475" y="5482"/>
                  </a:moveTo>
                  <a:cubicBezTo>
                    <a:pt x="4664" y="5482"/>
                    <a:pt x="4821" y="5640"/>
                    <a:pt x="4821" y="5829"/>
                  </a:cubicBezTo>
                  <a:cubicBezTo>
                    <a:pt x="4821" y="6018"/>
                    <a:pt x="4664" y="6175"/>
                    <a:pt x="4475" y="6175"/>
                  </a:cubicBezTo>
                  <a:lnTo>
                    <a:pt x="3782" y="6175"/>
                  </a:lnTo>
                  <a:cubicBezTo>
                    <a:pt x="3593" y="6175"/>
                    <a:pt x="3435" y="6018"/>
                    <a:pt x="3435" y="5829"/>
                  </a:cubicBezTo>
                  <a:cubicBezTo>
                    <a:pt x="3435" y="5640"/>
                    <a:pt x="3593" y="5482"/>
                    <a:pt x="3782" y="5482"/>
                  </a:cubicBezTo>
                  <a:close/>
                  <a:moveTo>
                    <a:pt x="6554" y="5482"/>
                  </a:moveTo>
                  <a:cubicBezTo>
                    <a:pt x="6743" y="5482"/>
                    <a:pt x="6901" y="5640"/>
                    <a:pt x="6901" y="5829"/>
                  </a:cubicBezTo>
                  <a:cubicBezTo>
                    <a:pt x="6901" y="6018"/>
                    <a:pt x="6743" y="6175"/>
                    <a:pt x="6554" y="6175"/>
                  </a:cubicBezTo>
                  <a:lnTo>
                    <a:pt x="5892" y="6175"/>
                  </a:lnTo>
                  <a:cubicBezTo>
                    <a:pt x="5672" y="6175"/>
                    <a:pt x="5514" y="6018"/>
                    <a:pt x="5514" y="5829"/>
                  </a:cubicBezTo>
                  <a:cubicBezTo>
                    <a:pt x="5514" y="5640"/>
                    <a:pt x="5672" y="5482"/>
                    <a:pt x="5892" y="5482"/>
                  </a:cubicBezTo>
                  <a:close/>
                  <a:moveTo>
                    <a:pt x="2427" y="6869"/>
                  </a:moveTo>
                  <a:cubicBezTo>
                    <a:pt x="2616" y="6869"/>
                    <a:pt x="2773" y="7026"/>
                    <a:pt x="2773" y="7215"/>
                  </a:cubicBezTo>
                  <a:cubicBezTo>
                    <a:pt x="2773" y="7404"/>
                    <a:pt x="2616" y="7562"/>
                    <a:pt x="2427" y="7562"/>
                  </a:cubicBezTo>
                  <a:lnTo>
                    <a:pt x="1734" y="7562"/>
                  </a:lnTo>
                  <a:cubicBezTo>
                    <a:pt x="1545" y="7562"/>
                    <a:pt x="1387" y="7404"/>
                    <a:pt x="1387" y="7215"/>
                  </a:cubicBezTo>
                  <a:cubicBezTo>
                    <a:pt x="1387" y="7026"/>
                    <a:pt x="1545" y="6869"/>
                    <a:pt x="1734" y="6869"/>
                  </a:cubicBezTo>
                  <a:close/>
                  <a:moveTo>
                    <a:pt x="4475" y="6869"/>
                  </a:moveTo>
                  <a:cubicBezTo>
                    <a:pt x="4664" y="6869"/>
                    <a:pt x="4821" y="7026"/>
                    <a:pt x="4821" y="7215"/>
                  </a:cubicBezTo>
                  <a:cubicBezTo>
                    <a:pt x="4821" y="7404"/>
                    <a:pt x="4664" y="7562"/>
                    <a:pt x="4475" y="7562"/>
                  </a:cubicBezTo>
                  <a:lnTo>
                    <a:pt x="3782" y="7562"/>
                  </a:lnTo>
                  <a:cubicBezTo>
                    <a:pt x="3593" y="7562"/>
                    <a:pt x="3435" y="7404"/>
                    <a:pt x="3435" y="7215"/>
                  </a:cubicBezTo>
                  <a:cubicBezTo>
                    <a:pt x="3435" y="7026"/>
                    <a:pt x="3593" y="6869"/>
                    <a:pt x="3782" y="6869"/>
                  </a:cubicBezTo>
                  <a:close/>
                  <a:moveTo>
                    <a:pt x="6554" y="6869"/>
                  </a:moveTo>
                  <a:cubicBezTo>
                    <a:pt x="6743" y="6869"/>
                    <a:pt x="6901" y="7026"/>
                    <a:pt x="6901" y="7215"/>
                  </a:cubicBezTo>
                  <a:cubicBezTo>
                    <a:pt x="6901" y="7404"/>
                    <a:pt x="6743" y="7562"/>
                    <a:pt x="6554" y="7562"/>
                  </a:cubicBezTo>
                  <a:lnTo>
                    <a:pt x="5892" y="7562"/>
                  </a:lnTo>
                  <a:cubicBezTo>
                    <a:pt x="5672" y="7562"/>
                    <a:pt x="5514" y="7404"/>
                    <a:pt x="5514" y="7215"/>
                  </a:cubicBezTo>
                  <a:cubicBezTo>
                    <a:pt x="5514" y="7026"/>
                    <a:pt x="5672" y="6869"/>
                    <a:pt x="5892" y="6869"/>
                  </a:cubicBezTo>
                  <a:close/>
                  <a:moveTo>
                    <a:pt x="694" y="1"/>
                  </a:moveTo>
                  <a:lnTo>
                    <a:pt x="694" y="95"/>
                  </a:lnTo>
                  <a:cubicBezTo>
                    <a:pt x="694" y="631"/>
                    <a:pt x="442" y="1198"/>
                    <a:pt x="64" y="1576"/>
                  </a:cubicBezTo>
                  <a:lnTo>
                    <a:pt x="1" y="1607"/>
                  </a:lnTo>
                  <a:lnTo>
                    <a:pt x="1" y="5860"/>
                  </a:lnTo>
                  <a:lnTo>
                    <a:pt x="64" y="5923"/>
                  </a:lnTo>
                  <a:cubicBezTo>
                    <a:pt x="442" y="6301"/>
                    <a:pt x="694" y="6869"/>
                    <a:pt x="694" y="7404"/>
                  </a:cubicBezTo>
                  <a:cubicBezTo>
                    <a:pt x="694" y="7971"/>
                    <a:pt x="442" y="8475"/>
                    <a:pt x="95" y="8853"/>
                  </a:cubicBezTo>
                  <a:lnTo>
                    <a:pt x="7184" y="8853"/>
                  </a:lnTo>
                  <a:cubicBezTo>
                    <a:pt x="7720" y="8853"/>
                    <a:pt x="8192" y="8381"/>
                    <a:pt x="8192" y="7845"/>
                  </a:cubicBezTo>
                  <a:lnTo>
                    <a:pt x="8192" y="946"/>
                  </a:lnTo>
                  <a:cubicBezTo>
                    <a:pt x="8255" y="473"/>
                    <a:pt x="7814" y="1"/>
                    <a:pt x="721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5" name="Google Shape;3605;p62"/>
            <p:cNvSpPr/>
            <p:nvPr/>
          </p:nvSpPr>
          <p:spPr>
            <a:xfrm>
              <a:off x="-31452725" y="3191825"/>
              <a:ext cx="86650" cy="259150"/>
            </a:xfrm>
            <a:custGeom>
              <a:rect b="b" l="l" r="r" t="t"/>
              <a:pathLst>
                <a:path extrusionOk="0" h="10366" w="3466">
                  <a:moveTo>
                    <a:pt x="1450" y="1"/>
                  </a:moveTo>
                  <a:cubicBezTo>
                    <a:pt x="662" y="1"/>
                    <a:pt x="0" y="662"/>
                    <a:pt x="0" y="1450"/>
                  </a:cubicBezTo>
                  <a:cubicBezTo>
                    <a:pt x="0" y="1860"/>
                    <a:pt x="158" y="2206"/>
                    <a:pt x="410" y="2490"/>
                  </a:cubicBezTo>
                  <a:lnTo>
                    <a:pt x="694" y="2773"/>
                  </a:lnTo>
                  <a:lnTo>
                    <a:pt x="694" y="7593"/>
                  </a:lnTo>
                  <a:lnTo>
                    <a:pt x="410" y="7877"/>
                  </a:lnTo>
                  <a:cubicBezTo>
                    <a:pt x="158" y="8161"/>
                    <a:pt x="0" y="8507"/>
                    <a:pt x="0" y="8917"/>
                  </a:cubicBezTo>
                  <a:cubicBezTo>
                    <a:pt x="0" y="9704"/>
                    <a:pt x="662" y="10366"/>
                    <a:pt x="1450" y="10366"/>
                  </a:cubicBezTo>
                  <a:lnTo>
                    <a:pt x="1985" y="10366"/>
                  </a:lnTo>
                  <a:cubicBezTo>
                    <a:pt x="2773" y="10366"/>
                    <a:pt x="3466" y="9704"/>
                    <a:pt x="3466" y="8917"/>
                  </a:cubicBezTo>
                  <a:cubicBezTo>
                    <a:pt x="3466" y="8507"/>
                    <a:pt x="3308" y="8161"/>
                    <a:pt x="3025" y="7877"/>
                  </a:cubicBezTo>
                  <a:lnTo>
                    <a:pt x="2741" y="7593"/>
                  </a:lnTo>
                  <a:lnTo>
                    <a:pt x="2741" y="2773"/>
                  </a:lnTo>
                  <a:lnTo>
                    <a:pt x="3025" y="2490"/>
                  </a:lnTo>
                  <a:cubicBezTo>
                    <a:pt x="3308" y="2206"/>
                    <a:pt x="3466" y="1860"/>
                    <a:pt x="3466" y="1450"/>
                  </a:cubicBezTo>
                  <a:cubicBezTo>
                    <a:pt x="3466" y="662"/>
                    <a:pt x="2773" y="1"/>
                    <a:pt x="198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6" name="Google Shape;3606;p62"/>
            <p:cNvSpPr/>
            <p:nvPr/>
          </p:nvSpPr>
          <p:spPr>
            <a:xfrm>
              <a:off x="-31409400" y="3468275"/>
              <a:ext cx="92950" cy="17375"/>
            </a:xfrm>
            <a:custGeom>
              <a:rect b="b" l="l" r="r" t="t"/>
              <a:pathLst>
                <a:path extrusionOk="0" h="695" w="3718">
                  <a:moveTo>
                    <a:pt x="0" y="1"/>
                  </a:moveTo>
                  <a:cubicBezTo>
                    <a:pt x="0" y="379"/>
                    <a:pt x="315" y="694"/>
                    <a:pt x="662" y="694"/>
                  </a:cubicBezTo>
                  <a:lnTo>
                    <a:pt x="3056" y="694"/>
                  </a:lnTo>
                  <a:cubicBezTo>
                    <a:pt x="3466" y="694"/>
                    <a:pt x="3718" y="379"/>
                    <a:pt x="371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07" name="Google Shape;3607;p62"/>
          <p:cNvGrpSpPr/>
          <p:nvPr/>
        </p:nvGrpSpPr>
        <p:grpSpPr>
          <a:xfrm>
            <a:off x="2467612" y="3307804"/>
            <a:ext cx="279952" cy="279952"/>
            <a:chOff x="-31452725" y="3551775"/>
            <a:chExt cx="292225" cy="292225"/>
          </a:xfrm>
        </p:grpSpPr>
        <p:sp>
          <p:nvSpPr>
            <p:cNvPr id="3608" name="Google Shape;3608;p62"/>
            <p:cNvSpPr/>
            <p:nvPr/>
          </p:nvSpPr>
          <p:spPr>
            <a:xfrm>
              <a:off x="-31452725" y="3756550"/>
              <a:ext cx="155175" cy="34675"/>
            </a:xfrm>
            <a:custGeom>
              <a:rect b="b" l="l" r="r" t="t"/>
              <a:pathLst>
                <a:path extrusionOk="0" h="1387" w="6207">
                  <a:moveTo>
                    <a:pt x="32" y="1"/>
                  </a:moveTo>
                  <a:lnTo>
                    <a:pt x="32" y="1040"/>
                  </a:lnTo>
                  <a:cubicBezTo>
                    <a:pt x="0" y="1292"/>
                    <a:pt x="158" y="1387"/>
                    <a:pt x="347" y="1387"/>
                  </a:cubicBezTo>
                  <a:lnTo>
                    <a:pt x="6207" y="1387"/>
                  </a:lnTo>
                  <a:lnTo>
                    <a:pt x="620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9" name="Google Shape;3609;p62"/>
            <p:cNvSpPr/>
            <p:nvPr/>
          </p:nvSpPr>
          <p:spPr>
            <a:xfrm>
              <a:off x="-31452725" y="3551775"/>
              <a:ext cx="183525" cy="188275"/>
            </a:xfrm>
            <a:custGeom>
              <a:rect b="b" l="l" r="r" t="t"/>
              <a:pathLst>
                <a:path extrusionOk="0" h="7531" w="7341">
                  <a:moveTo>
                    <a:pt x="4474" y="0"/>
                  </a:moveTo>
                  <a:cubicBezTo>
                    <a:pt x="3939" y="0"/>
                    <a:pt x="3466" y="473"/>
                    <a:pt x="3466" y="1040"/>
                  </a:cubicBezTo>
                  <a:cubicBezTo>
                    <a:pt x="3466" y="1576"/>
                    <a:pt x="3939" y="2080"/>
                    <a:pt x="4474" y="2080"/>
                  </a:cubicBezTo>
                  <a:cubicBezTo>
                    <a:pt x="4600" y="2080"/>
                    <a:pt x="4726" y="2017"/>
                    <a:pt x="4852" y="1985"/>
                  </a:cubicBezTo>
                  <a:lnTo>
                    <a:pt x="4852" y="2773"/>
                  </a:lnTo>
                  <a:lnTo>
                    <a:pt x="2741" y="2773"/>
                  </a:lnTo>
                  <a:cubicBezTo>
                    <a:pt x="1261" y="2773"/>
                    <a:pt x="0" y="4002"/>
                    <a:pt x="0" y="5482"/>
                  </a:cubicBezTo>
                  <a:lnTo>
                    <a:pt x="0" y="7530"/>
                  </a:lnTo>
                  <a:lnTo>
                    <a:pt x="6175" y="7530"/>
                  </a:lnTo>
                  <a:lnTo>
                    <a:pt x="6175" y="5167"/>
                  </a:lnTo>
                  <a:cubicBezTo>
                    <a:pt x="6175" y="4191"/>
                    <a:pt x="6648" y="3372"/>
                    <a:pt x="7341" y="2773"/>
                  </a:cubicBezTo>
                  <a:lnTo>
                    <a:pt x="5514" y="2773"/>
                  </a:lnTo>
                  <a:lnTo>
                    <a:pt x="5514" y="1040"/>
                  </a:lnTo>
                  <a:cubicBezTo>
                    <a:pt x="5514" y="505"/>
                    <a:pt x="5041" y="0"/>
                    <a:pt x="447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0" name="Google Shape;3610;p62"/>
            <p:cNvSpPr/>
            <p:nvPr/>
          </p:nvSpPr>
          <p:spPr>
            <a:xfrm>
              <a:off x="-31366100" y="3808550"/>
              <a:ext cx="52025" cy="35450"/>
            </a:xfrm>
            <a:custGeom>
              <a:rect b="b" l="l" r="r" t="t"/>
              <a:pathLst>
                <a:path extrusionOk="0" h="1418" w="2081">
                  <a:moveTo>
                    <a:pt x="32" y="0"/>
                  </a:moveTo>
                  <a:lnTo>
                    <a:pt x="32" y="1040"/>
                  </a:lnTo>
                  <a:lnTo>
                    <a:pt x="1" y="1040"/>
                  </a:lnTo>
                  <a:cubicBezTo>
                    <a:pt x="1" y="1260"/>
                    <a:pt x="159" y="1418"/>
                    <a:pt x="348" y="1418"/>
                  </a:cubicBezTo>
                  <a:lnTo>
                    <a:pt x="1734" y="1418"/>
                  </a:lnTo>
                  <a:cubicBezTo>
                    <a:pt x="1923" y="1418"/>
                    <a:pt x="2080" y="1260"/>
                    <a:pt x="2080" y="1040"/>
                  </a:cubicBezTo>
                  <a:lnTo>
                    <a:pt x="208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1" name="Google Shape;3611;p62"/>
            <p:cNvSpPr/>
            <p:nvPr/>
          </p:nvSpPr>
          <p:spPr>
            <a:xfrm>
              <a:off x="-31281025" y="3621075"/>
              <a:ext cx="120525" cy="171725"/>
            </a:xfrm>
            <a:custGeom>
              <a:rect b="b" l="l" r="r" t="t"/>
              <a:pathLst>
                <a:path extrusionOk="0" h="6869" w="4821">
                  <a:moveTo>
                    <a:pt x="3435" y="2017"/>
                  </a:moveTo>
                  <a:cubicBezTo>
                    <a:pt x="3624" y="2017"/>
                    <a:pt x="3781" y="2175"/>
                    <a:pt x="3781" y="2364"/>
                  </a:cubicBezTo>
                  <a:cubicBezTo>
                    <a:pt x="3750" y="2553"/>
                    <a:pt x="3592" y="2710"/>
                    <a:pt x="3435" y="2710"/>
                  </a:cubicBezTo>
                  <a:lnTo>
                    <a:pt x="1387" y="2710"/>
                  </a:lnTo>
                  <a:cubicBezTo>
                    <a:pt x="1198" y="2710"/>
                    <a:pt x="1040" y="2553"/>
                    <a:pt x="1040" y="2364"/>
                  </a:cubicBezTo>
                  <a:cubicBezTo>
                    <a:pt x="1040" y="2175"/>
                    <a:pt x="1198" y="2017"/>
                    <a:pt x="1387" y="2017"/>
                  </a:cubicBezTo>
                  <a:close/>
                  <a:moveTo>
                    <a:pt x="3088" y="4128"/>
                  </a:moveTo>
                  <a:cubicBezTo>
                    <a:pt x="3466" y="4128"/>
                    <a:pt x="3750" y="4443"/>
                    <a:pt x="3750" y="4821"/>
                  </a:cubicBezTo>
                  <a:cubicBezTo>
                    <a:pt x="3750" y="5168"/>
                    <a:pt x="3466" y="5483"/>
                    <a:pt x="3088" y="5483"/>
                  </a:cubicBezTo>
                  <a:lnTo>
                    <a:pt x="1702" y="5483"/>
                  </a:lnTo>
                  <a:cubicBezTo>
                    <a:pt x="1324" y="5483"/>
                    <a:pt x="1040" y="5168"/>
                    <a:pt x="1040" y="4821"/>
                  </a:cubicBezTo>
                  <a:cubicBezTo>
                    <a:pt x="1040" y="4412"/>
                    <a:pt x="1355" y="4128"/>
                    <a:pt x="1702" y="4128"/>
                  </a:cubicBezTo>
                  <a:close/>
                  <a:moveTo>
                    <a:pt x="2426" y="1"/>
                  </a:moveTo>
                  <a:cubicBezTo>
                    <a:pt x="1072" y="1"/>
                    <a:pt x="1" y="1072"/>
                    <a:pt x="1" y="2395"/>
                  </a:cubicBezTo>
                  <a:lnTo>
                    <a:pt x="1" y="6869"/>
                  </a:lnTo>
                  <a:lnTo>
                    <a:pt x="4474" y="6869"/>
                  </a:lnTo>
                  <a:cubicBezTo>
                    <a:pt x="4663" y="6869"/>
                    <a:pt x="4821" y="6711"/>
                    <a:pt x="4821" y="6491"/>
                  </a:cubicBezTo>
                  <a:lnTo>
                    <a:pt x="4821" y="2395"/>
                  </a:lnTo>
                  <a:cubicBezTo>
                    <a:pt x="4789" y="1072"/>
                    <a:pt x="3718" y="1"/>
                    <a:pt x="242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12" name="Google Shape;3612;p62"/>
          <p:cNvGrpSpPr/>
          <p:nvPr/>
        </p:nvGrpSpPr>
        <p:grpSpPr>
          <a:xfrm>
            <a:off x="2466715" y="3740934"/>
            <a:ext cx="282227" cy="281460"/>
            <a:chOff x="-31455100" y="3909350"/>
            <a:chExt cx="294600" cy="293800"/>
          </a:xfrm>
        </p:grpSpPr>
        <p:sp>
          <p:nvSpPr>
            <p:cNvPr id="3613" name="Google Shape;3613;p62"/>
            <p:cNvSpPr/>
            <p:nvPr/>
          </p:nvSpPr>
          <p:spPr>
            <a:xfrm>
              <a:off x="-31455100" y="3909350"/>
              <a:ext cx="294600" cy="293800"/>
            </a:xfrm>
            <a:custGeom>
              <a:rect b="b" l="l" r="r" t="t"/>
              <a:pathLst>
                <a:path extrusionOk="0" h="11752" w="11784">
                  <a:moveTo>
                    <a:pt x="5199" y="1"/>
                  </a:moveTo>
                  <a:cubicBezTo>
                    <a:pt x="5042" y="1"/>
                    <a:pt x="4916" y="127"/>
                    <a:pt x="4884" y="284"/>
                  </a:cubicBezTo>
                  <a:lnTo>
                    <a:pt x="4727" y="883"/>
                  </a:lnTo>
                  <a:cubicBezTo>
                    <a:pt x="4191" y="977"/>
                    <a:pt x="3655" y="1229"/>
                    <a:pt x="3151" y="1513"/>
                  </a:cubicBezTo>
                  <a:lnTo>
                    <a:pt x="2647" y="1229"/>
                  </a:lnTo>
                  <a:cubicBezTo>
                    <a:pt x="2599" y="1205"/>
                    <a:pt x="2542" y="1195"/>
                    <a:pt x="2482" y="1195"/>
                  </a:cubicBezTo>
                  <a:cubicBezTo>
                    <a:pt x="2386" y="1195"/>
                    <a:pt x="2284" y="1222"/>
                    <a:pt x="2206" y="1261"/>
                  </a:cubicBezTo>
                  <a:lnTo>
                    <a:pt x="1261" y="2206"/>
                  </a:lnTo>
                  <a:cubicBezTo>
                    <a:pt x="1135" y="2332"/>
                    <a:pt x="1135" y="2490"/>
                    <a:pt x="1230" y="2647"/>
                  </a:cubicBezTo>
                  <a:lnTo>
                    <a:pt x="1513" y="3151"/>
                  </a:lnTo>
                  <a:cubicBezTo>
                    <a:pt x="1198" y="3624"/>
                    <a:pt x="978" y="4191"/>
                    <a:pt x="883" y="4726"/>
                  </a:cubicBezTo>
                  <a:lnTo>
                    <a:pt x="284" y="4884"/>
                  </a:lnTo>
                  <a:cubicBezTo>
                    <a:pt x="127" y="4947"/>
                    <a:pt x="1" y="5041"/>
                    <a:pt x="1" y="5199"/>
                  </a:cubicBezTo>
                  <a:lnTo>
                    <a:pt x="1" y="6585"/>
                  </a:lnTo>
                  <a:cubicBezTo>
                    <a:pt x="1" y="6743"/>
                    <a:pt x="127" y="6869"/>
                    <a:pt x="284" y="6900"/>
                  </a:cubicBezTo>
                  <a:lnTo>
                    <a:pt x="883" y="7058"/>
                  </a:lnTo>
                  <a:cubicBezTo>
                    <a:pt x="946" y="7404"/>
                    <a:pt x="1072" y="7782"/>
                    <a:pt x="1230" y="8129"/>
                  </a:cubicBezTo>
                  <a:cubicBezTo>
                    <a:pt x="1504" y="7854"/>
                    <a:pt x="2843" y="6486"/>
                    <a:pt x="2841" y="6486"/>
                  </a:cubicBezTo>
                  <a:lnTo>
                    <a:pt x="2841" y="6486"/>
                  </a:lnTo>
                  <a:cubicBezTo>
                    <a:pt x="2841" y="6486"/>
                    <a:pt x="2839" y="6488"/>
                    <a:pt x="2836" y="6491"/>
                  </a:cubicBezTo>
                  <a:cubicBezTo>
                    <a:pt x="2836" y="6459"/>
                    <a:pt x="2805" y="6050"/>
                    <a:pt x="2805" y="5955"/>
                  </a:cubicBezTo>
                  <a:cubicBezTo>
                    <a:pt x="2773" y="4222"/>
                    <a:pt x="4191" y="2836"/>
                    <a:pt x="5861" y="2836"/>
                  </a:cubicBezTo>
                  <a:cubicBezTo>
                    <a:pt x="7562" y="2836"/>
                    <a:pt x="8948" y="4222"/>
                    <a:pt x="8948" y="5924"/>
                  </a:cubicBezTo>
                  <a:cubicBezTo>
                    <a:pt x="8948" y="7499"/>
                    <a:pt x="7751" y="8822"/>
                    <a:pt x="6113" y="8948"/>
                  </a:cubicBezTo>
                  <a:cubicBezTo>
                    <a:pt x="6066" y="8948"/>
                    <a:pt x="5963" y="8956"/>
                    <a:pt x="5821" y="8956"/>
                  </a:cubicBezTo>
                  <a:cubicBezTo>
                    <a:pt x="5680" y="8956"/>
                    <a:pt x="5499" y="8948"/>
                    <a:pt x="5294" y="8917"/>
                  </a:cubicBezTo>
                  <a:lnTo>
                    <a:pt x="3655" y="10523"/>
                  </a:lnTo>
                  <a:cubicBezTo>
                    <a:pt x="4034" y="10681"/>
                    <a:pt x="4349" y="10807"/>
                    <a:pt x="4727" y="10870"/>
                  </a:cubicBezTo>
                  <a:lnTo>
                    <a:pt x="4884" y="11468"/>
                  </a:lnTo>
                  <a:cubicBezTo>
                    <a:pt x="4916" y="11626"/>
                    <a:pt x="5042" y="11752"/>
                    <a:pt x="5199" y="11752"/>
                  </a:cubicBezTo>
                  <a:lnTo>
                    <a:pt x="6585" y="11752"/>
                  </a:lnTo>
                  <a:cubicBezTo>
                    <a:pt x="6743" y="11752"/>
                    <a:pt x="6869" y="11626"/>
                    <a:pt x="6901" y="11468"/>
                  </a:cubicBezTo>
                  <a:lnTo>
                    <a:pt x="7058" y="10870"/>
                  </a:lnTo>
                  <a:cubicBezTo>
                    <a:pt x="7594" y="10775"/>
                    <a:pt x="8129" y="10523"/>
                    <a:pt x="8633" y="10240"/>
                  </a:cubicBezTo>
                  <a:lnTo>
                    <a:pt x="9137" y="10523"/>
                  </a:lnTo>
                  <a:cubicBezTo>
                    <a:pt x="9185" y="10547"/>
                    <a:pt x="9243" y="10558"/>
                    <a:pt x="9302" y="10558"/>
                  </a:cubicBezTo>
                  <a:cubicBezTo>
                    <a:pt x="9399" y="10558"/>
                    <a:pt x="9501" y="10531"/>
                    <a:pt x="9578" y="10492"/>
                  </a:cubicBezTo>
                  <a:lnTo>
                    <a:pt x="10524" y="9547"/>
                  </a:lnTo>
                  <a:cubicBezTo>
                    <a:pt x="10650" y="9421"/>
                    <a:pt x="10650" y="9263"/>
                    <a:pt x="10555" y="9106"/>
                  </a:cubicBezTo>
                  <a:lnTo>
                    <a:pt x="10303" y="8601"/>
                  </a:lnTo>
                  <a:cubicBezTo>
                    <a:pt x="10618" y="8129"/>
                    <a:pt x="10807" y="7562"/>
                    <a:pt x="10933" y="7026"/>
                  </a:cubicBezTo>
                  <a:lnTo>
                    <a:pt x="11500" y="6869"/>
                  </a:lnTo>
                  <a:cubicBezTo>
                    <a:pt x="11658" y="6806"/>
                    <a:pt x="11784" y="6711"/>
                    <a:pt x="11784" y="6554"/>
                  </a:cubicBezTo>
                  <a:lnTo>
                    <a:pt x="11784" y="5167"/>
                  </a:lnTo>
                  <a:cubicBezTo>
                    <a:pt x="11752" y="5041"/>
                    <a:pt x="11658" y="4915"/>
                    <a:pt x="11500" y="4884"/>
                  </a:cubicBezTo>
                  <a:lnTo>
                    <a:pt x="10902" y="4726"/>
                  </a:lnTo>
                  <a:cubicBezTo>
                    <a:pt x="10807" y="4191"/>
                    <a:pt x="10555" y="3687"/>
                    <a:pt x="10272" y="3151"/>
                  </a:cubicBezTo>
                  <a:lnTo>
                    <a:pt x="10555" y="2647"/>
                  </a:lnTo>
                  <a:cubicBezTo>
                    <a:pt x="10650" y="2521"/>
                    <a:pt x="10587" y="2332"/>
                    <a:pt x="10524" y="2206"/>
                  </a:cubicBezTo>
                  <a:lnTo>
                    <a:pt x="9578" y="1261"/>
                  </a:lnTo>
                  <a:cubicBezTo>
                    <a:pt x="9509" y="1209"/>
                    <a:pt x="9430" y="1185"/>
                    <a:pt x="9347" y="1185"/>
                  </a:cubicBezTo>
                  <a:cubicBezTo>
                    <a:pt x="9279" y="1185"/>
                    <a:pt x="9208" y="1201"/>
                    <a:pt x="9137" y="1229"/>
                  </a:cubicBezTo>
                  <a:lnTo>
                    <a:pt x="8633" y="1513"/>
                  </a:lnTo>
                  <a:cubicBezTo>
                    <a:pt x="8161" y="1198"/>
                    <a:pt x="7594" y="977"/>
                    <a:pt x="7058" y="883"/>
                  </a:cubicBezTo>
                  <a:lnTo>
                    <a:pt x="6901" y="284"/>
                  </a:lnTo>
                  <a:cubicBezTo>
                    <a:pt x="6869" y="127"/>
                    <a:pt x="6743" y="1"/>
                    <a:pt x="658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4" name="Google Shape;3614;p62"/>
            <p:cNvSpPr/>
            <p:nvPr/>
          </p:nvSpPr>
          <p:spPr>
            <a:xfrm>
              <a:off x="-31455100" y="3997350"/>
              <a:ext cx="215050" cy="205025"/>
            </a:xfrm>
            <a:custGeom>
              <a:rect b="b" l="l" r="r" t="t"/>
              <a:pathLst>
                <a:path extrusionOk="0" h="8201" w="8602">
                  <a:moveTo>
                    <a:pt x="5939" y="0"/>
                  </a:moveTo>
                  <a:cubicBezTo>
                    <a:pt x="4729" y="0"/>
                    <a:pt x="3750" y="854"/>
                    <a:pt x="3561" y="1963"/>
                  </a:cubicBezTo>
                  <a:cubicBezTo>
                    <a:pt x="3466" y="2404"/>
                    <a:pt x="3498" y="2813"/>
                    <a:pt x="3624" y="3223"/>
                  </a:cubicBezTo>
                  <a:lnTo>
                    <a:pt x="410" y="6468"/>
                  </a:lnTo>
                  <a:cubicBezTo>
                    <a:pt x="1" y="6846"/>
                    <a:pt x="1" y="7507"/>
                    <a:pt x="410" y="7917"/>
                  </a:cubicBezTo>
                  <a:cubicBezTo>
                    <a:pt x="600" y="8106"/>
                    <a:pt x="852" y="8200"/>
                    <a:pt x="1111" y="8200"/>
                  </a:cubicBezTo>
                  <a:cubicBezTo>
                    <a:pt x="1371" y="8200"/>
                    <a:pt x="1639" y="8106"/>
                    <a:pt x="1860" y="7917"/>
                  </a:cubicBezTo>
                  <a:lnTo>
                    <a:pt x="5136" y="4640"/>
                  </a:lnTo>
                  <a:cubicBezTo>
                    <a:pt x="5388" y="4735"/>
                    <a:pt x="5664" y="4782"/>
                    <a:pt x="5947" y="4782"/>
                  </a:cubicBezTo>
                  <a:cubicBezTo>
                    <a:pt x="6231" y="4782"/>
                    <a:pt x="6522" y="4735"/>
                    <a:pt x="6806" y="4640"/>
                  </a:cubicBezTo>
                  <a:cubicBezTo>
                    <a:pt x="7846" y="4294"/>
                    <a:pt x="8602" y="3065"/>
                    <a:pt x="8224" y="1773"/>
                  </a:cubicBezTo>
                  <a:cubicBezTo>
                    <a:pt x="8192" y="1647"/>
                    <a:pt x="8129" y="1553"/>
                    <a:pt x="8003" y="1521"/>
                  </a:cubicBezTo>
                  <a:cubicBezTo>
                    <a:pt x="7972" y="1514"/>
                    <a:pt x="7942" y="1510"/>
                    <a:pt x="7914" y="1510"/>
                  </a:cubicBezTo>
                  <a:cubicBezTo>
                    <a:pt x="7830" y="1510"/>
                    <a:pt x="7759" y="1545"/>
                    <a:pt x="7688" y="1616"/>
                  </a:cubicBezTo>
                  <a:lnTo>
                    <a:pt x="6901" y="2404"/>
                  </a:lnTo>
                  <a:cubicBezTo>
                    <a:pt x="6759" y="2530"/>
                    <a:pt x="6578" y="2593"/>
                    <a:pt x="6400" y="2593"/>
                  </a:cubicBezTo>
                  <a:cubicBezTo>
                    <a:pt x="6223" y="2593"/>
                    <a:pt x="6050" y="2530"/>
                    <a:pt x="5924" y="2404"/>
                  </a:cubicBezTo>
                  <a:cubicBezTo>
                    <a:pt x="5640" y="2120"/>
                    <a:pt x="5640" y="1679"/>
                    <a:pt x="5924" y="1395"/>
                  </a:cubicBezTo>
                  <a:lnTo>
                    <a:pt x="6711" y="608"/>
                  </a:lnTo>
                  <a:cubicBezTo>
                    <a:pt x="6774" y="545"/>
                    <a:pt x="6806" y="419"/>
                    <a:pt x="6774" y="293"/>
                  </a:cubicBezTo>
                  <a:cubicBezTo>
                    <a:pt x="6743" y="198"/>
                    <a:pt x="6648" y="104"/>
                    <a:pt x="6554" y="72"/>
                  </a:cubicBezTo>
                  <a:cubicBezTo>
                    <a:pt x="6344" y="23"/>
                    <a:pt x="6139" y="0"/>
                    <a:pt x="593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15" name="Google Shape;3615;p62"/>
          <p:cNvGrpSpPr/>
          <p:nvPr/>
        </p:nvGrpSpPr>
        <p:grpSpPr>
          <a:xfrm>
            <a:off x="3777787" y="3738908"/>
            <a:ext cx="279209" cy="279952"/>
            <a:chOff x="-30345325" y="3918800"/>
            <a:chExt cx="291450" cy="292225"/>
          </a:xfrm>
        </p:grpSpPr>
        <p:sp>
          <p:nvSpPr>
            <p:cNvPr id="3616" name="Google Shape;3616;p62"/>
            <p:cNvSpPr/>
            <p:nvPr/>
          </p:nvSpPr>
          <p:spPr>
            <a:xfrm>
              <a:off x="-30174425" y="3988125"/>
              <a:ext cx="120550" cy="120175"/>
            </a:xfrm>
            <a:custGeom>
              <a:rect b="b" l="l" r="r" t="t"/>
              <a:pathLst>
                <a:path extrusionOk="0" h="4807" w="4822">
                  <a:moveTo>
                    <a:pt x="1041" y="0"/>
                  </a:moveTo>
                  <a:cubicBezTo>
                    <a:pt x="474" y="0"/>
                    <a:pt x="1" y="473"/>
                    <a:pt x="1" y="1040"/>
                  </a:cubicBezTo>
                  <a:lnTo>
                    <a:pt x="1" y="2426"/>
                  </a:lnTo>
                  <a:cubicBezTo>
                    <a:pt x="1" y="2962"/>
                    <a:pt x="474" y="3434"/>
                    <a:pt x="1041" y="3434"/>
                  </a:cubicBezTo>
                  <a:lnTo>
                    <a:pt x="1387" y="3434"/>
                  </a:lnTo>
                  <a:lnTo>
                    <a:pt x="1387" y="4474"/>
                  </a:lnTo>
                  <a:cubicBezTo>
                    <a:pt x="1387" y="4631"/>
                    <a:pt x="1482" y="4726"/>
                    <a:pt x="1576" y="4789"/>
                  </a:cubicBezTo>
                  <a:cubicBezTo>
                    <a:pt x="1618" y="4799"/>
                    <a:pt x="1664" y="4806"/>
                    <a:pt x="1709" y="4806"/>
                  </a:cubicBezTo>
                  <a:cubicBezTo>
                    <a:pt x="1800" y="4806"/>
                    <a:pt x="1891" y="4778"/>
                    <a:pt x="1954" y="4694"/>
                  </a:cubicBezTo>
                  <a:lnTo>
                    <a:pt x="3214" y="3434"/>
                  </a:lnTo>
                  <a:lnTo>
                    <a:pt x="3750" y="3434"/>
                  </a:lnTo>
                  <a:cubicBezTo>
                    <a:pt x="4317" y="3434"/>
                    <a:pt x="4790" y="2962"/>
                    <a:pt x="4790" y="2426"/>
                  </a:cubicBezTo>
                  <a:lnTo>
                    <a:pt x="4790" y="1040"/>
                  </a:lnTo>
                  <a:cubicBezTo>
                    <a:pt x="4821" y="473"/>
                    <a:pt x="4380" y="0"/>
                    <a:pt x="378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7" name="Google Shape;3617;p62"/>
            <p:cNvSpPr/>
            <p:nvPr/>
          </p:nvSpPr>
          <p:spPr>
            <a:xfrm>
              <a:off x="-30345325" y="3988125"/>
              <a:ext cx="119750" cy="120175"/>
            </a:xfrm>
            <a:custGeom>
              <a:rect b="b" l="l" r="r" t="t"/>
              <a:pathLst>
                <a:path extrusionOk="0" h="4807" w="4790">
                  <a:moveTo>
                    <a:pt x="1009" y="0"/>
                  </a:moveTo>
                  <a:cubicBezTo>
                    <a:pt x="473" y="0"/>
                    <a:pt x="0" y="473"/>
                    <a:pt x="0" y="1040"/>
                  </a:cubicBezTo>
                  <a:lnTo>
                    <a:pt x="0" y="2395"/>
                  </a:lnTo>
                  <a:cubicBezTo>
                    <a:pt x="0" y="2962"/>
                    <a:pt x="473" y="3434"/>
                    <a:pt x="1009" y="3434"/>
                  </a:cubicBezTo>
                  <a:lnTo>
                    <a:pt x="1576" y="3434"/>
                  </a:lnTo>
                  <a:lnTo>
                    <a:pt x="2836" y="4694"/>
                  </a:lnTo>
                  <a:cubicBezTo>
                    <a:pt x="2920" y="4778"/>
                    <a:pt x="3018" y="4806"/>
                    <a:pt x="3102" y="4806"/>
                  </a:cubicBezTo>
                  <a:cubicBezTo>
                    <a:pt x="3144" y="4806"/>
                    <a:pt x="3182" y="4799"/>
                    <a:pt x="3214" y="4789"/>
                  </a:cubicBezTo>
                  <a:cubicBezTo>
                    <a:pt x="3340" y="4726"/>
                    <a:pt x="3434" y="4568"/>
                    <a:pt x="3434" y="4474"/>
                  </a:cubicBezTo>
                  <a:lnTo>
                    <a:pt x="3434" y="3434"/>
                  </a:lnTo>
                  <a:lnTo>
                    <a:pt x="3781" y="3434"/>
                  </a:lnTo>
                  <a:cubicBezTo>
                    <a:pt x="4348" y="3434"/>
                    <a:pt x="4789" y="2962"/>
                    <a:pt x="4789" y="2395"/>
                  </a:cubicBezTo>
                  <a:lnTo>
                    <a:pt x="4789" y="1040"/>
                  </a:lnTo>
                  <a:cubicBezTo>
                    <a:pt x="4789" y="473"/>
                    <a:pt x="4348" y="0"/>
                    <a:pt x="378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8" name="Google Shape;3618;p62"/>
            <p:cNvSpPr/>
            <p:nvPr/>
          </p:nvSpPr>
          <p:spPr>
            <a:xfrm>
              <a:off x="-30293350" y="4159025"/>
              <a:ext cx="188275" cy="52000"/>
            </a:xfrm>
            <a:custGeom>
              <a:rect b="b" l="l" r="r" t="t"/>
              <a:pathLst>
                <a:path extrusionOk="0" h="2080" w="7531">
                  <a:moveTo>
                    <a:pt x="1" y="1"/>
                  </a:moveTo>
                  <a:lnTo>
                    <a:pt x="1" y="1040"/>
                  </a:lnTo>
                  <a:cubicBezTo>
                    <a:pt x="1" y="1607"/>
                    <a:pt x="473" y="2080"/>
                    <a:pt x="1040" y="2080"/>
                  </a:cubicBezTo>
                  <a:lnTo>
                    <a:pt x="6491" y="2080"/>
                  </a:lnTo>
                  <a:cubicBezTo>
                    <a:pt x="7058" y="2080"/>
                    <a:pt x="7530" y="1607"/>
                    <a:pt x="7530" y="1040"/>
                  </a:cubicBezTo>
                  <a:lnTo>
                    <a:pt x="753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9" name="Google Shape;3619;p62"/>
            <p:cNvSpPr/>
            <p:nvPr/>
          </p:nvSpPr>
          <p:spPr>
            <a:xfrm>
              <a:off x="-30293350" y="3918800"/>
              <a:ext cx="188275" cy="34675"/>
            </a:xfrm>
            <a:custGeom>
              <a:rect b="b" l="l" r="r" t="t"/>
              <a:pathLst>
                <a:path extrusionOk="0" h="1387" w="7531">
                  <a:moveTo>
                    <a:pt x="1040" y="1"/>
                  </a:moveTo>
                  <a:cubicBezTo>
                    <a:pt x="473" y="1"/>
                    <a:pt x="1" y="473"/>
                    <a:pt x="1" y="1040"/>
                  </a:cubicBezTo>
                  <a:lnTo>
                    <a:pt x="1" y="1387"/>
                  </a:lnTo>
                  <a:lnTo>
                    <a:pt x="7530" y="1387"/>
                  </a:lnTo>
                  <a:lnTo>
                    <a:pt x="7530" y="1040"/>
                  </a:lnTo>
                  <a:cubicBezTo>
                    <a:pt x="7530" y="505"/>
                    <a:pt x="7058" y="1"/>
                    <a:pt x="649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0" name="Google Shape;3620;p62"/>
            <p:cNvSpPr/>
            <p:nvPr/>
          </p:nvSpPr>
          <p:spPr>
            <a:xfrm>
              <a:off x="-30294125" y="3970800"/>
              <a:ext cx="188250" cy="170925"/>
            </a:xfrm>
            <a:custGeom>
              <a:rect b="b" l="l" r="r" t="t"/>
              <a:pathLst>
                <a:path extrusionOk="0" h="6837" w="7530">
                  <a:moveTo>
                    <a:pt x="1733" y="0"/>
                  </a:moveTo>
                  <a:cubicBezTo>
                    <a:pt x="2678" y="0"/>
                    <a:pt x="3434" y="756"/>
                    <a:pt x="3434" y="1701"/>
                  </a:cubicBezTo>
                  <a:lnTo>
                    <a:pt x="3434" y="3056"/>
                  </a:lnTo>
                  <a:cubicBezTo>
                    <a:pt x="3434" y="3907"/>
                    <a:pt x="2836" y="4568"/>
                    <a:pt x="2048" y="4757"/>
                  </a:cubicBezTo>
                  <a:lnTo>
                    <a:pt x="2048" y="5167"/>
                  </a:lnTo>
                  <a:cubicBezTo>
                    <a:pt x="2048" y="5576"/>
                    <a:pt x="1828" y="5954"/>
                    <a:pt x="1418" y="6112"/>
                  </a:cubicBezTo>
                  <a:cubicBezTo>
                    <a:pt x="1307" y="6162"/>
                    <a:pt x="1184" y="6187"/>
                    <a:pt x="1058" y="6187"/>
                  </a:cubicBezTo>
                  <a:cubicBezTo>
                    <a:pt x="789" y="6187"/>
                    <a:pt x="508" y="6075"/>
                    <a:pt x="315" y="5860"/>
                  </a:cubicBezTo>
                  <a:lnTo>
                    <a:pt x="0" y="5545"/>
                  </a:lnTo>
                  <a:lnTo>
                    <a:pt x="0" y="6837"/>
                  </a:lnTo>
                  <a:lnTo>
                    <a:pt x="7530" y="6837"/>
                  </a:lnTo>
                  <a:lnTo>
                    <a:pt x="7530" y="5545"/>
                  </a:lnTo>
                  <a:lnTo>
                    <a:pt x="7215" y="5860"/>
                  </a:lnTo>
                  <a:cubicBezTo>
                    <a:pt x="7022" y="6075"/>
                    <a:pt x="6756" y="6187"/>
                    <a:pt x="6496" y="6187"/>
                  </a:cubicBezTo>
                  <a:cubicBezTo>
                    <a:pt x="6374" y="6187"/>
                    <a:pt x="6254" y="6162"/>
                    <a:pt x="6144" y="6112"/>
                  </a:cubicBezTo>
                  <a:cubicBezTo>
                    <a:pt x="5734" y="5954"/>
                    <a:pt x="5514" y="5576"/>
                    <a:pt x="5514" y="5167"/>
                  </a:cubicBezTo>
                  <a:lnTo>
                    <a:pt x="5514" y="4757"/>
                  </a:lnTo>
                  <a:cubicBezTo>
                    <a:pt x="4726" y="4600"/>
                    <a:pt x="4127" y="3907"/>
                    <a:pt x="4127" y="3056"/>
                  </a:cubicBezTo>
                  <a:lnTo>
                    <a:pt x="4127" y="1701"/>
                  </a:lnTo>
                  <a:cubicBezTo>
                    <a:pt x="4127" y="756"/>
                    <a:pt x="4884" y="0"/>
                    <a:pt x="582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21" name="Google Shape;3621;p62"/>
          <p:cNvGrpSpPr/>
          <p:nvPr/>
        </p:nvGrpSpPr>
        <p:grpSpPr>
          <a:xfrm>
            <a:off x="2028528" y="1997170"/>
            <a:ext cx="279209" cy="279209"/>
            <a:chOff x="-34763900" y="3561225"/>
            <a:chExt cx="291450" cy="291450"/>
          </a:xfrm>
        </p:grpSpPr>
        <p:sp>
          <p:nvSpPr>
            <p:cNvPr id="3622" name="Google Shape;3622;p62"/>
            <p:cNvSpPr/>
            <p:nvPr/>
          </p:nvSpPr>
          <p:spPr>
            <a:xfrm>
              <a:off x="-34693800" y="3629750"/>
              <a:ext cx="152025" cy="152825"/>
            </a:xfrm>
            <a:custGeom>
              <a:rect b="b" l="l" r="r" t="t"/>
              <a:pathLst>
                <a:path extrusionOk="0" h="6113" w="6081">
                  <a:moveTo>
                    <a:pt x="3025" y="1387"/>
                  </a:moveTo>
                  <a:cubicBezTo>
                    <a:pt x="3970" y="1387"/>
                    <a:pt x="4726" y="2143"/>
                    <a:pt x="4726" y="3088"/>
                  </a:cubicBezTo>
                  <a:cubicBezTo>
                    <a:pt x="4726" y="4033"/>
                    <a:pt x="3970" y="4789"/>
                    <a:pt x="3025" y="4789"/>
                  </a:cubicBezTo>
                  <a:cubicBezTo>
                    <a:pt x="2080" y="4789"/>
                    <a:pt x="1324" y="4033"/>
                    <a:pt x="1324" y="3088"/>
                  </a:cubicBezTo>
                  <a:cubicBezTo>
                    <a:pt x="1324" y="2143"/>
                    <a:pt x="2080" y="1387"/>
                    <a:pt x="3025" y="1387"/>
                  </a:cubicBezTo>
                  <a:close/>
                  <a:moveTo>
                    <a:pt x="2710" y="0"/>
                  </a:moveTo>
                  <a:lnTo>
                    <a:pt x="2710" y="442"/>
                  </a:lnTo>
                  <a:cubicBezTo>
                    <a:pt x="2710" y="599"/>
                    <a:pt x="2584" y="725"/>
                    <a:pt x="2426" y="757"/>
                  </a:cubicBezTo>
                  <a:cubicBezTo>
                    <a:pt x="2237" y="788"/>
                    <a:pt x="2017" y="914"/>
                    <a:pt x="1859" y="1009"/>
                  </a:cubicBezTo>
                  <a:cubicBezTo>
                    <a:pt x="1815" y="1031"/>
                    <a:pt x="1762" y="1041"/>
                    <a:pt x="1707" y="1041"/>
                  </a:cubicBezTo>
                  <a:cubicBezTo>
                    <a:pt x="1607" y="1041"/>
                    <a:pt x="1500" y="1007"/>
                    <a:pt x="1418" y="946"/>
                  </a:cubicBezTo>
                  <a:lnTo>
                    <a:pt x="1103" y="631"/>
                  </a:lnTo>
                  <a:lnTo>
                    <a:pt x="631" y="1103"/>
                  </a:lnTo>
                  <a:lnTo>
                    <a:pt x="946" y="1418"/>
                  </a:lnTo>
                  <a:cubicBezTo>
                    <a:pt x="1072" y="1544"/>
                    <a:pt x="1072" y="1702"/>
                    <a:pt x="977" y="1859"/>
                  </a:cubicBezTo>
                  <a:cubicBezTo>
                    <a:pt x="851" y="2048"/>
                    <a:pt x="788" y="2269"/>
                    <a:pt x="757" y="2458"/>
                  </a:cubicBezTo>
                  <a:cubicBezTo>
                    <a:pt x="694" y="2615"/>
                    <a:pt x="599" y="2710"/>
                    <a:pt x="442" y="2710"/>
                  </a:cubicBezTo>
                  <a:lnTo>
                    <a:pt x="1" y="2710"/>
                  </a:lnTo>
                  <a:lnTo>
                    <a:pt x="1" y="3403"/>
                  </a:lnTo>
                  <a:lnTo>
                    <a:pt x="442" y="3403"/>
                  </a:lnTo>
                  <a:cubicBezTo>
                    <a:pt x="599" y="3403"/>
                    <a:pt x="694" y="3498"/>
                    <a:pt x="757" y="3655"/>
                  </a:cubicBezTo>
                  <a:cubicBezTo>
                    <a:pt x="788" y="3876"/>
                    <a:pt x="914" y="4096"/>
                    <a:pt x="977" y="4254"/>
                  </a:cubicBezTo>
                  <a:cubicBezTo>
                    <a:pt x="1072" y="4380"/>
                    <a:pt x="1009" y="4569"/>
                    <a:pt x="946" y="4695"/>
                  </a:cubicBezTo>
                  <a:lnTo>
                    <a:pt x="631" y="5010"/>
                  </a:lnTo>
                  <a:lnTo>
                    <a:pt x="1103" y="5482"/>
                  </a:lnTo>
                  <a:lnTo>
                    <a:pt x="1418" y="5167"/>
                  </a:lnTo>
                  <a:cubicBezTo>
                    <a:pt x="1486" y="5100"/>
                    <a:pt x="1562" y="5068"/>
                    <a:pt x="1643" y="5068"/>
                  </a:cubicBezTo>
                  <a:cubicBezTo>
                    <a:pt x="1713" y="5068"/>
                    <a:pt x="1786" y="5092"/>
                    <a:pt x="1859" y="5136"/>
                  </a:cubicBezTo>
                  <a:cubicBezTo>
                    <a:pt x="2048" y="5230"/>
                    <a:pt x="2237" y="5325"/>
                    <a:pt x="2426" y="5356"/>
                  </a:cubicBezTo>
                  <a:cubicBezTo>
                    <a:pt x="2584" y="5419"/>
                    <a:pt x="2710" y="5514"/>
                    <a:pt x="2710" y="5671"/>
                  </a:cubicBezTo>
                  <a:lnTo>
                    <a:pt x="2710" y="6112"/>
                  </a:lnTo>
                  <a:lnTo>
                    <a:pt x="3372" y="6112"/>
                  </a:lnTo>
                  <a:lnTo>
                    <a:pt x="3372" y="5734"/>
                  </a:lnTo>
                  <a:cubicBezTo>
                    <a:pt x="3372" y="5577"/>
                    <a:pt x="3498" y="5451"/>
                    <a:pt x="3655" y="5419"/>
                  </a:cubicBezTo>
                  <a:cubicBezTo>
                    <a:pt x="3844" y="5356"/>
                    <a:pt x="4096" y="5262"/>
                    <a:pt x="4254" y="5167"/>
                  </a:cubicBezTo>
                  <a:cubicBezTo>
                    <a:pt x="4300" y="5133"/>
                    <a:pt x="4355" y="5119"/>
                    <a:pt x="4410" y="5119"/>
                  </a:cubicBezTo>
                  <a:cubicBezTo>
                    <a:pt x="4506" y="5119"/>
                    <a:pt x="4603" y="5159"/>
                    <a:pt x="4663" y="5199"/>
                  </a:cubicBezTo>
                  <a:lnTo>
                    <a:pt x="5010" y="5514"/>
                  </a:lnTo>
                  <a:lnTo>
                    <a:pt x="5451" y="5041"/>
                  </a:lnTo>
                  <a:lnTo>
                    <a:pt x="5136" y="4726"/>
                  </a:lnTo>
                  <a:cubicBezTo>
                    <a:pt x="5041" y="4632"/>
                    <a:pt x="5041" y="4474"/>
                    <a:pt x="5104" y="4285"/>
                  </a:cubicBezTo>
                  <a:cubicBezTo>
                    <a:pt x="5230" y="4096"/>
                    <a:pt x="5293" y="3907"/>
                    <a:pt x="5356" y="3718"/>
                  </a:cubicBezTo>
                  <a:cubicBezTo>
                    <a:pt x="5388" y="3561"/>
                    <a:pt x="5514" y="3434"/>
                    <a:pt x="5671" y="3434"/>
                  </a:cubicBezTo>
                  <a:lnTo>
                    <a:pt x="6081" y="3434"/>
                  </a:lnTo>
                  <a:lnTo>
                    <a:pt x="6081" y="2773"/>
                  </a:lnTo>
                  <a:lnTo>
                    <a:pt x="5671" y="2773"/>
                  </a:lnTo>
                  <a:cubicBezTo>
                    <a:pt x="5514" y="2710"/>
                    <a:pt x="5388" y="2615"/>
                    <a:pt x="5356" y="2458"/>
                  </a:cubicBezTo>
                  <a:cubicBezTo>
                    <a:pt x="5293" y="2269"/>
                    <a:pt x="5199" y="2017"/>
                    <a:pt x="5104" y="1859"/>
                  </a:cubicBezTo>
                  <a:cubicBezTo>
                    <a:pt x="5041" y="1733"/>
                    <a:pt x="5073" y="1544"/>
                    <a:pt x="5136" y="1418"/>
                  </a:cubicBezTo>
                  <a:lnTo>
                    <a:pt x="5451" y="1103"/>
                  </a:lnTo>
                  <a:lnTo>
                    <a:pt x="5010" y="631"/>
                  </a:lnTo>
                  <a:lnTo>
                    <a:pt x="4663" y="946"/>
                  </a:lnTo>
                  <a:cubicBezTo>
                    <a:pt x="4608" y="1019"/>
                    <a:pt x="4531" y="1050"/>
                    <a:pt x="4445" y="1050"/>
                  </a:cubicBezTo>
                  <a:cubicBezTo>
                    <a:pt x="4384" y="1050"/>
                    <a:pt x="4319" y="1035"/>
                    <a:pt x="4254" y="1009"/>
                  </a:cubicBezTo>
                  <a:cubicBezTo>
                    <a:pt x="4033" y="883"/>
                    <a:pt x="3844" y="788"/>
                    <a:pt x="3655" y="757"/>
                  </a:cubicBezTo>
                  <a:cubicBezTo>
                    <a:pt x="3498" y="725"/>
                    <a:pt x="3372" y="599"/>
                    <a:pt x="3372" y="442"/>
                  </a:cubicBezTo>
                  <a:lnTo>
                    <a:pt x="337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3" name="Google Shape;3623;p62"/>
            <p:cNvSpPr/>
            <p:nvPr/>
          </p:nvSpPr>
          <p:spPr>
            <a:xfrm>
              <a:off x="-34763900" y="3561225"/>
              <a:ext cx="291450" cy="291450"/>
            </a:xfrm>
            <a:custGeom>
              <a:rect b="b" l="l" r="r" t="t"/>
              <a:pathLst>
                <a:path extrusionOk="0" h="11658" w="11658">
                  <a:moveTo>
                    <a:pt x="6522" y="2048"/>
                  </a:moveTo>
                  <a:cubicBezTo>
                    <a:pt x="6743" y="2048"/>
                    <a:pt x="6900" y="2206"/>
                    <a:pt x="6900" y="2395"/>
                  </a:cubicBezTo>
                  <a:lnTo>
                    <a:pt x="6900" y="2899"/>
                  </a:lnTo>
                  <a:cubicBezTo>
                    <a:pt x="6995" y="2962"/>
                    <a:pt x="7089" y="2994"/>
                    <a:pt x="7152" y="3025"/>
                  </a:cubicBezTo>
                  <a:lnTo>
                    <a:pt x="7530" y="2678"/>
                  </a:lnTo>
                  <a:cubicBezTo>
                    <a:pt x="7578" y="2615"/>
                    <a:pt x="7664" y="2584"/>
                    <a:pt x="7755" y="2584"/>
                  </a:cubicBezTo>
                  <a:cubicBezTo>
                    <a:pt x="7845" y="2584"/>
                    <a:pt x="7940" y="2615"/>
                    <a:pt x="8003" y="2678"/>
                  </a:cubicBezTo>
                  <a:lnTo>
                    <a:pt x="8979" y="3655"/>
                  </a:lnTo>
                  <a:cubicBezTo>
                    <a:pt x="9106" y="3781"/>
                    <a:pt x="9106" y="4002"/>
                    <a:pt x="8979" y="4128"/>
                  </a:cubicBezTo>
                  <a:lnTo>
                    <a:pt x="8633" y="4474"/>
                  </a:lnTo>
                  <a:cubicBezTo>
                    <a:pt x="8664" y="4569"/>
                    <a:pt x="8696" y="4695"/>
                    <a:pt x="8727" y="4758"/>
                  </a:cubicBezTo>
                  <a:lnTo>
                    <a:pt x="9263" y="4758"/>
                  </a:lnTo>
                  <a:cubicBezTo>
                    <a:pt x="9452" y="4758"/>
                    <a:pt x="9610" y="4915"/>
                    <a:pt x="9610" y="5104"/>
                  </a:cubicBezTo>
                  <a:lnTo>
                    <a:pt x="9610" y="6491"/>
                  </a:lnTo>
                  <a:cubicBezTo>
                    <a:pt x="9610" y="6680"/>
                    <a:pt x="9452" y="6837"/>
                    <a:pt x="9263" y="6837"/>
                  </a:cubicBezTo>
                  <a:lnTo>
                    <a:pt x="8727" y="6837"/>
                  </a:lnTo>
                  <a:cubicBezTo>
                    <a:pt x="8696" y="6963"/>
                    <a:pt x="8664" y="7026"/>
                    <a:pt x="8633" y="7121"/>
                  </a:cubicBezTo>
                  <a:lnTo>
                    <a:pt x="8979" y="7467"/>
                  </a:lnTo>
                  <a:cubicBezTo>
                    <a:pt x="9106" y="7593"/>
                    <a:pt x="9106" y="7814"/>
                    <a:pt x="8979" y="7940"/>
                  </a:cubicBezTo>
                  <a:lnTo>
                    <a:pt x="8003" y="8916"/>
                  </a:lnTo>
                  <a:cubicBezTo>
                    <a:pt x="7940" y="8979"/>
                    <a:pt x="7845" y="9011"/>
                    <a:pt x="7755" y="9011"/>
                  </a:cubicBezTo>
                  <a:cubicBezTo>
                    <a:pt x="7664" y="9011"/>
                    <a:pt x="7578" y="8979"/>
                    <a:pt x="7530" y="8916"/>
                  </a:cubicBezTo>
                  <a:lnTo>
                    <a:pt x="7152" y="8570"/>
                  </a:lnTo>
                  <a:cubicBezTo>
                    <a:pt x="7089" y="8601"/>
                    <a:pt x="6963" y="8664"/>
                    <a:pt x="6900" y="8696"/>
                  </a:cubicBezTo>
                  <a:lnTo>
                    <a:pt x="6900" y="9200"/>
                  </a:lnTo>
                  <a:cubicBezTo>
                    <a:pt x="6900" y="9389"/>
                    <a:pt x="6743" y="9547"/>
                    <a:pt x="6522" y="9547"/>
                  </a:cubicBezTo>
                  <a:lnTo>
                    <a:pt x="5167" y="9547"/>
                  </a:lnTo>
                  <a:cubicBezTo>
                    <a:pt x="4947" y="9547"/>
                    <a:pt x="4789" y="9389"/>
                    <a:pt x="4789" y="9200"/>
                  </a:cubicBezTo>
                  <a:lnTo>
                    <a:pt x="4789" y="8696"/>
                  </a:lnTo>
                  <a:cubicBezTo>
                    <a:pt x="4695" y="8664"/>
                    <a:pt x="4600" y="8601"/>
                    <a:pt x="4537" y="8570"/>
                  </a:cubicBezTo>
                  <a:lnTo>
                    <a:pt x="4159" y="8916"/>
                  </a:lnTo>
                  <a:cubicBezTo>
                    <a:pt x="4112" y="8979"/>
                    <a:pt x="4025" y="9011"/>
                    <a:pt x="3935" y="9011"/>
                  </a:cubicBezTo>
                  <a:cubicBezTo>
                    <a:pt x="3844" y="9011"/>
                    <a:pt x="3750" y="8979"/>
                    <a:pt x="3687" y="8916"/>
                  </a:cubicBezTo>
                  <a:lnTo>
                    <a:pt x="2710" y="7940"/>
                  </a:lnTo>
                  <a:cubicBezTo>
                    <a:pt x="2584" y="7814"/>
                    <a:pt x="2584" y="7593"/>
                    <a:pt x="2710" y="7467"/>
                  </a:cubicBezTo>
                  <a:lnTo>
                    <a:pt x="3057" y="7121"/>
                  </a:lnTo>
                  <a:cubicBezTo>
                    <a:pt x="3025" y="7026"/>
                    <a:pt x="2994" y="6932"/>
                    <a:pt x="2962" y="6837"/>
                  </a:cubicBezTo>
                  <a:lnTo>
                    <a:pt x="2426" y="6837"/>
                  </a:lnTo>
                  <a:cubicBezTo>
                    <a:pt x="2237" y="6837"/>
                    <a:pt x="2080" y="6680"/>
                    <a:pt x="2080" y="6491"/>
                  </a:cubicBezTo>
                  <a:lnTo>
                    <a:pt x="2080" y="5104"/>
                  </a:lnTo>
                  <a:cubicBezTo>
                    <a:pt x="2080" y="4915"/>
                    <a:pt x="2237" y="4758"/>
                    <a:pt x="2426" y="4758"/>
                  </a:cubicBezTo>
                  <a:lnTo>
                    <a:pt x="2962" y="4758"/>
                  </a:lnTo>
                  <a:cubicBezTo>
                    <a:pt x="2994" y="4632"/>
                    <a:pt x="3025" y="4569"/>
                    <a:pt x="3057" y="4474"/>
                  </a:cubicBezTo>
                  <a:lnTo>
                    <a:pt x="2710" y="4128"/>
                  </a:lnTo>
                  <a:cubicBezTo>
                    <a:pt x="2584" y="4002"/>
                    <a:pt x="2584" y="3781"/>
                    <a:pt x="2710" y="3655"/>
                  </a:cubicBezTo>
                  <a:lnTo>
                    <a:pt x="3687" y="2678"/>
                  </a:lnTo>
                  <a:cubicBezTo>
                    <a:pt x="3750" y="2615"/>
                    <a:pt x="3844" y="2584"/>
                    <a:pt x="3935" y="2584"/>
                  </a:cubicBezTo>
                  <a:cubicBezTo>
                    <a:pt x="4025" y="2584"/>
                    <a:pt x="4112" y="2615"/>
                    <a:pt x="4159" y="2678"/>
                  </a:cubicBezTo>
                  <a:lnTo>
                    <a:pt x="4537" y="3025"/>
                  </a:lnTo>
                  <a:cubicBezTo>
                    <a:pt x="4600" y="2994"/>
                    <a:pt x="4726" y="2962"/>
                    <a:pt x="4789" y="2899"/>
                  </a:cubicBezTo>
                  <a:lnTo>
                    <a:pt x="4789" y="2395"/>
                  </a:lnTo>
                  <a:cubicBezTo>
                    <a:pt x="4789" y="2206"/>
                    <a:pt x="4947" y="2048"/>
                    <a:pt x="5167" y="2048"/>
                  </a:cubicBezTo>
                  <a:close/>
                  <a:moveTo>
                    <a:pt x="5829" y="1"/>
                  </a:moveTo>
                  <a:cubicBezTo>
                    <a:pt x="2647" y="1"/>
                    <a:pt x="1" y="2647"/>
                    <a:pt x="1" y="5829"/>
                  </a:cubicBezTo>
                  <a:cubicBezTo>
                    <a:pt x="1" y="6837"/>
                    <a:pt x="284" y="7877"/>
                    <a:pt x="820" y="8790"/>
                  </a:cubicBezTo>
                  <a:lnTo>
                    <a:pt x="32" y="11185"/>
                  </a:lnTo>
                  <a:cubicBezTo>
                    <a:pt x="1" y="11311"/>
                    <a:pt x="32" y="11468"/>
                    <a:pt x="127" y="11531"/>
                  </a:cubicBezTo>
                  <a:cubicBezTo>
                    <a:pt x="174" y="11602"/>
                    <a:pt x="274" y="11638"/>
                    <a:pt x="375" y="11638"/>
                  </a:cubicBezTo>
                  <a:cubicBezTo>
                    <a:pt x="408" y="11638"/>
                    <a:pt x="442" y="11634"/>
                    <a:pt x="473" y="11626"/>
                  </a:cubicBezTo>
                  <a:lnTo>
                    <a:pt x="2868" y="10838"/>
                  </a:lnTo>
                  <a:cubicBezTo>
                    <a:pt x="3781" y="11374"/>
                    <a:pt x="4789" y="11657"/>
                    <a:pt x="5829" y="11657"/>
                  </a:cubicBezTo>
                  <a:cubicBezTo>
                    <a:pt x="9011" y="11657"/>
                    <a:pt x="11657" y="9011"/>
                    <a:pt x="11657" y="5829"/>
                  </a:cubicBezTo>
                  <a:cubicBezTo>
                    <a:pt x="11657" y="2584"/>
                    <a:pt x="9011" y="1"/>
                    <a:pt x="582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4" name="Google Shape;3624;p62"/>
            <p:cNvSpPr/>
            <p:nvPr/>
          </p:nvSpPr>
          <p:spPr>
            <a:xfrm>
              <a:off x="-34644175" y="3680950"/>
              <a:ext cx="51225" cy="51225"/>
            </a:xfrm>
            <a:custGeom>
              <a:rect b="b" l="l" r="r" t="t"/>
              <a:pathLst>
                <a:path extrusionOk="0" h="2049" w="2049">
                  <a:moveTo>
                    <a:pt x="1040" y="0"/>
                  </a:moveTo>
                  <a:cubicBezTo>
                    <a:pt x="473" y="0"/>
                    <a:pt x="0" y="473"/>
                    <a:pt x="0" y="1040"/>
                  </a:cubicBezTo>
                  <a:cubicBezTo>
                    <a:pt x="0" y="1576"/>
                    <a:pt x="473" y="2048"/>
                    <a:pt x="1040" y="2048"/>
                  </a:cubicBezTo>
                  <a:cubicBezTo>
                    <a:pt x="1576" y="2048"/>
                    <a:pt x="2048" y="1576"/>
                    <a:pt x="2048" y="1040"/>
                  </a:cubicBezTo>
                  <a:cubicBezTo>
                    <a:pt x="2048" y="441"/>
                    <a:pt x="1576" y="0"/>
                    <a:pt x="104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25" name="Google Shape;3625;p62"/>
          <p:cNvSpPr/>
          <p:nvPr/>
        </p:nvSpPr>
        <p:spPr>
          <a:xfrm>
            <a:off x="2029956" y="2433778"/>
            <a:ext cx="279209" cy="279185"/>
          </a:xfrm>
          <a:custGeom>
            <a:rect b="b" l="l" r="r" t="t"/>
            <a:pathLst>
              <a:path extrusionOk="0" h="11657" w="11658">
                <a:moveTo>
                  <a:pt x="5955" y="1733"/>
                </a:moveTo>
                <a:cubicBezTo>
                  <a:pt x="7089" y="1733"/>
                  <a:pt x="8003" y="2647"/>
                  <a:pt x="8003" y="3781"/>
                </a:cubicBezTo>
                <a:cubicBezTo>
                  <a:pt x="7877" y="4442"/>
                  <a:pt x="7562" y="5041"/>
                  <a:pt x="7058" y="5419"/>
                </a:cubicBezTo>
                <a:cubicBezTo>
                  <a:pt x="6837" y="5577"/>
                  <a:pt x="6522" y="5892"/>
                  <a:pt x="6522" y="6333"/>
                </a:cubicBezTo>
                <a:lnTo>
                  <a:pt x="6522" y="6522"/>
                </a:lnTo>
                <a:cubicBezTo>
                  <a:pt x="6522" y="6931"/>
                  <a:pt x="6207" y="7215"/>
                  <a:pt x="5861" y="7215"/>
                </a:cubicBezTo>
                <a:cubicBezTo>
                  <a:pt x="5482" y="7215"/>
                  <a:pt x="5199" y="6900"/>
                  <a:pt x="5199" y="6522"/>
                </a:cubicBezTo>
                <a:lnTo>
                  <a:pt x="5199" y="6333"/>
                </a:lnTo>
                <a:cubicBezTo>
                  <a:pt x="5199" y="5577"/>
                  <a:pt x="5577" y="4852"/>
                  <a:pt x="6302" y="4316"/>
                </a:cubicBezTo>
                <a:cubicBezTo>
                  <a:pt x="6491" y="4190"/>
                  <a:pt x="6585" y="4001"/>
                  <a:pt x="6585" y="3781"/>
                </a:cubicBezTo>
                <a:cubicBezTo>
                  <a:pt x="6585" y="3371"/>
                  <a:pt x="6270" y="3119"/>
                  <a:pt x="5892" y="3119"/>
                </a:cubicBezTo>
                <a:cubicBezTo>
                  <a:pt x="5514" y="3119"/>
                  <a:pt x="5230" y="3434"/>
                  <a:pt x="5230" y="3781"/>
                </a:cubicBezTo>
                <a:cubicBezTo>
                  <a:pt x="5230" y="4159"/>
                  <a:pt x="4915" y="4442"/>
                  <a:pt x="4569" y="4442"/>
                </a:cubicBezTo>
                <a:cubicBezTo>
                  <a:pt x="4191" y="4442"/>
                  <a:pt x="3907" y="4127"/>
                  <a:pt x="3907" y="3781"/>
                </a:cubicBezTo>
                <a:cubicBezTo>
                  <a:pt x="3907" y="2647"/>
                  <a:pt x="4821" y="1733"/>
                  <a:pt x="5955" y="1733"/>
                </a:cubicBezTo>
                <a:close/>
                <a:moveTo>
                  <a:pt x="5829" y="8570"/>
                </a:moveTo>
                <a:cubicBezTo>
                  <a:pt x="6176" y="8570"/>
                  <a:pt x="6491" y="8885"/>
                  <a:pt x="6491" y="9263"/>
                </a:cubicBezTo>
                <a:cubicBezTo>
                  <a:pt x="6491" y="9641"/>
                  <a:pt x="6207" y="9924"/>
                  <a:pt x="5829" y="9924"/>
                </a:cubicBezTo>
                <a:cubicBezTo>
                  <a:pt x="5419" y="9924"/>
                  <a:pt x="5167" y="9609"/>
                  <a:pt x="5167" y="9263"/>
                </a:cubicBezTo>
                <a:cubicBezTo>
                  <a:pt x="5167" y="8853"/>
                  <a:pt x="5482" y="8570"/>
                  <a:pt x="5829" y="8570"/>
                </a:cubicBezTo>
                <a:close/>
                <a:moveTo>
                  <a:pt x="5829" y="0"/>
                </a:moveTo>
                <a:cubicBezTo>
                  <a:pt x="2647" y="0"/>
                  <a:pt x="1" y="2615"/>
                  <a:pt x="1" y="5829"/>
                </a:cubicBezTo>
                <a:cubicBezTo>
                  <a:pt x="1" y="9011"/>
                  <a:pt x="2647" y="11657"/>
                  <a:pt x="5829" y="11657"/>
                </a:cubicBezTo>
                <a:cubicBezTo>
                  <a:pt x="9011" y="11657"/>
                  <a:pt x="11657" y="9011"/>
                  <a:pt x="11657" y="5829"/>
                </a:cubicBezTo>
                <a:cubicBezTo>
                  <a:pt x="11657" y="2647"/>
                  <a:pt x="9011" y="0"/>
                  <a:pt x="582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626" name="Google Shape;3626;p62"/>
          <p:cNvGrpSpPr/>
          <p:nvPr/>
        </p:nvGrpSpPr>
        <p:grpSpPr>
          <a:xfrm>
            <a:off x="718581" y="2868745"/>
            <a:ext cx="279952" cy="279952"/>
            <a:chOff x="-32927950" y="3227275"/>
            <a:chExt cx="292225" cy="292225"/>
          </a:xfrm>
        </p:grpSpPr>
        <p:sp>
          <p:nvSpPr>
            <p:cNvPr id="3627" name="Google Shape;3627;p62"/>
            <p:cNvSpPr/>
            <p:nvPr/>
          </p:nvSpPr>
          <p:spPr>
            <a:xfrm>
              <a:off x="-32927950" y="3228075"/>
              <a:ext cx="69325" cy="291425"/>
            </a:xfrm>
            <a:custGeom>
              <a:rect b="b" l="l" r="r" t="t"/>
              <a:pathLst>
                <a:path extrusionOk="0" h="11657" w="2773">
                  <a:moveTo>
                    <a:pt x="1733" y="0"/>
                  </a:moveTo>
                  <a:cubicBezTo>
                    <a:pt x="1198" y="0"/>
                    <a:pt x="725" y="473"/>
                    <a:pt x="725" y="1040"/>
                  </a:cubicBezTo>
                  <a:lnTo>
                    <a:pt x="725" y="1386"/>
                  </a:lnTo>
                  <a:lnTo>
                    <a:pt x="347" y="1386"/>
                  </a:lnTo>
                  <a:cubicBezTo>
                    <a:pt x="158" y="1386"/>
                    <a:pt x="1" y="1544"/>
                    <a:pt x="1" y="1733"/>
                  </a:cubicBezTo>
                  <a:cubicBezTo>
                    <a:pt x="1" y="1922"/>
                    <a:pt x="158" y="2079"/>
                    <a:pt x="347" y="2079"/>
                  </a:cubicBezTo>
                  <a:lnTo>
                    <a:pt x="725" y="2079"/>
                  </a:lnTo>
                  <a:lnTo>
                    <a:pt x="725" y="3466"/>
                  </a:lnTo>
                  <a:lnTo>
                    <a:pt x="347" y="3466"/>
                  </a:lnTo>
                  <a:cubicBezTo>
                    <a:pt x="158" y="3466"/>
                    <a:pt x="1" y="3623"/>
                    <a:pt x="1" y="3812"/>
                  </a:cubicBezTo>
                  <a:cubicBezTo>
                    <a:pt x="1" y="4033"/>
                    <a:pt x="158" y="4190"/>
                    <a:pt x="347" y="4190"/>
                  </a:cubicBezTo>
                  <a:lnTo>
                    <a:pt x="725" y="4190"/>
                  </a:lnTo>
                  <a:lnTo>
                    <a:pt x="725" y="5608"/>
                  </a:lnTo>
                  <a:lnTo>
                    <a:pt x="347" y="5608"/>
                  </a:lnTo>
                  <a:cubicBezTo>
                    <a:pt x="158" y="5608"/>
                    <a:pt x="1" y="5765"/>
                    <a:pt x="1" y="5954"/>
                  </a:cubicBezTo>
                  <a:cubicBezTo>
                    <a:pt x="1" y="6143"/>
                    <a:pt x="158" y="6301"/>
                    <a:pt x="347" y="6301"/>
                  </a:cubicBezTo>
                  <a:lnTo>
                    <a:pt x="725" y="6301"/>
                  </a:lnTo>
                  <a:lnTo>
                    <a:pt x="725" y="7687"/>
                  </a:lnTo>
                  <a:lnTo>
                    <a:pt x="347" y="7687"/>
                  </a:lnTo>
                  <a:cubicBezTo>
                    <a:pt x="158" y="7687"/>
                    <a:pt x="1" y="7845"/>
                    <a:pt x="1" y="8034"/>
                  </a:cubicBezTo>
                  <a:cubicBezTo>
                    <a:pt x="1" y="8223"/>
                    <a:pt x="158" y="8380"/>
                    <a:pt x="347" y="8380"/>
                  </a:cubicBezTo>
                  <a:lnTo>
                    <a:pt x="725" y="8380"/>
                  </a:lnTo>
                  <a:lnTo>
                    <a:pt x="725" y="9767"/>
                  </a:lnTo>
                  <a:lnTo>
                    <a:pt x="347" y="9767"/>
                  </a:lnTo>
                  <a:lnTo>
                    <a:pt x="347" y="9577"/>
                  </a:lnTo>
                  <a:cubicBezTo>
                    <a:pt x="158" y="9577"/>
                    <a:pt x="1" y="9735"/>
                    <a:pt x="1" y="9924"/>
                  </a:cubicBezTo>
                  <a:cubicBezTo>
                    <a:pt x="1" y="10113"/>
                    <a:pt x="158" y="10271"/>
                    <a:pt x="347" y="10271"/>
                  </a:cubicBezTo>
                  <a:lnTo>
                    <a:pt x="725" y="10271"/>
                  </a:lnTo>
                  <a:lnTo>
                    <a:pt x="725" y="10649"/>
                  </a:lnTo>
                  <a:cubicBezTo>
                    <a:pt x="725" y="11184"/>
                    <a:pt x="1198" y="11657"/>
                    <a:pt x="1733" y="11657"/>
                  </a:cubicBezTo>
                  <a:lnTo>
                    <a:pt x="2773" y="11657"/>
                  </a:lnTo>
                  <a:lnTo>
                    <a:pt x="277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8" name="Google Shape;3628;p62"/>
            <p:cNvSpPr/>
            <p:nvPr/>
          </p:nvSpPr>
          <p:spPr>
            <a:xfrm>
              <a:off x="-32841300" y="3227275"/>
              <a:ext cx="154400" cy="291450"/>
            </a:xfrm>
            <a:custGeom>
              <a:rect b="b" l="l" r="r" t="t"/>
              <a:pathLst>
                <a:path extrusionOk="0" h="11658" w="6176">
                  <a:moveTo>
                    <a:pt x="4096" y="2048"/>
                  </a:moveTo>
                  <a:cubicBezTo>
                    <a:pt x="4285" y="2048"/>
                    <a:pt x="4442" y="2206"/>
                    <a:pt x="4442" y="2395"/>
                  </a:cubicBezTo>
                  <a:lnTo>
                    <a:pt x="4442" y="3750"/>
                  </a:lnTo>
                  <a:cubicBezTo>
                    <a:pt x="4442" y="3939"/>
                    <a:pt x="4285" y="4096"/>
                    <a:pt x="4096" y="4096"/>
                  </a:cubicBezTo>
                  <a:lnTo>
                    <a:pt x="3088" y="4096"/>
                  </a:lnTo>
                  <a:lnTo>
                    <a:pt x="3088" y="7562"/>
                  </a:lnTo>
                  <a:lnTo>
                    <a:pt x="4096" y="7562"/>
                  </a:lnTo>
                  <a:cubicBezTo>
                    <a:pt x="4285" y="7562"/>
                    <a:pt x="4442" y="7719"/>
                    <a:pt x="4442" y="7908"/>
                  </a:cubicBezTo>
                  <a:lnTo>
                    <a:pt x="4442" y="9294"/>
                  </a:lnTo>
                  <a:cubicBezTo>
                    <a:pt x="4442" y="9483"/>
                    <a:pt x="4285" y="9641"/>
                    <a:pt x="4096" y="9641"/>
                  </a:cubicBezTo>
                  <a:lnTo>
                    <a:pt x="3088" y="9641"/>
                  </a:lnTo>
                  <a:cubicBezTo>
                    <a:pt x="2332" y="9641"/>
                    <a:pt x="1701" y="9011"/>
                    <a:pt x="1701" y="8255"/>
                  </a:cubicBezTo>
                  <a:lnTo>
                    <a:pt x="1701" y="3435"/>
                  </a:lnTo>
                  <a:cubicBezTo>
                    <a:pt x="1701" y="2678"/>
                    <a:pt x="2332" y="2048"/>
                    <a:pt x="3088" y="2048"/>
                  </a:cubicBezTo>
                  <a:close/>
                  <a:moveTo>
                    <a:pt x="0" y="1"/>
                  </a:moveTo>
                  <a:lnTo>
                    <a:pt x="0" y="11657"/>
                  </a:lnTo>
                  <a:lnTo>
                    <a:pt x="5167" y="11657"/>
                  </a:lnTo>
                  <a:cubicBezTo>
                    <a:pt x="5703" y="11657"/>
                    <a:pt x="6175" y="11185"/>
                    <a:pt x="6175" y="10618"/>
                  </a:cubicBezTo>
                  <a:lnTo>
                    <a:pt x="6175" y="1009"/>
                  </a:lnTo>
                  <a:cubicBezTo>
                    <a:pt x="6175" y="473"/>
                    <a:pt x="5703" y="1"/>
                    <a:pt x="516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9" name="Google Shape;3629;p62"/>
            <p:cNvSpPr/>
            <p:nvPr/>
          </p:nvSpPr>
          <p:spPr>
            <a:xfrm>
              <a:off x="-32669600" y="3261925"/>
              <a:ext cx="33875" cy="51225"/>
            </a:xfrm>
            <a:custGeom>
              <a:rect b="b" l="l" r="r" t="t"/>
              <a:pathLst>
                <a:path extrusionOk="0" h="2049" w="1355">
                  <a:moveTo>
                    <a:pt x="0" y="1"/>
                  </a:moveTo>
                  <a:lnTo>
                    <a:pt x="0" y="2049"/>
                  </a:lnTo>
                  <a:lnTo>
                    <a:pt x="1355" y="2049"/>
                  </a:lnTo>
                  <a:lnTo>
                    <a:pt x="1355" y="347"/>
                  </a:lnTo>
                  <a:cubicBezTo>
                    <a:pt x="1355" y="158"/>
                    <a:pt x="1197" y="1"/>
                    <a:pt x="100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0" name="Google Shape;3630;p62"/>
            <p:cNvSpPr/>
            <p:nvPr/>
          </p:nvSpPr>
          <p:spPr>
            <a:xfrm>
              <a:off x="-32669600" y="3329675"/>
              <a:ext cx="33875" cy="35450"/>
            </a:xfrm>
            <a:custGeom>
              <a:rect b="b" l="l" r="r" t="t"/>
              <a:pathLst>
                <a:path extrusionOk="0" h="1418" w="1355">
                  <a:moveTo>
                    <a:pt x="0" y="0"/>
                  </a:moveTo>
                  <a:lnTo>
                    <a:pt x="0" y="1418"/>
                  </a:lnTo>
                  <a:lnTo>
                    <a:pt x="1355" y="1418"/>
                  </a:lnTo>
                  <a:lnTo>
                    <a:pt x="135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1" name="Google Shape;3631;p62"/>
            <p:cNvSpPr/>
            <p:nvPr/>
          </p:nvSpPr>
          <p:spPr>
            <a:xfrm>
              <a:off x="-32669600" y="3381650"/>
              <a:ext cx="33875" cy="51225"/>
            </a:xfrm>
            <a:custGeom>
              <a:rect b="b" l="l" r="r" t="t"/>
              <a:pathLst>
                <a:path extrusionOk="0" h="2049" w="1355">
                  <a:moveTo>
                    <a:pt x="0" y="0"/>
                  </a:moveTo>
                  <a:lnTo>
                    <a:pt x="0" y="2048"/>
                  </a:lnTo>
                  <a:lnTo>
                    <a:pt x="1008" y="2048"/>
                  </a:lnTo>
                  <a:cubicBezTo>
                    <a:pt x="1197" y="2048"/>
                    <a:pt x="1355" y="1891"/>
                    <a:pt x="1355" y="1702"/>
                  </a:cubicBezTo>
                  <a:lnTo>
                    <a:pt x="135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32" name="Google Shape;3632;p62"/>
          <p:cNvGrpSpPr/>
          <p:nvPr/>
        </p:nvGrpSpPr>
        <p:grpSpPr>
          <a:xfrm>
            <a:off x="716945" y="3307564"/>
            <a:ext cx="280718" cy="279209"/>
            <a:chOff x="-32927950" y="3586425"/>
            <a:chExt cx="293025" cy="291450"/>
          </a:xfrm>
        </p:grpSpPr>
        <p:sp>
          <p:nvSpPr>
            <p:cNvPr id="3633" name="Google Shape;3633;p62"/>
            <p:cNvSpPr/>
            <p:nvPr/>
          </p:nvSpPr>
          <p:spPr>
            <a:xfrm>
              <a:off x="-32927950" y="3843975"/>
              <a:ext cx="293025" cy="33900"/>
            </a:xfrm>
            <a:custGeom>
              <a:rect b="b" l="l" r="r" t="t"/>
              <a:pathLst>
                <a:path extrusionOk="0" h="1356" w="11721">
                  <a:moveTo>
                    <a:pt x="662" y="1"/>
                  </a:moveTo>
                  <a:cubicBezTo>
                    <a:pt x="284" y="1"/>
                    <a:pt x="1" y="316"/>
                    <a:pt x="1" y="662"/>
                  </a:cubicBezTo>
                  <a:lnTo>
                    <a:pt x="1" y="1009"/>
                  </a:lnTo>
                  <a:cubicBezTo>
                    <a:pt x="1" y="1198"/>
                    <a:pt x="158" y="1355"/>
                    <a:pt x="347" y="1355"/>
                  </a:cubicBezTo>
                  <a:lnTo>
                    <a:pt x="11342" y="1355"/>
                  </a:lnTo>
                  <a:cubicBezTo>
                    <a:pt x="11563" y="1355"/>
                    <a:pt x="11720" y="1198"/>
                    <a:pt x="11720" y="1009"/>
                  </a:cubicBezTo>
                  <a:lnTo>
                    <a:pt x="11720" y="694"/>
                  </a:lnTo>
                  <a:cubicBezTo>
                    <a:pt x="11689" y="316"/>
                    <a:pt x="11374" y="1"/>
                    <a:pt x="1099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4" name="Google Shape;3634;p62"/>
            <p:cNvSpPr/>
            <p:nvPr/>
          </p:nvSpPr>
          <p:spPr>
            <a:xfrm>
              <a:off x="-32872025" y="3723475"/>
              <a:ext cx="180400" cy="52000"/>
            </a:xfrm>
            <a:custGeom>
              <a:rect b="b" l="l" r="r" t="t"/>
              <a:pathLst>
                <a:path extrusionOk="0" h="2080" w="7216">
                  <a:moveTo>
                    <a:pt x="757" y="1"/>
                  </a:moveTo>
                  <a:lnTo>
                    <a:pt x="0" y="2080"/>
                  </a:lnTo>
                  <a:lnTo>
                    <a:pt x="7215" y="2080"/>
                  </a:lnTo>
                  <a:lnTo>
                    <a:pt x="652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5" name="Google Shape;3635;p62"/>
            <p:cNvSpPr/>
            <p:nvPr/>
          </p:nvSpPr>
          <p:spPr>
            <a:xfrm>
              <a:off x="-32890150" y="3792775"/>
              <a:ext cx="217425" cy="33900"/>
            </a:xfrm>
            <a:custGeom>
              <a:rect b="b" l="l" r="r" t="t"/>
              <a:pathLst>
                <a:path extrusionOk="0" h="1356" w="8697">
                  <a:moveTo>
                    <a:pt x="505" y="1"/>
                  </a:moveTo>
                  <a:lnTo>
                    <a:pt x="1" y="1356"/>
                  </a:lnTo>
                  <a:lnTo>
                    <a:pt x="8696" y="1356"/>
                  </a:lnTo>
                  <a:lnTo>
                    <a:pt x="822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6" name="Google Shape;3636;p62"/>
            <p:cNvSpPr/>
            <p:nvPr/>
          </p:nvSpPr>
          <p:spPr>
            <a:xfrm>
              <a:off x="-32822400" y="3586425"/>
              <a:ext cx="82725" cy="52800"/>
            </a:xfrm>
            <a:custGeom>
              <a:rect b="b" l="l" r="r" t="t"/>
              <a:pathLst>
                <a:path extrusionOk="0" h="2112" w="3309">
                  <a:moveTo>
                    <a:pt x="1639" y="1"/>
                  </a:moveTo>
                  <a:cubicBezTo>
                    <a:pt x="1103" y="1"/>
                    <a:pt x="599" y="379"/>
                    <a:pt x="441" y="883"/>
                  </a:cubicBezTo>
                  <a:lnTo>
                    <a:pt x="0" y="2112"/>
                  </a:lnTo>
                  <a:lnTo>
                    <a:pt x="3308" y="2112"/>
                  </a:lnTo>
                  <a:lnTo>
                    <a:pt x="2867" y="883"/>
                  </a:lnTo>
                  <a:cubicBezTo>
                    <a:pt x="2678" y="316"/>
                    <a:pt x="2206" y="1"/>
                    <a:pt x="163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7" name="Google Shape;3637;p62"/>
            <p:cNvSpPr/>
            <p:nvPr/>
          </p:nvSpPr>
          <p:spPr>
            <a:xfrm>
              <a:off x="-32846825" y="3655750"/>
              <a:ext cx="131550" cy="51200"/>
            </a:xfrm>
            <a:custGeom>
              <a:rect b="b" l="l" r="r" t="t"/>
              <a:pathLst>
                <a:path extrusionOk="0" h="2048" w="5262">
                  <a:moveTo>
                    <a:pt x="694" y="0"/>
                  </a:moveTo>
                  <a:lnTo>
                    <a:pt x="1" y="2048"/>
                  </a:lnTo>
                  <a:lnTo>
                    <a:pt x="5262" y="2048"/>
                  </a:lnTo>
                  <a:lnTo>
                    <a:pt x="450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38" name="Google Shape;3638;p62"/>
          <p:cNvGrpSpPr/>
          <p:nvPr/>
        </p:nvGrpSpPr>
        <p:grpSpPr>
          <a:xfrm>
            <a:off x="721167" y="3742184"/>
            <a:ext cx="279952" cy="280718"/>
            <a:chOff x="-32927950" y="3944800"/>
            <a:chExt cx="292225" cy="293025"/>
          </a:xfrm>
        </p:grpSpPr>
        <p:sp>
          <p:nvSpPr>
            <p:cNvPr id="3639" name="Google Shape;3639;p62"/>
            <p:cNvSpPr/>
            <p:nvPr/>
          </p:nvSpPr>
          <p:spPr>
            <a:xfrm>
              <a:off x="-32927950" y="3944800"/>
              <a:ext cx="69325" cy="292225"/>
            </a:xfrm>
            <a:custGeom>
              <a:rect b="b" l="l" r="r" t="t"/>
              <a:pathLst>
                <a:path extrusionOk="0" h="11689" w="2773">
                  <a:moveTo>
                    <a:pt x="1418" y="0"/>
                  </a:moveTo>
                  <a:cubicBezTo>
                    <a:pt x="1072" y="0"/>
                    <a:pt x="757" y="315"/>
                    <a:pt x="757" y="662"/>
                  </a:cubicBezTo>
                  <a:lnTo>
                    <a:pt x="757" y="9578"/>
                  </a:lnTo>
                  <a:cubicBezTo>
                    <a:pt x="757" y="9830"/>
                    <a:pt x="914" y="10050"/>
                    <a:pt x="1103" y="10176"/>
                  </a:cubicBezTo>
                  <a:lnTo>
                    <a:pt x="1103" y="10996"/>
                  </a:lnTo>
                  <a:lnTo>
                    <a:pt x="347" y="10996"/>
                  </a:lnTo>
                  <a:cubicBezTo>
                    <a:pt x="158" y="10996"/>
                    <a:pt x="1" y="11153"/>
                    <a:pt x="1" y="11342"/>
                  </a:cubicBezTo>
                  <a:cubicBezTo>
                    <a:pt x="1" y="11531"/>
                    <a:pt x="158" y="11689"/>
                    <a:pt x="347" y="11689"/>
                  </a:cubicBezTo>
                  <a:lnTo>
                    <a:pt x="2395" y="11689"/>
                  </a:lnTo>
                  <a:cubicBezTo>
                    <a:pt x="2616" y="11689"/>
                    <a:pt x="2773" y="11531"/>
                    <a:pt x="2773" y="11342"/>
                  </a:cubicBezTo>
                  <a:cubicBezTo>
                    <a:pt x="2773" y="11153"/>
                    <a:pt x="2616" y="10996"/>
                    <a:pt x="2395" y="10996"/>
                  </a:cubicBezTo>
                  <a:lnTo>
                    <a:pt x="1733" y="10996"/>
                  </a:lnTo>
                  <a:lnTo>
                    <a:pt x="1733" y="10176"/>
                  </a:lnTo>
                  <a:cubicBezTo>
                    <a:pt x="1922" y="10050"/>
                    <a:pt x="2080" y="9861"/>
                    <a:pt x="2080" y="9578"/>
                  </a:cubicBezTo>
                  <a:lnTo>
                    <a:pt x="2080" y="662"/>
                  </a:lnTo>
                  <a:cubicBezTo>
                    <a:pt x="2080" y="284"/>
                    <a:pt x="1765" y="0"/>
                    <a:pt x="141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0" name="Google Shape;3640;p62"/>
            <p:cNvSpPr/>
            <p:nvPr/>
          </p:nvSpPr>
          <p:spPr>
            <a:xfrm>
              <a:off x="-32720800" y="4057425"/>
              <a:ext cx="85075" cy="25225"/>
            </a:xfrm>
            <a:custGeom>
              <a:rect b="b" l="l" r="r" t="t"/>
              <a:pathLst>
                <a:path extrusionOk="0" h="1009" w="3403">
                  <a:moveTo>
                    <a:pt x="505" y="1"/>
                  </a:moveTo>
                  <a:cubicBezTo>
                    <a:pt x="221" y="1"/>
                    <a:pt x="0" y="221"/>
                    <a:pt x="0" y="505"/>
                  </a:cubicBezTo>
                  <a:cubicBezTo>
                    <a:pt x="0" y="788"/>
                    <a:pt x="221" y="1009"/>
                    <a:pt x="505" y="1009"/>
                  </a:cubicBezTo>
                  <a:lnTo>
                    <a:pt x="2899" y="1009"/>
                  </a:lnTo>
                  <a:cubicBezTo>
                    <a:pt x="3182" y="1009"/>
                    <a:pt x="3403" y="788"/>
                    <a:pt x="3403" y="505"/>
                  </a:cubicBezTo>
                  <a:cubicBezTo>
                    <a:pt x="3403" y="190"/>
                    <a:pt x="3182" y="1"/>
                    <a:pt x="289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1" name="Google Shape;3641;p62"/>
            <p:cNvSpPr/>
            <p:nvPr/>
          </p:nvSpPr>
          <p:spPr>
            <a:xfrm>
              <a:off x="-32720800" y="4099950"/>
              <a:ext cx="85075" cy="25225"/>
            </a:xfrm>
            <a:custGeom>
              <a:rect b="b" l="l" r="r" t="t"/>
              <a:pathLst>
                <a:path extrusionOk="0" h="1009" w="3403">
                  <a:moveTo>
                    <a:pt x="505" y="1"/>
                  </a:moveTo>
                  <a:cubicBezTo>
                    <a:pt x="221" y="1"/>
                    <a:pt x="0" y="221"/>
                    <a:pt x="0" y="505"/>
                  </a:cubicBezTo>
                  <a:cubicBezTo>
                    <a:pt x="0" y="788"/>
                    <a:pt x="221" y="1009"/>
                    <a:pt x="505" y="1009"/>
                  </a:cubicBezTo>
                  <a:lnTo>
                    <a:pt x="2899" y="1009"/>
                  </a:lnTo>
                  <a:cubicBezTo>
                    <a:pt x="3182" y="1009"/>
                    <a:pt x="3403" y="788"/>
                    <a:pt x="3403" y="505"/>
                  </a:cubicBezTo>
                  <a:cubicBezTo>
                    <a:pt x="3403" y="221"/>
                    <a:pt x="3182" y="1"/>
                    <a:pt x="289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2" name="Google Shape;3642;p62"/>
            <p:cNvSpPr/>
            <p:nvPr/>
          </p:nvSpPr>
          <p:spPr>
            <a:xfrm>
              <a:off x="-32720800" y="4141700"/>
              <a:ext cx="67750" cy="26025"/>
            </a:xfrm>
            <a:custGeom>
              <a:rect b="b" l="l" r="r" t="t"/>
              <a:pathLst>
                <a:path extrusionOk="0" h="1041" w="2710">
                  <a:moveTo>
                    <a:pt x="505" y="1"/>
                  </a:moveTo>
                  <a:cubicBezTo>
                    <a:pt x="221" y="1"/>
                    <a:pt x="0" y="253"/>
                    <a:pt x="0" y="536"/>
                  </a:cubicBezTo>
                  <a:cubicBezTo>
                    <a:pt x="0" y="788"/>
                    <a:pt x="221" y="1040"/>
                    <a:pt x="505" y="1040"/>
                  </a:cubicBezTo>
                  <a:lnTo>
                    <a:pt x="2206" y="1040"/>
                  </a:lnTo>
                  <a:cubicBezTo>
                    <a:pt x="2458" y="1040"/>
                    <a:pt x="2710" y="788"/>
                    <a:pt x="2710" y="536"/>
                  </a:cubicBezTo>
                  <a:cubicBezTo>
                    <a:pt x="2710" y="253"/>
                    <a:pt x="2521" y="1"/>
                    <a:pt x="220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3" name="Google Shape;3643;p62"/>
            <p:cNvSpPr/>
            <p:nvPr/>
          </p:nvSpPr>
          <p:spPr>
            <a:xfrm>
              <a:off x="-32754675" y="3944800"/>
              <a:ext cx="51225" cy="52000"/>
            </a:xfrm>
            <a:custGeom>
              <a:rect b="b" l="l" r="r" t="t"/>
              <a:pathLst>
                <a:path extrusionOk="0" h="2080" w="2049">
                  <a:moveTo>
                    <a:pt x="1702" y="0"/>
                  </a:moveTo>
                  <a:cubicBezTo>
                    <a:pt x="757" y="0"/>
                    <a:pt x="1" y="788"/>
                    <a:pt x="1" y="1733"/>
                  </a:cubicBezTo>
                  <a:lnTo>
                    <a:pt x="1" y="2080"/>
                  </a:lnTo>
                  <a:lnTo>
                    <a:pt x="2049" y="2080"/>
                  </a:lnTo>
                  <a:lnTo>
                    <a:pt x="204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4" name="Google Shape;3644;p62"/>
            <p:cNvSpPr/>
            <p:nvPr/>
          </p:nvSpPr>
          <p:spPr>
            <a:xfrm>
              <a:off x="-32687725" y="3944800"/>
              <a:ext cx="34675" cy="55150"/>
            </a:xfrm>
            <a:custGeom>
              <a:rect b="b" l="l" r="r" t="t"/>
              <a:pathLst>
                <a:path extrusionOk="0" h="2206" w="1387">
                  <a:moveTo>
                    <a:pt x="1" y="0"/>
                  </a:moveTo>
                  <a:lnTo>
                    <a:pt x="1" y="2111"/>
                  </a:lnTo>
                  <a:lnTo>
                    <a:pt x="883" y="2111"/>
                  </a:lnTo>
                  <a:cubicBezTo>
                    <a:pt x="1072" y="2111"/>
                    <a:pt x="1261" y="2143"/>
                    <a:pt x="1387" y="2206"/>
                  </a:cubicBezTo>
                  <a:lnTo>
                    <a:pt x="1387" y="1040"/>
                  </a:lnTo>
                  <a:cubicBezTo>
                    <a:pt x="1387" y="473"/>
                    <a:pt x="914"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5" name="Google Shape;3645;p62"/>
            <p:cNvSpPr/>
            <p:nvPr/>
          </p:nvSpPr>
          <p:spPr>
            <a:xfrm>
              <a:off x="-32860200" y="4014100"/>
              <a:ext cx="207150" cy="153625"/>
            </a:xfrm>
            <a:custGeom>
              <a:rect b="b" l="l" r="r" t="t"/>
              <a:pathLst>
                <a:path extrusionOk="0" h="6145" w="8286">
                  <a:moveTo>
                    <a:pt x="0" y="1"/>
                  </a:moveTo>
                  <a:lnTo>
                    <a:pt x="0" y="6144"/>
                  </a:lnTo>
                  <a:lnTo>
                    <a:pt x="378" y="6144"/>
                  </a:lnTo>
                  <a:cubicBezTo>
                    <a:pt x="756" y="6144"/>
                    <a:pt x="1071" y="5892"/>
                    <a:pt x="1260" y="5577"/>
                  </a:cubicBezTo>
                  <a:lnTo>
                    <a:pt x="2016" y="5955"/>
                  </a:lnTo>
                  <a:cubicBezTo>
                    <a:pt x="2268" y="6050"/>
                    <a:pt x="2552" y="6144"/>
                    <a:pt x="2773" y="6144"/>
                  </a:cubicBezTo>
                  <a:lnTo>
                    <a:pt x="3497" y="6144"/>
                  </a:lnTo>
                  <a:lnTo>
                    <a:pt x="3497" y="3057"/>
                  </a:lnTo>
                  <a:cubicBezTo>
                    <a:pt x="3214" y="3309"/>
                    <a:pt x="2867" y="3435"/>
                    <a:pt x="2457" y="3435"/>
                  </a:cubicBezTo>
                  <a:cubicBezTo>
                    <a:pt x="2268" y="3435"/>
                    <a:pt x="2111" y="3277"/>
                    <a:pt x="2111" y="3057"/>
                  </a:cubicBezTo>
                  <a:cubicBezTo>
                    <a:pt x="2111" y="2868"/>
                    <a:pt x="2268" y="2710"/>
                    <a:pt x="2457" y="2710"/>
                  </a:cubicBezTo>
                  <a:cubicBezTo>
                    <a:pt x="3025" y="2710"/>
                    <a:pt x="3497" y="2238"/>
                    <a:pt x="3497" y="1702"/>
                  </a:cubicBezTo>
                  <a:lnTo>
                    <a:pt x="3497" y="1009"/>
                  </a:lnTo>
                  <a:lnTo>
                    <a:pt x="7782" y="1009"/>
                  </a:lnTo>
                  <a:cubicBezTo>
                    <a:pt x="8065" y="1009"/>
                    <a:pt x="8286" y="788"/>
                    <a:pt x="8286" y="505"/>
                  </a:cubicBezTo>
                  <a:cubicBezTo>
                    <a:pt x="8286" y="221"/>
                    <a:pt x="8065" y="1"/>
                    <a:pt x="7782" y="1"/>
                  </a:cubicBezTo>
                  <a:lnTo>
                    <a:pt x="3560" y="1"/>
                  </a:lnTo>
                  <a:cubicBezTo>
                    <a:pt x="3308" y="1"/>
                    <a:pt x="2899" y="158"/>
                    <a:pt x="2583" y="442"/>
                  </a:cubicBezTo>
                  <a:cubicBezTo>
                    <a:pt x="2426" y="599"/>
                    <a:pt x="2205" y="662"/>
                    <a:pt x="1985" y="662"/>
                  </a:cubicBezTo>
                  <a:lnTo>
                    <a:pt x="1323" y="662"/>
                  </a:lnTo>
                  <a:cubicBezTo>
                    <a:pt x="1166" y="284"/>
                    <a:pt x="788" y="1"/>
                    <a:pt x="3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6" name="Google Shape;3646;p62"/>
            <p:cNvSpPr/>
            <p:nvPr/>
          </p:nvSpPr>
          <p:spPr>
            <a:xfrm>
              <a:off x="-32755450" y="4055850"/>
              <a:ext cx="51200" cy="181175"/>
            </a:xfrm>
            <a:custGeom>
              <a:rect b="b" l="l" r="r" t="t"/>
              <a:pathLst>
                <a:path extrusionOk="0" h="7247" w="2048">
                  <a:moveTo>
                    <a:pt x="0" y="1"/>
                  </a:moveTo>
                  <a:lnTo>
                    <a:pt x="0" y="64"/>
                  </a:lnTo>
                  <a:lnTo>
                    <a:pt x="0" y="5514"/>
                  </a:lnTo>
                  <a:cubicBezTo>
                    <a:pt x="0" y="6459"/>
                    <a:pt x="756" y="7247"/>
                    <a:pt x="1701" y="7247"/>
                  </a:cubicBezTo>
                  <a:lnTo>
                    <a:pt x="2048" y="7247"/>
                  </a:lnTo>
                  <a:lnTo>
                    <a:pt x="2048" y="5167"/>
                  </a:lnTo>
                  <a:lnTo>
                    <a:pt x="1891" y="5167"/>
                  </a:lnTo>
                  <a:cubicBezTo>
                    <a:pt x="1229" y="5167"/>
                    <a:pt x="725" y="4632"/>
                    <a:pt x="725" y="4002"/>
                  </a:cubicBezTo>
                  <a:cubicBezTo>
                    <a:pt x="725" y="3624"/>
                    <a:pt x="882" y="3372"/>
                    <a:pt x="1071" y="3120"/>
                  </a:cubicBezTo>
                  <a:cubicBezTo>
                    <a:pt x="819" y="2899"/>
                    <a:pt x="725" y="2615"/>
                    <a:pt x="725" y="2269"/>
                  </a:cubicBezTo>
                  <a:cubicBezTo>
                    <a:pt x="725" y="1922"/>
                    <a:pt x="882" y="1639"/>
                    <a:pt x="1071" y="1387"/>
                  </a:cubicBezTo>
                  <a:cubicBezTo>
                    <a:pt x="819" y="1166"/>
                    <a:pt x="725" y="883"/>
                    <a:pt x="725" y="536"/>
                  </a:cubicBezTo>
                  <a:cubicBezTo>
                    <a:pt x="725" y="316"/>
                    <a:pt x="756" y="190"/>
                    <a:pt x="81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7" name="Google Shape;3647;p62"/>
            <p:cNvSpPr/>
            <p:nvPr/>
          </p:nvSpPr>
          <p:spPr>
            <a:xfrm>
              <a:off x="-32686925" y="4182650"/>
              <a:ext cx="34675" cy="55175"/>
            </a:xfrm>
            <a:custGeom>
              <a:rect b="b" l="l" r="r" t="t"/>
              <a:pathLst>
                <a:path extrusionOk="0" h="2207" w="1387">
                  <a:moveTo>
                    <a:pt x="1386" y="1"/>
                  </a:moveTo>
                  <a:cubicBezTo>
                    <a:pt x="1229" y="64"/>
                    <a:pt x="1071" y="95"/>
                    <a:pt x="882" y="95"/>
                  </a:cubicBezTo>
                  <a:lnTo>
                    <a:pt x="0" y="95"/>
                  </a:lnTo>
                  <a:lnTo>
                    <a:pt x="0" y="2206"/>
                  </a:lnTo>
                  <a:lnTo>
                    <a:pt x="378" y="2206"/>
                  </a:lnTo>
                  <a:cubicBezTo>
                    <a:pt x="914" y="2206"/>
                    <a:pt x="1386" y="1734"/>
                    <a:pt x="1386" y="1167"/>
                  </a:cubicBezTo>
                  <a:lnTo>
                    <a:pt x="138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48" name="Google Shape;3648;p62"/>
          <p:cNvGrpSpPr/>
          <p:nvPr/>
        </p:nvGrpSpPr>
        <p:grpSpPr>
          <a:xfrm>
            <a:off x="2904459" y="2870571"/>
            <a:ext cx="279952" cy="279401"/>
            <a:chOff x="-31094350" y="3194000"/>
            <a:chExt cx="292225" cy="291650"/>
          </a:xfrm>
        </p:grpSpPr>
        <p:sp>
          <p:nvSpPr>
            <p:cNvPr id="3649" name="Google Shape;3649;p62"/>
            <p:cNvSpPr/>
            <p:nvPr/>
          </p:nvSpPr>
          <p:spPr>
            <a:xfrm>
              <a:off x="-31033700" y="3194000"/>
              <a:ext cx="103200" cy="34100"/>
            </a:xfrm>
            <a:custGeom>
              <a:rect b="b" l="l" r="r" t="t"/>
              <a:pathLst>
                <a:path extrusionOk="0" h="1364" w="4128">
                  <a:moveTo>
                    <a:pt x="645" y="0"/>
                  </a:moveTo>
                  <a:cubicBezTo>
                    <a:pt x="263" y="0"/>
                    <a:pt x="0" y="296"/>
                    <a:pt x="0" y="670"/>
                  </a:cubicBezTo>
                  <a:lnTo>
                    <a:pt x="0" y="1016"/>
                  </a:lnTo>
                  <a:cubicBezTo>
                    <a:pt x="0" y="1205"/>
                    <a:pt x="158" y="1363"/>
                    <a:pt x="347" y="1363"/>
                  </a:cubicBezTo>
                  <a:lnTo>
                    <a:pt x="3781" y="1363"/>
                  </a:lnTo>
                  <a:cubicBezTo>
                    <a:pt x="3970" y="1363"/>
                    <a:pt x="4127" y="1205"/>
                    <a:pt x="4127" y="1016"/>
                  </a:cubicBezTo>
                  <a:lnTo>
                    <a:pt x="4127" y="670"/>
                  </a:lnTo>
                  <a:cubicBezTo>
                    <a:pt x="4127" y="260"/>
                    <a:pt x="3812" y="8"/>
                    <a:pt x="3466" y="8"/>
                  </a:cubicBezTo>
                  <a:lnTo>
                    <a:pt x="756" y="8"/>
                  </a:lnTo>
                  <a:cubicBezTo>
                    <a:pt x="718" y="3"/>
                    <a:pt x="681" y="0"/>
                    <a:pt x="64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0" name="Google Shape;3650;p62"/>
            <p:cNvSpPr/>
            <p:nvPr/>
          </p:nvSpPr>
          <p:spPr>
            <a:xfrm>
              <a:off x="-31042375" y="3346200"/>
              <a:ext cx="16550" cy="18150"/>
            </a:xfrm>
            <a:custGeom>
              <a:rect b="b" l="l" r="r" t="t"/>
              <a:pathLst>
                <a:path extrusionOk="0" h="726" w="662">
                  <a:moveTo>
                    <a:pt x="1" y="1"/>
                  </a:moveTo>
                  <a:lnTo>
                    <a:pt x="1" y="725"/>
                  </a:lnTo>
                  <a:lnTo>
                    <a:pt x="662" y="725"/>
                  </a:lnTo>
                  <a:lnTo>
                    <a:pt x="66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1" name="Google Shape;3651;p62"/>
            <p:cNvSpPr/>
            <p:nvPr/>
          </p:nvSpPr>
          <p:spPr>
            <a:xfrm>
              <a:off x="-31042375" y="3278475"/>
              <a:ext cx="16550" cy="16550"/>
            </a:xfrm>
            <a:custGeom>
              <a:rect b="b" l="l" r="r" t="t"/>
              <a:pathLst>
                <a:path extrusionOk="0" h="662" w="662">
                  <a:moveTo>
                    <a:pt x="1" y="0"/>
                  </a:moveTo>
                  <a:lnTo>
                    <a:pt x="1" y="662"/>
                  </a:lnTo>
                  <a:lnTo>
                    <a:pt x="662" y="662"/>
                  </a:lnTo>
                  <a:lnTo>
                    <a:pt x="66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2" name="Google Shape;3652;p62"/>
            <p:cNvSpPr/>
            <p:nvPr/>
          </p:nvSpPr>
          <p:spPr>
            <a:xfrm>
              <a:off x="-31042375" y="3416300"/>
              <a:ext cx="16550" cy="16575"/>
            </a:xfrm>
            <a:custGeom>
              <a:rect b="b" l="l" r="r" t="t"/>
              <a:pathLst>
                <a:path extrusionOk="0" h="663" w="662">
                  <a:moveTo>
                    <a:pt x="1" y="1"/>
                  </a:moveTo>
                  <a:lnTo>
                    <a:pt x="1" y="662"/>
                  </a:lnTo>
                  <a:lnTo>
                    <a:pt x="662" y="662"/>
                  </a:lnTo>
                  <a:lnTo>
                    <a:pt x="66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3" name="Google Shape;3653;p62"/>
            <p:cNvSpPr/>
            <p:nvPr/>
          </p:nvSpPr>
          <p:spPr>
            <a:xfrm>
              <a:off x="-31094350" y="3210725"/>
              <a:ext cx="222900" cy="274925"/>
            </a:xfrm>
            <a:custGeom>
              <a:rect b="b" l="l" r="r" t="t"/>
              <a:pathLst>
                <a:path extrusionOk="0" h="10997" w="8916">
                  <a:moveTo>
                    <a:pt x="7183" y="2049"/>
                  </a:moveTo>
                  <a:cubicBezTo>
                    <a:pt x="7404" y="2049"/>
                    <a:pt x="7561" y="2206"/>
                    <a:pt x="7561" y="2395"/>
                  </a:cubicBezTo>
                  <a:cubicBezTo>
                    <a:pt x="7561" y="2584"/>
                    <a:pt x="7404" y="2742"/>
                    <a:pt x="7183" y="2742"/>
                  </a:cubicBezTo>
                  <a:lnTo>
                    <a:pt x="4474" y="2742"/>
                  </a:lnTo>
                  <a:cubicBezTo>
                    <a:pt x="4285" y="2742"/>
                    <a:pt x="4127" y="2584"/>
                    <a:pt x="4127" y="2395"/>
                  </a:cubicBezTo>
                  <a:cubicBezTo>
                    <a:pt x="4127" y="2206"/>
                    <a:pt x="4285" y="2049"/>
                    <a:pt x="4474" y="2049"/>
                  </a:cubicBezTo>
                  <a:close/>
                  <a:moveTo>
                    <a:pt x="3151" y="2017"/>
                  </a:moveTo>
                  <a:cubicBezTo>
                    <a:pt x="3340" y="2017"/>
                    <a:pt x="3497" y="2175"/>
                    <a:pt x="3497" y="2364"/>
                  </a:cubicBezTo>
                  <a:lnTo>
                    <a:pt x="3497" y="3750"/>
                  </a:lnTo>
                  <a:cubicBezTo>
                    <a:pt x="3497" y="3939"/>
                    <a:pt x="3340" y="4097"/>
                    <a:pt x="3151" y="4097"/>
                  </a:cubicBezTo>
                  <a:lnTo>
                    <a:pt x="1764" y="4097"/>
                  </a:lnTo>
                  <a:cubicBezTo>
                    <a:pt x="1575" y="4097"/>
                    <a:pt x="1418" y="3939"/>
                    <a:pt x="1418" y="3750"/>
                  </a:cubicBezTo>
                  <a:lnTo>
                    <a:pt x="1418" y="2364"/>
                  </a:lnTo>
                  <a:cubicBezTo>
                    <a:pt x="1418" y="2175"/>
                    <a:pt x="1575" y="2017"/>
                    <a:pt x="1764" y="2017"/>
                  </a:cubicBezTo>
                  <a:close/>
                  <a:moveTo>
                    <a:pt x="5860" y="3372"/>
                  </a:moveTo>
                  <a:cubicBezTo>
                    <a:pt x="6049" y="3372"/>
                    <a:pt x="6207" y="3529"/>
                    <a:pt x="6207" y="3750"/>
                  </a:cubicBezTo>
                  <a:cubicBezTo>
                    <a:pt x="6207" y="3939"/>
                    <a:pt x="6049" y="4097"/>
                    <a:pt x="5860" y="4097"/>
                  </a:cubicBezTo>
                  <a:lnTo>
                    <a:pt x="4474" y="4097"/>
                  </a:lnTo>
                  <a:cubicBezTo>
                    <a:pt x="4285" y="4097"/>
                    <a:pt x="4127" y="3939"/>
                    <a:pt x="4127" y="3750"/>
                  </a:cubicBezTo>
                  <a:cubicBezTo>
                    <a:pt x="4127" y="3529"/>
                    <a:pt x="4285" y="3372"/>
                    <a:pt x="4474" y="3372"/>
                  </a:cubicBezTo>
                  <a:close/>
                  <a:moveTo>
                    <a:pt x="7183" y="4758"/>
                  </a:moveTo>
                  <a:cubicBezTo>
                    <a:pt x="7404" y="4758"/>
                    <a:pt x="7561" y="4916"/>
                    <a:pt x="7561" y="5105"/>
                  </a:cubicBezTo>
                  <a:cubicBezTo>
                    <a:pt x="7561" y="5325"/>
                    <a:pt x="7404" y="5483"/>
                    <a:pt x="7183" y="5483"/>
                  </a:cubicBezTo>
                  <a:lnTo>
                    <a:pt x="4474" y="5483"/>
                  </a:lnTo>
                  <a:cubicBezTo>
                    <a:pt x="4285" y="5483"/>
                    <a:pt x="4127" y="5325"/>
                    <a:pt x="4127" y="5105"/>
                  </a:cubicBezTo>
                  <a:cubicBezTo>
                    <a:pt x="4127" y="4916"/>
                    <a:pt x="4285" y="4758"/>
                    <a:pt x="4474" y="4758"/>
                  </a:cubicBezTo>
                  <a:close/>
                  <a:moveTo>
                    <a:pt x="3151" y="4758"/>
                  </a:moveTo>
                  <a:cubicBezTo>
                    <a:pt x="3340" y="4758"/>
                    <a:pt x="3497" y="4916"/>
                    <a:pt x="3497" y="5105"/>
                  </a:cubicBezTo>
                  <a:lnTo>
                    <a:pt x="3497" y="6491"/>
                  </a:lnTo>
                  <a:cubicBezTo>
                    <a:pt x="3497" y="6680"/>
                    <a:pt x="3340" y="6837"/>
                    <a:pt x="3151" y="6837"/>
                  </a:cubicBezTo>
                  <a:lnTo>
                    <a:pt x="1764" y="6837"/>
                  </a:lnTo>
                  <a:cubicBezTo>
                    <a:pt x="1575" y="6837"/>
                    <a:pt x="1418" y="6680"/>
                    <a:pt x="1418" y="6491"/>
                  </a:cubicBezTo>
                  <a:lnTo>
                    <a:pt x="1418" y="5105"/>
                  </a:lnTo>
                  <a:cubicBezTo>
                    <a:pt x="1418" y="4916"/>
                    <a:pt x="1575" y="4758"/>
                    <a:pt x="1764" y="4758"/>
                  </a:cubicBezTo>
                  <a:close/>
                  <a:moveTo>
                    <a:pt x="5860" y="6144"/>
                  </a:moveTo>
                  <a:cubicBezTo>
                    <a:pt x="6049" y="6144"/>
                    <a:pt x="6207" y="6302"/>
                    <a:pt x="6207" y="6491"/>
                  </a:cubicBezTo>
                  <a:cubicBezTo>
                    <a:pt x="6207" y="6680"/>
                    <a:pt x="6049" y="6837"/>
                    <a:pt x="5860" y="6837"/>
                  </a:cubicBezTo>
                  <a:lnTo>
                    <a:pt x="4474" y="6837"/>
                  </a:lnTo>
                  <a:cubicBezTo>
                    <a:pt x="4285" y="6837"/>
                    <a:pt x="4127" y="6680"/>
                    <a:pt x="4127" y="6491"/>
                  </a:cubicBezTo>
                  <a:cubicBezTo>
                    <a:pt x="4127" y="6302"/>
                    <a:pt x="4285" y="6144"/>
                    <a:pt x="4474" y="6144"/>
                  </a:cubicBezTo>
                  <a:close/>
                  <a:moveTo>
                    <a:pt x="7183" y="7562"/>
                  </a:moveTo>
                  <a:cubicBezTo>
                    <a:pt x="7404" y="7562"/>
                    <a:pt x="7561" y="7720"/>
                    <a:pt x="7561" y="7909"/>
                  </a:cubicBezTo>
                  <a:cubicBezTo>
                    <a:pt x="7561" y="8098"/>
                    <a:pt x="7404" y="8255"/>
                    <a:pt x="7183" y="8255"/>
                  </a:cubicBezTo>
                  <a:lnTo>
                    <a:pt x="4474" y="8255"/>
                  </a:lnTo>
                  <a:cubicBezTo>
                    <a:pt x="4285" y="8255"/>
                    <a:pt x="4127" y="8098"/>
                    <a:pt x="4127" y="7909"/>
                  </a:cubicBezTo>
                  <a:cubicBezTo>
                    <a:pt x="4127" y="7720"/>
                    <a:pt x="4285" y="7562"/>
                    <a:pt x="4474" y="7562"/>
                  </a:cubicBezTo>
                  <a:close/>
                  <a:moveTo>
                    <a:pt x="3151" y="7531"/>
                  </a:moveTo>
                  <a:cubicBezTo>
                    <a:pt x="3340" y="7531"/>
                    <a:pt x="3497" y="7657"/>
                    <a:pt x="3497" y="7877"/>
                  </a:cubicBezTo>
                  <a:lnTo>
                    <a:pt x="3497" y="9232"/>
                  </a:lnTo>
                  <a:cubicBezTo>
                    <a:pt x="3497" y="9452"/>
                    <a:pt x="3340" y="9610"/>
                    <a:pt x="3151" y="9610"/>
                  </a:cubicBezTo>
                  <a:lnTo>
                    <a:pt x="1764" y="9610"/>
                  </a:lnTo>
                  <a:cubicBezTo>
                    <a:pt x="1575" y="9610"/>
                    <a:pt x="1418" y="9452"/>
                    <a:pt x="1418" y="9232"/>
                  </a:cubicBezTo>
                  <a:lnTo>
                    <a:pt x="1418" y="7877"/>
                  </a:lnTo>
                  <a:cubicBezTo>
                    <a:pt x="1418" y="7657"/>
                    <a:pt x="1575" y="7531"/>
                    <a:pt x="1764" y="7531"/>
                  </a:cubicBezTo>
                  <a:close/>
                  <a:moveTo>
                    <a:pt x="5860" y="8885"/>
                  </a:moveTo>
                  <a:cubicBezTo>
                    <a:pt x="6049" y="8885"/>
                    <a:pt x="6207" y="9043"/>
                    <a:pt x="6207" y="9232"/>
                  </a:cubicBezTo>
                  <a:cubicBezTo>
                    <a:pt x="6207" y="9452"/>
                    <a:pt x="6049" y="9610"/>
                    <a:pt x="5860" y="9610"/>
                  </a:cubicBezTo>
                  <a:lnTo>
                    <a:pt x="4474" y="9610"/>
                  </a:lnTo>
                  <a:cubicBezTo>
                    <a:pt x="4285" y="9610"/>
                    <a:pt x="4127" y="9452"/>
                    <a:pt x="4127" y="9232"/>
                  </a:cubicBezTo>
                  <a:cubicBezTo>
                    <a:pt x="4127" y="9043"/>
                    <a:pt x="4285" y="8885"/>
                    <a:pt x="4474" y="8885"/>
                  </a:cubicBezTo>
                  <a:close/>
                  <a:moveTo>
                    <a:pt x="1040" y="1"/>
                  </a:moveTo>
                  <a:cubicBezTo>
                    <a:pt x="504" y="1"/>
                    <a:pt x="0" y="473"/>
                    <a:pt x="0" y="1009"/>
                  </a:cubicBezTo>
                  <a:lnTo>
                    <a:pt x="0" y="9956"/>
                  </a:lnTo>
                  <a:cubicBezTo>
                    <a:pt x="32" y="10524"/>
                    <a:pt x="504" y="10996"/>
                    <a:pt x="1040" y="10996"/>
                  </a:cubicBezTo>
                  <a:lnTo>
                    <a:pt x="7908" y="10996"/>
                  </a:lnTo>
                  <a:cubicBezTo>
                    <a:pt x="8444" y="10996"/>
                    <a:pt x="8916" y="10524"/>
                    <a:pt x="8916" y="9956"/>
                  </a:cubicBezTo>
                  <a:lnTo>
                    <a:pt x="8916" y="1009"/>
                  </a:lnTo>
                  <a:cubicBezTo>
                    <a:pt x="8916" y="473"/>
                    <a:pt x="8444" y="1"/>
                    <a:pt x="7908" y="1"/>
                  </a:cubicBezTo>
                  <a:lnTo>
                    <a:pt x="7183" y="1"/>
                  </a:lnTo>
                  <a:lnTo>
                    <a:pt x="7183" y="347"/>
                  </a:lnTo>
                  <a:cubicBezTo>
                    <a:pt x="7183" y="915"/>
                    <a:pt x="6711" y="1387"/>
                    <a:pt x="6175" y="1387"/>
                  </a:cubicBezTo>
                  <a:lnTo>
                    <a:pt x="2741" y="1387"/>
                  </a:lnTo>
                  <a:cubicBezTo>
                    <a:pt x="2206" y="1387"/>
                    <a:pt x="1733" y="915"/>
                    <a:pt x="1733" y="347"/>
                  </a:cubicBezTo>
                  <a:lnTo>
                    <a:pt x="173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4" name="Google Shape;3654;p62"/>
            <p:cNvSpPr/>
            <p:nvPr/>
          </p:nvSpPr>
          <p:spPr>
            <a:xfrm>
              <a:off x="-30853350" y="3295000"/>
              <a:ext cx="51225" cy="104000"/>
            </a:xfrm>
            <a:custGeom>
              <a:rect b="b" l="l" r="r" t="t"/>
              <a:pathLst>
                <a:path extrusionOk="0" h="4160" w="2049">
                  <a:moveTo>
                    <a:pt x="1" y="1"/>
                  </a:moveTo>
                  <a:lnTo>
                    <a:pt x="1" y="4160"/>
                  </a:lnTo>
                  <a:lnTo>
                    <a:pt x="2049" y="4160"/>
                  </a:lnTo>
                  <a:lnTo>
                    <a:pt x="204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5" name="Google Shape;3655;p62"/>
            <p:cNvSpPr/>
            <p:nvPr/>
          </p:nvSpPr>
          <p:spPr>
            <a:xfrm>
              <a:off x="-30853350" y="3227275"/>
              <a:ext cx="51225" cy="51225"/>
            </a:xfrm>
            <a:custGeom>
              <a:rect b="b" l="l" r="r" t="t"/>
              <a:pathLst>
                <a:path extrusionOk="0" h="2049" w="2049">
                  <a:moveTo>
                    <a:pt x="1009" y="1"/>
                  </a:moveTo>
                  <a:cubicBezTo>
                    <a:pt x="473" y="1"/>
                    <a:pt x="1" y="473"/>
                    <a:pt x="1" y="1040"/>
                  </a:cubicBezTo>
                  <a:lnTo>
                    <a:pt x="1" y="2048"/>
                  </a:lnTo>
                  <a:lnTo>
                    <a:pt x="2049" y="2048"/>
                  </a:lnTo>
                  <a:lnTo>
                    <a:pt x="2049" y="1040"/>
                  </a:lnTo>
                  <a:cubicBezTo>
                    <a:pt x="2049" y="473"/>
                    <a:pt x="1576" y="1"/>
                    <a:pt x="100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6" name="Google Shape;3656;p62"/>
            <p:cNvSpPr/>
            <p:nvPr/>
          </p:nvSpPr>
          <p:spPr>
            <a:xfrm>
              <a:off x="-30851775" y="3416300"/>
              <a:ext cx="46500" cy="51225"/>
            </a:xfrm>
            <a:custGeom>
              <a:rect b="b" l="l" r="r" t="t"/>
              <a:pathLst>
                <a:path extrusionOk="0" h="2049" w="1860">
                  <a:moveTo>
                    <a:pt x="1" y="1"/>
                  </a:moveTo>
                  <a:lnTo>
                    <a:pt x="599" y="1796"/>
                  </a:lnTo>
                  <a:cubicBezTo>
                    <a:pt x="694" y="1985"/>
                    <a:pt x="788" y="2048"/>
                    <a:pt x="946" y="2048"/>
                  </a:cubicBezTo>
                  <a:cubicBezTo>
                    <a:pt x="1103" y="2048"/>
                    <a:pt x="1229" y="1985"/>
                    <a:pt x="1261" y="1796"/>
                  </a:cubicBezTo>
                  <a:lnTo>
                    <a:pt x="186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57" name="Google Shape;3657;p62"/>
          <p:cNvGrpSpPr/>
          <p:nvPr/>
        </p:nvGrpSpPr>
        <p:grpSpPr>
          <a:xfrm>
            <a:off x="2903305" y="3308353"/>
            <a:ext cx="279209" cy="279640"/>
            <a:chOff x="-31093575" y="3552550"/>
            <a:chExt cx="291450" cy="291900"/>
          </a:xfrm>
        </p:grpSpPr>
        <p:sp>
          <p:nvSpPr>
            <p:cNvPr id="3658" name="Google Shape;3658;p62"/>
            <p:cNvSpPr/>
            <p:nvPr/>
          </p:nvSpPr>
          <p:spPr>
            <a:xfrm>
              <a:off x="-31011650" y="3745525"/>
              <a:ext cx="7900" cy="12625"/>
            </a:xfrm>
            <a:custGeom>
              <a:rect b="b" l="l" r="r" t="t"/>
              <a:pathLst>
                <a:path extrusionOk="0" h="505" w="316">
                  <a:moveTo>
                    <a:pt x="158" y="1"/>
                  </a:moveTo>
                  <a:lnTo>
                    <a:pt x="0" y="505"/>
                  </a:lnTo>
                  <a:lnTo>
                    <a:pt x="315" y="505"/>
                  </a:lnTo>
                  <a:lnTo>
                    <a:pt x="15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9" name="Google Shape;3659;p62"/>
            <p:cNvSpPr/>
            <p:nvPr/>
          </p:nvSpPr>
          <p:spPr>
            <a:xfrm>
              <a:off x="-31093575" y="3671500"/>
              <a:ext cx="171725" cy="172950"/>
            </a:xfrm>
            <a:custGeom>
              <a:rect b="b" l="l" r="r" t="t"/>
              <a:pathLst>
                <a:path extrusionOk="0" h="6918" w="6869">
                  <a:moveTo>
                    <a:pt x="3427" y="1449"/>
                  </a:moveTo>
                  <a:cubicBezTo>
                    <a:pt x="3569" y="1449"/>
                    <a:pt x="3718" y="1512"/>
                    <a:pt x="3781" y="1638"/>
                  </a:cubicBezTo>
                  <a:lnTo>
                    <a:pt x="4317" y="3466"/>
                  </a:lnTo>
                  <a:lnTo>
                    <a:pt x="4474" y="3466"/>
                  </a:lnTo>
                  <a:cubicBezTo>
                    <a:pt x="4695" y="3466"/>
                    <a:pt x="4852" y="3623"/>
                    <a:pt x="4852" y="3812"/>
                  </a:cubicBezTo>
                  <a:cubicBezTo>
                    <a:pt x="4852" y="3970"/>
                    <a:pt x="4726" y="4127"/>
                    <a:pt x="4537" y="4127"/>
                  </a:cubicBezTo>
                  <a:lnTo>
                    <a:pt x="4789" y="5072"/>
                  </a:lnTo>
                  <a:cubicBezTo>
                    <a:pt x="4852" y="5262"/>
                    <a:pt x="4758" y="5419"/>
                    <a:pt x="4569" y="5514"/>
                  </a:cubicBezTo>
                  <a:cubicBezTo>
                    <a:pt x="4545" y="5518"/>
                    <a:pt x="4521" y="5520"/>
                    <a:pt x="4498" y="5520"/>
                  </a:cubicBezTo>
                  <a:cubicBezTo>
                    <a:pt x="4341" y="5520"/>
                    <a:pt x="4210" y="5427"/>
                    <a:pt x="4128" y="5262"/>
                  </a:cubicBezTo>
                  <a:lnTo>
                    <a:pt x="3781" y="4127"/>
                  </a:lnTo>
                  <a:lnTo>
                    <a:pt x="3057" y="4127"/>
                  </a:lnTo>
                  <a:lnTo>
                    <a:pt x="2710" y="5262"/>
                  </a:lnTo>
                  <a:cubicBezTo>
                    <a:pt x="2683" y="5427"/>
                    <a:pt x="2535" y="5520"/>
                    <a:pt x="2351" y="5520"/>
                  </a:cubicBezTo>
                  <a:cubicBezTo>
                    <a:pt x="2325" y="5520"/>
                    <a:pt x="2297" y="5518"/>
                    <a:pt x="2269" y="5514"/>
                  </a:cubicBezTo>
                  <a:cubicBezTo>
                    <a:pt x="2080" y="5451"/>
                    <a:pt x="2017" y="5262"/>
                    <a:pt x="2049" y="5072"/>
                  </a:cubicBezTo>
                  <a:lnTo>
                    <a:pt x="2332" y="4127"/>
                  </a:lnTo>
                  <a:cubicBezTo>
                    <a:pt x="2175" y="4096"/>
                    <a:pt x="2017" y="3970"/>
                    <a:pt x="2017" y="3812"/>
                  </a:cubicBezTo>
                  <a:cubicBezTo>
                    <a:pt x="2049" y="3623"/>
                    <a:pt x="2206" y="3466"/>
                    <a:pt x="2395" y="3466"/>
                  </a:cubicBezTo>
                  <a:lnTo>
                    <a:pt x="2553" y="3466"/>
                  </a:lnTo>
                  <a:lnTo>
                    <a:pt x="3120" y="1638"/>
                  </a:lnTo>
                  <a:cubicBezTo>
                    <a:pt x="3151" y="1512"/>
                    <a:pt x="3285" y="1449"/>
                    <a:pt x="3427" y="1449"/>
                  </a:cubicBezTo>
                  <a:close/>
                  <a:moveTo>
                    <a:pt x="3435" y="0"/>
                  </a:moveTo>
                  <a:cubicBezTo>
                    <a:pt x="1544" y="0"/>
                    <a:pt x="1" y="1544"/>
                    <a:pt x="1" y="3434"/>
                  </a:cubicBezTo>
                  <a:cubicBezTo>
                    <a:pt x="1" y="5356"/>
                    <a:pt x="1544" y="6900"/>
                    <a:pt x="3435" y="6900"/>
                  </a:cubicBezTo>
                  <a:cubicBezTo>
                    <a:pt x="4065" y="6900"/>
                    <a:pt x="4632" y="6742"/>
                    <a:pt x="5168" y="6427"/>
                  </a:cubicBezTo>
                  <a:lnTo>
                    <a:pt x="6365" y="6900"/>
                  </a:lnTo>
                  <a:cubicBezTo>
                    <a:pt x="6407" y="6910"/>
                    <a:pt x="6449" y="6917"/>
                    <a:pt x="6491" y="6917"/>
                  </a:cubicBezTo>
                  <a:cubicBezTo>
                    <a:pt x="6575" y="6917"/>
                    <a:pt x="6659" y="6889"/>
                    <a:pt x="6743" y="6805"/>
                  </a:cubicBezTo>
                  <a:cubicBezTo>
                    <a:pt x="6806" y="6742"/>
                    <a:pt x="6869" y="6616"/>
                    <a:pt x="6869" y="6459"/>
                  </a:cubicBezTo>
                  <a:lnTo>
                    <a:pt x="6491" y="5009"/>
                  </a:lnTo>
                  <a:cubicBezTo>
                    <a:pt x="6743" y="4537"/>
                    <a:pt x="6869" y="4001"/>
                    <a:pt x="6869" y="3466"/>
                  </a:cubicBezTo>
                  <a:cubicBezTo>
                    <a:pt x="6869" y="3119"/>
                    <a:pt x="6774" y="2804"/>
                    <a:pt x="6711" y="2489"/>
                  </a:cubicBezTo>
                  <a:cubicBezTo>
                    <a:pt x="6617" y="2426"/>
                    <a:pt x="6491" y="2395"/>
                    <a:pt x="6428" y="2363"/>
                  </a:cubicBezTo>
                  <a:lnTo>
                    <a:pt x="5514" y="2710"/>
                  </a:lnTo>
                  <a:cubicBezTo>
                    <a:pt x="5389" y="2755"/>
                    <a:pt x="5256" y="2780"/>
                    <a:pt x="5125" y="2780"/>
                  </a:cubicBezTo>
                  <a:cubicBezTo>
                    <a:pt x="4892" y="2780"/>
                    <a:pt x="4667" y="2702"/>
                    <a:pt x="4506" y="2521"/>
                  </a:cubicBezTo>
                  <a:cubicBezTo>
                    <a:pt x="4222" y="2269"/>
                    <a:pt x="4096" y="1891"/>
                    <a:pt x="4159" y="1481"/>
                  </a:cubicBezTo>
                  <a:lnTo>
                    <a:pt x="4443" y="221"/>
                  </a:lnTo>
                  <a:cubicBezTo>
                    <a:pt x="4443" y="189"/>
                    <a:pt x="4443" y="189"/>
                    <a:pt x="4411" y="158"/>
                  </a:cubicBezTo>
                  <a:cubicBezTo>
                    <a:pt x="4096" y="63"/>
                    <a:pt x="3781" y="0"/>
                    <a:pt x="343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0" name="Google Shape;3660;p62"/>
            <p:cNvSpPr/>
            <p:nvPr/>
          </p:nvSpPr>
          <p:spPr>
            <a:xfrm>
              <a:off x="-30895875" y="3621075"/>
              <a:ext cx="15775" cy="26025"/>
            </a:xfrm>
            <a:custGeom>
              <a:rect b="b" l="l" r="r" t="t"/>
              <a:pathLst>
                <a:path extrusionOk="0" h="1041" w="631">
                  <a:moveTo>
                    <a:pt x="0" y="1"/>
                  </a:moveTo>
                  <a:cubicBezTo>
                    <a:pt x="32" y="410"/>
                    <a:pt x="126" y="694"/>
                    <a:pt x="315" y="1041"/>
                  </a:cubicBezTo>
                  <a:cubicBezTo>
                    <a:pt x="473" y="694"/>
                    <a:pt x="599" y="347"/>
                    <a:pt x="63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1" name="Google Shape;3661;p62"/>
            <p:cNvSpPr/>
            <p:nvPr/>
          </p:nvSpPr>
          <p:spPr>
            <a:xfrm>
              <a:off x="-30974650" y="3552550"/>
              <a:ext cx="172525" cy="172400"/>
            </a:xfrm>
            <a:custGeom>
              <a:rect b="b" l="l" r="r" t="t"/>
              <a:pathLst>
                <a:path extrusionOk="0" h="6896" w="6901">
                  <a:moveTo>
                    <a:pt x="3435" y="1356"/>
                  </a:moveTo>
                  <a:cubicBezTo>
                    <a:pt x="3624" y="1356"/>
                    <a:pt x="3782" y="1513"/>
                    <a:pt x="3782" y="1734"/>
                  </a:cubicBezTo>
                  <a:lnTo>
                    <a:pt x="3782" y="2080"/>
                  </a:lnTo>
                  <a:lnTo>
                    <a:pt x="4821" y="2080"/>
                  </a:lnTo>
                  <a:cubicBezTo>
                    <a:pt x="5010" y="2080"/>
                    <a:pt x="5168" y="2238"/>
                    <a:pt x="5168" y="2427"/>
                  </a:cubicBezTo>
                  <a:cubicBezTo>
                    <a:pt x="5168" y="2616"/>
                    <a:pt x="5010" y="2742"/>
                    <a:pt x="4821" y="2742"/>
                  </a:cubicBezTo>
                  <a:lnTo>
                    <a:pt x="4412" y="2742"/>
                  </a:lnTo>
                  <a:cubicBezTo>
                    <a:pt x="4380" y="3341"/>
                    <a:pt x="4191" y="3876"/>
                    <a:pt x="3876" y="4412"/>
                  </a:cubicBezTo>
                  <a:cubicBezTo>
                    <a:pt x="3908" y="4443"/>
                    <a:pt x="3908" y="4475"/>
                    <a:pt x="3939" y="4506"/>
                  </a:cubicBezTo>
                  <a:lnTo>
                    <a:pt x="4349" y="4916"/>
                  </a:lnTo>
                  <a:cubicBezTo>
                    <a:pt x="4443" y="5042"/>
                    <a:pt x="4443" y="5262"/>
                    <a:pt x="4349" y="5388"/>
                  </a:cubicBezTo>
                  <a:cubicBezTo>
                    <a:pt x="4286" y="5451"/>
                    <a:pt x="4191" y="5483"/>
                    <a:pt x="4101" y="5483"/>
                  </a:cubicBezTo>
                  <a:cubicBezTo>
                    <a:pt x="4010" y="5483"/>
                    <a:pt x="3923" y="5451"/>
                    <a:pt x="3876" y="5388"/>
                  </a:cubicBezTo>
                  <a:lnTo>
                    <a:pt x="3466" y="4979"/>
                  </a:lnTo>
                  <a:lnTo>
                    <a:pt x="3435" y="4947"/>
                  </a:lnTo>
                  <a:lnTo>
                    <a:pt x="3403" y="4979"/>
                  </a:lnTo>
                  <a:lnTo>
                    <a:pt x="2994" y="5388"/>
                  </a:lnTo>
                  <a:cubicBezTo>
                    <a:pt x="2931" y="5451"/>
                    <a:pt x="2844" y="5483"/>
                    <a:pt x="2758" y="5483"/>
                  </a:cubicBezTo>
                  <a:cubicBezTo>
                    <a:pt x="2671" y="5483"/>
                    <a:pt x="2584" y="5451"/>
                    <a:pt x="2521" y="5388"/>
                  </a:cubicBezTo>
                  <a:cubicBezTo>
                    <a:pt x="2395" y="5262"/>
                    <a:pt x="2395" y="5042"/>
                    <a:pt x="2521" y="4916"/>
                  </a:cubicBezTo>
                  <a:lnTo>
                    <a:pt x="2931" y="4506"/>
                  </a:lnTo>
                  <a:cubicBezTo>
                    <a:pt x="2962" y="4475"/>
                    <a:pt x="2962" y="4443"/>
                    <a:pt x="2994" y="4412"/>
                  </a:cubicBezTo>
                  <a:cubicBezTo>
                    <a:pt x="2679" y="3939"/>
                    <a:pt x="2490" y="3341"/>
                    <a:pt x="2458" y="2742"/>
                  </a:cubicBezTo>
                  <a:lnTo>
                    <a:pt x="2049" y="2742"/>
                  </a:lnTo>
                  <a:cubicBezTo>
                    <a:pt x="1860" y="2742"/>
                    <a:pt x="1702" y="2584"/>
                    <a:pt x="1702" y="2395"/>
                  </a:cubicBezTo>
                  <a:cubicBezTo>
                    <a:pt x="1702" y="2206"/>
                    <a:pt x="1860" y="2049"/>
                    <a:pt x="2049" y="2049"/>
                  </a:cubicBezTo>
                  <a:lnTo>
                    <a:pt x="3088" y="2049"/>
                  </a:lnTo>
                  <a:lnTo>
                    <a:pt x="3088" y="1734"/>
                  </a:lnTo>
                  <a:cubicBezTo>
                    <a:pt x="3088" y="1513"/>
                    <a:pt x="3246" y="1356"/>
                    <a:pt x="3435" y="1356"/>
                  </a:cubicBezTo>
                  <a:close/>
                  <a:moveTo>
                    <a:pt x="3466" y="1"/>
                  </a:moveTo>
                  <a:cubicBezTo>
                    <a:pt x="1576" y="1"/>
                    <a:pt x="32" y="1576"/>
                    <a:pt x="32" y="3467"/>
                  </a:cubicBezTo>
                  <a:cubicBezTo>
                    <a:pt x="32" y="3971"/>
                    <a:pt x="158" y="4506"/>
                    <a:pt x="411" y="4979"/>
                  </a:cubicBezTo>
                  <a:lnTo>
                    <a:pt x="32" y="6459"/>
                  </a:lnTo>
                  <a:cubicBezTo>
                    <a:pt x="1" y="6554"/>
                    <a:pt x="32" y="6680"/>
                    <a:pt x="158" y="6806"/>
                  </a:cubicBezTo>
                  <a:cubicBezTo>
                    <a:pt x="225" y="6851"/>
                    <a:pt x="324" y="6895"/>
                    <a:pt x="420" y="6895"/>
                  </a:cubicBezTo>
                  <a:cubicBezTo>
                    <a:pt x="460" y="6895"/>
                    <a:pt x="500" y="6887"/>
                    <a:pt x="537" y="6869"/>
                  </a:cubicBezTo>
                  <a:lnTo>
                    <a:pt x="1734" y="6396"/>
                  </a:lnTo>
                  <a:cubicBezTo>
                    <a:pt x="2269" y="6712"/>
                    <a:pt x="2899" y="6869"/>
                    <a:pt x="3466" y="6869"/>
                  </a:cubicBezTo>
                  <a:cubicBezTo>
                    <a:pt x="5357" y="6869"/>
                    <a:pt x="6901" y="5357"/>
                    <a:pt x="6901" y="3435"/>
                  </a:cubicBezTo>
                  <a:cubicBezTo>
                    <a:pt x="6901" y="1576"/>
                    <a:pt x="5325" y="1"/>
                    <a:pt x="346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62" name="Google Shape;3662;p62"/>
          <p:cNvGrpSpPr/>
          <p:nvPr/>
        </p:nvGrpSpPr>
        <p:grpSpPr>
          <a:xfrm>
            <a:off x="2037889" y="1560370"/>
            <a:ext cx="262588" cy="279209"/>
            <a:chOff x="-34755225" y="3202075"/>
            <a:chExt cx="274100" cy="291450"/>
          </a:xfrm>
        </p:grpSpPr>
        <p:sp>
          <p:nvSpPr>
            <p:cNvPr id="3663" name="Google Shape;3663;p62"/>
            <p:cNvSpPr/>
            <p:nvPr/>
          </p:nvSpPr>
          <p:spPr>
            <a:xfrm>
              <a:off x="-34703250" y="3389525"/>
              <a:ext cx="84300" cy="34675"/>
            </a:xfrm>
            <a:custGeom>
              <a:rect b="b" l="l" r="r" t="t"/>
              <a:pathLst>
                <a:path extrusionOk="0" h="1387" w="3372">
                  <a:moveTo>
                    <a:pt x="1670" y="1"/>
                  </a:moveTo>
                  <a:cubicBezTo>
                    <a:pt x="883" y="1"/>
                    <a:pt x="158" y="599"/>
                    <a:pt x="0" y="1387"/>
                  </a:cubicBezTo>
                  <a:lnTo>
                    <a:pt x="3371" y="1387"/>
                  </a:lnTo>
                  <a:cubicBezTo>
                    <a:pt x="3214" y="599"/>
                    <a:pt x="2489" y="1"/>
                    <a:pt x="167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4" name="Google Shape;3664;p62"/>
            <p:cNvSpPr/>
            <p:nvPr/>
          </p:nvSpPr>
          <p:spPr>
            <a:xfrm>
              <a:off x="-34636300" y="3348575"/>
              <a:ext cx="69325" cy="75625"/>
            </a:xfrm>
            <a:custGeom>
              <a:rect b="b" l="l" r="r" t="t"/>
              <a:pathLst>
                <a:path extrusionOk="0" h="3025" w="2773">
                  <a:moveTo>
                    <a:pt x="2111" y="0"/>
                  </a:moveTo>
                  <a:lnTo>
                    <a:pt x="1387" y="221"/>
                  </a:lnTo>
                  <a:cubicBezTo>
                    <a:pt x="1298" y="265"/>
                    <a:pt x="1179" y="290"/>
                    <a:pt x="1049" y="290"/>
                  </a:cubicBezTo>
                  <a:cubicBezTo>
                    <a:pt x="808" y="290"/>
                    <a:pt x="531" y="205"/>
                    <a:pt x="347" y="0"/>
                  </a:cubicBezTo>
                  <a:lnTo>
                    <a:pt x="347" y="0"/>
                  </a:lnTo>
                  <a:cubicBezTo>
                    <a:pt x="378" y="63"/>
                    <a:pt x="378" y="189"/>
                    <a:pt x="378" y="315"/>
                  </a:cubicBezTo>
                  <a:cubicBezTo>
                    <a:pt x="378" y="662"/>
                    <a:pt x="221" y="977"/>
                    <a:pt x="0" y="1229"/>
                  </a:cubicBezTo>
                  <a:cubicBezTo>
                    <a:pt x="725" y="1575"/>
                    <a:pt x="1229" y="2237"/>
                    <a:pt x="1355" y="3025"/>
                  </a:cubicBezTo>
                  <a:lnTo>
                    <a:pt x="2773" y="3025"/>
                  </a:lnTo>
                  <a:lnTo>
                    <a:pt x="2773" y="221"/>
                  </a:lnTo>
                  <a:cubicBezTo>
                    <a:pt x="2521" y="189"/>
                    <a:pt x="2300" y="126"/>
                    <a:pt x="211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5" name="Google Shape;3665;p62"/>
            <p:cNvSpPr/>
            <p:nvPr/>
          </p:nvSpPr>
          <p:spPr>
            <a:xfrm>
              <a:off x="-34752875" y="3253275"/>
              <a:ext cx="126050" cy="170925"/>
            </a:xfrm>
            <a:custGeom>
              <a:rect b="b" l="l" r="r" t="t"/>
              <a:pathLst>
                <a:path extrusionOk="0" h="6837" w="5042">
                  <a:moveTo>
                    <a:pt x="1" y="0"/>
                  </a:moveTo>
                  <a:lnTo>
                    <a:pt x="1" y="6837"/>
                  </a:lnTo>
                  <a:lnTo>
                    <a:pt x="1418" y="6837"/>
                  </a:lnTo>
                  <a:cubicBezTo>
                    <a:pt x="1450" y="6018"/>
                    <a:pt x="1954" y="5356"/>
                    <a:pt x="2679" y="4978"/>
                  </a:cubicBezTo>
                  <a:cubicBezTo>
                    <a:pt x="2427" y="4757"/>
                    <a:pt x="2301" y="4442"/>
                    <a:pt x="2301" y="4064"/>
                  </a:cubicBezTo>
                  <a:cubicBezTo>
                    <a:pt x="2301" y="3340"/>
                    <a:pt x="2931" y="2710"/>
                    <a:pt x="3687" y="2710"/>
                  </a:cubicBezTo>
                  <a:cubicBezTo>
                    <a:pt x="4128" y="2710"/>
                    <a:pt x="4474" y="2899"/>
                    <a:pt x="4758" y="3214"/>
                  </a:cubicBezTo>
                  <a:cubicBezTo>
                    <a:pt x="4726" y="3056"/>
                    <a:pt x="4758" y="2899"/>
                    <a:pt x="4789" y="2741"/>
                  </a:cubicBezTo>
                  <a:lnTo>
                    <a:pt x="5041" y="2016"/>
                  </a:lnTo>
                  <a:cubicBezTo>
                    <a:pt x="4821" y="1607"/>
                    <a:pt x="4758" y="1134"/>
                    <a:pt x="4758" y="662"/>
                  </a:cubicBezTo>
                  <a:cubicBezTo>
                    <a:pt x="4758" y="410"/>
                    <a:pt x="4789" y="189"/>
                    <a:pt x="482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6" name="Google Shape;3666;p62"/>
            <p:cNvSpPr/>
            <p:nvPr/>
          </p:nvSpPr>
          <p:spPr>
            <a:xfrm>
              <a:off x="-34677250" y="3338325"/>
              <a:ext cx="33875" cy="33900"/>
            </a:xfrm>
            <a:custGeom>
              <a:rect b="b" l="l" r="r" t="t"/>
              <a:pathLst>
                <a:path extrusionOk="0" h="1356" w="1355">
                  <a:moveTo>
                    <a:pt x="662" y="1"/>
                  </a:moveTo>
                  <a:cubicBezTo>
                    <a:pt x="315" y="1"/>
                    <a:pt x="0" y="316"/>
                    <a:pt x="0" y="694"/>
                  </a:cubicBezTo>
                  <a:cubicBezTo>
                    <a:pt x="0" y="1040"/>
                    <a:pt x="315" y="1355"/>
                    <a:pt x="662" y="1355"/>
                  </a:cubicBezTo>
                  <a:cubicBezTo>
                    <a:pt x="1040" y="1355"/>
                    <a:pt x="1355" y="1040"/>
                    <a:pt x="1355" y="694"/>
                  </a:cubicBezTo>
                  <a:cubicBezTo>
                    <a:pt x="1355" y="316"/>
                    <a:pt x="1040" y="1"/>
                    <a:pt x="66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7" name="Google Shape;3667;p62"/>
            <p:cNvSpPr/>
            <p:nvPr/>
          </p:nvSpPr>
          <p:spPr>
            <a:xfrm>
              <a:off x="-34618200" y="3202500"/>
              <a:ext cx="137075" cy="135850"/>
            </a:xfrm>
            <a:custGeom>
              <a:rect b="b" l="l" r="r" t="t"/>
              <a:pathLst>
                <a:path extrusionOk="0" h="5434" w="5483">
                  <a:moveTo>
                    <a:pt x="2710" y="992"/>
                  </a:moveTo>
                  <a:cubicBezTo>
                    <a:pt x="2899" y="992"/>
                    <a:pt x="3057" y="1149"/>
                    <a:pt x="3057" y="1338"/>
                  </a:cubicBezTo>
                  <a:cubicBezTo>
                    <a:pt x="3057" y="1559"/>
                    <a:pt x="2899" y="1716"/>
                    <a:pt x="2710" y="1716"/>
                  </a:cubicBezTo>
                  <a:cubicBezTo>
                    <a:pt x="2521" y="1716"/>
                    <a:pt x="2364" y="1559"/>
                    <a:pt x="2364" y="1338"/>
                  </a:cubicBezTo>
                  <a:cubicBezTo>
                    <a:pt x="2395" y="1149"/>
                    <a:pt x="2553" y="992"/>
                    <a:pt x="2710" y="992"/>
                  </a:cubicBezTo>
                  <a:close/>
                  <a:moveTo>
                    <a:pt x="2742" y="2346"/>
                  </a:moveTo>
                  <a:cubicBezTo>
                    <a:pt x="2962" y="2346"/>
                    <a:pt x="3120" y="2504"/>
                    <a:pt x="3120" y="2693"/>
                  </a:cubicBezTo>
                  <a:lnTo>
                    <a:pt x="3120" y="4079"/>
                  </a:lnTo>
                  <a:cubicBezTo>
                    <a:pt x="3120" y="4268"/>
                    <a:pt x="2962" y="4426"/>
                    <a:pt x="2742" y="4426"/>
                  </a:cubicBezTo>
                  <a:cubicBezTo>
                    <a:pt x="2553" y="4426"/>
                    <a:pt x="2395" y="4268"/>
                    <a:pt x="2395" y="4079"/>
                  </a:cubicBezTo>
                  <a:lnTo>
                    <a:pt x="2395" y="2693"/>
                  </a:lnTo>
                  <a:cubicBezTo>
                    <a:pt x="2395" y="2504"/>
                    <a:pt x="2553" y="2346"/>
                    <a:pt x="2742" y="2346"/>
                  </a:cubicBezTo>
                  <a:close/>
                  <a:moveTo>
                    <a:pt x="2646" y="0"/>
                  </a:moveTo>
                  <a:cubicBezTo>
                    <a:pt x="1359" y="0"/>
                    <a:pt x="1" y="1099"/>
                    <a:pt x="1" y="2724"/>
                  </a:cubicBezTo>
                  <a:cubicBezTo>
                    <a:pt x="1" y="3197"/>
                    <a:pt x="127" y="3638"/>
                    <a:pt x="348" y="4016"/>
                  </a:cubicBezTo>
                  <a:lnTo>
                    <a:pt x="33" y="4961"/>
                  </a:lnTo>
                  <a:cubicBezTo>
                    <a:pt x="1" y="5087"/>
                    <a:pt x="33" y="5245"/>
                    <a:pt x="127" y="5339"/>
                  </a:cubicBezTo>
                  <a:cubicBezTo>
                    <a:pt x="167" y="5399"/>
                    <a:pt x="245" y="5421"/>
                    <a:pt x="329" y="5421"/>
                  </a:cubicBezTo>
                  <a:cubicBezTo>
                    <a:pt x="377" y="5421"/>
                    <a:pt x="427" y="5414"/>
                    <a:pt x="474" y="5402"/>
                  </a:cubicBezTo>
                  <a:lnTo>
                    <a:pt x="1419" y="5087"/>
                  </a:lnTo>
                  <a:cubicBezTo>
                    <a:pt x="1797" y="5339"/>
                    <a:pt x="2238" y="5434"/>
                    <a:pt x="2742" y="5434"/>
                  </a:cubicBezTo>
                  <a:cubicBezTo>
                    <a:pt x="4254" y="5434"/>
                    <a:pt x="5483" y="4237"/>
                    <a:pt x="5483" y="2724"/>
                  </a:cubicBezTo>
                  <a:cubicBezTo>
                    <a:pt x="5483" y="1275"/>
                    <a:pt x="4317" y="78"/>
                    <a:pt x="2899" y="15"/>
                  </a:cubicBezTo>
                  <a:cubicBezTo>
                    <a:pt x="2815" y="5"/>
                    <a:pt x="2731" y="0"/>
                    <a:pt x="264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8" name="Google Shape;3668;p62"/>
            <p:cNvSpPr/>
            <p:nvPr/>
          </p:nvSpPr>
          <p:spPr>
            <a:xfrm>
              <a:off x="-34755225" y="3440725"/>
              <a:ext cx="188250" cy="52800"/>
            </a:xfrm>
            <a:custGeom>
              <a:rect b="b" l="l" r="r" t="t"/>
              <a:pathLst>
                <a:path extrusionOk="0" h="2112" w="7530">
                  <a:moveTo>
                    <a:pt x="0" y="0"/>
                  </a:moveTo>
                  <a:lnTo>
                    <a:pt x="0" y="1071"/>
                  </a:lnTo>
                  <a:cubicBezTo>
                    <a:pt x="0" y="1670"/>
                    <a:pt x="473" y="2111"/>
                    <a:pt x="1040" y="2111"/>
                  </a:cubicBezTo>
                  <a:lnTo>
                    <a:pt x="6490" y="2111"/>
                  </a:lnTo>
                  <a:cubicBezTo>
                    <a:pt x="7057" y="2111"/>
                    <a:pt x="7530" y="1639"/>
                    <a:pt x="7530" y="1071"/>
                  </a:cubicBezTo>
                  <a:lnTo>
                    <a:pt x="753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9" name="Google Shape;3669;p62"/>
            <p:cNvSpPr/>
            <p:nvPr/>
          </p:nvSpPr>
          <p:spPr>
            <a:xfrm>
              <a:off x="-34754450" y="3202075"/>
              <a:ext cx="153600" cy="33900"/>
            </a:xfrm>
            <a:custGeom>
              <a:rect b="b" l="l" r="r" t="t"/>
              <a:pathLst>
                <a:path extrusionOk="0" h="1356" w="6144">
                  <a:moveTo>
                    <a:pt x="1040" y="0"/>
                  </a:moveTo>
                  <a:cubicBezTo>
                    <a:pt x="473" y="0"/>
                    <a:pt x="1" y="473"/>
                    <a:pt x="1" y="1009"/>
                  </a:cubicBezTo>
                  <a:lnTo>
                    <a:pt x="1" y="1355"/>
                  </a:lnTo>
                  <a:lnTo>
                    <a:pt x="5104" y="1355"/>
                  </a:lnTo>
                  <a:cubicBezTo>
                    <a:pt x="5293" y="819"/>
                    <a:pt x="5672" y="347"/>
                    <a:pt x="614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70" name="Google Shape;3670;p62"/>
          <p:cNvGrpSpPr/>
          <p:nvPr/>
        </p:nvGrpSpPr>
        <p:grpSpPr>
          <a:xfrm>
            <a:off x="2902867" y="3739440"/>
            <a:ext cx="279209" cy="279185"/>
            <a:chOff x="-31093575" y="3911725"/>
            <a:chExt cx="291450" cy="291425"/>
          </a:xfrm>
        </p:grpSpPr>
        <p:sp>
          <p:nvSpPr>
            <p:cNvPr id="3671" name="Google Shape;3671;p62"/>
            <p:cNvSpPr/>
            <p:nvPr/>
          </p:nvSpPr>
          <p:spPr>
            <a:xfrm>
              <a:off x="-31093575" y="3911725"/>
              <a:ext cx="291450" cy="291425"/>
            </a:xfrm>
            <a:custGeom>
              <a:rect b="b" l="l" r="r" t="t"/>
              <a:pathLst>
                <a:path extrusionOk="0" h="11657" w="11658">
                  <a:moveTo>
                    <a:pt x="5829" y="0"/>
                  </a:moveTo>
                  <a:cubicBezTo>
                    <a:pt x="3372" y="0"/>
                    <a:pt x="1261" y="1796"/>
                    <a:pt x="788" y="4159"/>
                  </a:cubicBezTo>
                  <a:cubicBezTo>
                    <a:pt x="347" y="4285"/>
                    <a:pt x="1" y="4694"/>
                    <a:pt x="1" y="5167"/>
                  </a:cubicBezTo>
                  <a:lnTo>
                    <a:pt x="1" y="7876"/>
                  </a:lnTo>
                  <a:cubicBezTo>
                    <a:pt x="1" y="8412"/>
                    <a:pt x="473" y="8885"/>
                    <a:pt x="1009" y="8885"/>
                  </a:cubicBezTo>
                  <a:lnTo>
                    <a:pt x="1702" y="8885"/>
                  </a:lnTo>
                  <a:cubicBezTo>
                    <a:pt x="1891" y="8885"/>
                    <a:pt x="2049" y="8727"/>
                    <a:pt x="2049" y="8538"/>
                  </a:cubicBezTo>
                  <a:lnTo>
                    <a:pt x="2049" y="4442"/>
                  </a:lnTo>
                  <a:cubicBezTo>
                    <a:pt x="2049" y="4253"/>
                    <a:pt x="1891" y="4096"/>
                    <a:pt x="1702" y="4096"/>
                  </a:cubicBezTo>
                  <a:lnTo>
                    <a:pt x="1481" y="4096"/>
                  </a:lnTo>
                  <a:cubicBezTo>
                    <a:pt x="1954" y="2111"/>
                    <a:pt x="3781" y="630"/>
                    <a:pt x="5829" y="630"/>
                  </a:cubicBezTo>
                  <a:cubicBezTo>
                    <a:pt x="7877" y="630"/>
                    <a:pt x="9673" y="2111"/>
                    <a:pt x="10145" y="4096"/>
                  </a:cubicBezTo>
                  <a:lnTo>
                    <a:pt x="9956" y="4096"/>
                  </a:lnTo>
                  <a:cubicBezTo>
                    <a:pt x="9767" y="4096"/>
                    <a:pt x="9610" y="4253"/>
                    <a:pt x="9610" y="4442"/>
                  </a:cubicBezTo>
                  <a:lnTo>
                    <a:pt x="9610" y="8538"/>
                  </a:lnTo>
                  <a:cubicBezTo>
                    <a:pt x="9610" y="8727"/>
                    <a:pt x="9767" y="8885"/>
                    <a:pt x="9956" y="8885"/>
                  </a:cubicBezTo>
                  <a:lnTo>
                    <a:pt x="10271" y="8885"/>
                  </a:lnTo>
                  <a:cubicBezTo>
                    <a:pt x="10114" y="9672"/>
                    <a:pt x="9421" y="10271"/>
                    <a:pt x="8570" y="10271"/>
                  </a:cubicBezTo>
                  <a:lnTo>
                    <a:pt x="6774" y="10271"/>
                  </a:lnTo>
                  <a:cubicBezTo>
                    <a:pt x="6617" y="9893"/>
                    <a:pt x="6270" y="9609"/>
                    <a:pt x="5829" y="9609"/>
                  </a:cubicBezTo>
                  <a:cubicBezTo>
                    <a:pt x="5262" y="9609"/>
                    <a:pt x="4789" y="10082"/>
                    <a:pt x="4789" y="10617"/>
                  </a:cubicBezTo>
                  <a:cubicBezTo>
                    <a:pt x="4789" y="11184"/>
                    <a:pt x="5262" y="11657"/>
                    <a:pt x="5829" y="11657"/>
                  </a:cubicBezTo>
                  <a:cubicBezTo>
                    <a:pt x="6270" y="11657"/>
                    <a:pt x="6648" y="11373"/>
                    <a:pt x="6774" y="10995"/>
                  </a:cubicBezTo>
                  <a:lnTo>
                    <a:pt x="8570" y="10995"/>
                  </a:lnTo>
                  <a:cubicBezTo>
                    <a:pt x="9799" y="10995"/>
                    <a:pt x="10775" y="10082"/>
                    <a:pt x="10933" y="8885"/>
                  </a:cubicBezTo>
                  <a:cubicBezTo>
                    <a:pt x="11342" y="8790"/>
                    <a:pt x="11658" y="8380"/>
                    <a:pt x="11658" y="7908"/>
                  </a:cubicBezTo>
                  <a:lnTo>
                    <a:pt x="11658" y="5198"/>
                  </a:lnTo>
                  <a:cubicBezTo>
                    <a:pt x="11658" y="4694"/>
                    <a:pt x="11311" y="4253"/>
                    <a:pt x="10870" y="4159"/>
                  </a:cubicBezTo>
                  <a:cubicBezTo>
                    <a:pt x="10397" y="1796"/>
                    <a:pt x="8255" y="0"/>
                    <a:pt x="582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2" name="Google Shape;3672;p62"/>
            <p:cNvSpPr/>
            <p:nvPr/>
          </p:nvSpPr>
          <p:spPr>
            <a:xfrm>
              <a:off x="-31025825" y="3980250"/>
              <a:ext cx="156750" cy="154250"/>
            </a:xfrm>
            <a:custGeom>
              <a:rect b="b" l="l" r="r" t="t"/>
              <a:pathLst>
                <a:path extrusionOk="0" h="6170" w="6270">
                  <a:moveTo>
                    <a:pt x="3119" y="1386"/>
                  </a:moveTo>
                  <a:cubicBezTo>
                    <a:pt x="3308" y="1386"/>
                    <a:pt x="3466" y="1544"/>
                    <a:pt x="3466" y="1733"/>
                  </a:cubicBezTo>
                  <a:cubicBezTo>
                    <a:pt x="3466" y="1953"/>
                    <a:pt x="3308" y="2079"/>
                    <a:pt x="3119" y="2079"/>
                  </a:cubicBezTo>
                  <a:cubicBezTo>
                    <a:pt x="2930" y="2079"/>
                    <a:pt x="2773" y="1953"/>
                    <a:pt x="2773" y="1733"/>
                  </a:cubicBezTo>
                  <a:cubicBezTo>
                    <a:pt x="2773" y="1544"/>
                    <a:pt x="2930" y="1386"/>
                    <a:pt x="3119" y="1386"/>
                  </a:cubicBezTo>
                  <a:close/>
                  <a:moveTo>
                    <a:pt x="3119" y="2741"/>
                  </a:moveTo>
                  <a:cubicBezTo>
                    <a:pt x="3308" y="2741"/>
                    <a:pt x="3466" y="2867"/>
                    <a:pt x="3466" y="3088"/>
                  </a:cubicBezTo>
                  <a:lnTo>
                    <a:pt x="3466" y="4474"/>
                  </a:lnTo>
                  <a:cubicBezTo>
                    <a:pt x="3466" y="4663"/>
                    <a:pt x="3308" y="4820"/>
                    <a:pt x="3119" y="4820"/>
                  </a:cubicBezTo>
                  <a:cubicBezTo>
                    <a:pt x="2930" y="4820"/>
                    <a:pt x="2773" y="4663"/>
                    <a:pt x="2773" y="4474"/>
                  </a:cubicBezTo>
                  <a:lnTo>
                    <a:pt x="2773" y="3088"/>
                  </a:lnTo>
                  <a:cubicBezTo>
                    <a:pt x="2773" y="2867"/>
                    <a:pt x="2930" y="2741"/>
                    <a:pt x="3119" y="2741"/>
                  </a:cubicBezTo>
                  <a:close/>
                  <a:moveTo>
                    <a:pt x="3151" y="0"/>
                  </a:moveTo>
                  <a:cubicBezTo>
                    <a:pt x="1449" y="0"/>
                    <a:pt x="63" y="1386"/>
                    <a:pt x="63" y="3088"/>
                  </a:cubicBezTo>
                  <a:cubicBezTo>
                    <a:pt x="63" y="3592"/>
                    <a:pt x="158" y="4096"/>
                    <a:pt x="441" y="4568"/>
                  </a:cubicBezTo>
                  <a:lnTo>
                    <a:pt x="63" y="5734"/>
                  </a:lnTo>
                  <a:cubicBezTo>
                    <a:pt x="0" y="5828"/>
                    <a:pt x="0" y="5955"/>
                    <a:pt x="126" y="6081"/>
                  </a:cubicBezTo>
                  <a:cubicBezTo>
                    <a:pt x="171" y="6125"/>
                    <a:pt x="263" y="6170"/>
                    <a:pt x="357" y="6170"/>
                  </a:cubicBezTo>
                  <a:cubicBezTo>
                    <a:pt x="396" y="6170"/>
                    <a:pt x="436" y="6162"/>
                    <a:pt x="473" y="6144"/>
                  </a:cubicBezTo>
                  <a:lnTo>
                    <a:pt x="1638" y="5765"/>
                  </a:lnTo>
                  <a:cubicBezTo>
                    <a:pt x="2079" y="6049"/>
                    <a:pt x="2615" y="6144"/>
                    <a:pt x="3151" y="6144"/>
                  </a:cubicBezTo>
                  <a:cubicBezTo>
                    <a:pt x="4852" y="6144"/>
                    <a:pt x="6270" y="4789"/>
                    <a:pt x="6270" y="3088"/>
                  </a:cubicBezTo>
                  <a:cubicBezTo>
                    <a:pt x="6270" y="1386"/>
                    <a:pt x="4852" y="0"/>
                    <a:pt x="315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73" name="Google Shape;3673;p62"/>
          <p:cNvGrpSpPr/>
          <p:nvPr/>
        </p:nvGrpSpPr>
        <p:grpSpPr>
          <a:xfrm>
            <a:off x="716317" y="4179531"/>
            <a:ext cx="281460" cy="279952"/>
            <a:chOff x="-29946000" y="3183175"/>
            <a:chExt cx="293800" cy="292225"/>
          </a:xfrm>
        </p:grpSpPr>
        <p:sp>
          <p:nvSpPr>
            <p:cNvPr id="3674" name="Google Shape;3674;p62"/>
            <p:cNvSpPr/>
            <p:nvPr/>
          </p:nvSpPr>
          <p:spPr>
            <a:xfrm>
              <a:off x="-29839675" y="3355650"/>
              <a:ext cx="186700" cy="33900"/>
            </a:xfrm>
            <a:custGeom>
              <a:rect b="b" l="l" r="r" t="t"/>
              <a:pathLst>
                <a:path extrusionOk="0" h="1356" w="7468">
                  <a:moveTo>
                    <a:pt x="568" y="1"/>
                  </a:moveTo>
                  <a:cubicBezTo>
                    <a:pt x="568" y="505"/>
                    <a:pt x="379" y="977"/>
                    <a:pt x="1" y="1356"/>
                  </a:cubicBezTo>
                  <a:lnTo>
                    <a:pt x="7467" y="1356"/>
                  </a:lnTo>
                  <a:lnTo>
                    <a:pt x="746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5" name="Google Shape;3675;p62"/>
            <p:cNvSpPr/>
            <p:nvPr/>
          </p:nvSpPr>
          <p:spPr>
            <a:xfrm>
              <a:off x="-29824700" y="3406850"/>
              <a:ext cx="172500" cy="68550"/>
            </a:xfrm>
            <a:custGeom>
              <a:rect b="b" l="l" r="r" t="t"/>
              <a:pathLst>
                <a:path extrusionOk="0" h="2742" w="6900">
                  <a:moveTo>
                    <a:pt x="0" y="1"/>
                  </a:moveTo>
                  <a:cubicBezTo>
                    <a:pt x="662" y="505"/>
                    <a:pt x="1134" y="1292"/>
                    <a:pt x="1292" y="2237"/>
                  </a:cubicBezTo>
                  <a:cubicBezTo>
                    <a:pt x="1355" y="2395"/>
                    <a:pt x="1292" y="2584"/>
                    <a:pt x="1260" y="2742"/>
                  </a:cubicBezTo>
                  <a:lnTo>
                    <a:pt x="6553" y="2742"/>
                  </a:lnTo>
                  <a:cubicBezTo>
                    <a:pt x="6742" y="2742"/>
                    <a:pt x="6900" y="2584"/>
                    <a:pt x="6900" y="2395"/>
                  </a:cubicBezTo>
                  <a:lnTo>
                    <a:pt x="690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6" name="Google Shape;3676;p62"/>
            <p:cNvSpPr/>
            <p:nvPr/>
          </p:nvSpPr>
          <p:spPr>
            <a:xfrm>
              <a:off x="-29756975" y="3183175"/>
              <a:ext cx="69325" cy="68550"/>
            </a:xfrm>
            <a:custGeom>
              <a:rect b="b" l="l" r="r" t="t"/>
              <a:pathLst>
                <a:path extrusionOk="0" h="2742" w="2773">
                  <a:moveTo>
                    <a:pt x="1387" y="0"/>
                  </a:moveTo>
                  <a:cubicBezTo>
                    <a:pt x="631" y="0"/>
                    <a:pt x="1" y="630"/>
                    <a:pt x="1" y="1386"/>
                  </a:cubicBezTo>
                  <a:cubicBezTo>
                    <a:pt x="1" y="2111"/>
                    <a:pt x="631" y="2741"/>
                    <a:pt x="1387" y="2741"/>
                  </a:cubicBezTo>
                  <a:cubicBezTo>
                    <a:pt x="2143" y="2741"/>
                    <a:pt x="2773" y="2174"/>
                    <a:pt x="2773" y="1386"/>
                  </a:cubicBezTo>
                  <a:cubicBezTo>
                    <a:pt x="2773" y="630"/>
                    <a:pt x="2143" y="0"/>
                    <a:pt x="138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7" name="Google Shape;3677;p62"/>
            <p:cNvSpPr/>
            <p:nvPr/>
          </p:nvSpPr>
          <p:spPr>
            <a:xfrm>
              <a:off x="-29790850" y="3269025"/>
              <a:ext cx="137875" cy="68550"/>
            </a:xfrm>
            <a:custGeom>
              <a:rect b="b" l="l" r="r" t="t"/>
              <a:pathLst>
                <a:path extrusionOk="0" h="2742" w="5515">
                  <a:moveTo>
                    <a:pt x="2773" y="0"/>
                  </a:moveTo>
                  <a:cubicBezTo>
                    <a:pt x="1419" y="0"/>
                    <a:pt x="221" y="1040"/>
                    <a:pt x="32" y="2363"/>
                  </a:cubicBezTo>
                  <a:cubicBezTo>
                    <a:pt x="1" y="2552"/>
                    <a:pt x="158" y="2741"/>
                    <a:pt x="379" y="2741"/>
                  </a:cubicBezTo>
                  <a:lnTo>
                    <a:pt x="5136" y="2741"/>
                  </a:lnTo>
                  <a:cubicBezTo>
                    <a:pt x="5357" y="2741"/>
                    <a:pt x="5514" y="2552"/>
                    <a:pt x="5514" y="2363"/>
                  </a:cubicBezTo>
                  <a:cubicBezTo>
                    <a:pt x="5294" y="1008"/>
                    <a:pt x="4160" y="0"/>
                    <a:pt x="277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8" name="Google Shape;3678;p62"/>
            <p:cNvSpPr/>
            <p:nvPr/>
          </p:nvSpPr>
          <p:spPr>
            <a:xfrm>
              <a:off x="-29911350" y="3321000"/>
              <a:ext cx="69325" cy="68550"/>
            </a:xfrm>
            <a:custGeom>
              <a:rect b="b" l="l" r="r" t="t"/>
              <a:pathLst>
                <a:path extrusionOk="0" h="2742" w="2773">
                  <a:moveTo>
                    <a:pt x="1387" y="1"/>
                  </a:moveTo>
                  <a:cubicBezTo>
                    <a:pt x="631" y="1"/>
                    <a:pt x="1" y="599"/>
                    <a:pt x="1" y="1387"/>
                  </a:cubicBezTo>
                  <a:cubicBezTo>
                    <a:pt x="1" y="2143"/>
                    <a:pt x="631" y="2742"/>
                    <a:pt x="1387" y="2742"/>
                  </a:cubicBezTo>
                  <a:cubicBezTo>
                    <a:pt x="2143" y="2742"/>
                    <a:pt x="2773" y="2143"/>
                    <a:pt x="2773" y="1387"/>
                  </a:cubicBezTo>
                  <a:cubicBezTo>
                    <a:pt x="2773" y="599"/>
                    <a:pt x="2143" y="1"/>
                    <a:pt x="138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9" name="Google Shape;3679;p62"/>
            <p:cNvSpPr/>
            <p:nvPr/>
          </p:nvSpPr>
          <p:spPr>
            <a:xfrm>
              <a:off x="-29946000" y="3406850"/>
              <a:ext cx="137075" cy="67775"/>
            </a:xfrm>
            <a:custGeom>
              <a:rect b="b" l="l" r="r" t="t"/>
              <a:pathLst>
                <a:path extrusionOk="0" h="2711" w="5483">
                  <a:moveTo>
                    <a:pt x="2773" y="1"/>
                  </a:moveTo>
                  <a:cubicBezTo>
                    <a:pt x="1387" y="1"/>
                    <a:pt x="252" y="1009"/>
                    <a:pt x="63" y="2300"/>
                  </a:cubicBezTo>
                  <a:cubicBezTo>
                    <a:pt x="0" y="2521"/>
                    <a:pt x="158" y="2710"/>
                    <a:pt x="410" y="2710"/>
                  </a:cubicBezTo>
                  <a:lnTo>
                    <a:pt x="5136" y="2710"/>
                  </a:lnTo>
                  <a:cubicBezTo>
                    <a:pt x="5325" y="2710"/>
                    <a:pt x="5482" y="2521"/>
                    <a:pt x="5482" y="2300"/>
                  </a:cubicBezTo>
                  <a:cubicBezTo>
                    <a:pt x="5293" y="1009"/>
                    <a:pt x="4159" y="1"/>
                    <a:pt x="277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80" name="Google Shape;3680;p62"/>
          <p:cNvGrpSpPr/>
          <p:nvPr/>
        </p:nvGrpSpPr>
        <p:grpSpPr>
          <a:xfrm>
            <a:off x="2465739" y="1560161"/>
            <a:ext cx="282969" cy="279616"/>
            <a:chOff x="-34408675" y="3202075"/>
            <a:chExt cx="295375" cy="291875"/>
          </a:xfrm>
        </p:grpSpPr>
        <p:sp>
          <p:nvSpPr>
            <p:cNvPr id="3681" name="Google Shape;3681;p62"/>
            <p:cNvSpPr/>
            <p:nvPr/>
          </p:nvSpPr>
          <p:spPr>
            <a:xfrm>
              <a:off x="-34274775" y="3202075"/>
              <a:ext cx="161475" cy="161475"/>
            </a:xfrm>
            <a:custGeom>
              <a:rect b="b" l="l" r="r" t="t"/>
              <a:pathLst>
                <a:path extrusionOk="0" h="6459" w="6459">
                  <a:moveTo>
                    <a:pt x="3718" y="0"/>
                  </a:moveTo>
                  <a:cubicBezTo>
                    <a:pt x="3560" y="0"/>
                    <a:pt x="3434" y="63"/>
                    <a:pt x="3403" y="189"/>
                  </a:cubicBezTo>
                  <a:cubicBezTo>
                    <a:pt x="3340" y="315"/>
                    <a:pt x="3340" y="473"/>
                    <a:pt x="3466" y="536"/>
                  </a:cubicBezTo>
                  <a:lnTo>
                    <a:pt x="4190" y="1261"/>
                  </a:lnTo>
                  <a:lnTo>
                    <a:pt x="1260" y="4159"/>
                  </a:lnTo>
                  <a:lnTo>
                    <a:pt x="567" y="3466"/>
                  </a:lnTo>
                  <a:cubicBezTo>
                    <a:pt x="496" y="3395"/>
                    <a:pt x="390" y="3360"/>
                    <a:pt x="288" y="3360"/>
                  </a:cubicBezTo>
                  <a:cubicBezTo>
                    <a:pt x="254" y="3360"/>
                    <a:pt x="221" y="3363"/>
                    <a:pt x="189" y="3371"/>
                  </a:cubicBezTo>
                  <a:cubicBezTo>
                    <a:pt x="95" y="3403"/>
                    <a:pt x="0" y="3560"/>
                    <a:pt x="0" y="3686"/>
                  </a:cubicBezTo>
                  <a:lnTo>
                    <a:pt x="0" y="6081"/>
                  </a:lnTo>
                  <a:cubicBezTo>
                    <a:pt x="0" y="6301"/>
                    <a:pt x="158" y="6459"/>
                    <a:pt x="347" y="6459"/>
                  </a:cubicBezTo>
                  <a:lnTo>
                    <a:pt x="2773" y="6459"/>
                  </a:lnTo>
                  <a:cubicBezTo>
                    <a:pt x="2930" y="6459"/>
                    <a:pt x="3025" y="6364"/>
                    <a:pt x="3088" y="6238"/>
                  </a:cubicBezTo>
                  <a:cubicBezTo>
                    <a:pt x="3119" y="6144"/>
                    <a:pt x="3119" y="5986"/>
                    <a:pt x="2993" y="5892"/>
                  </a:cubicBezTo>
                  <a:lnTo>
                    <a:pt x="2300" y="5199"/>
                  </a:lnTo>
                  <a:lnTo>
                    <a:pt x="5198" y="2269"/>
                  </a:lnTo>
                  <a:lnTo>
                    <a:pt x="5923" y="2993"/>
                  </a:lnTo>
                  <a:cubicBezTo>
                    <a:pt x="5969" y="3039"/>
                    <a:pt x="6066" y="3069"/>
                    <a:pt x="6164" y="3069"/>
                  </a:cubicBezTo>
                  <a:cubicBezTo>
                    <a:pt x="6200" y="3069"/>
                    <a:pt x="6236" y="3065"/>
                    <a:pt x="6270" y="3056"/>
                  </a:cubicBezTo>
                  <a:cubicBezTo>
                    <a:pt x="6396" y="3025"/>
                    <a:pt x="6459" y="2867"/>
                    <a:pt x="6459" y="2741"/>
                  </a:cubicBezTo>
                  <a:lnTo>
                    <a:pt x="6459" y="347"/>
                  </a:lnTo>
                  <a:cubicBezTo>
                    <a:pt x="6459" y="158"/>
                    <a:pt x="6301" y="0"/>
                    <a:pt x="611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2" name="Google Shape;3682;p62"/>
            <p:cNvSpPr/>
            <p:nvPr/>
          </p:nvSpPr>
          <p:spPr>
            <a:xfrm>
              <a:off x="-34378750" y="3263175"/>
              <a:ext cx="76425" cy="73600"/>
            </a:xfrm>
            <a:custGeom>
              <a:rect b="b" l="l" r="r" t="t"/>
              <a:pathLst>
                <a:path extrusionOk="0" h="2944" w="3057">
                  <a:moveTo>
                    <a:pt x="970" y="1"/>
                  </a:moveTo>
                  <a:cubicBezTo>
                    <a:pt x="685" y="1"/>
                    <a:pt x="405" y="114"/>
                    <a:pt x="221" y="297"/>
                  </a:cubicBezTo>
                  <a:lnTo>
                    <a:pt x="1" y="549"/>
                  </a:lnTo>
                  <a:lnTo>
                    <a:pt x="2395" y="2944"/>
                  </a:lnTo>
                  <a:lnTo>
                    <a:pt x="2678" y="2755"/>
                  </a:lnTo>
                  <a:cubicBezTo>
                    <a:pt x="3056" y="2345"/>
                    <a:pt x="3056" y="1683"/>
                    <a:pt x="2678" y="1274"/>
                  </a:cubicBezTo>
                  <a:lnTo>
                    <a:pt x="1670" y="297"/>
                  </a:lnTo>
                  <a:cubicBezTo>
                    <a:pt x="1478" y="90"/>
                    <a:pt x="1222" y="1"/>
                    <a:pt x="97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3" name="Google Shape;3683;p62"/>
            <p:cNvSpPr/>
            <p:nvPr/>
          </p:nvSpPr>
          <p:spPr>
            <a:xfrm>
              <a:off x="-34250375" y="3392300"/>
              <a:ext cx="77225" cy="74425"/>
            </a:xfrm>
            <a:custGeom>
              <a:rect b="b" l="l" r="r" t="t"/>
              <a:pathLst>
                <a:path extrusionOk="0" h="2977" w="3089">
                  <a:moveTo>
                    <a:pt x="999" y="0"/>
                  </a:moveTo>
                  <a:cubicBezTo>
                    <a:pt x="787" y="0"/>
                    <a:pt x="577" y="66"/>
                    <a:pt x="410" y="205"/>
                  </a:cubicBezTo>
                  <a:cubicBezTo>
                    <a:pt x="379" y="205"/>
                    <a:pt x="316" y="268"/>
                    <a:pt x="284" y="299"/>
                  </a:cubicBezTo>
                  <a:lnTo>
                    <a:pt x="1" y="583"/>
                  </a:lnTo>
                  <a:lnTo>
                    <a:pt x="2427" y="2977"/>
                  </a:lnTo>
                  <a:lnTo>
                    <a:pt x="2679" y="2693"/>
                  </a:lnTo>
                  <a:cubicBezTo>
                    <a:pt x="3088" y="2315"/>
                    <a:pt x="3088" y="1622"/>
                    <a:pt x="2679" y="1244"/>
                  </a:cubicBezTo>
                  <a:lnTo>
                    <a:pt x="1734" y="299"/>
                  </a:lnTo>
                  <a:cubicBezTo>
                    <a:pt x="1540" y="105"/>
                    <a:pt x="1267" y="0"/>
                    <a:pt x="99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4" name="Google Shape;3684;p62"/>
            <p:cNvSpPr/>
            <p:nvPr/>
          </p:nvSpPr>
          <p:spPr>
            <a:xfrm>
              <a:off x="-34408675" y="3290275"/>
              <a:ext cx="207150" cy="203675"/>
            </a:xfrm>
            <a:custGeom>
              <a:rect b="b" l="l" r="r" t="t"/>
              <a:pathLst>
                <a:path extrusionOk="0" h="8147" w="8286">
                  <a:moveTo>
                    <a:pt x="725" y="1"/>
                  </a:moveTo>
                  <a:cubicBezTo>
                    <a:pt x="95" y="631"/>
                    <a:pt x="0" y="1387"/>
                    <a:pt x="284" y="2017"/>
                  </a:cubicBezTo>
                  <a:cubicBezTo>
                    <a:pt x="1387" y="4223"/>
                    <a:pt x="3938" y="6774"/>
                    <a:pt x="6270" y="7972"/>
                  </a:cubicBezTo>
                  <a:cubicBezTo>
                    <a:pt x="6499" y="8086"/>
                    <a:pt x="6745" y="8147"/>
                    <a:pt x="6996" y="8147"/>
                  </a:cubicBezTo>
                  <a:cubicBezTo>
                    <a:pt x="7434" y="8147"/>
                    <a:pt x="7886" y="7963"/>
                    <a:pt x="8286" y="7562"/>
                  </a:cubicBezTo>
                  <a:lnTo>
                    <a:pt x="72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85" name="Google Shape;3685;p62"/>
          <p:cNvGrpSpPr/>
          <p:nvPr/>
        </p:nvGrpSpPr>
        <p:grpSpPr>
          <a:xfrm>
            <a:off x="2465945" y="1996141"/>
            <a:ext cx="279952" cy="281269"/>
            <a:chOff x="-34405525" y="3558075"/>
            <a:chExt cx="292225" cy="293600"/>
          </a:xfrm>
        </p:grpSpPr>
        <p:sp>
          <p:nvSpPr>
            <p:cNvPr id="3686" name="Google Shape;3686;p62"/>
            <p:cNvSpPr/>
            <p:nvPr/>
          </p:nvSpPr>
          <p:spPr>
            <a:xfrm>
              <a:off x="-34303150" y="3663825"/>
              <a:ext cx="189850" cy="187850"/>
            </a:xfrm>
            <a:custGeom>
              <a:rect b="b" l="l" r="r" t="t"/>
              <a:pathLst>
                <a:path extrusionOk="0" h="7514" w="7594">
                  <a:moveTo>
                    <a:pt x="5487" y="0"/>
                  </a:moveTo>
                  <a:cubicBezTo>
                    <a:pt x="5380" y="0"/>
                    <a:pt x="5278" y="8"/>
                    <a:pt x="5168" y="24"/>
                  </a:cubicBezTo>
                  <a:cubicBezTo>
                    <a:pt x="4349" y="181"/>
                    <a:pt x="3656" y="843"/>
                    <a:pt x="3561" y="1630"/>
                  </a:cubicBezTo>
                  <a:cubicBezTo>
                    <a:pt x="3467" y="2198"/>
                    <a:pt x="3561" y="2513"/>
                    <a:pt x="3719" y="2891"/>
                  </a:cubicBezTo>
                  <a:lnTo>
                    <a:pt x="285" y="6325"/>
                  </a:lnTo>
                  <a:cubicBezTo>
                    <a:pt x="1" y="6608"/>
                    <a:pt x="1" y="7049"/>
                    <a:pt x="285" y="7301"/>
                  </a:cubicBezTo>
                  <a:cubicBezTo>
                    <a:pt x="426" y="7443"/>
                    <a:pt x="600" y="7514"/>
                    <a:pt x="773" y="7514"/>
                  </a:cubicBezTo>
                  <a:cubicBezTo>
                    <a:pt x="946" y="7514"/>
                    <a:pt x="1119" y="7443"/>
                    <a:pt x="1261" y="7301"/>
                  </a:cubicBezTo>
                  <a:lnTo>
                    <a:pt x="4695" y="3899"/>
                  </a:lnTo>
                  <a:cubicBezTo>
                    <a:pt x="5022" y="4016"/>
                    <a:pt x="5280" y="4080"/>
                    <a:pt x="5597" y="4080"/>
                  </a:cubicBezTo>
                  <a:cubicBezTo>
                    <a:pt x="5708" y="4080"/>
                    <a:pt x="5825" y="4073"/>
                    <a:pt x="5955" y="4056"/>
                  </a:cubicBezTo>
                  <a:cubicBezTo>
                    <a:pt x="6775" y="3899"/>
                    <a:pt x="7436" y="3206"/>
                    <a:pt x="7562" y="2418"/>
                  </a:cubicBezTo>
                  <a:cubicBezTo>
                    <a:pt x="7594" y="2198"/>
                    <a:pt x="7594" y="1945"/>
                    <a:pt x="7562" y="1756"/>
                  </a:cubicBezTo>
                  <a:cubicBezTo>
                    <a:pt x="7562" y="1630"/>
                    <a:pt x="7436" y="1504"/>
                    <a:pt x="7310" y="1473"/>
                  </a:cubicBezTo>
                  <a:cubicBezTo>
                    <a:pt x="7287" y="1465"/>
                    <a:pt x="7259" y="1461"/>
                    <a:pt x="7229" y="1461"/>
                  </a:cubicBezTo>
                  <a:cubicBezTo>
                    <a:pt x="7141" y="1461"/>
                    <a:pt x="7034" y="1497"/>
                    <a:pt x="6964" y="1567"/>
                  </a:cubicBezTo>
                  <a:lnTo>
                    <a:pt x="6491" y="2040"/>
                  </a:lnTo>
                  <a:cubicBezTo>
                    <a:pt x="6365" y="2166"/>
                    <a:pt x="6192" y="2229"/>
                    <a:pt x="6014" y="2229"/>
                  </a:cubicBezTo>
                  <a:cubicBezTo>
                    <a:pt x="5837" y="2229"/>
                    <a:pt x="5656" y="2166"/>
                    <a:pt x="5514" y="2040"/>
                  </a:cubicBezTo>
                  <a:cubicBezTo>
                    <a:pt x="5231" y="1756"/>
                    <a:pt x="5231" y="1315"/>
                    <a:pt x="5514" y="1032"/>
                  </a:cubicBezTo>
                  <a:lnTo>
                    <a:pt x="6018" y="622"/>
                  </a:lnTo>
                  <a:cubicBezTo>
                    <a:pt x="6113" y="528"/>
                    <a:pt x="6144" y="370"/>
                    <a:pt x="6113" y="276"/>
                  </a:cubicBezTo>
                  <a:cubicBezTo>
                    <a:pt x="6050" y="150"/>
                    <a:pt x="5955" y="55"/>
                    <a:pt x="5829" y="24"/>
                  </a:cubicBezTo>
                  <a:cubicBezTo>
                    <a:pt x="5703" y="8"/>
                    <a:pt x="5593" y="0"/>
                    <a:pt x="548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7" name="Google Shape;3687;p62"/>
            <p:cNvSpPr/>
            <p:nvPr/>
          </p:nvSpPr>
          <p:spPr>
            <a:xfrm>
              <a:off x="-34250375" y="3565950"/>
              <a:ext cx="46500" cy="46500"/>
            </a:xfrm>
            <a:custGeom>
              <a:rect b="b" l="l" r="r" t="t"/>
              <a:pathLst>
                <a:path extrusionOk="0" h="1860" w="1860">
                  <a:moveTo>
                    <a:pt x="1" y="1"/>
                  </a:moveTo>
                  <a:lnTo>
                    <a:pt x="1" y="1859"/>
                  </a:lnTo>
                  <a:lnTo>
                    <a:pt x="1860" y="1859"/>
                  </a:lnTo>
                  <a:lnTo>
                    <a:pt x="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8" name="Google Shape;3688;p62"/>
            <p:cNvSpPr/>
            <p:nvPr/>
          </p:nvSpPr>
          <p:spPr>
            <a:xfrm>
              <a:off x="-34405525" y="3558075"/>
              <a:ext cx="206375" cy="276475"/>
            </a:xfrm>
            <a:custGeom>
              <a:rect b="b" l="l" r="r" t="t"/>
              <a:pathLst>
                <a:path extrusionOk="0" h="11059" w="8255">
                  <a:moveTo>
                    <a:pt x="3812" y="1450"/>
                  </a:moveTo>
                  <a:cubicBezTo>
                    <a:pt x="4001" y="1450"/>
                    <a:pt x="4159" y="1607"/>
                    <a:pt x="4159" y="1796"/>
                  </a:cubicBezTo>
                  <a:cubicBezTo>
                    <a:pt x="4159" y="2017"/>
                    <a:pt x="4001" y="2174"/>
                    <a:pt x="3812" y="2174"/>
                  </a:cubicBezTo>
                  <a:cubicBezTo>
                    <a:pt x="3623" y="2174"/>
                    <a:pt x="3466" y="2017"/>
                    <a:pt x="3466" y="1796"/>
                  </a:cubicBezTo>
                  <a:cubicBezTo>
                    <a:pt x="3466" y="1607"/>
                    <a:pt x="3623" y="1450"/>
                    <a:pt x="3812" y="1450"/>
                  </a:cubicBezTo>
                  <a:close/>
                  <a:moveTo>
                    <a:pt x="3812" y="2836"/>
                  </a:moveTo>
                  <a:cubicBezTo>
                    <a:pt x="4001" y="2836"/>
                    <a:pt x="4159" y="2993"/>
                    <a:pt x="4159" y="3183"/>
                  </a:cubicBezTo>
                  <a:lnTo>
                    <a:pt x="4159" y="5293"/>
                  </a:lnTo>
                  <a:cubicBezTo>
                    <a:pt x="4159" y="5482"/>
                    <a:pt x="4001" y="5640"/>
                    <a:pt x="3812" y="5640"/>
                  </a:cubicBezTo>
                  <a:cubicBezTo>
                    <a:pt x="3623" y="5640"/>
                    <a:pt x="3466" y="5482"/>
                    <a:pt x="3466" y="5293"/>
                  </a:cubicBezTo>
                  <a:lnTo>
                    <a:pt x="3466" y="3183"/>
                  </a:lnTo>
                  <a:cubicBezTo>
                    <a:pt x="3466" y="2993"/>
                    <a:pt x="3623" y="2836"/>
                    <a:pt x="3812" y="2836"/>
                  </a:cubicBezTo>
                  <a:close/>
                  <a:moveTo>
                    <a:pt x="5860" y="6301"/>
                  </a:moveTo>
                  <a:cubicBezTo>
                    <a:pt x="6049" y="6301"/>
                    <a:pt x="6207" y="6459"/>
                    <a:pt x="6207" y="6648"/>
                  </a:cubicBezTo>
                  <a:cubicBezTo>
                    <a:pt x="6207" y="6837"/>
                    <a:pt x="6049" y="6995"/>
                    <a:pt x="5860" y="6995"/>
                  </a:cubicBezTo>
                  <a:lnTo>
                    <a:pt x="1733" y="6995"/>
                  </a:lnTo>
                  <a:cubicBezTo>
                    <a:pt x="1544" y="6995"/>
                    <a:pt x="1387" y="6837"/>
                    <a:pt x="1387" y="6648"/>
                  </a:cubicBezTo>
                  <a:cubicBezTo>
                    <a:pt x="1387" y="6459"/>
                    <a:pt x="1544" y="6301"/>
                    <a:pt x="1733" y="6301"/>
                  </a:cubicBezTo>
                  <a:close/>
                  <a:moveTo>
                    <a:pt x="4537" y="7688"/>
                  </a:moveTo>
                  <a:cubicBezTo>
                    <a:pt x="4726" y="7688"/>
                    <a:pt x="4884" y="7845"/>
                    <a:pt x="4884" y="8034"/>
                  </a:cubicBezTo>
                  <a:cubicBezTo>
                    <a:pt x="4884" y="8223"/>
                    <a:pt x="4726" y="8381"/>
                    <a:pt x="4537" y="8381"/>
                  </a:cubicBezTo>
                  <a:lnTo>
                    <a:pt x="1733" y="8381"/>
                  </a:lnTo>
                  <a:cubicBezTo>
                    <a:pt x="1544" y="8381"/>
                    <a:pt x="1387" y="8223"/>
                    <a:pt x="1387" y="8034"/>
                  </a:cubicBezTo>
                  <a:cubicBezTo>
                    <a:pt x="1387" y="7845"/>
                    <a:pt x="1544" y="7688"/>
                    <a:pt x="1733" y="7688"/>
                  </a:cubicBezTo>
                  <a:close/>
                  <a:moveTo>
                    <a:pt x="347" y="1"/>
                  </a:moveTo>
                  <a:cubicBezTo>
                    <a:pt x="158" y="1"/>
                    <a:pt x="0" y="158"/>
                    <a:pt x="0" y="347"/>
                  </a:cubicBezTo>
                  <a:lnTo>
                    <a:pt x="0" y="10681"/>
                  </a:lnTo>
                  <a:cubicBezTo>
                    <a:pt x="0" y="10964"/>
                    <a:pt x="158" y="11059"/>
                    <a:pt x="347" y="11059"/>
                  </a:cubicBezTo>
                  <a:lnTo>
                    <a:pt x="3466" y="11059"/>
                  </a:lnTo>
                  <a:cubicBezTo>
                    <a:pt x="3466" y="10712"/>
                    <a:pt x="3592" y="10366"/>
                    <a:pt x="3844" y="10082"/>
                  </a:cubicBezTo>
                  <a:lnTo>
                    <a:pt x="4254" y="9704"/>
                  </a:lnTo>
                  <a:lnTo>
                    <a:pt x="1702" y="9704"/>
                  </a:lnTo>
                  <a:cubicBezTo>
                    <a:pt x="1481" y="9704"/>
                    <a:pt x="1324" y="9546"/>
                    <a:pt x="1324" y="9326"/>
                  </a:cubicBezTo>
                  <a:cubicBezTo>
                    <a:pt x="1324" y="9137"/>
                    <a:pt x="1481" y="8979"/>
                    <a:pt x="1702" y="8979"/>
                  </a:cubicBezTo>
                  <a:lnTo>
                    <a:pt x="4915" y="8979"/>
                  </a:lnTo>
                  <a:lnTo>
                    <a:pt x="6963" y="6932"/>
                  </a:lnTo>
                  <a:cubicBezTo>
                    <a:pt x="6900" y="6585"/>
                    <a:pt x="6805" y="6238"/>
                    <a:pt x="6931" y="5703"/>
                  </a:cubicBezTo>
                  <a:cubicBezTo>
                    <a:pt x="7089" y="4915"/>
                    <a:pt x="7562" y="4254"/>
                    <a:pt x="8255" y="3876"/>
                  </a:cubicBezTo>
                  <a:lnTo>
                    <a:pt x="8255" y="2773"/>
                  </a:lnTo>
                  <a:lnTo>
                    <a:pt x="5860" y="2773"/>
                  </a:lnTo>
                  <a:cubicBezTo>
                    <a:pt x="5671" y="2773"/>
                    <a:pt x="5514" y="2615"/>
                    <a:pt x="5514" y="2395"/>
                  </a:cubicBezTo>
                  <a:lnTo>
                    <a:pt x="551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89" name="Google Shape;3689;p62"/>
          <p:cNvGrpSpPr/>
          <p:nvPr/>
        </p:nvGrpSpPr>
        <p:grpSpPr>
          <a:xfrm>
            <a:off x="2465901" y="2433986"/>
            <a:ext cx="280718" cy="279185"/>
            <a:chOff x="-34406325" y="3919600"/>
            <a:chExt cx="293025" cy="291425"/>
          </a:xfrm>
        </p:grpSpPr>
        <p:sp>
          <p:nvSpPr>
            <p:cNvPr id="3690" name="Google Shape;3690;p62"/>
            <p:cNvSpPr/>
            <p:nvPr/>
          </p:nvSpPr>
          <p:spPr>
            <a:xfrm>
              <a:off x="-34167675" y="3932000"/>
              <a:ext cx="42550" cy="40575"/>
            </a:xfrm>
            <a:custGeom>
              <a:rect b="b" l="l" r="r" t="t"/>
              <a:pathLst>
                <a:path extrusionOk="0" h="1623" w="1702">
                  <a:moveTo>
                    <a:pt x="1352" y="0"/>
                  </a:moveTo>
                  <a:cubicBezTo>
                    <a:pt x="1261" y="0"/>
                    <a:pt x="1167" y="24"/>
                    <a:pt x="1104" y="71"/>
                  </a:cubicBezTo>
                  <a:lnTo>
                    <a:pt x="127" y="1079"/>
                  </a:lnTo>
                  <a:cubicBezTo>
                    <a:pt x="1" y="1205"/>
                    <a:pt x="1" y="1426"/>
                    <a:pt x="127" y="1552"/>
                  </a:cubicBezTo>
                  <a:cubicBezTo>
                    <a:pt x="190" y="1599"/>
                    <a:pt x="284" y="1623"/>
                    <a:pt x="375" y="1623"/>
                  </a:cubicBezTo>
                  <a:cubicBezTo>
                    <a:pt x="466" y="1623"/>
                    <a:pt x="552" y="1599"/>
                    <a:pt x="599" y="1552"/>
                  </a:cubicBezTo>
                  <a:lnTo>
                    <a:pt x="1576" y="544"/>
                  </a:lnTo>
                  <a:cubicBezTo>
                    <a:pt x="1702" y="449"/>
                    <a:pt x="1702" y="260"/>
                    <a:pt x="1576" y="71"/>
                  </a:cubicBezTo>
                  <a:cubicBezTo>
                    <a:pt x="1529" y="24"/>
                    <a:pt x="1442" y="0"/>
                    <a:pt x="135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1" name="Google Shape;3691;p62"/>
            <p:cNvSpPr/>
            <p:nvPr/>
          </p:nvSpPr>
          <p:spPr>
            <a:xfrm>
              <a:off x="-34286600" y="3922950"/>
              <a:ext cx="171725" cy="167575"/>
            </a:xfrm>
            <a:custGeom>
              <a:rect b="b" l="l" r="r" t="t"/>
              <a:pathLst>
                <a:path extrusionOk="0" h="6703" w="6869">
                  <a:moveTo>
                    <a:pt x="772" y="0"/>
                  </a:moveTo>
                  <a:cubicBezTo>
                    <a:pt x="599" y="0"/>
                    <a:pt x="426" y="71"/>
                    <a:pt x="284" y="213"/>
                  </a:cubicBezTo>
                  <a:cubicBezTo>
                    <a:pt x="1" y="496"/>
                    <a:pt x="1" y="937"/>
                    <a:pt x="284" y="1189"/>
                  </a:cubicBezTo>
                  <a:lnTo>
                    <a:pt x="5608" y="6514"/>
                  </a:lnTo>
                  <a:cubicBezTo>
                    <a:pt x="5734" y="6640"/>
                    <a:pt x="5908" y="6703"/>
                    <a:pt x="6085" y="6703"/>
                  </a:cubicBezTo>
                  <a:cubicBezTo>
                    <a:pt x="6262" y="6703"/>
                    <a:pt x="6443" y="6640"/>
                    <a:pt x="6585" y="6514"/>
                  </a:cubicBezTo>
                  <a:cubicBezTo>
                    <a:pt x="6869" y="6230"/>
                    <a:pt x="6869" y="5821"/>
                    <a:pt x="6585" y="5537"/>
                  </a:cubicBezTo>
                  <a:lnTo>
                    <a:pt x="1261" y="213"/>
                  </a:lnTo>
                  <a:cubicBezTo>
                    <a:pt x="1119" y="71"/>
                    <a:pt x="946" y="0"/>
                    <a:pt x="7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2" name="Google Shape;3692;p62"/>
            <p:cNvSpPr/>
            <p:nvPr/>
          </p:nvSpPr>
          <p:spPr>
            <a:xfrm>
              <a:off x="-34406325" y="4115900"/>
              <a:ext cx="98475" cy="95125"/>
            </a:xfrm>
            <a:custGeom>
              <a:rect b="b" l="l" r="r" t="t"/>
              <a:pathLst>
                <a:path extrusionOk="0" h="3805" w="3939">
                  <a:moveTo>
                    <a:pt x="757" y="1"/>
                  </a:moveTo>
                  <a:cubicBezTo>
                    <a:pt x="576" y="1"/>
                    <a:pt x="395" y="72"/>
                    <a:pt x="253" y="213"/>
                  </a:cubicBezTo>
                  <a:cubicBezTo>
                    <a:pt x="1" y="497"/>
                    <a:pt x="1" y="938"/>
                    <a:pt x="253" y="1190"/>
                  </a:cubicBezTo>
                  <a:lnTo>
                    <a:pt x="2679" y="3616"/>
                  </a:lnTo>
                  <a:cubicBezTo>
                    <a:pt x="2805" y="3742"/>
                    <a:pt x="2978" y="3805"/>
                    <a:pt x="3155" y="3805"/>
                  </a:cubicBezTo>
                  <a:cubicBezTo>
                    <a:pt x="3332" y="3805"/>
                    <a:pt x="3514" y="3742"/>
                    <a:pt x="3655" y="3616"/>
                  </a:cubicBezTo>
                  <a:cubicBezTo>
                    <a:pt x="3939" y="3332"/>
                    <a:pt x="3939" y="2891"/>
                    <a:pt x="3655" y="2608"/>
                  </a:cubicBezTo>
                  <a:lnTo>
                    <a:pt x="1261" y="213"/>
                  </a:lnTo>
                  <a:cubicBezTo>
                    <a:pt x="1119" y="72"/>
                    <a:pt x="938" y="1"/>
                    <a:pt x="75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3" name="Google Shape;3693;p62"/>
            <p:cNvSpPr/>
            <p:nvPr/>
          </p:nvSpPr>
          <p:spPr>
            <a:xfrm>
              <a:off x="-34364575" y="3966850"/>
              <a:ext cx="204025" cy="204025"/>
            </a:xfrm>
            <a:custGeom>
              <a:rect b="b" l="l" r="r" t="t"/>
              <a:pathLst>
                <a:path extrusionOk="0" h="8161" w="8161">
                  <a:moveTo>
                    <a:pt x="2994" y="1"/>
                  </a:moveTo>
                  <a:lnTo>
                    <a:pt x="2489" y="1576"/>
                  </a:lnTo>
                  <a:cubicBezTo>
                    <a:pt x="1985" y="3088"/>
                    <a:pt x="1166" y="4474"/>
                    <a:pt x="1" y="5703"/>
                  </a:cubicBezTo>
                  <a:lnTo>
                    <a:pt x="2458" y="8160"/>
                  </a:lnTo>
                  <a:cubicBezTo>
                    <a:pt x="3687" y="6995"/>
                    <a:pt x="5104" y="6175"/>
                    <a:pt x="6585" y="5671"/>
                  </a:cubicBezTo>
                  <a:lnTo>
                    <a:pt x="8160" y="5136"/>
                  </a:lnTo>
                  <a:lnTo>
                    <a:pt x="299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4" name="Google Shape;3694;p62"/>
            <p:cNvSpPr/>
            <p:nvPr/>
          </p:nvSpPr>
          <p:spPr>
            <a:xfrm>
              <a:off x="-34200750" y="3919600"/>
              <a:ext cx="17350" cy="33875"/>
            </a:xfrm>
            <a:custGeom>
              <a:rect b="b" l="l" r="r" t="t"/>
              <a:pathLst>
                <a:path extrusionOk="0" h="1355" w="694">
                  <a:moveTo>
                    <a:pt x="347" y="0"/>
                  </a:moveTo>
                  <a:cubicBezTo>
                    <a:pt x="158" y="0"/>
                    <a:pt x="1" y="158"/>
                    <a:pt x="1" y="347"/>
                  </a:cubicBezTo>
                  <a:lnTo>
                    <a:pt x="1" y="1008"/>
                  </a:lnTo>
                  <a:cubicBezTo>
                    <a:pt x="1" y="1229"/>
                    <a:pt x="158" y="1355"/>
                    <a:pt x="347" y="1355"/>
                  </a:cubicBezTo>
                  <a:cubicBezTo>
                    <a:pt x="536" y="1355"/>
                    <a:pt x="694" y="1229"/>
                    <a:pt x="694" y="1008"/>
                  </a:cubicBezTo>
                  <a:lnTo>
                    <a:pt x="694" y="347"/>
                  </a:lnTo>
                  <a:cubicBezTo>
                    <a:pt x="694" y="158"/>
                    <a:pt x="536"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5" name="Google Shape;3695;p62"/>
            <p:cNvSpPr/>
            <p:nvPr/>
          </p:nvSpPr>
          <p:spPr>
            <a:xfrm>
              <a:off x="-34147975" y="3989700"/>
              <a:ext cx="34675" cy="17350"/>
            </a:xfrm>
            <a:custGeom>
              <a:rect b="b" l="l" r="r" t="t"/>
              <a:pathLst>
                <a:path extrusionOk="0" h="694" w="1387">
                  <a:moveTo>
                    <a:pt x="379" y="0"/>
                  </a:moveTo>
                  <a:cubicBezTo>
                    <a:pt x="158" y="0"/>
                    <a:pt x="0" y="126"/>
                    <a:pt x="0" y="347"/>
                  </a:cubicBezTo>
                  <a:cubicBezTo>
                    <a:pt x="0" y="536"/>
                    <a:pt x="158" y="693"/>
                    <a:pt x="379" y="693"/>
                  </a:cubicBezTo>
                  <a:lnTo>
                    <a:pt x="1040" y="693"/>
                  </a:lnTo>
                  <a:cubicBezTo>
                    <a:pt x="1229" y="693"/>
                    <a:pt x="1387" y="536"/>
                    <a:pt x="1387" y="347"/>
                  </a:cubicBezTo>
                  <a:cubicBezTo>
                    <a:pt x="1387" y="126"/>
                    <a:pt x="1229" y="0"/>
                    <a:pt x="104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6" name="Google Shape;3696;p62"/>
            <p:cNvSpPr/>
            <p:nvPr/>
          </p:nvSpPr>
          <p:spPr>
            <a:xfrm>
              <a:off x="-34278725" y="4116500"/>
              <a:ext cx="116600" cy="68600"/>
            </a:xfrm>
            <a:custGeom>
              <a:rect b="b" l="l" r="r" t="t"/>
              <a:pathLst>
                <a:path extrusionOk="0" h="2744" w="4664">
                  <a:moveTo>
                    <a:pt x="4411" y="0"/>
                  </a:moveTo>
                  <a:lnTo>
                    <a:pt x="3750" y="221"/>
                  </a:lnTo>
                  <a:cubicBezTo>
                    <a:pt x="3907" y="378"/>
                    <a:pt x="3813" y="631"/>
                    <a:pt x="3624" y="694"/>
                  </a:cubicBezTo>
                  <a:lnTo>
                    <a:pt x="1072" y="2017"/>
                  </a:lnTo>
                  <a:cubicBezTo>
                    <a:pt x="1030" y="2038"/>
                    <a:pt x="984" y="2048"/>
                    <a:pt x="938" y="2048"/>
                  </a:cubicBezTo>
                  <a:cubicBezTo>
                    <a:pt x="844" y="2048"/>
                    <a:pt x="746" y="2006"/>
                    <a:pt x="662" y="1922"/>
                  </a:cubicBezTo>
                  <a:lnTo>
                    <a:pt x="568" y="1796"/>
                  </a:lnTo>
                  <a:cubicBezTo>
                    <a:pt x="347" y="1922"/>
                    <a:pt x="190" y="2080"/>
                    <a:pt x="1" y="2237"/>
                  </a:cubicBezTo>
                  <a:lnTo>
                    <a:pt x="190" y="2426"/>
                  </a:lnTo>
                  <a:cubicBezTo>
                    <a:pt x="395" y="2632"/>
                    <a:pt x="669" y="2744"/>
                    <a:pt x="947" y="2744"/>
                  </a:cubicBezTo>
                  <a:cubicBezTo>
                    <a:pt x="1095" y="2744"/>
                    <a:pt x="1245" y="2712"/>
                    <a:pt x="1387" y="2647"/>
                  </a:cubicBezTo>
                  <a:lnTo>
                    <a:pt x="3939" y="1324"/>
                  </a:lnTo>
                  <a:cubicBezTo>
                    <a:pt x="4411" y="1103"/>
                    <a:pt x="4663" y="505"/>
                    <a:pt x="441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97" name="Google Shape;3697;p62"/>
          <p:cNvGrpSpPr/>
          <p:nvPr/>
        </p:nvGrpSpPr>
        <p:grpSpPr>
          <a:xfrm>
            <a:off x="1153832" y="2872911"/>
            <a:ext cx="279209" cy="270156"/>
            <a:chOff x="-32568800" y="3232000"/>
            <a:chExt cx="291450" cy="282000"/>
          </a:xfrm>
        </p:grpSpPr>
        <p:sp>
          <p:nvSpPr>
            <p:cNvPr id="3698" name="Google Shape;3698;p62"/>
            <p:cNvSpPr/>
            <p:nvPr/>
          </p:nvSpPr>
          <p:spPr>
            <a:xfrm>
              <a:off x="-32545150" y="3232000"/>
              <a:ext cx="244175" cy="246550"/>
            </a:xfrm>
            <a:custGeom>
              <a:rect b="b" l="l" r="r" t="t"/>
              <a:pathLst>
                <a:path extrusionOk="0" h="9862" w="9767">
                  <a:moveTo>
                    <a:pt x="4883" y="1"/>
                  </a:moveTo>
                  <a:cubicBezTo>
                    <a:pt x="4505" y="1"/>
                    <a:pt x="4222" y="316"/>
                    <a:pt x="4222" y="662"/>
                  </a:cubicBezTo>
                  <a:lnTo>
                    <a:pt x="4222" y="4128"/>
                  </a:lnTo>
                  <a:cubicBezTo>
                    <a:pt x="4159" y="4033"/>
                    <a:pt x="2899" y="1859"/>
                    <a:pt x="2772" y="1702"/>
                  </a:cubicBezTo>
                  <a:cubicBezTo>
                    <a:pt x="2639" y="1479"/>
                    <a:pt x="2394" y="1350"/>
                    <a:pt x="2151" y="1350"/>
                  </a:cubicBezTo>
                  <a:cubicBezTo>
                    <a:pt x="2051" y="1350"/>
                    <a:pt x="1951" y="1372"/>
                    <a:pt x="1859" y="1418"/>
                  </a:cubicBezTo>
                  <a:cubicBezTo>
                    <a:pt x="1512" y="1576"/>
                    <a:pt x="1386" y="2017"/>
                    <a:pt x="1544" y="2332"/>
                  </a:cubicBezTo>
                  <a:cubicBezTo>
                    <a:pt x="1544" y="2363"/>
                    <a:pt x="2804" y="4947"/>
                    <a:pt x="2836" y="4947"/>
                  </a:cubicBezTo>
                  <a:cubicBezTo>
                    <a:pt x="3434" y="4947"/>
                    <a:pt x="5261" y="4947"/>
                    <a:pt x="5261" y="6617"/>
                  </a:cubicBezTo>
                  <a:cubicBezTo>
                    <a:pt x="5261" y="6806"/>
                    <a:pt x="5104" y="6963"/>
                    <a:pt x="4883" y="6963"/>
                  </a:cubicBezTo>
                  <a:cubicBezTo>
                    <a:pt x="4694" y="6963"/>
                    <a:pt x="4537" y="6806"/>
                    <a:pt x="4537" y="6617"/>
                  </a:cubicBezTo>
                  <a:cubicBezTo>
                    <a:pt x="4537" y="6018"/>
                    <a:pt x="4253" y="5640"/>
                    <a:pt x="3056" y="5608"/>
                  </a:cubicBezTo>
                  <a:cubicBezTo>
                    <a:pt x="3056" y="5608"/>
                    <a:pt x="1260" y="4254"/>
                    <a:pt x="1197" y="4191"/>
                  </a:cubicBezTo>
                  <a:cubicBezTo>
                    <a:pt x="1060" y="4084"/>
                    <a:pt x="901" y="4029"/>
                    <a:pt x="745" y="4029"/>
                  </a:cubicBezTo>
                  <a:cubicBezTo>
                    <a:pt x="578" y="4029"/>
                    <a:pt x="414" y="4092"/>
                    <a:pt x="284" y="4222"/>
                  </a:cubicBezTo>
                  <a:cubicBezTo>
                    <a:pt x="0" y="4506"/>
                    <a:pt x="0" y="4915"/>
                    <a:pt x="284" y="5199"/>
                  </a:cubicBezTo>
                  <a:lnTo>
                    <a:pt x="1859" y="6774"/>
                  </a:lnTo>
                  <a:cubicBezTo>
                    <a:pt x="2048" y="6963"/>
                    <a:pt x="2142" y="7215"/>
                    <a:pt x="2142" y="7436"/>
                  </a:cubicBezTo>
                  <a:cubicBezTo>
                    <a:pt x="2142" y="8034"/>
                    <a:pt x="2520" y="8538"/>
                    <a:pt x="3088" y="8759"/>
                  </a:cubicBezTo>
                  <a:cubicBezTo>
                    <a:pt x="3245" y="8790"/>
                    <a:pt x="3371" y="8948"/>
                    <a:pt x="3434" y="9074"/>
                  </a:cubicBezTo>
                  <a:cubicBezTo>
                    <a:pt x="2426" y="8979"/>
                    <a:pt x="1260" y="8790"/>
                    <a:pt x="1103" y="8475"/>
                  </a:cubicBezTo>
                  <a:cubicBezTo>
                    <a:pt x="1103" y="8475"/>
                    <a:pt x="1197" y="8349"/>
                    <a:pt x="1638" y="8192"/>
                  </a:cubicBezTo>
                  <a:cubicBezTo>
                    <a:pt x="1544" y="8003"/>
                    <a:pt x="1481" y="7751"/>
                    <a:pt x="1481" y="7530"/>
                  </a:cubicBezTo>
                  <a:cubicBezTo>
                    <a:pt x="756" y="7782"/>
                    <a:pt x="441" y="8066"/>
                    <a:pt x="441" y="8475"/>
                  </a:cubicBezTo>
                  <a:cubicBezTo>
                    <a:pt x="441" y="9641"/>
                    <a:pt x="3718" y="9862"/>
                    <a:pt x="4883" y="9862"/>
                  </a:cubicBezTo>
                  <a:cubicBezTo>
                    <a:pt x="6081" y="9862"/>
                    <a:pt x="9357" y="9641"/>
                    <a:pt x="9357" y="8475"/>
                  </a:cubicBezTo>
                  <a:cubicBezTo>
                    <a:pt x="9357" y="8066"/>
                    <a:pt x="8979" y="7751"/>
                    <a:pt x="8317" y="7530"/>
                  </a:cubicBezTo>
                  <a:cubicBezTo>
                    <a:pt x="8317" y="7782"/>
                    <a:pt x="8286" y="8003"/>
                    <a:pt x="8160" y="8192"/>
                  </a:cubicBezTo>
                  <a:cubicBezTo>
                    <a:pt x="8286" y="8255"/>
                    <a:pt x="8349" y="8286"/>
                    <a:pt x="8443" y="8318"/>
                  </a:cubicBezTo>
                  <a:lnTo>
                    <a:pt x="8664" y="8444"/>
                  </a:lnTo>
                  <a:cubicBezTo>
                    <a:pt x="8475" y="8790"/>
                    <a:pt x="7372" y="8948"/>
                    <a:pt x="6364" y="9074"/>
                  </a:cubicBezTo>
                  <a:cubicBezTo>
                    <a:pt x="6427" y="8979"/>
                    <a:pt x="6553" y="8885"/>
                    <a:pt x="6711" y="8822"/>
                  </a:cubicBezTo>
                  <a:cubicBezTo>
                    <a:pt x="7246" y="8633"/>
                    <a:pt x="7656" y="8129"/>
                    <a:pt x="7656" y="7530"/>
                  </a:cubicBezTo>
                  <a:lnTo>
                    <a:pt x="7656" y="6428"/>
                  </a:lnTo>
                  <a:lnTo>
                    <a:pt x="9515" y="4569"/>
                  </a:lnTo>
                  <a:cubicBezTo>
                    <a:pt x="9767" y="4317"/>
                    <a:pt x="9767" y="3876"/>
                    <a:pt x="9515" y="3592"/>
                  </a:cubicBezTo>
                  <a:cubicBezTo>
                    <a:pt x="9373" y="3450"/>
                    <a:pt x="9192" y="3379"/>
                    <a:pt x="9010" y="3379"/>
                  </a:cubicBezTo>
                  <a:cubicBezTo>
                    <a:pt x="8829" y="3379"/>
                    <a:pt x="8648" y="3450"/>
                    <a:pt x="8506" y="3592"/>
                  </a:cubicBezTo>
                  <a:cubicBezTo>
                    <a:pt x="8191" y="3876"/>
                    <a:pt x="7498" y="4411"/>
                    <a:pt x="7026" y="4789"/>
                  </a:cubicBezTo>
                  <a:cubicBezTo>
                    <a:pt x="7089" y="4663"/>
                    <a:pt x="8191" y="2426"/>
                    <a:pt x="8254" y="2332"/>
                  </a:cubicBezTo>
                  <a:cubicBezTo>
                    <a:pt x="8412" y="1985"/>
                    <a:pt x="8286" y="1576"/>
                    <a:pt x="7939" y="1418"/>
                  </a:cubicBezTo>
                  <a:cubicBezTo>
                    <a:pt x="7847" y="1372"/>
                    <a:pt x="7747" y="1350"/>
                    <a:pt x="7647" y="1350"/>
                  </a:cubicBezTo>
                  <a:cubicBezTo>
                    <a:pt x="7404" y="1350"/>
                    <a:pt x="7159" y="1479"/>
                    <a:pt x="7026" y="1702"/>
                  </a:cubicBezTo>
                  <a:cubicBezTo>
                    <a:pt x="6900" y="1859"/>
                    <a:pt x="5639" y="4033"/>
                    <a:pt x="5576" y="4128"/>
                  </a:cubicBezTo>
                  <a:lnTo>
                    <a:pt x="5576" y="662"/>
                  </a:lnTo>
                  <a:cubicBezTo>
                    <a:pt x="5576" y="284"/>
                    <a:pt x="5261" y="1"/>
                    <a:pt x="488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9" name="Google Shape;3699;p62"/>
            <p:cNvSpPr/>
            <p:nvPr/>
          </p:nvSpPr>
          <p:spPr>
            <a:xfrm>
              <a:off x="-32568800" y="3392675"/>
              <a:ext cx="291450" cy="121325"/>
            </a:xfrm>
            <a:custGeom>
              <a:rect b="b" l="l" r="r" t="t"/>
              <a:pathLst>
                <a:path extrusionOk="0" h="4853" w="11658">
                  <a:moveTo>
                    <a:pt x="9578" y="1"/>
                  </a:moveTo>
                  <a:lnTo>
                    <a:pt x="9263" y="316"/>
                  </a:lnTo>
                  <a:lnTo>
                    <a:pt x="9263" y="631"/>
                  </a:lnTo>
                  <a:cubicBezTo>
                    <a:pt x="10335" y="1040"/>
                    <a:pt x="10965" y="1576"/>
                    <a:pt x="10965" y="2143"/>
                  </a:cubicBezTo>
                  <a:cubicBezTo>
                    <a:pt x="10965" y="3119"/>
                    <a:pt x="8885" y="4191"/>
                    <a:pt x="5829" y="4191"/>
                  </a:cubicBezTo>
                  <a:cubicBezTo>
                    <a:pt x="2805" y="4191"/>
                    <a:pt x="726" y="3119"/>
                    <a:pt x="726" y="2143"/>
                  </a:cubicBezTo>
                  <a:cubicBezTo>
                    <a:pt x="726" y="1607"/>
                    <a:pt x="1261" y="1103"/>
                    <a:pt x="2175" y="725"/>
                  </a:cubicBezTo>
                  <a:lnTo>
                    <a:pt x="1671" y="190"/>
                  </a:lnTo>
                  <a:cubicBezTo>
                    <a:pt x="631" y="725"/>
                    <a:pt x="1" y="1387"/>
                    <a:pt x="1" y="2111"/>
                  </a:cubicBezTo>
                  <a:cubicBezTo>
                    <a:pt x="1" y="3655"/>
                    <a:pt x="2584" y="4852"/>
                    <a:pt x="5829" y="4852"/>
                  </a:cubicBezTo>
                  <a:cubicBezTo>
                    <a:pt x="9106" y="4852"/>
                    <a:pt x="11658" y="3624"/>
                    <a:pt x="11658" y="2111"/>
                  </a:cubicBezTo>
                  <a:cubicBezTo>
                    <a:pt x="11658" y="1261"/>
                    <a:pt x="10870" y="505"/>
                    <a:pt x="95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00" name="Google Shape;3700;p62"/>
          <p:cNvGrpSpPr/>
          <p:nvPr/>
        </p:nvGrpSpPr>
        <p:grpSpPr>
          <a:xfrm>
            <a:off x="1155036" y="3307572"/>
            <a:ext cx="279952" cy="279209"/>
            <a:chOff x="-32569575" y="3586425"/>
            <a:chExt cx="292225" cy="291450"/>
          </a:xfrm>
        </p:grpSpPr>
        <p:sp>
          <p:nvSpPr>
            <p:cNvPr id="3701" name="Google Shape;3701;p62"/>
            <p:cNvSpPr/>
            <p:nvPr/>
          </p:nvSpPr>
          <p:spPr>
            <a:xfrm>
              <a:off x="-32569575" y="3672275"/>
              <a:ext cx="292225" cy="205600"/>
            </a:xfrm>
            <a:custGeom>
              <a:rect b="b" l="l" r="r" t="t"/>
              <a:pathLst>
                <a:path extrusionOk="0" h="8224" w="11689">
                  <a:moveTo>
                    <a:pt x="5860" y="1"/>
                  </a:moveTo>
                  <a:cubicBezTo>
                    <a:pt x="4506" y="1"/>
                    <a:pt x="3340" y="1040"/>
                    <a:pt x="3151" y="2332"/>
                  </a:cubicBezTo>
                  <a:cubicBezTo>
                    <a:pt x="3119" y="2521"/>
                    <a:pt x="3277" y="2710"/>
                    <a:pt x="3497" y="2710"/>
                  </a:cubicBezTo>
                  <a:lnTo>
                    <a:pt x="5514" y="2710"/>
                  </a:lnTo>
                  <a:lnTo>
                    <a:pt x="5514" y="3435"/>
                  </a:lnTo>
                  <a:lnTo>
                    <a:pt x="2395" y="3435"/>
                  </a:lnTo>
                  <a:cubicBezTo>
                    <a:pt x="1859" y="3435"/>
                    <a:pt x="1387" y="3907"/>
                    <a:pt x="1387" y="4443"/>
                  </a:cubicBezTo>
                  <a:lnTo>
                    <a:pt x="1387" y="4852"/>
                  </a:lnTo>
                  <a:cubicBezTo>
                    <a:pt x="599" y="5010"/>
                    <a:pt x="0" y="5703"/>
                    <a:pt x="0" y="6554"/>
                  </a:cubicBezTo>
                  <a:cubicBezTo>
                    <a:pt x="0" y="7499"/>
                    <a:pt x="757" y="8223"/>
                    <a:pt x="1702" y="8223"/>
                  </a:cubicBezTo>
                  <a:cubicBezTo>
                    <a:pt x="2647" y="8223"/>
                    <a:pt x="3403" y="7499"/>
                    <a:pt x="3403" y="6554"/>
                  </a:cubicBezTo>
                  <a:cubicBezTo>
                    <a:pt x="3403" y="5703"/>
                    <a:pt x="2804" y="5041"/>
                    <a:pt x="2017" y="4852"/>
                  </a:cubicBezTo>
                  <a:lnTo>
                    <a:pt x="2017" y="4443"/>
                  </a:lnTo>
                  <a:cubicBezTo>
                    <a:pt x="2017" y="4254"/>
                    <a:pt x="2174" y="4096"/>
                    <a:pt x="2363" y="4096"/>
                  </a:cubicBezTo>
                  <a:lnTo>
                    <a:pt x="5482" y="4096"/>
                  </a:lnTo>
                  <a:lnTo>
                    <a:pt x="5482" y="4821"/>
                  </a:lnTo>
                  <a:cubicBezTo>
                    <a:pt x="4695" y="4978"/>
                    <a:pt x="4096" y="5672"/>
                    <a:pt x="4096" y="6491"/>
                  </a:cubicBezTo>
                  <a:cubicBezTo>
                    <a:pt x="4096" y="7436"/>
                    <a:pt x="4852" y="8192"/>
                    <a:pt x="5797" y="8192"/>
                  </a:cubicBezTo>
                  <a:cubicBezTo>
                    <a:pt x="6742" y="8192"/>
                    <a:pt x="7499" y="7436"/>
                    <a:pt x="7499" y="6491"/>
                  </a:cubicBezTo>
                  <a:cubicBezTo>
                    <a:pt x="7499" y="5672"/>
                    <a:pt x="6900" y="5010"/>
                    <a:pt x="6112" y="4821"/>
                  </a:cubicBezTo>
                  <a:lnTo>
                    <a:pt x="6112" y="4096"/>
                  </a:lnTo>
                  <a:lnTo>
                    <a:pt x="9231" y="4096"/>
                  </a:lnTo>
                  <a:cubicBezTo>
                    <a:pt x="9420" y="4096"/>
                    <a:pt x="9578" y="4254"/>
                    <a:pt x="9578" y="4443"/>
                  </a:cubicBezTo>
                  <a:lnTo>
                    <a:pt x="9578" y="4852"/>
                  </a:lnTo>
                  <a:cubicBezTo>
                    <a:pt x="8790" y="5010"/>
                    <a:pt x="8192" y="5703"/>
                    <a:pt x="8192" y="6554"/>
                  </a:cubicBezTo>
                  <a:cubicBezTo>
                    <a:pt x="8192" y="7499"/>
                    <a:pt x="8948" y="8223"/>
                    <a:pt x="9893" y="8223"/>
                  </a:cubicBezTo>
                  <a:cubicBezTo>
                    <a:pt x="10838" y="8223"/>
                    <a:pt x="11594" y="7499"/>
                    <a:pt x="11594" y="6554"/>
                  </a:cubicBezTo>
                  <a:cubicBezTo>
                    <a:pt x="11689" y="5703"/>
                    <a:pt x="11153" y="5010"/>
                    <a:pt x="10366" y="4852"/>
                  </a:cubicBezTo>
                  <a:lnTo>
                    <a:pt x="10366" y="4443"/>
                  </a:lnTo>
                  <a:cubicBezTo>
                    <a:pt x="10366" y="3907"/>
                    <a:pt x="9893" y="3435"/>
                    <a:pt x="9326" y="3435"/>
                  </a:cubicBezTo>
                  <a:lnTo>
                    <a:pt x="6238" y="3435"/>
                  </a:lnTo>
                  <a:lnTo>
                    <a:pt x="6238" y="2710"/>
                  </a:lnTo>
                  <a:lnTo>
                    <a:pt x="8223" y="2710"/>
                  </a:lnTo>
                  <a:cubicBezTo>
                    <a:pt x="8444" y="2710"/>
                    <a:pt x="8601" y="2521"/>
                    <a:pt x="8601" y="2332"/>
                  </a:cubicBezTo>
                  <a:cubicBezTo>
                    <a:pt x="8381" y="977"/>
                    <a:pt x="7247" y="1"/>
                    <a:pt x="586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2" name="Google Shape;3702;p62"/>
            <p:cNvSpPr/>
            <p:nvPr/>
          </p:nvSpPr>
          <p:spPr>
            <a:xfrm>
              <a:off x="-32456950" y="3586425"/>
              <a:ext cx="68550" cy="69350"/>
            </a:xfrm>
            <a:custGeom>
              <a:rect b="b" l="l" r="r" t="t"/>
              <a:pathLst>
                <a:path extrusionOk="0" h="2774" w="2742">
                  <a:moveTo>
                    <a:pt x="1355" y="1"/>
                  </a:moveTo>
                  <a:cubicBezTo>
                    <a:pt x="631" y="1"/>
                    <a:pt x="1" y="631"/>
                    <a:pt x="1" y="1387"/>
                  </a:cubicBezTo>
                  <a:cubicBezTo>
                    <a:pt x="1" y="2143"/>
                    <a:pt x="631" y="2773"/>
                    <a:pt x="1355" y="2773"/>
                  </a:cubicBezTo>
                  <a:cubicBezTo>
                    <a:pt x="2111" y="2773"/>
                    <a:pt x="2742" y="2143"/>
                    <a:pt x="2742" y="1387"/>
                  </a:cubicBezTo>
                  <a:cubicBezTo>
                    <a:pt x="2742" y="631"/>
                    <a:pt x="2111" y="1"/>
                    <a:pt x="135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03" name="Google Shape;3703;p62"/>
          <p:cNvGrpSpPr/>
          <p:nvPr/>
        </p:nvGrpSpPr>
        <p:grpSpPr>
          <a:xfrm>
            <a:off x="1146288" y="3741726"/>
            <a:ext cx="294298" cy="279760"/>
            <a:chOff x="-32576675" y="3944600"/>
            <a:chExt cx="307200" cy="292025"/>
          </a:xfrm>
        </p:grpSpPr>
        <p:sp>
          <p:nvSpPr>
            <p:cNvPr id="3704" name="Google Shape;3704;p62"/>
            <p:cNvSpPr/>
            <p:nvPr/>
          </p:nvSpPr>
          <p:spPr>
            <a:xfrm>
              <a:off x="-32482950" y="3944600"/>
              <a:ext cx="213475" cy="214650"/>
            </a:xfrm>
            <a:custGeom>
              <a:rect b="b" l="l" r="r" t="t"/>
              <a:pathLst>
                <a:path extrusionOk="0" h="8586" w="8539">
                  <a:moveTo>
                    <a:pt x="5156" y="1"/>
                  </a:moveTo>
                  <a:cubicBezTo>
                    <a:pt x="4372" y="1"/>
                    <a:pt x="3593" y="308"/>
                    <a:pt x="2994" y="922"/>
                  </a:cubicBezTo>
                  <a:lnTo>
                    <a:pt x="1450" y="2466"/>
                  </a:lnTo>
                  <a:cubicBezTo>
                    <a:pt x="1681" y="2417"/>
                    <a:pt x="1916" y="2392"/>
                    <a:pt x="2152" y="2392"/>
                  </a:cubicBezTo>
                  <a:cubicBezTo>
                    <a:pt x="2529" y="2392"/>
                    <a:pt x="2909" y="2456"/>
                    <a:pt x="3277" y="2592"/>
                  </a:cubicBezTo>
                  <a:lnTo>
                    <a:pt x="3939" y="1899"/>
                  </a:lnTo>
                  <a:cubicBezTo>
                    <a:pt x="4270" y="1568"/>
                    <a:pt x="4703" y="1402"/>
                    <a:pt x="5136" y="1402"/>
                  </a:cubicBezTo>
                  <a:cubicBezTo>
                    <a:pt x="5569" y="1402"/>
                    <a:pt x="6003" y="1568"/>
                    <a:pt x="6333" y="1899"/>
                  </a:cubicBezTo>
                  <a:cubicBezTo>
                    <a:pt x="7027" y="2592"/>
                    <a:pt x="7027" y="3631"/>
                    <a:pt x="6333" y="4325"/>
                  </a:cubicBezTo>
                  <a:lnTo>
                    <a:pt x="3939" y="6719"/>
                  </a:lnTo>
                  <a:cubicBezTo>
                    <a:pt x="3608" y="7050"/>
                    <a:pt x="3175" y="7215"/>
                    <a:pt x="2742" y="7215"/>
                  </a:cubicBezTo>
                  <a:cubicBezTo>
                    <a:pt x="2309" y="7215"/>
                    <a:pt x="1875" y="7050"/>
                    <a:pt x="1545" y="6719"/>
                  </a:cubicBezTo>
                  <a:cubicBezTo>
                    <a:pt x="1261" y="6435"/>
                    <a:pt x="1104" y="6089"/>
                    <a:pt x="1072" y="5742"/>
                  </a:cubicBezTo>
                  <a:lnTo>
                    <a:pt x="1" y="6782"/>
                  </a:lnTo>
                  <a:cubicBezTo>
                    <a:pt x="158" y="7097"/>
                    <a:pt x="348" y="7381"/>
                    <a:pt x="600" y="7664"/>
                  </a:cubicBezTo>
                  <a:cubicBezTo>
                    <a:pt x="1214" y="8278"/>
                    <a:pt x="2002" y="8586"/>
                    <a:pt x="2781" y="8586"/>
                  </a:cubicBezTo>
                  <a:cubicBezTo>
                    <a:pt x="3561" y="8586"/>
                    <a:pt x="4333" y="8278"/>
                    <a:pt x="4916" y="7664"/>
                  </a:cubicBezTo>
                  <a:lnTo>
                    <a:pt x="7342" y="5270"/>
                  </a:lnTo>
                  <a:cubicBezTo>
                    <a:pt x="8539" y="4073"/>
                    <a:pt x="8539" y="2151"/>
                    <a:pt x="7342" y="922"/>
                  </a:cubicBezTo>
                  <a:cubicBezTo>
                    <a:pt x="6727" y="308"/>
                    <a:pt x="5940" y="1"/>
                    <a:pt x="515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5" name="Google Shape;3705;p62"/>
            <p:cNvSpPr/>
            <p:nvPr/>
          </p:nvSpPr>
          <p:spPr>
            <a:xfrm>
              <a:off x="-32576675" y="4020200"/>
              <a:ext cx="215850" cy="216425"/>
            </a:xfrm>
            <a:custGeom>
              <a:rect b="b" l="l" r="r" t="t"/>
              <a:pathLst>
                <a:path extrusionOk="0" h="8657" w="8634">
                  <a:moveTo>
                    <a:pt x="5865" y="1"/>
                  </a:moveTo>
                  <a:cubicBezTo>
                    <a:pt x="5081" y="1"/>
                    <a:pt x="4301" y="308"/>
                    <a:pt x="3718" y="922"/>
                  </a:cubicBezTo>
                  <a:lnTo>
                    <a:pt x="1230" y="3411"/>
                  </a:lnTo>
                  <a:cubicBezTo>
                    <a:pt x="1" y="4640"/>
                    <a:pt x="1" y="6562"/>
                    <a:pt x="1230" y="7759"/>
                  </a:cubicBezTo>
                  <a:cubicBezTo>
                    <a:pt x="1844" y="8358"/>
                    <a:pt x="2632" y="8657"/>
                    <a:pt x="3415" y="8657"/>
                  </a:cubicBezTo>
                  <a:cubicBezTo>
                    <a:pt x="4199" y="8657"/>
                    <a:pt x="4979" y="8358"/>
                    <a:pt x="5577" y="7759"/>
                  </a:cubicBezTo>
                  <a:lnTo>
                    <a:pt x="7152" y="6184"/>
                  </a:lnTo>
                  <a:lnTo>
                    <a:pt x="7152" y="6184"/>
                  </a:lnTo>
                  <a:cubicBezTo>
                    <a:pt x="6938" y="6218"/>
                    <a:pt x="6719" y="6235"/>
                    <a:pt x="6499" y="6235"/>
                  </a:cubicBezTo>
                  <a:cubicBezTo>
                    <a:pt x="6106" y="6235"/>
                    <a:pt x="5709" y="6179"/>
                    <a:pt x="5325" y="6058"/>
                  </a:cubicBezTo>
                  <a:lnTo>
                    <a:pt x="4569" y="6814"/>
                  </a:lnTo>
                  <a:cubicBezTo>
                    <a:pt x="4238" y="7145"/>
                    <a:pt x="3805" y="7310"/>
                    <a:pt x="3372" y="7310"/>
                  </a:cubicBezTo>
                  <a:cubicBezTo>
                    <a:pt x="2939" y="7310"/>
                    <a:pt x="2505" y="7145"/>
                    <a:pt x="2175" y="6814"/>
                  </a:cubicBezTo>
                  <a:cubicBezTo>
                    <a:pt x="1513" y="6121"/>
                    <a:pt x="1513" y="5081"/>
                    <a:pt x="2175" y="4388"/>
                  </a:cubicBezTo>
                  <a:lnTo>
                    <a:pt x="4664" y="1899"/>
                  </a:lnTo>
                  <a:cubicBezTo>
                    <a:pt x="4994" y="1568"/>
                    <a:pt x="5428" y="1403"/>
                    <a:pt x="5861" y="1403"/>
                  </a:cubicBezTo>
                  <a:cubicBezTo>
                    <a:pt x="6294" y="1403"/>
                    <a:pt x="6727" y="1568"/>
                    <a:pt x="7058" y="1899"/>
                  </a:cubicBezTo>
                  <a:cubicBezTo>
                    <a:pt x="7342" y="2183"/>
                    <a:pt x="7499" y="2561"/>
                    <a:pt x="7531" y="2907"/>
                  </a:cubicBezTo>
                  <a:lnTo>
                    <a:pt x="8287" y="2151"/>
                  </a:lnTo>
                  <a:lnTo>
                    <a:pt x="8633" y="1805"/>
                  </a:lnTo>
                  <a:cubicBezTo>
                    <a:pt x="8476" y="1490"/>
                    <a:pt x="8287" y="1206"/>
                    <a:pt x="8035" y="922"/>
                  </a:cubicBezTo>
                  <a:cubicBezTo>
                    <a:pt x="7436" y="308"/>
                    <a:pt x="6648" y="1"/>
                    <a:pt x="586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06" name="Google Shape;3706;p62"/>
          <p:cNvGrpSpPr/>
          <p:nvPr/>
        </p:nvGrpSpPr>
        <p:grpSpPr>
          <a:xfrm>
            <a:off x="3339201" y="2867691"/>
            <a:ext cx="279952" cy="279952"/>
            <a:chOff x="-30735200" y="3192625"/>
            <a:chExt cx="292225" cy="292225"/>
          </a:xfrm>
        </p:grpSpPr>
        <p:sp>
          <p:nvSpPr>
            <p:cNvPr id="3707" name="Google Shape;3707;p62"/>
            <p:cNvSpPr/>
            <p:nvPr/>
          </p:nvSpPr>
          <p:spPr>
            <a:xfrm>
              <a:off x="-30665100" y="3192625"/>
              <a:ext cx="175650" cy="223700"/>
            </a:xfrm>
            <a:custGeom>
              <a:rect b="b" l="l" r="r" t="t"/>
              <a:pathLst>
                <a:path extrusionOk="0" h="8948" w="7026">
                  <a:moveTo>
                    <a:pt x="2363" y="0"/>
                  </a:moveTo>
                  <a:cubicBezTo>
                    <a:pt x="2143" y="0"/>
                    <a:pt x="1985" y="158"/>
                    <a:pt x="1985" y="378"/>
                  </a:cubicBezTo>
                  <a:cubicBezTo>
                    <a:pt x="1985" y="567"/>
                    <a:pt x="2143" y="725"/>
                    <a:pt x="2363" y="725"/>
                  </a:cubicBezTo>
                  <a:lnTo>
                    <a:pt x="2710" y="725"/>
                  </a:lnTo>
                  <a:lnTo>
                    <a:pt x="2710" y="1576"/>
                  </a:lnTo>
                  <a:cubicBezTo>
                    <a:pt x="1135" y="2017"/>
                    <a:pt x="0" y="3466"/>
                    <a:pt x="0" y="5199"/>
                  </a:cubicBezTo>
                  <a:cubicBezTo>
                    <a:pt x="0" y="7278"/>
                    <a:pt x="1670" y="8948"/>
                    <a:pt x="3718" y="8948"/>
                  </a:cubicBezTo>
                  <a:cubicBezTo>
                    <a:pt x="3970" y="8948"/>
                    <a:pt x="4159" y="8916"/>
                    <a:pt x="4348" y="8853"/>
                  </a:cubicBezTo>
                  <a:cubicBezTo>
                    <a:pt x="4159" y="8664"/>
                    <a:pt x="4033" y="8381"/>
                    <a:pt x="4033" y="8066"/>
                  </a:cubicBezTo>
                  <a:cubicBezTo>
                    <a:pt x="4033" y="7877"/>
                    <a:pt x="4096" y="7687"/>
                    <a:pt x="4191" y="7530"/>
                  </a:cubicBezTo>
                  <a:lnTo>
                    <a:pt x="4191" y="7530"/>
                  </a:lnTo>
                  <a:cubicBezTo>
                    <a:pt x="4033" y="7561"/>
                    <a:pt x="3876" y="7561"/>
                    <a:pt x="3686" y="7561"/>
                  </a:cubicBezTo>
                  <a:cubicBezTo>
                    <a:pt x="2363" y="7561"/>
                    <a:pt x="1292" y="6522"/>
                    <a:pt x="1292" y="5167"/>
                  </a:cubicBezTo>
                  <a:cubicBezTo>
                    <a:pt x="1292" y="3844"/>
                    <a:pt x="2363" y="2773"/>
                    <a:pt x="3686" y="2773"/>
                  </a:cubicBezTo>
                  <a:cubicBezTo>
                    <a:pt x="4348" y="2773"/>
                    <a:pt x="4978" y="3088"/>
                    <a:pt x="5451" y="3560"/>
                  </a:cubicBezTo>
                  <a:cubicBezTo>
                    <a:pt x="5608" y="3466"/>
                    <a:pt x="5766" y="3466"/>
                    <a:pt x="5923" y="3466"/>
                  </a:cubicBezTo>
                  <a:lnTo>
                    <a:pt x="7026" y="3466"/>
                  </a:lnTo>
                  <a:cubicBezTo>
                    <a:pt x="6553" y="2584"/>
                    <a:pt x="5734" y="1859"/>
                    <a:pt x="4726" y="1576"/>
                  </a:cubicBezTo>
                  <a:lnTo>
                    <a:pt x="4726" y="725"/>
                  </a:lnTo>
                  <a:lnTo>
                    <a:pt x="5073" y="725"/>
                  </a:lnTo>
                  <a:cubicBezTo>
                    <a:pt x="5262" y="725"/>
                    <a:pt x="5419" y="567"/>
                    <a:pt x="5419" y="378"/>
                  </a:cubicBezTo>
                  <a:cubicBezTo>
                    <a:pt x="5419" y="158"/>
                    <a:pt x="5262" y="0"/>
                    <a:pt x="507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8" name="Google Shape;3708;p62"/>
            <p:cNvSpPr/>
            <p:nvPr/>
          </p:nvSpPr>
          <p:spPr>
            <a:xfrm>
              <a:off x="-30615475" y="3278475"/>
              <a:ext cx="52775" cy="52000"/>
            </a:xfrm>
            <a:custGeom>
              <a:rect b="b" l="l" r="r" t="t"/>
              <a:pathLst>
                <a:path extrusionOk="0" h="2080" w="2111">
                  <a:moveTo>
                    <a:pt x="1733" y="0"/>
                  </a:moveTo>
                  <a:cubicBezTo>
                    <a:pt x="1544" y="32"/>
                    <a:pt x="1386" y="158"/>
                    <a:pt x="1386" y="347"/>
                  </a:cubicBezTo>
                  <a:lnTo>
                    <a:pt x="1386" y="1387"/>
                  </a:lnTo>
                  <a:lnTo>
                    <a:pt x="378" y="1387"/>
                  </a:lnTo>
                  <a:cubicBezTo>
                    <a:pt x="158" y="1387"/>
                    <a:pt x="0" y="1544"/>
                    <a:pt x="0" y="1733"/>
                  </a:cubicBezTo>
                  <a:cubicBezTo>
                    <a:pt x="0" y="1922"/>
                    <a:pt x="158" y="2080"/>
                    <a:pt x="378" y="2080"/>
                  </a:cubicBezTo>
                  <a:lnTo>
                    <a:pt x="1733" y="2080"/>
                  </a:lnTo>
                  <a:cubicBezTo>
                    <a:pt x="1954" y="2080"/>
                    <a:pt x="2111" y="1922"/>
                    <a:pt x="2111" y="1733"/>
                  </a:cubicBezTo>
                  <a:lnTo>
                    <a:pt x="2111" y="347"/>
                  </a:lnTo>
                  <a:cubicBezTo>
                    <a:pt x="2111" y="158"/>
                    <a:pt x="1954" y="0"/>
                    <a:pt x="173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9" name="Google Shape;3709;p62"/>
            <p:cNvSpPr/>
            <p:nvPr/>
          </p:nvSpPr>
          <p:spPr>
            <a:xfrm>
              <a:off x="-30528850" y="3296575"/>
              <a:ext cx="85875" cy="25250"/>
            </a:xfrm>
            <a:custGeom>
              <a:rect b="b" l="l" r="r" t="t"/>
              <a:pathLst>
                <a:path extrusionOk="0" h="1010" w="3435">
                  <a:moveTo>
                    <a:pt x="536" y="1"/>
                  </a:moveTo>
                  <a:cubicBezTo>
                    <a:pt x="253" y="1"/>
                    <a:pt x="1" y="221"/>
                    <a:pt x="1" y="505"/>
                  </a:cubicBezTo>
                  <a:cubicBezTo>
                    <a:pt x="1" y="789"/>
                    <a:pt x="253" y="1009"/>
                    <a:pt x="536" y="1009"/>
                  </a:cubicBezTo>
                  <a:lnTo>
                    <a:pt x="2931" y="1009"/>
                  </a:lnTo>
                  <a:cubicBezTo>
                    <a:pt x="3214" y="1009"/>
                    <a:pt x="3435" y="789"/>
                    <a:pt x="3435" y="505"/>
                  </a:cubicBezTo>
                  <a:cubicBezTo>
                    <a:pt x="3435" y="221"/>
                    <a:pt x="3214" y="1"/>
                    <a:pt x="293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0" name="Google Shape;3710;p62"/>
            <p:cNvSpPr/>
            <p:nvPr/>
          </p:nvSpPr>
          <p:spPr>
            <a:xfrm>
              <a:off x="-30546175" y="3338325"/>
              <a:ext cx="85875" cy="26025"/>
            </a:xfrm>
            <a:custGeom>
              <a:rect b="b" l="l" r="r" t="t"/>
              <a:pathLst>
                <a:path extrusionOk="0" h="1041" w="3435">
                  <a:moveTo>
                    <a:pt x="505" y="1"/>
                  </a:moveTo>
                  <a:cubicBezTo>
                    <a:pt x="221" y="1"/>
                    <a:pt x="1" y="253"/>
                    <a:pt x="1" y="536"/>
                  </a:cubicBezTo>
                  <a:cubicBezTo>
                    <a:pt x="1" y="788"/>
                    <a:pt x="221" y="1040"/>
                    <a:pt x="505" y="1040"/>
                  </a:cubicBezTo>
                  <a:lnTo>
                    <a:pt x="2899" y="1040"/>
                  </a:lnTo>
                  <a:cubicBezTo>
                    <a:pt x="3183" y="1040"/>
                    <a:pt x="3435" y="851"/>
                    <a:pt x="3435" y="536"/>
                  </a:cubicBezTo>
                  <a:cubicBezTo>
                    <a:pt x="3435" y="253"/>
                    <a:pt x="3183" y="1"/>
                    <a:pt x="289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1" name="Google Shape;3711;p62"/>
            <p:cNvSpPr/>
            <p:nvPr/>
          </p:nvSpPr>
          <p:spPr>
            <a:xfrm>
              <a:off x="-30546175" y="3381650"/>
              <a:ext cx="67750" cy="26025"/>
            </a:xfrm>
            <a:custGeom>
              <a:rect b="b" l="l" r="r" t="t"/>
              <a:pathLst>
                <a:path extrusionOk="0" h="1041" w="2710">
                  <a:moveTo>
                    <a:pt x="505" y="0"/>
                  </a:moveTo>
                  <a:cubicBezTo>
                    <a:pt x="221" y="0"/>
                    <a:pt x="1" y="252"/>
                    <a:pt x="1" y="536"/>
                  </a:cubicBezTo>
                  <a:cubicBezTo>
                    <a:pt x="1" y="788"/>
                    <a:pt x="221" y="1040"/>
                    <a:pt x="505" y="1040"/>
                  </a:cubicBezTo>
                  <a:lnTo>
                    <a:pt x="2206" y="1040"/>
                  </a:lnTo>
                  <a:cubicBezTo>
                    <a:pt x="2490" y="1040"/>
                    <a:pt x="2710" y="788"/>
                    <a:pt x="2710" y="536"/>
                  </a:cubicBezTo>
                  <a:cubicBezTo>
                    <a:pt x="2710" y="252"/>
                    <a:pt x="2490" y="0"/>
                    <a:pt x="220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2" name="Google Shape;3712;p62"/>
            <p:cNvSpPr/>
            <p:nvPr/>
          </p:nvSpPr>
          <p:spPr>
            <a:xfrm>
              <a:off x="-30546175" y="3424175"/>
              <a:ext cx="51225" cy="26025"/>
            </a:xfrm>
            <a:custGeom>
              <a:rect b="b" l="l" r="r" t="t"/>
              <a:pathLst>
                <a:path extrusionOk="0" h="1041" w="2049">
                  <a:moveTo>
                    <a:pt x="505" y="1"/>
                  </a:moveTo>
                  <a:cubicBezTo>
                    <a:pt x="221" y="1"/>
                    <a:pt x="1" y="253"/>
                    <a:pt x="1" y="505"/>
                  </a:cubicBezTo>
                  <a:cubicBezTo>
                    <a:pt x="1" y="788"/>
                    <a:pt x="221" y="1040"/>
                    <a:pt x="505" y="1040"/>
                  </a:cubicBezTo>
                  <a:lnTo>
                    <a:pt x="1544" y="1040"/>
                  </a:lnTo>
                  <a:cubicBezTo>
                    <a:pt x="1796" y="1040"/>
                    <a:pt x="2048" y="788"/>
                    <a:pt x="2048" y="505"/>
                  </a:cubicBezTo>
                  <a:cubicBezTo>
                    <a:pt x="2048" y="253"/>
                    <a:pt x="1796" y="1"/>
                    <a:pt x="154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3" name="Google Shape;3713;p62"/>
            <p:cNvSpPr/>
            <p:nvPr/>
          </p:nvSpPr>
          <p:spPr>
            <a:xfrm>
              <a:off x="-30735200" y="3209325"/>
              <a:ext cx="174075" cy="275525"/>
            </a:xfrm>
            <a:custGeom>
              <a:rect b="b" l="l" r="r" t="t"/>
              <a:pathLst>
                <a:path extrusionOk="0" h="11021" w="6963">
                  <a:moveTo>
                    <a:pt x="3803" y="0"/>
                  </a:moveTo>
                  <a:cubicBezTo>
                    <a:pt x="3716" y="0"/>
                    <a:pt x="3637" y="52"/>
                    <a:pt x="3592" y="120"/>
                  </a:cubicBezTo>
                  <a:lnTo>
                    <a:pt x="1702" y="2231"/>
                  </a:lnTo>
                  <a:cubicBezTo>
                    <a:pt x="1544" y="2420"/>
                    <a:pt x="1418" y="2640"/>
                    <a:pt x="1418" y="2892"/>
                  </a:cubicBezTo>
                  <a:lnTo>
                    <a:pt x="1418" y="5917"/>
                  </a:lnTo>
                  <a:cubicBezTo>
                    <a:pt x="1418" y="6200"/>
                    <a:pt x="1292" y="6421"/>
                    <a:pt x="1103" y="6641"/>
                  </a:cubicBezTo>
                  <a:lnTo>
                    <a:pt x="126" y="7618"/>
                  </a:lnTo>
                  <a:cubicBezTo>
                    <a:pt x="0" y="7744"/>
                    <a:pt x="0" y="7965"/>
                    <a:pt x="126" y="8091"/>
                  </a:cubicBezTo>
                  <a:lnTo>
                    <a:pt x="2867" y="10926"/>
                  </a:lnTo>
                  <a:cubicBezTo>
                    <a:pt x="2930" y="10989"/>
                    <a:pt x="3017" y="11021"/>
                    <a:pt x="3104" y="11021"/>
                  </a:cubicBezTo>
                  <a:cubicBezTo>
                    <a:pt x="3190" y="11021"/>
                    <a:pt x="3277" y="10989"/>
                    <a:pt x="3340" y="10926"/>
                  </a:cubicBezTo>
                  <a:lnTo>
                    <a:pt x="4317" y="9949"/>
                  </a:lnTo>
                  <a:cubicBezTo>
                    <a:pt x="4537" y="9729"/>
                    <a:pt x="4758" y="9634"/>
                    <a:pt x="5041" y="9634"/>
                  </a:cubicBezTo>
                  <a:lnTo>
                    <a:pt x="6963" y="9634"/>
                  </a:lnTo>
                  <a:cubicBezTo>
                    <a:pt x="6900" y="9477"/>
                    <a:pt x="6837" y="9288"/>
                    <a:pt x="6837" y="9099"/>
                  </a:cubicBezTo>
                  <a:cubicBezTo>
                    <a:pt x="6837" y="9036"/>
                    <a:pt x="6837" y="8973"/>
                    <a:pt x="6900" y="8910"/>
                  </a:cubicBezTo>
                  <a:cubicBezTo>
                    <a:pt x="6774" y="8910"/>
                    <a:pt x="6648" y="8941"/>
                    <a:pt x="6522" y="8941"/>
                  </a:cubicBezTo>
                  <a:cubicBezTo>
                    <a:pt x="4096" y="8941"/>
                    <a:pt x="2080" y="6925"/>
                    <a:pt x="2080" y="4499"/>
                  </a:cubicBezTo>
                  <a:cubicBezTo>
                    <a:pt x="2080" y="2892"/>
                    <a:pt x="2962" y="1475"/>
                    <a:pt x="4254" y="687"/>
                  </a:cubicBezTo>
                  <a:cubicBezTo>
                    <a:pt x="4254" y="592"/>
                    <a:pt x="4222" y="529"/>
                    <a:pt x="4222" y="498"/>
                  </a:cubicBezTo>
                  <a:lnTo>
                    <a:pt x="4128" y="246"/>
                  </a:lnTo>
                  <a:cubicBezTo>
                    <a:pt x="4096" y="120"/>
                    <a:pt x="4002" y="57"/>
                    <a:pt x="3907" y="25"/>
                  </a:cubicBezTo>
                  <a:cubicBezTo>
                    <a:pt x="3872" y="8"/>
                    <a:pt x="3837" y="0"/>
                    <a:pt x="38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14" name="Google Shape;3714;p62"/>
          <p:cNvGrpSpPr/>
          <p:nvPr/>
        </p:nvGrpSpPr>
        <p:grpSpPr>
          <a:xfrm>
            <a:off x="3339939" y="3302777"/>
            <a:ext cx="279952" cy="278706"/>
            <a:chOff x="-30735200" y="3552550"/>
            <a:chExt cx="292225" cy="290925"/>
          </a:xfrm>
        </p:grpSpPr>
        <p:sp>
          <p:nvSpPr>
            <p:cNvPr id="3715" name="Google Shape;3715;p62"/>
            <p:cNvSpPr/>
            <p:nvPr/>
          </p:nvSpPr>
          <p:spPr>
            <a:xfrm>
              <a:off x="-30613900" y="3655750"/>
              <a:ext cx="170925" cy="187725"/>
            </a:xfrm>
            <a:custGeom>
              <a:rect b="b" l="l" r="r" t="t"/>
              <a:pathLst>
                <a:path extrusionOk="0" h="7509" w="6837">
                  <a:moveTo>
                    <a:pt x="5120" y="2079"/>
                  </a:moveTo>
                  <a:cubicBezTo>
                    <a:pt x="5206" y="2079"/>
                    <a:pt x="5293" y="2111"/>
                    <a:pt x="5356" y="2174"/>
                  </a:cubicBezTo>
                  <a:cubicBezTo>
                    <a:pt x="5451" y="2268"/>
                    <a:pt x="5451" y="2458"/>
                    <a:pt x="5356" y="2647"/>
                  </a:cubicBezTo>
                  <a:lnTo>
                    <a:pt x="3308" y="4694"/>
                  </a:lnTo>
                  <a:cubicBezTo>
                    <a:pt x="3214" y="4757"/>
                    <a:pt x="3151" y="4789"/>
                    <a:pt x="3056" y="4789"/>
                  </a:cubicBezTo>
                  <a:cubicBezTo>
                    <a:pt x="2993" y="4789"/>
                    <a:pt x="2899" y="4757"/>
                    <a:pt x="2836" y="4694"/>
                  </a:cubicBezTo>
                  <a:lnTo>
                    <a:pt x="2174" y="4001"/>
                  </a:lnTo>
                  <a:cubicBezTo>
                    <a:pt x="2048" y="3907"/>
                    <a:pt x="2048" y="3655"/>
                    <a:pt x="2174" y="3529"/>
                  </a:cubicBezTo>
                  <a:cubicBezTo>
                    <a:pt x="2221" y="3481"/>
                    <a:pt x="2308" y="3458"/>
                    <a:pt x="2399" y="3458"/>
                  </a:cubicBezTo>
                  <a:cubicBezTo>
                    <a:pt x="2489" y="3458"/>
                    <a:pt x="2584" y="3481"/>
                    <a:pt x="2647" y="3529"/>
                  </a:cubicBezTo>
                  <a:lnTo>
                    <a:pt x="3056" y="3970"/>
                  </a:lnTo>
                  <a:lnTo>
                    <a:pt x="4883" y="2174"/>
                  </a:lnTo>
                  <a:cubicBezTo>
                    <a:pt x="4946" y="2111"/>
                    <a:pt x="5033" y="2079"/>
                    <a:pt x="5120" y="2079"/>
                  </a:cubicBezTo>
                  <a:close/>
                  <a:moveTo>
                    <a:pt x="1701" y="0"/>
                  </a:moveTo>
                  <a:cubicBezTo>
                    <a:pt x="725" y="0"/>
                    <a:pt x="0" y="756"/>
                    <a:pt x="0" y="1701"/>
                  </a:cubicBezTo>
                  <a:lnTo>
                    <a:pt x="0" y="4411"/>
                  </a:lnTo>
                  <a:cubicBezTo>
                    <a:pt x="0" y="5356"/>
                    <a:pt x="725" y="6112"/>
                    <a:pt x="1701" y="6112"/>
                  </a:cubicBezTo>
                  <a:lnTo>
                    <a:pt x="2048" y="6112"/>
                  </a:lnTo>
                  <a:lnTo>
                    <a:pt x="2048" y="7152"/>
                  </a:lnTo>
                  <a:cubicBezTo>
                    <a:pt x="2048" y="7309"/>
                    <a:pt x="2111" y="7435"/>
                    <a:pt x="2237" y="7467"/>
                  </a:cubicBezTo>
                  <a:cubicBezTo>
                    <a:pt x="2289" y="7493"/>
                    <a:pt x="2347" y="7508"/>
                    <a:pt x="2401" y="7508"/>
                  </a:cubicBezTo>
                  <a:cubicBezTo>
                    <a:pt x="2477" y="7508"/>
                    <a:pt x="2547" y="7478"/>
                    <a:pt x="2584" y="7404"/>
                  </a:cubicBezTo>
                  <a:lnTo>
                    <a:pt x="3844" y="6112"/>
                  </a:lnTo>
                  <a:lnTo>
                    <a:pt x="5073" y="6112"/>
                  </a:lnTo>
                  <a:cubicBezTo>
                    <a:pt x="6018" y="6112"/>
                    <a:pt x="6805" y="5356"/>
                    <a:pt x="6805" y="4411"/>
                  </a:cubicBezTo>
                  <a:lnTo>
                    <a:pt x="6805" y="1701"/>
                  </a:lnTo>
                  <a:cubicBezTo>
                    <a:pt x="6837" y="756"/>
                    <a:pt x="6049" y="0"/>
                    <a:pt x="510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6" name="Google Shape;3716;p62"/>
            <p:cNvSpPr/>
            <p:nvPr/>
          </p:nvSpPr>
          <p:spPr>
            <a:xfrm>
              <a:off x="-30735200" y="3552550"/>
              <a:ext cx="188275" cy="205075"/>
            </a:xfrm>
            <a:custGeom>
              <a:rect b="b" l="l" r="r" t="t"/>
              <a:pathLst>
                <a:path extrusionOk="0" h="8203" w="7531">
                  <a:moveTo>
                    <a:pt x="3781" y="1356"/>
                  </a:moveTo>
                  <a:cubicBezTo>
                    <a:pt x="4317" y="1356"/>
                    <a:pt x="4789" y="1828"/>
                    <a:pt x="4789" y="2395"/>
                  </a:cubicBezTo>
                  <a:cubicBezTo>
                    <a:pt x="4789" y="2710"/>
                    <a:pt x="4632" y="3025"/>
                    <a:pt x="4411" y="3214"/>
                  </a:cubicBezTo>
                  <a:cubicBezTo>
                    <a:pt x="4254" y="3341"/>
                    <a:pt x="4128" y="3530"/>
                    <a:pt x="4128" y="3782"/>
                  </a:cubicBezTo>
                  <a:cubicBezTo>
                    <a:pt x="4128" y="3971"/>
                    <a:pt x="3970" y="4128"/>
                    <a:pt x="3781" y="4128"/>
                  </a:cubicBezTo>
                  <a:cubicBezTo>
                    <a:pt x="3592" y="4128"/>
                    <a:pt x="3434" y="3971"/>
                    <a:pt x="3434" y="3782"/>
                  </a:cubicBezTo>
                  <a:cubicBezTo>
                    <a:pt x="3434" y="3341"/>
                    <a:pt x="3624" y="2931"/>
                    <a:pt x="3970" y="2679"/>
                  </a:cubicBezTo>
                  <a:cubicBezTo>
                    <a:pt x="4065" y="2584"/>
                    <a:pt x="4096" y="2521"/>
                    <a:pt x="4096" y="2395"/>
                  </a:cubicBezTo>
                  <a:cubicBezTo>
                    <a:pt x="4096" y="2206"/>
                    <a:pt x="3939" y="2049"/>
                    <a:pt x="3750" y="2049"/>
                  </a:cubicBezTo>
                  <a:cubicBezTo>
                    <a:pt x="3529" y="2049"/>
                    <a:pt x="3371" y="2206"/>
                    <a:pt x="3371" y="2395"/>
                  </a:cubicBezTo>
                  <a:cubicBezTo>
                    <a:pt x="3371" y="2584"/>
                    <a:pt x="3214" y="2742"/>
                    <a:pt x="3025" y="2742"/>
                  </a:cubicBezTo>
                  <a:cubicBezTo>
                    <a:pt x="2836" y="2742"/>
                    <a:pt x="2678" y="2584"/>
                    <a:pt x="2678" y="2395"/>
                  </a:cubicBezTo>
                  <a:cubicBezTo>
                    <a:pt x="2741" y="1828"/>
                    <a:pt x="3214" y="1356"/>
                    <a:pt x="3781" y="1356"/>
                  </a:cubicBezTo>
                  <a:close/>
                  <a:moveTo>
                    <a:pt x="3781" y="4758"/>
                  </a:moveTo>
                  <a:cubicBezTo>
                    <a:pt x="3970" y="4758"/>
                    <a:pt x="4128" y="4916"/>
                    <a:pt x="4128" y="5105"/>
                  </a:cubicBezTo>
                  <a:cubicBezTo>
                    <a:pt x="4128" y="5294"/>
                    <a:pt x="3970" y="5451"/>
                    <a:pt x="3781" y="5451"/>
                  </a:cubicBezTo>
                  <a:cubicBezTo>
                    <a:pt x="3592" y="5451"/>
                    <a:pt x="3434" y="5294"/>
                    <a:pt x="3434" y="5105"/>
                  </a:cubicBezTo>
                  <a:cubicBezTo>
                    <a:pt x="3434" y="4916"/>
                    <a:pt x="3592" y="4758"/>
                    <a:pt x="3781" y="4758"/>
                  </a:cubicBezTo>
                  <a:close/>
                  <a:moveTo>
                    <a:pt x="1733" y="1"/>
                  </a:moveTo>
                  <a:cubicBezTo>
                    <a:pt x="788" y="1"/>
                    <a:pt x="0" y="789"/>
                    <a:pt x="0" y="1734"/>
                  </a:cubicBezTo>
                  <a:lnTo>
                    <a:pt x="0" y="5136"/>
                  </a:lnTo>
                  <a:cubicBezTo>
                    <a:pt x="0" y="5987"/>
                    <a:pt x="631" y="6649"/>
                    <a:pt x="1418" y="6806"/>
                  </a:cubicBezTo>
                  <a:lnTo>
                    <a:pt x="1418" y="7846"/>
                  </a:lnTo>
                  <a:cubicBezTo>
                    <a:pt x="1418" y="8003"/>
                    <a:pt x="1481" y="8129"/>
                    <a:pt x="1607" y="8161"/>
                  </a:cubicBezTo>
                  <a:cubicBezTo>
                    <a:pt x="1659" y="8187"/>
                    <a:pt x="1717" y="8202"/>
                    <a:pt x="1771" y="8202"/>
                  </a:cubicBezTo>
                  <a:cubicBezTo>
                    <a:pt x="1848" y="8202"/>
                    <a:pt x="1917" y="8172"/>
                    <a:pt x="1954" y="8098"/>
                  </a:cubicBezTo>
                  <a:lnTo>
                    <a:pt x="3214" y="6838"/>
                  </a:lnTo>
                  <a:lnTo>
                    <a:pt x="4096" y="6838"/>
                  </a:lnTo>
                  <a:lnTo>
                    <a:pt x="4096" y="5798"/>
                  </a:lnTo>
                  <a:cubicBezTo>
                    <a:pt x="4096" y="4475"/>
                    <a:pt x="5167" y="3404"/>
                    <a:pt x="6490" y="3404"/>
                  </a:cubicBezTo>
                  <a:lnTo>
                    <a:pt x="7530" y="3404"/>
                  </a:lnTo>
                  <a:lnTo>
                    <a:pt x="7530" y="1734"/>
                  </a:lnTo>
                  <a:cubicBezTo>
                    <a:pt x="7530" y="789"/>
                    <a:pt x="6774" y="1"/>
                    <a:pt x="582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17" name="Google Shape;3717;p62"/>
          <p:cNvGrpSpPr/>
          <p:nvPr/>
        </p:nvGrpSpPr>
        <p:grpSpPr>
          <a:xfrm>
            <a:off x="3339939" y="3738605"/>
            <a:ext cx="279952" cy="279209"/>
            <a:chOff x="-30735200" y="3910925"/>
            <a:chExt cx="292225" cy="291450"/>
          </a:xfrm>
        </p:grpSpPr>
        <p:sp>
          <p:nvSpPr>
            <p:cNvPr id="3718" name="Google Shape;3718;p62"/>
            <p:cNvSpPr/>
            <p:nvPr/>
          </p:nvSpPr>
          <p:spPr>
            <a:xfrm>
              <a:off x="-30683225" y="3962900"/>
              <a:ext cx="188275" cy="186700"/>
            </a:xfrm>
            <a:custGeom>
              <a:rect b="b" l="l" r="r" t="t"/>
              <a:pathLst>
                <a:path extrusionOk="0" h="7468" w="7531">
                  <a:moveTo>
                    <a:pt x="3750" y="663"/>
                  </a:moveTo>
                  <a:cubicBezTo>
                    <a:pt x="3939" y="663"/>
                    <a:pt x="4096" y="820"/>
                    <a:pt x="4096" y="1009"/>
                  </a:cubicBezTo>
                  <a:lnTo>
                    <a:pt x="4096" y="3624"/>
                  </a:lnTo>
                  <a:lnTo>
                    <a:pt x="5357" y="4884"/>
                  </a:lnTo>
                  <a:cubicBezTo>
                    <a:pt x="5514" y="5042"/>
                    <a:pt x="5514" y="5231"/>
                    <a:pt x="5357" y="5357"/>
                  </a:cubicBezTo>
                  <a:cubicBezTo>
                    <a:pt x="5294" y="5420"/>
                    <a:pt x="5207" y="5451"/>
                    <a:pt x="5120" y="5451"/>
                  </a:cubicBezTo>
                  <a:cubicBezTo>
                    <a:pt x="5034" y="5451"/>
                    <a:pt x="4947" y="5420"/>
                    <a:pt x="4884" y="5357"/>
                  </a:cubicBezTo>
                  <a:lnTo>
                    <a:pt x="3498" y="3971"/>
                  </a:lnTo>
                  <a:cubicBezTo>
                    <a:pt x="3435" y="3908"/>
                    <a:pt x="3403" y="3813"/>
                    <a:pt x="3403" y="3719"/>
                  </a:cubicBezTo>
                  <a:lnTo>
                    <a:pt x="3403" y="1009"/>
                  </a:lnTo>
                  <a:cubicBezTo>
                    <a:pt x="3403" y="820"/>
                    <a:pt x="3561" y="663"/>
                    <a:pt x="3750" y="663"/>
                  </a:cubicBezTo>
                  <a:close/>
                  <a:moveTo>
                    <a:pt x="3750" y="1"/>
                  </a:moveTo>
                  <a:cubicBezTo>
                    <a:pt x="1671" y="1"/>
                    <a:pt x="1" y="1702"/>
                    <a:pt x="1" y="3750"/>
                  </a:cubicBezTo>
                  <a:cubicBezTo>
                    <a:pt x="1" y="5829"/>
                    <a:pt x="1702" y="7468"/>
                    <a:pt x="3750" y="7468"/>
                  </a:cubicBezTo>
                  <a:cubicBezTo>
                    <a:pt x="5798" y="7468"/>
                    <a:pt x="7499" y="5798"/>
                    <a:pt x="7499" y="3750"/>
                  </a:cubicBezTo>
                  <a:cubicBezTo>
                    <a:pt x="7530" y="1702"/>
                    <a:pt x="5829" y="1"/>
                    <a:pt x="375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9" name="Google Shape;3719;p62"/>
            <p:cNvSpPr/>
            <p:nvPr/>
          </p:nvSpPr>
          <p:spPr>
            <a:xfrm>
              <a:off x="-30735200" y="3910925"/>
              <a:ext cx="292225" cy="291450"/>
            </a:xfrm>
            <a:custGeom>
              <a:rect b="b" l="l" r="r" t="t"/>
              <a:pathLst>
                <a:path extrusionOk="0" h="11658" w="11689">
                  <a:moveTo>
                    <a:pt x="5829" y="1355"/>
                  </a:moveTo>
                  <a:cubicBezTo>
                    <a:pt x="8286" y="1355"/>
                    <a:pt x="10271" y="3372"/>
                    <a:pt x="10271" y="5829"/>
                  </a:cubicBezTo>
                  <a:cubicBezTo>
                    <a:pt x="10271" y="8286"/>
                    <a:pt x="8318" y="10271"/>
                    <a:pt x="5829" y="10271"/>
                  </a:cubicBezTo>
                  <a:cubicBezTo>
                    <a:pt x="3403" y="10271"/>
                    <a:pt x="1387" y="8255"/>
                    <a:pt x="1387" y="5829"/>
                  </a:cubicBezTo>
                  <a:cubicBezTo>
                    <a:pt x="1387" y="3372"/>
                    <a:pt x="3371" y="1355"/>
                    <a:pt x="5829" y="1355"/>
                  </a:cubicBezTo>
                  <a:close/>
                  <a:moveTo>
                    <a:pt x="5829" y="1"/>
                  </a:moveTo>
                  <a:cubicBezTo>
                    <a:pt x="2647" y="1"/>
                    <a:pt x="0" y="2616"/>
                    <a:pt x="0" y="5829"/>
                  </a:cubicBezTo>
                  <a:cubicBezTo>
                    <a:pt x="0" y="9011"/>
                    <a:pt x="2647" y="11657"/>
                    <a:pt x="5829" y="11657"/>
                  </a:cubicBezTo>
                  <a:cubicBezTo>
                    <a:pt x="9011" y="11657"/>
                    <a:pt x="11657" y="9011"/>
                    <a:pt x="11657" y="5829"/>
                  </a:cubicBezTo>
                  <a:cubicBezTo>
                    <a:pt x="11689" y="2616"/>
                    <a:pt x="9042" y="1"/>
                    <a:pt x="582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720" name="Google Shape;3720;p62"/>
          <p:cNvSpPr/>
          <p:nvPr/>
        </p:nvSpPr>
        <p:spPr>
          <a:xfrm>
            <a:off x="1156924" y="4181612"/>
            <a:ext cx="279952" cy="279209"/>
          </a:xfrm>
          <a:custGeom>
            <a:rect b="b" l="l" r="r" t="t"/>
            <a:pathLst>
              <a:path extrusionOk="0" h="11658" w="11689">
                <a:moveTo>
                  <a:pt x="5829" y="2458"/>
                </a:moveTo>
                <a:cubicBezTo>
                  <a:pt x="6207" y="2458"/>
                  <a:pt x="6491" y="2773"/>
                  <a:pt x="6491" y="3120"/>
                </a:cubicBezTo>
                <a:cubicBezTo>
                  <a:pt x="6522" y="3466"/>
                  <a:pt x="6207" y="3781"/>
                  <a:pt x="5829" y="3781"/>
                </a:cubicBezTo>
                <a:cubicBezTo>
                  <a:pt x="5419" y="3781"/>
                  <a:pt x="5136" y="3466"/>
                  <a:pt x="5136" y="3120"/>
                </a:cubicBezTo>
                <a:cubicBezTo>
                  <a:pt x="5136" y="2742"/>
                  <a:pt x="5482" y="2458"/>
                  <a:pt x="5829" y="2458"/>
                </a:cubicBezTo>
                <a:close/>
                <a:moveTo>
                  <a:pt x="5860" y="4474"/>
                </a:moveTo>
                <a:cubicBezTo>
                  <a:pt x="6238" y="4474"/>
                  <a:pt x="6522" y="4789"/>
                  <a:pt x="6522" y="5136"/>
                </a:cubicBezTo>
                <a:lnTo>
                  <a:pt x="6522" y="8570"/>
                </a:lnTo>
                <a:cubicBezTo>
                  <a:pt x="6522" y="8948"/>
                  <a:pt x="6207" y="9232"/>
                  <a:pt x="5860" y="9232"/>
                </a:cubicBezTo>
                <a:cubicBezTo>
                  <a:pt x="5451" y="9232"/>
                  <a:pt x="5199" y="8917"/>
                  <a:pt x="5199" y="8570"/>
                </a:cubicBezTo>
                <a:lnTo>
                  <a:pt x="5199" y="5136"/>
                </a:lnTo>
                <a:cubicBezTo>
                  <a:pt x="5199" y="4726"/>
                  <a:pt x="5514" y="4474"/>
                  <a:pt x="5860" y="4474"/>
                </a:cubicBezTo>
                <a:close/>
                <a:moveTo>
                  <a:pt x="5829" y="1"/>
                </a:moveTo>
                <a:cubicBezTo>
                  <a:pt x="2615" y="1"/>
                  <a:pt x="0" y="2647"/>
                  <a:pt x="0" y="5829"/>
                </a:cubicBezTo>
                <a:cubicBezTo>
                  <a:pt x="0" y="9043"/>
                  <a:pt x="2615" y="11657"/>
                  <a:pt x="5829" y="11657"/>
                </a:cubicBezTo>
                <a:cubicBezTo>
                  <a:pt x="9011" y="11657"/>
                  <a:pt x="11657" y="9043"/>
                  <a:pt x="11657" y="5829"/>
                </a:cubicBezTo>
                <a:cubicBezTo>
                  <a:pt x="11689" y="2647"/>
                  <a:pt x="9042" y="1"/>
                  <a:pt x="582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21" name="Google Shape;3721;p62"/>
          <p:cNvGrpSpPr/>
          <p:nvPr/>
        </p:nvGrpSpPr>
        <p:grpSpPr>
          <a:xfrm>
            <a:off x="5085871" y="1557356"/>
            <a:ext cx="283176" cy="283376"/>
            <a:chOff x="-57956275" y="3197925"/>
            <a:chExt cx="319000" cy="319225"/>
          </a:xfrm>
        </p:grpSpPr>
        <p:sp>
          <p:nvSpPr>
            <p:cNvPr id="3722" name="Google Shape;3722;p62"/>
            <p:cNvSpPr/>
            <p:nvPr/>
          </p:nvSpPr>
          <p:spPr>
            <a:xfrm>
              <a:off x="-57940525" y="3353300"/>
              <a:ext cx="18150" cy="65400"/>
            </a:xfrm>
            <a:custGeom>
              <a:rect b="b" l="l" r="r" t="t"/>
              <a:pathLst>
                <a:path extrusionOk="0" h="2616" w="726">
                  <a:moveTo>
                    <a:pt x="725" y="0"/>
                  </a:moveTo>
                  <a:cubicBezTo>
                    <a:pt x="316" y="284"/>
                    <a:pt x="1" y="756"/>
                    <a:pt x="1" y="1292"/>
                  </a:cubicBezTo>
                  <a:cubicBezTo>
                    <a:pt x="1" y="1859"/>
                    <a:pt x="316" y="2332"/>
                    <a:pt x="725" y="2615"/>
                  </a:cubicBezTo>
                  <a:lnTo>
                    <a:pt x="725" y="2395"/>
                  </a:lnTo>
                  <a:lnTo>
                    <a:pt x="72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3" name="Google Shape;3723;p62"/>
            <p:cNvSpPr/>
            <p:nvPr/>
          </p:nvSpPr>
          <p:spPr>
            <a:xfrm>
              <a:off x="-57679825" y="3353300"/>
              <a:ext cx="18925" cy="65400"/>
            </a:xfrm>
            <a:custGeom>
              <a:rect b="b" l="l" r="r" t="t"/>
              <a:pathLst>
                <a:path extrusionOk="0" h="2616" w="757">
                  <a:moveTo>
                    <a:pt x="1" y="0"/>
                  </a:moveTo>
                  <a:lnTo>
                    <a:pt x="1" y="2395"/>
                  </a:lnTo>
                  <a:lnTo>
                    <a:pt x="1" y="2615"/>
                  </a:lnTo>
                  <a:cubicBezTo>
                    <a:pt x="442" y="2332"/>
                    <a:pt x="757" y="1859"/>
                    <a:pt x="757" y="1292"/>
                  </a:cubicBezTo>
                  <a:cubicBezTo>
                    <a:pt x="757" y="756"/>
                    <a:pt x="442" y="284"/>
                    <a:pt x="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4" name="Google Shape;3724;p62"/>
            <p:cNvSpPr/>
            <p:nvPr/>
          </p:nvSpPr>
          <p:spPr>
            <a:xfrm>
              <a:off x="-57956275" y="3255625"/>
              <a:ext cx="319000" cy="55175"/>
            </a:xfrm>
            <a:custGeom>
              <a:rect b="b" l="l" r="r" t="t"/>
              <a:pathLst>
                <a:path extrusionOk="0" h="2207" w="12760">
                  <a:moveTo>
                    <a:pt x="442" y="1"/>
                  </a:moveTo>
                  <a:cubicBezTo>
                    <a:pt x="190" y="1"/>
                    <a:pt x="1" y="253"/>
                    <a:pt x="64" y="442"/>
                  </a:cubicBezTo>
                  <a:cubicBezTo>
                    <a:pt x="284" y="1481"/>
                    <a:pt x="1261" y="2206"/>
                    <a:pt x="2332" y="2206"/>
                  </a:cubicBezTo>
                  <a:lnTo>
                    <a:pt x="10523" y="2206"/>
                  </a:lnTo>
                  <a:cubicBezTo>
                    <a:pt x="11563" y="2206"/>
                    <a:pt x="12571" y="1418"/>
                    <a:pt x="12760" y="442"/>
                  </a:cubicBezTo>
                  <a:cubicBezTo>
                    <a:pt x="12603" y="221"/>
                    <a:pt x="12445" y="1"/>
                    <a:pt x="12193" y="1"/>
                  </a:cubicBezTo>
                  <a:lnTo>
                    <a:pt x="10303" y="1"/>
                  </a:lnTo>
                  <a:lnTo>
                    <a:pt x="10303" y="757"/>
                  </a:lnTo>
                  <a:cubicBezTo>
                    <a:pt x="10303" y="946"/>
                    <a:pt x="10145" y="1103"/>
                    <a:pt x="9956" y="1103"/>
                  </a:cubicBezTo>
                  <a:cubicBezTo>
                    <a:pt x="9767" y="1103"/>
                    <a:pt x="9610" y="946"/>
                    <a:pt x="9610" y="757"/>
                  </a:cubicBezTo>
                  <a:lnTo>
                    <a:pt x="9610" y="1"/>
                  </a:lnTo>
                  <a:lnTo>
                    <a:pt x="8853" y="1"/>
                  </a:lnTo>
                  <a:lnTo>
                    <a:pt x="8853" y="757"/>
                  </a:lnTo>
                  <a:cubicBezTo>
                    <a:pt x="8853" y="946"/>
                    <a:pt x="8696" y="1103"/>
                    <a:pt x="8507" y="1103"/>
                  </a:cubicBezTo>
                  <a:cubicBezTo>
                    <a:pt x="8318" y="1103"/>
                    <a:pt x="8160" y="946"/>
                    <a:pt x="8160" y="757"/>
                  </a:cubicBezTo>
                  <a:lnTo>
                    <a:pt x="8160" y="1"/>
                  </a:lnTo>
                  <a:lnTo>
                    <a:pt x="7404" y="1"/>
                  </a:lnTo>
                  <a:lnTo>
                    <a:pt x="7404" y="757"/>
                  </a:lnTo>
                  <a:cubicBezTo>
                    <a:pt x="7404" y="946"/>
                    <a:pt x="7247" y="1103"/>
                    <a:pt x="7058" y="1103"/>
                  </a:cubicBezTo>
                  <a:cubicBezTo>
                    <a:pt x="6837" y="1103"/>
                    <a:pt x="6680" y="946"/>
                    <a:pt x="6680" y="757"/>
                  </a:cubicBezTo>
                  <a:lnTo>
                    <a:pt x="6680" y="1"/>
                  </a:lnTo>
                  <a:lnTo>
                    <a:pt x="5955" y="1"/>
                  </a:lnTo>
                  <a:lnTo>
                    <a:pt x="5955" y="757"/>
                  </a:lnTo>
                  <a:cubicBezTo>
                    <a:pt x="5955" y="946"/>
                    <a:pt x="5797" y="1103"/>
                    <a:pt x="5577" y="1103"/>
                  </a:cubicBezTo>
                  <a:cubicBezTo>
                    <a:pt x="5388" y="1103"/>
                    <a:pt x="5230" y="946"/>
                    <a:pt x="5230" y="757"/>
                  </a:cubicBezTo>
                  <a:lnTo>
                    <a:pt x="5230" y="1"/>
                  </a:lnTo>
                  <a:lnTo>
                    <a:pt x="4474" y="1"/>
                  </a:lnTo>
                  <a:lnTo>
                    <a:pt x="4474" y="757"/>
                  </a:lnTo>
                  <a:cubicBezTo>
                    <a:pt x="4474" y="946"/>
                    <a:pt x="4317" y="1103"/>
                    <a:pt x="4128" y="1103"/>
                  </a:cubicBezTo>
                  <a:cubicBezTo>
                    <a:pt x="3939" y="1103"/>
                    <a:pt x="3781" y="946"/>
                    <a:pt x="3781" y="757"/>
                  </a:cubicBezTo>
                  <a:lnTo>
                    <a:pt x="3781" y="1"/>
                  </a:lnTo>
                  <a:lnTo>
                    <a:pt x="3025" y="1"/>
                  </a:lnTo>
                  <a:lnTo>
                    <a:pt x="3025" y="757"/>
                  </a:lnTo>
                  <a:cubicBezTo>
                    <a:pt x="3025" y="946"/>
                    <a:pt x="2867" y="1103"/>
                    <a:pt x="2678" y="1103"/>
                  </a:cubicBezTo>
                  <a:cubicBezTo>
                    <a:pt x="2489" y="1103"/>
                    <a:pt x="2332" y="946"/>
                    <a:pt x="2332" y="757"/>
                  </a:cubicBezTo>
                  <a:lnTo>
                    <a:pt x="233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5" name="Google Shape;3725;p62"/>
            <p:cNvSpPr/>
            <p:nvPr/>
          </p:nvSpPr>
          <p:spPr>
            <a:xfrm>
              <a:off x="-57868050" y="3494275"/>
              <a:ext cx="18900" cy="22875"/>
            </a:xfrm>
            <a:custGeom>
              <a:rect b="b" l="l" r="r" t="t"/>
              <a:pathLst>
                <a:path extrusionOk="0" h="915" w="756">
                  <a:moveTo>
                    <a:pt x="0" y="1"/>
                  </a:moveTo>
                  <a:lnTo>
                    <a:pt x="0" y="536"/>
                  </a:lnTo>
                  <a:lnTo>
                    <a:pt x="32" y="536"/>
                  </a:lnTo>
                  <a:cubicBezTo>
                    <a:pt x="32" y="757"/>
                    <a:pt x="189" y="914"/>
                    <a:pt x="410" y="914"/>
                  </a:cubicBezTo>
                  <a:cubicBezTo>
                    <a:pt x="599" y="914"/>
                    <a:pt x="756" y="757"/>
                    <a:pt x="756" y="536"/>
                  </a:cubicBezTo>
                  <a:lnTo>
                    <a:pt x="756" y="473"/>
                  </a:lnTo>
                  <a:cubicBezTo>
                    <a:pt x="473" y="347"/>
                    <a:pt x="252" y="158"/>
                    <a:pt x="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6" name="Google Shape;3726;p62"/>
            <p:cNvSpPr/>
            <p:nvPr/>
          </p:nvSpPr>
          <p:spPr>
            <a:xfrm>
              <a:off x="-57755425" y="3494275"/>
              <a:ext cx="18125" cy="22875"/>
            </a:xfrm>
            <a:custGeom>
              <a:rect b="b" l="l" r="r" t="t"/>
              <a:pathLst>
                <a:path extrusionOk="0" h="915" w="725">
                  <a:moveTo>
                    <a:pt x="725" y="1"/>
                  </a:moveTo>
                  <a:cubicBezTo>
                    <a:pt x="504" y="190"/>
                    <a:pt x="252" y="347"/>
                    <a:pt x="0" y="473"/>
                  </a:cubicBezTo>
                  <a:lnTo>
                    <a:pt x="0" y="536"/>
                  </a:lnTo>
                  <a:lnTo>
                    <a:pt x="32" y="536"/>
                  </a:lnTo>
                  <a:cubicBezTo>
                    <a:pt x="32" y="757"/>
                    <a:pt x="189" y="914"/>
                    <a:pt x="378" y="914"/>
                  </a:cubicBezTo>
                  <a:cubicBezTo>
                    <a:pt x="567" y="914"/>
                    <a:pt x="725" y="757"/>
                    <a:pt x="725" y="536"/>
                  </a:cubicBezTo>
                  <a:lnTo>
                    <a:pt x="72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7" name="Google Shape;3727;p62"/>
            <p:cNvSpPr/>
            <p:nvPr/>
          </p:nvSpPr>
          <p:spPr>
            <a:xfrm>
              <a:off x="-57903500" y="3329675"/>
              <a:ext cx="204800" cy="187475"/>
            </a:xfrm>
            <a:custGeom>
              <a:rect b="b" l="l" r="r" t="t"/>
              <a:pathLst>
                <a:path extrusionOk="0" h="7499" w="8192">
                  <a:moveTo>
                    <a:pt x="2615" y="756"/>
                  </a:moveTo>
                  <a:cubicBezTo>
                    <a:pt x="2804" y="756"/>
                    <a:pt x="2962" y="914"/>
                    <a:pt x="2962" y="1103"/>
                  </a:cubicBezTo>
                  <a:cubicBezTo>
                    <a:pt x="2962" y="1292"/>
                    <a:pt x="2804" y="1449"/>
                    <a:pt x="2615" y="1449"/>
                  </a:cubicBezTo>
                  <a:cubicBezTo>
                    <a:pt x="2395" y="1449"/>
                    <a:pt x="2269" y="1292"/>
                    <a:pt x="2269" y="1103"/>
                  </a:cubicBezTo>
                  <a:cubicBezTo>
                    <a:pt x="2206" y="945"/>
                    <a:pt x="2395" y="756"/>
                    <a:pt x="2615" y="756"/>
                  </a:cubicBezTo>
                  <a:close/>
                  <a:moveTo>
                    <a:pt x="5608" y="756"/>
                  </a:moveTo>
                  <a:cubicBezTo>
                    <a:pt x="5797" y="756"/>
                    <a:pt x="5955" y="914"/>
                    <a:pt x="5955" y="1103"/>
                  </a:cubicBezTo>
                  <a:cubicBezTo>
                    <a:pt x="5955" y="1292"/>
                    <a:pt x="5797" y="1449"/>
                    <a:pt x="5608" y="1449"/>
                  </a:cubicBezTo>
                  <a:cubicBezTo>
                    <a:pt x="5388" y="1449"/>
                    <a:pt x="5230" y="1292"/>
                    <a:pt x="5230" y="1103"/>
                  </a:cubicBezTo>
                  <a:cubicBezTo>
                    <a:pt x="5199" y="945"/>
                    <a:pt x="5356" y="756"/>
                    <a:pt x="5608" y="756"/>
                  </a:cubicBezTo>
                  <a:close/>
                  <a:moveTo>
                    <a:pt x="5159" y="4072"/>
                  </a:moveTo>
                  <a:cubicBezTo>
                    <a:pt x="5254" y="4072"/>
                    <a:pt x="5340" y="4112"/>
                    <a:pt x="5388" y="4190"/>
                  </a:cubicBezTo>
                  <a:cubicBezTo>
                    <a:pt x="5545" y="4348"/>
                    <a:pt x="5545" y="4568"/>
                    <a:pt x="5388" y="4694"/>
                  </a:cubicBezTo>
                  <a:cubicBezTo>
                    <a:pt x="5041" y="5041"/>
                    <a:pt x="4569" y="5230"/>
                    <a:pt x="4096" y="5230"/>
                  </a:cubicBezTo>
                  <a:cubicBezTo>
                    <a:pt x="3623" y="5230"/>
                    <a:pt x="3119" y="5041"/>
                    <a:pt x="2804" y="4694"/>
                  </a:cubicBezTo>
                  <a:cubicBezTo>
                    <a:pt x="2647" y="4537"/>
                    <a:pt x="2647" y="4285"/>
                    <a:pt x="2804" y="4190"/>
                  </a:cubicBezTo>
                  <a:cubicBezTo>
                    <a:pt x="2883" y="4112"/>
                    <a:pt x="2978" y="4072"/>
                    <a:pt x="3068" y="4072"/>
                  </a:cubicBezTo>
                  <a:cubicBezTo>
                    <a:pt x="3159" y="4072"/>
                    <a:pt x="3245" y="4112"/>
                    <a:pt x="3308" y="4190"/>
                  </a:cubicBezTo>
                  <a:cubicBezTo>
                    <a:pt x="3513" y="4379"/>
                    <a:pt x="3797" y="4474"/>
                    <a:pt x="4084" y="4474"/>
                  </a:cubicBezTo>
                  <a:cubicBezTo>
                    <a:pt x="4372" y="4474"/>
                    <a:pt x="4663" y="4379"/>
                    <a:pt x="4884" y="4190"/>
                  </a:cubicBezTo>
                  <a:cubicBezTo>
                    <a:pt x="4962" y="4112"/>
                    <a:pt x="5065" y="4072"/>
                    <a:pt x="5159" y="4072"/>
                  </a:cubicBezTo>
                  <a:close/>
                  <a:moveTo>
                    <a:pt x="0" y="0"/>
                  </a:moveTo>
                  <a:lnTo>
                    <a:pt x="0" y="3403"/>
                  </a:lnTo>
                  <a:cubicBezTo>
                    <a:pt x="0" y="4663"/>
                    <a:pt x="599" y="5829"/>
                    <a:pt x="1513" y="6585"/>
                  </a:cubicBezTo>
                  <a:lnTo>
                    <a:pt x="1513" y="4127"/>
                  </a:lnTo>
                  <a:cubicBezTo>
                    <a:pt x="1513" y="3119"/>
                    <a:pt x="2332" y="2300"/>
                    <a:pt x="3340" y="2300"/>
                  </a:cubicBezTo>
                  <a:cubicBezTo>
                    <a:pt x="3560" y="2300"/>
                    <a:pt x="3718" y="2458"/>
                    <a:pt x="3718" y="2647"/>
                  </a:cubicBezTo>
                  <a:cubicBezTo>
                    <a:pt x="3718" y="2836"/>
                    <a:pt x="3560" y="2993"/>
                    <a:pt x="3340" y="2993"/>
                  </a:cubicBezTo>
                  <a:cubicBezTo>
                    <a:pt x="2710" y="2993"/>
                    <a:pt x="2237" y="3497"/>
                    <a:pt x="2237" y="4096"/>
                  </a:cubicBezTo>
                  <a:lnTo>
                    <a:pt x="2237" y="7026"/>
                  </a:lnTo>
                  <a:cubicBezTo>
                    <a:pt x="2804" y="7278"/>
                    <a:pt x="3434" y="7498"/>
                    <a:pt x="4096" y="7498"/>
                  </a:cubicBezTo>
                  <a:cubicBezTo>
                    <a:pt x="4758" y="7498"/>
                    <a:pt x="5388" y="7341"/>
                    <a:pt x="5955" y="7026"/>
                  </a:cubicBezTo>
                  <a:lnTo>
                    <a:pt x="5955" y="4096"/>
                  </a:lnTo>
                  <a:cubicBezTo>
                    <a:pt x="5955" y="3466"/>
                    <a:pt x="5451" y="2993"/>
                    <a:pt x="4852" y="2993"/>
                  </a:cubicBezTo>
                  <a:cubicBezTo>
                    <a:pt x="4663" y="2993"/>
                    <a:pt x="4506" y="2836"/>
                    <a:pt x="4506" y="2647"/>
                  </a:cubicBezTo>
                  <a:cubicBezTo>
                    <a:pt x="4506" y="2458"/>
                    <a:pt x="4663" y="2300"/>
                    <a:pt x="4852" y="2300"/>
                  </a:cubicBezTo>
                  <a:cubicBezTo>
                    <a:pt x="5860" y="2300"/>
                    <a:pt x="6711" y="3119"/>
                    <a:pt x="6711" y="4127"/>
                  </a:cubicBezTo>
                  <a:lnTo>
                    <a:pt x="6711" y="6585"/>
                  </a:lnTo>
                  <a:cubicBezTo>
                    <a:pt x="7593" y="5829"/>
                    <a:pt x="8192" y="4663"/>
                    <a:pt x="8192" y="3403"/>
                  </a:cubicBezTo>
                  <a:lnTo>
                    <a:pt x="819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8" name="Google Shape;3728;p62"/>
            <p:cNvSpPr/>
            <p:nvPr/>
          </p:nvSpPr>
          <p:spPr>
            <a:xfrm>
              <a:off x="-57860975" y="3197925"/>
              <a:ext cx="119750" cy="37250"/>
            </a:xfrm>
            <a:custGeom>
              <a:rect b="b" l="l" r="r" t="t"/>
              <a:pathLst>
                <a:path extrusionOk="0" h="1490" w="4790">
                  <a:moveTo>
                    <a:pt x="2383" y="1"/>
                  </a:moveTo>
                  <a:cubicBezTo>
                    <a:pt x="1812" y="1"/>
                    <a:pt x="1245" y="214"/>
                    <a:pt x="851" y="639"/>
                  </a:cubicBezTo>
                  <a:lnTo>
                    <a:pt x="1" y="1490"/>
                  </a:lnTo>
                  <a:lnTo>
                    <a:pt x="4789" y="1490"/>
                  </a:lnTo>
                  <a:lnTo>
                    <a:pt x="3939" y="639"/>
                  </a:lnTo>
                  <a:cubicBezTo>
                    <a:pt x="3529" y="214"/>
                    <a:pt x="2954" y="1"/>
                    <a:pt x="238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29" name="Google Shape;3729;p62"/>
          <p:cNvGrpSpPr/>
          <p:nvPr/>
        </p:nvGrpSpPr>
        <p:grpSpPr>
          <a:xfrm>
            <a:off x="5103348" y="1988306"/>
            <a:ext cx="248223" cy="283176"/>
            <a:chOff x="-57940525" y="3590375"/>
            <a:chExt cx="279625" cy="319000"/>
          </a:xfrm>
        </p:grpSpPr>
        <p:sp>
          <p:nvSpPr>
            <p:cNvPr id="3730" name="Google Shape;3730;p62"/>
            <p:cNvSpPr/>
            <p:nvPr/>
          </p:nvSpPr>
          <p:spPr>
            <a:xfrm>
              <a:off x="-57940525" y="3727425"/>
              <a:ext cx="18150" cy="63800"/>
            </a:xfrm>
            <a:custGeom>
              <a:rect b="b" l="l" r="r" t="t"/>
              <a:pathLst>
                <a:path extrusionOk="0" h="2552" w="726">
                  <a:moveTo>
                    <a:pt x="725" y="0"/>
                  </a:moveTo>
                  <a:cubicBezTo>
                    <a:pt x="253" y="252"/>
                    <a:pt x="1" y="725"/>
                    <a:pt x="1" y="1260"/>
                  </a:cubicBezTo>
                  <a:cubicBezTo>
                    <a:pt x="1" y="1827"/>
                    <a:pt x="316" y="2300"/>
                    <a:pt x="725" y="2552"/>
                  </a:cubicBezTo>
                  <a:lnTo>
                    <a:pt x="72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1" name="Google Shape;3731;p62"/>
            <p:cNvSpPr/>
            <p:nvPr/>
          </p:nvSpPr>
          <p:spPr>
            <a:xfrm>
              <a:off x="-57904300" y="3686450"/>
              <a:ext cx="205600" cy="111075"/>
            </a:xfrm>
            <a:custGeom>
              <a:rect b="b" l="l" r="r" t="t"/>
              <a:pathLst>
                <a:path extrusionOk="0" h="4443" w="8224">
                  <a:moveTo>
                    <a:pt x="2647" y="2143"/>
                  </a:moveTo>
                  <a:cubicBezTo>
                    <a:pt x="2836" y="2143"/>
                    <a:pt x="2994" y="2301"/>
                    <a:pt x="2994" y="2521"/>
                  </a:cubicBezTo>
                  <a:cubicBezTo>
                    <a:pt x="2994" y="2710"/>
                    <a:pt x="2836" y="2868"/>
                    <a:pt x="2647" y="2868"/>
                  </a:cubicBezTo>
                  <a:cubicBezTo>
                    <a:pt x="2427" y="2868"/>
                    <a:pt x="2301" y="2710"/>
                    <a:pt x="2301" y="2521"/>
                  </a:cubicBezTo>
                  <a:cubicBezTo>
                    <a:pt x="2301" y="2301"/>
                    <a:pt x="2427" y="2143"/>
                    <a:pt x="2647" y="2143"/>
                  </a:cubicBezTo>
                  <a:close/>
                  <a:moveTo>
                    <a:pt x="5640" y="2143"/>
                  </a:moveTo>
                  <a:cubicBezTo>
                    <a:pt x="5829" y="2143"/>
                    <a:pt x="5987" y="2301"/>
                    <a:pt x="5987" y="2521"/>
                  </a:cubicBezTo>
                  <a:cubicBezTo>
                    <a:pt x="5987" y="2710"/>
                    <a:pt x="5829" y="2868"/>
                    <a:pt x="5640" y="2868"/>
                  </a:cubicBezTo>
                  <a:cubicBezTo>
                    <a:pt x="5420" y="2868"/>
                    <a:pt x="5262" y="2710"/>
                    <a:pt x="5262" y="2521"/>
                  </a:cubicBezTo>
                  <a:cubicBezTo>
                    <a:pt x="5262" y="2301"/>
                    <a:pt x="5420" y="2143"/>
                    <a:pt x="5640" y="2143"/>
                  </a:cubicBezTo>
                  <a:close/>
                  <a:moveTo>
                    <a:pt x="1923" y="1"/>
                  </a:moveTo>
                  <a:lnTo>
                    <a:pt x="1" y="1923"/>
                  </a:lnTo>
                  <a:lnTo>
                    <a:pt x="1" y="4443"/>
                  </a:lnTo>
                  <a:lnTo>
                    <a:pt x="1765" y="4443"/>
                  </a:lnTo>
                  <a:cubicBezTo>
                    <a:pt x="2490" y="3986"/>
                    <a:pt x="3309" y="3758"/>
                    <a:pt x="4124" y="3758"/>
                  </a:cubicBezTo>
                  <a:cubicBezTo>
                    <a:pt x="4939" y="3758"/>
                    <a:pt x="5751" y="3986"/>
                    <a:pt x="6459" y="4443"/>
                  </a:cubicBezTo>
                  <a:lnTo>
                    <a:pt x="8224" y="4443"/>
                  </a:lnTo>
                  <a:lnTo>
                    <a:pt x="8224" y="1923"/>
                  </a:lnTo>
                  <a:lnTo>
                    <a:pt x="6302" y="1"/>
                  </a:lnTo>
                  <a:cubicBezTo>
                    <a:pt x="5625" y="395"/>
                    <a:pt x="4876" y="592"/>
                    <a:pt x="4124" y="592"/>
                  </a:cubicBezTo>
                  <a:cubicBezTo>
                    <a:pt x="3372" y="592"/>
                    <a:pt x="2616" y="395"/>
                    <a:pt x="192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2" name="Google Shape;3732;p62"/>
            <p:cNvSpPr/>
            <p:nvPr/>
          </p:nvSpPr>
          <p:spPr>
            <a:xfrm>
              <a:off x="-57903500" y="3590375"/>
              <a:ext cx="205575" cy="117375"/>
            </a:xfrm>
            <a:custGeom>
              <a:rect b="b" l="l" r="r" t="t"/>
              <a:pathLst>
                <a:path extrusionOk="0" h="4695" w="8223">
                  <a:moveTo>
                    <a:pt x="4096" y="0"/>
                  </a:moveTo>
                  <a:cubicBezTo>
                    <a:pt x="3560" y="0"/>
                    <a:pt x="3088" y="315"/>
                    <a:pt x="2804" y="756"/>
                  </a:cubicBezTo>
                  <a:cubicBezTo>
                    <a:pt x="2753" y="751"/>
                    <a:pt x="2702" y="748"/>
                    <a:pt x="2651" y="748"/>
                  </a:cubicBezTo>
                  <a:cubicBezTo>
                    <a:pt x="2101" y="748"/>
                    <a:pt x="1551" y="1051"/>
                    <a:pt x="1292" y="1512"/>
                  </a:cubicBezTo>
                  <a:cubicBezTo>
                    <a:pt x="567" y="1638"/>
                    <a:pt x="0" y="2269"/>
                    <a:pt x="0" y="3056"/>
                  </a:cubicBezTo>
                  <a:lnTo>
                    <a:pt x="0" y="4694"/>
                  </a:lnTo>
                  <a:lnTo>
                    <a:pt x="1607" y="3088"/>
                  </a:lnTo>
                  <a:cubicBezTo>
                    <a:pt x="1683" y="3011"/>
                    <a:pt x="1783" y="2970"/>
                    <a:pt x="1884" y="2970"/>
                  </a:cubicBezTo>
                  <a:cubicBezTo>
                    <a:pt x="1951" y="2970"/>
                    <a:pt x="2018" y="2987"/>
                    <a:pt x="2080" y="3025"/>
                  </a:cubicBezTo>
                  <a:cubicBezTo>
                    <a:pt x="2694" y="3450"/>
                    <a:pt x="3403" y="3663"/>
                    <a:pt x="4112" y="3663"/>
                  </a:cubicBezTo>
                  <a:cubicBezTo>
                    <a:pt x="4821" y="3663"/>
                    <a:pt x="5529" y="3450"/>
                    <a:pt x="6144" y="3025"/>
                  </a:cubicBezTo>
                  <a:cubicBezTo>
                    <a:pt x="6206" y="2987"/>
                    <a:pt x="6273" y="2970"/>
                    <a:pt x="6339" y="2970"/>
                  </a:cubicBezTo>
                  <a:cubicBezTo>
                    <a:pt x="6441" y="2970"/>
                    <a:pt x="6540" y="3011"/>
                    <a:pt x="6616" y="3088"/>
                  </a:cubicBezTo>
                  <a:lnTo>
                    <a:pt x="8223" y="4694"/>
                  </a:lnTo>
                  <a:lnTo>
                    <a:pt x="8223" y="3056"/>
                  </a:lnTo>
                  <a:cubicBezTo>
                    <a:pt x="8192" y="2300"/>
                    <a:pt x="7656" y="1638"/>
                    <a:pt x="6900" y="1512"/>
                  </a:cubicBezTo>
                  <a:cubicBezTo>
                    <a:pt x="6641" y="1051"/>
                    <a:pt x="6091" y="748"/>
                    <a:pt x="5541" y="748"/>
                  </a:cubicBezTo>
                  <a:cubicBezTo>
                    <a:pt x="5490" y="748"/>
                    <a:pt x="5439" y="751"/>
                    <a:pt x="5388" y="756"/>
                  </a:cubicBezTo>
                  <a:cubicBezTo>
                    <a:pt x="5136" y="284"/>
                    <a:pt x="4663" y="0"/>
                    <a:pt x="409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3" name="Google Shape;3733;p62"/>
            <p:cNvSpPr/>
            <p:nvPr/>
          </p:nvSpPr>
          <p:spPr>
            <a:xfrm>
              <a:off x="-57903500" y="3798700"/>
              <a:ext cx="204800" cy="110675"/>
            </a:xfrm>
            <a:custGeom>
              <a:rect b="b" l="l" r="r" t="t"/>
              <a:pathLst>
                <a:path extrusionOk="0" h="4427" w="8192">
                  <a:moveTo>
                    <a:pt x="5159" y="1001"/>
                  </a:moveTo>
                  <a:cubicBezTo>
                    <a:pt x="5254" y="1001"/>
                    <a:pt x="5340" y="1040"/>
                    <a:pt x="5388" y="1119"/>
                  </a:cubicBezTo>
                  <a:cubicBezTo>
                    <a:pt x="5545" y="1245"/>
                    <a:pt x="5545" y="1465"/>
                    <a:pt x="5388" y="1654"/>
                  </a:cubicBezTo>
                  <a:cubicBezTo>
                    <a:pt x="5041" y="2001"/>
                    <a:pt x="4569" y="2190"/>
                    <a:pt x="4096" y="2190"/>
                  </a:cubicBezTo>
                  <a:cubicBezTo>
                    <a:pt x="3623" y="2190"/>
                    <a:pt x="3119" y="2001"/>
                    <a:pt x="2804" y="1654"/>
                  </a:cubicBezTo>
                  <a:cubicBezTo>
                    <a:pt x="2647" y="1497"/>
                    <a:pt x="2647" y="1245"/>
                    <a:pt x="2804" y="1119"/>
                  </a:cubicBezTo>
                  <a:cubicBezTo>
                    <a:pt x="2883" y="1040"/>
                    <a:pt x="2978" y="1001"/>
                    <a:pt x="3068" y="1001"/>
                  </a:cubicBezTo>
                  <a:cubicBezTo>
                    <a:pt x="3159" y="1001"/>
                    <a:pt x="3245" y="1040"/>
                    <a:pt x="3308" y="1119"/>
                  </a:cubicBezTo>
                  <a:cubicBezTo>
                    <a:pt x="3529" y="1339"/>
                    <a:pt x="3812" y="1449"/>
                    <a:pt x="4096" y="1449"/>
                  </a:cubicBezTo>
                  <a:cubicBezTo>
                    <a:pt x="4380" y="1449"/>
                    <a:pt x="4663" y="1339"/>
                    <a:pt x="4884" y="1119"/>
                  </a:cubicBezTo>
                  <a:cubicBezTo>
                    <a:pt x="4962" y="1040"/>
                    <a:pt x="5065" y="1001"/>
                    <a:pt x="5159" y="1001"/>
                  </a:cubicBezTo>
                  <a:close/>
                  <a:moveTo>
                    <a:pt x="4080" y="0"/>
                  </a:moveTo>
                  <a:cubicBezTo>
                    <a:pt x="3371" y="0"/>
                    <a:pt x="2663" y="205"/>
                    <a:pt x="2048" y="615"/>
                  </a:cubicBezTo>
                  <a:cubicBezTo>
                    <a:pt x="1985" y="646"/>
                    <a:pt x="1922" y="678"/>
                    <a:pt x="1859" y="678"/>
                  </a:cubicBezTo>
                  <a:lnTo>
                    <a:pt x="0" y="678"/>
                  </a:lnTo>
                  <a:cubicBezTo>
                    <a:pt x="189" y="2788"/>
                    <a:pt x="1922" y="4427"/>
                    <a:pt x="4096" y="4427"/>
                  </a:cubicBezTo>
                  <a:cubicBezTo>
                    <a:pt x="6270" y="4427"/>
                    <a:pt x="8003" y="2788"/>
                    <a:pt x="8192" y="678"/>
                  </a:cubicBezTo>
                  <a:lnTo>
                    <a:pt x="6333" y="678"/>
                  </a:lnTo>
                  <a:cubicBezTo>
                    <a:pt x="6270" y="678"/>
                    <a:pt x="6175" y="646"/>
                    <a:pt x="6112" y="615"/>
                  </a:cubicBezTo>
                  <a:cubicBezTo>
                    <a:pt x="5498" y="205"/>
                    <a:pt x="4789" y="0"/>
                    <a:pt x="408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4" name="Google Shape;3734;p62"/>
            <p:cNvSpPr/>
            <p:nvPr/>
          </p:nvSpPr>
          <p:spPr>
            <a:xfrm>
              <a:off x="-57679825" y="3726625"/>
              <a:ext cx="18925" cy="63825"/>
            </a:xfrm>
            <a:custGeom>
              <a:rect b="b" l="l" r="r" t="t"/>
              <a:pathLst>
                <a:path extrusionOk="0" h="2553" w="757">
                  <a:moveTo>
                    <a:pt x="1" y="1"/>
                  </a:moveTo>
                  <a:lnTo>
                    <a:pt x="1" y="2552"/>
                  </a:lnTo>
                  <a:cubicBezTo>
                    <a:pt x="442" y="2269"/>
                    <a:pt x="757" y="1796"/>
                    <a:pt x="757" y="1261"/>
                  </a:cubicBezTo>
                  <a:cubicBezTo>
                    <a:pt x="757" y="757"/>
                    <a:pt x="442" y="284"/>
                    <a:pt x="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35" name="Google Shape;3735;p62"/>
          <p:cNvGrpSpPr/>
          <p:nvPr/>
        </p:nvGrpSpPr>
        <p:grpSpPr>
          <a:xfrm>
            <a:off x="5086215" y="2426693"/>
            <a:ext cx="282488" cy="283198"/>
            <a:chOff x="-57959425" y="3982600"/>
            <a:chExt cx="318225" cy="319025"/>
          </a:xfrm>
        </p:grpSpPr>
        <p:sp>
          <p:nvSpPr>
            <p:cNvPr id="3736" name="Google Shape;3736;p62"/>
            <p:cNvSpPr/>
            <p:nvPr/>
          </p:nvSpPr>
          <p:spPr>
            <a:xfrm>
              <a:off x="-57771975" y="4150375"/>
              <a:ext cx="17350" cy="18125"/>
            </a:xfrm>
            <a:custGeom>
              <a:rect b="b" l="l" r="r" t="t"/>
              <a:pathLst>
                <a:path extrusionOk="0" h="725" w="694">
                  <a:moveTo>
                    <a:pt x="347" y="0"/>
                  </a:moveTo>
                  <a:cubicBezTo>
                    <a:pt x="158" y="0"/>
                    <a:pt x="1" y="189"/>
                    <a:pt x="1" y="378"/>
                  </a:cubicBezTo>
                  <a:cubicBezTo>
                    <a:pt x="1" y="567"/>
                    <a:pt x="158" y="725"/>
                    <a:pt x="347" y="725"/>
                  </a:cubicBezTo>
                  <a:cubicBezTo>
                    <a:pt x="536" y="725"/>
                    <a:pt x="694" y="567"/>
                    <a:pt x="694" y="378"/>
                  </a:cubicBezTo>
                  <a:cubicBezTo>
                    <a:pt x="694" y="189"/>
                    <a:pt x="536"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7" name="Google Shape;3737;p62"/>
            <p:cNvSpPr/>
            <p:nvPr/>
          </p:nvSpPr>
          <p:spPr>
            <a:xfrm>
              <a:off x="-57959425" y="3982600"/>
              <a:ext cx="318225" cy="130775"/>
            </a:xfrm>
            <a:custGeom>
              <a:rect b="b" l="l" r="r" t="t"/>
              <a:pathLst>
                <a:path extrusionOk="0" h="5231" w="12729">
                  <a:moveTo>
                    <a:pt x="7081" y="1521"/>
                  </a:moveTo>
                  <a:cubicBezTo>
                    <a:pt x="7176" y="1521"/>
                    <a:pt x="7262" y="1560"/>
                    <a:pt x="7310" y="1639"/>
                  </a:cubicBezTo>
                  <a:cubicBezTo>
                    <a:pt x="7436" y="1796"/>
                    <a:pt x="7467" y="2048"/>
                    <a:pt x="7310" y="2174"/>
                  </a:cubicBezTo>
                  <a:lnTo>
                    <a:pt x="6837" y="2647"/>
                  </a:lnTo>
                  <a:lnTo>
                    <a:pt x="7310" y="3120"/>
                  </a:lnTo>
                  <a:cubicBezTo>
                    <a:pt x="7467" y="3246"/>
                    <a:pt x="7467" y="3498"/>
                    <a:pt x="7310" y="3624"/>
                  </a:cubicBezTo>
                  <a:cubicBezTo>
                    <a:pt x="7231" y="3702"/>
                    <a:pt x="7136" y="3742"/>
                    <a:pt x="7046" y="3742"/>
                  </a:cubicBezTo>
                  <a:cubicBezTo>
                    <a:pt x="6955" y="3742"/>
                    <a:pt x="6869" y="3702"/>
                    <a:pt x="6806" y="3624"/>
                  </a:cubicBezTo>
                  <a:lnTo>
                    <a:pt x="6333" y="3151"/>
                  </a:lnTo>
                  <a:lnTo>
                    <a:pt x="5860" y="3624"/>
                  </a:lnTo>
                  <a:cubicBezTo>
                    <a:pt x="5782" y="3702"/>
                    <a:pt x="5687" y="3742"/>
                    <a:pt x="5597" y="3742"/>
                  </a:cubicBezTo>
                  <a:cubicBezTo>
                    <a:pt x="5506" y="3742"/>
                    <a:pt x="5419" y="3702"/>
                    <a:pt x="5356" y="3624"/>
                  </a:cubicBezTo>
                  <a:cubicBezTo>
                    <a:pt x="5199" y="3466"/>
                    <a:pt x="5199" y="3214"/>
                    <a:pt x="5356" y="3120"/>
                  </a:cubicBezTo>
                  <a:lnTo>
                    <a:pt x="5829" y="2647"/>
                  </a:lnTo>
                  <a:lnTo>
                    <a:pt x="5356" y="2174"/>
                  </a:lnTo>
                  <a:cubicBezTo>
                    <a:pt x="5199" y="2017"/>
                    <a:pt x="5199" y="1765"/>
                    <a:pt x="5356" y="1639"/>
                  </a:cubicBezTo>
                  <a:cubicBezTo>
                    <a:pt x="5435" y="1560"/>
                    <a:pt x="5530" y="1521"/>
                    <a:pt x="5620" y="1521"/>
                  </a:cubicBezTo>
                  <a:cubicBezTo>
                    <a:pt x="5711" y="1521"/>
                    <a:pt x="5797" y="1560"/>
                    <a:pt x="5860" y="1639"/>
                  </a:cubicBezTo>
                  <a:lnTo>
                    <a:pt x="6333" y="2111"/>
                  </a:lnTo>
                  <a:lnTo>
                    <a:pt x="6806" y="1639"/>
                  </a:lnTo>
                  <a:cubicBezTo>
                    <a:pt x="6884" y="1560"/>
                    <a:pt x="6987" y="1521"/>
                    <a:pt x="7081" y="1521"/>
                  </a:cubicBezTo>
                  <a:close/>
                  <a:moveTo>
                    <a:pt x="6333" y="1"/>
                  </a:moveTo>
                  <a:cubicBezTo>
                    <a:pt x="5388" y="1"/>
                    <a:pt x="4506" y="379"/>
                    <a:pt x="3907" y="1072"/>
                  </a:cubicBezTo>
                  <a:cubicBezTo>
                    <a:pt x="3389" y="1628"/>
                    <a:pt x="2673" y="1927"/>
                    <a:pt x="1944" y="1927"/>
                  </a:cubicBezTo>
                  <a:cubicBezTo>
                    <a:pt x="1474" y="1927"/>
                    <a:pt x="999" y="1803"/>
                    <a:pt x="568" y="1544"/>
                  </a:cubicBezTo>
                  <a:cubicBezTo>
                    <a:pt x="505" y="1505"/>
                    <a:pt x="438" y="1487"/>
                    <a:pt x="373" y="1487"/>
                  </a:cubicBezTo>
                  <a:cubicBezTo>
                    <a:pt x="178" y="1487"/>
                    <a:pt x="1" y="1647"/>
                    <a:pt x="1" y="1859"/>
                  </a:cubicBezTo>
                  <a:lnTo>
                    <a:pt x="1" y="2426"/>
                  </a:lnTo>
                  <a:cubicBezTo>
                    <a:pt x="1" y="3970"/>
                    <a:pt x="1261" y="5230"/>
                    <a:pt x="2804" y="5230"/>
                  </a:cubicBezTo>
                  <a:cubicBezTo>
                    <a:pt x="3624" y="5230"/>
                    <a:pt x="4096" y="4915"/>
                    <a:pt x="4884" y="4537"/>
                  </a:cubicBezTo>
                  <a:cubicBezTo>
                    <a:pt x="4915" y="4474"/>
                    <a:pt x="5010" y="4474"/>
                    <a:pt x="5041" y="4474"/>
                  </a:cubicBezTo>
                  <a:lnTo>
                    <a:pt x="7688" y="4474"/>
                  </a:lnTo>
                  <a:cubicBezTo>
                    <a:pt x="7719" y="4474"/>
                    <a:pt x="7782" y="4474"/>
                    <a:pt x="7845" y="4537"/>
                  </a:cubicBezTo>
                  <a:cubicBezTo>
                    <a:pt x="8664" y="4915"/>
                    <a:pt x="9105" y="5230"/>
                    <a:pt x="9925" y="5230"/>
                  </a:cubicBezTo>
                  <a:cubicBezTo>
                    <a:pt x="11468" y="5230"/>
                    <a:pt x="12729" y="3970"/>
                    <a:pt x="12729" y="2426"/>
                  </a:cubicBezTo>
                  <a:lnTo>
                    <a:pt x="12729" y="1891"/>
                  </a:lnTo>
                  <a:cubicBezTo>
                    <a:pt x="12729" y="1698"/>
                    <a:pt x="12543" y="1523"/>
                    <a:pt x="12329" y="1523"/>
                  </a:cubicBezTo>
                  <a:cubicBezTo>
                    <a:pt x="12264" y="1523"/>
                    <a:pt x="12196" y="1539"/>
                    <a:pt x="12130" y="1576"/>
                  </a:cubicBezTo>
                  <a:cubicBezTo>
                    <a:pt x="11708" y="1824"/>
                    <a:pt x="11233" y="1945"/>
                    <a:pt x="10762" y="1945"/>
                  </a:cubicBezTo>
                  <a:cubicBezTo>
                    <a:pt x="10036" y="1945"/>
                    <a:pt x="9319" y="1657"/>
                    <a:pt x="8822" y="1103"/>
                  </a:cubicBezTo>
                  <a:cubicBezTo>
                    <a:pt x="8192" y="442"/>
                    <a:pt x="7310" y="1"/>
                    <a:pt x="633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8" name="Google Shape;3738;p62"/>
            <p:cNvSpPr/>
            <p:nvPr/>
          </p:nvSpPr>
          <p:spPr>
            <a:xfrm>
              <a:off x="-57903500" y="4125950"/>
              <a:ext cx="204800" cy="175675"/>
            </a:xfrm>
            <a:custGeom>
              <a:rect b="b" l="l" r="r" t="t"/>
              <a:pathLst>
                <a:path extrusionOk="0" h="7027" w="8192">
                  <a:moveTo>
                    <a:pt x="2615" y="1009"/>
                  </a:moveTo>
                  <a:cubicBezTo>
                    <a:pt x="2804" y="1009"/>
                    <a:pt x="2962" y="1166"/>
                    <a:pt x="2962" y="1355"/>
                  </a:cubicBezTo>
                  <a:cubicBezTo>
                    <a:pt x="2962" y="1544"/>
                    <a:pt x="2804" y="1702"/>
                    <a:pt x="2615" y="1702"/>
                  </a:cubicBezTo>
                  <a:cubicBezTo>
                    <a:pt x="2395" y="1702"/>
                    <a:pt x="2237" y="1576"/>
                    <a:pt x="2237" y="1355"/>
                  </a:cubicBezTo>
                  <a:cubicBezTo>
                    <a:pt x="2237" y="1166"/>
                    <a:pt x="2395" y="1009"/>
                    <a:pt x="2615" y="1009"/>
                  </a:cubicBezTo>
                  <a:close/>
                  <a:moveTo>
                    <a:pt x="5163" y="3600"/>
                  </a:moveTo>
                  <a:cubicBezTo>
                    <a:pt x="5262" y="3600"/>
                    <a:pt x="5356" y="3639"/>
                    <a:pt x="5419" y="3718"/>
                  </a:cubicBezTo>
                  <a:cubicBezTo>
                    <a:pt x="5608" y="3844"/>
                    <a:pt x="5608" y="4065"/>
                    <a:pt x="5451" y="4222"/>
                  </a:cubicBezTo>
                  <a:cubicBezTo>
                    <a:pt x="5073" y="4569"/>
                    <a:pt x="4600" y="4789"/>
                    <a:pt x="4096" y="4789"/>
                  </a:cubicBezTo>
                  <a:cubicBezTo>
                    <a:pt x="3592" y="4789"/>
                    <a:pt x="3119" y="4569"/>
                    <a:pt x="2804" y="4222"/>
                  </a:cubicBezTo>
                  <a:cubicBezTo>
                    <a:pt x="2647" y="4065"/>
                    <a:pt x="2647" y="3844"/>
                    <a:pt x="2804" y="3718"/>
                  </a:cubicBezTo>
                  <a:cubicBezTo>
                    <a:pt x="2883" y="3639"/>
                    <a:pt x="2978" y="3600"/>
                    <a:pt x="3068" y="3600"/>
                  </a:cubicBezTo>
                  <a:cubicBezTo>
                    <a:pt x="3159" y="3600"/>
                    <a:pt x="3245" y="3639"/>
                    <a:pt x="3308" y="3718"/>
                  </a:cubicBezTo>
                  <a:cubicBezTo>
                    <a:pt x="3529" y="3939"/>
                    <a:pt x="3812" y="4049"/>
                    <a:pt x="4096" y="4049"/>
                  </a:cubicBezTo>
                  <a:cubicBezTo>
                    <a:pt x="4380" y="4049"/>
                    <a:pt x="4663" y="3939"/>
                    <a:pt x="4884" y="3718"/>
                  </a:cubicBezTo>
                  <a:cubicBezTo>
                    <a:pt x="4962" y="3639"/>
                    <a:pt x="5065" y="3600"/>
                    <a:pt x="5163" y="3600"/>
                  </a:cubicBezTo>
                  <a:close/>
                  <a:moveTo>
                    <a:pt x="1828" y="0"/>
                  </a:moveTo>
                  <a:cubicBezTo>
                    <a:pt x="1418" y="158"/>
                    <a:pt x="977" y="253"/>
                    <a:pt x="567" y="253"/>
                  </a:cubicBezTo>
                  <a:cubicBezTo>
                    <a:pt x="347" y="253"/>
                    <a:pt x="221" y="221"/>
                    <a:pt x="0" y="221"/>
                  </a:cubicBezTo>
                  <a:lnTo>
                    <a:pt x="0" y="2899"/>
                  </a:lnTo>
                  <a:cubicBezTo>
                    <a:pt x="0" y="5136"/>
                    <a:pt x="1859" y="7026"/>
                    <a:pt x="4096" y="7026"/>
                  </a:cubicBezTo>
                  <a:cubicBezTo>
                    <a:pt x="6270" y="7026"/>
                    <a:pt x="8097" y="5262"/>
                    <a:pt x="8192" y="3119"/>
                  </a:cubicBezTo>
                  <a:lnTo>
                    <a:pt x="6333" y="2206"/>
                  </a:lnTo>
                  <a:cubicBezTo>
                    <a:pt x="6144" y="2363"/>
                    <a:pt x="5860" y="2489"/>
                    <a:pt x="5608" y="2489"/>
                  </a:cubicBezTo>
                  <a:cubicBezTo>
                    <a:pt x="4978" y="2489"/>
                    <a:pt x="4474" y="1985"/>
                    <a:pt x="4506" y="1324"/>
                  </a:cubicBezTo>
                  <a:lnTo>
                    <a:pt x="182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9" name="Google Shape;3739;p62"/>
            <p:cNvSpPr/>
            <p:nvPr/>
          </p:nvSpPr>
          <p:spPr>
            <a:xfrm>
              <a:off x="-57835775" y="4113350"/>
              <a:ext cx="138650" cy="70125"/>
            </a:xfrm>
            <a:custGeom>
              <a:rect b="b" l="l" r="r" t="t"/>
              <a:pathLst>
                <a:path extrusionOk="0" h="2805" w="5546">
                  <a:moveTo>
                    <a:pt x="221" y="0"/>
                  </a:moveTo>
                  <a:lnTo>
                    <a:pt x="1" y="95"/>
                  </a:lnTo>
                  <a:lnTo>
                    <a:pt x="2112" y="1103"/>
                  </a:lnTo>
                  <a:cubicBezTo>
                    <a:pt x="2301" y="883"/>
                    <a:pt x="2616" y="757"/>
                    <a:pt x="2931" y="757"/>
                  </a:cubicBezTo>
                  <a:cubicBezTo>
                    <a:pt x="3592" y="757"/>
                    <a:pt x="4159" y="1355"/>
                    <a:pt x="4033" y="2048"/>
                  </a:cubicBezTo>
                  <a:lnTo>
                    <a:pt x="5546" y="2804"/>
                  </a:lnTo>
                  <a:lnTo>
                    <a:pt x="5546" y="725"/>
                  </a:lnTo>
                  <a:cubicBezTo>
                    <a:pt x="5325" y="725"/>
                    <a:pt x="5136" y="757"/>
                    <a:pt x="4979" y="757"/>
                  </a:cubicBezTo>
                  <a:cubicBezTo>
                    <a:pt x="4033" y="757"/>
                    <a:pt x="3435" y="410"/>
                    <a:pt x="26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40" name="Google Shape;3740;p62"/>
          <p:cNvGrpSpPr/>
          <p:nvPr/>
        </p:nvGrpSpPr>
        <p:grpSpPr>
          <a:xfrm>
            <a:off x="7273650" y="1558144"/>
            <a:ext cx="281800" cy="281800"/>
            <a:chOff x="-55987225" y="3198925"/>
            <a:chExt cx="317450" cy="317450"/>
          </a:xfrm>
        </p:grpSpPr>
        <p:sp>
          <p:nvSpPr>
            <p:cNvPr id="3741" name="Google Shape;3741;p62"/>
            <p:cNvSpPr/>
            <p:nvPr/>
          </p:nvSpPr>
          <p:spPr>
            <a:xfrm>
              <a:off x="-55987225" y="3261925"/>
              <a:ext cx="173300" cy="198500"/>
            </a:xfrm>
            <a:custGeom>
              <a:rect b="b" l="l" r="r" t="t"/>
              <a:pathLst>
                <a:path extrusionOk="0" h="7940" w="6932">
                  <a:moveTo>
                    <a:pt x="4821" y="1954"/>
                  </a:moveTo>
                  <a:cubicBezTo>
                    <a:pt x="5042" y="1954"/>
                    <a:pt x="5199" y="2112"/>
                    <a:pt x="5199" y="2332"/>
                  </a:cubicBezTo>
                  <a:cubicBezTo>
                    <a:pt x="5199" y="2521"/>
                    <a:pt x="5042" y="2679"/>
                    <a:pt x="4821" y="2679"/>
                  </a:cubicBezTo>
                  <a:cubicBezTo>
                    <a:pt x="4632" y="2679"/>
                    <a:pt x="4475" y="2521"/>
                    <a:pt x="4475" y="2332"/>
                  </a:cubicBezTo>
                  <a:cubicBezTo>
                    <a:pt x="4475" y="2175"/>
                    <a:pt x="4632" y="1954"/>
                    <a:pt x="4821" y="1954"/>
                  </a:cubicBezTo>
                  <a:close/>
                  <a:moveTo>
                    <a:pt x="1041" y="4380"/>
                  </a:moveTo>
                  <a:cubicBezTo>
                    <a:pt x="1324" y="4726"/>
                    <a:pt x="1765" y="4947"/>
                    <a:pt x="2269" y="4947"/>
                  </a:cubicBezTo>
                  <a:cubicBezTo>
                    <a:pt x="2238" y="5388"/>
                    <a:pt x="1891" y="5703"/>
                    <a:pt x="1482" y="5703"/>
                  </a:cubicBezTo>
                  <a:cubicBezTo>
                    <a:pt x="1104" y="5703"/>
                    <a:pt x="726" y="5357"/>
                    <a:pt x="726" y="4947"/>
                  </a:cubicBezTo>
                  <a:cubicBezTo>
                    <a:pt x="726" y="4726"/>
                    <a:pt x="852" y="4474"/>
                    <a:pt x="1041" y="4380"/>
                  </a:cubicBezTo>
                  <a:close/>
                  <a:moveTo>
                    <a:pt x="5262" y="1"/>
                  </a:moveTo>
                  <a:cubicBezTo>
                    <a:pt x="4916" y="473"/>
                    <a:pt x="4412" y="820"/>
                    <a:pt x="3845" y="1009"/>
                  </a:cubicBezTo>
                  <a:cubicBezTo>
                    <a:pt x="3466" y="1166"/>
                    <a:pt x="3057" y="1229"/>
                    <a:pt x="2679" y="1229"/>
                  </a:cubicBezTo>
                  <a:cubicBezTo>
                    <a:pt x="2553" y="1229"/>
                    <a:pt x="2427" y="1229"/>
                    <a:pt x="2301" y="1166"/>
                  </a:cubicBezTo>
                  <a:cubicBezTo>
                    <a:pt x="2301" y="1292"/>
                    <a:pt x="2269" y="1450"/>
                    <a:pt x="2269" y="1576"/>
                  </a:cubicBezTo>
                  <a:lnTo>
                    <a:pt x="2269" y="1923"/>
                  </a:lnTo>
                  <a:cubicBezTo>
                    <a:pt x="1450" y="1923"/>
                    <a:pt x="726" y="2584"/>
                    <a:pt x="726" y="3435"/>
                  </a:cubicBezTo>
                  <a:lnTo>
                    <a:pt x="726" y="3624"/>
                  </a:lnTo>
                  <a:cubicBezTo>
                    <a:pt x="253" y="3907"/>
                    <a:pt x="1" y="4380"/>
                    <a:pt x="1" y="4915"/>
                  </a:cubicBezTo>
                  <a:cubicBezTo>
                    <a:pt x="1" y="5735"/>
                    <a:pt x="663" y="6428"/>
                    <a:pt x="1482" y="6428"/>
                  </a:cubicBezTo>
                  <a:cubicBezTo>
                    <a:pt x="1507" y="6429"/>
                    <a:pt x="1533" y="6430"/>
                    <a:pt x="1558" y="6430"/>
                  </a:cubicBezTo>
                  <a:cubicBezTo>
                    <a:pt x="2033" y="6430"/>
                    <a:pt x="2473" y="6156"/>
                    <a:pt x="2742" y="5798"/>
                  </a:cubicBezTo>
                  <a:cubicBezTo>
                    <a:pt x="3466" y="7089"/>
                    <a:pt x="4790" y="7940"/>
                    <a:pt x="6365" y="7940"/>
                  </a:cubicBezTo>
                  <a:cubicBezTo>
                    <a:pt x="6554" y="7940"/>
                    <a:pt x="6775" y="7940"/>
                    <a:pt x="6932" y="7908"/>
                  </a:cubicBezTo>
                  <a:cubicBezTo>
                    <a:pt x="6806" y="7562"/>
                    <a:pt x="6712" y="7184"/>
                    <a:pt x="6712" y="6837"/>
                  </a:cubicBezTo>
                  <a:lnTo>
                    <a:pt x="6712" y="5672"/>
                  </a:lnTo>
                  <a:cubicBezTo>
                    <a:pt x="6617" y="5703"/>
                    <a:pt x="6491" y="5703"/>
                    <a:pt x="6365" y="5703"/>
                  </a:cubicBezTo>
                  <a:cubicBezTo>
                    <a:pt x="5861" y="5703"/>
                    <a:pt x="5388" y="5514"/>
                    <a:pt x="5073" y="5168"/>
                  </a:cubicBezTo>
                  <a:cubicBezTo>
                    <a:pt x="4916" y="5010"/>
                    <a:pt x="4916" y="4758"/>
                    <a:pt x="5073" y="4632"/>
                  </a:cubicBezTo>
                  <a:cubicBezTo>
                    <a:pt x="5152" y="4553"/>
                    <a:pt x="5247" y="4514"/>
                    <a:pt x="5337" y="4514"/>
                  </a:cubicBezTo>
                  <a:cubicBezTo>
                    <a:pt x="5428" y="4514"/>
                    <a:pt x="5514" y="4553"/>
                    <a:pt x="5577" y="4632"/>
                  </a:cubicBezTo>
                  <a:cubicBezTo>
                    <a:pt x="5792" y="4847"/>
                    <a:pt x="6080" y="4959"/>
                    <a:pt x="6371" y="4959"/>
                  </a:cubicBezTo>
                  <a:cubicBezTo>
                    <a:pt x="6507" y="4959"/>
                    <a:pt x="6644" y="4934"/>
                    <a:pt x="6775" y="4884"/>
                  </a:cubicBezTo>
                  <a:lnTo>
                    <a:pt x="6775" y="1923"/>
                  </a:lnTo>
                  <a:cubicBezTo>
                    <a:pt x="5892" y="1765"/>
                    <a:pt x="5262" y="977"/>
                    <a:pt x="5262" y="127"/>
                  </a:cubicBezTo>
                  <a:lnTo>
                    <a:pt x="526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2" name="Google Shape;3742;p62"/>
            <p:cNvSpPr/>
            <p:nvPr/>
          </p:nvSpPr>
          <p:spPr>
            <a:xfrm>
              <a:off x="-55837575" y="3198925"/>
              <a:ext cx="167800" cy="298525"/>
            </a:xfrm>
            <a:custGeom>
              <a:rect b="b" l="l" r="r" t="t"/>
              <a:pathLst>
                <a:path extrusionOk="0" h="11941" w="6712">
                  <a:moveTo>
                    <a:pt x="5672" y="6900"/>
                  </a:moveTo>
                  <a:cubicBezTo>
                    <a:pt x="5861" y="6994"/>
                    <a:pt x="5987" y="7246"/>
                    <a:pt x="5987" y="7467"/>
                  </a:cubicBezTo>
                  <a:cubicBezTo>
                    <a:pt x="5987" y="7908"/>
                    <a:pt x="5672" y="8223"/>
                    <a:pt x="5231" y="8223"/>
                  </a:cubicBezTo>
                  <a:cubicBezTo>
                    <a:pt x="4821" y="8223"/>
                    <a:pt x="4443" y="7877"/>
                    <a:pt x="4443" y="7467"/>
                  </a:cubicBezTo>
                  <a:cubicBezTo>
                    <a:pt x="4916" y="7467"/>
                    <a:pt x="5388" y="7246"/>
                    <a:pt x="5672" y="6900"/>
                  </a:cubicBezTo>
                  <a:close/>
                  <a:moveTo>
                    <a:pt x="1" y="0"/>
                  </a:moveTo>
                  <a:lnTo>
                    <a:pt x="1" y="2584"/>
                  </a:lnTo>
                  <a:cubicBezTo>
                    <a:pt x="1" y="3214"/>
                    <a:pt x="505" y="3686"/>
                    <a:pt x="1104" y="3686"/>
                  </a:cubicBezTo>
                  <a:cubicBezTo>
                    <a:pt x="1293" y="3686"/>
                    <a:pt x="1450" y="3844"/>
                    <a:pt x="1450" y="4064"/>
                  </a:cubicBezTo>
                  <a:lnTo>
                    <a:pt x="1450" y="9294"/>
                  </a:lnTo>
                  <a:cubicBezTo>
                    <a:pt x="1450" y="10743"/>
                    <a:pt x="2647" y="11941"/>
                    <a:pt x="4065" y="11941"/>
                  </a:cubicBezTo>
                  <a:lnTo>
                    <a:pt x="4412" y="11941"/>
                  </a:lnTo>
                  <a:lnTo>
                    <a:pt x="4412" y="8790"/>
                  </a:lnTo>
                  <a:cubicBezTo>
                    <a:pt x="4632" y="8885"/>
                    <a:pt x="4916" y="8979"/>
                    <a:pt x="5199" y="8979"/>
                  </a:cubicBezTo>
                  <a:cubicBezTo>
                    <a:pt x="6018" y="8979"/>
                    <a:pt x="6680" y="8318"/>
                    <a:pt x="6680" y="7467"/>
                  </a:cubicBezTo>
                  <a:cubicBezTo>
                    <a:pt x="6711" y="6931"/>
                    <a:pt x="6396" y="6459"/>
                    <a:pt x="5987" y="6175"/>
                  </a:cubicBezTo>
                  <a:lnTo>
                    <a:pt x="5987" y="5986"/>
                  </a:lnTo>
                  <a:cubicBezTo>
                    <a:pt x="5987" y="5167"/>
                    <a:pt x="5262" y="4474"/>
                    <a:pt x="4443" y="4474"/>
                  </a:cubicBezTo>
                  <a:lnTo>
                    <a:pt x="4443" y="4127"/>
                  </a:lnTo>
                  <a:cubicBezTo>
                    <a:pt x="4443" y="1891"/>
                    <a:pt x="2584"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3" name="Google Shape;3743;p62"/>
            <p:cNvSpPr/>
            <p:nvPr/>
          </p:nvSpPr>
          <p:spPr>
            <a:xfrm>
              <a:off x="-55931300" y="3435200"/>
              <a:ext cx="194575" cy="81175"/>
            </a:xfrm>
            <a:custGeom>
              <a:rect b="b" l="l" r="r" t="t"/>
              <a:pathLst>
                <a:path extrusionOk="0" h="3247" w="7783">
                  <a:moveTo>
                    <a:pt x="347" y="1"/>
                  </a:moveTo>
                  <a:cubicBezTo>
                    <a:pt x="221" y="64"/>
                    <a:pt x="127" y="127"/>
                    <a:pt x="1" y="158"/>
                  </a:cubicBezTo>
                  <a:lnTo>
                    <a:pt x="1" y="2899"/>
                  </a:lnTo>
                  <a:cubicBezTo>
                    <a:pt x="1" y="3088"/>
                    <a:pt x="158" y="3246"/>
                    <a:pt x="347" y="3246"/>
                  </a:cubicBezTo>
                  <a:lnTo>
                    <a:pt x="7627" y="3246"/>
                  </a:lnTo>
                  <a:cubicBezTo>
                    <a:pt x="6551" y="3216"/>
                    <a:pt x="5551" y="2574"/>
                    <a:pt x="5010" y="1702"/>
                  </a:cubicBezTo>
                  <a:cubicBezTo>
                    <a:pt x="4727" y="1734"/>
                    <a:pt x="4411" y="1765"/>
                    <a:pt x="4096" y="1765"/>
                  </a:cubicBezTo>
                  <a:cubicBezTo>
                    <a:pt x="2584" y="1765"/>
                    <a:pt x="1229" y="1040"/>
                    <a:pt x="347" y="1"/>
                  </a:cubicBezTo>
                  <a:close/>
                  <a:moveTo>
                    <a:pt x="7627" y="3246"/>
                  </a:moveTo>
                  <a:cubicBezTo>
                    <a:pt x="7653" y="3246"/>
                    <a:pt x="7679" y="3247"/>
                    <a:pt x="7705" y="3247"/>
                  </a:cubicBezTo>
                  <a:cubicBezTo>
                    <a:pt x="7731" y="3247"/>
                    <a:pt x="7757" y="3246"/>
                    <a:pt x="7783" y="3246"/>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4" name="Google Shape;3744;p62"/>
            <p:cNvSpPr/>
            <p:nvPr/>
          </p:nvSpPr>
          <p:spPr>
            <a:xfrm>
              <a:off x="-55927350" y="3202850"/>
              <a:ext cx="70900" cy="71200"/>
            </a:xfrm>
            <a:custGeom>
              <a:rect b="b" l="l" r="r" t="t"/>
              <a:pathLst>
                <a:path extrusionOk="0" h="2848" w="2836">
                  <a:moveTo>
                    <a:pt x="2836" y="1"/>
                  </a:moveTo>
                  <a:cubicBezTo>
                    <a:pt x="1450" y="379"/>
                    <a:pt x="378" y="1482"/>
                    <a:pt x="0" y="2836"/>
                  </a:cubicBezTo>
                  <a:cubicBezTo>
                    <a:pt x="85" y="2843"/>
                    <a:pt x="170" y="2847"/>
                    <a:pt x="255" y="2847"/>
                  </a:cubicBezTo>
                  <a:cubicBezTo>
                    <a:pt x="548" y="2847"/>
                    <a:pt x="841" y="2801"/>
                    <a:pt x="1135" y="2679"/>
                  </a:cubicBezTo>
                  <a:cubicBezTo>
                    <a:pt x="2111" y="2332"/>
                    <a:pt x="2804" y="1324"/>
                    <a:pt x="2836" y="284"/>
                  </a:cubicBezTo>
                  <a:lnTo>
                    <a:pt x="283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45" name="Google Shape;3745;p62"/>
          <p:cNvGrpSpPr/>
          <p:nvPr/>
        </p:nvGrpSpPr>
        <p:grpSpPr>
          <a:xfrm>
            <a:off x="7273650" y="1988939"/>
            <a:ext cx="281800" cy="281911"/>
            <a:chOff x="-55987225" y="3591025"/>
            <a:chExt cx="317450" cy="317575"/>
          </a:xfrm>
        </p:grpSpPr>
        <p:sp>
          <p:nvSpPr>
            <p:cNvPr id="3746" name="Google Shape;3746;p62"/>
            <p:cNvSpPr/>
            <p:nvPr/>
          </p:nvSpPr>
          <p:spPr>
            <a:xfrm>
              <a:off x="-55950200" y="3740025"/>
              <a:ext cx="204800" cy="168575"/>
            </a:xfrm>
            <a:custGeom>
              <a:rect b="b" l="l" r="r" t="t"/>
              <a:pathLst>
                <a:path extrusionOk="0" h="6743" w="8192">
                  <a:moveTo>
                    <a:pt x="2647" y="756"/>
                  </a:moveTo>
                  <a:cubicBezTo>
                    <a:pt x="2836" y="756"/>
                    <a:pt x="2994" y="914"/>
                    <a:pt x="2994" y="1103"/>
                  </a:cubicBezTo>
                  <a:cubicBezTo>
                    <a:pt x="2994" y="1323"/>
                    <a:pt x="2836" y="1449"/>
                    <a:pt x="2647" y="1449"/>
                  </a:cubicBezTo>
                  <a:cubicBezTo>
                    <a:pt x="2458" y="1449"/>
                    <a:pt x="2301" y="1323"/>
                    <a:pt x="2301" y="1103"/>
                  </a:cubicBezTo>
                  <a:cubicBezTo>
                    <a:pt x="2238" y="914"/>
                    <a:pt x="2395" y="756"/>
                    <a:pt x="2647" y="756"/>
                  </a:cubicBezTo>
                  <a:close/>
                  <a:moveTo>
                    <a:pt x="5609" y="756"/>
                  </a:moveTo>
                  <a:cubicBezTo>
                    <a:pt x="5798" y="756"/>
                    <a:pt x="5955" y="914"/>
                    <a:pt x="5955" y="1103"/>
                  </a:cubicBezTo>
                  <a:cubicBezTo>
                    <a:pt x="5955" y="1323"/>
                    <a:pt x="5798" y="1449"/>
                    <a:pt x="5609" y="1449"/>
                  </a:cubicBezTo>
                  <a:cubicBezTo>
                    <a:pt x="5388" y="1449"/>
                    <a:pt x="5262" y="1323"/>
                    <a:pt x="5262" y="1103"/>
                  </a:cubicBezTo>
                  <a:cubicBezTo>
                    <a:pt x="5231" y="914"/>
                    <a:pt x="5388" y="756"/>
                    <a:pt x="5609" y="756"/>
                  </a:cubicBezTo>
                  <a:close/>
                  <a:moveTo>
                    <a:pt x="5160" y="3316"/>
                  </a:moveTo>
                  <a:cubicBezTo>
                    <a:pt x="5254" y="3316"/>
                    <a:pt x="5341" y="3355"/>
                    <a:pt x="5388" y="3434"/>
                  </a:cubicBezTo>
                  <a:cubicBezTo>
                    <a:pt x="5546" y="3592"/>
                    <a:pt x="5546" y="3812"/>
                    <a:pt x="5388" y="3938"/>
                  </a:cubicBezTo>
                  <a:cubicBezTo>
                    <a:pt x="5041" y="4285"/>
                    <a:pt x="4569" y="4505"/>
                    <a:pt x="4065" y="4505"/>
                  </a:cubicBezTo>
                  <a:cubicBezTo>
                    <a:pt x="3561" y="4505"/>
                    <a:pt x="3088" y="4285"/>
                    <a:pt x="2773" y="3938"/>
                  </a:cubicBezTo>
                  <a:cubicBezTo>
                    <a:pt x="2616" y="3781"/>
                    <a:pt x="2616" y="3560"/>
                    <a:pt x="2773" y="3434"/>
                  </a:cubicBezTo>
                  <a:cubicBezTo>
                    <a:pt x="2868" y="3355"/>
                    <a:pt x="2970" y="3316"/>
                    <a:pt x="3065" y="3316"/>
                  </a:cubicBezTo>
                  <a:cubicBezTo>
                    <a:pt x="3159" y="3316"/>
                    <a:pt x="3246" y="3355"/>
                    <a:pt x="3309" y="3434"/>
                  </a:cubicBezTo>
                  <a:cubicBezTo>
                    <a:pt x="3529" y="3655"/>
                    <a:pt x="3813" y="3765"/>
                    <a:pt x="4096" y="3765"/>
                  </a:cubicBezTo>
                  <a:cubicBezTo>
                    <a:pt x="4380" y="3765"/>
                    <a:pt x="4663" y="3655"/>
                    <a:pt x="4884" y="3434"/>
                  </a:cubicBezTo>
                  <a:cubicBezTo>
                    <a:pt x="4963" y="3355"/>
                    <a:pt x="5065" y="3316"/>
                    <a:pt x="5160" y="3316"/>
                  </a:cubicBezTo>
                  <a:close/>
                  <a:moveTo>
                    <a:pt x="1" y="0"/>
                  </a:moveTo>
                  <a:lnTo>
                    <a:pt x="1" y="2615"/>
                  </a:lnTo>
                  <a:cubicBezTo>
                    <a:pt x="1" y="4852"/>
                    <a:pt x="1859" y="6742"/>
                    <a:pt x="4096" y="6742"/>
                  </a:cubicBezTo>
                  <a:cubicBezTo>
                    <a:pt x="6333" y="6742"/>
                    <a:pt x="8192" y="4883"/>
                    <a:pt x="8192" y="2615"/>
                  </a:cubicBezTo>
                  <a:lnTo>
                    <a:pt x="819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7" name="Google Shape;3747;p62"/>
            <p:cNvSpPr/>
            <p:nvPr/>
          </p:nvSpPr>
          <p:spPr>
            <a:xfrm>
              <a:off x="-55967525" y="3591025"/>
              <a:ext cx="297750" cy="131700"/>
            </a:xfrm>
            <a:custGeom>
              <a:rect b="b" l="l" r="r" t="t"/>
              <a:pathLst>
                <a:path extrusionOk="0" h="5268" w="11910">
                  <a:moveTo>
                    <a:pt x="4810" y="0"/>
                  </a:moveTo>
                  <a:cubicBezTo>
                    <a:pt x="4730" y="0"/>
                    <a:pt x="4650" y="2"/>
                    <a:pt x="4569" y="6"/>
                  </a:cubicBezTo>
                  <a:cubicBezTo>
                    <a:pt x="1954" y="163"/>
                    <a:pt x="1" y="2463"/>
                    <a:pt x="1" y="5047"/>
                  </a:cubicBezTo>
                  <a:cubicBezTo>
                    <a:pt x="1" y="5173"/>
                    <a:pt x="64" y="5267"/>
                    <a:pt x="190" y="5267"/>
                  </a:cubicBezTo>
                  <a:lnTo>
                    <a:pt x="2994" y="5267"/>
                  </a:lnTo>
                  <a:lnTo>
                    <a:pt x="2994" y="4920"/>
                  </a:lnTo>
                  <a:cubicBezTo>
                    <a:pt x="2994" y="4259"/>
                    <a:pt x="3498" y="3818"/>
                    <a:pt x="4096" y="3818"/>
                  </a:cubicBezTo>
                  <a:lnTo>
                    <a:pt x="5577" y="3818"/>
                  </a:lnTo>
                  <a:cubicBezTo>
                    <a:pt x="6207" y="3818"/>
                    <a:pt x="6680" y="4322"/>
                    <a:pt x="6680" y="4920"/>
                  </a:cubicBezTo>
                  <a:lnTo>
                    <a:pt x="6680" y="5267"/>
                  </a:lnTo>
                  <a:lnTo>
                    <a:pt x="11563" y="5267"/>
                  </a:lnTo>
                  <a:cubicBezTo>
                    <a:pt x="11752" y="5267"/>
                    <a:pt x="11909" y="5110"/>
                    <a:pt x="11909" y="4920"/>
                  </a:cubicBezTo>
                  <a:cubicBezTo>
                    <a:pt x="11909" y="4637"/>
                    <a:pt x="11752" y="4479"/>
                    <a:pt x="11563" y="4479"/>
                  </a:cubicBezTo>
                  <a:lnTo>
                    <a:pt x="9673" y="4479"/>
                  </a:lnTo>
                  <a:cubicBezTo>
                    <a:pt x="9489" y="1943"/>
                    <a:pt x="7380" y="0"/>
                    <a:pt x="481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8" name="Google Shape;3748;p62"/>
            <p:cNvSpPr/>
            <p:nvPr/>
          </p:nvSpPr>
          <p:spPr>
            <a:xfrm>
              <a:off x="-55875375" y="3703000"/>
              <a:ext cx="55950" cy="17350"/>
            </a:xfrm>
            <a:custGeom>
              <a:rect b="b" l="l" r="r" t="t"/>
              <a:pathLst>
                <a:path extrusionOk="0" h="694" w="2238">
                  <a:moveTo>
                    <a:pt x="347" y="0"/>
                  </a:moveTo>
                  <a:cubicBezTo>
                    <a:pt x="158" y="0"/>
                    <a:pt x="1" y="158"/>
                    <a:pt x="1" y="347"/>
                  </a:cubicBezTo>
                  <a:lnTo>
                    <a:pt x="1" y="694"/>
                  </a:lnTo>
                  <a:lnTo>
                    <a:pt x="2238" y="694"/>
                  </a:lnTo>
                  <a:lnTo>
                    <a:pt x="2238" y="347"/>
                  </a:lnTo>
                  <a:cubicBezTo>
                    <a:pt x="2238" y="158"/>
                    <a:pt x="2080" y="0"/>
                    <a:pt x="185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9" name="Google Shape;3749;p62"/>
            <p:cNvSpPr/>
            <p:nvPr/>
          </p:nvSpPr>
          <p:spPr>
            <a:xfrm>
              <a:off x="-55987225" y="3746325"/>
              <a:ext cx="18150" cy="63825"/>
            </a:xfrm>
            <a:custGeom>
              <a:rect b="b" l="l" r="r" t="t"/>
              <a:pathLst>
                <a:path extrusionOk="0" h="2553" w="726">
                  <a:moveTo>
                    <a:pt x="726" y="0"/>
                  </a:moveTo>
                  <a:cubicBezTo>
                    <a:pt x="253" y="221"/>
                    <a:pt x="1" y="693"/>
                    <a:pt x="1" y="1260"/>
                  </a:cubicBezTo>
                  <a:cubicBezTo>
                    <a:pt x="1" y="1796"/>
                    <a:pt x="316" y="2269"/>
                    <a:pt x="726" y="2552"/>
                  </a:cubicBezTo>
                  <a:lnTo>
                    <a:pt x="72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0" name="Google Shape;3750;p62"/>
            <p:cNvSpPr/>
            <p:nvPr/>
          </p:nvSpPr>
          <p:spPr>
            <a:xfrm>
              <a:off x="-55725725" y="3745525"/>
              <a:ext cx="18925" cy="63825"/>
            </a:xfrm>
            <a:custGeom>
              <a:rect b="b" l="l" r="r" t="t"/>
              <a:pathLst>
                <a:path extrusionOk="0" h="2553" w="757">
                  <a:moveTo>
                    <a:pt x="1" y="1"/>
                  </a:moveTo>
                  <a:lnTo>
                    <a:pt x="1" y="2553"/>
                  </a:lnTo>
                  <a:cubicBezTo>
                    <a:pt x="442" y="2269"/>
                    <a:pt x="757" y="1796"/>
                    <a:pt x="757" y="1229"/>
                  </a:cubicBezTo>
                  <a:cubicBezTo>
                    <a:pt x="757" y="725"/>
                    <a:pt x="442" y="253"/>
                    <a:pt x="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51" name="Google Shape;3751;p62"/>
          <p:cNvGrpSpPr/>
          <p:nvPr/>
        </p:nvGrpSpPr>
        <p:grpSpPr>
          <a:xfrm>
            <a:off x="7272951" y="2426693"/>
            <a:ext cx="283198" cy="283198"/>
            <a:chOff x="-55988800" y="3982600"/>
            <a:chExt cx="319025" cy="319025"/>
          </a:xfrm>
        </p:grpSpPr>
        <p:sp>
          <p:nvSpPr>
            <p:cNvPr id="3752" name="Google Shape;3752;p62"/>
            <p:cNvSpPr/>
            <p:nvPr/>
          </p:nvSpPr>
          <p:spPr>
            <a:xfrm>
              <a:off x="-55791875" y="3982600"/>
              <a:ext cx="102400" cy="102425"/>
            </a:xfrm>
            <a:custGeom>
              <a:rect b="b" l="l" r="r" t="t"/>
              <a:pathLst>
                <a:path extrusionOk="0" h="4097" w="4096">
                  <a:moveTo>
                    <a:pt x="1859" y="1"/>
                  </a:moveTo>
                  <a:cubicBezTo>
                    <a:pt x="1071" y="1"/>
                    <a:pt x="410" y="379"/>
                    <a:pt x="0" y="977"/>
                  </a:cubicBezTo>
                  <a:cubicBezTo>
                    <a:pt x="1512" y="1450"/>
                    <a:pt x="2647" y="2647"/>
                    <a:pt x="3119" y="4096"/>
                  </a:cubicBezTo>
                  <a:cubicBezTo>
                    <a:pt x="3718" y="3687"/>
                    <a:pt x="4096" y="3025"/>
                    <a:pt x="4096" y="2237"/>
                  </a:cubicBezTo>
                  <a:cubicBezTo>
                    <a:pt x="4096" y="1009"/>
                    <a:pt x="3119" y="1"/>
                    <a:pt x="185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3" name="Google Shape;3753;p62"/>
            <p:cNvSpPr/>
            <p:nvPr/>
          </p:nvSpPr>
          <p:spPr>
            <a:xfrm>
              <a:off x="-55969100" y="3982600"/>
              <a:ext cx="102400" cy="102425"/>
            </a:xfrm>
            <a:custGeom>
              <a:rect b="b" l="l" r="r" t="t"/>
              <a:pathLst>
                <a:path extrusionOk="0" h="4097" w="4096">
                  <a:moveTo>
                    <a:pt x="2269" y="1"/>
                  </a:moveTo>
                  <a:cubicBezTo>
                    <a:pt x="1040" y="1"/>
                    <a:pt x="1" y="977"/>
                    <a:pt x="1" y="2237"/>
                  </a:cubicBezTo>
                  <a:cubicBezTo>
                    <a:pt x="1" y="2994"/>
                    <a:pt x="410" y="3687"/>
                    <a:pt x="1009" y="4096"/>
                  </a:cubicBezTo>
                  <a:cubicBezTo>
                    <a:pt x="1481" y="2647"/>
                    <a:pt x="2647" y="1450"/>
                    <a:pt x="4096" y="977"/>
                  </a:cubicBezTo>
                  <a:cubicBezTo>
                    <a:pt x="3718" y="379"/>
                    <a:pt x="3057" y="1"/>
                    <a:pt x="226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4" name="Google Shape;3754;p62"/>
            <p:cNvSpPr/>
            <p:nvPr/>
          </p:nvSpPr>
          <p:spPr>
            <a:xfrm>
              <a:off x="-55819450" y="4021200"/>
              <a:ext cx="92950" cy="92175"/>
            </a:xfrm>
            <a:custGeom>
              <a:rect b="b" l="l" r="r" t="t"/>
              <a:pathLst>
                <a:path extrusionOk="0" h="3687" w="3718">
                  <a:moveTo>
                    <a:pt x="32" y="0"/>
                  </a:moveTo>
                  <a:lnTo>
                    <a:pt x="32" y="1103"/>
                  </a:lnTo>
                  <a:cubicBezTo>
                    <a:pt x="1" y="2521"/>
                    <a:pt x="1198" y="3686"/>
                    <a:pt x="2615" y="3686"/>
                  </a:cubicBezTo>
                  <a:lnTo>
                    <a:pt x="3718" y="3686"/>
                  </a:lnTo>
                  <a:cubicBezTo>
                    <a:pt x="3529" y="1733"/>
                    <a:pt x="1985" y="158"/>
                    <a:pt x="3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5" name="Google Shape;3755;p62"/>
            <p:cNvSpPr/>
            <p:nvPr/>
          </p:nvSpPr>
          <p:spPr>
            <a:xfrm>
              <a:off x="-55930500" y="4021200"/>
              <a:ext cx="92950" cy="92175"/>
            </a:xfrm>
            <a:custGeom>
              <a:rect b="b" l="l" r="r" t="t"/>
              <a:pathLst>
                <a:path extrusionOk="0" h="3687" w="3718">
                  <a:moveTo>
                    <a:pt x="3718" y="0"/>
                  </a:moveTo>
                  <a:cubicBezTo>
                    <a:pt x="1733" y="158"/>
                    <a:pt x="158" y="1733"/>
                    <a:pt x="0" y="3686"/>
                  </a:cubicBezTo>
                  <a:lnTo>
                    <a:pt x="1103" y="3686"/>
                  </a:lnTo>
                  <a:cubicBezTo>
                    <a:pt x="2552" y="3686"/>
                    <a:pt x="3718" y="2521"/>
                    <a:pt x="3718" y="1103"/>
                  </a:cubicBezTo>
                  <a:lnTo>
                    <a:pt x="371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6" name="Google Shape;3756;p62"/>
            <p:cNvSpPr/>
            <p:nvPr/>
          </p:nvSpPr>
          <p:spPr>
            <a:xfrm>
              <a:off x="-55988800" y="4086575"/>
              <a:ext cx="319025" cy="215050"/>
            </a:xfrm>
            <a:custGeom>
              <a:rect b="b" l="l" r="r" t="t"/>
              <a:pathLst>
                <a:path extrusionOk="0" h="8602" w="12761">
                  <a:moveTo>
                    <a:pt x="4884" y="2584"/>
                  </a:moveTo>
                  <a:cubicBezTo>
                    <a:pt x="5105" y="2584"/>
                    <a:pt x="5262" y="2741"/>
                    <a:pt x="5262" y="2930"/>
                  </a:cubicBezTo>
                  <a:cubicBezTo>
                    <a:pt x="5262" y="3119"/>
                    <a:pt x="5105" y="3277"/>
                    <a:pt x="4884" y="3277"/>
                  </a:cubicBezTo>
                  <a:cubicBezTo>
                    <a:pt x="4695" y="3277"/>
                    <a:pt x="4538" y="3151"/>
                    <a:pt x="4538" y="2930"/>
                  </a:cubicBezTo>
                  <a:cubicBezTo>
                    <a:pt x="4538" y="2741"/>
                    <a:pt x="4695" y="2584"/>
                    <a:pt x="4884" y="2584"/>
                  </a:cubicBezTo>
                  <a:close/>
                  <a:moveTo>
                    <a:pt x="7877" y="2615"/>
                  </a:moveTo>
                  <a:cubicBezTo>
                    <a:pt x="8098" y="2615"/>
                    <a:pt x="8255" y="2773"/>
                    <a:pt x="8255" y="2962"/>
                  </a:cubicBezTo>
                  <a:cubicBezTo>
                    <a:pt x="8287" y="3151"/>
                    <a:pt x="8129" y="3308"/>
                    <a:pt x="7877" y="3308"/>
                  </a:cubicBezTo>
                  <a:cubicBezTo>
                    <a:pt x="7688" y="3308"/>
                    <a:pt x="7531" y="3151"/>
                    <a:pt x="7531" y="2962"/>
                  </a:cubicBezTo>
                  <a:cubicBezTo>
                    <a:pt x="7531" y="2773"/>
                    <a:pt x="7688" y="2615"/>
                    <a:pt x="7877" y="2615"/>
                  </a:cubicBezTo>
                  <a:close/>
                  <a:moveTo>
                    <a:pt x="1104" y="4222"/>
                  </a:moveTo>
                  <a:cubicBezTo>
                    <a:pt x="1387" y="4568"/>
                    <a:pt x="1828" y="4820"/>
                    <a:pt x="2332" y="4820"/>
                  </a:cubicBezTo>
                  <a:cubicBezTo>
                    <a:pt x="2301" y="5199"/>
                    <a:pt x="1954" y="5577"/>
                    <a:pt x="1545" y="5577"/>
                  </a:cubicBezTo>
                  <a:cubicBezTo>
                    <a:pt x="1167" y="5577"/>
                    <a:pt x="789" y="5199"/>
                    <a:pt x="789" y="4820"/>
                  </a:cubicBezTo>
                  <a:cubicBezTo>
                    <a:pt x="789" y="4568"/>
                    <a:pt x="915" y="4348"/>
                    <a:pt x="1104" y="4222"/>
                  </a:cubicBezTo>
                  <a:close/>
                  <a:moveTo>
                    <a:pt x="11721" y="4222"/>
                  </a:moveTo>
                  <a:cubicBezTo>
                    <a:pt x="11910" y="4348"/>
                    <a:pt x="12036" y="4568"/>
                    <a:pt x="12036" y="4820"/>
                  </a:cubicBezTo>
                  <a:cubicBezTo>
                    <a:pt x="12036" y="5199"/>
                    <a:pt x="11721" y="5577"/>
                    <a:pt x="11280" y="5577"/>
                  </a:cubicBezTo>
                  <a:cubicBezTo>
                    <a:pt x="10870" y="5577"/>
                    <a:pt x="10492" y="5199"/>
                    <a:pt x="10492" y="4820"/>
                  </a:cubicBezTo>
                  <a:cubicBezTo>
                    <a:pt x="10965" y="4820"/>
                    <a:pt x="11437" y="4568"/>
                    <a:pt x="11721" y="4222"/>
                  </a:cubicBezTo>
                  <a:close/>
                  <a:moveTo>
                    <a:pt x="7460" y="5143"/>
                  </a:moveTo>
                  <a:cubicBezTo>
                    <a:pt x="7554" y="5143"/>
                    <a:pt x="7641" y="5183"/>
                    <a:pt x="7688" y="5262"/>
                  </a:cubicBezTo>
                  <a:cubicBezTo>
                    <a:pt x="7877" y="5356"/>
                    <a:pt x="7877" y="5608"/>
                    <a:pt x="7720" y="5766"/>
                  </a:cubicBezTo>
                  <a:cubicBezTo>
                    <a:pt x="7373" y="6112"/>
                    <a:pt x="6901" y="6301"/>
                    <a:pt x="6396" y="6301"/>
                  </a:cubicBezTo>
                  <a:cubicBezTo>
                    <a:pt x="5892" y="6301"/>
                    <a:pt x="5420" y="6112"/>
                    <a:pt x="5105" y="5766"/>
                  </a:cubicBezTo>
                  <a:cubicBezTo>
                    <a:pt x="4947" y="5608"/>
                    <a:pt x="4947" y="5356"/>
                    <a:pt x="5105" y="5262"/>
                  </a:cubicBezTo>
                  <a:cubicBezTo>
                    <a:pt x="5184" y="5183"/>
                    <a:pt x="5278" y="5143"/>
                    <a:pt x="5369" y="5143"/>
                  </a:cubicBezTo>
                  <a:cubicBezTo>
                    <a:pt x="5459" y="5143"/>
                    <a:pt x="5546" y="5183"/>
                    <a:pt x="5609" y="5262"/>
                  </a:cubicBezTo>
                  <a:cubicBezTo>
                    <a:pt x="5829" y="5466"/>
                    <a:pt x="6113" y="5569"/>
                    <a:pt x="6396" y="5569"/>
                  </a:cubicBezTo>
                  <a:cubicBezTo>
                    <a:pt x="6680" y="5569"/>
                    <a:pt x="6964" y="5466"/>
                    <a:pt x="7184" y="5262"/>
                  </a:cubicBezTo>
                  <a:cubicBezTo>
                    <a:pt x="7263" y="5183"/>
                    <a:pt x="7365" y="5143"/>
                    <a:pt x="7460" y="5143"/>
                  </a:cubicBezTo>
                  <a:close/>
                  <a:moveTo>
                    <a:pt x="6396" y="0"/>
                  </a:moveTo>
                  <a:cubicBezTo>
                    <a:pt x="5829" y="1071"/>
                    <a:pt x="4695" y="1828"/>
                    <a:pt x="3403" y="1828"/>
                  </a:cubicBezTo>
                  <a:lnTo>
                    <a:pt x="2301" y="1828"/>
                  </a:lnTo>
                  <a:cubicBezTo>
                    <a:pt x="1482" y="1828"/>
                    <a:pt x="757" y="2489"/>
                    <a:pt x="757" y="3308"/>
                  </a:cubicBezTo>
                  <a:lnTo>
                    <a:pt x="757" y="3529"/>
                  </a:lnTo>
                  <a:cubicBezTo>
                    <a:pt x="284" y="3781"/>
                    <a:pt x="1" y="4253"/>
                    <a:pt x="1" y="4820"/>
                  </a:cubicBezTo>
                  <a:cubicBezTo>
                    <a:pt x="1" y="5640"/>
                    <a:pt x="694" y="6301"/>
                    <a:pt x="1513" y="6301"/>
                  </a:cubicBezTo>
                  <a:cubicBezTo>
                    <a:pt x="1891" y="6301"/>
                    <a:pt x="2301" y="6144"/>
                    <a:pt x="2521" y="5923"/>
                  </a:cubicBezTo>
                  <a:cubicBezTo>
                    <a:pt x="3120" y="7467"/>
                    <a:pt x="4632" y="8601"/>
                    <a:pt x="6365" y="8601"/>
                  </a:cubicBezTo>
                  <a:cubicBezTo>
                    <a:pt x="8098" y="8601"/>
                    <a:pt x="9578" y="7467"/>
                    <a:pt x="10177" y="5923"/>
                  </a:cubicBezTo>
                  <a:cubicBezTo>
                    <a:pt x="10461" y="6144"/>
                    <a:pt x="10807" y="6301"/>
                    <a:pt x="11185" y="6301"/>
                  </a:cubicBezTo>
                  <a:cubicBezTo>
                    <a:pt x="12036" y="6301"/>
                    <a:pt x="12697" y="5640"/>
                    <a:pt x="12697" y="4820"/>
                  </a:cubicBezTo>
                  <a:cubicBezTo>
                    <a:pt x="12760" y="4253"/>
                    <a:pt x="12445" y="3749"/>
                    <a:pt x="12036" y="3529"/>
                  </a:cubicBezTo>
                  <a:lnTo>
                    <a:pt x="12036" y="3308"/>
                  </a:lnTo>
                  <a:cubicBezTo>
                    <a:pt x="12036" y="2489"/>
                    <a:pt x="11311" y="1828"/>
                    <a:pt x="10492" y="1828"/>
                  </a:cubicBezTo>
                  <a:lnTo>
                    <a:pt x="9389" y="1828"/>
                  </a:lnTo>
                  <a:cubicBezTo>
                    <a:pt x="8098" y="1828"/>
                    <a:pt x="6932" y="1071"/>
                    <a:pt x="639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57" name="Google Shape;3757;p62"/>
          <p:cNvGrpSpPr/>
          <p:nvPr/>
        </p:nvGrpSpPr>
        <p:grpSpPr>
          <a:xfrm>
            <a:off x="5960781" y="2863170"/>
            <a:ext cx="281090" cy="283176"/>
            <a:chOff x="-54026025" y="3192625"/>
            <a:chExt cx="316650" cy="319000"/>
          </a:xfrm>
        </p:grpSpPr>
        <p:sp>
          <p:nvSpPr>
            <p:cNvPr id="3758" name="Google Shape;3758;p62"/>
            <p:cNvSpPr/>
            <p:nvPr/>
          </p:nvSpPr>
          <p:spPr>
            <a:xfrm>
              <a:off x="-54026025" y="3312350"/>
              <a:ext cx="18125" cy="63800"/>
            </a:xfrm>
            <a:custGeom>
              <a:rect b="b" l="l" r="r" t="t"/>
              <a:pathLst>
                <a:path extrusionOk="0" h="2552" w="725">
                  <a:moveTo>
                    <a:pt x="725" y="0"/>
                  </a:moveTo>
                  <a:cubicBezTo>
                    <a:pt x="315" y="189"/>
                    <a:pt x="0" y="693"/>
                    <a:pt x="0" y="1260"/>
                  </a:cubicBezTo>
                  <a:cubicBezTo>
                    <a:pt x="0" y="1796"/>
                    <a:pt x="315" y="2268"/>
                    <a:pt x="725" y="2552"/>
                  </a:cubicBezTo>
                  <a:lnTo>
                    <a:pt x="725" y="158"/>
                  </a:lnTo>
                  <a:lnTo>
                    <a:pt x="72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9" name="Google Shape;3759;p62"/>
            <p:cNvSpPr/>
            <p:nvPr/>
          </p:nvSpPr>
          <p:spPr>
            <a:xfrm>
              <a:off x="-53890550" y="3192625"/>
              <a:ext cx="125250" cy="56725"/>
            </a:xfrm>
            <a:custGeom>
              <a:rect b="b" l="l" r="r" t="t"/>
              <a:pathLst>
                <a:path extrusionOk="0" h="2269" w="5010">
                  <a:moveTo>
                    <a:pt x="914" y="0"/>
                  </a:moveTo>
                  <a:cubicBezTo>
                    <a:pt x="599" y="0"/>
                    <a:pt x="315" y="63"/>
                    <a:pt x="0" y="95"/>
                  </a:cubicBezTo>
                  <a:cubicBezTo>
                    <a:pt x="158" y="536"/>
                    <a:pt x="441" y="914"/>
                    <a:pt x="756" y="1260"/>
                  </a:cubicBezTo>
                  <a:cubicBezTo>
                    <a:pt x="1418" y="1891"/>
                    <a:pt x="2237" y="2269"/>
                    <a:pt x="3151" y="2269"/>
                  </a:cubicBezTo>
                  <a:lnTo>
                    <a:pt x="5009" y="2269"/>
                  </a:lnTo>
                  <a:cubicBezTo>
                    <a:pt x="4127" y="914"/>
                    <a:pt x="2647" y="0"/>
                    <a:pt x="91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0" name="Google Shape;3760;p62"/>
            <p:cNvSpPr/>
            <p:nvPr/>
          </p:nvSpPr>
          <p:spPr>
            <a:xfrm>
              <a:off x="-53839375" y="3306025"/>
              <a:ext cx="55175" cy="55175"/>
            </a:xfrm>
            <a:custGeom>
              <a:rect b="b" l="l" r="r" t="t"/>
              <a:pathLst>
                <a:path extrusionOk="0" h="2207" w="2207">
                  <a:moveTo>
                    <a:pt x="1104" y="1"/>
                  </a:moveTo>
                  <a:cubicBezTo>
                    <a:pt x="505" y="1"/>
                    <a:pt x="1" y="505"/>
                    <a:pt x="1" y="1104"/>
                  </a:cubicBezTo>
                  <a:cubicBezTo>
                    <a:pt x="1" y="1702"/>
                    <a:pt x="505" y="2206"/>
                    <a:pt x="1104" y="2206"/>
                  </a:cubicBezTo>
                  <a:cubicBezTo>
                    <a:pt x="1734" y="2206"/>
                    <a:pt x="2206" y="1702"/>
                    <a:pt x="2206" y="1104"/>
                  </a:cubicBezTo>
                  <a:cubicBezTo>
                    <a:pt x="2206" y="505"/>
                    <a:pt x="1734" y="1"/>
                    <a:pt x="11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1" name="Google Shape;3761;p62"/>
            <p:cNvSpPr/>
            <p:nvPr/>
          </p:nvSpPr>
          <p:spPr>
            <a:xfrm>
              <a:off x="-53950425" y="3306025"/>
              <a:ext cx="55150" cy="55175"/>
            </a:xfrm>
            <a:custGeom>
              <a:rect b="b" l="l" r="r" t="t"/>
              <a:pathLst>
                <a:path extrusionOk="0" h="2207" w="2206">
                  <a:moveTo>
                    <a:pt x="1103" y="1"/>
                  </a:moveTo>
                  <a:cubicBezTo>
                    <a:pt x="505" y="1"/>
                    <a:pt x="1" y="505"/>
                    <a:pt x="1" y="1104"/>
                  </a:cubicBezTo>
                  <a:cubicBezTo>
                    <a:pt x="1" y="1702"/>
                    <a:pt x="505" y="2206"/>
                    <a:pt x="1103" y="2206"/>
                  </a:cubicBezTo>
                  <a:cubicBezTo>
                    <a:pt x="1702" y="2206"/>
                    <a:pt x="2206" y="1702"/>
                    <a:pt x="2206" y="1104"/>
                  </a:cubicBezTo>
                  <a:cubicBezTo>
                    <a:pt x="2206" y="505"/>
                    <a:pt x="1702" y="1"/>
                    <a:pt x="110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2" name="Google Shape;3762;p62"/>
            <p:cNvSpPr/>
            <p:nvPr/>
          </p:nvSpPr>
          <p:spPr>
            <a:xfrm>
              <a:off x="-53985075" y="3400950"/>
              <a:ext cx="236300" cy="110675"/>
            </a:xfrm>
            <a:custGeom>
              <a:rect b="b" l="l" r="r" t="t"/>
              <a:pathLst>
                <a:path extrusionOk="0" h="4427" w="9452">
                  <a:moveTo>
                    <a:pt x="5790" y="969"/>
                  </a:moveTo>
                  <a:cubicBezTo>
                    <a:pt x="5884" y="969"/>
                    <a:pt x="5971" y="1008"/>
                    <a:pt x="6018" y="1087"/>
                  </a:cubicBezTo>
                  <a:cubicBezTo>
                    <a:pt x="6176" y="1245"/>
                    <a:pt x="6176" y="1497"/>
                    <a:pt x="6018" y="1591"/>
                  </a:cubicBezTo>
                  <a:cubicBezTo>
                    <a:pt x="5671" y="1969"/>
                    <a:pt x="5199" y="2158"/>
                    <a:pt x="4726" y="2158"/>
                  </a:cubicBezTo>
                  <a:cubicBezTo>
                    <a:pt x="4254" y="2158"/>
                    <a:pt x="3750" y="1969"/>
                    <a:pt x="3435" y="1591"/>
                  </a:cubicBezTo>
                  <a:cubicBezTo>
                    <a:pt x="3277" y="1434"/>
                    <a:pt x="3277" y="1213"/>
                    <a:pt x="3435" y="1087"/>
                  </a:cubicBezTo>
                  <a:cubicBezTo>
                    <a:pt x="3513" y="1008"/>
                    <a:pt x="3608" y="969"/>
                    <a:pt x="3698" y="969"/>
                  </a:cubicBezTo>
                  <a:cubicBezTo>
                    <a:pt x="3789" y="969"/>
                    <a:pt x="3876" y="1008"/>
                    <a:pt x="3939" y="1087"/>
                  </a:cubicBezTo>
                  <a:cubicBezTo>
                    <a:pt x="4159" y="1308"/>
                    <a:pt x="4443" y="1418"/>
                    <a:pt x="4726" y="1418"/>
                  </a:cubicBezTo>
                  <a:cubicBezTo>
                    <a:pt x="5010" y="1418"/>
                    <a:pt x="5293" y="1308"/>
                    <a:pt x="5514" y="1087"/>
                  </a:cubicBezTo>
                  <a:cubicBezTo>
                    <a:pt x="5593" y="1008"/>
                    <a:pt x="5695" y="969"/>
                    <a:pt x="5790" y="969"/>
                  </a:cubicBezTo>
                  <a:close/>
                  <a:moveTo>
                    <a:pt x="4711" y="0"/>
                  </a:moveTo>
                  <a:cubicBezTo>
                    <a:pt x="4002" y="0"/>
                    <a:pt x="3293" y="205"/>
                    <a:pt x="2678" y="615"/>
                  </a:cubicBezTo>
                  <a:cubicBezTo>
                    <a:pt x="2615" y="646"/>
                    <a:pt x="2552" y="709"/>
                    <a:pt x="2489" y="709"/>
                  </a:cubicBezTo>
                  <a:lnTo>
                    <a:pt x="1" y="709"/>
                  </a:lnTo>
                  <a:cubicBezTo>
                    <a:pt x="505" y="2820"/>
                    <a:pt x="2458" y="4427"/>
                    <a:pt x="4726" y="4427"/>
                  </a:cubicBezTo>
                  <a:cubicBezTo>
                    <a:pt x="7026" y="4427"/>
                    <a:pt x="8948" y="2820"/>
                    <a:pt x="9452" y="709"/>
                  </a:cubicBezTo>
                  <a:lnTo>
                    <a:pt x="6963" y="709"/>
                  </a:lnTo>
                  <a:cubicBezTo>
                    <a:pt x="6869" y="646"/>
                    <a:pt x="6774" y="646"/>
                    <a:pt x="6743" y="615"/>
                  </a:cubicBezTo>
                  <a:cubicBezTo>
                    <a:pt x="6128" y="205"/>
                    <a:pt x="5419" y="0"/>
                    <a:pt x="471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3" name="Google Shape;3763;p62"/>
            <p:cNvSpPr/>
            <p:nvPr/>
          </p:nvSpPr>
          <p:spPr>
            <a:xfrm>
              <a:off x="-53986650" y="3342275"/>
              <a:ext cx="241025" cy="55150"/>
            </a:xfrm>
            <a:custGeom>
              <a:rect b="b" l="l" r="r" t="t"/>
              <a:pathLst>
                <a:path extrusionOk="0" h="2206" w="9641">
                  <a:moveTo>
                    <a:pt x="1" y="0"/>
                  </a:moveTo>
                  <a:lnTo>
                    <a:pt x="1" y="1859"/>
                  </a:lnTo>
                  <a:lnTo>
                    <a:pt x="1" y="2206"/>
                  </a:lnTo>
                  <a:lnTo>
                    <a:pt x="2458" y="2206"/>
                  </a:lnTo>
                  <a:cubicBezTo>
                    <a:pt x="3198" y="1749"/>
                    <a:pt x="4017" y="1520"/>
                    <a:pt x="4829" y="1520"/>
                  </a:cubicBezTo>
                  <a:cubicBezTo>
                    <a:pt x="5640" y="1520"/>
                    <a:pt x="6443" y="1749"/>
                    <a:pt x="7152" y="2206"/>
                  </a:cubicBezTo>
                  <a:lnTo>
                    <a:pt x="9641" y="2206"/>
                  </a:lnTo>
                  <a:lnTo>
                    <a:pt x="9641" y="1859"/>
                  </a:lnTo>
                  <a:lnTo>
                    <a:pt x="9641" y="0"/>
                  </a:lnTo>
                  <a:lnTo>
                    <a:pt x="8853" y="0"/>
                  </a:lnTo>
                  <a:cubicBezTo>
                    <a:pt x="8696" y="882"/>
                    <a:pt x="7940" y="1512"/>
                    <a:pt x="7026" y="1512"/>
                  </a:cubicBezTo>
                  <a:cubicBezTo>
                    <a:pt x="6144" y="1512"/>
                    <a:pt x="5388" y="882"/>
                    <a:pt x="5230" y="0"/>
                  </a:cubicBezTo>
                  <a:lnTo>
                    <a:pt x="4411" y="0"/>
                  </a:lnTo>
                  <a:cubicBezTo>
                    <a:pt x="4254" y="882"/>
                    <a:pt x="3466" y="1512"/>
                    <a:pt x="2584" y="1512"/>
                  </a:cubicBezTo>
                  <a:cubicBezTo>
                    <a:pt x="1670" y="1512"/>
                    <a:pt x="946" y="882"/>
                    <a:pt x="78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4" name="Google Shape;3764;p62"/>
            <p:cNvSpPr/>
            <p:nvPr/>
          </p:nvSpPr>
          <p:spPr>
            <a:xfrm>
              <a:off x="-53989000" y="3199700"/>
              <a:ext cx="241800" cy="123700"/>
            </a:xfrm>
            <a:custGeom>
              <a:rect b="b" l="l" r="r" t="t"/>
              <a:pathLst>
                <a:path extrusionOk="0" h="4948" w="9672">
                  <a:moveTo>
                    <a:pt x="3245" y="1"/>
                  </a:moveTo>
                  <a:cubicBezTo>
                    <a:pt x="1355" y="662"/>
                    <a:pt x="0" y="2490"/>
                    <a:pt x="0" y="4601"/>
                  </a:cubicBezTo>
                  <a:lnTo>
                    <a:pt x="0" y="4947"/>
                  </a:lnTo>
                  <a:lnTo>
                    <a:pt x="788" y="4947"/>
                  </a:lnTo>
                  <a:cubicBezTo>
                    <a:pt x="945" y="4096"/>
                    <a:pt x="1701" y="3466"/>
                    <a:pt x="2615" y="3466"/>
                  </a:cubicBezTo>
                  <a:cubicBezTo>
                    <a:pt x="3529" y="3466"/>
                    <a:pt x="4253" y="4096"/>
                    <a:pt x="4411" y="4947"/>
                  </a:cubicBezTo>
                  <a:lnTo>
                    <a:pt x="5261" y="4947"/>
                  </a:lnTo>
                  <a:cubicBezTo>
                    <a:pt x="5419" y="4096"/>
                    <a:pt x="6207" y="3466"/>
                    <a:pt x="7057" y="3466"/>
                  </a:cubicBezTo>
                  <a:cubicBezTo>
                    <a:pt x="7971" y="3466"/>
                    <a:pt x="8727" y="4096"/>
                    <a:pt x="8884" y="4947"/>
                  </a:cubicBezTo>
                  <a:lnTo>
                    <a:pt x="9672" y="4947"/>
                  </a:lnTo>
                  <a:lnTo>
                    <a:pt x="9672" y="4601"/>
                  </a:lnTo>
                  <a:cubicBezTo>
                    <a:pt x="9672" y="3939"/>
                    <a:pt x="9546" y="3309"/>
                    <a:pt x="9262" y="2710"/>
                  </a:cubicBezTo>
                  <a:lnTo>
                    <a:pt x="7089" y="2710"/>
                  </a:lnTo>
                  <a:cubicBezTo>
                    <a:pt x="5986" y="2710"/>
                    <a:pt x="4978" y="2301"/>
                    <a:pt x="4190" y="1513"/>
                  </a:cubicBezTo>
                  <a:cubicBezTo>
                    <a:pt x="3749" y="1072"/>
                    <a:pt x="3434" y="568"/>
                    <a:pt x="324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5" name="Google Shape;3765;p62"/>
            <p:cNvSpPr/>
            <p:nvPr/>
          </p:nvSpPr>
          <p:spPr>
            <a:xfrm>
              <a:off x="-53728300" y="3310775"/>
              <a:ext cx="18925" cy="64600"/>
            </a:xfrm>
            <a:custGeom>
              <a:rect b="b" l="l" r="r" t="t"/>
              <a:pathLst>
                <a:path extrusionOk="0" h="2584" w="757">
                  <a:moveTo>
                    <a:pt x="0" y="0"/>
                  </a:moveTo>
                  <a:lnTo>
                    <a:pt x="0" y="158"/>
                  </a:lnTo>
                  <a:lnTo>
                    <a:pt x="0" y="2583"/>
                  </a:lnTo>
                  <a:cubicBezTo>
                    <a:pt x="441" y="2300"/>
                    <a:pt x="756" y="1827"/>
                    <a:pt x="756" y="1260"/>
                  </a:cubicBezTo>
                  <a:cubicBezTo>
                    <a:pt x="756" y="756"/>
                    <a:pt x="473" y="252"/>
                    <a:pt x="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66" name="Google Shape;3766;p62"/>
          <p:cNvGrpSpPr/>
          <p:nvPr/>
        </p:nvGrpSpPr>
        <p:grpSpPr>
          <a:xfrm>
            <a:off x="5976516" y="3301061"/>
            <a:ext cx="249621" cy="282488"/>
            <a:chOff x="-54007925" y="3584850"/>
            <a:chExt cx="281200" cy="318225"/>
          </a:xfrm>
        </p:grpSpPr>
        <p:sp>
          <p:nvSpPr>
            <p:cNvPr id="3767" name="Google Shape;3767;p62"/>
            <p:cNvSpPr/>
            <p:nvPr/>
          </p:nvSpPr>
          <p:spPr>
            <a:xfrm>
              <a:off x="-53943325" y="3716375"/>
              <a:ext cx="151250" cy="18950"/>
            </a:xfrm>
            <a:custGeom>
              <a:rect b="b" l="l" r="r" t="t"/>
              <a:pathLst>
                <a:path extrusionOk="0" h="758" w="6050">
                  <a:moveTo>
                    <a:pt x="0" y="1"/>
                  </a:moveTo>
                  <a:cubicBezTo>
                    <a:pt x="441" y="474"/>
                    <a:pt x="1040" y="757"/>
                    <a:pt x="1702" y="757"/>
                  </a:cubicBezTo>
                  <a:lnTo>
                    <a:pt x="4348" y="757"/>
                  </a:lnTo>
                  <a:cubicBezTo>
                    <a:pt x="5041" y="757"/>
                    <a:pt x="5608" y="474"/>
                    <a:pt x="604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8" name="Google Shape;3768;p62"/>
            <p:cNvSpPr/>
            <p:nvPr/>
          </p:nvSpPr>
          <p:spPr>
            <a:xfrm>
              <a:off x="-53970100" y="3679375"/>
              <a:ext cx="205575" cy="18125"/>
            </a:xfrm>
            <a:custGeom>
              <a:rect b="b" l="l" r="r" t="t"/>
              <a:pathLst>
                <a:path extrusionOk="0" h="725" w="8223">
                  <a:moveTo>
                    <a:pt x="0" y="0"/>
                  </a:moveTo>
                  <a:lnTo>
                    <a:pt x="0" y="725"/>
                  </a:lnTo>
                  <a:lnTo>
                    <a:pt x="8223" y="725"/>
                  </a:lnTo>
                  <a:lnTo>
                    <a:pt x="822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9" name="Google Shape;3769;p62"/>
            <p:cNvSpPr/>
            <p:nvPr/>
          </p:nvSpPr>
          <p:spPr>
            <a:xfrm>
              <a:off x="-53970100" y="3715600"/>
              <a:ext cx="204800" cy="187475"/>
            </a:xfrm>
            <a:custGeom>
              <a:rect b="b" l="l" r="r" t="t"/>
              <a:pathLst>
                <a:path extrusionOk="0" h="7499" w="8192">
                  <a:moveTo>
                    <a:pt x="2584" y="2300"/>
                  </a:moveTo>
                  <a:cubicBezTo>
                    <a:pt x="2804" y="2300"/>
                    <a:pt x="2962" y="2426"/>
                    <a:pt x="2962" y="2647"/>
                  </a:cubicBezTo>
                  <a:cubicBezTo>
                    <a:pt x="2962" y="2836"/>
                    <a:pt x="2804" y="2993"/>
                    <a:pt x="2584" y="2993"/>
                  </a:cubicBezTo>
                  <a:cubicBezTo>
                    <a:pt x="2395" y="2993"/>
                    <a:pt x="2237" y="2836"/>
                    <a:pt x="2237" y="2647"/>
                  </a:cubicBezTo>
                  <a:cubicBezTo>
                    <a:pt x="2237" y="2426"/>
                    <a:pt x="2395" y="2300"/>
                    <a:pt x="2584" y="2300"/>
                  </a:cubicBezTo>
                  <a:close/>
                  <a:moveTo>
                    <a:pt x="5577" y="2300"/>
                  </a:moveTo>
                  <a:cubicBezTo>
                    <a:pt x="5797" y="2300"/>
                    <a:pt x="5955" y="2458"/>
                    <a:pt x="5955" y="2647"/>
                  </a:cubicBezTo>
                  <a:cubicBezTo>
                    <a:pt x="5955" y="2836"/>
                    <a:pt x="5797" y="2993"/>
                    <a:pt x="5577" y="2993"/>
                  </a:cubicBezTo>
                  <a:cubicBezTo>
                    <a:pt x="5388" y="2993"/>
                    <a:pt x="5230" y="2836"/>
                    <a:pt x="5230" y="2647"/>
                  </a:cubicBezTo>
                  <a:cubicBezTo>
                    <a:pt x="5230" y="2458"/>
                    <a:pt x="5388" y="2300"/>
                    <a:pt x="5577" y="2300"/>
                  </a:cubicBezTo>
                  <a:close/>
                  <a:moveTo>
                    <a:pt x="5191" y="4072"/>
                  </a:moveTo>
                  <a:cubicBezTo>
                    <a:pt x="5285" y="4072"/>
                    <a:pt x="5372" y="4112"/>
                    <a:pt x="5419" y="4191"/>
                  </a:cubicBezTo>
                  <a:cubicBezTo>
                    <a:pt x="5577" y="4348"/>
                    <a:pt x="5577" y="4569"/>
                    <a:pt x="5419" y="4695"/>
                  </a:cubicBezTo>
                  <a:cubicBezTo>
                    <a:pt x="5072" y="5041"/>
                    <a:pt x="4600" y="5230"/>
                    <a:pt x="4127" y="5230"/>
                  </a:cubicBezTo>
                  <a:cubicBezTo>
                    <a:pt x="3655" y="5230"/>
                    <a:pt x="3151" y="5041"/>
                    <a:pt x="2836" y="4695"/>
                  </a:cubicBezTo>
                  <a:cubicBezTo>
                    <a:pt x="2678" y="4537"/>
                    <a:pt x="2678" y="4285"/>
                    <a:pt x="2836" y="4191"/>
                  </a:cubicBezTo>
                  <a:cubicBezTo>
                    <a:pt x="2914" y="4112"/>
                    <a:pt x="3009" y="4072"/>
                    <a:pt x="3099" y="4072"/>
                  </a:cubicBezTo>
                  <a:cubicBezTo>
                    <a:pt x="3190" y="4072"/>
                    <a:pt x="3277" y="4112"/>
                    <a:pt x="3340" y="4191"/>
                  </a:cubicBezTo>
                  <a:cubicBezTo>
                    <a:pt x="3560" y="4395"/>
                    <a:pt x="3844" y="4498"/>
                    <a:pt x="4127" y="4498"/>
                  </a:cubicBezTo>
                  <a:cubicBezTo>
                    <a:pt x="4411" y="4498"/>
                    <a:pt x="4694" y="4395"/>
                    <a:pt x="4915" y="4191"/>
                  </a:cubicBezTo>
                  <a:cubicBezTo>
                    <a:pt x="4994" y="4112"/>
                    <a:pt x="5096" y="4072"/>
                    <a:pt x="5191" y="4072"/>
                  </a:cubicBezTo>
                  <a:close/>
                  <a:moveTo>
                    <a:pt x="0" y="0"/>
                  </a:moveTo>
                  <a:lnTo>
                    <a:pt x="0" y="3340"/>
                  </a:lnTo>
                  <a:cubicBezTo>
                    <a:pt x="0" y="5577"/>
                    <a:pt x="1859" y="7499"/>
                    <a:pt x="4096" y="7499"/>
                  </a:cubicBezTo>
                  <a:cubicBezTo>
                    <a:pt x="6333" y="7499"/>
                    <a:pt x="8191" y="5640"/>
                    <a:pt x="8191" y="3340"/>
                  </a:cubicBezTo>
                  <a:lnTo>
                    <a:pt x="8191" y="0"/>
                  </a:lnTo>
                  <a:lnTo>
                    <a:pt x="8034" y="0"/>
                  </a:lnTo>
                  <a:cubicBezTo>
                    <a:pt x="7467" y="946"/>
                    <a:pt x="6490" y="1513"/>
                    <a:pt x="5419" y="1513"/>
                  </a:cubicBezTo>
                  <a:lnTo>
                    <a:pt x="2804" y="1513"/>
                  </a:lnTo>
                  <a:cubicBezTo>
                    <a:pt x="1701" y="1513"/>
                    <a:pt x="693" y="946"/>
                    <a:pt x="15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0" name="Google Shape;3770;p62"/>
            <p:cNvSpPr/>
            <p:nvPr/>
          </p:nvSpPr>
          <p:spPr>
            <a:xfrm>
              <a:off x="-54007125" y="3584850"/>
              <a:ext cx="278825" cy="74850"/>
            </a:xfrm>
            <a:custGeom>
              <a:rect b="b" l="l" r="r" t="t"/>
              <a:pathLst>
                <a:path extrusionOk="0" h="2994" w="11153">
                  <a:moveTo>
                    <a:pt x="5577" y="1"/>
                  </a:moveTo>
                  <a:cubicBezTo>
                    <a:pt x="2867" y="1"/>
                    <a:pt x="0" y="788"/>
                    <a:pt x="0" y="2238"/>
                  </a:cubicBezTo>
                  <a:cubicBezTo>
                    <a:pt x="0" y="2647"/>
                    <a:pt x="315" y="2994"/>
                    <a:pt x="725" y="2994"/>
                  </a:cubicBezTo>
                  <a:lnTo>
                    <a:pt x="10429" y="2994"/>
                  </a:lnTo>
                  <a:cubicBezTo>
                    <a:pt x="10838" y="2994"/>
                    <a:pt x="11153" y="2679"/>
                    <a:pt x="11153" y="2238"/>
                  </a:cubicBezTo>
                  <a:cubicBezTo>
                    <a:pt x="11153" y="788"/>
                    <a:pt x="8286" y="1"/>
                    <a:pt x="557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1" name="Google Shape;3771;p62"/>
            <p:cNvSpPr/>
            <p:nvPr/>
          </p:nvSpPr>
          <p:spPr>
            <a:xfrm>
              <a:off x="-54007925" y="3740025"/>
              <a:ext cx="18925" cy="64600"/>
            </a:xfrm>
            <a:custGeom>
              <a:rect b="b" l="l" r="r" t="t"/>
              <a:pathLst>
                <a:path extrusionOk="0" h="2584" w="757">
                  <a:moveTo>
                    <a:pt x="757" y="0"/>
                  </a:moveTo>
                  <a:cubicBezTo>
                    <a:pt x="316" y="252"/>
                    <a:pt x="1" y="725"/>
                    <a:pt x="1" y="1260"/>
                  </a:cubicBezTo>
                  <a:cubicBezTo>
                    <a:pt x="1" y="1827"/>
                    <a:pt x="316" y="2300"/>
                    <a:pt x="757" y="2584"/>
                  </a:cubicBezTo>
                  <a:lnTo>
                    <a:pt x="75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2" name="Google Shape;3772;p62"/>
            <p:cNvSpPr/>
            <p:nvPr/>
          </p:nvSpPr>
          <p:spPr>
            <a:xfrm>
              <a:off x="-53745625" y="3740025"/>
              <a:ext cx="18900" cy="64600"/>
            </a:xfrm>
            <a:custGeom>
              <a:rect b="b" l="l" r="r" t="t"/>
              <a:pathLst>
                <a:path extrusionOk="0" h="2584" w="756">
                  <a:moveTo>
                    <a:pt x="0" y="0"/>
                  </a:moveTo>
                  <a:lnTo>
                    <a:pt x="0" y="2584"/>
                  </a:lnTo>
                  <a:cubicBezTo>
                    <a:pt x="441" y="2300"/>
                    <a:pt x="756" y="1827"/>
                    <a:pt x="756" y="1260"/>
                  </a:cubicBezTo>
                  <a:cubicBezTo>
                    <a:pt x="693" y="725"/>
                    <a:pt x="441" y="252"/>
                    <a:pt x="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73" name="Google Shape;3773;p62"/>
          <p:cNvGrpSpPr/>
          <p:nvPr/>
        </p:nvGrpSpPr>
        <p:grpSpPr>
          <a:xfrm>
            <a:off x="5976516" y="3734960"/>
            <a:ext cx="249621" cy="283132"/>
            <a:chOff x="-54007925" y="3975575"/>
            <a:chExt cx="281200" cy="318950"/>
          </a:xfrm>
        </p:grpSpPr>
        <p:sp>
          <p:nvSpPr>
            <p:cNvPr id="3774" name="Google Shape;3774;p62"/>
            <p:cNvSpPr/>
            <p:nvPr/>
          </p:nvSpPr>
          <p:spPr>
            <a:xfrm>
              <a:off x="-53988225" y="3975575"/>
              <a:ext cx="244175" cy="142825"/>
            </a:xfrm>
            <a:custGeom>
              <a:rect b="b" l="l" r="r" t="t"/>
              <a:pathLst>
                <a:path extrusionOk="0" h="5713" w="9767">
                  <a:moveTo>
                    <a:pt x="5161" y="1329"/>
                  </a:moveTo>
                  <a:cubicBezTo>
                    <a:pt x="5247" y="1329"/>
                    <a:pt x="5333" y="1337"/>
                    <a:pt x="5419" y="1353"/>
                  </a:cubicBezTo>
                  <a:cubicBezTo>
                    <a:pt x="5577" y="1384"/>
                    <a:pt x="5671" y="1416"/>
                    <a:pt x="5797" y="1479"/>
                  </a:cubicBezTo>
                  <a:cubicBezTo>
                    <a:pt x="6617" y="1857"/>
                    <a:pt x="7026" y="2960"/>
                    <a:pt x="6837" y="4220"/>
                  </a:cubicBezTo>
                  <a:cubicBezTo>
                    <a:pt x="6774" y="4409"/>
                    <a:pt x="6617" y="4535"/>
                    <a:pt x="6459" y="4535"/>
                  </a:cubicBezTo>
                  <a:lnTo>
                    <a:pt x="6396" y="4535"/>
                  </a:lnTo>
                  <a:cubicBezTo>
                    <a:pt x="6207" y="4503"/>
                    <a:pt x="6049" y="4283"/>
                    <a:pt x="6081" y="4094"/>
                  </a:cubicBezTo>
                  <a:cubicBezTo>
                    <a:pt x="6239" y="3117"/>
                    <a:pt x="5892" y="2172"/>
                    <a:pt x="5293" y="2046"/>
                  </a:cubicBezTo>
                  <a:cubicBezTo>
                    <a:pt x="5250" y="2037"/>
                    <a:pt x="5205" y="2032"/>
                    <a:pt x="5161" y="2032"/>
                  </a:cubicBezTo>
                  <a:cubicBezTo>
                    <a:pt x="4601" y="2032"/>
                    <a:pt x="4022" y="2752"/>
                    <a:pt x="3876" y="3716"/>
                  </a:cubicBezTo>
                  <a:cubicBezTo>
                    <a:pt x="3847" y="3888"/>
                    <a:pt x="3660" y="4035"/>
                    <a:pt x="3484" y="4035"/>
                  </a:cubicBezTo>
                  <a:cubicBezTo>
                    <a:pt x="3468" y="4035"/>
                    <a:pt x="3451" y="4033"/>
                    <a:pt x="3435" y="4031"/>
                  </a:cubicBezTo>
                  <a:cubicBezTo>
                    <a:pt x="3246" y="3968"/>
                    <a:pt x="3088" y="3779"/>
                    <a:pt x="3120" y="3590"/>
                  </a:cubicBezTo>
                  <a:cubicBezTo>
                    <a:pt x="3351" y="2261"/>
                    <a:pt x="4217" y="1329"/>
                    <a:pt x="5161" y="1329"/>
                  </a:cubicBezTo>
                  <a:close/>
                  <a:moveTo>
                    <a:pt x="6821" y="1"/>
                  </a:moveTo>
                  <a:cubicBezTo>
                    <a:pt x="6045" y="1"/>
                    <a:pt x="5381" y="480"/>
                    <a:pt x="5104" y="1227"/>
                  </a:cubicBezTo>
                  <a:lnTo>
                    <a:pt x="3939" y="1038"/>
                  </a:lnTo>
                  <a:cubicBezTo>
                    <a:pt x="3734" y="998"/>
                    <a:pt x="3530" y="979"/>
                    <a:pt x="3328" y="979"/>
                  </a:cubicBezTo>
                  <a:cubicBezTo>
                    <a:pt x="1759" y="979"/>
                    <a:pt x="343" y="2128"/>
                    <a:pt x="64" y="3747"/>
                  </a:cubicBezTo>
                  <a:cubicBezTo>
                    <a:pt x="1" y="3936"/>
                    <a:pt x="158" y="4125"/>
                    <a:pt x="379" y="4188"/>
                  </a:cubicBezTo>
                  <a:lnTo>
                    <a:pt x="9200" y="5700"/>
                  </a:lnTo>
                  <a:cubicBezTo>
                    <a:pt x="9225" y="5709"/>
                    <a:pt x="9251" y="5713"/>
                    <a:pt x="9276" y="5713"/>
                  </a:cubicBezTo>
                  <a:cubicBezTo>
                    <a:pt x="9437" y="5713"/>
                    <a:pt x="9582" y="5549"/>
                    <a:pt x="9610" y="5385"/>
                  </a:cubicBezTo>
                  <a:cubicBezTo>
                    <a:pt x="9767" y="4535"/>
                    <a:pt x="9578" y="3621"/>
                    <a:pt x="9074" y="2865"/>
                  </a:cubicBezTo>
                  <a:cubicBezTo>
                    <a:pt x="8570" y="2203"/>
                    <a:pt x="7782" y="1731"/>
                    <a:pt x="6900" y="1573"/>
                  </a:cubicBezTo>
                  <a:lnTo>
                    <a:pt x="5892" y="1384"/>
                  </a:lnTo>
                  <a:cubicBezTo>
                    <a:pt x="6090" y="1017"/>
                    <a:pt x="6465" y="776"/>
                    <a:pt x="6882" y="776"/>
                  </a:cubicBezTo>
                  <a:cubicBezTo>
                    <a:pt x="6929" y="776"/>
                    <a:pt x="6978" y="779"/>
                    <a:pt x="7026" y="786"/>
                  </a:cubicBezTo>
                  <a:cubicBezTo>
                    <a:pt x="7042" y="788"/>
                    <a:pt x="7059" y="790"/>
                    <a:pt x="7075" y="790"/>
                  </a:cubicBezTo>
                  <a:cubicBezTo>
                    <a:pt x="7247" y="790"/>
                    <a:pt x="7410" y="643"/>
                    <a:pt x="7467" y="471"/>
                  </a:cubicBezTo>
                  <a:cubicBezTo>
                    <a:pt x="7499" y="282"/>
                    <a:pt x="7341" y="93"/>
                    <a:pt x="7152" y="30"/>
                  </a:cubicBezTo>
                  <a:cubicBezTo>
                    <a:pt x="7040" y="10"/>
                    <a:pt x="6930" y="1"/>
                    <a:pt x="682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5" name="Google Shape;3775;p62"/>
            <p:cNvSpPr/>
            <p:nvPr/>
          </p:nvSpPr>
          <p:spPr>
            <a:xfrm>
              <a:off x="-53970100" y="4100750"/>
              <a:ext cx="204800" cy="193775"/>
            </a:xfrm>
            <a:custGeom>
              <a:rect b="b" l="l" r="r" t="t"/>
              <a:pathLst>
                <a:path extrusionOk="0" h="7751" w="8192">
                  <a:moveTo>
                    <a:pt x="2584" y="1796"/>
                  </a:moveTo>
                  <a:cubicBezTo>
                    <a:pt x="2804" y="1796"/>
                    <a:pt x="2962" y="1954"/>
                    <a:pt x="2962" y="2143"/>
                  </a:cubicBezTo>
                  <a:cubicBezTo>
                    <a:pt x="2962" y="2363"/>
                    <a:pt x="2804" y="2521"/>
                    <a:pt x="2584" y="2521"/>
                  </a:cubicBezTo>
                  <a:cubicBezTo>
                    <a:pt x="2395" y="2521"/>
                    <a:pt x="2237" y="2363"/>
                    <a:pt x="2237" y="2143"/>
                  </a:cubicBezTo>
                  <a:cubicBezTo>
                    <a:pt x="2237" y="1954"/>
                    <a:pt x="2395" y="1796"/>
                    <a:pt x="2584" y="1796"/>
                  </a:cubicBezTo>
                  <a:close/>
                  <a:moveTo>
                    <a:pt x="5577" y="1796"/>
                  </a:moveTo>
                  <a:cubicBezTo>
                    <a:pt x="5797" y="1796"/>
                    <a:pt x="5955" y="1954"/>
                    <a:pt x="5955" y="2143"/>
                  </a:cubicBezTo>
                  <a:cubicBezTo>
                    <a:pt x="5955" y="2363"/>
                    <a:pt x="5797" y="2521"/>
                    <a:pt x="5577" y="2521"/>
                  </a:cubicBezTo>
                  <a:cubicBezTo>
                    <a:pt x="5388" y="2521"/>
                    <a:pt x="5230" y="2363"/>
                    <a:pt x="5230" y="2143"/>
                  </a:cubicBezTo>
                  <a:cubicBezTo>
                    <a:pt x="5230" y="1954"/>
                    <a:pt x="5388" y="1796"/>
                    <a:pt x="5577" y="1796"/>
                  </a:cubicBezTo>
                  <a:close/>
                  <a:moveTo>
                    <a:pt x="5147" y="4324"/>
                  </a:moveTo>
                  <a:cubicBezTo>
                    <a:pt x="5238" y="4324"/>
                    <a:pt x="5324" y="4364"/>
                    <a:pt x="5388" y="4443"/>
                  </a:cubicBezTo>
                  <a:cubicBezTo>
                    <a:pt x="5545" y="4600"/>
                    <a:pt x="5545" y="4852"/>
                    <a:pt x="5388" y="4947"/>
                  </a:cubicBezTo>
                  <a:cubicBezTo>
                    <a:pt x="5041" y="5325"/>
                    <a:pt x="4568" y="5514"/>
                    <a:pt x="4096" y="5514"/>
                  </a:cubicBezTo>
                  <a:cubicBezTo>
                    <a:pt x="3623" y="5514"/>
                    <a:pt x="3119" y="5325"/>
                    <a:pt x="2804" y="4947"/>
                  </a:cubicBezTo>
                  <a:cubicBezTo>
                    <a:pt x="2647" y="4789"/>
                    <a:pt x="2647" y="4569"/>
                    <a:pt x="2804" y="4443"/>
                  </a:cubicBezTo>
                  <a:cubicBezTo>
                    <a:pt x="2883" y="4380"/>
                    <a:pt x="2977" y="4348"/>
                    <a:pt x="3068" y="4348"/>
                  </a:cubicBezTo>
                  <a:cubicBezTo>
                    <a:pt x="3159" y="4348"/>
                    <a:pt x="3245" y="4380"/>
                    <a:pt x="3308" y="4443"/>
                  </a:cubicBezTo>
                  <a:cubicBezTo>
                    <a:pt x="3529" y="4663"/>
                    <a:pt x="3812" y="4773"/>
                    <a:pt x="4096" y="4773"/>
                  </a:cubicBezTo>
                  <a:cubicBezTo>
                    <a:pt x="4379" y="4773"/>
                    <a:pt x="4663" y="4663"/>
                    <a:pt x="4883" y="4443"/>
                  </a:cubicBezTo>
                  <a:cubicBezTo>
                    <a:pt x="4962" y="4364"/>
                    <a:pt x="5057" y="4324"/>
                    <a:pt x="5147" y="4324"/>
                  </a:cubicBezTo>
                  <a:close/>
                  <a:moveTo>
                    <a:pt x="0" y="0"/>
                  </a:moveTo>
                  <a:lnTo>
                    <a:pt x="0" y="3655"/>
                  </a:lnTo>
                  <a:cubicBezTo>
                    <a:pt x="0" y="5892"/>
                    <a:pt x="1859" y="7751"/>
                    <a:pt x="4096" y="7751"/>
                  </a:cubicBezTo>
                  <a:cubicBezTo>
                    <a:pt x="6333" y="7751"/>
                    <a:pt x="8191" y="5892"/>
                    <a:pt x="8191" y="3655"/>
                  </a:cubicBezTo>
                  <a:lnTo>
                    <a:pt x="8191" y="1450"/>
                  </a:lnTo>
                  <a:lnTo>
                    <a:pt x="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6" name="Google Shape;3776;p62"/>
            <p:cNvSpPr/>
            <p:nvPr/>
          </p:nvSpPr>
          <p:spPr>
            <a:xfrm>
              <a:off x="-53745625" y="4132250"/>
              <a:ext cx="18900" cy="63825"/>
            </a:xfrm>
            <a:custGeom>
              <a:rect b="b" l="l" r="r" t="t"/>
              <a:pathLst>
                <a:path extrusionOk="0" h="2553" w="756">
                  <a:moveTo>
                    <a:pt x="0" y="1"/>
                  </a:moveTo>
                  <a:lnTo>
                    <a:pt x="0" y="2552"/>
                  </a:lnTo>
                  <a:cubicBezTo>
                    <a:pt x="441" y="2269"/>
                    <a:pt x="756" y="1796"/>
                    <a:pt x="756" y="1261"/>
                  </a:cubicBezTo>
                  <a:cubicBezTo>
                    <a:pt x="693" y="694"/>
                    <a:pt x="441" y="221"/>
                    <a:pt x="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7" name="Google Shape;3777;p62"/>
            <p:cNvSpPr/>
            <p:nvPr/>
          </p:nvSpPr>
          <p:spPr>
            <a:xfrm>
              <a:off x="-54007925" y="4132250"/>
              <a:ext cx="18925" cy="63825"/>
            </a:xfrm>
            <a:custGeom>
              <a:rect b="b" l="l" r="r" t="t"/>
              <a:pathLst>
                <a:path extrusionOk="0" h="2553" w="757">
                  <a:moveTo>
                    <a:pt x="757" y="1"/>
                  </a:moveTo>
                  <a:cubicBezTo>
                    <a:pt x="316" y="221"/>
                    <a:pt x="1" y="694"/>
                    <a:pt x="1" y="1261"/>
                  </a:cubicBezTo>
                  <a:cubicBezTo>
                    <a:pt x="1" y="1796"/>
                    <a:pt x="316" y="2269"/>
                    <a:pt x="757" y="2552"/>
                  </a:cubicBezTo>
                  <a:lnTo>
                    <a:pt x="75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78" name="Google Shape;3778;p62"/>
          <p:cNvGrpSpPr/>
          <p:nvPr/>
        </p:nvGrpSpPr>
        <p:grpSpPr>
          <a:xfrm>
            <a:off x="8178609" y="2868549"/>
            <a:ext cx="216754" cy="282799"/>
            <a:chOff x="-52005775" y="3208025"/>
            <a:chExt cx="244175" cy="318575"/>
          </a:xfrm>
        </p:grpSpPr>
        <p:sp>
          <p:nvSpPr>
            <p:cNvPr id="3779" name="Google Shape;3779;p62"/>
            <p:cNvSpPr/>
            <p:nvPr/>
          </p:nvSpPr>
          <p:spPr>
            <a:xfrm>
              <a:off x="-51800200" y="3469850"/>
              <a:ext cx="38600" cy="56750"/>
            </a:xfrm>
            <a:custGeom>
              <a:rect b="b" l="l" r="r" t="t"/>
              <a:pathLst>
                <a:path extrusionOk="0" h="2270" w="1544">
                  <a:moveTo>
                    <a:pt x="756" y="1"/>
                  </a:moveTo>
                  <a:cubicBezTo>
                    <a:pt x="347" y="1"/>
                    <a:pt x="0" y="348"/>
                    <a:pt x="0" y="726"/>
                  </a:cubicBezTo>
                  <a:cubicBezTo>
                    <a:pt x="0" y="852"/>
                    <a:pt x="32" y="915"/>
                    <a:pt x="63" y="1041"/>
                  </a:cubicBezTo>
                  <a:lnTo>
                    <a:pt x="630" y="2175"/>
                  </a:lnTo>
                  <a:cubicBezTo>
                    <a:pt x="662" y="2238"/>
                    <a:pt x="717" y="2269"/>
                    <a:pt x="776" y="2269"/>
                  </a:cubicBezTo>
                  <a:cubicBezTo>
                    <a:pt x="835" y="2269"/>
                    <a:pt x="898" y="2238"/>
                    <a:pt x="945" y="2175"/>
                  </a:cubicBezTo>
                  <a:lnTo>
                    <a:pt x="1449" y="1135"/>
                  </a:lnTo>
                  <a:cubicBezTo>
                    <a:pt x="1513" y="1009"/>
                    <a:pt x="1544" y="883"/>
                    <a:pt x="1544" y="789"/>
                  </a:cubicBezTo>
                  <a:cubicBezTo>
                    <a:pt x="1481" y="348"/>
                    <a:pt x="1166" y="1"/>
                    <a:pt x="75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0" name="Google Shape;3780;p62"/>
            <p:cNvSpPr/>
            <p:nvPr/>
          </p:nvSpPr>
          <p:spPr>
            <a:xfrm>
              <a:off x="-52005775" y="3208025"/>
              <a:ext cx="111875" cy="131900"/>
            </a:xfrm>
            <a:custGeom>
              <a:rect b="b" l="l" r="r" t="t"/>
              <a:pathLst>
                <a:path extrusionOk="0" h="5276" w="4475">
                  <a:moveTo>
                    <a:pt x="2915" y="1"/>
                  </a:moveTo>
                  <a:cubicBezTo>
                    <a:pt x="2816" y="1"/>
                    <a:pt x="2717" y="5"/>
                    <a:pt x="2615" y="14"/>
                  </a:cubicBezTo>
                  <a:cubicBezTo>
                    <a:pt x="1103" y="235"/>
                    <a:pt x="0" y="1590"/>
                    <a:pt x="0" y="3133"/>
                  </a:cubicBezTo>
                  <a:lnTo>
                    <a:pt x="0" y="4866"/>
                  </a:lnTo>
                  <a:cubicBezTo>
                    <a:pt x="32" y="5055"/>
                    <a:pt x="189" y="5276"/>
                    <a:pt x="379" y="5276"/>
                  </a:cubicBezTo>
                  <a:lnTo>
                    <a:pt x="1135" y="5276"/>
                  </a:lnTo>
                  <a:cubicBezTo>
                    <a:pt x="2993" y="5276"/>
                    <a:pt x="4474" y="3732"/>
                    <a:pt x="4474" y="1873"/>
                  </a:cubicBezTo>
                  <a:lnTo>
                    <a:pt x="4474" y="424"/>
                  </a:lnTo>
                  <a:cubicBezTo>
                    <a:pt x="4017" y="155"/>
                    <a:pt x="3490" y="1"/>
                    <a:pt x="291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1" name="Google Shape;3781;p62"/>
            <p:cNvSpPr/>
            <p:nvPr/>
          </p:nvSpPr>
          <p:spPr>
            <a:xfrm>
              <a:off x="-51800200" y="3385575"/>
              <a:ext cx="37025" cy="37850"/>
            </a:xfrm>
            <a:custGeom>
              <a:rect b="b" l="l" r="r" t="t"/>
              <a:pathLst>
                <a:path extrusionOk="0" h="1514" w="1481">
                  <a:moveTo>
                    <a:pt x="756" y="1"/>
                  </a:moveTo>
                  <a:cubicBezTo>
                    <a:pt x="347" y="1"/>
                    <a:pt x="0" y="348"/>
                    <a:pt x="0" y="757"/>
                  </a:cubicBezTo>
                  <a:cubicBezTo>
                    <a:pt x="0" y="1167"/>
                    <a:pt x="347" y="1513"/>
                    <a:pt x="756" y="1513"/>
                  </a:cubicBezTo>
                  <a:cubicBezTo>
                    <a:pt x="1166" y="1513"/>
                    <a:pt x="1481" y="1167"/>
                    <a:pt x="1481" y="757"/>
                  </a:cubicBezTo>
                  <a:cubicBezTo>
                    <a:pt x="1481" y="348"/>
                    <a:pt x="1166" y="1"/>
                    <a:pt x="75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2" name="Google Shape;3782;p62"/>
            <p:cNvSpPr/>
            <p:nvPr/>
          </p:nvSpPr>
          <p:spPr>
            <a:xfrm>
              <a:off x="-51800200" y="3348575"/>
              <a:ext cx="37025" cy="37025"/>
            </a:xfrm>
            <a:custGeom>
              <a:rect b="b" l="l" r="r" t="t"/>
              <a:pathLst>
                <a:path extrusionOk="0" h="1481" w="1481">
                  <a:moveTo>
                    <a:pt x="756" y="0"/>
                  </a:moveTo>
                  <a:cubicBezTo>
                    <a:pt x="347" y="0"/>
                    <a:pt x="0" y="315"/>
                    <a:pt x="0" y="756"/>
                  </a:cubicBezTo>
                  <a:cubicBezTo>
                    <a:pt x="0" y="1166"/>
                    <a:pt x="347" y="1481"/>
                    <a:pt x="756" y="1481"/>
                  </a:cubicBezTo>
                  <a:cubicBezTo>
                    <a:pt x="1166" y="1481"/>
                    <a:pt x="1481" y="1166"/>
                    <a:pt x="1481" y="756"/>
                  </a:cubicBezTo>
                  <a:cubicBezTo>
                    <a:pt x="1481" y="315"/>
                    <a:pt x="1166" y="0"/>
                    <a:pt x="75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3" name="Google Shape;3783;p62"/>
            <p:cNvSpPr/>
            <p:nvPr/>
          </p:nvSpPr>
          <p:spPr>
            <a:xfrm>
              <a:off x="-51800200" y="3423400"/>
              <a:ext cx="37025" cy="37025"/>
            </a:xfrm>
            <a:custGeom>
              <a:rect b="b" l="l" r="r" t="t"/>
              <a:pathLst>
                <a:path extrusionOk="0" h="1481" w="1481">
                  <a:moveTo>
                    <a:pt x="756" y="0"/>
                  </a:moveTo>
                  <a:cubicBezTo>
                    <a:pt x="347" y="0"/>
                    <a:pt x="0" y="315"/>
                    <a:pt x="0" y="725"/>
                  </a:cubicBezTo>
                  <a:cubicBezTo>
                    <a:pt x="0" y="1166"/>
                    <a:pt x="347" y="1481"/>
                    <a:pt x="756" y="1481"/>
                  </a:cubicBezTo>
                  <a:cubicBezTo>
                    <a:pt x="1166" y="1481"/>
                    <a:pt x="1481" y="1166"/>
                    <a:pt x="1481" y="725"/>
                  </a:cubicBezTo>
                  <a:cubicBezTo>
                    <a:pt x="1481" y="315"/>
                    <a:pt x="1166" y="0"/>
                    <a:pt x="75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4" name="Google Shape;3784;p62"/>
            <p:cNvSpPr/>
            <p:nvPr/>
          </p:nvSpPr>
          <p:spPr>
            <a:xfrm>
              <a:off x="-51875025" y="3208025"/>
              <a:ext cx="111850" cy="131125"/>
            </a:xfrm>
            <a:custGeom>
              <a:rect b="b" l="l" r="r" t="t"/>
              <a:pathLst>
                <a:path extrusionOk="0" h="5245" w="4474">
                  <a:moveTo>
                    <a:pt x="1560" y="1"/>
                  </a:moveTo>
                  <a:cubicBezTo>
                    <a:pt x="984" y="1"/>
                    <a:pt x="458" y="155"/>
                    <a:pt x="0" y="424"/>
                  </a:cubicBezTo>
                  <a:lnTo>
                    <a:pt x="0" y="1873"/>
                  </a:lnTo>
                  <a:cubicBezTo>
                    <a:pt x="0" y="3732"/>
                    <a:pt x="1481" y="5244"/>
                    <a:pt x="3340" y="5244"/>
                  </a:cubicBezTo>
                  <a:lnTo>
                    <a:pt x="4096" y="5244"/>
                  </a:lnTo>
                  <a:cubicBezTo>
                    <a:pt x="4285" y="5244"/>
                    <a:pt x="4442" y="5087"/>
                    <a:pt x="4442" y="4898"/>
                  </a:cubicBezTo>
                  <a:lnTo>
                    <a:pt x="4442" y="3165"/>
                  </a:lnTo>
                  <a:cubicBezTo>
                    <a:pt x="4474" y="1590"/>
                    <a:pt x="3371" y="235"/>
                    <a:pt x="1859" y="14"/>
                  </a:cubicBezTo>
                  <a:cubicBezTo>
                    <a:pt x="1758" y="5"/>
                    <a:pt x="1658" y="1"/>
                    <a:pt x="156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5" name="Google Shape;3785;p62"/>
            <p:cNvSpPr/>
            <p:nvPr/>
          </p:nvSpPr>
          <p:spPr>
            <a:xfrm>
              <a:off x="-52005000" y="3469850"/>
              <a:ext cx="38625" cy="56750"/>
            </a:xfrm>
            <a:custGeom>
              <a:rect b="b" l="l" r="r" t="t"/>
              <a:pathLst>
                <a:path extrusionOk="0" h="2270" w="1545">
                  <a:moveTo>
                    <a:pt x="757" y="1"/>
                  </a:moveTo>
                  <a:cubicBezTo>
                    <a:pt x="348" y="1"/>
                    <a:pt x="1" y="348"/>
                    <a:pt x="1" y="726"/>
                  </a:cubicBezTo>
                  <a:cubicBezTo>
                    <a:pt x="1" y="852"/>
                    <a:pt x="32" y="915"/>
                    <a:pt x="64" y="1041"/>
                  </a:cubicBezTo>
                  <a:lnTo>
                    <a:pt x="631" y="2175"/>
                  </a:lnTo>
                  <a:cubicBezTo>
                    <a:pt x="663" y="2238"/>
                    <a:pt x="718" y="2269"/>
                    <a:pt x="777" y="2269"/>
                  </a:cubicBezTo>
                  <a:cubicBezTo>
                    <a:pt x="836" y="2269"/>
                    <a:pt x="899" y="2238"/>
                    <a:pt x="946" y="2175"/>
                  </a:cubicBezTo>
                  <a:lnTo>
                    <a:pt x="1450" y="1135"/>
                  </a:lnTo>
                  <a:cubicBezTo>
                    <a:pt x="1482" y="1009"/>
                    <a:pt x="1545" y="883"/>
                    <a:pt x="1545" y="789"/>
                  </a:cubicBezTo>
                  <a:cubicBezTo>
                    <a:pt x="1482" y="348"/>
                    <a:pt x="1135" y="1"/>
                    <a:pt x="75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6" name="Google Shape;3786;p62"/>
            <p:cNvSpPr/>
            <p:nvPr/>
          </p:nvSpPr>
          <p:spPr>
            <a:xfrm>
              <a:off x="-52005000" y="3423400"/>
              <a:ext cx="37050" cy="37025"/>
            </a:xfrm>
            <a:custGeom>
              <a:rect b="b" l="l" r="r" t="t"/>
              <a:pathLst>
                <a:path extrusionOk="0" h="1481" w="1482">
                  <a:moveTo>
                    <a:pt x="757" y="0"/>
                  </a:moveTo>
                  <a:cubicBezTo>
                    <a:pt x="348" y="0"/>
                    <a:pt x="1" y="315"/>
                    <a:pt x="1" y="725"/>
                  </a:cubicBezTo>
                  <a:cubicBezTo>
                    <a:pt x="1" y="1166"/>
                    <a:pt x="348" y="1481"/>
                    <a:pt x="757" y="1481"/>
                  </a:cubicBezTo>
                  <a:cubicBezTo>
                    <a:pt x="1167" y="1481"/>
                    <a:pt x="1482" y="1166"/>
                    <a:pt x="1482" y="725"/>
                  </a:cubicBezTo>
                  <a:cubicBezTo>
                    <a:pt x="1482" y="315"/>
                    <a:pt x="1167" y="0"/>
                    <a:pt x="75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7" name="Google Shape;3787;p62"/>
            <p:cNvSpPr/>
            <p:nvPr/>
          </p:nvSpPr>
          <p:spPr>
            <a:xfrm>
              <a:off x="-52005000" y="3385575"/>
              <a:ext cx="37050" cy="37850"/>
            </a:xfrm>
            <a:custGeom>
              <a:rect b="b" l="l" r="r" t="t"/>
              <a:pathLst>
                <a:path extrusionOk="0" h="1514" w="1482">
                  <a:moveTo>
                    <a:pt x="757" y="1"/>
                  </a:moveTo>
                  <a:cubicBezTo>
                    <a:pt x="348" y="1"/>
                    <a:pt x="1" y="348"/>
                    <a:pt x="1" y="757"/>
                  </a:cubicBezTo>
                  <a:cubicBezTo>
                    <a:pt x="1" y="1167"/>
                    <a:pt x="348" y="1513"/>
                    <a:pt x="757" y="1513"/>
                  </a:cubicBezTo>
                  <a:cubicBezTo>
                    <a:pt x="1167" y="1513"/>
                    <a:pt x="1482" y="1167"/>
                    <a:pt x="1482" y="757"/>
                  </a:cubicBezTo>
                  <a:cubicBezTo>
                    <a:pt x="1482" y="348"/>
                    <a:pt x="1167" y="1"/>
                    <a:pt x="75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8" name="Google Shape;3788;p62"/>
            <p:cNvSpPr/>
            <p:nvPr/>
          </p:nvSpPr>
          <p:spPr>
            <a:xfrm>
              <a:off x="-51957725" y="3298150"/>
              <a:ext cx="148100" cy="209550"/>
            </a:xfrm>
            <a:custGeom>
              <a:rect b="b" l="l" r="r" t="t"/>
              <a:pathLst>
                <a:path extrusionOk="0" h="8382" w="5924">
                  <a:moveTo>
                    <a:pt x="1449" y="3151"/>
                  </a:moveTo>
                  <a:cubicBezTo>
                    <a:pt x="1639" y="3151"/>
                    <a:pt x="1796" y="3309"/>
                    <a:pt x="1796" y="3498"/>
                  </a:cubicBezTo>
                  <a:cubicBezTo>
                    <a:pt x="1796" y="3719"/>
                    <a:pt x="1639" y="3845"/>
                    <a:pt x="1449" y="3845"/>
                  </a:cubicBezTo>
                  <a:cubicBezTo>
                    <a:pt x="1260" y="3845"/>
                    <a:pt x="1103" y="3719"/>
                    <a:pt x="1103" y="3498"/>
                  </a:cubicBezTo>
                  <a:cubicBezTo>
                    <a:pt x="1103" y="3309"/>
                    <a:pt x="1260" y="3151"/>
                    <a:pt x="1449" y="3151"/>
                  </a:cubicBezTo>
                  <a:close/>
                  <a:moveTo>
                    <a:pt x="4442" y="3183"/>
                  </a:moveTo>
                  <a:cubicBezTo>
                    <a:pt x="4631" y="3183"/>
                    <a:pt x="4789" y="3340"/>
                    <a:pt x="4789" y="3561"/>
                  </a:cubicBezTo>
                  <a:cubicBezTo>
                    <a:pt x="4789" y="3719"/>
                    <a:pt x="4631" y="3908"/>
                    <a:pt x="4442" y="3908"/>
                  </a:cubicBezTo>
                  <a:cubicBezTo>
                    <a:pt x="4253" y="3908"/>
                    <a:pt x="4096" y="3750"/>
                    <a:pt x="4096" y="3561"/>
                  </a:cubicBezTo>
                  <a:cubicBezTo>
                    <a:pt x="4096" y="3340"/>
                    <a:pt x="4253" y="3183"/>
                    <a:pt x="4442" y="3183"/>
                  </a:cubicBezTo>
                  <a:close/>
                  <a:moveTo>
                    <a:pt x="3966" y="5680"/>
                  </a:moveTo>
                  <a:cubicBezTo>
                    <a:pt x="4064" y="5680"/>
                    <a:pt x="4159" y="5719"/>
                    <a:pt x="4222" y="5798"/>
                  </a:cubicBezTo>
                  <a:cubicBezTo>
                    <a:pt x="4411" y="5955"/>
                    <a:pt x="4411" y="6176"/>
                    <a:pt x="4253" y="6302"/>
                  </a:cubicBezTo>
                  <a:cubicBezTo>
                    <a:pt x="3907" y="6648"/>
                    <a:pt x="3434" y="6869"/>
                    <a:pt x="2899" y="6869"/>
                  </a:cubicBezTo>
                  <a:cubicBezTo>
                    <a:pt x="2395" y="6869"/>
                    <a:pt x="1922" y="6648"/>
                    <a:pt x="1607" y="6302"/>
                  </a:cubicBezTo>
                  <a:cubicBezTo>
                    <a:pt x="1449" y="6144"/>
                    <a:pt x="1449" y="5924"/>
                    <a:pt x="1607" y="5798"/>
                  </a:cubicBezTo>
                  <a:cubicBezTo>
                    <a:pt x="1686" y="5719"/>
                    <a:pt x="1788" y="5680"/>
                    <a:pt x="1883" y="5680"/>
                  </a:cubicBezTo>
                  <a:cubicBezTo>
                    <a:pt x="1977" y="5680"/>
                    <a:pt x="2064" y="5719"/>
                    <a:pt x="2111" y="5798"/>
                  </a:cubicBezTo>
                  <a:cubicBezTo>
                    <a:pt x="2332" y="6018"/>
                    <a:pt x="2623" y="6129"/>
                    <a:pt x="2911" y="6129"/>
                  </a:cubicBezTo>
                  <a:cubicBezTo>
                    <a:pt x="3198" y="6129"/>
                    <a:pt x="3482" y="6018"/>
                    <a:pt x="3686" y="5798"/>
                  </a:cubicBezTo>
                  <a:cubicBezTo>
                    <a:pt x="3765" y="5719"/>
                    <a:pt x="3868" y="5680"/>
                    <a:pt x="3966" y="5680"/>
                  </a:cubicBezTo>
                  <a:close/>
                  <a:moveTo>
                    <a:pt x="2993" y="1"/>
                  </a:moveTo>
                  <a:cubicBezTo>
                    <a:pt x="2489" y="1104"/>
                    <a:pt x="1513" y="1923"/>
                    <a:pt x="284" y="2238"/>
                  </a:cubicBezTo>
                  <a:cubicBezTo>
                    <a:pt x="347" y="2395"/>
                    <a:pt x="347" y="2553"/>
                    <a:pt x="347" y="2773"/>
                  </a:cubicBezTo>
                  <a:cubicBezTo>
                    <a:pt x="347" y="3025"/>
                    <a:pt x="284" y="3277"/>
                    <a:pt x="158" y="3498"/>
                  </a:cubicBezTo>
                  <a:cubicBezTo>
                    <a:pt x="284" y="3750"/>
                    <a:pt x="347" y="3971"/>
                    <a:pt x="347" y="4254"/>
                  </a:cubicBezTo>
                  <a:cubicBezTo>
                    <a:pt x="347" y="4538"/>
                    <a:pt x="284" y="4758"/>
                    <a:pt x="158" y="5010"/>
                  </a:cubicBezTo>
                  <a:cubicBezTo>
                    <a:pt x="284" y="5231"/>
                    <a:pt x="347" y="5483"/>
                    <a:pt x="347" y="5735"/>
                  </a:cubicBezTo>
                  <a:cubicBezTo>
                    <a:pt x="347" y="6113"/>
                    <a:pt x="252" y="6428"/>
                    <a:pt x="0" y="6680"/>
                  </a:cubicBezTo>
                  <a:cubicBezTo>
                    <a:pt x="158" y="6900"/>
                    <a:pt x="284" y="7121"/>
                    <a:pt x="315" y="7405"/>
                  </a:cubicBezTo>
                  <a:cubicBezTo>
                    <a:pt x="1040" y="8035"/>
                    <a:pt x="1985" y="8381"/>
                    <a:pt x="2962" y="8381"/>
                  </a:cubicBezTo>
                  <a:cubicBezTo>
                    <a:pt x="3938" y="8381"/>
                    <a:pt x="4852" y="8035"/>
                    <a:pt x="5608" y="7436"/>
                  </a:cubicBezTo>
                  <a:cubicBezTo>
                    <a:pt x="5640" y="7184"/>
                    <a:pt x="5766" y="6932"/>
                    <a:pt x="5923" y="6743"/>
                  </a:cubicBezTo>
                  <a:cubicBezTo>
                    <a:pt x="5671" y="6459"/>
                    <a:pt x="5545" y="6113"/>
                    <a:pt x="5545" y="5798"/>
                  </a:cubicBezTo>
                  <a:cubicBezTo>
                    <a:pt x="5545" y="5483"/>
                    <a:pt x="5640" y="5231"/>
                    <a:pt x="5797" y="5010"/>
                  </a:cubicBezTo>
                  <a:cubicBezTo>
                    <a:pt x="5671" y="4758"/>
                    <a:pt x="5577" y="4538"/>
                    <a:pt x="5577" y="4254"/>
                  </a:cubicBezTo>
                  <a:cubicBezTo>
                    <a:pt x="5577" y="3971"/>
                    <a:pt x="5671" y="3750"/>
                    <a:pt x="5797" y="3498"/>
                  </a:cubicBezTo>
                  <a:cubicBezTo>
                    <a:pt x="5671" y="3277"/>
                    <a:pt x="5577" y="3025"/>
                    <a:pt x="5577" y="2773"/>
                  </a:cubicBezTo>
                  <a:cubicBezTo>
                    <a:pt x="5577" y="2679"/>
                    <a:pt x="5577" y="2553"/>
                    <a:pt x="5640" y="2490"/>
                  </a:cubicBezTo>
                  <a:cubicBezTo>
                    <a:pt x="5640" y="2395"/>
                    <a:pt x="5671" y="2332"/>
                    <a:pt x="5703" y="2238"/>
                  </a:cubicBezTo>
                  <a:cubicBezTo>
                    <a:pt x="4474" y="1923"/>
                    <a:pt x="3497" y="1104"/>
                    <a:pt x="29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9" name="Google Shape;3789;p62"/>
            <p:cNvSpPr/>
            <p:nvPr/>
          </p:nvSpPr>
          <p:spPr>
            <a:xfrm>
              <a:off x="-52005000" y="3348575"/>
              <a:ext cx="37050" cy="37025"/>
            </a:xfrm>
            <a:custGeom>
              <a:rect b="b" l="l" r="r" t="t"/>
              <a:pathLst>
                <a:path extrusionOk="0" h="1481" w="1482">
                  <a:moveTo>
                    <a:pt x="757" y="0"/>
                  </a:moveTo>
                  <a:cubicBezTo>
                    <a:pt x="348" y="0"/>
                    <a:pt x="1" y="315"/>
                    <a:pt x="1" y="756"/>
                  </a:cubicBezTo>
                  <a:cubicBezTo>
                    <a:pt x="1" y="1166"/>
                    <a:pt x="348" y="1481"/>
                    <a:pt x="757" y="1481"/>
                  </a:cubicBezTo>
                  <a:cubicBezTo>
                    <a:pt x="1167" y="1481"/>
                    <a:pt x="1482" y="1166"/>
                    <a:pt x="1482" y="756"/>
                  </a:cubicBezTo>
                  <a:cubicBezTo>
                    <a:pt x="1482" y="315"/>
                    <a:pt x="1167" y="0"/>
                    <a:pt x="75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90" name="Google Shape;3790;p62"/>
          <p:cNvGrpSpPr/>
          <p:nvPr/>
        </p:nvGrpSpPr>
        <p:grpSpPr>
          <a:xfrm>
            <a:off x="5524667" y="1557800"/>
            <a:ext cx="282488" cy="282488"/>
            <a:chOff x="-57568775" y="3198925"/>
            <a:chExt cx="318225" cy="318225"/>
          </a:xfrm>
        </p:grpSpPr>
        <p:sp>
          <p:nvSpPr>
            <p:cNvPr id="3791" name="Google Shape;3791;p62"/>
            <p:cNvSpPr/>
            <p:nvPr/>
          </p:nvSpPr>
          <p:spPr>
            <a:xfrm>
              <a:off x="-57530950" y="3373775"/>
              <a:ext cx="18125" cy="64600"/>
            </a:xfrm>
            <a:custGeom>
              <a:rect b="b" l="l" r="r" t="t"/>
              <a:pathLst>
                <a:path extrusionOk="0" h="2584" w="725">
                  <a:moveTo>
                    <a:pt x="725" y="0"/>
                  </a:moveTo>
                  <a:cubicBezTo>
                    <a:pt x="315" y="284"/>
                    <a:pt x="0" y="725"/>
                    <a:pt x="0" y="1261"/>
                  </a:cubicBezTo>
                  <a:lnTo>
                    <a:pt x="0" y="1324"/>
                  </a:lnTo>
                  <a:cubicBezTo>
                    <a:pt x="0" y="1859"/>
                    <a:pt x="315" y="2332"/>
                    <a:pt x="725" y="2584"/>
                  </a:cubicBezTo>
                  <a:lnTo>
                    <a:pt x="725" y="1576"/>
                  </a:lnTo>
                  <a:lnTo>
                    <a:pt x="72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2" name="Google Shape;3792;p62"/>
            <p:cNvSpPr/>
            <p:nvPr/>
          </p:nvSpPr>
          <p:spPr>
            <a:xfrm>
              <a:off x="-57568775" y="3406850"/>
              <a:ext cx="99275" cy="110300"/>
            </a:xfrm>
            <a:custGeom>
              <a:rect b="b" l="l" r="r" t="t"/>
              <a:pathLst>
                <a:path extrusionOk="0" h="4412" w="3971">
                  <a:moveTo>
                    <a:pt x="757" y="1"/>
                  </a:moveTo>
                  <a:cubicBezTo>
                    <a:pt x="285" y="473"/>
                    <a:pt x="1" y="1103"/>
                    <a:pt x="1" y="1796"/>
                  </a:cubicBezTo>
                  <a:cubicBezTo>
                    <a:pt x="1" y="3246"/>
                    <a:pt x="1198" y="4411"/>
                    <a:pt x="2616" y="4411"/>
                  </a:cubicBezTo>
                  <a:cubicBezTo>
                    <a:pt x="3120" y="4411"/>
                    <a:pt x="3561" y="4254"/>
                    <a:pt x="3971" y="4002"/>
                  </a:cubicBezTo>
                  <a:cubicBezTo>
                    <a:pt x="3435" y="3561"/>
                    <a:pt x="2994" y="2962"/>
                    <a:pt x="2710" y="2363"/>
                  </a:cubicBezTo>
                  <a:lnTo>
                    <a:pt x="1891" y="1891"/>
                  </a:lnTo>
                  <a:cubicBezTo>
                    <a:pt x="1230" y="1481"/>
                    <a:pt x="789" y="788"/>
                    <a:pt x="75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3" name="Google Shape;3793;p62"/>
            <p:cNvSpPr/>
            <p:nvPr/>
          </p:nvSpPr>
          <p:spPr>
            <a:xfrm>
              <a:off x="-57494725" y="3254850"/>
              <a:ext cx="207175" cy="262300"/>
            </a:xfrm>
            <a:custGeom>
              <a:rect b="b" l="l" r="r" t="t"/>
              <a:pathLst>
                <a:path extrusionOk="0" h="10492" w="8287">
                  <a:moveTo>
                    <a:pt x="2647" y="5293"/>
                  </a:moveTo>
                  <a:cubicBezTo>
                    <a:pt x="2836" y="5293"/>
                    <a:pt x="2993" y="5451"/>
                    <a:pt x="2993" y="5640"/>
                  </a:cubicBezTo>
                  <a:cubicBezTo>
                    <a:pt x="2993" y="5829"/>
                    <a:pt x="2836" y="5986"/>
                    <a:pt x="2647" y="5986"/>
                  </a:cubicBezTo>
                  <a:cubicBezTo>
                    <a:pt x="2628" y="5989"/>
                    <a:pt x="2609" y="5990"/>
                    <a:pt x="2592" y="5990"/>
                  </a:cubicBezTo>
                  <a:cubicBezTo>
                    <a:pt x="2400" y="5990"/>
                    <a:pt x="2269" y="5841"/>
                    <a:pt x="2269" y="5640"/>
                  </a:cubicBezTo>
                  <a:cubicBezTo>
                    <a:pt x="2269" y="5451"/>
                    <a:pt x="2426" y="5293"/>
                    <a:pt x="2647" y="5293"/>
                  </a:cubicBezTo>
                  <a:close/>
                  <a:moveTo>
                    <a:pt x="5640" y="5324"/>
                  </a:moveTo>
                  <a:cubicBezTo>
                    <a:pt x="5829" y="5324"/>
                    <a:pt x="5986" y="5482"/>
                    <a:pt x="5986" y="5671"/>
                  </a:cubicBezTo>
                  <a:cubicBezTo>
                    <a:pt x="6018" y="5860"/>
                    <a:pt x="5860" y="6018"/>
                    <a:pt x="5640" y="6018"/>
                  </a:cubicBezTo>
                  <a:cubicBezTo>
                    <a:pt x="5419" y="6018"/>
                    <a:pt x="5262" y="5860"/>
                    <a:pt x="5262" y="5671"/>
                  </a:cubicBezTo>
                  <a:cubicBezTo>
                    <a:pt x="5262" y="5482"/>
                    <a:pt x="5419" y="5324"/>
                    <a:pt x="5640" y="5324"/>
                  </a:cubicBezTo>
                  <a:close/>
                  <a:moveTo>
                    <a:pt x="5191" y="7845"/>
                  </a:moveTo>
                  <a:cubicBezTo>
                    <a:pt x="5285" y="7845"/>
                    <a:pt x="5372" y="7876"/>
                    <a:pt x="5419" y="7939"/>
                  </a:cubicBezTo>
                  <a:cubicBezTo>
                    <a:pt x="5640" y="8065"/>
                    <a:pt x="5640" y="8317"/>
                    <a:pt x="5482" y="8475"/>
                  </a:cubicBezTo>
                  <a:cubicBezTo>
                    <a:pt x="5104" y="8822"/>
                    <a:pt x="4632" y="9011"/>
                    <a:pt x="4128" y="9011"/>
                  </a:cubicBezTo>
                  <a:cubicBezTo>
                    <a:pt x="3624" y="9011"/>
                    <a:pt x="3151" y="8822"/>
                    <a:pt x="2836" y="8475"/>
                  </a:cubicBezTo>
                  <a:cubicBezTo>
                    <a:pt x="2678" y="8317"/>
                    <a:pt x="2678" y="8065"/>
                    <a:pt x="2836" y="7939"/>
                  </a:cubicBezTo>
                  <a:cubicBezTo>
                    <a:pt x="2915" y="7876"/>
                    <a:pt x="3009" y="7845"/>
                    <a:pt x="3100" y="7845"/>
                  </a:cubicBezTo>
                  <a:cubicBezTo>
                    <a:pt x="3190" y="7845"/>
                    <a:pt x="3277" y="7876"/>
                    <a:pt x="3340" y="7939"/>
                  </a:cubicBezTo>
                  <a:cubicBezTo>
                    <a:pt x="3561" y="8160"/>
                    <a:pt x="3844" y="8270"/>
                    <a:pt x="4128" y="8270"/>
                  </a:cubicBezTo>
                  <a:cubicBezTo>
                    <a:pt x="4411" y="8270"/>
                    <a:pt x="4695" y="8160"/>
                    <a:pt x="4915" y="7939"/>
                  </a:cubicBezTo>
                  <a:cubicBezTo>
                    <a:pt x="4994" y="7876"/>
                    <a:pt x="5096" y="7845"/>
                    <a:pt x="5191" y="7845"/>
                  </a:cubicBezTo>
                  <a:close/>
                  <a:moveTo>
                    <a:pt x="1796" y="0"/>
                  </a:moveTo>
                  <a:cubicBezTo>
                    <a:pt x="1670" y="126"/>
                    <a:pt x="1135" y="504"/>
                    <a:pt x="1072" y="630"/>
                  </a:cubicBezTo>
                  <a:cubicBezTo>
                    <a:pt x="442" y="1260"/>
                    <a:pt x="0" y="2363"/>
                    <a:pt x="0" y="3403"/>
                  </a:cubicBezTo>
                  <a:lnTo>
                    <a:pt x="0" y="6396"/>
                  </a:lnTo>
                  <a:cubicBezTo>
                    <a:pt x="0" y="8632"/>
                    <a:pt x="1859" y="10491"/>
                    <a:pt x="4128" y="10491"/>
                  </a:cubicBezTo>
                  <a:cubicBezTo>
                    <a:pt x="6427" y="10491"/>
                    <a:pt x="8286" y="8632"/>
                    <a:pt x="8286" y="6396"/>
                  </a:cubicBezTo>
                  <a:lnTo>
                    <a:pt x="8286" y="4505"/>
                  </a:lnTo>
                  <a:cubicBezTo>
                    <a:pt x="8157" y="4513"/>
                    <a:pt x="8028" y="4517"/>
                    <a:pt x="7899" y="4517"/>
                  </a:cubicBezTo>
                  <a:cubicBezTo>
                    <a:pt x="6396" y="4517"/>
                    <a:pt x="4939" y="4009"/>
                    <a:pt x="3750" y="2993"/>
                  </a:cubicBezTo>
                  <a:cubicBezTo>
                    <a:pt x="2804" y="2206"/>
                    <a:pt x="2174" y="1103"/>
                    <a:pt x="179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4" name="Google Shape;3794;p62"/>
            <p:cNvSpPr/>
            <p:nvPr/>
          </p:nvSpPr>
          <p:spPr>
            <a:xfrm>
              <a:off x="-57269475" y="3372975"/>
              <a:ext cx="18925" cy="63825"/>
            </a:xfrm>
            <a:custGeom>
              <a:rect b="b" l="l" r="r" t="t"/>
              <a:pathLst>
                <a:path extrusionOk="0" h="2553" w="757">
                  <a:moveTo>
                    <a:pt x="1" y="1"/>
                  </a:moveTo>
                  <a:lnTo>
                    <a:pt x="1" y="2553"/>
                  </a:lnTo>
                  <a:cubicBezTo>
                    <a:pt x="442" y="2301"/>
                    <a:pt x="757" y="1828"/>
                    <a:pt x="757" y="1261"/>
                  </a:cubicBezTo>
                  <a:cubicBezTo>
                    <a:pt x="757" y="757"/>
                    <a:pt x="473" y="284"/>
                    <a:pt x="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5" name="Google Shape;3795;p62"/>
            <p:cNvSpPr/>
            <p:nvPr/>
          </p:nvSpPr>
          <p:spPr>
            <a:xfrm>
              <a:off x="-57436450" y="3198925"/>
              <a:ext cx="185900" cy="154400"/>
            </a:xfrm>
            <a:custGeom>
              <a:rect b="b" l="l" r="r" t="t"/>
              <a:pathLst>
                <a:path extrusionOk="0" h="6176" w="7436">
                  <a:moveTo>
                    <a:pt x="1828" y="0"/>
                  </a:moveTo>
                  <a:cubicBezTo>
                    <a:pt x="1198" y="0"/>
                    <a:pt x="568" y="126"/>
                    <a:pt x="1" y="315"/>
                  </a:cubicBezTo>
                  <a:cubicBezTo>
                    <a:pt x="1" y="977"/>
                    <a:pt x="127" y="1639"/>
                    <a:pt x="316" y="2237"/>
                  </a:cubicBezTo>
                  <a:cubicBezTo>
                    <a:pt x="631" y="3151"/>
                    <a:pt x="1167" y="3970"/>
                    <a:pt x="1923" y="4600"/>
                  </a:cubicBezTo>
                  <a:cubicBezTo>
                    <a:pt x="2710" y="5262"/>
                    <a:pt x="3655" y="5734"/>
                    <a:pt x="4632" y="5892"/>
                  </a:cubicBezTo>
                  <a:cubicBezTo>
                    <a:pt x="5073" y="5976"/>
                    <a:pt x="5262" y="5976"/>
                    <a:pt x="5507" y="5976"/>
                  </a:cubicBezTo>
                  <a:lnTo>
                    <a:pt x="5507" y="5976"/>
                  </a:lnTo>
                  <a:cubicBezTo>
                    <a:pt x="5630" y="5976"/>
                    <a:pt x="5766" y="5976"/>
                    <a:pt x="5955" y="5986"/>
                  </a:cubicBezTo>
                  <a:lnTo>
                    <a:pt x="6680" y="5986"/>
                  </a:lnTo>
                  <a:cubicBezTo>
                    <a:pt x="6963" y="5986"/>
                    <a:pt x="7215" y="6049"/>
                    <a:pt x="7436" y="6175"/>
                  </a:cubicBezTo>
                  <a:lnTo>
                    <a:pt x="7436" y="5671"/>
                  </a:lnTo>
                  <a:lnTo>
                    <a:pt x="7436" y="5640"/>
                  </a:lnTo>
                  <a:cubicBezTo>
                    <a:pt x="7436" y="2552"/>
                    <a:pt x="4916" y="0"/>
                    <a:pt x="182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6" name="Google Shape;3796;p62"/>
            <p:cNvSpPr/>
            <p:nvPr/>
          </p:nvSpPr>
          <p:spPr>
            <a:xfrm>
              <a:off x="-57532525" y="3215450"/>
              <a:ext cx="77975" cy="148900"/>
            </a:xfrm>
            <a:custGeom>
              <a:rect b="b" l="l" r="r" t="t"/>
              <a:pathLst>
                <a:path extrusionOk="0" h="5956" w="3119">
                  <a:moveTo>
                    <a:pt x="3056" y="1"/>
                  </a:moveTo>
                  <a:cubicBezTo>
                    <a:pt x="1260" y="946"/>
                    <a:pt x="0" y="2836"/>
                    <a:pt x="0" y="5010"/>
                  </a:cubicBezTo>
                  <a:lnTo>
                    <a:pt x="0" y="5199"/>
                  </a:lnTo>
                  <a:lnTo>
                    <a:pt x="0" y="5955"/>
                  </a:lnTo>
                  <a:lnTo>
                    <a:pt x="63" y="5955"/>
                  </a:lnTo>
                  <a:cubicBezTo>
                    <a:pt x="158" y="5829"/>
                    <a:pt x="284" y="5766"/>
                    <a:pt x="410" y="5672"/>
                  </a:cubicBezTo>
                  <a:lnTo>
                    <a:pt x="788" y="5451"/>
                  </a:lnTo>
                  <a:lnTo>
                    <a:pt x="788" y="4601"/>
                  </a:lnTo>
                  <a:cubicBezTo>
                    <a:pt x="914" y="3088"/>
                    <a:pt x="1828" y="1576"/>
                    <a:pt x="3119" y="789"/>
                  </a:cubicBezTo>
                  <a:cubicBezTo>
                    <a:pt x="3088" y="505"/>
                    <a:pt x="3056" y="253"/>
                    <a:pt x="305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97" name="Google Shape;3797;p62"/>
          <p:cNvGrpSpPr/>
          <p:nvPr/>
        </p:nvGrpSpPr>
        <p:grpSpPr>
          <a:xfrm>
            <a:off x="5541799" y="1988650"/>
            <a:ext cx="248223" cy="282488"/>
            <a:chOff x="-57549075" y="3590375"/>
            <a:chExt cx="279625" cy="318225"/>
          </a:xfrm>
        </p:grpSpPr>
        <p:sp>
          <p:nvSpPr>
            <p:cNvPr id="3798" name="Google Shape;3798;p62"/>
            <p:cNvSpPr/>
            <p:nvPr/>
          </p:nvSpPr>
          <p:spPr>
            <a:xfrm>
              <a:off x="-57493150" y="3777825"/>
              <a:ext cx="167000" cy="74850"/>
            </a:xfrm>
            <a:custGeom>
              <a:rect b="b" l="l" r="r" t="t"/>
              <a:pathLst>
                <a:path extrusionOk="0" h="2994" w="6680">
                  <a:moveTo>
                    <a:pt x="4376" y="670"/>
                  </a:moveTo>
                  <a:cubicBezTo>
                    <a:pt x="4474" y="670"/>
                    <a:pt x="4569" y="709"/>
                    <a:pt x="4632" y="788"/>
                  </a:cubicBezTo>
                  <a:cubicBezTo>
                    <a:pt x="4789" y="946"/>
                    <a:pt x="4789" y="1166"/>
                    <a:pt x="4632" y="1292"/>
                  </a:cubicBezTo>
                  <a:cubicBezTo>
                    <a:pt x="4285" y="1639"/>
                    <a:pt x="3781" y="1859"/>
                    <a:pt x="3308" y="1859"/>
                  </a:cubicBezTo>
                  <a:cubicBezTo>
                    <a:pt x="2836" y="1859"/>
                    <a:pt x="2332" y="1639"/>
                    <a:pt x="2017" y="1292"/>
                  </a:cubicBezTo>
                  <a:cubicBezTo>
                    <a:pt x="1859" y="1166"/>
                    <a:pt x="1859" y="946"/>
                    <a:pt x="2017" y="788"/>
                  </a:cubicBezTo>
                  <a:cubicBezTo>
                    <a:pt x="2096" y="709"/>
                    <a:pt x="2198" y="670"/>
                    <a:pt x="2292" y="670"/>
                  </a:cubicBezTo>
                  <a:cubicBezTo>
                    <a:pt x="2387" y="670"/>
                    <a:pt x="2474" y="709"/>
                    <a:pt x="2521" y="788"/>
                  </a:cubicBezTo>
                  <a:cubicBezTo>
                    <a:pt x="2741" y="1009"/>
                    <a:pt x="3033" y="1119"/>
                    <a:pt x="3320" y="1119"/>
                  </a:cubicBezTo>
                  <a:cubicBezTo>
                    <a:pt x="3608" y="1119"/>
                    <a:pt x="3891" y="1009"/>
                    <a:pt x="4096" y="788"/>
                  </a:cubicBezTo>
                  <a:cubicBezTo>
                    <a:pt x="4175" y="709"/>
                    <a:pt x="4277" y="670"/>
                    <a:pt x="4376" y="670"/>
                  </a:cubicBezTo>
                  <a:close/>
                  <a:moveTo>
                    <a:pt x="0" y="0"/>
                  </a:moveTo>
                  <a:cubicBezTo>
                    <a:pt x="221" y="1702"/>
                    <a:pt x="1639" y="2993"/>
                    <a:pt x="3371" y="2993"/>
                  </a:cubicBezTo>
                  <a:cubicBezTo>
                    <a:pt x="5104" y="2993"/>
                    <a:pt x="6522" y="1702"/>
                    <a:pt x="668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9" name="Google Shape;3799;p62"/>
            <p:cNvSpPr/>
            <p:nvPr/>
          </p:nvSpPr>
          <p:spPr>
            <a:xfrm>
              <a:off x="-57478975" y="3647075"/>
              <a:ext cx="139425" cy="37050"/>
            </a:xfrm>
            <a:custGeom>
              <a:rect b="b" l="l" r="r" t="t"/>
              <a:pathLst>
                <a:path extrusionOk="0" h="1482" w="5577">
                  <a:moveTo>
                    <a:pt x="2804" y="1"/>
                  </a:moveTo>
                  <a:cubicBezTo>
                    <a:pt x="1639" y="1"/>
                    <a:pt x="599" y="568"/>
                    <a:pt x="1" y="1481"/>
                  </a:cubicBezTo>
                  <a:lnTo>
                    <a:pt x="5577" y="1481"/>
                  </a:lnTo>
                  <a:cubicBezTo>
                    <a:pt x="4947" y="568"/>
                    <a:pt x="3939" y="1"/>
                    <a:pt x="28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0" name="Google Shape;3800;p62"/>
            <p:cNvSpPr/>
            <p:nvPr/>
          </p:nvSpPr>
          <p:spPr>
            <a:xfrm>
              <a:off x="-57493950" y="3703775"/>
              <a:ext cx="168575" cy="55175"/>
            </a:xfrm>
            <a:custGeom>
              <a:rect b="b" l="l" r="r" t="t"/>
              <a:pathLst>
                <a:path extrusionOk="0" h="2207" w="6743">
                  <a:moveTo>
                    <a:pt x="1891" y="726"/>
                  </a:moveTo>
                  <a:cubicBezTo>
                    <a:pt x="2080" y="726"/>
                    <a:pt x="2238" y="883"/>
                    <a:pt x="2238" y="1072"/>
                  </a:cubicBezTo>
                  <a:cubicBezTo>
                    <a:pt x="2238" y="1261"/>
                    <a:pt x="2080" y="1419"/>
                    <a:pt x="1891" y="1419"/>
                  </a:cubicBezTo>
                  <a:cubicBezTo>
                    <a:pt x="1702" y="1419"/>
                    <a:pt x="1545" y="1261"/>
                    <a:pt x="1545" y="1072"/>
                  </a:cubicBezTo>
                  <a:cubicBezTo>
                    <a:pt x="1513" y="883"/>
                    <a:pt x="1671" y="726"/>
                    <a:pt x="1891" y="726"/>
                  </a:cubicBezTo>
                  <a:close/>
                  <a:moveTo>
                    <a:pt x="4853" y="726"/>
                  </a:moveTo>
                  <a:cubicBezTo>
                    <a:pt x="5042" y="726"/>
                    <a:pt x="5199" y="883"/>
                    <a:pt x="5199" y="1072"/>
                  </a:cubicBezTo>
                  <a:cubicBezTo>
                    <a:pt x="5199" y="1261"/>
                    <a:pt x="5042" y="1419"/>
                    <a:pt x="4853" y="1419"/>
                  </a:cubicBezTo>
                  <a:cubicBezTo>
                    <a:pt x="4664" y="1419"/>
                    <a:pt x="4506" y="1261"/>
                    <a:pt x="4506" y="1072"/>
                  </a:cubicBezTo>
                  <a:cubicBezTo>
                    <a:pt x="4506" y="883"/>
                    <a:pt x="4664" y="726"/>
                    <a:pt x="4853" y="726"/>
                  </a:cubicBezTo>
                  <a:close/>
                  <a:moveTo>
                    <a:pt x="253" y="1"/>
                  </a:moveTo>
                  <a:cubicBezTo>
                    <a:pt x="95" y="316"/>
                    <a:pt x="1" y="726"/>
                    <a:pt x="1" y="1104"/>
                  </a:cubicBezTo>
                  <a:lnTo>
                    <a:pt x="1" y="2206"/>
                  </a:lnTo>
                  <a:lnTo>
                    <a:pt x="6743" y="2206"/>
                  </a:lnTo>
                  <a:lnTo>
                    <a:pt x="6743" y="1104"/>
                  </a:lnTo>
                  <a:cubicBezTo>
                    <a:pt x="6743" y="726"/>
                    <a:pt x="6680" y="347"/>
                    <a:pt x="655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1" name="Google Shape;3801;p62"/>
            <p:cNvSpPr/>
            <p:nvPr/>
          </p:nvSpPr>
          <p:spPr>
            <a:xfrm>
              <a:off x="-57549075" y="3590375"/>
              <a:ext cx="279625" cy="318225"/>
            </a:xfrm>
            <a:custGeom>
              <a:rect b="b" l="l" r="r" t="t"/>
              <a:pathLst>
                <a:path extrusionOk="0" h="12729" w="11185">
                  <a:moveTo>
                    <a:pt x="5608" y="1544"/>
                  </a:moveTo>
                  <a:cubicBezTo>
                    <a:pt x="7877" y="1544"/>
                    <a:pt x="9704" y="3403"/>
                    <a:pt x="9704" y="5640"/>
                  </a:cubicBezTo>
                  <a:lnTo>
                    <a:pt x="9704" y="7152"/>
                  </a:lnTo>
                  <a:cubicBezTo>
                    <a:pt x="9704" y="9389"/>
                    <a:pt x="7845" y="11247"/>
                    <a:pt x="5608" y="11247"/>
                  </a:cubicBezTo>
                  <a:cubicBezTo>
                    <a:pt x="3372" y="11247"/>
                    <a:pt x="1513" y="9389"/>
                    <a:pt x="1513" y="7152"/>
                  </a:cubicBezTo>
                  <a:lnTo>
                    <a:pt x="1513" y="5640"/>
                  </a:lnTo>
                  <a:cubicBezTo>
                    <a:pt x="1513" y="3403"/>
                    <a:pt x="3309" y="1544"/>
                    <a:pt x="5608" y="1544"/>
                  </a:cubicBezTo>
                  <a:close/>
                  <a:moveTo>
                    <a:pt x="5608" y="0"/>
                  </a:moveTo>
                  <a:cubicBezTo>
                    <a:pt x="2521" y="0"/>
                    <a:pt x="1" y="2521"/>
                    <a:pt x="1" y="5640"/>
                  </a:cubicBezTo>
                  <a:lnTo>
                    <a:pt x="1" y="12382"/>
                  </a:lnTo>
                  <a:cubicBezTo>
                    <a:pt x="1" y="12571"/>
                    <a:pt x="158" y="12728"/>
                    <a:pt x="347" y="12728"/>
                  </a:cubicBezTo>
                  <a:lnTo>
                    <a:pt x="10807" y="12728"/>
                  </a:lnTo>
                  <a:cubicBezTo>
                    <a:pt x="10996" y="12728"/>
                    <a:pt x="11153" y="12571"/>
                    <a:pt x="11153" y="12382"/>
                  </a:cubicBezTo>
                  <a:lnTo>
                    <a:pt x="11153" y="5640"/>
                  </a:lnTo>
                  <a:cubicBezTo>
                    <a:pt x="11185" y="2521"/>
                    <a:pt x="8664" y="0"/>
                    <a:pt x="56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02" name="Google Shape;3802;p62"/>
          <p:cNvGrpSpPr/>
          <p:nvPr/>
        </p:nvGrpSpPr>
        <p:grpSpPr>
          <a:xfrm>
            <a:off x="5523968" y="2426349"/>
            <a:ext cx="283886" cy="283886"/>
            <a:chOff x="-57570350" y="3982600"/>
            <a:chExt cx="319800" cy="319800"/>
          </a:xfrm>
        </p:grpSpPr>
        <p:sp>
          <p:nvSpPr>
            <p:cNvPr id="3803" name="Google Shape;3803;p62"/>
            <p:cNvSpPr/>
            <p:nvPr/>
          </p:nvSpPr>
          <p:spPr>
            <a:xfrm>
              <a:off x="-57570350" y="4033000"/>
              <a:ext cx="319800" cy="269400"/>
            </a:xfrm>
            <a:custGeom>
              <a:rect b="b" l="l" r="r" t="t"/>
              <a:pathLst>
                <a:path extrusionOk="0" h="10776" w="12792">
                  <a:moveTo>
                    <a:pt x="9452" y="4002"/>
                  </a:moveTo>
                  <a:cubicBezTo>
                    <a:pt x="10083" y="4002"/>
                    <a:pt x="10555" y="4506"/>
                    <a:pt x="10555" y="5105"/>
                  </a:cubicBezTo>
                  <a:lnTo>
                    <a:pt x="10555" y="5861"/>
                  </a:lnTo>
                  <a:cubicBezTo>
                    <a:pt x="10555" y="6459"/>
                    <a:pt x="10020" y="6963"/>
                    <a:pt x="9389" y="6963"/>
                  </a:cubicBezTo>
                  <a:lnTo>
                    <a:pt x="8665" y="6963"/>
                  </a:lnTo>
                  <a:cubicBezTo>
                    <a:pt x="7751" y="6963"/>
                    <a:pt x="6995" y="6333"/>
                    <a:pt x="6838" y="5451"/>
                  </a:cubicBezTo>
                  <a:lnTo>
                    <a:pt x="6018" y="5451"/>
                  </a:lnTo>
                  <a:cubicBezTo>
                    <a:pt x="5861" y="6333"/>
                    <a:pt x="5105" y="6963"/>
                    <a:pt x="4191" y="6963"/>
                  </a:cubicBezTo>
                  <a:lnTo>
                    <a:pt x="3467" y="6963"/>
                  </a:lnTo>
                  <a:cubicBezTo>
                    <a:pt x="2836" y="6963"/>
                    <a:pt x="2364" y="6459"/>
                    <a:pt x="2364" y="5861"/>
                  </a:cubicBezTo>
                  <a:lnTo>
                    <a:pt x="2364" y="5105"/>
                  </a:lnTo>
                  <a:cubicBezTo>
                    <a:pt x="2364" y="4475"/>
                    <a:pt x="2868" y="4002"/>
                    <a:pt x="3467" y="4002"/>
                  </a:cubicBezTo>
                  <a:lnTo>
                    <a:pt x="4947" y="4002"/>
                  </a:lnTo>
                  <a:cubicBezTo>
                    <a:pt x="5420" y="4002"/>
                    <a:pt x="5861" y="4317"/>
                    <a:pt x="6018" y="4758"/>
                  </a:cubicBezTo>
                  <a:lnTo>
                    <a:pt x="6869" y="4758"/>
                  </a:lnTo>
                  <a:cubicBezTo>
                    <a:pt x="7027" y="4317"/>
                    <a:pt x="7436" y="4002"/>
                    <a:pt x="7940" y="4002"/>
                  </a:cubicBezTo>
                  <a:close/>
                  <a:moveTo>
                    <a:pt x="1135" y="6365"/>
                  </a:moveTo>
                  <a:cubicBezTo>
                    <a:pt x="1419" y="6711"/>
                    <a:pt x="1860" y="6963"/>
                    <a:pt x="2364" y="6963"/>
                  </a:cubicBezTo>
                  <a:cubicBezTo>
                    <a:pt x="2301" y="7342"/>
                    <a:pt x="1954" y="7720"/>
                    <a:pt x="1576" y="7720"/>
                  </a:cubicBezTo>
                  <a:cubicBezTo>
                    <a:pt x="1167" y="7720"/>
                    <a:pt x="820" y="7342"/>
                    <a:pt x="820" y="6963"/>
                  </a:cubicBezTo>
                  <a:cubicBezTo>
                    <a:pt x="820" y="6711"/>
                    <a:pt x="946" y="6491"/>
                    <a:pt x="1135" y="6365"/>
                  </a:cubicBezTo>
                  <a:close/>
                  <a:moveTo>
                    <a:pt x="11784" y="6365"/>
                  </a:moveTo>
                  <a:cubicBezTo>
                    <a:pt x="11973" y="6491"/>
                    <a:pt x="12099" y="6711"/>
                    <a:pt x="12099" y="6963"/>
                  </a:cubicBezTo>
                  <a:cubicBezTo>
                    <a:pt x="12099" y="7342"/>
                    <a:pt x="11721" y="7720"/>
                    <a:pt x="11343" y="7720"/>
                  </a:cubicBezTo>
                  <a:cubicBezTo>
                    <a:pt x="10933" y="7720"/>
                    <a:pt x="10555" y="7342"/>
                    <a:pt x="10555" y="6963"/>
                  </a:cubicBezTo>
                  <a:cubicBezTo>
                    <a:pt x="11028" y="6963"/>
                    <a:pt x="11500" y="6711"/>
                    <a:pt x="11784" y="6365"/>
                  </a:cubicBezTo>
                  <a:close/>
                  <a:moveTo>
                    <a:pt x="7432" y="7286"/>
                  </a:moveTo>
                  <a:cubicBezTo>
                    <a:pt x="7531" y="7286"/>
                    <a:pt x="7625" y="7326"/>
                    <a:pt x="7688" y="7405"/>
                  </a:cubicBezTo>
                  <a:cubicBezTo>
                    <a:pt x="7909" y="7499"/>
                    <a:pt x="7909" y="7751"/>
                    <a:pt x="7751" y="7909"/>
                  </a:cubicBezTo>
                  <a:cubicBezTo>
                    <a:pt x="7405" y="8255"/>
                    <a:pt x="6932" y="8444"/>
                    <a:pt x="6396" y="8444"/>
                  </a:cubicBezTo>
                  <a:cubicBezTo>
                    <a:pt x="5892" y="8444"/>
                    <a:pt x="5420" y="8255"/>
                    <a:pt x="5073" y="7909"/>
                  </a:cubicBezTo>
                  <a:cubicBezTo>
                    <a:pt x="4916" y="7751"/>
                    <a:pt x="4916" y="7499"/>
                    <a:pt x="5073" y="7405"/>
                  </a:cubicBezTo>
                  <a:cubicBezTo>
                    <a:pt x="5152" y="7326"/>
                    <a:pt x="5254" y="7286"/>
                    <a:pt x="5349" y="7286"/>
                  </a:cubicBezTo>
                  <a:cubicBezTo>
                    <a:pt x="5443" y="7286"/>
                    <a:pt x="5530" y="7326"/>
                    <a:pt x="5577" y="7405"/>
                  </a:cubicBezTo>
                  <a:cubicBezTo>
                    <a:pt x="5798" y="7609"/>
                    <a:pt x="6081" y="7712"/>
                    <a:pt x="6365" y="7712"/>
                  </a:cubicBezTo>
                  <a:cubicBezTo>
                    <a:pt x="6649" y="7712"/>
                    <a:pt x="6932" y="7609"/>
                    <a:pt x="7153" y="7405"/>
                  </a:cubicBezTo>
                  <a:cubicBezTo>
                    <a:pt x="7231" y="7326"/>
                    <a:pt x="7334" y="7286"/>
                    <a:pt x="7432" y="7286"/>
                  </a:cubicBezTo>
                  <a:close/>
                  <a:moveTo>
                    <a:pt x="8287" y="1"/>
                  </a:moveTo>
                  <a:lnTo>
                    <a:pt x="8350" y="158"/>
                  </a:lnTo>
                  <a:cubicBezTo>
                    <a:pt x="8476" y="726"/>
                    <a:pt x="8287" y="1324"/>
                    <a:pt x="7940" y="1797"/>
                  </a:cubicBezTo>
                  <a:cubicBezTo>
                    <a:pt x="7562" y="2269"/>
                    <a:pt x="6995" y="2521"/>
                    <a:pt x="6428" y="2521"/>
                  </a:cubicBezTo>
                  <a:cubicBezTo>
                    <a:pt x="5829" y="2521"/>
                    <a:pt x="5262" y="2238"/>
                    <a:pt x="4884" y="1797"/>
                  </a:cubicBezTo>
                  <a:cubicBezTo>
                    <a:pt x="4475" y="1324"/>
                    <a:pt x="4380" y="726"/>
                    <a:pt x="4475" y="190"/>
                  </a:cubicBezTo>
                  <a:lnTo>
                    <a:pt x="4538" y="32"/>
                  </a:lnTo>
                  <a:lnTo>
                    <a:pt x="4538" y="32"/>
                  </a:lnTo>
                  <a:cubicBezTo>
                    <a:pt x="3183" y="726"/>
                    <a:pt x="2332" y="2112"/>
                    <a:pt x="2332" y="3655"/>
                  </a:cubicBezTo>
                  <a:lnTo>
                    <a:pt x="2332" y="4002"/>
                  </a:lnTo>
                  <a:cubicBezTo>
                    <a:pt x="1482" y="4002"/>
                    <a:pt x="789" y="4664"/>
                    <a:pt x="789" y="5514"/>
                  </a:cubicBezTo>
                  <a:lnTo>
                    <a:pt x="789" y="5703"/>
                  </a:lnTo>
                  <a:cubicBezTo>
                    <a:pt x="316" y="5987"/>
                    <a:pt x="32" y="6428"/>
                    <a:pt x="32" y="6995"/>
                  </a:cubicBezTo>
                  <a:cubicBezTo>
                    <a:pt x="32" y="7405"/>
                    <a:pt x="190" y="7751"/>
                    <a:pt x="442" y="7972"/>
                  </a:cubicBezTo>
                  <a:lnTo>
                    <a:pt x="64" y="8696"/>
                  </a:lnTo>
                  <a:cubicBezTo>
                    <a:pt x="1" y="8885"/>
                    <a:pt x="64" y="9074"/>
                    <a:pt x="222" y="9200"/>
                  </a:cubicBezTo>
                  <a:cubicBezTo>
                    <a:pt x="282" y="9226"/>
                    <a:pt x="341" y="9238"/>
                    <a:pt x="396" y="9238"/>
                  </a:cubicBezTo>
                  <a:cubicBezTo>
                    <a:pt x="541" y="9238"/>
                    <a:pt x="666" y="9157"/>
                    <a:pt x="757" y="9043"/>
                  </a:cubicBezTo>
                  <a:lnTo>
                    <a:pt x="1072" y="8413"/>
                  </a:lnTo>
                  <a:cubicBezTo>
                    <a:pt x="1230" y="8444"/>
                    <a:pt x="1387" y="8507"/>
                    <a:pt x="1545" y="8507"/>
                  </a:cubicBezTo>
                  <a:cubicBezTo>
                    <a:pt x="1923" y="8507"/>
                    <a:pt x="2332" y="8350"/>
                    <a:pt x="2553" y="8098"/>
                  </a:cubicBezTo>
                  <a:cubicBezTo>
                    <a:pt x="3151" y="9641"/>
                    <a:pt x="4632" y="10776"/>
                    <a:pt x="6365" y="10776"/>
                  </a:cubicBezTo>
                  <a:cubicBezTo>
                    <a:pt x="8098" y="10776"/>
                    <a:pt x="9610" y="9641"/>
                    <a:pt x="10209" y="8098"/>
                  </a:cubicBezTo>
                  <a:cubicBezTo>
                    <a:pt x="10461" y="8381"/>
                    <a:pt x="10839" y="8507"/>
                    <a:pt x="11217" y="8507"/>
                  </a:cubicBezTo>
                  <a:cubicBezTo>
                    <a:pt x="11374" y="8507"/>
                    <a:pt x="11532" y="8444"/>
                    <a:pt x="11689" y="8413"/>
                  </a:cubicBezTo>
                  <a:lnTo>
                    <a:pt x="12004" y="9043"/>
                  </a:lnTo>
                  <a:cubicBezTo>
                    <a:pt x="12069" y="9173"/>
                    <a:pt x="12193" y="9258"/>
                    <a:pt x="12326" y="9258"/>
                  </a:cubicBezTo>
                  <a:cubicBezTo>
                    <a:pt x="12387" y="9258"/>
                    <a:pt x="12449" y="9240"/>
                    <a:pt x="12508" y="9200"/>
                  </a:cubicBezTo>
                  <a:cubicBezTo>
                    <a:pt x="12729" y="9137"/>
                    <a:pt x="12792" y="8885"/>
                    <a:pt x="12666" y="8696"/>
                  </a:cubicBezTo>
                  <a:lnTo>
                    <a:pt x="12382" y="7940"/>
                  </a:lnTo>
                  <a:cubicBezTo>
                    <a:pt x="12634" y="7657"/>
                    <a:pt x="12792" y="7310"/>
                    <a:pt x="12792" y="6963"/>
                  </a:cubicBezTo>
                  <a:cubicBezTo>
                    <a:pt x="12792" y="6396"/>
                    <a:pt x="12477" y="5924"/>
                    <a:pt x="12036" y="5672"/>
                  </a:cubicBezTo>
                  <a:lnTo>
                    <a:pt x="12036" y="5451"/>
                  </a:lnTo>
                  <a:cubicBezTo>
                    <a:pt x="12036" y="4632"/>
                    <a:pt x="11343" y="3971"/>
                    <a:pt x="10524" y="3971"/>
                  </a:cubicBezTo>
                  <a:lnTo>
                    <a:pt x="10524" y="3624"/>
                  </a:lnTo>
                  <a:cubicBezTo>
                    <a:pt x="10524" y="2080"/>
                    <a:pt x="9641" y="694"/>
                    <a:pt x="828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4" name="Google Shape;3804;p62"/>
            <p:cNvSpPr/>
            <p:nvPr/>
          </p:nvSpPr>
          <p:spPr>
            <a:xfrm>
              <a:off x="-57493150" y="4151150"/>
              <a:ext cx="55150" cy="36250"/>
            </a:xfrm>
            <a:custGeom>
              <a:rect b="b" l="l" r="r" t="t"/>
              <a:pathLst>
                <a:path extrusionOk="0" h="1450" w="2206">
                  <a:moveTo>
                    <a:pt x="379" y="1"/>
                  </a:moveTo>
                  <a:cubicBezTo>
                    <a:pt x="158" y="1"/>
                    <a:pt x="0" y="127"/>
                    <a:pt x="0" y="347"/>
                  </a:cubicBezTo>
                  <a:lnTo>
                    <a:pt x="0" y="1072"/>
                  </a:lnTo>
                  <a:cubicBezTo>
                    <a:pt x="0" y="1292"/>
                    <a:pt x="158" y="1450"/>
                    <a:pt x="379" y="1450"/>
                  </a:cubicBezTo>
                  <a:lnTo>
                    <a:pt x="1103" y="1450"/>
                  </a:lnTo>
                  <a:cubicBezTo>
                    <a:pt x="1733" y="1450"/>
                    <a:pt x="2206" y="914"/>
                    <a:pt x="2206" y="347"/>
                  </a:cubicBezTo>
                  <a:cubicBezTo>
                    <a:pt x="2206" y="158"/>
                    <a:pt x="2048" y="1"/>
                    <a:pt x="185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5" name="Google Shape;3805;p62"/>
            <p:cNvSpPr/>
            <p:nvPr/>
          </p:nvSpPr>
          <p:spPr>
            <a:xfrm>
              <a:off x="-57381300" y="4151150"/>
              <a:ext cx="55925" cy="36250"/>
            </a:xfrm>
            <a:custGeom>
              <a:rect b="b" l="l" r="r" t="t"/>
              <a:pathLst>
                <a:path extrusionOk="0" h="1450" w="2237">
                  <a:moveTo>
                    <a:pt x="347" y="1"/>
                  </a:moveTo>
                  <a:cubicBezTo>
                    <a:pt x="158" y="1"/>
                    <a:pt x="0" y="127"/>
                    <a:pt x="0" y="347"/>
                  </a:cubicBezTo>
                  <a:cubicBezTo>
                    <a:pt x="0" y="977"/>
                    <a:pt x="504" y="1450"/>
                    <a:pt x="1103" y="1450"/>
                  </a:cubicBezTo>
                  <a:lnTo>
                    <a:pt x="1827" y="1450"/>
                  </a:lnTo>
                  <a:cubicBezTo>
                    <a:pt x="2048" y="1450"/>
                    <a:pt x="2206" y="1292"/>
                    <a:pt x="2206" y="1103"/>
                  </a:cubicBezTo>
                  <a:lnTo>
                    <a:pt x="2206" y="347"/>
                  </a:lnTo>
                  <a:cubicBezTo>
                    <a:pt x="2237" y="158"/>
                    <a:pt x="2079" y="1"/>
                    <a:pt x="182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6" name="Google Shape;3806;p62"/>
            <p:cNvSpPr/>
            <p:nvPr/>
          </p:nvSpPr>
          <p:spPr>
            <a:xfrm>
              <a:off x="-57442750" y="3982600"/>
              <a:ext cx="65400" cy="93750"/>
            </a:xfrm>
            <a:custGeom>
              <a:rect b="b" l="l" r="r" t="t"/>
              <a:pathLst>
                <a:path extrusionOk="0" h="3750" w="2616">
                  <a:moveTo>
                    <a:pt x="1292" y="1"/>
                  </a:moveTo>
                  <a:cubicBezTo>
                    <a:pt x="883" y="1"/>
                    <a:pt x="473" y="316"/>
                    <a:pt x="410" y="757"/>
                  </a:cubicBezTo>
                  <a:lnTo>
                    <a:pt x="95" y="2269"/>
                  </a:lnTo>
                  <a:cubicBezTo>
                    <a:pt x="1" y="2616"/>
                    <a:pt x="127" y="3025"/>
                    <a:pt x="316" y="3309"/>
                  </a:cubicBezTo>
                  <a:cubicBezTo>
                    <a:pt x="599" y="3529"/>
                    <a:pt x="946" y="3750"/>
                    <a:pt x="1355" y="3750"/>
                  </a:cubicBezTo>
                  <a:cubicBezTo>
                    <a:pt x="1702" y="3750"/>
                    <a:pt x="2049" y="3592"/>
                    <a:pt x="2301" y="3309"/>
                  </a:cubicBezTo>
                  <a:cubicBezTo>
                    <a:pt x="2521" y="3025"/>
                    <a:pt x="2616" y="2647"/>
                    <a:pt x="2521" y="2269"/>
                  </a:cubicBezTo>
                  <a:lnTo>
                    <a:pt x="2206" y="757"/>
                  </a:lnTo>
                  <a:cubicBezTo>
                    <a:pt x="2143" y="316"/>
                    <a:pt x="1734" y="1"/>
                    <a:pt x="129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07" name="Google Shape;3807;p62"/>
          <p:cNvGrpSpPr/>
          <p:nvPr/>
        </p:nvGrpSpPr>
        <p:grpSpPr>
          <a:xfrm>
            <a:off x="7723076" y="1557445"/>
            <a:ext cx="248223" cy="283198"/>
            <a:chOff x="-55576850" y="3198125"/>
            <a:chExt cx="279625" cy="319025"/>
          </a:xfrm>
        </p:grpSpPr>
        <p:sp>
          <p:nvSpPr>
            <p:cNvPr id="3808" name="Google Shape;3808;p62"/>
            <p:cNvSpPr/>
            <p:nvPr/>
          </p:nvSpPr>
          <p:spPr>
            <a:xfrm>
              <a:off x="-55576850" y="3335975"/>
              <a:ext cx="18900" cy="63825"/>
            </a:xfrm>
            <a:custGeom>
              <a:rect b="b" l="l" r="r" t="t"/>
              <a:pathLst>
                <a:path extrusionOk="0" h="2553" w="756">
                  <a:moveTo>
                    <a:pt x="756" y="0"/>
                  </a:moveTo>
                  <a:cubicBezTo>
                    <a:pt x="315" y="221"/>
                    <a:pt x="0" y="693"/>
                    <a:pt x="0" y="1260"/>
                  </a:cubicBezTo>
                  <a:cubicBezTo>
                    <a:pt x="0" y="1796"/>
                    <a:pt x="315" y="2269"/>
                    <a:pt x="756" y="2552"/>
                  </a:cubicBezTo>
                  <a:lnTo>
                    <a:pt x="75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9" name="Google Shape;3809;p62"/>
            <p:cNvSpPr/>
            <p:nvPr/>
          </p:nvSpPr>
          <p:spPr>
            <a:xfrm>
              <a:off x="-55539850" y="3198125"/>
              <a:ext cx="206375" cy="99275"/>
            </a:xfrm>
            <a:custGeom>
              <a:rect b="b" l="l" r="r" t="t"/>
              <a:pathLst>
                <a:path extrusionOk="0" h="3971" w="8255">
                  <a:moveTo>
                    <a:pt x="2616" y="1"/>
                  </a:moveTo>
                  <a:cubicBezTo>
                    <a:pt x="2348" y="1"/>
                    <a:pt x="2080" y="95"/>
                    <a:pt x="1860" y="284"/>
                  </a:cubicBezTo>
                  <a:cubicBezTo>
                    <a:pt x="1671" y="95"/>
                    <a:pt x="1387" y="32"/>
                    <a:pt x="1103" y="32"/>
                  </a:cubicBezTo>
                  <a:cubicBezTo>
                    <a:pt x="473" y="32"/>
                    <a:pt x="1" y="536"/>
                    <a:pt x="1" y="1135"/>
                  </a:cubicBezTo>
                  <a:lnTo>
                    <a:pt x="1" y="3970"/>
                  </a:lnTo>
                  <a:lnTo>
                    <a:pt x="1639" y="2364"/>
                  </a:lnTo>
                  <a:cubicBezTo>
                    <a:pt x="1715" y="2287"/>
                    <a:pt x="1815" y="2246"/>
                    <a:pt x="1916" y="2246"/>
                  </a:cubicBezTo>
                  <a:cubicBezTo>
                    <a:pt x="1982" y="2246"/>
                    <a:pt x="2049" y="2263"/>
                    <a:pt x="2112" y="2301"/>
                  </a:cubicBezTo>
                  <a:cubicBezTo>
                    <a:pt x="2726" y="2726"/>
                    <a:pt x="3435" y="2939"/>
                    <a:pt x="4144" y="2939"/>
                  </a:cubicBezTo>
                  <a:cubicBezTo>
                    <a:pt x="4853" y="2939"/>
                    <a:pt x="5561" y="2726"/>
                    <a:pt x="6176" y="2301"/>
                  </a:cubicBezTo>
                  <a:cubicBezTo>
                    <a:pt x="6225" y="2263"/>
                    <a:pt x="6290" y="2246"/>
                    <a:pt x="6355" y="2246"/>
                  </a:cubicBezTo>
                  <a:cubicBezTo>
                    <a:pt x="6456" y="2246"/>
                    <a:pt x="6560" y="2287"/>
                    <a:pt x="6617" y="2364"/>
                  </a:cubicBezTo>
                  <a:lnTo>
                    <a:pt x="8255" y="3970"/>
                  </a:lnTo>
                  <a:lnTo>
                    <a:pt x="8255" y="1135"/>
                  </a:lnTo>
                  <a:cubicBezTo>
                    <a:pt x="8192" y="536"/>
                    <a:pt x="7719" y="32"/>
                    <a:pt x="7089" y="32"/>
                  </a:cubicBezTo>
                  <a:cubicBezTo>
                    <a:pt x="6837" y="32"/>
                    <a:pt x="6554" y="158"/>
                    <a:pt x="6365" y="284"/>
                  </a:cubicBezTo>
                  <a:cubicBezTo>
                    <a:pt x="6144" y="95"/>
                    <a:pt x="5876" y="1"/>
                    <a:pt x="5609" y="1"/>
                  </a:cubicBezTo>
                  <a:cubicBezTo>
                    <a:pt x="5341" y="1"/>
                    <a:pt x="5073" y="95"/>
                    <a:pt x="4853" y="284"/>
                  </a:cubicBezTo>
                  <a:cubicBezTo>
                    <a:pt x="4632" y="95"/>
                    <a:pt x="4372" y="1"/>
                    <a:pt x="4112" y="1"/>
                  </a:cubicBezTo>
                  <a:cubicBezTo>
                    <a:pt x="3852" y="1"/>
                    <a:pt x="3592" y="95"/>
                    <a:pt x="3372" y="284"/>
                  </a:cubicBezTo>
                  <a:cubicBezTo>
                    <a:pt x="3151" y="95"/>
                    <a:pt x="2883" y="1"/>
                    <a:pt x="261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0" name="Google Shape;3810;p62"/>
            <p:cNvSpPr/>
            <p:nvPr/>
          </p:nvSpPr>
          <p:spPr>
            <a:xfrm>
              <a:off x="-55539850" y="3275325"/>
              <a:ext cx="204800" cy="241825"/>
            </a:xfrm>
            <a:custGeom>
              <a:rect b="b" l="l" r="r" t="t"/>
              <a:pathLst>
                <a:path extrusionOk="0" h="9673" w="8192">
                  <a:moveTo>
                    <a:pt x="2616" y="2962"/>
                  </a:moveTo>
                  <a:cubicBezTo>
                    <a:pt x="2805" y="2962"/>
                    <a:pt x="2962" y="3119"/>
                    <a:pt x="2962" y="3308"/>
                  </a:cubicBezTo>
                  <a:cubicBezTo>
                    <a:pt x="2962" y="3529"/>
                    <a:pt x="2805" y="3686"/>
                    <a:pt x="2616" y="3686"/>
                  </a:cubicBezTo>
                  <a:cubicBezTo>
                    <a:pt x="2427" y="3686"/>
                    <a:pt x="2269" y="3560"/>
                    <a:pt x="2269" y="3308"/>
                  </a:cubicBezTo>
                  <a:cubicBezTo>
                    <a:pt x="2269" y="3119"/>
                    <a:pt x="2427" y="2962"/>
                    <a:pt x="2616" y="2962"/>
                  </a:cubicBezTo>
                  <a:close/>
                  <a:moveTo>
                    <a:pt x="5609" y="2993"/>
                  </a:moveTo>
                  <a:cubicBezTo>
                    <a:pt x="5798" y="2993"/>
                    <a:pt x="5955" y="3151"/>
                    <a:pt x="5955" y="3371"/>
                  </a:cubicBezTo>
                  <a:cubicBezTo>
                    <a:pt x="5987" y="3560"/>
                    <a:pt x="5798" y="3718"/>
                    <a:pt x="5609" y="3718"/>
                  </a:cubicBezTo>
                  <a:cubicBezTo>
                    <a:pt x="5420" y="3718"/>
                    <a:pt x="5262" y="3560"/>
                    <a:pt x="5262" y="3371"/>
                  </a:cubicBezTo>
                  <a:cubicBezTo>
                    <a:pt x="5262" y="3151"/>
                    <a:pt x="5420" y="2993"/>
                    <a:pt x="5609" y="2993"/>
                  </a:cubicBezTo>
                  <a:close/>
                  <a:moveTo>
                    <a:pt x="5164" y="6278"/>
                  </a:moveTo>
                  <a:cubicBezTo>
                    <a:pt x="5262" y="6278"/>
                    <a:pt x="5357" y="6317"/>
                    <a:pt x="5420" y="6396"/>
                  </a:cubicBezTo>
                  <a:cubicBezTo>
                    <a:pt x="5577" y="6522"/>
                    <a:pt x="5577" y="6742"/>
                    <a:pt x="5451" y="6900"/>
                  </a:cubicBezTo>
                  <a:cubicBezTo>
                    <a:pt x="5105" y="7246"/>
                    <a:pt x="4632" y="7435"/>
                    <a:pt x="4096" y="7435"/>
                  </a:cubicBezTo>
                  <a:cubicBezTo>
                    <a:pt x="3592" y="7435"/>
                    <a:pt x="3120" y="7246"/>
                    <a:pt x="2805" y="6900"/>
                  </a:cubicBezTo>
                  <a:cubicBezTo>
                    <a:pt x="2647" y="6742"/>
                    <a:pt x="2647" y="6522"/>
                    <a:pt x="2805" y="6396"/>
                  </a:cubicBezTo>
                  <a:cubicBezTo>
                    <a:pt x="2883" y="6317"/>
                    <a:pt x="2986" y="6278"/>
                    <a:pt x="3080" y="6278"/>
                  </a:cubicBezTo>
                  <a:cubicBezTo>
                    <a:pt x="3175" y="6278"/>
                    <a:pt x="3262" y="6317"/>
                    <a:pt x="3309" y="6396"/>
                  </a:cubicBezTo>
                  <a:cubicBezTo>
                    <a:pt x="3529" y="6616"/>
                    <a:pt x="3821" y="6727"/>
                    <a:pt x="4108" y="6727"/>
                  </a:cubicBezTo>
                  <a:cubicBezTo>
                    <a:pt x="4396" y="6727"/>
                    <a:pt x="4679" y="6616"/>
                    <a:pt x="4884" y="6396"/>
                  </a:cubicBezTo>
                  <a:cubicBezTo>
                    <a:pt x="4963" y="6317"/>
                    <a:pt x="5065" y="6278"/>
                    <a:pt x="5164" y="6278"/>
                  </a:cubicBezTo>
                  <a:close/>
                  <a:moveTo>
                    <a:pt x="1954" y="0"/>
                  </a:moveTo>
                  <a:lnTo>
                    <a:pt x="1" y="1954"/>
                  </a:lnTo>
                  <a:lnTo>
                    <a:pt x="1" y="5577"/>
                  </a:lnTo>
                  <a:cubicBezTo>
                    <a:pt x="1" y="7813"/>
                    <a:pt x="1860" y="9672"/>
                    <a:pt x="4096" y="9672"/>
                  </a:cubicBezTo>
                  <a:cubicBezTo>
                    <a:pt x="6365" y="9672"/>
                    <a:pt x="8192" y="7813"/>
                    <a:pt x="8192" y="5577"/>
                  </a:cubicBezTo>
                  <a:lnTo>
                    <a:pt x="8192" y="1954"/>
                  </a:lnTo>
                  <a:lnTo>
                    <a:pt x="6270" y="0"/>
                  </a:lnTo>
                  <a:cubicBezTo>
                    <a:pt x="5609" y="394"/>
                    <a:pt x="4860" y="591"/>
                    <a:pt x="4112" y="591"/>
                  </a:cubicBezTo>
                  <a:cubicBezTo>
                    <a:pt x="3364" y="591"/>
                    <a:pt x="2616" y="394"/>
                    <a:pt x="195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1" name="Google Shape;3811;p62"/>
            <p:cNvSpPr/>
            <p:nvPr/>
          </p:nvSpPr>
          <p:spPr>
            <a:xfrm>
              <a:off x="-55316150" y="3335975"/>
              <a:ext cx="18925" cy="63825"/>
            </a:xfrm>
            <a:custGeom>
              <a:rect b="b" l="l" r="r" t="t"/>
              <a:pathLst>
                <a:path extrusionOk="0" h="2553" w="757">
                  <a:moveTo>
                    <a:pt x="0" y="0"/>
                  </a:moveTo>
                  <a:lnTo>
                    <a:pt x="0" y="2552"/>
                  </a:lnTo>
                  <a:cubicBezTo>
                    <a:pt x="441" y="2269"/>
                    <a:pt x="756" y="1796"/>
                    <a:pt x="756" y="1260"/>
                  </a:cubicBezTo>
                  <a:cubicBezTo>
                    <a:pt x="756" y="693"/>
                    <a:pt x="473" y="221"/>
                    <a:pt x="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12" name="Google Shape;3812;p62"/>
          <p:cNvGrpSpPr/>
          <p:nvPr/>
        </p:nvGrpSpPr>
        <p:grpSpPr>
          <a:xfrm>
            <a:off x="7705244" y="1988562"/>
            <a:ext cx="283886" cy="282666"/>
            <a:chOff x="-55596550" y="3590175"/>
            <a:chExt cx="319800" cy="318425"/>
          </a:xfrm>
        </p:grpSpPr>
        <p:sp>
          <p:nvSpPr>
            <p:cNvPr id="3813" name="Google Shape;3813;p62"/>
            <p:cNvSpPr/>
            <p:nvPr/>
          </p:nvSpPr>
          <p:spPr>
            <a:xfrm>
              <a:off x="-55596550" y="3590175"/>
              <a:ext cx="319800" cy="112850"/>
            </a:xfrm>
            <a:custGeom>
              <a:rect b="b" l="l" r="r" t="t"/>
              <a:pathLst>
                <a:path extrusionOk="0" h="4514" w="12792">
                  <a:moveTo>
                    <a:pt x="6380" y="0"/>
                  </a:moveTo>
                  <a:cubicBezTo>
                    <a:pt x="6309" y="0"/>
                    <a:pt x="6238" y="24"/>
                    <a:pt x="6175" y="71"/>
                  </a:cubicBezTo>
                  <a:lnTo>
                    <a:pt x="189" y="3789"/>
                  </a:lnTo>
                  <a:cubicBezTo>
                    <a:pt x="32" y="3883"/>
                    <a:pt x="0" y="4072"/>
                    <a:pt x="32" y="4230"/>
                  </a:cubicBezTo>
                  <a:cubicBezTo>
                    <a:pt x="95" y="4387"/>
                    <a:pt x="221" y="4513"/>
                    <a:pt x="378" y="4513"/>
                  </a:cubicBezTo>
                  <a:lnTo>
                    <a:pt x="12350" y="4513"/>
                  </a:lnTo>
                  <a:cubicBezTo>
                    <a:pt x="12508" y="4513"/>
                    <a:pt x="12665" y="4387"/>
                    <a:pt x="12728" y="4230"/>
                  </a:cubicBezTo>
                  <a:cubicBezTo>
                    <a:pt x="12791" y="4072"/>
                    <a:pt x="12728" y="3883"/>
                    <a:pt x="12571" y="3789"/>
                  </a:cubicBezTo>
                  <a:lnTo>
                    <a:pt x="6585" y="71"/>
                  </a:lnTo>
                  <a:cubicBezTo>
                    <a:pt x="6522" y="24"/>
                    <a:pt x="6451" y="0"/>
                    <a:pt x="638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4" name="Google Shape;3814;p62"/>
            <p:cNvSpPr/>
            <p:nvPr/>
          </p:nvSpPr>
          <p:spPr>
            <a:xfrm>
              <a:off x="-55539850" y="3721900"/>
              <a:ext cx="204800" cy="186700"/>
            </a:xfrm>
            <a:custGeom>
              <a:rect b="b" l="l" r="r" t="t"/>
              <a:pathLst>
                <a:path extrusionOk="0" h="7468" w="8192">
                  <a:moveTo>
                    <a:pt x="2616" y="725"/>
                  </a:moveTo>
                  <a:cubicBezTo>
                    <a:pt x="2805" y="725"/>
                    <a:pt x="2962" y="883"/>
                    <a:pt x="2962" y="1072"/>
                  </a:cubicBezTo>
                  <a:cubicBezTo>
                    <a:pt x="2962" y="1292"/>
                    <a:pt x="2805" y="1450"/>
                    <a:pt x="2616" y="1450"/>
                  </a:cubicBezTo>
                  <a:cubicBezTo>
                    <a:pt x="2427" y="1450"/>
                    <a:pt x="2269" y="1292"/>
                    <a:pt x="2269" y="1072"/>
                  </a:cubicBezTo>
                  <a:cubicBezTo>
                    <a:pt x="2269" y="883"/>
                    <a:pt x="2427" y="725"/>
                    <a:pt x="2616" y="725"/>
                  </a:cubicBezTo>
                  <a:close/>
                  <a:moveTo>
                    <a:pt x="5609" y="725"/>
                  </a:moveTo>
                  <a:cubicBezTo>
                    <a:pt x="5798" y="725"/>
                    <a:pt x="5955" y="883"/>
                    <a:pt x="5955" y="1072"/>
                  </a:cubicBezTo>
                  <a:cubicBezTo>
                    <a:pt x="5955" y="1292"/>
                    <a:pt x="5798" y="1450"/>
                    <a:pt x="5609" y="1450"/>
                  </a:cubicBezTo>
                  <a:cubicBezTo>
                    <a:pt x="5420" y="1450"/>
                    <a:pt x="5262" y="1292"/>
                    <a:pt x="5262" y="1072"/>
                  </a:cubicBezTo>
                  <a:cubicBezTo>
                    <a:pt x="5262" y="883"/>
                    <a:pt x="5420" y="725"/>
                    <a:pt x="5609" y="725"/>
                  </a:cubicBezTo>
                  <a:close/>
                  <a:moveTo>
                    <a:pt x="3395" y="2245"/>
                  </a:moveTo>
                  <a:cubicBezTo>
                    <a:pt x="3490" y="2245"/>
                    <a:pt x="3577" y="2285"/>
                    <a:pt x="3624" y="2363"/>
                  </a:cubicBezTo>
                  <a:cubicBezTo>
                    <a:pt x="3781" y="2521"/>
                    <a:pt x="3781" y="2741"/>
                    <a:pt x="3624" y="2867"/>
                  </a:cubicBezTo>
                  <a:lnTo>
                    <a:pt x="2899" y="3624"/>
                  </a:lnTo>
                  <a:cubicBezTo>
                    <a:pt x="2820" y="3687"/>
                    <a:pt x="2718" y="3718"/>
                    <a:pt x="2620" y="3718"/>
                  </a:cubicBezTo>
                  <a:cubicBezTo>
                    <a:pt x="2521" y="3718"/>
                    <a:pt x="2427" y="3687"/>
                    <a:pt x="2364" y="3624"/>
                  </a:cubicBezTo>
                  <a:cubicBezTo>
                    <a:pt x="2206" y="3466"/>
                    <a:pt x="2206" y="3214"/>
                    <a:pt x="2364" y="3088"/>
                  </a:cubicBezTo>
                  <a:lnTo>
                    <a:pt x="3120" y="2363"/>
                  </a:lnTo>
                  <a:cubicBezTo>
                    <a:pt x="3199" y="2285"/>
                    <a:pt x="3301" y="2245"/>
                    <a:pt x="3395" y="2245"/>
                  </a:cubicBezTo>
                  <a:close/>
                  <a:moveTo>
                    <a:pt x="4849" y="2245"/>
                  </a:moveTo>
                  <a:cubicBezTo>
                    <a:pt x="4947" y="2245"/>
                    <a:pt x="5042" y="2285"/>
                    <a:pt x="5105" y="2363"/>
                  </a:cubicBezTo>
                  <a:lnTo>
                    <a:pt x="5829" y="3088"/>
                  </a:lnTo>
                  <a:cubicBezTo>
                    <a:pt x="5987" y="3246"/>
                    <a:pt x="5987" y="3498"/>
                    <a:pt x="5829" y="3624"/>
                  </a:cubicBezTo>
                  <a:cubicBezTo>
                    <a:pt x="5750" y="3687"/>
                    <a:pt x="5656" y="3718"/>
                    <a:pt x="5565" y="3718"/>
                  </a:cubicBezTo>
                  <a:cubicBezTo>
                    <a:pt x="5475" y="3718"/>
                    <a:pt x="5388" y="3687"/>
                    <a:pt x="5325" y="3624"/>
                  </a:cubicBezTo>
                  <a:lnTo>
                    <a:pt x="4569" y="2867"/>
                  </a:lnTo>
                  <a:cubicBezTo>
                    <a:pt x="4474" y="2741"/>
                    <a:pt x="4474" y="2521"/>
                    <a:pt x="4569" y="2363"/>
                  </a:cubicBezTo>
                  <a:cubicBezTo>
                    <a:pt x="4648" y="2285"/>
                    <a:pt x="4750" y="2245"/>
                    <a:pt x="4849" y="2245"/>
                  </a:cubicBezTo>
                  <a:close/>
                  <a:moveTo>
                    <a:pt x="5164" y="4041"/>
                  </a:moveTo>
                  <a:cubicBezTo>
                    <a:pt x="5262" y="4041"/>
                    <a:pt x="5357" y="4080"/>
                    <a:pt x="5420" y="4159"/>
                  </a:cubicBezTo>
                  <a:cubicBezTo>
                    <a:pt x="5577" y="4317"/>
                    <a:pt x="5577" y="4537"/>
                    <a:pt x="5420" y="4663"/>
                  </a:cubicBezTo>
                  <a:cubicBezTo>
                    <a:pt x="5042" y="5010"/>
                    <a:pt x="4569" y="5230"/>
                    <a:pt x="4065" y="5230"/>
                  </a:cubicBezTo>
                  <a:cubicBezTo>
                    <a:pt x="3561" y="5230"/>
                    <a:pt x="3088" y="5010"/>
                    <a:pt x="2773" y="4663"/>
                  </a:cubicBezTo>
                  <a:cubicBezTo>
                    <a:pt x="2616" y="4506"/>
                    <a:pt x="2616" y="4285"/>
                    <a:pt x="2773" y="4159"/>
                  </a:cubicBezTo>
                  <a:cubicBezTo>
                    <a:pt x="2852" y="4080"/>
                    <a:pt x="2946" y="4041"/>
                    <a:pt x="3037" y="4041"/>
                  </a:cubicBezTo>
                  <a:cubicBezTo>
                    <a:pt x="3128" y="4041"/>
                    <a:pt x="3214" y="4080"/>
                    <a:pt x="3277" y="4159"/>
                  </a:cubicBezTo>
                  <a:cubicBezTo>
                    <a:pt x="3514" y="4380"/>
                    <a:pt x="3821" y="4490"/>
                    <a:pt x="4116" y="4490"/>
                  </a:cubicBezTo>
                  <a:cubicBezTo>
                    <a:pt x="4411" y="4490"/>
                    <a:pt x="4695" y="4380"/>
                    <a:pt x="4884" y="4159"/>
                  </a:cubicBezTo>
                  <a:cubicBezTo>
                    <a:pt x="4963" y="4080"/>
                    <a:pt x="5065" y="4041"/>
                    <a:pt x="5164" y="4041"/>
                  </a:cubicBezTo>
                  <a:close/>
                  <a:moveTo>
                    <a:pt x="1" y="1"/>
                  </a:moveTo>
                  <a:lnTo>
                    <a:pt x="1" y="3340"/>
                  </a:lnTo>
                  <a:cubicBezTo>
                    <a:pt x="1" y="5577"/>
                    <a:pt x="1860" y="7467"/>
                    <a:pt x="4096" y="7467"/>
                  </a:cubicBezTo>
                  <a:cubicBezTo>
                    <a:pt x="6365" y="7467"/>
                    <a:pt x="8192" y="5608"/>
                    <a:pt x="8192" y="3340"/>
                  </a:cubicBezTo>
                  <a:lnTo>
                    <a:pt x="819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5" name="Google Shape;3815;p62"/>
            <p:cNvSpPr/>
            <p:nvPr/>
          </p:nvSpPr>
          <p:spPr>
            <a:xfrm>
              <a:off x="-55316150" y="3726625"/>
              <a:ext cx="18925" cy="63825"/>
            </a:xfrm>
            <a:custGeom>
              <a:rect b="b" l="l" r="r" t="t"/>
              <a:pathLst>
                <a:path extrusionOk="0" h="2553" w="757">
                  <a:moveTo>
                    <a:pt x="0" y="1"/>
                  </a:moveTo>
                  <a:lnTo>
                    <a:pt x="0" y="2552"/>
                  </a:lnTo>
                  <a:cubicBezTo>
                    <a:pt x="441" y="2269"/>
                    <a:pt x="756" y="1796"/>
                    <a:pt x="756" y="1261"/>
                  </a:cubicBezTo>
                  <a:cubicBezTo>
                    <a:pt x="756" y="757"/>
                    <a:pt x="473" y="284"/>
                    <a:pt x="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6" name="Google Shape;3816;p62"/>
            <p:cNvSpPr/>
            <p:nvPr/>
          </p:nvSpPr>
          <p:spPr>
            <a:xfrm>
              <a:off x="-55576850" y="3727425"/>
              <a:ext cx="18900" cy="63800"/>
            </a:xfrm>
            <a:custGeom>
              <a:rect b="b" l="l" r="r" t="t"/>
              <a:pathLst>
                <a:path extrusionOk="0" h="2552" w="756">
                  <a:moveTo>
                    <a:pt x="756" y="0"/>
                  </a:moveTo>
                  <a:cubicBezTo>
                    <a:pt x="315" y="252"/>
                    <a:pt x="0" y="725"/>
                    <a:pt x="0" y="1260"/>
                  </a:cubicBezTo>
                  <a:cubicBezTo>
                    <a:pt x="0" y="1827"/>
                    <a:pt x="315" y="2300"/>
                    <a:pt x="756" y="2552"/>
                  </a:cubicBezTo>
                  <a:lnTo>
                    <a:pt x="75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17" name="Google Shape;3817;p62"/>
          <p:cNvGrpSpPr/>
          <p:nvPr/>
        </p:nvGrpSpPr>
        <p:grpSpPr>
          <a:xfrm>
            <a:off x="7705588" y="2426593"/>
            <a:ext cx="283198" cy="283398"/>
            <a:chOff x="-55595775" y="3982375"/>
            <a:chExt cx="319025" cy="319250"/>
          </a:xfrm>
        </p:grpSpPr>
        <p:sp>
          <p:nvSpPr>
            <p:cNvPr id="3818" name="Google Shape;3818;p62"/>
            <p:cNvSpPr/>
            <p:nvPr/>
          </p:nvSpPr>
          <p:spPr>
            <a:xfrm>
              <a:off x="-55441400" y="3982375"/>
              <a:ext cx="125250" cy="145175"/>
            </a:xfrm>
            <a:custGeom>
              <a:rect b="b" l="l" r="r" t="t"/>
              <a:pathLst>
                <a:path extrusionOk="0" h="5807" w="5010">
                  <a:moveTo>
                    <a:pt x="2038" y="1"/>
                  </a:moveTo>
                  <a:cubicBezTo>
                    <a:pt x="1277" y="1"/>
                    <a:pt x="574" y="302"/>
                    <a:pt x="1" y="797"/>
                  </a:cubicBezTo>
                  <a:cubicBezTo>
                    <a:pt x="2332" y="1081"/>
                    <a:pt x="4160" y="3003"/>
                    <a:pt x="4254" y="5365"/>
                  </a:cubicBezTo>
                  <a:cubicBezTo>
                    <a:pt x="4538" y="5491"/>
                    <a:pt x="4821" y="5586"/>
                    <a:pt x="5010" y="5807"/>
                  </a:cubicBezTo>
                  <a:lnTo>
                    <a:pt x="5010" y="3066"/>
                  </a:lnTo>
                  <a:cubicBezTo>
                    <a:pt x="5010" y="1585"/>
                    <a:pt x="3939" y="293"/>
                    <a:pt x="2521" y="41"/>
                  </a:cubicBezTo>
                  <a:cubicBezTo>
                    <a:pt x="2358" y="14"/>
                    <a:pt x="2197" y="1"/>
                    <a:pt x="203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9" name="Google Shape;3819;p62"/>
            <p:cNvSpPr/>
            <p:nvPr/>
          </p:nvSpPr>
          <p:spPr>
            <a:xfrm>
              <a:off x="-55343725" y="4203125"/>
              <a:ext cx="66975" cy="41000"/>
            </a:xfrm>
            <a:custGeom>
              <a:rect b="b" l="l" r="r" t="t"/>
              <a:pathLst>
                <a:path extrusionOk="0" h="1640" w="2679">
                  <a:moveTo>
                    <a:pt x="1418" y="1"/>
                  </a:moveTo>
                  <a:cubicBezTo>
                    <a:pt x="1135" y="379"/>
                    <a:pt x="757" y="663"/>
                    <a:pt x="284" y="789"/>
                  </a:cubicBezTo>
                  <a:cubicBezTo>
                    <a:pt x="190" y="1072"/>
                    <a:pt x="127" y="1387"/>
                    <a:pt x="1" y="1639"/>
                  </a:cubicBezTo>
                  <a:lnTo>
                    <a:pt x="2300" y="1639"/>
                  </a:lnTo>
                  <a:cubicBezTo>
                    <a:pt x="2458" y="1639"/>
                    <a:pt x="2615" y="1545"/>
                    <a:pt x="2647" y="1387"/>
                  </a:cubicBezTo>
                  <a:cubicBezTo>
                    <a:pt x="2678" y="1167"/>
                    <a:pt x="2615" y="1009"/>
                    <a:pt x="2458" y="946"/>
                  </a:cubicBezTo>
                  <a:cubicBezTo>
                    <a:pt x="2017" y="757"/>
                    <a:pt x="1670" y="379"/>
                    <a:pt x="141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0" name="Google Shape;3820;p62"/>
            <p:cNvSpPr/>
            <p:nvPr/>
          </p:nvSpPr>
          <p:spPr>
            <a:xfrm>
              <a:off x="-55557950" y="4019625"/>
              <a:ext cx="147300" cy="94525"/>
            </a:xfrm>
            <a:custGeom>
              <a:rect b="b" l="l" r="r" t="t"/>
              <a:pathLst>
                <a:path extrusionOk="0" h="3781" w="5892">
                  <a:moveTo>
                    <a:pt x="4064" y="0"/>
                  </a:moveTo>
                  <a:cubicBezTo>
                    <a:pt x="1922" y="63"/>
                    <a:pt x="189" y="1702"/>
                    <a:pt x="0" y="3781"/>
                  </a:cubicBezTo>
                  <a:lnTo>
                    <a:pt x="2584" y="3749"/>
                  </a:lnTo>
                  <a:cubicBezTo>
                    <a:pt x="3938" y="3749"/>
                    <a:pt x="5135" y="2930"/>
                    <a:pt x="5671" y="1670"/>
                  </a:cubicBezTo>
                  <a:cubicBezTo>
                    <a:pt x="5829" y="1261"/>
                    <a:pt x="5892" y="882"/>
                    <a:pt x="5892" y="441"/>
                  </a:cubicBezTo>
                  <a:cubicBezTo>
                    <a:pt x="5356" y="158"/>
                    <a:pt x="4726" y="0"/>
                    <a:pt x="406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1" name="Google Shape;3821;p62"/>
            <p:cNvSpPr/>
            <p:nvPr/>
          </p:nvSpPr>
          <p:spPr>
            <a:xfrm>
              <a:off x="-55557950" y="4042450"/>
              <a:ext cx="206375" cy="259175"/>
            </a:xfrm>
            <a:custGeom>
              <a:rect b="b" l="l" r="r" t="t"/>
              <a:pathLst>
                <a:path extrusionOk="0" h="10367" w="8255">
                  <a:moveTo>
                    <a:pt x="2584" y="4349"/>
                  </a:moveTo>
                  <a:cubicBezTo>
                    <a:pt x="2773" y="4349"/>
                    <a:pt x="2993" y="4475"/>
                    <a:pt x="2993" y="4695"/>
                  </a:cubicBezTo>
                  <a:cubicBezTo>
                    <a:pt x="2993" y="4884"/>
                    <a:pt x="2836" y="5073"/>
                    <a:pt x="2615" y="5073"/>
                  </a:cubicBezTo>
                  <a:cubicBezTo>
                    <a:pt x="2395" y="5073"/>
                    <a:pt x="2237" y="4916"/>
                    <a:pt x="2237" y="4727"/>
                  </a:cubicBezTo>
                  <a:cubicBezTo>
                    <a:pt x="2237" y="4538"/>
                    <a:pt x="2395" y="4349"/>
                    <a:pt x="2584" y="4349"/>
                  </a:cubicBezTo>
                  <a:close/>
                  <a:moveTo>
                    <a:pt x="5545" y="4349"/>
                  </a:moveTo>
                  <a:cubicBezTo>
                    <a:pt x="5734" y="4349"/>
                    <a:pt x="5923" y="4506"/>
                    <a:pt x="5923" y="4695"/>
                  </a:cubicBezTo>
                  <a:cubicBezTo>
                    <a:pt x="5986" y="4884"/>
                    <a:pt x="5829" y="5042"/>
                    <a:pt x="5577" y="5073"/>
                  </a:cubicBezTo>
                  <a:cubicBezTo>
                    <a:pt x="5388" y="5073"/>
                    <a:pt x="5198" y="4916"/>
                    <a:pt x="5198" y="4727"/>
                  </a:cubicBezTo>
                  <a:cubicBezTo>
                    <a:pt x="5198" y="4538"/>
                    <a:pt x="5356" y="4349"/>
                    <a:pt x="5545" y="4349"/>
                  </a:cubicBezTo>
                  <a:close/>
                  <a:moveTo>
                    <a:pt x="5191" y="6908"/>
                  </a:moveTo>
                  <a:cubicBezTo>
                    <a:pt x="5285" y="6908"/>
                    <a:pt x="5372" y="6948"/>
                    <a:pt x="5419" y="7027"/>
                  </a:cubicBezTo>
                  <a:cubicBezTo>
                    <a:pt x="5577" y="7121"/>
                    <a:pt x="5577" y="7373"/>
                    <a:pt x="5451" y="7531"/>
                  </a:cubicBezTo>
                  <a:cubicBezTo>
                    <a:pt x="5104" y="7877"/>
                    <a:pt x="4631" y="8066"/>
                    <a:pt x="4159" y="8066"/>
                  </a:cubicBezTo>
                  <a:cubicBezTo>
                    <a:pt x="3655" y="8066"/>
                    <a:pt x="3182" y="7877"/>
                    <a:pt x="2836" y="7531"/>
                  </a:cubicBezTo>
                  <a:cubicBezTo>
                    <a:pt x="2678" y="7373"/>
                    <a:pt x="2678" y="7121"/>
                    <a:pt x="2836" y="7027"/>
                  </a:cubicBezTo>
                  <a:cubicBezTo>
                    <a:pt x="2914" y="6948"/>
                    <a:pt x="3009" y="6908"/>
                    <a:pt x="3099" y="6908"/>
                  </a:cubicBezTo>
                  <a:cubicBezTo>
                    <a:pt x="3190" y="6908"/>
                    <a:pt x="3277" y="6948"/>
                    <a:pt x="3340" y="7027"/>
                  </a:cubicBezTo>
                  <a:cubicBezTo>
                    <a:pt x="3556" y="7227"/>
                    <a:pt x="3848" y="7322"/>
                    <a:pt x="4133" y="7322"/>
                  </a:cubicBezTo>
                  <a:cubicBezTo>
                    <a:pt x="4431" y="7322"/>
                    <a:pt x="4722" y="7219"/>
                    <a:pt x="4915" y="7027"/>
                  </a:cubicBezTo>
                  <a:cubicBezTo>
                    <a:pt x="4994" y="6948"/>
                    <a:pt x="5096" y="6908"/>
                    <a:pt x="5191" y="6908"/>
                  </a:cubicBezTo>
                  <a:close/>
                  <a:moveTo>
                    <a:pt x="6616" y="1"/>
                  </a:moveTo>
                  <a:cubicBezTo>
                    <a:pt x="6553" y="348"/>
                    <a:pt x="6490" y="726"/>
                    <a:pt x="6333" y="1072"/>
                  </a:cubicBezTo>
                  <a:cubicBezTo>
                    <a:pt x="5703" y="2584"/>
                    <a:pt x="4253" y="3624"/>
                    <a:pt x="2584" y="3624"/>
                  </a:cubicBezTo>
                  <a:lnTo>
                    <a:pt x="0" y="3656"/>
                  </a:lnTo>
                  <a:lnTo>
                    <a:pt x="32" y="6302"/>
                  </a:lnTo>
                  <a:cubicBezTo>
                    <a:pt x="63" y="8520"/>
                    <a:pt x="1891" y="10366"/>
                    <a:pt x="4103" y="10366"/>
                  </a:cubicBezTo>
                  <a:cubicBezTo>
                    <a:pt x="4121" y="10366"/>
                    <a:pt x="4140" y="10366"/>
                    <a:pt x="4159" y="10366"/>
                  </a:cubicBezTo>
                  <a:cubicBezTo>
                    <a:pt x="6396" y="10335"/>
                    <a:pt x="8254" y="8476"/>
                    <a:pt x="8223" y="6239"/>
                  </a:cubicBezTo>
                  <a:lnTo>
                    <a:pt x="8191" y="3246"/>
                  </a:lnTo>
                  <a:cubicBezTo>
                    <a:pt x="8191" y="1891"/>
                    <a:pt x="7561" y="757"/>
                    <a:pt x="661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2" name="Google Shape;3822;p62"/>
            <p:cNvSpPr/>
            <p:nvPr/>
          </p:nvSpPr>
          <p:spPr>
            <a:xfrm>
              <a:off x="-55335050" y="4136200"/>
              <a:ext cx="18900" cy="64600"/>
            </a:xfrm>
            <a:custGeom>
              <a:rect b="b" l="l" r="r" t="t"/>
              <a:pathLst>
                <a:path extrusionOk="0" h="2584" w="756">
                  <a:moveTo>
                    <a:pt x="0" y="0"/>
                  </a:moveTo>
                  <a:lnTo>
                    <a:pt x="0" y="2426"/>
                  </a:lnTo>
                  <a:lnTo>
                    <a:pt x="0" y="2583"/>
                  </a:lnTo>
                  <a:cubicBezTo>
                    <a:pt x="441" y="2331"/>
                    <a:pt x="756" y="1859"/>
                    <a:pt x="756" y="1292"/>
                  </a:cubicBezTo>
                  <a:cubicBezTo>
                    <a:pt x="756" y="756"/>
                    <a:pt x="441" y="284"/>
                    <a:pt x="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3" name="Google Shape;3823;p62"/>
            <p:cNvSpPr/>
            <p:nvPr/>
          </p:nvSpPr>
          <p:spPr>
            <a:xfrm>
              <a:off x="-55595775" y="4136975"/>
              <a:ext cx="18925" cy="65400"/>
            </a:xfrm>
            <a:custGeom>
              <a:rect b="b" l="l" r="r" t="t"/>
              <a:pathLst>
                <a:path extrusionOk="0" h="2616" w="757">
                  <a:moveTo>
                    <a:pt x="757" y="1"/>
                  </a:moveTo>
                  <a:cubicBezTo>
                    <a:pt x="284" y="284"/>
                    <a:pt x="1" y="757"/>
                    <a:pt x="1" y="1292"/>
                  </a:cubicBezTo>
                  <a:cubicBezTo>
                    <a:pt x="1" y="1859"/>
                    <a:pt x="316" y="2332"/>
                    <a:pt x="757" y="2615"/>
                  </a:cubicBezTo>
                  <a:lnTo>
                    <a:pt x="75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24" name="Google Shape;3824;p62"/>
          <p:cNvGrpSpPr/>
          <p:nvPr/>
        </p:nvGrpSpPr>
        <p:grpSpPr>
          <a:xfrm>
            <a:off x="6395296" y="2863514"/>
            <a:ext cx="283198" cy="282488"/>
            <a:chOff x="-53635375" y="3192625"/>
            <a:chExt cx="319025" cy="318225"/>
          </a:xfrm>
        </p:grpSpPr>
        <p:sp>
          <p:nvSpPr>
            <p:cNvPr id="3825" name="Google Shape;3825;p62"/>
            <p:cNvSpPr/>
            <p:nvPr/>
          </p:nvSpPr>
          <p:spPr>
            <a:xfrm>
              <a:off x="-53560550" y="3342275"/>
              <a:ext cx="167000" cy="151250"/>
            </a:xfrm>
            <a:custGeom>
              <a:rect b="b" l="l" r="r" t="t"/>
              <a:pathLst>
                <a:path extrusionOk="0" h="6050" w="6680">
                  <a:moveTo>
                    <a:pt x="1891" y="756"/>
                  </a:moveTo>
                  <a:cubicBezTo>
                    <a:pt x="2080" y="756"/>
                    <a:pt x="2238" y="914"/>
                    <a:pt x="2238" y="1103"/>
                  </a:cubicBezTo>
                  <a:cubicBezTo>
                    <a:pt x="2238" y="1323"/>
                    <a:pt x="2080" y="1481"/>
                    <a:pt x="1891" y="1481"/>
                  </a:cubicBezTo>
                  <a:cubicBezTo>
                    <a:pt x="1875" y="1484"/>
                    <a:pt x="1859" y="1485"/>
                    <a:pt x="1844" y="1485"/>
                  </a:cubicBezTo>
                  <a:cubicBezTo>
                    <a:pt x="1676" y="1485"/>
                    <a:pt x="1544" y="1333"/>
                    <a:pt x="1544" y="1103"/>
                  </a:cubicBezTo>
                  <a:cubicBezTo>
                    <a:pt x="1544" y="914"/>
                    <a:pt x="1702" y="756"/>
                    <a:pt x="1891" y="756"/>
                  </a:cubicBezTo>
                  <a:close/>
                  <a:moveTo>
                    <a:pt x="4884" y="788"/>
                  </a:moveTo>
                  <a:cubicBezTo>
                    <a:pt x="5073" y="788"/>
                    <a:pt x="5231" y="945"/>
                    <a:pt x="5231" y="1166"/>
                  </a:cubicBezTo>
                  <a:cubicBezTo>
                    <a:pt x="5262" y="1355"/>
                    <a:pt x="5073" y="1512"/>
                    <a:pt x="4884" y="1512"/>
                  </a:cubicBezTo>
                  <a:cubicBezTo>
                    <a:pt x="4695" y="1512"/>
                    <a:pt x="4537" y="1355"/>
                    <a:pt x="4537" y="1166"/>
                  </a:cubicBezTo>
                  <a:cubicBezTo>
                    <a:pt x="4537" y="945"/>
                    <a:pt x="4695" y="788"/>
                    <a:pt x="4884" y="788"/>
                  </a:cubicBezTo>
                  <a:close/>
                  <a:moveTo>
                    <a:pt x="4443" y="3348"/>
                  </a:moveTo>
                  <a:cubicBezTo>
                    <a:pt x="4537" y="3348"/>
                    <a:pt x="4632" y="3387"/>
                    <a:pt x="4695" y="3466"/>
                  </a:cubicBezTo>
                  <a:cubicBezTo>
                    <a:pt x="4852" y="3592"/>
                    <a:pt x="4852" y="3844"/>
                    <a:pt x="4726" y="3970"/>
                  </a:cubicBezTo>
                  <a:cubicBezTo>
                    <a:pt x="4380" y="4348"/>
                    <a:pt x="3907" y="4537"/>
                    <a:pt x="3435" y="4537"/>
                  </a:cubicBezTo>
                  <a:cubicBezTo>
                    <a:pt x="2899" y="4537"/>
                    <a:pt x="2427" y="4348"/>
                    <a:pt x="2080" y="3970"/>
                  </a:cubicBezTo>
                  <a:cubicBezTo>
                    <a:pt x="1923" y="3844"/>
                    <a:pt x="1923" y="3592"/>
                    <a:pt x="2080" y="3466"/>
                  </a:cubicBezTo>
                  <a:cubicBezTo>
                    <a:pt x="2159" y="3387"/>
                    <a:pt x="2261" y="3348"/>
                    <a:pt x="2360" y="3348"/>
                  </a:cubicBezTo>
                  <a:cubicBezTo>
                    <a:pt x="2458" y="3348"/>
                    <a:pt x="2553" y="3387"/>
                    <a:pt x="2616" y="3466"/>
                  </a:cubicBezTo>
                  <a:cubicBezTo>
                    <a:pt x="2820" y="3686"/>
                    <a:pt x="3104" y="3797"/>
                    <a:pt x="3391" y="3797"/>
                  </a:cubicBezTo>
                  <a:cubicBezTo>
                    <a:pt x="3679" y="3797"/>
                    <a:pt x="3970" y="3686"/>
                    <a:pt x="4191" y="3466"/>
                  </a:cubicBezTo>
                  <a:cubicBezTo>
                    <a:pt x="4254" y="3387"/>
                    <a:pt x="4348" y="3348"/>
                    <a:pt x="4443" y="3348"/>
                  </a:cubicBezTo>
                  <a:close/>
                  <a:moveTo>
                    <a:pt x="1" y="0"/>
                  </a:moveTo>
                  <a:lnTo>
                    <a:pt x="1" y="2678"/>
                  </a:lnTo>
                  <a:cubicBezTo>
                    <a:pt x="1" y="4537"/>
                    <a:pt x="1481" y="6049"/>
                    <a:pt x="3340" y="6049"/>
                  </a:cubicBezTo>
                  <a:cubicBezTo>
                    <a:pt x="5199" y="6049"/>
                    <a:pt x="6680" y="4537"/>
                    <a:pt x="6680" y="2678"/>
                  </a:cubicBezTo>
                  <a:lnTo>
                    <a:pt x="668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6" name="Google Shape;3826;p62"/>
            <p:cNvSpPr/>
            <p:nvPr/>
          </p:nvSpPr>
          <p:spPr>
            <a:xfrm>
              <a:off x="-53559750" y="3305250"/>
              <a:ext cx="168575" cy="18150"/>
            </a:xfrm>
            <a:custGeom>
              <a:rect b="b" l="l" r="r" t="t"/>
              <a:pathLst>
                <a:path extrusionOk="0" h="726" w="6743">
                  <a:moveTo>
                    <a:pt x="0" y="0"/>
                  </a:moveTo>
                  <a:lnTo>
                    <a:pt x="0" y="725"/>
                  </a:lnTo>
                  <a:lnTo>
                    <a:pt x="6742" y="725"/>
                  </a:lnTo>
                  <a:lnTo>
                    <a:pt x="674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7" name="Google Shape;3827;p62"/>
            <p:cNvSpPr/>
            <p:nvPr/>
          </p:nvSpPr>
          <p:spPr>
            <a:xfrm>
              <a:off x="-53635375" y="3192625"/>
              <a:ext cx="319025" cy="318225"/>
            </a:xfrm>
            <a:custGeom>
              <a:rect b="b" l="l" r="r" t="t"/>
              <a:pathLst>
                <a:path extrusionOk="0" h="12729" w="12761">
                  <a:moveTo>
                    <a:pt x="6302" y="1607"/>
                  </a:moveTo>
                  <a:cubicBezTo>
                    <a:pt x="6491" y="1607"/>
                    <a:pt x="6648" y="1765"/>
                    <a:pt x="6648" y="1985"/>
                  </a:cubicBezTo>
                  <a:lnTo>
                    <a:pt x="6648" y="2332"/>
                  </a:lnTo>
                  <a:lnTo>
                    <a:pt x="6995" y="2332"/>
                  </a:lnTo>
                  <a:cubicBezTo>
                    <a:pt x="7215" y="2332"/>
                    <a:pt x="7373" y="2489"/>
                    <a:pt x="7373" y="2678"/>
                  </a:cubicBezTo>
                  <a:cubicBezTo>
                    <a:pt x="7373" y="2867"/>
                    <a:pt x="7215" y="3056"/>
                    <a:pt x="6995" y="3056"/>
                  </a:cubicBezTo>
                  <a:lnTo>
                    <a:pt x="6648" y="3056"/>
                  </a:lnTo>
                  <a:lnTo>
                    <a:pt x="6648" y="3781"/>
                  </a:lnTo>
                  <a:lnTo>
                    <a:pt x="9988" y="3781"/>
                  </a:lnTo>
                  <a:cubicBezTo>
                    <a:pt x="10208" y="3781"/>
                    <a:pt x="10366" y="3938"/>
                    <a:pt x="10366" y="4159"/>
                  </a:cubicBezTo>
                  <a:lnTo>
                    <a:pt x="10366" y="5041"/>
                  </a:lnTo>
                  <a:lnTo>
                    <a:pt x="10366" y="5104"/>
                  </a:lnTo>
                  <a:lnTo>
                    <a:pt x="10366" y="8633"/>
                  </a:lnTo>
                  <a:cubicBezTo>
                    <a:pt x="10366" y="10859"/>
                    <a:pt x="8525" y="12711"/>
                    <a:pt x="6302" y="12728"/>
                  </a:cubicBezTo>
                  <a:lnTo>
                    <a:pt x="6302" y="12728"/>
                  </a:lnTo>
                  <a:cubicBezTo>
                    <a:pt x="4079" y="12711"/>
                    <a:pt x="2238" y="10859"/>
                    <a:pt x="2238" y="8633"/>
                  </a:cubicBezTo>
                  <a:lnTo>
                    <a:pt x="2238" y="5104"/>
                  </a:lnTo>
                  <a:lnTo>
                    <a:pt x="2238" y="5041"/>
                  </a:lnTo>
                  <a:lnTo>
                    <a:pt x="2238" y="4159"/>
                  </a:lnTo>
                  <a:cubicBezTo>
                    <a:pt x="2238" y="3938"/>
                    <a:pt x="2395" y="3781"/>
                    <a:pt x="2584" y="3781"/>
                  </a:cubicBezTo>
                  <a:lnTo>
                    <a:pt x="5955" y="3781"/>
                  </a:lnTo>
                  <a:lnTo>
                    <a:pt x="5955" y="3056"/>
                  </a:lnTo>
                  <a:lnTo>
                    <a:pt x="5577" y="3056"/>
                  </a:lnTo>
                  <a:cubicBezTo>
                    <a:pt x="5388" y="3056"/>
                    <a:pt x="5231" y="2867"/>
                    <a:pt x="5231" y="2678"/>
                  </a:cubicBezTo>
                  <a:cubicBezTo>
                    <a:pt x="5231" y="2489"/>
                    <a:pt x="5388" y="2332"/>
                    <a:pt x="5577" y="2332"/>
                  </a:cubicBezTo>
                  <a:lnTo>
                    <a:pt x="5955" y="2332"/>
                  </a:lnTo>
                  <a:lnTo>
                    <a:pt x="5955" y="1985"/>
                  </a:lnTo>
                  <a:cubicBezTo>
                    <a:pt x="5955" y="1765"/>
                    <a:pt x="6113" y="1607"/>
                    <a:pt x="6302" y="1607"/>
                  </a:cubicBezTo>
                  <a:close/>
                  <a:moveTo>
                    <a:pt x="6365" y="0"/>
                  </a:moveTo>
                  <a:cubicBezTo>
                    <a:pt x="2868" y="0"/>
                    <a:pt x="1" y="2836"/>
                    <a:pt x="1" y="6364"/>
                  </a:cubicBezTo>
                  <a:lnTo>
                    <a:pt x="1" y="12382"/>
                  </a:lnTo>
                  <a:cubicBezTo>
                    <a:pt x="1" y="12571"/>
                    <a:pt x="158" y="12728"/>
                    <a:pt x="347" y="12728"/>
                  </a:cubicBezTo>
                  <a:lnTo>
                    <a:pt x="12256" y="12728"/>
                  </a:lnTo>
                  <a:cubicBezTo>
                    <a:pt x="12445" y="12728"/>
                    <a:pt x="12603" y="12571"/>
                    <a:pt x="12603" y="12382"/>
                  </a:cubicBezTo>
                  <a:lnTo>
                    <a:pt x="12603" y="6364"/>
                  </a:lnTo>
                  <a:cubicBezTo>
                    <a:pt x="12760" y="2899"/>
                    <a:pt x="9893" y="0"/>
                    <a:pt x="636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28" name="Google Shape;3828;p62"/>
          <p:cNvGrpSpPr/>
          <p:nvPr/>
        </p:nvGrpSpPr>
        <p:grpSpPr>
          <a:xfrm>
            <a:off x="6412783" y="3300706"/>
            <a:ext cx="248223" cy="283198"/>
            <a:chOff x="-53615675" y="3584850"/>
            <a:chExt cx="279625" cy="319025"/>
          </a:xfrm>
        </p:grpSpPr>
        <p:sp>
          <p:nvSpPr>
            <p:cNvPr id="3829" name="Google Shape;3829;p62"/>
            <p:cNvSpPr/>
            <p:nvPr/>
          </p:nvSpPr>
          <p:spPr>
            <a:xfrm>
              <a:off x="-53577075" y="3584850"/>
              <a:ext cx="204800" cy="319025"/>
            </a:xfrm>
            <a:custGeom>
              <a:rect b="b" l="l" r="r" t="t"/>
              <a:pathLst>
                <a:path extrusionOk="0" h="12761" w="8192">
                  <a:moveTo>
                    <a:pt x="2552" y="6774"/>
                  </a:moveTo>
                  <a:cubicBezTo>
                    <a:pt x="2741" y="6774"/>
                    <a:pt x="2899" y="6932"/>
                    <a:pt x="2899" y="7121"/>
                  </a:cubicBezTo>
                  <a:cubicBezTo>
                    <a:pt x="2899" y="7310"/>
                    <a:pt x="2741" y="7467"/>
                    <a:pt x="2552" y="7467"/>
                  </a:cubicBezTo>
                  <a:cubicBezTo>
                    <a:pt x="2363" y="7467"/>
                    <a:pt x="2205" y="7310"/>
                    <a:pt x="2205" y="7121"/>
                  </a:cubicBezTo>
                  <a:cubicBezTo>
                    <a:pt x="2205" y="6932"/>
                    <a:pt x="2363" y="6774"/>
                    <a:pt x="2552" y="6774"/>
                  </a:cubicBezTo>
                  <a:close/>
                  <a:moveTo>
                    <a:pt x="5545" y="6774"/>
                  </a:moveTo>
                  <a:cubicBezTo>
                    <a:pt x="5734" y="6774"/>
                    <a:pt x="5892" y="6932"/>
                    <a:pt x="5892" y="7121"/>
                  </a:cubicBezTo>
                  <a:cubicBezTo>
                    <a:pt x="5892" y="7310"/>
                    <a:pt x="5734" y="7467"/>
                    <a:pt x="5545" y="7467"/>
                  </a:cubicBezTo>
                  <a:cubicBezTo>
                    <a:pt x="5356" y="7467"/>
                    <a:pt x="5198" y="7310"/>
                    <a:pt x="5198" y="7121"/>
                  </a:cubicBezTo>
                  <a:cubicBezTo>
                    <a:pt x="5198" y="6932"/>
                    <a:pt x="5356" y="6774"/>
                    <a:pt x="5545" y="6774"/>
                  </a:cubicBezTo>
                  <a:close/>
                  <a:moveTo>
                    <a:pt x="5104" y="9302"/>
                  </a:moveTo>
                  <a:cubicBezTo>
                    <a:pt x="5198" y="9302"/>
                    <a:pt x="5293" y="9342"/>
                    <a:pt x="5356" y="9421"/>
                  </a:cubicBezTo>
                  <a:cubicBezTo>
                    <a:pt x="5513" y="9578"/>
                    <a:pt x="5513" y="9799"/>
                    <a:pt x="5387" y="9925"/>
                  </a:cubicBezTo>
                  <a:cubicBezTo>
                    <a:pt x="5041" y="10271"/>
                    <a:pt x="4568" y="10460"/>
                    <a:pt x="4096" y="10460"/>
                  </a:cubicBezTo>
                  <a:cubicBezTo>
                    <a:pt x="3560" y="10460"/>
                    <a:pt x="3088" y="10271"/>
                    <a:pt x="2741" y="9925"/>
                  </a:cubicBezTo>
                  <a:cubicBezTo>
                    <a:pt x="2584" y="9767"/>
                    <a:pt x="2584" y="9515"/>
                    <a:pt x="2741" y="9421"/>
                  </a:cubicBezTo>
                  <a:cubicBezTo>
                    <a:pt x="2820" y="9342"/>
                    <a:pt x="2922" y="9302"/>
                    <a:pt x="3021" y="9302"/>
                  </a:cubicBezTo>
                  <a:cubicBezTo>
                    <a:pt x="3119" y="9302"/>
                    <a:pt x="3214" y="9342"/>
                    <a:pt x="3277" y="9421"/>
                  </a:cubicBezTo>
                  <a:cubicBezTo>
                    <a:pt x="3481" y="9625"/>
                    <a:pt x="3765" y="9728"/>
                    <a:pt x="4052" y="9728"/>
                  </a:cubicBezTo>
                  <a:cubicBezTo>
                    <a:pt x="4340" y="9728"/>
                    <a:pt x="4631" y="9625"/>
                    <a:pt x="4852" y="9421"/>
                  </a:cubicBezTo>
                  <a:cubicBezTo>
                    <a:pt x="4915" y="9342"/>
                    <a:pt x="5009" y="9302"/>
                    <a:pt x="5104" y="9302"/>
                  </a:cubicBezTo>
                  <a:close/>
                  <a:moveTo>
                    <a:pt x="5577" y="1"/>
                  </a:moveTo>
                  <a:cubicBezTo>
                    <a:pt x="4568" y="1"/>
                    <a:pt x="3749" y="820"/>
                    <a:pt x="3749" y="1859"/>
                  </a:cubicBezTo>
                  <a:lnTo>
                    <a:pt x="3749" y="3025"/>
                  </a:lnTo>
                  <a:cubicBezTo>
                    <a:pt x="1638" y="3214"/>
                    <a:pt x="0" y="4947"/>
                    <a:pt x="0" y="7121"/>
                  </a:cubicBezTo>
                  <a:lnTo>
                    <a:pt x="0" y="9358"/>
                  </a:lnTo>
                  <a:cubicBezTo>
                    <a:pt x="0" y="11216"/>
                    <a:pt x="1481" y="12760"/>
                    <a:pt x="3340" y="12760"/>
                  </a:cubicBezTo>
                  <a:lnTo>
                    <a:pt x="4852" y="12760"/>
                  </a:lnTo>
                  <a:cubicBezTo>
                    <a:pt x="6679" y="12760"/>
                    <a:pt x="8191" y="11216"/>
                    <a:pt x="8191" y="9358"/>
                  </a:cubicBezTo>
                  <a:lnTo>
                    <a:pt x="8191" y="7121"/>
                  </a:lnTo>
                  <a:cubicBezTo>
                    <a:pt x="8128" y="5010"/>
                    <a:pt x="6522" y="3214"/>
                    <a:pt x="4442" y="3025"/>
                  </a:cubicBezTo>
                  <a:lnTo>
                    <a:pt x="4442" y="1859"/>
                  </a:lnTo>
                  <a:cubicBezTo>
                    <a:pt x="4442" y="1229"/>
                    <a:pt x="4946" y="757"/>
                    <a:pt x="5545" y="757"/>
                  </a:cubicBezTo>
                  <a:cubicBezTo>
                    <a:pt x="6144" y="757"/>
                    <a:pt x="6648" y="1261"/>
                    <a:pt x="6648" y="1859"/>
                  </a:cubicBezTo>
                  <a:cubicBezTo>
                    <a:pt x="6648" y="2049"/>
                    <a:pt x="6490" y="2206"/>
                    <a:pt x="6301" y="2206"/>
                  </a:cubicBezTo>
                  <a:cubicBezTo>
                    <a:pt x="6081" y="2206"/>
                    <a:pt x="5955" y="2049"/>
                    <a:pt x="5955" y="1859"/>
                  </a:cubicBezTo>
                  <a:cubicBezTo>
                    <a:pt x="5955" y="1639"/>
                    <a:pt x="5797" y="1481"/>
                    <a:pt x="5577" y="1481"/>
                  </a:cubicBezTo>
                  <a:cubicBezTo>
                    <a:pt x="5387" y="1481"/>
                    <a:pt x="5230" y="1639"/>
                    <a:pt x="5230" y="1859"/>
                  </a:cubicBezTo>
                  <a:cubicBezTo>
                    <a:pt x="5230" y="2490"/>
                    <a:pt x="5734" y="2962"/>
                    <a:pt x="6333" y="2962"/>
                  </a:cubicBezTo>
                  <a:cubicBezTo>
                    <a:pt x="6963" y="2962"/>
                    <a:pt x="7435" y="2427"/>
                    <a:pt x="7435" y="1859"/>
                  </a:cubicBezTo>
                  <a:cubicBezTo>
                    <a:pt x="7435" y="820"/>
                    <a:pt x="6616" y="1"/>
                    <a:pt x="557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0" name="Google Shape;3830;p62"/>
            <p:cNvSpPr/>
            <p:nvPr/>
          </p:nvSpPr>
          <p:spPr>
            <a:xfrm>
              <a:off x="-53615675" y="3739225"/>
              <a:ext cx="20500" cy="65400"/>
            </a:xfrm>
            <a:custGeom>
              <a:rect b="b" l="l" r="r" t="t"/>
              <a:pathLst>
                <a:path extrusionOk="0" h="2616" w="820">
                  <a:moveTo>
                    <a:pt x="820" y="1"/>
                  </a:moveTo>
                  <a:cubicBezTo>
                    <a:pt x="347" y="253"/>
                    <a:pt x="0" y="694"/>
                    <a:pt x="0" y="1292"/>
                  </a:cubicBezTo>
                  <a:cubicBezTo>
                    <a:pt x="0" y="1859"/>
                    <a:pt x="315" y="2332"/>
                    <a:pt x="757" y="2616"/>
                  </a:cubicBezTo>
                  <a:lnTo>
                    <a:pt x="757" y="946"/>
                  </a:lnTo>
                  <a:cubicBezTo>
                    <a:pt x="757" y="631"/>
                    <a:pt x="788" y="284"/>
                    <a:pt x="82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1" name="Google Shape;3831;p62"/>
            <p:cNvSpPr/>
            <p:nvPr/>
          </p:nvSpPr>
          <p:spPr>
            <a:xfrm>
              <a:off x="-53356550" y="3738450"/>
              <a:ext cx="20500" cy="64600"/>
            </a:xfrm>
            <a:custGeom>
              <a:rect b="b" l="l" r="r" t="t"/>
              <a:pathLst>
                <a:path extrusionOk="0" h="2584" w="820">
                  <a:moveTo>
                    <a:pt x="1" y="0"/>
                  </a:moveTo>
                  <a:cubicBezTo>
                    <a:pt x="64" y="315"/>
                    <a:pt x="64" y="630"/>
                    <a:pt x="64" y="945"/>
                  </a:cubicBezTo>
                  <a:lnTo>
                    <a:pt x="64" y="2584"/>
                  </a:lnTo>
                  <a:cubicBezTo>
                    <a:pt x="505" y="2300"/>
                    <a:pt x="820" y="1859"/>
                    <a:pt x="820" y="1292"/>
                  </a:cubicBezTo>
                  <a:cubicBezTo>
                    <a:pt x="820" y="725"/>
                    <a:pt x="505" y="284"/>
                    <a:pt x="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32" name="Google Shape;3832;p62"/>
          <p:cNvGrpSpPr/>
          <p:nvPr/>
        </p:nvGrpSpPr>
        <p:grpSpPr>
          <a:xfrm>
            <a:off x="6395307" y="3735370"/>
            <a:ext cx="283176" cy="282311"/>
            <a:chOff x="-53634575" y="3976500"/>
            <a:chExt cx="319000" cy="318025"/>
          </a:xfrm>
        </p:grpSpPr>
        <p:sp>
          <p:nvSpPr>
            <p:cNvPr id="3833" name="Google Shape;3833;p62"/>
            <p:cNvSpPr/>
            <p:nvPr/>
          </p:nvSpPr>
          <p:spPr>
            <a:xfrm>
              <a:off x="-53634575" y="3976500"/>
              <a:ext cx="319000" cy="93550"/>
            </a:xfrm>
            <a:custGeom>
              <a:rect b="b" l="l" r="r" t="t"/>
              <a:pathLst>
                <a:path extrusionOk="0" h="3742" w="12760">
                  <a:moveTo>
                    <a:pt x="6372" y="0"/>
                  </a:moveTo>
                  <a:cubicBezTo>
                    <a:pt x="6317" y="0"/>
                    <a:pt x="6270" y="8"/>
                    <a:pt x="6238" y="24"/>
                  </a:cubicBezTo>
                  <a:lnTo>
                    <a:pt x="252" y="3017"/>
                  </a:lnTo>
                  <a:cubicBezTo>
                    <a:pt x="95" y="3112"/>
                    <a:pt x="0" y="3269"/>
                    <a:pt x="32" y="3458"/>
                  </a:cubicBezTo>
                  <a:cubicBezTo>
                    <a:pt x="95" y="3616"/>
                    <a:pt x="252" y="3742"/>
                    <a:pt x="410" y="3742"/>
                  </a:cubicBezTo>
                  <a:lnTo>
                    <a:pt x="12382" y="3742"/>
                  </a:lnTo>
                  <a:cubicBezTo>
                    <a:pt x="12539" y="3742"/>
                    <a:pt x="12697" y="3616"/>
                    <a:pt x="12728" y="3458"/>
                  </a:cubicBezTo>
                  <a:cubicBezTo>
                    <a:pt x="12760" y="3269"/>
                    <a:pt x="12697" y="3112"/>
                    <a:pt x="12539" y="3017"/>
                  </a:cubicBezTo>
                  <a:lnTo>
                    <a:pt x="6553" y="24"/>
                  </a:lnTo>
                  <a:cubicBezTo>
                    <a:pt x="6490" y="8"/>
                    <a:pt x="6427" y="0"/>
                    <a:pt x="63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4" name="Google Shape;3834;p62"/>
            <p:cNvSpPr/>
            <p:nvPr/>
          </p:nvSpPr>
          <p:spPr>
            <a:xfrm>
              <a:off x="-53614900" y="4163750"/>
              <a:ext cx="140225" cy="130775"/>
            </a:xfrm>
            <a:custGeom>
              <a:rect b="b" l="l" r="r" t="t"/>
              <a:pathLst>
                <a:path extrusionOk="0" h="5231" w="5609">
                  <a:moveTo>
                    <a:pt x="1" y="1"/>
                  </a:moveTo>
                  <a:lnTo>
                    <a:pt x="1" y="4884"/>
                  </a:lnTo>
                  <a:cubicBezTo>
                    <a:pt x="1" y="5073"/>
                    <a:pt x="158" y="5231"/>
                    <a:pt x="347" y="5231"/>
                  </a:cubicBezTo>
                  <a:lnTo>
                    <a:pt x="5488" y="5231"/>
                  </a:lnTo>
                  <a:cubicBezTo>
                    <a:pt x="3370" y="5200"/>
                    <a:pt x="1668" y="3553"/>
                    <a:pt x="1513" y="1481"/>
                  </a:cubicBezTo>
                  <a:cubicBezTo>
                    <a:pt x="662" y="1481"/>
                    <a:pt x="1" y="820"/>
                    <a:pt x="1" y="1"/>
                  </a:cubicBezTo>
                  <a:close/>
                  <a:moveTo>
                    <a:pt x="5488" y="5231"/>
                  </a:moveTo>
                  <a:cubicBezTo>
                    <a:pt x="5508" y="5231"/>
                    <a:pt x="5528" y="5231"/>
                    <a:pt x="5548" y="5231"/>
                  </a:cubicBezTo>
                  <a:cubicBezTo>
                    <a:pt x="5568" y="5231"/>
                    <a:pt x="5589" y="5231"/>
                    <a:pt x="5609" y="523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5" name="Google Shape;3835;p62"/>
            <p:cNvSpPr/>
            <p:nvPr/>
          </p:nvSpPr>
          <p:spPr>
            <a:xfrm>
              <a:off x="-53616475" y="4088925"/>
              <a:ext cx="126050" cy="74850"/>
            </a:xfrm>
            <a:custGeom>
              <a:rect b="b" l="l" r="r" t="t"/>
              <a:pathLst>
                <a:path extrusionOk="0" h="2994" w="5042">
                  <a:moveTo>
                    <a:pt x="1" y="1"/>
                  </a:moveTo>
                  <a:lnTo>
                    <a:pt x="1" y="2994"/>
                  </a:lnTo>
                  <a:cubicBezTo>
                    <a:pt x="32" y="2175"/>
                    <a:pt x="694" y="1481"/>
                    <a:pt x="1513" y="1481"/>
                  </a:cubicBezTo>
                  <a:lnTo>
                    <a:pt x="2521" y="1481"/>
                  </a:lnTo>
                  <a:cubicBezTo>
                    <a:pt x="3561" y="1481"/>
                    <a:pt x="4569" y="914"/>
                    <a:pt x="504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6" name="Google Shape;3836;p62"/>
            <p:cNvSpPr/>
            <p:nvPr/>
          </p:nvSpPr>
          <p:spPr>
            <a:xfrm>
              <a:off x="-53475475" y="4163750"/>
              <a:ext cx="139425" cy="130775"/>
            </a:xfrm>
            <a:custGeom>
              <a:rect b="b" l="l" r="r" t="t"/>
              <a:pathLst>
                <a:path extrusionOk="0" h="5231" w="5577">
                  <a:moveTo>
                    <a:pt x="5577" y="1"/>
                  </a:moveTo>
                  <a:cubicBezTo>
                    <a:pt x="5577" y="820"/>
                    <a:pt x="4915" y="1481"/>
                    <a:pt x="4064" y="1481"/>
                  </a:cubicBezTo>
                  <a:cubicBezTo>
                    <a:pt x="3875" y="3592"/>
                    <a:pt x="2111" y="5231"/>
                    <a:pt x="0" y="5231"/>
                  </a:cubicBezTo>
                  <a:lnTo>
                    <a:pt x="5230" y="5231"/>
                  </a:lnTo>
                  <a:cubicBezTo>
                    <a:pt x="5419" y="5231"/>
                    <a:pt x="5577" y="5073"/>
                    <a:pt x="5577" y="4884"/>
                  </a:cubicBezTo>
                  <a:lnTo>
                    <a:pt x="557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7" name="Google Shape;3837;p62"/>
            <p:cNvSpPr/>
            <p:nvPr/>
          </p:nvSpPr>
          <p:spPr>
            <a:xfrm>
              <a:off x="-53559750" y="4100750"/>
              <a:ext cx="167775" cy="174875"/>
            </a:xfrm>
            <a:custGeom>
              <a:rect b="b" l="l" r="r" t="t"/>
              <a:pathLst>
                <a:path extrusionOk="0" h="6995" w="6711">
                  <a:moveTo>
                    <a:pt x="1859" y="2521"/>
                  </a:moveTo>
                  <a:cubicBezTo>
                    <a:pt x="2048" y="2521"/>
                    <a:pt x="2206" y="2678"/>
                    <a:pt x="2206" y="2867"/>
                  </a:cubicBezTo>
                  <a:cubicBezTo>
                    <a:pt x="2206" y="3056"/>
                    <a:pt x="2048" y="3214"/>
                    <a:pt x="1859" y="3214"/>
                  </a:cubicBezTo>
                  <a:cubicBezTo>
                    <a:pt x="1670" y="3214"/>
                    <a:pt x="1512" y="3056"/>
                    <a:pt x="1512" y="2867"/>
                  </a:cubicBezTo>
                  <a:cubicBezTo>
                    <a:pt x="1512" y="2710"/>
                    <a:pt x="1670" y="2521"/>
                    <a:pt x="1859" y="2521"/>
                  </a:cubicBezTo>
                  <a:close/>
                  <a:moveTo>
                    <a:pt x="4852" y="2521"/>
                  </a:moveTo>
                  <a:cubicBezTo>
                    <a:pt x="5041" y="2521"/>
                    <a:pt x="5199" y="2678"/>
                    <a:pt x="5199" y="2867"/>
                  </a:cubicBezTo>
                  <a:cubicBezTo>
                    <a:pt x="5199" y="3056"/>
                    <a:pt x="5041" y="3214"/>
                    <a:pt x="4852" y="3214"/>
                  </a:cubicBezTo>
                  <a:cubicBezTo>
                    <a:pt x="4663" y="3214"/>
                    <a:pt x="4505" y="3056"/>
                    <a:pt x="4505" y="2867"/>
                  </a:cubicBezTo>
                  <a:cubicBezTo>
                    <a:pt x="4505" y="2710"/>
                    <a:pt x="4663" y="2521"/>
                    <a:pt x="4852" y="2521"/>
                  </a:cubicBezTo>
                  <a:close/>
                  <a:moveTo>
                    <a:pt x="4407" y="4324"/>
                  </a:moveTo>
                  <a:cubicBezTo>
                    <a:pt x="4505" y="4324"/>
                    <a:pt x="4600" y="4364"/>
                    <a:pt x="4663" y="4443"/>
                  </a:cubicBezTo>
                  <a:cubicBezTo>
                    <a:pt x="4820" y="4600"/>
                    <a:pt x="4820" y="4852"/>
                    <a:pt x="4663" y="4947"/>
                  </a:cubicBezTo>
                  <a:cubicBezTo>
                    <a:pt x="4285" y="5325"/>
                    <a:pt x="3812" y="5514"/>
                    <a:pt x="3340" y="5514"/>
                  </a:cubicBezTo>
                  <a:cubicBezTo>
                    <a:pt x="2836" y="5514"/>
                    <a:pt x="2363" y="5325"/>
                    <a:pt x="2017" y="4947"/>
                  </a:cubicBezTo>
                  <a:cubicBezTo>
                    <a:pt x="1859" y="4789"/>
                    <a:pt x="1859" y="4569"/>
                    <a:pt x="2017" y="4443"/>
                  </a:cubicBezTo>
                  <a:cubicBezTo>
                    <a:pt x="2095" y="4380"/>
                    <a:pt x="2190" y="4348"/>
                    <a:pt x="2284" y="4348"/>
                  </a:cubicBezTo>
                  <a:cubicBezTo>
                    <a:pt x="2379" y="4348"/>
                    <a:pt x="2473" y="4380"/>
                    <a:pt x="2552" y="4443"/>
                  </a:cubicBezTo>
                  <a:cubicBezTo>
                    <a:pt x="2773" y="4663"/>
                    <a:pt x="3064" y="4773"/>
                    <a:pt x="3352" y="4773"/>
                  </a:cubicBezTo>
                  <a:cubicBezTo>
                    <a:pt x="3639" y="4773"/>
                    <a:pt x="3923" y="4663"/>
                    <a:pt x="4127" y="4443"/>
                  </a:cubicBezTo>
                  <a:cubicBezTo>
                    <a:pt x="4206" y="4364"/>
                    <a:pt x="4309" y="4324"/>
                    <a:pt x="4407" y="4324"/>
                  </a:cubicBezTo>
                  <a:close/>
                  <a:moveTo>
                    <a:pt x="3340" y="0"/>
                  </a:moveTo>
                  <a:cubicBezTo>
                    <a:pt x="2678" y="1072"/>
                    <a:pt x="1544" y="1765"/>
                    <a:pt x="252" y="1765"/>
                  </a:cubicBezTo>
                  <a:lnTo>
                    <a:pt x="0" y="1765"/>
                  </a:lnTo>
                  <a:lnTo>
                    <a:pt x="0" y="3623"/>
                  </a:lnTo>
                  <a:cubicBezTo>
                    <a:pt x="0" y="5482"/>
                    <a:pt x="1512" y="6994"/>
                    <a:pt x="3340" y="6994"/>
                  </a:cubicBezTo>
                  <a:cubicBezTo>
                    <a:pt x="5199" y="6994"/>
                    <a:pt x="6711" y="5482"/>
                    <a:pt x="6711" y="3623"/>
                  </a:cubicBezTo>
                  <a:lnTo>
                    <a:pt x="6711" y="1765"/>
                  </a:lnTo>
                  <a:lnTo>
                    <a:pt x="6459" y="1765"/>
                  </a:lnTo>
                  <a:cubicBezTo>
                    <a:pt x="5167" y="1765"/>
                    <a:pt x="4033" y="1103"/>
                    <a:pt x="334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8" name="Google Shape;3838;p62"/>
            <p:cNvSpPr/>
            <p:nvPr/>
          </p:nvSpPr>
          <p:spPr>
            <a:xfrm>
              <a:off x="-53373875" y="4144850"/>
              <a:ext cx="18925" cy="37825"/>
            </a:xfrm>
            <a:custGeom>
              <a:rect b="b" l="l" r="r" t="t"/>
              <a:pathLst>
                <a:path extrusionOk="0" h="1513" w="757">
                  <a:moveTo>
                    <a:pt x="0" y="1"/>
                  </a:moveTo>
                  <a:lnTo>
                    <a:pt x="0" y="1513"/>
                  </a:lnTo>
                  <a:cubicBezTo>
                    <a:pt x="410" y="1513"/>
                    <a:pt x="757" y="1135"/>
                    <a:pt x="757" y="757"/>
                  </a:cubicBezTo>
                  <a:cubicBezTo>
                    <a:pt x="757" y="347"/>
                    <a:pt x="441" y="1"/>
                    <a:pt x="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9" name="Google Shape;3839;p62"/>
            <p:cNvSpPr/>
            <p:nvPr/>
          </p:nvSpPr>
          <p:spPr>
            <a:xfrm>
              <a:off x="-53596775" y="4144850"/>
              <a:ext cx="18125" cy="37825"/>
            </a:xfrm>
            <a:custGeom>
              <a:rect b="b" l="l" r="r" t="t"/>
              <a:pathLst>
                <a:path extrusionOk="0" h="1513" w="725">
                  <a:moveTo>
                    <a:pt x="725" y="1"/>
                  </a:moveTo>
                  <a:cubicBezTo>
                    <a:pt x="347" y="1"/>
                    <a:pt x="1" y="347"/>
                    <a:pt x="1" y="757"/>
                  </a:cubicBezTo>
                  <a:cubicBezTo>
                    <a:pt x="1" y="1135"/>
                    <a:pt x="347" y="1513"/>
                    <a:pt x="725" y="1513"/>
                  </a:cubicBezTo>
                  <a:lnTo>
                    <a:pt x="72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0" name="Google Shape;3840;p62"/>
            <p:cNvSpPr/>
            <p:nvPr/>
          </p:nvSpPr>
          <p:spPr>
            <a:xfrm>
              <a:off x="-53461300" y="4088925"/>
              <a:ext cx="125250" cy="74850"/>
            </a:xfrm>
            <a:custGeom>
              <a:rect b="b" l="l" r="r" t="t"/>
              <a:pathLst>
                <a:path extrusionOk="0" h="2994" w="5010">
                  <a:moveTo>
                    <a:pt x="0" y="1"/>
                  </a:moveTo>
                  <a:cubicBezTo>
                    <a:pt x="504" y="914"/>
                    <a:pt x="1450" y="1481"/>
                    <a:pt x="2521" y="1481"/>
                  </a:cubicBezTo>
                  <a:lnTo>
                    <a:pt x="3497" y="1481"/>
                  </a:lnTo>
                  <a:cubicBezTo>
                    <a:pt x="4348" y="1481"/>
                    <a:pt x="5010" y="2175"/>
                    <a:pt x="5010" y="2994"/>
                  </a:cubicBezTo>
                  <a:lnTo>
                    <a:pt x="501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41" name="Google Shape;3841;p62"/>
          <p:cNvGrpSpPr/>
          <p:nvPr/>
        </p:nvGrpSpPr>
        <p:grpSpPr>
          <a:xfrm>
            <a:off x="8162874" y="3306119"/>
            <a:ext cx="248223" cy="282755"/>
            <a:chOff x="-52023900" y="3590075"/>
            <a:chExt cx="279625" cy="318525"/>
          </a:xfrm>
        </p:grpSpPr>
        <p:sp>
          <p:nvSpPr>
            <p:cNvPr id="3842" name="Google Shape;3842;p62"/>
            <p:cNvSpPr/>
            <p:nvPr/>
          </p:nvSpPr>
          <p:spPr>
            <a:xfrm>
              <a:off x="-52005000" y="3611625"/>
              <a:ext cx="92175" cy="92175"/>
            </a:xfrm>
            <a:custGeom>
              <a:rect b="b" l="l" r="r" t="t"/>
              <a:pathLst>
                <a:path extrusionOk="0" h="3687" w="3687">
                  <a:moveTo>
                    <a:pt x="1104" y="1"/>
                  </a:moveTo>
                  <a:cubicBezTo>
                    <a:pt x="474" y="1"/>
                    <a:pt x="1" y="505"/>
                    <a:pt x="1" y="1104"/>
                  </a:cubicBezTo>
                  <a:cubicBezTo>
                    <a:pt x="1" y="1419"/>
                    <a:pt x="127" y="1576"/>
                    <a:pt x="285" y="1828"/>
                  </a:cubicBezTo>
                  <a:cubicBezTo>
                    <a:pt x="127" y="2112"/>
                    <a:pt x="1" y="2269"/>
                    <a:pt x="1" y="2584"/>
                  </a:cubicBezTo>
                  <a:cubicBezTo>
                    <a:pt x="1" y="3214"/>
                    <a:pt x="505" y="3687"/>
                    <a:pt x="1104" y="3687"/>
                  </a:cubicBezTo>
                  <a:cubicBezTo>
                    <a:pt x="1734" y="3655"/>
                    <a:pt x="2238" y="3183"/>
                    <a:pt x="2238" y="2553"/>
                  </a:cubicBezTo>
                  <a:lnTo>
                    <a:pt x="2238" y="2206"/>
                  </a:lnTo>
                  <a:lnTo>
                    <a:pt x="2584" y="2206"/>
                  </a:lnTo>
                  <a:cubicBezTo>
                    <a:pt x="3214" y="2206"/>
                    <a:pt x="3687" y="1671"/>
                    <a:pt x="3687" y="1104"/>
                  </a:cubicBezTo>
                  <a:cubicBezTo>
                    <a:pt x="3687" y="505"/>
                    <a:pt x="3183" y="1"/>
                    <a:pt x="2584" y="1"/>
                  </a:cubicBezTo>
                  <a:cubicBezTo>
                    <a:pt x="2269" y="1"/>
                    <a:pt x="2112" y="95"/>
                    <a:pt x="1860" y="253"/>
                  </a:cubicBezTo>
                  <a:cubicBezTo>
                    <a:pt x="1576" y="95"/>
                    <a:pt x="1419" y="1"/>
                    <a:pt x="11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3" name="Google Shape;3843;p62"/>
            <p:cNvSpPr/>
            <p:nvPr/>
          </p:nvSpPr>
          <p:spPr>
            <a:xfrm>
              <a:off x="-51894725" y="3614000"/>
              <a:ext cx="121325" cy="106350"/>
            </a:xfrm>
            <a:custGeom>
              <a:rect b="b" l="l" r="r" t="t"/>
              <a:pathLst>
                <a:path extrusionOk="0" h="4254" w="4853">
                  <a:moveTo>
                    <a:pt x="1576" y="0"/>
                  </a:moveTo>
                  <a:lnTo>
                    <a:pt x="1" y="441"/>
                  </a:lnTo>
                  <a:cubicBezTo>
                    <a:pt x="32" y="567"/>
                    <a:pt x="32" y="725"/>
                    <a:pt x="64" y="851"/>
                  </a:cubicBezTo>
                  <a:lnTo>
                    <a:pt x="64" y="914"/>
                  </a:lnTo>
                  <a:cubicBezTo>
                    <a:pt x="473" y="2836"/>
                    <a:pt x="2206" y="4254"/>
                    <a:pt x="4159" y="4254"/>
                  </a:cubicBezTo>
                  <a:lnTo>
                    <a:pt x="4600" y="4254"/>
                  </a:lnTo>
                  <a:lnTo>
                    <a:pt x="4852" y="2678"/>
                  </a:lnTo>
                  <a:lnTo>
                    <a:pt x="4852" y="2678"/>
                  </a:lnTo>
                  <a:cubicBezTo>
                    <a:pt x="4632" y="2741"/>
                    <a:pt x="4411" y="2773"/>
                    <a:pt x="4159" y="2773"/>
                  </a:cubicBezTo>
                  <a:cubicBezTo>
                    <a:pt x="4131" y="2774"/>
                    <a:pt x="4103" y="2774"/>
                    <a:pt x="4076" y="2774"/>
                  </a:cubicBezTo>
                  <a:cubicBezTo>
                    <a:pt x="3164" y="2774"/>
                    <a:pt x="2350" y="2276"/>
                    <a:pt x="1891" y="1481"/>
                  </a:cubicBezTo>
                  <a:cubicBezTo>
                    <a:pt x="1639" y="1009"/>
                    <a:pt x="1544" y="536"/>
                    <a:pt x="157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4" name="Google Shape;3844;p62"/>
            <p:cNvSpPr/>
            <p:nvPr/>
          </p:nvSpPr>
          <p:spPr>
            <a:xfrm>
              <a:off x="-51838000" y="3590075"/>
              <a:ext cx="76400" cy="74350"/>
            </a:xfrm>
            <a:custGeom>
              <a:rect b="b" l="l" r="r" t="t"/>
              <a:pathLst>
                <a:path extrusionOk="0" h="2974" w="3056">
                  <a:moveTo>
                    <a:pt x="2615" y="0"/>
                  </a:moveTo>
                  <a:cubicBezTo>
                    <a:pt x="2583" y="0"/>
                    <a:pt x="2552" y="4"/>
                    <a:pt x="2520" y="12"/>
                  </a:cubicBezTo>
                  <a:lnTo>
                    <a:pt x="95" y="737"/>
                  </a:lnTo>
                  <a:cubicBezTo>
                    <a:pt x="0" y="1209"/>
                    <a:pt x="63" y="1650"/>
                    <a:pt x="284" y="2029"/>
                  </a:cubicBezTo>
                  <a:cubicBezTo>
                    <a:pt x="599" y="2627"/>
                    <a:pt x="1229" y="2974"/>
                    <a:pt x="1890" y="2974"/>
                  </a:cubicBezTo>
                  <a:cubicBezTo>
                    <a:pt x="2174" y="2974"/>
                    <a:pt x="2457" y="2911"/>
                    <a:pt x="2678" y="2785"/>
                  </a:cubicBezTo>
                  <a:lnTo>
                    <a:pt x="3056" y="422"/>
                  </a:lnTo>
                  <a:cubicBezTo>
                    <a:pt x="3056" y="296"/>
                    <a:pt x="2993" y="170"/>
                    <a:pt x="2930" y="107"/>
                  </a:cubicBezTo>
                  <a:cubicBezTo>
                    <a:pt x="2812" y="36"/>
                    <a:pt x="2711" y="0"/>
                    <a:pt x="261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5" name="Google Shape;3845;p62"/>
            <p:cNvSpPr/>
            <p:nvPr/>
          </p:nvSpPr>
          <p:spPr>
            <a:xfrm>
              <a:off x="-51988450" y="3666775"/>
              <a:ext cx="204800" cy="241825"/>
            </a:xfrm>
            <a:custGeom>
              <a:rect b="b" l="l" r="r" t="t"/>
              <a:pathLst>
                <a:path extrusionOk="0" h="9673" w="8192">
                  <a:moveTo>
                    <a:pt x="2678" y="3718"/>
                  </a:moveTo>
                  <a:cubicBezTo>
                    <a:pt x="2868" y="3718"/>
                    <a:pt x="3025" y="3875"/>
                    <a:pt x="3025" y="4096"/>
                  </a:cubicBezTo>
                  <a:cubicBezTo>
                    <a:pt x="3025" y="4285"/>
                    <a:pt x="2868" y="4442"/>
                    <a:pt x="2678" y="4442"/>
                  </a:cubicBezTo>
                  <a:cubicBezTo>
                    <a:pt x="2489" y="4442"/>
                    <a:pt x="2332" y="4285"/>
                    <a:pt x="2332" y="4096"/>
                  </a:cubicBezTo>
                  <a:cubicBezTo>
                    <a:pt x="2332" y="3875"/>
                    <a:pt x="2489" y="3718"/>
                    <a:pt x="2678" y="3718"/>
                  </a:cubicBezTo>
                  <a:close/>
                  <a:moveTo>
                    <a:pt x="5671" y="3781"/>
                  </a:moveTo>
                  <a:cubicBezTo>
                    <a:pt x="5860" y="3781"/>
                    <a:pt x="6018" y="3938"/>
                    <a:pt x="6018" y="4127"/>
                  </a:cubicBezTo>
                  <a:cubicBezTo>
                    <a:pt x="6018" y="4316"/>
                    <a:pt x="5860" y="4474"/>
                    <a:pt x="5671" y="4474"/>
                  </a:cubicBezTo>
                  <a:cubicBezTo>
                    <a:pt x="5482" y="4474"/>
                    <a:pt x="5325" y="4316"/>
                    <a:pt x="5325" y="4127"/>
                  </a:cubicBezTo>
                  <a:cubicBezTo>
                    <a:pt x="5325" y="3938"/>
                    <a:pt x="5482" y="3781"/>
                    <a:pt x="5671" y="3781"/>
                  </a:cubicBezTo>
                  <a:close/>
                  <a:moveTo>
                    <a:pt x="4191" y="4474"/>
                  </a:moveTo>
                  <a:cubicBezTo>
                    <a:pt x="4821" y="4474"/>
                    <a:pt x="5293" y="4978"/>
                    <a:pt x="5293" y="5577"/>
                  </a:cubicBezTo>
                  <a:cubicBezTo>
                    <a:pt x="5293" y="6207"/>
                    <a:pt x="4758" y="6679"/>
                    <a:pt x="4191" y="6679"/>
                  </a:cubicBezTo>
                  <a:cubicBezTo>
                    <a:pt x="3561" y="6679"/>
                    <a:pt x="3088" y="6175"/>
                    <a:pt x="3088" y="5577"/>
                  </a:cubicBezTo>
                  <a:cubicBezTo>
                    <a:pt x="3088" y="4946"/>
                    <a:pt x="3561" y="4474"/>
                    <a:pt x="4191" y="4474"/>
                  </a:cubicBezTo>
                  <a:close/>
                  <a:moveTo>
                    <a:pt x="5195" y="7034"/>
                  </a:moveTo>
                  <a:cubicBezTo>
                    <a:pt x="5293" y="7034"/>
                    <a:pt x="5388" y="7073"/>
                    <a:pt x="5451" y="7152"/>
                  </a:cubicBezTo>
                  <a:cubicBezTo>
                    <a:pt x="5640" y="7278"/>
                    <a:pt x="5640" y="7498"/>
                    <a:pt x="5482" y="7656"/>
                  </a:cubicBezTo>
                  <a:cubicBezTo>
                    <a:pt x="5136" y="8002"/>
                    <a:pt x="4663" y="8223"/>
                    <a:pt x="4128" y="8223"/>
                  </a:cubicBezTo>
                  <a:cubicBezTo>
                    <a:pt x="3624" y="8223"/>
                    <a:pt x="3151" y="8002"/>
                    <a:pt x="2836" y="7656"/>
                  </a:cubicBezTo>
                  <a:cubicBezTo>
                    <a:pt x="2678" y="7498"/>
                    <a:pt x="2678" y="7278"/>
                    <a:pt x="2836" y="7152"/>
                  </a:cubicBezTo>
                  <a:cubicBezTo>
                    <a:pt x="2915" y="7073"/>
                    <a:pt x="3017" y="7034"/>
                    <a:pt x="3112" y="7034"/>
                  </a:cubicBezTo>
                  <a:cubicBezTo>
                    <a:pt x="3206" y="7034"/>
                    <a:pt x="3293" y="7073"/>
                    <a:pt x="3340" y="7152"/>
                  </a:cubicBezTo>
                  <a:cubicBezTo>
                    <a:pt x="3561" y="7372"/>
                    <a:pt x="3852" y="7483"/>
                    <a:pt x="4140" y="7483"/>
                  </a:cubicBezTo>
                  <a:cubicBezTo>
                    <a:pt x="4427" y="7483"/>
                    <a:pt x="4711" y="7372"/>
                    <a:pt x="4915" y="7152"/>
                  </a:cubicBezTo>
                  <a:cubicBezTo>
                    <a:pt x="4994" y="7073"/>
                    <a:pt x="5097" y="7034"/>
                    <a:pt x="5195" y="7034"/>
                  </a:cubicBezTo>
                  <a:close/>
                  <a:moveTo>
                    <a:pt x="3403" y="0"/>
                  </a:moveTo>
                  <a:cubicBezTo>
                    <a:pt x="3120" y="347"/>
                    <a:pt x="2710" y="567"/>
                    <a:pt x="2237" y="693"/>
                  </a:cubicBezTo>
                  <a:cubicBezTo>
                    <a:pt x="2080" y="1575"/>
                    <a:pt x="1355" y="2237"/>
                    <a:pt x="410" y="2237"/>
                  </a:cubicBezTo>
                  <a:cubicBezTo>
                    <a:pt x="284" y="2237"/>
                    <a:pt x="158" y="2237"/>
                    <a:pt x="32" y="2174"/>
                  </a:cubicBezTo>
                  <a:cubicBezTo>
                    <a:pt x="32" y="2300"/>
                    <a:pt x="1" y="2458"/>
                    <a:pt x="1" y="2584"/>
                  </a:cubicBezTo>
                  <a:lnTo>
                    <a:pt x="1" y="5577"/>
                  </a:lnTo>
                  <a:cubicBezTo>
                    <a:pt x="1" y="7813"/>
                    <a:pt x="1859" y="9672"/>
                    <a:pt x="4096" y="9672"/>
                  </a:cubicBezTo>
                  <a:cubicBezTo>
                    <a:pt x="6333" y="9672"/>
                    <a:pt x="8192" y="7813"/>
                    <a:pt x="8192" y="5577"/>
                  </a:cubicBezTo>
                  <a:lnTo>
                    <a:pt x="8192" y="2930"/>
                  </a:lnTo>
                  <a:lnTo>
                    <a:pt x="7845" y="2930"/>
                  </a:lnTo>
                  <a:cubicBezTo>
                    <a:pt x="5924" y="2930"/>
                    <a:pt x="4191" y="1764"/>
                    <a:pt x="34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6" name="Google Shape;3846;p62"/>
            <p:cNvSpPr/>
            <p:nvPr/>
          </p:nvSpPr>
          <p:spPr>
            <a:xfrm>
              <a:off x="-51893150" y="3797500"/>
              <a:ext cx="18150" cy="17375"/>
            </a:xfrm>
            <a:custGeom>
              <a:rect b="b" l="l" r="r" t="t"/>
              <a:pathLst>
                <a:path extrusionOk="0" h="695" w="726">
                  <a:moveTo>
                    <a:pt x="379" y="1"/>
                  </a:moveTo>
                  <a:cubicBezTo>
                    <a:pt x="190" y="1"/>
                    <a:pt x="1" y="159"/>
                    <a:pt x="1" y="348"/>
                  </a:cubicBezTo>
                  <a:cubicBezTo>
                    <a:pt x="1" y="537"/>
                    <a:pt x="190" y="694"/>
                    <a:pt x="379" y="694"/>
                  </a:cubicBezTo>
                  <a:cubicBezTo>
                    <a:pt x="568" y="694"/>
                    <a:pt x="725" y="537"/>
                    <a:pt x="725" y="348"/>
                  </a:cubicBezTo>
                  <a:cubicBezTo>
                    <a:pt x="725" y="159"/>
                    <a:pt x="568" y="1"/>
                    <a:pt x="37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7" name="Google Shape;3847;p62"/>
            <p:cNvSpPr/>
            <p:nvPr/>
          </p:nvSpPr>
          <p:spPr>
            <a:xfrm>
              <a:off x="-51763200" y="3745525"/>
              <a:ext cx="18925" cy="63825"/>
            </a:xfrm>
            <a:custGeom>
              <a:rect b="b" l="l" r="r" t="t"/>
              <a:pathLst>
                <a:path extrusionOk="0" h="2553" w="757">
                  <a:moveTo>
                    <a:pt x="1" y="1"/>
                  </a:moveTo>
                  <a:lnTo>
                    <a:pt x="1" y="2553"/>
                  </a:lnTo>
                  <a:cubicBezTo>
                    <a:pt x="442" y="2269"/>
                    <a:pt x="757" y="1796"/>
                    <a:pt x="757" y="1229"/>
                  </a:cubicBezTo>
                  <a:cubicBezTo>
                    <a:pt x="757" y="725"/>
                    <a:pt x="442" y="253"/>
                    <a:pt x="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8" name="Google Shape;3848;p62"/>
            <p:cNvSpPr/>
            <p:nvPr/>
          </p:nvSpPr>
          <p:spPr>
            <a:xfrm>
              <a:off x="-52023900" y="3746325"/>
              <a:ext cx="18925" cy="63825"/>
            </a:xfrm>
            <a:custGeom>
              <a:rect b="b" l="l" r="r" t="t"/>
              <a:pathLst>
                <a:path extrusionOk="0" h="2553" w="757">
                  <a:moveTo>
                    <a:pt x="757" y="0"/>
                  </a:moveTo>
                  <a:cubicBezTo>
                    <a:pt x="316" y="221"/>
                    <a:pt x="1" y="693"/>
                    <a:pt x="1" y="1260"/>
                  </a:cubicBezTo>
                  <a:cubicBezTo>
                    <a:pt x="1" y="1796"/>
                    <a:pt x="316" y="2269"/>
                    <a:pt x="757" y="2552"/>
                  </a:cubicBezTo>
                  <a:lnTo>
                    <a:pt x="75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49" name="Google Shape;3849;p62"/>
          <p:cNvGrpSpPr/>
          <p:nvPr/>
        </p:nvGrpSpPr>
        <p:grpSpPr>
          <a:xfrm>
            <a:off x="5959738" y="1557456"/>
            <a:ext cx="283176" cy="283176"/>
            <a:chOff x="-57173375" y="3198925"/>
            <a:chExt cx="319000" cy="319000"/>
          </a:xfrm>
        </p:grpSpPr>
        <p:sp>
          <p:nvSpPr>
            <p:cNvPr id="3850" name="Google Shape;3850;p62"/>
            <p:cNvSpPr/>
            <p:nvPr/>
          </p:nvSpPr>
          <p:spPr>
            <a:xfrm>
              <a:off x="-57120600" y="3237525"/>
              <a:ext cx="204800" cy="92825"/>
            </a:xfrm>
            <a:custGeom>
              <a:rect b="b" l="l" r="r" t="t"/>
              <a:pathLst>
                <a:path extrusionOk="0" h="3713" w="8192">
                  <a:moveTo>
                    <a:pt x="4096" y="0"/>
                  </a:moveTo>
                  <a:cubicBezTo>
                    <a:pt x="1954" y="0"/>
                    <a:pt x="189" y="1607"/>
                    <a:pt x="0" y="3686"/>
                  </a:cubicBezTo>
                  <a:cubicBezTo>
                    <a:pt x="81" y="3690"/>
                    <a:pt x="163" y="3692"/>
                    <a:pt x="245" y="3692"/>
                  </a:cubicBezTo>
                  <a:cubicBezTo>
                    <a:pt x="868" y="3692"/>
                    <a:pt x="1523" y="3579"/>
                    <a:pt x="2080" y="3245"/>
                  </a:cubicBezTo>
                  <a:cubicBezTo>
                    <a:pt x="2111" y="3182"/>
                    <a:pt x="2174" y="3056"/>
                    <a:pt x="2206" y="2993"/>
                  </a:cubicBezTo>
                  <a:cubicBezTo>
                    <a:pt x="2017" y="2615"/>
                    <a:pt x="1954" y="2237"/>
                    <a:pt x="2206" y="1890"/>
                  </a:cubicBezTo>
                  <a:cubicBezTo>
                    <a:pt x="2395" y="1512"/>
                    <a:pt x="2741" y="1323"/>
                    <a:pt x="3151" y="1323"/>
                  </a:cubicBezTo>
                  <a:cubicBezTo>
                    <a:pt x="3340" y="977"/>
                    <a:pt x="3686" y="725"/>
                    <a:pt x="4096" y="725"/>
                  </a:cubicBezTo>
                  <a:cubicBezTo>
                    <a:pt x="4474" y="725"/>
                    <a:pt x="4884" y="977"/>
                    <a:pt x="5041" y="1323"/>
                  </a:cubicBezTo>
                  <a:cubicBezTo>
                    <a:pt x="5419" y="1323"/>
                    <a:pt x="5829" y="1512"/>
                    <a:pt x="6018" y="1890"/>
                  </a:cubicBezTo>
                  <a:cubicBezTo>
                    <a:pt x="6207" y="2237"/>
                    <a:pt x="6207" y="2678"/>
                    <a:pt x="6018" y="2993"/>
                  </a:cubicBezTo>
                  <a:cubicBezTo>
                    <a:pt x="6049" y="3056"/>
                    <a:pt x="6112" y="3182"/>
                    <a:pt x="6144" y="3245"/>
                  </a:cubicBezTo>
                  <a:cubicBezTo>
                    <a:pt x="6654" y="3551"/>
                    <a:pt x="7206" y="3713"/>
                    <a:pt x="7783" y="3713"/>
                  </a:cubicBezTo>
                  <a:cubicBezTo>
                    <a:pt x="7918" y="3713"/>
                    <a:pt x="8054" y="3704"/>
                    <a:pt x="8192" y="3686"/>
                  </a:cubicBezTo>
                  <a:cubicBezTo>
                    <a:pt x="8003" y="1607"/>
                    <a:pt x="6207" y="0"/>
                    <a:pt x="409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1" name="Google Shape;3851;p62"/>
            <p:cNvSpPr/>
            <p:nvPr/>
          </p:nvSpPr>
          <p:spPr>
            <a:xfrm>
              <a:off x="-57053650" y="3273750"/>
              <a:ext cx="70100" cy="74850"/>
            </a:xfrm>
            <a:custGeom>
              <a:rect b="b" l="l" r="r" t="t"/>
              <a:pathLst>
                <a:path extrusionOk="0" h="2994" w="2804">
                  <a:moveTo>
                    <a:pt x="1418" y="1166"/>
                  </a:moveTo>
                  <a:cubicBezTo>
                    <a:pt x="1607" y="1166"/>
                    <a:pt x="1765" y="1323"/>
                    <a:pt x="1765" y="1544"/>
                  </a:cubicBezTo>
                  <a:cubicBezTo>
                    <a:pt x="1765" y="1733"/>
                    <a:pt x="1638" y="1891"/>
                    <a:pt x="1418" y="1891"/>
                  </a:cubicBezTo>
                  <a:cubicBezTo>
                    <a:pt x="1229" y="1891"/>
                    <a:pt x="1071" y="1733"/>
                    <a:pt x="1071" y="1544"/>
                  </a:cubicBezTo>
                  <a:cubicBezTo>
                    <a:pt x="1071" y="1323"/>
                    <a:pt x="1229" y="1166"/>
                    <a:pt x="1418" y="1166"/>
                  </a:cubicBezTo>
                  <a:close/>
                  <a:moveTo>
                    <a:pt x="1418" y="0"/>
                  </a:moveTo>
                  <a:cubicBezTo>
                    <a:pt x="1260" y="0"/>
                    <a:pt x="1103" y="126"/>
                    <a:pt x="1071" y="315"/>
                  </a:cubicBezTo>
                  <a:cubicBezTo>
                    <a:pt x="1019" y="497"/>
                    <a:pt x="860" y="615"/>
                    <a:pt x="664" y="615"/>
                  </a:cubicBezTo>
                  <a:cubicBezTo>
                    <a:pt x="623" y="615"/>
                    <a:pt x="580" y="610"/>
                    <a:pt x="536" y="599"/>
                  </a:cubicBezTo>
                  <a:cubicBezTo>
                    <a:pt x="492" y="573"/>
                    <a:pt x="447" y="561"/>
                    <a:pt x="402" y="561"/>
                  </a:cubicBezTo>
                  <a:cubicBezTo>
                    <a:pt x="284" y="561"/>
                    <a:pt x="172" y="642"/>
                    <a:pt x="126" y="756"/>
                  </a:cubicBezTo>
                  <a:cubicBezTo>
                    <a:pt x="32" y="914"/>
                    <a:pt x="63" y="1103"/>
                    <a:pt x="189" y="1197"/>
                  </a:cubicBezTo>
                  <a:cubicBezTo>
                    <a:pt x="347" y="1387"/>
                    <a:pt x="347" y="1639"/>
                    <a:pt x="189" y="1765"/>
                  </a:cubicBezTo>
                  <a:cubicBezTo>
                    <a:pt x="32" y="1891"/>
                    <a:pt x="0" y="2080"/>
                    <a:pt x="126" y="2237"/>
                  </a:cubicBezTo>
                  <a:cubicBezTo>
                    <a:pt x="175" y="2359"/>
                    <a:pt x="300" y="2406"/>
                    <a:pt x="427" y="2406"/>
                  </a:cubicBezTo>
                  <a:cubicBezTo>
                    <a:pt x="463" y="2406"/>
                    <a:pt x="500" y="2402"/>
                    <a:pt x="536" y="2395"/>
                  </a:cubicBezTo>
                  <a:cubicBezTo>
                    <a:pt x="580" y="2382"/>
                    <a:pt x="624" y="2376"/>
                    <a:pt x="667" y="2376"/>
                  </a:cubicBezTo>
                  <a:cubicBezTo>
                    <a:pt x="840" y="2376"/>
                    <a:pt x="996" y="2477"/>
                    <a:pt x="1071" y="2678"/>
                  </a:cubicBezTo>
                  <a:cubicBezTo>
                    <a:pt x="1103" y="2867"/>
                    <a:pt x="1260" y="2993"/>
                    <a:pt x="1418" y="2993"/>
                  </a:cubicBezTo>
                  <a:cubicBezTo>
                    <a:pt x="1575" y="2993"/>
                    <a:pt x="1733" y="2867"/>
                    <a:pt x="1765" y="2678"/>
                  </a:cubicBezTo>
                  <a:cubicBezTo>
                    <a:pt x="1789" y="2483"/>
                    <a:pt x="1946" y="2363"/>
                    <a:pt x="2118" y="2363"/>
                  </a:cubicBezTo>
                  <a:cubicBezTo>
                    <a:pt x="2168" y="2363"/>
                    <a:pt x="2219" y="2373"/>
                    <a:pt x="2269" y="2395"/>
                  </a:cubicBezTo>
                  <a:cubicBezTo>
                    <a:pt x="2309" y="2411"/>
                    <a:pt x="2354" y="2419"/>
                    <a:pt x="2399" y="2419"/>
                  </a:cubicBezTo>
                  <a:cubicBezTo>
                    <a:pt x="2530" y="2419"/>
                    <a:pt x="2663" y="2354"/>
                    <a:pt x="2710" y="2237"/>
                  </a:cubicBezTo>
                  <a:cubicBezTo>
                    <a:pt x="2804" y="2080"/>
                    <a:pt x="2741" y="1891"/>
                    <a:pt x="2647" y="1765"/>
                  </a:cubicBezTo>
                  <a:cubicBezTo>
                    <a:pt x="2489" y="1607"/>
                    <a:pt x="2489" y="1323"/>
                    <a:pt x="2647" y="1197"/>
                  </a:cubicBezTo>
                  <a:cubicBezTo>
                    <a:pt x="2804" y="1103"/>
                    <a:pt x="2804" y="914"/>
                    <a:pt x="2710" y="756"/>
                  </a:cubicBezTo>
                  <a:cubicBezTo>
                    <a:pt x="2663" y="640"/>
                    <a:pt x="2530" y="575"/>
                    <a:pt x="2399" y="575"/>
                  </a:cubicBezTo>
                  <a:cubicBezTo>
                    <a:pt x="2354" y="575"/>
                    <a:pt x="2309" y="583"/>
                    <a:pt x="2269" y="599"/>
                  </a:cubicBezTo>
                  <a:cubicBezTo>
                    <a:pt x="2235" y="609"/>
                    <a:pt x="2202" y="613"/>
                    <a:pt x="2170" y="613"/>
                  </a:cubicBezTo>
                  <a:cubicBezTo>
                    <a:pt x="1992" y="613"/>
                    <a:pt x="1845" y="475"/>
                    <a:pt x="1765" y="315"/>
                  </a:cubicBezTo>
                  <a:cubicBezTo>
                    <a:pt x="1733" y="126"/>
                    <a:pt x="1575" y="0"/>
                    <a:pt x="141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2" name="Google Shape;3852;p62"/>
            <p:cNvSpPr/>
            <p:nvPr/>
          </p:nvSpPr>
          <p:spPr>
            <a:xfrm>
              <a:off x="-57058375" y="3198925"/>
              <a:ext cx="82700" cy="26800"/>
            </a:xfrm>
            <a:custGeom>
              <a:rect b="b" l="l" r="r" t="t"/>
              <a:pathLst>
                <a:path extrusionOk="0" h="1072" w="3308">
                  <a:moveTo>
                    <a:pt x="1638" y="0"/>
                  </a:moveTo>
                  <a:cubicBezTo>
                    <a:pt x="882" y="0"/>
                    <a:pt x="252" y="441"/>
                    <a:pt x="0" y="1071"/>
                  </a:cubicBezTo>
                  <a:cubicBezTo>
                    <a:pt x="504" y="851"/>
                    <a:pt x="1040" y="756"/>
                    <a:pt x="1638" y="756"/>
                  </a:cubicBezTo>
                  <a:cubicBezTo>
                    <a:pt x="2206" y="756"/>
                    <a:pt x="2773" y="851"/>
                    <a:pt x="3308" y="1071"/>
                  </a:cubicBezTo>
                  <a:cubicBezTo>
                    <a:pt x="2993" y="441"/>
                    <a:pt x="2363" y="0"/>
                    <a:pt x="163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3" name="Google Shape;3853;p62"/>
            <p:cNvSpPr/>
            <p:nvPr/>
          </p:nvSpPr>
          <p:spPr>
            <a:xfrm>
              <a:off x="-57173375" y="3338325"/>
              <a:ext cx="319000" cy="179600"/>
            </a:xfrm>
            <a:custGeom>
              <a:rect b="b" l="l" r="r" t="t"/>
              <a:pathLst>
                <a:path extrusionOk="0" h="7184" w="12760">
                  <a:moveTo>
                    <a:pt x="4695" y="1198"/>
                  </a:moveTo>
                  <a:cubicBezTo>
                    <a:pt x="4915" y="1198"/>
                    <a:pt x="5073" y="1355"/>
                    <a:pt x="5073" y="1544"/>
                  </a:cubicBezTo>
                  <a:cubicBezTo>
                    <a:pt x="5073" y="1733"/>
                    <a:pt x="4915" y="1891"/>
                    <a:pt x="4695" y="1891"/>
                  </a:cubicBezTo>
                  <a:cubicBezTo>
                    <a:pt x="4506" y="1891"/>
                    <a:pt x="4348" y="1733"/>
                    <a:pt x="4348" y="1544"/>
                  </a:cubicBezTo>
                  <a:cubicBezTo>
                    <a:pt x="4348" y="1355"/>
                    <a:pt x="4506" y="1198"/>
                    <a:pt x="4695" y="1198"/>
                  </a:cubicBezTo>
                  <a:close/>
                  <a:moveTo>
                    <a:pt x="7688" y="1198"/>
                  </a:moveTo>
                  <a:cubicBezTo>
                    <a:pt x="7908" y="1198"/>
                    <a:pt x="8066" y="1355"/>
                    <a:pt x="8066" y="1544"/>
                  </a:cubicBezTo>
                  <a:cubicBezTo>
                    <a:pt x="8066" y="1733"/>
                    <a:pt x="7940" y="1891"/>
                    <a:pt x="7688" y="1891"/>
                  </a:cubicBezTo>
                  <a:cubicBezTo>
                    <a:pt x="7499" y="1891"/>
                    <a:pt x="7341" y="1733"/>
                    <a:pt x="7341" y="1544"/>
                  </a:cubicBezTo>
                  <a:cubicBezTo>
                    <a:pt x="7341" y="1355"/>
                    <a:pt x="7499" y="1198"/>
                    <a:pt x="7688" y="1198"/>
                  </a:cubicBezTo>
                  <a:close/>
                  <a:moveTo>
                    <a:pt x="946" y="2805"/>
                  </a:moveTo>
                  <a:cubicBezTo>
                    <a:pt x="1198" y="3151"/>
                    <a:pt x="1639" y="3403"/>
                    <a:pt x="2111" y="3403"/>
                  </a:cubicBezTo>
                  <a:cubicBezTo>
                    <a:pt x="2111" y="3844"/>
                    <a:pt x="1765" y="4128"/>
                    <a:pt x="1355" y="4128"/>
                  </a:cubicBezTo>
                  <a:cubicBezTo>
                    <a:pt x="977" y="4128"/>
                    <a:pt x="631" y="3781"/>
                    <a:pt x="631" y="3403"/>
                  </a:cubicBezTo>
                  <a:cubicBezTo>
                    <a:pt x="631" y="3151"/>
                    <a:pt x="725" y="2931"/>
                    <a:pt x="946" y="2805"/>
                  </a:cubicBezTo>
                  <a:close/>
                  <a:moveTo>
                    <a:pt x="11531" y="2805"/>
                  </a:moveTo>
                  <a:cubicBezTo>
                    <a:pt x="11720" y="2931"/>
                    <a:pt x="11846" y="3151"/>
                    <a:pt x="11846" y="3403"/>
                  </a:cubicBezTo>
                  <a:cubicBezTo>
                    <a:pt x="11846" y="3844"/>
                    <a:pt x="11531" y="4128"/>
                    <a:pt x="11090" y="4128"/>
                  </a:cubicBezTo>
                  <a:cubicBezTo>
                    <a:pt x="10681" y="4128"/>
                    <a:pt x="10334" y="3781"/>
                    <a:pt x="10334" y="3403"/>
                  </a:cubicBezTo>
                  <a:cubicBezTo>
                    <a:pt x="10807" y="3403"/>
                    <a:pt x="11248" y="3151"/>
                    <a:pt x="11531" y="2805"/>
                  </a:cubicBezTo>
                  <a:close/>
                  <a:moveTo>
                    <a:pt x="7302" y="3718"/>
                  </a:moveTo>
                  <a:cubicBezTo>
                    <a:pt x="7396" y="3718"/>
                    <a:pt x="7483" y="3750"/>
                    <a:pt x="7530" y="3813"/>
                  </a:cubicBezTo>
                  <a:cubicBezTo>
                    <a:pt x="7688" y="3939"/>
                    <a:pt x="7688" y="4191"/>
                    <a:pt x="7530" y="4348"/>
                  </a:cubicBezTo>
                  <a:cubicBezTo>
                    <a:pt x="7184" y="4695"/>
                    <a:pt x="6711" y="4884"/>
                    <a:pt x="6238" y="4884"/>
                  </a:cubicBezTo>
                  <a:cubicBezTo>
                    <a:pt x="5766" y="4884"/>
                    <a:pt x="5262" y="4695"/>
                    <a:pt x="4947" y="4348"/>
                  </a:cubicBezTo>
                  <a:cubicBezTo>
                    <a:pt x="4789" y="4191"/>
                    <a:pt x="4789" y="3939"/>
                    <a:pt x="4947" y="3813"/>
                  </a:cubicBezTo>
                  <a:cubicBezTo>
                    <a:pt x="5026" y="3750"/>
                    <a:pt x="5120" y="3718"/>
                    <a:pt x="5211" y="3718"/>
                  </a:cubicBezTo>
                  <a:cubicBezTo>
                    <a:pt x="5301" y="3718"/>
                    <a:pt x="5388" y="3750"/>
                    <a:pt x="5451" y="3813"/>
                  </a:cubicBezTo>
                  <a:cubicBezTo>
                    <a:pt x="5671" y="4033"/>
                    <a:pt x="5955" y="4144"/>
                    <a:pt x="6238" y="4144"/>
                  </a:cubicBezTo>
                  <a:cubicBezTo>
                    <a:pt x="6522" y="4144"/>
                    <a:pt x="6806" y="4033"/>
                    <a:pt x="7026" y="3813"/>
                  </a:cubicBezTo>
                  <a:cubicBezTo>
                    <a:pt x="7105" y="3750"/>
                    <a:pt x="7207" y="3718"/>
                    <a:pt x="7302" y="3718"/>
                  </a:cubicBezTo>
                  <a:close/>
                  <a:moveTo>
                    <a:pt x="4317" y="1"/>
                  </a:moveTo>
                  <a:cubicBezTo>
                    <a:pt x="3781" y="284"/>
                    <a:pt x="3119" y="410"/>
                    <a:pt x="2552" y="410"/>
                  </a:cubicBezTo>
                  <a:cubicBezTo>
                    <a:pt x="2426" y="410"/>
                    <a:pt x="2300" y="410"/>
                    <a:pt x="2206" y="379"/>
                  </a:cubicBezTo>
                  <a:lnTo>
                    <a:pt x="2206" y="410"/>
                  </a:lnTo>
                  <a:cubicBezTo>
                    <a:pt x="1355" y="410"/>
                    <a:pt x="694" y="1072"/>
                    <a:pt x="694" y="1891"/>
                  </a:cubicBezTo>
                  <a:cubicBezTo>
                    <a:pt x="694" y="1985"/>
                    <a:pt x="694" y="2017"/>
                    <a:pt x="725" y="2112"/>
                  </a:cubicBezTo>
                  <a:cubicBezTo>
                    <a:pt x="253" y="2364"/>
                    <a:pt x="0" y="2836"/>
                    <a:pt x="0" y="3403"/>
                  </a:cubicBezTo>
                  <a:cubicBezTo>
                    <a:pt x="0" y="4222"/>
                    <a:pt x="662" y="4884"/>
                    <a:pt x="1481" y="4884"/>
                  </a:cubicBezTo>
                  <a:cubicBezTo>
                    <a:pt x="1891" y="4884"/>
                    <a:pt x="2237" y="4726"/>
                    <a:pt x="2521" y="4506"/>
                  </a:cubicBezTo>
                  <a:cubicBezTo>
                    <a:pt x="3088" y="6050"/>
                    <a:pt x="4632" y="7184"/>
                    <a:pt x="6364" y="7184"/>
                  </a:cubicBezTo>
                  <a:cubicBezTo>
                    <a:pt x="8097" y="7184"/>
                    <a:pt x="9641" y="6050"/>
                    <a:pt x="10240" y="4506"/>
                  </a:cubicBezTo>
                  <a:cubicBezTo>
                    <a:pt x="10492" y="4726"/>
                    <a:pt x="10870" y="4884"/>
                    <a:pt x="11248" y="4884"/>
                  </a:cubicBezTo>
                  <a:cubicBezTo>
                    <a:pt x="12067" y="4884"/>
                    <a:pt x="12760" y="4222"/>
                    <a:pt x="12760" y="3403"/>
                  </a:cubicBezTo>
                  <a:cubicBezTo>
                    <a:pt x="12571" y="2836"/>
                    <a:pt x="12256" y="2364"/>
                    <a:pt x="11846" y="2112"/>
                  </a:cubicBezTo>
                  <a:lnTo>
                    <a:pt x="11846" y="1891"/>
                  </a:lnTo>
                  <a:cubicBezTo>
                    <a:pt x="11846" y="1072"/>
                    <a:pt x="11153" y="410"/>
                    <a:pt x="10334" y="410"/>
                  </a:cubicBezTo>
                  <a:lnTo>
                    <a:pt x="10334" y="379"/>
                  </a:lnTo>
                  <a:cubicBezTo>
                    <a:pt x="10208" y="379"/>
                    <a:pt x="10114" y="410"/>
                    <a:pt x="9988" y="410"/>
                  </a:cubicBezTo>
                  <a:cubicBezTo>
                    <a:pt x="9357" y="410"/>
                    <a:pt x="8727" y="253"/>
                    <a:pt x="8160" y="1"/>
                  </a:cubicBezTo>
                  <a:lnTo>
                    <a:pt x="8160" y="32"/>
                  </a:lnTo>
                  <a:cubicBezTo>
                    <a:pt x="7971" y="410"/>
                    <a:pt x="7593" y="599"/>
                    <a:pt x="7184" y="599"/>
                  </a:cubicBezTo>
                  <a:cubicBezTo>
                    <a:pt x="6995" y="946"/>
                    <a:pt x="6648" y="1198"/>
                    <a:pt x="6238" y="1198"/>
                  </a:cubicBezTo>
                  <a:cubicBezTo>
                    <a:pt x="5860" y="1198"/>
                    <a:pt x="5451" y="946"/>
                    <a:pt x="5293" y="599"/>
                  </a:cubicBezTo>
                  <a:cubicBezTo>
                    <a:pt x="4852" y="599"/>
                    <a:pt x="4506" y="410"/>
                    <a:pt x="4317" y="32"/>
                  </a:cubicBezTo>
                  <a:lnTo>
                    <a:pt x="431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54" name="Google Shape;3854;p62"/>
          <p:cNvGrpSpPr/>
          <p:nvPr/>
        </p:nvGrpSpPr>
        <p:grpSpPr>
          <a:xfrm>
            <a:off x="5960437" y="2005772"/>
            <a:ext cx="281778" cy="248245"/>
            <a:chOff x="-57176525" y="3610050"/>
            <a:chExt cx="317425" cy="279650"/>
          </a:xfrm>
        </p:grpSpPr>
        <p:sp>
          <p:nvSpPr>
            <p:cNvPr id="3855" name="Google Shape;3855;p62"/>
            <p:cNvSpPr/>
            <p:nvPr/>
          </p:nvSpPr>
          <p:spPr>
            <a:xfrm>
              <a:off x="-57109575" y="3610050"/>
              <a:ext cx="181950" cy="56750"/>
            </a:xfrm>
            <a:custGeom>
              <a:rect b="b" l="l" r="r" t="t"/>
              <a:pathLst>
                <a:path extrusionOk="0" h="2270" w="7278">
                  <a:moveTo>
                    <a:pt x="3655" y="1"/>
                  </a:moveTo>
                  <a:cubicBezTo>
                    <a:pt x="2080" y="1"/>
                    <a:pt x="693" y="914"/>
                    <a:pt x="0" y="2269"/>
                  </a:cubicBezTo>
                  <a:lnTo>
                    <a:pt x="7278" y="2269"/>
                  </a:lnTo>
                  <a:cubicBezTo>
                    <a:pt x="6648" y="914"/>
                    <a:pt x="5262" y="1"/>
                    <a:pt x="365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6" name="Google Shape;3856;p62"/>
            <p:cNvSpPr/>
            <p:nvPr/>
          </p:nvSpPr>
          <p:spPr>
            <a:xfrm>
              <a:off x="-57120600" y="3684100"/>
              <a:ext cx="88225" cy="36375"/>
            </a:xfrm>
            <a:custGeom>
              <a:rect b="b" l="l" r="r" t="t"/>
              <a:pathLst>
                <a:path extrusionOk="0" h="1455" w="3529">
                  <a:moveTo>
                    <a:pt x="158" y="0"/>
                  </a:moveTo>
                  <a:cubicBezTo>
                    <a:pt x="32" y="347"/>
                    <a:pt x="0" y="756"/>
                    <a:pt x="0" y="1103"/>
                  </a:cubicBezTo>
                  <a:lnTo>
                    <a:pt x="0" y="1450"/>
                  </a:lnTo>
                  <a:lnTo>
                    <a:pt x="977" y="1450"/>
                  </a:lnTo>
                  <a:cubicBezTo>
                    <a:pt x="1030" y="1453"/>
                    <a:pt x="1083" y="1454"/>
                    <a:pt x="1135" y="1454"/>
                  </a:cubicBezTo>
                  <a:cubicBezTo>
                    <a:pt x="2170" y="1454"/>
                    <a:pt x="3049" y="870"/>
                    <a:pt x="352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7" name="Google Shape;3857;p62"/>
            <p:cNvSpPr/>
            <p:nvPr/>
          </p:nvSpPr>
          <p:spPr>
            <a:xfrm>
              <a:off x="-57176525" y="3747100"/>
              <a:ext cx="28375" cy="67775"/>
            </a:xfrm>
            <a:custGeom>
              <a:rect b="b" l="l" r="r" t="t"/>
              <a:pathLst>
                <a:path extrusionOk="0" h="2711" w="1135">
                  <a:moveTo>
                    <a:pt x="1135" y="1"/>
                  </a:moveTo>
                  <a:lnTo>
                    <a:pt x="1135" y="1"/>
                  </a:lnTo>
                  <a:cubicBezTo>
                    <a:pt x="473" y="379"/>
                    <a:pt x="0" y="1135"/>
                    <a:pt x="0" y="1954"/>
                  </a:cubicBezTo>
                  <a:lnTo>
                    <a:pt x="0" y="2521"/>
                  </a:lnTo>
                  <a:cubicBezTo>
                    <a:pt x="0" y="2647"/>
                    <a:pt x="63" y="2710"/>
                    <a:pt x="189" y="2710"/>
                  </a:cubicBezTo>
                  <a:cubicBezTo>
                    <a:pt x="410" y="2679"/>
                    <a:pt x="662" y="2647"/>
                    <a:pt x="883" y="2521"/>
                  </a:cubicBezTo>
                  <a:cubicBezTo>
                    <a:pt x="788" y="2206"/>
                    <a:pt x="757" y="1891"/>
                    <a:pt x="757" y="1576"/>
                  </a:cubicBezTo>
                  <a:cubicBezTo>
                    <a:pt x="757" y="946"/>
                    <a:pt x="946" y="442"/>
                    <a:pt x="11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8" name="Google Shape;3858;p62"/>
            <p:cNvSpPr/>
            <p:nvPr/>
          </p:nvSpPr>
          <p:spPr>
            <a:xfrm>
              <a:off x="-57139500" y="3743175"/>
              <a:ext cx="37825" cy="89025"/>
            </a:xfrm>
            <a:custGeom>
              <a:rect b="b" l="l" r="r" t="t"/>
              <a:pathLst>
                <a:path extrusionOk="0" h="3561" w="1513">
                  <a:moveTo>
                    <a:pt x="744" y="0"/>
                  </a:moveTo>
                  <a:cubicBezTo>
                    <a:pt x="685" y="0"/>
                    <a:pt x="630" y="32"/>
                    <a:pt x="599" y="95"/>
                  </a:cubicBezTo>
                  <a:cubicBezTo>
                    <a:pt x="347" y="410"/>
                    <a:pt x="0" y="1008"/>
                    <a:pt x="0" y="1764"/>
                  </a:cubicBezTo>
                  <a:cubicBezTo>
                    <a:pt x="0" y="2363"/>
                    <a:pt x="284" y="2993"/>
                    <a:pt x="599" y="3466"/>
                  </a:cubicBezTo>
                  <a:cubicBezTo>
                    <a:pt x="630" y="3529"/>
                    <a:pt x="685" y="3560"/>
                    <a:pt x="744" y="3560"/>
                  </a:cubicBezTo>
                  <a:cubicBezTo>
                    <a:pt x="804" y="3560"/>
                    <a:pt x="867" y="3529"/>
                    <a:pt x="914" y="3466"/>
                  </a:cubicBezTo>
                  <a:cubicBezTo>
                    <a:pt x="1260" y="2962"/>
                    <a:pt x="1512" y="2395"/>
                    <a:pt x="1512" y="1764"/>
                  </a:cubicBezTo>
                  <a:cubicBezTo>
                    <a:pt x="1512" y="1040"/>
                    <a:pt x="1134" y="410"/>
                    <a:pt x="914" y="95"/>
                  </a:cubicBezTo>
                  <a:cubicBezTo>
                    <a:pt x="867" y="32"/>
                    <a:pt x="804" y="0"/>
                    <a:pt x="74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9" name="Google Shape;3859;p62"/>
            <p:cNvSpPr/>
            <p:nvPr/>
          </p:nvSpPr>
          <p:spPr>
            <a:xfrm>
              <a:off x="-57104075" y="3684875"/>
              <a:ext cx="244975" cy="204825"/>
            </a:xfrm>
            <a:custGeom>
              <a:rect b="b" l="l" r="r" t="t"/>
              <a:pathLst>
                <a:path extrusionOk="0" h="8193" w="9799">
                  <a:moveTo>
                    <a:pt x="1923" y="2269"/>
                  </a:moveTo>
                  <a:cubicBezTo>
                    <a:pt x="2143" y="2269"/>
                    <a:pt x="2301" y="2427"/>
                    <a:pt x="2301" y="2616"/>
                  </a:cubicBezTo>
                  <a:cubicBezTo>
                    <a:pt x="2301" y="2805"/>
                    <a:pt x="2143" y="2962"/>
                    <a:pt x="1923" y="2962"/>
                  </a:cubicBezTo>
                  <a:cubicBezTo>
                    <a:pt x="1734" y="2962"/>
                    <a:pt x="1576" y="2805"/>
                    <a:pt x="1576" y="2616"/>
                  </a:cubicBezTo>
                  <a:cubicBezTo>
                    <a:pt x="1576" y="2427"/>
                    <a:pt x="1734" y="2269"/>
                    <a:pt x="1923" y="2269"/>
                  </a:cubicBezTo>
                  <a:close/>
                  <a:moveTo>
                    <a:pt x="4916" y="2269"/>
                  </a:moveTo>
                  <a:cubicBezTo>
                    <a:pt x="5136" y="2269"/>
                    <a:pt x="5294" y="2427"/>
                    <a:pt x="5294" y="2616"/>
                  </a:cubicBezTo>
                  <a:cubicBezTo>
                    <a:pt x="5325" y="2805"/>
                    <a:pt x="5168" y="2962"/>
                    <a:pt x="4916" y="2962"/>
                  </a:cubicBezTo>
                  <a:cubicBezTo>
                    <a:pt x="4727" y="2962"/>
                    <a:pt x="4569" y="2805"/>
                    <a:pt x="4569" y="2616"/>
                  </a:cubicBezTo>
                  <a:cubicBezTo>
                    <a:pt x="4569" y="2427"/>
                    <a:pt x="4727" y="2269"/>
                    <a:pt x="4916" y="2269"/>
                  </a:cubicBezTo>
                  <a:close/>
                  <a:moveTo>
                    <a:pt x="8759" y="3876"/>
                  </a:moveTo>
                  <a:cubicBezTo>
                    <a:pt x="8948" y="4002"/>
                    <a:pt x="9074" y="4222"/>
                    <a:pt x="9074" y="4474"/>
                  </a:cubicBezTo>
                  <a:cubicBezTo>
                    <a:pt x="9074" y="4853"/>
                    <a:pt x="8759" y="5199"/>
                    <a:pt x="8318" y="5199"/>
                  </a:cubicBezTo>
                  <a:cubicBezTo>
                    <a:pt x="7909" y="5199"/>
                    <a:pt x="7531" y="4853"/>
                    <a:pt x="7531" y="4474"/>
                  </a:cubicBezTo>
                  <a:cubicBezTo>
                    <a:pt x="8003" y="4474"/>
                    <a:pt x="8476" y="4222"/>
                    <a:pt x="8759" y="3876"/>
                  </a:cubicBezTo>
                  <a:close/>
                  <a:moveTo>
                    <a:pt x="4530" y="4766"/>
                  </a:moveTo>
                  <a:cubicBezTo>
                    <a:pt x="4624" y="4766"/>
                    <a:pt x="4711" y="4805"/>
                    <a:pt x="4758" y="4884"/>
                  </a:cubicBezTo>
                  <a:cubicBezTo>
                    <a:pt x="4916" y="5010"/>
                    <a:pt x="4916" y="5231"/>
                    <a:pt x="4758" y="5420"/>
                  </a:cubicBezTo>
                  <a:cubicBezTo>
                    <a:pt x="4412" y="5766"/>
                    <a:pt x="3939" y="5955"/>
                    <a:pt x="3466" y="5955"/>
                  </a:cubicBezTo>
                  <a:cubicBezTo>
                    <a:pt x="2994" y="5955"/>
                    <a:pt x="2490" y="5766"/>
                    <a:pt x="2175" y="5420"/>
                  </a:cubicBezTo>
                  <a:cubicBezTo>
                    <a:pt x="2017" y="5262"/>
                    <a:pt x="2017" y="5010"/>
                    <a:pt x="2175" y="4884"/>
                  </a:cubicBezTo>
                  <a:cubicBezTo>
                    <a:pt x="2254" y="4805"/>
                    <a:pt x="2348" y="4766"/>
                    <a:pt x="2439" y="4766"/>
                  </a:cubicBezTo>
                  <a:cubicBezTo>
                    <a:pt x="2529" y="4766"/>
                    <a:pt x="2616" y="4805"/>
                    <a:pt x="2679" y="4884"/>
                  </a:cubicBezTo>
                  <a:cubicBezTo>
                    <a:pt x="2899" y="5105"/>
                    <a:pt x="3183" y="5215"/>
                    <a:pt x="3466" y="5215"/>
                  </a:cubicBezTo>
                  <a:cubicBezTo>
                    <a:pt x="3750" y="5215"/>
                    <a:pt x="4034" y="5105"/>
                    <a:pt x="4254" y="4884"/>
                  </a:cubicBezTo>
                  <a:cubicBezTo>
                    <a:pt x="4333" y="4805"/>
                    <a:pt x="4435" y="4766"/>
                    <a:pt x="4530" y="4766"/>
                  </a:cubicBezTo>
                  <a:close/>
                  <a:moveTo>
                    <a:pt x="3687" y="1"/>
                  </a:moveTo>
                  <a:cubicBezTo>
                    <a:pt x="3120" y="1356"/>
                    <a:pt x="1797" y="2269"/>
                    <a:pt x="316" y="2269"/>
                  </a:cubicBezTo>
                  <a:lnTo>
                    <a:pt x="253" y="2269"/>
                  </a:lnTo>
                  <a:cubicBezTo>
                    <a:pt x="536" y="2679"/>
                    <a:pt x="852" y="3372"/>
                    <a:pt x="852" y="4096"/>
                  </a:cubicBezTo>
                  <a:cubicBezTo>
                    <a:pt x="852" y="5168"/>
                    <a:pt x="253" y="5987"/>
                    <a:pt x="1" y="6302"/>
                  </a:cubicBezTo>
                  <a:cubicBezTo>
                    <a:pt x="757" y="7467"/>
                    <a:pt x="2017" y="8192"/>
                    <a:pt x="3435" y="8192"/>
                  </a:cubicBezTo>
                  <a:cubicBezTo>
                    <a:pt x="5168" y="8192"/>
                    <a:pt x="6648" y="7089"/>
                    <a:pt x="7247" y="5577"/>
                  </a:cubicBezTo>
                  <a:cubicBezTo>
                    <a:pt x="7531" y="5798"/>
                    <a:pt x="7877" y="5955"/>
                    <a:pt x="8287" y="5955"/>
                  </a:cubicBezTo>
                  <a:cubicBezTo>
                    <a:pt x="9106" y="5955"/>
                    <a:pt x="9767" y="5294"/>
                    <a:pt x="9767" y="4474"/>
                  </a:cubicBezTo>
                  <a:cubicBezTo>
                    <a:pt x="9799" y="3907"/>
                    <a:pt x="9484" y="3435"/>
                    <a:pt x="9074" y="3151"/>
                  </a:cubicBezTo>
                  <a:lnTo>
                    <a:pt x="9074" y="2962"/>
                  </a:lnTo>
                  <a:cubicBezTo>
                    <a:pt x="9074" y="2143"/>
                    <a:pt x="8350" y="1482"/>
                    <a:pt x="7531" y="1482"/>
                  </a:cubicBezTo>
                  <a:lnTo>
                    <a:pt x="7531" y="1103"/>
                  </a:lnTo>
                  <a:cubicBezTo>
                    <a:pt x="7531" y="725"/>
                    <a:pt x="7499" y="379"/>
                    <a:pt x="737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60" name="Google Shape;3860;p62"/>
          <p:cNvGrpSpPr/>
          <p:nvPr/>
        </p:nvGrpSpPr>
        <p:grpSpPr>
          <a:xfrm>
            <a:off x="8145741" y="1558499"/>
            <a:ext cx="282488" cy="281090"/>
            <a:chOff x="-55202750" y="3198925"/>
            <a:chExt cx="318225" cy="316650"/>
          </a:xfrm>
        </p:grpSpPr>
        <p:sp>
          <p:nvSpPr>
            <p:cNvPr id="3861" name="Google Shape;3861;p62"/>
            <p:cNvSpPr/>
            <p:nvPr/>
          </p:nvSpPr>
          <p:spPr>
            <a:xfrm>
              <a:off x="-55130275" y="3293425"/>
              <a:ext cx="167775" cy="168575"/>
            </a:xfrm>
            <a:custGeom>
              <a:rect b="b" l="l" r="r" t="t"/>
              <a:pathLst>
                <a:path extrusionOk="0" h="6743" w="6711">
                  <a:moveTo>
                    <a:pt x="1891" y="2238"/>
                  </a:moveTo>
                  <a:cubicBezTo>
                    <a:pt x="2111" y="2238"/>
                    <a:pt x="2269" y="2395"/>
                    <a:pt x="2269" y="2584"/>
                  </a:cubicBezTo>
                  <a:cubicBezTo>
                    <a:pt x="2269" y="2805"/>
                    <a:pt x="2111" y="2962"/>
                    <a:pt x="1891" y="2962"/>
                  </a:cubicBezTo>
                  <a:cubicBezTo>
                    <a:pt x="1702" y="2962"/>
                    <a:pt x="1544" y="2836"/>
                    <a:pt x="1544" y="2584"/>
                  </a:cubicBezTo>
                  <a:cubicBezTo>
                    <a:pt x="1544" y="2395"/>
                    <a:pt x="1702" y="2238"/>
                    <a:pt x="1891" y="2238"/>
                  </a:cubicBezTo>
                  <a:close/>
                  <a:moveTo>
                    <a:pt x="4884" y="2269"/>
                  </a:moveTo>
                  <a:cubicBezTo>
                    <a:pt x="5104" y="2269"/>
                    <a:pt x="5262" y="2427"/>
                    <a:pt x="5262" y="2647"/>
                  </a:cubicBezTo>
                  <a:cubicBezTo>
                    <a:pt x="5262" y="2836"/>
                    <a:pt x="5104" y="2994"/>
                    <a:pt x="4884" y="2994"/>
                  </a:cubicBezTo>
                  <a:cubicBezTo>
                    <a:pt x="4695" y="2994"/>
                    <a:pt x="4537" y="2836"/>
                    <a:pt x="4537" y="2647"/>
                  </a:cubicBezTo>
                  <a:cubicBezTo>
                    <a:pt x="4537" y="2427"/>
                    <a:pt x="4695" y="2269"/>
                    <a:pt x="4884" y="2269"/>
                  </a:cubicBezTo>
                  <a:close/>
                  <a:moveTo>
                    <a:pt x="4454" y="4798"/>
                  </a:moveTo>
                  <a:cubicBezTo>
                    <a:pt x="4545" y="4798"/>
                    <a:pt x="4632" y="4837"/>
                    <a:pt x="4695" y="4916"/>
                  </a:cubicBezTo>
                  <a:cubicBezTo>
                    <a:pt x="4852" y="5042"/>
                    <a:pt x="4852" y="5262"/>
                    <a:pt x="4726" y="5420"/>
                  </a:cubicBezTo>
                  <a:cubicBezTo>
                    <a:pt x="4380" y="5798"/>
                    <a:pt x="3907" y="5987"/>
                    <a:pt x="3403" y="5987"/>
                  </a:cubicBezTo>
                  <a:cubicBezTo>
                    <a:pt x="2899" y="5987"/>
                    <a:pt x="2426" y="5798"/>
                    <a:pt x="2111" y="5420"/>
                  </a:cubicBezTo>
                  <a:cubicBezTo>
                    <a:pt x="1954" y="5262"/>
                    <a:pt x="1954" y="5042"/>
                    <a:pt x="2111" y="4916"/>
                  </a:cubicBezTo>
                  <a:cubicBezTo>
                    <a:pt x="2190" y="4837"/>
                    <a:pt x="2284" y="4798"/>
                    <a:pt x="2375" y="4798"/>
                  </a:cubicBezTo>
                  <a:cubicBezTo>
                    <a:pt x="2466" y="4798"/>
                    <a:pt x="2552" y="4837"/>
                    <a:pt x="2615" y="4916"/>
                  </a:cubicBezTo>
                  <a:cubicBezTo>
                    <a:pt x="2836" y="5136"/>
                    <a:pt x="3119" y="5246"/>
                    <a:pt x="3403" y="5246"/>
                  </a:cubicBezTo>
                  <a:cubicBezTo>
                    <a:pt x="3686" y="5246"/>
                    <a:pt x="3970" y="5136"/>
                    <a:pt x="4191" y="4916"/>
                  </a:cubicBezTo>
                  <a:cubicBezTo>
                    <a:pt x="4269" y="4837"/>
                    <a:pt x="4364" y="4798"/>
                    <a:pt x="4454" y="4798"/>
                  </a:cubicBezTo>
                  <a:close/>
                  <a:moveTo>
                    <a:pt x="3403" y="1"/>
                  </a:moveTo>
                  <a:cubicBezTo>
                    <a:pt x="2773" y="1261"/>
                    <a:pt x="1513" y="2112"/>
                    <a:pt x="63" y="2238"/>
                  </a:cubicBezTo>
                  <a:cubicBezTo>
                    <a:pt x="63" y="2364"/>
                    <a:pt x="0" y="2521"/>
                    <a:pt x="0" y="2647"/>
                  </a:cubicBezTo>
                  <a:lnTo>
                    <a:pt x="0" y="4128"/>
                  </a:lnTo>
                  <a:cubicBezTo>
                    <a:pt x="0" y="5577"/>
                    <a:pt x="1198" y="6743"/>
                    <a:pt x="2615" y="6743"/>
                  </a:cubicBezTo>
                  <a:lnTo>
                    <a:pt x="4096" y="6743"/>
                  </a:lnTo>
                  <a:cubicBezTo>
                    <a:pt x="5577" y="6743"/>
                    <a:pt x="6711" y="5546"/>
                    <a:pt x="6711" y="4128"/>
                  </a:cubicBezTo>
                  <a:lnTo>
                    <a:pt x="6711" y="2647"/>
                  </a:lnTo>
                  <a:cubicBezTo>
                    <a:pt x="6711" y="2521"/>
                    <a:pt x="6711" y="2364"/>
                    <a:pt x="6679" y="2238"/>
                  </a:cubicBezTo>
                  <a:cubicBezTo>
                    <a:pt x="5293" y="2112"/>
                    <a:pt x="4033" y="1261"/>
                    <a:pt x="340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2" name="Google Shape;3862;p62"/>
            <p:cNvSpPr/>
            <p:nvPr/>
          </p:nvSpPr>
          <p:spPr>
            <a:xfrm>
              <a:off x="-55202750" y="3198925"/>
              <a:ext cx="318225" cy="316650"/>
            </a:xfrm>
            <a:custGeom>
              <a:rect b="b" l="l" r="r" t="t"/>
              <a:pathLst>
                <a:path extrusionOk="0" h="12666" w="12729">
                  <a:moveTo>
                    <a:pt x="6302" y="2221"/>
                  </a:moveTo>
                  <a:cubicBezTo>
                    <a:pt x="6459" y="2221"/>
                    <a:pt x="6617" y="2300"/>
                    <a:pt x="6648" y="2458"/>
                  </a:cubicBezTo>
                  <a:lnTo>
                    <a:pt x="6680" y="2615"/>
                  </a:lnTo>
                  <a:cubicBezTo>
                    <a:pt x="7058" y="4127"/>
                    <a:pt x="8381" y="5230"/>
                    <a:pt x="9956" y="5230"/>
                  </a:cubicBezTo>
                  <a:cubicBezTo>
                    <a:pt x="10145" y="5230"/>
                    <a:pt x="10272" y="5356"/>
                    <a:pt x="10303" y="5545"/>
                  </a:cubicBezTo>
                  <a:cubicBezTo>
                    <a:pt x="10366" y="5829"/>
                    <a:pt x="10398" y="6112"/>
                    <a:pt x="10398" y="6364"/>
                  </a:cubicBezTo>
                  <a:lnTo>
                    <a:pt x="10398" y="7877"/>
                  </a:lnTo>
                  <a:cubicBezTo>
                    <a:pt x="10398" y="9704"/>
                    <a:pt x="8885" y="11216"/>
                    <a:pt x="7058" y="11216"/>
                  </a:cubicBezTo>
                  <a:lnTo>
                    <a:pt x="5546" y="11216"/>
                  </a:lnTo>
                  <a:cubicBezTo>
                    <a:pt x="3687" y="11216"/>
                    <a:pt x="2206" y="9704"/>
                    <a:pt x="2206" y="7877"/>
                  </a:cubicBezTo>
                  <a:lnTo>
                    <a:pt x="2206" y="6364"/>
                  </a:lnTo>
                  <a:cubicBezTo>
                    <a:pt x="2206" y="6112"/>
                    <a:pt x="2238" y="5829"/>
                    <a:pt x="2269" y="5545"/>
                  </a:cubicBezTo>
                  <a:cubicBezTo>
                    <a:pt x="2332" y="5388"/>
                    <a:pt x="2490" y="5230"/>
                    <a:pt x="2647" y="5230"/>
                  </a:cubicBezTo>
                  <a:cubicBezTo>
                    <a:pt x="4160" y="5230"/>
                    <a:pt x="5514" y="4127"/>
                    <a:pt x="5892" y="2615"/>
                  </a:cubicBezTo>
                  <a:lnTo>
                    <a:pt x="5955" y="2458"/>
                  </a:lnTo>
                  <a:cubicBezTo>
                    <a:pt x="5987" y="2300"/>
                    <a:pt x="6144" y="2221"/>
                    <a:pt x="6302" y="2221"/>
                  </a:cubicBezTo>
                  <a:close/>
                  <a:moveTo>
                    <a:pt x="6333" y="0"/>
                  </a:moveTo>
                  <a:cubicBezTo>
                    <a:pt x="3529" y="0"/>
                    <a:pt x="1135" y="2111"/>
                    <a:pt x="789" y="4884"/>
                  </a:cubicBezTo>
                  <a:cubicBezTo>
                    <a:pt x="284" y="5230"/>
                    <a:pt x="1" y="5797"/>
                    <a:pt x="1" y="6427"/>
                  </a:cubicBezTo>
                  <a:cubicBezTo>
                    <a:pt x="1" y="6805"/>
                    <a:pt x="127" y="7215"/>
                    <a:pt x="379" y="7530"/>
                  </a:cubicBezTo>
                  <a:cubicBezTo>
                    <a:pt x="158" y="7845"/>
                    <a:pt x="1" y="8223"/>
                    <a:pt x="1" y="8633"/>
                  </a:cubicBezTo>
                  <a:cubicBezTo>
                    <a:pt x="1" y="9011"/>
                    <a:pt x="127" y="9420"/>
                    <a:pt x="379" y="9735"/>
                  </a:cubicBezTo>
                  <a:cubicBezTo>
                    <a:pt x="158" y="10050"/>
                    <a:pt x="1" y="10428"/>
                    <a:pt x="1" y="10838"/>
                  </a:cubicBezTo>
                  <a:cubicBezTo>
                    <a:pt x="1" y="11846"/>
                    <a:pt x="852" y="12665"/>
                    <a:pt x="1891" y="12665"/>
                  </a:cubicBezTo>
                  <a:lnTo>
                    <a:pt x="10839" y="12665"/>
                  </a:lnTo>
                  <a:cubicBezTo>
                    <a:pt x="11847" y="12665"/>
                    <a:pt x="12729" y="11846"/>
                    <a:pt x="12729" y="10838"/>
                  </a:cubicBezTo>
                  <a:cubicBezTo>
                    <a:pt x="12729" y="10428"/>
                    <a:pt x="12603" y="10050"/>
                    <a:pt x="12319" y="9735"/>
                  </a:cubicBezTo>
                  <a:cubicBezTo>
                    <a:pt x="12571" y="9420"/>
                    <a:pt x="12729" y="9011"/>
                    <a:pt x="12729" y="8633"/>
                  </a:cubicBezTo>
                  <a:cubicBezTo>
                    <a:pt x="12666" y="8223"/>
                    <a:pt x="12508" y="7845"/>
                    <a:pt x="12288" y="7530"/>
                  </a:cubicBezTo>
                  <a:cubicBezTo>
                    <a:pt x="12508" y="7215"/>
                    <a:pt x="12666" y="6805"/>
                    <a:pt x="12666" y="6427"/>
                  </a:cubicBezTo>
                  <a:cubicBezTo>
                    <a:pt x="12666" y="5829"/>
                    <a:pt x="12351" y="5230"/>
                    <a:pt x="11878" y="4884"/>
                  </a:cubicBezTo>
                  <a:cubicBezTo>
                    <a:pt x="11500" y="2111"/>
                    <a:pt x="9137" y="0"/>
                    <a:pt x="633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63" name="Google Shape;3863;p62"/>
          <p:cNvGrpSpPr/>
          <p:nvPr/>
        </p:nvGrpSpPr>
        <p:grpSpPr>
          <a:xfrm>
            <a:off x="8154130" y="1995573"/>
            <a:ext cx="265711" cy="282488"/>
            <a:chOff x="-55194875" y="3590375"/>
            <a:chExt cx="299325" cy="318225"/>
          </a:xfrm>
        </p:grpSpPr>
        <p:sp>
          <p:nvSpPr>
            <p:cNvPr id="3864" name="Google Shape;3864;p62"/>
            <p:cNvSpPr/>
            <p:nvPr/>
          </p:nvSpPr>
          <p:spPr>
            <a:xfrm>
              <a:off x="-55194875" y="3667550"/>
              <a:ext cx="37050" cy="241050"/>
            </a:xfrm>
            <a:custGeom>
              <a:rect b="b" l="l" r="r" t="t"/>
              <a:pathLst>
                <a:path extrusionOk="0" h="9642" w="1482">
                  <a:moveTo>
                    <a:pt x="1482" y="1"/>
                  </a:moveTo>
                  <a:cubicBezTo>
                    <a:pt x="537" y="977"/>
                    <a:pt x="1" y="2301"/>
                    <a:pt x="1" y="3687"/>
                  </a:cubicBezTo>
                  <a:lnTo>
                    <a:pt x="1" y="9295"/>
                  </a:lnTo>
                  <a:lnTo>
                    <a:pt x="32" y="9295"/>
                  </a:lnTo>
                  <a:cubicBezTo>
                    <a:pt x="32" y="9484"/>
                    <a:pt x="190" y="9641"/>
                    <a:pt x="379" y="9641"/>
                  </a:cubicBezTo>
                  <a:lnTo>
                    <a:pt x="1482" y="9641"/>
                  </a:lnTo>
                  <a:lnTo>
                    <a:pt x="148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5" name="Google Shape;3865;p62"/>
            <p:cNvSpPr/>
            <p:nvPr/>
          </p:nvSpPr>
          <p:spPr>
            <a:xfrm>
              <a:off x="-55065700" y="3643925"/>
              <a:ext cx="132350" cy="40200"/>
            </a:xfrm>
            <a:custGeom>
              <a:rect b="b" l="l" r="r" t="t"/>
              <a:pathLst>
                <a:path extrusionOk="0" h="1608" w="5294">
                  <a:moveTo>
                    <a:pt x="5294" y="1"/>
                  </a:moveTo>
                  <a:lnTo>
                    <a:pt x="1" y="1607"/>
                  </a:lnTo>
                  <a:lnTo>
                    <a:pt x="5294" y="1607"/>
                  </a:lnTo>
                  <a:lnTo>
                    <a:pt x="529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6" name="Google Shape;3866;p62"/>
            <p:cNvSpPr/>
            <p:nvPr/>
          </p:nvSpPr>
          <p:spPr>
            <a:xfrm>
              <a:off x="-55138950" y="3703000"/>
              <a:ext cx="204800" cy="168575"/>
            </a:xfrm>
            <a:custGeom>
              <a:rect b="b" l="l" r="r" t="t"/>
              <a:pathLst>
                <a:path extrusionOk="0" h="6743" w="8192">
                  <a:moveTo>
                    <a:pt x="2647" y="757"/>
                  </a:moveTo>
                  <a:cubicBezTo>
                    <a:pt x="2836" y="757"/>
                    <a:pt x="2994" y="914"/>
                    <a:pt x="2994" y="1103"/>
                  </a:cubicBezTo>
                  <a:cubicBezTo>
                    <a:pt x="2994" y="1292"/>
                    <a:pt x="2836" y="1450"/>
                    <a:pt x="2647" y="1450"/>
                  </a:cubicBezTo>
                  <a:cubicBezTo>
                    <a:pt x="2458" y="1450"/>
                    <a:pt x="2301" y="1292"/>
                    <a:pt x="2301" y="1103"/>
                  </a:cubicBezTo>
                  <a:cubicBezTo>
                    <a:pt x="2301" y="914"/>
                    <a:pt x="2395" y="757"/>
                    <a:pt x="2647" y="757"/>
                  </a:cubicBezTo>
                  <a:close/>
                  <a:moveTo>
                    <a:pt x="5609" y="757"/>
                  </a:moveTo>
                  <a:cubicBezTo>
                    <a:pt x="5798" y="757"/>
                    <a:pt x="5955" y="914"/>
                    <a:pt x="5955" y="1103"/>
                  </a:cubicBezTo>
                  <a:cubicBezTo>
                    <a:pt x="5955" y="1292"/>
                    <a:pt x="5798" y="1450"/>
                    <a:pt x="5609" y="1450"/>
                  </a:cubicBezTo>
                  <a:cubicBezTo>
                    <a:pt x="5388" y="1450"/>
                    <a:pt x="5231" y="1292"/>
                    <a:pt x="5231" y="1103"/>
                  </a:cubicBezTo>
                  <a:cubicBezTo>
                    <a:pt x="5231" y="914"/>
                    <a:pt x="5388" y="757"/>
                    <a:pt x="5609" y="757"/>
                  </a:cubicBezTo>
                  <a:close/>
                  <a:moveTo>
                    <a:pt x="5195" y="3316"/>
                  </a:moveTo>
                  <a:cubicBezTo>
                    <a:pt x="5294" y="3316"/>
                    <a:pt x="5388" y="3356"/>
                    <a:pt x="5451" y="3434"/>
                  </a:cubicBezTo>
                  <a:cubicBezTo>
                    <a:pt x="5609" y="3592"/>
                    <a:pt x="5609" y="3812"/>
                    <a:pt x="5451" y="3939"/>
                  </a:cubicBezTo>
                  <a:cubicBezTo>
                    <a:pt x="5105" y="4285"/>
                    <a:pt x="4601" y="4474"/>
                    <a:pt x="4096" y="4474"/>
                  </a:cubicBezTo>
                  <a:cubicBezTo>
                    <a:pt x="3592" y="4474"/>
                    <a:pt x="3120" y="4285"/>
                    <a:pt x="2805" y="3939"/>
                  </a:cubicBezTo>
                  <a:cubicBezTo>
                    <a:pt x="2647" y="3781"/>
                    <a:pt x="2647" y="3529"/>
                    <a:pt x="2805" y="3434"/>
                  </a:cubicBezTo>
                  <a:cubicBezTo>
                    <a:pt x="2883" y="3356"/>
                    <a:pt x="2978" y="3316"/>
                    <a:pt x="3073" y="3316"/>
                  </a:cubicBezTo>
                  <a:cubicBezTo>
                    <a:pt x="3167" y="3316"/>
                    <a:pt x="3262" y="3356"/>
                    <a:pt x="3340" y="3434"/>
                  </a:cubicBezTo>
                  <a:cubicBezTo>
                    <a:pt x="3561" y="3639"/>
                    <a:pt x="3852" y="3742"/>
                    <a:pt x="4140" y="3742"/>
                  </a:cubicBezTo>
                  <a:cubicBezTo>
                    <a:pt x="4427" y="3742"/>
                    <a:pt x="4711" y="3639"/>
                    <a:pt x="4916" y="3434"/>
                  </a:cubicBezTo>
                  <a:cubicBezTo>
                    <a:pt x="4994" y="3356"/>
                    <a:pt x="5097" y="3316"/>
                    <a:pt x="5195" y="3316"/>
                  </a:cubicBezTo>
                  <a:close/>
                  <a:moveTo>
                    <a:pt x="1" y="0"/>
                  </a:moveTo>
                  <a:lnTo>
                    <a:pt x="1" y="2584"/>
                  </a:lnTo>
                  <a:cubicBezTo>
                    <a:pt x="1" y="4852"/>
                    <a:pt x="1860" y="6742"/>
                    <a:pt x="4096" y="6742"/>
                  </a:cubicBezTo>
                  <a:cubicBezTo>
                    <a:pt x="6333" y="6742"/>
                    <a:pt x="8192" y="4884"/>
                    <a:pt x="8192" y="2584"/>
                  </a:cubicBezTo>
                  <a:lnTo>
                    <a:pt x="819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7" name="Google Shape;3867;p62"/>
            <p:cNvSpPr/>
            <p:nvPr/>
          </p:nvSpPr>
          <p:spPr>
            <a:xfrm>
              <a:off x="-55138950" y="3590375"/>
              <a:ext cx="204025" cy="92950"/>
            </a:xfrm>
            <a:custGeom>
              <a:rect b="b" l="l" r="r" t="t"/>
              <a:pathLst>
                <a:path extrusionOk="0" h="3718" w="8161">
                  <a:moveTo>
                    <a:pt x="1860" y="0"/>
                  </a:moveTo>
                  <a:cubicBezTo>
                    <a:pt x="820" y="0"/>
                    <a:pt x="1" y="851"/>
                    <a:pt x="1" y="1859"/>
                  </a:cubicBezTo>
                  <a:lnTo>
                    <a:pt x="1" y="3718"/>
                  </a:lnTo>
                  <a:lnTo>
                    <a:pt x="316" y="3718"/>
                  </a:lnTo>
                  <a:lnTo>
                    <a:pt x="8161" y="1386"/>
                  </a:lnTo>
                  <a:cubicBezTo>
                    <a:pt x="7972" y="599"/>
                    <a:pt x="7215" y="0"/>
                    <a:pt x="633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8" name="Google Shape;3868;p62"/>
            <p:cNvSpPr/>
            <p:nvPr/>
          </p:nvSpPr>
          <p:spPr>
            <a:xfrm>
              <a:off x="-54914475" y="3688825"/>
              <a:ext cx="18925" cy="64600"/>
            </a:xfrm>
            <a:custGeom>
              <a:rect b="b" l="l" r="r" t="t"/>
              <a:pathLst>
                <a:path extrusionOk="0" h="2584" w="757">
                  <a:moveTo>
                    <a:pt x="1" y="0"/>
                  </a:moveTo>
                  <a:lnTo>
                    <a:pt x="1" y="2584"/>
                  </a:lnTo>
                  <a:cubicBezTo>
                    <a:pt x="442" y="2300"/>
                    <a:pt x="757" y="1828"/>
                    <a:pt x="757" y="1261"/>
                  </a:cubicBezTo>
                  <a:cubicBezTo>
                    <a:pt x="757" y="756"/>
                    <a:pt x="442" y="284"/>
                    <a:pt x="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69" name="Google Shape;3869;p62"/>
          <p:cNvGrpSpPr/>
          <p:nvPr/>
        </p:nvGrpSpPr>
        <p:grpSpPr>
          <a:xfrm>
            <a:off x="8146097" y="2432594"/>
            <a:ext cx="281778" cy="281778"/>
            <a:chOff x="-55203525" y="3983400"/>
            <a:chExt cx="317425" cy="317425"/>
          </a:xfrm>
        </p:grpSpPr>
        <p:sp>
          <p:nvSpPr>
            <p:cNvPr id="3870" name="Google Shape;3870;p62"/>
            <p:cNvSpPr/>
            <p:nvPr/>
          </p:nvSpPr>
          <p:spPr>
            <a:xfrm>
              <a:off x="-55147600" y="4094450"/>
              <a:ext cx="204800" cy="206375"/>
            </a:xfrm>
            <a:custGeom>
              <a:rect b="b" l="l" r="r" t="t"/>
              <a:pathLst>
                <a:path extrusionOk="0" h="8255" w="8192">
                  <a:moveTo>
                    <a:pt x="2584" y="2269"/>
                  </a:moveTo>
                  <a:cubicBezTo>
                    <a:pt x="2804" y="2269"/>
                    <a:pt x="2962" y="2426"/>
                    <a:pt x="2962" y="2615"/>
                  </a:cubicBezTo>
                  <a:cubicBezTo>
                    <a:pt x="2962" y="2804"/>
                    <a:pt x="2804" y="2962"/>
                    <a:pt x="2584" y="2962"/>
                  </a:cubicBezTo>
                  <a:cubicBezTo>
                    <a:pt x="2395" y="2962"/>
                    <a:pt x="2237" y="2836"/>
                    <a:pt x="2237" y="2615"/>
                  </a:cubicBezTo>
                  <a:cubicBezTo>
                    <a:pt x="2237" y="2426"/>
                    <a:pt x="2395" y="2269"/>
                    <a:pt x="2584" y="2269"/>
                  </a:cubicBezTo>
                  <a:close/>
                  <a:moveTo>
                    <a:pt x="5577" y="2300"/>
                  </a:moveTo>
                  <a:cubicBezTo>
                    <a:pt x="5797" y="2300"/>
                    <a:pt x="5955" y="2458"/>
                    <a:pt x="5955" y="2647"/>
                  </a:cubicBezTo>
                  <a:cubicBezTo>
                    <a:pt x="5955" y="2836"/>
                    <a:pt x="5797" y="2993"/>
                    <a:pt x="5577" y="2993"/>
                  </a:cubicBezTo>
                  <a:cubicBezTo>
                    <a:pt x="5388" y="2993"/>
                    <a:pt x="5230" y="2836"/>
                    <a:pt x="5230" y="2647"/>
                  </a:cubicBezTo>
                  <a:cubicBezTo>
                    <a:pt x="5230" y="2458"/>
                    <a:pt x="5388" y="2300"/>
                    <a:pt x="5577" y="2300"/>
                  </a:cubicBezTo>
                  <a:close/>
                  <a:moveTo>
                    <a:pt x="5147" y="4828"/>
                  </a:moveTo>
                  <a:cubicBezTo>
                    <a:pt x="5238" y="4828"/>
                    <a:pt x="5325" y="4868"/>
                    <a:pt x="5388" y="4947"/>
                  </a:cubicBezTo>
                  <a:cubicBezTo>
                    <a:pt x="5545" y="5041"/>
                    <a:pt x="5545" y="5293"/>
                    <a:pt x="5419" y="5451"/>
                  </a:cubicBezTo>
                  <a:cubicBezTo>
                    <a:pt x="5073" y="5797"/>
                    <a:pt x="4600" y="5986"/>
                    <a:pt x="4096" y="5986"/>
                  </a:cubicBezTo>
                  <a:cubicBezTo>
                    <a:pt x="3592" y="5986"/>
                    <a:pt x="3119" y="5797"/>
                    <a:pt x="2804" y="5451"/>
                  </a:cubicBezTo>
                  <a:cubicBezTo>
                    <a:pt x="2647" y="5293"/>
                    <a:pt x="2647" y="5041"/>
                    <a:pt x="2804" y="4947"/>
                  </a:cubicBezTo>
                  <a:cubicBezTo>
                    <a:pt x="2883" y="4868"/>
                    <a:pt x="2977" y="4828"/>
                    <a:pt x="3068" y="4828"/>
                  </a:cubicBezTo>
                  <a:cubicBezTo>
                    <a:pt x="3159" y="4828"/>
                    <a:pt x="3245" y="4868"/>
                    <a:pt x="3308" y="4947"/>
                  </a:cubicBezTo>
                  <a:cubicBezTo>
                    <a:pt x="3529" y="5151"/>
                    <a:pt x="3812" y="5254"/>
                    <a:pt x="4096" y="5254"/>
                  </a:cubicBezTo>
                  <a:cubicBezTo>
                    <a:pt x="4379" y="5254"/>
                    <a:pt x="4663" y="5151"/>
                    <a:pt x="4884" y="4947"/>
                  </a:cubicBezTo>
                  <a:cubicBezTo>
                    <a:pt x="4962" y="4868"/>
                    <a:pt x="5057" y="4828"/>
                    <a:pt x="5147" y="4828"/>
                  </a:cubicBezTo>
                  <a:close/>
                  <a:moveTo>
                    <a:pt x="2584" y="0"/>
                  </a:moveTo>
                  <a:cubicBezTo>
                    <a:pt x="1134" y="0"/>
                    <a:pt x="0" y="1197"/>
                    <a:pt x="0" y="2615"/>
                  </a:cubicBezTo>
                  <a:lnTo>
                    <a:pt x="0" y="4096"/>
                  </a:lnTo>
                  <a:cubicBezTo>
                    <a:pt x="0" y="4379"/>
                    <a:pt x="32" y="4695"/>
                    <a:pt x="63" y="4947"/>
                  </a:cubicBezTo>
                  <a:cubicBezTo>
                    <a:pt x="473" y="6837"/>
                    <a:pt x="2174" y="8255"/>
                    <a:pt x="4096" y="8255"/>
                  </a:cubicBezTo>
                  <a:cubicBezTo>
                    <a:pt x="6018" y="8255"/>
                    <a:pt x="7719" y="6837"/>
                    <a:pt x="8097" y="4947"/>
                  </a:cubicBezTo>
                  <a:cubicBezTo>
                    <a:pt x="8160" y="4695"/>
                    <a:pt x="8192" y="4411"/>
                    <a:pt x="8192" y="4096"/>
                  </a:cubicBezTo>
                  <a:lnTo>
                    <a:pt x="8192" y="2615"/>
                  </a:lnTo>
                  <a:cubicBezTo>
                    <a:pt x="8192" y="1197"/>
                    <a:pt x="7057" y="0"/>
                    <a:pt x="557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1" name="Google Shape;3871;p62"/>
            <p:cNvSpPr/>
            <p:nvPr/>
          </p:nvSpPr>
          <p:spPr>
            <a:xfrm>
              <a:off x="-55203525" y="4027500"/>
              <a:ext cx="317425" cy="196925"/>
            </a:xfrm>
            <a:custGeom>
              <a:rect b="b" l="l" r="r" t="t"/>
              <a:pathLst>
                <a:path extrusionOk="0" h="7877" w="12697">
                  <a:moveTo>
                    <a:pt x="4443" y="0"/>
                  </a:moveTo>
                  <a:cubicBezTo>
                    <a:pt x="1828" y="851"/>
                    <a:pt x="0" y="3277"/>
                    <a:pt x="0" y="6049"/>
                  </a:cubicBezTo>
                  <a:cubicBezTo>
                    <a:pt x="0" y="6994"/>
                    <a:pt x="725" y="7782"/>
                    <a:pt x="1639" y="7877"/>
                  </a:cubicBezTo>
                  <a:cubicBezTo>
                    <a:pt x="1639" y="7845"/>
                    <a:pt x="1607" y="7814"/>
                    <a:pt x="1607" y="7782"/>
                  </a:cubicBezTo>
                  <a:cubicBezTo>
                    <a:pt x="1513" y="7499"/>
                    <a:pt x="1513" y="7120"/>
                    <a:pt x="1513" y="6774"/>
                  </a:cubicBezTo>
                  <a:lnTo>
                    <a:pt x="1513" y="5293"/>
                  </a:lnTo>
                  <a:cubicBezTo>
                    <a:pt x="1513" y="3434"/>
                    <a:pt x="3025" y="1922"/>
                    <a:pt x="4884" y="1922"/>
                  </a:cubicBezTo>
                  <a:lnTo>
                    <a:pt x="7877" y="1922"/>
                  </a:lnTo>
                  <a:cubicBezTo>
                    <a:pt x="9704" y="1922"/>
                    <a:pt x="11216" y="3434"/>
                    <a:pt x="11216" y="5293"/>
                  </a:cubicBezTo>
                  <a:lnTo>
                    <a:pt x="11216" y="6774"/>
                  </a:lnTo>
                  <a:cubicBezTo>
                    <a:pt x="11216" y="7120"/>
                    <a:pt x="11185" y="7436"/>
                    <a:pt x="11090" y="7782"/>
                  </a:cubicBezTo>
                  <a:cubicBezTo>
                    <a:pt x="11090" y="7814"/>
                    <a:pt x="11059" y="7845"/>
                    <a:pt x="11059" y="7877"/>
                  </a:cubicBezTo>
                  <a:cubicBezTo>
                    <a:pt x="11972" y="7782"/>
                    <a:pt x="12697" y="6994"/>
                    <a:pt x="12697" y="6049"/>
                  </a:cubicBezTo>
                  <a:cubicBezTo>
                    <a:pt x="12697" y="3277"/>
                    <a:pt x="10870" y="851"/>
                    <a:pt x="8255" y="0"/>
                  </a:cubicBezTo>
                  <a:cubicBezTo>
                    <a:pt x="8223" y="189"/>
                    <a:pt x="8129" y="441"/>
                    <a:pt x="8034" y="599"/>
                  </a:cubicBezTo>
                  <a:cubicBezTo>
                    <a:pt x="7751" y="977"/>
                    <a:pt x="7310" y="1229"/>
                    <a:pt x="6805" y="1229"/>
                  </a:cubicBezTo>
                  <a:lnTo>
                    <a:pt x="5892" y="1229"/>
                  </a:lnTo>
                  <a:cubicBezTo>
                    <a:pt x="5419" y="1229"/>
                    <a:pt x="4947" y="977"/>
                    <a:pt x="4663" y="599"/>
                  </a:cubicBezTo>
                  <a:cubicBezTo>
                    <a:pt x="4569" y="410"/>
                    <a:pt x="4474" y="189"/>
                    <a:pt x="444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2" name="Google Shape;3872;p62"/>
            <p:cNvSpPr/>
            <p:nvPr/>
          </p:nvSpPr>
          <p:spPr>
            <a:xfrm>
              <a:off x="-55128700" y="3983400"/>
              <a:ext cx="166200" cy="54350"/>
            </a:xfrm>
            <a:custGeom>
              <a:rect b="b" l="l" r="r" t="t"/>
              <a:pathLst>
                <a:path extrusionOk="0" h="2174" w="6648">
                  <a:moveTo>
                    <a:pt x="3088" y="0"/>
                  </a:moveTo>
                  <a:cubicBezTo>
                    <a:pt x="2836" y="0"/>
                    <a:pt x="2584" y="158"/>
                    <a:pt x="2458" y="347"/>
                  </a:cubicBezTo>
                  <a:lnTo>
                    <a:pt x="347" y="347"/>
                  </a:lnTo>
                  <a:cubicBezTo>
                    <a:pt x="158" y="347"/>
                    <a:pt x="0" y="504"/>
                    <a:pt x="0" y="725"/>
                  </a:cubicBezTo>
                  <a:cubicBezTo>
                    <a:pt x="0" y="914"/>
                    <a:pt x="158" y="1071"/>
                    <a:pt x="347" y="1071"/>
                  </a:cubicBezTo>
                  <a:lnTo>
                    <a:pt x="2206" y="1071"/>
                  </a:lnTo>
                  <a:lnTo>
                    <a:pt x="2143" y="1197"/>
                  </a:lnTo>
                  <a:cubicBezTo>
                    <a:pt x="1985" y="1670"/>
                    <a:pt x="2363" y="2174"/>
                    <a:pt x="2867" y="2174"/>
                  </a:cubicBezTo>
                  <a:lnTo>
                    <a:pt x="3781" y="2174"/>
                  </a:lnTo>
                  <a:cubicBezTo>
                    <a:pt x="4285" y="2174"/>
                    <a:pt x="4632" y="1670"/>
                    <a:pt x="4474" y="1197"/>
                  </a:cubicBezTo>
                  <a:lnTo>
                    <a:pt x="4443" y="1071"/>
                  </a:lnTo>
                  <a:lnTo>
                    <a:pt x="6301" y="1071"/>
                  </a:lnTo>
                  <a:cubicBezTo>
                    <a:pt x="6490" y="1071"/>
                    <a:pt x="6648" y="914"/>
                    <a:pt x="6648" y="725"/>
                  </a:cubicBezTo>
                  <a:cubicBezTo>
                    <a:pt x="6648" y="504"/>
                    <a:pt x="6490" y="347"/>
                    <a:pt x="6301" y="347"/>
                  </a:cubicBezTo>
                  <a:lnTo>
                    <a:pt x="4159" y="347"/>
                  </a:lnTo>
                  <a:cubicBezTo>
                    <a:pt x="4033" y="126"/>
                    <a:pt x="3812" y="0"/>
                    <a:pt x="352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73" name="Google Shape;3873;p62"/>
          <p:cNvGrpSpPr/>
          <p:nvPr/>
        </p:nvGrpSpPr>
        <p:grpSpPr>
          <a:xfrm>
            <a:off x="6842065" y="2863170"/>
            <a:ext cx="265001" cy="283176"/>
            <a:chOff x="-53232900" y="3192625"/>
            <a:chExt cx="298525" cy="319000"/>
          </a:xfrm>
        </p:grpSpPr>
        <p:sp>
          <p:nvSpPr>
            <p:cNvPr id="3874" name="Google Shape;3874;p62"/>
            <p:cNvSpPr/>
            <p:nvPr/>
          </p:nvSpPr>
          <p:spPr>
            <a:xfrm>
              <a:off x="-52972975" y="3315500"/>
              <a:ext cx="37825" cy="55925"/>
            </a:xfrm>
            <a:custGeom>
              <a:rect b="b" l="l" r="r" t="t"/>
              <a:pathLst>
                <a:path extrusionOk="0" h="2237" w="1513">
                  <a:moveTo>
                    <a:pt x="0" y="0"/>
                  </a:moveTo>
                  <a:lnTo>
                    <a:pt x="0" y="2048"/>
                  </a:lnTo>
                  <a:cubicBezTo>
                    <a:pt x="252" y="2142"/>
                    <a:pt x="505" y="2237"/>
                    <a:pt x="788" y="2237"/>
                  </a:cubicBezTo>
                  <a:lnTo>
                    <a:pt x="1135" y="2237"/>
                  </a:lnTo>
                  <a:cubicBezTo>
                    <a:pt x="1355" y="2237"/>
                    <a:pt x="1513" y="2079"/>
                    <a:pt x="1513" y="1859"/>
                  </a:cubicBezTo>
                  <a:lnTo>
                    <a:pt x="1513" y="1512"/>
                  </a:lnTo>
                  <a:cubicBezTo>
                    <a:pt x="1513" y="693"/>
                    <a:pt x="820" y="0"/>
                    <a:pt x="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5" name="Google Shape;3875;p62"/>
            <p:cNvSpPr/>
            <p:nvPr/>
          </p:nvSpPr>
          <p:spPr>
            <a:xfrm>
              <a:off x="-52978500" y="3259575"/>
              <a:ext cx="44125" cy="55950"/>
            </a:xfrm>
            <a:custGeom>
              <a:rect b="b" l="l" r="r" t="t"/>
              <a:pathLst>
                <a:path extrusionOk="0" h="2238" w="1765">
                  <a:moveTo>
                    <a:pt x="1041" y="0"/>
                  </a:moveTo>
                  <a:cubicBezTo>
                    <a:pt x="663" y="0"/>
                    <a:pt x="253" y="158"/>
                    <a:pt x="1" y="441"/>
                  </a:cubicBezTo>
                  <a:cubicBezTo>
                    <a:pt x="190" y="977"/>
                    <a:pt x="316" y="1607"/>
                    <a:pt x="316" y="2237"/>
                  </a:cubicBezTo>
                  <a:cubicBezTo>
                    <a:pt x="1104" y="2206"/>
                    <a:pt x="1765" y="1544"/>
                    <a:pt x="1765" y="725"/>
                  </a:cubicBezTo>
                  <a:lnTo>
                    <a:pt x="1765" y="378"/>
                  </a:lnTo>
                  <a:cubicBezTo>
                    <a:pt x="1765" y="158"/>
                    <a:pt x="1608" y="0"/>
                    <a:pt x="141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6" name="Google Shape;3876;p62"/>
            <p:cNvSpPr/>
            <p:nvPr/>
          </p:nvSpPr>
          <p:spPr>
            <a:xfrm>
              <a:off x="-53232900" y="3324950"/>
              <a:ext cx="242625" cy="55925"/>
            </a:xfrm>
            <a:custGeom>
              <a:rect b="b" l="l" r="r" t="t"/>
              <a:pathLst>
                <a:path extrusionOk="0" h="2237" w="9705">
                  <a:moveTo>
                    <a:pt x="3340" y="756"/>
                  </a:moveTo>
                  <a:cubicBezTo>
                    <a:pt x="3561" y="756"/>
                    <a:pt x="3718" y="914"/>
                    <a:pt x="3718" y="1103"/>
                  </a:cubicBezTo>
                  <a:cubicBezTo>
                    <a:pt x="3718" y="1292"/>
                    <a:pt x="3561" y="1449"/>
                    <a:pt x="3340" y="1449"/>
                  </a:cubicBezTo>
                  <a:cubicBezTo>
                    <a:pt x="3151" y="1449"/>
                    <a:pt x="2994" y="1292"/>
                    <a:pt x="2994" y="1103"/>
                  </a:cubicBezTo>
                  <a:cubicBezTo>
                    <a:pt x="2962" y="914"/>
                    <a:pt x="3151" y="756"/>
                    <a:pt x="3340" y="756"/>
                  </a:cubicBezTo>
                  <a:close/>
                  <a:moveTo>
                    <a:pt x="6333" y="756"/>
                  </a:moveTo>
                  <a:cubicBezTo>
                    <a:pt x="6554" y="756"/>
                    <a:pt x="6711" y="914"/>
                    <a:pt x="6711" y="1103"/>
                  </a:cubicBezTo>
                  <a:cubicBezTo>
                    <a:pt x="6711" y="1292"/>
                    <a:pt x="6554" y="1449"/>
                    <a:pt x="6333" y="1449"/>
                  </a:cubicBezTo>
                  <a:cubicBezTo>
                    <a:pt x="6144" y="1449"/>
                    <a:pt x="5987" y="1292"/>
                    <a:pt x="5987" y="1103"/>
                  </a:cubicBezTo>
                  <a:cubicBezTo>
                    <a:pt x="5955" y="914"/>
                    <a:pt x="6113" y="756"/>
                    <a:pt x="6333" y="756"/>
                  </a:cubicBezTo>
                  <a:close/>
                  <a:moveTo>
                    <a:pt x="1" y="0"/>
                  </a:moveTo>
                  <a:lnTo>
                    <a:pt x="1" y="2237"/>
                  </a:lnTo>
                  <a:lnTo>
                    <a:pt x="9704" y="2237"/>
                  </a:lnTo>
                  <a:lnTo>
                    <a:pt x="970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7" name="Google Shape;3877;p62"/>
            <p:cNvSpPr/>
            <p:nvPr/>
          </p:nvSpPr>
          <p:spPr>
            <a:xfrm>
              <a:off x="-53232100" y="3399775"/>
              <a:ext cx="241825" cy="111850"/>
            </a:xfrm>
            <a:custGeom>
              <a:rect b="b" l="l" r="r" t="t"/>
              <a:pathLst>
                <a:path extrusionOk="0" h="4474" w="9673">
                  <a:moveTo>
                    <a:pt x="0" y="0"/>
                  </a:moveTo>
                  <a:cubicBezTo>
                    <a:pt x="158" y="2457"/>
                    <a:pt x="2269" y="4474"/>
                    <a:pt x="4821" y="4474"/>
                  </a:cubicBezTo>
                  <a:cubicBezTo>
                    <a:pt x="7372" y="4474"/>
                    <a:pt x="9452" y="2457"/>
                    <a:pt x="96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8" name="Google Shape;3878;p62"/>
            <p:cNvSpPr/>
            <p:nvPr/>
          </p:nvSpPr>
          <p:spPr>
            <a:xfrm>
              <a:off x="-53134450" y="3287125"/>
              <a:ext cx="44125" cy="18925"/>
            </a:xfrm>
            <a:custGeom>
              <a:rect b="b" l="l" r="r" t="t"/>
              <a:pathLst>
                <a:path extrusionOk="0" h="757" w="1765">
                  <a:moveTo>
                    <a:pt x="1" y="1"/>
                  </a:moveTo>
                  <a:lnTo>
                    <a:pt x="410" y="757"/>
                  </a:lnTo>
                  <a:lnTo>
                    <a:pt x="1419" y="757"/>
                  </a:lnTo>
                  <a:lnTo>
                    <a:pt x="176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9" name="Google Shape;3879;p62"/>
            <p:cNvSpPr/>
            <p:nvPr/>
          </p:nvSpPr>
          <p:spPr>
            <a:xfrm>
              <a:off x="-53232900" y="3287125"/>
              <a:ext cx="86675" cy="18925"/>
            </a:xfrm>
            <a:custGeom>
              <a:rect b="b" l="l" r="r" t="t"/>
              <a:pathLst>
                <a:path extrusionOk="0" h="757" w="3467">
                  <a:moveTo>
                    <a:pt x="127" y="1"/>
                  </a:moveTo>
                  <a:cubicBezTo>
                    <a:pt x="95" y="253"/>
                    <a:pt x="32" y="473"/>
                    <a:pt x="1" y="757"/>
                  </a:cubicBezTo>
                  <a:lnTo>
                    <a:pt x="3466" y="757"/>
                  </a:lnTo>
                  <a:lnTo>
                    <a:pt x="312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0" name="Google Shape;3880;p62"/>
            <p:cNvSpPr/>
            <p:nvPr/>
          </p:nvSpPr>
          <p:spPr>
            <a:xfrm>
              <a:off x="-53078525" y="3287125"/>
              <a:ext cx="86675" cy="18925"/>
            </a:xfrm>
            <a:custGeom>
              <a:rect b="b" l="l" r="r" t="t"/>
              <a:pathLst>
                <a:path extrusionOk="0" h="757" w="3467">
                  <a:moveTo>
                    <a:pt x="379" y="1"/>
                  </a:moveTo>
                  <a:lnTo>
                    <a:pt x="1" y="757"/>
                  </a:lnTo>
                  <a:lnTo>
                    <a:pt x="3466" y="757"/>
                  </a:lnTo>
                  <a:cubicBezTo>
                    <a:pt x="3466" y="536"/>
                    <a:pt x="3435" y="253"/>
                    <a:pt x="337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1" name="Google Shape;3881;p62"/>
            <p:cNvSpPr/>
            <p:nvPr/>
          </p:nvSpPr>
          <p:spPr>
            <a:xfrm>
              <a:off x="-53224225" y="3192625"/>
              <a:ext cx="223700" cy="74850"/>
            </a:xfrm>
            <a:custGeom>
              <a:rect b="b" l="l" r="r" t="t"/>
              <a:pathLst>
                <a:path extrusionOk="0" h="2994" w="8948">
                  <a:moveTo>
                    <a:pt x="4506" y="0"/>
                  </a:moveTo>
                  <a:cubicBezTo>
                    <a:pt x="2489" y="0"/>
                    <a:pt x="756" y="1260"/>
                    <a:pt x="0" y="2993"/>
                  </a:cubicBezTo>
                  <a:lnTo>
                    <a:pt x="8948" y="2993"/>
                  </a:lnTo>
                  <a:cubicBezTo>
                    <a:pt x="8255" y="1260"/>
                    <a:pt x="6522" y="0"/>
                    <a:pt x="450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82" name="Google Shape;3882;p62"/>
          <p:cNvGrpSpPr/>
          <p:nvPr/>
        </p:nvGrpSpPr>
        <p:grpSpPr>
          <a:xfrm>
            <a:off x="6833677" y="3301760"/>
            <a:ext cx="281778" cy="281090"/>
            <a:chOff x="-53242350" y="3584850"/>
            <a:chExt cx="317425" cy="316650"/>
          </a:xfrm>
        </p:grpSpPr>
        <p:sp>
          <p:nvSpPr>
            <p:cNvPr id="3883" name="Google Shape;3883;p62"/>
            <p:cNvSpPr/>
            <p:nvPr/>
          </p:nvSpPr>
          <p:spPr>
            <a:xfrm>
              <a:off x="-53202975" y="3584850"/>
              <a:ext cx="237900" cy="98475"/>
            </a:xfrm>
            <a:custGeom>
              <a:rect b="b" l="l" r="r" t="t"/>
              <a:pathLst>
                <a:path extrusionOk="0" h="3939" w="9516">
                  <a:moveTo>
                    <a:pt x="4758" y="1"/>
                  </a:moveTo>
                  <a:cubicBezTo>
                    <a:pt x="2395" y="1"/>
                    <a:pt x="411" y="1702"/>
                    <a:pt x="1" y="3939"/>
                  </a:cubicBezTo>
                  <a:cubicBezTo>
                    <a:pt x="190" y="3781"/>
                    <a:pt x="474" y="3687"/>
                    <a:pt x="694" y="3655"/>
                  </a:cubicBezTo>
                  <a:cubicBezTo>
                    <a:pt x="2033" y="3435"/>
                    <a:pt x="3396" y="3324"/>
                    <a:pt x="4758" y="3324"/>
                  </a:cubicBezTo>
                  <a:cubicBezTo>
                    <a:pt x="6121" y="3324"/>
                    <a:pt x="7483" y="3435"/>
                    <a:pt x="8822" y="3655"/>
                  </a:cubicBezTo>
                  <a:cubicBezTo>
                    <a:pt x="9074" y="3687"/>
                    <a:pt x="9326" y="3813"/>
                    <a:pt x="9515" y="3939"/>
                  </a:cubicBezTo>
                  <a:cubicBezTo>
                    <a:pt x="9074" y="1702"/>
                    <a:pt x="7121" y="1"/>
                    <a:pt x="475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4" name="Google Shape;3884;p62"/>
            <p:cNvSpPr/>
            <p:nvPr/>
          </p:nvSpPr>
          <p:spPr>
            <a:xfrm>
              <a:off x="-53242350" y="3711650"/>
              <a:ext cx="80350" cy="155975"/>
            </a:xfrm>
            <a:custGeom>
              <a:rect b="b" l="l" r="r" t="t"/>
              <a:pathLst>
                <a:path extrusionOk="0" h="6239" w="3214">
                  <a:moveTo>
                    <a:pt x="820" y="1"/>
                  </a:moveTo>
                  <a:cubicBezTo>
                    <a:pt x="316" y="442"/>
                    <a:pt x="1" y="1041"/>
                    <a:pt x="1" y="1734"/>
                  </a:cubicBezTo>
                  <a:cubicBezTo>
                    <a:pt x="1" y="2395"/>
                    <a:pt x="316" y="2994"/>
                    <a:pt x="788" y="3403"/>
                  </a:cubicBezTo>
                  <a:lnTo>
                    <a:pt x="788" y="5136"/>
                  </a:lnTo>
                  <a:cubicBezTo>
                    <a:pt x="788" y="5766"/>
                    <a:pt x="1292" y="6239"/>
                    <a:pt x="1891" y="6239"/>
                  </a:cubicBezTo>
                  <a:lnTo>
                    <a:pt x="3214" y="6239"/>
                  </a:lnTo>
                  <a:cubicBezTo>
                    <a:pt x="3057" y="6081"/>
                    <a:pt x="2742" y="5609"/>
                    <a:pt x="2679" y="5451"/>
                  </a:cubicBezTo>
                  <a:lnTo>
                    <a:pt x="1828" y="5451"/>
                  </a:lnTo>
                  <a:cubicBezTo>
                    <a:pt x="1639" y="5451"/>
                    <a:pt x="1481" y="5294"/>
                    <a:pt x="1481" y="5073"/>
                  </a:cubicBezTo>
                  <a:lnTo>
                    <a:pt x="1481" y="2805"/>
                  </a:lnTo>
                  <a:cubicBezTo>
                    <a:pt x="1103" y="2490"/>
                    <a:pt x="820" y="2049"/>
                    <a:pt x="788" y="1545"/>
                  </a:cubicBezTo>
                  <a:cubicBezTo>
                    <a:pt x="788" y="1513"/>
                    <a:pt x="725" y="1419"/>
                    <a:pt x="725" y="1356"/>
                  </a:cubicBezTo>
                  <a:lnTo>
                    <a:pt x="725" y="411"/>
                  </a:lnTo>
                  <a:cubicBezTo>
                    <a:pt x="725" y="348"/>
                    <a:pt x="788" y="158"/>
                    <a:pt x="82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5" name="Google Shape;3885;p62"/>
            <p:cNvSpPr/>
            <p:nvPr/>
          </p:nvSpPr>
          <p:spPr>
            <a:xfrm>
              <a:off x="-53206125" y="3686850"/>
              <a:ext cx="243400" cy="84700"/>
            </a:xfrm>
            <a:custGeom>
              <a:rect b="b" l="l" r="r" t="t"/>
              <a:pathLst>
                <a:path extrusionOk="0" h="3388" w="9736">
                  <a:moveTo>
                    <a:pt x="4857" y="1"/>
                  </a:moveTo>
                  <a:cubicBezTo>
                    <a:pt x="3545" y="1"/>
                    <a:pt x="2238" y="111"/>
                    <a:pt x="946" y="331"/>
                  </a:cubicBezTo>
                  <a:cubicBezTo>
                    <a:pt x="442" y="394"/>
                    <a:pt x="1" y="867"/>
                    <a:pt x="1" y="1434"/>
                  </a:cubicBezTo>
                  <a:lnTo>
                    <a:pt x="1" y="2285"/>
                  </a:lnTo>
                  <a:cubicBezTo>
                    <a:pt x="1" y="2915"/>
                    <a:pt x="505" y="3387"/>
                    <a:pt x="1104" y="3387"/>
                  </a:cubicBezTo>
                  <a:lnTo>
                    <a:pt x="3782" y="3387"/>
                  </a:lnTo>
                  <a:cubicBezTo>
                    <a:pt x="3876" y="3387"/>
                    <a:pt x="3971" y="3356"/>
                    <a:pt x="4065" y="3261"/>
                  </a:cubicBezTo>
                  <a:lnTo>
                    <a:pt x="4569" y="2757"/>
                  </a:lnTo>
                  <a:cubicBezTo>
                    <a:pt x="4648" y="2678"/>
                    <a:pt x="4750" y="2639"/>
                    <a:pt x="4845" y="2639"/>
                  </a:cubicBezTo>
                  <a:cubicBezTo>
                    <a:pt x="4939" y="2639"/>
                    <a:pt x="5026" y="2678"/>
                    <a:pt x="5073" y="2757"/>
                  </a:cubicBezTo>
                  <a:lnTo>
                    <a:pt x="5609" y="3261"/>
                  </a:lnTo>
                  <a:cubicBezTo>
                    <a:pt x="5672" y="3356"/>
                    <a:pt x="5766" y="3387"/>
                    <a:pt x="5861" y="3387"/>
                  </a:cubicBezTo>
                  <a:lnTo>
                    <a:pt x="8539" y="3387"/>
                  </a:lnTo>
                  <a:cubicBezTo>
                    <a:pt x="9169" y="3387"/>
                    <a:pt x="9641" y="2883"/>
                    <a:pt x="9641" y="2285"/>
                  </a:cubicBezTo>
                  <a:lnTo>
                    <a:pt x="9641" y="1434"/>
                  </a:lnTo>
                  <a:lnTo>
                    <a:pt x="9736" y="1434"/>
                  </a:lnTo>
                  <a:cubicBezTo>
                    <a:pt x="9736" y="867"/>
                    <a:pt x="9295" y="394"/>
                    <a:pt x="8791" y="331"/>
                  </a:cubicBezTo>
                  <a:cubicBezTo>
                    <a:pt x="7483" y="111"/>
                    <a:pt x="6168" y="1"/>
                    <a:pt x="485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6" name="Google Shape;3886;p62"/>
            <p:cNvSpPr/>
            <p:nvPr/>
          </p:nvSpPr>
          <p:spPr>
            <a:xfrm>
              <a:off x="-53186425" y="3775450"/>
              <a:ext cx="205600" cy="126050"/>
            </a:xfrm>
            <a:custGeom>
              <a:rect b="b" l="l" r="r" t="t"/>
              <a:pathLst>
                <a:path extrusionOk="0" h="5042" w="8224">
                  <a:moveTo>
                    <a:pt x="5148" y="1710"/>
                  </a:moveTo>
                  <a:cubicBezTo>
                    <a:pt x="5238" y="1710"/>
                    <a:pt x="5325" y="1749"/>
                    <a:pt x="5388" y="1828"/>
                  </a:cubicBezTo>
                  <a:cubicBezTo>
                    <a:pt x="5545" y="1954"/>
                    <a:pt x="5545" y="2175"/>
                    <a:pt x="5419" y="2332"/>
                  </a:cubicBezTo>
                  <a:cubicBezTo>
                    <a:pt x="5073" y="2679"/>
                    <a:pt x="4600" y="2868"/>
                    <a:pt x="4128" y="2868"/>
                  </a:cubicBezTo>
                  <a:cubicBezTo>
                    <a:pt x="3624" y="2868"/>
                    <a:pt x="3151" y="2679"/>
                    <a:pt x="2805" y="2332"/>
                  </a:cubicBezTo>
                  <a:cubicBezTo>
                    <a:pt x="2647" y="2175"/>
                    <a:pt x="2647" y="1954"/>
                    <a:pt x="2805" y="1828"/>
                  </a:cubicBezTo>
                  <a:cubicBezTo>
                    <a:pt x="2883" y="1749"/>
                    <a:pt x="2978" y="1710"/>
                    <a:pt x="3068" y="1710"/>
                  </a:cubicBezTo>
                  <a:cubicBezTo>
                    <a:pt x="3159" y="1710"/>
                    <a:pt x="3246" y="1749"/>
                    <a:pt x="3309" y="1828"/>
                  </a:cubicBezTo>
                  <a:cubicBezTo>
                    <a:pt x="3529" y="2049"/>
                    <a:pt x="3813" y="2159"/>
                    <a:pt x="4096" y="2159"/>
                  </a:cubicBezTo>
                  <a:cubicBezTo>
                    <a:pt x="4380" y="2159"/>
                    <a:pt x="4663" y="2049"/>
                    <a:pt x="4884" y="1828"/>
                  </a:cubicBezTo>
                  <a:cubicBezTo>
                    <a:pt x="4963" y="1749"/>
                    <a:pt x="5057" y="1710"/>
                    <a:pt x="5148" y="1710"/>
                  </a:cubicBezTo>
                  <a:close/>
                  <a:moveTo>
                    <a:pt x="4096" y="1"/>
                  </a:moveTo>
                  <a:lnTo>
                    <a:pt x="3813" y="284"/>
                  </a:lnTo>
                  <a:cubicBezTo>
                    <a:pt x="3624" y="473"/>
                    <a:pt x="3309" y="599"/>
                    <a:pt x="3025" y="599"/>
                  </a:cubicBezTo>
                  <a:lnTo>
                    <a:pt x="1" y="599"/>
                  </a:lnTo>
                  <a:lnTo>
                    <a:pt x="1" y="1009"/>
                  </a:lnTo>
                  <a:cubicBezTo>
                    <a:pt x="1" y="1671"/>
                    <a:pt x="158" y="2301"/>
                    <a:pt x="473" y="2836"/>
                  </a:cubicBezTo>
                  <a:lnTo>
                    <a:pt x="2647" y="2836"/>
                  </a:lnTo>
                  <a:cubicBezTo>
                    <a:pt x="2836" y="2836"/>
                    <a:pt x="2994" y="2994"/>
                    <a:pt x="2994" y="3183"/>
                  </a:cubicBezTo>
                  <a:cubicBezTo>
                    <a:pt x="2994" y="3403"/>
                    <a:pt x="2836" y="3561"/>
                    <a:pt x="2647" y="3561"/>
                  </a:cubicBezTo>
                  <a:lnTo>
                    <a:pt x="977" y="3561"/>
                  </a:lnTo>
                  <a:cubicBezTo>
                    <a:pt x="1733" y="4506"/>
                    <a:pt x="2962" y="5042"/>
                    <a:pt x="4128" y="5042"/>
                  </a:cubicBezTo>
                  <a:cubicBezTo>
                    <a:pt x="6428" y="5042"/>
                    <a:pt x="8223" y="3151"/>
                    <a:pt x="8223" y="946"/>
                  </a:cubicBezTo>
                  <a:lnTo>
                    <a:pt x="8223" y="568"/>
                  </a:lnTo>
                  <a:lnTo>
                    <a:pt x="5199" y="568"/>
                  </a:lnTo>
                  <a:cubicBezTo>
                    <a:pt x="5163" y="571"/>
                    <a:pt x="5128" y="573"/>
                    <a:pt x="5094" y="573"/>
                  </a:cubicBezTo>
                  <a:cubicBezTo>
                    <a:pt x="4795" y="573"/>
                    <a:pt x="4549" y="454"/>
                    <a:pt x="4380" y="284"/>
                  </a:cubicBezTo>
                  <a:lnTo>
                    <a:pt x="409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7" name="Google Shape;3887;p62"/>
            <p:cNvSpPr/>
            <p:nvPr/>
          </p:nvSpPr>
          <p:spPr>
            <a:xfrm>
              <a:off x="-52962725" y="3710875"/>
              <a:ext cx="37800" cy="95325"/>
            </a:xfrm>
            <a:custGeom>
              <a:rect b="b" l="l" r="r" t="t"/>
              <a:pathLst>
                <a:path extrusionOk="0" h="3813" w="1512">
                  <a:moveTo>
                    <a:pt x="662" y="0"/>
                  </a:moveTo>
                  <a:lnTo>
                    <a:pt x="662" y="0"/>
                  </a:lnTo>
                  <a:cubicBezTo>
                    <a:pt x="693" y="158"/>
                    <a:pt x="725" y="347"/>
                    <a:pt x="725" y="379"/>
                  </a:cubicBezTo>
                  <a:lnTo>
                    <a:pt x="725" y="1387"/>
                  </a:lnTo>
                  <a:cubicBezTo>
                    <a:pt x="725" y="1481"/>
                    <a:pt x="725" y="1513"/>
                    <a:pt x="693" y="1576"/>
                  </a:cubicBezTo>
                  <a:cubicBezTo>
                    <a:pt x="662" y="2080"/>
                    <a:pt x="378" y="2552"/>
                    <a:pt x="0" y="2836"/>
                  </a:cubicBezTo>
                  <a:lnTo>
                    <a:pt x="0" y="3561"/>
                  </a:lnTo>
                  <a:lnTo>
                    <a:pt x="0" y="3813"/>
                  </a:lnTo>
                  <a:cubicBezTo>
                    <a:pt x="851" y="3497"/>
                    <a:pt x="1512" y="2678"/>
                    <a:pt x="1512" y="1733"/>
                  </a:cubicBezTo>
                  <a:cubicBezTo>
                    <a:pt x="1512" y="1009"/>
                    <a:pt x="1166" y="379"/>
                    <a:pt x="66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88" name="Google Shape;3888;p62"/>
          <p:cNvGrpSpPr/>
          <p:nvPr/>
        </p:nvGrpSpPr>
        <p:grpSpPr>
          <a:xfrm>
            <a:off x="6850454" y="3734926"/>
            <a:ext cx="248223" cy="283198"/>
            <a:chOff x="-53224225" y="3976300"/>
            <a:chExt cx="279625" cy="319025"/>
          </a:xfrm>
        </p:grpSpPr>
        <p:sp>
          <p:nvSpPr>
            <p:cNvPr id="3889" name="Google Shape;3889;p62"/>
            <p:cNvSpPr/>
            <p:nvPr/>
          </p:nvSpPr>
          <p:spPr>
            <a:xfrm>
              <a:off x="-53224225" y="4132250"/>
              <a:ext cx="18925" cy="63825"/>
            </a:xfrm>
            <a:custGeom>
              <a:rect b="b" l="l" r="r" t="t"/>
              <a:pathLst>
                <a:path extrusionOk="0" h="2553" w="757">
                  <a:moveTo>
                    <a:pt x="756" y="1"/>
                  </a:moveTo>
                  <a:cubicBezTo>
                    <a:pt x="315" y="284"/>
                    <a:pt x="0" y="757"/>
                    <a:pt x="0" y="1292"/>
                  </a:cubicBezTo>
                  <a:cubicBezTo>
                    <a:pt x="0" y="1796"/>
                    <a:pt x="315" y="2269"/>
                    <a:pt x="756" y="2552"/>
                  </a:cubicBezTo>
                  <a:lnTo>
                    <a:pt x="756" y="2395"/>
                  </a:lnTo>
                  <a:lnTo>
                    <a:pt x="75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0" name="Google Shape;3890;p62"/>
            <p:cNvSpPr/>
            <p:nvPr/>
          </p:nvSpPr>
          <p:spPr>
            <a:xfrm>
              <a:off x="-53185625" y="4014900"/>
              <a:ext cx="204800" cy="117375"/>
            </a:xfrm>
            <a:custGeom>
              <a:rect b="b" l="l" r="r" t="t"/>
              <a:pathLst>
                <a:path extrusionOk="0" h="4695" w="8192">
                  <a:moveTo>
                    <a:pt x="4096" y="0"/>
                  </a:moveTo>
                  <a:cubicBezTo>
                    <a:pt x="1859" y="0"/>
                    <a:pt x="0" y="1859"/>
                    <a:pt x="0" y="4096"/>
                  </a:cubicBezTo>
                  <a:lnTo>
                    <a:pt x="0" y="4695"/>
                  </a:lnTo>
                  <a:lnTo>
                    <a:pt x="1638" y="3088"/>
                  </a:lnTo>
                  <a:cubicBezTo>
                    <a:pt x="1675" y="3014"/>
                    <a:pt x="1755" y="2983"/>
                    <a:pt x="1847" y="2983"/>
                  </a:cubicBezTo>
                  <a:cubicBezTo>
                    <a:pt x="1912" y="2983"/>
                    <a:pt x="1983" y="2999"/>
                    <a:pt x="2048" y="3025"/>
                  </a:cubicBezTo>
                  <a:cubicBezTo>
                    <a:pt x="2662" y="3450"/>
                    <a:pt x="3371" y="3663"/>
                    <a:pt x="4080" y="3663"/>
                  </a:cubicBezTo>
                  <a:cubicBezTo>
                    <a:pt x="4789" y="3663"/>
                    <a:pt x="5498" y="3450"/>
                    <a:pt x="6112" y="3025"/>
                  </a:cubicBezTo>
                  <a:cubicBezTo>
                    <a:pt x="6174" y="2987"/>
                    <a:pt x="6241" y="2970"/>
                    <a:pt x="6307" y="2970"/>
                  </a:cubicBezTo>
                  <a:cubicBezTo>
                    <a:pt x="6409" y="2970"/>
                    <a:pt x="6508" y="3011"/>
                    <a:pt x="6585" y="3088"/>
                  </a:cubicBezTo>
                  <a:lnTo>
                    <a:pt x="8191" y="4695"/>
                  </a:lnTo>
                  <a:lnTo>
                    <a:pt x="8191" y="4096"/>
                  </a:lnTo>
                  <a:cubicBezTo>
                    <a:pt x="8191" y="1859"/>
                    <a:pt x="6333" y="0"/>
                    <a:pt x="409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1" name="Google Shape;3891;p62"/>
            <p:cNvSpPr/>
            <p:nvPr/>
          </p:nvSpPr>
          <p:spPr>
            <a:xfrm>
              <a:off x="-53187200" y="4110200"/>
              <a:ext cx="205575" cy="185125"/>
            </a:xfrm>
            <a:custGeom>
              <a:rect b="b" l="l" r="r" t="t"/>
              <a:pathLst>
                <a:path extrusionOk="0" h="7405" w="8223">
                  <a:moveTo>
                    <a:pt x="2615" y="1418"/>
                  </a:moveTo>
                  <a:cubicBezTo>
                    <a:pt x="2836" y="1418"/>
                    <a:pt x="2993" y="1576"/>
                    <a:pt x="2993" y="1796"/>
                  </a:cubicBezTo>
                  <a:cubicBezTo>
                    <a:pt x="2993" y="1985"/>
                    <a:pt x="2836" y="2143"/>
                    <a:pt x="2615" y="2143"/>
                  </a:cubicBezTo>
                  <a:cubicBezTo>
                    <a:pt x="2426" y="2143"/>
                    <a:pt x="2268" y="1985"/>
                    <a:pt x="2268" y="1796"/>
                  </a:cubicBezTo>
                  <a:cubicBezTo>
                    <a:pt x="2268" y="1576"/>
                    <a:pt x="2426" y="1418"/>
                    <a:pt x="2615" y="1418"/>
                  </a:cubicBezTo>
                  <a:close/>
                  <a:moveTo>
                    <a:pt x="5608" y="1418"/>
                  </a:moveTo>
                  <a:cubicBezTo>
                    <a:pt x="5829" y="1418"/>
                    <a:pt x="5986" y="1576"/>
                    <a:pt x="5986" y="1796"/>
                  </a:cubicBezTo>
                  <a:cubicBezTo>
                    <a:pt x="5986" y="1985"/>
                    <a:pt x="5829" y="2143"/>
                    <a:pt x="5608" y="2143"/>
                  </a:cubicBezTo>
                  <a:cubicBezTo>
                    <a:pt x="5419" y="2143"/>
                    <a:pt x="5261" y="1985"/>
                    <a:pt x="5261" y="1796"/>
                  </a:cubicBezTo>
                  <a:cubicBezTo>
                    <a:pt x="5261" y="1576"/>
                    <a:pt x="5419" y="1418"/>
                    <a:pt x="5608" y="1418"/>
                  </a:cubicBezTo>
                  <a:close/>
                  <a:moveTo>
                    <a:pt x="5179" y="3978"/>
                  </a:moveTo>
                  <a:cubicBezTo>
                    <a:pt x="5269" y="3978"/>
                    <a:pt x="5356" y="4017"/>
                    <a:pt x="5419" y="4096"/>
                  </a:cubicBezTo>
                  <a:cubicBezTo>
                    <a:pt x="5576" y="4222"/>
                    <a:pt x="5576" y="4474"/>
                    <a:pt x="5450" y="4632"/>
                  </a:cubicBezTo>
                  <a:cubicBezTo>
                    <a:pt x="5104" y="4978"/>
                    <a:pt x="4631" y="5167"/>
                    <a:pt x="4159" y="5167"/>
                  </a:cubicBezTo>
                  <a:cubicBezTo>
                    <a:pt x="3655" y="5167"/>
                    <a:pt x="3182" y="4978"/>
                    <a:pt x="2836" y="4632"/>
                  </a:cubicBezTo>
                  <a:cubicBezTo>
                    <a:pt x="2678" y="4474"/>
                    <a:pt x="2678" y="4222"/>
                    <a:pt x="2836" y="4096"/>
                  </a:cubicBezTo>
                  <a:cubicBezTo>
                    <a:pt x="2914" y="4017"/>
                    <a:pt x="3009" y="3978"/>
                    <a:pt x="3099" y="3978"/>
                  </a:cubicBezTo>
                  <a:cubicBezTo>
                    <a:pt x="3190" y="3978"/>
                    <a:pt x="3277" y="4017"/>
                    <a:pt x="3340" y="4096"/>
                  </a:cubicBezTo>
                  <a:cubicBezTo>
                    <a:pt x="3560" y="4317"/>
                    <a:pt x="3844" y="4427"/>
                    <a:pt x="4127" y="4427"/>
                  </a:cubicBezTo>
                  <a:cubicBezTo>
                    <a:pt x="4411" y="4427"/>
                    <a:pt x="4694" y="4317"/>
                    <a:pt x="4915" y="4096"/>
                  </a:cubicBezTo>
                  <a:cubicBezTo>
                    <a:pt x="4994" y="4017"/>
                    <a:pt x="5088" y="3978"/>
                    <a:pt x="5179" y="3978"/>
                  </a:cubicBezTo>
                  <a:close/>
                  <a:moveTo>
                    <a:pt x="1922" y="0"/>
                  </a:moveTo>
                  <a:lnTo>
                    <a:pt x="0" y="1954"/>
                  </a:lnTo>
                  <a:lnTo>
                    <a:pt x="0" y="3277"/>
                  </a:lnTo>
                  <a:cubicBezTo>
                    <a:pt x="0" y="5514"/>
                    <a:pt x="1827" y="7404"/>
                    <a:pt x="4096" y="7404"/>
                  </a:cubicBezTo>
                  <a:cubicBezTo>
                    <a:pt x="6396" y="7404"/>
                    <a:pt x="8223" y="5514"/>
                    <a:pt x="8223" y="3277"/>
                  </a:cubicBezTo>
                  <a:lnTo>
                    <a:pt x="8223" y="1954"/>
                  </a:lnTo>
                  <a:lnTo>
                    <a:pt x="6301" y="0"/>
                  </a:lnTo>
                  <a:cubicBezTo>
                    <a:pt x="5624" y="394"/>
                    <a:pt x="4875" y="591"/>
                    <a:pt x="4123" y="591"/>
                  </a:cubicBezTo>
                  <a:cubicBezTo>
                    <a:pt x="3371" y="591"/>
                    <a:pt x="2615" y="394"/>
                    <a:pt x="192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2" name="Google Shape;3892;p62"/>
            <p:cNvSpPr/>
            <p:nvPr/>
          </p:nvSpPr>
          <p:spPr>
            <a:xfrm>
              <a:off x="-53020225" y="4211800"/>
              <a:ext cx="74825" cy="83525"/>
            </a:xfrm>
            <a:custGeom>
              <a:rect b="b" l="l" r="r" t="t"/>
              <a:pathLst>
                <a:path extrusionOk="0" h="3341" w="2993">
                  <a:moveTo>
                    <a:pt x="2174" y="1"/>
                  </a:moveTo>
                  <a:cubicBezTo>
                    <a:pt x="2016" y="1387"/>
                    <a:pt x="1197" y="2615"/>
                    <a:pt x="0" y="3340"/>
                  </a:cubicBezTo>
                  <a:lnTo>
                    <a:pt x="2647" y="3340"/>
                  </a:lnTo>
                  <a:cubicBezTo>
                    <a:pt x="2836" y="3340"/>
                    <a:pt x="2993" y="3183"/>
                    <a:pt x="2993" y="2993"/>
                  </a:cubicBezTo>
                  <a:lnTo>
                    <a:pt x="2993" y="2867"/>
                  </a:lnTo>
                  <a:cubicBezTo>
                    <a:pt x="2993" y="1859"/>
                    <a:pt x="2710" y="883"/>
                    <a:pt x="217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3" name="Google Shape;3893;p62"/>
            <p:cNvSpPr/>
            <p:nvPr/>
          </p:nvSpPr>
          <p:spPr>
            <a:xfrm>
              <a:off x="-53224225" y="4211025"/>
              <a:ext cx="74850" cy="83500"/>
            </a:xfrm>
            <a:custGeom>
              <a:rect b="b" l="l" r="r" t="t"/>
              <a:pathLst>
                <a:path extrusionOk="0" h="3340" w="2994">
                  <a:moveTo>
                    <a:pt x="851" y="0"/>
                  </a:moveTo>
                  <a:cubicBezTo>
                    <a:pt x="315" y="851"/>
                    <a:pt x="0" y="1796"/>
                    <a:pt x="0" y="2867"/>
                  </a:cubicBezTo>
                  <a:lnTo>
                    <a:pt x="0" y="2993"/>
                  </a:lnTo>
                  <a:cubicBezTo>
                    <a:pt x="0" y="3182"/>
                    <a:pt x="158" y="3340"/>
                    <a:pt x="378" y="3340"/>
                  </a:cubicBezTo>
                  <a:lnTo>
                    <a:pt x="2993" y="3340"/>
                  </a:lnTo>
                  <a:cubicBezTo>
                    <a:pt x="1859" y="2646"/>
                    <a:pt x="1040" y="1418"/>
                    <a:pt x="85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4" name="Google Shape;3894;p62"/>
            <p:cNvSpPr/>
            <p:nvPr/>
          </p:nvSpPr>
          <p:spPr>
            <a:xfrm>
              <a:off x="-52962725" y="4131475"/>
              <a:ext cx="18125" cy="63800"/>
            </a:xfrm>
            <a:custGeom>
              <a:rect b="b" l="l" r="r" t="t"/>
              <a:pathLst>
                <a:path extrusionOk="0" h="2552" w="725">
                  <a:moveTo>
                    <a:pt x="0" y="0"/>
                  </a:moveTo>
                  <a:lnTo>
                    <a:pt x="0" y="2394"/>
                  </a:lnTo>
                  <a:lnTo>
                    <a:pt x="0" y="2552"/>
                  </a:lnTo>
                  <a:cubicBezTo>
                    <a:pt x="410" y="2300"/>
                    <a:pt x="725" y="1827"/>
                    <a:pt x="725" y="1292"/>
                  </a:cubicBezTo>
                  <a:cubicBezTo>
                    <a:pt x="725" y="725"/>
                    <a:pt x="410" y="252"/>
                    <a:pt x="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5" name="Google Shape;3895;p62"/>
            <p:cNvSpPr/>
            <p:nvPr/>
          </p:nvSpPr>
          <p:spPr>
            <a:xfrm>
              <a:off x="-53125775" y="3976300"/>
              <a:ext cx="82725" cy="26800"/>
            </a:xfrm>
            <a:custGeom>
              <a:rect b="b" l="l" r="r" t="t"/>
              <a:pathLst>
                <a:path extrusionOk="0" h="1072" w="3309">
                  <a:moveTo>
                    <a:pt x="1670" y="1"/>
                  </a:moveTo>
                  <a:cubicBezTo>
                    <a:pt x="914" y="1"/>
                    <a:pt x="284" y="442"/>
                    <a:pt x="0" y="1072"/>
                  </a:cubicBezTo>
                  <a:cubicBezTo>
                    <a:pt x="536" y="883"/>
                    <a:pt x="1072" y="757"/>
                    <a:pt x="1670" y="757"/>
                  </a:cubicBezTo>
                  <a:cubicBezTo>
                    <a:pt x="2269" y="757"/>
                    <a:pt x="2804" y="883"/>
                    <a:pt x="3308" y="1072"/>
                  </a:cubicBezTo>
                  <a:cubicBezTo>
                    <a:pt x="2993" y="442"/>
                    <a:pt x="2363" y="1"/>
                    <a:pt x="167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96" name="Google Shape;3896;p62"/>
          <p:cNvGrpSpPr/>
          <p:nvPr/>
        </p:nvGrpSpPr>
        <p:grpSpPr>
          <a:xfrm>
            <a:off x="8145397" y="3740350"/>
            <a:ext cx="283176" cy="282732"/>
            <a:chOff x="-52043575" y="3983125"/>
            <a:chExt cx="319000" cy="318500"/>
          </a:xfrm>
        </p:grpSpPr>
        <p:sp>
          <p:nvSpPr>
            <p:cNvPr id="3897" name="Google Shape;3897;p62"/>
            <p:cNvSpPr/>
            <p:nvPr/>
          </p:nvSpPr>
          <p:spPr>
            <a:xfrm>
              <a:off x="-52043575" y="3983200"/>
              <a:ext cx="55150" cy="105750"/>
            </a:xfrm>
            <a:custGeom>
              <a:rect b="b" l="l" r="r" t="t"/>
              <a:pathLst>
                <a:path extrusionOk="0" h="4230" w="2206">
                  <a:moveTo>
                    <a:pt x="367" y="0"/>
                  </a:moveTo>
                  <a:cubicBezTo>
                    <a:pt x="339" y="0"/>
                    <a:pt x="311" y="3"/>
                    <a:pt x="284" y="8"/>
                  </a:cubicBezTo>
                  <a:cubicBezTo>
                    <a:pt x="126" y="40"/>
                    <a:pt x="0" y="197"/>
                    <a:pt x="0" y="355"/>
                  </a:cubicBezTo>
                  <a:lnTo>
                    <a:pt x="0" y="1867"/>
                  </a:lnTo>
                  <a:cubicBezTo>
                    <a:pt x="0" y="2875"/>
                    <a:pt x="630" y="3789"/>
                    <a:pt x="1512" y="4230"/>
                  </a:cubicBezTo>
                  <a:cubicBezTo>
                    <a:pt x="1512" y="3285"/>
                    <a:pt x="1733" y="2371"/>
                    <a:pt x="2206" y="1583"/>
                  </a:cubicBezTo>
                  <a:cubicBezTo>
                    <a:pt x="1607" y="1237"/>
                    <a:pt x="1103" y="764"/>
                    <a:pt x="725" y="166"/>
                  </a:cubicBezTo>
                  <a:cubicBezTo>
                    <a:pt x="647" y="61"/>
                    <a:pt x="503" y="0"/>
                    <a:pt x="36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8" name="Google Shape;3898;p62"/>
            <p:cNvSpPr/>
            <p:nvPr/>
          </p:nvSpPr>
          <p:spPr>
            <a:xfrm>
              <a:off x="-51985300" y="3983400"/>
              <a:ext cx="204800" cy="129975"/>
            </a:xfrm>
            <a:custGeom>
              <a:rect b="b" l="l" r="r" t="t"/>
              <a:pathLst>
                <a:path extrusionOk="0" h="5199" w="8192">
                  <a:moveTo>
                    <a:pt x="3718" y="0"/>
                  </a:moveTo>
                  <a:lnTo>
                    <a:pt x="3718" y="4096"/>
                  </a:lnTo>
                  <a:cubicBezTo>
                    <a:pt x="3718" y="4285"/>
                    <a:pt x="3561" y="4442"/>
                    <a:pt x="3340" y="4442"/>
                  </a:cubicBezTo>
                  <a:lnTo>
                    <a:pt x="1" y="4442"/>
                  </a:lnTo>
                  <a:lnTo>
                    <a:pt x="1" y="5198"/>
                  </a:lnTo>
                  <a:lnTo>
                    <a:pt x="8192" y="5198"/>
                  </a:lnTo>
                  <a:lnTo>
                    <a:pt x="8192" y="4442"/>
                  </a:lnTo>
                  <a:lnTo>
                    <a:pt x="4852" y="4442"/>
                  </a:lnTo>
                  <a:cubicBezTo>
                    <a:pt x="4814" y="4452"/>
                    <a:pt x="4778" y="4456"/>
                    <a:pt x="4743" y="4456"/>
                  </a:cubicBezTo>
                  <a:cubicBezTo>
                    <a:pt x="4548" y="4456"/>
                    <a:pt x="4411" y="4314"/>
                    <a:pt x="4411" y="4127"/>
                  </a:cubicBezTo>
                  <a:lnTo>
                    <a:pt x="4411" y="32"/>
                  </a:lnTo>
                  <a:cubicBezTo>
                    <a:pt x="4285" y="32"/>
                    <a:pt x="4159" y="0"/>
                    <a:pt x="406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9" name="Google Shape;3899;p62"/>
            <p:cNvSpPr/>
            <p:nvPr/>
          </p:nvSpPr>
          <p:spPr>
            <a:xfrm>
              <a:off x="-51855350" y="3987325"/>
              <a:ext cx="74075" cy="89825"/>
            </a:xfrm>
            <a:custGeom>
              <a:rect b="b" l="l" r="r" t="t"/>
              <a:pathLst>
                <a:path extrusionOk="0" h="3593" w="2963">
                  <a:moveTo>
                    <a:pt x="1" y="1"/>
                  </a:moveTo>
                  <a:lnTo>
                    <a:pt x="1" y="3592"/>
                  </a:lnTo>
                  <a:lnTo>
                    <a:pt x="2962" y="3592"/>
                  </a:lnTo>
                  <a:cubicBezTo>
                    <a:pt x="2836" y="2647"/>
                    <a:pt x="2427" y="1733"/>
                    <a:pt x="1765" y="1009"/>
                  </a:cubicBezTo>
                  <a:cubicBezTo>
                    <a:pt x="1261" y="505"/>
                    <a:pt x="663" y="190"/>
                    <a:pt x="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0" name="Google Shape;3900;p62"/>
            <p:cNvSpPr/>
            <p:nvPr/>
          </p:nvSpPr>
          <p:spPr>
            <a:xfrm>
              <a:off x="-51985300" y="3987325"/>
              <a:ext cx="74050" cy="89825"/>
            </a:xfrm>
            <a:custGeom>
              <a:rect b="b" l="l" r="r" t="t"/>
              <a:pathLst>
                <a:path extrusionOk="0" h="3593" w="2962">
                  <a:moveTo>
                    <a:pt x="2962" y="1"/>
                  </a:moveTo>
                  <a:cubicBezTo>
                    <a:pt x="1324" y="473"/>
                    <a:pt x="158" y="1891"/>
                    <a:pt x="1" y="3592"/>
                  </a:cubicBezTo>
                  <a:lnTo>
                    <a:pt x="2962" y="3592"/>
                  </a:lnTo>
                  <a:lnTo>
                    <a:pt x="296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1" name="Google Shape;3901;p62"/>
            <p:cNvSpPr/>
            <p:nvPr/>
          </p:nvSpPr>
          <p:spPr>
            <a:xfrm>
              <a:off x="-51985300" y="4190350"/>
              <a:ext cx="204800" cy="111275"/>
            </a:xfrm>
            <a:custGeom>
              <a:rect b="b" l="l" r="r" t="t"/>
              <a:pathLst>
                <a:path extrusionOk="0" h="4451" w="8192">
                  <a:moveTo>
                    <a:pt x="5069" y="1024"/>
                  </a:moveTo>
                  <a:cubicBezTo>
                    <a:pt x="5167" y="1024"/>
                    <a:pt x="5262" y="1063"/>
                    <a:pt x="5325" y="1142"/>
                  </a:cubicBezTo>
                  <a:cubicBezTo>
                    <a:pt x="5514" y="1268"/>
                    <a:pt x="5514" y="1489"/>
                    <a:pt x="5356" y="1646"/>
                  </a:cubicBezTo>
                  <a:cubicBezTo>
                    <a:pt x="5010" y="1993"/>
                    <a:pt x="4537" y="2213"/>
                    <a:pt x="4002" y="2213"/>
                  </a:cubicBezTo>
                  <a:cubicBezTo>
                    <a:pt x="3498" y="2213"/>
                    <a:pt x="3025" y="1993"/>
                    <a:pt x="2710" y="1646"/>
                  </a:cubicBezTo>
                  <a:cubicBezTo>
                    <a:pt x="2552" y="1489"/>
                    <a:pt x="2552" y="1268"/>
                    <a:pt x="2710" y="1142"/>
                  </a:cubicBezTo>
                  <a:cubicBezTo>
                    <a:pt x="2789" y="1063"/>
                    <a:pt x="2891" y="1024"/>
                    <a:pt x="2986" y="1024"/>
                  </a:cubicBezTo>
                  <a:cubicBezTo>
                    <a:pt x="3080" y="1024"/>
                    <a:pt x="3167" y="1063"/>
                    <a:pt x="3214" y="1142"/>
                  </a:cubicBezTo>
                  <a:cubicBezTo>
                    <a:pt x="3435" y="1363"/>
                    <a:pt x="3726" y="1473"/>
                    <a:pt x="4014" y="1473"/>
                  </a:cubicBezTo>
                  <a:cubicBezTo>
                    <a:pt x="4301" y="1473"/>
                    <a:pt x="4585" y="1363"/>
                    <a:pt x="4789" y="1142"/>
                  </a:cubicBezTo>
                  <a:cubicBezTo>
                    <a:pt x="4868" y="1063"/>
                    <a:pt x="4971" y="1024"/>
                    <a:pt x="5069" y="1024"/>
                  </a:cubicBezTo>
                  <a:close/>
                  <a:moveTo>
                    <a:pt x="4080" y="0"/>
                  </a:moveTo>
                  <a:cubicBezTo>
                    <a:pt x="3372" y="0"/>
                    <a:pt x="2663" y="213"/>
                    <a:pt x="2048" y="638"/>
                  </a:cubicBezTo>
                  <a:cubicBezTo>
                    <a:pt x="1954" y="669"/>
                    <a:pt x="1922" y="701"/>
                    <a:pt x="1859" y="701"/>
                  </a:cubicBezTo>
                  <a:lnTo>
                    <a:pt x="1" y="701"/>
                  </a:lnTo>
                  <a:cubicBezTo>
                    <a:pt x="190" y="2780"/>
                    <a:pt x="1922" y="4450"/>
                    <a:pt x="4096" y="4450"/>
                  </a:cubicBezTo>
                  <a:cubicBezTo>
                    <a:pt x="6207" y="4450"/>
                    <a:pt x="8003" y="2780"/>
                    <a:pt x="8192" y="701"/>
                  </a:cubicBezTo>
                  <a:lnTo>
                    <a:pt x="6333" y="701"/>
                  </a:lnTo>
                  <a:cubicBezTo>
                    <a:pt x="6207" y="701"/>
                    <a:pt x="6144" y="701"/>
                    <a:pt x="6113" y="638"/>
                  </a:cubicBezTo>
                  <a:cubicBezTo>
                    <a:pt x="5498" y="213"/>
                    <a:pt x="4789" y="0"/>
                    <a:pt x="408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2" name="Google Shape;3902;p62"/>
            <p:cNvSpPr/>
            <p:nvPr/>
          </p:nvSpPr>
          <p:spPr>
            <a:xfrm>
              <a:off x="-51985300" y="4133050"/>
              <a:ext cx="204800" cy="55925"/>
            </a:xfrm>
            <a:custGeom>
              <a:rect b="b" l="l" r="r" t="t"/>
              <a:pathLst>
                <a:path extrusionOk="0" h="2237" w="8192">
                  <a:moveTo>
                    <a:pt x="2552" y="756"/>
                  </a:moveTo>
                  <a:cubicBezTo>
                    <a:pt x="2742" y="756"/>
                    <a:pt x="2899" y="914"/>
                    <a:pt x="2899" y="1103"/>
                  </a:cubicBezTo>
                  <a:cubicBezTo>
                    <a:pt x="2899" y="1292"/>
                    <a:pt x="2742" y="1449"/>
                    <a:pt x="2552" y="1449"/>
                  </a:cubicBezTo>
                  <a:cubicBezTo>
                    <a:pt x="2363" y="1449"/>
                    <a:pt x="2206" y="1292"/>
                    <a:pt x="2206" y="1103"/>
                  </a:cubicBezTo>
                  <a:cubicBezTo>
                    <a:pt x="2206" y="914"/>
                    <a:pt x="2363" y="756"/>
                    <a:pt x="2552" y="756"/>
                  </a:cubicBezTo>
                  <a:close/>
                  <a:moveTo>
                    <a:pt x="5545" y="756"/>
                  </a:moveTo>
                  <a:cubicBezTo>
                    <a:pt x="5734" y="756"/>
                    <a:pt x="5892" y="914"/>
                    <a:pt x="5892" y="1103"/>
                  </a:cubicBezTo>
                  <a:cubicBezTo>
                    <a:pt x="5892" y="1292"/>
                    <a:pt x="5734" y="1449"/>
                    <a:pt x="5545" y="1449"/>
                  </a:cubicBezTo>
                  <a:cubicBezTo>
                    <a:pt x="5356" y="1449"/>
                    <a:pt x="5199" y="1292"/>
                    <a:pt x="5199" y="1103"/>
                  </a:cubicBezTo>
                  <a:cubicBezTo>
                    <a:pt x="5167" y="914"/>
                    <a:pt x="5356" y="756"/>
                    <a:pt x="5545" y="756"/>
                  </a:cubicBezTo>
                  <a:close/>
                  <a:moveTo>
                    <a:pt x="1" y="0"/>
                  </a:moveTo>
                  <a:lnTo>
                    <a:pt x="1" y="2237"/>
                  </a:lnTo>
                  <a:lnTo>
                    <a:pt x="1733" y="2237"/>
                  </a:lnTo>
                  <a:cubicBezTo>
                    <a:pt x="2458" y="1796"/>
                    <a:pt x="3277" y="1575"/>
                    <a:pt x="4092" y="1575"/>
                  </a:cubicBezTo>
                  <a:cubicBezTo>
                    <a:pt x="4907" y="1575"/>
                    <a:pt x="5719" y="1796"/>
                    <a:pt x="6428" y="2237"/>
                  </a:cubicBezTo>
                  <a:lnTo>
                    <a:pt x="8192" y="2237"/>
                  </a:lnTo>
                  <a:lnTo>
                    <a:pt x="819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3" name="Google Shape;3903;p62"/>
            <p:cNvSpPr/>
            <p:nvPr/>
          </p:nvSpPr>
          <p:spPr>
            <a:xfrm>
              <a:off x="-51780525" y="3983125"/>
              <a:ext cx="55950" cy="105825"/>
            </a:xfrm>
            <a:custGeom>
              <a:rect b="b" l="l" r="r" t="t"/>
              <a:pathLst>
                <a:path extrusionOk="0" h="4233" w="2238">
                  <a:moveTo>
                    <a:pt x="1849" y="0"/>
                  </a:moveTo>
                  <a:cubicBezTo>
                    <a:pt x="1729" y="0"/>
                    <a:pt x="1618" y="47"/>
                    <a:pt x="1545" y="169"/>
                  </a:cubicBezTo>
                  <a:cubicBezTo>
                    <a:pt x="1135" y="767"/>
                    <a:pt x="631" y="1240"/>
                    <a:pt x="1" y="1586"/>
                  </a:cubicBezTo>
                  <a:cubicBezTo>
                    <a:pt x="473" y="2374"/>
                    <a:pt x="694" y="3288"/>
                    <a:pt x="694" y="4233"/>
                  </a:cubicBezTo>
                  <a:cubicBezTo>
                    <a:pt x="1576" y="3792"/>
                    <a:pt x="2206" y="2910"/>
                    <a:pt x="2206" y="1870"/>
                  </a:cubicBezTo>
                  <a:lnTo>
                    <a:pt x="2206" y="358"/>
                  </a:lnTo>
                  <a:cubicBezTo>
                    <a:pt x="2238" y="200"/>
                    <a:pt x="2112" y="106"/>
                    <a:pt x="1954" y="11"/>
                  </a:cubicBezTo>
                  <a:cubicBezTo>
                    <a:pt x="1919" y="4"/>
                    <a:pt x="1883" y="0"/>
                    <a:pt x="184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4" name="Google Shape;3904;p62"/>
            <p:cNvSpPr/>
            <p:nvPr/>
          </p:nvSpPr>
          <p:spPr>
            <a:xfrm>
              <a:off x="-52023900" y="4139350"/>
              <a:ext cx="18925" cy="63800"/>
            </a:xfrm>
            <a:custGeom>
              <a:rect b="b" l="l" r="r" t="t"/>
              <a:pathLst>
                <a:path extrusionOk="0" h="2552" w="757">
                  <a:moveTo>
                    <a:pt x="757" y="0"/>
                  </a:moveTo>
                  <a:cubicBezTo>
                    <a:pt x="316" y="221"/>
                    <a:pt x="1" y="693"/>
                    <a:pt x="1" y="1260"/>
                  </a:cubicBezTo>
                  <a:cubicBezTo>
                    <a:pt x="1" y="1796"/>
                    <a:pt x="316" y="2268"/>
                    <a:pt x="757" y="2552"/>
                  </a:cubicBezTo>
                  <a:lnTo>
                    <a:pt x="75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5" name="Google Shape;3905;p62"/>
            <p:cNvSpPr/>
            <p:nvPr/>
          </p:nvSpPr>
          <p:spPr>
            <a:xfrm>
              <a:off x="-51763200" y="4139350"/>
              <a:ext cx="18925" cy="63800"/>
            </a:xfrm>
            <a:custGeom>
              <a:rect b="b" l="l" r="r" t="t"/>
              <a:pathLst>
                <a:path extrusionOk="0" h="2552" w="757">
                  <a:moveTo>
                    <a:pt x="1" y="0"/>
                  </a:moveTo>
                  <a:lnTo>
                    <a:pt x="1" y="2552"/>
                  </a:lnTo>
                  <a:cubicBezTo>
                    <a:pt x="442" y="2268"/>
                    <a:pt x="757" y="1796"/>
                    <a:pt x="757" y="1260"/>
                  </a:cubicBezTo>
                  <a:cubicBezTo>
                    <a:pt x="757" y="693"/>
                    <a:pt x="442" y="221"/>
                    <a:pt x="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06" name="Google Shape;3906;p62"/>
          <p:cNvGrpSpPr/>
          <p:nvPr/>
        </p:nvGrpSpPr>
        <p:grpSpPr>
          <a:xfrm>
            <a:off x="6412783" y="1557456"/>
            <a:ext cx="248223" cy="283176"/>
            <a:chOff x="-56766175" y="3198925"/>
            <a:chExt cx="279625" cy="319000"/>
          </a:xfrm>
        </p:grpSpPr>
        <p:sp>
          <p:nvSpPr>
            <p:cNvPr id="3907" name="Google Shape;3907;p62"/>
            <p:cNvSpPr/>
            <p:nvPr/>
          </p:nvSpPr>
          <p:spPr>
            <a:xfrm>
              <a:off x="-56766175" y="3335975"/>
              <a:ext cx="18925" cy="63825"/>
            </a:xfrm>
            <a:custGeom>
              <a:rect b="b" l="l" r="r" t="t"/>
              <a:pathLst>
                <a:path extrusionOk="0" h="2553" w="757">
                  <a:moveTo>
                    <a:pt x="757" y="0"/>
                  </a:moveTo>
                  <a:cubicBezTo>
                    <a:pt x="316" y="221"/>
                    <a:pt x="1" y="693"/>
                    <a:pt x="1" y="1260"/>
                  </a:cubicBezTo>
                  <a:cubicBezTo>
                    <a:pt x="1" y="1796"/>
                    <a:pt x="316" y="2269"/>
                    <a:pt x="757" y="2552"/>
                  </a:cubicBezTo>
                  <a:lnTo>
                    <a:pt x="757" y="158"/>
                  </a:lnTo>
                  <a:lnTo>
                    <a:pt x="75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8" name="Google Shape;3908;p62"/>
            <p:cNvSpPr/>
            <p:nvPr/>
          </p:nvSpPr>
          <p:spPr>
            <a:xfrm>
              <a:off x="-56747275" y="3198925"/>
              <a:ext cx="222925" cy="93750"/>
            </a:xfrm>
            <a:custGeom>
              <a:rect b="b" l="l" r="r" t="t"/>
              <a:pathLst>
                <a:path extrusionOk="0" h="3750" w="8917">
                  <a:moveTo>
                    <a:pt x="347" y="0"/>
                  </a:moveTo>
                  <a:cubicBezTo>
                    <a:pt x="158" y="0"/>
                    <a:pt x="1" y="158"/>
                    <a:pt x="32" y="347"/>
                  </a:cubicBezTo>
                  <a:cubicBezTo>
                    <a:pt x="410" y="2269"/>
                    <a:pt x="2080" y="3749"/>
                    <a:pt x="4096" y="3749"/>
                  </a:cubicBezTo>
                  <a:lnTo>
                    <a:pt x="8917" y="3749"/>
                  </a:lnTo>
                  <a:cubicBezTo>
                    <a:pt x="8728" y="1639"/>
                    <a:pt x="6995" y="0"/>
                    <a:pt x="485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9" name="Google Shape;3909;p62"/>
            <p:cNvSpPr/>
            <p:nvPr/>
          </p:nvSpPr>
          <p:spPr>
            <a:xfrm>
              <a:off x="-56710250" y="3348575"/>
              <a:ext cx="55150" cy="55150"/>
            </a:xfrm>
            <a:custGeom>
              <a:rect b="b" l="l" r="r" t="t"/>
              <a:pathLst>
                <a:path extrusionOk="0" h="2206" w="2206">
                  <a:moveTo>
                    <a:pt x="1103" y="0"/>
                  </a:moveTo>
                  <a:cubicBezTo>
                    <a:pt x="473" y="0"/>
                    <a:pt x="0" y="504"/>
                    <a:pt x="0" y="1103"/>
                  </a:cubicBezTo>
                  <a:cubicBezTo>
                    <a:pt x="0" y="1670"/>
                    <a:pt x="504" y="2206"/>
                    <a:pt x="1103" y="2206"/>
                  </a:cubicBezTo>
                  <a:cubicBezTo>
                    <a:pt x="1733" y="2206"/>
                    <a:pt x="2206" y="1702"/>
                    <a:pt x="2206" y="1103"/>
                  </a:cubicBezTo>
                  <a:cubicBezTo>
                    <a:pt x="2206" y="504"/>
                    <a:pt x="1733" y="0"/>
                    <a:pt x="11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0" name="Google Shape;3910;p62"/>
            <p:cNvSpPr/>
            <p:nvPr/>
          </p:nvSpPr>
          <p:spPr>
            <a:xfrm>
              <a:off x="-56597625" y="3349350"/>
              <a:ext cx="55150" cy="55175"/>
            </a:xfrm>
            <a:custGeom>
              <a:rect b="b" l="l" r="r" t="t"/>
              <a:pathLst>
                <a:path extrusionOk="0" h="2207" w="2206">
                  <a:moveTo>
                    <a:pt x="1103" y="1"/>
                  </a:moveTo>
                  <a:cubicBezTo>
                    <a:pt x="473" y="1"/>
                    <a:pt x="1" y="505"/>
                    <a:pt x="1" y="1103"/>
                  </a:cubicBezTo>
                  <a:cubicBezTo>
                    <a:pt x="1" y="1702"/>
                    <a:pt x="473" y="2206"/>
                    <a:pt x="1103" y="2206"/>
                  </a:cubicBezTo>
                  <a:cubicBezTo>
                    <a:pt x="1702" y="2206"/>
                    <a:pt x="2206" y="1702"/>
                    <a:pt x="2206" y="1103"/>
                  </a:cubicBezTo>
                  <a:cubicBezTo>
                    <a:pt x="2206" y="505"/>
                    <a:pt x="1702" y="1"/>
                    <a:pt x="110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1" name="Google Shape;3911;p62"/>
            <p:cNvSpPr/>
            <p:nvPr/>
          </p:nvSpPr>
          <p:spPr>
            <a:xfrm>
              <a:off x="-56727575" y="3376925"/>
              <a:ext cx="204800" cy="141000"/>
            </a:xfrm>
            <a:custGeom>
              <a:rect b="b" l="l" r="r" t="t"/>
              <a:pathLst>
                <a:path extrusionOk="0" h="5640" w="8192">
                  <a:moveTo>
                    <a:pt x="5104" y="2174"/>
                  </a:moveTo>
                  <a:cubicBezTo>
                    <a:pt x="5199" y="2174"/>
                    <a:pt x="5293" y="2206"/>
                    <a:pt x="5356" y="2269"/>
                  </a:cubicBezTo>
                  <a:cubicBezTo>
                    <a:pt x="5545" y="2395"/>
                    <a:pt x="5545" y="2647"/>
                    <a:pt x="5388" y="2804"/>
                  </a:cubicBezTo>
                  <a:cubicBezTo>
                    <a:pt x="5041" y="3151"/>
                    <a:pt x="4569" y="3340"/>
                    <a:pt x="4096" y="3340"/>
                  </a:cubicBezTo>
                  <a:cubicBezTo>
                    <a:pt x="3560" y="3340"/>
                    <a:pt x="3088" y="3151"/>
                    <a:pt x="2741" y="2804"/>
                  </a:cubicBezTo>
                  <a:cubicBezTo>
                    <a:pt x="2584" y="2647"/>
                    <a:pt x="2584" y="2395"/>
                    <a:pt x="2741" y="2269"/>
                  </a:cubicBezTo>
                  <a:cubicBezTo>
                    <a:pt x="2820" y="2206"/>
                    <a:pt x="2922" y="2174"/>
                    <a:pt x="3021" y="2174"/>
                  </a:cubicBezTo>
                  <a:cubicBezTo>
                    <a:pt x="3119" y="2174"/>
                    <a:pt x="3214" y="2206"/>
                    <a:pt x="3277" y="2269"/>
                  </a:cubicBezTo>
                  <a:cubicBezTo>
                    <a:pt x="3482" y="2489"/>
                    <a:pt x="3765" y="2600"/>
                    <a:pt x="4053" y="2600"/>
                  </a:cubicBezTo>
                  <a:cubicBezTo>
                    <a:pt x="4340" y="2600"/>
                    <a:pt x="4632" y="2489"/>
                    <a:pt x="4852" y="2269"/>
                  </a:cubicBezTo>
                  <a:cubicBezTo>
                    <a:pt x="4915" y="2206"/>
                    <a:pt x="5010" y="2174"/>
                    <a:pt x="5104" y="2174"/>
                  </a:cubicBezTo>
                  <a:close/>
                  <a:moveTo>
                    <a:pt x="0" y="0"/>
                  </a:moveTo>
                  <a:lnTo>
                    <a:pt x="0" y="1513"/>
                  </a:lnTo>
                  <a:cubicBezTo>
                    <a:pt x="0" y="3623"/>
                    <a:pt x="1639" y="5451"/>
                    <a:pt x="3718" y="5640"/>
                  </a:cubicBezTo>
                  <a:lnTo>
                    <a:pt x="3718" y="4537"/>
                  </a:lnTo>
                  <a:cubicBezTo>
                    <a:pt x="3718" y="4348"/>
                    <a:pt x="3875" y="4191"/>
                    <a:pt x="4096" y="4191"/>
                  </a:cubicBezTo>
                  <a:cubicBezTo>
                    <a:pt x="4285" y="4191"/>
                    <a:pt x="4442" y="4348"/>
                    <a:pt x="4442" y="4537"/>
                  </a:cubicBezTo>
                  <a:lnTo>
                    <a:pt x="4442" y="5640"/>
                  </a:lnTo>
                  <a:cubicBezTo>
                    <a:pt x="6522" y="5451"/>
                    <a:pt x="8192" y="3623"/>
                    <a:pt x="8192" y="1513"/>
                  </a:cubicBezTo>
                  <a:lnTo>
                    <a:pt x="8192" y="0"/>
                  </a:lnTo>
                  <a:cubicBezTo>
                    <a:pt x="8192" y="1009"/>
                    <a:pt x="7309" y="1859"/>
                    <a:pt x="6301" y="1859"/>
                  </a:cubicBezTo>
                  <a:cubicBezTo>
                    <a:pt x="5388" y="1859"/>
                    <a:pt x="4632" y="1229"/>
                    <a:pt x="4474" y="347"/>
                  </a:cubicBezTo>
                  <a:lnTo>
                    <a:pt x="3655" y="347"/>
                  </a:lnTo>
                  <a:cubicBezTo>
                    <a:pt x="3497" y="1229"/>
                    <a:pt x="2710" y="1859"/>
                    <a:pt x="1828" y="1859"/>
                  </a:cubicBezTo>
                  <a:cubicBezTo>
                    <a:pt x="819" y="1859"/>
                    <a:pt x="0" y="1009"/>
                    <a:pt x="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2" name="Google Shape;3912;p62"/>
            <p:cNvSpPr/>
            <p:nvPr/>
          </p:nvSpPr>
          <p:spPr>
            <a:xfrm>
              <a:off x="-56729150" y="3289500"/>
              <a:ext cx="204000" cy="87450"/>
            </a:xfrm>
            <a:custGeom>
              <a:rect b="b" l="l" r="r" t="t"/>
              <a:pathLst>
                <a:path extrusionOk="0" h="3498" w="8160">
                  <a:moveTo>
                    <a:pt x="567" y="0"/>
                  </a:moveTo>
                  <a:cubicBezTo>
                    <a:pt x="221" y="630"/>
                    <a:pt x="0" y="1292"/>
                    <a:pt x="0" y="2017"/>
                  </a:cubicBezTo>
                  <a:lnTo>
                    <a:pt x="0" y="3497"/>
                  </a:lnTo>
                  <a:cubicBezTo>
                    <a:pt x="0" y="2489"/>
                    <a:pt x="851" y="1639"/>
                    <a:pt x="1859" y="1639"/>
                  </a:cubicBezTo>
                  <a:cubicBezTo>
                    <a:pt x="2773" y="1639"/>
                    <a:pt x="3529" y="2269"/>
                    <a:pt x="3686" y="3151"/>
                  </a:cubicBezTo>
                  <a:lnTo>
                    <a:pt x="4505" y="3151"/>
                  </a:lnTo>
                  <a:cubicBezTo>
                    <a:pt x="4663" y="2269"/>
                    <a:pt x="5451" y="1639"/>
                    <a:pt x="6333" y="1639"/>
                  </a:cubicBezTo>
                  <a:cubicBezTo>
                    <a:pt x="7341" y="1639"/>
                    <a:pt x="8160" y="2489"/>
                    <a:pt x="8160" y="3497"/>
                  </a:cubicBezTo>
                  <a:lnTo>
                    <a:pt x="8160" y="914"/>
                  </a:lnTo>
                  <a:lnTo>
                    <a:pt x="3340" y="914"/>
                  </a:lnTo>
                  <a:cubicBezTo>
                    <a:pt x="2332" y="851"/>
                    <a:pt x="1355" y="536"/>
                    <a:pt x="56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3" name="Google Shape;3913;p62"/>
            <p:cNvSpPr/>
            <p:nvPr/>
          </p:nvSpPr>
          <p:spPr>
            <a:xfrm>
              <a:off x="-56505475" y="3335975"/>
              <a:ext cx="18925" cy="63825"/>
            </a:xfrm>
            <a:custGeom>
              <a:rect b="b" l="l" r="r" t="t"/>
              <a:pathLst>
                <a:path extrusionOk="0" h="2553" w="757">
                  <a:moveTo>
                    <a:pt x="1" y="0"/>
                  </a:moveTo>
                  <a:lnTo>
                    <a:pt x="1" y="2552"/>
                  </a:lnTo>
                  <a:cubicBezTo>
                    <a:pt x="442" y="2269"/>
                    <a:pt x="757" y="1796"/>
                    <a:pt x="757" y="1260"/>
                  </a:cubicBezTo>
                  <a:cubicBezTo>
                    <a:pt x="757" y="693"/>
                    <a:pt x="473" y="221"/>
                    <a:pt x="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14" name="Google Shape;3914;p62"/>
          <p:cNvGrpSpPr/>
          <p:nvPr/>
        </p:nvGrpSpPr>
        <p:grpSpPr>
          <a:xfrm>
            <a:off x="6412084" y="1988650"/>
            <a:ext cx="249621" cy="282488"/>
            <a:chOff x="-56766175" y="3590375"/>
            <a:chExt cx="281200" cy="318225"/>
          </a:xfrm>
        </p:grpSpPr>
        <p:sp>
          <p:nvSpPr>
            <p:cNvPr id="3915" name="Google Shape;3915;p62"/>
            <p:cNvSpPr/>
            <p:nvPr/>
          </p:nvSpPr>
          <p:spPr>
            <a:xfrm>
              <a:off x="-56766175" y="3632900"/>
              <a:ext cx="281200" cy="275700"/>
            </a:xfrm>
            <a:custGeom>
              <a:rect b="b" l="l" r="r" t="t"/>
              <a:pathLst>
                <a:path extrusionOk="0" h="11028" w="11248">
                  <a:moveTo>
                    <a:pt x="1576" y="0"/>
                  </a:moveTo>
                  <a:cubicBezTo>
                    <a:pt x="599" y="1009"/>
                    <a:pt x="1" y="2395"/>
                    <a:pt x="1" y="3907"/>
                  </a:cubicBezTo>
                  <a:lnTo>
                    <a:pt x="1" y="10681"/>
                  </a:lnTo>
                  <a:cubicBezTo>
                    <a:pt x="1" y="10870"/>
                    <a:pt x="158" y="11027"/>
                    <a:pt x="347" y="11027"/>
                  </a:cubicBezTo>
                  <a:lnTo>
                    <a:pt x="5577" y="11027"/>
                  </a:lnTo>
                  <a:cubicBezTo>
                    <a:pt x="3340" y="11027"/>
                    <a:pt x="1481" y="9200"/>
                    <a:pt x="1481" y="6932"/>
                  </a:cubicBezTo>
                  <a:lnTo>
                    <a:pt x="1481" y="5388"/>
                  </a:lnTo>
                  <a:cubicBezTo>
                    <a:pt x="1481" y="5262"/>
                    <a:pt x="1576" y="5167"/>
                    <a:pt x="1702" y="5073"/>
                  </a:cubicBezTo>
                  <a:lnTo>
                    <a:pt x="5419" y="2836"/>
                  </a:lnTo>
                  <a:cubicBezTo>
                    <a:pt x="5482" y="2789"/>
                    <a:pt x="5553" y="2765"/>
                    <a:pt x="5624" y="2765"/>
                  </a:cubicBezTo>
                  <a:cubicBezTo>
                    <a:pt x="5695" y="2765"/>
                    <a:pt x="5766" y="2789"/>
                    <a:pt x="5829" y="2836"/>
                  </a:cubicBezTo>
                  <a:lnTo>
                    <a:pt x="9578" y="5073"/>
                  </a:lnTo>
                  <a:cubicBezTo>
                    <a:pt x="9673" y="5167"/>
                    <a:pt x="9767" y="5262"/>
                    <a:pt x="9767" y="5388"/>
                  </a:cubicBezTo>
                  <a:lnTo>
                    <a:pt x="9767" y="6932"/>
                  </a:lnTo>
                  <a:cubicBezTo>
                    <a:pt x="9767" y="9200"/>
                    <a:pt x="7908" y="11027"/>
                    <a:pt x="5671" y="11027"/>
                  </a:cubicBezTo>
                  <a:lnTo>
                    <a:pt x="10901" y="11027"/>
                  </a:lnTo>
                  <a:cubicBezTo>
                    <a:pt x="11090" y="11027"/>
                    <a:pt x="11248" y="10870"/>
                    <a:pt x="11248" y="10681"/>
                  </a:cubicBezTo>
                  <a:lnTo>
                    <a:pt x="11248" y="3907"/>
                  </a:lnTo>
                  <a:cubicBezTo>
                    <a:pt x="11185" y="2363"/>
                    <a:pt x="10586" y="977"/>
                    <a:pt x="9610" y="0"/>
                  </a:cubicBezTo>
                  <a:cubicBezTo>
                    <a:pt x="9578" y="158"/>
                    <a:pt x="9484" y="316"/>
                    <a:pt x="9358" y="473"/>
                  </a:cubicBezTo>
                  <a:cubicBezTo>
                    <a:pt x="8727" y="1418"/>
                    <a:pt x="7247" y="2048"/>
                    <a:pt x="5577" y="2048"/>
                  </a:cubicBezTo>
                  <a:cubicBezTo>
                    <a:pt x="3907" y="2048"/>
                    <a:pt x="2395" y="1418"/>
                    <a:pt x="1765" y="442"/>
                  </a:cubicBezTo>
                  <a:cubicBezTo>
                    <a:pt x="1702" y="316"/>
                    <a:pt x="1607" y="158"/>
                    <a:pt x="157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6" name="Google Shape;3916;p62"/>
            <p:cNvSpPr/>
            <p:nvPr/>
          </p:nvSpPr>
          <p:spPr>
            <a:xfrm>
              <a:off x="-56709475" y="3722700"/>
              <a:ext cx="167800" cy="153600"/>
            </a:xfrm>
            <a:custGeom>
              <a:rect b="b" l="l" r="r" t="t"/>
              <a:pathLst>
                <a:path extrusionOk="0" h="6144" w="6712">
                  <a:moveTo>
                    <a:pt x="1828" y="1449"/>
                  </a:moveTo>
                  <a:cubicBezTo>
                    <a:pt x="2017" y="1449"/>
                    <a:pt x="2175" y="1607"/>
                    <a:pt x="2175" y="1796"/>
                  </a:cubicBezTo>
                  <a:cubicBezTo>
                    <a:pt x="2206" y="2016"/>
                    <a:pt x="2049" y="2142"/>
                    <a:pt x="1828" y="2142"/>
                  </a:cubicBezTo>
                  <a:cubicBezTo>
                    <a:pt x="1639" y="2142"/>
                    <a:pt x="1482" y="2016"/>
                    <a:pt x="1482" y="1796"/>
                  </a:cubicBezTo>
                  <a:cubicBezTo>
                    <a:pt x="1482" y="1607"/>
                    <a:pt x="1639" y="1449"/>
                    <a:pt x="1828" y="1449"/>
                  </a:cubicBezTo>
                  <a:close/>
                  <a:moveTo>
                    <a:pt x="4821" y="1449"/>
                  </a:moveTo>
                  <a:cubicBezTo>
                    <a:pt x="5010" y="1449"/>
                    <a:pt x="5168" y="1607"/>
                    <a:pt x="5168" y="1796"/>
                  </a:cubicBezTo>
                  <a:cubicBezTo>
                    <a:pt x="5199" y="2016"/>
                    <a:pt x="5010" y="2142"/>
                    <a:pt x="4821" y="2142"/>
                  </a:cubicBezTo>
                  <a:cubicBezTo>
                    <a:pt x="4632" y="2142"/>
                    <a:pt x="4475" y="2016"/>
                    <a:pt x="4475" y="1796"/>
                  </a:cubicBezTo>
                  <a:cubicBezTo>
                    <a:pt x="4475" y="1607"/>
                    <a:pt x="4632" y="1449"/>
                    <a:pt x="4821" y="1449"/>
                  </a:cubicBezTo>
                  <a:close/>
                  <a:moveTo>
                    <a:pt x="3372" y="0"/>
                  </a:moveTo>
                  <a:lnTo>
                    <a:pt x="1" y="2016"/>
                  </a:lnTo>
                  <a:lnTo>
                    <a:pt x="1" y="3340"/>
                  </a:lnTo>
                  <a:cubicBezTo>
                    <a:pt x="1" y="4474"/>
                    <a:pt x="599" y="5545"/>
                    <a:pt x="1513" y="6143"/>
                  </a:cubicBezTo>
                  <a:lnTo>
                    <a:pt x="1513" y="4411"/>
                  </a:lnTo>
                  <a:cubicBezTo>
                    <a:pt x="1513" y="4253"/>
                    <a:pt x="1576" y="4127"/>
                    <a:pt x="1702" y="4096"/>
                  </a:cubicBezTo>
                  <a:cubicBezTo>
                    <a:pt x="2222" y="3844"/>
                    <a:pt x="2797" y="3718"/>
                    <a:pt x="3368" y="3718"/>
                  </a:cubicBezTo>
                  <a:cubicBezTo>
                    <a:pt x="3939" y="3718"/>
                    <a:pt x="4506" y="3844"/>
                    <a:pt x="5010" y="4096"/>
                  </a:cubicBezTo>
                  <a:cubicBezTo>
                    <a:pt x="5136" y="4159"/>
                    <a:pt x="5199" y="4285"/>
                    <a:pt x="5199" y="4411"/>
                  </a:cubicBezTo>
                  <a:lnTo>
                    <a:pt x="5199" y="6143"/>
                  </a:lnTo>
                  <a:cubicBezTo>
                    <a:pt x="6113" y="5545"/>
                    <a:pt x="6711" y="4505"/>
                    <a:pt x="6711" y="3340"/>
                  </a:cubicBezTo>
                  <a:lnTo>
                    <a:pt x="6711" y="2016"/>
                  </a:lnTo>
                  <a:lnTo>
                    <a:pt x="337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7" name="Google Shape;3917;p62"/>
            <p:cNvSpPr/>
            <p:nvPr/>
          </p:nvSpPr>
          <p:spPr>
            <a:xfrm>
              <a:off x="-56654325" y="3833750"/>
              <a:ext cx="55150" cy="55950"/>
            </a:xfrm>
            <a:custGeom>
              <a:rect b="b" l="l" r="r" t="t"/>
              <a:pathLst>
                <a:path extrusionOk="0" h="2238" w="2206">
                  <a:moveTo>
                    <a:pt x="1127" y="0"/>
                  </a:moveTo>
                  <a:cubicBezTo>
                    <a:pt x="748" y="0"/>
                    <a:pt x="363" y="63"/>
                    <a:pt x="0" y="189"/>
                  </a:cubicBezTo>
                  <a:lnTo>
                    <a:pt x="0" y="2048"/>
                  </a:lnTo>
                  <a:cubicBezTo>
                    <a:pt x="378" y="2174"/>
                    <a:pt x="725" y="2237"/>
                    <a:pt x="1103" y="2237"/>
                  </a:cubicBezTo>
                  <a:cubicBezTo>
                    <a:pt x="1512" y="2237"/>
                    <a:pt x="1859" y="2174"/>
                    <a:pt x="2206" y="2048"/>
                  </a:cubicBezTo>
                  <a:lnTo>
                    <a:pt x="2206" y="189"/>
                  </a:lnTo>
                  <a:cubicBezTo>
                    <a:pt x="1875" y="63"/>
                    <a:pt x="1505" y="0"/>
                    <a:pt x="112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8" name="Google Shape;3918;p62"/>
            <p:cNvSpPr/>
            <p:nvPr/>
          </p:nvSpPr>
          <p:spPr>
            <a:xfrm>
              <a:off x="-56710250" y="3590375"/>
              <a:ext cx="167775" cy="74850"/>
            </a:xfrm>
            <a:custGeom>
              <a:rect b="b" l="l" r="r" t="t"/>
              <a:pathLst>
                <a:path extrusionOk="0" h="2994" w="6711">
                  <a:moveTo>
                    <a:pt x="3340" y="0"/>
                  </a:moveTo>
                  <a:cubicBezTo>
                    <a:pt x="2080" y="0"/>
                    <a:pt x="946" y="441"/>
                    <a:pt x="0" y="1134"/>
                  </a:cubicBezTo>
                  <a:cubicBezTo>
                    <a:pt x="0" y="1355"/>
                    <a:pt x="32" y="1544"/>
                    <a:pt x="189" y="1733"/>
                  </a:cubicBezTo>
                  <a:cubicBezTo>
                    <a:pt x="662" y="2489"/>
                    <a:pt x="1922" y="2993"/>
                    <a:pt x="3340" y="2993"/>
                  </a:cubicBezTo>
                  <a:cubicBezTo>
                    <a:pt x="4726" y="2993"/>
                    <a:pt x="5986" y="2489"/>
                    <a:pt x="6490" y="1796"/>
                  </a:cubicBezTo>
                  <a:cubicBezTo>
                    <a:pt x="6648" y="1575"/>
                    <a:pt x="6711" y="1355"/>
                    <a:pt x="6711" y="1134"/>
                  </a:cubicBezTo>
                  <a:cubicBezTo>
                    <a:pt x="5766" y="441"/>
                    <a:pt x="4600" y="0"/>
                    <a:pt x="334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19" name="Google Shape;3919;p62"/>
          <p:cNvGrpSpPr/>
          <p:nvPr/>
        </p:nvGrpSpPr>
        <p:grpSpPr>
          <a:xfrm>
            <a:off x="6429561" y="2427048"/>
            <a:ext cx="214668" cy="282488"/>
            <a:chOff x="-56747275" y="3982600"/>
            <a:chExt cx="241825" cy="318225"/>
          </a:xfrm>
        </p:grpSpPr>
        <p:sp>
          <p:nvSpPr>
            <p:cNvPr id="3920" name="Google Shape;3920;p62"/>
            <p:cNvSpPr/>
            <p:nvPr/>
          </p:nvSpPr>
          <p:spPr>
            <a:xfrm>
              <a:off x="-56635425" y="4076325"/>
              <a:ext cx="18125" cy="37050"/>
            </a:xfrm>
            <a:custGeom>
              <a:rect b="b" l="l" r="r" t="t"/>
              <a:pathLst>
                <a:path extrusionOk="0" h="1482" w="725">
                  <a:moveTo>
                    <a:pt x="378" y="1"/>
                  </a:moveTo>
                  <a:cubicBezTo>
                    <a:pt x="158" y="1"/>
                    <a:pt x="0" y="316"/>
                    <a:pt x="0" y="725"/>
                  </a:cubicBezTo>
                  <a:cubicBezTo>
                    <a:pt x="0" y="1135"/>
                    <a:pt x="158" y="1481"/>
                    <a:pt x="378" y="1481"/>
                  </a:cubicBezTo>
                  <a:cubicBezTo>
                    <a:pt x="567" y="1481"/>
                    <a:pt x="725" y="1135"/>
                    <a:pt x="725" y="725"/>
                  </a:cubicBezTo>
                  <a:cubicBezTo>
                    <a:pt x="725" y="316"/>
                    <a:pt x="567" y="1"/>
                    <a:pt x="3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1" name="Google Shape;3921;p62"/>
            <p:cNvSpPr/>
            <p:nvPr/>
          </p:nvSpPr>
          <p:spPr>
            <a:xfrm>
              <a:off x="-56618900" y="3991275"/>
              <a:ext cx="113450" cy="136250"/>
            </a:xfrm>
            <a:custGeom>
              <a:rect b="b" l="l" r="r" t="t"/>
              <a:pathLst>
                <a:path extrusionOk="0" h="5450" w="4538">
                  <a:moveTo>
                    <a:pt x="3277" y="0"/>
                  </a:moveTo>
                  <a:lnTo>
                    <a:pt x="1" y="2647"/>
                  </a:lnTo>
                  <a:lnTo>
                    <a:pt x="3939" y="5387"/>
                  </a:lnTo>
                  <a:cubicBezTo>
                    <a:pt x="4007" y="5430"/>
                    <a:pt x="4081" y="5449"/>
                    <a:pt x="4154" y="5449"/>
                  </a:cubicBezTo>
                  <a:cubicBezTo>
                    <a:pt x="4352" y="5449"/>
                    <a:pt x="4538" y="5303"/>
                    <a:pt x="4538" y="5072"/>
                  </a:cubicBezTo>
                  <a:lnTo>
                    <a:pt x="4538" y="2300"/>
                  </a:lnTo>
                  <a:cubicBezTo>
                    <a:pt x="4538" y="1355"/>
                    <a:pt x="4034" y="473"/>
                    <a:pt x="327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2" name="Google Shape;3922;p62"/>
            <p:cNvSpPr/>
            <p:nvPr/>
          </p:nvSpPr>
          <p:spPr>
            <a:xfrm>
              <a:off x="-56601550" y="4094450"/>
              <a:ext cx="31525" cy="19700"/>
            </a:xfrm>
            <a:custGeom>
              <a:rect b="b" l="l" r="r" t="t"/>
              <a:pathLst>
                <a:path extrusionOk="0" h="788" w="1261">
                  <a:moveTo>
                    <a:pt x="158" y="0"/>
                  </a:moveTo>
                  <a:lnTo>
                    <a:pt x="158" y="63"/>
                  </a:lnTo>
                  <a:cubicBezTo>
                    <a:pt x="158" y="315"/>
                    <a:pt x="95" y="567"/>
                    <a:pt x="0" y="788"/>
                  </a:cubicBezTo>
                  <a:lnTo>
                    <a:pt x="1260" y="788"/>
                  </a:lnTo>
                  <a:lnTo>
                    <a:pt x="1260" y="756"/>
                  </a:lnTo>
                  <a:lnTo>
                    <a:pt x="15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3" name="Google Shape;3923;p62"/>
            <p:cNvSpPr/>
            <p:nvPr/>
          </p:nvSpPr>
          <p:spPr>
            <a:xfrm>
              <a:off x="-56688200" y="4085775"/>
              <a:ext cx="37050" cy="27600"/>
            </a:xfrm>
            <a:custGeom>
              <a:rect b="b" l="l" r="r" t="t"/>
              <a:pathLst>
                <a:path extrusionOk="0" h="1104" w="1482">
                  <a:moveTo>
                    <a:pt x="1355" y="1"/>
                  </a:moveTo>
                  <a:lnTo>
                    <a:pt x="1" y="1103"/>
                  </a:lnTo>
                  <a:lnTo>
                    <a:pt x="1481" y="1103"/>
                  </a:lnTo>
                  <a:cubicBezTo>
                    <a:pt x="1418" y="883"/>
                    <a:pt x="1324" y="631"/>
                    <a:pt x="1324" y="347"/>
                  </a:cubicBezTo>
                  <a:cubicBezTo>
                    <a:pt x="1324" y="253"/>
                    <a:pt x="1324" y="127"/>
                    <a:pt x="135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4" name="Google Shape;3924;p62"/>
            <p:cNvSpPr/>
            <p:nvPr/>
          </p:nvSpPr>
          <p:spPr>
            <a:xfrm>
              <a:off x="-56747275" y="3982600"/>
              <a:ext cx="189850" cy="143850"/>
            </a:xfrm>
            <a:custGeom>
              <a:rect b="b" l="l" r="r" t="t"/>
              <a:pathLst>
                <a:path extrusionOk="0" h="5754" w="7594">
                  <a:moveTo>
                    <a:pt x="2584" y="1"/>
                  </a:moveTo>
                  <a:cubicBezTo>
                    <a:pt x="1135" y="1"/>
                    <a:pt x="1" y="1166"/>
                    <a:pt x="1" y="2647"/>
                  </a:cubicBezTo>
                  <a:lnTo>
                    <a:pt x="1" y="5388"/>
                  </a:lnTo>
                  <a:cubicBezTo>
                    <a:pt x="1" y="5610"/>
                    <a:pt x="172" y="5753"/>
                    <a:pt x="350" y="5753"/>
                  </a:cubicBezTo>
                  <a:cubicBezTo>
                    <a:pt x="426" y="5753"/>
                    <a:pt x="502" y="5728"/>
                    <a:pt x="568" y="5671"/>
                  </a:cubicBezTo>
                  <a:lnTo>
                    <a:pt x="7593" y="32"/>
                  </a:lnTo>
                  <a:cubicBezTo>
                    <a:pt x="7436" y="1"/>
                    <a:pt x="7278" y="1"/>
                    <a:pt x="708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5" name="Google Shape;3925;p62"/>
            <p:cNvSpPr/>
            <p:nvPr/>
          </p:nvSpPr>
          <p:spPr>
            <a:xfrm>
              <a:off x="-56654325" y="4217500"/>
              <a:ext cx="55150" cy="83325"/>
            </a:xfrm>
            <a:custGeom>
              <a:rect b="b" l="l" r="r" t="t"/>
              <a:pathLst>
                <a:path extrusionOk="0" h="3333" w="2206">
                  <a:moveTo>
                    <a:pt x="1127" y="1"/>
                  </a:moveTo>
                  <a:cubicBezTo>
                    <a:pt x="748" y="1"/>
                    <a:pt x="363" y="72"/>
                    <a:pt x="0" y="214"/>
                  </a:cubicBezTo>
                  <a:lnTo>
                    <a:pt x="0" y="3175"/>
                  </a:lnTo>
                  <a:cubicBezTo>
                    <a:pt x="378" y="3270"/>
                    <a:pt x="756" y="3333"/>
                    <a:pt x="1103" y="3333"/>
                  </a:cubicBezTo>
                  <a:cubicBezTo>
                    <a:pt x="1512" y="3333"/>
                    <a:pt x="1859" y="3270"/>
                    <a:pt x="2206" y="3175"/>
                  </a:cubicBezTo>
                  <a:lnTo>
                    <a:pt x="2206" y="214"/>
                  </a:lnTo>
                  <a:cubicBezTo>
                    <a:pt x="1875" y="72"/>
                    <a:pt x="1505" y="1"/>
                    <a:pt x="112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6" name="Google Shape;3926;p62"/>
            <p:cNvSpPr/>
            <p:nvPr/>
          </p:nvSpPr>
          <p:spPr>
            <a:xfrm>
              <a:off x="-56729150" y="4132250"/>
              <a:ext cx="204800" cy="157550"/>
            </a:xfrm>
            <a:custGeom>
              <a:rect b="b" l="l" r="r" t="t"/>
              <a:pathLst>
                <a:path extrusionOk="0" h="6302" w="8192">
                  <a:moveTo>
                    <a:pt x="2615" y="788"/>
                  </a:moveTo>
                  <a:cubicBezTo>
                    <a:pt x="2804" y="788"/>
                    <a:pt x="2962" y="946"/>
                    <a:pt x="2962" y="1135"/>
                  </a:cubicBezTo>
                  <a:cubicBezTo>
                    <a:pt x="2993" y="1324"/>
                    <a:pt x="2836" y="1481"/>
                    <a:pt x="2615" y="1481"/>
                  </a:cubicBezTo>
                  <a:cubicBezTo>
                    <a:pt x="2426" y="1481"/>
                    <a:pt x="2269" y="1324"/>
                    <a:pt x="2269" y="1135"/>
                  </a:cubicBezTo>
                  <a:cubicBezTo>
                    <a:pt x="2269" y="946"/>
                    <a:pt x="2426" y="788"/>
                    <a:pt x="2615" y="788"/>
                  </a:cubicBezTo>
                  <a:close/>
                  <a:moveTo>
                    <a:pt x="5608" y="788"/>
                  </a:moveTo>
                  <a:cubicBezTo>
                    <a:pt x="5797" y="788"/>
                    <a:pt x="5955" y="946"/>
                    <a:pt x="5955" y="1135"/>
                  </a:cubicBezTo>
                  <a:cubicBezTo>
                    <a:pt x="5986" y="1324"/>
                    <a:pt x="5797" y="1481"/>
                    <a:pt x="5608" y="1481"/>
                  </a:cubicBezTo>
                  <a:cubicBezTo>
                    <a:pt x="5419" y="1481"/>
                    <a:pt x="5262" y="1324"/>
                    <a:pt x="5262" y="1135"/>
                  </a:cubicBezTo>
                  <a:cubicBezTo>
                    <a:pt x="5262" y="946"/>
                    <a:pt x="5419" y="788"/>
                    <a:pt x="5608" y="788"/>
                  </a:cubicBezTo>
                  <a:close/>
                  <a:moveTo>
                    <a:pt x="725" y="1"/>
                  </a:moveTo>
                  <a:lnTo>
                    <a:pt x="0" y="536"/>
                  </a:lnTo>
                  <a:lnTo>
                    <a:pt x="0" y="2647"/>
                  </a:lnTo>
                  <a:cubicBezTo>
                    <a:pt x="0" y="4222"/>
                    <a:pt x="914" y="5577"/>
                    <a:pt x="2269" y="6301"/>
                  </a:cubicBezTo>
                  <a:lnTo>
                    <a:pt x="2269" y="3372"/>
                  </a:lnTo>
                  <a:cubicBezTo>
                    <a:pt x="2269" y="3214"/>
                    <a:pt x="2332" y="3120"/>
                    <a:pt x="2458" y="3056"/>
                  </a:cubicBezTo>
                  <a:cubicBezTo>
                    <a:pt x="2962" y="2804"/>
                    <a:pt x="3529" y="2678"/>
                    <a:pt x="4100" y="2678"/>
                  </a:cubicBezTo>
                  <a:cubicBezTo>
                    <a:pt x="4671" y="2678"/>
                    <a:pt x="5246" y="2804"/>
                    <a:pt x="5766" y="3056"/>
                  </a:cubicBezTo>
                  <a:cubicBezTo>
                    <a:pt x="5892" y="3151"/>
                    <a:pt x="5955" y="3277"/>
                    <a:pt x="5955" y="3372"/>
                  </a:cubicBezTo>
                  <a:lnTo>
                    <a:pt x="5955" y="6301"/>
                  </a:lnTo>
                  <a:cubicBezTo>
                    <a:pt x="7309" y="5640"/>
                    <a:pt x="8192" y="4254"/>
                    <a:pt x="8192" y="2647"/>
                  </a:cubicBezTo>
                  <a:lnTo>
                    <a:pt x="8192" y="536"/>
                  </a:lnTo>
                  <a:lnTo>
                    <a:pt x="737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27" name="Google Shape;3927;p62"/>
          <p:cNvGrpSpPr/>
          <p:nvPr/>
        </p:nvGrpSpPr>
        <p:grpSpPr>
          <a:xfrm>
            <a:off x="5085860" y="3307020"/>
            <a:ext cx="283198" cy="270571"/>
            <a:chOff x="-54812875" y="3596675"/>
            <a:chExt cx="319025" cy="304800"/>
          </a:xfrm>
        </p:grpSpPr>
        <p:sp>
          <p:nvSpPr>
            <p:cNvPr id="3928" name="Google Shape;3928;p62"/>
            <p:cNvSpPr/>
            <p:nvPr/>
          </p:nvSpPr>
          <p:spPr>
            <a:xfrm>
              <a:off x="-54812875" y="3607700"/>
              <a:ext cx="74850" cy="293775"/>
            </a:xfrm>
            <a:custGeom>
              <a:rect b="b" l="l" r="r" t="t"/>
              <a:pathLst>
                <a:path extrusionOk="0" h="11751" w="2994">
                  <a:moveTo>
                    <a:pt x="1482" y="0"/>
                  </a:moveTo>
                  <a:lnTo>
                    <a:pt x="1482" y="2710"/>
                  </a:lnTo>
                  <a:cubicBezTo>
                    <a:pt x="1482" y="3749"/>
                    <a:pt x="1261" y="4789"/>
                    <a:pt x="788" y="5734"/>
                  </a:cubicBezTo>
                  <a:cubicBezTo>
                    <a:pt x="284" y="6805"/>
                    <a:pt x="1" y="7971"/>
                    <a:pt x="1" y="9168"/>
                  </a:cubicBezTo>
                  <a:cubicBezTo>
                    <a:pt x="1" y="10050"/>
                    <a:pt x="505" y="10901"/>
                    <a:pt x="1261" y="11405"/>
                  </a:cubicBezTo>
                  <a:lnTo>
                    <a:pt x="1639" y="11689"/>
                  </a:lnTo>
                  <a:cubicBezTo>
                    <a:pt x="1707" y="11731"/>
                    <a:pt x="1781" y="11750"/>
                    <a:pt x="1854" y="11750"/>
                  </a:cubicBezTo>
                  <a:cubicBezTo>
                    <a:pt x="2052" y="11750"/>
                    <a:pt x="2238" y="11604"/>
                    <a:pt x="2238" y="11374"/>
                  </a:cubicBezTo>
                  <a:lnTo>
                    <a:pt x="2238" y="9326"/>
                  </a:lnTo>
                  <a:cubicBezTo>
                    <a:pt x="2238" y="8570"/>
                    <a:pt x="2364" y="7751"/>
                    <a:pt x="2584" y="7026"/>
                  </a:cubicBezTo>
                  <a:cubicBezTo>
                    <a:pt x="2836" y="6270"/>
                    <a:pt x="2994" y="5545"/>
                    <a:pt x="2994" y="4758"/>
                  </a:cubicBezTo>
                  <a:lnTo>
                    <a:pt x="2994" y="3718"/>
                  </a:lnTo>
                  <a:lnTo>
                    <a:pt x="148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9" name="Google Shape;3929;p62"/>
            <p:cNvSpPr/>
            <p:nvPr/>
          </p:nvSpPr>
          <p:spPr>
            <a:xfrm>
              <a:off x="-54662425" y="3621875"/>
              <a:ext cx="18125" cy="61450"/>
            </a:xfrm>
            <a:custGeom>
              <a:rect b="b" l="l" r="r" t="t"/>
              <a:pathLst>
                <a:path extrusionOk="0" h="2458" w="725">
                  <a:moveTo>
                    <a:pt x="347" y="0"/>
                  </a:moveTo>
                  <a:cubicBezTo>
                    <a:pt x="158" y="315"/>
                    <a:pt x="0" y="757"/>
                    <a:pt x="0" y="1229"/>
                  </a:cubicBezTo>
                  <a:cubicBezTo>
                    <a:pt x="0" y="1702"/>
                    <a:pt x="189" y="2143"/>
                    <a:pt x="347" y="2458"/>
                  </a:cubicBezTo>
                  <a:cubicBezTo>
                    <a:pt x="504" y="2143"/>
                    <a:pt x="725" y="1702"/>
                    <a:pt x="725" y="1229"/>
                  </a:cubicBezTo>
                  <a:cubicBezTo>
                    <a:pt x="725" y="757"/>
                    <a:pt x="504" y="315"/>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0" name="Google Shape;3930;p62"/>
            <p:cNvSpPr/>
            <p:nvPr/>
          </p:nvSpPr>
          <p:spPr>
            <a:xfrm>
              <a:off x="-54737250" y="3652600"/>
              <a:ext cx="66175" cy="37825"/>
            </a:xfrm>
            <a:custGeom>
              <a:rect b="b" l="l" r="r" t="t"/>
              <a:pathLst>
                <a:path extrusionOk="0" h="1513" w="2647">
                  <a:moveTo>
                    <a:pt x="0" y="0"/>
                  </a:moveTo>
                  <a:lnTo>
                    <a:pt x="599" y="1512"/>
                  </a:lnTo>
                  <a:lnTo>
                    <a:pt x="2647" y="1512"/>
                  </a:lnTo>
                  <a:cubicBezTo>
                    <a:pt x="2458" y="1103"/>
                    <a:pt x="2206" y="599"/>
                    <a:pt x="220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1" name="Google Shape;3931;p62"/>
            <p:cNvSpPr/>
            <p:nvPr/>
          </p:nvSpPr>
          <p:spPr>
            <a:xfrm>
              <a:off x="-54568700" y="3608475"/>
              <a:ext cx="74850" cy="293000"/>
            </a:xfrm>
            <a:custGeom>
              <a:rect b="b" l="l" r="r" t="t"/>
              <a:pathLst>
                <a:path extrusionOk="0" h="11720" w="2994">
                  <a:moveTo>
                    <a:pt x="1481" y="1"/>
                  </a:moveTo>
                  <a:lnTo>
                    <a:pt x="851" y="1576"/>
                  </a:lnTo>
                  <a:lnTo>
                    <a:pt x="0" y="3750"/>
                  </a:lnTo>
                  <a:lnTo>
                    <a:pt x="0" y="4727"/>
                  </a:lnTo>
                  <a:cubicBezTo>
                    <a:pt x="0" y="5514"/>
                    <a:pt x="158" y="6270"/>
                    <a:pt x="378" y="6995"/>
                  </a:cubicBezTo>
                  <a:cubicBezTo>
                    <a:pt x="630" y="7751"/>
                    <a:pt x="757" y="8539"/>
                    <a:pt x="757" y="9295"/>
                  </a:cubicBezTo>
                  <a:lnTo>
                    <a:pt x="757" y="11343"/>
                  </a:lnTo>
                  <a:cubicBezTo>
                    <a:pt x="757" y="11573"/>
                    <a:pt x="925" y="11719"/>
                    <a:pt x="1115" y="11719"/>
                  </a:cubicBezTo>
                  <a:cubicBezTo>
                    <a:pt x="1184" y="11719"/>
                    <a:pt x="1256" y="11700"/>
                    <a:pt x="1324" y="11658"/>
                  </a:cubicBezTo>
                  <a:lnTo>
                    <a:pt x="1733" y="11374"/>
                  </a:lnTo>
                  <a:cubicBezTo>
                    <a:pt x="2489" y="10870"/>
                    <a:pt x="2993" y="10051"/>
                    <a:pt x="2993" y="9137"/>
                  </a:cubicBezTo>
                  <a:cubicBezTo>
                    <a:pt x="2993" y="8003"/>
                    <a:pt x="2710" y="6774"/>
                    <a:pt x="2206" y="5735"/>
                  </a:cubicBezTo>
                  <a:cubicBezTo>
                    <a:pt x="1733" y="4790"/>
                    <a:pt x="1481" y="3781"/>
                    <a:pt x="1481" y="2710"/>
                  </a:cubicBezTo>
                  <a:lnTo>
                    <a:pt x="148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2" name="Google Shape;3932;p62"/>
            <p:cNvSpPr/>
            <p:nvPr/>
          </p:nvSpPr>
          <p:spPr>
            <a:xfrm>
              <a:off x="-54636450" y="3652600"/>
              <a:ext cx="66975" cy="37825"/>
            </a:xfrm>
            <a:custGeom>
              <a:rect b="b" l="l" r="r" t="t"/>
              <a:pathLst>
                <a:path extrusionOk="0" h="1513" w="2679">
                  <a:moveTo>
                    <a:pt x="411" y="0"/>
                  </a:moveTo>
                  <a:cubicBezTo>
                    <a:pt x="411" y="599"/>
                    <a:pt x="221" y="1103"/>
                    <a:pt x="1" y="1512"/>
                  </a:cubicBezTo>
                  <a:lnTo>
                    <a:pt x="2080" y="1512"/>
                  </a:lnTo>
                  <a:lnTo>
                    <a:pt x="267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3" name="Google Shape;3933;p62"/>
            <p:cNvSpPr/>
            <p:nvPr/>
          </p:nvSpPr>
          <p:spPr>
            <a:xfrm>
              <a:off x="-54760100" y="3596675"/>
              <a:ext cx="212675" cy="37025"/>
            </a:xfrm>
            <a:custGeom>
              <a:rect b="b" l="l" r="r" t="t"/>
              <a:pathLst>
                <a:path extrusionOk="0" h="1481" w="8507">
                  <a:moveTo>
                    <a:pt x="1" y="0"/>
                  </a:moveTo>
                  <a:lnTo>
                    <a:pt x="599" y="1481"/>
                  </a:lnTo>
                  <a:lnTo>
                    <a:pt x="3246" y="1481"/>
                  </a:lnTo>
                  <a:cubicBezTo>
                    <a:pt x="3466" y="693"/>
                    <a:pt x="3939" y="158"/>
                    <a:pt x="4002" y="95"/>
                  </a:cubicBezTo>
                  <a:cubicBezTo>
                    <a:pt x="4081" y="32"/>
                    <a:pt x="4183" y="0"/>
                    <a:pt x="4281" y="0"/>
                  </a:cubicBezTo>
                  <a:close/>
                  <a:moveTo>
                    <a:pt x="4281" y="0"/>
                  </a:moveTo>
                  <a:cubicBezTo>
                    <a:pt x="4380" y="0"/>
                    <a:pt x="4474" y="32"/>
                    <a:pt x="4537" y="95"/>
                  </a:cubicBezTo>
                  <a:cubicBezTo>
                    <a:pt x="4569" y="158"/>
                    <a:pt x="5041" y="693"/>
                    <a:pt x="5294" y="1481"/>
                  </a:cubicBezTo>
                  <a:lnTo>
                    <a:pt x="7940" y="1481"/>
                  </a:lnTo>
                  <a:lnTo>
                    <a:pt x="850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4" name="Google Shape;3934;p62"/>
            <p:cNvSpPr/>
            <p:nvPr/>
          </p:nvSpPr>
          <p:spPr>
            <a:xfrm>
              <a:off x="-54738050" y="3708500"/>
              <a:ext cx="169375" cy="186700"/>
            </a:xfrm>
            <a:custGeom>
              <a:rect b="b" l="l" r="r" t="t"/>
              <a:pathLst>
                <a:path extrusionOk="0" h="7468" w="6775">
                  <a:moveTo>
                    <a:pt x="1891" y="1513"/>
                  </a:moveTo>
                  <a:cubicBezTo>
                    <a:pt x="2080" y="1513"/>
                    <a:pt x="2238" y="1671"/>
                    <a:pt x="2238" y="1860"/>
                  </a:cubicBezTo>
                  <a:cubicBezTo>
                    <a:pt x="2238" y="2049"/>
                    <a:pt x="2080" y="2206"/>
                    <a:pt x="1891" y="2206"/>
                  </a:cubicBezTo>
                  <a:cubicBezTo>
                    <a:pt x="1702" y="2206"/>
                    <a:pt x="1545" y="2112"/>
                    <a:pt x="1545" y="1860"/>
                  </a:cubicBezTo>
                  <a:cubicBezTo>
                    <a:pt x="1545" y="1671"/>
                    <a:pt x="1702" y="1513"/>
                    <a:pt x="1891" y="1513"/>
                  </a:cubicBezTo>
                  <a:close/>
                  <a:moveTo>
                    <a:pt x="4884" y="1545"/>
                  </a:moveTo>
                  <a:cubicBezTo>
                    <a:pt x="5073" y="1545"/>
                    <a:pt x="5231" y="1702"/>
                    <a:pt x="5231" y="1891"/>
                  </a:cubicBezTo>
                  <a:cubicBezTo>
                    <a:pt x="5231" y="2112"/>
                    <a:pt x="5073" y="2269"/>
                    <a:pt x="4884" y="2269"/>
                  </a:cubicBezTo>
                  <a:cubicBezTo>
                    <a:pt x="4695" y="2269"/>
                    <a:pt x="4538" y="2112"/>
                    <a:pt x="4538" y="1891"/>
                  </a:cubicBezTo>
                  <a:cubicBezTo>
                    <a:pt x="4538" y="1702"/>
                    <a:pt x="4695" y="1545"/>
                    <a:pt x="4884" y="1545"/>
                  </a:cubicBezTo>
                  <a:close/>
                  <a:moveTo>
                    <a:pt x="4404" y="4073"/>
                  </a:moveTo>
                  <a:cubicBezTo>
                    <a:pt x="4498" y="4073"/>
                    <a:pt x="4585" y="4112"/>
                    <a:pt x="4632" y="4191"/>
                  </a:cubicBezTo>
                  <a:cubicBezTo>
                    <a:pt x="4853" y="4286"/>
                    <a:pt x="4853" y="4538"/>
                    <a:pt x="4695" y="4695"/>
                  </a:cubicBezTo>
                  <a:cubicBezTo>
                    <a:pt x="4317" y="5042"/>
                    <a:pt x="3844" y="5231"/>
                    <a:pt x="3340" y="5231"/>
                  </a:cubicBezTo>
                  <a:cubicBezTo>
                    <a:pt x="2836" y="5231"/>
                    <a:pt x="2364" y="5042"/>
                    <a:pt x="2049" y="4695"/>
                  </a:cubicBezTo>
                  <a:cubicBezTo>
                    <a:pt x="1891" y="4538"/>
                    <a:pt x="1891" y="4286"/>
                    <a:pt x="2049" y="4191"/>
                  </a:cubicBezTo>
                  <a:cubicBezTo>
                    <a:pt x="2127" y="4112"/>
                    <a:pt x="2222" y="4073"/>
                    <a:pt x="2312" y="4073"/>
                  </a:cubicBezTo>
                  <a:cubicBezTo>
                    <a:pt x="2403" y="4073"/>
                    <a:pt x="2490" y="4112"/>
                    <a:pt x="2553" y="4191"/>
                  </a:cubicBezTo>
                  <a:cubicBezTo>
                    <a:pt x="2773" y="4412"/>
                    <a:pt x="3057" y="4522"/>
                    <a:pt x="3340" y="4522"/>
                  </a:cubicBezTo>
                  <a:cubicBezTo>
                    <a:pt x="3624" y="4522"/>
                    <a:pt x="3907" y="4412"/>
                    <a:pt x="4128" y="4191"/>
                  </a:cubicBezTo>
                  <a:cubicBezTo>
                    <a:pt x="4207" y="4112"/>
                    <a:pt x="4309" y="4073"/>
                    <a:pt x="4404" y="4073"/>
                  </a:cubicBezTo>
                  <a:close/>
                  <a:moveTo>
                    <a:pt x="757" y="1"/>
                  </a:moveTo>
                  <a:lnTo>
                    <a:pt x="757" y="694"/>
                  </a:lnTo>
                  <a:cubicBezTo>
                    <a:pt x="757" y="1513"/>
                    <a:pt x="631" y="2332"/>
                    <a:pt x="347" y="3088"/>
                  </a:cubicBezTo>
                  <a:cubicBezTo>
                    <a:pt x="1" y="4160"/>
                    <a:pt x="1" y="4947"/>
                    <a:pt x="1" y="5672"/>
                  </a:cubicBezTo>
                  <a:cubicBezTo>
                    <a:pt x="757" y="6743"/>
                    <a:pt x="2017" y="7468"/>
                    <a:pt x="3403" y="7468"/>
                  </a:cubicBezTo>
                  <a:cubicBezTo>
                    <a:pt x="4758" y="7468"/>
                    <a:pt x="6018" y="6774"/>
                    <a:pt x="6774" y="5672"/>
                  </a:cubicBezTo>
                  <a:cubicBezTo>
                    <a:pt x="6774" y="4947"/>
                    <a:pt x="6774" y="4160"/>
                    <a:pt x="6428" y="3088"/>
                  </a:cubicBezTo>
                  <a:cubicBezTo>
                    <a:pt x="6144" y="2332"/>
                    <a:pt x="6018" y="1513"/>
                    <a:pt x="6018" y="694"/>
                  </a:cubicBezTo>
                  <a:lnTo>
                    <a:pt x="601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35" name="Google Shape;3935;p62"/>
          <p:cNvSpPr/>
          <p:nvPr/>
        </p:nvSpPr>
        <p:spPr>
          <a:xfrm>
            <a:off x="5701879" y="3876171"/>
            <a:ext cx="6325" cy="710"/>
          </a:xfrm>
          <a:custGeom>
            <a:rect b="b" l="l" r="r" t="t"/>
            <a:pathLst>
              <a:path extrusionOk="0" h="32" w="285">
                <a:moveTo>
                  <a:pt x="1" y="0"/>
                </a:moveTo>
                <a:cubicBezTo>
                  <a:pt x="95" y="32"/>
                  <a:pt x="158" y="32"/>
                  <a:pt x="284" y="32"/>
                </a:cubicBezTo>
                <a:cubicBezTo>
                  <a:pt x="221" y="32"/>
                  <a:pt x="127" y="0"/>
                  <a:pt x="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6" name="Google Shape;3936;p62"/>
          <p:cNvSpPr/>
          <p:nvPr/>
        </p:nvSpPr>
        <p:spPr>
          <a:xfrm>
            <a:off x="5702234" y="3876159"/>
            <a:ext cx="5615" cy="732"/>
          </a:xfrm>
          <a:custGeom>
            <a:rect b="b" l="l" r="r" t="t"/>
            <a:pathLst>
              <a:path extrusionOk="0" h="33" w="253">
                <a:moveTo>
                  <a:pt x="253" y="1"/>
                </a:moveTo>
                <a:lnTo>
                  <a:pt x="253" y="1"/>
                </a:lnTo>
                <a:cubicBezTo>
                  <a:pt x="189" y="1"/>
                  <a:pt x="64" y="1"/>
                  <a:pt x="1" y="32"/>
                </a:cubicBezTo>
                <a:cubicBezTo>
                  <a:pt x="95" y="1"/>
                  <a:pt x="190" y="1"/>
                  <a:pt x="25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37" name="Google Shape;3937;p62"/>
          <p:cNvGrpSpPr/>
          <p:nvPr/>
        </p:nvGrpSpPr>
        <p:grpSpPr>
          <a:xfrm>
            <a:off x="5104053" y="3735281"/>
            <a:ext cx="248223" cy="282488"/>
            <a:chOff x="-54793175" y="3982600"/>
            <a:chExt cx="279625" cy="318225"/>
          </a:xfrm>
        </p:grpSpPr>
        <p:sp>
          <p:nvSpPr>
            <p:cNvPr id="3938" name="Google Shape;3938;p62"/>
            <p:cNvSpPr/>
            <p:nvPr/>
          </p:nvSpPr>
          <p:spPr>
            <a:xfrm>
              <a:off x="-54646675" y="3982600"/>
              <a:ext cx="113425" cy="111075"/>
            </a:xfrm>
            <a:custGeom>
              <a:rect b="b" l="l" r="r" t="t"/>
              <a:pathLst>
                <a:path extrusionOk="0" h="4443" w="4537">
                  <a:moveTo>
                    <a:pt x="0" y="1"/>
                  </a:moveTo>
                  <a:cubicBezTo>
                    <a:pt x="1261" y="221"/>
                    <a:pt x="2237" y="2080"/>
                    <a:pt x="2332" y="4443"/>
                  </a:cubicBezTo>
                  <a:lnTo>
                    <a:pt x="4128" y="4443"/>
                  </a:lnTo>
                  <a:cubicBezTo>
                    <a:pt x="4380" y="4443"/>
                    <a:pt x="4537" y="4254"/>
                    <a:pt x="4506" y="4002"/>
                  </a:cubicBezTo>
                  <a:cubicBezTo>
                    <a:pt x="4128" y="1859"/>
                    <a:pt x="2300" y="158"/>
                    <a:pt x="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9" name="Google Shape;3939;p62"/>
            <p:cNvSpPr/>
            <p:nvPr/>
          </p:nvSpPr>
          <p:spPr>
            <a:xfrm>
              <a:off x="-54644325" y="4003075"/>
              <a:ext cx="36250" cy="90600"/>
            </a:xfrm>
            <a:custGeom>
              <a:rect b="b" l="l" r="r" t="t"/>
              <a:pathLst>
                <a:path extrusionOk="0" h="3624" w="1450">
                  <a:moveTo>
                    <a:pt x="1" y="1"/>
                  </a:moveTo>
                  <a:lnTo>
                    <a:pt x="1" y="3624"/>
                  </a:lnTo>
                  <a:lnTo>
                    <a:pt x="1450" y="3624"/>
                  </a:lnTo>
                  <a:cubicBezTo>
                    <a:pt x="1419" y="1765"/>
                    <a:pt x="726" y="379"/>
                    <a:pt x="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0" name="Google Shape;3940;p62"/>
            <p:cNvSpPr/>
            <p:nvPr/>
          </p:nvSpPr>
          <p:spPr>
            <a:xfrm>
              <a:off x="-54773475" y="3983400"/>
              <a:ext cx="113425" cy="111075"/>
            </a:xfrm>
            <a:custGeom>
              <a:rect b="b" l="l" r="r" t="t"/>
              <a:pathLst>
                <a:path extrusionOk="0" h="4443" w="4537">
                  <a:moveTo>
                    <a:pt x="4537" y="0"/>
                  </a:moveTo>
                  <a:lnTo>
                    <a:pt x="4537" y="0"/>
                  </a:lnTo>
                  <a:cubicBezTo>
                    <a:pt x="2237" y="126"/>
                    <a:pt x="378" y="1827"/>
                    <a:pt x="32" y="4033"/>
                  </a:cubicBezTo>
                  <a:cubicBezTo>
                    <a:pt x="0" y="4253"/>
                    <a:pt x="189" y="4442"/>
                    <a:pt x="378" y="4442"/>
                  </a:cubicBezTo>
                  <a:lnTo>
                    <a:pt x="2205" y="4442"/>
                  </a:lnTo>
                  <a:cubicBezTo>
                    <a:pt x="2268" y="2079"/>
                    <a:pt x="3277" y="252"/>
                    <a:pt x="453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1" name="Google Shape;3941;p62"/>
            <p:cNvSpPr/>
            <p:nvPr/>
          </p:nvSpPr>
          <p:spPr>
            <a:xfrm>
              <a:off x="-54699450" y="4003075"/>
              <a:ext cx="36250" cy="90600"/>
            </a:xfrm>
            <a:custGeom>
              <a:rect b="b" l="l" r="r" t="t"/>
              <a:pathLst>
                <a:path extrusionOk="0" h="3624" w="1450">
                  <a:moveTo>
                    <a:pt x="1450" y="1"/>
                  </a:moveTo>
                  <a:cubicBezTo>
                    <a:pt x="725" y="379"/>
                    <a:pt x="64" y="1765"/>
                    <a:pt x="1" y="3624"/>
                  </a:cubicBezTo>
                  <a:lnTo>
                    <a:pt x="1450" y="3624"/>
                  </a:lnTo>
                  <a:lnTo>
                    <a:pt x="145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2" name="Google Shape;3942;p62"/>
            <p:cNvSpPr/>
            <p:nvPr/>
          </p:nvSpPr>
          <p:spPr>
            <a:xfrm>
              <a:off x="-54756150" y="4112550"/>
              <a:ext cx="204800" cy="188275"/>
            </a:xfrm>
            <a:custGeom>
              <a:rect b="b" l="l" r="r" t="t"/>
              <a:pathLst>
                <a:path extrusionOk="0" h="7531" w="8192">
                  <a:moveTo>
                    <a:pt x="2615" y="1545"/>
                  </a:moveTo>
                  <a:cubicBezTo>
                    <a:pt x="2804" y="1545"/>
                    <a:pt x="2962" y="1671"/>
                    <a:pt x="2962" y="1891"/>
                  </a:cubicBezTo>
                  <a:cubicBezTo>
                    <a:pt x="2962" y="2080"/>
                    <a:pt x="2804" y="2238"/>
                    <a:pt x="2615" y="2238"/>
                  </a:cubicBezTo>
                  <a:cubicBezTo>
                    <a:pt x="2426" y="2238"/>
                    <a:pt x="2269" y="2080"/>
                    <a:pt x="2269" y="1891"/>
                  </a:cubicBezTo>
                  <a:cubicBezTo>
                    <a:pt x="2269" y="1702"/>
                    <a:pt x="2426" y="1545"/>
                    <a:pt x="2615" y="1545"/>
                  </a:cubicBezTo>
                  <a:close/>
                  <a:moveTo>
                    <a:pt x="5608" y="1545"/>
                  </a:moveTo>
                  <a:cubicBezTo>
                    <a:pt x="5797" y="1545"/>
                    <a:pt x="5955" y="1671"/>
                    <a:pt x="5955" y="1891"/>
                  </a:cubicBezTo>
                  <a:cubicBezTo>
                    <a:pt x="5955" y="2080"/>
                    <a:pt x="5797" y="2238"/>
                    <a:pt x="5608" y="2238"/>
                  </a:cubicBezTo>
                  <a:cubicBezTo>
                    <a:pt x="5419" y="2238"/>
                    <a:pt x="5262" y="2080"/>
                    <a:pt x="5262" y="1891"/>
                  </a:cubicBezTo>
                  <a:cubicBezTo>
                    <a:pt x="5199" y="1702"/>
                    <a:pt x="5419" y="1545"/>
                    <a:pt x="5608" y="1545"/>
                  </a:cubicBezTo>
                  <a:close/>
                  <a:moveTo>
                    <a:pt x="5163" y="4104"/>
                  </a:moveTo>
                  <a:cubicBezTo>
                    <a:pt x="5262" y="4104"/>
                    <a:pt x="5356" y="4144"/>
                    <a:pt x="5419" y="4223"/>
                  </a:cubicBezTo>
                  <a:cubicBezTo>
                    <a:pt x="5577" y="4380"/>
                    <a:pt x="5577" y="4601"/>
                    <a:pt x="5419" y="4727"/>
                  </a:cubicBezTo>
                  <a:cubicBezTo>
                    <a:pt x="5073" y="5073"/>
                    <a:pt x="4568" y="5262"/>
                    <a:pt x="4064" y="5262"/>
                  </a:cubicBezTo>
                  <a:cubicBezTo>
                    <a:pt x="3560" y="5262"/>
                    <a:pt x="3088" y="5073"/>
                    <a:pt x="2773" y="4727"/>
                  </a:cubicBezTo>
                  <a:cubicBezTo>
                    <a:pt x="2615" y="4569"/>
                    <a:pt x="2615" y="4317"/>
                    <a:pt x="2773" y="4223"/>
                  </a:cubicBezTo>
                  <a:cubicBezTo>
                    <a:pt x="2851" y="4144"/>
                    <a:pt x="2946" y="4104"/>
                    <a:pt x="3040" y="4104"/>
                  </a:cubicBezTo>
                  <a:cubicBezTo>
                    <a:pt x="3135" y="4104"/>
                    <a:pt x="3229" y="4144"/>
                    <a:pt x="3308" y="4223"/>
                  </a:cubicBezTo>
                  <a:cubicBezTo>
                    <a:pt x="3529" y="4427"/>
                    <a:pt x="3820" y="4530"/>
                    <a:pt x="4108" y="4530"/>
                  </a:cubicBezTo>
                  <a:cubicBezTo>
                    <a:pt x="4395" y="4530"/>
                    <a:pt x="4679" y="4427"/>
                    <a:pt x="4883" y="4223"/>
                  </a:cubicBezTo>
                  <a:cubicBezTo>
                    <a:pt x="4962" y="4144"/>
                    <a:pt x="5065" y="4104"/>
                    <a:pt x="5163" y="4104"/>
                  </a:cubicBezTo>
                  <a:close/>
                  <a:moveTo>
                    <a:pt x="0" y="1"/>
                  </a:moveTo>
                  <a:lnTo>
                    <a:pt x="0" y="3435"/>
                  </a:lnTo>
                  <a:cubicBezTo>
                    <a:pt x="0" y="5672"/>
                    <a:pt x="1859" y="7531"/>
                    <a:pt x="4096" y="7531"/>
                  </a:cubicBezTo>
                  <a:cubicBezTo>
                    <a:pt x="6364" y="7531"/>
                    <a:pt x="8191" y="5672"/>
                    <a:pt x="8191" y="3435"/>
                  </a:cubicBezTo>
                  <a:lnTo>
                    <a:pt x="819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3" name="Google Shape;3943;p62"/>
            <p:cNvSpPr/>
            <p:nvPr/>
          </p:nvSpPr>
          <p:spPr>
            <a:xfrm>
              <a:off x="-54532475" y="4136975"/>
              <a:ext cx="18925" cy="63825"/>
            </a:xfrm>
            <a:custGeom>
              <a:rect b="b" l="l" r="r" t="t"/>
              <a:pathLst>
                <a:path extrusionOk="0" h="2553" w="757">
                  <a:moveTo>
                    <a:pt x="1" y="1"/>
                  </a:moveTo>
                  <a:lnTo>
                    <a:pt x="1" y="2552"/>
                  </a:lnTo>
                  <a:cubicBezTo>
                    <a:pt x="442" y="2300"/>
                    <a:pt x="757" y="1828"/>
                    <a:pt x="757" y="1261"/>
                  </a:cubicBezTo>
                  <a:cubicBezTo>
                    <a:pt x="757" y="757"/>
                    <a:pt x="442" y="284"/>
                    <a:pt x="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4" name="Google Shape;3944;p62"/>
            <p:cNvSpPr/>
            <p:nvPr/>
          </p:nvSpPr>
          <p:spPr>
            <a:xfrm>
              <a:off x="-54793175" y="4136975"/>
              <a:ext cx="18925" cy="65400"/>
            </a:xfrm>
            <a:custGeom>
              <a:rect b="b" l="l" r="r" t="t"/>
              <a:pathLst>
                <a:path extrusionOk="0" h="2616" w="757">
                  <a:moveTo>
                    <a:pt x="757" y="1"/>
                  </a:moveTo>
                  <a:cubicBezTo>
                    <a:pt x="316" y="284"/>
                    <a:pt x="0" y="757"/>
                    <a:pt x="0" y="1292"/>
                  </a:cubicBezTo>
                  <a:cubicBezTo>
                    <a:pt x="0" y="1859"/>
                    <a:pt x="316" y="2332"/>
                    <a:pt x="757" y="2615"/>
                  </a:cubicBezTo>
                  <a:lnTo>
                    <a:pt x="75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45" name="Google Shape;3945;p62"/>
          <p:cNvGrpSpPr/>
          <p:nvPr/>
        </p:nvGrpSpPr>
        <p:grpSpPr>
          <a:xfrm>
            <a:off x="7290439" y="2863514"/>
            <a:ext cx="248223" cy="282488"/>
            <a:chOff x="-52832000" y="3192625"/>
            <a:chExt cx="279625" cy="318225"/>
          </a:xfrm>
        </p:grpSpPr>
        <p:sp>
          <p:nvSpPr>
            <p:cNvPr id="3946" name="Google Shape;3946;p62"/>
            <p:cNvSpPr/>
            <p:nvPr/>
          </p:nvSpPr>
          <p:spPr>
            <a:xfrm>
              <a:off x="-52574450" y="3306025"/>
              <a:ext cx="22075" cy="110300"/>
            </a:xfrm>
            <a:custGeom>
              <a:rect b="b" l="l" r="r" t="t"/>
              <a:pathLst>
                <a:path extrusionOk="0" h="4412" w="883">
                  <a:moveTo>
                    <a:pt x="1" y="1"/>
                  </a:moveTo>
                  <a:lnTo>
                    <a:pt x="1" y="1"/>
                  </a:lnTo>
                  <a:cubicBezTo>
                    <a:pt x="95" y="348"/>
                    <a:pt x="127" y="726"/>
                    <a:pt x="127" y="1104"/>
                  </a:cubicBezTo>
                  <a:lnTo>
                    <a:pt x="127" y="3939"/>
                  </a:lnTo>
                  <a:cubicBezTo>
                    <a:pt x="127" y="4097"/>
                    <a:pt x="127" y="4254"/>
                    <a:pt x="95" y="4412"/>
                  </a:cubicBezTo>
                  <a:cubicBezTo>
                    <a:pt x="537" y="4254"/>
                    <a:pt x="883" y="3876"/>
                    <a:pt x="883" y="3341"/>
                  </a:cubicBezTo>
                  <a:lnTo>
                    <a:pt x="883" y="1104"/>
                  </a:lnTo>
                  <a:cubicBezTo>
                    <a:pt x="883" y="600"/>
                    <a:pt x="537" y="127"/>
                    <a:pt x="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7" name="Google Shape;3947;p62"/>
            <p:cNvSpPr/>
            <p:nvPr/>
          </p:nvSpPr>
          <p:spPr>
            <a:xfrm>
              <a:off x="-52826475" y="3192625"/>
              <a:ext cx="267800" cy="100050"/>
            </a:xfrm>
            <a:custGeom>
              <a:rect b="b" l="l" r="r" t="t"/>
              <a:pathLst>
                <a:path extrusionOk="0" h="4002" w="10712">
                  <a:moveTo>
                    <a:pt x="5356" y="0"/>
                  </a:moveTo>
                  <a:cubicBezTo>
                    <a:pt x="2836" y="0"/>
                    <a:pt x="725" y="1670"/>
                    <a:pt x="0" y="4001"/>
                  </a:cubicBezTo>
                  <a:cubicBezTo>
                    <a:pt x="284" y="3844"/>
                    <a:pt x="567" y="3749"/>
                    <a:pt x="882" y="3749"/>
                  </a:cubicBezTo>
                  <a:cubicBezTo>
                    <a:pt x="1639" y="2017"/>
                    <a:pt x="3371" y="756"/>
                    <a:pt x="5356" y="756"/>
                  </a:cubicBezTo>
                  <a:cubicBezTo>
                    <a:pt x="7373" y="756"/>
                    <a:pt x="9105" y="1985"/>
                    <a:pt x="9861" y="3749"/>
                  </a:cubicBezTo>
                  <a:cubicBezTo>
                    <a:pt x="10176" y="3749"/>
                    <a:pt x="10492" y="3844"/>
                    <a:pt x="10712" y="4001"/>
                  </a:cubicBezTo>
                  <a:cubicBezTo>
                    <a:pt x="10019" y="1702"/>
                    <a:pt x="7877" y="0"/>
                    <a:pt x="535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8" name="Google Shape;3948;p62"/>
            <p:cNvSpPr/>
            <p:nvPr/>
          </p:nvSpPr>
          <p:spPr>
            <a:xfrm>
              <a:off x="-52794975" y="3361175"/>
              <a:ext cx="204800" cy="149675"/>
            </a:xfrm>
            <a:custGeom>
              <a:rect b="b" l="l" r="r" t="t"/>
              <a:pathLst>
                <a:path extrusionOk="0" h="5987" w="8192">
                  <a:moveTo>
                    <a:pt x="5132" y="2560"/>
                  </a:moveTo>
                  <a:cubicBezTo>
                    <a:pt x="5230" y="2560"/>
                    <a:pt x="5325" y="2599"/>
                    <a:pt x="5388" y="2678"/>
                  </a:cubicBezTo>
                  <a:cubicBezTo>
                    <a:pt x="5577" y="2836"/>
                    <a:pt x="5577" y="3088"/>
                    <a:pt x="5419" y="3182"/>
                  </a:cubicBezTo>
                  <a:cubicBezTo>
                    <a:pt x="5073" y="3560"/>
                    <a:pt x="4569" y="3749"/>
                    <a:pt x="4096" y="3749"/>
                  </a:cubicBezTo>
                  <a:cubicBezTo>
                    <a:pt x="3592" y="3749"/>
                    <a:pt x="3120" y="3560"/>
                    <a:pt x="2773" y="3182"/>
                  </a:cubicBezTo>
                  <a:cubicBezTo>
                    <a:pt x="2615" y="3025"/>
                    <a:pt x="2615" y="2804"/>
                    <a:pt x="2773" y="2678"/>
                  </a:cubicBezTo>
                  <a:cubicBezTo>
                    <a:pt x="2852" y="2599"/>
                    <a:pt x="2946" y="2560"/>
                    <a:pt x="3037" y="2560"/>
                  </a:cubicBezTo>
                  <a:cubicBezTo>
                    <a:pt x="3127" y="2560"/>
                    <a:pt x="3214" y="2599"/>
                    <a:pt x="3277" y="2678"/>
                  </a:cubicBezTo>
                  <a:cubicBezTo>
                    <a:pt x="3498" y="2899"/>
                    <a:pt x="3781" y="3009"/>
                    <a:pt x="4065" y="3009"/>
                  </a:cubicBezTo>
                  <a:cubicBezTo>
                    <a:pt x="4348" y="3009"/>
                    <a:pt x="4632" y="2899"/>
                    <a:pt x="4852" y="2678"/>
                  </a:cubicBezTo>
                  <a:cubicBezTo>
                    <a:pt x="4931" y="2599"/>
                    <a:pt x="5033" y="2560"/>
                    <a:pt x="5132" y="2560"/>
                  </a:cubicBezTo>
                  <a:close/>
                  <a:moveTo>
                    <a:pt x="1" y="0"/>
                  </a:moveTo>
                  <a:lnTo>
                    <a:pt x="1" y="1859"/>
                  </a:lnTo>
                  <a:cubicBezTo>
                    <a:pt x="1" y="2993"/>
                    <a:pt x="473" y="4127"/>
                    <a:pt x="1355" y="4915"/>
                  </a:cubicBezTo>
                  <a:cubicBezTo>
                    <a:pt x="2111" y="5640"/>
                    <a:pt x="3088" y="5986"/>
                    <a:pt x="4096" y="5986"/>
                  </a:cubicBezTo>
                  <a:lnTo>
                    <a:pt x="4506" y="5986"/>
                  </a:lnTo>
                  <a:cubicBezTo>
                    <a:pt x="6585" y="5797"/>
                    <a:pt x="8192" y="3907"/>
                    <a:pt x="8192" y="1733"/>
                  </a:cubicBezTo>
                  <a:lnTo>
                    <a:pt x="8192" y="32"/>
                  </a:lnTo>
                  <a:cubicBezTo>
                    <a:pt x="8192" y="1261"/>
                    <a:pt x="7215" y="2237"/>
                    <a:pt x="5955" y="2237"/>
                  </a:cubicBezTo>
                  <a:cubicBezTo>
                    <a:pt x="5167" y="2237"/>
                    <a:pt x="4506" y="1859"/>
                    <a:pt x="4096" y="1229"/>
                  </a:cubicBezTo>
                  <a:cubicBezTo>
                    <a:pt x="3718" y="1796"/>
                    <a:pt x="2994" y="2237"/>
                    <a:pt x="2269" y="2237"/>
                  </a:cubicBezTo>
                  <a:cubicBezTo>
                    <a:pt x="1040" y="2237"/>
                    <a:pt x="1" y="1261"/>
                    <a:pt x="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9" name="Google Shape;3949;p62"/>
            <p:cNvSpPr/>
            <p:nvPr/>
          </p:nvSpPr>
          <p:spPr>
            <a:xfrm>
              <a:off x="-52791025" y="3231225"/>
              <a:ext cx="137850" cy="74825"/>
            </a:xfrm>
            <a:custGeom>
              <a:rect b="b" l="l" r="r" t="t"/>
              <a:pathLst>
                <a:path extrusionOk="0" h="2993" w="5514">
                  <a:moveTo>
                    <a:pt x="3938" y="0"/>
                  </a:moveTo>
                  <a:cubicBezTo>
                    <a:pt x="2048" y="0"/>
                    <a:pt x="473" y="1260"/>
                    <a:pt x="0" y="2993"/>
                  </a:cubicBezTo>
                  <a:lnTo>
                    <a:pt x="1701" y="2993"/>
                  </a:lnTo>
                  <a:cubicBezTo>
                    <a:pt x="3434" y="2993"/>
                    <a:pt x="4946" y="1890"/>
                    <a:pt x="5513" y="315"/>
                  </a:cubicBezTo>
                  <a:cubicBezTo>
                    <a:pt x="5041" y="126"/>
                    <a:pt x="4505" y="0"/>
                    <a:pt x="393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0" name="Google Shape;3950;p62"/>
            <p:cNvSpPr/>
            <p:nvPr/>
          </p:nvSpPr>
          <p:spPr>
            <a:xfrm>
              <a:off x="-52683125" y="3361950"/>
              <a:ext cx="74825" cy="37850"/>
            </a:xfrm>
            <a:custGeom>
              <a:rect b="b" l="l" r="r" t="t"/>
              <a:pathLst>
                <a:path extrusionOk="0" h="1514" w="2993">
                  <a:moveTo>
                    <a:pt x="0" y="1"/>
                  </a:moveTo>
                  <a:cubicBezTo>
                    <a:pt x="0" y="851"/>
                    <a:pt x="662" y="1513"/>
                    <a:pt x="1481" y="1513"/>
                  </a:cubicBezTo>
                  <a:cubicBezTo>
                    <a:pt x="2300" y="1513"/>
                    <a:pt x="2993" y="820"/>
                    <a:pt x="29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1" name="Google Shape;3951;p62"/>
            <p:cNvSpPr/>
            <p:nvPr/>
          </p:nvSpPr>
          <p:spPr>
            <a:xfrm>
              <a:off x="-52794975" y="3247750"/>
              <a:ext cx="204800" cy="104000"/>
            </a:xfrm>
            <a:custGeom>
              <a:rect b="b" l="l" r="r" t="t"/>
              <a:pathLst>
                <a:path extrusionOk="0" h="4160" w="8192">
                  <a:moveTo>
                    <a:pt x="6365" y="1"/>
                  </a:moveTo>
                  <a:cubicBezTo>
                    <a:pt x="5640" y="1828"/>
                    <a:pt x="3876" y="3025"/>
                    <a:pt x="1859" y="3025"/>
                  </a:cubicBezTo>
                  <a:lnTo>
                    <a:pt x="1" y="3025"/>
                  </a:lnTo>
                  <a:lnTo>
                    <a:pt x="1" y="3403"/>
                  </a:lnTo>
                  <a:lnTo>
                    <a:pt x="1" y="4159"/>
                  </a:lnTo>
                  <a:cubicBezTo>
                    <a:pt x="1" y="3939"/>
                    <a:pt x="158" y="3781"/>
                    <a:pt x="379" y="3781"/>
                  </a:cubicBezTo>
                  <a:lnTo>
                    <a:pt x="7814" y="3781"/>
                  </a:lnTo>
                  <a:cubicBezTo>
                    <a:pt x="8003" y="3781"/>
                    <a:pt x="8160" y="3939"/>
                    <a:pt x="8160" y="4159"/>
                  </a:cubicBezTo>
                  <a:lnTo>
                    <a:pt x="8160" y="3403"/>
                  </a:lnTo>
                  <a:cubicBezTo>
                    <a:pt x="8192" y="2017"/>
                    <a:pt x="7467" y="757"/>
                    <a:pt x="636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2" name="Google Shape;3952;p62"/>
            <p:cNvSpPr/>
            <p:nvPr/>
          </p:nvSpPr>
          <p:spPr>
            <a:xfrm>
              <a:off x="-52776850" y="3361950"/>
              <a:ext cx="74825" cy="37850"/>
            </a:xfrm>
            <a:custGeom>
              <a:rect b="b" l="l" r="r" t="t"/>
              <a:pathLst>
                <a:path extrusionOk="0" h="1514" w="2993">
                  <a:moveTo>
                    <a:pt x="0" y="1"/>
                  </a:moveTo>
                  <a:cubicBezTo>
                    <a:pt x="0" y="851"/>
                    <a:pt x="662" y="1513"/>
                    <a:pt x="1481" y="1513"/>
                  </a:cubicBezTo>
                  <a:cubicBezTo>
                    <a:pt x="2332" y="1513"/>
                    <a:pt x="2993" y="820"/>
                    <a:pt x="29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3" name="Google Shape;3953;p62"/>
            <p:cNvSpPr/>
            <p:nvPr/>
          </p:nvSpPr>
          <p:spPr>
            <a:xfrm>
              <a:off x="-52832000" y="3306025"/>
              <a:ext cx="21300" cy="110300"/>
            </a:xfrm>
            <a:custGeom>
              <a:rect b="b" l="l" r="r" t="t"/>
              <a:pathLst>
                <a:path extrusionOk="0" h="4412" w="852">
                  <a:moveTo>
                    <a:pt x="851" y="1"/>
                  </a:moveTo>
                  <a:cubicBezTo>
                    <a:pt x="347" y="127"/>
                    <a:pt x="1" y="568"/>
                    <a:pt x="1" y="1104"/>
                  </a:cubicBezTo>
                  <a:lnTo>
                    <a:pt x="1" y="3341"/>
                  </a:lnTo>
                  <a:cubicBezTo>
                    <a:pt x="1" y="3813"/>
                    <a:pt x="316" y="4254"/>
                    <a:pt x="757" y="4412"/>
                  </a:cubicBezTo>
                  <a:lnTo>
                    <a:pt x="757" y="4097"/>
                  </a:lnTo>
                  <a:lnTo>
                    <a:pt x="757" y="3341"/>
                  </a:lnTo>
                  <a:lnTo>
                    <a:pt x="757" y="1104"/>
                  </a:lnTo>
                  <a:cubicBezTo>
                    <a:pt x="757" y="726"/>
                    <a:pt x="788" y="348"/>
                    <a:pt x="85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54" name="Google Shape;3954;p62"/>
          <p:cNvGrpSpPr/>
          <p:nvPr/>
        </p:nvGrpSpPr>
        <p:grpSpPr>
          <a:xfrm>
            <a:off x="5973719" y="2426782"/>
            <a:ext cx="255214" cy="283021"/>
            <a:chOff x="-57162350" y="3982000"/>
            <a:chExt cx="287500" cy="318825"/>
          </a:xfrm>
        </p:grpSpPr>
        <p:sp>
          <p:nvSpPr>
            <p:cNvPr id="3955" name="Google Shape;3955;p62"/>
            <p:cNvSpPr/>
            <p:nvPr/>
          </p:nvSpPr>
          <p:spPr>
            <a:xfrm>
              <a:off x="-56989850" y="4151150"/>
              <a:ext cx="55150" cy="55150"/>
            </a:xfrm>
            <a:custGeom>
              <a:rect b="b" l="l" r="r" t="t"/>
              <a:pathLst>
                <a:path extrusionOk="0" h="2206" w="2206">
                  <a:moveTo>
                    <a:pt x="1103" y="1"/>
                  </a:moveTo>
                  <a:cubicBezTo>
                    <a:pt x="504" y="1"/>
                    <a:pt x="0" y="473"/>
                    <a:pt x="0" y="1103"/>
                  </a:cubicBezTo>
                  <a:cubicBezTo>
                    <a:pt x="0" y="1702"/>
                    <a:pt x="504" y="2206"/>
                    <a:pt x="1103" y="2206"/>
                  </a:cubicBezTo>
                  <a:cubicBezTo>
                    <a:pt x="1733" y="2206"/>
                    <a:pt x="2205" y="1702"/>
                    <a:pt x="2205" y="1103"/>
                  </a:cubicBezTo>
                  <a:cubicBezTo>
                    <a:pt x="2205" y="473"/>
                    <a:pt x="1733" y="1"/>
                    <a:pt x="110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6" name="Google Shape;3956;p62"/>
            <p:cNvSpPr/>
            <p:nvPr/>
          </p:nvSpPr>
          <p:spPr>
            <a:xfrm>
              <a:off x="-57162350" y="3982000"/>
              <a:ext cx="287500" cy="161300"/>
            </a:xfrm>
            <a:custGeom>
              <a:rect b="b" l="l" r="r" t="t"/>
              <a:pathLst>
                <a:path extrusionOk="0" h="6452" w="11500">
                  <a:moveTo>
                    <a:pt x="5778" y="1"/>
                  </a:moveTo>
                  <a:cubicBezTo>
                    <a:pt x="5286" y="1"/>
                    <a:pt x="4789" y="166"/>
                    <a:pt x="4380" y="497"/>
                  </a:cubicBezTo>
                  <a:cubicBezTo>
                    <a:pt x="4263" y="479"/>
                    <a:pt x="4146" y="470"/>
                    <a:pt x="4031" y="470"/>
                  </a:cubicBezTo>
                  <a:cubicBezTo>
                    <a:pt x="3147" y="470"/>
                    <a:pt x="2323" y="992"/>
                    <a:pt x="2017" y="1883"/>
                  </a:cubicBezTo>
                  <a:cubicBezTo>
                    <a:pt x="1072" y="2230"/>
                    <a:pt x="473" y="3238"/>
                    <a:pt x="631" y="4246"/>
                  </a:cubicBezTo>
                  <a:cubicBezTo>
                    <a:pt x="127" y="4876"/>
                    <a:pt x="1" y="5695"/>
                    <a:pt x="316" y="6452"/>
                  </a:cubicBezTo>
                  <a:cubicBezTo>
                    <a:pt x="536" y="6294"/>
                    <a:pt x="757" y="6168"/>
                    <a:pt x="1040" y="6074"/>
                  </a:cubicBezTo>
                  <a:cubicBezTo>
                    <a:pt x="1355" y="4498"/>
                    <a:pt x="2458" y="3175"/>
                    <a:pt x="4002" y="2577"/>
                  </a:cubicBezTo>
                  <a:cubicBezTo>
                    <a:pt x="4096" y="2545"/>
                    <a:pt x="4096" y="2545"/>
                    <a:pt x="4191" y="2513"/>
                  </a:cubicBezTo>
                  <a:cubicBezTo>
                    <a:pt x="4224" y="2504"/>
                    <a:pt x="4257" y="2499"/>
                    <a:pt x="4290" y="2499"/>
                  </a:cubicBezTo>
                  <a:cubicBezTo>
                    <a:pt x="4474" y="2499"/>
                    <a:pt x="4637" y="2641"/>
                    <a:pt x="4663" y="2829"/>
                  </a:cubicBezTo>
                  <a:cubicBezTo>
                    <a:pt x="4789" y="4593"/>
                    <a:pt x="6239" y="5979"/>
                    <a:pt x="8003" y="5979"/>
                  </a:cubicBezTo>
                  <a:lnTo>
                    <a:pt x="9862" y="5979"/>
                  </a:lnTo>
                  <a:cubicBezTo>
                    <a:pt x="10366" y="5979"/>
                    <a:pt x="10807" y="6137"/>
                    <a:pt x="11185" y="6389"/>
                  </a:cubicBezTo>
                  <a:cubicBezTo>
                    <a:pt x="11500" y="5695"/>
                    <a:pt x="11405" y="4876"/>
                    <a:pt x="10870" y="4246"/>
                  </a:cubicBezTo>
                  <a:cubicBezTo>
                    <a:pt x="11027" y="3207"/>
                    <a:pt x="10492" y="2230"/>
                    <a:pt x="9515" y="1883"/>
                  </a:cubicBezTo>
                  <a:cubicBezTo>
                    <a:pt x="9178" y="1040"/>
                    <a:pt x="8363" y="472"/>
                    <a:pt x="7475" y="472"/>
                  </a:cubicBezTo>
                  <a:cubicBezTo>
                    <a:pt x="7368" y="472"/>
                    <a:pt x="7260" y="480"/>
                    <a:pt x="7152" y="497"/>
                  </a:cubicBezTo>
                  <a:cubicBezTo>
                    <a:pt x="6758" y="166"/>
                    <a:pt x="6270" y="1"/>
                    <a:pt x="57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7" name="Google Shape;3957;p62"/>
            <p:cNvSpPr/>
            <p:nvPr/>
          </p:nvSpPr>
          <p:spPr>
            <a:xfrm>
              <a:off x="-57119850" y="4066875"/>
              <a:ext cx="126075" cy="111875"/>
            </a:xfrm>
            <a:custGeom>
              <a:rect b="b" l="l" r="r" t="t"/>
              <a:pathLst>
                <a:path extrusionOk="0" h="4475" w="5043">
                  <a:moveTo>
                    <a:pt x="2333" y="1"/>
                  </a:moveTo>
                  <a:cubicBezTo>
                    <a:pt x="915" y="694"/>
                    <a:pt x="2" y="2111"/>
                    <a:pt x="2" y="3718"/>
                  </a:cubicBezTo>
                  <a:lnTo>
                    <a:pt x="2" y="4191"/>
                  </a:lnTo>
                  <a:lnTo>
                    <a:pt x="2" y="4359"/>
                  </a:lnTo>
                  <a:lnTo>
                    <a:pt x="2" y="4359"/>
                  </a:lnTo>
                  <a:cubicBezTo>
                    <a:pt x="32" y="3375"/>
                    <a:pt x="829" y="2616"/>
                    <a:pt x="1861" y="2616"/>
                  </a:cubicBezTo>
                  <a:cubicBezTo>
                    <a:pt x="2774" y="2616"/>
                    <a:pt x="3499" y="3246"/>
                    <a:pt x="3656" y="4096"/>
                  </a:cubicBezTo>
                  <a:lnTo>
                    <a:pt x="4507" y="4096"/>
                  </a:lnTo>
                  <a:cubicBezTo>
                    <a:pt x="4570" y="3718"/>
                    <a:pt x="4791" y="3403"/>
                    <a:pt x="5043" y="3120"/>
                  </a:cubicBezTo>
                  <a:cubicBezTo>
                    <a:pt x="3656" y="2647"/>
                    <a:pt x="2617" y="1481"/>
                    <a:pt x="2333" y="1"/>
                  </a:cubicBezTo>
                  <a:close/>
                  <a:moveTo>
                    <a:pt x="2" y="4359"/>
                  </a:moveTo>
                  <a:cubicBezTo>
                    <a:pt x="1" y="4397"/>
                    <a:pt x="1" y="4435"/>
                    <a:pt x="2" y="4474"/>
                  </a:cubicBezTo>
                  <a:lnTo>
                    <a:pt x="2" y="4359"/>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8" name="Google Shape;3958;p62"/>
            <p:cNvSpPr/>
            <p:nvPr/>
          </p:nvSpPr>
          <p:spPr>
            <a:xfrm>
              <a:off x="-57100925" y="4151150"/>
              <a:ext cx="55175" cy="55150"/>
            </a:xfrm>
            <a:custGeom>
              <a:rect b="b" l="l" r="r" t="t"/>
              <a:pathLst>
                <a:path extrusionOk="0" h="2206" w="2207">
                  <a:moveTo>
                    <a:pt x="1104" y="1"/>
                  </a:moveTo>
                  <a:cubicBezTo>
                    <a:pt x="505" y="1"/>
                    <a:pt x="1" y="473"/>
                    <a:pt x="1" y="1103"/>
                  </a:cubicBezTo>
                  <a:cubicBezTo>
                    <a:pt x="1" y="1702"/>
                    <a:pt x="505" y="2206"/>
                    <a:pt x="1104" y="2206"/>
                  </a:cubicBezTo>
                  <a:cubicBezTo>
                    <a:pt x="1702" y="2206"/>
                    <a:pt x="2206" y="1702"/>
                    <a:pt x="2206" y="1103"/>
                  </a:cubicBezTo>
                  <a:cubicBezTo>
                    <a:pt x="2206" y="473"/>
                    <a:pt x="1702" y="1"/>
                    <a:pt x="11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9" name="Google Shape;3959;p62"/>
            <p:cNvSpPr/>
            <p:nvPr/>
          </p:nvSpPr>
          <p:spPr>
            <a:xfrm>
              <a:off x="-57119825" y="4179500"/>
              <a:ext cx="204800" cy="121325"/>
            </a:xfrm>
            <a:custGeom>
              <a:rect b="b" l="l" r="r" t="t"/>
              <a:pathLst>
                <a:path extrusionOk="0" h="4853" w="8192">
                  <a:moveTo>
                    <a:pt x="5160" y="2151"/>
                  </a:moveTo>
                  <a:cubicBezTo>
                    <a:pt x="5254" y="2151"/>
                    <a:pt x="5341" y="2190"/>
                    <a:pt x="5388" y="2269"/>
                  </a:cubicBezTo>
                  <a:cubicBezTo>
                    <a:pt x="5546" y="2427"/>
                    <a:pt x="5546" y="2679"/>
                    <a:pt x="5388" y="2805"/>
                  </a:cubicBezTo>
                  <a:cubicBezTo>
                    <a:pt x="5042" y="3151"/>
                    <a:pt x="4569" y="3340"/>
                    <a:pt x="4096" y="3340"/>
                  </a:cubicBezTo>
                  <a:cubicBezTo>
                    <a:pt x="3624" y="3340"/>
                    <a:pt x="3120" y="3151"/>
                    <a:pt x="2805" y="2805"/>
                  </a:cubicBezTo>
                  <a:cubicBezTo>
                    <a:pt x="2647" y="2647"/>
                    <a:pt x="2647" y="2395"/>
                    <a:pt x="2805" y="2269"/>
                  </a:cubicBezTo>
                  <a:cubicBezTo>
                    <a:pt x="2884" y="2190"/>
                    <a:pt x="2978" y="2151"/>
                    <a:pt x="3069" y="2151"/>
                  </a:cubicBezTo>
                  <a:cubicBezTo>
                    <a:pt x="3159" y="2151"/>
                    <a:pt x="3246" y="2190"/>
                    <a:pt x="3309" y="2269"/>
                  </a:cubicBezTo>
                  <a:cubicBezTo>
                    <a:pt x="3529" y="2490"/>
                    <a:pt x="3813" y="2600"/>
                    <a:pt x="4096" y="2600"/>
                  </a:cubicBezTo>
                  <a:cubicBezTo>
                    <a:pt x="4380" y="2600"/>
                    <a:pt x="4664" y="2490"/>
                    <a:pt x="4884" y="2269"/>
                  </a:cubicBezTo>
                  <a:cubicBezTo>
                    <a:pt x="4963" y="2190"/>
                    <a:pt x="5065" y="2151"/>
                    <a:pt x="5160" y="2151"/>
                  </a:cubicBezTo>
                  <a:close/>
                  <a:moveTo>
                    <a:pt x="1" y="1"/>
                  </a:moveTo>
                  <a:lnTo>
                    <a:pt x="1" y="2238"/>
                  </a:lnTo>
                  <a:cubicBezTo>
                    <a:pt x="1" y="3687"/>
                    <a:pt x="1198" y="4853"/>
                    <a:pt x="2616" y="4853"/>
                  </a:cubicBezTo>
                  <a:lnTo>
                    <a:pt x="5609" y="4853"/>
                  </a:lnTo>
                  <a:cubicBezTo>
                    <a:pt x="7058" y="4853"/>
                    <a:pt x="8192" y="3655"/>
                    <a:pt x="8192" y="2238"/>
                  </a:cubicBezTo>
                  <a:lnTo>
                    <a:pt x="8192" y="1"/>
                  </a:lnTo>
                  <a:cubicBezTo>
                    <a:pt x="8192" y="977"/>
                    <a:pt x="7341" y="1860"/>
                    <a:pt x="6302" y="1860"/>
                  </a:cubicBezTo>
                  <a:cubicBezTo>
                    <a:pt x="5388" y="1860"/>
                    <a:pt x="4664" y="1230"/>
                    <a:pt x="4506" y="347"/>
                  </a:cubicBezTo>
                  <a:lnTo>
                    <a:pt x="3655" y="347"/>
                  </a:lnTo>
                  <a:cubicBezTo>
                    <a:pt x="3498" y="1230"/>
                    <a:pt x="2710" y="1860"/>
                    <a:pt x="1860" y="1860"/>
                  </a:cubicBezTo>
                  <a:cubicBezTo>
                    <a:pt x="820" y="1860"/>
                    <a:pt x="1" y="1009"/>
                    <a:pt x="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0" name="Google Shape;3960;p62"/>
            <p:cNvSpPr/>
            <p:nvPr/>
          </p:nvSpPr>
          <p:spPr>
            <a:xfrm>
              <a:off x="-57158400" y="4156675"/>
              <a:ext cx="18900" cy="63825"/>
            </a:xfrm>
            <a:custGeom>
              <a:rect b="b" l="l" r="r" t="t"/>
              <a:pathLst>
                <a:path extrusionOk="0" h="2553" w="756">
                  <a:moveTo>
                    <a:pt x="756" y="0"/>
                  </a:moveTo>
                  <a:cubicBezTo>
                    <a:pt x="315" y="252"/>
                    <a:pt x="0" y="725"/>
                    <a:pt x="0" y="1260"/>
                  </a:cubicBezTo>
                  <a:cubicBezTo>
                    <a:pt x="0" y="1827"/>
                    <a:pt x="315" y="2300"/>
                    <a:pt x="756" y="2552"/>
                  </a:cubicBezTo>
                  <a:lnTo>
                    <a:pt x="75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1" name="Google Shape;3961;p62"/>
            <p:cNvSpPr/>
            <p:nvPr/>
          </p:nvSpPr>
          <p:spPr>
            <a:xfrm>
              <a:off x="-56896125" y="4155875"/>
              <a:ext cx="18925" cy="63825"/>
            </a:xfrm>
            <a:custGeom>
              <a:rect b="b" l="l" r="r" t="t"/>
              <a:pathLst>
                <a:path extrusionOk="0" h="2553" w="757">
                  <a:moveTo>
                    <a:pt x="0" y="1"/>
                  </a:moveTo>
                  <a:lnTo>
                    <a:pt x="0" y="2553"/>
                  </a:lnTo>
                  <a:cubicBezTo>
                    <a:pt x="441" y="2269"/>
                    <a:pt x="756" y="1796"/>
                    <a:pt x="756" y="1261"/>
                  </a:cubicBezTo>
                  <a:cubicBezTo>
                    <a:pt x="756" y="757"/>
                    <a:pt x="441" y="284"/>
                    <a:pt x="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2" name="Google Shape;3962;p62"/>
            <p:cNvSpPr/>
            <p:nvPr/>
          </p:nvSpPr>
          <p:spPr>
            <a:xfrm>
              <a:off x="-56924475" y="4149575"/>
              <a:ext cx="9450" cy="29175"/>
            </a:xfrm>
            <a:custGeom>
              <a:rect b="b" l="l" r="r" t="t"/>
              <a:pathLst>
                <a:path extrusionOk="0" h="1167" w="378">
                  <a:moveTo>
                    <a:pt x="0" y="1"/>
                  </a:moveTo>
                  <a:cubicBezTo>
                    <a:pt x="221" y="379"/>
                    <a:pt x="378" y="757"/>
                    <a:pt x="378" y="1166"/>
                  </a:cubicBezTo>
                  <a:lnTo>
                    <a:pt x="378" y="883"/>
                  </a:lnTo>
                  <a:lnTo>
                    <a:pt x="37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63" name="Google Shape;3963;p62"/>
          <p:cNvGrpSpPr/>
          <p:nvPr/>
        </p:nvGrpSpPr>
        <p:grpSpPr>
          <a:xfrm>
            <a:off x="7272962" y="3301416"/>
            <a:ext cx="283176" cy="281778"/>
            <a:chOff x="-52851675" y="3585650"/>
            <a:chExt cx="319000" cy="317425"/>
          </a:xfrm>
        </p:grpSpPr>
        <p:sp>
          <p:nvSpPr>
            <p:cNvPr id="3964" name="Google Shape;3964;p62"/>
            <p:cNvSpPr/>
            <p:nvPr/>
          </p:nvSpPr>
          <p:spPr>
            <a:xfrm>
              <a:off x="-52851675" y="3641575"/>
              <a:ext cx="319000" cy="106350"/>
            </a:xfrm>
            <a:custGeom>
              <a:rect b="b" l="l" r="r" t="t"/>
              <a:pathLst>
                <a:path extrusionOk="0" h="4254" w="12760">
                  <a:moveTo>
                    <a:pt x="6364" y="0"/>
                  </a:moveTo>
                  <a:cubicBezTo>
                    <a:pt x="2836" y="0"/>
                    <a:pt x="0" y="1449"/>
                    <a:pt x="0" y="3371"/>
                  </a:cubicBezTo>
                  <a:cubicBezTo>
                    <a:pt x="0" y="3686"/>
                    <a:pt x="63" y="4001"/>
                    <a:pt x="252" y="4253"/>
                  </a:cubicBezTo>
                  <a:cubicBezTo>
                    <a:pt x="473" y="3749"/>
                    <a:pt x="945" y="3308"/>
                    <a:pt x="1481" y="3119"/>
                  </a:cubicBezTo>
                  <a:lnTo>
                    <a:pt x="1481" y="2898"/>
                  </a:lnTo>
                  <a:cubicBezTo>
                    <a:pt x="1481" y="2741"/>
                    <a:pt x="1575" y="2615"/>
                    <a:pt x="1733" y="2520"/>
                  </a:cubicBezTo>
                  <a:cubicBezTo>
                    <a:pt x="3403" y="1796"/>
                    <a:pt x="4915" y="1512"/>
                    <a:pt x="6396" y="1512"/>
                  </a:cubicBezTo>
                  <a:cubicBezTo>
                    <a:pt x="7845" y="1512"/>
                    <a:pt x="9389" y="1827"/>
                    <a:pt x="11027" y="2520"/>
                  </a:cubicBezTo>
                  <a:cubicBezTo>
                    <a:pt x="11153" y="2615"/>
                    <a:pt x="11279" y="2741"/>
                    <a:pt x="11279" y="2898"/>
                  </a:cubicBezTo>
                  <a:lnTo>
                    <a:pt x="11279" y="3119"/>
                  </a:lnTo>
                  <a:cubicBezTo>
                    <a:pt x="11815" y="3308"/>
                    <a:pt x="12287" y="3718"/>
                    <a:pt x="12539" y="4253"/>
                  </a:cubicBezTo>
                  <a:cubicBezTo>
                    <a:pt x="12697" y="4001"/>
                    <a:pt x="12760" y="3686"/>
                    <a:pt x="12760" y="3371"/>
                  </a:cubicBezTo>
                  <a:cubicBezTo>
                    <a:pt x="12760" y="1449"/>
                    <a:pt x="9924" y="0"/>
                    <a:pt x="636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5" name="Google Shape;3965;p62"/>
            <p:cNvSpPr/>
            <p:nvPr/>
          </p:nvSpPr>
          <p:spPr>
            <a:xfrm>
              <a:off x="-52787100" y="3585650"/>
              <a:ext cx="189050" cy="52000"/>
            </a:xfrm>
            <a:custGeom>
              <a:rect b="b" l="l" r="r" t="t"/>
              <a:pathLst>
                <a:path extrusionOk="0" h="2080" w="7562">
                  <a:moveTo>
                    <a:pt x="3781" y="0"/>
                  </a:moveTo>
                  <a:cubicBezTo>
                    <a:pt x="2048" y="0"/>
                    <a:pt x="599" y="882"/>
                    <a:pt x="1" y="2080"/>
                  </a:cubicBezTo>
                  <a:cubicBezTo>
                    <a:pt x="1103" y="1701"/>
                    <a:pt x="2363" y="1512"/>
                    <a:pt x="3781" y="1512"/>
                  </a:cubicBezTo>
                  <a:cubicBezTo>
                    <a:pt x="3928" y="1506"/>
                    <a:pt x="4073" y="1503"/>
                    <a:pt x="4217" y="1503"/>
                  </a:cubicBezTo>
                  <a:cubicBezTo>
                    <a:pt x="5469" y="1503"/>
                    <a:pt x="6629" y="1740"/>
                    <a:pt x="7562" y="2080"/>
                  </a:cubicBezTo>
                  <a:cubicBezTo>
                    <a:pt x="6995" y="882"/>
                    <a:pt x="5514" y="0"/>
                    <a:pt x="378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6" name="Google Shape;3966;p62"/>
            <p:cNvSpPr/>
            <p:nvPr/>
          </p:nvSpPr>
          <p:spPr>
            <a:xfrm>
              <a:off x="-52794975" y="3696700"/>
              <a:ext cx="127625" cy="74850"/>
            </a:xfrm>
            <a:custGeom>
              <a:rect b="b" l="l" r="r" t="t"/>
              <a:pathLst>
                <a:path extrusionOk="0" h="2994" w="5105">
                  <a:moveTo>
                    <a:pt x="4096" y="0"/>
                  </a:moveTo>
                  <a:cubicBezTo>
                    <a:pt x="2804" y="0"/>
                    <a:pt x="1324" y="284"/>
                    <a:pt x="1" y="883"/>
                  </a:cubicBezTo>
                  <a:lnTo>
                    <a:pt x="1" y="2993"/>
                  </a:lnTo>
                  <a:lnTo>
                    <a:pt x="1072" y="2993"/>
                  </a:lnTo>
                  <a:cubicBezTo>
                    <a:pt x="2741" y="2993"/>
                    <a:pt x="4317" y="2143"/>
                    <a:pt x="5104" y="95"/>
                  </a:cubicBezTo>
                  <a:cubicBezTo>
                    <a:pt x="4789" y="32"/>
                    <a:pt x="4411" y="0"/>
                    <a:pt x="409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7" name="Google Shape;3967;p62"/>
            <p:cNvSpPr/>
            <p:nvPr/>
          </p:nvSpPr>
          <p:spPr>
            <a:xfrm>
              <a:off x="-52795750" y="3700625"/>
              <a:ext cx="204800" cy="202450"/>
            </a:xfrm>
            <a:custGeom>
              <a:rect b="b" l="l" r="r" t="t"/>
              <a:pathLst>
                <a:path extrusionOk="0" h="8098" w="8192">
                  <a:moveTo>
                    <a:pt x="5639" y="2143"/>
                  </a:moveTo>
                  <a:cubicBezTo>
                    <a:pt x="5828" y="2143"/>
                    <a:pt x="5986" y="2301"/>
                    <a:pt x="5986" y="2490"/>
                  </a:cubicBezTo>
                  <a:cubicBezTo>
                    <a:pt x="5986" y="2679"/>
                    <a:pt x="5828" y="2836"/>
                    <a:pt x="5639" y="2836"/>
                  </a:cubicBezTo>
                  <a:cubicBezTo>
                    <a:pt x="5450" y="2836"/>
                    <a:pt x="5293" y="2679"/>
                    <a:pt x="5293" y="2490"/>
                  </a:cubicBezTo>
                  <a:cubicBezTo>
                    <a:pt x="5293" y="2301"/>
                    <a:pt x="5450" y="2143"/>
                    <a:pt x="5639" y="2143"/>
                  </a:cubicBezTo>
                  <a:close/>
                  <a:moveTo>
                    <a:pt x="5163" y="4671"/>
                  </a:moveTo>
                  <a:cubicBezTo>
                    <a:pt x="5261" y="4671"/>
                    <a:pt x="5356" y="4711"/>
                    <a:pt x="5419" y="4790"/>
                  </a:cubicBezTo>
                  <a:cubicBezTo>
                    <a:pt x="5608" y="4947"/>
                    <a:pt x="5608" y="5168"/>
                    <a:pt x="5450" y="5294"/>
                  </a:cubicBezTo>
                  <a:cubicBezTo>
                    <a:pt x="5104" y="5640"/>
                    <a:pt x="4600" y="5829"/>
                    <a:pt x="4127" y="5829"/>
                  </a:cubicBezTo>
                  <a:cubicBezTo>
                    <a:pt x="3623" y="5829"/>
                    <a:pt x="3151" y="5640"/>
                    <a:pt x="2804" y="5294"/>
                  </a:cubicBezTo>
                  <a:cubicBezTo>
                    <a:pt x="2646" y="5136"/>
                    <a:pt x="2646" y="4884"/>
                    <a:pt x="2804" y="4790"/>
                  </a:cubicBezTo>
                  <a:cubicBezTo>
                    <a:pt x="2883" y="4711"/>
                    <a:pt x="2977" y="4671"/>
                    <a:pt x="3068" y="4671"/>
                  </a:cubicBezTo>
                  <a:cubicBezTo>
                    <a:pt x="3158" y="4671"/>
                    <a:pt x="3245" y="4711"/>
                    <a:pt x="3308" y="4790"/>
                  </a:cubicBezTo>
                  <a:cubicBezTo>
                    <a:pt x="3529" y="4994"/>
                    <a:pt x="3812" y="5097"/>
                    <a:pt x="4096" y="5097"/>
                  </a:cubicBezTo>
                  <a:cubicBezTo>
                    <a:pt x="4379" y="5097"/>
                    <a:pt x="4663" y="4994"/>
                    <a:pt x="4883" y="4790"/>
                  </a:cubicBezTo>
                  <a:cubicBezTo>
                    <a:pt x="4962" y="4711"/>
                    <a:pt x="5064" y="4671"/>
                    <a:pt x="5163" y="4671"/>
                  </a:cubicBezTo>
                  <a:close/>
                  <a:moveTo>
                    <a:pt x="5860" y="1"/>
                  </a:moveTo>
                  <a:cubicBezTo>
                    <a:pt x="4883" y="2521"/>
                    <a:pt x="3119" y="3592"/>
                    <a:pt x="1071" y="3592"/>
                  </a:cubicBezTo>
                  <a:lnTo>
                    <a:pt x="0" y="3592"/>
                  </a:lnTo>
                  <a:lnTo>
                    <a:pt x="0" y="3939"/>
                  </a:lnTo>
                  <a:cubicBezTo>
                    <a:pt x="0" y="6176"/>
                    <a:pt x="1859" y="8098"/>
                    <a:pt x="4096" y="8098"/>
                  </a:cubicBezTo>
                  <a:cubicBezTo>
                    <a:pt x="6333" y="8098"/>
                    <a:pt x="8191" y="6239"/>
                    <a:pt x="8191" y="3939"/>
                  </a:cubicBezTo>
                  <a:lnTo>
                    <a:pt x="8191" y="2931"/>
                  </a:lnTo>
                  <a:lnTo>
                    <a:pt x="8191" y="2868"/>
                  </a:lnTo>
                  <a:lnTo>
                    <a:pt x="8191" y="726"/>
                  </a:lnTo>
                  <a:cubicBezTo>
                    <a:pt x="7435" y="347"/>
                    <a:pt x="6648" y="158"/>
                    <a:pt x="586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8" name="Google Shape;3968;p62"/>
            <p:cNvSpPr/>
            <p:nvPr/>
          </p:nvSpPr>
          <p:spPr>
            <a:xfrm>
              <a:off x="-52832775" y="3740025"/>
              <a:ext cx="18125" cy="64600"/>
            </a:xfrm>
            <a:custGeom>
              <a:rect b="b" l="l" r="r" t="t"/>
              <a:pathLst>
                <a:path extrusionOk="0" h="2584" w="725">
                  <a:moveTo>
                    <a:pt x="725" y="0"/>
                  </a:moveTo>
                  <a:cubicBezTo>
                    <a:pt x="315" y="252"/>
                    <a:pt x="0" y="725"/>
                    <a:pt x="0" y="1260"/>
                  </a:cubicBezTo>
                  <a:cubicBezTo>
                    <a:pt x="0" y="1827"/>
                    <a:pt x="315" y="2300"/>
                    <a:pt x="725" y="2584"/>
                  </a:cubicBezTo>
                  <a:lnTo>
                    <a:pt x="72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9" name="Google Shape;3969;p62"/>
            <p:cNvSpPr/>
            <p:nvPr/>
          </p:nvSpPr>
          <p:spPr>
            <a:xfrm>
              <a:off x="-52570500" y="3740025"/>
              <a:ext cx="18925" cy="64600"/>
            </a:xfrm>
            <a:custGeom>
              <a:rect b="b" l="l" r="r" t="t"/>
              <a:pathLst>
                <a:path extrusionOk="0" h="2584" w="757">
                  <a:moveTo>
                    <a:pt x="0" y="0"/>
                  </a:moveTo>
                  <a:lnTo>
                    <a:pt x="0" y="2584"/>
                  </a:lnTo>
                  <a:cubicBezTo>
                    <a:pt x="442" y="2300"/>
                    <a:pt x="757" y="1827"/>
                    <a:pt x="757" y="1260"/>
                  </a:cubicBezTo>
                  <a:cubicBezTo>
                    <a:pt x="757" y="725"/>
                    <a:pt x="442" y="252"/>
                    <a:pt x="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70" name="Google Shape;3970;p62"/>
          <p:cNvGrpSpPr/>
          <p:nvPr/>
        </p:nvGrpSpPr>
        <p:grpSpPr>
          <a:xfrm>
            <a:off x="7290439" y="3734926"/>
            <a:ext cx="248223" cy="283198"/>
            <a:chOff x="-52832000" y="3976300"/>
            <a:chExt cx="279625" cy="319025"/>
          </a:xfrm>
        </p:grpSpPr>
        <p:sp>
          <p:nvSpPr>
            <p:cNvPr id="3971" name="Google Shape;3971;p62"/>
            <p:cNvSpPr/>
            <p:nvPr/>
          </p:nvSpPr>
          <p:spPr>
            <a:xfrm>
              <a:off x="-52794975" y="3976300"/>
              <a:ext cx="204800" cy="112650"/>
            </a:xfrm>
            <a:custGeom>
              <a:rect b="b" l="l" r="r" t="t"/>
              <a:pathLst>
                <a:path extrusionOk="0" h="4506" w="8192">
                  <a:moveTo>
                    <a:pt x="4096" y="1"/>
                  </a:moveTo>
                  <a:cubicBezTo>
                    <a:pt x="1859" y="1"/>
                    <a:pt x="1" y="1859"/>
                    <a:pt x="1" y="4096"/>
                  </a:cubicBezTo>
                  <a:lnTo>
                    <a:pt x="1" y="4506"/>
                  </a:lnTo>
                  <a:cubicBezTo>
                    <a:pt x="883" y="3120"/>
                    <a:pt x="2363" y="2206"/>
                    <a:pt x="4096" y="2206"/>
                  </a:cubicBezTo>
                  <a:cubicBezTo>
                    <a:pt x="5829" y="2206"/>
                    <a:pt x="7341" y="3120"/>
                    <a:pt x="8192" y="4506"/>
                  </a:cubicBezTo>
                  <a:lnTo>
                    <a:pt x="8192" y="4096"/>
                  </a:lnTo>
                  <a:cubicBezTo>
                    <a:pt x="8192" y="1859"/>
                    <a:pt x="6365" y="1"/>
                    <a:pt x="409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2" name="Google Shape;3972;p62"/>
            <p:cNvSpPr/>
            <p:nvPr/>
          </p:nvSpPr>
          <p:spPr>
            <a:xfrm>
              <a:off x="-52757175" y="4051125"/>
              <a:ext cx="167000" cy="94550"/>
            </a:xfrm>
            <a:custGeom>
              <a:rect b="b" l="l" r="r" t="t"/>
              <a:pathLst>
                <a:path extrusionOk="0" h="3782" w="6680">
                  <a:moveTo>
                    <a:pt x="2584" y="1"/>
                  </a:moveTo>
                  <a:cubicBezTo>
                    <a:pt x="1608" y="1"/>
                    <a:pt x="694" y="379"/>
                    <a:pt x="1" y="946"/>
                  </a:cubicBezTo>
                  <a:cubicBezTo>
                    <a:pt x="473" y="820"/>
                    <a:pt x="977" y="757"/>
                    <a:pt x="1482" y="757"/>
                  </a:cubicBezTo>
                  <a:cubicBezTo>
                    <a:pt x="3750" y="757"/>
                    <a:pt x="5672" y="1985"/>
                    <a:pt x="6680" y="3781"/>
                  </a:cubicBezTo>
                  <a:cubicBezTo>
                    <a:pt x="6522" y="1670"/>
                    <a:pt x="4758" y="1"/>
                    <a:pt x="258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3" name="Google Shape;3973;p62"/>
            <p:cNvSpPr/>
            <p:nvPr/>
          </p:nvSpPr>
          <p:spPr>
            <a:xfrm>
              <a:off x="-52794975" y="4088925"/>
              <a:ext cx="204025" cy="206400"/>
            </a:xfrm>
            <a:custGeom>
              <a:rect b="b" l="l" r="r" t="t"/>
              <a:pathLst>
                <a:path extrusionOk="0" h="8256" w="8161">
                  <a:moveTo>
                    <a:pt x="2615" y="2238"/>
                  </a:moveTo>
                  <a:cubicBezTo>
                    <a:pt x="2804" y="2238"/>
                    <a:pt x="2962" y="2395"/>
                    <a:pt x="2962" y="2584"/>
                  </a:cubicBezTo>
                  <a:cubicBezTo>
                    <a:pt x="2962" y="2805"/>
                    <a:pt x="2804" y="2962"/>
                    <a:pt x="2615" y="2962"/>
                  </a:cubicBezTo>
                  <a:cubicBezTo>
                    <a:pt x="2602" y="2965"/>
                    <a:pt x="2588" y="2966"/>
                    <a:pt x="2574" y="2966"/>
                  </a:cubicBezTo>
                  <a:cubicBezTo>
                    <a:pt x="2404" y="2966"/>
                    <a:pt x="2269" y="2788"/>
                    <a:pt x="2269" y="2584"/>
                  </a:cubicBezTo>
                  <a:cubicBezTo>
                    <a:pt x="2269" y="2395"/>
                    <a:pt x="2426" y="2238"/>
                    <a:pt x="2615" y="2238"/>
                  </a:cubicBezTo>
                  <a:close/>
                  <a:moveTo>
                    <a:pt x="5608" y="2269"/>
                  </a:moveTo>
                  <a:cubicBezTo>
                    <a:pt x="5797" y="2269"/>
                    <a:pt x="5955" y="2427"/>
                    <a:pt x="5955" y="2647"/>
                  </a:cubicBezTo>
                  <a:cubicBezTo>
                    <a:pt x="5955" y="2805"/>
                    <a:pt x="5797" y="2994"/>
                    <a:pt x="5608" y="2994"/>
                  </a:cubicBezTo>
                  <a:cubicBezTo>
                    <a:pt x="5419" y="2994"/>
                    <a:pt x="5262" y="2836"/>
                    <a:pt x="5262" y="2647"/>
                  </a:cubicBezTo>
                  <a:cubicBezTo>
                    <a:pt x="5262" y="2427"/>
                    <a:pt x="5419" y="2269"/>
                    <a:pt x="5608" y="2269"/>
                  </a:cubicBezTo>
                  <a:close/>
                  <a:moveTo>
                    <a:pt x="5132" y="4797"/>
                  </a:moveTo>
                  <a:cubicBezTo>
                    <a:pt x="5230" y="4797"/>
                    <a:pt x="5325" y="4837"/>
                    <a:pt x="5388" y="4916"/>
                  </a:cubicBezTo>
                  <a:cubicBezTo>
                    <a:pt x="5577" y="5042"/>
                    <a:pt x="5577" y="5262"/>
                    <a:pt x="5419" y="5420"/>
                  </a:cubicBezTo>
                  <a:cubicBezTo>
                    <a:pt x="5073" y="5766"/>
                    <a:pt x="4569" y="5987"/>
                    <a:pt x="4096" y="5987"/>
                  </a:cubicBezTo>
                  <a:cubicBezTo>
                    <a:pt x="3592" y="5987"/>
                    <a:pt x="3120" y="5766"/>
                    <a:pt x="2773" y="5420"/>
                  </a:cubicBezTo>
                  <a:cubicBezTo>
                    <a:pt x="2615" y="5262"/>
                    <a:pt x="2615" y="5042"/>
                    <a:pt x="2773" y="4916"/>
                  </a:cubicBezTo>
                  <a:cubicBezTo>
                    <a:pt x="2852" y="4837"/>
                    <a:pt x="2946" y="4797"/>
                    <a:pt x="3037" y="4797"/>
                  </a:cubicBezTo>
                  <a:cubicBezTo>
                    <a:pt x="3127" y="4797"/>
                    <a:pt x="3214" y="4837"/>
                    <a:pt x="3277" y="4916"/>
                  </a:cubicBezTo>
                  <a:cubicBezTo>
                    <a:pt x="3498" y="5136"/>
                    <a:pt x="3781" y="5246"/>
                    <a:pt x="4065" y="5246"/>
                  </a:cubicBezTo>
                  <a:cubicBezTo>
                    <a:pt x="4348" y="5246"/>
                    <a:pt x="4632" y="5136"/>
                    <a:pt x="4852" y="4916"/>
                  </a:cubicBezTo>
                  <a:cubicBezTo>
                    <a:pt x="4931" y="4837"/>
                    <a:pt x="5033" y="4797"/>
                    <a:pt x="5132" y="4797"/>
                  </a:cubicBezTo>
                  <a:close/>
                  <a:moveTo>
                    <a:pt x="2994" y="1"/>
                  </a:moveTo>
                  <a:cubicBezTo>
                    <a:pt x="2174" y="1"/>
                    <a:pt x="1387" y="190"/>
                    <a:pt x="631" y="536"/>
                  </a:cubicBezTo>
                  <a:cubicBezTo>
                    <a:pt x="599" y="536"/>
                    <a:pt x="599" y="536"/>
                    <a:pt x="568" y="599"/>
                  </a:cubicBezTo>
                  <a:cubicBezTo>
                    <a:pt x="221" y="1166"/>
                    <a:pt x="1" y="1891"/>
                    <a:pt x="1" y="2584"/>
                  </a:cubicBezTo>
                  <a:lnTo>
                    <a:pt x="1" y="4128"/>
                  </a:lnTo>
                  <a:cubicBezTo>
                    <a:pt x="1" y="6365"/>
                    <a:pt x="1859" y="8255"/>
                    <a:pt x="4096" y="8255"/>
                  </a:cubicBezTo>
                  <a:cubicBezTo>
                    <a:pt x="6207" y="8255"/>
                    <a:pt x="7940" y="6680"/>
                    <a:pt x="8160" y="4695"/>
                  </a:cubicBezTo>
                  <a:cubicBezTo>
                    <a:pt x="7877" y="2017"/>
                    <a:pt x="5671" y="1"/>
                    <a:pt x="299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4" name="Google Shape;3974;p62"/>
            <p:cNvSpPr/>
            <p:nvPr/>
          </p:nvSpPr>
          <p:spPr>
            <a:xfrm>
              <a:off x="-52832000" y="4132250"/>
              <a:ext cx="18925" cy="63825"/>
            </a:xfrm>
            <a:custGeom>
              <a:rect b="b" l="l" r="r" t="t"/>
              <a:pathLst>
                <a:path extrusionOk="0" h="2553" w="757">
                  <a:moveTo>
                    <a:pt x="757" y="1"/>
                  </a:moveTo>
                  <a:cubicBezTo>
                    <a:pt x="316" y="221"/>
                    <a:pt x="1" y="694"/>
                    <a:pt x="1" y="1261"/>
                  </a:cubicBezTo>
                  <a:cubicBezTo>
                    <a:pt x="1" y="1796"/>
                    <a:pt x="316" y="2269"/>
                    <a:pt x="757" y="2552"/>
                  </a:cubicBezTo>
                  <a:lnTo>
                    <a:pt x="75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5" name="Google Shape;3975;p62"/>
            <p:cNvSpPr/>
            <p:nvPr/>
          </p:nvSpPr>
          <p:spPr>
            <a:xfrm>
              <a:off x="-52571300" y="4132250"/>
              <a:ext cx="18925" cy="63825"/>
            </a:xfrm>
            <a:custGeom>
              <a:rect b="b" l="l" r="r" t="t"/>
              <a:pathLst>
                <a:path extrusionOk="0" h="2553" w="757">
                  <a:moveTo>
                    <a:pt x="1" y="1"/>
                  </a:moveTo>
                  <a:lnTo>
                    <a:pt x="1" y="2552"/>
                  </a:lnTo>
                  <a:cubicBezTo>
                    <a:pt x="442" y="2269"/>
                    <a:pt x="757" y="1796"/>
                    <a:pt x="757" y="1261"/>
                  </a:cubicBezTo>
                  <a:cubicBezTo>
                    <a:pt x="757" y="694"/>
                    <a:pt x="442" y="221"/>
                    <a:pt x="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76" name="Google Shape;3976;p62"/>
          <p:cNvGrpSpPr/>
          <p:nvPr/>
        </p:nvGrpSpPr>
        <p:grpSpPr>
          <a:xfrm>
            <a:off x="5103354" y="4176528"/>
            <a:ext cx="249621" cy="282488"/>
            <a:chOff x="-51633225" y="3198925"/>
            <a:chExt cx="281200" cy="318225"/>
          </a:xfrm>
        </p:grpSpPr>
        <p:sp>
          <p:nvSpPr>
            <p:cNvPr id="3977" name="Google Shape;3977;p62"/>
            <p:cNvSpPr/>
            <p:nvPr/>
          </p:nvSpPr>
          <p:spPr>
            <a:xfrm>
              <a:off x="-51633225" y="3353300"/>
              <a:ext cx="18925" cy="63825"/>
            </a:xfrm>
            <a:custGeom>
              <a:rect b="b" l="l" r="r" t="t"/>
              <a:pathLst>
                <a:path extrusionOk="0" h="2553" w="757">
                  <a:moveTo>
                    <a:pt x="756" y="0"/>
                  </a:moveTo>
                  <a:cubicBezTo>
                    <a:pt x="315" y="284"/>
                    <a:pt x="0" y="756"/>
                    <a:pt x="0" y="1292"/>
                  </a:cubicBezTo>
                  <a:cubicBezTo>
                    <a:pt x="0" y="1859"/>
                    <a:pt x="315" y="2332"/>
                    <a:pt x="756" y="2552"/>
                  </a:cubicBezTo>
                  <a:lnTo>
                    <a:pt x="75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8" name="Google Shape;3978;p62"/>
            <p:cNvSpPr/>
            <p:nvPr/>
          </p:nvSpPr>
          <p:spPr>
            <a:xfrm>
              <a:off x="-51595425" y="3348575"/>
              <a:ext cx="204800" cy="168575"/>
            </a:xfrm>
            <a:custGeom>
              <a:rect b="b" l="l" r="r" t="t"/>
              <a:pathLst>
                <a:path extrusionOk="0" h="6743" w="8192">
                  <a:moveTo>
                    <a:pt x="2647" y="756"/>
                  </a:moveTo>
                  <a:cubicBezTo>
                    <a:pt x="2836" y="756"/>
                    <a:pt x="2994" y="914"/>
                    <a:pt x="2994" y="1103"/>
                  </a:cubicBezTo>
                  <a:cubicBezTo>
                    <a:pt x="2994" y="1292"/>
                    <a:pt x="2836" y="1449"/>
                    <a:pt x="2647" y="1449"/>
                  </a:cubicBezTo>
                  <a:cubicBezTo>
                    <a:pt x="2426" y="1449"/>
                    <a:pt x="2269" y="1292"/>
                    <a:pt x="2269" y="1103"/>
                  </a:cubicBezTo>
                  <a:cubicBezTo>
                    <a:pt x="2237" y="914"/>
                    <a:pt x="2395" y="756"/>
                    <a:pt x="2647" y="756"/>
                  </a:cubicBezTo>
                  <a:close/>
                  <a:moveTo>
                    <a:pt x="5577" y="756"/>
                  </a:moveTo>
                  <a:cubicBezTo>
                    <a:pt x="5797" y="756"/>
                    <a:pt x="5955" y="914"/>
                    <a:pt x="5955" y="1103"/>
                  </a:cubicBezTo>
                  <a:cubicBezTo>
                    <a:pt x="5955" y="1292"/>
                    <a:pt x="5797" y="1449"/>
                    <a:pt x="5577" y="1449"/>
                  </a:cubicBezTo>
                  <a:cubicBezTo>
                    <a:pt x="5388" y="1449"/>
                    <a:pt x="5230" y="1292"/>
                    <a:pt x="5230" y="1103"/>
                  </a:cubicBezTo>
                  <a:cubicBezTo>
                    <a:pt x="5230" y="914"/>
                    <a:pt x="5388" y="756"/>
                    <a:pt x="5577" y="756"/>
                  </a:cubicBezTo>
                  <a:close/>
                  <a:moveTo>
                    <a:pt x="5148" y="3316"/>
                  </a:moveTo>
                  <a:cubicBezTo>
                    <a:pt x="5238" y="3316"/>
                    <a:pt x="5325" y="3356"/>
                    <a:pt x="5388" y="3434"/>
                  </a:cubicBezTo>
                  <a:cubicBezTo>
                    <a:pt x="5545" y="3592"/>
                    <a:pt x="5545" y="3812"/>
                    <a:pt x="5388" y="3938"/>
                  </a:cubicBezTo>
                  <a:cubicBezTo>
                    <a:pt x="5041" y="4285"/>
                    <a:pt x="4569" y="4474"/>
                    <a:pt x="4096" y="4474"/>
                  </a:cubicBezTo>
                  <a:cubicBezTo>
                    <a:pt x="3624" y="4474"/>
                    <a:pt x="3120" y="4285"/>
                    <a:pt x="2804" y="3938"/>
                  </a:cubicBezTo>
                  <a:cubicBezTo>
                    <a:pt x="2647" y="3781"/>
                    <a:pt x="2647" y="3529"/>
                    <a:pt x="2804" y="3434"/>
                  </a:cubicBezTo>
                  <a:cubicBezTo>
                    <a:pt x="2883" y="3371"/>
                    <a:pt x="2978" y="3340"/>
                    <a:pt x="3068" y="3340"/>
                  </a:cubicBezTo>
                  <a:cubicBezTo>
                    <a:pt x="3159" y="3340"/>
                    <a:pt x="3246" y="3371"/>
                    <a:pt x="3309" y="3434"/>
                  </a:cubicBezTo>
                  <a:cubicBezTo>
                    <a:pt x="3529" y="3639"/>
                    <a:pt x="3813" y="3741"/>
                    <a:pt x="4096" y="3741"/>
                  </a:cubicBezTo>
                  <a:cubicBezTo>
                    <a:pt x="4380" y="3741"/>
                    <a:pt x="4663" y="3639"/>
                    <a:pt x="4884" y="3434"/>
                  </a:cubicBezTo>
                  <a:cubicBezTo>
                    <a:pt x="4963" y="3356"/>
                    <a:pt x="5057" y="3316"/>
                    <a:pt x="5148" y="3316"/>
                  </a:cubicBezTo>
                  <a:close/>
                  <a:moveTo>
                    <a:pt x="1" y="0"/>
                  </a:moveTo>
                  <a:lnTo>
                    <a:pt x="1" y="2647"/>
                  </a:lnTo>
                  <a:cubicBezTo>
                    <a:pt x="1" y="4883"/>
                    <a:pt x="1859" y="6742"/>
                    <a:pt x="4096" y="6742"/>
                  </a:cubicBezTo>
                  <a:cubicBezTo>
                    <a:pt x="6333" y="6742"/>
                    <a:pt x="8192" y="4883"/>
                    <a:pt x="8192" y="2647"/>
                  </a:cubicBezTo>
                  <a:lnTo>
                    <a:pt x="819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9" name="Google Shape;3979;p62"/>
            <p:cNvSpPr/>
            <p:nvPr/>
          </p:nvSpPr>
          <p:spPr>
            <a:xfrm>
              <a:off x="-51633225" y="3292650"/>
              <a:ext cx="279625" cy="37050"/>
            </a:xfrm>
            <a:custGeom>
              <a:rect b="b" l="l" r="r" t="t"/>
              <a:pathLst>
                <a:path extrusionOk="0" h="1482" w="11185">
                  <a:moveTo>
                    <a:pt x="1513" y="0"/>
                  </a:moveTo>
                  <a:cubicBezTo>
                    <a:pt x="851" y="0"/>
                    <a:pt x="284" y="410"/>
                    <a:pt x="95" y="1009"/>
                  </a:cubicBezTo>
                  <a:cubicBezTo>
                    <a:pt x="0" y="1261"/>
                    <a:pt x="221" y="1481"/>
                    <a:pt x="441" y="1481"/>
                  </a:cubicBezTo>
                  <a:lnTo>
                    <a:pt x="10775" y="1481"/>
                  </a:lnTo>
                  <a:cubicBezTo>
                    <a:pt x="10996" y="1481"/>
                    <a:pt x="11185" y="1261"/>
                    <a:pt x="11122" y="1009"/>
                  </a:cubicBezTo>
                  <a:cubicBezTo>
                    <a:pt x="10933" y="410"/>
                    <a:pt x="10365" y="0"/>
                    <a:pt x="970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0" name="Google Shape;3980;p62"/>
            <p:cNvSpPr/>
            <p:nvPr/>
          </p:nvSpPr>
          <p:spPr>
            <a:xfrm>
              <a:off x="-51492250" y="3198925"/>
              <a:ext cx="98475" cy="74850"/>
            </a:xfrm>
            <a:custGeom>
              <a:rect b="b" l="l" r="r" t="t"/>
              <a:pathLst>
                <a:path extrusionOk="0" h="2994" w="3939">
                  <a:moveTo>
                    <a:pt x="1" y="0"/>
                  </a:moveTo>
                  <a:lnTo>
                    <a:pt x="1" y="0"/>
                  </a:lnTo>
                  <a:cubicBezTo>
                    <a:pt x="946" y="0"/>
                    <a:pt x="1576" y="1418"/>
                    <a:pt x="1765" y="2993"/>
                  </a:cubicBezTo>
                  <a:lnTo>
                    <a:pt x="3939" y="2993"/>
                  </a:lnTo>
                  <a:cubicBezTo>
                    <a:pt x="3466" y="1261"/>
                    <a:pt x="1859" y="0"/>
                    <a:pt x="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1" name="Google Shape;3981;p62"/>
            <p:cNvSpPr/>
            <p:nvPr/>
          </p:nvSpPr>
          <p:spPr>
            <a:xfrm>
              <a:off x="-51590700" y="3198925"/>
              <a:ext cx="98475" cy="74850"/>
            </a:xfrm>
            <a:custGeom>
              <a:rect b="b" l="l" r="r" t="t"/>
              <a:pathLst>
                <a:path extrusionOk="0" h="2994" w="3939">
                  <a:moveTo>
                    <a:pt x="3939" y="0"/>
                  </a:moveTo>
                  <a:lnTo>
                    <a:pt x="3939" y="0"/>
                  </a:lnTo>
                  <a:cubicBezTo>
                    <a:pt x="2048" y="0"/>
                    <a:pt x="473" y="1292"/>
                    <a:pt x="1" y="2993"/>
                  </a:cubicBezTo>
                  <a:lnTo>
                    <a:pt x="2174" y="2993"/>
                  </a:lnTo>
                  <a:cubicBezTo>
                    <a:pt x="2332" y="1418"/>
                    <a:pt x="2962" y="0"/>
                    <a:pt x="393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2" name="Google Shape;3982;p62"/>
            <p:cNvSpPr/>
            <p:nvPr/>
          </p:nvSpPr>
          <p:spPr>
            <a:xfrm>
              <a:off x="-51517450" y="3218600"/>
              <a:ext cx="52000" cy="55950"/>
            </a:xfrm>
            <a:custGeom>
              <a:rect b="b" l="l" r="r" t="t"/>
              <a:pathLst>
                <a:path extrusionOk="0" h="2238" w="2080">
                  <a:moveTo>
                    <a:pt x="1009" y="1"/>
                  </a:moveTo>
                  <a:cubicBezTo>
                    <a:pt x="662" y="1"/>
                    <a:pt x="158" y="852"/>
                    <a:pt x="1" y="2238"/>
                  </a:cubicBezTo>
                  <a:lnTo>
                    <a:pt x="2080" y="2238"/>
                  </a:lnTo>
                  <a:cubicBezTo>
                    <a:pt x="1828" y="820"/>
                    <a:pt x="1355" y="1"/>
                    <a:pt x="100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3" name="Google Shape;3983;p62"/>
            <p:cNvSpPr/>
            <p:nvPr/>
          </p:nvSpPr>
          <p:spPr>
            <a:xfrm>
              <a:off x="-51370950" y="3354075"/>
              <a:ext cx="18925" cy="64625"/>
            </a:xfrm>
            <a:custGeom>
              <a:rect b="b" l="l" r="r" t="t"/>
              <a:pathLst>
                <a:path extrusionOk="0" h="2585" w="757">
                  <a:moveTo>
                    <a:pt x="0" y="1"/>
                  </a:moveTo>
                  <a:lnTo>
                    <a:pt x="0" y="2584"/>
                  </a:lnTo>
                  <a:cubicBezTo>
                    <a:pt x="442" y="2301"/>
                    <a:pt x="757" y="1828"/>
                    <a:pt x="757" y="1324"/>
                  </a:cubicBezTo>
                  <a:cubicBezTo>
                    <a:pt x="757" y="725"/>
                    <a:pt x="442" y="253"/>
                    <a:pt x="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84" name="Google Shape;3984;p62"/>
          <p:cNvGrpSpPr/>
          <p:nvPr/>
        </p:nvGrpSpPr>
        <p:grpSpPr>
          <a:xfrm>
            <a:off x="6830525" y="1558144"/>
            <a:ext cx="288081" cy="281800"/>
            <a:chOff x="-56396775" y="3199700"/>
            <a:chExt cx="324525" cy="317450"/>
          </a:xfrm>
        </p:grpSpPr>
        <p:sp>
          <p:nvSpPr>
            <p:cNvPr id="3985" name="Google Shape;3985;p62"/>
            <p:cNvSpPr/>
            <p:nvPr/>
          </p:nvSpPr>
          <p:spPr>
            <a:xfrm>
              <a:off x="-56374725" y="3353300"/>
              <a:ext cx="18925" cy="63825"/>
            </a:xfrm>
            <a:custGeom>
              <a:rect b="b" l="l" r="r" t="t"/>
              <a:pathLst>
                <a:path extrusionOk="0" h="2553" w="757">
                  <a:moveTo>
                    <a:pt x="757" y="0"/>
                  </a:moveTo>
                  <a:cubicBezTo>
                    <a:pt x="316" y="284"/>
                    <a:pt x="1" y="756"/>
                    <a:pt x="1" y="1292"/>
                  </a:cubicBezTo>
                  <a:cubicBezTo>
                    <a:pt x="1" y="1859"/>
                    <a:pt x="316" y="2332"/>
                    <a:pt x="757" y="2552"/>
                  </a:cubicBezTo>
                  <a:lnTo>
                    <a:pt x="75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6" name="Google Shape;3986;p62"/>
            <p:cNvSpPr/>
            <p:nvPr/>
          </p:nvSpPr>
          <p:spPr>
            <a:xfrm>
              <a:off x="-56333775" y="3199700"/>
              <a:ext cx="198500" cy="73275"/>
            </a:xfrm>
            <a:custGeom>
              <a:rect b="b" l="l" r="r" t="t"/>
              <a:pathLst>
                <a:path extrusionOk="0" h="2931" w="7940">
                  <a:moveTo>
                    <a:pt x="2112" y="1"/>
                  </a:moveTo>
                  <a:cubicBezTo>
                    <a:pt x="1292" y="1"/>
                    <a:pt x="536" y="599"/>
                    <a:pt x="347" y="1387"/>
                  </a:cubicBezTo>
                  <a:lnTo>
                    <a:pt x="1" y="2773"/>
                  </a:lnTo>
                  <a:cubicBezTo>
                    <a:pt x="253" y="2868"/>
                    <a:pt x="568" y="2931"/>
                    <a:pt x="977" y="2931"/>
                  </a:cubicBezTo>
                  <a:lnTo>
                    <a:pt x="6963" y="2931"/>
                  </a:lnTo>
                  <a:cubicBezTo>
                    <a:pt x="7341" y="2931"/>
                    <a:pt x="7625" y="2868"/>
                    <a:pt x="7940" y="2773"/>
                  </a:cubicBezTo>
                  <a:lnTo>
                    <a:pt x="7593" y="1387"/>
                  </a:lnTo>
                  <a:cubicBezTo>
                    <a:pt x="7404" y="568"/>
                    <a:pt x="6648" y="1"/>
                    <a:pt x="5829" y="1"/>
                  </a:cubicBezTo>
                  <a:cubicBezTo>
                    <a:pt x="5546" y="1"/>
                    <a:pt x="5262" y="64"/>
                    <a:pt x="4979" y="190"/>
                  </a:cubicBezTo>
                  <a:lnTo>
                    <a:pt x="3970" y="725"/>
                  </a:lnTo>
                  <a:lnTo>
                    <a:pt x="2931" y="190"/>
                  </a:lnTo>
                  <a:cubicBezTo>
                    <a:pt x="2710" y="64"/>
                    <a:pt x="2395" y="1"/>
                    <a:pt x="211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7" name="Google Shape;3987;p62"/>
            <p:cNvSpPr/>
            <p:nvPr/>
          </p:nvSpPr>
          <p:spPr>
            <a:xfrm>
              <a:off x="-56396775" y="3273325"/>
              <a:ext cx="324525" cy="58725"/>
            </a:xfrm>
            <a:custGeom>
              <a:rect b="b" l="l" r="r" t="t"/>
              <a:pathLst>
                <a:path extrusionOk="0" h="2349" w="12981">
                  <a:moveTo>
                    <a:pt x="905" y="1"/>
                  </a:moveTo>
                  <a:cubicBezTo>
                    <a:pt x="606" y="1"/>
                    <a:pt x="325" y="165"/>
                    <a:pt x="189" y="458"/>
                  </a:cubicBezTo>
                  <a:cubicBezTo>
                    <a:pt x="0" y="836"/>
                    <a:pt x="158" y="1309"/>
                    <a:pt x="536" y="1498"/>
                  </a:cubicBezTo>
                  <a:cubicBezTo>
                    <a:pt x="1292" y="1876"/>
                    <a:pt x="2111" y="2349"/>
                    <a:pt x="3497" y="2349"/>
                  </a:cubicBezTo>
                  <a:lnTo>
                    <a:pt x="9483" y="2349"/>
                  </a:lnTo>
                  <a:cubicBezTo>
                    <a:pt x="10870" y="2349"/>
                    <a:pt x="11689" y="1908"/>
                    <a:pt x="12445" y="1498"/>
                  </a:cubicBezTo>
                  <a:cubicBezTo>
                    <a:pt x="12823" y="1277"/>
                    <a:pt x="12980" y="805"/>
                    <a:pt x="12791" y="458"/>
                  </a:cubicBezTo>
                  <a:cubicBezTo>
                    <a:pt x="12656" y="165"/>
                    <a:pt x="12375" y="1"/>
                    <a:pt x="12076" y="1"/>
                  </a:cubicBezTo>
                  <a:cubicBezTo>
                    <a:pt x="11958" y="1"/>
                    <a:pt x="11836" y="27"/>
                    <a:pt x="11720" y="80"/>
                  </a:cubicBezTo>
                  <a:cubicBezTo>
                    <a:pt x="10964" y="458"/>
                    <a:pt x="10460" y="773"/>
                    <a:pt x="9483" y="773"/>
                  </a:cubicBezTo>
                  <a:lnTo>
                    <a:pt x="3497" y="773"/>
                  </a:lnTo>
                  <a:cubicBezTo>
                    <a:pt x="2521" y="773"/>
                    <a:pt x="1985" y="490"/>
                    <a:pt x="1261" y="80"/>
                  </a:cubicBezTo>
                  <a:cubicBezTo>
                    <a:pt x="1144" y="27"/>
                    <a:pt x="1023" y="1"/>
                    <a:pt x="90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8" name="Google Shape;3988;p62"/>
            <p:cNvSpPr/>
            <p:nvPr/>
          </p:nvSpPr>
          <p:spPr>
            <a:xfrm>
              <a:off x="-56336925" y="3346200"/>
              <a:ext cx="204800" cy="78800"/>
            </a:xfrm>
            <a:custGeom>
              <a:rect b="b" l="l" r="r" t="t"/>
              <a:pathLst>
                <a:path extrusionOk="0" h="3152" w="8192">
                  <a:moveTo>
                    <a:pt x="2584" y="883"/>
                  </a:moveTo>
                  <a:cubicBezTo>
                    <a:pt x="2805" y="883"/>
                    <a:pt x="2962" y="1040"/>
                    <a:pt x="2962" y="1229"/>
                  </a:cubicBezTo>
                  <a:cubicBezTo>
                    <a:pt x="2962" y="1418"/>
                    <a:pt x="2836" y="1576"/>
                    <a:pt x="2584" y="1576"/>
                  </a:cubicBezTo>
                  <a:cubicBezTo>
                    <a:pt x="2395" y="1576"/>
                    <a:pt x="2238" y="1418"/>
                    <a:pt x="2238" y="1229"/>
                  </a:cubicBezTo>
                  <a:cubicBezTo>
                    <a:pt x="2238" y="1040"/>
                    <a:pt x="2395" y="883"/>
                    <a:pt x="2584" y="883"/>
                  </a:cubicBezTo>
                  <a:close/>
                  <a:moveTo>
                    <a:pt x="5577" y="883"/>
                  </a:moveTo>
                  <a:cubicBezTo>
                    <a:pt x="5798" y="883"/>
                    <a:pt x="5955" y="1040"/>
                    <a:pt x="5955" y="1229"/>
                  </a:cubicBezTo>
                  <a:cubicBezTo>
                    <a:pt x="5955" y="1418"/>
                    <a:pt x="5798" y="1576"/>
                    <a:pt x="5577" y="1576"/>
                  </a:cubicBezTo>
                  <a:cubicBezTo>
                    <a:pt x="5388" y="1576"/>
                    <a:pt x="5231" y="1418"/>
                    <a:pt x="5231" y="1229"/>
                  </a:cubicBezTo>
                  <a:cubicBezTo>
                    <a:pt x="5231" y="1040"/>
                    <a:pt x="5388" y="883"/>
                    <a:pt x="5577" y="883"/>
                  </a:cubicBezTo>
                  <a:close/>
                  <a:moveTo>
                    <a:pt x="1" y="1"/>
                  </a:moveTo>
                  <a:lnTo>
                    <a:pt x="1" y="2679"/>
                  </a:lnTo>
                  <a:cubicBezTo>
                    <a:pt x="1" y="2836"/>
                    <a:pt x="1" y="2994"/>
                    <a:pt x="32" y="3151"/>
                  </a:cubicBezTo>
                  <a:lnTo>
                    <a:pt x="3970" y="1576"/>
                  </a:lnTo>
                  <a:cubicBezTo>
                    <a:pt x="4018" y="1560"/>
                    <a:pt x="4065" y="1552"/>
                    <a:pt x="4112" y="1552"/>
                  </a:cubicBezTo>
                  <a:cubicBezTo>
                    <a:pt x="4159" y="1552"/>
                    <a:pt x="4207" y="1560"/>
                    <a:pt x="4254" y="1576"/>
                  </a:cubicBezTo>
                  <a:lnTo>
                    <a:pt x="8161" y="3151"/>
                  </a:lnTo>
                  <a:cubicBezTo>
                    <a:pt x="8192" y="2962"/>
                    <a:pt x="8192" y="2710"/>
                    <a:pt x="8192" y="2521"/>
                  </a:cubicBezTo>
                  <a:lnTo>
                    <a:pt x="8192" y="1"/>
                  </a:lnTo>
                  <a:cubicBezTo>
                    <a:pt x="7877" y="95"/>
                    <a:pt x="7467" y="127"/>
                    <a:pt x="7089" y="127"/>
                  </a:cubicBezTo>
                  <a:lnTo>
                    <a:pt x="1103" y="127"/>
                  </a:lnTo>
                  <a:cubicBezTo>
                    <a:pt x="694" y="127"/>
                    <a:pt x="316" y="95"/>
                    <a:pt x="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9" name="Google Shape;3989;p62"/>
            <p:cNvSpPr/>
            <p:nvPr/>
          </p:nvSpPr>
          <p:spPr>
            <a:xfrm>
              <a:off x="-56332200" y="3406850"/>
              <a:ext cx="193775" cy="110300"/>
            </a:xfrm>
            <a:custGeom>
              <a:rect b="b" l="l" r="r" t="t"/>
              <a:pathLst>
                <a:path extrusionOk="0" h="4412" w="7751">
                  <a:moveTo>
                    <a:pt x="3907" y="1"/>
                  </a:moveTo>
                  <a:lnTo>
                    <a:pt x="1" y="1513"/>
                  </a:lnTo>
                  <a:cubicBezTo>
                    <a:pt x="190" y="2237"/>
                    <a:pt x="599" y="2868"/>
                    <a:pt x="1135" y="3340"/>
                  </a:cubicBezTo>
                  <a:cubicBezTo>
                    <a:pt x="1891" y="4033"/>
                    <a:pt x="2868" y="4411"/>
                    <a:pt x="3907" y="4411"/>
                  </a:cubicBezTo>
                  <a:lnTo>
                    <a:pt x="4285" y="4411"/>
                  </a:lnTo>
                  <a:cubicBezTo>
                    <a:pt x="5924" y="4254"/>
                    <a:pt x="7247" y="3057"/>
                    <a:pt x="7751" y="1513"/>
                  </a:cubicBezTo>
                  <a:lnTo>
                    <a:pt x="390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0" name="Google Shape;3990;p62"/>
            <p:cNvSpPr/>
            <p:nvPr/>
          </p:nvSpPr>
          <p:spPr>
            <a:xfrm>
              <a:off x="-56113225" y="3354075"/>
              <a:ext cx="18125" cy="64625"/>
            </a:xfrm>
            <a:custGeom>
              <a:rect b="b" l="l" r="r" t="t"/>
              <a:pathLst>
                <a:path extrusionOk="0" h="2585" w="725">
                  <a:moveTo>
                    <a:pt x="0" y="1"/>
                  </a:moveTo>
                  <a:lnTo>
                    <a:pt x="0" y="2584"/>
                  </a:lnTo>
                  <a:cubicBezTo>
                    <a:pt x="410" y="2332"/>
                    <a:pt x="725" y="1828"/>
                    <a:pt x="725" y="1261"/>
                  </a:cubicBezTo>
                  <a:cubicBezTo>
                    <a:pt x="725" y="725"/>
                    <a:pt x="473" y="253"/>
                    <a:pt x="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91" name="Google Shape;3991;p62"/>
          <p:cNvGrpSpPr/>
          <p:nvPr/>
        </p:nvGrpSpPr>
        <p:grpSpPr>
          <a:xfrm>
            <a:off x="6832966" y="1997383"/>
            <a:ext cx="283198" cy="265023"/>
            <a:chOff x="-56394425" y="3600600"/>
            <a:chExt cx="319025" cy="298550"/>
          </a:xfrm>
        </p:grpSpPr>
        <p:sp>
          <p:nvSpPr>
            <p:cNvPr id="3992" name="Google Shape;3992;p62"/>
            <p:cNvSpPr/>
            <p:nvPr/>
          </p:nvSpPr>
          <p:spPr>
            <a:xfrm>
              <a:off x="-56272325" y="3861300"/>
              <a:ext cx="74825" cy="37850"/>
            </a:xfrm>
            <a:custGeom>
              <a:rect b="b" l="l" r="r" t="t"/>
              <a:pathLst>
                <a:path extrusionOk="0" h="1514" w="2993">
                  <a:moveTo>
                    <a:pt x="1512" y="1"/>
                  </a:moveTo>
                  <a:cubicBezTo>
                    <a:pt x="851" y="1"/>
                    <a:pt x="284" y="442"/>
                    <a:pt x="95" y="1041"/>
                  </a:cubicBezTo>
                  <a:cubicBezTo>
                    <a:pt x="0" y="1261"/>
                    <a:pt x="221" y="1513"/>
                    <a:pt x="441" y="1513"/>
                  </a:cubicBezTo>
                  <a:lnTo>
                    <a:pt x="2584" y="1513"/>
                  </a:lnTo>
                  <a:cubicBezTo>
                    <a:pt x="2804" y="1513"/>
                    <a:pt x="2993" y="1261"/>
                    <a:pt x="2930" y="1041"/>
                  </a:cubicBezTo>
                  <a:cubicBezTo>
                    <a:pt x="2741" y="442"/>
                    <a:pt x="2174" y="1"/>
                    <a:pt x="151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3" name="Google Shape;3993;p62"/>
            <p:cNvSpPr/>
            <p:nvPr/>
          </p:nvSpPr>
          <p:spPr>
            <a:xfrm>
              <a:off x="-56297550" y="3600600"/>
              <a:ext cx="126050" cy="71700"/>
            </a:xfrm>
            <a:custGeom>
              <a:rect b="b" l="l" r="r" t="t"/>
              <a:pathLst>
                <a:path extrusionOk="0" h="2868" w="5042">
                  <a:moveTo>
                    <a:pt x="2521" y="1"/>
                  </a:moveTo>
                  <a:cubicBezTo>
                    <a:pt x="1576" y="1"/>
                    <a:pt x="694" y="316"/>
                    <a:pt x="1" y="851"/>
                  </a:cubicBezTo>
                  <a:lnTo>
                    <a:pt x="2521" y="2868"/>
                  </a:lnTo>
                  <a:lnTo>
                    <a:pt x="5042" y="851"/>
                  </a:lnTo>
                  <a:cubicBezTo>
                    <a:pt x="4317" y="316"/>
                    <a:pt x="3467" y="1"/>
                    <a:pt x="252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4" name="Google Shape;3994;p62"/>
            <p:cNvSpPr/>
            <p:nvPr/>
          </p:nvSpPr>
          <p:spPr>
            <a:xfrm>
              <a:off x="-56394425" y="3635275"/>
              <a:ext cx="319025" cy="233925"/>
            </a:xfrm>
            <a:custGeom>
              <a:rect b="b" l="l" r="r" t="t"/>
              <a:pathLst>
                <a:path extrusionOk="0" h="9357" w="12761">
                  <a:moveTo>
                    <a:pt x="4884" y="3844"/>
                  </a:moveTo>
                  <a:cubicBezTo>
                    <a:pt x="5105" y="3844"/>
                    <a:pt x="5262" y="4001"/>
                    <a:pt x="5262" y="4190"/>
                  </a:cubicBezTo>
                  <a:cubicBezTo>
                    <a:pt x="5262" y="4411"/>
                    <a:pt x="5105" y="4537"/>
                    <a:pt x="4884" y="4537"/>
                  </a:cubicBezTo>
                  <a:cubicBezTo>
                    <a:pt x="4859" y="4545"/>
                    <a:pt x="4835" y="4549"/>
                    <a:pt x="4811" y="4549"/>
                  </a:cubicBezTo>
                  <a:cubicBezTo>
                    <a:pt x="4656" y="4549"/>
                    <a:pt x="4538" y="4381"/>
                    <a:pt x="4538" y="4190"/>
                  </a:cubicBezTo>
                  <a:cubicBezTo>
                    <a:pt x="4538" y="4001"/>
                    <a:pt x="4695" y="3844"/>
                    <a:pt x="4884" y="3844"/>
                  </a:cubicBezTo>
                  <a:close/>
                  <a:moveTo>
                    <a:pt x="7877" y="3875"/>
                  </a:moveTo>
                  <a:cubicBezTo>
                    <a:pt x="8098" y="3875"/>
                    <a:pt x="8255" y="4033"/>
                    <a:pt x="8255" y="4253"/>
                  </a:cubicBezTo>
                  <a:cubicBezTo>
                    <a:pt x="8287" y="4411"/>
                    <a:pt x="8098" y="4600"/>
                    <a:pt x="7877" y="4600"/>
                  </a:cubicBezTo>
                  <a:cubicBezTo>
                    <a:pt x="7688" y="4600"/>
                    <a:pt x="7531" y="4442"/>
                    <a:pt x="7531" y="4253"/>
                  </a:cubicBezTo>
                  <a:cubicBezTo>
                    <a:pt x="7531" y="4033"/>
                    <a:pt x="7688" y="3875"/>
                    <a:pt x="7877" y="3875"/>
                  </a:cubicBezTo>
                  <a:close/>
                  <a:moveTo>
                    <a:pt x="1072" y="4757"/>
                  </a:moveTo>
                  <a:cubicBezTo>
                    <a:pt x="1356" y="5104"/>
                    <a:pt x="1797" y="5356"/>
                    <a:pt x="2301" y="5356"/>
                  </a:cubicBezTo>
                  <a:cubicBezTo>
                    <a:pt x="2301" y="5734"/>
                    <a:pt x="1954" y="6080"/>
                    <a:pt x="1513" y="6080"/>
                  </a:cubicBezTo>
                  <a:cubicBezTo>
                    <a:pt x="1104" y="6080"/>
                    <a:pt x="757" y="5734"/>
                    <a:pt x="757" y="5356"/>
                  </a:cubicBezTo>
                  <a:cubicBezTo>
                    <a:pt x="757" y="5104"/>
                    <a:pt x="883" y="4883"/>
                    <a:pt x="1072" y="4757"/>
                  </a:cubicBezTo>
                  <a:close/>
                  <a:moveTo>
                    <a:pt x="11721" y="4757"/>
                  </a:moveTo>
                  <a:cubicBezTo>
                    <a:pt x="11910" y="4883"/>
                    <a:pt x="12036" y="5104"/>
                    <a:pt x="12036" y="5356"/>
                  </a:cubicBezTo>
                  <a:cubicBezTo>
                    <a:pt x="12036" y="5734"/>
                    <a:pt x="11658" y="6080"/>
                    <a:pt x="11280" y="6080"/>
                  </a:cubicBezTo>
                  <a:cubicBezTo>
                    <a:pt x="10870" y="6080"/>
                    <a:pt x="10492" y="5734"/>
                    <a:pt x="10492" y="5356"/>
                  </a:cubicBezTo>
                  <a:cubicBezTo>
                    <a:pt x="10965" y="5356"/>
                    <a:pt x="11437" y="5104"/>
                    <a:pt x="11721" y="4757"/>
                  </a:cubicBezTo>
                  <a:close/>
                  <a:moveTo>
                    <a:pt x="7448" y="6403"/>
                  </a:moveTo>
                  <a:cubicBezTo>
                    <a:pt x="7538" y="6403"/>
                    <a:pt x="7625" y="6443"/>
                    <a:pt x="7688" y="6521"/>
                  </a:cubicBezTo>
                  <a:cubicBezTo>
                    <a:pt x="7846" y="6648"/>
                    <a:pt x="7846" y="6868"/>
                    <a:pt x="7720" y="7026"/>
                  </a:cubicBezTo>
                  <a:cubicBezTo>
                    <a:pt x="7373" y="7372"/>
                    <a:pt x="6900" y="7593"/>
                    <a:pt x="6428" y="7593"/>
                  </a:cubicBezTo>
                  <a:cubicBezTo>
                    <a:pt x="5924" y="7593"/>
                    <a:pt x="5451" y="7372"/>
                    <a:pt x="5105" y="7026"/>
                  </a:cubicBezTo>
                  <a:cubicBezTo>
                    <a:pt x="4947" y="6868"/>
                    <a:pt x="4947" y="6648"/>
                    <a:pt x="5105" y="6521"/>
                  </a:cubicBezTo>
                  <a:cubicBezTo>
                    <a:pt x="5183" y="6443"/>
                    <a:pt x="5278" y="6403"/>
                    <a:pt x="5369" y="6403"/>
                  </a:cubicBezTo>
                  <a:cubicBezTo>
                    <a:pt x="5459" y="6403"/>
                    <a:pt x="5546" y="6443"/>
                    <a:pt x="5609" y="6521"/>
                  </a:cubicBezTo>
                  <a:cubicBezTo>
                    <a:pt x="5829" y="6742"/>
                    <a:pt x="6113" y="6852"/>
                    <a:pt x="6396" y="6852"/>
                  </a:cubicBezTo>
                  <a:cubicBezTo>
                    <a:pt x="6680" y="6852"/>
                    <a:pt x="6963" y="6742"/>
                    <a:pt x="7184" y="6521"/>
                  </a:cubicBezTo>
                  <a:cubicBezTo>
                    <a:pt x="7263" y="6443"/>
                    <a:pt x="7357" y="6403"/>
                    <a:pt x="7448" y="6403"/>
                  </a:cubicBezTo>
                  <a:close/>
                  <a:moveTo>
                    <a:pt x="3277" y="0"/>
                  </a:moveTo>
                  <a:cubicBezTo>
                    <a:pt x="2742" y="630"/>
                    <a:pt x="2364" y="1449"/>
                    <a:pt x="2301" y="2363"/>
                  </a:cubicBezTo>
                  <a:lnTo>
                    <a:pt x="2269" y="2363"/>
                  </a:lnTo>
                  <a:cubicBezTo>
                    <a:pt x="1419" y="2363"/>
                    <a:pt x="725" y="3024"/>
                    <a:pt x="725" y="3844"/>
                  </a:cubicBezTo>
                  <a:cubicBezTo>
                    <a:pt x="725" y="3938"/>
                    <a:pt x="725" y="3970"/>
                    <a:pt x="757" y="4033"/>
                  </a:cubicBezTo>
                  <a:cubicBezTo>
                    <a:pt x="284" y="4316"/>
                    <a:pt x="1" y="4789"/>
                    <a:pt x="1" y="5356"/>
                  </a:cubicBezTo>
                  <a:cubicBezTo>
                    <a:pt x="1" y="6175"/>
                    <a:pt x="694" y="6837"/>
                    <a:pt x="1513" y="6837"/>
                  </a:cubicBezTo>
                  <a:cubicBezTo>
                    <a:pt x="1828" y="6837"/>
                    <a:pt x="2143" y="6774"/>
                    <a:pt x="2364" y="6553"/>
                  </a:cubicBezTo>
                  <a:cubicBezTo>
                    <a:pt x="2616" y="7750"/>
                    <a:pt x="3403" y="8821"/>
                    <a:pt x="4506" y="9357"/>
                  </a:cubicBezTo>
                  <a:cubicBezTo>
                    <a:pt x="4884" y="8727"/>
                    <a:pt x="5609" y="8349"/>
                    <a:pt x="6396" y="8349"/>
                  </a:cubicBezTo>
                  <a:cubicBezTo>
                    <a:pt x="7184" y="8349"/>
                    <a:pt x="7877" y="8727"/>
                    <a:pt x="8287" y="9357"/>
                  </a:cubicBezTo>
                  <a:cubicBezTo>
                    <a:pt x="9389" y="8821"/>
                    <a:pt x="10145" y="7782"/>
                    <a:pt x="10398" y="6553"/>
                  </a:cubicBezTo>
                  <a:cubicBezTo>
                    <a:pt x="10650" y="6711"/>
                    <a:pt x="10965" y="6837"/>
                    <a:pt x="11280" y="6837"/>
                  </a:cubicBezTo>
                  <a:cubicBezTo>
                    <a:pt x="12099" y="6837"/>
                    <a:pt x="12760" y="6175"/>
                    <a:pt x="12760" y="5356"/>
                  </a:cubicBezTo>
                  <a:cubicBezTo>
                    <a:pt x="12760" y="4789"/>
                    <a:pt x="12445" y="4285"/>
                    <a:pt x="11973" y="4033"/>
                  </a:cubicBezTo>
                  <a:lnTo>
                    <a:pt x="11973" y="3844"/>
                  </a:lnTo>
                  <a:cubicBezTo>
                    <a:pt x="11973" y="3024"/>
                    <a:pt x="11280" y="2363"/>
                    <a:pt x="10461" y="2363"/>
                  </a:cubicBezTo>
                  <a:lnTo>
                    <a:pt x="10398" y="2363"/>
                  </a:lnTo>
                  <a:cubicBezTo>
                    <a:pt x="10335" y="1449"/>
                    <a:pt x="9988" y="662"/>
                    <a:pt x="9421" y="0"/>
                  </a:cubicBezTo>
                  <a:lnTo>
                    <a:pt x="6585" y="2268"/>
                  </a:lnTo>
                  <a:cubicBezTo>
                    <a:pt x="6522" y="2300"/>
                    <a:pt x="6428" y="2363"/>
                    <a:pt x="6365" y="2363"/>
                  </a:cubicBezTo>
                  <a:cubicBezTo>
                    <a:pt x="6270" y="2363"/>
                    <a:pt x="6207" y="2300"/>
                    <a:pt x="6113" y="2268"/>
                  </a:cubicBezTo>
                  <a:lnTo>
                    <a:pt x="327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95" name="Google Shape;3995;p62"/>
          <p:cNvGrpSpPr/>
          <p:nvPr/>
        </p:nvGrpSpPr>
        <p:grpSpPr>
          <a:xfrm>
            <a:off x="6845561" y="2427403"/>
            <a:ext cx="258010" cy="281778"/>
            <a:chOff x="-56379450" y="3983400"/>
            <a:chExt cx="290650" cy="317425"/>
          </a:xfrm>
        </p:grpSpPr>
        <p:sp>
          <p:nvSpPr>
            <p:cNvPr id="3996" name="Google Shape;3996;p62"/>
            <p:cNvSpPr/>
            <p:nvPr/>
          </p:nvSpPr>
          <p:spPr>
            <a:xfrm>
              <a:off x="-56330625" y="3983400"/>
              <a:ext cx="241825" cy="111075"/>
            </a:xfrm>
            <a:custGeom>
              <a:rect b="b" l="l" r="r" t="t"/>
              <a:pathLst>
                <a:path extrusionOk="0" h="4443" w="9673">
                  <a:moveTo>
                    <a:pt x="725" y="0"/>
                  </a:moveTo>
                  <a:cubicBezTo>
                    <a:pt x="536" y="0"/>
                    <a:pt x="410" y="126"/>
                    <a:pt x="379" y="315"/>
                  </a:cubicBezTo>
                  <a:lnTo>
                    <a:pt x="1" y="2300"/>
                  </a:lnTo>
                  <a:cubicBezTo>
                    <a:pt x="129" y="2274"/>
                    <a:pt x="257" y="2262"/>
                    <a:pt x="382" y="2262"/>
                  </a:cubicBezTo>
                  <a:cubicBezTo>
                    <a:pt x="869" y="2262"/>
                    <a:pt x="1320" y="2453"/>
                    <a:pt x="1671" y="2804"/>
                  </a:cubicBezTo>
                  <a:cubicBezTo>
                    <a:pt x="2017" y="2473"/>
                    <a:pt x="2498" y="2308"/>
                    <a:pt x="2978" y="2308"/>
                  </a:cubicBezTo>
                  <a:cubicBezTo>
                    <a:pt x="3458" y="2308"/>
                    <a:pt x="3939" y="2473"/>
                    <a:pt x="4285" y="2804"/>
                  </a:cubicBezTo>
                  <a:cubicBezTo>
                    <a:pt x="4636" y="2453"/>
                    <a:pt x="5107" y="2262"/>
                    <a:pt x="5602" y="2262"/>
                  </a:cubicBezTo>
                  <a:cubicBezTo>
                    <a:pt x="5729" y="2262"/>
                    <a:pt x="5858" y="2274"/>
                    <a:pt x="5987" y="2300"/>
                  </a:cubicBezTo>
                  <a:lnTo>
                    <a:pt x="5766" y="1292"/>
                  </a:lnTo>
                  <a:lnTo>
                    <a:pt x="7625" y="2741"/>
                  </a:lnTo>
                  <a:cubicBezTo>
                    <a:pt x="7499" y="2899"/>
                    <a:pt x="7467" y="3119"/>
                    <a:pt x="7467" y="3340"/>
                  </a:cubicBezTo>
                  <a:cubicBezTo>
                    <a:pt x="7467" y="3970"/>
                    <a:pt x="7972" y="4442"/>
                    <a:pt x="8570" y="4442"/>
                  </a:cubicBezTo>
                  <a:cubicBezTo>
                    <a:pt x="9200" y="4442"/>
                    <a:pt x="9673" y="3938"/>
                    <a:pt x="9673" y="3340"/>
                  </a:cubicBezTo>
                  <a:cubicBezTo>
                    <a:pt x="9673" y="2678"/>
                    <a:pt x="9169" y="2205"/>
                    <a:pt x="8570" y="2205"/>
                  </a:cubicBezTo>
                  <a:cubicBezTo>
                    <a:pt x="8444" y="2205"/>
                    <a:pt x="8318" y="2237"/>
                    <a:pt x="8224" y="2300"/>
                  </a:cubicBezTo>
                  <a:lnTo>
                    <a:pt x="5451" y="63"/>
                  </a:lnTo>
                  <a:lnTo>
                    <a:pt x="5420" y="63"/>
                  </a:lnTo>
                  <a:cubicBezTo>
                    <a:pt x="5325" y="32"/>
                    <a:pt x="5262" y="0"/>
                    <a:pt x="523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7" name="Google Shape;3997;p62"/>
            <p:cNvSpPr/>
            <p:nvPr/>
          </p:nvSpPr>
          <p:spPr>
            <a:xfrm>
              <a:off x="-56350300" y="4058225"/>
              <a:ext cx="186675" cy="55150"/>
            </a:xfrm>
            <a:custGeom>
              <a:rect b="b" l="l" r="r" t="t"/>
              <a:pathLst>
                <a:path extrusionOk="0" h="2206" w="7467">
                  <a:moveTo>
                    <a:pt x="1103" y="0"/>
                  </a:moveTo>
                  <a:cubicBezTo>
                    <a:pt x="441" y="0"/>
                    <a:pt x="0" y="504"/>
                    <a:pt x="0" y="1103"/>
                  </a:cubicBezTo>
                  <a:cubicBezTo>
                    <a:pt x="32" y="1701"/>
                    <a:pt x="504" y="2205"/>
                    <a:pt x="1134" y="2205"/>
                  </a:cubicBezTo>
                  <a:cubicBezTo>
                    <a:pt x="1512" y="2205"/>
                    <a:pt x="1922" y="1985"/>
                    <a:pt x="2111" y="1607"/>
                  </a:cubicBezTo>
                  <a:cubicBezTo>
                    <a:pt x="2174" y="1497"/>
                    <a:pt x="2300" y="1441"/>
                    <a:pt x="2430" y="1441"/>
                  </a:cubicBezTo>
                  <a:cubicBezTo>
                    <a:pt x="2560" y="1441"/>
                    <a:pt x="2694" y="1497"/>
                    <a:pt x="2773" y="1607"/>
                  </a:cubicBezTo>
                  <a:cubicBezTo>
                    <a:pt x="2962" y="1985"/>
                    <a:pt x="3371" y="2205"/>
                    <a:pt x="3749" y="2205"/>
                  </a:cubicBezTo>
                  <a:cubicBezTo>
                    <a:pt x="4159" y="2205"/>
                    <a:pt x="4537" y="1985"/>
                    <a:pt x="4757" y="1607"/>
                  </a:cubicBezTo>
                  <a:cubicBezTo>
                    <a:pt x="4820" y="1512"/>
                    <a:pt x="4946" y="1418"/>
                    <a:pt x="5072" y="1418"/>
                  </a:cubicBezTo>
                  <a:cubicBezTo>
                    <a:pt x="5167" y="1418"/>
                    <a:pt x="5325" y="1512"/>
                    <a:pt x="5388" y="1607"/>
                  </a:cubicBezTo>
                  <a:cubicBezTo>
                    <a:pt x="5577" y="1985"/>
                    <a:pt x="5955" y="2205"/>
                    <a:pt x="6364" y="2205"/>
                  </a:cubicBezTo>
                  <a:cubicBezTo>
                    <a:pt x="6994" y="2205"/>
                    <a:pt x="7467" y="1701"/>
                    <a:pt x="7467" y="1103"/>
                  </a:cubicBezTo>
                  <a:cubicBezTo>
                    <a:pt x="7467" y="473"/>
                    <a:pt x="6963" y="0"/>
                    <a:pt x="6364" y="0"/>
                  </a:cubicBezTo>
                  <a:cubicBezTo>
                    <a:pt x="5955" y="0"/>
                    <a:pt x="5577" y="252"/>
                    <a:pt x="5388" y="599"/>
                  </a:cubicBezTo>
                  <a:cubicBezTo>
                    <a:pt x="5325" y="709"/>
                    <a:pt x="5191" y="764"/>
                    <a:pt x="5057" y="764"/>
                  </a:cubicBezTo>
                  <a:cubicBezTo>
                    <a:pt x="4923" y="764"/>
                    <a:pt x="4789" y="709"/>
                    <a:pt x="4726" y="599"/>
                  </a:cubicBezTo>
                  <a:cubicBezTo>
                    <a:pt x="4505" y="252"/>
                    <a:pt x="4127" y="0"/>
                    <a:pt x="3718" y="0"/>
                  </a:cubicBezTo>
                  <a:cubicBezTo>
                    <a:pt x="3340" y="0"/>
                    <a:pt x="2930" y="252"/>
                    <a:pt x="2741" y="599"/>
                  </a:cubicBezTo>
                  <a:cubicBezTo>
                    <a:pt x="2678" y="709"/>
                    <a:pt x="2552" y="764"/>
                    <a:pt x="2422" y="764"/>
                  </a:cubicBezTo>
                  <a:cubicBezTo>
                    <a:pt x="2292" y="764"/>
                    <a:pt x="2158" y="709"/>
                    <a:pt x="2079" y="599"/>
                  </a:cubicBezTo>
                  <a:cubicBezTo>
                    <a:pt x="1890" y="252"/>
                    <a:pt x="1481" y="0"/>
                    <a:pt x="11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8" name="Google Shape;3998;p62"/>
            <p:cNvSpPr/>
            <p:nvPr/>
          </p:nvSpPr>
          <p:spPr>
            <a:xfrm>
              <a:off x="-56245550" y="4168275"/>
              <a:ext cx="78000" cy="26600"/>
            </a:xfrm>
            <a:custGeom>
              <a:rect b="b" l="l" r="r" t="t"/>
              <a:pathLst>
                <a:path extrusionOk="0" h="1064" w="3120">
                  <a:moveTo>
                    <a:pt x="594" y="1"/>
                  </a:moveTo>
                  <a:cubicBezTo>
                    <a:pt x="555" y="1"/>
                    <a:pt x="515" y="4"/>
                    <a:pt x="473" y="9"/>
                  </a:cubicBezTo>
                  <a:cubicBezTo>
                    <a:pt x="284" y="40"/>
                    <a:pt x="126" y="166"/>
                    <a:pt x="0" y="324"/>
                  </a:cubicBezTo>
                  <a:lnTo>
                    <a:pt x="158" y="481"/>
                  </a:lnTo>
                  <a:cubicBezTo>
                    <a:pt x="410" y="733"/>
                    <a:pt x="630" y="891"/>
                    <a:pt x="945" y="954"/>
                  </a:cubicBezTo>
                  <a:cubicBezTo>
                    <a:pt x="1153" y="1029"/>
                    <a:pt x="1367" y="1064"/>
                    <a:pt x="1579" y="1064"/>
                  </a:cubicBezTo>
                  <a:cubicBezTo>
                    <a:pt x="2172" y="1064"/>
                    <a:pt x="2748" y="788"/>
                    <a:pt x="3119" y="324"/>
                  </a:cubicBezTo>
                  <a:lnTo>
                    <a:pt x="3119" y="324"/>
                  </a:lnTo>
                  <a:lnTo>
                    <a:pt x="2521" y="513"/>
                  </a:lnTo>
                  <a:cubicBezTo>
                    <a:pt x="2355" y="596"/>
                    <a:pt x="2183" y="634"/>
                    <a:pt x="2013" y="634"/>
                  </a:cubicBezTo>
                  <a:cubicBezTo>
                    <a:pt x="1665" y="634"/>
                    <a:pt x="1325" y="473"/>
                    <a:pt x="1071" y="198"/>
                  </a:cubicBezTo>
                  <a:cubicBezTo>
                    <a:pt x="940" y="67"/>
                    <a:pt x="787" y="1"/>
                    <a:pt x="59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9" name="Google Shape;3999;p62"/>
            <p:cNvSpPr/>
            <p:nvPr/>
          </p:nvSpPr>
          <p:spPr>
            <a:xfrm>
              <a:off x="-56359750" y="4112550"/>
              <a:ext cx="204800" cy="53100"/>
            </a:xfrm>
            <a:custGeom>
              <a:rect b="b" l="l" r="r" t="t"/>
              <a:pathLst>
                <a:path extrusionOk="0" h="2124" w="8192">
                  <a:moveTo>
                    <a:pt x="0" y="1"/>
                  </a:moveTo>
                  <a:lnTo>
                    <a:pt x="0" y="1608"/>
                  </a:lnTo>
                  <a:lnTo>
                    <a:pt x="1386" y="2080"/>
                  </a:lnTo>
                  <a:cubicBezTo>
                    <a:pt x="1455" y="2109"/>
                    <a:pt x="1529" y="2124"/>
                    <a:pt x="1605" y="2124"/>
                  </a:cubicBezTo>
                  <a:cubicBezTo>
                    <a:pt x="1773" y="2124"/>
                    <a:pt x="1949" y="2053"/>
                    <a:pt x="2079" y="1923"/>
                  </a:cubicBezTo>
                  <a:cubicBezTo>
                    <a:pt x="2333" y="1669"/>
                    <a:pt x="2689" y="1517"/>
                    <a:pt x="3048" y="1517"/>
                  </a:cubicBezTo>
                  <a:cubicBezTo>
                    <a:pt x="3135" y="1517"/>
                    <a:pt x="3222" y="1526"/>
                    <a:pt x="3308" y="1545"/>
                  </a:cubicBezTo>
                  <a:cubicBezTo>
                    <a:pt x="3623" y="1576"/>
                    <a:pt x="3907" y="1734"/>
                    <a:pt x="4096" y="1954"/>
                  </a:cubicBezTo>
                  <a:cubicBezTo>
                    <a:pt x="4316" y="1734"/>
                    <a:pt x="4568" y="1576"/>
                    <a:pt x="4883" y="1545"/>
                  </a:cubicBezTo>
                  <a:cubicBezTo>
                    <a:pt x="4975" y="1526"/>
                    <a:pt x="5066" y="1517"/>
                    <a:pt x="5155" y="1517"/>
                  </a:cubicBezTo>
                  <a:cubicBezTo>
                    <a:pt x="5523" y="1517"/>
                    <a:pt x="5858" y="1669"/>
                    <a:pt x="6112" y="1923"/>
                  </a:cubicBezTo>
                  <a:cubicBezTo>
                    <a:pt x="6243" y="2053"/>
                    <a:pt x="6403" y="2124"/>
                    <a:pt x="6583" y="2124"/>
                  </a:cubicBezTo>
                  <a:cubicBezTo>
                    <a:pt x="6664" y="2124"/>
                    <a:pt x="6749" y="2109"/>
                    <a:pt x="6837" y="2080"/>
                  </a:cubicBezTo>
                  <a:lnTo>
                    <a:pt x="8191" y="1608"/>
                  </a:lnTo>
                  <a:lnTo>
                    <a:pt x="8191" y="1"/>
                  </a:lnTo>
                  <a:cubicBezTo>
                    <a:pt x="7845" y="473"/>
                    <a:pt x="7341" y="726"/>
                    <a:pt x="6711" y="726"/>
                  </a:cubicBezTo>
                  <a:cubicBezTo>
                    <a:pt x="6207" y="726"/>
                    <a:pt x="5766" y="536"/>
                    <a:pt x="5419" y="190"/>
                  </a:cubicBezTo>
                  <a:cubicBezTo>
                    <a:pt x="5072" y="521"/>
                    <a:pt x="4584" y="686"/>
                    <a:pt x="4100" y="686"/>
                  </a:cubicBezTo>
                  <a:cubicBezTo>
                    <a:pt x="3615" y="686"/>
                    <a:pt x="3135" y="521"/>
                    <a:pt x="2804" y="190"/>
                  </a:cubicBezTo>
                  <a:cubicBezTo>
                    <a:pt x="2457" y="536"/>
                    <a:pt x="1985" y="726"/>
                    <a:pt x="1512" y="726"/>
                  </a:cubicBezTo>
                  <a:cubicBezTo>
                    <a:pt x="882" y="726"/>
                    <a:pt x="378" y="410"/>
                    <a:pt x="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0" name="Google Shape;4000;p62"/>
            <p:cNvSpPr/>
            <p:nvPr/>
          </p:nvSpPr>
          <p:spPr>
            <a:xfrm>
              <a:off x="-56345575" y="4169000"/>
              <a:ext cx="77200" cy="26325"/>
            </a:xfrm>
            <a:custGeom>
              <a:rect b="b" l="l" r="r" t="t"/>
              <a:pathLst>
                <a:path extrusionOk="0" h="1053" w="3088">
                  <a:moveTo>
                    <a:pt x="2471" y="0"/>
                  </a:moveTo>
                  <a:cubicBezTo>
                    <a:pt x="2311" y="0"/>
                    <a:pt x="2170" y="47"/>
                    <a:pt x="2048" y="169"/>
                  </a:cubicBezTo>
                  <a:cubicBezTo>
                    <a:pt x="1752" y="465"/>
                    <a:pt x="1391" y="612"/>
                    <a:pt x="1011" y="612"/>
                  </a:cubicBezTo>
                  <a:cubicBezTo>
                    <a:pt x="865" y="612"/>
                    <a:pt x="716" y="591"/>
                    <a:pt x="567" y="547"/>
                  </a:cubicBezTo>
                  <a:lnTo>
                    <a:pt x="0" y="326"/>
                  </a:lnTo>
                  <a:lnTo>
                    <a:pt x="0" y="326"/>
                  </a:lnTo>
                  <a:cubicBezTo>
                    <a:pt x="374" y="794"/>
                    <a:pt x="939" y="1053"/>
                    <a:pt x="1527" y="1053"/>
                  </a:cubicBezTo>
                  <a:cubicBezTo>
                    <a:pt x="1731" y="1053"/>
                    <a:pt x="1939" y="1022"/>
                    <a:pt x="2143" y="956"/>
                  </a:cubicBezTo>
                  <a:cubicBezTo>
                    <a:pt x="2426" y="893"/>
                    <a:pt x="2710" y="704"/>
                    <a:pt x="2930" y="484"/>
                  </a:cubicBezTo>
                  <a:lnTo>
                    <a:pt x="3088" y="326"/>
                  </a:lnTo>
                  <a:cubicBezTo>
                    <a:pt x="2993" y="169"/>
                    <a:pt x="2836" y="74"/>
                    <a:pt x="2615" y="11"/>
                  </a:cubicBezTo>
                  <a:cubicBezTo>
                    <a:pt x="2566" y="4"/>
                    <a:pt x="2518" y="0"/>
                    <a:pt x="247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1" name="Google Shape;4001;p62"/>
            <p:cNvSpPr/>
            <p:nvPr/>
          </p:nvSpPr>
          <p:spPr>
            <a:xfrm>
              <a:off x="-56379450" y="4180300"/>
              <a:ext cx="242600" cy="120525"/>
            </a:xfrm>
            <a:custGeom>
              <a:rect b="b" l="l" r="r" t="t"/>
              <a:pathLst>
                <a:path extrusionOk="0" h="4821" w="9704">
                  <a:moveTo>
                    <a:pt x="473" y="0"/>
                  </a:moveTo>
                  <a:cubicBezTo>
                    <a:pt x="221" y="284"/>
                    <a:pt x="0" y="662"/>
                    <a:pt x="0" y="1071"/>
                  </a:cubicBezTo>
                  <a:cubicBezTo>
                    <a:pt x="0" y="1576"/>
                    <a:pt x="284" y="2048"/>
                    <a:pt x="725" y="2332"/>
                  </a:cubicBezTo>
                  <a:cubicBezTo>
                    <a:pt x="946" y="2489"/>
                    <a:pt x="1229" y="2552"/>
                    <a:pt x="1513" y="2552"/>
                  </a:cubicBezTo>
                  <a:cubicBezTo>
                    <a:pt x="1513" y="3403"/>
                    <a:pt x="2174" y="4064"/>
                    <a:pt x="2993" y="4064"/>
                  </a:cubicBezTo>
                  <a:cubicBezTo>
                    <a:pt x="3214" y="4064"/>
                    <a:pt x="3372" y="4033"/>
                    <a:pt x="3529" y="3970"/>
                  </a:cubicBezTo>
                  <a:cubicBezTo>
                    <a:pt x="3750" y="4506"/>
                    <a:pt x="4254" y="4821"/>
                    <a:pt x="4852" y="4821"/>
                  </a:cubicBezTo>
                  <a:cubicBezTo>
                    <a:pt x="5451" y="4821"/>
                    <a:pt x="5955" y="4443"/>
                    <a:pt x="6207" y="3970"/>
                  </a:cubicBezTo>
                  <a:cubicBezTo>
                    <a:pt x="6333" y="4064"/>
                    <a:pt x="6554" y="4064"/>
                    <a:pt x="6711" y="4064"/>
                  </a:cubicBezTo>
                  <a:cubicBezTo>
                    <a:pt x="7530" y="4064"/>
                    <a:pt x="8192" y="3403"/>
                    <a:pt x="8192" y="2552"/>
                  </a:cubicBezTo>
                  <a:cubicBezTo>
                    <a:pt x="9042" y="2552"/>
                    <a:pt x="9704" y="1891"/>
                    <a:pt x="9704" y="1071"/>
                  </a:cubicBezTo>
                  <a:cubicBezTo>
                    <a:pt x="9704" y="662"/>
                    <a:pt x="9546" y="284"/>
                    <a:pt x="9231" y="0"/>
                  </a:cubicBezTo>
                  <a:lnTo>
                    <a:pt x="9168" y="158"/>
                  </a:lnTo>
                  <a:cubicBezTo>
                    <a:pt x="8664" y="945"/>
                    <a:pt x="7814" y="1387"/>
                    <a:pt x="6900" y="1387"/>
                  </a:cubicBezTo>
                  <a:cubicBezTo>
                    <a:pt x="6617" y="1387"/>
                    <a:pt x="6301" y="1355"/>
                    <a:pt x="6018" y="1229"/>
                  </a:cubicBezTo>
                  <a:cubicBezTo>
                    <a:pt x="5640" y="1103"/>
                    <a:pt x="5230" y="882"/>
                    <a:pt x="4978" y="567"/>
                  </a:cubicBezTo>
                  <a:lnTo>
                    <a:pt x="4884" y="473"/>
                  </a:lnTo>
                  <a:lnTo>
                    <a:pt x="4821" y="567"/>
                  </a:lnTo>
                  <a:cubicBezTo>
                    <a:pt x="4506" y="882"/>
                    <a:pt x="4159" y="1071"/>
                    <a:pt x="3750" y="1229"/>
                  </a:cubicBezTo>
                  <a:cubicBezTo>
                    <a:pt x="3466" y="1292"/>
                    <a:pt x="3151" y="1387"/>
                    <a:pt x="2899" y="1387"/>
                  </a:cubicBezTo>
                  <a:cubicBezTo>
                    <a:pt x="1985" y="1387"/>
                    <a:pt x="1103" y="945"/>
                    <a:pt x="599" y="158"/>
                  </a:cubicBezTo>
                  <a:lnTo>
                    <a:pt x="47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2" name="Google Shape;4002;p62"/>
            <p:cNvSpPr/>
            <p:nvPr/>
          </p:nvSpPr>
          <p:spPr>
            <a:xfrm>
              <a:off x="-56181750" y="4039300"/>
              <a:ext cx="0" cy="25"/>
            </a:xfrm>
            <a:custGeom>
              <a:rect b="b" l="l" r="r" t="t"/>
              <a:pathLst>
                <a:path extrusionOk="0" h="1" w="0">
                  <a:moveTo>
                    <a:pt x="0" y="1"/>
                  </a:move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3" name="Google Shape;4003;p62"/>
            <p:cNvSpPr/>
            <p:nvPr/>
          </p:nvSpPr>
          <p:spPr>
            <a:xfrm>
              <a:off x="-56332200" y="4039300"/>
              <a:ext cx="25" cy="25"/>
            </a:xfrm>
            <a:custGeom>
              <a:rect b="b" l="l" r="r" t="t"/>
              <a:pathLst>
                <a:path extrusionOk="0" h="1" w="1">
                  <a:moveTo>
                    <a:pt x="1" y="1"/>
                  </a:move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04" name="Google Shape;4004;p62"/>
          <p:cNvGrpSpPr/>
          <p:nvPr/>
        </p:nvGrpSpPr>
        <p:grpSpPr>
          <a:xfrm>
            <a:off x="5541100" y="2863170"/>
            <a:ext cx="249621" cy="283176"/>
            <a:chOff x="-54401725" y="3198925"/>
            <a:chExt cx="281200" cy="319000"/>
          </a:xfrm>
        </p:grpSpPr>
        <p:sp>
          <p:nvSpPr>
            <p:cNvPr id="4005" name="Google Shape;4005;p62"/>
            <p:cNvSpPr/>
            <p:nvPr/>
          </p:nvSpPr>
          <p:spPr>
            <a:xfrm>
              <a:off x="-54159150" y="3465925"/>
              <a:ext cx="38625" cy="52000"/>
            </a:xfrm>
            <a:custGeom>
              <a:rect b="b" l="l" r="r" t="t"/>
              <a:pathLst>
                <a:path extrusionOk="0" h="2080" w="1545">
                  <a:moveTo>
                    <a:pt x="789" y="0"/>
                  </a:moveTo>
                  <a:cubicBezTo>
                    <a:pt x="379" y="0"/>
                    <a:pt x="1" y="316"/>
                    <a:pt x="1" y="725"/>
                  </a:cubicBezTo>
                  <a:cubicBezTo>
                    <a:pt x="1" y="851"/>
                    <a:pt x="32" y="946"/>
                    <a:pt x="64" y="1040"/>
                  </a:cubicBezTo>
                  <a:lnTo>
                    <a:pt x="631" y="1985"/>
                  </a:lnTo>
                  <a:cubicBezTo>
                    <a:pt x="663" y="2048"/>
                    <a:pt x="694" y="2080"/>
                    <a:pt x="789" y="2080"/>
                  </a:cubicBezTo>
                  <a:cubicBezTo>
                    <a:pt x="852" y="2080"/>
                    <a:pt x="915" y="2017"/>
                    <a:pt x="946" y="1985"/>
                  </a:cubicBezTo>
                  <a:lnTo>
                    <a:pt x="1450" y="1072"/>
                  </a:lnTo>
                  <a:cubicBezTo>
                    <a:pt x="1482" y="977"/>
                    <a:pt x="1545" y="851"/>
                    <a:pt x="1545" y="725"/>
                  </a:cubicBezTo>
                  <a:cubicBezTo>
                    <a:pt x="1545" y="347"/>
                    <a:pt x="1167" y="0"/>
                    <a:pt x="78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6" name="Google Shape;4006;p62"/>
            <p:cNvSpPr/>
            <p:nvPr/>
          </p:nvSpPr>
          <p:spPr>
            <a:xfrm>
              <a:off x="-54401725" y="3465925"/>
              <a:ext cx="38600" cy="52000"/>
            </a:xfrm>
            <a:custGeom>
              <a:rect b="b" l="l" r="r" t="t"/>
              <a:pathLst>
                <a:path extrusionOk="0" h="2080" w="1544">
                  <a:moveTo>
                    <a:pt x="788" y="0"/>
                  </a:moveTo>
                  <a:cubicBezTo>
                    <a:pt x="410" y="0"/>
                    <a:pt x="0" y="316"/>
                    <a:pt x="0" y="725"/>
                  </a:cubicBezTo>
                  <a:cubicBezTo>
                    <a:pt x="0" y="851"/>
                    <a:pt x="63" y="946"/>
                    <a:pt x="95" y="1040"/>
                  </a:cubicBezTo>
                  <a:lnTo>
                    <a:pt x="631" y="1985"/>
                  </a:lnTo>
                  <a:cubicBezTo>
                    <a:pt x="694" y="2048"/>
                    <a:pt x="725" y="2080"/>
                    <a:pt x="788" y="2080"/>
                  </a:cubicBezTo>
                  <a:cubicBezTo>
                    <a:pt x="883" y="2080"/>
                    <a:pt x="914" y="2017"/>
                    <a:pt x="946" y="1985"/>
                  </a:cubicBezTo>
                  <a:lnTo>
                    <a:pt x="1481" y="1072"/>
                  </a:lnTo>
                  <a:cubicBezTo>
                    <a:pt x="1513" y="977"/>
                    <a:pt x="1544" y="851"/>
                    <a:pt x="1544" y="725"/>
                  </a:cubicBezTo>
                  <a:cubicBezTo>
                    <a:pt x="1544" y="347"/>
                    <a:pt x="1198" y="0"/>
                    <a:pt x="78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7" name="Google Shape;4007;p62"/>
            <p:cNvSpPr/>
            <p:nvPr/>
          </p:nvSpPr>
          <p:spPr>
            <a:xfrm>
              <a:off x="-54176475" y="3224125"/>
              <a:ext cx="17350" cy="61450"/>
            </a:xfrm>
            <a:custGeom>
              <a:rect b="b" l="l" r="r" t="t"/>
              <a:pathLst>
                <a:path extrusionOk="0" h="2458" w="694">
                  <a:moveTo>
                    <a:pt x="347" y="0"/>
                  </a:moveTo>
                  <a:cubicBezTo>
                    <a:pt x="190" y="316"/>
                    <a:pt x="1" y="757"/>
                    <a:pt x="1" y="1229"/>
                  </a:cubicBezTo>
                  <a:cubicBezTo>
                    <a:pt x="1" y="1702"/>
                    <a:pt x="190" y="2143"/>
                    <a:pt x="347" y="2458"/>
                  </a:cubicBezTo>
                  <a:cubicBezTo>
                    <a:pt x="505" y="2143"/>
                    <a:pt x="694" y="1702"/>
                    <a:pt x="694" y="1229"/>
                  </a:cubicBezTo>
                  <a:cubicBezTo>
                    <a:pt x="694" y="757"/>
                    <a:pt x="505" y="316"/>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8" name="Google Shape;4008;p62"/>
            <p:cNvSpPr/>
            <p:nvPr/>
          </p:nvSpPr>
          <p:spPr>
            <a:xfrm>
              <a:off x="-54385975" y="3198925"/>
              <a:ext cx="198500" cy="74850"/>
            </a:xfrm>
            <a:custGeom>
              <a:rect b="b" l="l" r="r" t="t"/>
              <a:pathLst>
                <a:path extrusionOk="0" h="2994" w="7940">
                  <a:moveTo>
                    <a:pt x="4978" y="0"/>
                  </a:moveTo>
                  <a:cubicBezTo>
                    <a:pt x="2836" y="0"/>
                    <a:pt x="946" y="1229"/>
                    <a:pt x="1" y="2993"/>
                  </a:cubicBezTo>
                  <a:lnTo>
                    <a:pt x="7688" y="2993"/>
                  </a:lnTo>
                  <a:cubicBezTo>
                    <a:pt x="7625" y="2741"/>
                    <a:pt x="7562" y="2521"/>
                    <a:pt x="7562" y="2237"/>
                  </a:cubicBezTo>
                  <a:cubicBezTo>
                    <a:pt x="7562" y="1733"/>
                    <a:pt x="7719" y="1261"/>
                    <a:pt x="7940" y="851"/>
                  </a:cubicBezTo>
                  <a:cubicBezTo>
                    <a:pt x="7026" y="315"/>
                    <a:pt x="6049" y="0"/>
                    <a:pt x="497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9" name="Google Shape;4009;p62"/>
            <p:cNvSpPr/>
            <p:nvPr/>
          </p:nvSpPr>
          <p:spPr>
            <a:xfrm>
              <a:off x="-54400950" y="3385575"/>
              <a:ext cx="37050" cy="19725"/>
            </a:xfrm>
            <a:custGeom>
              <a:rect b="b" l="l" r="r" t="t"/>
              <a:pathLst>
                <a:path extrusionOk="0" h="789" w="1482">
                  <a:moveTo>
                    <a:pt x="1" y="1"/>
                  </a:moveTo>
                  <a:lnTo>
                    <a:pt x="1" y="789"/>
                  </a:lnTo>
                  <a:lnTo>
                    <a:pt x="1482" y="789"/>
                  </a:lnTo>
                  <a:lnTo>
                    <a:pt x="148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0" name="Google Shape;4010;p62"/>
            <p:cNvSpPr/>
            <p:nvPr/>
          </p:nvSpPr>
          <p:spPr>
            <a:xfrm>
              <a:off x="-54401725" y="3292650"/>
              <a:ext cx="128400" cy="74850"/>
            </a:xfrm>
            <a:custGeom>
              <a:rect b="b" l="l" r="r" t="t"/>
              <a:pathLst>
                <a:path extrusionOk="0" h="2994" w="5136">
                  <a:moveTo>
                    <a:pt x="315" y="0"/>
                  </a:moveTo>
                  <a:cubicBezTo>
                    <a:pt x="126" y="567"/>
                    <a:pt x="0" y="1198"/>
                    <a:pt x="0" y="1828"/>
                  </a:cubicBezTo>
                  <a:lnTo>
                    <a:pt x="0" y="2993"/>
                  </a:lnTo>
                  <a:lnTo>
                    <a:pt x="1513" y="2993"/>
                  </a:lnTo>
                  <a:lnTo>
                    <a:pt x="1513" y="1828"/>
                  </a:lnTo>
                  <a:cubicBezTo>
                    <a:pt x="1513" y="1639"/>
                    <a:pt x="1670" y="1481"/>
                    <a:pt x="1859" y="1481"/>
                  </a:cubicBezTo>
                  <a:lnTo>
                    <a:pt x="2615" y="1481"/>
                  </a:lnTo>
                  <a:cubicBezTo>
                    <a:pt x="3592" y="1481"/>
                    <a:pt x="4821" y="788"/>
                    <a:pt x="513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1" name="Google Shape;4011;p62"/>
            <p:cNvSpPr/>
            <p:nvPr/>
          </p:nvSpPr>
          <p:spPr>
            <a:xfrm>
              <a:off x="-54250500" y="3266650"/>
              <a:ext cx="128400" cy="99275"/>
            </a:xfrm>
            <a:custGeom>
              <a:rect b="b" l="l" r="r" t="t"/>
              <a:pathLst>
                <a:path extrusionOk="0" h="3971" w="5136">
                  <a:moveTo>
                    <a:pt x="4317" y="1"/>
                  </a:moveTo>
                  <a:cubicBezTo>
                    <a:pt x="4159" y="914"/>
                    <a:pt x="3560" y="1607"/>
                    <a:pt x="3529" y="1607"/>
                  </a:cubicBezTo>
                  <a:cubicBezTo>
                    <a:pt x="3466" y="1702"/>
                    <a:pt x="3371" y="1734"/>
                    <a:pt x="3245" y="1734"/>
                  </a:cubicBezTo>
                  <a:cubicBezTo>
                    <a:pt x="3151" y="1734"/>
                    <a:pt x="3056" y="1702"/>
                    <a:pt x="2993" y="1607"/>
                  </a:cubicBezTo>
                  <a:cubicBezTo>
                    <a:pt x="2993" y="1607"/>
                    <a:pt x="2741" y="1387"/>
                    <a:pt x="2552" y="977"/>
                  </a:cubicBezTo>
                  <a:lnTo>
                    <a:pt x="0" y="977"/>
                  </a:lnTo>
                  <a:cubicBezTo>
                    <a:pt x="315" y="1765"/>
                    <a:pt x="1576" y="2490"/>
                    <a:pt x="2521" y="2490"/>
                  </a:cubicBezTo>
                  <a:lnTo>
                    <a:pt x="3245" y="2490"/>
                  </a:lnTo>
                  <a:cubicBezTo>
                    <a:pt x="3466" y="2490"/>
                    <a:pt x="3623" y="2647"/>
                    <a:pt x="3623" y="2836"/>
                  </a:cubicBezTo>
                  <a:lnTo>
                    <a:pt x="3623" y="3970"/>
                  </a:lnTo>
                  <a:lnTo>
                    <a:pt x="5104" y="3970"/>
                  </a:lnTo>
                  <a:lnTo>
                    <a:pt x="5104" y="2521"/>
                  </a:lnTo>
                  <a:cubicBezTo>
                    <a:pt x="5136" y="2458"/>
                    <a:pt x="5136" y="2395"/>
                    <a:pt x="5104" y="2364"/>
                  </a:cubicBezTo>
                  <a:cubicBezTo>
                    <a:pt x="5041" y="1544"/>
                    <a:pt x="4758" y="725"/>
                    <a:pt x="431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2" name="Google Shape;4012;p62"/>
            <p:cNvSpPr/>
            <p:nvPr/>
          </p:nvSpPr>
          <p:spPr>
            <a:xfrm>
              <a:off x="-54159150" y="3385575"/>
              <a:ext cx="37050" cy="19725"/>
            </a:xfrm>
            <a:custGeom>
              <a:rect b="b" l="l" r="r" t="t"/>
              <a:pathLst>
                <a:path extrusionOk="0" h="789" w="1482">
                  <a:moveTo>
                    <a:pt x="1" y="1"/>
                  </a:moveTo>
                  <a:lnTo>
                    <a:pt x="1" y="789"/>
                  </a:lnTo>
                  <a:lnTo>
                    <a:pt x="1482" y="789"/>
                  </a:lnTo>
                  <a:lnTo>
                    <a:pt x="148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3" name="Google Shape;4013;p62"/>
            <p:cNvSpPr/>
            <p:nvPr/>
          </p:nvSpPr>
          <p:spPr>
            <a:xfrm>
              <a:off x="-54345025" y="3309975"/>
              <a:ext cx="167000" cy="207175"/>
            </a:xfrm>
            <a:custGeom>
              <a:rect b="b" l="l" r="r" t="t"/>
              <a:pathLst>
                <a:path extrusionOk="0" h="8287" w="6680">
                  <a:moveTo>
                    <a:pt x="1797" y="2332"/>
                  </a:moveTo>
                  <a:cubicBezTo>
                    <a:pt x="1986" y="2332"/>
                    <a:pt x="2143" y="2489"/>
                    <a:pt x="2143" y="2678"/>
                  </a:cubicBezTo>
                  <a:cubicBezTo>
                    <a:pt x="2143" y="2867"/>
                    <a:pt x="1986" y="3025"/>
                    <a:pt x="1797" y="3025"/>
                  </a:cubicBezTo>
                  <a:cubicBezTo>
                    <a:pt x="1639" y="3025"/>
                    <a:pt x="1450" y="2867"/>
                    <a:pt x="1450" y="2678"/>
                  </a:cubicBezTo>
                  <a:cubicBezTo>
                    <a:pt x="1450" y="2489"/>
                    <a:pt x="1608" y="2332"/>
                    <a:pt x="1797" y="2332"/>
                  </a:cubicBezTo>
                  <a:close/>
                  <a:moveTo>
                    <a:pt x="4821" y="2332"/>
                  </a:moveTo>
                  <a:cubicBezTo>
                    <a:pt x="5042" y="2332"/>
                    <a:pt x="5199" y="2489"/>
                    <a:pt x="5199" y="2678"/>
                  </a:cubicBezTo>
                  <a:cubicBezTo>
                    <a:pt x="5199" y="2867"/>
                    <a:pt x="5042" y="3025"/>
                    <a:pt x="4821" y="3025"/>
                  </a:cubicBezTo>
                  <a:cubicBezTo>
                    <a:pt x="4632" y="3025"/>
                    <a:pt x="4474" y="2867"/>
                    <a:pt x="4474" y="2678"/>
                  </a:cubicBezTo>
                  <a:cubicBezTo>
                    <a:pt x="4474" y="2489"/>
                    <a:pt x="4632" y="2332"/>
                    <a:pt x="4821" y="2332"/>
                  </a:cubicBezTo>
                  <a:close/>
                  <a:moveTo>
                    <a:pt x="4392" y="4892"/>
                  </a:moveTo>
                  <a:cubicBezTo>
                    <a:pt x="4482" y="4892"/>
                    <a:pt x="4569" y="4931"/>
                    <a:pt x="4632" y="5010"/>
                  </a:cubicBezTo>
                  <a:cubicBezTo>
                    <a:pt x="4790" y="5136"/>
                    <a:pt x="4790" y="5356"/>
                    <a:pt x="4632" y="5514"/>
                  </a:cubicBezTo>
                  <a:cubicBezTo>
                    <a:pt x="4285" y="5860"/>
                    <a:pt x="3813" y="6049"/>
                    <a:pt x="3340" y="6049"/>
                  </a:cubicBezTo>
                  <a:cubicBezTo>
                    <a:pt x="2868" y="6049"/>
                    <a:pt x="2364" y="5860"/>
                    <a:pt x="2049" y="5514"/>
                  </a:cubicBezTo>
                  <a:cubicBezTo>
                    <a:pt x="1891" y="5356"/>
                    <a:pt x="1891" y="5136"/>
                    <a:pt x="2049" y="5010"/>
                  </a:cubicBezTo>
                  <a:cubicBezTo>
                    <a:pt x="2127" y="4931"/>
                    <a:pt x="2222" y="4892"/>
                    <a:pt x="2312" y="4892"/>
                  </a:cubicBezTo>
                  <a:cubicBezTo>
                    <a:pt x="2403" y="4892"/>
                    <a:pt x="2490" y="4931"/>
                    <a:pt x="2553" y="5010"/>
                  </a:cubicBezTo>
                  <a:cubicBezTo>
                    <a:pt x="2773" y="5230"/>
                    <a:pt x="3057" y="5341"/>
                    <a:pt x="3340" y="5341"/>
                  </a:cubicBezTo>
                  <a:cubicBezTo>
                    <a:pt x="3624" y="5341"/>
                    <a:pt x="3907" y="5230"/>
                    <a:pt x="4128" y="5010"/>
                  </a:cubicBezTo>
                  <a:cubicBezTo>
                    <a:pt x="4207" y="4931"/>
                    <a:pt x="4301" y="4892"/>
                    <a:pt x="4392" y="4892"/>
                  </a:cubicBezTo>
                  <a:close/>
                  <a:moveTo>
                    <a:pt x="3340" y="1"/>
                  </a:moveTo>
                  <a:cubicBezTo>
                    <a:pt x="2710" y="914"/>
                    <a:pt x="1324" y="1513"/>
                    <a:pt x="347" y="1513"/>
                  </a:cubicBezTo>
                  <a:lnTo>
                    <a:pt x="1" y="1513"/>
                  </a:lnTo>
                  <a:lnTo>
                    <a:pt x="1" y="4915"/>
                  </a:lnTo>
                  <a:cubicBezTo>
                    <a:pt x="1" y="6774"/>
                    <a:pt x="1482" y="8286"/>
                    <a:pt x="3340" y="8286"/>
                  </a:cubicBezTo>
                  <a:cubicBezTo>
                    <a:pt x="5199" y="8286"/>
                    <a:pt x="6680" y="6774"/>
                    <a:pt x="6680" y="4915"/>
                  </a:cubicBezTo>
                  <a:lnTo>
                    <a:pt x="6680" y="1513"/>
                  </a:lnTo>
                  <a:lnTo>
                    <a:pt x="6333" y="1513"/>
                  </a:lnTo>
                  <a:cubicBezTo>
                    <a:pt x="6307" y="1514"/>
                    <a:pt x="6281" y="1514"/>
                    <a:pt x="6254" y="1514"/>
                  </a:cubicBezTo>
                  <a:cubicBezTo>
                    <a:pt x="5228" y="1514"/>
                    <a:pt x="3955" y="922"/>
                    <a:pt x="334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4" name="Google Shape;4014;p62"/>
            <p:cNvSpPr/>
            <p:nvPr/>
          </p:nvSpPr>
          <p:spPr>
            <a:xfrm>
              <a:off x="-54401725" y="3424175"/>
              <a:ext cx="37825" cy="40975"/>
            </a:xfrm>
            <a:custGeom>
              <a:rect b="b" l="l" r="r" t="t"/>
              <a:pathLst>
                <a:path extrusionOk="0" h="1639" w="1513">
                  <a:moveTo>
                    <a:pt x="0" y="1"/>
                  </a:moveTo>
                  <a:lnTo>
                    <a:pt x="0" y="914"/>
                  </a:lnTo>
                  <a:cubicBezTo>
                    <a:pt x="0" y="1292"/>
                    <a:pt x="315" y="1639"/>
                    <a:pt x="757" y="1639"/>
                  </a:cubicBezTo>
                  <a:cubicBezTo>
                    <a:pt x="1198" y="1639"/>
                    <a:pt x="1513" y="1324"/>
                    <a:pt x="1513" y="914"/>
                  </a:cubicBezTo>
                  <a:lnTo>
                    <a:pt x="151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5" name="Google Shape;4015;p62"/>
            <p:cNvSpPr/>
            <p:nvPr/>
          </p:nvSpPr>
          <p:spPr>
            <a:xfrm>
              <a:off x="-54159150" y="3424175"/>
              <a:ext cx="37050" cy="40975"/>
            </a:xfrm>
            <a:custGeom>
              <a:rect b="b" l="l" r="r" t="t"/>
              <a:pathLst>
                <a:path extrusionOk="0" h="1639" w="1482">
                  <a:moveTo>
                    <a:pt x="1" y="1"/>
                  </a:moveTo>
                  <a:lnTo>
                    <a:pt x="1" y="914"/>
                  </a:lnTo>
                  <a:cubicBezTo>
                    <a:pt x="1" y="1292"/>
                    <a:pt x="316" y="1639"/>
                    <a:pt x="757" y="1639"/>
                  </a:cubicBezTo>
                  <a:cubicBezTo>
                    <a:pt x="1167" y="1639"/>
                    <a:pt x="1482" y="1324"/>
                    <a:pt x="1482" y="914"/>
                  </a:cubicBezTo>
                  <a:lnTo>
                    <a:pt x="148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16" name="Google Shape;4016;p62"/>
          <p:cNvGrpSpPr/>
          <p:nvPr/>
        </p:nvGrpSpPr>
        <p:grpSpPr>
          <a:xfrm>
            <a:off x="5541799" y="3301061"/>
            <a:ext cx="248223" cy="282488"/>
            <a:chOff x="-54401725" y="3590375"/>
            <a:chExt cx="279625" cy="318225"/>
          </a:xfrm>
        </p:grpSpPr>
        <p:sp>
          <p:nvSpPr>
            <p:cNvPr id="4017" name="Google Shape;4017;p62"/>
            <p:cNvSpPr/>
            <p:nvPr/>
          </p:nvSpPr>
          <p:spPr>
            <a:xfrm>
              <a:off x="-54194575" y="3721900"/>
              <a:ext cx="35450" cy="19725"/>
            </a:xfrm>
            <a:custGeom>
              <a:rect b="b" l="l" r="r" t="t"/>
              <a:pathLst>
                <a:path extrusionOk="0" h="789" w="1418">
                  <a:moveTo>
                    <a:pt x="0" y="1"/>
                  </a:moveTo>
                  <a:cubicBezTo>
                    <a:pt x="158" y="410"/>
                    <a:pt x="536" y="788"/>
                    <a:pt x="1071" y="788"/>
                  </a:cubicBezTo>
                  <a:lnTo>
                    <a:pt x="1418" y="788"/>
                  </a:lnTo>
                  <a:lnTo>
                    <a:pt x="141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8" name="Google Shape;4018;p62"/>
            <p:cNvSpPr/>
            <p:nvPr/>
          </p:nvSpPr>
          <p:spPr>
            <a:xfrm>
              <a:off x="-54380450" y="3590375"/>
              <a:ext cx="237075" cy="112650"/>
            </a:xfrm>
            <a:custGeom>
              <a:rect b="b" l="l" r="r" t="t"/>
              <a:pathLst>
                <a:path extrusionOk="0" h="4506" w="9483">
                  <a:moveTo>
                    <a:pt x="4789" y="1575"/>
                  </a:moveTo>
                  <a:cubicBezTo>
                    <a:pt x="5009" y="1575"/>
                    <a:pt x="5135" y="1733"/>
                    <a:pt x="5135" y="1954"/>
                  </a:cubicBezTo>
                  <a:lnTo>
                    <a:pt x="5135" y="2300"/>
                  </a:lnTo>
                  <a:lnTo>
                    <a:pt x="5513" y="2300"/>
                  </a:lnTo>
                  <a:cubicBezTo>
                    <a:pt x="5702" y="2300"/>
                    <a:pt x="5860" y="2458"/>
                    <a:pt x="5860" y="2647"/>
                  </a:cubicBezTo>
                  <a:cubicBezTo>
                    <a:pt x="5860" y="2836"/>
                    <a:pt x="5702" y="2993"/>
                    <a:pt x="5513" y="2993"/>
                  </a:cubicBezTo>
                  <a:lnTo>
                    <a:pt x="5135" y="2993"/>
                  </a:lnTo>
                  <a:lnTo>
                    <a:pt x="5135" y="3371"/>
                  </a:lnTo>
                  <a:cubicBezTo>
                    <a:pt x="5135" y="3560"/>
                    <a:pt x="5009" y="3718"/>
                    <a:pt x="4789" y="3718"/>
                  </a:cubicBezTo>
                  <a:cubicBezTo>
                    <a:pt x="4600" y="3718"/>
                    <a:pt x="4442" y="3560"/>
                    <a:pt x="4442" y="3371"/>
                  </a:cubicBezTo>
                  <a:lnTo>
                    <a:pt x="4442" y="2993"/>
                  </a:lnTo>
                  <a:lnTo>
                    <a:pt x="4096" y="2993"/>
                  </a:lnTo>
                  <a:cubicBezTo>
                    <a:pt x="3907" y="2993"/>
                    <a:pt x="3749" y="2836"/>
                    <a:pt x="3749" y="2647"/>
                  </a:cubicBezTo>
                  <a:cubicBezTo>
                    <a:pt x="3749" y="2458"/>
                    <a:pt x="3907" y="2300"/>
                    <a:pt x="4096" y="2300"/>
                  </a:cubicBezTo>
                  <a:lnTo>
                    <a:pt x="4442" y="2300"/>
                  </a:lnTo>
                  <a:lnTo>
                    <a:pt x="4442" y="1954"/>
                  </a:lnTo>
                  <a:cubicBezTo>
                    <a:pt x="4442" y="1733"/>
                    <a:pt x="4600" y="1575"/>
                    <a:pt x="4789" y="1575"/>
                  </a:cubicBezTo>
                  <a:close/>
                  <a:moveTo>
                    <a:pt x="2048" y="0"/>
                  </a:moveTo>
                  <a:cubicBezTo>
                    <a:pt x="882" y="0"/>
                    <a:pt x="0" y="1040"/>
                    <a:pt x="189" y="2174"/>
                  </a:cubicBezTo>
                  <a:lnTo>
                    <a:pt x="567" y="4505"/>
                  </a:lnTo>
                  <a:lnTo>
                    <a:pt x="8916" y="4505"/>
                  </a:lnTo>
                  <a:lnTo>
                    <a:pt x="9326" y="2174"/>
                  </a:lnTo>
                  <a:cubicBezTo>
                    <a:pt x="9483" y="1040"/>
                    <a:pt x="8601" y="0"/>
                    <a:pt x="746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9" name="Google Shape;4019;p62"/>
            <p:cNvSpPr/>
            <p:nvPr/>
          </p:nvSpPr>
          <p:spPr>
            <a:xfrm>
              <a:off x="-54363925" y="3721900"/>
              <a:ext cx="35475" cy="19725"/>
            </a:xfrm>
            <a:custGeom>
              <a:rect b="b" l="l" r="r" t="t"/>
              <a:pathLst>
                <a:path extrusionOk="0" h="789" w="1419">
                  <a:moveTo>
                    <a:pt x="1" y="1"/>
                  </a:moveTo>
                  <a:lnTo>
                    <a:pt x="1" y="788"/>
                  </a:lnTo>
                  <a:lnTo>
                    <a:pt x="347" y="788"/>
                  </a:lnTo>
                  <a:cubicBezTo>
                    <a:pt x="820" y="788"/>
                    <a:pt x="1261" y="410"/>
                    <a:pt x="141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0" name="Google Shape;4020;p62"/>
            <p:cNvSpPr/>
            <p:nvPr/>
          </p:nvSpPr>
          <p:spPr>
            <a:xfrm>
              <a:off x="-54363925" y="3721900"/>
              <a:ext cx="204800" cy="186700"/>
            </a:xfrm>
            <a:custGeom>
              <a:rect b="b" l="l" r="r" t="t"/>
              <a:pathLst>
                <a:path extrusionOk="0" h="7468" w="8192">
                  <a:moveTo>
                    <a:pt x="2553" y="1513"/>
                  </a:moveTo>
                  <a:cubicBezTo>
                    <a:pt x="2742" y="1513"/>
                    <a:pt x="2899" y="1670"/>
                    <a:pt x="2899" y="1891"/>
                  </a:cubicBezTo>
                  <a:cubicBezTo>
                    <a:pt x="2899" y="2080"/>
                    <a:pt x="2742" y="2237"/>
                    <a:pt x="2553" y="2237"/>
                  </a:cubicBezTo>
                  <a:cubicBezTo>
                    <a:pt x="2541" y="2240"/>
                    <a:pt x="2529" y="2241"/>
                    <a:pt x="2517" y="2241"/>
                  </a:cubicBezTo>
                  <a:cubicBezTo>
                    <a:pt x="2368" y="2241"/>
                    <a:pt x="2206" y="2066"/>
                    <a:pt x="2206" y="1891"/>
                  </a:cubicBezTo>
                  <a:cubicBezTo>
                    <a:pt x="2206" y="1670"/>
                    <a:pt x="2364" y="1513"/>
                    <a:pt x="2553" y="1513"/>
                  </a:cubicBezTo>
                  <a:close/>
                  <a:moveTo>
                    <a:pt x="5577" y="1576"/>
                  </a:moveTo>
                  <a:cubicBezTo>
                    <a:pt x="5798" y="1576"/>
                    <a:pt x="5955" y="1733"/>
                    <a:pt x="5955" y="1922"/>
                  </a:cubicBezTo>
                  <a:cubicBezTo>
                    <a:pt x="5955" y="2111"/>
                    <a:pt x="5798" y="2269"/>
                    <a:pt x="5577" y="2269"/>
                  </a:cubicBezTo>
                  <a:cubicBezTo>
                    <a:pt x="5388" y="2269"/>
                    <a:pt x="5230" y="2111"/>
                    <a:pt x="5230" y="1922"/>
                  </a:cubicBezTo>
                  <a:cubicBezTo>
                    <a:pt x="5230" y="1733"/>
                    <a:pt x="5388" y="1576"/>
                    <a:pt x="5577" y="1576"/>
                  </a:cubicBezTo>
                  <a:close/>
                  <a:moveTo>
                    <a:pt x="5148" y="4073"/>
                  </a:moveTo>
                  <a:cubicBezTo>
                    <a:pt x="5238" y="4073"/>
                    <a:pt x="5325" y="4112"/>
                    <a:pt x="5388" y="4191"/>
                  </a:cubicBezTo>
                  <a:cubicBezTo>
                    <a:pt x="5546" y="4317"/>
                    <a:pt x="5546" y="4537"/>
                    <a:pt x="5388" y="4726"/>
                  </a:cubicBezTo>
                  <a:cubicBezTo>
                    <a:pt x="5041" y="5073"/>
                    <a:pt x="4569" y="5262"/>
                    <a:pt x="4096" y="5262"/>
                  </a:cubicBezTo>
                  <a:cubicBezTo>
                    <a:pt x="3624" y="5262"/>
                    <a:pt x="3120" y="5073"/>
                    <a:pt x="2805" y="4726"/>
                  </a:cubicBezTo>
                  <a:cubicBezTo>
                    <a:pt x="2647" y="4569"/>
                    <a:pt x="2647" y="4317"/>
                    <a:pt x="2805" y="4191"/>
                  </a:cubicBezTo>
                  <a:cubicBezTo>
                    <a:pt x="2883" y="4112"/>
                    <a:pt x="2978" y="4073"/>
                    <a:pt x="3068" y="4073"/>
                  </a:cubicBezTo>
                  <a:cubicBezTo>
                    <a:pt x="3159" y="4073"/>
                    <a:pt x="3246" y="4112"/>
                    <a:pt x="3309" y="4191"/>
                  </a:cubicBezTo>
                  <a:cubicBezTo>
                    <a:pt x="3529" y="4411"/>
                    <a:pt x="3813" y="4521"/>
                    <a:pt x="4096" y="4521"/>
                  </a:cubicBezTo>
                  <a:cubicBezTo>
                    <a:pt x="4380" y="4521"/>
                    <a:pt x="4663" y="4411"/>
                    <a:pt x="4884" y="4191"/>
                  </a:cubicBezTo>
                  <a:cubicBezTo>
                    <a:pt x="4963" y="4112"/>
                    <a:pt x="5057" y="4073"/>
                    <a:pt x="5148" y="4073"/>
                  </a:cubicBezTo>
                  <a:close/>
                  <a:moveTo>
                    <a:pt x="2175" y="1"/>
                  </a:moveTo>
                  <a:cubicBezTo>
                    <a:pt x="2017" y="851"/>
                    <a:pt x="1229" y="1513"/>
                    <a:pt x="347" y="1513"/>
                  </a:cubicBezTo>
                  <a:lnTo>
                    <a:pt x="1" y="1513"/>
                  </a:lnTo>
                  <a:lnTo>
                    <a:pt x="1" y="3372"/>
                  </a:lnTo>
                  <a:cubicBezTo>
                    <a:pt x="1" y="5608"/>
                    <a:pt x="1859" y="7467"/>
                    <a:pt x="4096" y="7467"/>
                  </a:cubicBezTo>
                  <a:cubicBezTo>
                    <a:pt x="6333" y="7467"/>
                    <a:pt x="8192" y="5608"/>
                    <a:pt x="8192" y="3372"/>
                  </a:cubicBezTo>
                  <a:lnTo>
                    <a:pt x="8192" y="1513"/>
                  </a:lnTo>
                  <a:lnTo>
                    <a:pt x="7845" y="1513"/>
                  </a:lnTo>
                  <a:cubicBezTo>
                    <a:pt x="6932" y="1513"/>
                    <a:pt x="6176" y="820"/>
                    <a:pt x="598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1" name="Google Shape;4021;p62"/>
            <p:cNvSpPr/>
            <p:nvPr/>
          </p:nvSpPr>
          <p:spPr>
            <a:xfrm>
              <a:off x="-54401725" y="3747100"/>
              <a:ext cx="18925" cy="63825"/>
            </a:xfrm>
            <a:custGeom>
              <a:rect b="b" l="l" r="r" t="t"/>
              <a:pathLst>
                <a:path extrusionOk="0" h="2553" w="757">
                  <a:moveTo>
                    <a:pt x="757" y="1"/>
                  </a:moveTo>
                  <a:cubicBezTo>
                    <a:pt x="284" y="253"/>
                    <a:pt x="0" y="725"/>
                    <a:pt x="0" y="1261"/>
                  </a:cubicBezTo>
                  <a:cubicBezTo>
                    <a:pt x="0" y="1828"/>
                    <a:pt x="315" y="2301"/>
                    <a:pt x="757" y="2553"/>
                  </a:cubicBezTo>
                  <a:lnTo>
                    <a:pt x="75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2" name="Google Shape;4022;p62"/>
            <p:cNvSpPr/>
            <p:nvPr/>
          </p:nvSpPr>
          <p:spPr>
            <a:xfrm>
              <a:off x="-54140225" y="3746325"/>
              <a:ext cx="18125" cy="63825"/>
            </a:xfrm>
            <a:custGeom>
              <a:rect b="b" l="l" r="r" t="t"/>
              <a:pathLst>
                <a:path extrusionOk="0" h="2553" w="725">
                  <a:moveTo>
                    <a:pt x="0" y="0"/>
                  </a:moveTo>
                  <a:lnTo>
                    <a:pt x="0" y="2552"/>
                  </a:lnTo>
                  <a:cubicBezTo>
                    <a:pt x="410" y="2269"/>
                    <a:pt x="725" y="1796"/>
                    <a:pt x="725" y="1260"/>
                  </a:cubicBezTo>
                  <a:cubicBezTo>
                    <a:pt x="725" y="756"/>
                    <a:pt x="410" y="284"/>
                    <a:pt x="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23" name="Google Shape;4023;p62"/>
          <p:cNvGrpSpPr/>
          <p:nvPr/>
        </p:nvGrpSpPr>
        <p:grpSpPr>
          <a:xfrm>
            <a:off x="5540211" y="3735281"/>
            <a:ext cx="251707" cy="282488"/>
            <a:chOff x="-54403300" y="3982600"/>
            <a:chExt cx="283550" cy="318225"/>
          </a:xfrm>
        </p:grpSpPr>
        <p:sp>
          <p:nvSpPr>
            <p:cNvPr id="4024" name="Google Shape;4024;p62"/>
            <p:cNvSpPr/>
            <p:nvPr/>
          </p:nvSpPr>
          <p:spPr>
            <a:xfrm>
              <a:off x="-54273350" y="4036950"/>
              <a:ext cx="27600" cy="27600"/>
            </a:xfrm>
            <a:custGeom>
              <a:rect b="b" l="l" r="r" t="t"/>
              <a:pathLst>
                <a:path extrusionOk="0" h="1104" w="1104">
                  <a:moveTo>
                    <a:pt x="536" y="0"/>
                  </a:moveTo>
                  <a:lnTo>
                    <a:pt x="473" y="189"/>
                  </a:lnTo>
                  <a:cubicBezTo>
                    <a:pt x="442" y="315"/>
                    <a:pt x="316" y="379"/>
                    <a:pt x="190" y="379"/>
                  </a:cubicBezTo>
                  <a:lnTo>
                    <a:pt x="1" y="410"/>
                  </a:lnTo>
                  <a:lnTo>
                    <a:pt x="158" y="568"/>
                  </a:lnTo>
                  <a:cubicBezTo>
                    <a:pt x="127" y="662"/>
                    <a:pt x="158" y="788"/>
                    <a:pt x="158" y="883"/>
                  </a:cubicBezTo>
                  <a:lnTo>
                    <a:pt x="127" y="1103"/>
                  </a:lnTo>
                  <a:lnTo>
                    <a:pt x="316" y="1009"/>
                  </a:lnTo>
                  <a:cubicBezTo>
                    <a:pt x="379" y="993"/>
                    <a:pt x="434" y="985"/>
                    <a:pt x="489" y="985"/>
                  </a:cubicBezTo>
                  <a:cubicBezTo>
                    <a:pt x="544" y="985"/>
                    <a:pt x="599" y="993"/>
                    <a:pt x="662" y="1009"/>
                  </a:cubicBezTo>
                  <a:lnTo>
                    <a:pt x="851" y="1103"/>
                  </a:lnTo>
                  <a:lnTo>
                    <a:pt x="820" y="883"/>
                  </a:lnTo>
                  <a:cubicBezTo>
                    <a:pt x="788" y="788"/>
                    <a:pt x="820" y="662"/>
                    <a:pt x="946" y="568"/>
                  </a:cubicBezTo>
                  <a:lnTo>
                    <a:pt x="1103" y="410"/>
                  </a:lnTo>
                  <a:lnTo>
                    <a:pt x="914" y="379"/>
                  </a:lnTo>
                  <a:cubicBezTo>
                    <a:pt x="788" y="379"/>
                    <a:pt x="662" y="315"/>
                    <a:pt x="631" y="189"/>
                  </a:cubicBezTo>
                  <a:lnTo>
                    <a:pt x="53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5" name="Google Shape;4025;p62"/>
            <p:cNvSpPr/>
            <p:nvPr/>
          </p:nvSpPr>
          <p:spPr>
            <a:xfrm>
              <a:off x="-54383600" y="3982600"/>
              <a:ext cx="241800" cy="130775"/>
            </a:xfrm>
            <a:custGeom>
              <a:rect b="b" l="l" r="r" t="t"/>
              <a:pathLst>
                <a:path extrusionOk="0" h="5231" w="9672">
                  <a:moveTo>
                    <a:pt x="4856" y="946"/>
                  </a:moveTo>
                  <a:cubicBezTo>
                    <a:pt x="4994" y="946"/>
                    <a:pt x="5135" y="1009"/>
                    <a:pt x="5198" y="1135"/>
                  </a:cubicBezTo>
                  <a:lnTo>
                    <a:pt x="5545" y="1859"/>
                  </a:lnTo>
                  <a:lnTo>
                    <a:pt x="6301" y="1954"/>
                  </a:lnTo>
                  <a:cubicBezTo>
                    <a:pt x="6616" y="2017"/>
                    <a:pt x="6742" y="2395"/>
                    <a:pt x="6490" y="2584"/>
                  </a:cubicBezTo>
                  <a:lnTo>
                    <a:pt x="5954" y="3151"/>
                  </a:lnTo>
                  <a:lnTo>
                    <a:pt x="6049" y="3907"/>
                  </a:lnTo>
                  <a:cubicBezTo>
                    <a:pt x="6098" y="4150"/>
                    <a:pt x="5921" y="4337"/>
                    <a:pt x="5707" y="4337"/>
                  </a:cubicBezTo>
                  <a:cubicBezTo>
                    <a:pt x="5644" y="4337"/>
                    <a:pt x="5578" y="4321"/>
                    <a:pt x="5513" y="4285"/>
                  </a:cubicBezTo>
                  <a:lnTo>
                    <a:pt x="4852" y="3939"/>
                  </a:lnTo>
                  <a:lnTo>
                    <a:pt x="4159" y="4285"/>
                  </a:lnTo>
                  <a:cubicBezTo>
                    <a:pt x="4101" y="4321"/>
                    <a:pt x="4041" y="4337"/>
                    <a:pt x="3982" y="4337"/>
                  </a:cubicBezTo>
                  <a:cubicBezTo>
                    <a:pt x="3781" y="4337"/>
                    <a:pt x="3599" y="4150"/>
                    <a:pt x="3623" y="3907"/>
                  </a:cubicBezTo>
                  <a:lnTo>
                    <a:pt x="3749" y="3151"/>
                  </a:lnTo>
                  <a:lnTo>
                    <a:pt x="3182" y="2584"/>
                  </a:lnTo>
                  <a:cubicBezTo>
                    <a:pt x="3025" y="2363"/>
                    <a:pt x="3151" y="1985"/>
                    <a:pt x="3434" y="1954"/>
                  </a:cubicBezTo>
                  <a:lnTo>
                    <a:pt x="4159" y="1859"/>
                  </a:lnTo>
                  <a:lnTo>
                    <a:pt x="4537" y="1135"/>
                  </a:lnTo>
                  <a:cubicBezTo>
                    <a:pt x="4584" y="1009"/>
                    <a:pt x="4718" y="946"/>
                    <a:pt x="4856" y="946"/>
                  </a:cubicBezTo>
                  <a:close/>
                  <a:moveTo>
                    <a:pt x="1859" y="1"/>
                  </a:moveTo>
                  <a:cubicBezTo>
                    <a:pt x="819" y="1"/>
                    <a:pt x="0" y="820"/>
                    <a:pt x="0" y="1859"/>
                  </a:cubicBezTo>
                  <a:lnTo>
                    <a:pt x="0" y="4096"/>
                  </a:lnTo>
                  <a:cubicBezTo>
                    <a:pt x="32" y="4726"/>
                    <a:pt x="504" y="5230"/>
                    <a:pt x="1134" y="5230"/>
                  </a:cubicBezTo>
                  <a:lnTo>
                    <a:pt x="8569" y="5230"/>
                  </a:lnTo>
                  <a:cubicBezTo>
                    <a:pt x="9199" y="5230"/>
                    <a:pt x="9672" y="4726"/>
                    <a:pt x="9672" y="4128"/>
                  </a:cubicBezTo>
                  <a:lnTo>
                    <a:pt x="9672" y="1859"/>
                  </a:lnTo>
                  <a:cubicBezTo>
                    <a:pt x="9672" y="820"/>
                    <a:pt x="8853" y="1"/>
                    <a:pt x="784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6" name="Google Shape;4026;p62"/>
            <p:cNvSpPr/>
            <p:nvPr/>
          </p:nvSpPr>
          <p:spPr>
            <a:xfrm>
              <a:off x="-54403300" y="4122000"/>
              <a:ext cx="58300" cy="140225"/>
            </a:xfrm>
            <a:custGeom>
              <a:rect b="b" l="l" r="r" t="t"/>
              <a:pathLst>
                <a:path extrusionOk="0" h="5609" w="2332">
                  <a:moveTo>
                    <a:pt x="820" y="1"/>
                  </a:moveTo>
                  <a:lnTo>
                    <a:pt x="820" y="3088"/>
                  </a:lnTo>
                  <a:cubicBezTo>
                    <a:pt x="820" y="3561"/>
                    <a:pt x="631" y="4034"/>
                    <a:pt x="315" y="4349"/>
                  </a:cubicBezTo>
                  <a:cubicBezTo>
                    <a:pt x="0" y="4664"/>
                    <a:pt x="32" y="5136"/>
                    <a:pt x="315" y="5420"/>
                  </a:cubicBezTo>
                  <a:cubicBezTo>
                    <a:pt x="473" y="5546"/>
                    <a:pt x="662" y="5609"/>
                    <a:pt x="851" y="5609"/>
                  </a:cubicBezTo>
                  <a:cubicBezTo>
                    <a:pt x="1040" y="5609"/>
                    <a:pt x="1229" y="5546"/>
                    <a:pt x="1387" y="5420"/>
                  </a:cubicBezTo>
                  <a:cubicBezTo>
                    <a:pt x="2017" y="4790"/>
                    <a:pt x="2332" y="3939"/>
                    <a:pt x="2332" y="3088"/>
                  </a:cubicBezTo>
                  <a:lnTo>
                    <a:pt x="2332" y="379"/>
                  </a:lnTo>
                  <a:lnTo>
                    <a:pt x="1954" y="379"/>
                  </a:lnTo>
                  <a:cubicBezTo>
                    <a:pt x="1913" y="382"/>
                    <a:pt x="1874" y="383"/>
                    <a:pt x="1836" y="383"/>
                  </a:cubicBezTo>
                  <a:cubicBezTo>
                    <a:pt x="1422" y="383"/>
                    <a:pt x="1108" y="232"/>
                    <a:pt x="82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7" name="Google Shape;4027;p62"/>
            <p:cNvSpPr/>
            <p:nvPr/>
          </p:nvSpPr>
          <p:spPr>
            <a:xfrm>
              <a:off x="-54346600" y="4132250"/>
              <a:ext cx="167800" cy="168575"/>
            </a:xfrm>
            <a:custGeom>
              <a:rect b="b" l="l" r="r" t="t"/>
              <a:pathLst>
                <a:path extrusionOk="0" h="6743" w="6712">
                  <a:moveTo>
                    <a:pt x="1860" y="757"/>
                  </a:moveTo>
                  <a:cubicBezTo>
                    <a:pt x="2049" y="757"/>
                    <a:pt x="2206" y="914"/>
                    <a:pt x="2206" y="1103"/>
                  </a:cubicBezTo>
                  <a:cubicBezTo>
                    <a:pt x="2206" y="1292"/>
                    <a:pt x="2049" y="1450"/>
                    <a:pt x="1860" y="1450"/>
                  </a:cubicBezTo>
                  <a:cubicBezTo>
                    <a:pt x="1846" y="1452"/>
                    <a:pt x="1832" y="1454"/>
                    <a:pt x="1818" y="1454"/>
                  </a:cubicBezTo>
                  <a:cubicBezTo>
                    <a:pt x="1671" y="1454"/>
                    <a:pt x="1513" y="1305"/>
                    <a:pt x="1513" y="1103"/>
                  </a:cubicBezTo>
                  <a:cubicBezTo>
                    <a:pt x="1513" y="914"/>
                    <a:pt x="1671" y="757"/>
                    <a:pt x="1860" y="757"/>
                  </a:cubicBezTo>
                  <a:close/>
                  <a:moveTo>
                    <a:pt x="4884" y="788"/>
                  </a:moveTo>
                  <a:cubicBezTo>
                    <a:pt x="5105" y="788"/>
                    <a:pt x="5262" y="946"/>
                    <a:pt x="5262" y="1135"/>
                  </a:cubicBezTo>
                  <a:cubicBezTo>
                    <a:pt x="5262" y="1324"/>
                    <a:pt x="5105" y="1481"/>
                    <a:pt x="4884" y="1481"/>
                  </a:cubicBezTo>
                  <a:cubicBezTo>
                    <a:pt x="4695" y="1481"/>
                    <a:pt x="4537" y="1324"/>
                    <a:pt x="4537" y="1135"/>
                  </a:cubicBezTo>
                  <a:cubicBezTo>
                    <a:pt x="4537" y="946"/>
                    <a:pt x="4695" y="788"/>
                    <a:pt x="4884" y="788"/>
                  </a:cubicBezTo>
                  <a:close/>
                  <a:moveTo>
                    <a:pt x="4455" y="3316"/>
                  </a:moveTo>
                  <a:cubicBezTo>
                    <a:pt x="4545" y="3316"/>
                    <a:pt x="4632" y="3356"/>
                    <a:pt x="4695" y="3435"/>
                  </a:cubicBezTo>
                  <a:cubicBezTo>
                    <a:pt x="4853" y="3592"/>
                    <a:pt x="4853" y="3813"/>
                    <a:pt x="4695" y="3939"/>
                  </a:cubicBezTo>
                  <a:cubicBezTo>
                    <a:pt x="4348" y="4285"/>
                    <a:pt x="3876" y="4474"/>
                    <a:pt x="3403" y="4474"/>
                  </a:cubicBezTo>
                  <a:cubicBezTo>
                    <a:pt x="2931" y="4474"/>
                    <a:pt x="2427" y="4285"/>
                    <a:pt x="2112" y="3939"/>
                  </a:cubicBezTo>
                  <a:cubicBezTo>
                    <a:pt x="1954" y="3781"/>
                    <a:pt x="1954" y="3529"/>
                    <a:pt x="2112" y="3435"/>
                  </a:cubicBezTo>
                  <a:cubicBezTo>
                    <a:pt x="2190" y="3356"/>
                    <a:pt x="2285" y="3316"/>
                    <a:pt x="2375" y="3316"/>
                  </a:cubicBezTo>
                  <a:cubicBezTo>
                    <a:pt x="2466" y="3316"/>
                    <a:pt x="2553" y="3356"/>
                    <a:pt x="2616" y="3435"/>
                  </a:cubicBezTo>
                  <a:cubicBezTo>
                    <a:pt x="2836" y="3639"/>
                    <a:pt x="3120" y="3742"/>
                    <a:pt x="3403" y="3742"/>
                  </a:cubicBezTo>
                  <a:cubicBezTo>
                    <a:pt x="3687" y="3742"/>
                    <a:pt x="3970" y="3639"/>
                    <a:pt x="4191" y="3435"/>
                  </a:cubicBezTo>
                  <a:cubicBezTo>
                    <a:pt x="4270" y="3356"/>
                    <a:pt x="4364" y="3316"/>
                    <a:pt x="4455" y="3316"/>
                  </a:cubicBezTo>
                  <a:close/>
                  <a:moveTo>
                    <a:pt x="757" y="1"/>
                  </a:moveTo>
                  <a:lnTo>
                    <a:pt x="757" y="2710"/>
                  </a:lnTo>
                  <a:cubicBezTo>
                    <a:pt x="757" y="3529"/>
                    <a:pt x="536" y="4285"/>
                    <a:pt x="1" y="5010"/>
                  </a:cubicBezTo>
                  <a:cubicBezTo>
                    <a:pt x="757" y="6049"/>
                    <a:pt x="1986" y="6743"/>
                    <a:pt x="3372" y="6743"/>
                  </a:cubicBezTo>
                  <a:cubicBezTo>
                    <a:pt x="4727" y="6743"/>
                    <a:pt x="5955" y="6049"/>
                    <a:pt x="6711" y="5010"/>
                  </a:cubicBezTo>
                  <a:cubicBezTo>
                    <a:pt x="6207" y="4285"/>
                    <a:pt x="5955" y="3498"/>
                    <a:pt x="5955" y="2710"/>
                  </a:cubicBezTo>
                  <a:lnTo>
                    <a:pt x="595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8" name="Google Shape;4028;p62"/>
            <p:cNvSpPr/>
            <p:nvPr/>
          </p:nvSpPr>
          <p:spPr>
            <a:xfrm>
              <a:off x="-54177250" y="4122000"/>
              <a:ext cx="57500" cy="141025"/>
            </a:xfrm>
            <a:custGeom>
              <a:rect b="b" l="l" r="r" t="t"/>
              <a:pathLst>
                <a:path extrusionOk="0" h="5641" w="2300">
                  <a:moveTo>
                    <a:pt x="1481" y="1"/>
                  </a:moveTo>
                  <a:cubicBezTo>
                    <a:pt x="1166" y="253"/>
                    <a:pt x="756" y="411"/>
                    <a:pt x="378" y="411"/>
                  </a:cubicBezTo>
                  <a:lnTo>
                    <a:pt x="0" y="411"/>
                  </a:lnTo>
                  <a:lnTo>
                    <a:pt x="0" y="3120"/>
                  </a:lnTo>
                  <a:cubicBezTo>
                    <a:pt x="0" y="4034"/>
                    <a:pt x="378" y="4821"/>
                    <a:pt x="945" y="5451"/>
                  </a:cubicBezTo>
                  <a:cubicBezTo>
                    <a:pt x="1103" y="5577"/>
                    <a:pt x="1292" y="5640"/>
                    <a:pt x="1481" y="5640"/>
                  </a:cubicBezTo>
                  <a:cubicBezTo>
                    <a:pt x="1670" y="5640"/>
                    <a:pt x="1859" y="5577"/>
                    <a:pt x="2017" y="5451"/>
                  </a:cubicBezTo>
                  <a:cubicBezTo>
                    <a:pt x="2300" y="5136"/>
                    <a:pt x="2300" y="4664"/>
                    <a:pt x="1985" y="4380"/>
                  </a:cubicBezTo>
                  <a:cubicBezTo>
                    <a:pt x="1639" y="4034"/>
                    <a:pt x="1481" y="3466"/>
                    <a:pt x="1481" y="1576"/>
                  </a:cubicBezTo>
                  <a:lnTo>
                    <a:pt x="148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29" name="Google Shape;4029;p62"/>
          <p:cNvGrpSpPr/>
          <p:nvPr/>
        </p:nvGrpSpPr>
        <p:grpSpPr>
          <a:xfrm>
            <a:off x="7706654" y="2863958"/>
            <a:ext cx="281068" cy="281601"/>
            <a:chOff x="-52458650" y="3194400"/>
            <a:chExt cx="316625" cy="317225"/>
          </a:xfrm>
        </p:grpSpPr>
        <p:sp>
          <p:nvSpPr>
            <p:cNvPr id="4030" name="Google Shape;4030;p62"/>
            <p:cNvSpPr/>
            <p:nvPr/>
          </p:nvSpPr>
          <p:spPr>
            <a:xfrm>
              <a:off x="-52458650" y="3194400"/>
              <a:ext cx="316625" cy="166000"/>
            </a:xfrm>
            <a:custGeom>
              <a:rect b="b" l="l" r="r" t="t"/>
              <a:pathLst>
                <a:path extrusionOk="0" h="6640" w="12665">
                  <a:moveTo>
                    <a:pt x="6309" y="0"/>
                  </a:moveTo>
                  <a:cubicBezTo>
                    <a:pt x="6254" y="0"/>
                    <a:pt x="6207" y="8"/>
                    <a:pt x="6175" y="24"/>
                  </a:cubicBezTo>
                  <a:lnTo>
                    <a:pt x="189" y="3017"/>
                  </a:lnTo>
                  <a:cubicBezTo>
                    <a:pt x="63" y="3080"/>
                    <a:pt x="0" y="3206"/>
                    <a:pt x="0" y="3332"/>
                  </a:cubicBezTo>
                  <a:cubicBezTo>
                    <a:pt x="0" y="3489"/>
                    <a:pt x="63" y="3615"/>
                    <a:pt x="189" y="3647"/>
                  </a:cubicBezTo>
                  <a:lnTo>
                    <a:pt x="2394" y="4434"/>
                  </a:lnTo>
                  <a:lnTo>
                    <a:pt x="3025" y="3143"/>
                  </a:lnTo>
                  <a:cubicBezTo>
                    <a:pt x="3088" y="3017"/>
                    <a:pt x="3214" y="2922"/>
                    <a:pt x="3340" y="2922"/>
                  </a:cubicBezTo>
                  <a:lnTo>
                    <a:pt x="9326" y="2922"/>
                  </a:lnTo>
                  <a:cubicBezTo>
                    <a:pt x="9483" y="2922"/>
                    <a:pt x="9609" y="3017"/>
                    <a:pt x="9641" y="3143"/>
                  </a:cubicBezTo>
                  <a:lnTo>
                    <a:pt x="10271" y="4434"/>
                  </a:lnTo>
                  <a:lnTo>
                    <a:pt x="11940" y="3836"/>
                  </a:lnTo>
                  <a:lnTo>
                    <a:pt x="11940" y="6293"/>
                  </a:lnTo>
                  <a:cubicBezTo>
                    <a:pt x="11940" y="6482"/>
                    <a:pt x="12098" y="6640"/>
                    <a:pt x="12287" y="6640"/>
                  </a:cubicBezTo>
                  <a:cubicBezTo>
                    <a:pt x="12476" y="6640"/>
                    <a:pt x="12634" y="6482"/>
                    <a:pt x="12634" y="6293"/>
                  </a:cubicBezTo>
                  <a:lnTo>
                    <a:pt x="12634" y="3300"/>
                  </a:lnTo>
                  <a:cubicBezTo>
                    <a:pt x="12665" y="3206"/>
                    <a:pt x="12634" y="3048"/>
                    <a:pt x="12508" y="3017"/>
                  </a:cubicBezTo>
                  <a:lnTo>
                    <a:pt x="6490" y="24"/>
                  </a:lnTo>
                  <a:cubicBezTo>
                    <a:pt x="6427" y="8"/>
                    <a:pt x="6364" y="0"/>
                    <a:pt x="63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1" name="Google Shape;4031;p62"/>
            <p:cNvSpPr/>
            <p:nvPr/>
          </p:nvSpPr>
          <p:spPr>
            <a:xfrm>
              <a:off x="-52379100" y="3287125"/>
              <a:ext cx="156750" cy="18925"/>
            </a:xfrm>
            <a:custGeom>
              <a:rect b="b" l="l" r="r" t="t"/>
              <a:pathLst>
                <a:path extrusionOk="0" h="757" w="6270">
                  <a:moveTo>
                    <a:pt x="378" y="1"/>
                  </a:moveTo>
                  <a:lnTo>
                    <a:pt x="0" y="757"/>
                  </a:lnTo>
                  <a:lnTo>
                    <a:pt x="6270" y="757"/>
                  </a:lnTo>
                  <a:lnTo>
                    <a:pt x="589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2" name="Google Shape;4032;p62"/>
            <p:cNvSpPr/>
            <p:nvPr/>
          </p:nvSpPr>
          <p:spPr>
            <a:xfrm>
              <a:off x="-52383825" y="3361950"/>
              <a:ext cx="55150" cy="37050"/>
            </a:xfrm>
            <a:custGeom>
              <a:rect b="b" l="l" r="r" t="t"/>
              <a:pathLst>
                <a:path extrusionOk="0" h="1482" w="2206">
                  <a:moveTo>
                    <a:pt x="347" y="1"/>
                  </a:moveTo>
                  <a:cubicBezTo>
                    <a:pt x="158" y="1"/>
                    <a:pt x="0" y="158"/>
                    <a:pt x="0" y="379"/>
                  </a:cubicBezTo>
                  <a:lnTo>
                    <a:pt x="0" y="1104"/>
                  </a:lnTo>
                  <a:cubicBezTo>
                    <a:pt x="0" y="1293"/>
                    <a:pt x="158" y="1450"/>
                    <a:pt x="347" y="1450"/>
                  </a:cubicBezTo>
                  <a:lnTo>
                    <a:pt x="1103" y="1450"/>
                  </a:lnTo>
                  <a:lnTo>
                    <a:pt x="1103" y="1482"/>
                  </a:lnTo>
                  <a:cubicBezTo>
                    <a:pt x="1733" y="1482"/>
                    <a:pt x="2205" y="946"/>
                    <a:pt x="2205" y="379"/>
                  </a:cubicBezTo>
                  <a:cubicBezTo>
                    <a:pt x="2205" y="158"/>
                    <a:pt x="2048" y="1"/>
                    <a:pt x="182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3" name="Google Shape;4033;p62"/>
            <p:cNvSpPr/>
            <p:nvPr/>
          </p:nvSpPr>
          <p:spPr>
            <a:xfrm>
              <a:off x="-52401950" y="3380075"/>
              <a:ext cx="204800" cy="131550"/>
            </a:xfrm>
            <a:custGeom>
              <a:rect b="b" l="l" r="r" t="t"/>
              <a:pathLst>
                <a:path extrusionOk="0" h="5262" w="8192">
                  <a:moveTo>
                    <a:pt x="5085" y="1804"/>
                  </a:moveTo>
                  <a:cubicBezTo>
                    <a:pt x="5175" y="1804"/>
                    <a:pt x="5262" y="1843"/>
                    <a:pt x="5325" y="1922"/>
                  </a:cubicBezTo>
                  <a:cubicBezTo>
                    <a:pt x="5514" y="2080"/>
                    <a:pt x="5514" y="2332"/>
                    <a:pt x="5356" y="2426"/>
                  </a:cubicBezTo>
                  <a:cubicBezTo>
                    <a:pt x="5010" y="2804"/>
                    <a:pt x="4537" y="2993"/>
                    <a:pt x="4065" y="2993"/>
                  </a:cubicBezTo>
                  <a:cubicBezTo>
                    <a:pt x="3561" y="2993"/>
                    <a:pt x="3088" y="2804"/>
                    <a:pt x="2710" y="2426"/>
                  </a:cubicBezTo>
                  <a:cubicBezTo>
                    <a:pt x="2552" y="2269"/>
                    <a:pt x="2552" y="2048"/>
                    <a:pt x="2710" y="1922"/>
                  </a:cubicBezTo>
                  <a:cubicBezTo>
                    <a:pt x="2789" y="1843"/>
                    <a:pt x="2891" y="1804"/>
                    <a:pt x="2990" y="1804"/>
                  </a:cubicBezTo>
                  <a:cubicBezTo>
                    <a:pt x="3088" y="1804"/>
                    <a:pt x="3182" y="1843"/>
                    <a:pt x="3245" y="1922"/>
                  </a:cubicBezTo>
                  <a:cubicBezTo>
                    <a:pt x="3450" y="2143"/>
                    <a:pt x="3734" y="2253"/>
                    <a:pt x="4021" y="2253"/>
                  </a:cubicBezTo>
                  <a:cubicBezTo>
                    <a:pt x="4309" y="2253"/>
                    <a:pt x="4600" y="2143"/>
                    <a:pt x="4821" y="1922"/>
                  </a:cubicBezTo>
                  <a:cubicBezTo>
                    <a:pt x="4899" y="1843"/>
                    <a:pt x="4994" y="1804"/>
                    <a:pt x="5085" y="1804"/>
                  </a:cubicBezTo>
                  <a:close/>
                  <a:moveTo>
                    <a:pt x="3655" y="0"/>
                  </a:moveTo>
                  <a:cubicBezTo>
                    <a:pt x="3498" y="851"/>
                    <a:pt x="2710" y="1481"/>
                    <a:pt x="1859" y="1481"/>
                  </a:cubicBezTo>
                  <a:lnTo>
                    <a:pt x="1103" y="1481"/>
                  </a:lnTo>
                  <a:cubicBezTo>
                    <a:pt x="473" y="1481"/>
                    <a:pt x="0" y="977"/>
                    <a:pt x="0" y="379"/>
                  </a:cubicBezTo>
                  <a:lnTo>
                    <a:pt x="0" y="1135"/>
                  </a:lnTo>
                  <a:cubicBezTo>
                    <a:pt x="0" y="3371"/>
                    <a:pt x="1859" y="5262"/>
                    <a:pt x="4096" y="5262"/>
                  </a:cubicBezTo>
                  <a:cubicBezTo>
                    <a:pt x="6333" y="5262"/>
                    <a:pt x="8192" y="3403"/>
                    <a:pt x="8192" y="1135"/>
                  </a:cubicBezTo>
                  <a:lnTo>
                    <a:pt x="8192" y="379"/>
                  </a:lnTo>
                  <a:cubicBezTo>
                    <a:pt x="8160" y="1009"/>
                    <a:pt x="7656" y="1481"/>
                    <a:pt x="7058" y="1481"/>
                  </a:cubicBezTo>
                  <a:lnTo>
                    <a:pt x="6301" y="1481"/>
                  </a:lnTo>
                  <a:cubicBezTo>
                    <a:pt x="5388" y="1481"/>
                    <a:pt x="4663" y="851"/>
                    <a:pt x="450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4" name="Google Shape;4034;p62"/>
            <p:cNvSpPr/>
            <p:nvPr/>
          </p:nvSpPr>
          <p:spPr>
            <a:xfrm>
              <a:off x="-52272000" y="3361950"/>
              <a:ext cx="55175" cy="37050"/>
            </a:xfrm>
            <a:custGeom>
              <a:rect b="b" l="l" r="r" t="t"/>
              <a:pathLst>
                <a:path extrusionOk="0" h="1482" w="2207">
                  <a:moveTo>
                    <a:pt x="347" y="1"/>
                  </a:moveTo>
                  <a:cubicBezTo>
                    <a:pt x="158" y="1"/>
                    <a:pt x="1" y="158"/>
                    <a:pt x="1" y="379"/>
                  </a:cubicBezTo>
                  <a:cubicBezTo>
                    <a:pt x="1" y="1009"/>
                    <a:pt x="505" y="1482"/>
                    <a:pt x="1103" y="1482"/>
                  </a:cubicBezTo>
                  <a:lnTo>
                    <a:pt x="1860" y="1482"/>
                  </a:lnTo>
                  <a:cubicBezTo>
                    <a:pt x="2049" y="1482"/>
                    <a:pt x="2206" y="1324"/>
                    <a:pt x="2206" y="1104"/>
                  </a:cubicBezTo>
                  <a:lnTo>
                    <a:pt x="2206" y="379"/>
                  </a:lnTo>
                  <a:cubicBezTo>
                    <a:pt x="2206" y="158"/>
                    <a:pt x="2049" y="1"/>
                    <a:pt x="186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5" name="Google Shape;4035;p62"/>
            <p:cNvSpPr/>
            <p:nvPr/>
          </p:nvSpPr>
          <p:spPr>
            <a:xfrm>
              <a:off x="-52402750" y="3324950"/>
              <a:ext cx="204825" cy="46475"/>
            </a:xfrm>
            <a:custGeom>
              <a:rect b="b" l="l" r="r" t="t"/>
              <a:pathLst>
                <a:path extrusionOk="0" h="1859" w="8193">
                  <a:moveTo>
                    <a:pt x="1" y="0"/>
                  </a:moveTo>
                  <a:lnTo>
                    <a:pt x="1" y="1859"/>
                  </a:lnTo>
                  <a:cubicBezTo>
                    <a:pt x="1" y="1229"/>
                    <a:pt x="505" y="725"/>
                    <a:pt x="1104" y="725"/>
                  </a:cubicBezTo>
                  <a:lnTo>
                    <a:pt x="2584" y="725"/>
                  </a:lnTo>
                  <a:cubicBezTo>
                    <a:pt x="3057" y="725"/>
                    <a:pt x="3498" y="1071"/>
                    <a:pt x="3656" y="1481"/>
                  </a:cubicBezTo>
                  <a:lnTo>
                    <a:pt x="4538" y="1481"/>
                  </a:lnTo>
                  <a:cubicBezTo>
                    <a:pt x="4695" y="1071"/>
                    <a:pt x="5073" y="725"/>
                    <a:pt x="5577" y="725"/>
                  </a:cubicBezTo>
                  <a:lnTo>
                    <a:pt x="7090" y="725"/>
                  </a:lnTo>
                  <a:cubicBezTo>
                    <a:pt x="7720" y="725"/>
                    <a:pt x="8192" y="1260"/>
                    <a:pt x="8192" y="1859"/>
                  </a:cubicBezTo>
                  <a:lnTo>
                    <a:pt x="819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6" name="Google Shape;4036;p62"/>
            <p:cNvSpPr/>
            <p:nvPr/>
          </p:nvSpPr>
          <p:spPr>
            <a:xfrm>
              <a:off x="-52440550" y="3349350"/>
              <a:ext cx="18925" cy="63825"/>
            </a:xfrm>
            <a:custGeom>
              <a:rect b="b" l="l" r="r" t="t"/>
              <a:pathLst>
                <a:path extrusionOk="0" h="2553" w="757">
                  <a:moveTo>
                    <a:pt x="757" y="1"/>
                  </a:moveTo>
                  <a:cubicBezTo>
                    <a:pt x="284" y="190"/>
                    <a:pt x="1" y="725"/>
                    <a:pt x="1" y="1261"/>
                  </a:cubicBezTo>
                  <a:cubicBezTo>
                    <a:pt x="1" y="1797"/>
                    <a:pt x="316" y="2301"/>
                    <a:pt x="757" y="2553"/>
                  </a:cubicBezTo>
                  <a:lnTo>
                    <a:pt x="75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7" name="Google Shape;4037;p62"/>
            <p:cNvSpPr/>
            <p:nvPr/>
          </p:nvSpPr>
          <p:spPr>
            <a:xfrm>
              <a:off x="-52179050" y="3348575"/>
              <a:ext cx="18125" cy="63825"/>
            </a:xfrm>
            <a:custGeom>
              <a:rect b="b" l="l" r="r" t="t"/>
              <a:pathLst>
                <a:path extrusionOk="0" h="2553" w="725">
                  <a:moveTo>
                    <a:pt x="0" y="0"/>
                  </a:moveTo>
                  <a:lnTo>
                    <a:pt x="0" y="2552"/>
                  </a:lnTo>
                  <a:cubicBezTo>
                    <a:pt x="410" y="2269"/>
                    <a:pt x="725" y="1796"/>
                    <a:pt x="725" y="1260"/>
                  </a:cubicBezTo>
                  <a:cubicBezTo>
                    <a:pt x="725" y="756"/>
                    <a:pt x="410" y="221"/>
                    <a:pt x="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38" name="Google Shape;4038;p62"/>
          <p:cNvGrpSpPr/>
          <p:nvPr/>
        </p:nvGrpSpPr>
        <p:grpSpPr>
          <a:xfrm>
            <a:off x="5103348" y="2863170"/>
            <a:ext cx="248223" cy="283176"/>
            <a:chOff x="-54793175" y="3198925"/>
            <a:chExt cx="279625" cy="319000"/>
          </a:xfrm>
        </p:grpSpPr>
        <p:sp>
          <p:nvSpPr>
            <p:cNvPr id="4039" name="Google Shape;4039;p62"/>
            <p:cNvSpPr/>
            <p:nvPr/>
          </p:nvSpPr>
          <p:spPr>
            <a:xfrm>
              <a:off x="-54532475" y="3354075"/>
              <a:ext cx="18925" cy="60675"/>
            </a:xfrm>
            <a:custGeom>
              <a:rect b="b" l="l" r="r" t="t"/>
              <a:pathLst>
                <a:path extrusionOk="0" h="2427" w="757">
                  <a:moveTo>
                    <a:pt x="1" y="1"/>
                  </a:moveTo>
                  <a:lnTo>
                    <a:pt x="1" y="788"/>
                  </a:lnTo>
                  <a:cubicBezTo>
                    <a:pt x="158" y="1355"/>
                    <a:pt x="190" y="1891"/>
                    <a:pt x="190" y="2427"/>
                  </a:cubicBezTo>
                  <a:cubicBezTo>
                    <a:pt x="505" y="2143"/>
                    <a:pt x="757" y="1734"/>
                    <a:pt x="757" y="1261"/>
                  </a:cubicBezTo>
                  <a:cubicBezTo>
                    <a:pt x="757" y="725"/>
                    <a:pt x="473" y="253"/>
                    <a:pt x="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0" name="Google Shape;4040;p62"/>
            <p:cNvSpPr/>
            <p:nvPr/>
          </p:nvSpPr>
          <p:spPr>
            <a:xfrm>
              <a:off x="-54793175" y="3198925"/>
              <a:ext cx="97675" cy="126050"/>
            </a:xfrm>
            <a:custGeom>
              <a:rect b="b" l="l" r="r" t="t"/>
              <a:pathLst>
                <a:path extrusionOk="0" h="5042" w="3907">
                  <a:moveTo>
                    <a:pt x="2993" y="0"/>
                  </a:moveTo>
                  <a:cubicBezTo>
                    <a:pt x="2426" y="0"/>
                    <a:pt x="1954" y="315"/>
                    <a:pt x="1702" y="756"/>
                  </a:cubicBezTo>
                  <a:cubicBezTo>
                    <a:pt x="1632" y="746"/>
                    <a:pt x="1562" y="742"/>
                    <a:pt x="1494" y="742"/>
                  </a:cubicBezTo>
                  <a:cubicBezTo>
                    <a:pt x="695" y="742"/>
                    <a:pt x="0" y="1396"/>
                    <a:pt x="0" y="2237"/>
                  </a:cubicBezTo>
                  <a:cubicBezTo>
                    <a:pt x="0" y="2521"/>
                    <a:pt x="63" y="2741"/>
                    <a:pt x="190" y="2993"/>
                  </a:cubicBezTo>
                  <a:cubicBezTo>
                    <a:pt x="63" y="3214"/>
                    <a:pt x="0" y="3466"/>
                    <a:pt x="0" y="3749"/>
                  </a:cubicBezTo>
                  <a:cubicBezTo>
                    <a:pt x="0" y="4285"/>
                    <a:pt x="316" y="4758"/>
                    <a:pt x="757" y="5041"/>
                  </a:cubicBezTo>
                  <a:lnTo>
                    <a:pt x="757" y="4852"/>
                  </a:lnTo>
                  <a:cubicBezTo>
                    <a:pt x="757" y="2804"/>
                    <a:pt x="2048" y="1008"/>
                    <a:pt x="3907" y="315"/>
                  </a:cubicBezTo>
                  <a:cubicBezTo>
                    <a:pt x="3655" y="126"/>
                    <a:pt x="3340" y="0"/>
                    <a:pt x="299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1" name="Google Shape;4041;p62"/>
            <p:cNvSpPr/>
            <p:nvPr/>
          </p:nvSpPr>
          <p:spPr>
            <a:xfrm>
              <a:off x="-54624625" y="3349350"/>
              <a:ext cx="55150" cy="55175"/>
            </a:xfrm>
            <a:custGeom>
              <a:rect b="b" l="l" r="r" t="t"/>
              <a:pathLst>
                <a:path extrusionOk="0" h="2207" w="2206">
                  <a:moveTo>
                    <a:pt x="1103" y="1"/>
                  </a:moveTo>
                  <a:cubicBezTo>
                    <a:pt x="473" y="1"/>
                    <a:pt x="1" y="505"/>
                    <a:pt x="1" y="1103"/>
                  </a:cubicBezTo>
                  <a:cubicBezTo>
                    <a:pt x="1" y="1702"/>
                    <a:pt x="473" y="2206"/>
                    <a:pt x="1103" y="2206"/>
                  </a:cubicBezTo>
                  <a:cubicBezTo>
                    <a:pt x="1702" y="2206"/>
                    <a:pt x="2206" y="1702"/>
                    <a:pt x="2206" y="1103"/>
                  </a:cubicBezTo>
                  <a:cubicBezTo>
                    <a:pt x="2206" y="505"/>
                    <a:pt x="1702" y="1"/>
                    <a:pt x="110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2" name="Google Shape;4042;p62"/>
            <p:cNvSpPr/>
            <p:nvPr/>
          </p:nvSpPr>
          <p:spPr>
            <a:xfrm>
              <a:off x="-54737250" y="3349350"/>
              <a:ext cx="55150" cy="55175"/>
            </a:xfrm>
            <a:custGeom>
              <a:rect b="b" l="l" r="r" t="t"/>
              <a:pathLst>
                <a:path extrusionOk="0" h="2207" w="2206">
                  <a:moveTo>
                    <a:pt x="1103" y="1"/>
                  </a:moveTo>
                  <a:cubicBezTo>
                    <a:pt x="504" y="1"/>
                    <a:pt x="0" y="505"/>
                    <a:pt x="0" y="1103"/>
                  </a:cubicBezTo>
                  <a:cubicBezTo>
                    <a:pt x="0" y="1702"/>
                    <a:pt x="504" y="2206"/>
                    <a:pt x="1103" y="2206"/>
                  </a:cubicBezTo>
                  <a:cubicBezTo>
                    <a:pt x="1733" y="2206"/>
                    <a:pt x="2206" y="1702"/>
                    <a:pt x="2206" y="1103"/>
                  </a:cubicBezTo>
                  <a:cubicBezTo>
                    <a:pt x="2206" y="505"/>
                    <a:pt x="1733" y="1"/>
                    <a:pt x="110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3" name="Google Shape;4043;p62"/>
            <p:cNvSpPr/>
            <p:nvPr/>
          </p:nvSpPr>
          <p:spPr>
            <a:xfrm>
              <a:off x="-54770325" y="3218600"/>
              <a:ext cx="233925" cy="299325"/>
            </a:xfrm>
            <a:custGeom>
              <a:rect b="b" l="l" r="r" t="t"/>
              <a:pathLst>
                <a:path extrusionOk="0" h="11973" w="9357">
                  <a:moveTo>
                    <a:pt x="6175" y="2962"/>
                  </a:moveTo>
                  <a:cubicBezTo>
                    <a:pt x="6364" y="2962"/>
                    <a:pt x="6522" y="3120"/>
                    <a:pt x="6522" y="3309"/>
                  </a:cubicBezTo>
                  <a:cubicBezTo>
                    <a:pt x="6522" y="3498"/>
                    <a:pt x="6364" y="3656"/>
                    <a:pt x="6175" y="3656"/>
                  </a:cubicBezTo>
                  <a:lnTo>
                    <a:pt x="3182" y="3656"/>
                  </a:lnTo>
                  <a:cubicBezTo>
                    <a:pt x="2993" y="3656"/>
                    <a:pt x="2836" y="3498"/>
                    <a:pt x="2836" y="3309"/>
                  </a:cubicBezTo>
                  <a:cubicBezTo>
                    <a:pt x="2836" y="3120"/>
                    <a:pt x="2993" y="2962"/>
                    <a:pt x="3182" y="2962"/>
                  </a:cubicBezTo>
                  <a:close/>
                  <a:moveTo>
                    <a:pt x="6931" y="4443"/>
                  </a:moveTo>
                  <a:cubicBezTo>
                    <a:pt x="9357" y="4443"/>
                    <a:pt x="9357" y="8192"/>
                    <a:pt x="6931" y="8192"/>
                  </a:cubicBezTo>
                  <a:cubicBezTo>
                    <a:pt x="6018" y="8192"/>
                    <a:pt x="5261" y="7562"/>
                    <a:pt x="5104" y="6680"/>
                  </a:cubicBezTo>
                  <a:lnTo>
                    <a:pt x="4285" y="6680"/>
                  </a:lnTo>
                  <a:cubicBezTo>
                    <a:pt x="4127" y="7562"/>
                    <a:pt x="3340" y="8192"/>
                    <a:pt x="2458" y="8192"/>
                  </a:cubicBezTo>
                  <a:cubicBezTo>
                    <a:pt x="0" y="8192"/>
                    <a:pt x="0" y="4443"/>
                    <a:pt x="2458" y="4443"/>
                  </a:cubicBezTo>
                  <a:cubicBezTo>
                    <a:pt x="3371" y="4443"/>
                    <a:pt x="4127" y="5073"/>
                    <a:pt x="4285" y="5955"/>
                  </a:cubicBezTo>
                  <a:lnTo>
                    <a:pt x="5104" y="5955"/>
                  </a:lnTo>
                  <a:cubicBezTo>
                    <a:pt x="5261" y="5073"/>
                    <a:pt x="6049" y="4443"/>
                    <a:pt x="6931" y="4443"/>
                  </a:cubicBezTo>
                  <a:close/>
                  <a:moveTo>
                    <a:pt x="5695" y="8547"/>
                  </a:moveTo>
                  <a:cubicBezTo>
                    <a:pt x="5789" y="8547"/>
                    <a:pt x="5876" y="8586"/>
                    <a:pt x="5923" y="8665"/>
                  </a:cubicBezTo>
                  <a:cubicBezTo>
                    <a:pt x="6144" y="8791"/>
                    <a:pt x="6144" y="9011"/>
                    <a:pt x="5986" y="9169"/>
                  </a:cubicBezTo>
                  <a:cubicBezTo>
                    <a:pt x="5608" y="9515"/>
                    <a:pt x="5135" y="9704"/>
                    <a:pt x="4631" y="9704"/>
                  </a:cubicBezTo>
                  <a:cubicBezTo>
                    <a:pt x="4127" y="9704"/>
                    <a:pt x="3655" y="9515"/>
                    <a:pt x="3340" y="9169"/>
                  </a:cubicBezTo>
                  <a:cubicBezTo>
                    <a:pt x="3182" y="9011"/>
                    <a:pt x="3182" y="8791"/>
                    <a:pt x="3340" y="8665"/>
                  </a:cubicBezTo>
                  <a:cubicBezTo>
                    <a:pt x="3418" y="8586"/>
                    <a:pt x="3513" y="8547"/>
                    <a:pt x="3603" y="8547"/>
                  </a:cubicBezTo>
                  <a:cubicBezTo>
                    <a:pt x="3694" y="8547"/>
                    <a:pt x="3781" y="8586"/>
                    <a:pt x="3844" y="8665"/>
                  </a:cubicBezTo>
                  <a:cubicBezTo>
                    <a:pt x="4064" y="8885"/>
                    <a:pt x="4348" y="8996"/>
                    <a:pt x="4631" y="8996"/>
                  </a:cubicBezTo>
                  <a:cubicBezTo>
                    <a:pt x="4915" y="8996"/>
                    <a:pt x="5198" y="8885"/>
                    <a:pt x="5419" y="8665"/>
                  </a:cubicBezTo>
                  <a:cubicBezTo>
                    <a:pt x="5498" y="8586"/>
                    <a:pt x="5600" y="8547"/>
                    <a:pt x="5695" y="8547"/>
                  </a:cubicBezTo>
                  <a:close/>
                  <a:moveTo>
                    <a:pt x="4663" y="1"/>
                  </a:moveTo>
                  <a:cubicBezTo>
                    <a:pt x="2426" y="1"/>
                    <a:pt x="599" y="1828"/>
                    <a:pt x="599" y="4097"/>
                  </a:cubicBezTo>
                  <a:lnTo>
                    <a:pt x="599" y="6270"/>
                  </a:lnTo>
                  <a:cubicBezTo>
                    <a:pt x="158" y="7751"/>
                    <a:pt x="441" y="9137"/>
                    <a:pt x="1260" y="10240"/>
                  </a:cubicBezTo>
                  <a:cubicBezTo>
                    <a:pt x="2079" y="11343"/>
                    <a:pt x="3340" y="11973"/>
                    <a:pt x="4663" y="11973"/>
                  </a:cubicBezTo>
                  <a:cubicBezTo>
                    <a:pt x="6018" y="11973"/>
                    <a:pt x="7309" y="11343"/>
                    <a:pt x="8097" y="10240"/>
                  </a:cubicBezTo>
                  <a:cubicBezTo>
                    <a:pt x="8916" y="9169"/>
                    <a:pt x="9200" y="7783"/>
                    <a:pt x="8758" y="6270"/>
                  </a:cubicBezTo>
                  <a:lnTo>
                    <a:pt x="8758" y="4097"/>
                  </a:lnTo>
                  <a:cubicBezTo>
                    <a:pt x="8758" y="2994"/>
                    <a:pt x="8349" y="1954"/>
                    <a:pt x="7593" y="1167"/>
                  </a:cubicBezTo>
                  <a:cubicBezTo>
                    <a:pt x="6805" y="379"/>
                    <a:pt x="5766" y="1"/>
                    <a:pt x="466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4" name="Google Shape;4044;p62"/>
            <p:cNvSpPr/>
            <p:nvPr/>
          </p:nvSpPr>
          <p:spPr>
            <a:xfrm>
              <a:off x="-54612025" y="3198925"/>
              <a:ext cx="96100" cy="123675"/>
            </a:xfrm>
            <a:custGeom>
              <a:rect b="b" l="l" r="r" t="t"/>
              <a:pathLst>
                <a:path extrusionOk="0" h="4947" w="3844">
                  <a:moveTo>
                    <a:pt x="851" y="0"/>
                  </a:moveTo>
                  <a:cubicBezTo>
                    <a:pt x="536" y="0"/>
                    <a:pt x="221" y="95"/>
                    <a:pt x="1" y="252"/>
                  </a:cubicBezTo>
                  <a:cubicBezTo>
                    <a:pt x="662" y="504"/>
                    <a:pt x="1261" y="882"/>
                    <a:pt x="1765" y="1418"/>
                  </a:cubicBezTo>
                  <a:cubicBezTo>
                    <a:pt x="2679" y="2363"/>
                    <a:pt x="3183" y="3560"/>
                    <a:pt x="3183" y="4821"/>
                  </a:cubicBezTo>
                  <a:lnTo>
                    <a:pt x="3183" y="4947"/>
                  </a:lnTo>
                  <a:cubicBezTo>
                    <a:pt x="3592" y="4695"/>
                    <a:pt x="3844" y="4253"/>
                    <a:pt x="3844" y="3749"/>
                  </a:cubicBezTo>
                  <a:cubicBezTo>
                    <a:pt x="3844" y="3466"/>
                    <a:pt x="3781" y="3214"/>
                    <a:pt x="3655" y="2993"/>
                  </a:cubicBezTo>
                  <a:cubicBezTo>
                    <a:pt x="3781" y="2741"/>
                    <a:pt x="3844" y="2521"/>
                    <a:pt x="3844" y="2237"/>
                  </a:cubicBezTo>
                  <a:cubicBezTo>
                    <a:pt x="3844" y="1380"/>
                    <a:pt x="3123" y="716"/>
                    <a:pt x="2330" y="716"/>
                  </a:cubicBezTo>
                  <a:cubicBezTo>
                    <a:pt x="2279" y="716"/>
                    <a:pt x="2227" y="719"/>
                    <a:pt x="2174" y="725"/>
                  </a:cubicBezTo>
                  <a:cubicBezTo>
                    <a:pt x="1891" y="252"/>
                    <a:pt x="1418" y="0"/>
                    <a:pt x="85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5" name="Google Shape;4045;p62"/>
            <p:cNvSpPr/>
            <p:nvPr/>
          </p:nvSpPr>
          <p:spPr>
            <a:xfrm>
              <a:off x="-54793175" y="3353300"/>
              <a:ext cx="18925" cy="60675"/>
            </a:xfrm>
            <a:custGeom>
              <a:rect b="b" l="l" r="r" t="t"/>
              <a:pathLst>
                <a:path extrusionOk="0" h="2427" w="757">
                  <a:moveTo>
                    <a:pt x="757" y="0"/>
                  </a:moveTo>
                  <a:cubicBezTo>
                    <a:pt x="316" y="284"/>
                    <a:pt x="0" y="756"/>
                    <a:pt x="0" y="1292"/>
                  </a:cubicBezTo>
                  <a:cubicBezTo>
                    <a:pt x="0" y="1765"/>
                    <a:pt x="190" y="2174"/>
                    <a:pt x="536" y="2426"/>
                  </a:cubicBezTo>
                  <a:cubicBezTo>
                    <a:pt x="505" y="1859"/>
                    <a:pt x="599" y="1292"/>
                    <a:pt x="757" y="756"/>
                  </a:cubicBezTo>
                  <a:lnTo>
                    <a:pt x="75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46" name="Google Shape;4046;p62"/>
          <p:cNvGrpSpPr/>
          <p:nvPr/>
        </p:nvGrpSpPr>
        <p:grpSpPr>
          <a:xfrm>
            <a:off x="7713988" y="3301161"/>
            <a:ext cx="266399" cy="282289"/>
            <a:chOff x="-52450000" y="3584850"/>
            <a:chExt cx="300100" cy="318000"/>
          </a:xfrm>
        </p:grpSpPr>
        <p:sp>
          <p:nvSpPr>
            <p:cNvPr id="4047" name="Google Shape;4047;p62"/>
            <p:cNvSpPr/>
            <p:nvPr/>
          </p:nvSpPr>
          <p:spPr>
            <a:xfrm>
              <a:off x="-52206625" y="3601400"/>
              <a:ext cx="55150" cy="55950"/>
            </a:xfrm>
            <a:custGeom>
              <a:rect b="b" l="l" r="r" t="t"/>
              <a:pathLst>
                <a:path extrusionOk="0" h="2238" w="2206">
                  <a:moveTo>
                    <a:pt x="1986" y="0"/>
                  </a:moveTo>
                  <a:cubicBezTo>
                    <a:pt x="1513" y="32"/>
                    <a:pt x="1103" y="252"/>
                    <a:pt x="694" y="599"/>
                  </a:cubicBezTo>
                  <a:cubicBezTo>
                    <a:pt x="347" y="914"/>
                    <a:pt x="64" y="1387"/>
                    <a:pt x="1" y="1859"/>
                  </a:cubicBezTo>
                  <a:cubicBezTo>
                    <a:pt x="64" y="1985"/>
                    <a:pt x="158" y="2143"/>
                    <a:pt x="221" y="2237"/>
                  </a:cubicBezTo>
                  <a:cubicBezTo>
                    <a:pt x="725" y="2174"/>
                    <a:pt x="1166" y="1985"/>
                    <a:pt x="1513" y="1607"/>
                  </a:cubicBezTo>
                  <a:cubicBezTo>
                    <a:pt x="1923" y="1197"/>
                    <a:pt x="2143" y="693"/>
                    <a:pt x="2206" y="189"/>
                  </a:cubicBezTo>
                  <a:cubicBezTo>
                    <a:pt x="2206" y="158"/>
                    <a:pt x="2206" y="95"/>
                    <a:pt x="2143" y="32"/>
                  </a:cubicBezTo>
                  <a:cubicBezTo>
                    <a:pt x="2112" y="0"/>
                    <a:pt x="2080" y="0"/>
                    <a:pt x="198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8" name="Google Shape;4048;p62"/>
            <p:cNvSpPr/>
            <p:nvPr/>
          </p:nvSpPr>
          <p:spPr>
            <a:xfrm>
              <a:off x="-52271200" y="3601700"/>
              <a:ext cx="29950" cy="11525"/>
            </a:xfrm>
            <a:custGeom>
              <a:rect b="b" l="l" r="r" t="t"/>
              <a:pathLst>
                <a:path extrusionOk="0" h="461" w="1198">
                  <a:moveTo>
                    <a:pt x="757" y="1"/>
                  </a:moveTo>
                  <a:cubicBezTo>
                    <a:pt x="507" y="1"/>
                    <a:pt x="260" y="23"/>
                    <a:pt x="0" y="83"/>
                  </a:cubicBezTo>
                  <a:cubicBezTo>
                    <a:pt x="410" y="146"/>
                    <a:pt x="756" y="272"/>
                    <a:pt x="1103" y="461"/>
                  </a:cubicBezTo>
                  <a:cubicBezTo>
                    <a:pt x="1103" y="303"/>
                    <a:pt x="1166" y="146"/>
                    <a:pt x="1197" y="20"/>
                  </a:cubicBezTo>
                  <a:cubicBezTo>
                    <a:pt x="1048" y="8"/>
                    <a:pt x="902" y="1"/>
                    <a:pt x="75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9" name="Google Shape;4049;p62"/>
            <p:cNvSpPr/>
            <p:nvPr/>
          </p:nvSpPr>
          <p:spPr>
            <a:xfrm>
              <a:off x="-52225525" y="3584850"/>
              <a:ext cx="30750" cy="44925"/>
            </a:xfrm>
            <a:custGeom>
              <a:rect b="b" l="l" r="r" t="t"/>
              <a:pathLst>
                <a:path extrusionOk="0" h="1797" w="1230">
                  <a:moveTo>
                    <a:pt x="757" y="1"/>
                  </a:moveTo>
                  <a:cubicBezTo>
                    <a:pt x="694" y="1"/>
                    <a:pt x="662" y="32"/>
                    <a:pt x="631" y="64"/>
                  </a:cubicBezTo>
                  <a:cubicBezTo>
                    <a:pt x="442" y="316"/>
                    <a:pt x="1" y="820"/>
                    <a:pt x="1" y="1418"/>
                  </a:cubicBezTo>
                  <a:lnTo>
                    <a:pt x="1" y="1607"/>
                  </a:lnTo>
                  <a:cubicBezTo>
                    <a:pt x="64" y="1702"/>
                    <a:pt x="158" y="1733"/>
                    <a:pt x="190" y="1796"/>
                  </a:cubicBezTo>
                  <a:cubicBezTo>
                    <a:pt x="347" y="1355"/>
                    <a:pt x="631" y="977"/>
                    <a:pt x="977" y="662"/>
                  </a:cubicBezTo>
                  <a:cubicBezTo>
                    <a:pt x="1072" y="599"/>
                    <a:pt x="1135" y="536"/>
                    <a:pt x="1229" y="505"/>
                  </a:cubicBezTo>
                  <a:cubicBezTo>
                    <a:pt x="1103" y="316"/>
                    <a:pt x="977" y="190"/>
                    <a:pt x="851" y="64"/>
                  </a:cubicBezTo>
                  <a:cubicBezTo>
                    <a:pt x="820" y="32"/>
                    <a:pt x="788" y="1"/>
                    <a:pt x="75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0" name="Google Shape;4050;p62"/>
            <p:cNvSpPr/>
            <p:nvPr/>
          </p:nvSpPr>
          <p:spPr>
            <a:xfrm>
              <a:off x="-52412200" y="3694325"/>
              <a:ext cx="205600" cy="208525"/>
            </a:xfrm>
            <a:custGeom>
              <a:rect b="b" l="l" r="r" t="t"/>
              <a:pathLst>
                <a:path extrusionOk="0" h="8341" w="8224">
                  <a:moveTo>
                    <a:pt x="2584" y="2269"/>
                  </a:moveTo>
                  <a:cubicBezTo>
                    <a:pt x="2773" y="2269"/>
                    <a:pt x="2931" y="2427"/>
                    <a:pt x="2931" y="2616"/>
                  </a:cubicBezTo>
                  <a:cubicBezTo>
                    <a:pt x="2931" y="2836"/>
                    <a:pt x="2773" y="2962"/>
                    <a:pt x="2584" y="2962"/>
                  </a:cubicBezTo>
                  <a:cubicBezTo>
                    <a:pt x="2568" y="2965"/>
                    <a:pt x="2552" y="2966"/>
                    <a:pt x="2536" y="2966"/>
                  </a:cubicBezTo>
                  <a:cubicBezTo>
                    <a:pt x="2369" y="2966"/>
                    <a:pt x="2238" y="2817"/>
                    <a:pt x="2238" y="2616"/>
                  </a:cubicBezTo>
                  <a:cubicBezTo>
                    <a:pt x="2238" y="2427"/>
                    <a:pt x="2395" y="2269"/>
                    <a:pt x="2584" y="2269"/>
                  </a:cubicBezTo>
                  <a:close/>
                  <a:moveTo>
                    <a:pt x="5577" y="2269"/>
                  </a:moveTo>
                  <a:cubicBezTo>
                    <a:pt x="5766" y="2269"/>
                    <a:pt x="5924" y="2427"/>
                    <a:pt x="5924" y="2616"/>
                  </a:cubicBezTo>
                  <a:cubicBezTo>
                    <a:pt x="5955" y="2836"/>
                    <a:pt x="5766" y="2994"/>
                    <a:pt x="5577" y="2994"/>
                  </a:cubicBezTo>
                  <a:cubicBezTo>
                    <a:pt x="5388" y="2994"/>
                    <a:pt x="5231" y="2836"/>
                    <a:pt x="5231" y="2616"/>
                  </a:cubicBezTo>
                  <a:cubicBezTo>
                    <a:pt x="5231" y="2427"/>
                    <a:pt x="5388" y="2269"/>
                    <a:pt x="5577" y="2269"/>
                  </a:cubicBezTo>
                  <a:close/>
                  <a:moveTo>
                    <a:pt x="5132" y="4923"/>
                  </a:moveTo>
                  <a:cubicBezTo>
                    <a:pt x="5231" y="4923"/>
                    <a:pt x="5325" y="4963"/>
                    <a:pt x="5388" y="5042"/>
                  </a:cubicBezTo>
                  <a:cubicBezTo>
                    <a:pt x="5577" y="5199"/>
                    <a:pt x="5577" y="5420"/>
                    <a:pt x="5420" y="5546"/>
                  </a:cubicBezTo>
                  <a:cubicBezTo>
                    <a:pt x="5073" y="5892"/>
                    <a:pt x="4601" y="6081"/>
                    <a:pt x="4128" y="6081"/>
                  </a:cubicBezTo>
                  <a:cubicBezTo>
                    <a:pt x="3592" y="6081"/>
                    <a:pt x="3120" y="5892"/>
                    <a:pt x="2773" y="5546"/>
                  </a:cubicBezTo>
                  <a:cubicBezTo>
                    <a:pt x="2616" y="5388"/>
                    <a:pt x="2616" y="5136"/>
                    <a:pt x="2773" y="5042"/>
                  </a:cubicBezTo>
                  <a:cubicBezTo>
                    <a:pt x="2852" y="4963"/>
                    <a:pt x="2954" y="4923"/>
                    <a:pt x="3049" y="4923"/>
                  </a:cubicBezTo>
                  <a:cubicBezTo>
                    <a:pt x="3144" y="4923"/>
                    <a:pt x="3230" y="4963"/>
                    <a:pt x="3277" y="5042"/>
                  </a:cubicBezTo>
                  <a:cubicBezTo>
                    <a:pt x="3498" y="5246"/>
                    <a:pt x="3789" y="5349"/>
                    <a:pt x="4077" y="5349"/>
                  </a:cubicBezTo>
                  <a:cubicBezTo>
                    <a:pt x="4364" y="5349"/>
                    <a:pt x="4648" y="5246"/>
                    <a:pt x="4853" y="5042"/>
                  </a:cubicBezTo>
                  <a:cubicBezTo>
                    <a:pt x="4931" y="4963"/>
                    <a:pt x="5034" y="4923"/>
                    <a:pt x="5132" y="4923"/>
                  </a:cubicBezTo>
                  <a:close/>
                  <a:moveTo>
                    <a:pt x="7468" y="1"/>
                  </a:moveTo>
                  <a:cubicBezTo>
                    <a:pt x="7027" y="1"/>
                    <a:pt x="6711" y="347"/>
                    <a:pt x="6711" y="725"/>
                  </a:cubicBezTo>
                  <a:cubicBezTo>
                    <a:pt x="6711" y="1135"/>
                    <a:pt x="6365" y="1482"/>
                    <a:pt x="5955" y="1482"/>
                  </a:cubicBezTo>
                  <a:lnTo>
                    <a:pt x="726" y="1482"/>
                  </a:lnTo>
                  <a:cubicBezTo>
                    <a:pt x="442" y="1482"/>
                    <a:pt x="221" y="1450"/>
                    <a:pt x="1" y="1356"/>
                  </a:cubicBezTo>
                  <a:lnTo>
                    <a:pt x="1" y="4033"/>
                  </a:lnTo>
                  <a:cubicBezTo>
                    <a:pt x="1" y="6176"/>
                    <a:pt x="1576" y="8129"/>
                    <a:pt x="3687" y="8318"/>
                  </a:cubicBezTo>
                  <a:cubicBezTo>
                    <a:pt x="3831" y="8333"/>
                    <a:pt x="3974" y="8340"/>
                    <a:pt x="4115" y="8340"/>
                  </a:cubicBezTo>
                  <a:cubicBezTo>
                    <a:pt x="6356" y="8340"/>
                    <a:pt x="8224" y="6504"/>
                    <a:pt x="8224" y="4223"/>
                  </a:cubicBezTo>
                  <a:lnTo>
                    <a:pt x="8224" y="757"/>
                  </a:lnTo>
                  <a:cubicBezTo>
                    <a:pt x="8224" y="347"/>
                    <a:pt x="7846" y="1"/>
                    <a:pt x="746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1" name="Google Shape;4051;p62"/>
            <p:cNvSpPr/>
            <p:nvPr/>
          </p:nvSpPr>
          <p:spPr>
            <a:xfrm>
              <a:off x="-52430300" y="3619500"/>
              <a:ext cx="219775" cy="92975"/>
            </a:xfrm>
            <a:custGeom>
              <a:rect b="b" l="l" r="r" t="t"/>
              <a:pathLst>
                <a:path extrusionOk="0" h="3719" w="8791">
                  <a:moveTo>
                    <a:pt x="2237" y="1"/>
                  </a:moveTo>
                  <a:cubicBezTo>
                    <a:pt x="1008" y="1"/>
                    <a:pt x="0" y="978"/>
                    <a:pt x="0" y="2238"/>
                  </a:cubicBezTo>
                  <a:cubicBezTo>
                    <a:pt x="0" y="2364"/>
                    <a:pt x="0" y="2427"/>
                    <a:pt x="32" y="2553"/>
                  </a:cubicBezTo>
                  <a:cubicBezTo>
                    <a:pt x="189" y="3214"/>
                    <a:pt x="788" y="3718"/>
                    <a:pt x="1481" y="3718"/>
                  </a:cubicBezTo>
                  <a:lnTo>
                    <a:pt x="6490" y="3718"/>
                  </a:lnTo>
                  <a:cubicBezTo>
                    <a:pt x="6585" y="3718"/>
                    <a:pt x="6648" y="3655"/>
                    <a:pt x="6679" y="3561"/>
                  </a:cubicBezTo>
                  <a:cubicBezTo>
                    <a:pt x="6774" y="2836"/>
                    <a:pt x="7404" y="2238"/>
                    <a:pt x="8192" y="2238"/>
                  </a:cubicBezTo>
                  <a:cubicBezTo>
                    <a:pt x="8381" y="2238"/>
                    <a:pt x="8570" y="2269"/>
                    <a:pt x="8790" y="2364"/>
                  </a:cubicBezTo>
                  <a:cubicBezTo>
                    <a:pt x="8349" y="978"/>
                    <a:pt x="7089" y="1"/>
                    <a:pt x="557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2" name="Google Shape;4052;p62"/>
            <p:cNvSpPr/>
            <p:nvPr/>
          </p:nvSpPr>
          <p:spPr>
            <a:xfrm>
              <a:off x="-52192450" y="3666775"/>
              <a:ext cx="42550" cy="120525"/>
            </a:xfrm>
            <a:custGeom>
              <a:rect b="b" l="l" r="r" t="t"/>
              <a:pathLst>
                <a:path extrusionOk="0" h="4821" w="1702">
                  <a:moveTo>
                    <a:pt x="851" y="0"/>
                  </a:moveTo>
                  <a:cubicBezTo>
                    <a:pt x="568" y="126"/>
                    <a:pt x="284" y="221"/>
                    <a:pt x="1" y="315"/>
                  </a:cubicBezTo>
                  <a:cubicBezTo>
                    <a:pt x="127" y="662"/>
                    <a:pt x="221" y="1040"/>
                    <a:pt x="221" y="1481"/>
                  </a:cubicBezTo>
                  <a:lnTo>
                    <a:pt x="221" y="4820"/>
                  </a:lnTo>
                  <a:cubicBezTo>
                    <a:pt x="1040" y="4820"/>
                    <a:pt x="1702" y="4159"/>
                    <a:pt x="1702" y="3340"/>
                  </a:cubicBezTo>
                  <a:cubicBezTo>
                    <a:pt x="1639" y="2710"/>
                    <a:pt x="1229" y="2143"/>
                    <a:pt x="694" y="1953"/>
                  </a:cubicBezTo>
                  <a:cubicBezTo>
                    <a:pt x="851" y="1575"/>
                    <a:pt x="914" y="1166"/>
                    <a:pt x="914" y="725"/>
                  </a:cubicBezTo>
                  <a:cubicBezTo>
                    <a:pt x="914" y="504"/>
                    <a:pt x="883" y="221"/>
                    <a:pt x="85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3" name="Google Shape;4053;p62"/>
            <p:cNvSpPr/>
            <p:nvPr/>
          </p:nvSpPr>
          <p:spPr>
            <a:xfrm>
              <a:off x="-52450000" y="3740025"/>
              <a:ext cx="18925" cy="64600"/>
            </a:xfrm>
            <a:custGeom>
              <a:rect b="b" l="l" r="r" t="t"/>
              <a:pathLst>
                <a:path extrusionOk="0" h="2584" w="757">
                  <a:moveTo>
                    <a:pt x="757" y="0"/>
                  </a:moveTo>
                  <a:cubicBezTo>
                    <a:pt x="316" y="252"/>
                    <a:pt x="1" y="725"/>
                    <a:pt x="1" y="1260"/>
                  </a:cubicBezTo>
                  <a:cubicBezTo>
                    <a:pt x="1" y="1827"/>
                    <a:pt x="316" y="2300"/>
                    <a:pt x="757" y="2584"/>
                  </a:cubicBezTo>
                  <a:lnTo>
                    <a:pt x="75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54" name="Google Shape;4054;p62"/>
          <p:cNvGrpSpPr/>
          <p:nvPr/>
        </p:nvGrpSpPr>
        <p:grpSpPr>
          <a:xfrm>
            <a:off x="7723076" y="3735625"/>
            <a:ext cx="248223" cy="281800"/>
            <a:chOff x="-52440550" y="3977875"/>
            <a:chExt cx="279625" cy="317450"/>
          </a:xfrm>
        </p:grpSpPr>
        <p:sp>
          <p:nvSpPr>
            <p:cNvPr id="4055" name="Google Shape;4055;p62"/>
            <p:cNvSpPr/>
            <p:nvPr/>
          </p:nvSpPr>
          <p:spPr>
            <a:xfrm>
              <a:off x="-52403525" y="4052700"/>
              <a:ext cx="76425" cy="18150"/>
            </a:xfrm>
            <a:custGeom>
              <a:rect b="b" l="l" r="r" t="t"/>
              <a:pathLst>
                <a:path extrusionOk="0" h="726" w="3057">
                  <a:moveTo>
                    <a:pt x="0" y="1"/>
                  </a:moveTo>
                  <a:lnTo>
                    <a:pt x="0" y="725"/>
                  </a:lnTo>
                  <a:lnTo>
                    <a:pt x="3056" y="725"/>
                  </a:lnTo>
                  <a:cubicBezTo>
                    <a:pt x="3025" y="631"/>
                    <a:pt x="2993" y="473"/>
                    <a:pt x="2993" y="347"/>
                  </a:cubicBezTo>
                  <a:cubicBezTo>
                    <a:pt x="2993" y="221"/>
                    <a:pt x="3025" y="95"/>
                    <a:pt x="305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6" name="Google Shape;4056;p62"/>
            <p:cNvSpPr/>
            <p:nvPr/>
          </p:nvSpPr>
          <p:spPr>
            <a:xfrm>
              <a:off x="-52357850" y="4088925"/>
              <a:ext cx="168575" cy="33075"/>
            </a:xfrm>
            <a:custGeom>
              <a:rect b="b" l="l" r="r" t="t"/>
              <a:pathLst>
                <a:path extrusionOk="0" h="1323" w="6743">
                  <a:moveTo>
                    <a:pt x="1" y="1"/>
                  </a:moveTo>
                  <a:cubicBezTo>
                    <a:pt x="1387" y="631"/>
                    <a:pt x="2836" y="1072"/>
                    <a:pt x="4348" y="1292"/>
                  </a:cubicBezTo>
                  <a:cubicBezTo>
                    <a:pt x="4474" y="1313"/>
                    <a:pt x="4599" y="1322"/>
                    <a:pt x="4723" y="1322"/>
                  </a:cubicBezTo>
                  <a:cubicBezTo>
                    <a:pt x="5372" y="1322"/>
                    <a:pt x="5978" y="1054"/>
                    <a:pt x="6428" y="631"/>
                  </a:cubicBezTo>
                  <a:cubicBezTo>
                    <a:pt x="6554" y="505"/>
                    <a:pt x="6617" y="379"/>
                    <a:pt x="6711" y="284"/>
                  </a:cubicBezTo>
                  <a:cubicBezTo>
                    <a:pt x="6743" y="221"/>
                    <a:pt x="6743" y="158"/>
                    <a:pt x="6711" y="64"/>
                  </a:cubicBezTo>
                  <a:cubicBezTo>
                    <a:pt x="6680" y="32"/>
                    <a:pt x="6585" y="1"/>
                    <a:pt x="655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7" name="Google Shape;4057;p62"/>
            <p:cNvSpPr/>
            <p:nvPr/>
          </p:nvSpPr>
          <p:spPr>
            <a:xfrm>
              <a:off x="-52309000" y="4051925"/>
              <a:ext cx="17350" cy="18125"/>
            </a:xfrm>
            <a:custGeom>
              <a:rect b="b" l="l" r="r" t="t"/>
              <a:pathLst>
                <a:path extrusionOk="0" h="725" w="694">
                  <a:moveTo>
                    <a:pt x="347" y="0"/>
                  </a:moveTo>
                  <a:cubicBezTo>
                    <a:pt x="158" y="0"/>
                    <a:pt x="0" y="189"/>
                    <a:pt x="0" y="378"/>
                  </a:cubicBezTo>
                  <a:cubicBezTo>
                    <a:pt x="0" y="567"/>
                    <a:pt x="158" y="725"/>
                    <a:pt x="347" y="725"/>
                  </a:cubicBezTo>
                  <a:cubicBezTo>
                    <a:pt x="536" y="725"/>
                    <a:pt x="693" y="567"/>
                    <a:pt x="693" y="378"/>
                  </a:cubicBezTo>
                  <a:cubicBezTo>
                    <a:pt x="693" y="189"/>
                    <a:pt x="536"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8" name="Google Shape;4058;p62"/>
            <p:cNvSpPr/>
            <p:nvPr/>
          </p:nvSpPr>
          <p:spPr>
            <a:xfrm>
              <a:off x="-52402750" y="3977875"/>
              <a:ext cx="204825" cy="55950"/>
            </a:xfrm>
            <a:custGeom>
              <a:rect b="b" l="l" r="r" t="t"/>
              <a:pathLst>
                <a:path extrusionOk="0" h="2238" w="8193">
                  <a:moveTo>
                    <a:pt x="1104" y="1"/>
                  </a:moveTo>
                  <a:cubicBezTo>
                    <a:pt x="474" y="1"/>
                    <a:pt x="1" y="505"/>
                    <a:pt x="1" y="1103"/>
                  </a:cubicBezTo>
                  <a:lnTo>
                    <a:pt x="1" y="2237"/>
                  </a:lnTo>
                  <a:lnTo>
                    <a:pt x="8192" y="2237"/>
                  </a:lnTo>
                  <a:lnTo>
                    <a:pt x="8192" y="1103"/>
                  </a:lnTo>
                  <a:cubicBezTo>
                    <a:pt x="8192" y="473"/>
                    <a:pt x="7688" y="1"/>
                    <a:pt x="709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9" name="Google Shape;4059;p62"/>
            <p:cNvSpPr/>
            <p:nvPr/>
          </p:nvSpPr>
          <p:spPr>
            <a:xfrm>
              <a:off x="-52275150" y="4052700"/>
              <a:ext cx="77225" cy="17350"/>
            </a:xfrm>
            <a:custGeom>
              <a:rect b="b" l="l" r="r" t="t"/>
              <a:pathLst>
                <a:path extrusionOk="0" h="694" w="3089">
                  <a:moveTo>
                    <a:pt x="1" y="1"/>
                  </a:moveTo>
                  <a:cubicBezTo>
                    <a:pt x="64" y="95"/>
                    <a:pt x="95" y="221"/>
                    <a:pt x="95" y="347"/>
                  </a:cubicBezTo>
                  <a:cubicBezTo>
                    <a:pt x="95" y="442"/>
                    <a:pt x="64" y="568"/>
                    <a:pt x="1" y="694"/>
                  </a:cubicBezTo>
                  <a:lnTo>
                    <a:pt x="3088" y="694"/>
                  </a:lnTo>
                  <a:lnTo>
                    <a:pt x="308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0" name="Google Shape;4060;p62"/>
            <p:cNvSpPr/>
            <p:nvPr/>
          </p:nvSpPr>
          <p:spPr>
            <a:xfrm>
              <a:off x="-52403525" y="4089725"/>
              <a:ext cx="204800" cy="205600"/>
            </a:xfrm>
            <a:custGeom>
              <a:rect b="b" l="l" r="r" t="t"/>
              <a:pathLst>
                <a:path extrusionOk="0" h="8224" w="8192">
                  <a:moveTo>
                    <a:pt x="2584" y="2993"/>
                  </a:moveTo>
                  <a:cubicBezTo>
                    <a:pt x="2773" y="2993"/>
                    <a:pt x="2930" y="3151"/>
                    <a:pt x="2930" y="3340"/>
                  </a:cubicBezTo>
                  <a:cubicBezTo>
                    <a:pt x="2930" y="3560"/>
                    <a:pt x="2773" y="3718"/>
                    <a:pt x="2584" y="3718"/>
                  </a:cubicBezTo>
                  <a:cubicBezTo>
                    <a:pt x="2426" y="3718"/>
                    <a:pt x="2237" y="3560"/>
                    <a:pt x="2237" y="3340"/>
                  </a:cubicBezTo>
                  <a:cubicBezTo>
                    <a:pt x="2237" y="3151"/>
                    <a:pt x="2395" y="2993"/>
                    <a:pt x="2584" y="2993"/>
                  </a:cubicBezTo>
                  <a:close/>
                  <a:moveTo>
                    <a:pt x="5608" y="2993"/>
                  </a:moveTo>
                  <a:cubicBezTo>
                    <a:pt x="5829" y="2993"/>
                    <a:pt x="5986" y="3151"/>
                    <a:pt x="5986" y="3340"/>
                  </a:cubicBezTo>
                  <a:cubicBezTo>
                    <a:pt x="5986" y="3560"/>
                    <a:pt x="5829" y="3718"/>
                    <a:pt x="5608" y="3718"/>
                  </a:cubicBezTo>
                  <a:cubicBezTo>
                    <a:pt x="5419" y="3718"/>
                    <a:pt x="5262" y="3560"/>
                    <a:pt x="5262" y="3340"/>
                  </a:cubicBezTo>
                  <a:cubicBezTo>
                    <a:pt x="5262" y="3151"/>
                    <a:pt x="5419" y="2993"/>
                    <a:pt x="5608" y="2993"/>
                  </a:cubicBezTo>
                  <a:close/>
                  <a:moveTo>
                    <a:pt x="5148" y="5553"/>
                  </a:moveTo>
                  <a:cubicBezTo>
                    <a:pt x="5238" y="5553"/>
                    <a:pt x="5325" y="5592"/>
                    <a:pt x="5388" y="5671"/>
                  </a:cubicBezTo>
                  <a:cubicBezTo>
                    <a:pt x="5577" y="5797"/>
                    <a:pt x="5577" y="6018"/>
                    <a:pt x="5419" y="6175"/>
                  </a:cubicBezTo>
                  <a:cubicBezTo>
                    <a:pt x="5073" y="6522"/>
                    <a:pt x="4600" y="6742"/>
                    <a:pt x="4128" y="6742"/>
                  </a:cubicBezTo>
                  <a:cubicBezTo>
                    <a:pt x="3624" y="6742"/>
                    <a:pt x="3151" y="6522"/>
                    <a:pt x="2773" y="6175"/>
                  </a:cubicBezTo>
                  <a:cubicBezTo>
                    <a:pt x="2615" y="6018"/>
                    <a:pt x="2615" y="5797"/>
                    <a:pt x="2773" y="5671"/>
                  </a:cubicBezTo>
                  <a:cubicBezTo>
                    <a:pt x="2852" y="5592"/>
                    <a:pt x="2954" y="5553"/>
                    <a:pt x="3053" y="5553"/>
                  </a:cubicBezTo>
                  <a:cubicBezTo>
                    <a:pt x="3151" y="5553"/>
                    <a:pt x="3245" y="5592"/>
                    <a:pt x="3308" y="5671"/>
                  </a:cubicBezTo>
                  <a:cubicBezTo>
                    <a:pt x="3513" y="5892"/>
                    <a:pt x="3797" y="6002"/>
                    <a:pt x="4084" y="6002"/>
                  </a:cubicBezTo>
                  <a:cubicBezTo>
                    <a:pt x="4372" y="6002"/>
                    <a:pt x="4663" y="5892"/>
                    <a:pt x="4884" y="5671"/>
                  </a:cubicBezTo>
                  <a:cubicBezTo>
                    <a:pt x="4962" y="5592"/>
                    <a:pt x="5057" y="5553"/>
                    <a:pt x="5148" y="5553"/>
                  </a:cubicBezTo>
                  <a:close/>
                  <a:moveTo>
                    <a:pt x="0" y="0"/>
                  </a:moveTo>
                  <a:lnTo>
                    <a:pt x="0" y="4096"/>
                  </a:lnTo>
                  <a:cubicBezTo>
                    <a:pt x="0" y="6333"/>
                    <a:pt x="1828" y="8223"/>
                    <a:pt x="4096" y="8223"/>
                  </a:cubicBezTo>
                  <a:cubicBezTo>
                    <a:pt x="6333" y="8223"/>
                    <a:pt x="8192" y="6396"/>
                    <a:pt x="8192" y="4096"/>
                  </a:cubicBezTo>
                  <a:lnTo>
                    <a:pt x="8192" y="1576"/>
                  </a:lnTo>
                  <a:cubicBezTo>
                    <a:pt x="7656" y="1891"/>
                    <a:pt x="7089" y="2080"/>
                    <a:pt x="6490" y="2080"/>
                  </a:cubicBezTo>
                  <a:cubicBezTo>
                    <a:pt x="6364" y="2048"/>
                    <a:pt x="6207" y="2048"/>
                    <a:pt x="6049" y="2017"/>
                  </a:cubicBezTo>
                  <a:cubicBezTo>
                    <a:pt x="4317" y="1733"/>
                    <a:pt x="2615" y="1229"/>
                    <a:pt x="1009" y="441"/>
                  </a:cubicBezTo>
                  <a:lnTo>
                    <a:pt x="9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1" name="Google Shape;4061;p62"/>
            <p:cNvSpPr/>
            <p:nvPr/>
          </p:nvSpPr>
          <p:spPr>
            <a:xfrm>
              <a:off x="-52179050" y="4132250"/>
              <a:ext cx="18125" cy="63825"/>
            </a:xfrm>
            <a:custGeom>
              <a:rect b="b" l="l" r="r" t="t"/>
              <a:pathLst>
                <a:path extrusionOk="0" h="2553" w="725">
                  <a:moveTo>
                    <a:pt x="0" y="1"/>
                  </a:moveTo>
                  <a:lnTo>
                    <a:pt x="0" y="2552"/>
                  </a:lnTo>
                  <a:cubicBezTo>
                    <a:pt x="410" y="2269"/>
                    <a:pt x="725" y="1796"/>
                    <a:pt x="725" y="1261"/>
                  </a:cubicBezTo>
                  <a:cubicBezTo>
                    <a:pt x="725" y="694"/>
                    <a:pt x="410" y="221"/>
                    <a:pt x="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2" name="Google Shape;4062;p62"/>
            <p:cNvSpPr/>
            <p:nvPr/>
          </p:nvSpPr>
          <p:spPr>
            <a:xfrm>
              <a:off x="-52440550" y="4132250"/>
              <a:ext cx="18925" cy="63825"/>
            </a:xfrm>
            <a:custGeom>
              <a:rect b="b" l="l" r="r" t="t"/>
              <a:pathLst>
                <a:path extrusionOk="0" h="2553" w="757">
                  <a:moveTo>
                    <a:pt x="757" y="1"/>
                  </a:moveTo>
                  <a:cubicBezTo>
                    <a:pt x="284" y="221"/>
                    <a:pt x="1" y="694"/>
                    <a:pt x="1" y="1261"/>
                  </a:cubicBezTo>
                  <a:cubicBezTo>
                    <a:pt x="1" y="1796"/>
                    <a:pt x="316" y="2269"/>
                    <a:pt x="757" y="2552"/>
                  </a:cubicBezTo>
                  <a:lnTo>
                    <a:pt x="75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63" name="Google Shape;4063;p62"/>
          <p:cNvGrpSpPr/>
          <p:nvPr/>
        </p:nvGrpSpPr>
        <p:grpSpPr>
          <a:xfrm>
            <a:off x="5541953" y="4178907"/>
            <a:ext cx="248223" cy="283198"/>
            <a:chOff x="-51623775" y="3584850"/>
            <a:chExt cx="279625" cy="319025"/>
          </a:xfrm>
        </p:grpSpPr>
        <p:sp>
          <p:nvSpPr>
            <p:cNvPr id="4064" name="Google Shape;4064;p62"/>
            <p:cNvSpPr/>
            <p:nvPr/>
          </p:nvSpPr>
          <p:spPr>
            <a:xfrm>
              <a:off x="-51497750" y="3832175"/>
              <a:ext cx="26000" cy="13200"/>
            </a:xfrm>
            <a:custGeom>
              <a:rect b="b" l="l" r="r" t="t"/>
              <a:pathLst>
                <a:path extrusionOk="0" h="528" w="1040">
                  <a:moveTo>
                    <a:pt x="504" y="0"/>
                  </a:moveTo>
                  <a:cubicBezTo>
                    <a:pt x="378" y="189"/>
                    <a:pt x="252" y="252"/>
                    <a:pt x="0" y="410"/>
                  </a:cubicBezTo>
                  <a:cubicBezTo>
                    <a:pt x="158" y="489"/>
                    <a:pt x="339" y="528"/>
                    <a:pt x="520" y="528"/>
                  </a:cubicBezTo>
                  <a:cubicBezTo>
                    <a:pt x="701" y="528"/>
                    <a:pt x="882" y="489"/>
                    <a:pt x="1040" y="410"/>
                  </a:cubicBezTo>
                  <a:cubicBezTo>
                    <a:pt x="788" y="252"/>
                    <a:pt x="693" y="158"/>
                    <a:pt x="50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5" name="Google Shape;4065;p62"/>
            <p:cNvSpPr/>
            <p:nvPr/>
          </p:nvSpPr>
          <p:spPr>
            <a:xfrm>
              <a:off x="-51574150" y="3809300"/>
              <a:ext cx="78000" cy="26550"/>
            </a:xfrm>
            <a:custGeom>
              <a:rect b="b" l="l" r="r" t="t"/>
              <a:pathLst>
                <a:path extrusionOk="0" h="1062" w="3120">
                  <a:moveTo>
                    <a:pt x="2547" y="1"/>
                  </a:moveTo>
                  <a:cubicBezTo>
                    <a:pt x="2380" y="1"/>
                    <a:pt x="2203" y="61"/>
                    <a:pt x="2048" y="191"/>
                  </a:cubicBezTo>
                  <a:cubicBezTo>
                    <a:pt x="1784" y="477"/>
                    <a:pt x="1443" y="609"/>
                    <a:pt x="1078" y="609"/>
                  </a:cubicBezTo>
                  <a:cubicBezTo>
                    <a:pt x="921" y="609"/>
                    <a:pt x="760" y="585"/>
                    <a:pt x="599" y="537"/>
                  </a:cubicBezTo>
                  <a:lnTo>
                    <a:pt x="0" y="348"/>
                  </a:lnTo>
                  <a:lnTo>
                    <a:pt x="0" y="348"/>
                  </a:lnTo>
                  <a:cubicBezTo>
                    <a:pt x="401" y="819"/>
                    <a:pt x="977" y="1061"/>
                    <a:pt x="1572" y="1061"/>
                  </a:cubicBezTo>
                  <a:cubicBezTo>
                    <a:pt x="1773" y="1061"/>
                    <a:pt x="1975" y="1034"/>
                    <a:pt x="2174" y="978"/>
                  </a:cubicBezTo>
                  <a:cubicBezTo>
                    <a:pt x="2615" y="821"/>
                    <a:pt x="2804" y="632"/>
                    <a:pt x="3119" y="348"/>
                  </a:cubicBezTo>
                  <a:cubicBezTo>
                    <a:pt x="3008" y="125"/>
                    <a:pt x="2787" y="1"/>
                    <a:pt x="25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6" name="Google Shape;4066;p62"/>
            <p:cNvSpPr/>
            <p:nvPr/>
          </p:nvSpPr>
          <p:spPr>
            <a:xfrm>
              <a:off x="-51579675" y="3837675"/>
              <a:ext cx="190625" cy="66200"/>
            </a:xfrm>
            <a:custGeom>
              <a:rect b="b" l="l" r="r" t="t"/>
              <a:pathLst>
                <a:path extrusionOk="0" h="2648" w="7625">
                  <a:moveTo>
                    <a:pt x="7625" y="1"/>
                  </a:moveTo>
                  <a:lnTo>
                    <a:pt x="7625" y="1"/>
                  </a:lnTo>
                  <a:cubicBezTo>
                    <a:pt x="7121" y="442"/>
                    <a:pt x="6491" y="662"/>
                    <a:pt x="5829" y="662"/>
                  </a:cubicBezTo>
                  <a:cubicBezTo>
                    <a:pt x="5577" y="662"/>
                    <a:pt x="5356" y="631"/>
                    <a:pt x="5104" y="568"/>
                  </a:cubicBezTo>
                  <a:cubicBezTo>
                    <a:pt x="4758" y="914"/>
                    <a:pt x="4285" y="1103"/>
                    <a:pt x="3813" y="1103"/>
                  </a:cubicBezTo>
                  <a:cubicBezTo>
                    <a:pt x="3340" y="1103"/>
                    <a:pt x="2868" y="914"/>
                    <a:pt x="2521" y="568"/>
                  </a:cubicBezTo>
                  <a:cubicBezTo>
                    <a:pt x="2269" y="631"/>
                    <a:pt x="2048" y="662"/>
                    <a:pt x="1796" y="662"/>
                  </a:cubicBezTo>
                  <a:cubicBezTo>
                    <a:pt x="1135" y="662"/>
                    <a:pt x="505" y="442"/>
                    <a:pt x="1" y="1"/>
                  </a:cubicBezTo>
                  <a:lnTo>
                    <a:pt x="1" y="1"/>
                  </a:lnTo>
                  <a:cubicBezTo>
                    <a:pt x="599" y="1576"/>
                    <a:pt x="2111" y="2647"/>
                    <a:pt x="3813" y="2647"/>
                  </a:cubicBezTo>
                  <a:cubicBezTo>
                    <a:pt x="5514" y="2647"/>
                    <a:pt x="7058" y="1576"/>
                    <a:pt x="762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7" name="Google Shape;4067;p62"/>
            <p:cNvSpPr/>
            <p:nvPr/>
          </p:nvSpPr>
          <p:spPr>
            <a:xfrm>
              <a:off x="-51473350" y="3809250"/>
              <a:ext cx="78000" cy="26500"/>
            </a:xfrm>
            <a:custGeom>
              <a:rect b="b" l="l" r="r" t="t"/>
              <a:pathLst>
                <a:path extrusionOk="0" h="1060" w="3120">
                  <a:moveTo>
                    <a:pt x="600" y="1"/>
                  </a:moveTo>
                  <a:cubicBezTo>
                    <a:pt x="364" y="1"/>
                    <a:pt x="129" y="117"/>
                    <a:pt x="1" y="319"/>
                  </a:cubicBezTo>
                  <a:cubicBezTo>
                    <a:pt x="284" y="602"/>
                    <a:pt x="505" y="823"/>
                    <a:pt x="946" y="949"/>
                  </a:cubicBezTo>
                  <a:cubicBezTo>
                    <a:pt x="1155" y="1024"/>
                    <a:pt x="1369" y="1059"/>
                    <a:pt x="1580" y="1059"/>
                  </a:cubicBezTo>
                  <a:cubicBezTo>
                    <a:pt x="2163" y="1059"/>
                    <a:pt x="2727" y="790"/>
                    <a:pt x="3120" y="350"/>
                  </a:cubicBezTo>
                  <a:lnTo>
                    <a:pt x="3120" y="350"/>
                  </a:lnTo>
                  <a:lnTo>
                    <a:pt x="2521" y="539"/>
                  </a:lnTo>
                  <a:cubicBezTo>
                    <a:pt x="2369" y="587"/>
                    <a:pt x="2212" y="611"/>
                    <a:pt x="2056" y="611"/>
                  </a:cubicBezTo>
                  <a:cubicBezTo>
                    <a:pt x="1693" y="611"/>
                    <a:pt x="1336" y="479"/>
                    <a:pt x="1072" y="193"/>
                  </a:cubicBezTo>
                  <a:cubicBezTo>
                    <a:pt x="940" y="61"/>
                    <a:pt x="770" y="1"/>
                    <a:pt x="60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8" name="Google Shape;4068;p62"/>
            <p:cNvSpPr/>
            <p:nvPr/>
          </p:nvSpPr>
          <p:spPr>
            <a:xfrm>
              <a:off x="-51598575" y="3584850"/>
              <a:ext cx="226850" cy="111875"/>
            </a:xfrm>
            <a:custGeom>
              <a:rect b="b" l="l" r="r" t="t"/>
              <a:pathLst>
                <a:path extrusionOk="0" h="4475" w="9074">
                  <a:moveTo>
                    <a:pt x="757" y="1"/>
                  </a:moveTo>
                  <a:cubicBezTo>
                    <a:pt x="379" y="1"/>
                    <a:pt x="1" y="347"/>
                    <a:pt x="1" y="725"/>
                  </a:cubicBezTo>
                  <a:cubicBezTo>
                    <a:pt x="1" y="1009"/>
                    <a:pt x="158" y="1261"/>
                    <a:pt x="379" y="1355"/>
                  </a:cubicBezTo>
                  <a:lnTo>
                    <a:pt x="379" y="4474"/>
                  </a:lnTo>
                  <a:lnTo>
                    <a:pt x="3561" y="4474"/>
                  </a:lnTo>
                  <a:lnTo>
                    <a:pt x="3120" y="4033"/>
                  </a:lnTo>
                  <a:cubicBezTo>
                    <a:pt x="2962" y="3876"/>
                    <a:pt x="2962" y="3655"/>
                    <a:pt x="3120" y="3529"/>
                  </a:cubicBezTo>
                  <a:lnTo>
                    <a:pt x="4191" y="2458"/>
                  </a:lnTo>
                  <a:cubicBezTo>
                    <a:pt x="4269" y="2379"/>
                    <a:pt x="4364" y="2340"/>
                    <a:pt x="4455" y="2340"/>
                  </a:cubicBezTo>
                  <a:cubicBezTo>
                    <a:pt x="4545" y="2340"/>
                    <a:pt x="4632" y="2379"/>
                    <a:pt x="4695" y="2458"/>
                  </a:cubicBezTo>
                  <a:lnTo>
                    <a:pt x="5766" y="3529"/>
                  </a:lnTo>
                  <a:cubicBezTo>
                    <a:pt x="5923" y="3687"/>
                    <a:pt x="5923" y="3939"/>
                    <a:pt x="5766" y="4033"/>
                  </a:cubicBezTo>
                  <a:lnTo>
                    <a:pt x="5325" y="4474"/>
                  </a:lnTo>
                  <a:lnTo>
                    <a:pt x="8507" y="4474"/>
                  </a:lnTo>
                  <a:lnTo>
                    <a:pt x="8507" y="1355"/>
                  </a:lnTo>
                  <a:cubicBezTo>
                    <a:pt x="8759" y="1261"/>
                    <a:pt x="8885" y="1009"/>
                    <a:pt x="8885" y="725"/>
                  </a:cubicBezTo>
                  <a:cubicBezTo>
                    <a:pt x="9074" y="347"/>
                    <a:pt x="8696" y="1"/>
                    <a:pt x="8318" y="1"/>
                  </a:cubicBezTo>
                  <a:cubicBezTo>
                    <a:pt x="7908" y="1"/>
                    <a:pt x="7562" y="347"/>
                    <a:pt x="7562" y="725"/>
                  </a:cubicBezTo>
                  <a:cubicBezTo>
                    <a:pt x="7562" y="883"/>
                    <a:pt x="7625" y="1009"/>
                    <a:pt x="7688" y="1135"/>
                  </a:cubicBezTo>
                  <a:lnTo>
                    <a:pt x="6428" y="2143"/>
                  </a:lnTo>
                  <a:lnTo>
                    <a:pt x="5167" y="1135"/>
                  </a:lnTo>
                  <a:cubicBezTo>
                    <a:pt x="5262" y="1009"/>
                    <a:pt x="5293" y="883"/>
                    <a:pt x="5293" y="725"/>
                  </a:cubicBezTo>
                  <a:cubicBezTo>
                    <a:pt x="5293" y="347"/>
                    <a:pt x="4947" y="1"/>
                    <a:pt x="4537" y="1"/>
                  </a:cubicBezTo>
                  <a:cubicBezTo>
                    <a:pt x="4159" y="1"/>
                    <a:pt x="3781" y="347"/>
                    <a:pt x="3781" y="725"/>
                  </a:cubicBezTo>
                  <a:cubicBezTo>
                    <a:pt x="3781" y="883"/>
                    <a:pt x="3844" y="1009"/>
                    <a:pt x="3907" y="1135"/>
                  </a:cubicBezTo>
                  <a:lnTo>
                    <a:pt x="2647" y="2143"/>
                  </a:lnTo>
                  <a:lnTo>
                    <a:pt x="1387" y="1135"/>
                  </a:lnTo>
                  <a:cubicBezTo>
                    <a:pt x="1481" y="1009"/>
                    <a:pt x="1513" y="883"/>
                    <a:pt x="1513" y="725"/>
                  </a:cubicBezTo>
                  <a:cubicBezTo>
                    <a:pt x="1513" y="347"/>
                    <a:pt x="1166" y="1"/>
                    <a:pt x="75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9" name="Google Shape;4069;p62"/>
            <p:cNvSpPr/>
            <p:nvPr/>
          </p:nvSpPr>
          <p:spPr>
            <a:xfrm>
              <a:off x="-51623775" y="3703775"/>
              <a:ext cx="18125" cy="63825"/>
            </a:xfrm>
            <a:custGeom>
              <a:rect b="b" l="l" r="r" t="t"/>
              <a:pathLst>
                <a:path extrusionOk="0" h="2553" w="725">
                  <a:moveTo>
                    <a:pt x="725" y="1"/>
                  </a:moveTo>
                  <a:cubicBezTo>
                    <a:pt x="252" y="190"/>
                    <a:pt x="0" y="726"/>
                    <a:pt x="0" y="1261"/>
                  </a:cubicBezTo>
                  <a:cubicBezTo>
                    <a:pt x="0" y="1797"/>
                    <a:pt x="315" y="2301"/>
                    <a:pt x="725" y="2553"/>
                  </a:cubicBezTo>
                  <a:lnTo>
                    <a:pt x="72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0" name="Google Shape;4070;p62"/>
            <p:cNvSpPr/>
            <p:nvPr/>
          </p:nvSpPr>
          <p:spPr>
            <a:xfrm>
              <a:off x="-51363075" y="3703000"/>
              <a:ext cx="18925" cy="63825"/>
            </a:xfrm>
            <a:custGeom>
              <a:rect b="b" l="l" r="r" t="t"/>
              <a:pathLst>
                <a:path extrusionOk="0" h="2553" w="757">
                  <a:moveTo>
                    <a:pt x="1" y="0"/>
                  </a:moveTo>
                  <a:lnTo>
                    <a:pt x="1" y="2552"/>
                  </a:lnTo>
                  <a:cubicBezTo>
                    <a:pt x="442" y="2269"/>
                    <a:pt x="757" y="1796"/>
                    <a:pt x="757" y="1261"/>
                  </a:cubicBezTo>
                  <a:cubicBezTo>
                    <a:pt x="757" y="757"/>
                    <a:pt x="442" y="221"/>
                    <a:pt x="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1" name="Google Shape;4071;p62"/>
            <p:cNvSpPr/>
            <p:nvPr/>
          </p:nvSpPr>
          <p:spPr>
            <a:xfrm>
              <a:off x="-51586750" y="3716375"/>
              <a:ext cx="207150" cy="89775"/>
            </a:xfrm>
            <a:custGeom>
              <a:rect b="b" l="l" r="r" t="t"/>
              <a:pathLst>
                <a:path extrusionOk="0" h="3591" w="8286">
                  <a:moveTo>
                    <a:pt x="2615" y="757"/>
                  </a:moveTo>
                  <a:cubicBezTo>
                    <a:pt x="2804" y="757"/>
                    <a:pt x="2962" y="915"/>
                    <a:pt x="2962" y="1104"/>
                  </a:cubicBezTo>
                  <a:cubicBezTo>
                    <a:pt x="2962" y="1293"/>
                    <a:pt x="2804" y="1450"/>
                    <a:pt x="2615" y="1450"/>
                  </a:cubicBezTo>
                  <a:cubicBezTo>
                    <a:pt x="2394" y="1450"/>
                    <a:pt x="2237" y="1293"/>
                    <a:pt x="2237" y="1104"/>
                  </a:cubicBezTo>
                  <a:cubicBezTo>
                    <a:pt x="2237" y="915"/>
                    <a:pt x="2394" y="757"/>
                    <a:pt x="2615" y="757"/>
                  </a:cubicBezTo>
                  <a:close/>
                  <a:moveTo>
                    <a:pt x="5608" y="757"/>
                  </a:moveTo>
                  <a:cubicBezTo>
                    <a:pt x="5797" y="757"/>
                    <a:pt x="5955" y="915"/>
                    <a:pt x="5955" y="1104"/>
                  </a:cubicBezTo>
                  <a:cubicBezTo>
                    <a:pt x="5955" y="1293"/>
                    <a:pt x="5797" y="1450"/>
                    <a:pt x="5608" y="1450"/>
                  </a:cubicBezTo>
                  <a:cubicBezTo>
                    <a:pt x="5387" y="1450"/>
                    <a:pt x="5230" y="1293"/>
                    <a:pt x="5230" y="1104"/>
                  </a:cubicBezTo>
                  <a:cubicBezTo>
                    <a:pt x="5198" y="915"/>
                    <a:pt x="5387" y="757"/>
                    <a:pt x="5608" y="757"/>
                  </a:cubicBezTo>
                  <a:close/>
                  <a:moveTo>
                    <a:pt x="95" y="1"/>
                  </a:moveTo>
                  <a:lnTo>
                    <a:pt x="95" y="3088"/>
                  </a:lnTo>
                  <a:lnTo>
                    <a:pt x="0" y="3088"/>
                  </a:lnTo>
                  <a:lnTo>
                    <a:pt x="1386" y="3561"/>
                  </a:lnTo>
                  <a:cubicBezTo>
                    <a:pt x="1451" y="3577"/>
                    <a:pt x="1517" y="3585"/>
                    <a:pt x="1581" y="3585"/>
                  </a:cubicBezTo>
                  <a:cubicBezTo>
                    <a:pt x="1764" y="3585"/>
                    <a:pt x="1939" y="3520"/>
                    <a:pt x="2079" y="3404"/>
                  </a:cubicBezTo>
                  <a:cubicBezTo>
                    <a:pt x="2371" y="3112"/>
                    <a:pt x="2737" y="2970"/>
                    <a:pt x="3098" y="2970"/>
                  </a:cubicBezTo>
                  <a:cubicBezTo>
                    <a:pt x="3478" y="2970"/>
                    <a:pt x="3852" y="3128"/>
                    <a:pt x="4127" y="3435"/>
                  </a:cubicBezTo>
                  <a:cubicBezTo>
                    <a:pt x="4415" y="3132"/>
                    <a:pt x="4791" y="2982"/>
                    <a:pt x="5166" y="2982"/>
                  </a:cubicBezTo>
                  <a:cubicBezTo>
                    <a:pt x="5531" y="2982"/>
                    <a:pt x="5895" y="3124"/>
                    <a:pt x="6175" y="3404"/>
                  </a:cubicBezTo>
                  <a:cubicBezTo>
                    <a:pt x="6329" y="3535"/>
                    <a:pt x="6483" y="3591"/>
                    <a:pt x="6658" y="3591"/>
                  </a:cubicBezTo>
                  <a:cubicBezTo>
                    <a:pt x="6734" y="3591"/>
                    <a:pt x="6814" y="3580"/>
                    <a:pt x="6900" y="3561"/>
                  </a:cubicBezTo>
                  <a:lnTo>
                    <a:pt x="8286" y="3088"/>
                  </a:lnTo>
                  <a:lnTo>
                    <a:pt x="828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2" name="Google Shape;4072;p62"/>
            <p:cNvSpPr/>
            <p:nvPr/>
          </p:nvSpPr>
          <p:spPr>
            <a:xfrm>
              <a:off x="-51497750" y="3666775"/>
              <a:ext cx="26000" cy="26800"/>
            </a:xfrm>
            <a:custGeom>
              <a:rect b="b" l="l" r="r" t="t"/>
              <a:pathLst>
                <a:path extrusionOk="0" h="1072" w="1040">
                  <a:moveTo>
                    <a:pt x="536" y="0"/>
                  </a:moveTo>
                  <a:lnTo>
                    <a:pt x="0" y="536"/>
                  </a:lnTo>
                  <a:lnTo>
                    <a:pt x="536" y="1071"/>
                  </a:lnTo>
                  <a:lnTo>
                    <a:pt x="1040" y="536"/>
                  </a:lnTo>
                  <a:lnTo>
                    <a:pt x="53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73" name="Google Shape;4073;p62"/>
          <p:cNvSpPr txBox="1"/>
          <p:nvPr>
            <p:ph idx="2" type="title"/>
          </p:nvPr>
        </p:nvSpPr>
        <p:spPr>
          <a:xfrm>
            <a:off x="4977550" y="539500"/>
            <a:ext cx="3458400" cy="48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Avatar icons</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7" name="Shape 4077"/>
        <p:cNvGrpSpPr/>
        <p:nvPr/>
      </p:nvGrpSpPr>
      <p:grpSpPr>
        <a:xfrm>
          <a:off x="0" y="0"/>
          <a:ext cx="0" cy="0"/>
          <a:chOff x="0" y="0"/>
          <a:chExt cx="0" cy="0"/>
        </a:xfrm>
      </p:grpSpPr>
      <p:grpSp>
        <p:nvGrpSpPr>
          <p:cNvPr id="4078" name="Google Shape;4078;p63"/>
          <p:cNvGrpSpPr/>
          <p:nvPr/>
        </p:nvGrpSpPr>
        <p:grpSpPr>
          <a:xfrm>
            <a:off x="751642" y="1558439"/>
            <a:ext cx="216783" cy="280637"/>
            <a:chOff x="-50469125" y="3183175"/>
            <a:chExt cx="233150" cy="301825"/>
          </a:xfrm>
        </p:grpSpPr>
        <p:sp>
          <p:nvSpPr>
            <p:cNvPr id="4079" name="Google Shape;4079;p63"/>
            <p:cNvSpPr/>
            <p:nvPr/>
          </p:nvSpPr>
          <p:spPr>
            <a:xfrm>
              <a:off x="-50388775" y="3227275"/>
              <a:ext cx="70900" cy="70900"/>
            </a:xfrm>
            <a:custGeom>
              <a:rect b="b" l="l" r="r" t="t"/>
              <a:pathLst>
                <a:path extrusionOk="0" h="2836" w="2836">
                  <a:moveTo>
                    <a:pt x="1418" y="1072"/>
                  </a:moveTo>
                  <a:cubicBezTo>
                    <a:pt x="1638" y="1072"/>
                    <a:pt x="1796" y="1229"/>
                    <a:pt x="1796" y="1418"/>
                  </a:cubicBezTo>
                  <a:cubicBezTo>
                    <a:pt x="1796" y="1607"/>
                    <a:pt x="1638" y="1765"/>
                    <a:pt x="1418" y="1765"/>
                  </a:cubicBezTo>
                  <a:cubicBezTo>
                    <a:pt x="1229" y="1765"/>
                    <a:pt x="1071" y="1607"/>
                    <a:pt x="1071" y="1418"/>
                  </a:cubicBezTo>
                  <a:cubicBezTo>
                    <a:pt x="1071" y="1229"/>
                    <a:pt x="1229" y="1072"/>
                    <a:pt x="1418" y="1072"/>
                  </a:cubicBezTo>
                  <a:close/>
                  <a:moveTo>
                    <a:pt x="1418" y="1"/>
                  </a:moveTo>
                  <a:cubicBezTo>
                    <a:pt x="630" y="1"/>
                    <a:pt x="0" y="631"/>
                    <a:pt x="0" y="1418"/>
                  </a:cubicBezTo>
                  <a:cubicBezTo>
                    <a:pt x="0" y="2206"/>
                    <a:pt x="630" y="2836"/>
                    <a:pt x="1418" y="2836"/>
                  </a:cubicBezTo>
                  <a:cubicBezTo>
                    <a:pt x="2206" y="2836"/>
                    <a:pt x="2836" y="2206"/>
                    <a:pt x="2836" y="1418"/>
                  </a:cubicBezTo>
                  <a:cubicBezTo>
                    <a:pt x="2836" y="631"/>
                    <a:pt x="2206" y="1"/>
                    <a:pt x="141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0" name="Google Shape;4080;p63"/>
            <p:cNvSpPr/>
            <p:nvPr/>
          </p:nvSpPr>
          <p:spPr>
            <a:xfrm>
              <a:off x="-50469125" y="3290275"/>
              <a:ext cx="233150" cy="194725"/>
            </a:xfrm>
            <a:custGeom>
              <a:rect b="b" l="l" r="r" t="t"/>
              <a:pathLst>
                <a:path extrusionOk="0" h="7789" w="9326">
                  <a:moveTo>
                    <a:pt x="4663" y="1072"/>
                  </a:moveTo>
                  <a:lnTo>
                    <a:pt x="6018" y="3907"/>
                  </a:lnTo>
                  <a:cubicBezTo>
                    <a:pt x="5672" y="4034"/>
                    <a:pt x="5356" y="4097"/>
                    <a:pt x="5010" y="4128"/>
                  </a:cubicBezTo>
                  <a:lnTo>
                    <a:pt x="5010" y="3813"/>
                  </a:lnTo>
                  <a:cubicBezTo>
                    <a:pt x="5010" y="3624"/>
                    <a:pt x="4852" y="3466"/>
                    <a:pt x="4663" y="3466"/>
                  </a:cubicBezTo>
                  <a:cubicBezTo>
                    <a:pt x="4443" y="3466"/>
                    <a:pt x="4285" y="3624"/>
                    <a:pt x="4285" y="3813"/>
                  </a:cubicBezTo>
                  <a:lnTo>
                    <a:pt x="4285" y="4128"/>
                  </a:lnTo>
                  <a:cubicBezTo>
                    <a:pt x="3939" y="4097"/>
                    <a:pt x="3592" y="4034"/>
                    <a:pt x="3277" y="3907"/>
                  </a:cubicBezTo>
                  <a:lnTo>
                    <a:pt x="4663" y="1072"/>
                  </a:lnTo>
                  <a:close/>
                  <a:moveTo>
                    <a:pt x="2836" y="1"/>
                  </a:moveTo>
                  <a:lnTo>
                    <a:pt x="1576" y="2647"/>
                  </a:lnTo>
                  <a:cubicBezTo>
                    <a:pt x="1387" y="2395"/>
                    <a:pt x="1229" y="2143"/>
                    <a:pt x="1103" y="1860"/>
                  </a:cubicBezTo>
                  <a:cubicBezTo>
                    <a:pt x="1034" y="1721"/>
                    <a:pt x="914" y="1634"/>
                    <a:pt x="781" y="1634"/>
                  </a:cubicBezTo>
                  <a:cubicBezTo>
                    <a:pt x="732" y="1634"/>
                    <a:pt x="681" y="1645"/>
                    <a:pt x="631" y="1671"/>
                  </a:cubicBezTo>
                  <a:cubicBezTo>
                    <a:pt x="442" y="1734"/>
                    <a:pt x="347" y="1923"/>
                    <a:pt x="442" y="2143"/>
                  </a:cubicBezTo>
                  <a:cubicBezTo>
                    <a:pt x="631" y="2553"/>
                    <a:pt x="914" y="2994"/>
                    <a:pt x="1229" y="3340"/>
                  </a:cubicBezTo>
                  <a:lnTo>
                    <a:pt x="158" y="5546"/>
                  </a:lnTo>
                  <a:cubicBezTo>
                    <a:pt x="1" y="5955"/>
                    <a:pt x="64" y="6396"/>
                    <a:pt x="347" y="6711"/>
                  </a:cubicBezTo>
                  <a:lnTo>
                    <a:pt x="127" y="7247"/>
                  </a:lnTo>
                  <a:cubicBezTo>
                    <a:pt x="32" y="7405"/>
                    <a:pt x="127" y="7657"/>
                    <a:pt x="284" y="7720"/>
                  </a:cubicBezTo>
                  <a:cubicBezTo>
                    <a:pt x="328" y="7746"/>
                    <a:pt x="376" y="7757"/>
                    <a:pt x="425" y="7757"/>
                  </a:cubicBezTo>
                  <a:cubicBezTo>
                    <a:pt x="554" y="7757"/>
                    <a:pt x="688" y="7676"/>
                    <a:pt x="757" y="7562"/>
                  </a:cubicBezTo>
                  <a:lnTo>
                    <a:pt x="977" y="7026"/>
                  </a:lnTo>
                  <a:cubicBezTo>
                    <a:pt x="1025" y="7032"/>
                    <a:pt x="1072" y="7035"/>
                    <a:pt x="1118" y="7035"/>
                  </a:cubicBezTo>
                  <a:cubicBezTo>
                    <a:pt x="1562" y="7035"/>
                    <a:pt x="1937" y="6770"/>
                    <a:pt x="2080" y="6428"/>
                  </a:cubicBezTo>
                  <a:lnTo>
                    <a:pt x="2962" y="4601"/>
                  </a:lnTo>
                  <a:cubicBezTo>
                    <a:pt x="3372" y="4758"/>
                    <a:pt x="3813" y="4884"/>
                    <a:pt x="4285" y="4916"/>
                  </a:cubicBezTo>
                  <a:lnTo>
                    <a:pt x="4285" y="5294"/>
                  </a:lnTo>
                  <a:cubicBezTo>
                    <a:pt x="4285" y="5483"/>
                    <a:pt x="4443" y="5640"/>
                    <a:pt x="4632" y="5640"/>
                  </a:cubicBezTo>
                  <a:cubicBezTo>
                    <a:pt x="4852" y="5640"/>
                    <a:pt x="5010" y="5483"/>
                    <a:pt x="5010" y="5294"/>
                  </a:cubicBezTo>
                  <a:lnTo>
                    <a:pt x="5010" y="4916"/>
                  </a:lnTo>
                  <a:cubicBezTo>
                    <a:pt x="5483" y="4884"/>
                    <a:pt x="5892" y="4821"/>
                    <a:pt x="6333" y="4601"/>
                  </a:cubicBezTo>
                  <a:lnTo>
                    <a:pt x="7215" y="6428"/>
                  </a:lnTo>
                  <a:cubicBezTo>
                    <a:pt x="7365" y="6787"/>
                    <a:pt x="7741" y="7060"/>
                    <a:pt x="8237" y="7060"/>
                  </a:cubicBezTo>
                  <a:cubicBezTo>
                    <a:pt x="8264" y="7060"/>
                    <a:pt x="8291" y="7060"/>
                    <a:pt x="8318" y="7058"/>
                  </a:cubicBezTo>
                  <a:lnTo>
                    <a:pt x="8538" y="7594"/>
                  </a:lnTo>
                  <a:cubicBezTo>
                    <a:pt x="8607" y="7708"/>
                    <a:pt x="8742" y="7789"/>
                    <a:pt x="8871" y="7789"/>
                  </a:cubicBezTo>
                  <a:cubicBezTo>
                    <a:pt x="8920" y="7789"/>
                    <a:pt x="8968" y="7777"/>
                    <a:pt x="9011" y="7751"/>
                  </a:cubicBezTo>
                  <a:cubicBezTo>
                    <a:pt x="9169" y="7562"/>
                    <a:pt x="9263" y="7373"/>
                    <a:pt x="9169" y="7215"/>
                  </a:cubicBezTo>
                  <a:lnTo>
                    <a:pt x="8948" y="6648"/>
                  </a:lnTo>
                  <a:cubicBezTo>
                    <a:pt x="9200" y="6333"/>
                    <a:pt x="9326" y="5924"/>
                    <a:pt x="9137" y="5514"/>
                  </a:cubicBezTo>
                  <a:lnTo>
                    <a:pt x="8066" y="3340"/>
                  </a:lnTo>
                  <a:cubicBezTo>
                    <a:pt x="8381" y="2994"/>
                    <a:pt x="8665" y="2553"/>
                    <a:pt x="8854" y="2143"/>
                  </a:cubicBezTo>
                  <a:cubicBezTo>
                    <a:pt x="8948" y="1923"/>
                    <a:pt x="8854" y="1734"/>
                    <a:pt x="8665" y="1671"/>
                  </a:cubicBezTo>
                  <a:cubicBezTo>
                    <a:pt x="8614" y="1645"/>
                    <a:pt x="8561" y="1634"/>
                    <a:pt x="8509" y="1634"/>
                  </a:cubicBezTo>
                  <a:cubicBezTo>
                    <a:pt x="8369" y="1634"/>
                    <a:pt x="8238" y="1721"/>
                    <a:pt x="8192" y="1860"/>
                  </a:cubicBezTo>
                  <a:cubicBezTo>
                    <a:pt x="8066" y="2143"/>
                    <a:pt x="7908" y="2395"/>
                    <a:pt x="7719" y="2647"/>
                  </a:cubicBezTo>
                  <a:lnTo>
                    <a:pt x="6459" y="1"/>
                  </a:lnTo>
                  <a:cubicBezTo>
                    <a:pt x="6113" y="631"/>
                    <a:pt x="5420" y="1041"/>
                    <a:pt x="4632" y="1041"/>
                  </a:cubicBezTo>
                  <a:cubicBezTo>
                    <a:pt x="3844" y="1041"/>
                    <a:pt x="3183" y="599"/>
                    <a:pt x="283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1" name="Google Shape;4081;p63"/>
            <p:cNvSpPr/>
            <p:nvPr/>
          </p:nvSpPr>
          <p:spPr>
            <a:xfrm>
              <a:off x="-50379325" y="3183175"/>
              <a:ext cx="52775" cy="34675"/>
            </a:xfrm>
            <a:custGeom>
              <a:rect b="b" l="l" r="r" t="t"/>
              <a:pathLst>
                <a:path extrusionOk="0" h="1387" w="2111">
                  <a:moveTo>
                    <a:pt x="1071" y="0"/>
                  </a:moveTo>
                  <a:cubicBezTo>
                    <a:pt x="473" y="0"/>
                    <a:pt x="0" y="473"/>
                    <a:pt x="0" y="1071"/>
                  </a:cubicBezTo>
                  <a:lnTo>
                    <a:pt x="0" y="1386"/>
                  </a:lnTo>
                  <a:cubicBezTo>
                    <a:pt x="315" y="1166"/>
                    <a:pt x="662" y="1103"/>
                    <a:pt x="1071" y="1103"/>
                  </a:cubicBezTo>
                  <a:cubicBezTo>
                    <a:pt x="1449" y="1103"/>
                    <a:pt x="1796" y="1166"/>
                    <a:pt x="2111" y="1386"/>
                  </a:cubicBezTo>
                  <a:lnTo>
                    <a:pt x="2111" y="1071"/>
                  </a:lnTo>
                  <a:cubicBezTo>
                    <a:pt x="2111" y="473"/>
                    <a:pt x="1638" y="0"/>
                    <a:pt x="107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82" name="Google Shape;4082;p63"/>
          <p:cNvGrpSpPr/>
          <p:nvPr/>
        </p:nvGrpSpPr>
        <p:grpSpPr>
          <a:xfrm>
            <a:off x="720146" y="1998322"/>
            <a:ext cx="279777" cy="279056"/>
            <a:chOff x="-50504575" y="3550975"/>
            <a:chExt cx="300900" cy="300125"/>
          </a:xfrm>
        </p:grpSpPr>
        <p:sp>
          <p:nvSpPr>
            <p:cNvPr id="4083" name="Google Shape;4083;p63"/>
            <p:cNvSpPr/>
            <p:nvPr/>
          </p:nvSpPr>
          <p:spPr>
            <a:xfrm>
              <a:off x="-50504575" y="3550975"/>
              <a:ext cx="300900" cy="176475"/>
            </a:xfrm>
            <a:custGeom>
              <a:rect b="b" l="l" r="r" t="t"/>
              <a:pathLst>
                <a:path extrusionOk="0" h="7059" w="12036">
                  <a:moveTo>
                    <a:pt x="1072" y="1"/>
                  </a:moveTo>
                  <a:cubicBezTo>
                    <a:pt x="473" y="1"/>
                    <a:pt x="1" y="474"/>
                    <a:pt x="1" y="1072"/>
                  </a:cubicBezTo>
                  <a:cubicBezTo>
                    <a:pt x="1" y="1671"/>
                    <a:pt x="473" y="2143"/>
                    <a:pt x="1072" y="2143"/>
                  </a:cubicBezTo>
                  <a:cubicBezTo>
                    <a:pt x="1545" y="2143"/>
                    <a:pt x="1891" y="1828"/>
                    <a:pt x="2049" y="1419"/>
                  </a:cubicBezTo>
                  <a:lnTo>
                    <a:pt x="3592" y="1419"/>
                  </a:lnTo>
                  <a:cubicBezTo>
                    <a:pt x="2364" y="2175"/>
                    <a:pt x="1576" y="3467"/>
                    <a:pt x="1450" y="4916"/>
                  </a:cubicBezTo>
                  <a:lnTo>
                    <a:pt x="1072" y="4916"/>
                  </a:lnTo>
                  <a:cubicBezTo>
                    <a:pt x="883" y="4916"/>
                    <a:pt x="726" y="5073"/>
                    <a:pt x="726" y="5294"/>
                  </a:cubicBezTo>
                  <a:lnTo>
                    <a:pt x="726" y="6712"/>
                  </a:lnTo>
                  <a:cubicBezTo>
                    <a:pt x="726" y="6901"/>
                    <a:pt x="883" y="7058"/>
                    <a:pt x="1072" y="7058"/>
                  </a:cubicBezTo>
                  <a:lnTo>
                    <a:pt x="2490" y="7058"/>
                  </a:lnTo>
                  <a:cubicBezTo>
                    <a:pt x="2679" y="7058"/>
                    <a:pt x="2836" y="6901"/>
                    <a:pt x="2836" y="6712"/>
                  </a:cubicBezTo>
                  <a:lnTo>
                    <a:pt x="2836" y="5294"/>
                  </a:lnTo>
                  <a:cubicBezTo>
                    <a:pt x="2836" y="5073"/>
                    <a:pt x="2679" y="4916"/>
                    <a:pt x="2490" y="4916"/>
                  </a:cubicBezTo>
                  <a:lnTo>
                    <a:pt x="2175" y="4916"/>
                  </a:lnTo>
                  <a:cubicBezTo>
                    <a:pt x="2332" y="3309"/>
                    <a:pt x="3435" y="2017"/>
                    <a:pt x="4979" y="1576"/>
                  </a:cubicBezTo>
                  <a:lnTo>
                    <a:pt x="4979" y="1765"/>
                  </a:lnTo>
                  <a:cubicBezTo>
                    <a:pt x="4979" y="1986"/>
                    <a:pt x="5136" y="2143"/>
                    <a:pt x="5325" y="2143"/>
                  </a:cubicBezTo>
                  <a:lnTo>
                    <a:pt x="6743" y="2143"/>
                  </a:lnTo>
                  <a:cubicBezTo>
                    <a:pt x="6932" y="2143"/>
                    <a:pt x="7090" y="1986"/>
                    <a:pt x="7090" y="1765"/>
                  </a:cubicBezTo>
                  <a:lnTo>
                    <a:pt x="7090" y="1576"/>
                  </a:lnTo>
                  <a:cubicBezTo>
                    <a:pt x="8633" y="2017"/>
                    <a:pt x="9736" y="3340"/>
                    <a:pt x="9893" y="4916"/>
                  </a:cubicBezTo>
                  <a:lnTo>
                    <a:pt x="9578" y="4916"/>
                  </a:lnTo>
                  <a:cubicBezTo>
                    <a:pt x="9389" y="4916"/>
                    <a:pt x="9232" y="5073"/>
                    <a:pt x="9232" y="5294"/>
                  </a:cubicBezTo>
                  <a:lnTo>
                    <a:pt x="9232" y="6712"/>
                  </a:lnTo>
                  <a:cubicBezTo>
                    <a:pt x="9232" y="6901"/>
                    <a:pt x="9389" y="7058"/>
                    <a:pt x="9578" y="7058"/>
                  </a:cubicBezTo>
                  <a:lnTo>
                    <a:pt x="10996" y="7058"/>
                  </a:lnTo>
                  <a:cubicBezTo>
                    <a:pt x="11185" y="7058"/>
                    <a:pt x="11343" y="6901"/>
                    <a:pt x="11343" y="6712"/>
                  </a:cubicBezTo>
                  <a:lnTo>
                    <a:pt x="11343" y="5294"/>
                  </a:lnTo>
                  <a:cubicBezTo>
                    <a:pt x="11343" y="5073"/>
                    <a:pt x="11185" y="4916"/>
                    <a:pt x="10996" y="4916"/>
                  </a:cubicBezTo>
                  <a:lnTo>
                    <a:pt x="10587" y="4916"/>
                  </a:lnTo>
                  <a:cubicBezTo>
                    <a:pt x="10492" y="3467"/>
                    <a:pt x="9704" y="2175"/>
                    <a:pt x="8476" y="1419"/>
                  </a:cubicBezTo>
                  <a:lnTo>
                    <a:pt x="10020" y="1419"/>
                  </a:lnTo>
                  <a:cubicBezTo>
                    <a:pt x="10146" y="1860"/>
                    <a:pt x="10555" y="2143"/>
                    <a:pt x="10996" y="2143"/>
                  </a:cubicBezTo>
                  <a:cubicBezTo>
                    <a:pt x="11563" y="2143"/>
                    <a:pt x="12036" y="1671"/>
                    <a:pt x="12036" y="1072"/>
                  </a:cubicBezTo>
                  <a:cubicBezTo>
                    <a:pt x="12036" y="474"/>
                    <a:pt x="11563" y="1"/>
                    <a:pt x="10996" y="1"/>
                  </a:cubicBezTo>
                  <a:cubicBezTo>
                    <a:pt x="10524" y="1"/>
                    <a:pt x="10146" y="285"/>
                    <a:pt x="9988" y="726"/>
                  </a:cubicBezTo>
                  <a:lnTo>
                    <a:pt x="7090" y="726"/>
                  </a:lnTo>
                  <a:lnTo>
                    <a:pt x="7090" y="379"/>
                  </a:lnTo>
                  <a:cubicBezTo>
                    <a:pt x="7090" y="159"/>
                    <a:pt x="6932" y="1"/>
                    <a:pt x="6743" y="1"/>
                  </a:cubicBezTo>
                  <a:lnTo>
                    <a:pt x="5325" y="1"/>
                  </a:lnTo>
                  <a:cubicBezTo>
                    <a:pt x="5105" y="1"/>
                    <a:pt x="4979" y="159"/>
                    <a:pt x="4979" y="379"/>
                  </a:cubicBezTo>
                  <a:lnTo>
                    <a:pt x="4979" y="726"/>
                  </a:lnTo>
                  <a:lnTo>
                    <a:pt x="2049" y="726"/>
                  </a:lnTo>
                  <a:cubicBezTo>
                    <a:pt x="1891" y="316"/>
                    <a:pt x="1545" y="1"/>
                    <a:pt x="107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4" name="Google Shape;4084;p63"/>
            <p:cNvSpPr/>
            <p:nvPr/>
          </p:nvSpPr>
          <p:spPr>
            <a:xfrm>
              <a:off x="-50432100" y="3622650"/>
              <a:ext cx="157550" cy="175675"/>
            </a:xfrm>
            <a:custGeom>
              <a:rect b="b" l="l" r="r" t="t"/>
              <a:pathLst>
                <a:path extrusionOk="0" h="7027" w="6302">
                  <a:moveTo>
                    <a:pt x="3182" y="1"/>
                  </a:moveTo>
                  <a:cubicBezTo>
                    <a:pt x="3064" y="1"/>
                    <a:pt x="2946" y="64"/>
                    <a:pt x="2899" y="190"/>
                  </a:cubicBezTo>
                  <a:lnTo>
                    <a:pt x="95" y="5105"/>
                  </a:lnTo>
                  <a:cubicBezTo>
                    <a:pt x="0" y="5231"/>
                    <a:pt x="0" y="5357"/>
                    <a:pt x="95" y="5451"/>
                  </a:cubicBezTo>
                  <a:lnTo>
                    <a:pt x="1103" y="7026"/>
                  </a:lnTo>
                  <a:lnTo>
                    <a:pt x="2804" y="7026"/>
                  </a:lnTo>
                  <a:lnTo>
                    <a:pt x="2804" y="5577"/>
                  </a:lnTo>
                  <a:cubicBezTo>
                    <a:pt x="2426" y="5420"/>
                    <a:pt x="2111" y="5010"/>
                    <a:pt x="2111" y="4569"/>
                  </a:cubicBezTo>
                  <a:cubicBezTo>
                    <a:pt x="2111" y="4002"/>
                    <a:pt x="2584" y="3529"/>
                    <a:pt x="3151" y="3529"/>
                  </a:cubicBezTo>
                  <a:cubicBezTo>
                    <a:pt x="3749" y="3529"/>
                    <a:pt x="4222" y="4002"/>
                    <a:pt x="4222" y="4569"/>
                  </a:cubicBezTo>
                  <a:cubicBezTo>
                    <a:pt x="4222" y="5042"/>
                    <a:pt x="3939" y="5420"/>
                    <a:pt x="3529" y="5577"/>
                  </a:cubicBezTo>
                  <a:lnTo>
                    <a:pt x="3529" y="7026"/>
                  </a:lnTo>
                  <a:lnTo>
                    <a:pt x="5199" y="7026"/>
                  </a:lnTo>
                  <a:lnTo>
                    <a:pt x="6238" y="5451"/>
                  </a:lnTo>
                  <a:cubicBezTo>
                    <a:pt x="6301" y="5325"/>
                    <a:pt x="6301" y="5199"/>
                    <a:pt x="6238" y="5105"/>
                  </a:cubicBezTo>
                  <a:lnTo>
                    <a:pt x="3466" y="190"/>
                  </a:lnTo>
                  <a:cubicBezTo>
                    <a:pt x="3419" y="64"/>
                    <a:pt x="3301" y="1"/>
                    <a:pt x="318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5" name="Google Shape;4085;p63"/>
            <p:cNvSpPr/>
            <p:nvPr/>
          </p:nvSpPr>
          <p:spPr>
            <a:xfrm>
              <a:off x="-50414775" y="3815625"/>
              <a:ext cx="122900" cy="35475"/>
            </a:xfrm>
            <a:custGeom>
              <a:rect b="b" l="l" r="r" t="t"/>
              <a:pathLst>
                <a:path extrusionOk="0" h="1419" w="4916">
                  <a:moveTo>
                    <a:pt x="347" y="1"/>
                  </a:moveTo>
                  <a:cubicBezTo>
                    <a:pt x="158" y="1"/>
                    <a:pt x="0" y="158"/>
                    <a:pt x="0" y="379"/>
                  </a:cubicBezTo>
                  <a:lnTo>
                    <a:pt x="0" y="1072"/>
                  </a:lnTo>
                  <a:cubicBezTo>
                    <a:pt x="0" y="1261"/>
                    <a:pt x="158" y="1418"/>
                    <a:pt x="347" y="1418"/>
                  </a:cubicBezTo>
                  <a:lnTo>
                    <a:pt x="4569" y="1418"/>
                  </a:lnTo>
                  <a:cubicBezTo>
                    <a:pt x="4758" y="1418"/>
                    <a:pt x="4915" y="1261"/>
                    <a:pt x="4915" y="1072"/>
                  </a:cubicBezTo>
                  <a:lnTo>
                    <a:pt x="4915" y="379"/>
                  </a:lnTo>
                  <a:cubicBezTo>
                    <a:pt x="4915" y="190"/>
                    <a:pt x="4758" y="1"/>
                    <a:pt x="456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6" name="Google Shape;4086;p63"/>
            <p:cNvSpPr/>
            <p:nvPr/>
          </p:nvSpPr>
          <p:spPr>
            <a:xfrm>
              <a:off x="-50362000" y="3727425"/>
              <a:ext cx="18125" cy="17350"/>
            </a:xfrm>
            <a:custGeom>
              <a:rect b="b" l="l" r="r" t="t"/>
              <a:pathLst>
                <a:path extrusionOk="0" h="694" w="725">
                  <a:moveTo>
                    <a:pt x="347" y="0"/>
                  </a:moveTo>
                  <a:cubicBezTo>
                    <a:pt x="158" y="0"/>
                    <a:pt x="0" y="158"/>
                    <a:pt x="0" y="347"/>
                  </a:cubicBezTo>
                  <a:cubicBezTo>
                    <a:pt x="0" y="536"/>
                    <a:pt x="158" y="693"/>
                    <a:pt x="347" y="693"/>
                  </a:cubicBezTo>
                  <a:cubicBezTo>
                    <a:pt x="567" y="693"/>
                    <a:pt x="725" y="536"/>
                    <a:pt x="725" y="347"/>
                  </a:cubicBezTo>
                  <a:cubicBezTo>
                    <a:pt x="725" y="158"/>
                    <a:pt x="567"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87" name="Google Shape;4087;p63"/>
          <p:cNvGrpSpPr/>
          <p:nvPr/>
        </p:nvGrpSpPr>
        <p:grpSpPr>
          <a:xfrm>
            <a:off x="720146" y="2435767"/>
            <a:ext cx="279777" cy="278312"/>
            <a:chOff x="-50503000" y="3921175"/>
            <a:chExt cx="300900" cy="299325"/>
          </a:xfrm>
        </p:grpSpPr>
        <p:sp>
          <p:nvSpPr>
            <p:cNvPr id="4088" name="Google Shape;4088;p63"/>
            <p:cNvSpPr/>
            <p:nvPr/>
          </p:nvSpPr>
          <p:spPr>
            <a:xfrm>
              <a:off x="-50432900" y="3921175"/>
              <a:ext cx="177250" cy="53575"/>
            </a:xfrm>
            <a:custGeom>
              <a:rect b="b" l="l" r="r" t="t"/>
              <a:pathLst>
                <a:path extrusionOk="0" h="2143" w="7090">
                  <a:moveTo>
                    <a:pt x="1" y="0"/>
                  </a:moveTo>
                  <a:lnTo>
                    <a:pt x="1" y="2143"/>
                  </a:lnTo>
                  <a:lnTo>
                    <a:pt x="7089" y="2143"/>
                  </a:lnTo>
                  <a:lnTo>
                    <a:pt x="708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9" name="Google Shape;4089;p63"/>
            <p:cNvSpPr/>
            <p:nvPr/>
          </p:nvSpPr>
          <p:spPr>
            <a:xfrm>
              <a:off x="-50503000" y="3921175"/>
              <a:ext cx="52800" cy="53575"/>
            </a:xfrm>
            <a:custGeom>
              <a:rect b="b" l="l" r="r" t="t"/>
              <a:pathLst>
                <a:path extrusionOk="0" h="2143" w="2112">
                  <a:moveTo>
                    <a:pt x="1797" y="0"/>
                  </a:moveTo>
                  <a:cubicBezTo>
                    <a:pt x="1734" y="0"/>
                    <a:pt x="1671" y="0"/>
                    <a:pt x="1639" y="63"/>
                  </a:cubicBezTo>
                  <a:lnTo>
                    <a:pt x="221" y="756"/>
                  </a:lnTo>
                  <a:cubicBezTo>
                    <a:pt x="95" y="851"/>
                    <a:pt x="1" y="945"/>
                    <a:pt x="1" y="1071"/>
                  </a:cubicBezTo>
                  <a:cubicBezTo>
                    <a:pt x="1" y="1197"/>
                    <a:pt x="95" y="1323"/>
                    <a:pt x="221" y="1386"/>
                  </a:cubicBezTo>
                  <a:lnTo>
                    <a:pt x="1639" y="2111"/>
                  </a:lnTo>
                  <a:cubicBezTo>
                    <a:pt x="1671" y="2143"/>
                    <a:pt x="1765" y="2143"/>
                    <a:pt x="1797" y="2143"/>
                  </a:cubicBezTo>
                  <a:lnTo>
                    <a:pt x="2112" y="2143"/>
                  </a:lnTo>
                  <a:lnTo>
                    <a:pt x="211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0" name="Google Shape;4090;p63"/>
            <p:cNvSpPr/>
            <p:nvPr/>
          </p:nvSpPr>
          <p:spPr>
            <a:xfrm>
              <a:off x="-50237550" y="3921175"/>
              <a:ext cx="35450" cy="53575"/>
            </a:xfrm>
            <a:custGeom>
              <a:rect b="b" l="l" r="r" t="t"/>
              <a:pathLst>
                <a:path extrusionOk="0" h="2143" w="1418">
                  <a:moveTo>
                    <a:pt x="0" y="0"/>
                  </a:moveTo>
                  <a:lnTo>
                    <a:pt x="0" y="2143"/>
                  </a:lnTo>
                  <a:lnTo>
                    <a:pt x="347" y="2143"/>
                  </a:lnTo>
                  <a:cubicBezTo>
                    <a:pt x="945" y="2143"/>
                    <a:pt x="1418" y="1670"/>
                    <a:pt x="1418" y="1071"/>
                  </a:cubicBezTo>
                  <a:cubicBezTo>
                    <a:pt x="1418" y="473"/>
                    <a:pt x="945"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1" name="Google Shape;4091;p63"/>
            <p:cNvSpPr/>
            <p:nvPr/>
          </p:nvSpPr>
          <p:spPr>
            <a:xfrm>
              <a:off x="-50414775" y="4045625"/>
              <a:ext cx="159125" cy="122875"/>
            </a:xfrm>
            <a:custGeom>
              <a:rect b="b" l="l" r="r" t="t"/>
              <a:pathLst>
                <a:path extrusionOk="0" h="4915" w="6365">
                  <a:moveTo>
                    <a:pt x="0" y="0"/>
                  </a:moveTo>
                  <a:lnTo>
                    <a:pt x="0" y="4915"/>
                  </a:lnTo>
                  <a:lnTo>
                    <a:pt x="6364" y="4915"/>
                  </a:lnTo>
                  <a:lnTo>
                    <a:pt x="636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2" name="Google Shape;4092;p63"/>
            <p:cNvSpPr/>
            <p:nvPr/>
          </p:nvSpPr>
          <p:spPr>
            <a:xfrm>
              <a:off x="-50503000" y="3992050"/>
              <a:ext cx="300900" cy="228450"/>
            </a:xfrm>
            <a:custGeom>
              <a:rect b="b" l="l" r="r" t="t"/>
              <a:pathLst>
                <a:path extrusionOk="0" h="9138" w="12036">
                  <a:moveTo>
                    <a:pt x="1797" y="1387"/>
                  </a:moveTo>
                  <a:cubicBezTo>
                    <a:pt x="1986" y="1387"/>
                    <a:pt x="2143" y="1544"/>
                    <a:pt x="2143" y="1733"/>
                  </a:cubicBezTo>
                  <a:lnTo>
                    <a:pt x="2143" y="3151"/>
                  </a:lnTo>
                  <a:cubicBezTo>
                    <a:pt x="2143" y="3372"/>
                    <a:pt x="1986" y="3529"/>
                    <a:pt x="1797" y="3529"/>
                  </a:cubicBezTo>
                  <a:cubicBezTo>
                    <a:pt x="1608" y="3529"/>
                    <a:pt x="1450" y="3372"/>
                    <a:pt x="1450" y="3151"/>
                  </a:cubicBezTo>
                  <a:lnTo>
                    <a:pt x="1450" y="1733"/>
                  </a:lnTo>
                  <a:cubicBezTo>
                    <a:pt x="1450" y="1544"/>
                    <a:pt x="1608" y="1387"/>
                    <a:pt x="1797" y="1387"/>
                  </a:cubicBezTo>
                  <a:close/>
                  <a:moveTo>
                    <a:pt x="1797" y="4222"/>
                  </a:moveTo>
                  <a:cubicBezTo>
                    <a:pt x="1986" y="4222"/>
                    <a:pt x="2143" y="4380"/>
                    <a:pt x="2143" y="4569"/>
                  </a:cubicBezTo>
                  <a:cubicBezTo>
                    <a:pt x="2143" y="4789"/>
                    <a:pt x="1986" y="4947"/>
                    <a:pt x="1797" y="4947"/>
                  </a:cubicBezTo>
                  <a:cubicBezTo>
                    <a:pt x="1576" y="4947"/>
                    <a:pt x="1419" y="4789"/>
                    <a:pt x="1419" y="4569"/>
                  </a:cubicBezTo>
                  <a:cubicBezTo>
                    <a:pt x="1419" y="4380"/>
                    <a:pt x="1576" y="4222"/>
                    <a:pt x="1797" y="4222"/>
                  </a:cubicBezTo>
                  <a:close/>
                  <a:moveTo>
                    <a:pt x="1797" y="5609"/>
                  </a:moveTo>
                  <a:cubicBezTo>
                    <a:pt x="1986" y="5609"/>
                    <a:pt x="2143" y="5766"/>
                    <a:pt x="2143" y="5955"/>
                  </a:cubicBezTo>
                  <a:lnTo>
                    <a:pt x="2143" y="7373"/>
                  </a:lnTo>
                  <a:cubicBezTo>
                    <a:pt x="2143" y="7562"/>
                    <a:pt x="1986" y="7719"/>
                    <a:pt x="1797" y="7719"/>
                  </a:cubicBezTo>
                  <a:cubicBezTo>
                    <a:pt x="1608" y="7719"/>
                    <a:pt x="1450" y="7562"/>
                    <a:pt x="1450" y="7373"/>
                  </a:cubicBezTo>
                  <a:lnTo>
                    <a:pt x="1450" y="5955"/>
                  </a:lnTo>
                  <a:cubicBezTo>
                    <a:pt x="1450" y="5766"/>
                    <a:pt x="1608" y="5609"/>
                    <a:pt x="1797" y="5609"/>
                  </a:cubicBezTo>
                  <a:close/>
                  <a:moveTo>
                    <a:pt x="10272" y="1387"/>
                  </a:moveTo>
                  <a:cubicBezTo>
                    <a:pt x="10461" y="1387"/>
                    <a:pt x="10618" y="1544"/>
                    <a:pt x="10618" y="1733"/>
                  </a:cubicBezTo>
                  <a:lnTo>
                    <a:pt x="10618" y="7373"/>
                  </a:lnTo>
                  <a:cubicBezTo>
                    <a:pt x="10618" y="7562"/>
                    <a:pt x="10461" y="7719"/>
                    <a:pt x="10272" y="7719"/>
                  </a:cubicBezTo>
                  <a:lnTo>
                    <a:pt x="3183" y="7719"/>
                  </a:lnTo>
                  <a:cubicBezTo>
                    <a:pt x="2962" y="7719"/>
                    <a:pt x="2805" y="7562"/>
                    <a:pt x="2805" y="7373"/>
                  </a:cubicBezTo>
                  <a:lnTo>
                    <a:pt x="2805" y="1733"/>
                  </a:lnTo>
                  <a:cubicBezTo>
                    <a:pt x="2805" y="1544"/>
                    <a:pt x="2962" y="1387"/>
                    <a:pt x="3183" y="1387"/>
                  </a:cubicBezTo>
                  <a:close/>
                  <a:moveTo>
                    <a:pt x="1072" y="1"/>
                  </a:moveTo>
                  <a:cubicBezTo>
                    <a:pt x="474" y="1"/>
                    <a:pt x="1" y="473"/>
                    <a:pt x="1" y="1072"/>
                  </a:cubicBezTo>
                  <a:lnTo>
                    <a:pt x="1" y="8097"/>
                  </a:lnTo>
                  <a:cubicBezTo>
                    <a:pt x="1" y="8664"/>
                    <a:pt x="474" y="9137"/>
                    <a:pt x="1072" y="9137"/>
                  </a:cubicBezTo>
                  <a:lnTo>
                    <a:pt x="10965" y="9137"/>
                  </a:lnTo>
                  <a:cubicBezTo>
                    <a:pt x="11563" y="9137"/>
                    <a:pt x="12036" y="8664"/>
                    <a:pt x="12036" y="8097"/>
                  </a:cubicBezTo>
                  <a:lnTo>
                    <a:pt x="12036" y="1072"/>
                  </a:lnTo>
                  <a:cubicBezTo>
                    <a:pt x="12036" y="473"/>
                    <a:pt x="11563" y="1"/>
                    <a:pt x="1096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93" name="Google Shape;4093;p63"/>
          <p:cNvGrpSpPr/>
          <p:nvPr/>
        </p:nvGrpSpPr>
        <p:grpSpPr>
          <a:xfrm>
            <a:off x="2905511" y="1558869"/>
            <a:ext cx="279033" cy="279777"/>
            <a:chOff x="-48630025" y="3199700"/>
            <a:chExt cx="300100" cy="300900"/>
          </a:xfrm>
        </p:grpSpPr>
        <p:sp>
          <p:nvSpPr>
            <p:cNvPr id="4094" name="Google Shape;4094;p63"/>
            <p:cNvSpPr/>
            <p:nvPr/>
          </p:nvSpPr>
          <p:spPr>
            <a:xfrm>
              <a:off x="-48630025" y="3199700"/>
              <a:ext cx="300100" cy="300900"/>
            </a:xfrm>
            <a:custGeom>
              <a:rect b="b" l="l" r="r" t="t"/>
              <a:pathLst>
                <a:path extrusionOk="0" h="12036" w="12004">
                  <a:moveTo>
                    <a:pt x="9893" y="1419"/>
                  </a:moveTo>
                  <a:lnTo>
                    <a:pt x="9893" y="1765"/>
                  </a:lnTo>
                  <a:cubicBezTo>
                    <a:pt x="9893" y="1986"/>
                    <a:pt x="10051" y="2143"/>
                    <a:pt x="10240" y="2143"/>
                  </a:cubicBezTo>
                  <a:lnTo>
                    <a:pt x="10586" y="2143"/>
                  </a:lnTo>
                  <a:lnTo>
                    <a:pt x="10586" y="5294"/>
                  </a:lnTo>
                  <a:cubicBezTo>
                    <a:pt x="9738" y="4603"/>
                    <a:pt x="8014" y="3599"/>
                    <a:pt x="6006" y="3592"/>
                  </a:cubicBezTo>
                  <a:lnTo>
                    <a:pt x="6006" y="3592"/>
                  </a:lnTo>
                  <a:cubicBezTo>
                    <a:pt x="6010" y="3592"/>
                    <a:pt x="6014" y="3592"/>
                    <a:pt x="6018" y="3592"/>
                  </a:cubicBezTo>
                  <a:lnTo>
                    <a:pt x="6018" y="3592"/>
                  </a:lnTo>
                  <a:cubicBezTo>
                    <a:pt x="6013" y="3592"/>
                    <a:pt x="6008" y="3592"/>
                    <a:pt x="6003" y="3592"/>
                  </a:cubicBezTo>
                  <a:lnTo>
                    <a:pt x="6003" y="3592"/>
                  </a:lnTo>
                  <a:cubicBezTo>
                    <a:pt x="5997" y="3592"/>
                    <a:pt x="5992" y="3592"/>
                    <a:pt x="5987" y="3592"/>
                  </a:cubicBezTo>
                  <a:cubicBezTo>
                    <a:pt x="5991" y="3592"/>
                    <a:pt x="5995" y="3592"/>
                    <a:pt x="5999" y="3592"/>
                  </a:cubicBezTo>
                  <a:lnTo>
                    <a:pt x="5999" y="3592"/>
                  </a:lnTo>
                  <a:cubicBezTo>
                    <a:pt x="4022" y="3599"/>
                    <a:pt x="2298" y="4666"/>
                    <a:pt x="1418" y="5294"/>
                  </a:cubicBezTo>
                  <a:lnTo>
                    <a:pt x="1418" y="2143"/>
                  </a:lnTo>
                  <a:lnTo>
                    <a:pt x="1765" y="2143"/>
                  </a:lnTo>
                  <a:cubicBezTo>
                    <a:pt x="1986" y="2143"/>
                    <a:pt x="2112" y="1986"/>
                    <a:pt x="2112" y="1765"/>
                  </a:cubicBezTo>
                  <a:lnTo>
                    <a:pt x="2112" y="1419"/>
                  </a:lnTo>
                  <a:close/>
                  <a:moveTo>
                    <a:pt x="6002" y="3592"/>
                  </a:moveTo>
                  <a:cubicBezTo>
                    <a:pt x="7319" y="3601"/>
                    <a:pt x="8413" y="4700"/>
                    <a:pt x="8413" y="6018"/>
                  </a:cubicBezTo>
                  <a:cubicBezTo>
                    <a:pt x="8413" y="7368"/>
                    <a:pt x="7319" y="8467"/>
                    <a:pt x="6002" y="8476"/>
                  </a:cubicBezTo>
                  <a:lnTo>
                    <a:pt x="6002" y="8476"/>
                  </a:lnTo>
                  <a:cubicBezTo>
                    <a:pt x="4686" y="8467"/>
                    <a:pt x="3592" y="7368"/>
                    <a:pt x="3592" y="6018"/>
                  </a:cubicBezTo>
                  <a:cubicBezTo>
                    <a:pt x="3592" y="4700"/>
                    <a:pt x="4686" y="3601"/>
                    <a:pt x="6002" y="3592"/>
                  </a:cubicBezTo>
                  <a:close/>
                  <a:moveTo>
                    <a:pt x="10586" y="6774"/>
                  </a:moveTo>
                  <a:lnTo>
                    <a:pt x="10586" y="9925"/>
                  </a:lnTo>
                  <a:lnTo>
                    <a:pt x="10240" y="9925"/>
                  </a:lnTo>
                  <a:cubicBezTo>
                    <a:pt x="10051" y="9925"/>
                    <a:pt x="9893" y="10082"/>
                    <a:pt x="9893" y="10271"/>
                  </a:cubicBezTo>
                  <a:lnTo>
                    <a:pt x="9893" y="10618"/>
                  </a:lnTo>
                  <a:lnTo>
                    <a:pt x="2112" y="10618"/>
                  </a:lnTo>
                  <a:lnTo>
                    <a:pt x="2112" y="10271"/>
                  </a:lnTo>
                  <a:cubicBezTo>
                    <a:pt x="2112" y="10082"/>
                    <a:pt x="1986" y="9925"/>
                    <a:pt x="1765" y="9925"/>
                  </a:cubicBezTo>
                  <a:lnTo>
                    <a:pt x="1418" y="9925"/>
                  </a:lnTo>
                  <a:lnTo>
                    <a:pt x="1418" y="6774"/>
                  </a:lnTo>
                  <a:cubicBezTo>
                    <a:pt x="2298" y="7434"/>
                    <a:pt x="4022" y="8469"/>
                    <a:pt x="5999" y="8476"/>
                  </a:cubicBezTo>
                  <a:lnTo>
                    <a:pt x="5999" y="8476"/>
                  </a:lnTo>
                  <a:cubicBezTo>
                    <a:pt x="5995" y="8476"/>
                    <a:pt x="5991" y="8476"/>
                    <a:pt x="5987" y="8476"/>
                  </a:cubicBezTo>
                  <a:cubicBezTo>
                    <a:pt x="5992" y="8476"/>
                    <a:pt x="5997" y="8476"/>
                    <a:pt x="6002" y="8476"/>
                  </a:cubicBezTo>
                  <a:lnTo>
                    <a:pt x="6002" y="8476"/>
                  </a:lnTo>
                  <a:cubicBezTo>
                    <a:pt x="6008" y="8476"/>
                    <a:pt x="6013" y="8476"/>
                    <a:pt x="6018" y="8476"/>
                  </a:cubicBezTo>
                  <a:cubicBezTo>
                    <a:pt x="6014" y="8476"/>
                    <a:pt x="6010" y="8476"/>
                    <a:pt x="6006" y="8476"/>
                  </a:cubicBezTo>
                  <a:lnTo>
                    <a:pt x="6006" y="8476"/>
                  </a:lnTo>
                  <a:cubicBezTo>
                    <a:pt x="8014" y="8469"/>
                    <a:pt x="9738" y="7402"/>
                    <a:pt x="10586" y="6774"/>
                  </a:cubicBezTo>
                  <a:close/>
                  <a:moveTo>
                    <a:pt x="347" y="1"/>
                  </a:moveTo>
                  <a:cubicBezTo>
                    <a:pt x="158" y="1"/>
                    <a:pt x="1" y="158"/>
                    <a:pt x="1" y="347"/>
                  </a:cubicBezTo>
                  <a:lnTo>
                    <a:pt x="1" y="1765"/>
                  </a:lnTo>
                  <a:cubicBezTo>
                    <a:pt x="1" y="1986"/>
                    <a:pt x="158" y="2143"/>
                    <a:pt x="347" y="2143"/>
                  </a:cubicBezTo>
                  <a:lnTo>
                    <a:pt x="694" y="2143"/>
                  </a:lnTo>
                  <a:lnTo>
                    <a:pt x="694" y="9925"/>
                  </a:lnTo>
                  <a:lnTo>
                    <a:pt x="347" y="9925"/>
                  </a:lnTo>
                  <a:cubicBezTo>
                    <a:pt x="158" y="9925"/>
                    <a:pt x="1" y="10082"/>
                    <a:pt x="1" y="10271"/>
                  </a:cubicBezTo>
                  <a:lnTo>
                    <a:pt x="1" y="11689"/>
                  </a:lnTo>
                  <a:cubicBezTo>
                    <a:pt x="1" y="11910"/>
                    <a:pt x="158" y="12036"/>
                    <a:pt x="347" y="12036"/>
                  </a:cubicBezTo>
                  <a:lnTo>
                    <a:pt x="1765" y="12036"/>
                  </a:lnTo>
                  <a:cubicBezTo>
                    <a:pt x="1986" y="12036"/>
                    <a:pt x="2112" y="11910"/>
                    <a:pt x="2112" y="11689"/>
                  </a:cubicBezTo>
                  <a:lnTo>
                    <a:pt x="2112" y="11343"/>
                  </a:lnTo>
                  <a:lnTo>
                    <a:pt x="9893" y="11343"/>
                  </a:lnTo>
                  <a:lnTo>
                    <a:pt x="9893" y="11689"/>
                  </a:lnTo>
                  <a:cubicBezTo>
                    <a:pt x="9893" y="11910"/>
                    <a:pt x="10051" y="12036"/>
                    <a:pt x="10240" y="12036"/>
                  </a:cubicBezTo>
                  <a:lnTo>
                    <a:pt x="11658" y="12036"/>
                  </a:lnTo>
                  <a:cubicBezTo>
                    <a:pt x="11847" y="12036"/>
                    <a:pt x="12004" y="11910"/>
                    <a:pt x="12004" y="11689"/>
                  </a:cubicBezTo>
                  <a:lnTo>
                    <a:pt x="12004" y="10271"/>
                  </a:lnTo>
                  <a:cubicBezTo>
                    <a:pt x="12004" y="10082"/>
                    <a:pt x="11847" y="9925"/>
                    <a:pt x="11658" y="9925"/>
                  </a:cubicBezTo>
                  <a:lnTo>
                    <a:pt x="11311" y="9925"/>
                  </a:lnTo>
                  <a:lnTo>
                    <a:pt x="11311" y="2143"/>
                  </a:lnTo>
                  <a:lnTo>
                    <a:pt x="11658" y="2143"/>
                  </a:lnTo>
                  <a:cubicBezTo>
                    <a:pt x="11847" y="2143"/>
                    <a:pt x="12004" y="1986"/>
                    <a:pt x="12004" y="1765"/>
                  </a:cubicBezTo>
                  <a:lnTo>
                    <a:pt x="12004" y="347"/>
                  </a:lnTo>
                  <a:cubicBezTo>
                    <a:pt x="12004" y="158"/>
                    <a:pt x="11847" y="1"/>
                    <a:pt x="11658" y="1"/>
                  </a:cubicBezTo>
                  <a:lnTo>
                    <a:pt x="10240" y="1"/>
                  </a:lnTo>
                  <a:cubicBezTo>
                    <a:pt x="10051" y="1"/>
                    <a:pt x="9893" y="158"/>
                    <a:pt x="9893" y="347"/>
                  </a:cubicBezTo>
                  <a:lnTo>
                    <a:pt x="9893" y="725"/>
                  </a:lnTo>
                  <a:lnTo>
                    <a:pt x="2112" y="725"/>
                  </a:lnTo>
                  <a:lnTo>
                    <a:pt x="2112" y="347"/>
                  </a:lnTo>
                  <a:cubicBezTo>
                    <a:pt x="2112" y="158"/>
                    <a:pt x="1986" y="1"/>
                    <a:pt x="176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5" name="Google Shape;4095;p63"/>
            <p:cNvSpPr/>
            <p:nvPr/>
          </p:nvSpPr>
          <p:spPr>
            <a:xfrm>
              <a:off x="-48524475" y="3306025"/>
              <a:ext cx="88225" cy="89050"/>
            </a:xfrm>
            <a:custGeom>
              <a:rect b="b" l="l" r="r" t="t"/>
              <a:pathLst>
                <a:path extrusionOk="0" h="3562" w="3529">
                  <a:moveTo>
                    <a:pt x="1765" y="726"/>
                  </a:moveTo>
                  <a:cubicBezTo>
                    <a:pt x="2363" y="726"/>
                    <a:pt x="2836" y="1198"/>
                    <a:pt x="2836" y="1765"/>
                  </a:cubicBezTo>
                  <a:cubicBezTo>
                    <a:pt x="2836" y="2364"/>
                    <a:pt x="2363" y="2836"/>
                    <a:pt x="1765" y="2836"/>
                  </a:cubicBezTo>
                  <a:cubicBezTo>
                    <a:pt x="1166" y="2836"/>
                    <a:pt x="694" y="2364"/>
                    <a:pt x="694" y="1765"/>
                  </a:cubicBezTo>
                  <a:cubicBezTo>
                    <a:pt x="694" y="1198"/>
                    <a:pt x="1166" y="726"/>
                    <a:pt x="1765" y="726"/>
                  </a:cubicBezTo>
                  <a:close/>
                  <a:moveTo>
                    <a:pt x="1765" y="1"/>
                  </a:moveTo>
                  <a:cubicBezTo>
                    <a:pt x="788" y="1"/>
                    <a:pt x="0" y="789"/>
                    <a:pt x="0" y="1765"/>
                  </a:cubicBezTo>
                  <a:cubicBezTo>
                    <a:pt x="0" y="2773"/>
                    <a:pt x="788" y="3561"/>
                    <a:pt x="1765" y="3561"/>
                  </a:cubicBezTo>
                  <a:cubicBezTo>
                    <a:pt x="2741" y="3561"/>
                    <a:pt x="3529" y="2773"/>
                    <a:pt x="3529" y="1765"/>
                  </a:cubicBezTo>
                  <a:cubicBezTo>
                    <a:pt x="3529" y="789"/>
                    <a:pt x="2741" y="1"/>
                    <a:pt x="176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6" name="Google Shape;4096;p63"/>
            <p:cNvSpPr/>
            <p:nvPr/>
          </p:nvSpPr>
          <p:spPr>
            <a:xfrm>
              <a:off x="-48489025" y="3341475"/>
              <a:ext cx="17350" cy="18150"/>
            </a:xfrm>
            <a:custGeom>
              <a:rect b="b" l="l" r="r" t="t"/>
              <a:pathLst>
                <a:path extrusionOk="0" h="726" w="694">
                  <a:moveTo>
                    <a:pt x="347" y="1"/>
                  </a:moveTo>
                  <a:cubicBezTo>
                    <a:pt x="158" y="1"/>
                    <a:pt x="0" y="158"/>
                    <a:pt x="0" y="347"/>
                  </a:cubicBezTo>
                  <a:cubicBezTo>
                    <a:pt x="0" y="536"/>
                    <a:pt x="158" y="725"/>
                    <a:pt x="347" y="725"/>
                  </a:cubicBezTo>
                  <a:cubicBezTo>
                    <a:pt x="536" y="725"/>
                    <a:pt x="693" y="536"/>
                    <a:pt x="693" y="347"/>
                  </a:cubicBezTo>
                  <a:cubicBezTo>
                    <a:pt x="693" y="158"/>
                    <a:pt x="536" y="1"/>
                    <a:pt x="3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97" name="Google Shape;4097;p63"/>
          <p:cNvGrpSpPr/>
          <p:nvPr/>
        </p:nvGrpSpPr>
        <p:grpSpPr>
          <a:xfrm>
            <a:off x="2905511" y="1998334"/>
            <a:ext cx="279033" cy="279033"/>
            <a:chOff x="-48630025" y="3569100"/>
            <a:chExt cx="300100" cy="300100"/>
          </a:xfrm>
        </p:grpSpPr>
        <p:sp>
          <p:nvSpPr>
            <p:cNvPr id="4098" name="Google Shape;4098;p63"/>
            <p:cNvSpPr/>
            <p:nvPr/>
          </p:nvSpPr>
          <p:spPr>
            <a:xfrm>
              <a:off x="-48400825" y="3710875"/>
              <a:ext cx="18150" cy="17350"/>
            </a:xfrm>
            <a:custGeom>
              <a:rect b="b" l="l" r="r" t="t"/>
              <a:pathLst>
                <a:path extrusionOk="0" h="694" w="726">
                  <a:moveTo>
                    <a:pt x="379" y="0"/>
                  </a:moveTo>
                  <a:cubicBezTo>
                    <a:pt x="158" y="0"/>
                    <a:pt x="1" y="158"/>
                    <a:pt x="1" y="347"/>
                  </a:cubicBezTo>
                  <a:cubicBezTo>
                    <a:pt x="1" y="536"/>
                    <a:pt x="158" y="694"/>
                    <a:pt x="379" y="694"/>
                  </a:cubicBezTo>
                  <a:cubicBezTo>
                    <a:pt x="568" y="694"/>
                    <a:pt x="725" y="536"/>
                    <a:pt x="725" y="347"/>
                  </a:cubicBezTo>
                  <a:cubicBezTo>
                    <a:pt x="725" y="158"/>
                    <a:pt x="568" y="0"/>
                    <a:pt x="37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9" name="Google Shape;4099;p63"/>
            <p:cNvSpPr/>
            <p:nvPr/>
          </p:nvSpPr>
          <p:spPr>
            <a:xfrm>
              <a:off x="-48400825" y="3781750"/>
              <a:ext cx="18150" cy="17350"/>
            </a:xfrm>
            <a:custGeom>
              <a:rect b="b" l="l" r="r" t="t"/>
              <a:pathLst>
                <a:path extrusionOk="0" h="694" w="726">
                  <a:moveTo>
                    <a:pt x="379" y="1"/>
                  </a:moveTo>
                  <a:cubicBezTo>
                    <a:pt x="158" y="1"/>
                    <a:pt x="1" y="158"/>
                    <a:pt x="1" y="347"/>
                  </a:cubicBezTo>
                  <a:cubicBezTo>
                    <a:pt x="1" y="536"/>
                    <a:pt x="158" y="694"/>
                    <a:pt x="379" y="694"/>
                  </a:cubicBezTo>
                  <a:cubicBezTo>
                    <a:pt x="568" y="694"/>
                    <a:pt x="725" y="536"/>
                    <a:pt x="725" y="347"/>
                  </a:cubicBezTo>
                  <a:cubicBezTo>
                    <a:pt x="725" y="158"/>
                    <a:pt x="568" y="1"/>
                    <a:pt x="37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0" name="Google Shape;4100;p63"/>
            <p:cNvSpPr/>
            <p:nvPr/>
          </p:nvSpPr>
          <p:spPr>
            <a:xfrm>
              <a:off x="-48488250" y="3710875"/>
              <a:ext cx="18150" cy="17350"/>
            </a:xfrm>
            <a:custGeom>
              <a:rect b="b" l="l" r="r" t="t"/>
              <a:pathLst>
                <a:path extrusionOk="0" h="694" w="726">
                  <a:moveTo>
                    <a:pt x="347" y="0"/>
                  </a:moveTo>
                  <a:cubicBezTo>
                    <a:pt x="158" y="0"/>
                    <a:pt x="1" y="158"/>
                    <a:pt x="1" y="347"/>
                  </a:cubicBezTo>
                  <a:cubicBezTo>
                    <a:pt x="1" y="536"/>
                    <a:pt x="158" y="694"/>
                    <a:pt x="347" y="694"/>
                  </a:cubicBezTo>
                  <a:cubicBezTo>
                    <a:pt x="536" y="694"/>
                    <a:pt x="694" y="536"/>
                    <a:pt x="694" y="347"/>
                  </a:cubicBezTo>
                  <a:cubicBezTo>
                    <a:pt x="725" y="158"/>
                    <a:pt x="536"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1" name="Google Shape;4101;p63"/>
            <p:cNvSpPr/>
            <p:nvPr/>
          </p:nvSpPr>
          <p:spPr>
            <a:xfrm>
              <a:off x="-48488250" y="3640000"/>
              <a:ext cx="18150" cy="17350"/>
            </a:xfrm>
            <a:custGeom>
              <a:rect b="b" l="l" r="r" t="t"/>
              <a:pathLst>
                <a:path extrusionOk="0" h="694" w="726">
                  <a:moveTo>
                    <a:pt x="347" y="0"/>
                  </a:moveTo>
                  <a:cubicBezTo>
                    <a:pt x="158" y="0"/>
                    <a:pt x="1" y="158"/>
                    <a:pt x="1" y="347"/>
                  </a:cubicBezTo>
                  <a:cubicBezTo>
                    <a:pt x="1" y="536"/>
                    <a:pt x="158" y="693"/>
                    <a:pt x="347" y="693"/>
                  </a:cubicBezTo>
                  <a:cubicBezTo>
                    <a:pt x="536" y="693"/>
                    <a:pt x="694" y="536"/>
                    <a:pt x="694" y="347"/>
                  </a:cubicBezTo>
                  <a:cubicBezTo>
                    <a:pt x="725" y="158"/>
                    <a:pt x="536"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2" name="Google Shape;4102;p63"/>
            <p:cNvSpPr/>
            <p:nvPr/>
          </p:nvSpPr>
          <p:spPr>
            <a:xfrm>
              <a:off x="-48400825" y="3640000"/>
              <a:ext cx="18150" cy="17350"/>
            </a:xfrm>
            <a:custGeom>
              <a:rect b="b" l="l" r="r" t="t"/>
              <a:pathLst>
                <a:path extrusionOk="0" h="694" w="726">
                  <a:moveTo>
                    <a:pt x="379" y="0"/>
                  </a:moveTo>
                  <a:cubicBezTo>
                    <a:pt x="158" y="0"/>
                    <a:pt x="1" y="158"/>
                    <a:pt x="1" y="347"/>
                  </a:cubicBezTo>
                  <a:cubicBezTo>
                    <a:pt x="1" y="536"/>
                    <a:pt x="158" y="693"/>
                    <a:pt x="379" y="693"/>
                  </a:cubicBezTo>
                  <a:cubicBezTo>
                    <a:pt x="568" y="693"/>
                    <a:pt x="725" y="536"/>
                    <a:pt x="725" y="347"/>
                  </a:cubicBezTo>
                  <a:cubicBezTo>
                    <a:pt x="725" y="158"/>
                    <a:pt x="568" y="0"/>
                    <a:pt x="37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3" name="Google Shape;4103;p63"/>
            <p:cNvSpPr/>
            <p:nvPr/>
          </p:nvSpPr>
          <p:spPr>
            <a:xfrm>
              <a:off x="-48541800" y="3569100"/>
              <a:ext cx="211875" cy="300100"/>
            </a:xfrm>
            <a:custGeom>
              <a:rect b="b" l="l" r="r" t="t"/>
              <a:pathLst>
                <a:path extrusionOk="0" h="12004" w="8475">
                  <a:moveTo>
                    <a:pt x="2489" y="2080"/>
                  </a:moveTo>
                  <a:cubicBezTo>
                    <a:pt x="3088" y="2080"/>
                    <a:pt x="3560" y="2552"/>
                    <a:pt x="3560" y="3151"/>
                  </a:cubicBezTo>
                  <a:cubicBezTo>
                    <a:pt x="3560" y="3750"/>
                    <a:pt x="3088" y="4222"/>
                    <a:pt x="2489" y="4222"/>
                  </a:cubicBezTo>
                  <a:cubicBezTo>
                    <a:pt x="1891" y="4222"/>
                    <a:pt x="1418" y="3750"/>
                    <a:pt x="1418" y="3151"/>
                  </a:cubicBezTo>
                  <a:cubicBezTo>
                    <a:pt x="1418" y="2552"/>
                    <a:pt x="1891" y="2080"/>
                    <a:pt x="2489" y="2080"/>
                  </a:cubicBezTo>
                  <a:close/>
                  <a:moveTo>
                    <a:pt x="6018" y="2080"/>
                  </a:moveTo>
                  <a:cubicBezTo>
                    <a:pt x="6585" y="2080"/>
                    <a:pt x="7057" y="2552"/>
                    <a:pt x="7057" y="3151"/>
                  </a:cubicBezTo>
                  <a:cubicBezTo>
                    <a:pt x="7057" y="3750"/>
                    <a:pt x="6585" y="4222"/>
                    <a:pt x="6018" y="4222"/>
                  </a:cubicBezTo>
                  <a:cubicBezTo>
                    <a:pt x="5419" y="4222"/>
                    <a:pt x="4947" y="3750"/>
                    <a:pt x="4947" y="3151"/>
                  </a:cubicBezTo>
                  <a:cubicBezTo>
                    <a:pt x="4947" y="2552"/>
                    <a:pt x="5419" y="2080"/>
                    <a:pt x="6018" y="2080"/>
                  </a:cubicBezTo>
                  <a:close/>
                  <a:moveTo>
                    <a:pt x="2489" y="4915"/>
                  </a:moveTo>
                  <a:cubicBezTo>
                    <a:pt x="3088" y="4915"/>
                    <a:pt x="3560" y="5388"/>
                    <a:pt x="3560" y="5987"/>
                  </a:cubicBezTo>
                  <a:cubicBezTo>
                    <a:pt x="3560" y="6585"/>
                    <a:pt x="3088" y="7058"/>
                    <a:pt x="2489" y="7058"/>
                  </a:cubicBezTo>
                  <a:cubicBezTo>
                    <a:pt x="1891" y="7058"/>
                    <a:pt x="1418" y="6585"/>
                    <a:pt x="1418" y="5987"/>
                  </a:cubicBezTo>
                  <a:cubicBezTo>
                    <a:pt x="1418" y="5388"/>
                    <a:pt x="1891" y="4915"/>
                    <a:pt x="2489" y="4915"/>
                  </a:cubicBezTo>
                  <a:close/>
                  <a:moveTo>
                    <a:pt x="6018" y="4915"/>
                  </a:moveTo>
                  <a:cubicBezTo>
                    <a:pt x="6585" y="4915"/>
                    <a:pt x="7057" y="5388"/>
                    <a:pt x="7057" y="5987"/>
                  </a:cubicBezTo>
                  <a:cubicBezTo>
                    <a:pt x="7057" y="6585"/>
                    <a:pt x="6585" y="7058"/>
                    <a:pt x="6018" y="7058"/>
                  </a:cubicBezTo>
                  <a:cubicBezTo>
                    <a:pt x="5419" y="7058"/>
                    <a:pt x="4947" y="6585"/>
                    <a:pt x="4947" y="5987"/>
                  </a:cubicBezTo>
                  <a:cubicBezTo>
                    <a:pt x="4947" y="5388"/>
                    <a:pt x="5419" y="4915"/>
                    <a:pt x="6018" y="4915"/>
                  </a:cubicBezTo>
                  <a:close/>
                  <a:moveTo>
                    <a:pt x="2489" y="7751"/>
                  </a:moveTo>
                  <a:cubicBezTo>
                    <a:pt x="3088" y="7751"/>
                    <a:pt x="3560" y="8223"/>
                    <a:pt x="3560" y="8822"/>
                  </a:cubicBezTo>
                  <a:cubicBezTo>
                    <a:pt x="3560" y="9421"/>
                    <a:pt x="3088" y="9862"/>
                    <a:pt x="2489" y="9862"/>
                  </a:cubicBezTo>
                  <a:cubicBezTo>
                    <a:pt x="1891" y="9862"/>
                    <a:pt x="1418" y="9421"/>
                    <a:pt x="1418" y="8822"/>
                  </a:cubicBezTo>
                  <a:cubicBezTo>
                    <a:pt x="1418" y="8223"/>
                    <a:pt x="1891" y="7751"/>
                    <a:pt x="2489" y="7751"/>
                  </a:cubicBezTo>
                  <a:close/>
                  <a:moveTo>
                    <a:pt x="6018" y="7751"/>
                  </a:moveTo>
                  <a:cubicBezTo>
                    <a:pt x="6585" y="7751"/>
                    <a:pt x="7057" y="8223"/>
                    <a:pt x="7057" y="8822"/>
                  </a:cubicBezTo>
                  <a:cubicBezTo>
                    <a:pt x="7057" y="9421"/>
                    <a:pt x="6585" y="9862"/>
                    <a:pt x="6018" y="9862"/>
                  </a:cubicBezTo>
                  <a:cubicBezTo>
                    <a:pt x="5419" y="9862"/>
                    <a:pt x="4947" y="9421"/>
                    <a:pt x="4947" y="8822"/>
                  </a:cubicBezTo>
                  <a:cubicBezTo>
                    <a:pt x="4947" y="8223"/>
                    <a:pt x="5419" y="7751"/>
                    <a:pt x="6018" y="7751"/>
                  </a:cubicBezTo>
                  <a:close/>
                  <a:moveTo>
                    <a:pt x="1796" y="1"/>
                  </a:moveTo>
                  <a:cubicBezTo>
                    <a:pt x="788" y="1"/>
                    <a:pt x="0" y="788"/>
                    <a:pt x="0" y="1765"/>
                  </a:cubicBezTo>
                  <a:lnTo>
                    <a:pt x="0" y="10240"/>
                  </a:lnTo>
                  <a:cubicBezTo>
                    <a:pt x="0" y="11216"/>
                    <a:pt x="788" y="12004"/>
                    <a:pt x="1796" y="12004"/>
                  </a:cubicBezTo>
                  <a:lnTo>
                    <a:pt x="6711" y="12004"/>
                  </a:lnTo>
                  <a:cubicBezTo>
                    <a:pt x="7687" y="12004"/>
                    <a:pt x="8475" y="11216"/>
                    <a:pt x="8475" y="10240"/>
                  </a:cubicBezTo>
                  <a:lnTo>
                    <a:pt x="8475" y="1765"/>
                  </a:lnTo>
                  <a:cubicBezTo>
                    <a:pt x="8475" y="788"/>
                    <a:pt x="7687" y="1"/>
                    <a:pt x="671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4" name="Google Shape;4104;p63"/>
            <p:cNvSpPr/>
            <p:nvPr/>
          </p:nvSpPr>
          <p:spPr>
            <a:xfrm>
              <a:off x="-48488250" y="3781750"/>
              <a:ext cx="18150" cy="17350"/>
            </a:xfrm>
            <a:custGeom>
              <a:rect b="b" l="l" r="r" t="t"/>
              <a:pathLst>
                <a:path extrusionOk="0" h="694" w="726">
                  <a:moveTo>
                    <a:pt x="347" y="1"/>
                  </a:moveTo>
                  <a:cubicBezTo>
                    <a:pt x="158" y="1"/>
                    <a:pt x="1" y="158"/>
                    <a:pt x="1" y="347"/>
                  </a:cubicBezTo>
                  <a:cubicBezTo>
                    <a:pt x="1" y="536"/>
                    <a:pt x="158" y="694"/>
                    <a:pt x="347" y="694"/>
                  </a:cubicBezTo>
                  <a:cubicBezTo>
                    <a:pt x="536" y="694"/>
                    <a:pt x="694" y="536"/>
                    <a:pt x="694" y="347"/>
                  </a:cubicBezTo>
                  <a:cubicBezTo>
                    <a:pt x="725" y="158"/>
                    <a:pt x="536" y="1"/>
                    <a:pt x="3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5" name="Google Shape;4105;p63"/>
            <p:cNvSpPr/>
            <p:nvPr/>
          </p:nvSpPr>
          <p:spPr>
            <a:xfrm>
              <a:off x="-48630025" y="3569900"/>
              <a:ext cx="71700" cy="87450"/>
            </a:xfrm>
            <a:custGeom>
              <a:rect b="b" l="l" r="r" t="t"/>
              <a:pathLst>
                <a:path extrusionOk="0" h="3498" w="2868">
                  <a:moveTo>
                    <a:pt x="2490" y="0"/>
                  </a:moveTo>
                  <a:cubicBezTo>
                    <a:pt x="1765" y="0"/>
                    <a:pt x="1229" y="32"/>
                    <a:pt x="631" y="630"/>
                  </a:cubicBezTo>
                  <a:cubicBezTo>
                    <a:pt x="221" y="1040"/>
                    <a:pt x="1" y="1575"/>
                    <a:pt x="1" y="2142"/>
                  </a:cubicBezTo>
                  <a:cubicBezTo>
                    <a:pt x="1" y="2867"/>
                    <a:pt x="631" y="3497"/>
                    <a:pt x="1418" y="3497"/>
                  </a:cubicBezTo>
                  <a:cubicBezTo>
                    <a:pt x="2017" y="3497"/>
                    <a:pt x="2553" y="3119"/>
                    <a:pt x="2742" y="2552"/>
                  </a:cubicBezTo>
                  <a:cubicBezTo>
                    <a:pt x="2868" y="2237"/>
                    <a:pt x="2805" y="1922"/>
                    <a:pt x="2584" y="1701"/>
                  </a:cubicBezTo>
                  <a:cubicBezTo>
                    <a:pt x="2395" y="1449"/>
                    <a:pt x="2269" y="1134"/>
                    <a:pt x="2742" y="567"/>
                  </a:cubicBezTo>
                  <a:cubicBezTo>
                    <a:pt x="2836" y="441"/>
                    <a:pt x="2868" y="315"/>
                    <a:pt x="2805" y="189"/>
                  </a:cubicBezTo>
                  <a:cubicBezTo>
                    <a:pt x="2742" y="95"/>
                    <a:pt x="2584" y="0"/>
                    <a:pt x="249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6" name="Google Shape;4106;p63"/>
            <p:cNvSpPr/>
            <p:nvPr/>
          </p:nvSpPr>
          <p:spPr>
            <a:xfrm>
              <a:off x="-48626875" y="3668350"/>
              <a:ext cx="64625" cy="42550"/>
            </a:xfrm>
            <a:custGeom>
              <a:rect b="b" l="l" r="r" t="t"/>
              <a:pathLst>
                <a:path extrusionOk="0" h="1702" w="2585">
                  <a:moveTo>
                    <a:pt x="316" y="0"/>
                  </a:moveTo>
                  <a:cubicBezTo>
                    <a:pt x="158" y="473"/>
                    <a:pt x="32" y="1103"/>
                    <a:pt x="1" y="1701"/>
                  </a:cubicBezTo>
                  <a:lnTo>
                    <a:pt x="2584" y="1701"/>
                  </a:lnTo>
                  <a:cubicBezTo>
                    <a:pt x="2521" y="1103"/>
                    <a:pt x="2427" y="504"/>
                    <a:pt x="2269" y="0"/>
                  </a:cubicBezTo>
                  <a:cubicBezTo>
                    <a:pt x="1954" y="158"/>
                    <a:pt x="1639" y="252"/>
                    <a:pt x="1292" y="252"/>
                  </a:cubicBezTo>
                  <a:cubicBezTo>
                    <a:pt x="946" y="252"/>
                    <a:pt x="631" y="158"/>
                    <a:pt x="31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7" name="Google Shape;4107;p63"/>
            <p:cNvSpPr/>
            <p:nvPr/>
          </p:nvSpPr>
          <p:spPr>
            <a:xfrm>
              <a:off x="-48630025" y="3727425"/>
              <a:ext cx="70925" cy="141775"/>
            </a:xfrm>
            <a:custGeom>
              <a:rect b="b" l="l" r="r" t="t"/>
              <a:pathLst>
                <a:path extrusionOk="0" h="5671" w="2837">
                  <a:moveTo>
                    <a:pt x="32" y="0"/>
                  </a:moveTo>
                  <a:cubicBezTo>
                    <a:pt x="1" y="347"/>
                    <a:pt x="1" y="756"/>
                    <a:pt x="1" y="1071"/>
                  </a:cubicBezTo>
                  <a:cubicBezTo>
                    <a:pt x="1" y="2741"/>
                    <a:pt x="316" y="5671"/>
                    <a:pt x="1418" y="5671"/>
                  </a:cubicBezTo>
                  <a:cubicBezTo>
                    <a:pt x="2521" y="5671"/>
                    <a:pt x="2836" y="2804"/>
                    <a:pt x="2836" y="1071"/>
                  </a:cubicBezTo>
                  <a:cubicBezTo>
                    <a:pt x="2836" y="756"/>
                    <a:pt x="2836" y="378"/>
                    <a:pt x="280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08" name="Google Shape;4108;p63"/>
          <p:cNvGrpSpPr/>
          <p:nvPr/>
        </p:nvGrpSpPr>
        <p:grpSpPr>
          <a:xfrm>
            <a:off x="2905883" y="2436139"/>
            <a:ext cx="278289" cy="277569"/>
            <a:chOff x="-48629225" y="3938500"/>
            <a:chExt cx="299300" cy="298525"/>
          </a:xfrm>
        </p:grpSpPr>
        <p:sp>
          <p:nvSpPr>
            <p:cNvPr id="4109" name="Google Shape;4109;p63"/>
            <p:cNvSpPr/>
            <p:nvPr/>
          </p:nvSpPr>
          <p:spPr>
            <a:xfrm>
              <a:off x="-48629225" y="3938500"/>
              <a:ext cx="299300" cy="298525"/>
            </a:xfrm>
            <a:custGeom>
              <a:rect b="b" l="l" r="r" t="t"/>
              <a:pathLst>
                <a:path extrusionOk="0" h="11941" w="11972">
                  <a:moveTo>
                    <a:pt x="5955" y="2111"/>
                  </a:moveTo>
                  <a:cubicBezTo>
                    <a:pt x="8097" y="2111"/>
                    <a:pt x="9830" y="3844"/>
                    <a:pt x="9830" y="5986"/>
                  </a:cubicBezTo>
                  <a:cubicBezTo>
                    <a:pt x="9798" y="8129"/>
                    <a:pt x="8066" y="9830"/>
                    <a:pt x="5955" y="9830"/>
                  </a:cubicBezTo>
                  <a:cubicBezTo>
                    <a:pt x="3875" y="9830"/>
                    <a:pt x="2080" y="8129"/>
                    <a:pt x="2080" y="5986"/>
                  </a:cubicBezTo>
                  <a:cubicBezTo>
                    <a:pt x="2080" y="3844"/>
                    <a:pt x="3812" y="2111"/>
                    <a:pt x="5955" y="2111"/>
                  </a:cubicBezTo>
                  <a:close/>
                  <a:moveTo>
                    <a:pt x="5293" y="0"/>
                  </a:moveTo>
                  <a:cubicBezTo>
                    <a:pt x="5167" y="0"/>
                    <a:pt x="5041" y="63"/>
                    <a:pt x="4978" y="189"/>
                  </a:cubicBezTo>
                  <a:lnTo>
                    <a:pt x="4631" y="882"/>
                  </a:lnTo>
                  <a:cubicBezTo>
                    <a:pt x="4190" y="1009"/>
                    <a:pt x="3749" y="1166"/>
                    <a:pt x="3371" y="1418"/>
                  </a:cubicBezTo>
                  <a:lnTo>
                    <a:pt x="2615" y="1166"/>
                  </a:lnTo>
                  <a:cubicBezTo>
                    <a:pt x="2584" y="1158"/>
                    <a:pt x="2550" y="1154"/>
                    <a:pt x="2517" y="1154"/>
                  </a:cubicBezTo>
                  <a:cubicBezTo>
                    <a:pt x="2416" y="1154"/>
                    <a:pt x="2316" y="1190"/>
                    <a:pt x="2269" y="1261"/>
                  </a:cubicBezTo>
                  <a:lnTo>
                    <a:pt x="1260" y="2237"/>
                  </a:lnTo>
                  <a:cubicBezTo>
                    <a:pt x="1197" y="2300"/>
                    <a:pt x="1166" y="2458"/>
                    <a:pt x="1197" y="2584"/>
                  </a:cubicBezTo>
                  <a:lnTo>
                    <a:pt x="1418" y="3340"/>
                  </a:lnTo>
                  <a:cubicBezTo>
                    <a:pt x="1197" y="3718"/>
                    <a:pt x="1040" y="4159"/>
                    <a:pt x="914" y="4600"/>
                  </a:cubicBezTo>
                  <a:lnTo>
                    <a:pt x="221" y="4947"/>
                  </a:lnTo>
                  <a:cubicBezTo>
                    <a:pt x="95" y="5010"/>
                    <a:pt x="0" y="5136"/>
                    <a:pt x="0" y="5262"/>
                  </a:cubicBezTo>
                  <a:lnTo>
                    <a:pt x="0" y="6679"/>
                  </a:lnTo>
                  <a:cubicBezTo>
                    <a:pt x="0" y="6805"/>
                    <a:pt x="95" y="6931"/>
                    <a:pt x="221" y="6994"/>
                  </a:cubicBezTo>
                  <a:lnTo>
                    <a:pt x="914" y="7341"/>
                  </a:lnTo>
                  <a:cubicBezTo>
                    <a:pt x="1040" y="7782"/>
                    <a:pt x="1229" y="8223"/>
                    <a:pt x="1418" y="8601"/>
                  </a:cubicBezTo>
                  <a:lnTo>
                    <a:pt x="1197" y="9357"/>
                  </a:lnTo>
                  <a:cubicBezTo>
                    <a:pt x="1166" y="9483"/>
                    <a:pt x="1197" y="9641"/>
                    <a:pt x="1260" y="9704"/>
                  </a:cubicBezTo>
                  <a:lnTo>
                    <a:pt x="2269" y="10680"/>
                  </a:lnTo>
                  <a:cubicBezTo>
                    <a:pt x="2316" y="10751"/>
                    <a:pt x="2416" y="10787"/>
                    <a:pt x="2517" y="10787"/>
                  </a:cubicBezTo>
                  <a:cubicBezTo>
                    <a:pt x="2550" y="10787"/>
                    <a:pt x="2584" y="10783"/>
                    <a:pt x="2615" y="10775"/>
                  </a:cubicBezTo>
                  <a:lnTo>
                    <a:pt x="3371" y="10523"/>
                  </a:lnTo>
                  <a:cubicBezTo>
                    <a:pt x="3749" y="10775"/>
                    <a:pt x="4190" y="10933"/>
                    <a:pt x="4631" y="11059"/>
                  </a:cubicBezTo>
                  <a:lnTo>
                    <a:pt x="4978" y="11752"/>
                  </a:lnTo>
                  <a:cubicBezTo>
                    <a:pt x="5041" y="11878"/>
                    <a:pt x="5167" y="11941"/>
                    <a:pt x="5293" y="11941"/>
                  </a:cubicBezTo>
                  <a:lnTo>
                    <a:pt x="6711" y="11941"/>
                  </a:lnTo>
                  <a:cubicBezTo>
                    <a:pt x="6837" y="11941"/>
                    <a:pt x="6931" y="11878"/>
                    <a:pt x="7026" y="11752"/>
                  </a:cubicBezTo>
                  <a:lnTo>
                    <a:pt x="7372" y="11059"/>
                  </a:lnTo>
                  <a:cubicBezTo>
                    <a:pt x="7813" y="10933"/>
                    <a:pt x="8255" y="10775"/>
                    <a:pt x="8633" y="10523"/>
                  </a:cubicBezTo>
                  <a:lnTo>
                    <a:pt x="9389" y="10775"/>
                  </a:lnTo>
                  <a:cubicBezTo>
                    <a:pt x="9420" y="10783"/>
                    <a:pt x="9452" y="10787"/>
                    <a:pt x="9483" y="10787"/>
                  </a:cubicBezTo>
                  <a:cubicBezTo>
                    <a:pt x="9576" y="10787"/>
                    <a:pt x="9664" y="10751"/>
                    <a:pt x="9735" y="10680"/>
                  </a:cubicBezTo>
                  <a:lnTo>
                    <a:pt x="10712" y="9704"/>
                  </a:lnTo>
                  <a:cubicBezTo>
                    <a:pt x="10806" y="9641"/>
                    <a:pt x="10838" y="9483"/>
                    <a:pt x="10806" y="9357"/>
                  </a:cubicBezTo>
                  <a:lnTo>
                    <a:pt x="10554" y="8601"/>
                  </a:lnTo>
                  <a:cubicBezTo>
                    <a:pt x="10806" y="8223"/>
                    <a:pt x="10964" y="7782"/>
                    <a:pt x="11058" y="7341"/>
                  </a:cubicBezTo>
                  <a:lnTo>
                    <a:pt x="11783" y="6994"/>
                  </a:lnTo>
                  <a:cubicBezTo>
                    <a:pt x="11909" y="6931"/>
                    <a:pt x="11972" y="6805"/>
                    <a:pt x="11972" y="6679"/>
                  </a:cubicBezTo>
                  <a:lnTo>
                    <a:pt x="11972" y="5262"/>
                  </a:lnTo>
                  <a:cubicBezTo>
                    <a:pt x="11972" y="5136"/>
                    <a:pt x="11909" y="5041"/>
                    <a:pt x="11783" y="4947"/>
                  </a:cubicBezTo>
                  <a:lnTo>
                    <a:pt x="11058" y="4600"/>
                  </a:lnTo>
                  <a:cubicBezTo>
                    <a:pt x="10964" y="4159"/>
                    <a:pt x="10743" y="3718"/>
                    <a:pt x="10554" y="3340"/>
                  </a:cubicBezTo>
                  <a:lnTo>
                    <a:pt x="10806" y="2584"/>
                  </a:lnTo>
                  <a:cubicBezTo>
                    <a:pt x="10838" y="2458"/>
                    <a:pt x="10806" y="2300"/>
                    <a:pt x="10712" y="2237"/>
                  </a:cubicBezTo>
                  <a:lnTo>
                    <a:pt x="9735" y="1261"/>
                  </a:lnTo>
                  <a:cubicBezTo>
                    <a:pt x="9664" y="1190"/>
                    <a:pt x="9558" y="1154"/>
                    <a:pt x="9469" y="1154"/>
                  </a:cubicBezTo>
                  <a:cubicBezTo>
                    <a:pt x="9440" y="1154"/>
                    <a:pt x="9412" y="1158"/>
                    <a:pt x="9389" y="1166"/>
                  </a:cubicBezTo>
                  <a:lnTo>
                    <a:pt x="8633" y="1418"/>
                  </a:lnTo>
                  <a:cubicBezTo>
                    <a:pt x="8255" y="1166"/>
                    <a:pt x="7813" y="1009"/>
                    <a:pt x="7372" y="882"/>
                  </a:cubicBezTo>
                  <a:lnTo>
                    <a:pt x="7026" y="189"/>
                  </a:lnTo>
                  <a:cubicBezTo>
                    <a:pt x="6931" y="63"/>
                    <a:pt x="6837" y="0"/>
                    <a:pt x="671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0" name="Google Shape;4110;p63"/>
            <p:cNvSpPr/>
            <p:nvPr/>
          </p:nvSpPr>
          <p:spPr>
            <a:xfrm>
              <a:off x="-48496900" y="4119650"/>
              <a:ext cx="35450" cy="47275"/>
            </a:xfrm>
            <a:custGeom>
              <a:rect b="b" l="l" r="r" t="t"/>
              <a:pathLst>
                <a:path extrusionOk="0" h="1891" w="1418">
                  <a:moveTo>
                    <a:pt x="0" y="0"/>
                  </a:moveTo>
                  <a:lnTo>
                    <a:pt x="0" y="1796"/>
                  </a:lnTo>
                  <a:cubicBezTo>
                    <a:pt x="221" y="1828"/>
                    <a:pt x="473" y="1891"/>
                    <a:pt x="693" y="1891"/>
                  </a:cubicBezTo>
                  <a:cubicBezTo>
                    <a:pt x="945" y="1891"/>
                    <a:pt x="1166" y="1828"/>
                    <a:pt x="1418" y="1796"/>
                  </a:cubicBezTo>
                  <a:lnTo>
                    <a:pt x="1418" y="0"/>
                  </a:lnTo>
                  <a:cubicBezTo>
                    <a:pt x="1166" y="63"/>
                    <a:pt x="945" y="95"/>
                    <a:pt x="693" y="95"/>
                  </a:cubicBezTo>
                  <a:cubicBezTo>
                    <a:pt x="473" y="95"/>
                    <a:pt x="189" y="63"/>
                    <a:pt x="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1" name="Google Shape;4111;p63"/>
            <p:cNvSpPr/>
            <p:nvPr/>
          </p:nvSpPr>
          <p:spPr>
            <a:xfrm>
              <a:off x="-48495325" y="4073175"/>
              <a:ext cx="29950" cy="31325"/>
            </a:xfrm>
            <a:custGeom>
              <a:rect b="b" l="l" r="r" t="t"/>
              <a:pathLst>
                <a:path extrusionOk="0" h="1253" w="1198">
                  <a:moveTo>
                    <a:pt x="599" y="1"/>
                  </a:moveTo>
                  <a:lnTo>
                    <a:pt x="0" y="1135"/>
                  </a:lnTo>
                  <a:cubicBezTo>
                    <a:pt x="205" y="1214"/>
                    <a:pt x="410" y="1253"/>
                    <a:pt x="610" y="1253"/>
                  </a:cubicBezTo>
                  <a:cubicBezTo>
                    <a:pt x="811" y="1253"/>
                    <a:pt x="1008" y="1214"/>
                    <a:pt x="1197" y="1135"/>
                  </a:cubicBezTo>
                  <a:lnTo>
                    <a:pt x="59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2" name="Google Shape;4112;p63"/>
            <p:cNvSpPr/>
            <p:nvPr/>
          </p:nvSpPr>
          <p:spPr>
            <a:xfrm>
              <a:off x="-48559125" y="4009375"/>
              <a:ext cx="159900" cy="149675"/>
            </a:xfrm>
            <a:custGeom>
              <a:rect b="b" l="l" r="r" t="t"/>
              <a:pathLst>
                <a:path extrusionOk="0" h="5987" w="6396">
                  <a:moveTo>
                    <a:pt x="3151" y="1"/>
                  </a:moveTo>
                  <a:cubicBezTo>
                    <a:pt x="1418" y="1"/>
                    <a:pt x="0" y="1418"/>
                    <a:pt x="0" y="3151"/>
                  </a:cubicBezTo>
                  <a:cubicBezTo>
                    <a:pt x="0" y="4348"/>
                    <a:pt x="725" y="5420"/>
                    <a:pt x="1764" y="5987"/>
                  </a:cubicBezTo>
                  <a:lnTo>
                    <a:pt x="1764" y="3844"/>
                  </a:lnTo>
                  <a:cubicBezTo>
                    <a:pt x="1764" y="3687"/>
                    <a:pt x="2804" y="1734"/>
                    <a:pt x="2867" y="1608"/>
                  </a:cubicBezTo>
                  <a:cubicBezTo>
                    <a:pt x="2930" y="1482"/>
                    <a:pt x="3064" y="1418"/>
                    <a:pt x="3194" y="1418"/>
                  </a:cubicBezTo>
                  <a:cubicBezTo>
                    <a:pt x="3324" y="1418"/>
                    <a:pt x="3450" y="1482"/>
                    <a:pt x="3497" y="1608"/>
                  </a:cubicBezTo>
                  <a:cubicBezTo>
                    <a:pt x="3592" y="1734"/>
                    <a:pt x="4600" y="3718"/>
                    <a:pt x="4600" y="3844"/>
                  </a:cubicBezTo>
                  <a:lnTo>
                    <a:pt x="4600" y="5987"/>
                  </a:lnTo>
                  <a:cubicBezTo>
                    <a:pt x="5640" y="5451"/>
                    <a:pt x="6396" y="4411"/>
                    <a:pt x="6396" y="3151"/>
                  </a:cubicBezTo>
                  <a:cubicBezTo>
                    <a:pt x="6333" y="1418"/>
                    <a:pt x="4915" y="1"/>
                    <a:pt x="315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13" name="Google Shape;4113;p63"/>
          <p:cNvGrpSpPr/>
          <p:nvPr/>
        </p:nvGrpSpPr>
        <p:grpSpPr>
          <a:xfrm>
            <a:off x="1611168" y="2870901"/>
            <a:ext cx="244630" cy="278312"/>
            <a:chOff x="-46762575" y="3200500"/>
            <a:chExt cx="263100" cy="299325"/>
          </a:xfrm>
        </p:grpSpPr>
        <p:sp>
          <p:nvSpPr>
            <p:cNvPr id="4114" name="Google Shape;4114;p63"/>
            <p:cNvSpPr/>
            <p:nvPr/>
          </p:nvSpPr>
          <p:spPr>
            <a:xfrm>
              <a:off x="-46762575" y="3393475"/>
              <a:ext cx="263100" cy="106350"/>
            </a:xfrm>
            <a:custGeom>
              <a:rect b="b" l="l" r="r" t="t"/>
              <a:pathLst>
                <a:path extrusionOk="0" h="4254" w="10524">
                  <a:moveTo>
                    <a:pt x="7814" y="1418"/>
                  </a:moveTo>
                  <a:lnTo>
                    <a:pt x="8003" y="2142"/>
                  </a:lnTo>
                  <a:lnTo>
                    <a:pt x="2553" y="2142"/>
                  </a:lnTo>
                  <a:lnTo>
                    <a:pt x="2710" y="1418"/>
                  </a:lnTo>
                  <a:close/>
                  <a:moveTo>
                    <a:pt x="726" y="0"/>
                  </a:moveTo>
                  <a:lnTo>
                    <a:pt x="726" y="725"/>
                  </a:lnTo>
                  <a:lnTo>
                    <a:pt x="379" y="725"/>
                  </a:lnTo>
                  <a:cubicBezTo>
                    <a:pt x="159" y="725"/>
                    <a:pt x="1" y="882"/>
                    <a:pt x="1" y="1071"/>
                  </a:cubicBezTo>
                  <a:cubicBezTo>
                    <a:pt x="1" y="1260"/>
                    <a:pt x="159" y="1418"/>
                    <a:pt x="379" y="1418"/>
                  </a:cubicBezTo>
                  <a:lnTo>
                    <a:pt x="2017" y="1418"/>
                  </a:lnTo>
                  <a:lnTo>
                    <a:pt x="1419" y="3844"/>
                  </a:lnTo>
                  <a:cubicBezTo>
                    <a:pt x="1387" y="4033"/>
                    <a:pt x="1513" y="4222"/>
                    <a:pt x="1671" y="4253"/>
                  </a:cubicBezTo>
                  <a:lnTo>
                    <a:pt x="1734" y="4253"/>
                  </a:lnTo>
                  <a:cubicBezTo>
                    <a:pt x="1891" y="4253"/>
                    <a:pt x="2049" y="4159"/>
                    <a:pt x="2112" y="4001"/>
                  </a:cubicBezTo>
                  <a:lnTo>
                    <a:pt x="2364" y="2804"/>
                  </a:lnTo>
                  <a:lnTo>
                    <a:pt x="8161" y="2804"/>
                  </a:lnTo>
                  <a:lnTo>
                    <a:pt x="8444" y="4001"/>
                  </a:lnTo>
                  <a:cubicBezTo>
                    <a:pt x="8476" y="4159"/>
                    <a:pt x="8633" y="4253"/>
                    <a:pt x="8791" y="4253"/>
                  </a:cubicBezTo>
                  <a:lnTo>
                    <a:pt x="8854" y="4253"/>
                  </a:lnTo>
                  <a:cubicBezTo>
                    <a:pt x="9074" y="4222"/>
                    <a:pt x="9169" y="4033"/>
                    <a:pt x="9106" y="3844"/>
                  </a:cubicBezTo>
                  <a:lnTo>
                    <a:pt x="8507" y="1418"/>
                  </a:lnTo>
                  <a:lnTo>
                    <a:pt x="10177" y="1418"/>
                  </a:lnTo>
                  <a:cubicBezTo>
                    <a:pt x="10366" y="1418"/>
                    <a:pt x="10524" y="1260"/>
                    <a:pt x="10524" y="1071"/>
                  </a:cubicBezTo>
                  <a:cubicBezTo>
                    <a:pt x="10524" y="882"/>
                    <a:pt x="10398" y="725"/>
                    <a:pt x="10209" y="725"/>
                  </a:cubicBezTo>
                  <a:lnTo>
                    <a:pt x="9862" y="725"/>
                  </a:lnTo>
                  <a:lnTo>
                    <a:pt x="986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5" name="Google Shape;4115;p63"/>
            <p:cNvSpPr/>
            <p:nvPr/>
          </p:nvSpPr>
          <p:spPr>
            <a:xfrm>
              <a:off x="-46743650" y="3200500"/>
              <a:ext cx="228425" cy="176450"/>
            </a:xfrm>
            <a:custGeom>
              <a:rect b="b" l="l" r="r" t="t"/>
              <a:pathLst>
                <a:path extrusionOk="0" h="7058" w="9137">
                  <a:moveTo>
                    <a:pt x="4568" y="725"/>
                  </a:moveTo>
                  <a:cubicBezTo>
                    <a:pt x="5041" y="725"/>
                    <a:pt x="5419" y="1040"/>
                    <a:pt x="5545" y="1418"/>
                  </a:cubicBezTo>
                  <a:lnTo>
                    <a:pt x="3592" y="1418"/>
                  </a:lnTo>
                  <a:cubicBezTo>
                    <a:pt x="3686" y="1040"/>
                    <a:pt x="4096" y="725"/>
                    <a:pt x="4568" y="725"/>
                  </a:cubicBezTo>
                  <a:close/>
                  <a:moveTo>
                    <a:pt x="4568" y="2804"/>
                  </a:moveTo>
                  <a:cubicBezTo>
                    <a:pt x="5167" y="2804"/>
                    <a:pt x="5640" y="3277"/>
                    <a:pt x="5640" y="3875"/>
                  </a:cubicBezTo>
                  <a:cubicBezTo>
                    <a:pt x="5576" y="4474"/>
                    <a:pt x="5104" y="4947"/>
                    <a:pt x="4568" y="4947"/>
                  </a:cubicBezTo>
                  <a:cubicBezTo>
                    <a:pt x="3970" y="4947"/>
                    <a:pt x="3497" y="4474"/>
                    <a:pt x="3497" y="3875"/>
                  </a:cubicBezTo>
                  <a:cubicBezTo>
                    <a:pt x="3497" y="3277"/>
                    <a:pt x="3970" y="2804"/>
                    <a:pt x="4568" y="2804"/>
                  </a:cubicBezTo>
                  <a:close/>
                  <a:moveTo>
                    <a:pt x="4568" y="0"/>
                  </a:moveTo>
                  <a:cubicBezTo>
                    <a:pt x="3718" y="0"/>
                    <a:pt x="2993" y="630"/>
                    <a:pt x="2836" y="1418"/>
                  </a:cubicBezTo>
                  <a:lnTo>
                    <a:pt x="1071" y="1418"/>
                  </a:lnTo>
                  <a:cubicBezTo>
                    <a:pt x="473" y="1418"/>
                    <a:pt x="0" y="1891"/>
                    <a:pt x="0" y="2489"/>
                  </a:cubicBezTo>
                  <a:lnTo>
                    <a:pt x="0" y="7057"/>
                  </a:lnTo>
                  <a:lnTo>
                    <a:pt x="914" y="7057"/>
                  </a:lnTo>
                  <a:lnTo>
                    <a:pt x="2899" y="5041"/>
                  </a:lnTo>
                  <a:cubicBezTo>
                    <a:pt x="2962" y="4978"/>
                    <a:pt x="3056" y="4947"/>
                    <a:pt x="3155" y="4947"/>
                  </a:cubicBezTo>
                  <a:cubicBezTo>
                    <a:pt x="3253" y="4947"/>
                    <a:pt x="3355" y="4978"/>
                    <a:pt x="3434" y="5041"/>
                  </a:cubicBezTo>
                  <a:lnTo>
                    <a:pt x="4600" y="6238"/>
                  </a:lnTo>
                  <a:lnTo>
                    <a:pt x="5703" y="5041"/>
                  </a:lnTo>
                  <a:cubicBezTo>
                    <a:pt x="5766" y="4962"/>
                    <a:pt x="5852" y="4923"/>
                    <a:pt x="5943" y="4923"/>
                  </a:cubicBezTo>
                  <a:cubicBezTo>
                    <a:pt x="6033" y="4923"/>
                    <a:pt x="6128" y="4962"/>
                    <a:pt x="6207" y="5041"/>
                  </a:cubicBezTo>
                  <a:lnTo>
                    <a:pt x="8223" y="7057"/>
                  </a:lnTo>
                  <a:lnTo>
                    <a:pt x="9137" y="7057"/>
                  </a:lnTo>
                  <a:lnTo>
                    <a:pt x="9137" y="2489"/>
                  </a:lnTo>
                  <a:cubicBezTo>
                    <a:pt x="9137" y="1891"/>
                    <a:pt x="8664" y="1418"/>
                    <a:pt x="8065" y="1418"/>
                  </a:cubicBezTo>
                  <a:lnTo>
                    <a:pt x="6301" y="1418"/>
                  </a:lnTo>
                  <a:cubicBezTo>
                    <a:pt x="6144" y="630"/>
                    <a:pt x="5450" y="0"/>
                    <a:pt x="456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6" name="Google Shape;4116;p63"/>
            <p:cNvSpPr/>
            <p:nvPr/>
          </p:nvSpPr>
          <p:spPr>
            <a:xfrm>
              <a:off x="-46638125" y="3289500"/>
              <a:ext cx="17350" cy="17350"/>
            </a:xfrm>
            <a:custGeom>
              <a:rect b="b" l="l" r="r" t="t"/>
              <a:pathLst>
                <a:path extrusionOk="0" h="694" w="694">
                  <a:moveTo>
                    <a:pt x="347" y="0"/>
                  </a:moveTo>
                  <a:cubicBezTo>
                    <a:pt x="158" y="0"/>
                    <a:pt x="1" y="158"/>
                    <a:pt x="1" y="347"/>
                  </a:cubicBezTo>
                  <a:cubicBezTo>
                    <a:pt x="1" y="536"/>
                    <a:pt x="158" y="693"/>
                    <a:pt x="347" y="693"/>
                  </a:cubicBezTo>
                  <a:cubicBezTo>
                    <a:pt x="536" y="693"/>
                    <a:pt x="694" y="536"/>
                    <a:pt x="694" y="347"/>
                  </a:cubicBezTo>
                  <a:cubicBezTo>
                    <a:pt x="694" y="158"/>
                    <a:pt x="536"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7" name="Google Shape;4117;p63"/>
            <p:cNvSpPr/>
            <p:nvPr/>
          </p:nvSpPr>
          <p:spPr>
            <a:xfrm>
              <a:off x="-46696400" y="3345425"/>
              <a:ext cx="63025" cy="31525"/>
            </a:xfrm>
            <a:custGeom>
              <a:rect b="b" l="l" r="r" t="t"/>
              <a:pathLst>
                <a:path extrusionOk="0" h="1261" w="2521">
                  <a:moveTo>
                    <a:pt x="1261" y="0"/>
                  </a:moveTo>
                  <a:lnTo>
                    <a:pt x="0" y="1260"/>
                  </a:lnTo>
                  <a:lnTo>
                    <a:pt x="2521" y="1260"/>
                  </a:lnTo>
                  <a:lnTo>
                    <a:pt x="126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8" name="Google Shape;4118;p63"/>
            <p:cNvSpPr/>
            <p:nvPr/>
          </p:nvSpPr>
          <p:spPr>
            <a:xfrm>
              <a:off x="-46616850" y="3345425"/>
              <a:ext cx="53575" cy="31525"/>
            </a:xfrm>
            <a:custGeom>
              <a:rect b="b" l="l" r="r" t="t"/>
              <a:pathLst>
                <a:path extrusionOk="0" h="1261" w="2143">
                  <a:moveTo>
                    <a:pt x="883" y="0"/>
                  </a:moveTo>
                  <a:lnTo>
                    <a:pt x="0" y="945"/>
                  </a:lnTo>
                  <a:lnTo>
                    <a:pt x="315" y="1260"/>
                  </a:lnTo>
                  <a:lnTo>
                    <a:pt x="2143" y="1260"/>
                  </a:lnTo>
                  <a:lnTo>
                    <a:pt x="88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19" name="Google Shape;4119;p63"/>
          <p:cNvGrpSpPr/>
          <p:nvPr/>
        </p:nvGrpSpPr>
        <p:grpSpPr>
          <a:xfrm>
            <a:off x="1593955" y="3325660"/>
            <a:ext cx="279056" cy="245351"/>
            <a:chOff x="-46779900" y="3588000"/>
            <a:chExt cx="300125" cy="263875"/>
          </a:xfrm>
        </p:grpSpPr>
        <p:sp>
          <p:nvSpPr>
            <p:cNvPr id="4120" name="Google Shape;4120;p63"/>
            <p:cNvSpPr/>
            <p:nvPr/>
          </p:nvSpPr>
          <p:spPr>
            <a:xfrm>
              <a:off x="-46746025" y="3588000"/>
              <a:ext cx="230800" cy="263875"/>
            </a:xfrm>
            <a:custGeom>
              <a:rect b="b" l="l" r="r" t="t"/>
              <a:pathLst>
                <a:path extrusionOk="0" h="10555" w="9232">
                  <a:moveTo>
                    <a:pt x="4632" y="1"/>
                  </a:moveTo>
                  <a:cubicBezTo>
                    <a:pt x="3309" y="1"/>
                    <a:pt x="2017" y="442"/>
                    <a:pt x="1040" y="1355"/>
                  </a:cubicBezTo>
                  <a:cubicBezTo>
                    <a:pt x="694" y="1670"/>
                    <a:pt x="599" y="2206"/>
                    <a:pt x="851" y="2679"/>
                  </a:cubicBezTo>
                  <a:cubicBezTo>
                    <a:pt x="284" y="3403"/>
                    <a:pt x="1" y="4317"/>
                    <a:pt x="1" y="5262"/>
                  </a:cubicBezTo>
                  <a:lnTo>
                    <a:pt x="1" y="9484"/>
                  </a:lnTo>
                  <a:cubicBezTo>
                    <a:pt x="1" y="10082"/>
                    <a:pt x="473" y="10555"/>
                    <a:pt x="1072" y="10555"/>
                  </a:cubicBezTo>
                  <a:cubicBezTo>
                    <a:pt x="1670" y="10555"/>
                    <a:pt x="2143" y="10082"/>
                    <a:pt x="2143" y="9484"/>
                  </a:cubicBezTo>
                  <a:lnTo>
                    <a:pt x="2143" y="6680"/>
                  </a:lnTo>
                  <a:cubicBezTo>
                    <a:pt x="2143" y="6081"/>
                    <a:pt x="1670" y="5609"/>
                    <a:pt x="1072" y="5609"/>
                  </a:cubicBezTo>
                  <a:cubicBezTo>
                    <a:pt x="946" y="5609"/>
                    <a:pt x="851" y="5672"/>
                    <a:pt x="725" y="5703"/>
                  </a:cubicBezTo>
                  <a:lnTo>
                    <a:pt x="725" y="5262"/>
                  </a:lnTo>
                  <a:cubicBezTo>
                    <a:pt x="725" y="4474"/>
                    <a:pt x="946" y="3750"/>
                    <a:pt x="1387" y="3151"/>
                  </a:cubicBezTo>
                  <a:cubicBezTo>
                    <a:pt x="1499" y="3182"/>
                    <a:pt x="1620" y="3199"/>
                    <a:pt x="1745" y="3199"/>
                  </a:cubicBezTo>
                  <a:cubicBezTo>
                    <a:pt x="2005" y="3199"/>
                    <a:pt x="2276" y="3123"/>
                    <a:pt x="2489" y="2931"/>
                  </a:cubicBezTo>
                  <a:cubicBezTo>
                    <a:pt x="3057" y="2427"/>
                    <a:pt x="3836" y="2175"/>
                    <a:pt x="4616" y="2175"/>
                  </a:cubicBezTo>
                  <a:cubicBezTo>
                    <a:pt x="5396" y="2175"/>
                    <a:pt x="6176" y="2427"/>
                    <a:pt x="6743" y="2931"/>
                  </a:cubicBezTo>
                  <a:cubicBezTo>
                    <a:pt x="6942" y="3107"/>
                    <a:pt x="7187" y="3207"/>
                    <a:pt x="7468" y="3207"/>
                  </a:cubicBezTo>
                  <a:cubicBezTo>
                    <a:pt x="7588" y="3207"/>
                    <a:pt x="7714" y="3189"/>
                    <a:pt x="7845" y="3151"/>
                  </a:cubicBezTo>
                  <a:cubicBezTo>
                    <a:pt x="8286" y="3781"/>
                    <a:pt x="8507" y="4506"/>
                    <a:pt x="8507" y="5262"/>
                  </a:cubicBezTo>
                  <a:lnTo>
                    <a:pt x="8507" y="5703"/>
                  </a:lnTo>
                  <a:cubicBezTo>
                    <a:pt x="8412" y="5640"/>
                    <a:pt x="8286" y="5609"/>
                    <a:pt x="8160" y="5609"/>
                  </a:cubicBezTo>
                  <a:cubicBezTo>
                    <a:pt x="7562" y="5609"/>
                    <a:pt x="7089" y="6081"/>
                    <a:pt x="7089" y="6680"/>
                  </a:cubicBezTo>
                  <a:lnTo>
                    <a:pt x="7089" y="9484"/>
                  </a:lnTo>
                  <a:cubicBezTo>
                    <a:pt x="7089" y="10082"/>
                    <a:pt x="7562" y="10555"/>
                    <a:pt x="8160" y="10555"/>
                  </a:cubicBezTo>
                  <a:cubicBezTo>
                    <a:pt x="8759" y="10555"/>
                    <a:pt x="9232" y="10082"/>
                    <a:pt x="9232" y="9484"/>
                  </a:cubicBezTo>
                  <a:lnTo>
                    <a:pt x="9232" y="5262"/>
                  </a:lnTo>
                  <a:cubicBezTo>
                    <a:pt x="9232" y="4317"/>
                    <a:pt x="8948" y="3466"/>
                    <a:pt x="8412" y="2679"/>
                  </a:cubicBezTo>
                  <a:cubicBezTo>
                    <a:pt x="8664" y="2206"/>
                    <a:pt x="8570" y="1670"/>
                    <a:pt x="8223" y="1355"/>
                  </a:cubicBezTo>
                  <a:cubicBezTo>
                    <a:pt x="7215" y="442"/>
                    <a:pt x="5955" y="1"/>
                    <a:pt x="463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1" name="Google Shape;4121;p63"/>
            <p:cNvSpPr/>
            <p:nvPr/>
          </p:nvSpPr>
          <p:spPr>
            <a:xfrm>
              <a:off x="-46674350" y="3710075"/>
              <a:ext cx="91400" cy="122900"/>
            </a:xfrm>
            <a:custGeom>
              <a:rect b="b" l="l" r="r" t="t"/>
              <a:pathLst>
                <a:path extrusionOk="0" h="4916" w="3656">
                  <a:moveTo>
                    <a:pt x="1765" y="1"/>
                  </a:moveTo>
                  <a:cubicBezTo>
                    <a:pt x="1544" y="1"/>
                    <a:pt x="1418" y="158"/>
                    <a:pt x="1418" y="348"/>
                  </a:cubicBezTo>
                  <a:lnTo>
                    <a:pt x="1418" y="2868"/>
                  </a:lnTo>
                  <a:cubicBezTo>
                    <a:pt x="1292" y="2805"/>
                    <a:pt x="1166" y="2773"/>
                    <a:pt x="1040" y="2773"/>
                  </a:cubicBezTo>
                  <a:cubicBezTo>
                    <a:pt x="473" y="2773"/>
                    <a:pt x="1" y="3246"/>
                    <a:pt x="1" y="3845"/>
                  </a:cubicBezTo>
                  <a:cubicBezTo>
                    <a:pt x="1" y="4443"/>
                    <a:pt x="473" y="4916"/>
                    <a:pt x="1040" y="4916"/>
                  </a:cubicBezTo>
                  <a:cubicBezTo>
                    <a:pt x="1639" y="4916"/>
                    <a:pt x="2111" y="4443"/>
                    <a:pt x="2111" y="3845"/>
                  </a:cubicBezTo>
                  <a:lnTo>
                    <a:pt x="2111" y="1450"/>
                  </a:lnTo>
                  <a:cubicBezTo>
                    <a:pt x="2363" y="1513"/>
                    <a:pt x="2521" y="1639"/>
                    <a:pt x="2584" y="1797"/>
                  </a:cubicBezTo>
                  <a:cubicBezTo>
                    <a:pt x="2868" y="2112"/>
                    <a:pt x="2931" y="2584"/>
                    <a:pt x="2836" y="3057"/>
                  </a:cubicBezTo>
                  <a:cubicBezTo>
                    <a:pt x="2773" y="3246"/>
                    <a:pt x="2899" y="3435"/>
                    <a:pt x="3057" y="3498"/>
                  </a:cubicBezTo>
                  <a:lnTo>
                    <a:pt x="3151" y="3498"/>
                  </a:lnTo>
                  <a:cubicBezTo>
                    <a:pt x="3309" y="3498"/>
                    <a:pt x="3466" y="3372"/>
                    <a:pt x="3498" y="3214"/>
                  </a:cubicBezTo>
                  <a:cubicBezTo>
                    <a:pt x="3655" y="2553"/>
                    <a:pt x="3529" y="1828"/>
                    <a:pt x="3151" y="1324"/>
                  </a:cubicBezTo>
                  <a:cubicBezTo>
                    <a:pt x="2899" y="1041"/>
                    <a:pt x="2552" y="820"/>
                    <a:pt x="2111" y="726"/>
                  </a:cubicBezTo>
                  <a:lnTo>
                    <a:pt x="2111" y="348"/>
                  </a:lnTo>
                  <a:cubicBezTo>
                    <a:pt x="2111" y="158"/>
                    <a:pt x="1954" y="1"/>
                    <a:pt x="176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2" name="Google Shape;4122;p63"/>
            <p:cNvSpPr/>
            <p:nvPr/>
          </p:nvSpPr>
          <p:spPr>
            <a:xfrm>
              <a:off x="-46779900" y="3754200"/>
              <a:ext cx="17350" cy="70125"/>
            </a:xfrm>
            <a:custGeom>
              <a:rect b="b" l="l" r="r" t="t"/>
              <a:pathLst>
                <a:path extrusionOk="0" h="2805" w="694">
                  <a:moveTo>
                    <a:pt x="694" y="0"/>
                  </a:moveTo>
                  <a:cubicBezTo>
                    <a:pt x="253" y="347"/>
                    <a:pt x="1" y="819"/>
                    <a:pt x="1" y="1418"/>
                  </a:cubicBezTo>
                  <a:cubicBezTo>
                    <a:pt x="1" y="2017"/>
                    <a:pt x="253" y="2458"/>
                    <a:pt x="694" y="2804"/>
                  </a:cubicBezTo>
                  <a:lnTo>
                    <a:pt x="69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3" name="Google Shape;4123;p63"/>
            <p:cNvSpPr/>
            <p:nvPr/>
          </p:nvSpPr>
          <p:spPr>
            <a:xfrm>
              <a:off x="-46497925" y="3754200"/>
              <a:ext cx="18150" cy="70125"/>
            </a:xfrm>
            <a:custGeom>
              <a:rect b="b" l="l" r="r" t="t"/>
              <a:pathLst>
                <a:path extrusionOk="0" h="2805" w="726">
                  <a:moveTo>
                    <a:pt x="1" y="0"/>
                  </a:moveTo>
                  <a:lnTo>
                    <a:pt x="1" y="2804"/>
                  </a:lnTo>
                  <a:cubicBezTo>
                    <a:pt x="442" y="2489"/>
                    <a:pt x="725" y="1954"/>
                    <a:pt x="725" y="1418"/>
                  </a:cubicBezTo>
                  <a:cubicBezTo>
                    <a:pt x="725" y="851"/>
                    <a:pt x="442" y="347"/>
                    <a:pt x="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24" name="Google Shape;4124;p63"/>
          <p:cNvGrpSpPr/>
          <p:nvPr/>
        </p:nvGrpSpPr>
        <p:grpSpPr>
          <a:xfrm>
            <a:off x="1594327" y="3741885"/>
            <a:ext cx="278312" cy="277569"/>
            <a:chOff x="-46779100" y="3938500"/>
            <a:chExt cx="299325" cy="298525"/>
          </a:xfrm>
        </p:grpSpPr>
        <p:sp>
          <p:nvSpPr>
            <p:cNvPr id="4125" name="Google Shape;4125;p63"/>
            <p:cNvSpPr/>
            <p:nvPr/>
          </p:nvSpPr>
          <p:spPr>
            <a:xfrm>
              <a:off x="-46656225" y="4061375"/>
              <a:ext cx="53575" cy="52775"/>
            </a:xfrm>
            <a:custGeom>
              <a:rect b="b" l="l" r="r" t="t"/>
              <a:pathLst>
                <a:path extrusionOk="0" h="2111" w="2143">
                  <a:moveTo>
                    <a:pt x="1071" y="0"/>
                  </a:moveTo>
                  <a:cubicBezTo>
                    <a:pt x="473" y="0"/>
                    <a:pt x="0" y="473"/>
                    <a:pt x="0" y="1071"/>
                  </a:cubicBezTo>
                  <a:cubicBezTo>
                    <a:pt x="0" y="1638"/>
                    <a:pt x="473" y="2111"/>
                    <a:pt x="1071" y="2111"/>
                  </a:cubicBezTo>
                  <a:cubicBezTo>
                    <a:pt x="1670" y="2111"/>
                    <a:pt x="2143" y="1638"/>
                    <a:pt x="2143" y="1071"/>
                  </a:cubicBezTo>
                  <a:cubicBezTo>
                    <a:pt x="2079" y="473"/>
                    <a:pt x="1607" y="0"/>
                    <a:pt x="107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6" name="Google Shape;4126;p63"/>
            <p:cNvSpPr/>
            <p:nvPr/>
          </p:nvSpPr>
          <p:spPr>
            <a:xfrm>
              <a:off x="-46779100" y="3938500"/>
              <a:ext cx="299325" cy="298525"/>
            </a:xfrm>
            <a:custGeom>
              <a:rect b="b" l="l" r="r" t="t"/>
              <a:pathLst>
                <a:path extrusionOk="0" h="11941" w="11973">
                  <a:moveTo>
                    <a:pt x="6301" y="1418"/>
                  </a:moveTo>
                  <a:cubicBezTo>
                    <a:pt x="8538" y="1607"/>
                    <a:pt x="10366" y="3371"/>
                    <a:pt x="10523" y="5608"/>
                  </a:cubicBezTo>
                  <a:lnTo>
                    <a:pt x="9798" y="5608"/>
                  </a:lnTo>
                  <a:cubicBezTo>
                    <a:pt x="9641" y="3781"/>
                    <a:pt x="8160" y="2300"/>
                    <a:pt x="6301" y="2111"/>
                  </a:cubicBezTo>
                  <a:lnTo>
                    <a:pt x="6301" y="1418"/>
                  </a:lnTo>
                  <a:close/>
                  <a:moveTo>
                    <a:pt x="5640" y="1450"/>
                  </a:moveTo>
                  <a:lnTo>
                    <a:pt x="5640" y="2143"/>
                  </a:lnTo>
                  <a:cubicBezTo>
                    <a:pt x="3781" y="2300"/>
                    <a:pt x="2332" y="3812"/>
                    <a:pt x="2111" y="5671"/>
                  </a:cubicBezTo>
                  <a:lnTo>
                    <a:pt x="1418" y="5671"/>
                  </a:lnTo>
                  <a:cubicBezTo>
                    <a:pt x="1576" y="3371"/>
                    <a:pt x="3371" y="1607"/>
                    <a:pt x="5640" y="1450"/>
                  </a:cubicBezTo>
                  <a:close/>
                  <a:moveTo>
                    <a:pt x="6333" y="2899"/>
                  </a:moveTo>
                  <a:cubicBezTo>
                    <a:pt x="7782" y="3056"/>
                    <a:pt x="8948" y="4190"/>
                    <a:pt x="9105" y="5671"/>
                  </a:cubicBezTo>
                  <a:lnTo>
                    <a:pt x="8790" y="5671"/>
                  </a:lnTo>
                  <a:cubicBezTo>
                    <a:pt x="8570" y="5671"/>
                    <a:pt x="8412" y="5829"/>
                    <a:pt x="8412" y="6018"/>
                  </a:cubicBezTo>
                  <a:cubicBezTo>
                    <a:pt x="8412" y="6175"/>
                    <a:pt x="8570" y="6333"/>
                    <a:pt x="8790" y="6333"/>
                  </a:cubicBezTo>
                  <a:lnTo>
                    <a:pt x="9105" y="6333"/>
                  </a:lnTo>
                  <a:cubicBezTo>
                    <a:pt x="8948" y="7782"/>
                    <a:pt x="7782" y="8916"/>
                    <a:pt x="6333" y="9137"/>
                  </a:cubicBezTo>
                  <a:lnTo>
                    <a:pt x="6333" y="8822"/>
                  </a:lnTo>
                  <a:cubicBezTo>
                    <a:pt x="6333" y="8601"/>
                    <a:pt x="6175" y="8444"/>
                    <a:pt x="5986" y="8444"/>
                  </a:cubicBezTo>
                  <a:cubicBezTo>
                    <a:pt x="5797" y="8444"/>
                    <a:pt x="5640" y="8601"/>
                    <a:pt x="5640" y="8822"/>
                  </a:cubicBezTo>
                  <a:lnTo>
                    <a:pt x="5640" y="9137"/>
                  </a:lnTo>
                  <a:cubicBezTo>
                    <a:pt x="4191" y="8979"/>
                    <a:pt x="3025" y="7814"/>
                    <a:pt x="2867" y="6364"/>
                  </a:cubicBezTo>
                  <a:lnTo>
                    <a:pt x="3182" y="6364"/>
                  </a:lnTo>
                  <a:cubicBezTo>
                    <a:pt x="3403" y="6364"/>
                    <a:pt x="3560" y="6207"/>
                    <a:pt x="3560" y="6018"/>
                  </a:cubicBezTo>
                  <a:cubicBezTo>
                    <a:pt x="3560" y="5829"/>
                    <a:pt x="3403" y="5671"/>
                    <a:pt x="3182" y="5671"/>
                  </a:cubicBezTo>
                  <a:lnTo>
                    <a:pt x="2867" y="5671"/>
                  </a:lnTo>
                  <a:cubicBezTo>
                    <a:pt x="3025" y="4190"/>
                    <a:pt x="4191" y="3056"/>
                    <a:pt x="5640" y="2899"/>
                  </a:cubicBezTo>
                  <a:lnTo>
                    <a:pt x="5640" y="3214"/>
                  </a:lnTo>
                  <a:cubicBezTo>
                    <a:pt x="5640" y="3403"/>
                    <a:pt x="5797" y="3560"/>
                    <a:pt x="5986" y="3560"/>
                  </a:cubicBezTo>
                  <a:cubicBezTo>
                    <a:pt x="6175" y="3560"/>
                    <a:pt x="6333" y="3403"/>
                    <a:pt x="6333" y="3214"/>
                  </a:cubicBezTo>
                  <a:lnTo>
                    <a:pt x="6333" y="2899"/>
                  </a:lnTo>
                  <a:close/>
                  <a:moveTo>
                    <a:pt x="2111" y="6333"/>
                  </a:moveTo>
                  <a:cubicBezTo>
                    <a:pt x="2269" y="8192"/>
                    <a:pt x="3781" y="9641"/>
                    <a:pt x="5640" y="9830"/>
                  </a:cubicBezTo>
                  <a:lnTo>
                    <a:pt x="5640" y="10554"/>
                  </a:lnTo>
                  <a:cubicBezTo>
                    <a:pt x="3371" y="10334"/>
                    <a:pt x="1576" y="8570"/>
                    <a:pt x="1418" y="6333"/>
                  </a:cubicBezTo>
                  <a:close/>
                  <a:moveTo>
                    <a:pt x="10523" y="6333"/>
                  </a:moveTo>
                  <a:cubicBezTo>
                    <a:pt x="10366" y="8570"/>
                    <a:pt x="8538" y="10334"/>
                    <a:pt x="6301" y="10554"/>
                  </a:cubicBezTo>
                  <a:lnTo>
                    <a:pt x="6301" y="9830"/>
                  </a:lnTo>
                  <a:cubicBezTo>
                    <a:pt x="8160" y="9672"/>
                    <a:pt x="9609" y="8192"/>
                    <a:pt x="9798" y="6333"/>
                  </a:cubicBezTo>
                  <a:close/>
                  <a:moveTo>
                    <a:pt x="5986" y="0"/>
                  </a:moveTo>
                  <a:cubicBezTo>
                    <a:pt x="5797" y="0"/>
                    <a:pt x="5640" y="158"/>
                    <a:pt x="5640" y="347"/>
                  </a:cubicBezTo>
                  <a:lnTo>
                    <a:pt x="5640" y="725"/>
                  </a:lnTo>
                  <a:cubicBezTo>
                    <a:pt x="2993" y="882"/>
                    <a:pt x="914" y="3025"/>
                    <a:pt x="757" y="5608"/>
                  </a:cubicBezTo>
                  <a:lnTo>
                    <a:pt x="347" y="5608"/>
                  </a:lnTo>
                  <a:cubicBezTo>
                    <a:pt x="158" y="5608"/>
                    <a:pt x="0" y="5766"/>
                    <a:pt x="0" y="5986"/>
                  </a:cubicBezTo>
                  <a:cubicBezTo>
                    <a:pt x="0" y="6175"/>
                    <a:pt x="158" y="6333"/>
                    <a:pt x="347" y="6333"/>
                  </a:cubicBezTo>
                  <a:lnTo>
                    <a:pt x="757" y="6333"/>
                  </a:lnTo>
                  <a:cubicBezTo>
                    <a:pt x="914" y="8979"/>
                    <a:pt x="3025" y="11059"/>
                    <a:pt x="5640" y="11216"/>
                  </a:cubicBezTo>
                  <a:lnTo>
                    <a:pt x="5640" y="11594"/>
                  </a:lnTo>
                  <a:cubicBezTo>
                    <a:pt x="5640" y="11783"/>
                    <a:pt x="5797" y="11941"/>
                    <a:pt x="5986" y="11941"/>
                  </a:cubicBezTo>
                  <a:cubicBezTo>
                    <a:pt x="6175" y="11941"/>
                    <a:pt x="6333" y="11783"/>
                    <a:pt x="6333" y="11594"/>
                  </a:cubicBezTo>
                  <a:lnTo>
                    <a:pt x="6333" y="11216"/>
                  </a:lnTo>
                  <a:cubicBezTo>
                    <a:pt x="8979" y="11059"/>
                    <a:pt x="11059" y="8916"/>
                    <a:pt x="11216" y="6333"/>
                  </a:cubicBezTo>
                  <a:lnTo>
                    <a:pt x="11626" y="6333"/>
                  </a:lnTo>
                  <a:cubicBezTo>
                    <a:pt x="11815" y="6333"/>
                    <a:pt x="11972" y="6175"/>
                    <a:pt x="11972" y="5986"/>
                  </a:cubicBezTo>
                  <a:cubicBezTo>
                    <a:pt x="11972" y="5766"/>
                    <a:pt x="11815" y="5608"/>
                    <a:pt x="11626" y="5608"/>
                  </a:cubicBezTo>
                  <a:lnTo>
                    <a:pt x="11216" y="5608"/>
                  </a:lnTo>
                  <a:cubicBezTo>
                    <a:pt x="11059" y="2993"/>
                    <a:pt x="8948" y="882"/>
                    <a:pt x="6333" y="725"/>
                  </a:cubicBezTo>
                  <a:lnTo>
                    <a:pt x="6333" y="347"/>
                  </a:lnTo>
                  <a:cubicBezTo>
                    <a:pt x="6333" y="158"/>
                    <a:pt x="6175" y="0"/>
                    <a:pt x="598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27" name="Google Shape;4127;p63"/>
          <p:cNvGrpSpPr/>
          <p:nvPr/>
        </p:nvGrpSpPr>
        <p:grpSpPr>
          <a:xfrm>
            <a:off x="3779390" y="2870529"/>
            <a:ext cx="279033" cy="279056"/>
            <a:chOff x="-44924250" y="3206000"/>
            <a:chExt cx="300100" cy="300125"/>
          </a:xfrm>
        </p:grpSpPr>
        <p:sp>
          <p:nvSpPr>
            <p:cNvPr id="4128" name="Google Shape;4128;p63"/>
            <p:cNvSpPr/>
            <p:nvPr/>
          </p:nvSpPr>
          <p:spPr>
            <a:xfrm>
              <a:off x="-44747025" y="3365100"/>
              <a:ext cx="122875" cy="87450"/>
            </a:xfrm>
            <a:custGeom>
              <a:rect b="b" l="l" r="r" t="t"/>
              <a:pathLst>
                <a:path extrusionOk="0" h="3498" w="4915">
                  <a:moveTo>
                    <a:pt x="0" y="1"/>
                  </a:moveTo>
                  <a:lnTo>
                    <a:pt x="0" y="3498"/>
                  </a:lnTo>
                  <a:lnTo>
                    <a:pt x="4915" y="3498"/>
                  </a:lnTo>
                  <a:lnTo>
                    <a:pt x="491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9" name="Google Shape;4129;p63"/>
            <p:cNvSpPr/>
            <p:nvPr/>
          </p:nvSpPr>
          <p:spPr>
            <a:xfrm>
              <a:off x="-44747025" y="3470650"/>
              <a:ext cx="122875" cy="35475"/>
            </a:xfrm>
            <a:custGeom>
              <a:rect b="b" l="l" r="r" t="t"/>
              <a:pathLst>
                <a:path extrusionOk="0" h="1419" w="4915">
                  <a:moveTo>
                    <a:pt x="0" y="0"/>
                  </a:moveTo>
                  <a:lnTo>
                    <a:pt x="0" y="347"/>
                  </a:lnTo>
                  <a:cubicBezTo>
                    <a:pt x="0" y="946"/>
                    <a:pt x="473" y="1418"/>
                    <a:pt x="1071" y="1418"/>
                  </a:cubicBezTo>
                  <a:lnTo>
                    <a:pt x="3875" y="1418"/>
                  </a:lnTo>
                  <a:cubicBezTo>
                    <a:pt x="4442" y="1418"/>
                    <a:pt x="4915" y="946"/>
                    <a:pt x="4915" y="347"/>
                  </a:cubicBezTo>
                  <a:lnTo>
                    <a:pt x="491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0" name="Google Shape;4130;p63"/>
            <p:cNvSpPr/>
            <p:nvPr/>
          </p:nvSpPr>
          <p:spPr>
            <a:xfrm>
              <a:off x="-44747025" y="3313125"/>
              <a:ext cx="122875" cy="35475"/>
            </a:xfrm>
            <a:custGeom>
              <a:rect b="b" l="l" r="r" t="t"/>
              <a:pathLst>
                <a:path extrusionOk="0" h="1419" w="4915">
                  <a:moveTo>
                    <a:pt x="1071" y="1"/>
                  </a:moveTo>
                  <a:cubicBezTo>
                    <a:pt x="473" y="1"/>
                    <a:pt x="0" y="473"/>
                    <a:pt x="0" y="1072"/>
                  </a:cubicBezTo>
                  <a:lnTo>
                    <a:pt x="0" y="1418"/>
                  </a:lnTo>
                  <a:lnTo>
                    <a:pt x="4915" y="1418"/>
                  </a:lnTo>
                  <a:lnTo>
                    <a:pt x="4915" y="1072"/>
                  </a:lnTo>
                  <a:cubicBezTo>
                    <a:pt x="4915" y="473"/>
                    <a:pt x="4442" y="1"/>
                    <a:pt x="387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1" name="Google Shape;4131;p63"/>
            <p:cNvSpPr/>
            <p:nvPr/>
          </p:nvSpPr>
          <p:spPr>
            <a:xfrm>
              <a:off x="-44924250" y="3384000"/>
              <a:ext cx="159125" cy="69350"/>
            </a:xfrm>
            <a:custGeom>
              <a:rect b="b" l="l" r="r" t="t"/>
              <a:pathLst>
                <a:path extrusionOk="0" h="2774" w="6365">
                  <a:moveTo>
                    <a:pt x="1" y="1"/>
                  </a:moveTo>
                  <a:lnTo>
                    <a:pt x="1" y="316"/>
                  </a:lnTo>
                  <a:lnTo>
                    <a:pt x="32" y="316"/>
                  </a:lnTo>
                  <a:cubicBezTo>
                    <a:pt x="32" y="915"/>
                    <a:pt x="505" y="1387"/>
                    <a:pt x="1103" y="1387"/>
                  </a:cubicBezTo>
                  <a:lnTo>
                    <a:pt x="4254" y="1387"/>
                  </a:lnTo>
                  <a:lnTo>
                    <a:pt x="4254" y="2080"/>
                  </a:lnTo>
                  <a:lnTo>
                    <a:pt x="3183" y="2080"/>
                  </a:lnTo>
                  <a:cubicBezTo>
                    <a:pt x="2994" y="2080"/>
                    <a:pt x="2836" y="2238"/>
                    <a:pt x="2836" y="2427"/>
                  </a:cubicBezTo>
                  <a:cubicBezTo>
                    <a:pt x="2836" y="2647"/>
                    <a:pt x="2994" y="2773"/>
                    <a:pt x="3183" y="2773"/>
                  </a:cubicBezTo>
                  <a:lnTo>
                    <a:pt x="6365" y="2773"/>
                  </a:lnTo>
                  <a:lnTo>
                    <a:pt x="636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2" name="Google Shape;4132;p63"/>
            <p:cNvSpPr/>
            <p:nvPr/>
          </p:nvSpPr>
          <p:spPr>
            <a:xfrm>
              <a:off x="-44924250" y="3206000"/>
              <a:ext cx="264675" cy="159125"/>
            </a:xfrm>
            <a:custGeom>
              <a:rect b="b" l="l" r="r" t="t"/>
              <a:pathLst>
                <a:path extrusionOk="0" h="6365" w="10587">
                  <a:moveTo>
                    <a:pt x="1072" y="1"/>
                  </a:moveTo>
                  <a:cubicBezTo>
                    <a:pt x="473" y="1"/>
                    <a:pt x="1" y="473"/>
                    <a:pt x="1" y="1041"/>
                  </a:cubicBezTo>
                  <a:lnTo>
                    <a:pt x="1" y="6365"/>
                  </a:lnTo>
                  <a:lnTo>
                    <a:pt x="6365" y="6365"/>
                  </a:lnTo>
                  <a:lnTo>
                    <a:pt x="6365" y="5357"/>
                  </a:lnTo>
                  <a:cubicBezTo>
                    <a:pt x="6365" y="4349"/>
                    <a:pt x="7152" y="3561"/>
                    <a:pt x="8160" y="3561"/>
                  </a:cubicBezTo>
                  <a:lnTo>
                    <a:pt x="10586" y="3561"/>
                  </a:lnTo>
                  <a:lnTo>
                    <a:pt x="10586" y="1041"/>
                  </a:lnTo>
                  <a:cubicBezTo>
                    <a:pt x="10586" y="473"/>
                    <a:pt x="10114" y="1"/>
                    <a:pt x="951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33" name="Google Shape;4133;p63"/>
          <p:cNvGrpSpPr/>
          <p:nvPr/>
        </p:nvGrpSpPr>
        <p:grpSpPr>
          <a:xfrm>
            <a:off x="1156544" y="1559241"/>
            <a:ext cx="279033" cy="279033"/>
            <a:chOff x="-50134375" y="3183175"/>
            <a:chExt cx="300100" cy="300100"/>
          </a:xfrm>
        </p:grpSpPr>
        <p:sp>
          <p:nvSpPr>
            <p:cNvPr id="4134" name="Google Shape;4134;p63"/>
            <p:cNvSpPr/>
            <p:nvPr/>
          </p:nvSpPr>
          <p:spPr>
            <a:xfrm>
              <a:off x="-50134375" y="3270600"/>
              <a:ext cx="87450" cy="53575"/>
            </a:xfrm>
            <a:custGeom>
              <a:rect b="b" l="l" r="r" t="t"/>
              <a:pathLst>
                <a:path extrusionOk="0" h="2143" w="3498">
                  <a:moveTo>
                    <a:pt x="0" y="0"/>
                  </a:moveTo>
                  <a:lnTo>
                    <a:pt x="0" y="2143"/>
                  </a:lnTo>
                  <a:lnTo>
                    <a:pt x="3497" y="2143"/>
                  </a:lnTo>
                  <a:lnTo>
                    <a:pt x="349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5" name="Google Shape;4135;p63"/>
            <p:cNvSpPr/>
            <p:nvPr/>
          </p:nvSpPr>
          <p:spPr>
            <a:xfrm>
              <a:off x="-50134375" y="3340700"/>
              <a:ext cx="87450" cy="54375"/>
            </a:xfrm>
            <a:custGeom>
              <a:rect b="b" l="l" r="r" t="t"/>
              <a:pathLst>
                <a:path extrusionOk="0" h="2175" w="3498">
                  <a:moveTo>
                    <a:pt x="0" y="0"/>
                  </a:moveTo>
                  <a:lnTo>
                    <a:pt x="0" y="2174"/>
                  </a:lnTo>
                  <a:cubicBezTo>
                    <a:pt x="441" y="1701"/>
                    <a:pt x="1071" y="1418"/>
                    <a:pt x="1765" y="1418"/>
                  </a:cubicBezTo>
                  <a:cubicBezTo>
                    <a:pt x="2426" y="1418"/>
                    <a:pt x="3056" y="1670"/>
                    <a:pt x="3497" y="2174"/>
                  </a:cubicBezTo>
                  <a:lnTo>
                    <a:pt x="349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6" name="Google Shape;4136;p63"/>
            <p:cNvSpPr/>
            <p:nvPr/>
          </p:nvSpPr>
          <p:spPr>
            <a:xfrm>
              <a:off x="-50134375" y="3183175"/>
              <a:ext cx="87450" cy="70125"/>
            </a:xfrm>
            <a:custGeom>
              <a:rect b="b" l="l" r="r" t="t"/>
              <a:pathLst>
                <a:path extrusionOk="0" h="2805" w="3498">
                  <a:moveTo>
                    <a:pt x="347" y="0"/>
                  </a:moveTo>
                  <a:cubicBezTo>
                    <a:pt x="158" y="0"/>
                    <a:pt x="0" y="158"/>
                    <a:pt x="0" y="347"/>
                  </a:cubicBezTo>
                  <a:lnTo>
                    <a:pt x="0" y="2804"/>
                  </a:lnTo>
                  <a:lnTo>
                    <a:pt x="3497" y="2804"/>
                  </a:lnTo>
                  <a:lnTo>
                    <a:pt x="3497" y="347"/>
                  </a:lnTo>
                  <a:cubicBezTo>
                    <a:pt x="3497" y="158"/>
                    <a:pt x="3340" y="0"/>
                    <a:pt x="315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7" name="Google Shape;4137;p63"/>
            <p:cNvSpPr/>
            <p:nvPr/>
          </p:nvSpPr>
          <p:spPr>
            <a:xfrm>
              <a:off x="-50028050" y="3363525"/>
              <a:ext cx="37050" cy="75650"/>
            </a:xfrm>
            <a:custGeom>
              <a:rect b="b" l="l" r="r" t="t"/>
              <a:pathLst>
                <a:path extrusionOk="0" h="3026" w="1482">
                  <a:moveTo>
                    <a:pt x="0" y="1"/>
                  </a:moveTo>
                  <a:lnTo>
                    <a:pt x="0" y="3025"/>
                  </a:lnTo>
                  <a:lnTo>
                    <a:pt x="1481" y="1482"/>
                  </a:lnTo>
                  <a:lnTo>
                    <a:pt x="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8" name="Google Shape;4138;p63"/>
            <p:cNvSpPr/>
            <p:nvPr/>
          </p:nvSpPr>
          <p:spPr>
            <a:xfrm>
              <a:off x="-50028050" y="3287125"/>
              <a:ext cx="88225" cy="101625"/>
            </a:xfrm>
            <a:custGeom>
              <a:rect b="b" l="l" r="r" t="t"/>
              <a:pathLst>
                <a:path extrusionOk="0" h="4065" w="3529">
                  <a:moveTo>
                    <a:pt x="1072" y="1"/>
                  </a:moveTo>
                  <a:lnTo>
                    <a:pt x="0" y="1104"/>
                  </a:lnTo>
                  <a:lnTo>
                    <a:pt x="0" y="2049"/>
                  </a:lnTo>
                  <a:lnTo>
                    <a:pt x="2017" y="4065"/>
                  </a:lnTo>
                  <a:lnTo>
                    <a:pt x="3529" y="2490"/>
                  </a:lnTo>
                  <a:lnTo>
                    <a:pt x="107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9" name="Google Shape;4139;p63"/>
            <p:cNvSpPr/>
            <p:nvPr/>
          </p:nvSpPr>
          <p:spPr>
            <a:xfrm>
              <a:off x="-49988675" y="3225700"/>
              <a:ext cx="111875" cy="111875"/>
            </a:xfrm>
            <a:custGeom>
              <a:rect b="b" l="l" r="r" t="t"/>
              <a:pathLst>
                <a:path extrusionOk="0" h="4475" w="4475">
                  <a:moveTo>
                    <a:pt x="2155" y="0"/>
                  </a:moveTo>
                  <a:cubicBezTo>
                    <a:pt x="2064" y="0"/>
                    <a:pt x="1970" y="32"/>
                    <a:pt x="1891" y="95"/>
                  </a:cubicBezTo>
                  <a:lnTo>
                    <a:pt x="1" y="1985"/>
                  </a:lnTo>
                  <a:lnTo>
                    <a:pt x="2490" y="4474"/>
                  </a:lnTo>
                  <a:lnTo>
                    <a:pt x="4380" y="2584"/>
                  </a:lnTo>
                  <a:cubicBezTo>
                    <a:pt x="4474" y="2458"/>
                    <a:pt x="4474" y="2237"/>
                    <a:pt x="4380" y="2080"/>
                  </a:cubicBezTo>
                  <a:lnTo>
                    <a:pt x="2395" y="95"/>
                  </a:lnTo>
                  <a:cubicBezTo>
                    <a:pt x="2332" y="32"/>
                    <a:pt x="2245" y="0"/>
                    <a:pt x="215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0" name="Google Shape;4140;p63"/>
            <p:cNvSpPr/>
            <p:nvPr/>
          </p:nvSpPr>
          <p:spPr>
            <a:xfrm>
              <a:off x="-50134375" y="3395050"/>
              <a:ext cx="89025" cy="88225"/>
            </a:xfrm>
            <a:custGeom>
              <a:rect b="b" l="l" r="r" t="t"/>
              <a:pathLst>
                <a:path extrusionOk="0" h="3529" w="3561">
                  <a:moveTo>
                    <a:pt x="1765" y="1418"/>
                  </a:moveTo>
                  <a:cubicBezTo>
                    <a:pt x="1985" y="1418"/>
                    <a:pt x="2111" y="1575"/>
                    <a:pt x="2111" y="1764"/>
                  </a:cubicBezTo>
                  <a:cubicBezTo>
                    <a:pt x="2111" y="1953"/>
                    <a:pt x="1985" y="2111"/>
                    <a:pt x="1765" y="2111"/>
                  </a:cubicBezTo>
                  <a:cubicBezTo>
                    <a:pt x="1576" y="2111"/>
                    <a:pt x="1418" y="1953"/>
                    <a:pt x="1418" y="1764"/>
                  </a:cubicBezTo>
                  <a:cubicBezTo>
                    <a:pt x="1418" y="1575"/>
                    <a:pt x="1576" y="1418"/>
                    <a:pt x="1765" y="1418"/>
                  </a:cubicBezTo>
                  <a:close/>
                  <a:moveTo>
                    <a:pt x="1765" y="0"/>
                  </a:moveTo>
                  <a:cubicBezTo>
                    <a:pt x="788" y="0"/>
                    <a:pt x="0" y="788"/>
                    <a:pt x="0" y="1764"/>
                  </a:cubicBezTo>
                  <a:cubicBezTo>
                    <a:pt x="0" y="2741"/>
                    <a:pt x="788" y="3529"/>
                    <a:pt x="1765" y="3529"/>
                  </a:cubicBezTo>
                  <a:cubicBezTo>
                    <a:pt x="2773" y="3529"/>
                    <a:pt x="3560" y="2741"/>
                    <a:pt x="3560" y="1764"/>
                  </a:cubicBezTo>
                  <a:cubicBezTo>
                    <a:pt x="3497" y="788"/>
                    <a:pt x="2710" y="0"/>
                    <a:pt x="176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1" name="Google Shape;4141;p63"/>
            <p:cNvSpPr/>
            <p:nvPr/>
          </p:nvSpPr>
          <p:spPr>
            <a:xfrm>
              <a:off x="-50045375" y="3428900"/>
              <a:ext cx="52800" cy="53600"/>
            </a:xfrm>
            <a:custGeom>
              <a:rect b="b" l="l" r="r" t="t"/>
              <a:pathLst>
                <a:path extrusionOk="0" h="2144" w="2112">
                  <a:moveTo>
                    <a:pt x="2111" y="1"/>
                  </a:moveTo>
                  <a:lnTo>
                    <a:pt x="0" y="2143"/>
                  </a:lnTo>
                  <a:lnTo>
                    <a:pt x="2111" y="2143"/>
                  </a:lnTo>
                  <a:lnTo>
                    <a:pt x="211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2" name="Google Shape;4142;p63"/>
            <p:cNvSpPr/>
            <p:nvPr/>
          </p:nvSpPr>
          <p:spPr>
            <a:xfrm>
              <a:off x="-49975275" y="3395050"/>
              <a:ext cx="52775" cy="87450"/>
            </a:xfrm>
            <a:custGeom>
              <a:rect b="b" l="l" r="r" t="t"/>
              <a:pathLst>
                <a:path extrusionOk="0" h="3498" w="2111">
                  <a:moveTo>
                    <a:pt x="693" y="0"/>
                  </a:moveTo>
                  <a:lnTo>
                    <a:pt x="0" y="662"/>
                  </a:lnTo>
                  <a:lnTo>
                    <a:pt x="0" y="3497"/>
                  </a:lnTo>
                  <a:lnTo>
                    <a:pt x="2111" y="3497"/>
                  </a:lnTo>
                  <a:lnTo>
                    <a:pt x="211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3" name="Google Shape;4143;p63"/>
            <p:cNvSpPr/>
            <p:nvPr/>
          </p:nvSpPr>
          <p:spPr>
            <a:xfrm>
              <a:off x="-49905175" y="3395050"/>
              <a:ext cx="70900" cy="87450"/>
            </a:xfrm>
            <a:custGeom>
              <a:rect b="b" l="l" r="r" t="t"/>
              <a:pathLst>
                <a:path extrusionOk="0" h="3498" w="2836">
                  <a:moveTo>
                    <a:pt x="0" y="0"/>
                  </a:moveTo>
                  <a:lnTo>
                    <a:pt x="0" y="3497"/>
                  </a:lnTo>
                  <a:lnTo>
                    <a:pt x="2489" y="3497"/>
                  </a:lnTo>
                  <a:cubicBezTo>
                    <a:pt x="2678" y="3497"/>
                    <a:pt x="2836" y="3340"/>
                    <a:pt x="2836" y="3151"/>
                  </a:cubicBezTo>
                  <a:lnTo>
                    <a:pt x="2836" y="347"/>
                  </a:lnTo>
                  <a:cubicBezTo>
                    <a:pt x="2836" y="158"/>
                    <a:pt x="2678" y="0"/>
                    <a:pt x="248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44" name="Google Shape;4144;p63"/>
          <p:cNvGrpSpPr/>
          <p:nvPr/>
        </p:nvGrpSpPr>
        <p:grpSpPr>
          <a:xfrm>
            <a:off x="1156544" y="1998322"/>
            <a:ext cx="279033" cy="279056"/>
            <a:chOff x="-50134375" y="3550975"/>
            <a:chExt cx="300100" cy="300125"/>
          </a:xfrm>
        </p:grpSpPr>
        <p:sp>
          <p:nvSpPr>
            <p:cNvPr id="4145" name="Google Shape;4145;p63"/>
            <p:cNvSpPr/>
            <p:nvPr/>
          </p:nvSpPr>
          <p:spPr>
            <a:xfrm>
              <a:off x="-50134375" y="3550975"/>
              <a:ext cx="300100" cy="300125"/>
            </a:xfrm>
            <a:custGeom>
              <a:rect b="b" l="l" r="r" t="t"/>
              <a:pathLst>
                <a:path extrusionOk="0" h="12005" w="12004">
                  <a:moveTo>
                    <a:pt x="9893" y="1419"/>
                  </a:moveTo>
                  <a:lnTo>
                    <a:pt x="9893" y="1797"/>
                  </a:lnTo>
                  <a:cubicBezTo>
                    <a:pt x="9893" y="1986"/>
                    <a:pt x="10050" y="2143"/>
                    <a:pt x="10239" y="2143"/>
                  </a:cubicBezTo>
                  <a:lnTo>
                    <a:pt x="10586" y="2143"/>
                  </a:lnTo>
                  <a:lnTo>
                    <a:pt x="10586" y="9893"/>
                  </a:lnTo>
                  <a:lnTo>
                    <a:pt x="10239" y="9893"/>
                  </a:lnTo>
                  <a:cubicBezTo>
                    <a:pt x="10050" y="9893"/>
                    <a:pt x="9893" y="10051"/>
                    <a:pt x="9893" y="10240"/>
                  </a:cubicBezTo>
                  <a:lnTo>
                    <a:pt x="9893" y="10587"/>
                  </a:lnTo>
                  <a:lnTo>
                    <a:pt x="2143" y="10587"/>
                  </a:lnTo>
                  <a:lnTo>
                    <a:pt x="2143" y="10240"/>
                  </a:lnTo>
                  <a:cubicBezTo>
                    <a:pt x="2143" y="10051"/>
                    <a:pt x="1985" y="9893"/>
                    <a:pt x="1765" y="9893"/>
                  </a:cubicBezTo>
                  <a:lnTo>
                    <a:pt x="1418" y="9893"/>
                  </a:lnTo>
                  <a:lnTo>
                    <a:pt x="1418" y="2143"/>
                  </a:lnTo>
                  <a:lnTo>
                    <a:pt x="1765" y="2143"/>
                  </a:lnTo>
                  <a:cubicBezTo>
                    <a:pt x="1985" y="2143"/>
                    <a:pt x="2143" y="1986"/>
                    <a:pt x="2143" y="1797"/>
                  </a:cubicBezTo>
                  <a:lnTo>
                    <a:pt x="2143" y="1419"/>
                  </a:lnTo>
                  <a:close/>
                  <a:moveTo>
                    <a:pt x="347" y="1"/>
                  </a:moveTo>
                  <a:cubicBezTo>
                    <a:pt x="158" y="1"/>
                    <a:pt x="0" y="159"/>
                    <a:pt x="0" y="348"/>
                  </a:cubicBezTo>
                  <a:lnTo>
                    <a:pt x="0" y="1797"/>
                  </a:lnTo>
                  <a:cubicBezTo>
                    <a:pt x="0" y="1986"/>
                    <a:pt x="158" y="2143"/>
                    <a:pt x="347" y="2143"/>
                  </a:cubicBezTo>
                  <a:lnTo>
                    <a:pt x="693" y="2143"/>
                  </a:lnTo>
                  <a:lnTo>
                    <a:pt x="693" y="9893"/>
                  </a:lnTo>
                  <a:lnTo>
                    <a:pt x="347" y="9893"/>
                  </a:lnTo>
                  <a:cubicBezTo>
                    <a:pt x="158" y="9893"/>
                    <a:pt x="0" y="10051"/>
                    <a:pt x="0" y="10240"/>
                  </a:cubicBezTo>
                  <a:lnTo>
                    <a:pt x="0" y="11658"/>
                  </a:lnTo>
                  <a:cubicBezTo>
                    <a:pt x="0" y="11847"/>
                    <a:pt x="158" y="12004"/>
                    <a:pt x="347" y="12004"/>
                  </a:cubicBezTo>
                  <a:lnTo>
                    <a:pt x="1765" y="12004"/>
                  </a:lnTo>
                  <a:cubicBezTo>
                    <a:pt x="1985" y="12004"/>
                    <a:pt x="2111" y="11847"/>
                    <a:pt x="2111" y="11658"/>
                  </a:cubicBezTo>
                  <a:lnTo>
                    <a:pt x="2111" y="11311"/>
                  </a:lnTo>
                  <a:lnTo>
                    <a:pt x="9893" y="11311"/>
                  </a:lnTo>
                  <a:lnTo>
                    <a:pt x="9893" y="11658"/>
                  </a:lnTo>
                  <a:cubicBezTo>
                    <a:pt x="9893" y="11847"/>
                    <a:pt x="10050" y="12004"/>
                    <a:pt x="10239" y="12004"/>
                  </a:cubicBezTo>
                  <a:lnTo>
                    <a:pt x="11657" y="12004"/>
                  </a:lnTo>
                  <a:cubicBezTo>
                    <a:pt x="11846" y="12004"/>
                    <a:pt x="12004" y="11847"/>
                    <a:pt x="12004" y="11658"/>
                  </a:cubicBezTo>
                  <a:lnTo>
                    <a:pt x="12004" y="10240"/>
                  </a:lnTo>
                  <a:cubicBezTo>
                    <a:pt x="12004" y="10051"/>
                    <a:pt x="11846" y="9893"/>
                    <a:pt x="11657" y="9893"/>
                  </a:cubicBezTo>
                  <a:lnTo>
                    <a:pt x="11311" y="9893"/>
                  </a:lnTo>
                  <a:lnTo>
                    <a:pt x="11311" y="2143"/>
                  </a:lnTo>
                  <a:lnTo>
                    <a:pt x="11657" y="2143"/>
                  </a:lnTo>
                  <a:cubicBezTo>
                    <a:pt x="11846" y="2143"/>
                    <a:pt x="12004" y="1986"/>
                    <a:pt x="12004" y="1797"/>
                  </a:cubicBezTo>
                  <a:lnTo>
                    <a:pt x="12004" y="348"/>
                  </a:lnTo>
                  <a:cubicBezTo>
                    <a:pt x="12004" y="159"/>
                    <a:pt x="11846" y="1"/>
                    <a:pt x="11657" y="1"/>
                  </a:cubicBezTo>
                  <a:lnTo>
                    <a:pt x="10239" y="1"/>
                  </a:lnTo>
                  <a:cubicBezTo>
                    <a:pt x="10050" y="1"/>
                    <a:pt x="9893" y="159"/>
                    <a:pt x="9893" y="348"/>
                  </a:cubicBezTo>
                  <a:lnTo>
                    <a:pt x="9893" y="726"/>
                  </a:lnTo>
                  <a:lnTo>
                    <a:pt x="2111" y="726"/>
                  </a:lnTo>
                  <a:lnTo>
                    <a:pt x="2111" y="348"/>
                  </a:lnTo>
                  <a:cubicBezTo>
                    <a:pt x="2111" y="159"/>
                    <a:pt x="1985" y="1"/>
                    <a:pt x="176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6" name="Google Shape;4146;p63"/>
            <p:cNvSpPr/>
            <p:nvPr/>
          </p:nvSpPr>
          <p:spPr>
            <a:xfrm>
              <a:off x="-50054825" y="3603750"/>
              <a:ext cx="141800" cy="194575"/>
            </a:xfrm>
            <a:custGeom>
              <a:rect b="b" l="l" r="r" t="t"/>
              <a:pathLst>
                <a:path extrusionOk="0" h="7783" w="5672">
                  <a:moveTo>
                    <a:pt x="347" y="1"/>
                  </a:moveTo>
                  <a:cubicBezTo>
                    <a:pt x="158" y="1"/>
                    <a:pt x="0" y="158"/>
                    <a:pt x="0" y="347"/>
                  </a:cubicBezTo>
                  <a:lnTo>
                    <a:pt x="0" y="1765"/>
                  </a:lnTo>
                  <a:cubicBezTo>
                    <a:pt x="0" y="1873"/>
                    <a:pt x="74" y="1922"/>
                    <a:pt x="151" y="1922"/>
                  </a:cubicBezTo>
                  <a:cubicBezTo>
                    <a:pt x="186" y="1922"/>
                    <a:pt x="222" y="1911"/>
                    <a:pt x="252" y="1891"/>
                  </a:cubicBezTo>
                  <a:lnTo>
                    <a:pt x="725" y="1419"/>
                  </a:lnTo>
                  <a:lnTo>
                    <a:pt x="2143" y="1419"/>
                  </a:lnTo>
                  <a:lnTo>
                    <a:pt x="2143" y="7089"/>
                  </a:lnTo>
                  <a:lnTo>
                    <a:pt x="1670" y="7562"/>
                  </a:lnTo>
                  <a:cubicBezTo>
                    <a:pt x="1576" y="7625"/>
                    <a:pt x="1670" y="7782"/>
                    <a:pt x="1765" y="7782"/>
                  </a:cubicBezTo>
                  <a:lnTo>
                    <a:pt x="3907" y="7782"/>
                  </a:lnTo>
                  <a:cubicBezTo>
                    <a:pt x="4064" y="7782"/>
                    <a:pt x="4096" y="7625"/>
                    <a:pt x="4033" y="7562"/>
                  </a:cubicBezTo>
                  <a:lnTo>
                    <a:pt x="3560" y="7089"/>
                  </a:lnTo>
                  <a:lnTo>
                    <a:pt x="3560" y="1419"/>
                  </a:lnTo>
                  <a:lnTo>
                    <a:pt x="4978" y="1419"/>
                  </a:lnTo>
                  <a:lnTo>
                    <a:pt x="5451" y="1891"/>
                  </a:lnTo>
                  <a:cubicBezTo>
                    <a:pt x="5467" y="1908"/>
                    <a:pt x="5491" y="1916"/>
                    <a:pt x="5517" y="1916"/>
                  </a:cubicBezTo>
                  <a:cubicBezTo>
                    <a:pt x="5587" y="1916"/>
                    <a:pt x="5671" y="1857"/>
                    <a:pt x="5671" y="1765"/>
                  </a:cubicBezTo>
                  <a:lnTo>
                    <a:pt x="5671" y="347"/>
                  </a:lnTo>
                  <a:cubicBezTo>
                    <a:pt x="5671" y="158"/>
                    <a:pt x="5514" y="1"/>
                    <a:pt x="532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47" name="Google Shape;4147;p63"/>
          <p:cNvGrpSpPr/>
          <p:nvPr/>
        </p:nvGrpSpPr>
        <p:grpSpPr>
          <a:xfrm>
            <a:off x="1156544" y="2435489"/>
            <a:ext cx="279033" cy="278870"/>
            <a:chOff x="-50134375" y="3920575"/>
            <a:chExt cx="300100" cy="299925"/>
          </a:xfrm>
        </p:grpSpPr>
        <p:sp>
          <p:nvSpPr>
            <p:cNvPr id="4148" name="Google Shape;4148;p63"/>
            <p:cNvSpPr/>
            <p:nvPr/>
          </p:nvSpPr>
          <p:spPr>
            <a:xfrm>
              <a:off x="-49985525" y="3920575"/>
              <a:ext cx="151250" cy="151850"/>
            </a:xfrm>
            <a:custGeom>
              <a:rect b="b" l="l" r="r" t="t"/>
              <a:pathLst>
                <a:path extrusionOk="0" h="6074" w="6050">
                  <a:moveTo>
                    <a:pt x="1986" y="1"/>
                  </a:moveTo>
                  <a:cubicBezTo>
                    <a:pt x="1537" y="1"/>
                    <a:pt x="1088" y="166"/>
                    <a:pt x="757" y="497"/>
                  </a:cubicBezTo>
                  <a:lnTo>
                    <a:pt x="1" y="1284"/>
                  </a:lnTo>
                  <a:lnTo>
                    <a:pt x="4758" y="6073"/>
                  </a:lnTo>
                  <a:lnTo>
                    <a:pt x="5546" y="5317"/>
                  </a:lnTo>
                  <a:cubicBezTo>
                    <a:pt x="5861" y="5002"/>
                    <a:pt x="6050" y="4529"/>
                    <a:pt x="6050" y="4057"/>
                  </a:cubicBezTo>
                  <a:cubicBezTo>
                    <a:pt x="6050" y="3616"/>
                    <a:pt x="5861" y="3143"/>
                    <a:pt x="5546" y="2828"/>
                  </a:cubicBezTo>
                  <a:lnTo>
                    <a:pt x="3214" y="497"/>
                  </a:lnTo>
                  <a:cubicBezTo>
                    <a:pt x="2883" y="166"/>
                    <a:pt x="2434" y="1"/>
                    <a:pt x="198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9" name="Google Shape;4149;p63"/>
            <p:cNvSpPr/>
            <p:nvPr/>
          </p:nvSpPr>
          <p:spPr>
            <a:xfrm>
              <a:off x="-50134375" y="4069250"/>
              <a:ext cx="151250" cy="151250"/>
            </a:xfrm>
            <a:custGeom>
              <a:rect b="b" l="l" r="r" t="t"/>
              <a:pathLst>
                <a:path extrusionOk="0" h="6050" w="6050">
                  <a:moveTo>
                    <a:pt x="1292" y="0"/>
                  </a:moveTo>
                  <a:lnTo>
                    <a:pt x="504" y="756"/>
                  </a:lnTo>
                  <a:cubicBezTo>
                    <a:pt x="189" y="1071"/>
                    <a:pt x="0" y="1544"/>
                    <a:pt x="0" y="2016"/>
                  </a:cubicBezTo>
                  <a:cubicBezTo>
                    <a:pt x="0" y="2489"/>
                    <a:pt x="189" y="2899"/>
                    <a:pt x="504" y="3277"/>
                  </a:cubicBezTo>
                  <a:lnTo>
                    <a:pt x="2804" y="5545"/>
                  </a:lnTo>
                  <a:cubicBezTo>
                    <a:pt x="3119" y="5860"/>
                    <a:pt x="3592" y="6049"/>
                    <a:pt x="4064" y="6049"/>
                  </a:cubicBezTo>
                  <a:cubicBezTo>
                    <a:pt x="4537" y="6049"/>
                    <a:pt x="4947" y="5860"/>
                    <a:pt x="5325" y="5545"/>
                  </a:cubicBezTo>
                  <a:lnTo>
                    <a:pt x="6049" y="4757"/>
                  </a:lnTo>
                  <a:lnTo>
                    <a:pt x="129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0" name="Google Shape;4150;p63"/>
            <p:cNvSpPr/>
            <p:nvPr/>
          </p:nvSpPr>
          <p:spPr>
            <a:xfrm>
              <a:off x="-50090275" y="3964500"/>
              <a:ext cx="211100" cy="211100"/>
            </a:xfrm>
            <a:custGeom>
              <a:rect b="b" l="l" r="r" t="t"/>
              <a:pathLst>
                <a:path extrusionOk="0" h="8444" w="8444">
                  <a:moveTo>
                    <a:pt x="2446" y="4316"/>
                  </a:moveTo>
                  <a:cubicBezTo>
                    <a:pt x="2537" y="4316"/>
                    <a:pt x="2631" y="4348"/>
                    <a:pt x="2710" y="4411"/>
                  </a:cubicBezTo>
                  <a:lnTo>
                    <a:pt x="4033" y="5734"/>
                  </a:lnTo>
                  <a:cubicBezTo>
                    <a:pt x="4191" y="5828"/>
                    <a:pt x="4191" y="6080"/>
                    <a:pt x="4033" y="6238"/>
                  </a:cubicBezTo>
                  <a:cubicBezTo>
                    <a:pt x="3970" y="6301"/>
                    <a:pt x="3884" y="6332"/>
                    <a:pt x="3789" y="6332"/>
                  </a:cubicBezTo>
                  <a:cubicBezTo>
                    <a:pt x="3694" y="6332"/>
                    <a:pt x="3592" y="6301"/>
                    <a:pt x="3498" y="6238"/>
                  </a:cubicBezTo>
                  <a:lnTo>
                    <a:pt x="2206" y="4946"/>
                  </a:lnTo>
                  <a:cubicBezTo>
                    <a:pt x="2080" y="4820"/>
                    <a:pt x="2080" y="4568"/>
                    <a:pt x="2206" y="4411"/>
                  </a:cubicBezTo>
                  <a:cubicBezTo>
                    <a:pt x="2269" y="4348"/>
                    <a:pt x="2356" y="4316"/>
                    <a:pt x="2446" y="4316"/>
                  </a:cubicBezTo>
                  <a:close/>
                  <a:moveTo>
                    <a:pt x="3687" y="0"/>
                  </a:moveTo>
                  <a:lnTo>
                    <a:pt x="1" y="3686"/>
                  </a:lnTo>
                  <a:lnTo>
                    <a:pt x="4789" y="8443"/>
                  </a:lnTo>
                  <a:lnTo>
                    <a:pt x="8444" y="4789"/>
                  </a:lnTo>
                  <a:lnTo>
                    <a:pt x="368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51" name="Google Shape;4151;p63"/>
          <p:cNvGrpSpPr/>
          <p:nvPr/>
        </p:nvGrpSpPr>
        <p:grpSpPr>
          <a:xfrm>
            <a:off x="3340984" y="1559241"/>
            <a:ext cx="280497" cy="279033"/>
            <a:chOff x="-48262200" y="3200500"/>
            <a:chExt cx="301675" cy="300100"/>
          </a:xfrm>
        </p:grpSpPr>
        <p:sp>
          <p:nvSpPr>
            <p:cNvPr id="4152" name="Google Shape;4152;p63"/>
            <p:cNvSpPr/>
            <p:nvPr/>
          </p:nvSpPr>
          <p:spPr>
            <a:xfrm>
              <a:off x="-48191325" y="3288700"/>
              <a:ext cx="51225" cy="51225"/>
            </a:xfrm>
            <a:custGeom>
              <a:rect b="b" l="l" r="r" t="t"/>
              <a:pathLst>
                <a:path extrusionOk="0" h="2049" w="2049">
                  <a:moveTo>
                    <a:pt x="1072" y="1"/>
                  </a:moveTo>
                  <a:cubicBezTo>
                    <a:pt x="474" y="1"/>
                    <a:pt x="1" y="473"/>
                    <a:pt x="1" y="1041"/>
                  </a:cubicBezTo>
                  <a:cubicBezTo>
                    <a:pt x="1" y="1513"/>
                    <a:pt x="285" y="1891"/>
                    <a:pt x="726" y="2049"/>
                  </a:cubicBezTo>
                  <a:lnTo>
                    <a:pt x="726" y="1041"/>
                  </a:lnTo>
                  <a:cubicBezTo>
                    <a:pt x="726" y="852"/>
                    <a:pt x="883" y="694"/>
                    <a:pt x="1072" y="694"/>
                  </a:cubicBezTo>
                  <a:lnTo>
                    <a:pt x="2049" y="694"/>
                  </a:lnTo>
                  <a:cubicBezTo>
                    <a:pt x="1891" y="253"/>
                    <a:pt x="1513" y="1"/>
                    <a:pt x="107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3" name="Google Shape;4153;p63"/>
            <p:cNvSpPr/>
            <p:nvPr/>
          </p:nvSpPr>
          <p:spPr>
            <a:xfrm>
              <a:off x="-48155875" y="3324150"/>
              <a:ext cx="15775" cy="15775"/>
            </a:xfrm>
            <a:custGeom>
              <a:rect b="b" l="l" r="r" t="t"/>
              <a:pathLst>
                <a:path extrusionOk="0" h="631" w="631">
                  <a:moveTo>
                    <a:pt x="1" y="1"/>
                  </a:moveTo>
                  <a:lnTo>
                    <a:pt x="1" y="631"/>
                  </a:lnTo>
                  <a:cubicBezTo>
                    <a:pt x="284" y="505"/>
                    <a:pt x="536" y="253"/>
                    <a:pt x="63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4" name="Google Shape;4154;p63"/>
            <p:cNvSpPr/>
            <p:nvPr/>
          </p:nvSpPr>
          <p:spPr>
            <a:xfrm>
              <a:off x="-48085775" y="3206000"/>
              <a:ext cx="47275" cy="47300"/>
            </a:xfrm>
            <a:custGeom>
              <a:rect b="b" l="l" r="r" t="t"/>
              <a:pathLst>
                <a:path extrusionOk="0" h="1892" w="1891">
                  <a:moveTo>
                    <a:pt x="1" y="1"/>
                  </a:moveTo>
                  <a:lnTo>
                    <a:pt x="1" y="1891"/>
                  </a:lnTo>
                  <a:lnTo>
                    <a:pt x="1891" y="1891"/>
                  </a:lnTo>
                  <a:lnTo>
                    <a:pt x="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5" name="Google Shape;4155;p63"/>
            <p:cNvSpPr/>
            <p:nvPr/>
          </p:nvSpPr>
          <p:spPr>
            <a:xfrm>
              <a:off x="-48262200" y="3200500"/>
              <a:ext cx="228425" cy="300100"/>
            </a:xfrm>
            <a:custGeom>
              <a:rect b="b" l="l" r="r" t="t"/>
              <a:pathLst>
                <a:path extrusionOk="0" h="12004" w="9137">
                  <a:moveTo>
                    <a:pt x="3907" y="2773"/>
                  </a:moveTo>
                  <a:cubicBezTo>
                    <a:pt x="4789" y="2773"/>
                    <a:pt x="5482" y="3371"/>
                    <a:pt x="5640" y="4190"/>
                  </a:cubicBezTo>
                  <a:lnTo>
                    <a:pt x="6743" y="4190"/>
                  </a:lnTo>
                  <a:cubicBezTo>
                    <a:pt x="6900" y="4222"/>
                    <a:pt x="7058" y="4380"/>
                    <a:pt x="7058" y="4569"/>
                  </a:cubicBezTo>
                  <a:lnTo>
                    <a:pt x="7058" y="7372"/>
                  </a:lnTo>
                  <a:cubicBezTo>
                    <a:pt x="7058" y="7562"/>
                    <a:pt x="6900" y="7719"/>
                    <a:pt x="6711" y="7719"/>
                  </a:cubicBezTo>
                  <a:lnTo>
                    <a:pt x="3907" y="7719"/>
                  </a:lnTo>
                  <a:cubicBezTo>
                    <a:pt x="3718" y="7719"/>
                    <a:pt x="3561" y="7562"/>
                    <a:pt x="3561" y="7372"/>
                  </a:cubicBezTo>
                  <a:lnTo>
                    <a:pt x="3561" y="6270"/>
                  </a:lnTo>
                  <a:cubicBezTo>
                    <a:pt x="2773" y="6112"/>
                    <a:pt x="2143" y="5419"/>
                    <a:pt x="2143" y="4537"/>
                  </a:cubicBezTo>
                  <a:cubicBezTo>
                    <a:pt x="2143" y="3560"/>
                    <a:pt x="2931" y="2773"/>
                    <a:pt x="3907" y="2773"/>
                  </a:cubicBezTo>
                  <a:close/>
                  <a:moveTo>
                    <a:pt x="5293" y="8475"/>
                  </a:moveTo>
                  <a:cubicBezTo>
                    <a:pt x="5482" y="8475"/>
                    <a:pt x="5640" y="8633"/>
                    <a:pt x="5640" y="8822"/>
                  </a:cubicBezTo>
                  <a:cubicBezTo>
                    <a:pt x="5640" y="9042"/>
                    <a:pt x="5482" y="9200"/>
                    <a:pt x="5293" y="9200"/>
                  </a:cubicBezTo>
                  <a:lnTo>
                    <a:pt x="2489" y="9200"/>
                  </a:lnTo>
                  <a:cubicBezTo>
                    <a:pt x="2300" y="9200"/>
                    <a:pt x="2143" y="9042"/>
                    <a:pt x="2143" y="8822"/>
                  </a:cubicBezTo>
                  <a:cubicBezTo>
                    <a:pt x="2143" y="8633"/>
                    <a:pt x="2300" y="8475"/>
                    <a:pt x="2489" y="8475"/>
                  </a:cubicBezTo>
                  <a:close/>
                  <a:moveTo>
                    <a:pt x="6711" y="8475"/>
                  </a:moveTo>
                  <a:cubicBezTo>
                    <a:pt x="6900" y="8475"/>
                    <a:pt x="7058" y="8633"/>
                    <a:pt x="7058" y="8822"/>
                  </a:cubicBezTo>
                  <a:cubicBezTo>
                    <a:pt x="7058" y="9042"/>
                    <a:pt x="6900" y="9200"/>
                    <a:pt x="6711" y="9200"/>
                  </a:cubicBezTo>
                  <a:cubicBezTo>
                    <a:pt x="6522" y="9200"/>
                    <a:pt x="6365" y="9042"/>
                    <a:pt x="6365" y="8822"/>
                  </a:cubicBezTo>
                  <a:cubicBezTo>
                    <a:pt x="6365" y="8633"/>
                    <a:pt x="6522" y="8475"/>
                    <a:pt x="6711" y="8475"/>
                  </a:cubicBezTo>
                  <a:close/>
                  <a:moveTo>
                    <a:pt x="6711" y="9893"/>
                  </a:moveTo>
                  <a:cubicBezTo>
                    <a:pt x="6900" y="9893"/>
                    <a:pt x="7058" y="10050"/>
                    <a:pt x="7058" y="10239"/>
                  </a:cubicBezTo>
                  <a:cubicBezTo>
                    <a:pt x="7058" y="10428"/>
                    <a:pt x="6900" y="10617"/>
                    <a:pt x="6711" y="10617"/>
                  </a:cubicBezTo>
                  <a:lnTo>
                    <a:pt x="2489" y="10617"/>
                  </a:lnTo>
                  <a:cubicBezTo>
                    <a:pt x="2300" y="10617"/>
                    <a:pt x="2143" y="10460"/>
                    <a:pt x="2143" y="10239"/>
                  </a:cubicBezTo>
                  <a:cubicBezTo>
                    <a:pt x="2143" y="10050"/>
                    <a:pt x="2300" y="9893"/>
                    <a:pt x="2489" y="9893"/>
                  </a:cubicBezTo>
                  <a:close/>
                  <a:moveTo>
                    <a:pt x="379" y="0"/>
                  </a:moveTo>
                  <a:cubicBezTo>
                    <a:pt x="158" y="0"/>
                    <a:pt x="1" y="158"/>
                    <a:pt x="1" y="378"/>
                  </a:cubicBezTo>
                  <a:lnTo>
                    <a:pt x="1" y="11657"/>
                  </a:lnTo>
                  <a:cubicBezTo>
                    <a:pt x="1" y="11878"/>
                    <a:pt x="158" y="12004"/>
                    <a:pt x="379" y="12004"/>
                  </a:cubicBezTo>
                  <a:lnTo>
                    <a:pt x="8790" y="12004"/>
                  </a:lnTo>
                  <a:cubicBezTo>
                    <a:pt x="8979" y="12004"/>
                    <a:pt x="9137" y="11878"/>
                    <a:pt x="9137" y="11657"/>
                  </a:cubicBezTo>
                  <a:lnTo>
                    <a:pt x="9137" y="2804"/>
                  </a:lnTo>
                  <a:lnTo>
                    <a:pt x="6711" y="2804"/>
                  </a:lnTo>
                  <a:cubicBezTo>
                    <a:pt x="6522" y="2804"/>
                    <a:pt x="6365" y="2647"/>
                    <a:pt x="6365" y="2458"/>
                  </a:cubicBezTo>
                  <a:lnTo>
                    <a:pt x="636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6" name="Google Shape;4156;p63"/>
            <p:cNvSpPr/>
            <p:nvPr/>
          </p:nvSpPr>
          <p:spPr>
            <a:xfrm>
              <a:off x="-48155075" y="3322575"/>
              <a:ext cx="52775" cy="53575"/>
            </a:xfrm>
            <a:custGeom>
              <a:rect b="b" l="l" r="r" t="t"/>
              <a:pathLst>
                <a:path extrusionOk="0" h="2143" w="2111">
                  <a:moveTo>
                    <a:pt x="1355" y="1"/>
                  </a:moveTo>
                  <a:cubicBezTo>
                    <a:pt x="1197" y="725"/>
                    <a:pt x="662" y="1261"/>
                    <a:pt x="0" y="1387"/>
                  </a:cubicBezTo>
                  <a:lnTo>
                    <a:pt x="0" y="2143"/>
                  </a:lnTo>
                  <a:lnTo>
                    <a:pt x="2111" y="2143"/>
                  </a:lnTo>
                  <a:lnTo>
                    <a:pt x="211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7" name="Google Shape;4157;p63"/>
            <p:cNvSpPr/>
            <p:nvPr/>
          </p:nvSpPr>
          <p:spPr>
            <a:xfrm>
              <a:off x="-48014100" y="3417100"/>
              <a:ext cx="53575" cy="18125"/>
            </a:xfrm>
            <a:custGeom>
              <a:rect b="b" l="l" r="r" t="t"/>
              <a:pathLst>
                <a:path extrusionOk="0" h="725" w="2143">
                  <a:moveTo>
                    <a:pt x="1" y="0"/>
                  </a:moveTo>
                  <a:lnTo>
                    <a:pt x="1" y="725"/>
                  </a:lnTo>
                  <a:lnTo>
                    <a:pt x="2143" y="725"/>
                  </a:lnTo>
                  <a:lnTo>
                    <a:pt x="214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8" name="Google Shape;4158;p63"/>
            <p:cNvSpPr/>
            <p:nvPr/>
          </p:nvSpPr>
          <p:spPr>
            <a:xfrm>
              <a:off x="-48014100" y="3289500"/>
              <a:ext cx="53575" cy="110300"/>
            </a:xfrm>
            <a:custGeom>
              <a:rect b="b" l="l" r="r" t="t"/>
              <a:pathLst>
                <a:path extrusionOk="0" h="4412" w="2143">
                  <a:moveTo>
                    <a:pt x="1" y="0"/>
                  </a:moveTo>
                  <a:lnTo>
                    <a:pt x="1" y="4411"/>
                  </a:lnTo>
                  <a:lnTo>
                    <a:pt x="2143" y="4411"/>
                  </a:lnTo>
                  <a:lnTo>
                    <a:pt x="214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9" name="Google Shape;4159;p63"/>
            <p:cNvSpPr/>
            <p:nvPr/>
          </p:nvSpPr>
          <p:spPr>
            <a:xfrm>
              <a:off x="-48014100" y="3451750"/>
              <a:ext cx="53575" cy="48075"/>
            </a:xfrm>
            <a:custGeom>
              <a:rect b="b" l="l" r="r" t="t"/>
              <a:pathLst>
                <a:path extrusionOk="0" h="1923" w="2143">
                  <a:moveTo>
                    <a:pt x="1" y="0"/>
                  </a:moveTo>
                  <a:lnTo>
                    <a:pt x="1" y="883"/>
                  </a:lnTo>
                  <a:cubicBezTo>
                    <a:pt x="1" y="1450"/>
                    <a:pt x="473" y="1922"/>
                    <a:pt x="1072" y="1922"/>
                  </a:cubicBezTo>
                  <a:cubicBezTo>
                    <a:pt x="1670" y="1922"/>
                    <a:pt x="2143" y="1450"/>
                    <a:pt x="2143" y="883"/>
                  </a:cubicBezTo>
                  <a:lnTo>
                    <a:pt x="214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0" name="Google Shape;4160;p63"/>
            <p:cNvSpPr/>
            <p:nvPr/>
          </p:nvSpPr>
          <p:spPr>
            <a:xfrm>
              <a:off x="-48011725" y="3220375"/>
              <a:ext cx="48050" cy="51025"/>
            </a:xfrm>
            <a:custGeom>
              <a:rect b="b" l="l" r="r" t="t"/>
              <a:pathLst>
                <a:path extrusionOk="0" h="2041" w="1922">
                  <a:moveTo>
                    <a:pt x="985" y="1"/>
                  </a:moveTo>
                  <a:cubicBezTo>
                    <a:pt x="843" y="1"/>
                    <a:pt x="693" y="72"/>
                    <a:pt x="630" y="213"/>
                  </a:cubicBezTo>
                  <a:lnTo>
                    <a:pt x="0" y="2041"/>
                  </a:lnTo>
                  <a:lnTo>
                    <a:pt x="1922" y="2041"/>
                  </a:lnTo>
                  <a:lnTo>
                    <a:pt x="1292" y="213"/>
                  </a:lnTo>
                  <a:cubicBezTo>
                    <a:pt x="1260" y="72"/>
                    <a:pt x="1126" y="1"/>
                    <a:pt x="98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61" name="Google Shape;4161;p63"/>
          <p:cNvGrpSpPr/>
          <p:nvPr/>
        </p:nvGrpSpPr>
        <p:grpSpPr>
          <a:xfrm>
            <a:off x="3364055" y="1998625"/>
            <a:ext cx="234356" cy="278452"/>
            <a:chOff x="-48233050" y="3569725"/>
            <a:chExt cx="252050" cy="299475"/>
          </a:xfrm>
        </p:grpSpPr>
        <p:sp>
          <p:nvSpPr>
            <p:cNvPr id="4162" name="Google Shape;4162;p63"/>
            <p:cNvSpPr/>
            <p:nvPr/>
          </p:nvSpPr>
          <p:spPr>
            <a:xfrm>
              <a:off x="-48233050" y="3569725"/>
              <a:ext cx="252050" cy="299475"/>
            </a:xfrm>
            <a:custGeom>
              <a:rect b="b" l="l" r="r" t="t"/>
              <a:pathLst>
                <a:path extrusionOk="0" h="11979" w="10082">
                  <a:moveTo>
                    <a:pt x="5230" y="1393"/>
                  </a:moveTo>
                  <a:cubicBezTo>
                    <a:pt x="5419" y="1393"/>
                    <a:pt x="5577" y="1551"/>
                    <a:pt x="5577" y="1740"/>
                  </a:cubicBezTo>
                  <a:lnTo>
                    <a:pt x="5577" y="1960"/>
                  </a:lnTo>
                  <a:cubicBezTo>
                    <a:pt x="5703" y="2023"/>
                    <a:pt x="5829" y="2086"/>
                    <a:pt x="5923" y="2181"/>
                  </a:cubicBezTo>
                  <a:lnTo>
                    <a:pt x="6144" y="2055"/>
                  </a:lnTo>
                  <a:cubicBezTo>
                    <a:pt x="6194" y="2025"/>
                    <a:pt x="6251" y="2011"/>
                    <a:pt x="6308" y="2011"/>
                  </a:cubicBezTo>
                  <a:cubicBezTo>
                    <a:pt x="6430" y="2011"/>
                    <a:pt x="6552" y="2074"/>
                    <a:pt x="6616" y="2181"/>
                  </a:cubicBezTo>
                  <a:lnTo>
                    <a:pt x="7309" y="3410"/>
                  </a:lnTo>
                  <a:cubicBezTo>
                    <a:pt x="7467" y="3725"/>
                    <a:pt x="7246" y="3819"/>
                    <a:pt x="6963" y="3977"/>
                  </a:cubicBezTo>
                  <a:lnTo>
                    <a:pt x="6963" y="4386"/>
                  </a:lnTo>
                  <a:cubicBezTo>
                    <a:pt x="7246" y="4544"/>
                    <a:pt x="7467" y="4670"/>
                    <a:pt x="7309" y="4985"/>
                  </a:cubicBezTo>
                  <a:lnTo>
                    <a:pt x="6616" y="6182"/>
                  </a:lnTo>
                  <a:cubicBezTo>
                    <a:pt x="6531" y="6289"/>
                    <a:pt x="6417" y="6366"/>
                    <a:pt x="6303" y="6366"/>
                  </a:cubicBezTo>
                  <a:cubicBezTo>
                    <a:pt x="6249" y="6366"/>
                    <a:pt x="6195" y="6349"/>
                    <a:pt x="6144" y="6308"/>
                  </a:cubicBezTo>
                  <a:lnTo>
                    <a:pt x="5923" y="6182"/>
                  </a:lnTo>
                  <a:cubicBezTo>
                    <a:pt x="5829" y="6277"/>
                    <a:pt x="5703" y="6340"/>
                    <a:pt x="5577" y="6403"/>
                  </a:cubicBezTo>
                  <a:lnTo>
                    <a:pt x="5577" y="6623"/>
                  </a:lnTo>
                  <a:cubicBezTo>
                    <a:pt x="5577" y="6812"/>
                    <a:pt x="5419" y="6970"/>
                    <a:pt x="5230" y="6970"/>
                  </a:cubicBezTo>
                  <a:lnTo>
                    <a:pt x="3812" y="6970"/>
                  </a:lnTo>
                  <a:cubicBezTo>
                    <a:pt x="3623" y="6970"/>
                    <a:pt x="3466" y="6812"/>
                    <a:pt x="3466" y="6623"/>
                  </a:cubicBezTo>
                  <a:lnTo>
                    <a:pt x="3466" y="6403"/>
                  </a:lnTo>
                  <a:cubicBezTo>
                    <a:pt x="3340" y="6340"/>
                    <a:pt x="3214" y="6277"/>
                    <a:pt x="3119" y="6182"/>
                  </a:cubicBezTo>
                  <a:lnTo>
                    <a:pt x="2899" y="6308"/>
                  </a:lnTo>
                  <a:cubicBezTo>
                    <a:pt x="2848" y="6338"/>
                    <a:pt x="2791" y="6352"/>
                    <a:pt x="2734" y="6352"/>
                  </a:cubicBezTo>
                  <a:cubicBezTo>
                    <a:pt x="2613" y="6352"/>
                    <a:pt x="2490" y="6289"/>
                    <a:pt x="2426" y="6182"/>
                  </a:cubicBezTo>
                  <a:lnTo>
                    <a:pt x="1733" y="4985"/>
                  </a:lnTo>
                  <a:cubicBezTo>
                    <a:pt x="1638" y="4827"/>
                    <a:pt x="1670" y="4575"/>
                    <a:pt x="1859" y="4512"/>
                  </a:cubicBezTo>
                  <a:lnTo>
                    <a:pt x="2048" y="4386"/>
                  </a:lnTo>
                  <a:lnTo>
                    <a:pt x="2048" y="3977"/>
                  </a:lnTo>
                  <a:lnTo>
                    <a:pt x="1859" y="3882"/>
                  </a:lnTo>
                  <a:cubicBezTo>
                    <a:pt x="1702" y="3788"/>
                    <a:pt x="1607" y="3536"/>
                    <a:pt x="1733" y="3410"/>
                  </a:cubicBezTo>
                  <a:lnTo>
                    <a:pt x="2426" y="2181"/>
                  </a:lnTo>
                  <a:cubicBezTo>
                    <a:pt x="2490" y="2074"/>
                    <a:pt x="2612" y="1997"/>
                    <a:pt x="2733" y="1997"/>
                  </a:cubicBezTo>
                  <a:cubicBezTo>
                    <a:pt x="2790" y="1997"/>
                    <a:pt x="2848" y="2014"/>
                    <a:pt x="2899" y="2055"/>
                  </a:cubicBezTo>
                  <a:lnTo>
                    <a:pt x="3119" y="2181"/>
                  </a:lnTo>
                  <a:cubicBezTo>
                    <a:pt x="3214" y="2086"/>
                    <a:pt x="3340" y="2023"/>
                    <a:pt x="3466" y="1960"/>
                  </a:cubicBezTo>
                  <a:lnTo>
                    <a:pt x="3466" y="1740"/>
                  </a:lnTo>
                  <a:cubicBezTo>
                    <a:pt x="3466" y="1551"/>
                    <a:pt x="3623" y="1393"/>
                    <a:pt x="3812" y="1393"/>
                  </a:cubicBezTo>
                  <a:close/>
                  <a:moveTo>
                    <a:pt x="4547" y="0"/>
                  </a:moveTo>
                  <a:cubicBezTo>
                    <a:pt x="3499" y="0"/>
                    <a:pt x="2484" y="337"/>
                    <a:pt x="1670" y="984"/>
                  </a:cubicBezTo>
                  <a:cubicBezTo>
                    <a:pt x="630" y="1866"/>
                    <a:pt x="0" y="3158"/>
                    <a:pt x="0" y="4544"/>
                  </a:cubicBezTo>
                  <a:cubicBezTo>
                    <a:pt x="0" y="5804"/>
                    <a:pt x="504" y="6970"/>
                    <a:pt x="1418" y="7852"/>
                  </a:cubicBezTo>
                  <a:lnTo>
                    <a:pt x="1418" y="11632"/>
                  </a:lnTo>
                  <a:cubicBezTo>
                    <a:pt x="1418" y="11821"/>
                    <a:pt x="1575" y="11979"/>
                    <a:pt x="1765" y="11979"/>
                  </a:cubicBezTo>
                  <a:lnTo>
                    <a:pt x="5986" y="11979"/>
                  </a:lnTo>
                  <a:cubicBezTo>
                    <a:pt x="6175" y="11979"/>
                    <a:pt x="6333" y="11821"/>
                    <a:pt x="6333" y="11632"/>
                  </a:cubicBezTo>
                  <a:lnTo>
                    <a:pt x="6333" y="10530"/>
                  </a:lnTo>
                  <a:lnTo>
                    <a:pt x="8097" y="10530"/>
                  </a:lnTo>
                  <a:cubicBezTo>
                    <a:pt x="8286" y="10530"/>
                    <a:pt x="8444" y="10372"/>
                    <a:pt x="8444" y="10183"/>
                  </a:cubicBezTo>
                  <a:lnTo>
                    <a:pt x="8444" y="8387"/>
                  </a:lnTo>
                  <a:lnTo>
                    <a:pt x="9042" y="8387"/>
                  </a:lnTo>
                  <a:cubicBezTo>
                    <a:pt x="9389" y="8387"/>
                    <a:pt x="9767" y="8198"/>
                    <a:pt x="9956" y="7883"/>
                  </a:cubicBezTo>
                  <a:cubicBezTo>
                    <a:pt x="10082" y="7568"/>
                    <a:pt x="10082" y="7190"/>
                    <a:pt x="9924" y="6875"/>
                  </a:cubicBezTo>
                  <a:lnTo>
                    <a:pt x="9042" y="5237"/>
                  </a:lnTo>
                  <a:cubicBezTo>
                    <a:pt x="9137" y="4701"/>
                    <a:pt x="9137" y="4134"/>
                    <a:pt x="9011" y="3599"/>
                  </a:cubicBezTo>
                  <a:cubicBezTo>
                    <a:pt x="8664" y="1866"/>
                    <a:pt x="7246" y="480"/>
                    <a:pt x="5545" y="102"/>
                  </a:cubicBezTo>
                  <a:cubicBezTo>
                    <a:pt x="5213" y="34"/>
                    <a:pt x="4878" y="0"/>
                    <a:pt x="45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3" name="Google Shape;4163;p63"/>
            <p:cNvSpPr/>
            <p:nvPr/>
          </p:nvSpPr>
          <p:spPr>
            <a:xfrm>
              <a:off x="-48170050" y="3622650"/>
              <a:ext cx="100050" cy="103225"/>
            </a:xfrm>
            <a:custGeom>
              <a:rect b="b" l="l" r="r" t="t"/>
              <a:pathLst>
                <a:path extrusionOk="0" h="4129" w="4002">
                  <a:moveTo>
                    <a:pt x="1985" y="1009"/>
                  </a:moveTo>
                  <a:cubicBezTo>
                    <a:pt x="2584" y="1009"/>
                    <a:pt x="3057" y="1482"/>
                    <a:pt x="3057" y="2080"/>
                  </a:cubicBezTo>
                  <a:cubicBezTo>
                    <a:pt x="3057" y="2647"/>
                    <a:pt x="2584" y="3120"/>
                    <a:pt x="1985" y="3120"/>
                  </a:cubicBezTo>
                  <a:cubicBezTo>
                    <a:pt x="1418" y="3120"/>
                    <a:pt x="946" y="2647"/>
                    <a:pt x="946" y="2080"/>
                  </a:cubicBezTo>
                  <a:cubicBezTo>
                    <a:pt x="946" y="1482"/>
                    <a:pt x="1418" y="1009"/>
                    <a:pt x="1985" y="1009"/>
                  </a:cubicBezTo>
                  <a:close/>
                  <a:moveTo>
                    <a:pt x="1639" y="1"/>
                  </a:moveTo>
                  <a:lnTo>
                    <a:pt x="1639" y="127"/>
                  </a:lnTo>
                  <a:cubicBezTo>
                    <a:pt x="1639" y="284"/>
                    <a:pt x="1576" y="410"/>
                    <a:pt x="1418" y="442"/>
                  </a:cubicBezTo>
                  <a:cubicBezTo>
                    <a:pt x="1198" y="537"/>
                    <a:pt x="1009" y="631"/>
                    <a:pt x="851" y="757"/>
                  </a:cubicBezTo>
                  <a:cubicBezTo>
                    <a:pt x="770" y="818"/>
                    <a:pt x="689" y="853"/>
                    <a:pt x="607" y="853"/>
                  </a:cubicBezTo>
                  <a:cubicBezTo>
                    <a:pt x="562" y="853"/>
                    <a:pt x="518" y="842"/>
                    <a:pt x="473" y="820"/>
                  </a:cubicBezTo>
                  <a:lnTo>
                    <a:pt x="347" y="726"/>
                  </a:lnTo>
                  <a:lnTo>
                    <a:pt x="1" y="1324"/>
                  </a:lnTo>
                  <a:lnTo>
                    <a:pt x="127" y="1387"/>
                  </a:lnTo>
                  <a:cubicBezTo>
                    <a:pt x="221" y="1482"/>
                    <a:pt x="316" y="1639"/>
                    <a:pt x="253" y="1765"/>
                  </a:cubicBezTo>
                  <a:cubicBezTo>
                    <a:pt x="221" y="1986"/>
                    <a:pt x="221" y="2143"/>
                    <a:pt x="253" y="2395"/>
                  </a:cubicBezTo>
                  <a:cubicBezTo>
                    <a:pt x="316" y="2553"/>
                    <a:pt x="221" y="2647"/>
                    <a:pt x="127" y="2742"/>
                  </a:cubicBezTo>
                  <a:lnTo>
                    <a:pt x="1" y="2805"/>
                  </a:lnTo>
                  <a:lnTo>
                    <a:pt x="347" y="3403"/>
                  </a:lnTo>
                  <a:lnTo>
                    <a:pt x="473" y="3340"/>
                  </a:lnTo>
                  <a:cubicBezTo>
                    <a:pt x="532" y="3297"/>
                    <a:pt x="590" y="3273"/>
                    <a:pt x="649" y="3273"/>
                  </a:cubicBezTo>
                  <a:cubicBezTo>
                    <a:pt x="716" y="3273"/>
                    <a:pt x="784" y="3304"/>
                    <a:pt x="851" y="3372"/>
                  </a:cubicBezTo>
                  <a:cubicBezTo>
                    <a:pt x="1009" y="3529"/>
                    <a:pt x="1198" y="3592"/>
                    <a:pt x="1418" y="3687"/>
                  </a:cubicBezTo>
                  <a:cubicBezTo>
                    <a:pt x="1576" y="3718"/>
                    <a:pt x="1639" y="3876"/>
                    <a:pt x="1639" y="4002"/>
                  </a:cubicBezTo>
                  <a:lnTo>
                    <a:pt x="1639" y="4128"/>
                  </a:lnTo>
                  <a:lnTo>
                    <a:pt x="2364" y="4128"/>
                  </a:lnTo>
                  <a:lnTo>
                    <a:pt x="2364" y="4002"/>
                  </a:lnTo>
                  <a:cubicBezTo>
                    <a:pt x="2364" y="3845"/>
                    <a:pt x="2427" y="3718"/>
                    <a:pt x="2584" y="3687"/>
                  </a:cubicBezTo>
                  <a:cubicBezTo>
                    <a:pt x="2805" y="3592"/>
                    <a:pt x="2994" y="3498"/>
                    <a:pt x="3151" y="3372"/>
                  </a:cubicBezTo>
                  <a:cubicBezTo>
                    <a:pt x="3224" y="3317"/>
                    <a:pt x="3298" y="3283"/>
                    <a:pt x="3371" y="3283"/>
                  </a:cubicBezTo>
                  <a:cubicBezTo>
                    <a:pt x="3424" y="3283"/>
                    <a:pt x="3476" y="3301"/>
                    <a:pt x="3529" y="3340"/>
                  </a:cubicBezTo>
                  <a:lnTo>
                    <a:pt x="3655" y="3403"/>
                  </a:lnTo>
                  <a:lnTo>
                    <a:pt x="4002" y="2805"/>
                  </a:lnTo>
                  <a:lnTo>
                    <a:pt x="3876" y="2742"/>
                  </a:lnTo>
                  <a:cubicBezTo>
                    <a:pt x="3781" y="2647"/>
                    <a:pt x="3687" y="2490"/>
                    <a:pt x="3750" y="2395"/>
                  </a:cubicBezTo>
                  <a:cubicBezTo>
                    <a:pt x="3781" y="2143"/>
                    <a:pt x="3781" y="1986"/>
                    <a:pt x="3750" y="1765"/>
                  </a:cubicBezTo>
                  <a:cubicBezTo>
                    <a:pt x="3687" y="1608"/>
                    <a:pt x="3781" y="1482"/>
                    <a:pt x="3876" y="1387"/>
                  </a:cubicBezTo>
                  <a:lnTo>
                    <a:pt x="4002" y="1324"/>
                  </a:lnTo>
                  <a:lnTo>
                    <a:pt x="3655" y="726"/>
                  </a:lnTo>
                  <a:lnTo>
                    <a:pt x="3529" y="820"/>
                  </a:lnTo>
                  <a:cubicBezTo>
                    <a:pt x="3477" y="846"/>
                    <a:pt x="3425" y="861"/>
                    <a:pt x="3373" y="861"/>
                  </a:cubicBezTo>
                  <a:cubicBezTo>
                    <a:pt x="3299" y="861"/>
                    <a:pt x="3225" y="831"/>
                    <a:pt x="3151" y="757"/>
                  </a:cubicBezTo>
                  <a:cubicBezTo>
                    <a:pt x="2994" y="600"/>
                    <a:pt x="2805" y="537"/>
                    <a:pt x="2584" y="442"/>
                  </a:cubicBezTo>
                  <a:cubicBezTo>
                    <a:pt x="2427" y="410"/>
                    <a:pt x="2364" y="253"/>
                    <a:pt x="2364" y="127"/>
                  </a:cubicBezTo>
                  <a:lnTo>
                    <a:pt x="236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4" name="Google Shape;4164;p63"/>
            <p:cNvSpPr/>
            <p:nvPr/>
          </p:nvSpPr>
          <p:spPr>
            <a:xfrm>
              <a:off x="-48129100" y="3665200"/>
              <a:ext cx="18150" cy="18125"/>
            </a:xfrm>
            <a:custGeom>
              <a:rect b="b" l="l" r="r" t="t"/>
              <a:pathLst>
                <a:path extrusionOk="0" h="725" w="726">
                  <a:moveTo>
                    <a:pt x="347" y="0"/>
                  </a:moveTo>
                  <a:cubicBezTo>
                    <a:pt x="158" y="0"/>
                    <a:pt x="1" y="158"/>
                    <a:pt x="1" y="378"/>
                  </a:cubicBezTo>
                  <a:cubicBezTo>
                    <a:pt x="1" y="567"/>
                    <a:pt x="158" y="725"/>
                    <a:pt x="347" y="725"/>
                  </a:cubicBezTo>
                  <a:cubicBezTo>
                    <a:pt x="568" y="725"/>
                    <a:pt x="726" y="567"/>
                    <a:pt x="726" y="378"/>
                  </a:cubicBezTo>
                  <a:cubicBezTo>
                    <a:pt x="726" y="158"/>
                    <a:pt x="568"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65" name="Google Shape;4165;p63"/>
          <p:cNvGrpSpPr/>
          <p:nvPr/>
        </p:nvGrpSpPr>
        <p:grpSpPr>
          <a:xfrm>
            <a:off x="3382720" y="2434303"/>
            <a:ext cx="197025" cy="281241"/>
            <a:chOff x="-48216525" y="3936125"/>
            <a:chExt cx="211900" cy="302475"/>
          </a:xfrm>
        </p:grpSpPr>
        <p:sp>
          <p:nvSpPr>
            <p:cNvPr id="4166" name="Google Shape;4166;p63"/>
            <p:cNvSpPr/>
            <p:nvPr/>
          </p:nvSpPr>
          <p:spPr>
            <a:xfrm>
              <a:off x="-48207850" y="3955825"/>
              <a:ext cx="105550" cy="158325"/>
            </a:xfrm>
            <a:custGeom>
              <a:rect b="b" l="l" r="r" t="t"/>
              <a:pathLst>
                <a:path extrusionOk="0" h="6333" w="4222">
                  <a:moveTo>
                    <a:pt x="2080" y="2080"/>
                  </a:moveTo>
                  <a:cubicBezTo>
                    <a:pt x="2300" y="2080"/>
                    <a:pt x="2458" y="2237"/>
                    <a:pt x="2458" y="2458"/>
                  </a:cubicBezTo>
                  <a:lnTo>
                    <a:pt x="2458" y="3151"/>
                  </a:lnTo>
                  <a:cubicBezTo>
                    <a:pt x="2458" y="3340"/>
                    <a:pt x="2300" y="3497"/>
                    <a:pt x="2080" y="3497"/>
                  </a:cubicBezTo>
                  <a:cubicBezTo>
                    <a:pt x="1891" y="3497"/>
                    <a:pt x="1733" y="3340"/>
                    <a:pt x="1733" y="3151"/>
                  </a:cubicBezTo>
                  <a:lnTo>
                    <a:pt x="1733" y="2458"/>
                  </a:lnTo>
                  <a:cubicBezTo>
                    <a:pt x="1733" y="2237"/>
                    <a:pt x="1891" y="2080"/>
                    <a:pt x="2080" y="2080"/>
                  </a:cubicBezTo>
                  <a:close/>
                  <a:moveTo>
                    <a:pt x="2080" y="4222"/>
                  </a:moveTo>
                  <a:cubicBezTo>
                    <a:pt x="2300" y="4222"/>
                    <a:pt x="2458" y="4380"/>
                    <a:pt x="2458" y="4569"/>
                  </a:cubicBezTo>
                  <a:lnTo>
                    <a:pt x="2458" y="5293"/>
                  </a:lnTo>
                  <a:cubicBezTo>
                    <a:pt x="2458" y="5482"/>
                    <a:pt x="2300" y="5640"/>
                    <a:pt x="2080" y="5640"/>
                  </a:cubicBezTo>
                  <a:cubicBezTo>
                    <a:pt x="1891" y="5640"/>
                    <a:pt x="1733" y="5482"/>
                    <a:pt x="1733" y="5293"/>
                  </a:cubicBezTo>
                  <a:lnTo>
                    <a:pt x="1733" y="4569"/>
                  </a:lnTo>
                  <a:cubicBezTo>
                    <a:pt x="1733" y="4380"/>
                    <a:pt x="1891" y="4222"/>
                    <a:pt x="2080" y="4222"/>
                  </a:cubicBezTo>
                  <a:close/>
                  <a:moveTo>
                    <a:pt x="2111" y="0"/>
                  </a:moveTo>
                  <a:cubicBezTo>
                    <a:pt x="1891" y="0"/>
                    <a:pt x="1733" y="158"/>
                    <a:pt x="1733" y="347"/>
                  </a:cubicBezTo>
                  <a:lnTo>
                    <a:pt x="1733" y="757"/>
                  </a:lnTo>
                  <a:cubicBezTo>
                    <a:pt x="1544" y="788"/>
                    <a:pt x="1355" y="914"/>
                    <a:pt x="1198" y="1072"/>
                  </a:cubicBezTo>
                  <a:lnTo>
                    <a:pt x="883" y="757"/>
                  </a:lnTo>
                  <a:cubicBezTo>
                    <a:pt x="820" y="694"/>
                    <a:pt x="733" y="662"/>
                    <a:pt x="642" y="662"/>
                  </a:cubicBezTo>
                  <a:cubicBezTo>
                    <a:pt x="552" y="662"/>
                    <a:pt x="457" y="694"/>
                    <a:pt x="378" y="757"/>
                  </a:cubicBezTo>
                  <a:cubicBezTo>
                    <a:pt x="252" y="883"/>
                    <a:pt x="252" y="1103"/>
                    <a:pt x="378" y="1261"/>
                  </a:cubicBezTo>
                  <a:lnTo>
                    <a:pt x="788" y="1702"/>
                  </a:lnTo>
                  <a:cubicBezTo>
                    <a:pt x="757" y="1859"/>
                    <a:pt x="725" y="2017"/>
                    <a:pt x="725" y="2174"/>
                  </a:cubicBezTo>
                  <a:lnTo>
                    <a:pt x="378" y="2174"/>
                  </a:lnTo>
                  <a:cubicBezTo>
                    <a:pt x="158" y="2174"/>
                    <a:pt x="0" y="2332"/>
                    <a:pt x="0" y="2521"/>
                  </a:cubicBezTo>
                  <a:cubicBezTo>
                    <a:pt x="0" y="2710"/>
                    <a:pt x="158" y="2867"/>
                    <a:pt x="378" y="2867"/>
                  </a:cubicBezTo>
                  <a:lnTo>
                    <a:pt x="725" y="2867"/>
                  </a:lnTo>
                  <a:lnTo>
                    <a:pt x="725" y="3592"/>
                  </a:lnTo>
                  <a:lnTo>
                    <a:pt x="378" y="3592"/>
                  </a:lnTo>
                  <a:cubicBezTo>
                    <a:pt x="158" y="3592"/>
                    <a:pt x="0" y="3750"/>
                    <a:pt x="0" y="3939"/>
                  </a:cubicBezTo>
                  <a:cubicBezTo>
                    <a:pt x="0" y="4128"/>
                    <a:pt x="158" y="4285"/>
                    <a:pt x="378" y="4285"/>
                  </a:cubicBezTo>
                  <a:lnTo>
                    <a:pt x="725" y="4285"/>
                  </a:lnTo>
                  <a:lnTo>
                    <a:pt x="725" y="5010"/>
                  </a:lnTo>
                  <a:lnTo>
                    <a:pt x="347" y="5010"/>
                  </a:lnTo>
                  <a:lnTo>
                    <a:pt x="347" y="4915"/>
                  </a:lnTo>
                  <a:cubicBezTo>
                    <a:pt x="158" y="4915"/>
                    <a:pt x="0" y="5073"/>
                    <a:pt x="0" y="5293"/>
                  </a:cubicBezTo>
                  <a:cubicBezTo>
                    <a:pt x="0" y="5482"/>
                    <a:pt x="158" y="5640"/>
                    <a:pt x="347" y="5640"/>
                  </a:cubicBezTo>
                  <a:lnTo>
                    <a:pt x="725" y="5640"/>
                  </a:lnTo>
                  <a:lnTo>
                    <a:pt x="725" y="6333"/>
                  </a:lnTo>
                  <a:lnTo>
                    <a:pt x="3497" y="6333"/>
                  </a:lnTo>
                  <a:lnTo>
                    <a:pt x="3497" y="5640"/>
                  </a:lnTo>
                  <a:lnTo>
                    <a:pt x="3876" y="5640"/>
                  </a:lnTo>
                  <a:cubicBezTo>
                    <a:pt x="4065" y="5640"/>
                    <a:pt x="4222" y="5482"/>
                    <a:pt x="4222" y="5293"/>
                  </a:cubicBezTo>
                  <a:cubicBezTo>
                    <a:pt x="4222" y="5073"/>
                    <a:pt x="4065" y="4915"/>
                    <a:pt x="3876" y="4915"/>
                  </a:cubicBezTo>
                  <a:lnTo>
                    <a:pt x="3497" y="4915"/>
                  </a:lnTo>
                  <a:lnTo>
                    <a:pt x="3497" y="4222"/>
                  </a:lnTo>
                  <a:lnTo>
                    <a:pt x="3876" y="4222"/>
                  </a:lnTo>
                  <a:cubicBezTo>
                    <a:pt x="4065" y="4222"/>
                    <a:pt x="4222" y="4065"/>
                    <a:pt x="4222" y="3876"/>
                  </a:cubicBezTo>
                  <a:cubicBezTo>
                    <a:pt x="4222" y="3655"/>
                    <a:pt x="4065" y="3497"/>
                    <a:pt x="3876" y="3497"/>
                  </a:cubicBezTo>
                  <a:lnTo>
                    <a:pt x="3497" y="3497"/>
                  </a:lnTo>
                  <a:lnTo>
                    <a:pt x="3497" y="2804"/>
                  </a:lnTo>
                  <a:lnTo>
                    <a:pt x="3876" y="2804"/>
                  </a:lnTo>
                  <a:cubicBezTo>
                    <a:pt x="4065" y="2804"/>
                    <a:pt x="4222" y="2647"/>
                    <a:pt x="4222" y="2458"/>
                  </a:cubicBezTo>
                  <a:cubicBezTo>
                    <a:pt x="4222" y="2237"/>
                    <a:pt x="4065" y="2080"/>
                    <a:pt x="3876" y="2080"/>
                  </a:cubicBezTo>
                  <a:lnTo>
                    <a:pt x="3497" y="2080"/>
                  </a:lnTo>
                  <a:cubicBezTo>
                    <a:pt x="3497" y="1418"/>
                    <a:pt x="3088" y="914"/>
                    <a:pt x="2458" y="757"/>
                  </a:cubicBezTo>
                  <a:lnTo>
                    <a:pt x="2458" y="347"/>
                  </a:lnTo>
                  <a:cubicBezTo>
                    <a:pt x="2458" y="158"/>
                    <a:pt x="2300" y="0"/>
                    <a:pt x="211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7" name="Google Shape;4167;p63"/>
            <p:cNvSpPr/>
            <p:nvPr/>
          </p:nvSpPr>
          <p:spPr>
            <a:xfrm>
              <a:off x="-48192100" y="4184225"/>
              <a:ext cx="163850" cy="54375"/>
            </a:xfrm>
            <a:custGeom>
              <a:rect b="b" l="l" r="r" t="t"/>
              <a:pathLst>
                <a:path extrusionOk="0" h="2175" w="6554">
                  <a:moveTo>
                    <a:pt x="0" y="1"/>
                  </a:moveTo>
                  <a:lnTo>
                    <a:pt x="442" y="1891"/>
                  </a:lnTo>
                  <a:cubicBezTo>
                    <a:pt x="473" y="2049"/>
                    <a:pt x="631" y="2175"/>
                    <a:pt x="788" y="2175"/>
                  </a:cubicBezTo>
                  <a:lnTo>
                    <a:pt x="5703" y="2175"/>
                  </a:lnTo>
                  <a:cubicBezTo>
                    <a:pt x="5860" y="2175"/>
                    <a:pt x="6018" y="2049"/>
                    <a:pt x="6081" y="1891"/>
                  </a:cubicBezTo>
                  <a:lnTo>
                    <a:pt x="655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8" name="Google Shape;4168;p63"/>
            <p:cNvSpPr/>
            <p:nvPr/>
          </p:nvSpPr>
          <p:spPr>
            <a:xfrm>
              <a:off x="-48216525" y="4131475"/>
              <a:ext cx="211900" cy="34675"/>
            </a:xfrm>
            <a:custGeom>
              <a:rect b="b" l="l" r="r" t="t"/>
              <a:pathLst>
                <a:path extrusionOk="0" h="1387" w="8476">
                  <a:moveTo>
                    <a:pt x="347" y="0"/>
                  </a:moveTo>
                  <a:cubicBezTo>
                    <a:pt x="158" y="0"/>
                    <a:pt x="1" y="126"/>
                    <a:pt x="1" y="347"/>
                  </a:cubicBezTo>
                  <a:cubicBezTo>
                    <a:pt x="1" y="914"/>
                    <a:pt x="473" y="1386"/>
                    <a:pt x="1072" y="1386"/>
                  </a:cubicBezTo>
                  <a:lnTo>
                    <a:pt x="7405" y="1386"/>
                  </a:lnTo>
                  <a:cubicBezTo>
                    <a:pt x="8003" y="1386"/>
                    <a:pt x="8476" y="914"/>
                    <a:pt x="8476" y="347"/>
                  </a:cubicBezTo>
                  <a:cubicBezTo>
                    <a:pt x="8413" y="158"/>
                    <a:pt x="8255" y="0"/>
                    <a:pt x="806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9" name="Google Shape;4169;p63"/>
            <p:cNvSpPr/>
            <p:nvPr/>
          </p:nvSpPr>
          <p:spPr>
            <a:xfrm>
              <a:off x="-48113350" y="3936125"/>
              <a:ext cx="98475" cy="178025"/>
            </a:xfrm>
            <a:custGeom>
              <a:rect b="b" l="l" r="r" t="t"/>
              <a:pathLst>
                <a:path extrusionOk="0" h="7121" w="3939">
                  <a:moveTo>
                    <a:pt x="1860" y="2175"/>
                  </a:moveTo>
                  <a:cubicBezTo>
                    <a:pt x="2049" y="2175"/>
                    <a:pt x="2206" y="2332"/>
                    <a:pt x="2206" y="2521"/>
                  </a:cubicBezTo>
                  <a:lnTo>
                    <a:pt x="2206" y="3246"/>
                  </a:lnTo>
                  <a:cubicBezTo>
                    <a:pt x="2206" y="3435"/>
                    <a:pt x="2049" y="3592"/>
                    <a:pt x="1860" y="3592"/>
                  </a:cubicBezTo>
                  <a:cubicBezTo>
                    <a:pt x="1671" y="3592"/>
                    <a:pt x="1513" y="3435"/>
                    <a:pt x="1513" y="3246"/>
                  </a:cubicBezTo>
                  <a:lnTo>
                    <a:pt x="1513" y="2521"/>
                  </a:lnTo>
                  <a:cubicBezTo>
                    <a:pt x="1513" y="2332"/>
                    <a:pt x="1671" y="2175"/>
                    <a:pt x="1860" y="2175"/>
                  </a:cubicBezTo>
                  <a:close/>
                  <a:moveTo>
                    <a:pt x="1860" y="4285"/>
                  </a:moveTo>
                  <a:cubicBezTo>
                    <a:pt x="2049" y="4285"/>
                    <a:pt x="2206" y="4443"/>
                    <a:pt x="2206" y="4632"/>
                  </a:cubicBezTo>
                  <a:lnTo>
                    <a:pt x="2206" y="5357"/>
                  </a:lnTo>
                  <a:cubicBezTo>
                    <a:pt x="2206" y="5546"/>
                    <a:pt x="2049" y="5703"/>
                    <a:pt x="1860" y="5703"/>
                  </a:cubicBezTo>
                  <a:cubicBezTo>
                    <a:pt x="1671" y="5703"/>
                    <a:pt x="1513" y="5546"/>
                    <a:pt x="1513" y="5357"/>
                  </a:cubicBezTo>
                  <a:lnTo>
                    <a:pt x="1513" y="4632"/>
                  </a:lnTo>
                  <a:cubicBezTo>
                    <a:pt x="1513" y="4443"/>
                    <a:pt x="1671" y="4285"/>
                    <a:pt x="1860" y="4285"/>
                  </a:cubicBezTo>
                  <a:close/>
                  <a:moveTo>
                    <a:pt x="1860" y="1"/>
                  </a:moveTo>
                  <a:cubicBezTo>
                    <a:pt x="1671" y="1"/>
                    <a:pt x="1513" y="158"/>
                    <a:pt x="1513" y="347"/>
                  </a:cubicBezTo>
                  <a:lnTo>
                    <a:pt x="1513" y="757"/>
                  </a:lnTo>
                  <a:cubicBezTo>
                    <a:pt x="1324" y="788"/>
                    <a:pt x="1104" y="914"/>
                    <a:pt x="946" y="1072"/>
                  </a:cubicBezTo>
                  <a:lnTo>
                    <a:pt x="631" y="757"/>
                  </a:lnTo>
                  <a:cubicBezTo>
                    <a:pt x="584" y="694"/>
                    <a:pt x="497" y="662"/>
                    <a:pt x="403" y="662"/>
                  </a:cubicBezTo>
                  <a:cubicBezTo>
                    <a:pt x="308" y="662"/>
                    <a:pt x="206" y="694"/>
                    <a:pt x="127" y="757"/>
                  </a:cubicBezTo>
                  <a:cubicBezTo>
                    <a:pt x="1" y="883"/>
                    <a:pt x="1" y="1104"/>
                    <a:pt x="127" y="1261"/>
                  </a:cubicBezTo>
                  <a:lnTo>
                    <a:pt x="505" y="1702"/>
                  </a:lnTo>
                  <a:cubicBezTo>
                    <a:pt x="474" y="1860"/>
                    <a:pt x="442" y="2017"/>
                    <a:pt x="442" y="2175"/>
                  </a:cubicBezTo>
                  <a:lnTo>
                    <a:pt x="442" y="2238"/>
                  </a:lnTo>
                  <a:cubicBezTo>
                    <a:pt x="820" y="2395"/>
                    <a:pt x="1135" y="2742"/>
                    <a:pt x="1135" y="3214"/>
                  </a:cubicBezTo>
                  <a:cubicBezTo>
                    <a:pt x="1135" y="3498"/>
                    <a:pt x="1041" y="3750"/>
                    <a:pt x="883" y="3939"/>
                  </a:cubicBezTo>
                  <a:cubicBezTo>
                    <a:pt x="1041" y="4128"/>
                    <a:pt x="1135" y="4380"/>
                    <a:pt x="1135" y="4632"/>
                  </a:cubicBezTo>
                  <a:cubicBezTo>
                    <a:pt x="1135" y="4916"/>
                    <a:pt x="1041" y="5168"/>
                    <a:pt x="883" y="5357"/>
                  </a:cubicBezTo>
                  <a:cubicBezTo>
                    <a:pt x="1041" y="5546"/>
                    <a:pt x="1135" y="5798"/>
                    <a:pt x="1135" y="6081"/>
                  </a:cubicBezTo>
                  <a:cubicBezTo>
                    <a:pt x="1135" y="6554"/>
                    <a:pt x="883" y="6932"/>
                    <a:pt x="442" y="7058"/>
                  </a:cubicBezTo>
                  <a:lnTo>
                    <a:pt x="442" y="7121"/>
                  </a:lnTo>
                  <a:lnTo>
                    <a:pt x="3246" y="7121"/>
                  </a:lnTo>
                  <a:lnTo>
                    <a:pt x="3246" y="5703"/>
                  </a:lnTo>
                  <a:lnTo>
                    <a:pt x="3593" y="5703"/>
                  </a:lnTo>
                  <a:cubicBezTo>
                    <a:pt x="3782" y="5703"/>
                    <a:pt x="3939" y="5546"/>
                    <a:pt x="3939" y="5357"/>
                  </a:cubicBezTo>
                  <a:cubicBezTo>
                    <a:pt x="3939" y="5168"/>
                    <a:pt x="3782" y="5010"/>
                    <a:pt x="3593" y="5010"/>
                  </a:cubicBezTo>
                  <a:lnTo>
                    <a:pt x="3246" y="5010"/>
                  </a:lnTo>
                  <a:lnTo>
                    <a:pt x="3246" y="4285"/>
                  </a:lnTo>
                  <a:lnTo>
                    <a:pt x="3593" y="4285"/>
                  </a:lnTo>
                  <a:cubicBezTo>
                    <a:pt x="3782" y="4285"/>
                    <a:pt x="3939" y="4128"/>
                    <a:pt x="3939" y="3939"/>
                  </a:cubicBezTo>
                  <a:cubicBezTo>
                    <a:pt x="3939" y="3750"/>
                    <a:pt x="3782" y="3592"/>
                    <a:pt x="3593" y="3592"/>
                  </a:cubicBezTo>
                  <a:lnTo>
                    <a:pt x="3246" y="3592"/>
                  </a:lnTo>
                  <a:lnTo>
                    <a:pt x="3246" y="2868"/>
                  </a:lnTo>
                  <a:lnTo>
                    <a:pt x="3593" y="2868"/>
                  </a:lnTo>
                  <a:cubicBezTo>
                    <a:pt x="3782" y="2868"/>
                    <a:pt x="3939" y="2710"/>
                    <a:pt x="3939" y="2521"/>
                  </a:cubicBezTo>
                  <a:cubicBezTo>
                    <a:pt x="3939" y="2332"/>
                    <a:pt x="3782" y="2175"/>
                    <a:pt x="3593" y="2175"/>
                  </a:cubicBezTo>
                  <a:lnTo>
                    <a:pt x="3246" y="2175"/>
                  </a:lnTo>
                  <a:cubicBezTo>
                    <a:pt x="3246" y="2017"/>
                    <a:pt x="3183" y="1860"/>
                    <a:pt x="3151" y="1702"/>
                  </a:cubicBezTo>
                  <a:lnTo>
                    <a:pt x="3593" y="1261"/>
                  </a:lnTo>
                  <a:cubicBezTo>
                    <a:pt x="3719" y="1135"/>
                    <a:pt x="3719" y="914"/>
                    <a:pt x="3593" y="757"/>
                  </a:cubicBezTo>
                  <a:cubicBezTo>
                    <a:pt x="3530" y="694"/>
                    <a:pt x="3443" y="662"/>
                    <a:pt x="3352" y="662"/>
                  </a:cubicBezTo>
                  <a:cubicBezTo>
                    <a:pt x="3262" y="662"/>
                    <a:pt x="3167" y="694"/>
                    <a:pt x="3088" y="757"/>
                  </a:cubicBezTo>
                  <a:lnTo>
                    <a:pt x="2773" y="1072"/>
                  </a:lnTo>
                  <a:cubicBezTo>
                    <a:pt x="2616" y="946"/>
                    <a:pt x="2427" y="820"/>
                    <a:pt x="2206" y="757"/>
                  </a:cubicBezTo>
                  <a:lnTo>
                    <a:pt x="2206" y="347"/>
                  </a:lnTo>
                  <a:cubicBezTo>
                    <a:pt x="2206" y="158"/>
                    <a:pt x="2049" y="1"/>
                    <a:pt x="186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70" name="Google Shape;4170;p63"/>
          <p:cNvGrpSpPr/>
          <p:nvPr/>
        </p:nvGrpSpPr>
        <p:grpSpPr>
          <a:xfrm>
            <a:off x="2029019" y="2870529"/>
            <a:ext cx="279033" cy="279056"/>
            <a:chOff x="-46410500" y="3201275"/>
            <a:chExt cx="300100" cy="300125"/>
          </a:xfrm>
        </p:grpSpPr>
        <p:sp>
          <p:nvSpPr>
            <p:cNvPr id="4171" name="Google Shape;4171;p63"/>
            <p:cNvSpPr/>
            <p:nvPr/>
          </p:nvSpPr>
          <p:spPr>
            <a:xfrm>
              <a:off x="-46358500" y="3201275"/>
              <a:ext cx="37825" cy="87450"/>
            </a:xfrm>
            <a:custGeom>
              <a:rect b="b" l="l" r="r" t="t"/>
              <a:pathLst>
                <a:path extrusionOk="0" h="3498" w="1513">
                  <a:moveTo>
                    <a:pt x="768" y="1"/>
                  </a:moveTo>
                  <a:cubicBezTo>
                    <a:pt x="677" y="1"/>
                    <a:pt x="583" y="32"/>
                    <a:pt x="504" y="95"/>
                  </a:cubicBezTo>
                  <a:cubicBezTo>
                    <a:pt x="0" y="599"/>
                    <a:pt x="0" y="1482"/>
                    <a:pt x="504" y="1986"/>
                  </a:cubicBezTo>
                  <a:cubicBezTo>
                    <a:pt x="725" y="2238"/>
                    <a:pt x="725" y="2616"/>
                    <a:pt x="504" y="2899"/>
                  </a:cubicBezTo>
                  <a:cubicBezTo>
                    <a:pt x="378" y="3025"/>
                    <a:pt x="378" y="3246"/>
                    <a:pt x="504" y="3403"/>
                  </a:cubicBezTo>
                  <a:cubicBezTo>
                    <a:pt x="567" y="3466"/>
                    <a:pt x="654" y="3498"/>
                    <a:pt x="744" y="3498"/>
                  </a:cubicBezTo>
                  <a:cubicBezTo>
                    <a:pt x="835" y="3498"/>
                    <a:pt x="929" y="3466"/>
                    <a:pt x="1008" y="3403"/>
                  </a:cubicBezTo>
                  <a:cubicBezTo>
                    <a:pt x="1512" y="2899"/>
                    <a:pt x="1512" y="2017"/>
                    <a:pt x="1008" y="1513"/>
                  </a:cubicBezTo>
                  <a:cubicBezTo>
                    <a:pt x="788" y="1293"/>
                    <a:pt x="788" y="851"/>
                    <a:pt x="1008" y="599"/>
                  </a:cubicBezTo>
                  <a:cubicBezTo>
                    <a:pt x="1134" y="505"/>
                    <a:pt x="1134" y="253"/>
                    <a:pt x="1008" y="95"/>
                  </a:cubicBezTo>
                  <a:cubicBezTo>
                    <a:pt x="945" y="32"/>
                    <a:pt x="859" y="1"/>
                    <a:pt x="76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2" name="Google Shape;4172;p63"/>
            <p:cNvSpPr/>
            <p:nvPr/>
          </p:nvSpPr>
          <p:spPr>
            <a:xfrm>
              <a:off x="-46307325" y="3201275"/>
              <a:ext cx="38625" cy="88250"/>
            </a:xfrm>
            <a:custGeom>
              <a:rect b="b" l="l" r="r" t="t"/>
              <a:pathLst>
                <a:path extrusionOk="0" h="3530" w="1545">
                  <a:moveTo>
                    <a:pt x="781" y="1"/>
                  </a:moveTo>
                  <a:cubicBezTo>
                    <a:pt x="686" y="1"/>
                    <a:pt x="584" y="32"/>
                    <a:pt x="505" y="95"/>
                  </a:cubicBezTo>
                  <a:cubicBezTo>
                    <a:pt x="1" y="599"/>
                    <a:pt x="1" y="1482"/>
                    <a:pt x="505" y="1986"/>
                  </a:cubicBezTo>
                  <a:cubicBezTo>
                    <a:pt x="788" y="2238"/>
                    <a:pt x="788" y="2616"/>
                    <a:pt x="536" y="2899"/>
                  </a:cubicBezTo>
                  <a:cubicBezTo>
                    <a:pt x="410" y="3025"/>
                    <a:pt x="410" y="3246"/>
                    <a:pt x="536" y="3403"/>
                  </a:cubicBezTo>
                  <a:cubicBezTo>
                    <a:pt x="631" y="3498"/>
                    <a:pt x="694" y="3529"/>
                    <a:pt x="788" y="3529"/>
                  </a:cubicBezTo>
                  <a:cubicBezTo>
                    <a:pt x="851" y="3529"/>
                    <a:pt x="978" y="3498"/>
                    <a:pt x="1009" y="3403"/>
                  </a:cubicBezTo>
                  <a:cubicBezTo>
                    <a:pt x="1545" y="2899"/>
                    <a:pt x="1545" y="2017"/>
                    <a:pt x="1009" y="1513"/>
                  </a:cubicBezTo>
                  <a:cubicBezTo>
                    <a:pt x="788" y="1293"/>
                    <a:pt x="788" y="851"/>
                    <a:pt x="1009" y="599"/>
                  </a:cubicBezTo>
                  <a:cubicBezTo>
                    <a:pt x="1135" y="505"/>
                    <a:pt x="1135" y="253"/>
                    <a:pt x="1009" y="95"/>
                  </a:cubicBezTo>
                  <a:cubicBezTo>
                    <a:pt x="962" y="32"/>
                    <a:pt x="875" y="1"/>
                    <a:pt x="78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3" name="Google Shape;4173;p63"/>
            <p:cNvSpPr/>
            <p:nvPr/>
          </p:nvSpPr>
          <p:spPr>
            <a:xfrm>
              <a:off x="-46253750" y="3201275"/>
              <a:ext cx="38600" cy="87450"/>
            </a:xfrm>
            <a:custGeom>
              <a:rect b="b" l="l" r="r" t="t"/>
              <a:pathLst>
                <a:path extrusionOk="0" h="3498" w="1544">
                  <a:moveTo>
                    <a:pt x="800" y="1"/>
                  </a:moveTo>
                  <a:cubicBezTo>
                    <a:pt x="709" y="1"/>
                    <a:pt x="615" y="32"/>
                    <a:pt x="536" y="95"/>
                  </a:cubicBezTo>
                  <a:cubicBezTo>
                    <a:pt x="0" y="599"/>
                    <a:pt x="0" y="1482"/>
                    <a:pt x="536" y="1986"/>
                  </a:cubicBezTo>
                  <a:cubicBezTo>
                    <a:pt x="756" y="2238"/>
                    <a:pt x="756" y="2616"/>
                    <a:pt x="536" y="2899"/>
                  </a:cubicBezTo>
                  <a:cubicBezTo>
                    <a:pt x="410" y="3025"/>
                    <a:pt x="410" y="3246"/>
                    <a:pt x="536" y="3403"/>
                  </a:cubicBezTo>
                  <a:cubicBezTo>
                    <a:pt x="599" y="3466"/>
                    <a:pt x="685" y="3498"/>
                    <a:pt x="776" y="3498"/>
                  </a:cubicBezTo>
                  <a:cubicBezTo>
                    <a:pt x="867" y="3498"/>
                    <a:pt x="961" y="3466"/>
                    <a:pt x="1040" y="3403"/>
                  </a:cubicBezTo>
                  <a:cubicBezTo>
                    <a:pt x="1544" y="2899"/>
                    <a:pt x="1544" y="2017"/>
                    <a:pt x="1040" y="1513"/>
                  </a:cubicBezTo>
                  <a:cubicBezTo>
                    <a:pt x="788" y="1293"/>
                    <a:pt x="788" y="851"/>
                    <a:pt x="1040" y="599"/>
                  </a:cubicBezTo>
                  <a:cubicBezTo>
                    <a:pt x="1166" y="505"/>
                    <a:pt x="1166" y="253"/>
                    <a:pt x="1040" y="95"/>
                  </a:cubicBezTo>
                  <a:cubicBezTo>
                    <a:pt x="977" y="32"/>
                    <a:pt x="890" y="1"/>
                    <a:pt x="80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4" name="Google Shape;4174;p63"/>
            <p:cNvSpPr/>
            <p:nvPr/>
          </p:nvSpPr>
          <p:spPr>
            <a:xfrm>
              <a:off x="-46410500" y="3306025"/>
              <a:ext cx="300100" cy="141025"/>
            </a:xfrm>
            <a:custGeom>
              <a:rect b="b" l="l" r="r" t="t"/>
              <a:pathLst>
                <a:path extrusionOk="0" h="5641" w="12004">
                  <a:moveTo>
                    <a:pt x="10933" y="1419"/>
                  </a:moveTo>
                  <a:cubicBezTo>
                    <a:pt x="11122" y="1419"/>
                    <a:pt x="11279" y="1576"/>
                    <a:pt x="11279" y="1765"/>
                  </a:cubicBezTo>
                  <a:cubicBezTo>
                    <a:pt x="11248" y="3057"/>
                    <a:pt x="10208" y="4128"/>
                    <a:pt x="8980" y="4223"/>
                  </a:cubicBezTo>
                  <a:cubicBezTo>
                    <a:pt x="9389" y="3404"/>
                    <a:pt x="9673" y="2458"/>
                    <a:pt x="9799" y="1419"/>
                  </a:cubicBezTo>
                  <a:close/>
                  <a:moveTo>
                    <a:pt x="347" y="1"/>
                  </a:moveTo>
                  <a:cubicBezTo>
                    <a:pt x="158" y="1"/>
                    <a:pt x="1" y="159"/>
                    <a:pt x="1" y="348"/>
                  </a:cubicBezTo>
                  <a:cubicBezTo>
                    <a:pt x="1" y="2458"/>
                    <a:pt x="694" y="4412"/>
                    <a:pt x="1923" y="5640"/>
                  </a:cubicBezTo>
                  <a:lnTo>
                    <a:pt x="7971" y="5640"/>
                  </a:lnTo>
                  <a:cubicBezTo>
                    <a:pt x="8192" y="5420"/>
                    <a:pt x="8381" y="5168"/>
                    <a:pt x="8539" y="4916"/>
                  </a:cubicBezTo>
                  <a:lnTo>
                    <a:pt x="8854" y="4916"/>
                  </a:lnTo>
                  <a:cubicBezTo>
                    <a:pt x="10586" y="4916"/>
                    <a:pt x="12004" y="3498"/>
                    <a:pt x="12004" y="1765"/>
                  </a:cubicBezTo>
                  <a:cubicBezTo>
                    <a:pt x="11941" y="1198"/>
                    <a:pt x="11469" y="726"/>
                    <a:pt x="10933" y="726"/>
                  </a:cubicBezTo>
                  <a:lnTo>
                    <a:pt x="9862" y="726"/>
                  </a:lnTo>
                  <a:lnTo>
                    <a:pt x="9862" y="348"/>
                  </a:lnTo>
                  <a:cubicBezTo>
                    <a:pt x="9862" y="159"/>
                    <a:pt x="9704" y="1"/>
                    <a:pt x="951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5" name="Google Shape;4175;p63"/>
            <p:cNvSpPr/>
            <p:nvPr/>
          </p:nvSpPr>
          <p:spPr>
            <a:xfrm>
              <a:off x="-46401050" y="3465925"/>
              <a:ext cx="226075" cy="35475"/>
            </a:xfrm>
            <a:custGeom>
              <a:rect b="b" l="l" r="r" t="t"/>
              <a:pathLst>
                <a:path extrusionOk="0" h="1419" w="9043">
                  <a:moveTo>
                    <a:pt x="473" y="0"/>
                  </a:moveTo>
                  <a:cubicBezTo>
                    <a:pt x="158" y="0"/>
                    <a:pt x="1" y="379"/>
                    <a:pt x="221" y="631"/>
                  </a:cubicBezTo>
                  <a:cubicBezTo>
                    <a:pt x="757" y="1135"/>
                    <a:pt x="1450" y="1418"/>
                    <a:pt x="2206" y="1418"/>
                  </a:cubicBezTo>
                  <a:lnTo>
                    <a:pt x="6837" y="1418"/>
                  </a:lnTo>
                  <a:cubicBezTo>
                    <a:pt x="7593" y="1418"/>
                    <a:pt x="8318" y="1135"/>
                    <a:pt x="8822" y="631"/>
                  </a:cubicBezTo>
                  <a:cubicBezTo>
                    <a:pt x="9043" y="379"/>
                    <a:pt x="8948" y="0"/>
                    <a:pt x="860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76" name="Google Shape;4176;p63"/>
          <p:cNvGrpSpPr/>
          <p:nvPr/>
        </p:nvGrpSpPr>
        <p:grpSpPr>
          <a:xfrm>
            <a:off x="2029019" y="3308447"/>
            <a:ext cx="279033" cy="279777"/>
            <a:chOff x="-46409700" y="3569100"/>
            <a:chExt cx="300100" cy="300900"/>
          </a:xfrm>
        </p:grpSpPr>
        <p:sp>
          <p:nvSpPr>
            <p:cNvPr id="4177" name="Google Shape;4177;p63"/>
            <p:cNvSpPr/>
            <p:nvPr/>
          </p:nvSpPr>
          <p:spPr>
            <a:xfrm>
              <a:off x="-46234850" y="3569100"/>
              <a:ext cx="18125" cy="52800"/>
            </a:xfrm>
            <a:custGeom>
              <a:rect b="b" l="l" r="r" t="t"/>
              <a:pathLst>
                <a:path extrusionOk="0" h="2112" w="725">
                  <a:moveTo>
                    <a:pt x="0" y="1"/>
                  </a:moveTo>
                  <a:lnTo>
                    <a:pt x="0" y="2111"/>
                  </a:lnTo>
                  <a:lnTo>
                    <a:pt x="725" y="2111"/>
                  </a:lnTo>
                  <a:lnTo>
                    <a:pt x="72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8" name="Google Shape;4178;p63"/>
            <p:cNvSpPr/>
            <p:nvPr/>
          </p:nvSpPr>
          <p:spPr>
            <a:xfrm>
              <a:off x="-46270300" y="3745525"/>
              <a:ext cx="18150" cy="17350"/>
            </a:xfrm>
            <a:custGeom>
              <a:rect b="b" l="l" r="r" t="t"/>
              <a:pathLst>
                <a:path extrusionOk="0" h="694" w="726">
                  <a:moveTo>
                    <a:pt x="347" y="1"/>
                  </a:moveTo>
                  <a:cubicBezTo>
                    <a:pt x="158" y="1"/>
                    <a:pt x="1" y="158"/>
                    <a:pt x="1" y="347"/>
                  </a:cubicBezTo>
                  <a:cubicBezTo>
                    <a:pt x="1" y="536"/>
                    <a:pt x="158" y="694"/>
                    <a:pt x="347" y="694"/>
                  </a:cubicBezTo>
                  <a:cubicBezTo>
                    <a:pt x="568" y="694"/>
                    <a:pt x="725" y="536"/>
                    <a:pt x="725" y="347"/>
                  </a:cubicBezTo>
                  <a:cubicBezTo>
                    <a:pt x="725" y="158"/>
                    <a:pt x="568" y="1"/>
                    <a:pt x="3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9" name="Google Shape;4179;p63"/>
            <p:cNvSpPr/>
            <p:nvPr/>
          </p:nvSpPr>
          <p:spPr>
            <a:xfrm>
              <a:off x="-46305750" y="3710875"/>
              <a:ext cx="89025" cy="88225"/>
            </a:xfrm>
            <a:custGeom>
              <a:rect b="b" l="l" r="r" t="t"/>
              <a:pathLst>
                <a:path extrusionOk="0" h="3529" w="3561">
                  <a:moveTo>
                    <a:pt x="1765" y="662"/>
                  </a:moveTo>
                  <a:cubicBezTo>
                    <a:pt x="2364" y="662"/>
                    <a:pt x="2836" y="1135"/>
                    <a:pt x="2836" y="1733"/>
                  </a:cubicBezTo>
                  <a:cubicBezTo>
                    <a:pt x="2836" y="2332"/>
                    <a:pt x="2364" y="2804"/>
                    <a:pt x="1765" y="2804"/>
                  </a:cubicBezTo>
                  <a:cubicBezTo>
                    <a:pt x="1198" y="2804"/>
                    <a:pt x="725" y="2332"/>
                    <a:pt x="725" y="1733"/>
                  </a:cubicBezTo>
                  <a:cubicBezTo>
                    <a:pt x="725" y="1135"/>
                    <a:pt x="1198" y="662"/>
                    <a:pt x="1765" y="662"/>
                  </a:cubicBezTo>
                  <a:close/>
                  <a:moveTo>
                    <a:pt x="1765" y="0"/>
                  </a:moveTo>
                  <a:cubicBezTo>
                    <a:pt x="788" y="0"/>
                    <a:pt x="1" y="788"/>
                    <a:pt x="1" y="1765"/>
                  </a:cubicBezTo>
                  <a:cubicBezTo>
                    <a:pt x="1" y="2741"/>
                    <a:pt x="788" y="3529"/>
                    <a:pt x="1765" y="3529"/>
                  </a:cubicBezTo>
                  <a:cubicBezTo>
                    <a:pt x="2773" y="3529"/>
                    <a:pt x="3561" y="2741"/>
                    <a:pt x="3561" y="1765"/>
                  </a:cubicBezTo>
                  <a:cubicBezTo>
                    <a:pt x="3561" y="788"/>
                    <a:pt x="2773" y="0"/>
                    <a:pt x="176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0" name="Google Shape;4180;p63"/>
            <p:cNvSpPr/>
            <p:nvPr/>
          </p:nvSpPr>
          <p:spPr>
            <a:xfrm>
              <a:off x="-46409700" y="3569900"/>
              <a:ext cx="300100" cy="300100"/>
            </a:xfrm>
            <a:custGeom>
              <a:rect b="b" l="l" r="r" t="t"/>
              <a:pathLst>
                <a:path extrusionOk="0" h="12004" w="12004">
                  <a:moveTo>
                    <a:pt x="5923" y="4978"/>
                  </a:moveTo>
                  <a:cubicBezTo>
                    <a:pt x="7278" y="4978"/>
                    <a:pt x="8381" y="6081"/>
                    <a:pt x="8381" y="7404"/>
                  </a:cubicBezTo>
                  <a:cubicBezTo>
                    <a:pt x="8412" y="8758"/>
                    <a:pt x="7309" y="9830"/>
                    <a:pt x="5923" y="9830"/>
                  </a:cubicBezTo>
                  <a:cubicBezTo>
                    <a:pt x="4600" y="9830"/>
                    <a:pt x="3497" y="8727"/>
                    <a:pt x="3497" y="7404"/>
                  </a:cubicBezTo>
                  <a:cubicBezTo>
                    <a:pt x="3497" y="6081"/>
                    <a:pt x="4600" y="4978"/>
                    <a:pt x="5923" y="4978"/>
                  </a:cubicBezTo>
                  <a:close/>
                  <a:moveTo>
                    <a:pt x="2426" y="9861"/>
                  </a:moveTo>
                  <a:cubicBezTo>
                    <a:pt x="2647" y="9861"/>
                    <a:pt x="2773" y="10019"/>
                    <a:pt x="2773" y="10208"/>
                  </a:cubicBezTo>
                  <a:cubicBezTo>
                    <a:pt x="2773" y="10397"/>
                    <a:pt x="2647" y="10554"/>
                    <a:pt x="2426" y="10554"/>
                  </a:cubicBezTo>
                  <a:lnTo>
                    <a:pt x="1733" y="10554"/>
                  </a:lnTo>
                  <a:cubicBezTo>
                    <a:pt x="1512" y="10554"/>
                    <a:pt x="1386" y="10397"/>
                    <a:pt x="1386" y="10208"/>
                  </a:cubicBezTo>
                  <a:cubicBezTo>
                    <a:pt x="1386" y="10019"/>
                    <a:pt x="1512" y="9861"/>
                    <a:pt x="1733" y="9861"/>
                  </a:cubicBezTo>
                  <a:close/>
                  <a:moveTo>
                    <a:pt x="347" y="0"/>
                  </a:moveTo>
                  <a:cubicBezTo>
                    <a:pt x="158" y="0"/>
                    <a:pt x="0" y="158"/>
                    <a:pt x="0" y="347"/>
                  </a:cubicBezTo>
                  <a:lnTo>
                    <a:pt x="0" y="11657"/>
                  </a:lnTo>
                  <a:cubicBezTo>
                    <a:pt x="0" y="11846"/>
                    <a:pt x="158" y="12003"/>
                    <a:pt x="347" y="12003"/>
                  </a:cubicBezTo>
                  <a:lnTo>
                    <a:pt x="11657" y="12003"/>
                  </a:lnTo>
                  <a:cubicBezTo>
                    <a:pt x="11846" y="12003"/>
                    <a:pt x="12004" y="11846"/>
                    <a:pt x="12004" y="11657"/>
                  </a:cubicBezTo>
                  <a:lnTo>
                    <a:pt x="12004" y="2489"/>
                  </a:lnTo>
                  <a:cubicBezTo>
                    <a:pt x="11909" y="2331"/>
                    <a:pt x="11878" y="2237"/>
                    <a:pt x="11846" y="2205"/>
                  </a:cubicBezTo>
                  <a:lnTo>
                    <a:pt x="9830" y="189"/>
                  </a:lnTo>
                  <a:lnTo>
                    <a:pt x="9830" y="3875"/>
                  </a:lnTo>
                  <a:cubicBezTo>
                    <a:pt x="9830" y="4064"/>
                    <a:pt x="9672" y="4222"/>
                    <a:pt x="9483" y="4222"/>
                  </a:cubicBezTo>
                  <a:lnTo>
                    <a:pt x="2458" y="4222"/>
                  </a:lnTo>
                  <a:cubicBezTo>
                    <a:pt x="2269" y="4222"/>
                    <a:pt x="2111" y="4064"/>
                    <a:pt x="2111" y="3875"/>
                  </a:cubicBezTo>
                  <a:lnTo>
                    <a:pt x="211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1" name="Google Shape;4181;p63"/>
            <p:cNvSpPr/>
            <p:nvPr/>
          </p:nvSpPr>
          <p:spPr>
            <a:xfrm>
              <a:off x="-46341175" y="3569100"/>
              <a:ext cx="159125" cy="87450"/>
            </a:xfrm>
            <a:custGeom>
              <a:rect b="b" l="l" r="r" t="t"/>
              <a:pathLst>
                <a:path extrusionOk="0" h="3498" w="6365">
                  <a:moveTo>
                    <a:pt x="0" y="1"/>
                  </a:moveTo>
                  <a:lnTo>
                    <a:pt x="0" y="3498"/>
                  </a:lnTo>
                  <a:lnTo>
                    <a:pt x="6364" y="3498"/>
                  </a:lnTo>
                  <a:lnTo>
                    <a:pt x="6364" y="1"/>
                  </a:lnTo>
                  <a:lnTo>
                    <a:pt x="5640" y="1"/>
                  </a:lnTo>
                  <a:lnTo>
                    <a:pt x="5640" y="2426"/>
                  </a:lnTo>
                  <a:cubicBezTo>
                    <a:pt x="5640" y="2647"/>
                    <a:pt x="5482" y="2773"/>
                    <a:pt x="5293" y="2773"/>
                  </a:cubicBezTo>
                  <a:lnTo>
                    <a:pt x="3875" y="2773"/>
                  </a:lnTo>
                  <a:cubicBezTo>
                    <a:pt x="3655" y="2773"/>
                    <a:pt x="3497" y="2647"/>
                    <a:pt x="3497" y="2426"/>
                  </a:cubicBezTo>
                  <a:lnTo>
                    <a:pt x="349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82" name="Google Shape;4182;p63"/>
          <p:cNvGrpSpPr/>
          <p:nvPr/>
        </p:nvGrpSpPr>
        <p:grpSpPr>
          <a:xfrm>
            <a:off x="2019501" y="3740048"/>
            <a:ext cx="298071" cy="281241"/>
            <a:chOff x="-46422300" y="3936925"/>
            <a:chExt cx="320575" cy="302475"/>
          </a:xfrm>
        </p:grpSpPr>
        <p:sp>
          <p:nvSpPr>
            <p:cNvPr id="4183" name="Google Shape;4183;p63"/>
            <p:cNvSpPr/>
            <p:nvPr/>
          </p:nvSpPr>
          <p:spPr>
            <a:xfrm>
              <a:off x="-46254550" y="3936925"/>
              <a:ext cx="152825" cy="300900"/>
            </a:xfrm>
            <a:custGeom>
              <a:rect b="b" l="l" r="r" t="t"/>
              <a:pathLst>
                <a:path extrusionOk="0" h="12036" w="6113">
                  <a:moveTo>
                    <a:pt x="1418" y="0"/>
                  </a:moveTo>
                  <a:cubicBezTo>
                    <a:pt x="631" y="0"/>
                    <a:pt x="1" y="630"/>
                    <a:pt x="1" y="1418"/>
                  </a:cubicBezTo>
                  <a:lnTo>
                    <a:pt x="1" y="10617"/>
                  </a:lnTo>
                  <a:cubicBezTo>
                    <a:pt x="1" y="11405"/>
                    <a:pt x="631" y="12035"/>
                    <a:pt x="1418" y="12035"/>
                  </a:cubicBezTo>
                  <a:cubicBezTo>
                    <a:pt x="2332" y="12035"/>
                    <a:pt x="3120" y="11405"/>
                    <a:pt x="3403" y="10554"/>
                  </a:cubicBezTo>
                  <a:lnTo>
                    <a:pt x="3403" y="10554"/>
                  </a:lnTo>
                  <a:cubicBezTo>
                    <a:pt x="3309" y="10554"/>
                    <a:pt x="3246" y="10617"/>
                    <a:pt x="3151" y="10617"/>
                  </a:cubicBezTo>
                  <a:cubicBezTo>
                    <a:pt x="2332" y="10617"/>
                    <a:pt x="1513" y="10302"/>
                    <a:pt x="914" y="9672"/>
                  </a:cubicBezTo>
                  <a:cubicBezTo>
                    <a:pt x="788" y="9546"/>
                    <a:pt x="788" y="9294"/>
                    <a:pt x="914" y="9137"/>
                  </a:cubicBezTo>
                  <a:cubicBezTo>
                    <a:pt x="1024" y="9095"/>
                    <a:pt x="1128" y="9072"/>
                    <a:pt x="1221" y="9072"/>
                  </a:cubicBezTo>
                  <a:cubicBezTo>
                    <a:pt x="1341" y="9072"/>
                    <a:pt x="1442" y="9111"/>
                    <a:pt x="1513" y="9200"/>
                  </a:cubicBezTo>
                  <a:cubicBezTo>
                    <a:pt x="1998" y="9685"/>
                    <a:pt x="2614" y="9906"/>
                    <a:pt x="3224" y="9906"/>
                  </a:cubicBezTo>
                  <a:cubicBezTo>
                    <a:pt x="4477" y="9906"/>
                    <a:pt x="5703" y="8971"/>
                    <a:pt x="5703" y="7467"/>
                  </a:cubicBezTo>
                  <a:cubicBezTo>
                    <a:pt x="5703" y="7215"/>
                    <a:pt x="5672" y="6994"/>
                    <a:pt x="5609" y="6742"/>
                  </a:cubicBezTo>
                  <a:cubicBezTo>
                    <a:pt x="5010" y="7372"/>
                    <a:pt x="4191" y="7814"/>
                    <a:pt x="3246" y="7814"/>
                  </a:cubicBezTo>
                  <a:cubicBezTo>
                    <a:pt x="3025" y="7814"/>
                    <a:pt x="2868" y="7656"/>
                    <a:pt x="2868" y="7467"/>
                  </a:cubicBezTo>
                  <a:cubicBezTo>
                    <a:pt x="2868" y="7246"/>
                    <a:pt x="3025" y="7089"/>
                    <a:pt x="3246" y="7089"/>
                  </a:cubicBezTo>
                  <a:cubicBezTo>
                    <a:pt x="4065" y="7089"/>
                    <a:pt x="4821" y="6679"/>
                    <a:pt x="5231" y="6049"/>
                  </a:cubicBezTo>
                  <a:cubicBezTo>
                    <a:pt x="6113" y="4789"/>
                    <a:pt x="5640" y="3088"/>
                    <a:pt x="4254" y="2426"/>
                  </a:cubicBezTo>
                  <a:cubicBezTo>
                    <a:pt x="4128" y="3844"/>
                    <a:pt x="2931" y="4978"/>
                    <a:pt x="1450" y="4978"/>
                  </a:cubicBezTo>
                  <a:cubicBezTo>
                    <a:pt x="1261" y="4978"/>
                    <a:pt x="1103" y="4821"/>
                    <a:pt x="1103" y="4632"/>
                  </a:cubicBezTo>
                  <a:cubicBezTo>
                    <a:pt x="1103" y="4411"/>
                    <a:pt x="1261" y="4253"/>
                    <a:pt x="1450" y="4253"/>
                  </a:cubicBezTo>
                  <a:cubicBezTo>
                    <a:pt x="2616" y="4253"/>
                    <a:pt x="3561" y="3308"/>
                    <a:pt x="3561" y="2174"/>
                  </a:cubicBezTo>
                  <a:lnTo>
                    <a:pt x="3561" y="2143"/>
                  </a:lnTo>
                  <a:cubicBezTo>
                    <a:pt x="3561" y="945"/>
                    <a:pt x="2616" y="0"/>
                    <a:pt x="141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4" name="Google Shape;4184;p63"/>
            <p:cNvSpPr/>
            <p:nvPr/>
          </p:nvSpPr>
          <p:spPr>
            <a:xfrm>
              <a:off x="-46422300" y="3938500"/>
              <a:ext cx="152025" cy="300900"/>
            </a:xfrm>
            <a:custGeom>
              <a:rect b="b" l="l" r="r" t="t"/>
              <a:pathLst>
                <a:path extrusionOk="0" h="12036" w="6081">
                  <a:moveTo>
                    <a:pt x="4726" y="0"/>
                  </a:moveTo>
                  <a:cubicBezTo>
                    <a:pt x="3529" y="0"/>
                    <a:pt x="2584" y="977"/>
                    <a:pt x="2584" y="2111"/>
                  </a:cubicBezTo>
                  <a:lnTo>
                    <a:pt x="2584" y="2143"/>
                  </a:lnTo>
                  <a:cubicBezTo>
                    <a:pt x="2584" y="3308"/>
                    <a:pt x="3529" y="4253"/>
                    <a:pt x="4663" y="4253"/>
                  </a:cubicBezTo>
                  <a:cubicBezTo>
                    <a:pt x="4883" y="4253"/>
                    <a:pt x="5041" y="4411"/>
                    <a:pt x="5041" y="4600"/>
                  </a:cubicBezTo>
                  <a:cubicBezTo>
                    <a:pt x="5041" y="4789"/>
                    <a:pt x="4883" y="4947"/>
                    <a:pt x="4663" y="4947"/>
                  </a:cubicBezTo>
                  <a:cubicBezTo>
                    <a:pt x="3214" y="4947"/>
                    <a:pt x="2048" y="3812"/>
                    <a:pt x="1890" y="2395"/>
                  </a:cubicBezTo>
                  <a:cubicBezTo>
                    <a:pt x="441" y="3056"/>
                    <a:pt x="0" y="4758"/>
                    <a:pt x="882" y="6018"/>
                  </a:cubicBezTo>
                  <a:cubicBezTo>
                    <a:pt x="1323" y="6648"/>
                    <a:pt x="2111" y="7057"/>
                    <a:pt x="2930" y="7057"/>
                  </a:cubicBezTo>
                  <a:cubicBezTo>
                    <a:pt x="3151" y="7057"/>
                    <a:pt x="3277" y="7215"/>
                    <a:pt x="3277" y="7435"/>
                  </a:cubicBezTo>
                  <a:cubicBezTo>
                    <a:pt x="3277" y="7625"/>
                    <a:pt x="3151" y="7782"/>
                    <a:pt x="2930" y="7782"/>
                  </a:cubicBezTo>
                  <a:cubicBezTo>
                    <a:pt x="1985" y="7782"/>
                    <a:pt x="1166" y="7341"/>
                    <a:pt x="567" y="6711"/>
                  </a:cubicBezTo>
                  <a:cubicBezTo>
                    <a:pt x="504" y="6963"/>
                    <a:pt x="441" y="7183"/>
                    <a:pt x="441" y="7435"/>
                  </a:cubicBezTo>
                  <a:cubicBezTo>
                    <a:pt x="441" y="8940"/>
                    <a:pt x="1695" y="9874"/>
                    <a:pt x="2958" y="9874"/>
                  </a:cubicBezTo>
                  <a:cubicBezTo>
                    <a:pt x="3572" y="9874"/>
                    <a:pt x="4188" y="9653"/>
                    <a:pt x="4663" y="9168"/>
                  </a:cubicBezTo>
                  <a:cubicBezTo>
                    <a:pt x="4726" y="9105"/>
                    <a:pt x="4813" y="9074"/>
                    <a:pt x="4903" y="9074"/>
                  </a:cubicBezTo>
                  <a:cubicBezTo>
                    <a:pt x="4994" y="9074"/>
                    <a:pt x="5088" y="9105"/>
                    <a:pt x="5167" y="9168"/>
                  </a:cubicBezTo>
                  <a:cubicBezTo>
                    <a:pt x="5293" y="9263"/>
                    <a:pt x="5293" y="9515"/>
                    <a:pt x="5167" y="9672"/>
                  </a:cubicBezTo>
                  <a:cubicBezTo>
                    <a:pt x="4600" y="10271"/>
                    <a:pt x="3812" y="10617"/>
                    <a:pt x="2930" y="10617"/>
                  </a:cubicBezTo>
                  <a:cubicBezTo>
                    <a:pt x="2867" y="10617"/>
                    <a:pt x="2773" y="10617"/>
                    <a:pt x="2710" y="10586"/>
                  </a:cubicBezTo>
                  <a:lnTo>
                    <a:pt x="2710" y="10586"/>
                  </a:lnTo>
                  <a:cubicBezTo>
                    <a:pt x="2962" y="11405"/>
                    <a:pt x="3749" y="12035"/>
                    <a:pt x="4663" y="12035"/>
                  </a:cubicBezTo>
                  <a:cubicBezTo>
                    <a:pt x="5450" y="12035"/>
                    <a:pt x="6081" y="11405"/>
                    <a:pt x="6081" y="10617"/>
                  </a:cubicBezTo>
                  <a:lnTo>
                    <a:pt x="6081" y="1450"/>
                  </a:lnTo>
                  <a:cubicBezTo>
                    <a:pt x="6081" y="599"/>
                    <a:pt x="5450" y="0"/>
                    <a:pt x="472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85" name="Google Shape;4185;p63"/>
          <p:cNvGrpSpPr/>
          <p:nvPr/>
        </p:nvGrpSpPr>
        <p:grpSpPr>
          <a:xfrm>
            <a:off x="3779019" y="3308819"/>
            <a:ext cx="279777" cy="279033"/>
            <a:chOff x="-44914800" y="3560450"/>
            <a:chExt cx="300900" cy="300100"/>
          </a:xfrm>
        </p:grpSpPr>
        <p:sp>
          <p:nvSpPr>
            <p:cNvPr id="4186" name="Google Shape;4186;p63"/>
            <p:cNvSpPr/>
            <p:nvPr/>
          </p:nvSpPr>
          <p:spPr>
            <a:xfrm>
              <a:off x="-44914800" y="3560450"/>
              <a:ext cx="300900" cy="300100"/>
            </a:xfrm>
            <a:custGeom>
              <a:rect b="b" l="l" r="r" t="t"/>
              <a:pathLst>
                <a:path extrusionOk="0" h="12004" w="12036">
                  <a:moveTo>
                    <a:pt x="9893" y="1418"/>
                  </a:moveTo>
                  <a:lnTo>
                    <a:pt x="9893" y="1764"/>
                  </a:lnTo>
                  <a:cubicBezTo>
                    <a:pt x="9893" y="1953"/>
                    <a:pt x="10051" y="2111"/>
                    <a:pt x="10240" y="2111"/>
                  </a:cubicBezTo>
                  <a:lnTo>
                    <a:pt x="10618" y="2111"/>
                  </a:lnTo>
                  <a:lnTo>
                    <a:pt x="10618" y="9924"/>
                  </a:lnTo>
                  <a:lnTo>
                    <a:pt x="10240" y="9924"/>
                  </a:lnTo>
                  <a:cubicBezTo>
                    <a:pt x="10051" y="9924"/>
                    <a:pt x="9893" y="10082"/>
                    <a:pt x="9893" y="10271"/>
                  </a:cubicBezTo>
                  <a:lnTo>
                    <a:pt x="9893" y="10617"/>
                  </a:lnTo>
                  <a:lnTo>
                    <a:pt x="2143" y="10617"/>
                  </a:lnTo>
                  <a:lnTo>
                    <a:pt x="2143" y="10271"/>
                  </a:lnTo>
                  <a:cubicBezTo>
                    <a:pt x="2143" y="10082"/>
                    <a:pt x="1985" y="9924"/>
                    <a:pt x="1796" y="9924"/>
                  </a:cubicBezTo>
                  <a:lnTo>
                    <a:pt x="1450" y="9924"/>
                  </a:lnTo>
                  <a:lnTo>
                    <a:pt x="1450" y="2142"/>
                  </a:lnTo>
                  <a:lnTo>
                    <a:pt x="1796" y="2142"/>
                  </a:lnTo>
                  <a:cubicBezTo>
                    <a:pt x="1985" y="2142"/>
                    <a:pt x="2143" y="1985"/>
                    <a:pt x="2143" y="1796"/>
                  </a:cubicBezTo>
                  <a:lnTo>
                    <a:pt x="2143" y="1418"/>
                  </a:lnTo>
                  <a:close/>
                  <a:moveTo>
                    <a:pt x="379" y="0"/>
                  </a:moveTo>
                  <a:cubicBezTo>
                    <a:pt x="158" y="0"/>
                    <a:pt x="1" y="158"/>
                    <a:pt x="1" y="347"/>
                  </a:cubicBezTo>
                  <a:lnTo>
                    <a:pt x="1" y="1764"/>
                  </a:lnTo>
                  <a:cubicBezTo>
                    <a:pt x="1" y="1953"/>
                    <a:pt x="158" y="2111"/>
                    <a:pt x="379" y="2111"/>
                  </a:cubicBezTo>
                  <a:lnTo>
                    <a:pt x="725" y="2111"/>
                  </a:lnTo>
                  <a:lnTo>
                    <a:pt x="725" y="9861"/>
                  </a:lnTo>
                  <a:lnTo>
                    <a:pt x="379" y="9861"/>
                  </a:lnTo>
                  <a:cubicBezTo>
                    <a:pt x="158" y="9861"/>
                    <a:pt x="1" y="10019"/>
                    <a:pt x="1" y="10208"/>
                  </a:cubicBezTo>
                  <a:lnTo>
                    <a:pt x="1" y="11657"/>
                  </a:lnTo>
                  <a:cubicBezTo>
                    <a:pt x="1" y="11846"/>
                    <a:pt x="158" y="12003"/>
                    <a:pt x="379" y="12003"/>
                  </a:cubicBezTo>
                  <a:lnTo>
                    <a:pt x="1796" y="12003"/>
                  </a:lnTo>
                  <a:cubicBezTo>
                    <a:pt x="1985" y="12003"/>
                    <a:pt x="2143" y="11846"/>
                    <a:pt x="2143" y="11657"/>
                  </a:cubicBezTo>
                  <a:lnTo>
                    <a:pt x="2143" y="11279"/>
                  </a:lnTo>
                  <a:lnTo>
                    <a:pt x="9893" y="11279"/>
                  </a:lnTo>
                  <a:lnTo>
                    <a:pt x="9893" y="11657"/>
                  </a:lnTo>
                  <a:cubicBezTo>
                    <a:pt x="9893" y="11846"/>
                    <a:pt x="10051" y="12003"/>
                    <a:pt x="10240" y="12003"/>
                  </a:cubicBezTo>
                  <a:lnTo>
                    <a:pt x="11657" y="12003"/>
                  </a:lnTo>
                  <a:cubicBezTo>
                    <a:pt x="11878" y="12003"/>
                    <a:pt x="12036" y="11846"/>
                    <a:pt x="12036" y="11657"/>
                  </a:cubicBezTo>
                  <a:lnTo>
                    <a:pt x="12036" y="10208"/>
                  </a:lnTo>
                  <a:cubicBezTo>
                    <a:pt x="12036" y="10019"/>
                    <a:pt x="11878" y="9861"/>
                    <a:pt x="11657" y="9861"/>
                  </a:cubicBezTo>
                  <a:lnTo>
                    <a:pt x="11311" y="9861"/>
                  </a:lnTo>
                  <a:lnTo>
                    <a:pt x="11311" y="2111"/>
                  </a:lnTo>
                  <a:lnTo>
                    <a:pt x="11657" y="2111"/>
                  </a:lnTo>
                  <a:cubicBezTo>
                    <a:pt x="11878" y="2111"/>
                    <a:pt x="12036" y="1953"/>
                    <a:pt x="12036" y="1764"/>
                  </a:cubicBezTo>
                  <a:lnTo>
                    <a:pt x="12036" y="347"/>
                  </a:lnTo>
                  <a:cubicBezTo>
                    <a:pt x="12036" y="158"/>
                    <a:pt x="11878" y="0"/>
                    <a:pt x="11657" y="0"/>
                  </a:cubicBezTo>
                  <a:lnTo>
                    <a:pt x="10240" y="0"/>
                  </a:lnTo>
                  <a:cubicBezTo>
                    <a:pt x="10051" y="0"/>
                    <a:pt x="9893" y="158"/>
                    <a:pt x="9893" y="347"/>
                  </a:cubicBezTo>
                  <a:lnTo>
                    <a:pt x="9893" y="693"/>
                  </a:lnTo>
                  <a:lnTo>
                    <a:pt x="2143" y="693"/>
                  </a:lnTo>
                  <a:lnTo>
                    <a:pt x="2143" y="347"/>
                  </a:lnTo>
                  <a:cubicBezTo>
                    <a:pt x="2143" y="158"/>
                    <a:pt x="1985" y="0"/>
                    <a:pt x="179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7" name="Google Shape;4187;p63"/>
            <p:cNvSpPr/>
            <p:nvPr/>
          </p:nvSpPr>
          <p:spPr>
            <a:xfrm>
              <a:off x="-44861250" y="3632100"/>
              <a:ext cx="193800" cy="146525"/>
            </a:xfrm>
            <a:custGeom>
              <a:rect b="b" l="l" r="r" t="t"/>
              <a:pathLst>
                <a:path extrusionOk="0" h="5861" w="7752">
                  <a:moveTo>
                    <a:pt x="3845" y="1009"/>
                  </a:moveTo>
                  <a:cubicBezTo>
                    <a:pt x="4443" y="1009"/>
                    <a:pt x="4916" y="1482"/>
                    <a:pt x="4916" y="2080"/>
                  </a:cubicBezTo>
                  <a:cubicBezTo>
                    <a:pt x="4916" y="2679"/>
                    <a:pt x="4443" y="3151"/>
                    <a:pt x="3845" y="3151"/>
                  </a:cubicBezTo>
                  <a:cubicBezTo>
                    <a:pt x="3277" y="3151"/>
                    <a:pt x="2805" y="2679"/>
                    <a:pt x="2805" y="2080"/>
                  </a:cubicBezTo>
                  <a:cubicBezTo>
                    <a:pt x="2805" y="1482"/>
                    <a:pt x="3277" y="1009"/>
                    <a:pt x="3845" y="1009"/>
                  </a:cubicBezTo>
                  <a:close/>
                  <a:moveTo>
                    <a:pt x="348" y="1"/>
                  </a:moveTo>
                  <a:cubicBezTo>
                    <a:pt x="158" y="1"/>
                    <a:pt x="1" y="159"/>
                    <a:pt x="1" y="348"/>
                  </a:cubicBezTo>
                  <a:lnTo>
                    <a:pt x="1" y="5829"/>
                  </a:lnTo>
                  <a:lnTo>
                    <a:pt x="2206" y="3624"/>
                  </a:lnTo>
                  <a:cubicBezTo>
                    <a:pt x="2269" y="3561"/>
                    <a:pt x="2356" y="3530"/>
                    <a:pt x="2447" y="3530"/>
                  </a:cubicBezTo>
                  <a:cubicBezTo>
                    <a:pt x="2537" y="3530"/>
                    <a:pt x="2632" y="3561"/>
                    <a:pt x="2710" y="3624"/>
                  </a:cubicBezTo>
                  <a:lnTo>
                    <a:pt x="3939" y="4821"/>
                  </a:lnTo>
                  <a:lnTo>
                    <a:pt x="5042" y="3656"/>
                  </a:lnTo>
                  <a:cubicBezTo>
                    <a:pt x="5136" y="3561"/>
                    <a:pt x="5199" y="3530"/>
                    <a:pt x="5294" y="3530"/>
                  </a:cubicBezTo>
                  <a:cubicBezTo>
                    <a:pt x="5388" y="3530"/>
                    <a:pt x="5483" y="3561"/>
                    <a:pt x="5546" y="3656"/>
                  </a:cubicBezTo>
                  <a:lnTo>
                    <a:pt x="7751" y="5861"/>
                  </a:lnTo>
                  <a:lnTo>
                    <a:pt x="7751" y="379"/>
                  </a:lnTo>
                  <a:cubicBezTo>
                    <a:pt x="7720" y="159"/>
                    <a:pt x="7562" y="1"/>
                    <a:pt x="737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8" name="Google Shape;4188;p63"/>
            <p:cNvSpPr/>
            <p:nvPr/>
          </p:nvSpPr>
          <p:spPr>
            <a:xfrm>
              <a:off x="-44773800" y="3675425"/>
              <a:ext cx="18125" cy="17350"/>
            </a:xfrm>
            <a:custGeom>
              <a:rect b="b" l="l" r="r" t="t"/>
              <a:pathLst>
                <a:path extrusionOk="0" h="694" w="725">
                  <a:moveTo>
                    <a:pt x="347" y="1"/>
                  </a:moveTo>
                  <a:cubicBezTo>
                    <a:pt x="158" y="1"/>
                    <a:pt x="0" y="158"/>
                    <a:pt x="0" y="347"/>
                  </a:cubicBezTo>
                  <a:cubicBezTo>
                    <a:pt x="0" y="536"/>
                    <a:pt x="158" y="694"/>
                    <a:pt x="347" y="694"/>
                  </a:cubicBezTo>
                  <a:cubicBezTo>
                    <a:pt x="567" y="694"/>
                    <a:pt x="725" y="536"/>
                    <a:pt x="725" y="347"/>
                  </a:cubicBezTo>
                  <a:cubicBezTo>
                    <a:pt x="725" y="158"/>
                    <a:pt x="567" y="1"/>
                    <a:pt x="3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9" name="Google Shape;4189;p63"/>
            <p:cNvSpPr/>
            <p:nvPr/>
          </p:nvSpPr>
          <p:spPr>
            <a:xfrm>
              <a:off x="-44750975" y="3741600"/>
              <a:ext cx="70900" cy="48050"/>
            </a:xfrm>
            <a:custGeom>
              <a:rect b="b" l="l" r="r" t="t"/>
              <a:pathLst>
                <a:path extrusionOk="0" h="1922" w="2836">
                  <a:moveTo>
                    <a:pt x="883" y="0"/>
                  </a:moveTo>
                  <a:lnTo>
                    <a:pt x="1" y="945"/>
                  </a:lnTo>
                  <a:lnTo>
                    <a:pt x="1009" y="1922"/>
                  </a:lnTo>
                  <a:lnTo>
                    <a:pt x="2836" y="1922"/>
                  </a:lnTo>
                  <a:lnTo>
                    <a:pt x="88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0" name="Google Shape;4190;p63"/>
            <p:cNvSpPr/>
            <p:nvPr/>
          </p:nvSpPr>
          <p:spPr>
            <a:xfrm>
              <a:off x="-44848625" y="3740025"/>
              <a:ext cx="97675" cy="49625"/>
            </a:xfrm>
            <a:custGeom>
              <a:rect b="b" l="l" r="r" t="t"/>
              <a:pathLst>
                <a:path extrusionOk="0" h="1985" w="3907">
                  <a:moveTo>
                    <a:pt x="1985" y="0"/>
                  </a:moveTo>
                  <a:lnTo>
                    <a:pt x="0" y="1985"/>
                  </a:lnTo>
                  <a:lnTo>
                    <a:pt x="3907" y="1985"/>
                  </a:lnTo>
                  <a:lnTo>
                    <a:pt x="198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91" name="Google Shape;4191;p63"/>
          <p:cNvGrpSpPr/>
          <p:nvPr/>
        </p:nvGrpSpPr>
        <p:grpSpPr>
          <a:xfrm>
            <a:off x="1594339" y="1559694"/>
            <a:ext cx="278289" cy="278126"/>
            <a:chOff x="-49764975" y="3183375"/>
            <a:chExt cx="299300" cy="299125"/>
          </a:xfrm>
        </p:grpSpPr>
        <p:sp>
          <p:nvSpPr>
            <p:cNvPr id="4192" name="Google Shape;4192;p63"/>
            <p:cNvSpPr/>
            <p:nvPr/>
          </p:nvSpPr>
          <p:spPr>
            <a:xfrm>
              <a:off x="-49606675" y="3233575"/>
              <a:ext cx="70125" cy="103200"/>
            </a:xfrm>
            <a:custGeom>
              <a:rect b="b" l="l" r="r" t="t"/>
              <a:pathLst>
                <a:path extrusionOk="0" h="4128" w="2805">
                  <a:moveTo>
                    <a:pt x="2805" y="1"/>
                  </a:moveTo>
                  <a:lnTo>
                    <a:pt x="1" y="1355"/>
                  </a:lnTo>
                  <a:lnTo>
                    <a:pt x="1" y="4128"/>
                  </a:lnTo>
                  <a:lnTo>
                    <a:pt x="2805" y="2710"/>
                  </a:lnTo>
                  <a:lnTo>
                    <a:pt x="280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3" name="Google Shape;4193;p63"/>
            <p:cNvSpPr/>
            <p:nvPr/>
          </p:nvSpPr>
          <p:spPr>
            <a:xfrm>
              <a:off x="-49676775" y="3364325"/>
              <a:ext cx="52000" cy="118175"/>
            </a:xfrm>
            <a:custGeom>
              <a:rect b="b" l="l" r="r" t="t"/>
              <a:pathLst>
                <a:path extrusionOk="0" h="4727" w="2080">
                  <a:moveTo>
                    <a:pt x="2080" y="0"/>
                  </a:moveTo>
                  <a:lnTo>
                    <a:pt x="1" y="1072"/>
                  </a:lnTo>
                  <a:lnTo>
                    <a:pt x="1" y="4726"/>
                  </a:lnTo>
                  <a:lnTo>
                    <a:pt x="2080" y="3529"/>
                  </a:lnTo>
                  <a:lnTo>
                    <a:pt x="208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4" name="Google Shape;4194;p63"/>
            <p:cNvSpPr/>
            <p:nvPr/>
          </p:nvSpPr>
          <p:spPr>
            <a:xfrm>
              <a:off x="-49694100" y="3233575"/>
              <a:ext cx="69325" cy="103200"/>
            </a:xfrm>
            <a:custGeom>
              <a:rect b="b" l="l" r="r" t="t"/>
              <a:pathLst>
                <a:path extrusionOk="0" h="4128" w="2773">
                  <a:moveTo>
                    <a:pt x="1" y="1"/>
                  </a:moveTo>
                  <a:lnTo>
                    <a:pt x="1" y="2710"/>
                  </a:lnTo>
                  <a:lnTo>
                    <a:pt x="2773" y="4128"/>
                  </a:lnTo>
                  <a:lnTo>
                    <a:pt x="2773" y="1355"/>
                  </a:lnTo>
                  <a:lnTo>
                    <a:pt x="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5" name="Google Shape;4195;p63"/>
            <p:cNvSpPr/>
            <p:nvPr/>
          </p:nvSpPr>
          <p:spPr>
            <a:xfrm>
              <a:off x="-49756325" y="3314700"/>
              <a:ext cx="121325" cy="61450"/>
            </a:xfrm>
            <a:custGeom>
              <a:rect b="b" l="l" r="r" t="t"/>
              <a:pathLst>
                <a:path extrusionOk="0" h="2458" w="4853">
                  <a:moveTo>
                    <a:pt x="2048" y="1"/>
                  </a:moveTo>
                  <a:lnTo>
                    <a:pt x="1" y="1040"/>
                  </a:lnTo>
                  <a:lnTo>
                    <a:pt x="2836" y="2458"/>
                  </a:lnTo>
                  <a:lnTo>
                    <a:pt x="4852" y="1418"/>
                  </a:lnTo>
                  <a:lnTo>
                    <a:pt x="204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6" name="Google Shape;4196;p63"/>
            <p:cNvSpPr/>
            <p:nvPr/>
          </p:nvSpPr>
          <p:spPr>
            <a:xfrm>
              <a:off x="-49606675" y="3364325"/>
              <a:ext cx="52000" cy="118175"/>
            </a:xfrm>
            <a:custGeom>
              <a:rect b="b" l="l" r="r" t="t"/>
              <a:pathLst>
                <a:path extrusionOk="0" h="4727" w="2080">
                  <a:moveTo>
                    <a:pt x="1" y="0"/>
                  </a:moveTo>
                  <a:lnTo>
                    <a:pt x="1" y="3529"/>
                  </a:lnTo>
                  <a:lnTo>
                    <a:pt x="2080" y="4726"/>
                  </a:lnTo>
                  <a:lnTo>
                    <a:pt x="2080" y="1072"/>
                  </a:lnTo>
                  <a:lnTo>
                    <a:pt x="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7" name="Google Shape;4197;p63"/>
            <p:cNvSpPr/>
            <p:nvPr/>
          </p:nvSpPr>
          <p:spPr>
            <a:xfrm>
              <a:off x="-49595650" y="3314700"/>
              <a:ext cx="121325" cy="61450"/>
            </a:xfrm>
            <a:custGeom>
              <a:rect b="b" l="l" r="r" t="t"/>
              <a:pathLst>
                <a:path extrusionOk="0" h="2458" w="4853">
                  <a:moveTo>
                    <a:pt x="2773" y="1"/>
                  </a:moveTo>
                  <a:lnTo>
                    <a:pt x="1" y="1418"/>
                  </a:lnTo>
                  <a:lnTo>
                    <a:pt x="1985" y="2458"/>
                  </a:lnTo>
                  <a:lnTo>
                    <a:pt x="4852" y="1040"/>
                  </a:lnTo>
                  <a:lnTo>
                    <a:pt x="277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8" name="Google Shape;4198;p63"/>
            <p:cNvSpPr/>
            <p:nvPr/>
          </p:nvSpPr>
          <p:spPr>
            <a:xfrm>
              <a:off x="-49764975" y="3355650"/>
              <a:ext cx="70100" cy="126850"/>
            </a:xfrm>
            <a:custGeom>
              <a:rect b="b" l="l" r="r" t="t"/>
              <a:pathLst>
                <a:path extrusionOk="0" h="5074" w="2804">
                  <a:moveTo>
                    <a:pt x="0" y="1"/>
                  </a:moveTo>
                  <a:lnTo>
                    <a:pt x="0" y="3309"/>
                  </a:lnTo>
                  <a:cubicBezTo>
                    <a:pt x="0" y="3403"/>
                    <a:pt x="63" y="3529"/>
                    <a:pt x="189" y="3624"/>
                  </a:cubicBezTo>
                  <a:lnTo>
                    <a:pt x="2804" y="5073"/>
                  </a:lnTo>
                  <a:lnTo>
                    <a:pt x="2804" y="1419"/>
                  </a:lnTo>
                  <a:lnTo>
                    <a:pt x="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9" name="Google Shape;4199;p63"/>
            <p:cNvSpPr/>
            <p:nvPr/>
          </p:nvSpPr>
          <p:spPr>
            <a:xfrm>
              <a:off x="-49535775" y="3355650"/>
              <a:ext cx="70100" cy="126850"/>
            </a:xfrm>
            <a:custGeom>
              <a:rect b="b" l="l" r="r" t="t"/>
              <a:pathLst>
                <a:path extrusionOk="0" h="5074" w="2804">
                  <a:moveTo>
                    <a:pt x="2804" y="1"/>
                  </a:moveTo>
                  <a:lnTo>
                    <a:pt x="0" y="1419"/>
                  </a:lnTo>
                  <a:lnTo>
                    <a:pt x="0" y="5073"/>
                  </a:lnTo>
                  <a:lnTo>
                    <a:pt x="2583" y="3624"/>
                  </a:lnTo>
                  <a:cubicBezTo>
                    <a:pt x="2709" y="3529"/>
                    <a:pt x="2804" y="3403"/>
                    <a:pt x="2804" y="3309"/>
                  </a:cubicBezTo>
                  <a:lnTo>
                    <a:pt x="280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0" name="Google Shape;4200;p63"/>
            <p:cNvSpPr/>
            <p:nvPr/>
          </p:nvSpPr>
          <p:spPr>
            <a:xfrm>
              <a:off x="-49685425" y="3183375"/>
              <a:ext cx="140200" cy="69925"/>
            </a:xfrm>
            <a:custGeom>
              <a:rect b="b" l="l" r="r" t="t"/>
              <a:pathLst>
                <a:path extrusionOk="0" h="2797" w="5608">
                  <a:moveTo>
                    <a:pt x="2792" y="0"/>
                  </a:moveTo>
                  <a:cubicBezTo>
                    <a:pt x="2741" y="0"/>
                    <a:pt x="2694" y="8"/>
                    <a:pt x="2647" y="24"/>
                  </a:cubicBezTo>
                  <a:lnTo>
                    <a:pt x="0" y="1378"/>
                  </a:lnTo>
                  <a:lnTo>
                    <a:pt x="2804" y="2796"/>
                  </a:lnTo>
                  <a:lnTo>
                    <a:pt x="5608" y="1378"/>
                  </a:lnTo>
                  <a:lnTo>
                    <a:pt x="2962" y="24"/>
                  </a:lnTo>
                  <a:cubicBezTo>
                    <a:pt x="2899" y="8"/>
                    <a:pt x="2843" y="0"/>
                    <a:pt x="279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01" name="Google Shape;4201;p63"/>
          <p:cNvGrpSpPr/>
          <p:nvPr/>
        </p:nvGrpSpPr>
        <p:grpSpPr>
          <a:xfrm>
            <a:off x="1594339" y="1998078"/>
            <a:ext cx="278289" cy="279544"/>
            <a:chOff x="-49764975" y="3551225"/>
            <a:chExt cx="299300" cy="300650"/>
          </a:xfrm>
        </p:grpSpPr>
        <p:sp>
          <p:nvSpPr>
            <p:cNvPr id="4202" name="Google Shape;4202;p63"/>
            <p:cNvSpPr/>
            <p:nvPr/>
          </p:nvSpPr>
          <p:spPr>
            <a:xfrm>
              <a:off x="-49764975" y="3657325"/>
              <a:ext cx="35450" cy="18125"/>
            </a:xfrm>
            <a:custGeom>
              <a:rect b="b" l="l" r="r" t="t"/>
              <a:pathLst>
                <a:path extrusionOk="0" h="725" w="1418">
                  <a:moveTo>
                    <a:pt x="347" y="0"/>
                  </a:moveTo>
                  <a:cubicBezTo>
                    <a:pt x="158" y="0"/>
                    <a:pt x="0" y="158"/>
                    <a:pt x="0" y="378"/>
                  </a:cubicBezTo>
                  <a:cubicBezTo>
                    <a:pt x="0" y="567"/>
                    <a:pt x="158" y="725"/>
                    <a:pt x="347" y="725"/>
                  </a:cubicBezTo>
                  <a:lnTo>
                    <a:pt x="1040" y="725"/>
                  </a:lnTo>
                  <a:cubicBezTo>
                    <a:pt x="1260" y="725"/>
                    <a:pt x="1418" y="567"/>
                    <a:pt x="1418" y="378"/>
                  </a:cubicBezTo>
                  <a:cubicBezTo>
                    <a:pt x="1386" y="158"/>
                    <a:pt x="1197" y="0"/>
                    <a:pt x="104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3" name="Google Shape;4203;p63"/>
            <p:cNvSpPr/>
            <p:nvPr/>
          </p:nvSpPr>
          <p:spPr>
            <a:xfrm>
              <a:off x="-49763400" y="3598250"/>
              <a:ext cx="31525" cy="29950"/>
            </a:xfrm>
            <a:custGeom>
              <a:rect b="b" l="l" r="r" t="t"/>
              <a:pathLst>
                <a:path extrusionOk="0" h="1198" w="1261">
                  <a:moveTo>
                    <a:pt x="390" y="0"/>
                  </a:moveTo>
                  <a:cubicBezTo>
                    <a:pt x="299" y="0"/>
                    <a:pt x="205" y="32"/>
                    <a:pt x="126" y="95"/>
                  </a:cubicBezTo>
                  <a:cubicBezTo>
                    <a:pt x="0" y="221"/>
                    <a:pt x="0" y="441"/>
                    <a:pt x="126" y="599"/>
                  </a:cubicBezTo>
                  <a:lnTo>
                    <a:pt x="630" y="1103"/>
                  </a:lnTo>
                  <a:cubicBezTo>
                    <a:pt x="693" y="1166"/>
                    <a:pt x="780" y="1197"/>
                    <a:pt x="870" y="1197"/>
                  </a:cubicBezTo>
                  <a:cubicBezTo>
                    <a:pt x="961" y="1197"/>
                    <a:pt x="1056" y="1166"/>
                    <a:pt x="1134" y="1103"/>
                  </a:cubicBezTo>
                  <a:cubicBezTo>
                    <a:pt x="1260" y="1008"/>
                    <a:pt x="1260" y="756"/>
                    <a:pt x="1134" y="599"/>
                  </a:cubicBezTo>
                  <a:lnTo>
                    <a:pt x="630" y="95"/>
                  </a:lnTo>
                  <a:cubicBezTo>
                    <a:pt x="567" y="32"/>
                    <a:pt x="481" y="0"/>
                    <a:pt x="39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4" name="Google Shape;4204;p63"/>
            <p:cNvSpPr/>
            <p:nvPr/>
          </p:nvSpPr>
          <p:spPr>
            <a:xfrm>
              <a:off x="-49763400" y="3703975"/>
              <a:ext cx="31525" cy="30550"/>
            </a:xfrm>
            <a:custGeom>
              <a:rect b="b" l="l" r="r" t="t"/>
              <a:pathLst>
                <a:path extrusionOk="0" h="1222" w="1261">
                  <a:moveTo>
                    <a:pt x="882" y="1"/>
                  </a:moveTo>
                  <a:cubicBezTo>
                    <a:pt x="796" y="1"/>
                    <a:pt x="709" y="40"/>
                    <a:pt x="630" y="119"/>
                  </a:cubicBezTo>
                  <a:lnTo>
                    <a:pt x="126" y="623"/>
                  </a:lnTo>
                  <a:cubicBezTo>
                    <a:pt x="0" y="749"/>
                    <a:pt x="0" y="970"/>
                    <a:pt x="126" y="1127"/>
                  </a:cubicBezTo>
                  <a:cubicBezTo>
                    <a:pt x="189" y="1190"/>
                    <a:pt x="276" y="1222"/>
                    <a:pt x="366" y="1222"/>
                  </a:cubicBezTo>
                  <a:cubicBezTo>
                    <a:pt x="457" y="1222"/>
                    <a:pt x="551" y="1190"/>
                    <a:pt x="630" y="1127"/>
                  </a:cubicBezTo>
                  <a:lnTo>
                    <a:pt x="1134" y="623"/>
                  </a:lnTo>
                  <a:cubicBezTo>
                    <a:pt x="1260" y="497"/>
                    <a:pt x="1260" y="276"/>
                    <a:pt x="1134" y="119"/>
                  </a:cubicBezTo>
                  <a:cubicBezTo>
                    <a:pt x="1056" y="40"/>
                    <a:pt x="969" y="1"/>
                    <a:pt x="88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5" name="Google Shape;4205;p63"/>
            <p:cNvSpPr/>
            <p:nvPr/>
          </p:nvSpPr>
          <p:spPr>
            <a:xfrm>
              <a:off x="-49501125" y="3657325"/>
              <a:ext cx="35450" cy="18125"/>
            </a:xfrm>
            <a:custGeom>
              <a:rect b="b" l="l" r="r" t="t"/>
              <a:pathLst>
                <a:path extrusionOk="0" h="725" w="1418">
                  <a:moveTo>
                    <a:pt x="347" y="0"/>
                  </a:moveTo>
                  <a:cubicBezTo>
                    <a:pt x="158" y="0"/>
                    <a:pt x="0" y="158"/>
                    <a:pt x="0" y="378"/>
                  </a:cubicBezTo>
                  <a:cubicBezTo>
                    <a:pt x="0" y="567"/>
                    <a:pt x="158" y="725"/>
                    <a:pt x="347" y="725"/>
                  </a:cubicBezTo>
                  <a:lnTo>
                    <a:pt x="1071" y="725"/>
                  </a:lnTo>
                  <a:cubicBezTo>
                    <a:pt x="1260" y="725"/>
                    <a:pt x="1418" y="567"/>
                    <a:pt x="1418" y="378"/>
                  </a:cubicBezTo>
                  <a:cubicBezTo>
                    <a:pt x="1418" y="158"/>
                    <a:pt x="1260" y="0"/>
                    <a:pt x="107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6" name="Google Shape;4206;p63"/>
            <p:cNvSpPr/>
            <p:nvPr/>
          </p:nvSpPr>
          <p:spPr>
            <a:xfrm>
              <a:off x="-49499550" y="3598250"/>
              <a:ext cx="31525" cy="30550"/>
            </a:xfrm>
            <a:custGeom>
              <a:rect b="b" l="l" r="r" t="t"/>
              <a:pathLst>
                <a:path extrusionOk="0" h="1222" w="1261">
                  <a:moveTo>
                    <a:pt x="906" y="0"/>
                  </a:moveTo>
                  <a:cubicBezTo>
                    <a:pt x="812" y="0"/>
                    <a:pt x="709" y="32"/>
                    <a:pt x="630" y="95"/>
                  </a:cubicBezTo>
                  <a:lnTo>
                    <a:pt x="126" y="599"/>
                  </a:lnTo>
                  <a:cubicBezTo>
                    <a:pt x="0" y="725"/>
                    <a:pt x="0" y="945"/>
                    <a:pt x="126" y="1103"/>
                  </a:cubicBezTo>
                  <a:cubicBezTo>
                    <a:pt x="205" y="1182"/>
                    <a:pt x="292" y="1221"/>
                    <a:pt x="378" y="1221"/>
                  </a:cubicBezTo>
                  <a:cubicBezTo>
                    <a:pt x="465" y="1221"/>
                    <a:pt x="552" y="1182"/>
                    <a:pt x="630" y="1103"/>
                  </a:cubicBezTo>
                  <a:lnTo>
                    <a:pt x="1134" y="599"/>
                  </a:lnTo>
                  <a:cubicBezTo>
                    <a:pt x="1260" y="473"/>
                    <a:pt x="1260" y="252"/>
                    <a:pt x="1134" y="95"/>
                  </a:cubicBezTo>
                  <a:cubicBezTo>
                    <a:pt x="1087" y="32"/>
                    <a:pt x="1001" y="0"/>
                    <a:pt x="90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7" name="Google Shape;4207;p63"/>
            <p:cNvSpPr/>
            <p:nvPr/>
          </p:nvSpPr>
          <p:spPr>
            <a:xfrm>
              <a:off x="-49499550" y="3704575"/>
              <a:ext cx="31525" cy="29950"/>
            </a:xfrm>
            <a:custGeom>
              <a:rect b="b" l="l" r="r" t="t"/>
              <a:pathLst>
                <a:path extrusionOk="0" h="1198" w="1261">
                  <a:moveTo>
                    <a:pt x="390" y="0"/>
                  </a:moveTo>
                  <a:cubicBezTo>
                    <a:pt x="300" y="0"/>
                    <a:pt x="205" y="32"/>
                    <a:pt x="126" y="95"/>
                  </a:cubicBezTo>
                  <a:cubicBezTo>
                    <a:pt x="0" y="221"/>
                    <a:pt x="0" y="441"/>
                    <a:pt x="126" y="599"/>
                  </a:cubicBezTo>
                  <a:lnTo>
                    <a:pt x="630" y="1103"/>
                  </a:lnTo>
                  <a:cubicBezTo>
                    <a:pt x="693" y="1166"/>
                    <a:pt x="780" y="1198"/>
                    <a:pt x="871" y="1198"/>
                  </a:cubicBezTo>
                  <a:cubicBezTo>
                    <a:pt x="961" y="1198"/>
                    <a:pt x="1056" y="1166"/>
                    <a:pt x="1134" y="1103"/>
                  </a:cubicBezTo>
                  <a:cubicBezTo>
                    <a:pt x="1260" y="1009"/>
                    <a:pt x="1260" y="757"/>
                    <a:pt x="1134" y="599"/>
                  </a:cubicBezTo>
                  <a:lnTo>
                    <a:pt x="630" y="95"/>
                  </a:lnTo>
                  <a:cubicBezTo>
                    <a:pt x="567" y="32"/>
                    <a:pt x="481" y="0"/>
                    <a:pt x="39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8" name="Google Shape;4208;p63"/>
            <p:cNvSpPr/>
            <p:nvPr/>
          </p:nvSpPr>
          <p:spPr>
            <a:xfrm>
              <a:off x="-49725600" y="3551225"/>
              <a:ext cx="215050" cy="210875"/>
            </a:xfrm>
            <a:custGeom>
              <a:rect b="b" l="l" r="r" t="t"/>
              <a:pathLst>
                <a:path extrusionOk="0" h="8435" w="8602">
                  <a:moveTo>
                    <a:pt x="4354" y="0"/>
                  </a:moveTo>
                  <a:cubicBezTo>
                    <a:pt x="4070" y="0"/>
                    <a:pt x="3783" y="28"/>
                    <a:pt x="3497" y="86"/>
                  </a:cubicBezTo>
                  <a:cubicBezTo>
                    <a:pt x="1922" y="401"/>
                    <a:pt x="630" y="1724"/>
                    <a:pt x="252" y="3299"/>
                  </a:cubicBezTo>
                  <a:cubicBezTo>
                    <a:pt x="0" y="4654"/>
                    <a:pt x="347" y="6040"/>
                    <a:pt x="1261" y="7017"/>
                  </a:cubicBezTo>
                  <a:cubicBezTo>
                    <a:pt x="1607" y="7395"/>
                    <a:pt x="1828" y="7930"/>
                    <a:pt x="1922" y="8434"/>
                  </a:cubicBezTo>
                  <a:lnTo>
                    <a:pt x="3025" y="8434"/>
                  </a:lnTo>
                  <a:lnTo>
                    <a:pt x="3025" y="5284"/>
                  </a:lnTo>
                  <a:cubicBezTo>
                    <a:pt x="3025" y="5158"/>
                    <a:pt x="4064" y="3141"/>
                    <a:pt x="4127" y="3047"/>
                  </a:cubicBezTo>
                  <a:cubicBezTo>
                    <a:pt x="4190" y="2921"/>
                    <a:pt x="4317" y="2858"/>
                    <a:pt x="4443" y="2858"/>
                  </a:cubicBezTo>
                  <a:cubicBezTo>
                    <a:pt x="4569" y="2858"/>
                    <a:pt x="4695" y="2921"/>
                    <a:pt x="4758" y="3047"/>
                  </a:cubicBezTo>
                  <a:cubicBezTo>
                    <a:pt x="4852" y="3141"/>
                    <a:pt x="5860" y="5158"/>
                    <a:pt x="5860" y="5284"/>
                  </a:cubicBezTo>
                  <a:lnTo>
                    <a:pt x="5860" y="8434"/>
                  </a:lnTo>
                  <a:lnTo>
                    <a:pt x="6963" y="8434"/>
                  </a:lnTo>
                  <a:cubicBezTo>
                    <a:pt x="7057" y="7930"/>
                    <a:pt x="7278" y="7395"/>
                    <a:pt x="7625" y="6985"/>
                  </a:cubicBezTo>
                  <a:cubicBezTo>
                    <a:pt x="8255" y="6260"/>
                    <a:pt x="8601" y="5284"/>
                    <a:pt x="8601" y="4244"/>
                  </a:cubicBezTo>
                  <a:cubicBezTo>
                    <a:pt x="8601" y="2984"/>
                    <a:pt x="8066" y="1787"/>
                    <a:pt x="7026" y="936"/>
                  </a:cubicBezTo>
                  <a:cubicBezTo>
                    <a:pt x="6270" y="327"/>
                    <a:pt x="5327" y="0"/>
                    <a:pt x="435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9" name="Google Shape;4209;p63"/>
            <p:cNvSpPr/>
            <p:nvPr/>
          </p:nvSpPr>
          <p:spPr>
            <a:xfrm>
              <a:off x="-49633450" y="3697475"/>
              <a:ext cx="35475" cy="65400"/>
            </a:xfrm>
            <a:custGeom>
              <a:rect b="b" l="l" r="r" t="t"/>
              <a:pathLst>
                <a:path extrusionOk="0" h="2616" w="1419">
                  <a:moveTo>
                    <a:pt x="0" y="1"/>
                  </a:moveTo>
                  <a:lnTo>
                    <a:pt x="0" y="2616"/>
                  </a:lnTo>
                  <a:lnTo>
                    <a:pt x="1418" y="2616"/>
                  </a:lnTo>
                  <a:lnTo>
                    <a:pt x="1418" y="1"/>
                  </a:lnTo>
                  <a:cubicBezTo>
                    <a:pt x="1198" y="95"/>
                    <a:pt x="946" y="127"/>
                    <a:pt x="725" y="127"/>
                  </a:cubicBezTo>
                  <a:cubicBezTo>
                    <a:pt x="473" y="127"/>
                    <a:pt x="252" y="95"/>
                    <a:pt x="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0" name="Google Shape;4210;p63"/>
            <p:cNvSpPr/>
            <p:nvPr/>
          </p:nvSpPr>
          <p:spPr>
            <a:xfrm>
              <a:off x="-49676775" y="3780975"/>
              <a:ext cx="123675" cy="34675"/>
            </a:xfrm>
            <a:custGeom>
              <a:rect b="b" l="l" r="r" t="t"/>
              <a:pathLst>
                <a:path extrusionOk="0" h="1387" w="4947">
                  <a:moveTo>
                    <a:pt x="1" y="0"/>
                  </a:moveTo>
                  <a:lnTo>
                    <a:pt x="1" y="347"/>
                  </a:lnTo>
                  <a:cubicBezTo>
                    <a:pt x="1" y="946"/>
                    <a:pt x="473" y="1387"/>
                    <a:pt x="1072" y="1387"/>
                  </a:cubicBezTo>
                  <a:lnTo>
                    <a:pt x="3876" y="1387"/>
                  </a:lnTo>
                  <a:cubicBezTo>
                    <a:pt x="4474" y="1387"/>
                    <a:pt x="4947" y="946"/>
                    <a:pt x="4947" y="347"/>
                  </a:cubicBezTo>
                  <a:lnTo>
                    <a:pt x="494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1" name="Google Shape;4211;p63"/>
            <p:cNvSpPr/>
            <p:nvPr/>
          </p:nvSpPr>
          <p:spPr>
            <a:xfrm>
              <a:off x="-49630300" y="3651800"/>
              <a:ext cx="29150" cy="31325"/>
            </a:xfrm>
            <a:custGeom>
              <a:rect b="b" l="l" r="r" t="t"/>
              <a:pathLst>
                <a:path extrusionOk="0" h="1253" w="1166">
                  <a:moveTo>
                    <a:pt x="599" y="1"/>
                  </a:moveTo>
                  <a:lnTo>
                    <a:pt x="0" y="1135"/>
                  </a:lnTo>
                  <a:cubicBezTo>
                    <a:pt x="189" y="1214"/>
                    <a:pt x="386" y="1253"/>
                    <a:pt x="583" y="1253"/>
                  </a:cubicBezTo>
                  <a:cubicBezTo>
                    <a:pt x="780" y="1253"/>
                    <a:pt x="977" y="1214"/>
                    <a:pt x="1166" y="1135"/>
                  </a:cubicBezTo>
                  <a:lnTo>
                    <a:pt x="59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2" name="Google Shape;4212;p63"/>
            <p:cNvSpPr/>
            <p:nvPr/>
          </p:nvSpPr>
          <p:spPr>
            <a:xfrm>
              <a:off x="-49657875" y="3833750"/>
              <a:ext cx="85100" cy="18125"/>
            </a:xfrm>
            <a:custGeom>
              <a:rect b="b" l="l" r="r" t="t"/>
              <a:pathLst>
                <a:path extrusionOk="0" h="725" w="3404">
                  <a:moveTo>
                    <a:pt x="1" y="0"/>
                  </a:moveTo>
                  <a:cubicBezTo>
                    <a:pt x="158" y="410"/>
                    <a:pt x="536" y="725"/>
                    <a:pt x="977" y="725"/>
                  </a:cubicBezTo>
                  <a:lnTo>
                    <a:pt x="2395" y="725"/>
                  </a:lnTo>
                  <a:cubicBezTo>
                    <a:pt x="2868" y="725"/>
                    <a:pt x="3246" y="410"/>
                    <a:pt x="34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13" name="Google Shape;4213;p63"/>
          <p:cNvGrpSpPr/>
          <p:nvPr/>
        </p:nvGrpSpPr>
        <p:grpSpPr>
          <a:xfrm>
            <a:off x="1592502" y="2435303"/>
            <a:ext cx="281962" cy="279242"/>
            <a:chOff x="-49766550" y="3920175"/>
            <a:chExt cx="303250" cy="300325"/>
          </a:xfrm>
        </p:grpSpPr>
        <p:sp>
          <p:nvSpPr>
            <p:cNvPr id="4214" name="Google Shape;4214;p63"/>
            <p:cNvSpPr/>
            <p:nvPr/>
          </p:nvSpPr>
          <p:spPr>
            <a:xfrm>
              <a:off x="-49764975" y="3920175"/>
              <a:ext cx="228425" cy="89225"/>
            </a:xfrm>
            <a:custGeom>
              <a:rect b="b" l="l" r="r" t="t"/>
              <a:pathLst>
                <a:path extrusionOk="0" h="3569" w="9137">
                  <a:moveTo>
                    <a:pt x="4568" y="1"/>
                  </a:moveTo>
                  <a:cubicBezTo>
                    <a:pt x="2284" y="1"/>
                    <a:pt x="0" y="592"/>
                    <a:pt x="0" y="1773"/>
                  </a:cubicBezTo>
                  <a:cubicBezTo>
                    <a:pt x="0" y="2970"/>
                    <a:pt x="2300" y="3569"/>
                    <a:pt x="4568" y="3569"/>
                  </a:cubicBezTo>
                  <a:cubicBezTo>
                    <a:pt x="6837" y="3569"/>
                    <a:pt x="9137" y="2970"/>
                    <a:pt x="9137" y="1773"/>
                  </a:cubicBezTo>
                  <a:cubicBezTo>
                    <a:pt x="9137" y="592"/>
                    <a:pt x="6852" y="1"/>
                    <a:pt x="456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5" name="Google Shape;4215;p63"/>
            <p:cNvSpPr/>
            <p:nvPr/>
          </p:nvSpPr>
          <p:spPr>
            <a:xfrm>
              <a:off x="-49764975" y="3998350"/>
              <a:ext cx="141775" cy="115800"/>
            </a:xfrm>
            <a:custGeom>
              <a:rect b="b" l="l" r="r" t="t"/>
              <a:pathLst>
                <a:path extrusionOk="0" h="4632" w="5671">
                  <a:moveTo>
                    <a:pt x="0" y="1"/>
                  </a:moveTo>
                  <a:lnTo>
                    <a:pt x="0" y="3939"/>
                  </a:lnTo>
                  <a:cubicBezTo>
                    <a:pt x="0" y="4317"/>
                    <a:pt x="315" y="4632"/>
                    <a:pt x="693" y="4632"/>
                  </a:cubicBezTo>
                  <a:cubicBezTo>
                    <a:pt x="1103" y="4632"/>
                    <a:pt x="1418" y="4317"/>
                    <a:pt x="1418" y="3939"/>
                  </a:cubicBezTo>
                  <a:lnTo>
                    <a:pt x="1418" y="2868"/>
                  </a:lnTo>
                  <a:cubicBezTo>
                    <a:pt x="1418" y="2269"/>
                    <a:pt x="1890" y="1796"/>
                    <a:pt x="2457" y="1796"/>
                  </a:cubicBezTo>
                  <a:cubicBezTo>
                    <a:pt x="3056" y="1796"/>
                    <a:pt x="3529" y="2269"/>
                    <a:pt x="3529" y="2868"/>
                  </a:cubicBezTo>
                  <a:lnTo>
                    <a:pt x="3529" y="3592"/>
                  </a:lnTo>
                  <a:cubicBezTo>
                    <a:pt x="3529" y="3781"/>
                    <a:pt x="3686" y="3939"/>
                    <a:pt x="3875" y="3939"/>
                  </a:cubicBezTo>
                  <a:cubicBezTo>
                    <a:pt x="4096" y="3939"/>
                    <a:pt x="4253" y="3781"/>
                    <a:pt x="4253" y="3592"/>
                  </a:cubicBezTo>
                  <a:lnTo>
                    <a:pt x="4253" y="2868"/>
                  </a:lnTo>
                  <a:cubicBezTo>
                    <a:pt x="4253" y="2427"/>
                    <a:pt x="4568" y="1954"/>
                    <a:pt x="5041" y="1828"/>
                  </a:cubicBezTo>
                  <a:cubicBezTo>
                    <a:pt x="5104" y="1796"/>
                    <a:pt x="5198" y="1796"/>
                    <a:pt x="5293" y="1796"/>
                  </a:cubicBezTo>
                  <a:cubicBezTo>
                    <a:pt x="5513" y="1796"/>
                    <a:pt x="5671" y="1639"/>
                    <a:pt x="5671" y="1450"/>
                  </a:cubicBezTo>
                  <a:lnTo>
                    <a:pt x="5671" y="1040"/>
                  </a:lnTo>
                  <a:cubicBezTo>
                    <a:pt x="5293" y="1103"/>
                    <a:pt x="4946" y="1103"/>
                    <a:pt x="4600" y="1103"/>
                  </a:cubicBezTo>
                  <a:cubicBezTo>
                    <a:pt x="2899" y="1103"/>
                    <a:pt x="1008" y="788"/>
                    <a:pt x="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6" name="Google Shape;4216;p63"/>
            <p:cNvSpPr/>
            <p:nvPr/>
          </p:nvSpPr>
          <p:spPr>
            <a:xfrm>
              <a:off x="-49627150" y="3996000"/>
              <a:ext cx="163850" cy="148100"/>
            </a:xfrm>
            <a:custGeom>
              <a:rect b="b" l="l" r="r" t="t"/>
              <a:pathLst>
                <a:path extrusionOk="0" h="5924" w="6554">
                  <a:moveTo>
                    <a:pt x="3655" y="725"/>
                  </a:moveTo>
                  <a:cubicBezTo>
                    <a:pt x="4348" y="1040"/>
                    <a:pt x="5041" y="1544"/>
                    <a:pt x="5451" y="2206"/>
                  </a:cubicBezTo>
                  <a:cubicBezTo>
                    <a:pt x="5766" y="2678"/>
                    <a:pt x="5860" y="3308"/>
                    <a:pt x="5671" y="3875"/>
                  </a:cubicBezTo>
                  <a:cubicBezTo>
                    <a:pt x="5451" y="4411"/>
                    <a:pt x="5041" y="4852"/>
                    <a:pt x="4443" y="5041"/>
                  </a:cubicBezTo>
                  <a:cubicBezTo>
                    <a:pt x="4171" y="5132"/>
                    <a:pt x="3899" y="5193"/>
                    <a:pt x="3655" y="5198"/>
                  </a:cubicBezTo>
                  <a:lnTo>
                    <a:pt x="3655" y="5198"/>
                  </a:lnTo>
                  <a:lnTo>
                    <a:pt x="3655" y="725"/>
                  </a:lnTo>
                  <a:close/>
                  <a:moveTo>
                    <a:pt x="3718" y="0"/>
                  </a:moveTo>
                  <a:cubicBezTo>
                    <a:pt x="3088" y="599"/>
                    <a:pt x="1985" y="914"/>
                    <a:pt x="820" y="1071"/>
                  </a:cubicBezTo>
                  <a:lnTo>
                    <a:pt x="820" y="1544"/>
                  </a:lnTo>
                  <a:cubicBezTo>
                    <a:pt x="820" y="2048"/>
                    <a:pt x="473" y="2489"/>
                    <a:pt x="0" y="2584"/>
                  </a:cubicBezTo>
                  <a:lnTo>
                    <a:pt x="1009" y="3938"/>
                  </a:lnTo>
                  <a:cubicBezTo>
                    <a:pt x="1619" y="4793"/>
                    <a:pt x="2554" y="5263"/>
                    <a:pt x="3557" y="5263"/>
                  </a:cubicBezTo>
                  <a:cubicBezTo>
                    <a:pt x="3579" y="5263"/>
                    <a:pt x="3601" y="5263"/>
                    <a:pt x="3624" y="5262"/>
                  </a:cubicBezTo>
                  <a:lnTo>
                    <a:pt x="3624" y="5262"/>
                  </a:lnTo>
                  <a:lnTo>
                    <a:pt x="3624" y="5923"/>
                  </a:lnTo>
                  <a:cubicBezTo>
                    <a:pt x="3970" y="5923"/>
                    <a:pt x="4317" y="5829"/>
                    <a:pt x="4632" y="5734"/>
                  </a:cubicBezTo>
                  <a:cubicBezTo>
                    <a:pt x="5419" y="5451"/>
                    <a:pt x="6018" y="4852"/>
                    <a:pt x="6301" y="4096"/>
                  </a:cubicBezTo>
                  <a:cubicBezTo>
                    <a:pt x="6553" y="3371"/>
                    <a:pt x="6459" y="2521"/>
                    <a:pt x="6018" y="1859"/>
                  </a:cubicBezTo>
                  <a:cubicBezTo>
                    <a:pt x="5451" y="1040"/>
                    <a:pt x="4632" y="410"/>
                    <a:pt x="371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7" name="Google Shape;4217;p63"/>
            <p:cNvSpPr/>
            <p:nvPr/>
          </p:nvSpPr>
          <p:spPr>
            <a:xfrm>
              <a:off x="-49766550" y="4061375"/>
              <a:ext cx="230000" cy="159125"/>
            </a:xfrm>
            <a:custGeom>
              <a:rect b="b" l="l" r="r" t="t"/>
              <a:pathLst>
                <a:path extrusionOk="0" h="6365" w="9200">
                  <a:moveTo>
                    <a:pt x="2489" y="0"/>
                  </a:moveTo>
                  <a:cubicBezTo>
                    <a:pt x="2300" y="0"/>
                    <a:pt x="2142" y="158"/>
                    <a:pt x="2142" y="347"/>
                  </a:cubicBezTo>
                  <a:lnTo>
                    <a:pt x="2142" y="1418"/>
                  </a:lnTo>
                  <a:cubicBezTo>
                    <a:pt x="2142" y="2205"/>
                    <a:pt x="1481" y="2836"/>
                    <a:pt x="725" y="2836"/>
                  </a:cubicBezTo>
                  <a:cubicBezTo>
                    <a:pt x="441" y="2836"/>
                    <a:pt x="221" y="2741"/>
                    <a:pt x="0" y="2647"/>
                  </a:cubicBezTo>
                  <a:lnTo>
                    <a:pt x="0" y="4600"/>
                  </a:lnTo>
                  <a:cubicBezTo>
                    <a:pt x="0" y="5734"/>
                    <a:pt x="2331" y="6364"/>
                    <a:pt x="4631" y="6364"/>
                  </a:cubicBezTo>
                  <a:cubicBezTo>
                    <a:pt x="6900" y="6364"/>
                    <a:pt x="9200" y="5797"/>
                    <a:pt x="9200" y="4600"/>
                  </a:cubicBezTo>
                  <a:lnTo>
                    <a:pt x="9200" y="3340"/>
                  </a:lnTo>
                  <a:cubicBezTo>
                    <a:pt x="9121" y="3353"/>
                    <a:pt x="9033" y="3360"/>
                    <a:pt x="8938" y="3360"/>
                  </a:cubicBezTo>
                  <a:cubicBezTo>
                    <a:pt x="8153" y="3360"/>
                    <a:pt x="6857" y="2888"/>
                    <a:pt x="5986" y="1764"/>
                  </a:cubicBezTo>
                  <a:lnTo>
                    <a:pt x="4978" y="378"/>
                  </a:lnTo>
                  <a:lnTo>
                    <a:pt x="4978" y="1071"/>
                  </a:lnTo>
                  <a:cubicBezTo>
                    <a:pt x="4978" y="1638"/>
                    <a:pt x="4505" y="2111"/>
                    <a:pt x="3907" y="2111"/>
                  </a:cubicBezTo>
                  <a:cubicBezTo>
                    <a:pt x="3308" y="2111"/>
                    <a:pt x="2836" y="1638"/>
                    <a:pt x="2836" y="1071"/>
                  </a:cubicBezTo>
                  <a:lnTo>
                    <a:pt x="2836" y="347"/>
                  </a:lnTo>
                  <a:cubicBezTo>
                    <a:pt x="2836" y="158"/>
                    <a:pt x="2678" y="0"/>
                    <a:pt x="248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18" name="Google Shape;4218;p63"/>
          <p:cNvGrpSpPr/>
          <p:nvPr/>
        </p:nvGrpSpPr>
        <p:grpSpPr>
          <a:xfrm>
            <a:off x="3778658" y="1559601"/>
            <a:ext cx="280497" cy="278312"/>
            <a:chOff x="-47892800" y="3200500"/>
            <a:chExt cx="301675" cy="299325"/>
          </a:xfrm>
        </p:grpSpPr>
        <p:sp>
          <p:nvSpPr>
            <p:cNvPr id="4219" name="Google Shape;4219;p63"/>
            <p:cNvSpPr/>
            <p:nvPr/>
          </p:nvSpPr>
          <p:spPr>
            <a:xfrm>
              <a:off x="-47892800" y="3200500"/>
              <a:ext cx="301675" cy="177225"/>
            </a:xfrm>
            <a:custGeom>
              <a:rect b="b" l="l" r="r" t="t"/>
              <a:pathLst>
                <a:path extrusionOk="0" h="7089" w="12067">
                  <a:moveTo>
                    <a:pt x="347" y="0"/>
                  </a:moveTo>
                  <a:cubicBezTo>
                    <a:pt x="158" y="0"/>
                    <a:pt x="0" y="158"/>
                    <a:pt x="0" y="378"/>
                  </a:cubicBezTo>
                  <a:lnTo>
                    <a:pt x="0" y="1796"/>
                  </a:lnTo>
                  <a:cubicBezTo>
                    <a:pt x="0" y="1985"/>
                    <a:pt x="158" y="2143"/>
                    <a:pt x="347" y="2143"/>
                  </a:cubicBezTo>
                  <a:lnTo>
                    <a:pt x="1765" y="2143"/>
                  </a:lnTo>
                  <a:cubicBezTo>
                    <a:pt x="1985" y="2143"/>
                    <a:pt x="2143" y="1985"/>
                    <a:pt x="2143" y="1796"/>
                  </a:cubicBezTo>
                  <a:lnTo>
                    <a:pt x="2143" y="1418"/>
                  </a:lnTo>
                  <a:lnTo>
                    <a:pt x="5010" y="1418"/>
                  </a:lnTo>
                  <a:cubicBezTo>
                    <a:pt x="4915" y="1576"/>
                    <a:pt x="3277" y="4506"/>
                    <a:pt x="3182" y="4663"/>
                  </a:cubicBezTo>
                  <a:lnTo>
                    <a:pt x="4821" y="7089"/>
                  </a:lnTo>
                  <a:lnTo>
                    <a:pt x="5671" y="7089"/>
                  </a:lnTo>
                  <a:lnTo>
                    <a:pt x="5671" y="5577"/>
                  </a:lnTo>
                  <a:cubicBezTo>
                    <a:pt x="5293" y="5419"/>
                    <a:pt x="4978" y="5010"/>
                    <a:pt x="4978" y="4569"/>
                  </a:cubicBezTo>
                  <a:cubicBezTo>
                    <a:pt x="4978" y="4001"/>
                    <a:pt x="5451" y="3529"/>
                    <a:pt x="6018" y="3529"/>
                  </a:cubicBezTo>
                  <a:cubicBezTo>
                    <a:pt x="6616" y="3529"/>
                    <a:pt x="7089" y="4001"/>
                    <a:pt x="7089" y="4569"/>
                  </a:cubicBezTo>
                  <a:cubicBezTo>
                    <a:pt x="7089" y="5041"/>
                    <a:pt x="6805" y="5419"/>
                    <a:pt x="6396" y="5577"/>
                  </a:cubicBezTo>
                  <a:lnTo>
                    <a:pt x="6396" y="7026"/>
                  </a:lnTo>
                  <a:lnTo>
                    <a:pt x="7247" y="7026"/>
                  </a:lnTo>
                  <a:lnTo>
                    <a:pt x="8853" y="4569"/>
                  </a:lnTo>
                  <a:cubicBezTo>
                    <a:pt x="8790" y="4411"/>
                    <a:pt x="7120" y="1513"/>
                    <a:pt x="7057" y="1355"/>
                  </a:cubicBezTo>
                  <a:lnTo>
                    <a:pt x="9924" y="1355"/>
                  </a:lnTo>
                  <a:lnTo>
                    <a:pt x="9924" y="1702"/>
                  </a:lnTo>
                  <a:cubicBezTo>
                    <a:pt x="9924" y="1891"/>
                    <a:pt x="10082" y="2048"/>
                    <a:pt x="10271" y="2048"/>
                  </a:cubicBezTo>
                  <a:lnTo>
                    <a:pt x="11689" y="2048"/>
                  </a:lnTo>
                  <a:cubicBezTo>
                    <a:pt x="11909" y="2048"/>
                    <a:pt x="12067" y="1891"/>
                    <a:pt x="12067" y="1702"/>
                  </a:cubicBezTo>
                  <a:lnTo>
                    <a:pt x="12067" y="284"/>
                  </a:lnTo>
                  <a:cubicBezTo>
                    <a:pt x="12004" y="158"/>
                    <a:pt x="11846" y="0"/>
                    <a:pt x="11657" y="0"/>
                  </a:cubicBezTo>
                  <a:lnTo>
                    <a:pt x="10239" y="0"/>
                  </a:lnTo>
                  <a:cubicBezTo>
                    <a:pt x="10050" y="0"/>
                    <a:pt x="9893" y="158"/>
                    <a:pt x="9893" y="378"/>
                  </a:cubicBezTo>
                  <a:lnTo>
                    <a:pt x="9893" y="725"/>
                  </a:lnTo>
                  <a:lnTo>
                    <a:pt x="6616" y="725"/>
                  </a:lnTo>
                  <a:lnTo>
                    <a:pt x="6301" y="221"/>
                  </a:lnTo>
                  <a:cubicBezTo>
                    <a:pt x="6238" y="95"/>
                    <a:pt x="6120" y="32"/>
                    <a:pt x="6002" y="32"/>
                  </a:cubicBezTo>
                  <a:cubicBezTo>
                    <a:pt x="5884" y="32"/>
                    <a:pt x="5766" y="95"/>
                    <a:pt x="5703" y="221"/>
                  </a:cubicBezTo>
                  <a:lnTo>
                    <a:pt x="5388" y="725"/>
                  </a:lnTo>
                  <a:lnTo>
                    <a:pt x="2143" y="725"/>
                  </a:lnTo>
                  <a:lnTo>
                    <a:pt x="2143" y="378"/>
                  </a:lnTo>
                  <a:cubicBezTo>
                    <a:pt x="2143" y="158"/>
                    <a:pt x="1985" y="0"/>
                    <a:pt x="176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0" name="Google Shape;4220;p63"/>
            <p:cNvSpPr/>
            <p:nvPr/>
          </p:nvSpPr>
          <p:spPr>
            <a:xfrm>
              <a:off x="-47751825" y="3306025"/>
              <a:ext cx="17350" cy="18150"/>
            </a:xfrm>
            <a:custGeom>
              <a:rect b="b" l="l" r="r" t="t"/>
              <a:pathLst>
                <a:path extrusionOk="0" h="726" w="694">
                  <a:moveTo>
                    <a:pt x="347" y="1"/>
                  </a:moveTo>
                  <a:cubicBezTo>
                    <a:pt x="158" y="1"/>
                    <a:pt x="1" y="159"/>
                    <a:pt x="1" y="348"/>
                  </a:cubicBezTo>
                  <a:cubicBezTo>
                    <a:pt x="1" y="568"/>
                    <a:pt x="158" y="726"/>
                    <a:pt x="347" y="726"/>
                  </a:cubicBezTo>
                  <a:cubicBezTo>
                    <a:pt x="536" y="726"/>
                    <a:pt x="694" y="568"/>
                    <a:pt x="694" y="348"/>
                  </a:cubicBezTo>
                  <a:cubicBezTo>
                    <a:pt x="694" y="159"/>
                    <a:pt x="536" y="1"/>
                    <a:pt x="3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1" name="Google Shape;4221;p63"/>
            <p:cNvSpPr/>
            <p:nvPr/>
          </p:nvSpPr>
          <p:spPr>
            <a:xfrm>
              <a:off x="-47786475" y="3395050"/>
              <a:ext cx="87450" cy="17350"/>
            </a:xfrm>
            <a:custGeom>
              <a:rect b="b" l="l" r="r" t="t"/>
              <a:pathLst>
                <a:path extrusionOk="0" h="694" w="3498">
                  <a:moveTo>
                    <a:pt x="347" y="0"/>
                  </a:moveTo>
                  <a:cubicBezTo>
                    <a:pt x="158" y="0"/>
                    <a:pt x="1" y="158"/>
                    <a:pt x="1" y="347"/>
                  </a:cubicBezTo>
                  <a:lnTo>
                    <a:pt x="1" y="693"/>
                  </a:lnTo>
                  <a:lnTo>
                    <a:pt x="3498" y="693"/>
                  </a:lnTo>
                  <a:lnTo>
                    <a:pt x="3498" y="347"/>
                  </a:lnTo>
                  <a:cubicBezTo>
                    <a:pt x="3498" y="158"/>
                    <a:pt x="3372" y="0"/>
                    <a:pt x="315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2" name="Google Shape;4222;p63"/>
            <p:cNvSpPr/>
            <p:nvPr/>
          </p:nvSpPr>
          <p:spPr>
            <a:xfrm>
              <a:off x="-47692750" y="3271375"/>
              <a:ext cx="101625" cy="140225"/>
            </a:xfrm>
            <a:custGeom>
              <a:rect b="b" l="l" r="r" t="t"/>
              <a:pathLst>
                <a:path extrusionOk="0" h="5609" w="4065">
                  <a:moveTo>
                    <a:pt x="631" y="1"/>
                  </a:moveTo>
                  <a:lnTo>
                    <a:pt x="1576" y="1639"/>
                  </a:lnTo>
                  <a:cubicBezTo>
                    <a:pt x="1639" y="1734"/>
                    <a:pt x="1639" y="1891"/>
                    <a:pt x="1576" y="1986"/>
                  </a:cubicBezTo>
                  <a:lnTo>
                    <a:pt x="1" y="4348"/>
                  </a:lnTo>
                  <a:cubicBezTo>
                    <a:pt x="316" y="4537"/>
                    <a:pt x="505" y="4853"/>
                    <a:pt x="505" y="5262"/>
                  </a:cubicBezTo>
                  <a:lnTo>
                    <a:pt x="505" y="5609"/>
                  </a:lnTo>
                  <a:lnTo>
                    <a:pt x="4065" y="5609"/>
                  </a:lnTo>
                  <a:lnTo>
                    <a:pt x="4065" y="1040"/>
                  </a:lnTo>
                  <a:cubicBezTo>
                    <a:pt x="4002" y="473"/>
                    <a:pt x="3561" y="1"/>
                    <a:pt x="296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3" name="Google Shape;4223;p63"/>
            <p:cNvSpPr/>
            <p:nvPr/>
          </p:nvSpPr>
          <p:spPr>
            <a:xfrm>
              <a:off x="-47891225" y="3272950"/>
              <a:ext cx="100050" cy="140225"/>
            </a:xfrm>
            <a:custGeom>
              <a:rect b="b" l="l" r="r" t="t"/>
              <a:pathLst>
                <a:path extrusionOk="0" h="5609" w="4002">
                  <a:moveTo>
                    <a:pt x="1040" y="1"/>
                  </a:moveTo>
                  <a:cubicBezTo>
                    <a:pt x="473" y="1"/>
                    <a:pt x="0" y="442"/>
                    <a:pt x="0" y="1040"/>
                  </a:cubicBezTo>
                  <a:lnTo>
                    <a:pt x="0" y="5609"/>
                  </a:lnTo>
                  <a:lnTo>
                    <a:pt x="3529" y="5609"/>
                  </a:lnTo>
                  <a:lnTo>
                    <a:pt x="3529" y="5231"/>
                  </a:lnTo>
                  <a:lnTo>
                    <a:pt x="3497" y="5231"/>
                  </a:lnTo>
                  <a:cubicBezTo>
                    <a:pt x="3497" y="4821"/>
                    <a:pt x="3686" y="4506"/>
                    <a:pt x="4002" y="4317"/>
                  </a:cubicBezTo>
                  <a:lnTo>
                    <a:pt x="2426" y="1954"/>
                  </a:lnTo>
                  <a:cubicBezTo>
                    <a:pt x="2363" y="1828"/>
                    <a:pt x="2363" y="1734"/>
                    <a:pt x="2426" y="1608"/>
                  </a:cubicBezTo>
                  <a:lnTo>
                    <a:pt x="337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4" name="Google Shape;4224;p63"/>
            <p:cNvSpPr/>
            <p:nvPr/>
          </p:nvSpPr>
          <p:spPr>
            <a:xfrm>
              <a:off x="-47892800" y="3428900"/>
              <a:ext cx="300100" cy="70925"/>
            </a:xfrm>
            <a:custGeom>
              <a:rect b="b" l="l" r="r" t="t"/>
              <a:pathLst>
                <a:path extrusionOk="0" h="2837" w="12004">
                  <a:moveTo>
                    <a:pt x="0" y="1"/>
                  </a:moveTo>
                  <a:lnTo>
                    <a:pt x="0" y="379"/>
                  </a:lnTo>
                  <a:cubicBezTo>
                    <a:pt x="0" y="946"/>
                    <a:pt x="473" y="1418"/>
                    <a:pt x="1072" y="1418"/>
                  </a:cubicBezTo>
                  <a:lnTo>
                    <a:pt x="4978" y="1418"/>
                  </a:lnTo>
                  <a:lnTo>
                    <a:pt x="4978" y="2143"/>
                  </a:lnTo>
                  <a:lnTo>
                    <a:pt x="3907" y="2143"/>
                  </a:lnTo>
                  <a:cubicBezTo>
                    <a:pt x="3718" y="2143"/>
                    <a:pt x="3560" y="2301"/>
                    <a:pt x="3560" y="2490"/>
                  </a:cubicBezTo>
                  <a:cubicBezTo>
                    <a:pt x="3560" y="2679"/>
                    <a:pt x="3718" y="2836"/>
                    <a:pt x="3907" y="2836"/>
                  </a:cubicBezTo>
                  <a:lnTo>
                    <a:pt x="8129" y="2836"/>
                  </a:lnTo>
                  <a:cubicBezTo>
                    <a:pt x="8318" y="2836"/>
                    <a:pt x="8475" y="2679"/>
                    <a:pt x="8475" y="2490"/>
                  </a:cubicBezTo>
                  <a:cubicBezTo>
                    <a:pt x="8475" y="2301"/>
                    <a:pt x="8318" y="2143"/>
                    <a:pt x="8129" y="2143"/>
                  </a:cubicBezTo>
                  <a:lnTo>
                    <a:pt x="7057" y="2143"/>
                  </a:lnTo>
                  <a:lnTo>
                    <a:pt x="7057" y="1418"/>
                  </a:lnTo>
                  <a:lnTo>
                    <a:pt x="10964" y="1418"/>
                  </a:lnTo>
                  <a:cubicBezTo>
                    <a:pt x="11531" y="1418"/>
                    <a:pt x="12004" y="946"/>
                    <a:pt x="12004" y="379"/>
                  </a:cubicBezTo>
                  <a:lnTo>
                    <a:pt x="1200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25" name="Google Shape;4225;p63"/>
          <p:cNvGrpSpPr/>
          <p:nvPr/>
        </p:nvGrpSpPr>
        <p:grpSpPr>
          <a:xfrm>
            <a:off x="3828821" y="1998334"/>
            <a:ext cx="180172" cy="279033"/>
            <a:chOff x="-47839250" y="3569100"/>
            <a:chExt cx="193775" cy="300100"/>
          </a:xfrm>
        </p:grpSpPr>
        <p:sp>
          <p:nvSpPr>
            <p:cNvPr id="4226" name="Google Shape;4226;p63"/>
            <p:cNvSpPr/>
            <p:nvPr/>
          </p:nvSpPr>
          <p:spPr>
            <a:xfrm>
              <a:off x="-47786475" y="3657325"/>
              <a:ext cx="51225" cy="51200"/>
            </a:xfrm>
            <a:custGeom>
              <a:rect b="b" l="l" r="r" t="t"/>
              <a:pathLst>
                <a:path extrusionOk="0" h="2048" w="2049">
                  <a:moveTo>
                    <a:pt x="1072" y="0"/>
                  </a:moveTo>
                  <a:cubicBezTo>
                    <a:pt x="473" y="0"/>
                    <a:pt x="1" y="473"/>
                    <a:pt x="1" y="1071"/>
                  </a:cubicBezTo>
                  <a:cubicBezTo>
                    <a:pt x="1" y="1544"/>
                    <a:pt x="284" y="1890"/>
                    <a:pt x="725" y="2048"/>
                  </a:cubicBezTo>
                  <a:lnTo>
                    <a:pt x="725" y="1071"/>
                  </a:lnTo>
                  <a:cubicBezTo>
                    <a:pt x="725" y="882"/>
                    <a:pt x="883" y="725"/>
                    <a:pt x="1072" y="725"/>
                  </a:cubicBezTo>
                  <a:lnTo>
                    <a:pt x="2048" y="725"/>
                  </a:lnTo>
                  <a:cubicBezTo>
                    <a:pt x="1891" y="315"/>
                    <a:pt x="1513" y="0"/>
                    <a:pt x="1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7" name="Google Shape;4227;p63"/>
            <p:cNvSpPr/>
            <p:nvPr/>
          </p:nvSpPr>
          <p:spPr>
            <a:xfrm>
              <a:off x="-47751025" y="3692750"/>
              <a:ext cx="15775" cy="15775"/>
            </a:xfrm>
            <a:custGeom>
              <a:rect b="b" l="l" r="r" t="t"/>
              <a:pathLst>
                <a:path extrusionOk="0" h="631" w="631">
                  <a:moveTo>
                    <a:pt x="0" y="1"/>
                  </a:moveTo>
                  <a:lnTo>
                    <a:pt x="0" y="631"/>
                  </a:lnTo>
                  <a:cubicBezTo>
                    <a:pt x="315" y="536"/>
                    <a:pt x="504" y="284"/>
                    <a:pt x="63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8" name="Google Shape;4228;p63"/>
            <p:cNvSpPr/>
            <p:nvPr/>
          </p:nvSpPr>
          <p:spPr>
            <a:xfrm>
              <a:off x="-47838450" y="3569100"/>
              <a:ext cx="192975" cy="35475"/>
            </a:xfrm>
            <a:custGeom>
              <a:rect b="b" l="l" r="r" t="t"/>
              <a:pathLst>
                <a:path extrusionOk="0" h="1419" w="7719">
                  <a:moveTo>
                    <a:pt x="347" y="1"/>
                  </a:moveTo>
                  <a:cubicBezTo>
                    <a:pt x="158" y="1"/>
                    <a:pt x="0" y="158"/>
                    <a:pt x="0" y="347"/>
                  </a:cubicBezTo>
                  <a:lnTo>
                    <a:pt x="0" y="1418"/>
                  </a:lnTo>
                  <a:lnTo>
                    <a:pt x="7719" y="1418"/>
                  </a:lnTo>
                  <a:lnTo>
                    <a:pt x="7719" y="347"/>
                  </a:lnTo>
                  <a:cubicBezTo>
                    <a:pt x="7719" y="158"/>
                    <a:pt x="7561" y="1"/>
                    <a:pt x="737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9" name="Google Shape;4229;p63"/>
            <p:cNvSpPr/>
            <p:nvPr/>
          </p:nvSpPr>
          <p:spPr>
            <a:xfrm>
              <a:off x="-47751025" y="3691975"/>
              <a:ext cx="53575" cy="53575"/>
            </a:xfrm>
            <a:custGeom>
              <a:rect b="b" l="l" r="r" t="t"/>
              <a:pathLst>
                <a:path extrusionOk="0" h="2143" w="2143">
                  <a:moveTo>
                    <a:pt x="1386" y="0"/>
                  </a:moveTo>
                  <a:cubicBezTo>
                    <a:pt x="1229" y="662"/>
                    <a:pt x="725" y="1229"/>
                    <a:pt x="0" y="1387"/>
                  </a:cubicBezTo>
                  <a:lnTo>
                    <a:pt x="0" y="2143"/>
                  </a:lnTo>
                  <a:lnTo>
                    <a:pt x="2143" y="2143"/>
                  </a:lnTo>
                  <a:lnTo>
                    <a:pt x="214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0" name="Google Shape;4230;p63"/>
            <p:cNvSpPr/>
            <p:nvPr/>
          </p:nvSpPr>
          <p:spPr>
            <a:xfrm>
              <a:off x="-47839250" y="3621875"/>
              <a:ext cx="193000" cy="159125"/>
            </a:xfrm>
            <a:custGeom>
              <a:rect b="b" l="l" r="r" t="t"/>
              <a:pathLst>
                <a:path extrusionOk="0" h="6365" w="7720">
                  <a:moveTo>
                    <a:pt x="3183" y="725"/>
                  </a:moveTo>
                  <a:cubicBezTo>
                    <a:pt x="4033" y="725"/>
                    <a:pt x="4758" y="1324"/>
                    <a:pt x="4915" y="2143"/>
                  </a:cubicBezTo>
                  <a:lnTo>
                    <a:pt x="6018" y="2143"/>
                  </a:lnTo>
                  <a:cubicBezTo>
                    <a:pt x="6207" y="2143"/>
                    <a:pt x="6365" y="2300"/>
                    <a:pt x="6365" y="2489"/>
                  </a:cubicBezTo>
                  <a:lnTo>
                    <a:pt x="6365" y="5293"/>
                  </a:lnTo>
                  <a:cubicBezTo>
                    <a:pt x="6365" y="5482"/>
                    <a:pt x="6207" y="5640"/>
                    <a:pt x="6018" y="5640"/>
                  </a:cubicBezTo>
                  <a:lnTo>
                    <a:pt x="3214" y="5640"/>
                  </a:lnTo>
                  <a:cubicBezTo>
                    <a:pt x="3025" y="5640"/>
                    <a:pt x="2868" y="5482"/>
                    <a:pt x="2868" y="5293"/>
                  </a:cubicBezTo>
                  <a:lnTo>
                    <a:pt x="2868" y="4191"/>
                  </a:lnTo>
                  <a:cubicBezTo>
                    <a:pt x="2080" y="4033"/>
                    <a:pt x="1450" y="3308"/>
                    <a:pt x="1450" y="2458"/>
                  </a:cubicBezTo>
                  <a:cubicBezTo>
                    <a:pt x="1418" y="1513"/>
                    <a:pt x="2206" y="725"/>
                    <a:pt x="3183" y="725"/>
                  </a:cubicBezTo>
                  <a:close/>
                  <a:moveTo>
                    <a:pt x="1" y="0"/>
                  </a:moveTo>
                  <a:lnTo>
                    <a:pt x="1" y="6364"/>
                  </a:lnTo>
                  <a:lnTo>
                    <a:pt x="7719" y="6364"/>
                  </a:lnTo>
                  <a:lnTo>
                    <a:pt x="771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1" name="Google Shape;4231;p63"/>
            <p:cNvSpPr/>
            <p:nvPr/>
          </p:nvSpPr>
          <p:spPr>
            <a:xfrm>
              <a:off x="-47839250" y="3799075"/>
              <a:ext cx="193000" cy="70125"/>
            </a:xfrm>
            <a:custGeom>
              <a:rect b="b" l="l" r="r" t="t"/>
              <a:pathLst>
                <a:path extrusionOk="0" h="2805" w="7720">
                  <a:moveTo>
                    <a:pt x="4600" y="663"/>
                  </a:moveTo>
                  <a:cubicBezTo>
                    <a:pt x="4789" y="663"/>
                    <a:pt x="4947" y="820"/>
                    <a:pt x="4947" y="1041"/>
                  </a:cubicBezTo>
                  <a:cubicBezTo>
                    <a:pt x="4947" y="1230"/>
                    <a:pt x="4789" y="1387"/>
                    <a:pt x="4600" y="1387"/>
                  </a:cubicBezTo>
                  <a:lnTo>
                    <a:pt x="3183" y="1387"/>
                  </a:lnTo>
                  <a:cubicBezTo>
                    <a:pt x="2994" y="1387"/>
                    <a:pt x="2836" y="1230"/>
                    <a:pt x="2836" y="1041"/>
                  </a:cubicBezTo>
                  <a:cubicBezTo>
                    <a:pt x="2836" y="852"/>
                    <a:pt x="2994" y="663"/>
                    <a:pt x="3183" y="663"/>
                  </a:cubicBezTo>
                  <a:close/>
                  <a:moveTo>
                    <a:pt x="1" y="1"/>
                  </a:moveTo>
                  <a:lnTo>
                    <a:pt x="1" y="2458"/>
                  </a:lnTo>
                  <a:cubicBezTo>
                    <a:pt x="1" y="2647"/>
                    <a:pt x="158" y="2805"/>
                    <a:pt x="347" y="2805"/>
                  </a:cubicBezTo>
                  <a:lnTo>
                    <a:pt x="7341" y="2805"/>
                  </a:lnTo>
                  <a:cubicBezTo>
                    <a:pt x="7562" y="2805"/>
                    <a:pt x="7719" y="2647"/>
                    <a:pt x="7719" y="2458"/>
                  </a:cubicBezTo>
                  <a:lnTo>
                    <a:pt x="771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32" name="Google Shape;4232;p63"/>
          <p:cNvGrpSpPr/>
          <p:nvPr/>
        </p:nvGrpSpPr>
        <p:grpSpPr>
          <a:xfrm>
            <a:off x="3779390" y="2435035"/>
            <a:ext cx="279033" cy="279777"/>
            <a:chOff x="-47892800" y="3937700"/>
            <a:chExt cx="300100" cy="300900"/>
          </a:xfrm>
        </p:grpSpPr>
        <p:sp>
          <p:nvSpPr>
            <p:cNvPr id="4233" name="Google Shape;4233;p63"/>
            <p:cNvSpPr/>
            <p:nvPr/>
          </p:nvSpPr>
          <p:spPr>
            <a:xfrm>
              <a:off x="-47858150" y="3937700"/>
              <a:ext cx="70900" cy="44150"/>
            </a:xfrm>
            <a:custGeom>
              <a:rect b="b" l="l" r="r" t="t"/>
              <a:pathLst>
                <a:path extrusionOk="0" h="1766" w="2836">
                  <a:moveTo>
                    <a:pt x="1418" y="1"/>
                  </a:moveTo>
                  <a:cubicBezTo>
                    <a:pt x="631" y="1"/>
                    <a:pt x="1" y="694"/>
                    <a:pt x="1" y="1419"/>
                  </a:cubicBezTo>
                  <a:lnTo>
                    <a:pt x="1" y="1765"/>
                  </a:lnTo>
                  <a:cubicBezTo>
                    <a:pt x="442" y="1545"/>
                    <a:pt x="914" y="1419"/>
                    <a:pt x="1418" y="1419"/>
                  </a:cubicBezTo>
                  <a:cubicBezTo>
                    <a:pt x="1922" y="1419"/>
                    <a:pt x="2395" y="1545"/>
                    <a:pt x="2836" y="1765"/>
                  </a:cubicBezTo>
                  <a:lnTo>
                    <a:pt x="2836" y="1419"/>
                  </a:lnTo>
                  <a:cubicBezTo>
                    <a:pt x="2836" y="631"/>
                    <a:pt x="2206" y="1"/>
                    <a:pt x="141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4" name="Google Shape;4234;p63"/>
            <p:cNvSpPr/>
            <p:nvPr/>
          </p:nvSpPr>
          <p:spPr>
            <a:xfrm>
              <a:off x="-47892800" y="3991275"/>
              <a:ext cx="141000" cy="105550"/>
            </a:xfrm>
            <a:custGeom>
              <a:rect b="b" l="l" r="r" t="t"/>
              <a:pathLst>
                <a:path extrusionOk="0" h="4222" w="5640">
                  <a:moveTo>
                    <a:pt x="2836" y="0"/>
                  </a:moveTo>
                  <a:cubicBezTo>
                    <a:pt x="1292" y="0"/>
                    <a:pt x="32" y="1260"/>
                    <a:pt x="32" y="2804"/>
                  </a:cubicBezTo>
                  <a:lnTo>
                    <a:pt x="32" y="3875"/>
                  </a:lnTo>
                  <a:cubicBezTo>
                    <a:pt x="0" y="4064"/>
                    <a:pt x="158" y="4222"/>
                    <a:pt x="347" y="4222"/>
                  </a:cubicBezTo>
                  <a:lnTo>
                    <a:pt x="5293" y="4222"/>
                  </a:lnTo>
                  <a:cubicBezTo>
                    <a:pt x="5482" y="4222"/>
                    <a:pt x="5640" y="4064"/>
                    <a:pt x="5640" y="3875"/>
                  </a:cubicBezTo>
                  <a:lnTo>
                    <a:pt x="5640" y="2804"/>
                  </a:lnTo>
                  <a:cubicBezTo>
                    <a:pt x="5640" y="1260"/>
                    <a:pt x="4380" y="0"/>
                    <a:pt x="283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5" name="Google Shape;4235;p63"/>
            <p:cNvSpPr/>
            <p:nvPr/>
          </p:nvSpPr>
          <p:spPr>
            <a:xfrm>
              <a:off x="-47773875" y="3956600"/>
              <a:ext cx="119750" cy="89025"/>
            </a:xfrm>
            <a:custGeom>
              <a:rect b="b" l="l" r="r" t="t"/>
              <a:pathLst>
                <a:path extrusionOk="0" h="3561" w="4790">
                  <a:moveTo>
                    <a:pt x="1" y="1"/>
                  </a:moveTo>
                  <a:cubicBezTo>
                    <a:pt x="95" y="253"/>
                    <a:pt x="127" y="474"/>
                    <a:pt x="127" y="726"/>
                  </a:cubicBezTo>
                  <a:lnTo>
                    <a:pt x="127" y="1419"/>
                  </a:lnTo>
                  <a:lnTo>
                    <a:pt x="158" y="1419"/>
                  </a:lnTo>
                  <a:cubicBezTo>
                    <a:pt x="442" y="1639"/>
                    <a:pt x="694" y="1860"/>
                    <a:pt x="883" y="2143"/>
                  </a:cubicBezTo>
                  <a:cubicBezTo>
                    <a:pt x="1702" y="2301"/>
                    <a:pt x="2427" y="2805"/>
                    <a:pt x="2805" y="3561"/>
                  </a:cubicBezTo>
                  <a:cubicBezTo>
                    <a:pt x="3214" y="3120"/>
                    <a:pt x="3750" y="2805"/>
                    <a:pt x="4380" y="2805"/>
                  </a:cubicBezTo>
                  <a:cubicBezTo>
                    <a:pt x="4506" y="2805"/>
                    <a:pt x="4663" y="2805"/>
                    <a:pt x="4789" y="2836"/>
                  </a:cubicBezTo>
                  <a:cubicBezTo>
                    <a:pt x="4033" y="1167"/>
                    <a:pt x="2332" y="1"/>
                    <a:pt x="41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6" name="Google Shape;4236;p63"/>
            <p:cNvSpPr/>
            <p:nvPr/>
          </p:nvSpPr>
          <p:spPr>
            <a:xfrm>
              <a:off x="-47699050" y="4043250"/>
              <a:ext cx="71700" cy="70900"/>
            </a:xfrm>
            <a:custGeom>
              <a:rect b="b" l="l" r="r" t="t"/>
              <a:pathLst>
                <a:path extrusionOk="0" h="2836" w="2868">
                  <a:moveTo>
                    <a:pt x="1450" y="0"/>
                  </a:moveTo>
                  <a:cubicBezTo>
                    <a:pt x="662" y="0"/>
                    <a:pt x="1" y="694"/>
                    <a:pt x="1" y="1418"/>
                  </a:cubicBezTo>
                  <a:cubicBezTo>
                    <a:pt x="1" y="2206"/>
                    <a:pt x="662" y="2836"/>
                    <a:pt x="1450" y="2836"/>
                  </a:cubicBezTo>
                  <a:cubicBezTo>
                    <a:pt x="2237" y="2836"/>
                    <a:pt x="2868" y="2206"/>
                    <a:pt x="2868" y="1418"/>
                  </a:cubicBezTo>
                  <a:cubicBezTo>
                    <a:pt x="2868" y="631"/>
                    <a:pt x="2237" y="0"/>
                    <a:pt x="145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7" name="Google Shape;4237;p63"/>
            <p:cNvSpPr/>
            <p:nvPr/>
          </p:nvSpPr>
          <p:spPr>
            <a:xfrm>
              <a:off x="-47770725" y="4124375"/>
              <a:ext cx="178025" cy="114225"/>
            </a:xfrm>
            <a:custGeom>
              <a:rect b="b" l="l" r="r" t="t"/>
              <a:pathLst>
                <a:path extrusionOk="0" h="4569" w="7121">
                  <a:moveTo>
                    <a:pt x="3183" y="0"/>
                  </a:moveTo>
                  <a:lnTo>
                    <a:pt x="3183" y="2426"/>
                  </a:lnTo>
                  <a:lnTo>
                    <a:pt x="2490" y="2426"/>
                  </a:lnTo>
                  <a:lnTo>
                    <a:pt x="2490" y="2080"/>
                  </a:lnTo>
                  <a:cubicBezTo>
                    <a:pt x="2490" y="1891"/>
                    <a:pt x="2332" y="1733"/>
                    <a:pt x="2143" y="1733"/>
                  </a:cubicBezTo>
                  <a:cubicBezTo>
                    <a:pt x="1954" y="1733"/>
                    <a:pt x="1796" y="1891"/>
                    <a:pt x="1796" y="2080"/>
                  </a:cubicBezTo>
                  <a:lnTo>
                    <a:pt x="1796" y="2426"/>
                  </a:lnTo>
                  <a:cubicBezTo>
                    <a:pt x="788" y="2426"/>
                    <a:pt x="1" y="3214"/>
                    <a:pt x="1" y="4222"/>
                  </a:cubicBezTo>
                  <a:cubicBezTo>
                    <a:pt x="1" y="4411"/>
                    <a:pt x="158" y="4569"/>
                    <a:pt x="379" y="4569"/>
                  </a:cubicBezTo>
                  <a:lnTo>
                    <a:pt x="6711" y="4569"/>
                  </a:lnTo>
                  <a:cubicBezTo>
                    <a:pt x="6900" y="4569"/>
                    <a:pt x="7058" y="4411"/>
                    <a:pt x="7058" y="4222"/>
                  </a:cubicBezTo>
                  <a:cubicBezTo>
                    <a:pt x="7121" y="3214"/>
                    <a:pt x="6302" y="2426"/>
                    <a:pt x="5325" y="2426"/>
                  </a:cubicBezTo>
                  <a:lnTo>
                    <a:pt x="5325" y="0"/>
                  </a:lnTo>
                  <a:cubicBezTo>
                    <a:pt x="5010" y="190"/>
                    <a:pt x="4663" y="284"/>
                    <a:pt x="4254" y="284"/>
                  </a:cubicBezTo>
                  <a:cubicBezTo>
                    <a:pt x="3876" y="284"/>
                    <a:pt x="3529" y="158"/>
                    <a:pt x="318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8" name="Google Shape;4238;p63"/>
            <p:cNvSpPr/>
            <p:nvPr/>
          </p:nvSpPr>
          <p:spPr>
            <a:xfrm>
              <a:off x="-47830575" y="4132250"/>
              <a:ext cx="17350" cy="44125"/>
            </a:xfrm>
            <a:custGeom>
              <a:rect b="b" l="l" r="r" t="t"/>
              <a:pathLst>
                <a:path extrusionOk="0" h="1765" w="694">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9" name="Google Shape;4239;p63"/>
            <p:cNvSpPr/>
            <p:nvPr/>
          </p:nvSpPr>
          <p:spPr>
            <a:xfrm>
              <a:off x="-47785675" y="4112375"/>
              <a:ext cx="37825" cy="36250"/>
            </a:xfrm>
            <a:custGeom>
              <a:rect b="b" l="l" r="r" t="t"/>
              <a:pathLst>
                <a:path extrusionOk="0" h="1450" w="1513">
                  <a:moveTo>
                    <a:pt x="402" y="0"/>
                  </a:moveTo>
                  <a:cubicBezTo>
                    <a:pt x="307" y="0"/>
                    <a:pt x="205" y="24"/>
                    <a:pt x="126" y="71"/>
                  </a:cubicBezTo>
                  <a:cubicBezTo>
                    <a:pt x="0" y="197"/>
                    <a:pt x="0" y="449"/>
                    <a:pt x="126" y="607"/>
                  </a:cubicBezTo>
                  <a:lnTo>
                    <a:pt x="882" y="1331"/>
                  </a:lnTo>
                  <a:cubicBezTo>
                    <a:pt x="961" y="1410"/>
                    <a:pt x="1055" y="1449"/>
                    <a:pt x="1146" y="1449"/>
                  </a:cubicBezTo>
                  <a:cubicBezTo>
                    <a:pt x="1237" y="1449"/>
                    <a:pt x="1323" y="1410"/>
                    <a:pt x="1386" y="1331"/>
                  </a:cubicBezTo>
                  <a:cubicBezTo>
                    <a:pt x="1512" y="1237"/>
                    <a:pt x="1512" y="985"/>
                    <a:pt x="1386" y="827"/>
                  </a:cubicBezTo>
                  <a:lnTo>
                    <a:pt x="630" y="71"/>
                  </a:lnTo>
                  <a:cubicBezTo>
                    <a:pt x="583" y="24"/>
                    <a:pt x="496" y="0"/>
                    <a:pt x="40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0" name="Google Shape;4240;p63"/>
            <p:cNvSpPr/>
            <p:nvPr/>
          </p:nvSpPr>
          <p:spPr>
            <a:xfrm>
              <a:off x="-47892800" y="4112750"/>
              <a:ext cx="37825" cy="36250"/>
            </a:xfrm>
            <a:custGeom>
              <a:rect b="b" l="l" r="r" t="t"/>
              <a:pathLst>
                <a:path extrusionOk="0" h="1450" w="1513">
                  <a:moveTo>
                    <a:pt x="1111" y="1"/>
                  </a:moveTo>
                  <a:cubicBezTo>
                    <a:pt x="1016" y="1"/>
                    <a:pt x="930" y="40"/>
                    <a:pt x="883" y="119"/>
                  </a:cubicBezTo>
                  <a:lnTo>
                    <a:pt x="126" y="844"/>
                  </a:lnTo>
                  <a:cubicBezTo>
                    <a:pt x="0" y="970"/>
                    <a:pt x="0" y="1222"/>
                    <a:pt x="126" y="1379"/>
                  </a:cubicBezTo>
                  <a:cubicBezTo>
                    <a:pt x="189" y="1426"/>
                    <a:pt x="276" y="1450"/>
                    <a:pt x="367" y="1450"/>
                  </a:cubicBezTo>
                  <a:cubicBezTo>
                    <a:pt x="457" y="1450"/>
                    <a:pt x="552" y="1426"/>
                    <a:pt x="630" y="1379"/>
                  </a:cubicBezTo>
                  <a:lnTo>
                    <a:pt x="1387" y="623"/>
                  </a:lnTo>
                  <a:cubicBezTo>
                    <a:pt x="1513" y="497"/>
                    <a:pt x="1513" y="276"/>
                    <a:pt x="1387" y="119"/>
                  </a:cubicBezTo>
                  <a:cubicBezTo>
                    <a:pt x="1308" y="40"/>
                    <a:pt x="1205" y="1"/>
                    <a:pt x="111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41" name="Google Shape;4241;p63"/>
          <p:cNvGrpSpPr/>
          <p:nvPr/>
        </p:nvGrpSpPr>
        <p:grpSpPr>
          <a:xfrm>
            <a:off x="2467551" y="2887742"/>
            <a:ext cx="279033" cy="244630"/>
            <a:chOff x="-46042675" y="3218600"/>
            <a:chExt cx="300100" cy="263100"/>
          </a:xfrm>
        </p:grpSpPr>
        <p:sp>
          <p:nvSpPr>
            <p:cNvPr id="4242" name="Google Shape;4242;p63"/>
            <p:cNvSpPr/>
            <p:nvPr/>
          </p:nvSpPr>
          <p:spPr>
            <a:xfrm>
              <a:off x="-46042675" y="3302875"/>
              <a:ext cx="35475" cy="130000"/>
            </a:xfrm>
            <a:custGeom>
              <a:rect b="b" l="l" r="r" t="t"/>
              <a:pathLst>
                <a:path extrusionOk="0" h="5200" w="1419">
                  <a:moveTo>
                    <a:pt x="1" y="1"/>
                  </a:moveTo>
                  <a:lnTo>
                    <a:pt x="1" y="5199"/>
                  </a:lnTo>
                  <a:lnTo>
                    <a:pt x="1418" y="4506"/>
                  </a:lnTo>
                  <a:lnTo>
                    <a:pt x="1418" y="726"/>
                  </a:lnTo>
                  <a:lnTo>
                    <a:pt x="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3" name="Google Shape;4243;p63"/>
            <p:cNvSpPr/>
            <p:nvPr/>
          </p:nvSpPr>
          <p:spPr>
            <a:xfrm>
              <a:off x="-45919025" y="3341475"/>
              <a:ext cx="53600" cy="52800"/>
            </a:xfrm>
            <a:custGeom>
              <a:rect b="b" l="l" r="r" t="t"/>
              <a:pathLst>
                <a:path extrusionOk="0" h="2112" w="2144">
                  <a:moveTo>
                    <a:pt x="1072" y="1"/>
                  </a:moveTo>
                  <a:cubicBezTo>
                    <a:pt x="473" y="1"/>
                    <a:pt x="1" y="473"/>
                    <a:pt x="1" y="1072"/>
                  </a:cubicBezTo>
                  <a:cubicBezTo>
                    <a:pt x="1" y="1639"/>
                    <a:pt x="473" y="2112"/>
                    <a:pt x="1072" y="2112"/>
                  </a:cubicBezTo>
                  <a:cubicBezTo>
                    <a:pt x="1671" y="2112"/>
                    <a:pt x="2143" y="1639"/>
                    <a:pt x="2143" y="1072"/>
                  </a:cubicBezTo>
                  <a:cubicBezTo>
                    <a:pt x="2143" y="473"/>
                    <a:pt x="1639" y="1"/>
                    <a:pt x="107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4" name="Google Shape;4244;p63"/>
            <p:cNvSpPr/>
            <p:nvPr/>
          </p:nvSpPr>
          <p:spPr>
            <a:xfrm>
              <a:off x="-45778025" y="3302875"/>
              <a:ext cx="35450" cy="130000"/>
            </a:xfrm>
            <a:custGeom>
              <a:rect b="b" l="l" r="r" t="t"/>
              <a:pathLst>
                <a:path extrusionOk="0" h="5200" w="1418">
                  <a:moveTo>
                    <a:pt x="1418" y="1"/>
                  </a:moveTo>
                  <a:lnTo>
                    <a:pt x="0" y="726"/>
                  </a:lnTo>
                  <a:lnTo>
                    <a:pt x="0" y="4506"/>
                  </a:lnTo>
                  <a:lnTo>
                    <a:pt x="1418" y="5199"/>
                  </a:lnTo>
                  <a:lnTo>
                    <a:pt x="141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5" name="Google Shape;4245;p63"/>
            <p:cNvSpPr/>
            <p:nvPr/>
          </p:nvSpPr>
          <p:spPr>
            <a:xfrm>
              <a:off x="-46042675" y="3235950"/>
              <a:ext cx="300100" cy="245750"/>
            </a:xfrm>
            <a:custGeom>
              <a:rect b="b" l="l" r="r" t="t"/>
              <a:pathLst>
                <a:path extrusionOk="0" h="9830" w="12004">
                  <a:moveTo>
                    <a:pt x="6018" y="2142"/>
                  </a:moveTo>
                  <a:cubicBezTo>
                    <a:pt x="7751" y="2142"/>
                    <a:pt x="9168" y="3560"/>
                    <a:pt x="9168" y="5293"/>
                  </a:cubicBezTo>
                  <a:cubicBezTo>
                    <a:pt x="9168" y="7026"/>
                    <a:pt x="7751" y="8443"/>
                    <a:pt x="6018" y="8443"/>
                  </a:cubicBezTo>
                  <a:cubicBezTo>
                    <a:pt x="4285" y="8443"/>
                    <a:pt x="2867" y="7026"/>
                    <a:pt x="2867" y="5293"/>
                  </a:cubicBezTo>
                  <a:cubicBezTo>
                    <a:pt x="2867" y="3560"/>
                    <a:pt x="4285" y="2142"/>
                    <a:pt x="6018" y="2142"/>
                  </a:cubicBezTo>
                  <a:close/>
                  <a:moveTo>
                    <a:pt x="1765" y="0"/>
                  </a:moveTo>
                  <a:cubicBezTo>
                    <a:pt x="1576" y="0"/>
                    <a:pt x="1418" y="158"/>
                    <a:pt x="1418" y="378"/>
                  </a:cubicBezTo>
                  <a:lnTo>
                    <a:pt x="1418" y="725"/>
                  </a:lnTo>
                  <a:lnTo>
                    <a:pt x="1072" y="725"/>
                  </a:lnTo>
                  <a:cubicBezTo>
                    <a:pt x="473" y="725"/>
                    <a:pt x="1" y="1197"/>
                    <a:pt x="1" y="1796"/>
                  </a:cubicBezTo>
                  <a:lnTo>
                    <a:pt x="1" y="1890"/>
                  </a:lnTo>
                  <a:lnTo>
                    <a:pt x="1922" y="2835"/>
                  </a:lnTo>
                  <a:cubicBezTo>
                    <a:pt x="2048" y="2930"/>
                    <a:pt x="2143" y="3056"/>
                    <a:pt x="2143" y="3151"/>
                  </a:cubicBezTo>
                  <a:lnTo>
                    <a:pt x="2143" y="7372"/>
                  </a:lnTo>
                  <a:cubicBezTo>
                    <a:pt x="2143" y="7498"/>
                    <a:pt x="2048" y="7624"/>
                    <a:pt x="1922" y="7687"/>
                  </a:cubicBezTo>
                  <a:lnTo>
                    <a:pt x="1" y="8632"/>
                  </a:lnTo>
                  <a:lnTo>
                    <a:pt x="1" y="8758"/>
                  </a:lnTo>
                  <a:cubicBezTo>
                    <a:pt x="1" y="9357"/>
                    <a:pt x="473" y="9830"/>
                    <a:pt x="1072" y="9830"/>
                  </a:cubicBezTo>
                  <a:lnTo>
                    <a:pt x="10964" y="9830"/>
                  </a:lnTo>
                  <a:cubicBezTo>
                    <a:pt x="11531" y="9830"/>
                    <a:pt x="12004" y="9357"/>
                    <a:pt x="12004" y="8758"/>
                  </a:cubicBezTo>
                  <a:lnTo>
                    <a:pt x="12004" y="8632"/>
                  </a:lnTo>
                  <a:lnTo>
                    <a:pt x="10082" y="7687"/>
                  </a:lnTo>
                  <a:cubicBezTo>
                    <a:pt x="9956" y="7624"/>
                    <a:pt x="9893" y="7498"/>
                    <a:pt x="9893" y="7372"/>
                  </a:cubicBezTo>
                  <a:lnTo>
                    <a:pt x="9893" y="3151"/>
                  </a:lnTo>
                  <a:cubicBezTo>
                    <a:pt x="9893" y="3056"/>
                    <a:pt x="9956" y="2930"/>
                    <a:pt x="10082" y="2835"/>
                  </a:cubicBezTo>
                  <a:lnTo>
                    <a:pt x="12004" y="1890"/>
                  </a:lnTo>
                  <a:lnTo>
                    <a:pt x="12004" y="1796"/>
                  </a:lnTo>
                  <a:cubicBezTo>
                    <a:pt x="12004" y="1197"/>
                    <a:pt x="11531" y="725"/>
                    <a:pt x="10933" y="725"/>
                  </a:cubicBezTo>
                  <a:lnTo>
                    <a:pt x="2143" y="725"/>
                  </a:lnTo>
                  <a:lnTo>
                    <a:pt x="2143" y="378"/>
                  </a:lnTo>
                  <a:cubicBezTo>
                    <a:pt x="2143" y="158"/>
                    <a:pt x="1985" y="0"/>
                    <a:pt x="176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6" name="Google Shape;4246;p63"/>
            <p:cNvSpPr/>
            <p:nvPr/>
          </p:nvSpPr>
          <p:spPr>
            <a:xfrm>
              <a:off x="-45952875" y="3306025"/>
              <a:ext cx="122100" cy="122125"/>
            </a:xfrm>
            <a:custGeom>
              <a:rect b="b" l="l" r="r" t="t"/>
              <a:pathLst>
                <a:path extrusionOk="0" h="4885" w="4884">
                  <a:moveTo>
                    <a:pt x="2426" y="663"/>
                  </a:moveTo>
                  <a:cubicBezTo>
                    <a:pt x="3403" y="663"/>
                    <a:pt x="4190" y="1450"/>
                    <a:pt x="4190" y="2458"/>
                  </a:cubicBezTo>
                  <a:cubicBezTo>
                    <a:pt x="4159" y="3435"/>
                    <a:pt x="3371" y="4223"/>
                    <a:pt x="2426" y="4223"/>
                  </a:cubicBezTo>
                  <a:cubicBezTo>
                    <a:pt x="1449" y="4223"/>
                    <a:pt x="662" y="3435"/>
                    <a:pt x="662" y="2458"/>
                  </a:cubicBezTo>
                  <a:cubicBezTo>
                    <a:pt x="662" y="1450"/>
                    <a:pt x="1449" y="663"/>
                    <a:pt x="2426" y="663"/>
                  </a:cubicBezTo>
                  <a:close/>
                  <a:moveTo>
                    <a:pt x="2426" y="1"/>
                  </a:moveTo>
                  <a:cubicBezTo>
                    <a:pt x="1103" y="1"/>
                    <a:pt x="0" y="1104"/>
                    <a:pt x="0" y="2458"/>
                  </a:cubicBezTo>
                  <a:cubicBezTo>
                    <a:pt x="0" y="3782"/>
                    <a:pt x="1103" y="4884"/>
                    <a:pt x="2426" y="4884"/>
                  </a:cubicBezTo>
                  <a:cubicBezTo>
                    <a:pt x="3781" y="4884"/>
                    <a:pt x="4883" y="3782"/>
                    <a:pt x="4883" y="2458"/>
                  </a:cubicBezTo>
                  <a:cubicBezTo>
                    <a:pt x="4883" y="1104"/>
                    <a:pt x="3781" y="1"/>
                    <a:pt x="242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7" name="Google Shape;4247;p63"/>
            <p:cNvSpPr/>
            <p:nvPr/>
          </p:nvSpPr>
          <p:spPr>
            <a:xfrm>
              <a:off x="-45941075" y="3218600"/>
              <a:ext cx="98475" cy="17375"/>
            </a:xfrm>
            <a:custGeom>
              <a:rect b="b" l="l" r="r" t="t"/>
              <a:pathLst>
                <a:path extrusionOk="0" h="695" w="3939">
                  <a:moveTo>
                    <a:pt x="536" y="1"/>
                  </a:moveTo>
                  <a:cubicBezTo>
                    <a:pt x="410" y="1"/>
                    <a:pt x="316" y="64"/>
                    <a:pt x="221" y="190"/>
                  </a:cubicBezTo>
                  <a:lnTo>
                    <a:pt x="1" y="694"/>
                  </a:lnTo>
                  <a:lnTo>
                    <a:pt x="3939" y="694"/>
                  </a:lnTo>
                  <a:lnTo>
                    <a:pt x="3655" y="190"/>
                  </a:lnTo>
                  <a:cubicBezTo>
                    <a:pt x="3592" y="64"/>
                    <a:pt x="3466" y="1"/>
                    <a:pt x="334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48" name="Google Shape;4248;p63"/>
          <p:cNvGrpSpPr/>
          <p:nvPr/>
        </p:nvGrpSpPr>
        <p:grpSpPr>
          <a:xfrm>
            <a:off x="2467551" y="3321441"/>
            <a:ext cx="279033" cy="253789"/>
            <a:chOff x="-46042675" y="3568700"/>
            <a:chExt cx="300100" cy="272950"/>
          </a:xfrm>
        </p:grpSpPr>
        <p:sp>
          <p:nvSpPr>
            <p:cNvPr id="4249" name="Google Shape;4249;p63"/>
            <p:cNvSpPr/>
            <p:nvPr/>
          </p:nvSpPr>
          <p:spPr>
            <a:xfrm>
              <a:off x="-46042675" y="3758125"/>
              <a:ext cx="115025" cy="83525"/>
            </a:xfrm>
            <a:custGeom>
              <a:rect b="b" l="l" r="r" t="t"/>
              <a:pathLst>
                <a:path extrusionOk="0" h="3341" w="4601">
                  <a:moveTo>
                    <a:pt x="1985" y="1"/>
                  </a:moveTo>
                  <a:lnTo>
                    <a:pt x="127" y="1797"/>
                  </a:lnTo>
                  <a:cubicBezTo>
                    <a:pt x="32" y="1891"/>
                    <a:pt x="1" y="2017"/>
                    <a:pt x="32" y="2112"/>
                  </a:cubicBezTo>
                  <a:cubicBezTo>
                    <a:pt x="95" y="2238"/>
                    <a:pt x="158" y="2332"/>
                    <a:pt x="284" y="2364"/>
                  </a:cubicBezTo>
                  <a:lnTo>
                    <a:pt x="3277" y="3340"/>
                  </a:lnTo>
                  <a:lnTo>
                    <a:pt x="3403" y="3340"/>
                  </a:lnTo>
                  <a:cubicBezTo>
                    <a:pt x="3466" y="3340"/>
                    <a:pt x="3592" y="3309"/>
                    <a:pt x="3624" y="3214"/>
                  </a:cubicBezTo>
                  <a:lnTo>
                    <a:pt x="4600" y="2238"/>
                  </a:lnTo>
                  <a:lnTo>
                    <a:pt x="2395" y="1639"/>
                  </a:lnTo>
                  <a:cubicBezTo>
                    <a:pt x="2367" y="1650"/>
                    <a:pt x="2340" y="1656"/>
                    <a:pt x="2316" y="1656"/>
                  </a:cubicBezTo>
                  <a:cubicBezTo>
                    <a:pt x="2206" y="1656"/>
                    <a:pt x="2143" y="1548"/>
                    <a:pt x="2143" y="1418"/>
                  </a:cubicBezTo>
                  <a:lnTo>
                    <a:pt x="198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0" name="Google Shape;4250;p63"/>
            <p:cNvSpPr/>
            <p:nvPr/>
          </p:nvSpPr>
          <p:spPr>
            <a:xfrm>
              <a:off x="-45866250" y="3654175"/>
              <a:ext cx="37825" cy="37825"/>
            </a:xfrm>
            <a:custGeom>
              <a:rect b="b" l="l" r="r" t="t"/>
              <a:pathLst>
                <a:path extrusionOk="0" h="1513" w="1513">
                  <a:moveTo>
                    <a:pt x="1009" y="0"/>
                  </a:moveTo>
                  <a:lnTo>
                    <a:pt x="1" y="1008"/>
                  </a:lnTo>
                  <a:lnTo>
                    <a:pt x="505" y="1512"/>
                  </a:lnTo>
                  <a:lnTo>
                    <a:pt x="1513" y="504"/>
                  </a:lnTo>
                  <a:lnTo>
                    <a:pt x="100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1" name="Google Shape;4251;p63"/>
            <p:cNvSpPr/>
            <p:nvPr/>
          </p:nvSpPr>
          <p:spPr>
            <a:xfrm>
              <a:off x="-45828450" y="3629750"/>
              <a:ext cx="25225" cy="25225"/>
            </a:xfrm>
            <a:custGeom>
              <a:rect b="b" l="l" r="r" t="t"/>
              <a:pathLst>
                <a:path extrusionOk="0" h="1009" w="1009">
                  <a:moveTo>
                    <a:pt x="505" y="0"/>
                  </a:moveTo>
                  <a:lnTo>
                    <a:pt x="1" y="505"/>
                  </a:lnTo>
                  <a:lnTo>
                    <a:pt x="505" y="1009"/>
                  </a:lnTo>
                  <a:lnTo>
                    <a:pt x="1009" y="505"/>
                  </a:lnTo>
                  <a:lnTo>
                    <a:pt x="50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2" name="Google Shape;4252;p63"/>
            <p:cNvSpPr/>
            <p:nvPr/>
          </p:nvSpPr>
          <p:spPr>
            <a:xfrm>
              <a:off x="-45979675" y="3568700"/>
              <a:ext cx="237100" cy="237800"/>
            </a:xfrm>
            <a:custGeom>
              <a:rect b="b" l="l" r="r" t="t"/>
              <a:pathLst>
                <a:path extrusionOk="0" h="9512" w="9484">
                  <a:moveTo>
                    <a:pt x="6499" y="1615"/>
                  </a:moveTo>
                  <a:cubicBezTo>
                    <a:pt x="6593" y="1615"/>
                    <a:pt x="6696" y="1639"/>
                    <a:pt x="6774" y="1686"/>
                  </a:cubicBezTo>
                  <a:lnTo>
                    <a:pt x="7751" y="2695"/>
                  </a:lnTo>
                  <a:cubicBezTo>
                    <a:pt x="7909" y="2852"/>
                    <a:pt x="7909" y="3073"/>
                    <a:pt x="7751" y="3199"/>
                  </a:cubicBezTo>
                  <a:lnTo>
                    <a:pt x="5262" y="5687"/>
                  </a:lnTo>
                  <a:cubicBezTo>
                    <a:pt x="5215" y="5750"/>
                    <a:pt x="5128" y="5782"/>
                    <a:pt x="5034" y="5782"/>
                  </a:cubicBezTo>
                  <a:cubicBezTo>
                    <a:pt x="4939" y="5782"/>
                    <a:pt x="4837" y="5750"/>
                    <a:pt x="4758" y="5687"/>
                  </a:cubicBezTo>
                  <a:lnTo>
                    <a:pt x="3782" y="4711"/>
                  </a:lnTo>
                  <a:cubicBezTo>
                    <a:pt x="3656" y="4585"/>
                    <a:pt x="3656" y="4333"/>
                    <a:pt x="3782" y="4175"/>
                  </a:cubicBezTo>
                  <a:lnTo>
                    <a:pt x="6270" y="1686"/>
                  </a:lnTo>
                  <a:cubicBezTo>
                    <a:pt x="6318" y="1639"/>
                    <a:pt x="6404" y="1615"/>
                    <a:pt x="6499" y="1615"/>
                  </a:cubicBezTo>
                  <a:close/>
                  <a:moveTo>
                    <a:pt x="3506" y="5593"/>
                  </a:moveTo>
                  <a:cubicBezTo>
                    <a:pt x="3600" y="5593"/>
                    <a:pt x="3703" y="5624"/>
                    <a:pt x="3782" y="5687"/>
                  </a:cubicBezTo>
                  <a:cubicBezTo>
                    <a:pt x="3939" y="5845"/>
                    <a:pt x="3939" y="6034"/>
                    <a:pt x="3782" y="6192"/>
                  </a:cubicBezTo>
                  <a:lnTo>
                    <a:pt x="2553" y="7420"/>
                  </a:lnTo>
                  <a:cubicBezTo>
                    <a:pt x="2490" y="7483"/>
                    <a:pt x="2403" y="7515"/>
                    <a:pt x="2313" y="7515"/>
                  </a:cubicBezTo>
                  <a:cubicBezTo>
                    <a:pt x="2222" y="7515"/>
                    <a:pt x="2128" y="7483"/>
                    <a:pt x="2049" y="7420"/>
                  </a:cubicBezTo>
                  <a:cubicBezTo>
                    <a:pt x="1923" y="7294"/>
                    <a:pt x="1923" y="7074"/>
                    <a:pt x="2049" y="6916"/>
                  </a:cubicBezTo>
                  <a:lnTo>
                    <a:pt x="3277" y="5687"/>
                  </a:lnTo>
                  <a:cubicBezTo>
                    <a:pt x="3325" y="5624"/>
                    <a:pt x="3411" y="5593"/>
                    <a:pt x="3506" y="5593"/>
                  </a:cubicBezTo>
                  <a:close/>
                  <a:moveTo>
                    <a:pt x="7034" y="1"/>
                  </a:moveTo>
                  <a:cubicBezTo>
                    <a:pt x="6396" y="1"/>
                    <a:pt x="5766" y="237"/>
                    <a:pt x="5325" y="710"/>
                  </a:cubicBezTo>
                  <a:lnTo>
                    <a:pt x="127" y="5908"/>
                  </a:lnTo>
                  <a:cubicBezTo>
                    <a:pt x="32" y="6003"/>
                    <a:pt x="1" y="6129"/>
                    <a:pt x="1" y="6192"/>
                  </a:cubicBezTo>
                  <a:lnTo>
                    <a:pt x="221" y="8428"/>
                  </a:lnTo>
                  <a:cubicBezTo>
                    <a:pt x="221" y="8586"/>
                    <a:pt x="347" y="8712"/>
                    <a:pt x="505" y="8743"/>
                  </a:cubicBezTo>
                  <a:lnTo>
                    <a:pt x="3214" y="9500"/>
                  </a:lnTo>
                  <a:cubicBezTo>
                    <a:pt x="3248" y="9508"/>
                    <a:pt x="3282" y="9512"/>
                    <a:pt x="3316" y="9512"/>
                  </a:cubicBezTo>
                  <a:cubicBezTo>
                    <a:pt x="3408" y="9512"/>
                    <a:pt x="3500" y="9483"/>
                    <a:pt x="3592" y="9437"/>
                  </a:cubicBezTo>
                  <a:lnTo>
                    <a:pt x="8791" y="4238"/>
                  </a:lnTo>
                  <a:cubicBezTo>
                    <a:pt x="9263" y="3766"/>
                    <a:pt x="9484" y="3167"/>
                    <a:pt x="9484" y="2505"/>
                  </a:cubicBezTo>
                  <a:cubicBezTo>
                    <a:pt x="9484" y="1812"/>
                    <a:pt x="9200" y="1182"/>
                    <a:pt x="8791" y="710"/>
                  </a:cubicBezTo>
                  <a:cubicBezTo>
                    <a:pt x="8318" y="237"/>
                    <a:pt x="7672" y="1"/>
                    <a:pt x="703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53" name="Google Shape;4253;p63"/>
          <p:cNvGrpSpPr/>
          <p:nvPr/>
        </p:nvGrpSpPr>
        <p:grpSpPr>
          <a:xfrm>
            <a:off x="2500501" y="3740839"/>
            <a:ext cx="213133" cy="279661"/>
            <a:chOff x="-46007225" y="3937825"/>
            <a:chExt cx="229225" cy="300775"/>
          </a:xfrm>
        </p:grpSpPr>
        <p:sp>
          <p:nvSpPr>
            <p:cNvPr id="4254" name="Google Shape;4254;p63"/>
            <p:cNvSpPr/>
            <p:nvPr/>
          </p:nvSpPr>
          <p:spPr>
            <a:xfrm>
              <a:off x="-45813475" y="3990475"/>
              <a:ext cx="35475" cy="17350"/>
            </a:xfrm>
            <a:custGeom>
              <a:rect b="b" l="l" r="r" t="t"/>
              <a:pathLst>
                <a:path extrusionOk="0" h="694" w="1419">
                  <a:moveTo>
                    <a:pt x="347" y="1"/>
                  </a:moveTo>
                  <a:cubicBezTo>
                    <a:pt x="158" y="1"/>
                    <a:pt x="0" y="158"/>
                    <a:pt x="0" y="347"/>
                  </a:cubicBezTo>
                  <a:cubicBezTo>
                    <a:pt x="0" y="536"/>
                    <a:pt x="158" y="694"/>
                    <a:pt x="347" y="694"/>
                  </a:cubicBezTo>
                  <a:lnTo>
                    <a:pt x="1072" y="694"/>
                  </a:lnTo>
                  <a:cubicBezTo>
                    <a:pt x="1261" y="694"/>
                    <a:pt x="1418" y="536"/>
                    <a:pt x="1418" y="347"/>
                  </a:cubicBezTo>
                  <a:cubicBezTo>
                    <a:pt x="1418" y="158"/>
                    <a:pt x="1261" y="1"/>
                    <a:pt x="107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5" name="Google Shape;4255;p63"/>
            <p:cNvSpPr/>
            <p:nvPr/>
          </p:nvSpPr>
          <p:spPr>
            <a:xfrm>
              <a:off x="-46007225" y="3990475"/>
              <a:ext cx="35450" cy="17350"/>
            </a:xfrm>
            <a:custGeom>
              <a:rect b="b" l="l" r="r" t="t"/>
              <a:pathLst>
                <a:path extrusionOk="0" h="694" w="1418">
                  <a:moveTo>
                    <a:pt x="347" y="1"/>
                  </a:moveTo>
                  <a:cubicBezTo>
                    <a:pt x="158" y="1"/>
                    <a:pt x="0" y="158"/>
                    <a:pt x="0" y="347"/>
                  </a:cubicBezTo>
                  <a:cubicBezTo>
                    <a:pt x="0" y="536"/>
                    <a:pt x="158" y="694"/>
                    <a:pt x="347" y="694"/>
                  </a:cubicBezTo>
                  <a:lnTo>
                    <a:pt x="1071" y="694"/>
                  </a:lnTo>
                  <a:cubicBezTo>
                    <a:pt x="1260" y="694"/>
                    <a:pt x="1418" y="536"/>
                    <a:pt x="1418" y="347"/>
                  </a:cubicBezTo>
                  <a:cubicBezTo>
                    <a:pt x="1418" y="158"/>
                    <a:pt x="1260" y="1"/>
                    <a:pt x="107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6" name="Google Shape;4256;p63"/>
            <p:cNvSpPr/>
            <p:nvPr/>
          </p:nvSpPr>
          <p:spPr>
            <a:xfrm>
              <a:off x="-45826875" y="3937825"/>
              <a:ext cx="35475" cy="26750"/>
            </a:xfrm>
            <a:custGeom>
              <a:rect b="b" l="l" r="r" t="t"/>
              <a:pathLst>
                <a:path extrusionOk="0" h="1070" w="1419">
                  <a:moveTo>
                    <a:pt x="993" y="0"/>
                  </a:moveTo>
                  <a:cubicBezTo>
                    <a:pt x="932" y="0"/>
                    <a:pt x="871" y="18"/>
                    <a:pt x="820" y="59"/>
                  </a:cubicBezTo>
                  <a:lnTo>
                    <a:pt x="221" y="405"/>
                  </a:lnTo>
                  <a:cubicBezTo>
                    <a:pt x="64" y="500"/>
                    <a:pt x="1" y="720"/>
                    <a:pt x="127" y="878"/>
                  </a:cubicBezTo>
                  <a:cubicBezTo>
                    <a:pt x="188" y="1000"/>
                    <a:pt x="288" y="1070"/>
                    <a:pt x="403" y="1070"/>
                  </a:cubicBezTo>
                  <a:cubicBezTo>
                    <a:pt x="466" y="1070"/>
                    <a:pt x="533" y="1049"/>
                    <a:pt x="599" y="1004"/>
                  </a:cubicBezTo>
                  <a:lnTo>
                    <a:pt x="1167" y="657"/>
                  </a:lnTo>
                  <a:cubicBezTo>
                    <a:pt x="1324" y="563"/>
                    <a:pt x="1419" y="342"/>
                    <a:pt x="1293" y="185"/>
                  </a:cubicBezTo>
                  <a:cubicBezTo>
                    <a:pt x="1250" y="78"/>
                    <a:pt x="1121" y="0"/>
                    <a:pt x="99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7" name="Google Shape;4257;p63"/>
            <p:cNvSpPr/>
            <p:nvPr/>
          </p:nvSpPr>
          <p:spPr>
            <a:xfrm>
              <a:off x="-45993850" y="4034625"/>
              <a:ext cx="35475" cy="25850"/>
            </a:xfrm>
            <a:custGeom>
              <a:rect b="b" l="l" r="r" t="t"/>
              <a:pathLst>
                <a:path extrusionOk="0" h="1034" w="1419">
                  <a:moveTo>
                    <a:pt x="1014" y="0"/>
                  </a:moveTo>
                  <a:cubicBezTo>
                    <a:pt x="958" y="0"/>
                    <a:pt x="901" y="10"/>
                    <a:pt x="851" y="30"/>
                  </a:cubicBezTo>
                  <a:lnTo>
                    <a:pt x="253" y="377"/>
                  </a:lnTo>
                  <a:cubicBezTo>
                    <a:pt x="95" y="472"/>
                    <a:pt x="1" y="692"/>
                    <a:pt x="127" y="850"/>
                  </a:cubicBezTo>
                  <a:cubicBezTo>
                    <a:pt x="191" y="956"/>
                    <a:pt x="313" y="1034"/>
                    <a:pt x="433" y="1034"/>
                  </a:cubicBezTo>
                  <a:cubicBezTo>
                    <a:pt x="491" y="1034"/>
                    <a:pt x="549" y="1016"/>
                    <a:pt x="599" y="976"/>
                  </a:cubicBezTo>
                  <a:lnTo>
                    <a:pt x="1198" y="629"/>
                  </a:lnTo>
                  <a:cubicBezTo>
                    <a:pt x="1356" y="566"/>
                    <a:pt x="1419" y="314"/>
                    <a:pt x="1324" y="156"/>
                  </a:cubicBezTo>
                  <a:cubicBezTo>
                    <a:pt x="1259" y="49"/>
                    <a:pt x="1136" y="0"/>
                    <a:pt x="101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8" name="Google Shape;4258;p63"/>
            <p:cNvSpPr/>
            <p:nvPr/>
          </p:nvSpPr>
          <p:spPr>
            <a:xfrm>
              <a:off x="-45825300" y="4034625"/>
              <a:ext cx="34675" cy="25725"/>
            </a:xfrm>
            <a:custGeom>
              <a:rect b="b" l="l" r="r" t="t"/>
              <a:pathLst>
                <a:path extrusionOk="0" h="1029" w="1387">
                  <a:moveTo>
                    <a:pt x="399" y="0"/>
                  </a:moveTo>
                  <a:cubicBezTo>
                    <a:pt x="270" y="0"/>
                    <a:pt x="138" y="49"/>
                    <a:pt x="95" y="156"/>
                  </a:cubicBezTo>
                  <a:cubicBezTo>
                    <a:pt x="1" y="314"/>
                    <a:pt x="32" y="566"/>
                    <a:pt x="190" y="629"/>
                  </a:cubicBezTo>
                  <a:lnTo>
                    <a:pt x="789" y="976"/>
                  </a:lnTo>
                  <a:cubicBezTo>
                    <a:pt x="848" y="1011"/>
                    <a:pt x="920" y="1029"/>
                    <a:pt x="991" y="1029"/>
                  </a:cubicBezTo>
                  <a:cubicBezTo>
                    <a:pt x="1108" y="1029"/>
                    <a:pt x="1222" y="980"/>
                    <a:pt x="1261" y="881"/>
                  </a:cubicBezTo>
                  <a:cubicBezTo>
                    <a:pt x="1387" y="692"/>
                    <a:pt x="1324" y="503"/>
                    <a:pt x="1135" y="408"/>
                  </a:cubicBezTo>
                  <a:lnTo>
                    <a:pt x="568" y="30"/>
                  </a:lnTo>
                  <a:cubicBezTo>
                    <a:pt x="518" y="10"/>
                    <a:pt x="459" y="0"/>
                    <a:pt x="39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9" name="Google Shape;4259;p63"/>
            <p:cNvSpPr/>
            <p:nvPr/>
          </p:nvSpPr>
          <p:spPr>
            <a:xfrm>
              <a:off x="-45992275" y="3938175"/>
              <a:ext cx="33900" cy="25525"/>
            </a:xfrm>
            <a:custGeom>
              <a:rect b="b" l="l" r="r" t="t"/>
              <a:pathLst>
                <a:path extrusionOk="0" h="1021" w="1356">
                  <a:moveTo>
                    <a:pt x="372" y="0"/>
                  </a:moveTo>
                  <a:cubicBezTo>
                    <a:pt x="250" y="0"/>
                    <a:pt x="128" y="64"/>
                    <a:pt x="64" y="171"/>
                  </a:cubicBezTo>
                  <a:cubicBezTo>
                    <a:pt x="1" y="328"/>
                    <a:pt x="32" y="549"/>
                    <a:pt x="190" y="643"/>
                  </a:cubicBezTo>
                  <a:lnTo>
                    <a:pt x="788" y="990"/>
                  </a:lnTo>
                  <a:cubicBezTo>
                    <a:pt x="838" y="1010"/>
                    <a:pt x="895" y="1020"/>
                    <a:pt x="951" y="1020"/>
                  </a:cubicBezTo>
                  <a:cubicBezTo>
                    <a:pt x="1073" y="1020"/>
                    <a:pt x="1196" y="972"/>
                    <a:pt x="1261" y="864"/>
                  </a:cubicBezTo>
                  <a:cubicBezTo>
                    <a:pt x="1356" y="706"/>
                    <a:pt x="1293" y="517"/>
                    <a:pt x="1135" y="391"/>
                  </a:cubicBezTo>
                  <a:lnTo>
                    <a:pt x="536" y="45"/>
                  </a:lnTo>
                  <a:cubicBezTo>
                    <a:pt x="486" y="15"/>
                    <a:pt x="429" y="0"/>
                    <a:pt x="3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0" name="Google Shape;4260;p63"/>
            <p:cNvSpPr/>
            <p:nvPr/>
          </p:nvSpPr>
          <p:spPr>
            <a:xfrm>
              <a:off x="-45953675" y="4078700"/>
              <a:ext cx="122900" cy="35450"/>
            </a:xfrm>
            <a:custGeom>
              <a:rect b="b" l="l" r="r" t="t"/>
              <a:pathLst>
                <a:path extrusionOk="0" h="1418" w="4916">
                  <a:moveTo>
                    <a:pt x="347" y="0"/>
                  </a:moveTo>
                  <a:cubicBezTo>
                    <a:pt x="158" y="0"/>
                    <a:pt x="1" y="158"/>
                    <a:pt x="1" y="378"/>
                  </a:cubicBezTo>
                  <a:cubicBezTo>
                    <a:pt x="1" y="567"/>
                    <a:pt x="158" y="725"/>
                    <a:pt x="347" y="725"/>
                  </a:cubicBezTo>
                  <a:lnTo>
                    <a:pt x="1040" y="725"/>
                  </a:lnTo>
                  <a:lnTo>
                    <a:pt x="1040" y="1418"/>
                  </a:lnTo>
                  <a:lnTo>
                    <a:pt x="3844" y="1418"/>
                  </a:lnTo>
                  <a:lnTo>
                    <a:pt x="3844" y="725"/>
                  </a:lnTo>
                  <a:lnTo>
                    <a:pt x="4569" y="725"/>
                  </a:lnTo>
                  <a:cubicBezTo>
                    <a:pt x="4758" y="725"/>
                    <a:pt x="4915" y="567"/>
                    <a:pt x="4915" y="378"/>
                  </a:cubicBezTo>
                  <a:cubicBezTo>
                    <a:pt x="4915" y="158"/>
                    <a:pt x="4758" y="0"/>
                    <a:pt x="453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1" name="Google Shape;4261;p63"/>
            <p:cNvSpPr/>
            <p:nvPr/>
          </p:nvSpPr>
          <p:spPr>
            <a:xfrm>
              <a:off x="-45956025" y="3938325"/>
              <a:ext cx="126025" cy="123075"/>
            </a:xfrm>
            <a:custGeom>
              <a:rect b="b" l="l" r="r" t="t"/>
              <a:pathLst>
                <a:path extrusionOk="0" h="4923" w="5041">
                  <a:moveTo>
                    <a:pt x="2557" y="1"/>
                  </a:moveTo>
                  <a:cubicBezTo>
                    <a:pt x="2408" y="1"/>
                    <a:pt x="2259" y="13"/>
                    <a:pt x="2111" y="39"/>
                  </a:cubicBezTo>
                  <a:cubicBezTo>
                    <a:pt x="1134" y="196"/>
                    <a:pt x="315" y="1016"/>
                    <a:pt x="158" y="1992"/>
                  </a:cubicBezTo>
                  <a:cubicBezTo>
                    <a:pt x="0" y="2874"/>
                    <a:pt x="284" y="3410"/>
                    <a:pt x="693" y="4103"/>
                  </a:cubicBezTo>
                  <a:cubicBezTo>
                    <a:pt x="914" y="4355"/>
                    <a:pt x="1071" y="4639"/>
                    <a:pt x="1134" y="4922"/>
                  </a:cubicBezTo>
                  <a:lnTo>
                    <a:pt x="2237" y="4922"/>
                  </a:lnTo>
                  <a:lnTo>
                    <a:pt x="2237" y="2780"/>
                  </a:lnTo>
                  <a:lnTo>
                    <a:pt x="1890" y="2780"/>
                  </a:lnTo>
                  <a:cubicBezTo>
                    <a:pt x="1701" y="2780"/>
                    <a:pt x="1544" y="2622"/>
                    <a:pt x="1544" y="2433"/>
                  </a:cubicBezTo>
                  <a:cubicBezTo>
                    <a:pt x="1544" y="2244"/>
                    <a:pt x="1701" y="2087"/>
                    <a:pt x="1890" y="2087"/>
                  </a:cubicBezTo>
                  <a:lnTo>
                    <a:pt x="3308" y="2087"/>
                  </a:lnTo>
                  <a:cubicBezTo>
                    <a:pt x="3497" y="2087"/>
                    <a:pt x="3655" y="2244"/>
                    <a:pt x="3655" y="2433"/>
                  </a:cubicBezTo>
                  <a:cubicBezTo>
                    <a:pt x="3655" y="2622"/>
                    <a:pt x="3497" y="2780"/>
                    <a:pt x="3308" y="2780"/>
                  </a:cubicBezTo>
                  <a:lnTo>
                    <a:pt x="2962" y="2780"/>
                  </a:lnTo>
                  <a:lnTo>
                    <a:pt x="2962" y="4922"/>
                  </a:lnTo>
                  <a:lnTo>
                    <a:pt x="4064" y="4922"/>
                  </a:lnTo>
                  <a:cubicBezTo>
                    <a:pt x="4127" y="4639"/>
                    <a:pt x="4348" y="4355"/>
                    <a:pt x="4505" y="4040"/>
                  </a:cubicBezTo>
                  <a:cubicBezTo>
                    <a:pt x="4820" y="3536"/>
                    <a:pt x="5041" y="3158"/>
                    <a:pt x="5041" y="2433"/>
                  </a:cubicBezTo>
                  <a:cubicBezTo>
                    <a:pt x="5041" y="1740"/>
                    <a:pt x="4726" y="1016"/>
                    <a:pt x="4190" y="543"/>
                  </a:cubicBezTo>
                  <a:cubicBezTo>
                    <a:pt x="3714" y="192"/>
                    <a:pt x="3138" y="1"/>
                    <a:pt x="255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2" name="Google Shape;4262;p63"/>
            <p:cNvSpPr/>
            <p:nvPr/>
          </p:nvSpPr>
          <p:spPr>
            <a:xfrm>
              <a:off x="-45927675" y="4132250"/>
              <a:ext cx="70125" cy="39400"/>
            </a:xfrm>
            <a:custGeom>
              <a:rect b="b" l="l" r="r" t="t"/>
              <a:pathLst>
                <a:path extrusionOk="0" h="1576" w="2805">
                  <a:moveTo>
                    <a:pt x="0" y="1"/>
                  </a:moveTo>
                  <a:lnTo>
                    <a:pt x="0" y="1576"/>
                  </a:lnTo>
                  <a:lnTo>
                    <a:pt x="158" y="1450"/>
                  </a:lnTo>
                  <a:cubicBezTo>
                    <a:pt x="536" y="1198"/>
                    <a:pt x="969" y="1072"/>
                    <a:pt x="1402" y="1072"/>
                  </a:cubicBezTo>
                  <a:cubicBezTo>
                    <a:pt x="1835" y="1072"/>
                    <a:pt x="2269" y="1198"/>
                    <a:pt x="2647" y="1450"/>
                  </a:cubicBezTo>
                  <a:lnTo>
                    <a:pt x="2804" y="1576"/>
                  </a:lnTo>
                  <a:lnTo>
                    <a:pt x="280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3" name="Google Shape;4263;p63"/>
            <p:cNvSpPr/>
            <p:nvPr/>
          </p:nvSpPr>
          <p:spPr>
            <a:xfrm>
              <a:off x="-45921375" y="4176950"/>
              <a:ext cx="59100" cy="61650"/>
            </a:xfrm>
            <a:custGeom>
              <a:rect b="b" l="l" r="r" t="t"/>
              <a:pathLst>
                <a:path extrusionOk="0" h="2466" w="2364">
                  <a:moveTo>
                    <a:pt x="1158" y="0"/>
                  </a:moveTo>
                  <a:cubicBezTo>
                    <a:pt x="859" y="0"/>
                    <a:pt x="567" y="87"/>
                    <a:pt x="315" y="260"/>
                  </a:cubicBezTo>
                  <a:lnTo>
                    <a:pt x="0" y="481"/>
                  </a:lnTo>
                  <a:lnTo>
                    <a:pt x="851" y="2277"/>
                  </a:lnTo>
                  <a:cubicBezTo>
                    <a:pt x="945" y="2371"/>
                    <a:pt x="1040" y="2466"/>
                    <a:pt x="1166" y="2466"/>
                  </a:cubicBezTo>
                  <a:cubicBezTo>
                    <a:pt x="1292" y="2466"/>
                    <a:pt x="1418" y="2371"/>
                    <a:pt x="1481" y="2277"/>
                  </a:cubicBezTo>
                  <a:lnTo>
                    <a:pt x="2363" y="481"/>
                  </a:lnTo>
                  <a:lnTo>
                    <a:pt x="2048" y="260"/>
                  </a:lnTo>
                  <a:cubicBezTo>
                    <a:pt x="1765" y="87"/>
                    <a:pt x="1457" y="0"/>
                    <a:pt x="115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64" name="Google Shape;4264;p63"/>
          <p:cNvGrpSpPr/>
          <p:nvPr/>
        </p:nvGrpSpPr>
        <p:grpSpPr>
          <a:xfrm>
            <a:off x="3796231" y="3740234"/>
            <a:ext cx="245351" cy="280869"/>
            <a:chOff x="-44895900" y="3929450"/>
            <a:chExt cx="263875" cy="302075"/>
          </a:xfrm>
        </p:grpSpPr>
        <p:sp>
          <p:nvSpPr>
            <p:cNvPr id="4265" name="Google Shape;4265;p63"/>
            <p:cNvSpPr/>
            <p:nvPr/>
          </p:nvSpPr>
          <p:spPr>
            <a:xfrm>
              <a:off x="-44813975" y="4100750"/>
              <a:ext cx="101625" cy="50425"/>
            </a:xfrm>
            <a:custGeom>
              <a:rect b="b" l="l" r="r" t="t"/>
              <a:pathLst>
                <a:path extrusionOk="0" h="2017" w="4065">
                  <a:moveTo>
                    <a:pt x="2017" y="0"/>
                  </a:moveTo>
                  <a:lnTo>
                    <a:pt x="0" y="977"/>
                  </a:lnTo>
                  <a:lnTo>
                    <a:pt x="2017" y="2017"/>
                  </a:lnTo>
                  <a:lnTo>
                    <a:pt x="4064" y="977"/>
                  </a:lnTo>
                  <a:lnTo>
                    <a:pt x="201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6" name="Google Shape;4266;p63"/>
            <p:cNvSpPr/>
            <p:nvPr/>
          </p:nvSpPr>
          <p:spPr>
            <a:xfrm>
              <a:off x="-44885650" y="3929450"/>
              <a:ext cx="244175" cy="87825"/>
            </a:xfrm>
            <a:custGeom>
              <a:rect b="b" l="l" r="r" t="t"/>
              <a:pathLst>
                <a:path extrusionOk="0" h="3513" w="9767">
                  <a:moveTo>
                    <a:pt x="4832" y="0"/>
                  </a:moveTo>
                  <a:cubicBezTo>
                    <a:pt x="4781" y="0"/>
                    <a:pt x="4726" y="16"/>
                    <a:pt x="4663" y="47"/>
                  </a:cubicBezTo>
                  <a:lnTo>
                    <a:pt x="0" y="2410"/>
                  </a:lnTo>
                  <a:lnTo>
                    <a:pt x="2080" y="3513"/>
                  </a:lnTo>
                  <a:lnTo>
                    <a:pt x="4726" y="2158"/>
                  </a:lnTo>
                  <a:cubicBezTo>
                    <a:pt x="4758" y="2142"/>
                    <a:pt x="4805" y="2134"/>
                    <a:pt x="4852" y="2134"/>
                  </a:cubicBezTo>
                  <a:cubicBezTo>
                    <a:pt x="4899" y="2134"/>
                    <a:pt x="4947" y="2142"/>
                    <a:pt x="4978" y="2158"/>
                  </a:cubicBezTo>
                  <a:lnTo>
                    <a:pt x="7625" y="3513"/>
                  </a:lnTo>
                  <a:lnTo>
                    <a:pt x="9767" y="2442"/>
                  </a:lnTo>
                  <a:lnTo>
                    <a:pt x="4978" y="47"/>
                  </a:lnTo>
                  <a:cubicBezTo>
                    <a:pt x="4931" y="16"/>
                    <a:pt x="4884" y="0"/>
                    <a:pt x="483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7" name="Google Shape;4267;p63"/>
            <p:cNvSpPr/>
            <p:nvPr/>
          </p:nvSpPr>
          <p:spPr>
            <a:xfrm>
              <a:off x="-44825000" y="4006225"/>
              <a:ext cx="52000" cy="105575"/>
            </a:xfrm>
            <a:custGeom>
              <a:rect b="b" l="l" r="r" t="t"/>
              <a:pathLst>
                <a:path extrusionOk="0" h="4223" w="2080">
                  <a:moveTo>
                    <a:pt x="2080" y="1"/>
                  </a:moveTo>
                  <a:lnTo>
                    <a:pt x="0" y="1009"/>
                  </a:lnTo>
                  <a:lnTo>
                    <a:pt x="0" y="4222"/>
                  </a:lnTo>
                  <a:lnTo>
                    <a:pt x="2080" y="3151"/>
                  </a:lnTo>
                  <a:lnTo>
                    <a:pt x="208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8" name="Google Shape;4268;p63"/>
            <p:cNvSpPr/>
            <p:nvPr/>
          </p:nvSpPr>
          <p:spPr>
            <a:xfrm>
              <a:off x="-44754900" y="4005450"/>
              <a:ext cx="122875" cy="222925"/>
            </a:xfrm>
            <a:custGeom>
              <a:rect b="b" l="l" r="r" t="t"/>
              <a:pathLst>
                <a:path extrusionOk="0" h="8917" w="4915">
                  <a:moveTo>
                    <a:pt x="4915" y="0"/>
                  </a:moveTo>
                  <a:lnTo>
                    <a:pt x="2804" y="1040"/>
                  </a:lnTo>
                  <a:lnTo>
                    <a:pt x="2804" y="4789"/>
                  </a:lnTo>
                  <a:cubicBezTo>
                    <a:pt x="2804" y="4915"/>
                    <a:pt x="2710" y="5041"/>
                    <a:pt x="2615" y="5104"/>
                  </a:cubicBezTo>
                  <a:lnTo>
                    <a:pt x="0" y="6396"/>
                  </a:lnTo>
                  <a:lnTo>
                    <a:pt x="0" y="8916"/>
                  </a:lnTo>
                  <a:lnTo>
                    <a:pt x="4726" y="6396"/>
                  </a:lnTo>
                  <a:cubicBezTo>
                    <a:pt x="4852" y="6333"/>
                    <a:pt x="4915" y="6207"/>
                    <a:pt x="4915" y="6081"/>
                  </a:cubicBezTo>
                  <a:lnTo>
                    <a:pt x="491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9" name="Google Shape;4269;p63"/>
            <p:cNvSpPr/>
            <p:nvPr/>
          </p:nvSpPr>
          <p:spPr>
            <a:xfrm>
              <a:off x="-44754900" y="4006225"/>
              <a:ext cx="52775" cy="105575"/>
            </a:xfrm>
            <a:custGeom>
              <a:rect b="b" l="l" r="r" t="t"/>
              <a:pathLst>
                <a:path extrusionOk="0" h="4223" w="2111">
                  <a:moveTo>
                    <a:pt x="0" y="1"/>
                  </a:moveTo>
                  <a:lnTo>
                    <a:pt x="0" y="3151"/>
                  </a:lnTo>
                  <a:lnTo>
                    <a:pt x="2111" y="4222"/>
                  </a:lnTo>
                  <a:lnTo>
                    <a:pt x="2111" y="1009"/>
                  </a:lnTo>
                  <a:lnTo>
                    <a:pt x="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0" name="Google Shape;4270;p63"/>
            <p:cNvSpPr/>
            <p:nvPr/>
          </p:nvSpPr>
          <p:spPr>
            <a:xfrm>
              <a:off x="-44895900" y="4006225"/>
              <a:ext cx="122900" cy="225300"/>
            </a:xfrm>
            <a:custGeom>
              <a:rect b="b" l="l" r="r" t="t"/>
              <a:pathLst>
                <a:path extrusionOk="0" h="9012" w="4916">
                  <a:moveTo>
                    <a:pt x="1" y="1"/>
                  </a:moveTo>
                  <a:lnTo>
                    <a:pt x="1" y="6176"/>
                  </a:lnTo>
                  <a:cubicBezTo>
                    <a:pt x="1" y="6302"/>
                    <a:pt x="95" y="6428"/>
                    <a:pt x="190" y="6491"/>
                  </a:cubicBezTo>
                  <a:lnTo>
                    <a:pt x="4916" y="9011"/>
                  </a:lnTo>
                  <a:lnTo>
                    <a:pt x="4916" y="6428"/>
                  </a:lnTo>
                  <a:lnTo>
                    <a:pt x="2332" y="5105"/>
                  </a:lnTo>
                  <a:lnTo>
                    <a:pt x="2301" y="5105"/>
                  </a:lnTo>
                  <a:cubicBezTo>
                    <a:pt x="2206" y="5073"/>
                    <a:pt x="2143" y="4947"/>
                    <a:pt x="2143" y="4853"/>
                  </a:cubicBezTo>
                  <a:lnTo>
                    <a:pt x="2143" y="1103"/>
                  </a:lnTo>
                  <a:lnTo>
                    <a:pt x="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71" name="Google Shape;4271;p63"/>
          <p:cNvGrpSpPr/>
          <p:nvPr/>
        </p:nvGrpSpPr>
        <p:grpSpPr>
          <a:xfrm>
            <a:off x="2028647" y="1568027"/>
            <a:ext cx="279777" cy="261460"/>
            <a:chOff x="-49397175" y="3192625"/>
            <a:chExt cx="300900" cy="281200"/>
          </a:xfrm>
        </p:grpSpPr>
        <p:sp>
          <p:nvSpPr>
            <p:cNvPr id="4272" name="Google Shape;4272;p63"/>
            <p:cNvSpPr/>
            <p:nvPr/>
          </p:nvSpPr>
          <p:spPr>
            <a:xfrm>
              <a:off x="-49325500" y="3297975"/>
              <a:ext cx="64625" cy="58500"/>
            </a:xfrm>
            <a:custGeom>
              <a:rect b="b" l="l" r="r" t="t"/>
              <a:pathLst>
                <a:path extrusionOk="0" h="2340" w="2585">
                  <a:moveTo>
                    <a:pt x="1045" y="1"/>
                  </a:moveTo>
                  <a:cubicBezTo>
                    <a:pt x="692" y="1"/>
                    <a:pt x="336" y="54"/>
                    <a:pt x="1" y="165"/>
                  </a:cubicBezTo>
                  <a:cubicBezTo>
                    <a:pt x="158" y="1079"/>
                    <a:pt x="694" y="1867"/>
                    <a:pt x="1482" y="2339"/>
                  </a:cubicBezTo>
                  <a:cubicBezTo>
                    <a:pt x="1639" y="1583"/>
                    <a:pt x="2017" y="890"/>
                    <a:pt x="2584" y="354"/>
                  </a:cubicBezTo>
                  <a:cubicBezTo>
                    <a:pt x="2126" y="126"/>
                    <a:pt x="1588" y="1"/>
                    <a:pt x="104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3" name="Google Shape;4273;p63"/>
            <p:cNvSpPr/>
            <p:nvPr/>
          </p:nvSpPr>
          <p:spPr>
            <a:xfrm>
              <a:off x="-49345975" y="3192625"/>
              <a:ext cx="199300" cy="103975"/>
            </a:xfrm>
            <a:custGeom>
              <a:rect b="b" l="l" r="r" t="t"/>
              <a:pathLst>
                <a:path extrusionOk="0" h="4159" w="7972">
                  <a:moveTo>
                    <a:pt x="3970" y="0"/>
                  </a:moveTo>
                  <a:cubicBezTo>
                    <a:pt x="1670" y="0"/>
                    <a:pt x="1" y="2048"/>
                    <a:pt x="127" y="3907"/>
                  </a:cubicBezTo>
                  <a:cubicBezTo>
                    <a:pt x="743" y="3639"/>
                    <a:pt x="1342" y="3513"/>
                    <a:pt x="1908" y="3513"/>
                  </a:cubicBezTo>
                  <a:cubicBezTo>
                    <a:pt x="2671" y="3513"/>
                    <a:pt x="3373" y="3743"/>
                    <a:pt x="3970" y="4159"/>
                  </a:cubicBezTo>
                  <a:cubicBezTo>
                    <a:pt x="4586" y="3743"/>
                    <a:pt x="5274" y="3513"/>
                    <a:pt x="6036" y="3513"/>
                  </a:cubicBezTo>
                  <a:cubicBezTo>
                    <a:pt x="6599" y="3513"/>
                    <a:pt x="7202" y="3639"/>
                    <a:pt x="7845" y="3907"/>
                  </a:cubicBezTo>
                  <a:cubicBezTo>
                    <a:pt x="7971" y="2048"/>
                    <a:pt x="6302" y="0"/>
                    <a:pt x="397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4" name="Google Shape;4274;p63"/>
            <p:cNvSpPr/>
            <p:nvPr/>
          </p:nvSpPr>
          <p:spPr>
            <a:xfrm>
              <a:off x="-49272725" y="3381650"/>
              <a:ext cx="52800" cy="53575"/>
            </a:xfrm>
            <a:custGeom>
              <a:rect b="b" l="l" r="r" t="t"/>
              <a:pathLst>
                <a:path extrusionOk="0" h="2143" w="2112">
                  <a:moveTo>
                    <a:pt x="2112" y="0"/>
                  </a:moveTo>
                  <a:cubicBezTo>
                    <a:pt x="1765" y="111"/>
                    <a:pt x="1403" y="166"/>
                    <a:pt x="1044" y="166"/>
                  </a:cubicBezTo>
                  <a:cubicBezTo>
                    <a:pt x="686" y="166"/>
                    <a:pt x="331" y="111"/>
                    <a:pt x="1" y="0"/>
                  </a:cubicBezTo>
                  <a:lnTo>
                    <a:pt x="1" y="0"/>
                  </a:lnTo>
                  <a:cubicBezTo>
                    <a:pt x="32" y="851"/>
                    <a:pt x="442" y="1576"/>
                    <a:pt x="1040" y="2143"/>
                  </a:cubicBezTo>
                  <a:cubicBezTo>
                    <a:pt x="1702" y="1576"/>
                    <a:pt x="2049" y="788"/>
                    <a:pt x="211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5" name="Google Shape;4275;p63"/>
            <p:cNvSpPr/>
            <p:nvPr/>
          </p:nvSpPr>
          <p:spPr>
            <a:xfrm>
              <a:off x="-49231775" y="3298075"/>
              <a:ext cx="63050" cy="58400"/>
            </a:xfrm>
            <a:custGeom>
              <a:rect b="b" l="l" r="r" t="t"/>
              <a:pathLst>
                <a:path extrusionOk="0" h="2336" w="2522">
                  <a:moveTo>
                    <a:pt x="1547" y="0"/>
                  </a:moveTo>
                  <a:cubicBezTo>
                    <a:pt x="1009" y="0"/>
                    <a:pt x="469" y="141"/>
                    <a:pt x="1" y="414"/>
                  </a:cubicBezTo>
                  <a:cubicBezTo>
                    <a:pt x="568" y="918"/>
                    <a:pt x="915" y="1611"/>
                    <a:pt x="1072" y="2335"/>
                  </a:cubicBezTo>
                  <a:cubicBezTo>
                    <a:pt x="1860" y="1863"/>
                    <a:pt x="2364" y="1075"/>
                    <a:pt x="2521" y="161"/>
                  </a:cubicBezTo>
                  <a:cubicBezTo>
                    <a:pt x="2209" y="53"/>
                    <a:pt x="1879" y="0"/>
                    <a:pt x="15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6" name="Google Shape;4276;p63"/>
            <p:cNvSpPr/>
            <p:nvPr/>
          </p:nvSpPr>
          <p:spPr>
            <a:xfrm>
              <a:off x="-49271925" y="3317850"/>
              <a:ext cx="48850" cy="49850"/>
            </a:xfrm>
            <a:custGeom>
              <a:rect b="b" l="l" r="r" t="t"/>
              <a:pathLst>
                <a:path extrusionOk="0" h="1994" w="1954">
                  <a:moveTo>
                    <a:pt x="977" y="1"/>
                  </a:moveTo>
                  <a:cubicBezTo>
                    <a:pt x="441" y="505"/>
                    <a:pt x="158" y="1040"/>
                    <a:pt x="0" y="1828"/>
                  </a:cubicBezTo>
                  <a:cubicBezTo>
                    <a:pt x="347" y="1938"/>
                    <a:pt x="670" y="1993"/>
                    <a:pt x="989" y="1993"/>
                  </a:cubicBezTo>
                  <a:cubicBezTo>
                    <a:pt x="1308" y="1993"/>
                    <a:pt x="1623" y="1938"/>
                    <a:pt x="1953" y="1828"/>
                  </a:cubicBezTo>
                  <a:cubicBezTo>
                    <a:pt x="1859" y="1103"/>
                    <a:pt x="1607" y="568"/>
                    <a:pt x="97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7" name="Google Shape;4277;p63"/>
            <p:cNvSpPr/>
            <p:nvPr/>
          </p:nvSpPr>
          <p:spPr>
            <a:xfrm>
              <a:off x="-49245950" y="3291075"/>
              <a:ext cx="149675" cy="182750"/>
            </a:xfrm>
            <a:custGeom>
              <a:rect b="b" l="l" r="r" t="t"/>
              <a:pathLst>
                <a:path extrusionOk="0" h="7310" w="5987">
                  <a:moveTo>
                    <a:pt x="3844" y="0"/>
                  </a:moveTo>
                  <a:cubicBezTo>
                    <a:pt x="3718" y="1670"/>
                    <a:pt x="2899" y="2773"/>
                    <a:pt x="1734" y="3371"/>
                  </a:cubicBezTo>
                  <a:cubicBezTo>
                    <a:pt x="1765" y="4537"/>
                    <a:pt x="1261" y="5734"/>
                    <a:pt x="1" y="6679"/>
                  </a:cubicBezTo>
                  <a:cubicBezTo>
                    <a:pt x="631" y="7057"/>
                    <a:pt x="1324" y="7310"/>
                    <a:pt x="2080" y="7310"/>
                  </a:cubicBezTo>
                  <a:cubicBezTo>
                    <a:pt x="4191" y="7310"/>
                    <a:pt x="5987" y="5577"/>
                    <a:pt x="5987" y="3434"/>
                  </a:cubicBezTo>
                  <a:cubicBezTo>
                    <a:pt x="5955" y="1985"/>
                    <a:pt x="5105" y="630"/>
                    <a:pt x="384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8" name="Google Shape;4278;p63"/>
            <p:cNvSpPr/>
            <p:nvPr/>
          </p:nvSpPr>
          <p:spPr>
            <a:xfrm>
              <a:off x="-49397175" y="3291075"/>
              <a:ext cx="149675" cy="182750"/>
            </a:xfrm>
            <a:custGeom>
              <a:rect b="b" l="l" r="r" t="t"/>
              <a:pathLst>
                <a:path extrusionOk="0" h="7310" w="5987">
                  <a:moveTo>
                    <a:pt x="2143" y="0"/>
                  </a:moveTo>
                  <a:cubicBezTo>
                    <a:pt x="852" y="694"/>
                    <a:pt x="1" y="1985"/>
                    <a:pt x="1" y="3434"/>
                  </a:cubicBezTo>
                  <a:cubicBezTo>
                    <a:pt x="1" y="5577"/>
                    <a:pt x="1797" y="7310"/>
                    <a:pt x="3908" y="7310"/>
                  </a:cubicBezTo>
                  <a:cubicBezTo>
                    <a:pt x="4664" y="7310"/>
                    <a:pt x="5357" y="7057"/>
                    <a:pt x="5987" y="6679"/>
                  </a:cubicBezTo>
                  <a:cubicBezTo>
                    <a:pt x="4727" y="5734"/>
                    <a:pt x="4223" y="4537"/>
                    <a:pt x="4254" y="3371"/>
                  </a:cubicBezTo>
                  <a:cubicBezTo>
                    <a:pt x="3088" y="2773"/>
                    <a:pt x="2301" y="1670"/>
                    <a:pt x="214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79" name="Google Shape;4279;p63"/>
          <p:cNvGrpSpPr/>
          <p:nvPr/>
        </p:nvGrpSpPr>
        <p:grpSpPr>
          <a:xfrm>
            <a:off x="2049150" y="1997962"/>
            <a:ext cx="238773" cy="279777"/>
            <a:chOff x="-49375900" y="3550975"/>
            <a:chExt cx="256800" cy="300900"/>
          </a:xfrm>
        </p:grpSpPr>
        <p:sp>
          <p:nvSpPr>
            <p:cNvPr id="4280" name="Google Shape;4280;p63"/>
            <p:cNvSpPr/>
            <p:nvPr/>
          </p:nvSpPr>
          <p:spPr>
            <a:xfrm>
              <a:off x="-49231775" y="3638425"/>
              <a:ext cx="59100" cy="59075"/>
            </a:xfrm>
            <a:custGeom>
              <a:rect b="b" l="l" r="r" t="t"/>
              <a:pathLst>
                <a:path extrusionOk="0" h="2363" w="2364">
                  <a:moveTo>
                    <a:pt x="1" y="0"/>
                  </a:moveTo>
                  <a:lnTo>
                    <a:pt x="1513" y="2363"/>
                  </a:lnTo>
                  <a:lnTo>
                    <a:pt x="236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1" name="Google Shape;4281;p63"/>
            <p:cNvSpPr/>
            <p:nvPr/>
          </p:nvSpPr>
          <p:spPr>
            <a:xfrm>
              <a:off x="-49291625" y="3726625"/>
              <a:ext cx="87450" cy="123675"/>
            </a:xfrm>
            <a:custGeom>
              <a:rect b="b" l="l" r="r" t="t"/>
              <a:pathLst>
                <a:path extrusionOk="0" h="4947" w="3498">
                  <a:moveTo>
                    <a:pt x="1" y="1"/>
                  </a:moveTo>
                  <a:lnTo>
                    <a:pt x="1733" y="4947"/>
                  </a:lnTo>
                  <a:lnTo>
                    <a:pt x="349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2" name="Google Shape;4282;p63"/>
            <p:cNvSpPr/>
            <p:nvPr/>
          </p:nvSpPr>
          <p:spPr>
            <a:xfrm>
              <a:off x="-49288475" y="3647075"/>
              <a:ext cx="81150" cy="61450"/>
            </a:xfrm>
            <a:custGeom>
              <a:rect b="b" l="l" r="r" t="t"/>
              <a:pathLst>
                <a:path extrusionOk="0" h="2458" w="3246">
                  <a:moveTo>
                    <a:pt x="1607" y="1"/>
                  </a:moveTo>
                  <a:lnTo>
                    <a:pt x="1" y="2458"/>
                  </a:lnTo>
                  <a:lnTo>
                    <a:pt x="3246" y="2458"/>
                  </a:lnTo>
                  <a:lnTo>
                    <a:pt x="160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3" name="Google Shape;4283;p63"/>
            <p:cNvSpPr/>
            <p:nvPr/>
          </p:nvSpPr>
          <p:spPr>
            <a:xfrm>
              <a:off x="-49375900" y="3648650"/>
              <a:ext cx="59100" cy="59875"/>
            </a:xfrm>
            <a:custGeom>
              <a:rect b="b" l="l" r="r" t="t"/>
              <a:pathLst>
                <a:path extrusionOk="0" h="2395" w="2364">
                  <a:moveTo>
                    <a:pt x="1513" y="1"/>
                  </a:moveTo>
                  <a:lnTo>
                    <a:pt x="1" y="2395"/>
                  </a:lnTo>
                  <a:lnTo>
                    <a:pt x="2363" y="2395"/>
                  </a:lnTo>
                  <a:lnTo>
                    <a:pt x="151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4" name="Google Shape;4284;p63"/>
            <p:cNvSpPr/>
            <p:nvPr/>
          </p:nvSpPr>
          <p:spPr>
            <a:xfrm>
              <a:off x="-49229400" y="3726625"/>
              <a:ext cx="109500" cy="125250"/>
            </a:xfrm>
            <a:custGeom>
              <a:rect b="b" l="l" r="r" t="t"/>
              <a:pathLst>
                <a:path extrusionOk="0" h="5010" w="4380">
                  <a:moveTo>
                    <a:pt x="1765" y="1"/>
                  </a:moveTo>
                  <a:lnTo>
                    <a:pt x="0" y="5010"/>
                  </a:lnTo>
                  <a:lnTo>
                    <a:pt x="438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5" name="Google Shape;4285;p63"/>
            <p:cNvSpPr/>
            <p:nvPr/>
          </p:nvSpPr>
          <p:spPr>
            <a:xfrm>
              <a:off x="-49179000" y="3648650"/>
              <a:ext cx="59900" cy="59875"/>
            </a:xfrm>
            <a:custGeom>
              <a:rect b="b" l="l" r="r" t="t"/>
              <a:pathLst>
                <a:path extrusionOk="0" h="2395" w="2396">
                  <a:moveTo>
                    <a:pt x="851" y="1"/>
                  </a:moveTo>
                  <a:lnTo>
                    <a:pt x="1" y="2395"/>
                  </a:lnTo>
                  <a:lnTo>
                    <a:pt x="2395" y="2395"/>
                  </a:lnTo>
                  <a:lnTo>
                    <a:pt x="85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6" name="Google Shape;4286;p63"/>
            <p:cNvSpPr/>
            <p:nvPr/>
          </p:nvSpPr>
          <p:spPr>
            <a:xfrm>
              <a:off x="-49323125" y="3638425"/>
              <a:ext cx="59100" cy="59075"/>
            </a:xfrm>
            <a:custGeom>
              <a:rect b="b" l="l" r="r" t="t"/>
              <a:pathLst>
                <a:path extrusionOk="0" h="2363" w="2364">
                  <a:moveTo>
                    <a:pt x="0" y="0"/>
                  </a:moveTo>
                  <a:lnTo>
                    <a:pt x="819" y="2363"/>
                  </a:lnTo>
                  <a:lnTo>
                    <a:pt x="236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7" name="Google Shape;4287;p63"/>
            <p:cNvSpPr/>
            <p:nvPr/>
          </p:nvSpPr>
          <p:spPr>
            <a:xfrm>
              <a:off x="-49375100" y="3726625"/>
              <a:ext cx="108700" cy="125250"/>
            </a:xfrm>
            <a:custGeom>
              <a:rect b="b" l="l" r="r" t="t"/>
              <a:pathLst>
                <a:path extrusionOk="0" h="5010" w="4348">
                  <a:moveTo>
                    <a:pt x="0" y="1"/>
                  </a:moveTo>
                  <a:lnTo>
                    <a:pt x="4348" y="5010"/>
                  </a:lnTo>
                  <a:lnTo>
                    <a:pt x="258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8" name="Google Shape;4288;p63"/>
            <p:cNvSpPr/>
            <p:nvPr/>
          </p:nvSpPr>
          <p:spPr>
            <a:xfrm>
              <a:off x="-49256975" y="3550975"/>
              <a:ext cx="17350" cy="53600"/>
            </a:xfrm>
            <a:custGeom>
              <a:rect b="b" l="l" r="r" t="t"/>
              <a:pathLst>
                <a:path extrusionOk="0" h="2144" w="694">
                  <a:moveTo>
                    <a:pt x="347" y="1"/>
                  </a:moveTo>
                  <a:cubicBezTo>
                    <a:pt x="158" y="1"/>
                    <a:pt x="1" y="159"/>
                    <a:pt x="1" y="348"/>
                  </a:cubicBezTo>
                  <a:lnTo>
                    <a:pt x="1" y="1797"/>
                  </a:lnTo>
                  <a:cubicBezTo>
                    <a:pt x="1" y="1986"/>
                    <a:pt x="158" y="2143"/>
                    <a:pt x="347" y="2143"/>
                  </a:cubicBezTo>
                  <a:cubicBezTo>
                    <a:pt x="536" y="2143"/>
                    <a:pt x="694" y="1986"/>
                    <a:pt x="694" y="1797"/>
                  </a:cubicBezTo>
                  <a:lnTo>
                    <a:pt x="694" y="348"/>
                  </a:lnTo>
                  <a:cubicBezTo>
                    <a:pt x="694" y="159"/>
                    <a:pt x="536" y="1"/>
                    <a:pt x="3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9" name="Google Shape;4289;p63"/>
            <p:cNvSpPr/>
            <p:nvPr/>
          </p:nvSpPr>
          <p:spPr>
            <a:xfrm>
              <a:off x="-49323125" y="3575850"/>
              <a:ext cx="43350" cy="32650"/>
            </a:xfrm>
            <a:custGeom>
              <a:rect b="b" l="l" r="r" t="t"/>
              <a:pathLst>
                <a:path extrusionOk="0" h="1306" w="1734">
                  <a:moveTo>
                    <a:pt x="371" y="0"/>
                  </a:moveTo>
                  <a:cubicBezTo>
                    <a:pt x="259" y="0"/>
                    <a:pt x="147" y="56"/>
                    <a:pt x="63" y="140"/>
                  </a:cubicBezTo>
                  <a:cubicBezTo>
                    <a:pt x="0" y="298"/>
                    <a:pt x="32" y="518"/>
                    <a:pt x="189" y="613"/>
                  </a:cubicBezTo>
                  <a:lnTo>
                    <a:pt x="1166" y="1274"/>
                  </a:lnTo>
                  <a:cubicBezTo>
                    <a:pt x="1261" y="1306"/>
                    <a:pt x="1292" y="1306"/>
                    <a:pt x="1387" y="1306"/>
                  </a:cubicBezTo>
                  <a:cubicBezTo>
                    <a:pt x="1481" y="1306"/>
                    <a:pt x="1607" y="1211"/>
                    <a:pt x="1639" y="1148"/>
                  </a:cubicBezTo>
                  <a:cubicBezTo>
                    <a:pt x="1733" y="991"/>
                    <a:pt x="1702" y="802"/>
                    <a:pt x="1544" y="676"/>
                  </a:cubicBezTo>
                  <a:lnTo>
                    <a:pt x="536" y="46"/>
                  </a:lnTo>
                  <a:cubicBezTo>
                    <a:pt x="483" y="14"/>
                    <a:pt x="427" y="0"/>
                    <a:pt x="37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0" name="Google Shape;4290;p63"/>
            <p:cNvSpPr/>
            <p:nvPr/>
          </p:nvSpPr>
          <p:spPr>
            <a:xfrm>
              <a:off x="-49217575" y="3575525"/>
              <a:ext cx="44900" cy="32975"/>
            </a:xfrm>
            <a:custGeom>
              <a:rect b="b" l="l" r="r" t="t"/>
              <a:pathLst>
                <a:path extrusionOk="0" h="1319" w="1796">
                  <a:moveTo>
                    <a:pt x="1370" y="0"/>
                  </a:moveTo>
                  <a:cubicBezTo>
                    <a:pt x="1309" y="0"/>
                    <a:pt x="1248" y="18"/>
                    <a:pt x="1197" y="59"/>
                  </a:cubicBezTo>
                  <a:lnTo>
                    <a:pt x="221" y="689"/>
                  </a:lnTo>
                  <a:cubicBezTo>
                    <a:pt x="63" y="752"/>
                    <a:pt x="0" y="1004"/>
                    <a:pt x="95" y="1161"/>
                  </a:cubicBezTo>
                  <a:cubicBezTo>
                    <a:pt x="158" y="1287"/>
                    <a:pt x="252" y="1319"/>
                    <a:pt x="378" y="1319"/>
                  </a:cubicBezTo>
                  <a:cubicBezTo>
                    <a:pt x="473" y="1319"/>
                    <a:pt x="536" y="1287"/>
                    <a:pt x="567" y="1287"/>
                  </a:cubicBezTo>
                  <a:lnTo>
                    <a:pt x="1575" y="657"/>
                  </a:lnTo>
                  <a:cubicBezTo>
                    <a:pt x="1733" y="563"/>
                    <a:pt x="1796" y="342"/>
                    <a:pt x="1670" y="185"/>
                  </a:cubicBezTo>
                  <a:cubicBezTo>
                    <a:pt x="1627" y="78"/>
                    <a:pt x="1498" y="0"/>
                    <a:pt x="137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91" name="Google Shape;4291;p63"/>
          <p:cNvGrpSpPr/>
          <p:nvPr/>
        </p:nvGrpSpPr>
        <p:grpSpPr>
          <a:xfrm>
            <a:off x="2045500" y="2435035"/>
            <a:ext cx="246072" cy="279777"/>
            <a:chOff x="-49378250" y="3920375"/>
            <a:chExt cx="264650" cy="300900"/>
          </a:xfrm>
        </p:grpSpPr>
        <p:sp>
          <p:nvSpPr>
            <p:cNvPr id="4292" name="Google Shape;4292;p63"/>
            <p:cNvSpPr/>
            <p:nvPr/>
          </p:nvSpPr>
          <p:spPr>
            <a:xfrm>
              <a:off x="-49272725" y="4185025"/>
              <a:ext cx="70925" cy="35475"/>
            </a:xfrm>
            <a:custGeom>
              <a:rect b="b" l="l" r="r" t="t"/>
              <a:pathLst>
                <a:path extrusionOk="0" h="1419" w="2837">
                  <a:moveTo>
                    <a:pt x="32" y="0"/>
                  </a:moveTo>
                  <a:lnTo>
                    <a:pt x="32" y="378"/>
                  </a:lnTo>
                  <a:lnTo>
                    <a:pt x="1" y="378"/>
                  </a:lnTo>
                  <a:cubicBezTo>
                    <a:pt x="1" y="945"/>
                    <a:pt x="473" y="1418"/>
                    <a:pt x="1040" y="1418"/>
                  </a:cubicBezTo>
                  <a:lnTo>
                    <a:pt x="1765" y="1418"/>
                  </a:lnTo>
                  <a:cubicBezTo>
                    <a:pt x="2364" y="1418"/>
                    <a:pt x="2836" y="945"/>
                    <a:pt x="2836" y="378"/>
                  </a:cubicBezTo>
                  <a:lnTo>
                    <a:pt x="283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3" name="Google Shape;4293;p63"/>
            <p:cNvSpPr/>
            <p:nvPr/>
          </p:nvSpPr>
          <p:spPr>
            <a:xfrm>
              <a:off x="-49378250" y="3920375"/>
              <a:ext cx="87425" cy="300900"/>
            </a:xfrm>
            <a:custGeom>
              <a:rect b="b" l="l" r="r" t="t"/>
              <a:pathLst>
                <a:path extrusionOk="0" h="12036" w="3497">
                  <a:moveTo>
                    <a:pt x="347" y="1"/>
                  </a:moveTo>
                  <a:cubicBezTo>
                    <a:pt x="158" y="1"/>
                    <a:pt x="0" y="158"/>
                    <a:pt x="0" y="347"/>
                  </a:cubicBezTo>
                  <a:lnTo>
                    <a:pt x="0" y="1418"/>
                  </a:lnTo>
                  <a:lnTo>
                    <a:pt x="1764" y="1418"/>
                  </a:lnTo>
                  <a:cubicBezTo>
                    <a:pt x="1953" y="1418"/>
                    <a:pt x="2111" y="1576"/>
                    <a:pt x="2111" y="1765"/>
                  </a:cubicBezTo>
                  <a:cubicBezTo>
                    <a:pt x="2111" y="1954"/>
                    <a:pt x="1953" y="2112"/>
                    <a:pt x="1764" y="2112"/>
                  </a:cubicBezTo>
                  <a:lnTo>
                    <a:pt x="0" y="2112"/>
                  </a:lnTo>
                  <a:lnTo>
                    <a:pt x="0" y="2836"/>
                  </a:lnTo>
                  <a:lnTo>
                    <a:pt x="1071" y="2836"/>
                  </a:lnTo>
                  <a:cubicBezTo>
                    <a:pt x="1260" y="2836"/>
                    <a:pt x="1418" y="2994"/>
                    <a:pt x="1418" y="3183"/>
                  </a:cubicBezTo>
                  <a:cubicBezTo>
                    <a:pt x="1418" y="3372"/>
                    <a:pt x="1260" y="3529"/>
                    <a:pt x="1071" y="3529"/>
                  </a:cubicBezTo>
                  <a:lnTo>
                    <a:pt x="0" y="3529"/>
                  </a:lnTo>
                  <a:lnTo>
                    <a:pt x="0" y="4254"/>
                  </a:lnTo>
                  <a:lnTo>
                    <a:pt x="1764" y="4254"/>
                  </a:lnTo>
                  <a:cubicBezTo>
                    <a:pt x="1953" y="4254"/>
                    <a:pt x="2111" y="4411"/>
                    <a:pt x="2111" y="4600"/>
                  </a:cubicBezTo>
                  <a:cubicBezTo>
                    <a:pt x="2111" y="4789"/>
                    <a:pt x="1953" y="4947"/>
                    <a:pt x="1764" y="4947"/>
                  </a:cubicBezTo>
                  <a:lnTo>
                    <a:pt x="0" y="4947"/>
                  </a:lnTo>
                  <a:lnTo>
                    <a:pt x="0" y="5672"/>
                  </a:lnTo>
                  <a:lnTo>
                    <a:pt x="1071" y="5672"/>
                  </a:lnTo>
                  <a:cubicBezTo>
                    <a:pt x="1260" y="5672"/>
                    <a:pt x="1418" y="5829"/>
                    <a:pt x="1418" y="6018"/>
                  </a:cubicBezTo>
                  <a:cubicBezTo>
                    <a:pt x="1418" y="6207"/>
                    <a:pt x="1260" y="6365"/>
                    <a:pt x="1071" y="6365"/>
                  </a:cubicBezTo>
                  <a:lnTo>
                    <a:pt x="0" y="6365"/>
                  </a:lnTo>
                  <a:lnTo>
                    <a:pt x="0" y="7089"/>
                  </a:lnTo>
                  <a:lnTo>
                    <a:pt x="1764" y="7089"/>
                  </a:lnTo>
                  <a:cubicBezTo>
                    <a:pt x="1953" y="7089"/>
                    <a:pt x="2111" y="7247"/>
                    <a:pt x="2111" y="7436"/>
                  </a:cubicBezTo>
                  <a:cubicBezTo>
                    <a:pt x="2111" y="7625"/>
                    <a:pt x="1953" y="7782"/>
                    <a:pt x="1764" y="7782"/>
                  </a:cubicBezTo>
                  <a:lnTo>
                    <a:pt x="0" y="7782"/>
                  </a:lnTo>
                  <a:lnTo>
                    <a:pt x="0" y="8507"/>
                  </a:lnTo>
                  <a:lnTo>
                    <a:pt x="1071" y="8507"/>
                  </a:lnTo>
                  <a:cubicBezTo>
                    <a:pt x="1260" y="8507"/>
                    <a:pt x="1418" y="8665"/>
                    <a:pt x="1418" y="8854"/>
                  </a:cubicBezTo>
                  <a:cubicBezTo>
                    <a:pt x="1418" y="9043"/>
                    <a:pt x="1260" y="9200"/>
                    <a:pt x="1071" y="9200"/>
                  </a:cubicBezTo>
                  <a:lnTo>
                    <a:pt x="0" y="9200"/>
                  </a:lnTo>
                  <a:lnTo>
                    <a:pt x="0" y="9925"/>
                  </a:lnTo>
                  <a:lnTo>
                    <a:pt x="1764" y="9925"/>
                  </a:lnTo>
                  <a:cubicBezTo>
                    <a:pt x="1953" y="9925"/>
                    <a:pt x="2111" y="10082"/>
                    <a:pt x="2111" y="10271"/>
                  </a:cubicBezTo>
                  <a:cubicBezTo>
                    <a:pt x="2111" y="10460"/>
                    <a:pt x="1953" y="10618"/>
                    <a:pt x="1764" y="10618"/>
                  </a:cubicBezTo>
                  <a:lnTo>
                    <a:pt x="0" y="10618"/>
                  </a:lnTo>
                  <a:lnTo>
                    <a:pt x="0" y="11689"/>
                  </a:lnTo>
                  <a:cubicBezTo>
                    <a:pt x="0" y="11878"/>
                    <a:pt x="158" y="12036"/>
                    <a:pt x="347" y="12036"/>
                  </a:cubicBezTo>
                  <a:lnTo>
                    <a:pt x="3151" y="12036"/>
                  </a:lnTo>
                  <a:cubicBezTo>
                    <a:pt x="3340" y="12036"/>
                    <a:pt x="3497" y="11878"/>
                    <a:pt x="3497" y="11689"/>
                  </a:cubicBezTo>
                  <a:lnTo>
                    <a:pt x="3497" y="379"/>
                  </a:lnTo>
                  <a:cubicBezTo>
                    <a:pt x="3497" y="158"/>
                    <a:pt x="3340" y="1"/>
                    <a:pt x="315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4" name="Google Shape;4294;p63"/>
            <p:cNvSpPr/>
            <p:nvPr/>
          </p:nvSpPr>
          <p:spPr>
            <a:xfrm>
              <a:off x="-49185300" y="3920375"/>
              <a:ext cx="71700" cy="87450"/>
            </a:xfrm>
            <a:custGeom>
              <a:rect b="b" l="l" r="r" t="t"/>
              <a:pathLst>
                <a:path extrusionOk="0" h="3498" w="2868">
                  <a:moveTo>
                    <a:pt x="2490" y="1"/>
                  </a:moveTo>
                  <a:cubicBezTo>
                    <a:pt x="1765" y="1"/>
                    <a:pt x="1229" y="32"/>
                    <a:pt x="631" y="631"/>
                  </a:cubicBezTo>
                  <a:cubicBezTo>
                    <a:pt x="253" y="1040"/>
                    <a:pt x="1" y="1576"/>
                    <a:pt x="1" y="2143"/>
                  </a:cubicBezTo>
                  <a:cubicBezTo>
                    <a:pt x="1" y="2868"/>
                    <a:pt x="631" y="3498"/>
                    <a:pt x="1418" y="3498"/>
                  </a:cubicBezTo>
                  <a:cubicBezTo>
                    <a:pt x="2017" y="3498"/>
                    <a:pt x="2553" y="3120"/>
                    <a:pt x="2742" y="2553"/>
                  </a:cubicBezTo>
                  <a:cubicBezTo>
                    <a:pt x="2868" y="2238"/>
                    <a:pt x="2805" y="1923"/>
                    <a:pt x="2616" y="1702"/>
                  </a:cubicBezTo>
                  <a:cubicBezTo>
                    <a:pt x="2395" y="1450"/>
                    <a:pt x="2269" y="1135"/>
                    <a:pt x="2742" y="568"/>
                  </a:cubicBezTo>
                  <a:cubicBezTo>
                    <a:pt x="2836" y="442"/>
                    <a:pt x="2868" y="316"/>
                    <a:pt x="2805" y="190"/>
                  </a:cubicBezTo>
                  <a:cubicBezTo>
                    <a:pt x="2742" y="95"/>
                    <a:pt x="2616" y="1"/>
                    <a:pt x="249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5" name="Google Shape;4295;p63"/>
            <p:cNvSpPr/>
            <p:nvPr/>
          </p:nvSpPr>
          <p:spPr>
            <a:xfrm>
              <a:off x="-49182150" y="4019625"/>
              <a:ext cx="64625" cy="42550"/>
            </a:xfrm>
            <a:custGeom>
              <a:rect b="b" l="l" r="r" t="t"/>
              <a:pathLst>
                <a:path extrusionOk="0" h="1702" w="2585">
                  <a:moveTo>
                    <a:pt x="316" y="0"/>
                  </a:moveTo>
                  <a:cubicBezTo>
                    <a:pt x="158" y="473"/>
                    <a:pt x="32" y="1103"/>
                    <a:pt x="1" y="1702"/>
                  </a:cubicBezTo>
                  <a:lnTo>
                    <a:pt x="2584" y="1702"/>
                  </a:lnTo>
                  <a:cubicBezTo>
                    <a:pt x="2521" y="1103"/>
                    <a:pt x="2427" y="504"/>
                    <a:pt x="2269" y="0"/>
                  </a:cubicBezTo>
                  <a:cubicBezTo>
                    <a:pt x="1954" y="158"/>
                    <a:pt x="1639" y="252"/>
                    <a:pt x="1292" y="252"/>
                  </a:cubicBezTo>
                  <a:cubicBezTo>
                    <a:pt x="946" y="252"/>
                    <a:pt x="631" y="158"/>
                    <a:pt x="31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6" name="Google Shape;4296;p63"/>
            <p:cNvSpPr/>
            <p:nvPr/>
          </p:nvSpPr>
          <p:spPr>
            <a:xfrm>
              <a:off x="-49185300" y="4078700"/>
              <a:ext cx="70925" cy="141800"/>
            </a:xfrm>
            <a:custGeom>
              <a:rect b="b" l="l" r="r" t="t"/>
              <a:pathLst>
                <a:path extrusionOk="0" h="5672" w="2837">
                  <a:moveTo>
                    <a:pt x="32" y="0"/>
                  </a:moveTo>
                  <a:cubicBezTo>
                    <a:pt x="1" y="378"/>
                    <a:pt x="1" y="756"/>
                    <a:pt x="1" y="1071"/>
                  </a:cubicBezTo>
                  <a:cubicBezTo>
                    <a:pt x="1" y="2773"/>
                    <a:pt x="316" y="5671"/>
                    <a:pt x="1418" y="5671"/>
                  </a:cubicBezTo>
                  <a:cubicBezTo>
                    <a:pt x="2521" y="5671"/>
                    <a:pt x="2836" y="2804"/>
                    <a:pt x="2836" y="1071"/>
                  </a:cubicBezTo>
                  <a:cubicBezTo>
                    <a:pt x="2805" y="756"/>
                    <a:pt x="2805" y="410"/>
                    <a:pt x="274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7" name="Google Shape;4297;p63"/>
            <p:cNvSpPr/>
            <p:nvPr/>
          </p:nvSpPr>
          <p:spPr>
            <a:xfrm>
              <a:off x="-49271150" y="3920375"/>
              <a:ext cx="65400" cy="70125"/>
            </a:xfrm>
            <a:custGeom>
              <a:rect b="b" l="l" r="r" t="t"/>
              <a:pathLst>
                <a:path extrusionOk="0" h="2805" w="2616">
                  <a:moveTo>
                    <a:pt x="1324" y="1"/>
                  </a:moveTo>
                  <a:cubicBezTo>
                    <a:pt x="1182" y="1"/>
                    <a:pt x="1040" y="64"/>
                    <a:pt x="977" y="190"/>
                  </a:cubicBezTo>
                  <a:lnTo>
                    <a:pt x="1" y="2805"/>
                  </a:lnTo>
                  <a:lnTo>
                    <a:pt x="2616" y="2805"/>
                  </a:lnTo>
                  <a:lnTo>
                    <a:pt x="1670" y="190"/>
                  </a:lnTo>
                  <a:cubicBezTo>
                    <a:pt x="1607" y="64"/>
                    <a:pt x="1466" y="1"/>
                    <a:pt x="132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8" name="Google Shape;4298;p63"/>
            <p:cNvSpPr/>
            <p:nvPr/>
          </p:nvSpPr>
          <p:spPr>
            <a:xfrm>
              <a:off x="-49272725" y="4007800"/>
              <a:ext cx="70125" cy="159925"/>
            </a:xfrm>
            <a:custGeom>
              <a:rect b="b" l="l" r="r" t="t"/>
              <a:pathLst>
                <a:path extrusionOk="0" h="6397" w="2805">
                  <a:moveTo>
                    <a:pt x="1" y="1"/>
                  </a:moveTo>
                  <a:lnTo>
                    <a:pt x="1" y="6396"/>
                  </a:lnTo>
                  <a:lnTo>
                    <a:pt x="2805" y="6396"/>
                  </a:lnTo>
                  <a:lnTo>
                    <a:pt x="280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99" name="Google Shape;4299;p63"/>
          <p:cNvGrpSpPr/>
          <p:nvPr/>
        </p:nvGrpSpPr>
        <p:grpSpPr>
          <a:xfrm>
            <a:off x="737358" y="2869808"/>
            <a:ext cx="245351" cy="280497"/>
            <a:chOff x="-47505300" y="3200500"/>
            <a:chExt cx="263875" cy="301675"/>
          </a:xfrm>
        </p:grpSpPr>
        <p:sp>
          <p:nvSpPr>
            <p:cNvPr id="4300" name="Google Shape;4300;p63"/>
            <p:cNvSpPr/>
            <p:nvPr/>
          </p:nvSpPr>
          <p:spPr>
            <a:xfrm>
              <a:off x="-47382425" y="3306025"/>
              <a:ext cx="52800" cy="53600"/>
            </a:xfrm>
            <a:custGeom>
              <a:rect b="b" l="l" r="r" t="t"/>
              <a:pathLst>
                <a:path extrusionOk="0" h="2144" w="2112">
                  <a:moveTo>
                    <a:pt x="1387" y="1"/>
                  </a:moveTo>
                  <a:cubicBezTo>
                    <a:pt x="1198" y="726"/>
                    <a:pt x="694" y="1261"/>
                    <a:pt x="1" y="1387"/>
                  </a:cubicBezTo>
                  <a:lnTo>
                    <a:pt x="1" y="2143"/>
                  </a:lnTo>
                  <a:lnTo>
                    <a:pt x="2111" y="2143"/>
                  </a:lnTo>
                  <a:lnTo>
                    <a:pt x="211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1" name="Google Shape;4301;p63"/>
            <p:cNvSpPr/>
            <p:nvPr/>
          </p:nvSpPr>
          <p:spPr>
            <a:xfrm>
              <a:off x="-47382425" y="3306025"/>
              <a:ext cx="15775" cy="15800"/>
            </a:xfrm>
            <a:custGeom>
              <a:rect b="b" l="l" r="r" t="t"/>
              <a:pathLst>
                <a:path extrusionOk="0" h="632" w="631">
                  <a:moveTo>
                    <a:pt x="1" y="1"/>
                  </a:moveTo>
                  <a:lnTo>
                    <a:pt x="1" y="631"/>
                  </a:lnTo>
                  <a:cubicBezTo>
                    <a:pt x="316" y="568"/>
                    <a:pt x="536" y="316"/>
                    <a:pt x="63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2" name="Google Shape;4302;p63"/>
            <p:cNvSpPr/>
            <p:nvPr/>
          </p:nvSpPr>
          <p:spPr>
            <a:xfrm>
              <a:off x="-47487975" y="3200500"/>
              <a:ext cx="210325" cy="301675"/>
            </a:xfrm>
            <a:custGeom>
              <a:rect b="b" l="l" r="r" t="t"/>
              <a:pathLst>
                <a:path extrusionOk="0" h="12067" w="8413">
                  <a:moveTo>
                    <a:pt x="3845" y="2111"/>
                  </a:moveTo>
                  <a:cubicBezTo>
                    <a:pt x="4727" y="2111"/>
                    <a:pt x="5420" y="2678"/>
                    <a:pt x="5577" y="3529"/>
                  </a:cubicBezTo>
                  <a:lnTo>
                    <a:pt x="6680" y="3529"/>
                  </a:lnTo>
                  <a:cubicBezTo>
                    <a:pt x="6901" y="3529"/>
                    <a:pt x="7058" y="3686"/>
                    <a:pt x="7058" y="3875"/>
                  </a:cubicBezTo>
                  <a:lnTo>
                    <a:pt x="7058" y="6711"/>
                  </a:lnTo>
                  <a:lnTo>
                    <a:pt x="6995" y="6711"/>
                  </a:lnTo>
                  <a:cubicBezTo>
                    <a:pt x="6995" y="6900"/>
                    <a:pt x="6838" y="7057"/>
                    <a:pt x="6648" y="7057"/>
                  </a:cubicBezTo>
                  <a:lnTo>
                    <a:pt x="3845" y="7057"/>
                  </a:lnTo>
                  <a:cubicBezTo>
                    <a:pt x="3656" y="7057"/>
                    <a:pt x="3498" y="6900"/>
                    <a:pt x="3498" y="6711"/>
                  </a:cubicBezTo>
                  <a:lnTo>
                    <a:pt x="3498" y="5608"/>
                  </a:lnTo>
                  <a:cubicBezTo>
                    <a:pt x="2710" y="5451"/>
                    <a:pt x="2080" y="4726"/>
                    <a:pt x="2080" y="3875"/>
                  </a:cubicBezTo>
                  <a:cubicBezTo>
                    <a:pt x="2080" y="2899"/>
                    <a:pt x="2868" y="2111"/>
                    <a:pt x="3845" y="2111"/>
                  </a:cubicBezTo>
                  <a:close/>
                  <a:moveTo>
                    <a:pt x="5262" y="8444"/>
                  </a:moveTo>
                  <a:cubicBezTo>
                    <a:pt x="5483" y="8444"/>
                    <a:pt x="5640" y="8601"/>
                    <a:pt x="5640" y="8790"/>
                  </a:cubicBezTo>
                  <a:cubicBezTo>
                    <a:pt x="5640" y="8979"/>
                    <a:pt x="5483" y="9137"/>
                    <a:pt x="5262" y="9137"/>
                  </a:cubicBezTo>
                  <a:lnTo>
                    <a:pt x="2490" y="9137"/>
                  </a:lnTo>
                  <a:cubicBezTo>
                    <a:pt x="2269" y="9137"/>
                    <a:pt x="2112" y="8979"/>
                    <a:pt x="2112" y="8790"/>
                  </a:cubicBezTo>
                  <a:cubicBezTo>
                    <a:pt x="2112" y="8601"/>
                    <a:pt x="2269" y="8444"/>
                    <a:pt x="2490" y="8444"/>
                  </a:cubicBezTo>
                  <a:close/>
                  <a:moveTo>
                    <a:pt x="6680" y="8444"/>
                  </a:moveTo>
                  <a:cubicBezTo>
                    <a:pt x="6901" y="8444"/>
                    <a:pt x="7058" y="8601"/>
                    <a:pt x="7058" y="8790"/>
                  </a:cubicBezTo>
                  <a:cubicBezTo>
                    <a:pt x="6995" y="8979"/>
                    <a:pt x="6838" y="9137"/>
                    <a:pt x="6680" y="9137"/>
                  </a:cubicBezTo>
                  <a:cubicBezTo>
                    <a:pt x="6491" y="9137"/>
                    <a:pt x="6333" y="8979"/>
                    <a:pt x="6333" y="8790"/>
                  </a:cubicBezTo>
                  <a:cubicBezTo>
                    <a:pt x="6333" y="8601"/>
                    <a:pt x="6491" y="8444"/>
                    <a:pt x="6680" y="8444"/>
                  </a:cubicBezTo>
                  <a:close/>
                  <a:moveTo>
                    <a:pt x="6680" y="9861"/>
                  </a:moveTo>
                  <a:cubicBezTo>
                    <a:pt x="6901" y="9861"/>
                    <a:pt x="7058" y="10019"/>
                    <a:pt x="7058" y="10208"/>
                  </a:cubicBezTo>
                  <a:cubicBezTo>
                    <a:pt x="7058" y="10397"/>
                    <a:pt x="6838" y="10554"/>
                    <a:pt x="6680" y="10554"/>
                  </a:cubicBezTo>
                  <a:lnTo>
                    <a:pt x="2490" y="10554"/>
                  </a:lnTo>
                  <a:cubicBezTo>
                    <a:pt x="2269" y="10554"/>
                    <a:pt x="2112" y="10397"/>
                    <a:pt x="2112" y="10208"/>
                  </a:cubicBezTo>
                  <a:cubicBezTo>
                    <a:pt x="2112" y="10019"/>
                    <a:pt x="2269" y="9861"/>
                    <a:pt x="2490" y="9861"/>
                  </a:cubicBezTo>
                  <a:close/>
                  <a:moveTo>
                    <a:pt x="347" y="0"/>
                  </a:moveTo>
                  <a:cubicBezTo>
                    <a:pt x="158" y="0"/>
                    <a:pt x="1" y="158"/>
                    <a:pt x="1" y="378"/>
                  </a:cubicBezTo>
                  <a:lnTo>
                    <a:pt x="1" y="1418"/>
                  </a:lnTo>
                  <a:lnTo>
                    <a:pt x="1072" y="1418"/>
                  </a:lnTo>
                  <a:cubicBezTo>
                    <a:pt x="1261" y="1418"/>
                    <a:pt x="1419" y="1576"/>
                    <a:pt x="1419" y="1796"/>
                  </a:cubicBezTo>
                  <a:cubicBezTo>
                    <a:pt x="1419" y="1985"/>
                    <a:pt x="1261" y="2143"/>
                    <a:pt x="1072" y="2143"/>
                  </a:cubicBezTo>
                  <a:lnTo>
                    <a:pt x="1" y="2143"/>
                  </a:lnTo>
                  <a:lnTo>
                    <a:pt x="1" y="3560"/>
                  </a:lnTo>
                  <a:lnTo>
                    <a:pt x="1072" y="3560"/>
                  </a:lnTo>
                  <a:cubicBezTo>
                    <a:pt x="1261" y="3560"/>
                    <a:pt x="1419" y="3718"/>
                    <a:pt x="1419" y="3907"/>
                  </a:cubicBezTo>
                  <a:cubicBezTo>
                    <a:pt x="1419" y="4096"/>
                    <a:pt x="1261" y="4253"/>
                    <a:pt x="1072" y="4253"/>
                  </a:cubicBezTo>
                  <a:lnTo>
                    <a:pt x="1" y="4253"/>
                  </a:lnTo>
                  <a:lnTo>
                    <a:pt x="1" y="5671"/>
                  </a:lnTo>
                  <a:lnTo>
                    <a:pt x="1072" y="5671"/>
                  </a:lnTo>
                  <a:cubicBezTo>
                    <a:pt x="1261" y="5671"/>
                    <a:pt x="1419" y="5829"/>
                    <a:pt x="1419" y="6049"/>
                  </a:cubicBezTo>
                  <a:cubicBezTo>
                    <a:pt x="1419" y="6238"/>
                    <a:pt x="1261" y="6396"/>
                    <a:pt x="1072" y="6396"/>
                  </a:cubicBezTo>
                  <a:lnTo>
                    <a:pt x="1" y="6396"/>
                  </a:lnTo>
                  <a:lnTo>
                    <a:pt x="1" y="7814"/>
                  </a:lnTo>
                  <a:lnTo>
                    <a:pt x="1072" y="7814"/>
                  </a:lnTo>
                  <a:cubicBezTo>
                    <a:pt x="1261" y="7814"/>
                    <a:pt x="1419" y="7971"/>
                    <a:pt x="1419" y="8160"/>
                  </a:cubicBezTo>
                  <a:cubicBezTo>
                    <a:pt x="1419" y="8349"/>
                    <a:pt x="1261" y="8507"/>
                    <a:pt x="1072" y="8507"/>
                  </a:cubicBezTo>
                  <a:lnTo>
                    <a:pt x="1" y="8507"/>
                  </a:lnTo>
                  <a:lnTo>
                    <a:pt x="1" y="9924"/>
                  </a:lnTo>
                  <a:lnTo>
                    <a:pt x="1072" y="9924"/>
                  </a:lnTo>
                  <a:cubicBezTo>
                    <a:pt x="1261" y="9924"/>
                    <a:pt x="1419" y="10082"/>
                    <a:pt x="1419" y="10302"/>
                  </a:cubicBezTo>
                  <a:cubicBezTo>
                    <a:pt x="1419" y="10491"/>
                    <a:pt x="1261" y="10649"/>
                    <a:pt x="1072" y="10649"/>
                  </a:cubicBezTo>
                  <a:lnTo>
                    <a:pt x="1" y="10649"/>
                  </a:lnTo>
                  <a:lnTo>
                    <a:pt x="1" y="11689"/>
                  </a:lnTo>
                  <a:cubicBezTo>
                    <a:pt x="1" y="11909"/>
                    <a:pt x="158" y="12067"/>
                    <a:pt x="347" y="12067"/>
                  </a:cubicBezTo>
                  <a:lnTo>
                    <a:pt x="8066" y="12067"/>
                  </a:lnTo>
                  <a:cubicBezTo>
                    <a:pt x="8255" y="12067"/>
                    <a:pt x="8413" y="11909"/>
                    <a:pt x="8413" y="11689"/>
                  </a:cubicBezTo>
                  <a:lnTo>
                    <a:pt x="8413" y="410"/>
                  </a:lnTo>
                  <a:cubicBezTo>
                    <a:pt x="8413" y="158"/>
                    <a:pt x="8255" y="0"/>
                    <a:pt x="806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3" name="Google Shape;4303;p63"/>
            <p:cNvSpPr/>
            <p:nvPr/>
          </p:nvSpPr>
          <p:spPr>
            <a:xfrm>
              <a:off x="-47417875" y="3271375"/>
              <a:ext cx="51225" cy="51225"/>
            </a:xfrm>
            <a:custGeom>
              <a:rect b="b" l="l" r="r" t="t"/>
              <a:pathLst>
                <a:path extrusionOk="0" h="2049" w="2049">
                  <a:moveTo>
                    <a:pt x="1041" y="1"/>
                  </a:moveTo>
                  <a:cubicBezTo>
                    <a:pt x="473" y="1"/>
                    <a:pt x="1" y="473"/>
                    <a:pt x="1" y="1072"/>
                  </a:cubicBezTo>
                  <a:cubicBezTo>
                    <a:pt x="1" y="1545"/>
                    <a:pt x="253" y="1891"/>
                    <a:pt x="694" y="2049"/>
                  </a:cubicBezTo>
                  <a:lnTo>
                    <a:pt x="694" y="1072"/>
                  </a:lnTo>
                  <a:cubicBezTo>
                    <a:pt x="694" y="883"/>
                    <a:pt x="852" y="725"/>
                    <a:pt x="1041" y="725"/>
                  </a:cubicBezTo>
                  <a:lnTo>
                    <a:pt x="2049" y="725"/>
                  </a:lnTo>
                  <a:cubicBezTo>
                    <a:pt x="1923" y="284"/>
                    <a:pt x="1513" y="1"/>
                    <a:pt x="104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4" name="Google Shape;4304;p63"/>
            <p:cNvSpPr/>
            <p:nvPr/>
          </p:nvSpPr>
          <p:spPr>
            <a:xfrm>
              <a:off x="-47505300" y="3235950"/>
              <a:ext cx="17350" cy="18125"/>
            </a:xfrm>
            <a:custGeom>
              <a:rect b="b" l="l" r="r" t="t"/>
              <a:pathLst>
                <a:path extrusionOk="0" h="725" w="694">
                  <a:moveTo>
                    <a:pt x="347" y="0"/>
                  </a:moveTo>
                  <a:cubicBezTo>
                    <a:pt x="127" y="0"/>
                    <a:pt x="1" y="158"/>
                    <a:pt x="1" y="378"/>
                  </a:cubicBezTo>
                  <a:cubicBezTo>
                    <a:pt x="1" y="567"/>
                    <a:pt x="127" y="725"/>
                    <a:pt x="347" y="725"/>
                  </a:cubicBezTo>
                  <a:lnTo>
                    <a:pt x="694" y="725"/>
                  </a:lnTo>
                  <a:lnTo>
                    <a:pt x="69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5" name="Google Shape;4305;p63"/>
            <p:cNvSpPr/>
            <p:nvPr/>
          </p:nvSpPr>
          <p:spPr>
            <a:xfrm>
              <a:off x="-47505300" y="3447025"/>
              <a:ext cx="17350" cy="17350"/>
            </a:xfrm>
            <a:custGeom>
              <a:rect b="b" l="l" r="r" t="t"/>
              <a:pathLst>
                <a:path extrusionOk="0" h="694" w="694">
                  <a:moveTo>
                    <a:pt x="347" y="0"/>
                  </a:moveTo>
                  <a:cubicBezTo>
                    <a:pt x="127" y="0"/>
                    <a:pt x="1" y="158"/>
                    <a:pt x="1" y="347"/>
                  </a:cubicBezTo>
                  <a:cubicBezTo>
                    <a:pt x="1" y="536"/>
                    <a:pt x="127" y="693"/>
                    <a:pt x="347" y="693"/>
                  </a:cubicBezTo>
                  <a:lnTo>
                    <a:pt x="694" y="693"/>
                  </a:lnTo>
                  <a:lnTo>
                    <a:pt x="69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6" name="Google Shape;4306;p63"/>
            <p:cNvSpPr/>
            <p:nvPr/>
          </p:nvSpPr>
          <p:spPr>
            <a:xfrm>
              <a:off x="-47505300" y="3394250"/>
              <a:ext cx="17350" cy="18150"/>
            </a:xfrm>
            <a:custGeom>
              <a:rect b="b" l="l" r="r" t="t"/>
              <a:pathLst>
                <a:path extrusionOk="0" h="726" w="694">
                  <a:moveTo>
                    <a:pt x="347" y="1"/>
                  </a:moveTo>
                  <a:lnTo>
                    <a:pt x="347" y="32"/>
                  </a:lnTo>
                  <a:cubicBezTo>
                    <a:pt x="127" y="32"/>
                    <a:pt x="1" y="190"/>
                    <a:pt x="1" y="379"/>
                  </a:cubicBezTo>
                  <a:cubicBezTo>
                    <a:pt x="1" y="568"/>
                    <a:pt x="127" y="725"/>
                    <a:pt x="347" y="725"/>
                  </a:cubicBezTo>
                  <a:lnTo>
                    <a:pt x="694" y="725"/>
                  </a:lnTo>
                  <a:lnTo>
                    <a:pt x="69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7" name="Google Shape;4307;p63"/>
            <p:cNvSpPr/>
            <p:nvPr/>
          </p:nvSpPr>
          <p:spPr>
            <a:xfrm>
              <a:off x="-47505300" y="3341475"/>
              <a:ext cx="17350" cy="18150"/>
            </a:xfrm>
            <a:custGeom>
              <a:rect b="b" l="l" r="r" t="t"/>
              <a:pathLst>
                <a:path extrusionOk="0" h="726" w="694">
                  <a:moveTo>
                    <a:pt x="347" y="1"/>
                  </a:moveTo>
                  <a:cubicBezTo>
                    <a:pt x="127" y="1"/>
                    <a:pt x="1" y="158"/>
                    <a:pt x="1" y="347"/>
                  </a:cubicBezTo>
                  <a:cubicBezTo>
                    <a:pt x="1" y="568"/>
                    <a:pt x="127" y="725"/>
                    <a:pt x="347" y="725"/>
                  </a:cubicBezTo>
                  <a:lnTo>
                    <a:pt x="694" y="725"/>
                  </a:lnTo>
                  <a:lnTo>
                    <a:pt x="69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8" name="Google Shape;4308;p63"/>
            <p:cNvSpPr/>
            <p:nvPr/>
          </p:nvSpPr>
          <p:spPr>
            <a:xfrm>
              <a:off x="-47505300" y="3289500"/>
              <a:ext cx="17350" cy="17350"/>
            </a:xfrm>
            <a:custGeom>
              <a:rect b="b" l="l" r="r" t="t"/>
              <a:pathLst>
                <a:path extrusionOk="0" h="694" w="694">
                  <a:moveTo>
                    <a:pt x="347" y="0"/>
                  </a:moveTo>
                  <a:cubicBezTo>
                    <a:pt x="127" y="0"/>
                    <a:pt x="1" y="158"/>
                    <a:pt x="1" y="347"/>
                  </a:cubicBezTo>
                  <a:cubicBezTo>
                    <a:pt x="1" y="536"/>
                    <a:pt x="127" y="693"/>
                    <a:pt x="347" y="693"/>
                  </a:cubicBezTo>
                  <a:lnTo>
                    <a:pt x="694" y="693"/>
                  </a:lnTo>
                  <a:lnTo>
                    <a:pt x="69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9" name="Google Shape;4309;p63"/>
            <p:cNvSpPr/>
            <p:nvPr/>
          </p:nvSpPr>
          <p:spPr>
            <a:xfrm>
              <a:off x="-47259550" y="3411575"/>
              <a:ext cx="18125" cy="51225"/>
            </a:xfrm>
            <a:custGeom>
              <a:rect b="b" l="l" r="r" t="t"/>
              <a:pathLst>
                <a:path extrusionOk="0" h="2049" w="725">
                  <a:moveTo>
                    <a:pt x="0" y="1"/>
                  </a:moveTo>
                  <a:lnTo>
                    <a:pt x="0" y="2048"/>
                  </a:lnTo>
                  <a:cubicBezTo>
                    <a:pt x="410" y="1891"/>
                    <a:pt x="725" y="1481"/>
                    <a:pt x="725" y="1072"/>
                  </a:cubicBezTo>
                  <a:lnTo>
                    <a:pt x="72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0" name="Google Shape;4310;p63"/>
            <p:cNvSpPr/>
            <p:nvPr/>
          </p:nvSpPr>
          <p:spPr>
            <a:xfrm>
              <a:off x="-47259550" y="3306025"/>
              <a:ext cx="18125" cy="35475"/>
            </a:xfrm>
            <a:custGeom>
              <a:rect b="b" l="l" r="r" t="t"/>
              <a:pathLst>
                <a:path extrusionOk="0" h="1419" w="725">
                  <a:moveTo>
                    <a:pt x="0" y="1"/>
                  </a:moveTo>
                  <a:lnTo>
                    <a:pt x="0" y="1419"/>
                  </a:lnTo>
                  <a:lnTo>
                    <a:pt x="725" y="1419"/>
                  </a:lnTo>
                  <a:lnTo>
                    <a:pt x="72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1" name="Google Shape;4311;p63"/>
            <p:cNvSpPr/>
            <p:nvPr/>
          </p:nvSpPr>
          <p:spPr>
            <a:xfrm>
              <a:off x="-47259550" y="3359600"/>
              <a:ext cx="18125" cy="34675"/>
            </a:xfrm>
            <a:custGeom>
              <a:rect b="b" l="l" r="r" t="t"/>
              <a:pathLst>
                <a:path extrusionOk="0" h="1387" w="725">
                  <a:moveTo>
                    <a:pt x="0" y="0"/>
                  </a:moveTo>
                  <a:lnTo>
                    <a:pt x="0" y="1387"/>
                  </a:lnTo>
                  <a:lnTo>
                    <a:pt x="725" y="1387"/>
                  </a:lnTo>
                  <a:lnTo>
                    <a:pt x="72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2" name="Google Shape;4312;p63"/>
            <p:cNvSpPr/>
            <p:nvPr/>
          </p:nvSpPr>
          <p:spPr>
            <a:xfrm>
              <a:off x="-47259550" y="3238300"/>
              <a:ext cx="18125" cy="51225"/>
            </a:xfrm>
            <a:custGeom>
              <a:rect b="b" l="l" r="r" t="t"/>
              <a:pathLst>
                <a:path extrusionOk="0" h="2049" w="725">
                  <a:moveTo>
                    <a:pt x="0" y="1"/>
                  </a:moveTo>
                  <a:lnTo>
                    <a:pt x="0" y="2048"/>
                  </a:lnTo>
                  <a:lnTo>
                    <a:pt x="725" y="2048"/>
                  </a:lnTo>
                  <a:lnTo>
                    <a:pt x="725" y="977"/>
                  </a:lnTo>
                  <a:cubicBezTo>
                    <a:pt x="693" y="505"/>
                    <a:pt x="410" y="127"/>
                    <a:pt x="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13" name="Google Shape;4313;p63"/>
          <p:cNvGrpSpPr/>
          <p:nvPr/>
        </p:nvGrpSpPr>
        <p:grpSpPr>
          <a:xfrm>
            <a:off x="720157" y="3308900"/>
            <a:ext cx="279754" cy="278870"/>
            <a:chOff x="-47524975" y="3569100"/>
            <a:chExt cx="300875" cy="299925"/>
          </a:xfrm>
        </p:grpSpPr>
        <p:sp>
          <p:nvSpPr>
            <p:cNvPr id="4314" name="Google Shape;4314;p63"/>
            <p:cNvSpPr/>
            <p:nvPr/>
          </p:nvSpPr>
          <p:spPr>
            <a:xfrm>
              <a:off x="-47524975" y="3755775"/>
              <a:ext cx="115000" cy="113250"/>
            </a:xfrm>
            <a:custGeom>
              <a:rect b="b" l="l" r="r" t="t"/>
              <a:pathLst>
                <a:path extrusionOk="0" h="4530" w="4600">
                  <a:moveTo>
                    <a:pt x="3088" y="0"/>
                  </a:moveTo>
                  <a:lnTo>
                    <a:pt x="378" y="2741"/>
                  </a:lnTo>
                  <a:cubicBezTo>
                    <a:pt x="0" y="3119"/>
                    <a:pt x="0" y="3781"/>
                    <a:pt x="378" y="4222"/>
                  </a:cubicBezTo>
                  <a:cubicBezTo>
                    <a:pt x="583" y="4427"/>
                    <a:pt x="851" y="4529"/>
                    <a:pt x="1123" y="4529"/>
                  </a:cubicBezTo>
                  <a:cubicBezTo>
                    <a:pt x="1394" y="4529"/>
                    <a:pt x="1670" y="4427"/>
                    <a:pt x="1890" y="4222"/>
                  </a:cubicBezTo>
                  <a:lnTo>
                    <a:pt x="4600" y="1512"/>
                  </a:lnTo>
                  <a:cubicBezTo>
                    <a:pt x="4001" y="1103"/>
                    <a:pt x="3497" y="599"/>
                    <a:pt x="308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5" name="Google Shape;4315;p63"/>
            <p:cNvSpPr/>
            <p:nvPr/>
          </p:nvSpPr>
          <p:spPr>
            <a:xfrm>
              <a:off x="-47346200" y="3674650"/>
              <a:ext cx="15775" cy="15775"/>
            </a:xfrm>
            <a:custGeom>
              <a:rect b="b" l="l" r="r" t="t"/>
              <a:pathLst>
                <a:path extrusionOk="0" h="631" w="631">
                  <a:moveTo>
                    <a:pt x="1" y="0"/>
                  </a:moveTo>
                  <a:lnTo>
                    <a:pt x="1" y="630"/>
                  </a:lnTo>
                  <a:cubicBezTo>
                    <a:pt x="284" y="536"/>
                    <a:pt x="505" y="315"/>
                    <a:pt x="63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6" name="Google Shape;4316;p63"/>
            <p:cNvSpPr/>
            <p:nvPr/>
          </p:nvSpPr>
          <p:spPr>
            <a:xfrm>
              <a:off x="-47382425" y="3640000"/>
              <a:ext cx="51225" cy="51200"/>
            </a:xfrm>
            <a:custGeom>
              <a:rect b="b" l="l" r="r" t="t"/>
              <a:pathLst>
                <a:path extrusionOk="0" h="2048" w="2049">
                  <a:moveTo>
                    <a:pt x="1040" y="0"/>
                  </a:moveTo>
                  <a:cubicBezTo>
                    <a:pt x="473" y="0"/>
                    <a:pt x="1" y="473"/>
                    <a:pt x="1" y="1071"/>
                  </a:cubicBezTo>
                  <a:cubicBezTo>
                    <a:pt x="1" y="1512"/>
                    <a:pt x="253" y="1890"/>
                    <a:pt x="694" y="2048"/>
                  </a:cubicBezTo>
                  <a:lnTo>
                    <a:pt x="694" y="1071"/>
                  </a:lnTo>
                  <a:cubicBezTo>
                    <a:pt x="694" y="851"/>
                    <a:pt x="851" y="693"/>
                    <a:pt x="1040" y="693"/>
                  </a:cubicBezTo>
                  <a:lnTo>
                    <a:pt x="2048" y="693"/>
                  </a:lnTo>
                  <a:cubicBezTo>
                    <a:pt x="1922" y="284"/>
                    <a:pt x="1513" y="0"/>
                    <a:pt x="104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7" name="Google Shape;4317;p63"/>
            <p:cNvSpPr/>
            <p:nvPr/>
          </p:nvSpPr>
          <p:spPr>
            <a:xfrm>
              <a:off x="-47346975" y="3674650"/>
              <a:ext cx="52800" cy="52800"/>
            </a:xfrm>
            <a:custGeom>
              <a:rect b="b" l="l" r="r" t="t"/>
              <a:pathLst>
                <a:path extrusionOk="0" h="2112" w="2112">
                  <a:moveTo>
                    <a:pt x="1355" y="0"/>
                  </a:moveTo>
                  <a:cubicBezTo>
                    <a:pt x="1261" y="693"/>
                    <a:pt x="693" y="1260"/>
                    <a:pt x="0" y="1355"/>
                  </a:cubicBezTo>
                  <a:lnTo>
                    <a:pt x="0" y="2111"/>
                  </a:lnTo>
                  <a:lnTo>
                    <a:pt x="2111" y="2111"/>
                  </a:lnTo>
                  <a:lnTo>
                    <a:pt x="211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8" name="Google Shape;4318;p63"/>
            <p:cNvSpPr/>
            <p:nvPr/>
          </p:nvSpPr>
          <p:spPr>
            <a:xfrm>
              <a:off x="-47452525" y="3569100"/>
              <a:ext cx="228425" cy="228425"/>
            </a:xfrm>
            <a:custGeom>
              <a:rect b="b" l="l" r="r" t="t"/>
              <a:pathLst>
                <a:path extrusionOk="0" h="9137" w="9137">
                  <a:moveTo>
                    <a:pt x="3907" y="2080"/>
                  </a:moveTo>
                  <a:cubicBezTo>
                    <a:pt x="4758" y="2080"/>
                    <a:pt x="5483" y="2679"/>
                    <a:pt x="5640" y="3498"/>
                  </a:cubicBezTo>
                  <a:lnTo>
                    <a:pt x="6743" y="3498"/>
                  </a:lnTo>
                  <a:cubicBezTo>
                    <a:pt x="6932" y="3498"/>
                    <a:pt x="7089" y="3655"/>
                    <a:pt x="7089" y="3844"/>
                  </a:cubicBezTo>
                  <a:lnTo>
                    <a:pt x="7089" y="6680"/>
                  </a:lnTo>
                  <a:lnTo>
                    <a:pt x="7058" y="6680"/>
                  </a:lnTo>
                  <a:cubicBezTo>
                    <a:pt x="7058" y="6900"/>
                    <a:pt x="6900" y="7058"/>
                    <a:pt x="6680" y="7058"/>
                  </a:cubicBezTo>
                  <a:lnTo>
                    <a:pt x="3907" y="7058"/>
                  </a:lnTo>
                  <a:cubicBezTo>
                    <a:pt x="3687" y="7058"/>
                    <a:pt x="3529" y="6900"/>
                    <a:pt x="3529" y="6680"/>
                  </a:cubicBezTo>
                  <a:lnTo>
                    <a:pt x="3529" y="5577"/>
                  </a:lnTo>
                  <a:cubicBezTo>
                    <a:pt x="2742" y="5419"/>
                    <a:pt x="2111" y="4726"/>
                    <a:pt x="2111" y="3844"/>
                  </a:cubicBezTo>
                  <a:cubicBezTo>
                    <a:pt x="2111" y="2868"/>
                    <a:pt x="2899" y="2080"/>
                    <a:pt x="3907" y="2080"/>
                  </a:cubicBezTo>
                  <a:close/>
                  <a:moveTo>
                    <a:pt x="4569" y="1"/>
                  </a:moveTo>
                  <a:cubicBezTo>
                    <a:pt x="2048" y="1"/>
                    <a:pt x="1" y="2048"/>
                    <a:pt x="1" y="4569"/>
                  </a:cubicBezTo>
                  <a:cubicBezTo>
                    <a:pt x="1" y="7089"/>
                    <a:pt x="2048" y="9137"/>
                    <a:pt x="4569" y="9137"/>
                  </a:cubicBezTo>
                  <a:cubicBezTo>
                    <a:pt x="7089" y="9137"/>
                    <a:pt x="9137" y="7089"/>
                    <a:pt x="9137" y="4569"/>
                  </a:cubicBezTo>
                  <a:cubicBezTo>
                    <a:pt x="9137" y="2048"/>
                    <a:pt x="7089" y="1"/>
                    <a:pt x="456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19" name="Google Shape;4319;p63"/>
          <p:cNvGrpSpPr/>
          <p:nvPr/>
        </p:nvGrpSpPr>
        <p:grpSpPr>
          <a:xfrm>
            <a:off x="720517" y="3774474"/>
            <a:ext cx="279033" cy="212390"/>
            <a:chOff x="-47523400" y="3973950"/>
            <a:chExt cx="300100" cy="228425"/>
          </a:xfrm>
        </p:grpSpPr>
        <p:sp>
          <p:nvSpPr>
            <p:cNvPr id="4320" name="Google Shape;4320;p63"/>
            <p:cNvSpPr/>
            <p:nvPr/>
          </p:nvSpPr>
          <p:spPr>
            <a:xfrm>
              <a:off x="-47417075" y="4061375"/>
              <a:ext cx="15775" cy="15775"/>
            </a:xfrm>
            <a:custGeom>
              <a:rect b="b" l="l" r="r" t="t"/>
              <a:pathLst>
                <a:path extrusionOk="0" h="631" w="631">
                  <a:moveTo>
                    <a:pt x="0" y="0"/>
                  </a:moveTo>
                  <a:lnTo>
                    <a:pt x="0" y="630"/>
                  </a:lnTo>
                  <a:cubicBezTo>
                    <a:pt x="284" y="536"/>
                    <a:pt x="504" y="315"/>
                    <a:pt x="63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1" name="Google Shape;4321;p63"/>
            <p:cNvSpPr/>
            <p:nvPr/>
          </p:nvSpPr>
          <p:spPr>
            <a:xfrm>
              <a:off x="-47417875" y="4061375"/>
              <a:ext cx="52800" cy="52775"/>
            </a:xfrm>
            <a:custGeom>
              <a:rect b="b" l="l" r="r" t="t"/>
              <a:pathLst>
                <a:path extrusionOk="0" h="2111" w="2112">
                  <a:moveTo>
                    <a:pt x="1356" y="0"/>
                  </a:moveTo>
                  <a:cubicBezTo>
                    <a:pt x="1261" y="693"/>
                    <a:pt x="694" y="1260"/>
                    <a:pt x="1" y="1386"/>
                  </a:cubicBezTo>
                  <a:lnTo>
                    <a:pt x="1" y="2111"/>
                  </a:lnTo>
                  <a:lnTo>
                    <a:pt x="2112" y="2111"/>
                  </a:lnTo>
                  <a:lnTo>
                    <a:pt x="211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2" name="Google Shape;4322;p63"/>
            <p:cNvSpPr/>
            <p:nvPr/>
          </p:nvSpPr>
          <p:spPr>
            <a:xfrm>
              <a:off x="-47453300" y="4026700"/>
              <a:ext cx="51200" cy="51225"/>
            </a:xfrm>
            <a:custGeom>
              <a:rect b="b" l="l" r="r" t="t"/>
              <a:pathLst>
                <a:path extrusionOk="0" h="2049" w="2048">
                  <a:moveTo>
                    <a:pt x="1071" y="1"/>
                  </a:moveTo>
                  <a:cubicBezTo>
                    <a:pt x="473" y="1"/>
                    <a:pt x="0" y="473"/>
                    <a:pt x="0" y="1072"/>
                  </a:cubicBezTo>
                  <a:cubicBezTo>
                    <a:pt x="0" y="1545"/>
                    <a:pt x="284" y="1891"/>
                    <a:pt x="693" y="2049"/>
                  </a:cubicBezTo>
                  <a:lnTo>
                    <a:pt x="693" y="1072"/>
                  </a:lnTo>
                  <a:cubicBezTo>
                    <a:pt x="693" y="883"/>
                    <a:pt x="851" y="725"/>
                    <a:pt x="1071" y="725"/>
                  </a:cubicBezTo>
                  <a:lnTo>
                    <a:pt x="2048" y="725"/>
                  </a:lnTo>
                  <a:cubicBezTo>
                    <a:pt x="1922" y="284"/>
                    <a:pt x="1512" y="1"/>
                    <a:pt x="107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3" name="Google Shape;4323;p63"/>
            <p:cNvSpPr/>
            <p:nvPr/>
          </p:nvSpPr>
          <p:spPr>
            <a:xfrm>
              <a:off x="-47506875" y="3973950"/>
              <a:ext cx="264675" cy="174875"/>
            </a:xfrm>
            <a:custGeom>
              <a:rect b="b" l="l" r="r" t="t"/>
              <a:pathLst>
                <a:path extrusionOk="0" h="6995" w="10587">
                  <a:moveTo>
                    <a:pt x="8854" y="1418"/>
                  </a:moveTo>
                  <a:cubicBezTo>
                    <a:pt x="9074" y="1418"/>
                    <a:pt x="9232" y="1575"/>
                    <a:pt x="9232" y="1764"/>
                  </a:cubicBezTo>
                  <a:cubicBezTo>
                    <a:pt x="9232" y="1953"/>
                    <a:pt x="9074" y="2111"/>
                    <a:pt x="8854" y="2111"/>
                  </a:cubicBezTo>
                  <a:lnTo>
                    <a:pt x="7436" y="2111"/>
                  </a:lnTo>
                  <a:cubicBezTo>
                    <a:pt x="7247" y="2111"/>
                    <a:pt x="7089" y="1953"/>
                    <a:pt x="7089" y="1764"/>
                  </a:cubicBezTo>
                  <a:cubicBezTo>
                    <a:pt x="7089" y="1575"/>
                    <a:pt x="7247" y="1418"/>
                    <a:pt x="7436" y="1418"/>
                  </a:cubicBezTo>
                  <a:close/>
                  <a:moveTo>
                    <a:pt x="8854" y="2772"/>
                  </a:moveTo>
                  <a:cubicBezTo>
                    <a:pt x="9074" y="2772"/>
                    <a:pt x="9232" y="2930"/>
                    <a:pt x="9232" y="3151"/>
                  </a:cubicBezTo>
                  <a:cubicBezTo>
                    <a:pt x="9232" y="3340"/>
                    <a:pt x="9074" y="3497"/>
                    <a:pt x="8854" y="3497"/>
                  </a:cubicBezTo>
                  <a:lnTo>
                    <a:pt x="7436" y="3497"/>
                  </a:lnTo>
                  <a:cubicBezTo>
                    <a:pt x="7247" y="3497"/>
                    <a:pt x="7089" y="3340"/>
                    <a:pt x="7089" y="3151"/>
                  </a:cubicBezTo>
                  <a:cubicBezTo>
                    <a:pt x="7089" y="2930"/>
                    <a:pt x="7247" y="2772"/>
                    <a:pt x="7436" y="2772"/>
                  </a:cubicBezTo>
                  <a:close/>
                  <a:moveTo>
                    <a:pt x="8854" y="4190"/>
                  </a:moveTo>
                  <a:cubicBezTo>
                    <a:pt x="9074" y="4190"/>
                    <a:pt x="9232" y="4348"/>
                    <a:pt x="9232" y="4568"/>
                  </a:cubicBezTo>
                  <a:cubicBezTo>
                    <a:pt x="9232" y="4757"/>
                    <a:pt x="9074" y="4915"/>
                    <a:pt x="8854" y="4915"/>
                  </a:cubicBezTo>
                  <a:lnTo>
                    <a:pt x="7436" y="4915"/>
                  </a:lnTo>
                  <a:cubicBezTo>
                    <a:pt x="7247" y="4915"/>
                    <a:pt x="7089" y="4757"/>
                    <a:pt x="7089" y="4568"/>
                  </a:cubicBezTo>
                  <a:cubicBezTo>
                    <a:pt x="7089" y="4348"/>
                    <a:pt x="7247" y="4190"/>
                    <a:pt x="7436" y="4190"/>
                  </a:cubicBezTo>
                  <a:close/>
                  <a:moveTo>
                    <a:pt x="3246" y="1355"/>
                  </a:moveTo>
                  <a:cubicBezTo>
                    <a:pt x="4096" y="1355"/>
                    <a:pt x="4821" y="1953"/>
                    <a:pt x="4979" y="2772"/>
                  </a:cubicBezTo>
                  <a:lnTo>
                    <a:pt x="6081" y="2772"/>
                  </a:lnTo>
                  <a:cubicBezTo>
                    <a:pt x="6270" y="2772"/>
                    <a:pt x="6428" y="2930"/>
                    <a:pt x="6428" y="3151"/>
                  </a:cubicBezTo>
                  <a:lnTo>
                    <a:pt x="6428" y="5986"/>
                  </a:lnTo>
                  <a:lnTo>
                    <a:pt x="6396" y="5986"/>
                  </a:lnTo>
                  <a:cubicBezTo>
                    <a:pt x="6396" y="6175"/>
                    <a:pt x="6239" y="6333"/>
                    <a:pt x="6018" y="6333"/>
                  </a:cubicBezTo>
                  <a:lnTo>
                    <a:pt x="3246" y="6333"/>
                  </a:lnTo>
                  <a:cubicBezTo>
                    <a:pt x="3025" y="6333"/>
                    <a:pt x="2868" y="6175"/>
                    <a:pt x="2868" y="5986"/>
                  </a:cubicBezTo>
                  <a:lnTo>
                    <a:pt x="2868" y="4883"/>
                  </a:lnTo>
                  <a:cubicBezTo>
                    <a:pt x="2080" y="4726"/>
                    <a:pt x="1450" y="4001"/>
                    <a:pt x="1450" y="3151"/>
                  </a:cubicBezTo>
                  <a:cubicBezTo>
                    <a:pt x="1450" y="2142"/>
                    <a:pt x="2238" y="1355"/>
                    <a:pt x="3246" y="1355"/>
                  </a:cubicBezTo>
                  <a:close/>
                  <a:moveTo>
                    <a:pt x="8854" y="5608"/>
                  </a:moveTo>
                  <a:cubicBezTo>
                    <a:pt x="9074" y="5608"/>
                    <a:pt x="9232" y="5765"/>
                    <a:pt x="9232" y="5986"/>
                  </a:cubicBezTo>
                  <a:cubicBezTo>
                    <a:pt x="9232" y="6175"/>
                    <a:pt x="9074" y="6333"/>
                    <a:pt x="8854" y="6333"/>
                  </a:cubicBezTo>
                  <a:lnTo>
                    <a:pt x="7436" y="6333"/>
                  </a:lnTo>
                  <a:cubicBezTo>
                    <a:pt x="7247" y="6333"/>
                    <a:pt x="7089" y="6175"/>
                    <a:pt x="7089" y="5986"/>
                  </a:cubicBezTo>
                  <a:cubicBezTo>
                    <a:pt x="7089" y="5765"/>
                    <a:pt x="7247" y="5608"/>
                    <a:pt x="7436" y="5608"/>
                  </a:cubicBezTo>
                  <a:close/>
                  <a:moveTo>
                    <a:pt x="347" y="0"/>
                  </a:moveTo>
                  <a:cubicBezTo>
                    <a:pt x="158" y="0"/>
                    <a:pt x="1" y="158"/>
                    <a:pt x="1" y="347"/>
                  </a:cubicBezTo>
                  <a:lnTo>
                    <a:pt x="1" y="6994"/>
                  </a:lnTo>
                  <a:lnTo>
                    <a:pt x="10586" y="6994"/>
                  </a:lnTo>
                  <a:lnTo>
                    <a:pt x="10586" y="347"/>
                  </a:lnTo>
                  <a:cubicBezTo>
                    <a:pt x="10586" y="158"/>
                    <a:pt x="10429" y="0"/>
                    <a:pt x="1024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4" name="Google Shape;4324;p63"/>
            <p:cNvSpPr/>
            <p:nvPr/>
          </p:nvSpPr>
          <p:spPr>
            <a:xfrm>
              <a:off x="-47523400" y="4166900"/>
              <a:ext cx="300100" cy="35475"/>
            </a:xfrm>
            <a:custGeom>
              <a:rect b="b" l="l" r="r" t="t"/>
              <a:pathLst>
                <a:path extrusionOk="0" h="1419" w="12004">
                  <a:moveTo>
                    <a:pt x="0" y="1"/>
                  </a:moveTo>
                  <a:lnTo>
                    <a:pt x="0" y="1040"/>
                  </a:lnTo>
                  <a:cubicBezTo>
                    <a:pt x="0" y="1261"/>
                    <a:pt x="158" y="1418"/>
                    <a:pt x="347" y="1418"/>
                  </a:cubicBezTo>
                  <a:lnTo>
                    <a:pt x="11657" y="1418"/>
                  </a:lnTo>
                  <a:cubicBezTo>
                    <a:pt x="11846" y="1418"/>
                    <a:pt x="12004" y="1261"/>
                    <a:pt x="12004" y="1040"/>
                  </a:cubicBezTo>
                  <a:lnTo>
                    <a:pt x="1200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25" name="Google Shape;4325;p63"/>
          <p:cNvGrpSpPr/>
          <p:nvPr/>
        </p:nvGrpSpPr>
        <p:grpSpPr>
          <a:xfrm>
            <a:off x="2905871" y="2869622"/>
            <a:ext cx="278312" cy="280869"/>
            <a:chOff x="-45673275" y="3199325"/>
            <a:chExt cx="299325" cy="302075"/>
          </a:xfrm>
        </p:grpSpPr>
        <p:sp>
          <p:nvSpPr>
            <p:cNvPr id="4326" name="Google Shape;4326;p63"/>
            <p:cNvSpPr/>
            <p:nvPr/>
          </p:nvSpPr>
          <p:spPr>
            <a:xfrm>
              <a:off x="-45672500" y="3199325"/>
              <a:ext cx="298550" cy="194175"/>
            </a:xfrm>
            <a:custGeom>
              <a:rect b="b" l="l" r="r" t="t"/>
              <a:pathLst>
                <a:path extrusionOk="0" h="7767" w="11942">
                  <a:moveTo>
                    <a:pt x="5947" y="0"/>
                  </a:moveTo>
                  <a:cubicBezTo>
                    <a:pt x="5884" y="0"/>
                    <a:pt x="5829" y="16"/>
                    <a:pt x="5798" y="47"/>
                  </a:cubicBezTo>
                  <a:lnTo>
                    <a:pt x="158" y="3607"/>
                  </a:lnTo>
                  <a:cubicBezTo>
                    <a:pt x="32" y="3670"/>
                    <a:pt x="1" y="3765"/>
                    <a:pt x="1" y="3922"/>
                  </a:cubicBezTo>
                  <a:cubicBezTo>
                    <a:pt x="1" y="4017"/>
                    <a:pt x="64" y="4143"/>
                    <a:pt x="158" y="4237"/>
                  </a:cubicBezTo>
                  <a:lnTo>
                    <a:pt x="5735" y="7735"/>
                  </a:lnTo>
                  <a:cubicBezTo>
                    <a:pt x="5798" y="7766"/>
                    <a:pt x="5861" y="7766"/>
                    <a:pt x="5955" y="7766"/>
                  </a:cubicBezTo>
                  <a:cubicBezTo>
                    <a:pt x="6018" y="7766"/>
                    <a:pt x="6050" y="7766"/>
                    <a:pt x="6144" y="7735"/>
                  </a:cubicBezTo>
                  <a:lnTo>
                    <a:pt x="11784" y="4237"/>
                  </a:lnTo>
                  <a:cubicBezTo>
                    <a:pt x="11878" y="4143"/>
                    <a:pt x="11941" y="4080"/>
                    <a:pt x="11941" y="3922"/>
                  </a:cubicBezTo>
                  <a:cubicBezTo>
                    <a:pt x="11941" y="3796"/>
                    <a:pt x="11847" y="3670"/>
                    <a:pt x="11784" y="3607"/>
                  </a:cubicBezTo>
                  <a:lnTo>
                    <a:pt x="6144" y="47"/>
                  </a:lnTo>
                  <a:cubicBezTo>
                    <a:pt x="6081" y="16"/>
                    <a:pt x="6010" y="0"/>
                    <a:pt x="59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7" name="Google Shape;4327;p63"/>
            <p:cNvSpPr/>
            <p:nvPr/>
          </p:nvSpPr>
          <p:spPr>
            <a:xfrm>
              <a:off x="-45673275" y="3387150"/>
              <a:ext cx="299325" cy="114250"/>
            </a:xfrm>
            <a:custGeom>
              <a:rect b="b" l="l" r="r" t="t"/>
              <a:pathLst>
                <a:path extrusionOk="0" h="4570" w="11973">
                  <a:moveTo>
                    <a:pt x="693" y="1"/>
                  </a:moveTo>
                  <a:lnTo>
                    <a:pt x="158" y="348"/>
                  </a:lnTo>
                  <a:cubicBezTo>
                    <a:pt x="32" y="411"/>
                    <a:pt x="0" y="505"/>
                    <a:pt x="0" y="663"/>
                  </a:cubicBezTo>
                  <a:cubicBezTo>
                    <a:pt x="0" y="789"/>
                    <a:pt x="63" y="883"/>
                    <a:pt x="158" y="978"/>
                  </a:cubicBezTo>
                  <a:lnTo>
                    <a:pt x="5797" y="4506"/>
                  </a:lnTo>
                  <a:cubicBezTo>
                    <a:pt x="5829" y="4569"/>
                    <a:pt x="5892" y="4569"/>
                    <a:pt x="5986" y="4569"/>
                  </a:cubicBezTo>
                  <a:cubicBezTo>
                    <a:pt x="6049" y="4569"/>
                    <a:pt x="6112" y="4569"/>
                    <a:pt x="6175" y="4506"/>
                  </a:cubicBezTo>
                  <a:lnTo>
                    <a:pt x="11815" y="978"/>
                  </a:lnTo>
                  <a:cubicBezTo>
                    <a:pt x="11941" y="883"/>
                    <a:pt x="11972" y="820"/>
                    <a:pt x="11972" y="663"/>
                  </a:cubicBezTo>
                  <a:cubicBezTo>
                    <a:pt x="11972" y="537"/>
                    <a:pt x="11878" y="411"/>
                    <a:pt x="11815" y="348"/>
                  </a:cubicBezTo>
                  <a:lnTo>
                    <a:pt x="11248" y="1"/>
                  </a:lnTo>
                  <a:lnTo>
                    <a:pt x="6175" y="3151"/>
                  </a:lnTo>
                  <a:cubicBezTo>
                    <a:pt x="6144" y="3183"/>
                    <a:pt x="6049" y="3183"/>
                    <a:pt x="5986" y="3183"/>
                  </a:cubicBezTo>
                  <a:cubicBezTo>
                    <a:pt x="5892" y="3183"/>
                    <a:pt x="5860" y="3183"/>
                    <a:pt x="5797" y="3151"/>
                  </a:cubicBezTo>
                  <a:lnTo>
                    <a:pt x="69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8" name="Google Shape;4328;p63"/>
            <p:cNvSpPr/>
            <p:nvPr/>
          </p:nvSpPr>
          <p:spPr>
            <a:xfrm>
              <a:off x="-45673275" y="3334400"/>
              <a:ext cx="299325" cy="113425"/>
            </a:xfrm>
            <a:custGeom>
              <a:rect b="b" l="l" r="r" t="t"/>
              <a:pathLst>
                <a:path extrusionOk="0" h="4537" w="11973">
                  <a:moveTo>
                    <a:pt x="693" y="0"/>
                  </a:moveTo>
                  <a:lnTo>
                    <a:pt x="158" y="378"/>
                  </a:lnTo>
                  <a:cubicBezTo>
                    <a:pt x="32" y="441"/>
                    <a:pt x="0" y="536"/>
                    <a:pt x="0" y="693"/>
                  </a:cubicBezTo>
                  <a:cubicBezTo>
                    <a:pt x="0" y="851"/>
                    <a:pt x="63" y="914"/>
                    <a:pt x="158" y="1008"/>
                  </a:cubicBezTo>
                  <a:lnTo>
                    <a:pt x="5797" y="4505"/>
                  </a:lnTo>
                  <a:cubicBezTo>
                    <a:pt x="5829" y="4537"/>
                    <a:pt x="5892" y="4537"/>
                    <a:pt x="5986" y="4537"/>
                  </a:cubicBezTo>
                  <a:cubicBezTo>
                    <a:pt x="6049" y="4537"/>
                    <a:pt x="6112" y="4537"/>
                    <a:pt x="6175" y="4505"/>
                  </a:cubicBezTo>
                  <a:lnTo>
                    <a:pt x="11815" y="1008"/>
                  </a:lnTo>
                  <a:cubicBezTo>
                    <a:pt x="11941" y="914"/>
                    <a:pt x="11972" y="851"/>
                    <a:pt x="11972" y="693"/>
                  </a:cubicBezTo>
                  <a:cubicBezTo>
                    <a:pt x="11972" y="536"/>
                    <a:pt x="11878" y="441"/>
                    <a:pt x="11815" y="378"/>
                  </a:cubicBezTo>
                  <a:lnTo>
                    <a:pt x="11248" y="0"/>
                  </a:lnTo>
                  <a:lnTo>
                    <a:pt x="6175" y="3214"/>
                  </a:lnTo>
                  <a:cubicBezTo>
                    <a:pt x="6144" y="3245"/>
                    <a:pt x="6049" y="3245"/>
                    <a:pt x="5986" y="3245"/>
                  </a:cubicBezTo>
                  <a:cubicBezTo>
                    <a:pt x="5892" y="3245"/>
                    <a:pt x="5860" y="3245"/>
                    <a:pt x="5797" y="3214"/>
                  </a:cubicBezTo>
                  <a:lnTo>
                    <a:pt x="69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29" name="Google Shape;4329;p63"/>
          <p:cNvGrpSpPr/>
          <p:nvPr/>
        </p:nvGrpSpPr>
        <p:grpSpPr>
          <a:xfrm>
            <a:off x="2905139" y="3324928"/>
            <a:ext cx="279777" cy="246815"/>
            <a:chOff x="-45674075" y="3586425"/>
            <a:chExt cx="300900" cy="265450"/>
          </a:xfrm>
        </p:grpSpPr>
        <p:sp>
          <p:nvSpPr>
            <p:cNvPr id="4330" name="Google Shape;4330;p63"/>
            <p:cNvSpPr/>
            <p:nvPr/>
          </p:nvSpPr>
          <p:spPr>
            <a:xfrm>
              <a:off x="-45674075" y="3586425"/>
              <a:ext cx="300125" cy="70925"/>
            </a:xfrm>
            <a:custGeom>
              <a:rect b="b" l="l" r="r" t="t"/>
              <a:pathLst>
                <a:path extrusionOk="0" h="2837" w="12005">
                  <a:moveTo>
                    <a:pt x="6018" y="1418"/>
                  </a:moveTo>
                  <a:cubicBezTo>
                    <a:pt x="6207" y="1418"/>
                    <a:pt x="6365" y="1576"/>
                    <a:pt x="6365" y="1765"/>
                  </a:cubicBezTo>
                  <a:cubicBezTo>
                    <a:pt x="6365" y="1986"/>
                    <a:pt x="6207" y="2143"/>
                    <a:pt x="6018" y="2143"/>
                  </a:cubicBezTo>
                  <a:lnTo>
                    <a:pt x="5294" y="2143"/>
                  </a:lnTo>
                  <a:cubicBezTo>
                    <a:pt x="5105" y="2143"/>
                    <a:pt x="4947" y="1986"/>
                    <a:pt x="4947" y="1765"/>
                  </a:cubicBezTo>
                  <a:cubicBezTo>
                    <a:pt x="4947" y="1576"/>
                    <a:pt x="5105" y="1418"/>
                    <a:pt x="5294" y="1418"/>
                  </a:cubicBezTo>
                  <a:close/>
                  <a:moveTo>
                    <a:pt x="8129" y="1418"/>
                  </a:moveTo>
                  <a:cubicBezTo>
                    <a:pt x="8318" y="1418"/>
                    <a:pt x="8476" y="1576"/>
                    <a:pt x="8476" y="1765"/>
                  </a:cubicBezTo>
                  <a:cubicBezTo>
                    <a:pt x="8476" y="1986"/>
                    <a:pt x="8318" y="2143"/>
                    <a:pt x="8129" y="2143"/>
                  </a:cubicBezTo>
                  <a:lnTo>
                    <a:pt x="7436" y="2143"/>
                  </a:lnTo>
                  <a:cubicBezTo>
                    <a:pt x="7215" y="2143"/>
                    <a:pt x="7089" y="1986"/>
                    <a:pt x="7089" y="1765"/>
                  </a:cubicBezTo>
                  <a:cubicBezTo>
                    <a:pt x="7089" y="1576"/>
                    <a:pt x="7215" y="1418"/>
                    <a:pt x="7436" y="1418"/>
                  </a:cubicBezTo>
                  <a:close/>
                  <a:moveTo>
                    <a:pt x="10240" y="1418"/>
                  </a:moveTo>
                  <a:cubicBezTo>
                    <a:pt x="10429" y="1418"/>
                    <a:pt x="10587" y="1576"/>
                    <a:pt x="10587" y="1765"/>
                  </a:cubicBezTo>
                  <a:cubicBezTo>
                    <a:pt x="10587" y="1986"/>
                    <a:pt x="10429" y="2143"/>
                    <a:pt x="10240" y="2143"/>
                  </a:cubicBezTo>
                  <a:lnTo>
                    <a:pt x="9515" y="2143"/>
                  </a:lnTo>
                  <a:cubicBezTo>
                    <a:pt x="9326" y="2143"/>
                    <a:pt x="9169" y="1986"/>
                    <a:pt x="9169" y="1765"/>
                  </a:cubicBezTo>
                  <a:cubicBezTo>
                    <a:pt x="9169" y="1576"/>
                    <a:pt x="9326" y="1418"/>
                    <a:pt x="9515" y="1418"/>
                  </a:cubicBezTo>
                  <a:close/>
                  <a:moveTo>
                    <a:pt x="1041" y="1"/>
                  </a:moveTo>
                  <a:cubicBezTo>
                    <a:pt x="442" y="1"/>
                    <a:pt x="1" y="473"/>
                    <a:pt x="1" y="1072"/>
                  </a:cubicBezTo>
                  <a:lnTo>
                    <a:pt x="1" y="2836"/>
                  </a:lnTo>
                  <a:lnTo>
                    <a:pt x="12004" y="2836"/>
                  </a:lnTo>
                  <a:lnTo>
                    <a:pt x="12004" y="1072"/>
                  </a:lnTo>
                  <a:cubicBezTo>
                    <a:pt x="12004" y="473"/>
                    <a:pt x="11532" y="1"/>
                    <a:pt x="1093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1" name="Google Shape;4331;p63"/>
            <p:cNvSpPr/>
            <p:nvPr/>
          </p:nvSpPr>
          <p:spPr>
            <a:xfrm>
              <a:off x="-45673275" y="3675425"/>
              <a:ext cx="300100" cy="176450"/>
            </a:xfrm>
            <a:custGeom>
              <a:rect b="b" l="l" r="r" t="t"/>
              <a:pathLst>
                <a:path extrusionOk="0" h="7058" w="12004">
                  <a:moveTo>
                    <a:pt x="3852" y="1387"/>
                  </a:moveTo>
                  <a:cubicBezTo>
                    <a:pt x="3946" y="1387"/>
                    <a:pt x="4049" y="1418"/>
                    <a:pt x="4128" y="1481"/>
                  </a:cubicBezTo>
                  <a:cubicBezTo>
                    <a:pt x="4254" y="1607"/>
                    <a:pt x="4254" y="1828"/>
                    <a:pt x="4128" y="2017"/>
                  </a:cubicBezTo>
                  <a:lnTo>
                    <a:pt x="2993" y="3151"/>
                  </a:lnTo>
                  <a:lnTo>
                    <a:pt x="4128" y="4317"/>
                  </a:lnTo>
                  <a:cubicBezTo>
                    <a:pt x="4254" y="4443"/>
                    <a:pt x="4254" y="4695"/>
                    <a:pt x="4128" y="4852"/>
                  </a:cubicBezTo>
                  <a:cubicBezTo>
                    <a:pt x="4064" y="4900"/>
                    <a:pt x="3978" y="4923"/>
                    <a:pt x="3887" y="4923"/>
                  </a:cubicBezTo>
                  <a:cubicBezTo>
                    <a:pt x="3797" y="4923"/>
                    <a:pt x="3702" y="4900"/>
                    <a:pt x="3623" y="4852"/>
                  </a:cubicBezTo>
                  <a:lnTo>
                    <a:pt x="2206" y="3435"/>
                  </a:lnTo>
                  <a:cubicBezTo>
                    <a:pt x="2080" y="3309"/>
                    <a:pt x="2080" y="3057"/>
                    <a:pt x="2206" y="2899"/>
                  </a:cubicBezTo>
                  <a:lnTo>
                    <a:pt x="3623" y="1481"/>
                  </a:lnTo>
                  <a:cubicBezTo>
                    <a:pt x="3671" y="1418"/>
                    <a:pt x="3757" y="1387"/>
                    <a:pt x="3852" y="1387"/>
                  </a:cubicBezTo>
                  <a:close/>
                  <a:moveTo>
                    <a:pt x="8070" y="1450"/>
                  </a:moveTo>
                  <a:cubicBezTo>
                    <a:pt x="8168" y="1450"/>
                    <a:pt x="8270" y="1481"/>
                    <a:pt x="8349" y="1544"/>
                  </a:cubicBezTo>
                  <a:lnTo>
                    <a:pt x="9767" y="2962"/>
                  </a:lnTo>
                  <a:cubicBezTo>
                    <a:pt x="9861" y="3025"/>
                    <a:pt x="9861" y="3246"/>
                    <a:pt x="9767" y="3435"/>
                  </a:cubicBezTo>
                  <a:lnTo>
                    <a:pt x="8349" y="4852"/>
                  </a:lnTo>
                  <a:cubicBezTo>
                    <a:pt x="8286" y="4900"/>
                    <a:pt x="8192" y="4923"/>
                    <a:pt x="8093" y="4923"/>
                  </a:cubicBezTo>
                  <a:cubicBezTo>
                    <a:pt x="7995" y="4923"/>
                    <a:pt x="7892" y="4900"/>
                    <a:pt x="7814" y="4852"/>
                  </a:cubicBezTo>
                  <a:cubicBezTo>
                    <a:pt x="7719" y="4726"/>
                    <a:pt x="7719" y="4474"/>
                    <a:pt x="7814" y="4317"/>
                  </a:cubicBezTo>
                  <a:lnTo>
                    <a:pt x="8979" y="3183"/>
                  </a:lnTo>
                  <a:lnTo>
                    <a:pt x="7814" y="2049"/>
                  </a:lnTo>
                  <a:cubicBezTo>
                    <a:pt x="7719" y="1923"/>
                    <a:pt x="7719" y="1702"/>
                    <a:pt x="7814" y="1544"/>
                  </a:cubicBezTo>
                  <a:cubicBezTo>
                    <a:pt x="7877" y="1481"/>
                    <a:pt x="7971" y="1450"/>
                    <a:pt x="8070" y="1450"/>
                  </a:cubicBezTo>
                  <a:close/>
                  <a:moveTo>
                    <a:pt x="6704" y="737"/>
                  </a:moveTo>
                  <a:cubicBezTo>
                    <a:pt x="6738" y="737"/>
                    <a:pt x="6773" y="744"/>
                    <a:pt x="6805" y="757"/>
                  </a:cubicBezTo>
                  <a:cubicBezTo>
                    <a:pt x="6994" y="788"/>
                    <a:pt x="7089" y="977"/>
                    <a:pt x="7057" y="1166"/>
                  </a:cubicBezTo>
                  <a:lnTo>
                    <a:pt x="5608" y="5388"/>
                  </a:lnTo>
                  <a:cubicBezTo>
                    <a:pt x="5553" y="5553"/>
                    <a:pt x="5402" y="5646"/>
                    <a:pt x="5260" y="5646"/>
                  </a:cubicBezTo>
                  <a:cubicBezTo>
                    <a:pt x="5239" y="5646"/>
                    <a:pt x="5219" y="5644"/>
                    <a:pt x="5199" y="5640"/>
                  </a:cubicBezTo>
                  <a:cubicBezTo>
                    <a:pt x="4978" y="5546"/>
                    <a:pt x="4915" y="5357"/>
                    <a:pt x="4947" y="5199"/>
                  </a:cubicBezTo>
                  <a:lnTo>
                    <a:pt x="6364" y="977"/>
                  </a:lnTo>
                  <a:cubicBezTo>
                    <a:pt x="6439" y="828"/>
                    <a:pt x="6573" y="737"/>
                    <a:pt x="6704" y="737"/>
                  </a:cubicBezTo>
                  <a:close/>
                  <a:moveTo>
                    <a:pt x="0" y="1"/>
                  </a:moveTo>
                  <a:lnTo>
                    <a:pt x="0" y="5987"/>
                  </a:lnTo>
                  <a:cubicBezTo>
                    <a:pt x="0" y="6585"/>
                    <a:pt x="473" y="7058"/>
                    <a:pt x="1040" y="7058"/>
                  </a:cubicBezTo>
                  <a:lnTo>
                    <a:pt x="10933" y="7058"/>
                  </a:lnTo>
                  <a:cubicBezTo>
                    <a:pt x="11531" y="7058"/>
                    <a:pt x="12004" y="6585"/>
                    <a:pt x="12004" y="5987"/>
                  </a:cubicBezTo>
                  <a:lnTo>
                    <a:pt x="1200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32" name="Google Shape;4332;p63"/>
          <p:cNvGrpSpPr/>
          <p:nvPr/>
        </p:nvGrpSpPr>
        <p:grpSpPr>
          <a:xfrm>
            <a:off x="2905871" y="3740781"/>
            <a:ext cx="278312" cy="279777"/>
            <a:chOff x="-45673275" y="3937700"/>
            <a:chExt cx="299325" cy="300900"/>
          </a:xfrm>
        </p:grpSpPr>
        <p:sp>
          <p:nvSpPr>
            <p:cNvPr id="4333" name="Google Shape;4333;p63"/>
            <p:cNvSpPr/>
            <p:nvPr/>
          </p:nvSpPr>
          <p:spPr>
            <a:xfrm>
              <a:off x="-45673275" y="3937700"/>
              <a:ext cx="285925" cy="135500"/>
            </a:xfrm>
            <a:custGeom>
              <a:rect b="b" l="l" r="r" t="t"/>
              <a:pathLst>
                <a:path extrusionOk="0" h="5420" w="11437">
                  <a:moveTo>
                    <a:pt x="11437" y="1"/>
                  </a:moveTo>
                  <a:lnTo>
                    <a:pt x="221" y="3435"/>
                  </a:lnTo>
                  <a:cubicBezTo>
                    <a:pt x="63" y="3466"/>
                    <a:pt x="0" y="3624"/>
                    <a:pt x="0" y="3781"/>
                  </a:cubicBezTo>
                  <a:cubicBezTo>
                    <a:pt x="0" y="3939"/>
                    <a:pt x="95" y="4065"/>
                    <a:pt x="221" y="4159"/>
                  </a:cubicBezTo>
                  <a:lnTo>
                    <a:pt x="4348" y="5420"/>
                  </a:lnTo>
                  <a:lnTo>
                    <a:pt x="11405" y="64"/>
                  </a:lnTo>
                  <a:lnTo>
                    <a:pt x="1143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4" name="Google Shape;4334;p63"/>
            <p:cNvSpPr/>
            <p:nvPr/>
          </p:nvSpPr>
          <p:spPr>
            <a:xfrm>
              <a:off x="-45577975" y="3990475"/>
              <a:ext cx="151250" cy="150925"/>
            </a:xfrm>
            <a:custGeom>
              <a:rect b="b" l="l" r="r" t="t"/>
              <a:pathLst>
                <a:path extrusionOk="0" h="6037" w="6050">
                  <a:moveTo>
                    <a:pt x="6049" y="1"/>
                  </a:moveTo>
                  <a:lnTo>
                    <a:pt x="536" y="4159"/>
                  </a:lnTo>
                  <a:lnTo>
                    <a:pt x="32" y="5577"/>
                  </a:lnTo>
                  <a:cubicBezTo>
                    <a:pt x="0" y="5703"/>
                    <a:pt x="32" y="5861"/>
                    <a:pt x="126" y="5955"/>
                  </a:cubicBezTo>
                  <a:cubicBezTo>
                    <a:pt x="186" y="6015"/>
                    <a:pt x="259" y="6037"/>
                    <a:pt x="336" y="6037"/>
                  </a:cubicBezTo>
                  <a:cubicBezTo>
                    <a:pt x="381" y="6037"/>
                    <a:pt x="427" y="6030"/>
                    <a:pt x="473" y="6018"/>
                  </a:cubicBezTo>
                  <a:lnTo>
                    <a:pt x="1891" y="5514"/>
                  </a:lnTo>
                  <a:lnTo>
                    <a:pt x="604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5" name="Google Shape;4335;p63"/>
            <p:cNvSpPr/>
            <p:nvPr/>
          </p:nvSpPr>
          <p:spPr>
            <a:xfrm>
              <a:off x="-45509450" y="3951100"/>
              <a:ext cx="135500" cy="286725"/>
            </a:xfrm>
            <a:custGeom>
              <a:rect b="b" l="l" r="r" t="t"/>
              <a:pathLst>
                <a:path extrusionOk="0" h="11469" w="5420">
                  <a:moveTo>
                    <a:pt x="5419" y="0"/>
                  </a:moveTo>
                  <a:lnTo>
                    <a:pt x="5356" y="32"/>
                  </a:lnTo>
                  <a:lnTo>
                    <a:pt x="0" y="7089"/>
                  </a:lnTo>
                  <a:lnTo>
                    <a:pt x="1261" y="11216"/>
                  </a:lnTo>
                  <a:cubicBezTo>
                    <a:pt x="1324" y="11374"/>
                    <a:pt x="1481" y="11468"/>
                    <a:pt x="1639" y="11468"/>
                  </a:cubicBezTo>
                  <a:cubicBezTo>
                    <a:pt x="1796" y="11468"/>
                    <a:pt x="1891" y="11342"/>
                    <a:pt x="1985" y="11216"/>
                  </a:cubicBezTo>
                  <a:lnTo>
                    <a:pt x="541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6" name="Google Shape;4336;p63"/>
            <p:cNvSpPr/>
            <p:nvPr/>
          </p:nvSpPr>
          <p:spPr>
            <a:xfrm>
              <a:off x="-45670925" y="4114125"/>
              <a:ext cx="72500" cy="70325"/>
            </a:xfrm>
            <a:custGeom>
              <a:rect b="b" l="l" r="r" t="t"/>
              <a:pathLst>
                <a:path extrusionOk="0" h="2813" w="2900">
                  <a:moveTo>
                    <a:pt x="2521" y="1"/>
                  </a:moveTo>
                  <a:cubicBezTo>
                    <a:pt x="2435" y="1"/>
                    <a:pt x="2348" y="32"/>
                    <a:pt x="2269" y="95"/>
                  </a:cubicBezTo>
                  <a:lnTo>
                    <a:pt x="127" y="2206"/>
                  </a:lnTo>
                  <a:cubicBezTo>
                    <a:pt x="1" y="2332"/>
                    <a:pt x="1" y="2553"/>
                    <a:pt x="127" y="2742"/>
                  </a:cubicBezTo>
                  <a:cubicBezTo>
                    <a:pt x="190" y="2789"/>
                    <a:pt x="277" y="2813"/>
                    <a:pt x="371" y="2813"/>
                  </a:cubicBezTo>
                  <a:cubicBezTo>
                    <a:pt x="466" y="2813"/>
                    <a:pt x="568" y="2789"/>
                    <a:pt x="662" y="2742"/>
                  </a:cubicBezTo>
                  <a:lnTo>
                    <a:pt x="2773" y="600"/>
                  </a:lnTo>
                  <a:cubicBezTo>
                    <a:pt x="2899" y="473"/>
                    <a:pt x="2899" y="253"/>
                    <a:pt x="2773" y="95"/>
                  </a:cubicBezTo>
                  <a:cubicBezTo>
                    <a:pt x="2695" y="32"/>
                    <a:pt x="2608" y="1"/>
                    <a:pt x="252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7" name="Google Shape;4337;p63"/>
            <p:cNvSpPr/>
            <p:nvPr/>
          </p:nvSpPr>
          <p:spPr>
            <a:xfrm>
              <a:off x="-45620500" y="4163550"/>
              <a:ext cx="70900" cy="71125"/>
            </a:xfrm>
            <a:custGeom>
              <a:rect b="b" l="l" r="r" t="t"/>
              <a:pathLst>
                <a:path extrusionOk="0" h="2845" w="2836">
                  <a:moveTo>
                    <a:pt x="2489" y="1"/>
                  </a:moveTo>
                  <a:cubicBezTo>
                    <a:pt x="2395" y="1"/>
                    <a:pt x="2300" y="24"/>
                    <a:pt x="2237" y="72"/>
                  </a:cubicBezTo>
                  <a:lnTo>
                    <a:pt x="126" y="2214"/>
                  </a:lnTo>
                  <a:cubicBezTo>
                    <a:pt x="0" y="2340"/>
                    <a:pt x="0" y="2561"/>
                    <a:pt x="126" y="2718"/>
                  </a:cubicBezTo>
                  <a:cubicBezTo>
                    <a:pt x="221" y="2781"/>
                    <a:pt x="284" y="2844"/>
                    <a:pt x="378" y="2844"/>
                  </a:cubicBezTo>
                  <a:cubicBezTo>
                    <a:pt x="441" y="2844"/>
                    <a:pt x="567" y="2781"/>
                    <a:pt x="599" y="2718"/>
                  </a:cubicBezTo>
                  <a:lnTo>
                    <a:pt x="2741" y="607"/>
                  </a:lnTo>
                  <a:cubicBezTo>
                    <a:pt x="2836" y="481"/>
                    <a:pt x="2836" y="229"/>
                    <a:pt x="2741" y="72"/>
                  </a:cubicBezTo>
                  <a:cubicBezTo>
                    <a:pt x="2678" y="24"/>
                    <a:pt x="2584" y="1"/>
                    <a:pt x="248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8" name="Google Shape;4338;p63"/>
            <p:cNvSpPr/>
            <p:nvPr/>
          </p:nvSpPr>
          <p:spPr>
            <a:xfrm>
              <a:off x="-45673275" y="4159625"/>
              <a:ext cx="79575" cy="78975"/>
            </a:xfrm>
            <a:custGeom>
              <a:rect b="b" l="l" r="r" t="t"/>
              <a:pathLst>
                <a:path extrusionOk="0" h="3159" w="3183">
                  <a:moveTo>
                    <a:pt x="2816" y="0"/>
                  </a:moveTo>
                  <a:cubicBezTo>
                    <a:pt x="2726" y="0"/>
                    <a:pt x="2631" y="24"/>
                    <a:pt x="2552" y="71"/>
                  </a:cubicBezTo>
                  <a:lnTo>
                    <a:pt x="95" y="2529"/>
                  </a:lnTo>
                  <a:cubicBezTo>
                    <a:pt x="0" y="2655"/>
                    <a:pt x="0" y="2875"/>
                    <a:pt x="95" y="3033"/>
                  </a:cubicBezTo>
                  <a:cubicBezTo>
                    <a:pt x="189" y="3127"/>
                    <a:pt x="252" y="3159"/>
                    <a:pt x="347" y="3159"/>
                  </a:cubicBezTo>
                  <a:cubicBezTo>
                    <a:pt x="441" y="3159"/>
                    <a:pt x="536" y="3127"/>
                    <a:pt x="599" y="3033"/>
                  </a:cubicBezTo>
                  <a:lnTo>
                    <a:pt x="3025" y="607"/>
                  </a:lnTo>
                  <a:cubicBezTo>
                    <a:pt x="3182" y="449"/>
                    <a:pt x="3182" y="197"/>
                    <a:pt x="3056" y="71"/>
                  </a:cubicBezTo>
                  <a:cubicBezTo>
                    <a:pt x="2993" y="24"/>
                    <a:pt x="2907" y="0"/>
                    <a:pt x="281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39" name="Google Shape;4339;p63"/>
          <p:cNvGrpSpPr/>
          <p:nvPr/>
        </p:nvGrpSpPr>
        <p:grpSpPr>
          <a:xfrm>
            <a:off x="720146" y="4183903"/>
            <a:ext cx="279777" cy="279777"/>
            <a:chOff x="-44512325" y="3176075"/>
            <a:chExt cx="300900" cy="300900"/>
          </a:xfrm>
        </p:grpSpPr>
        <p:sp>
          <p:nvSpPr>
            <p:cNvPr id="4340" name="Google Shape;4340;p63"/>
            <p:cNvSpPr/>
            <p:nvPr/>
          </p:nvSpPr>
          <p:spPr>
            <a:xfrm>
              <a:off x="-44512325" y="3176075"/>
              <a:ext cx="300900" cy="300900"/>
            </a:xfrm>
            <a:custGeom>
              <a:rect b="b" l="l" r="r" t="t"/>
              <a:pathLst>
                <a:path extrusionOk="0" h="12036" w="12036">
                  <a:moveTo>
                    <a:pt x="3246" y="2868"/>
                  </a:moveTo>
                  <a:cubicBezTo>
                    <a:pt x="3435" y="2868"/>
                    <a:pt x="3592" y="3025"/>
                    <a:pt x="3592" y="3246"/>
                  </a:cubicBezTo>
                  <a:cubicBezTo>
                    <a:pt x="3592" y="3435"/>
                    <a:pt x="3435" y="3592"/>
                    <a:pt x="3246" y="3592"/>
                  </a:cubicBezTo>
                  <a:cubicBezTo>
                    <a:pt x="3057" y="3592"/>
                    <a:pt x="2899" y="3435"/>
                    <a:pt x="2899" y="3246"/>
                  </a:cubicBezTo>
                  <a:cubicBezTo>
                    <a:pt x="2899" y="3025"/>
                    <a:pt x="3057" y="2868"/>
                    <a:pt x="3246" y="2868"/>
                  </a:cubicBezTo>
                  <a:close/>
                  <a:moveTo>
                    <a:pt x="8854" y="2868"/>
                  </a:moveTo>
                  <a:cubicBezTo>
                    <a:pt x="9043" y="2868"/>
                    <a:pt x="9200" y="3025"/>
                    <a:pt x="9200" y="3246"/>
                  </a:cubicBezTo>
                  <a:cubicBezTo>
                    <a:pt x="9200" y="3435"/>
                    <a:pt x="9043" y="3592"/>
                    <a:pt x="8854" y="3592"/>
                  </a:cubicBezTo>
                  <a:cubicBezTo>
                    <a:pt x="8665" y="3592"/>
                    <a:pt x="8507" y="3435"/>
                    <a:pt x="8507" y="3246"/>
                  </a:cubicBezTo>
                  <a:cubicBezTo>
                    <a:pt x="8507" y="3025"/>
                    <a:pt x="8665" y="2868"/>
                    <a:pt x="8854" y="2868"/>
                  </a:cubicBezTo>
                  <a:close/>
                  <a:moveTo>
                    <a:pt x="6774" y="3277"/>
                  </a:moveTo>
                  <a:cubicBezTo>
                    <a:pt x="6963" y="3277"/>
                    <a:pt x="7121" y="3435"/>
                    <a:pt x="7121" y="3624"/>
                  </a:cubicBezTo>
                  <a:lnTo>
                    <a:pt x="7121" y="3876"/>
                  </a:lnTo>
                  <a:cubicBezTo>
                    <a:pt x="7247" y="3907"/>
                    <a:pt x="7341" y="3970"/>
                    <a:pt x="7467" y="4065"/>
                  </a:cubicBezTo>
                  <a:lnTo>
                    <a:pt x="7656" y="3939"/>
                  </a:lnTo>
                  <a:cubicBezTo>
                    <a:pt x="7706" y="3919"/>
                    <a:pt x="7766" y="3908"/>
                    <a:pt x="7825" y="3908"/>
                  </a:cubicBezTo>
                  <a:cubicBezTo>
                    <a:pt x="7955" y="3908"/>
                    <a:pt x="8086" y="3957"/>
                    <a:pt x="8129" y="4065"/>
                  </a:cubicBezTo>
                  <a:lnTo>
                    <a:pt x="8854" y="5294"/>
                  </a:lnTo>
                  <a:cubicBezTo>
                    <a:pt x="8917" y="5451"/>
                    <a:pt x="8885" y="5672"/>
                    <a:pt x="8728" y="5735"/>
                  </a:cubicBezTo>
                  <a:lnTo>
                    <a:pt x="8539" y="5861"/>
                  </a:lnTo>
                  <a:lnTo>
                    <a:pt x="8539" y="6270"/>
                  </a:lnTo>
                  <a:lnTo>
                    <a:pt x="8728" y="6396"/>
                  </a:lnTo>
                  <a:cubicBezTo>
                    <a:pt x="8885" y="6459"/>
                    <a:pt x="8980" y="6711"/>
                    <a:pt x="8854" y="6869"/>
                  </a:cubicBezTo>
                  <a:lnTo>
                    <a:pt x="8129" y="8066"/>
                  </a:lnTo>
                  <a:cubicBezTo>
                    <a:pt x="8043" y="8174"/>
                    <a:pt x="7927" y="8222"/>
                    <a:pt x="7812" y="8222"/>
                  </a:cubicBezTo>
                  <a:cubicBezTo>
                    <a:pt x="7759" y="8222"/>
                    <a:pt x="7706" y="8212"/>
                    <a:pt x="7656" y="8192"/>
                  </a:cubicBezTo>
                  <a:lnTo>
                    <a:pt x="7467" y="8066"/>
                  </a:lnTo>
                  <a:cubicBezTo>
                    <a:pt x="7341" y="8160"/>
                    <a:pt x="7215" y="8223"/>
                    <a:pt x="7121" y="8255"/>
                  </a:cubicBezTo>
                  <a:lnTo>
                    <a:pt x="7121" y="8507"/>
                  </a:lnTo>
                  <a:cubicBezTo>
                    <a:pt x="7121" y="8696"/>
                    <a:pt x="6963" y="8854"/>
                    <a:pt x="6774" y="8854"/>
                  </a:cubicBezTo>
                  <a:lnTo>
                    <a:pt x="5357" y="8854"/>
                  </a:lnTo>
                  <a:cubicBezTo>
                    <a:pt x="5136" y="8854"/>
                    <a:pt x="4978" y="8696"/>
                    <a:pt x="4978" y="8507"/>
                  </a:cubicBezTo>
                  <a:lnTo>
                    <a:pt x="4978" y="8255"/>
                  </a:lnTo>
                  <a:cubicBezTo>
                    <a:pt x="4884" y="8223"/>
                    <a:pt x="4758" y="8160"/>
                    <a:pt x="4632" y="8066"/>
                  </a:cubicBezTo>
                  <a:lnTo>
                    <a:pt x="4443" y="8192"/>
                  </a:lnTo>
                  <a:cubicBezTo>
                    <a:pt x="4393" y="8212"/>
                    <a:pt x="4334" y="8222"/>
                    <a:pt x="4274" y="8222"/>
                  </a:cubicBezTo>
                  <a:cubicBezTo>
                    <a:pt x="4145" y="8222"/>
                    <a:pt x="4013" y="8174"/>
                    <a:pt x="3970" y="8066"/>
                  </a:cubicBezTo>
                  <a:lnTo>
                    <a:pt x="3246" y="6869"/>
                  </a:lnTo>
                  <a:cubicBezTo>
                    <a:pt x="3183" y="6680"/>
                    <a:pt x="3214" y="6459"/>
                    <a:pt x="3372" y="6396"/>
                  </a:cubicBezTo>
                  <a:lnTo>
                    <a:pt x="3561" y="6270"/>
                  </a:lnTo>
                  <a:lnTo>
                    <a:pt x="3561" y="5861"/>
                  </a:lnTo>
                  <a:lnTo>
                    <a:pt x="3372" y="5735"/>
                  </a:lnTo>
                  <a:cubicBezTo>
                    <a:pt x="3214" y="5672"/>
                    <a:pt x="3151" y="5420"/>
                    <a:pt x="3246" y="5294"/>
                  </a:cubicBezTo>
                  <a:lnTo>
                    <a:pt x="3970" y="4065"/>
                  </a:lnTo>
                  <a:cubicBezTo>
                    <a:pt x="4013" y="3958"/>
                    <a:pt x="4142" y="3880"/>
                    <a:pt x="4270" y="3880"/>
                  </a:cubicBezTo>
                  <a:cubicBezTo>
                    <a:pt x="4331" y="3880"/>
                    <a:pt x="4392" y="3898"/>
                    <a:pt x="4443" y="3939"/>
                  </a:cubicBezTo>
                  <a:lnTo>
                    <a:pt x="4632" y="4065"/>
                  </a:lnTo>
                  <a:cubicBezTo>
                    <a:pt x="4758" y="3970"/>
                    <a:pt x="4884" y="3907"/>
                    <a:pt x="4978" y="3876"/>
                  </a:cubicBezTo>
                  <a:lnTo>
                    <a:pt x="4978" y="3624"/>
                  </a:lnTo>
                  <a:cubicBezTo>
                    <a:pt x="4978" y="3435"/>
                    <a:pt x="5136" y="3277"/>
                    <a:pt x="5357" y="3277"/>
                  </a:cubicBezTo>
                  <a:close/>
                  <a:moveTo>
                    <a:pt x="3246" y="8475"/>
                  </a:moveTo>
                  <a:cubicBezTo>
                    <a:pt x="3435" y="8475"/>
                    <a:pt x="3592" y="8633"/>
                    <a:pt x="3592" y="8822"/>
                  </a:cubicBezTo>
                  <a:cubicBezTo>
                    <a:pt x="3592" y="9043"/>
                    <a:pt x="3435" y="9169"/>
                    <a:pt x="3246" y="9169"/>
                  </a:cubicBezTo>
                  <a:cubicBezTo>
                    <a:pt x="3057" y="9169"/>
                    <a:pt x="2899" y="9011"/>
                    <a:pt x="2899" y="8822"/>
                  </a:cubicBezTo>
                  <a:cubicBezTo>
                    <a:pt x="2899" y="8633"/>
                    <a:pt x="3057" y="8475"/>
                    <a:pt x="3246" y="8475"/>
                  </a:cubicBezTo>
                  <a:close/>
                  <a:moveTo>
                    <a:pt x="8854" y="8475"/>
                  </a:moveTo>
                  <a:cubicBezTo>
                    <a:pt x="9043" y="8475"/>
                    <a:pt x="9200" y="8633"/>
                    <a:pt x="9200" y="8822"/>
                  </a:cubicBezTo>
                  <a:cubicBezTo>
                    <a:pt x="9200" y="9043"/>
                    <a:pt x="9043" y="9169"/>
                    <a:pt x="8854" y="9169"/>
                  </a:cubicBezTo>
                  <a:cubicBezTo>
                    <a:pt x="8665" y="9169"/>
                    <a:pt x="8507" y="9011"/>
                    <a:pt x="8507" y="8822"/>
                  </a:cubicBezTo>
                  <a:cubicBezTo>
                    <a:pt x="8507" y="8633"/>
                    <a:pt x="8665" y="8475"/>
                    <a:pt x="8854" y="8475"/>
                  </a:cubicBezTo>
                  <a:close/>
                  <a:moveTo>
                    <a:pt x="3183" y="1"/>
                  </a:moveTo>
                  <a:cubicBezTo>
                    <a:pt x="2994" y="1"/>
                    <a:pt x="2836" y="158"/>
                    <a:pt x="2836" y="347"/>
                  </a:cubicBezTo>
                  <a:lnTo>
                    <a:pt x="2836" y="1418"/>
                  </a:lnTo>
                  <a:lnTo>
                    <a:pt x="2458" y="1418"/>
                  </a:lnTo>
                  <a:cubicBezTo>
                    <a:pt x="1891" y="1418"/>
                    <a:pt x="1418" y="1891"/>
                    <a:pt x="1418" y="2490"/>
                  </a:cubicBezTo>
                  <a:lnTo>
                    <a:pt x="1418" y="2836"/>
                  </a:lnTo>
                  <a:lnTo>
                    <a:pt x="347" y="2836"/>
                  </a:lnTo>
                  <a:cubicBezTo>
                    <a:pt x="158" y="2836"/>
                    <a:pt x="1" y="2994"/>
                    <a:pt x="1" y="3183"/>
                  </a:cubicBezTo>
                  <a:cubicBezTo>
                    <a:pt x="1" y="3372"/>
                    <a:pt x="158" y="3529"/>
                    <a:pt x="347" y="3529"/>
                  </a:cubicBezTo>
                  <a:lnTo>
                    <a:pt x="1418" y="3529"/>
                  </a:lnTo>
                  <a:lnTo>
                    <a:pt x="1418" y="4254"/>
                  </a:lnTo>
                  <a:lnTo>
                    <a:pt x="347" y="4254"/>
                  </a:lnTo>
                  <a:cubicBezTo>
                    <a:pt x="158" y="4254"/>
                    <a:pt x="1" y="4411"/>
                    <a:pt x="1" y="4600"/>
                  </a:cubicBezTo>
                  <a:cubicBezTo>
                    <a:pt x="1" y="4821"/>
                    <a:pt x="158" y="4978"/>
                    <a:pt x="347" y="4978"/>
                  </a:cubicBezTo>
                  <a:lnTo>
                    <a:pt x="1418" y="4978"/>
                  </a:lnTo>
                  <a:lnTo>
                    <a:pt x="1418" y="5672"/>
                  </a:lnTo>
                  <a:lnTo>
                    <a:pt x="347" y="5672"/>
                  </a:lnTo>
                  <a:cubicBezTo>
                    <a:pt x="158" y="5672"/>
                    <a:pt x="1" y="5829"/>
                    <a:pt x="1" y="6018"/>
                  </a:cubicBezTo>
                  <a:cubicBezTo>
                    <a:pt x="1" y="6239"/>
                    <a:pt x="158" y="6396"/>
                    <a:pt x="347" y="6396"/>
                  </a:cubicBezTo>
                  <a:lnTo>
                    <a:pt x="1418" y="6396"/>
                  </a:lnTo>
                  <a:lnTo>
                    <a:pt x="1418" y="7089"/>
                  </a:lnTo>
                  <a:lnTo>
                    <a:pt x="347" y="7089"/>
                  </a:lnTo>
                  <a:cubicBezTo>
                    <a:pt x="158" y="7089"/>
                    <a:pt x="1" y="7247"/>
                    <a:pt x="1" y="7436"/>
                  </a:cubicBezTo>
                  <a:cubicBezTo>
                    <a:pt x="1" y="7656"/>
                    <a:pt x="158" y="7814"/>
                    <a:pt x="347" y="7814"/>
                  </a:cubicBezTo>
                  <a:lnTo>
                    <a:pt x="1418" y="7814"/>
                  </a:lnTo>
                  <a:lnTo>
                    <a:pt x="1418" y="8507"/>
                  </a:lnTo>
                  <a:lnTo>
                    <a:pt x="347" y="8507"/>
                  </a:lnTo>
                  <a:cubicBezTo>
                    <a:pt x="158" y="8507"/>
                    <a:pt x="1" y="8665"/>
                    <a:pt x="1" y="8854"/>
                  </a:cubicBezTo>
                  <a:cubicBezTo>
                    <a:pt x="1" y="9074"/>
                    <a:pt x="158" y="9232"/>
                    <a:pt x="347" y="9232"/>
                  </a:cubicBezTo>
                  <a:lnTo>
                    <a:pt x="1418" y="9232"/>
                  </a:lnTo>
                  <a:lnTo>
                    <a:pt x="1418" y="9578"/>
                  </a:lnTo>
                  <a:cubicBezTo>
                    <a:pt x="1418" y="10177"/>
                    <a:pt x="1891" y="10618"/>
                    <a:pt x="2458" y="10618"/>
                  </a:cubicBezTo>
                  <a:lnTo>
                    <a:pt x="2836" y="10618"/>
                  </a:lnTo>
                  <a:lnTo>
                    <a:pt x="2836" y="11689"/>
                  </a:lnTo>
                  <a:cubicBezTo>
                    <a:pt x="2836" y="11878"/>
                    <a:pt x="2994" y="12036"/>
                    <a:pt x="3183" y="12036"/>
                  </a:cubicBezTo>
                  <a:cubicBezTo>
                    <a:pt x="3372" y="12036"/>
                    <a:pt x="3529" y="11878"/>
                    <a:pt x="3529" y="11689"/>
                  </a:cubicBezTo>
                  <a:lnTo>
                    <a:pt x="3529" y="10618"/>
                  </a:lnTo>
                  <a:lnTo>
                    <a:pt x="4254" y="10618"/>
                  </a:lnTo>
                  <a:lnTo>
                    <a:pt x="4254" y="11689"/>
                  </a:lnTo>
                  <a:cubicBezTo>
                    <a:pt x="4254" y="11878"/>
                    <a:pt x="4411" y="12036"/>
                    <a:pt x="4600" y="12036"/>
                  </a:cubicBezTo>
                  <a:cubicBezTo>
                    <a:pt x="4789" y="12036"/>
                    <a:pt x="4947" y="11878"/>
                    <a:pt x="4947" y="11689"/>
                  </a:cubicBezTo>
                  <a:lnTo>
                    <a:pt x="4947" y="10618"/>
                  </a:lnTo>
                  <a:lnTo>
                    <a:pt x="5672" y="10618"/>
                  </a:lnTo>
                  <a:lnTo>
                    <a:pt x="5672" y="11689"/>
                  </a:lnTo>
                  <a:cubicBezTo>
                    <a:pt x="5672" y="11878"/>
                    <a:pt x="5829" y="12036"/>
                    <a:pt x="6018" y="12036"/>
                  </a:cubicBezTo>
                  <a:cubicBezTo>
                    <a:pt x="6207" y="12036"/>
                    <a:pt x="6365" y="11878"/>
                    <a:pt x="6365" y="11689"/>
                  </a:cubicBezTo>
                  <a:lnTo>
                    <a:pt x="6365" y="10618"/>
                  </a:lnTo>
                  <a:lnTo>
                    <a:pt x="7089" y="10618"/>
                  </a:lnTo>
                  <a:lnTo>
                    <a:pt x="7089" y="11689"/>
                  </a:lnTo>
                  <a:cubicBezTo>
                    <a:pt x="7089" y="11878"/>
                    <a:pt x="7247" y="12036"/>
                    <a:pt x="7436" y="12036"/>
                  </a:cubicBezTo>
                  <a:cubicBezTo>
                    <a:pt x="7625" y="12036"/>
                    <a:pt x="7782" y="11878"/>
                    <a:pt x="7782" y="11689"/>
                  </a:cubicBezTo>
                  <a:lnTo>
                    <a:pt x="7782" y="10618"/>
                  </a:lnTo>
                  <a:lnTo>
                    <a:pt x="8507" y="10618"/>
                  </a:lnTo>
                  <a:lnTo>
                    <a:pt x="8507" y="11689"/>
                  </a:lnTo>
                  <a:cubicBezTo>
                    <a:pt x="8507" y="11878"/>
                    <a:pt x="8665" y="12036"/>
                    <a:pt x="8854" y="12036"/>
                  </a:cubicBezTo>
                  <a:cubicBezTo>
                    <a:pt x="9043" y="12036"/>
                    <a:pt x="9200" y="11878"/>
                    <a:pt x="9200" y="11689"/>
                  </a:cubicBezTo>
                  <a:lnTo>
                    <a:pt x="9200" y="10618"/>
                  </a:lnTo>
                  <a:lnTo>
                    <a:pt x="9547" y="10618"/>
                  </a:lnTo>
                  <a:cubicBezTo>
                    <a:pt x="10145" y="10618"/>
                    <a:pt x="10618" y="10177"/>
                    <a:pt x="10618" y="9578"/>
                  </a:cubicBezTo>
                  <a:lnTo>
                    <a:pt x="10618" y="9232"/>
                  </a:lnTo>
                  <a:lnTo>
                    <a:pt x="11689" y="9232"/>
                  </a:lnTo>
                  <a:cubicBezTo>
                    <a:pt x="11878" y="9232"/>
                    <a:pt x="12036" y="9074"/>
                    <a:pt x="12036" y="8854"/>
                  </a:cubicBezTo>
                  <a:cubicBezTo>
                    <a:pt x="12036" y="8665"/>
                    <a:pt x="11878" y="8507"/>
                    <a:pt x="11689" y="8507"/>
                  </a:cubicBezTo>
                  <a:lnTo>
                    <a:pt x="10618" y="8507"/>
                  </a:lnTo>
                  <a:lnTo>
                    <a:pt x="10618" y="7814"/>
                  </a:lnTo>
                  <a:lnTo>
                    <a:pt x="11689" y="7814"/>
                  </a:lnTo>
                  <a:cubicBezTo>
                    <a:pt x="11878" y="7814"/>
                    <a:pt x="12036" y="7656"/>
                    <a:pt x="12036" y="7436"/>
                  </a:cubicBezTo>
                  <a:cubicBezTo>
                    <a:pt x="12036" y="7247"/>
                    <a:pt x="11878" y="7089"/>
                    <a:pt x="11689" y="7089"/>
                  </a:cubicBezTo>
                  <a:lnTo>
                    <a:pt x="10618" y="7089"/>
                  </a:lnTo>
                  <a:lnTo>
                    <a:pt x="10618" y="6396"/>
                  </a:lnTo>
                  <a:lnTo>
                    <a:pt x="11689" y="6396"/>
                  </a:lnTo>
                  <a:cubicBezTo>
                    <a:pt x="11878" y="6396"/>
                    <a:pt x="12036" y="6239"/>
                    <a:pt x="12036" y="6018"/>
                  </a:cubicBezTo>
                  <a:cubicBezTo>
                    <a:pt x="12036" y="5829"/>
                    <a:pt x="11878" y="5672"/>
                    <a:pt x="11689" y="5672"/>
                  </a:cubicBezTo>
                  <a:lnTo>
                    <a:pt x="10618" y="5672"/>
                  </a:lnTo>
                  <a:lnTo>
                    <a:pt x="10618" y="4978"/>
                  </a:lnTo>
                  <a:lnTo>
                    <a:pt x="11689" y="4978"/>
                  </a:lnTo>
                  <a:cubicBezTo>
                    <a:pt x="11878" y="4978"/>
                    <a:pt x="12036" y="4821"/>
                    <a:pt x="12036" y="4600"/>
                  </a:cubicBezTo>
                  <a:cubicBezTo>
                    <a:pt x="12036" y="4411"/>
                    <a:pt x="11878" y="4254"/>
                    <a:pt x="11689" y="4254"/>
                  </a:cubicBezTo>
                  <a:lnTo>
                    <a:pt x="10618" y="4254"/>
                  </a:lnTo>
                  <a:lnTo>
                    <a:pt x="10618" y="3529"/>
                  </a:lnTo>
                  <a:lnTo>
                    <a:pt x="11689" y="3529"/>
                  </a:lnTo>
                  <a:cubicBezTo>
                    <a:pt x="11878" y="3529"/>
                    <a:pt x="12036" y="3372"/>
                    <a:pt x="12036" y="3183"/>
                  </a:cubicBezTo>
                  <a:cubicBezTo>
                    <a:pt x="12036" y="2994"/>
                    <a:pt x="11878" y="2836"/>
                    <a:pt x="11689" y="2836"/>
                  </a:cubicBezTo>
                  <a:lnTo>
                    <a:pt x="10618" y="2836"/>
                  </a:lnTo>
                  <a:lnTo>
                    <a:pt x="10618" y="2490"/>
                  </a:lnTo>
                  <a:cubicBezTo>
                    <a:pt x="10618" y="1891"/>
                    <a:pt x="10145" y="1418"/>
                    <a:pt x="9547" y="1418"/>
                  </a:cubicBezTo>
                  <a:lnTo>
                    <a:pt x="9200" y="1418"/>
                  </a:lnTo>
                  <a:lnTo>
                    <a:pt x="9200" y="347"/>
                  </a:lnTo>
                  <a:cubicBezTo>
                    <a:pt x="9200" y="158"/>
                    <a:pt x="9043" y="1"/>
                    <a:pt x="8854" y="1"/>
                  </a:cubicBezTo>
                  <a:cubicBezTo>
                    <a:pt x="8665" y="1"/>
                    <a:pt x="8507" y="158"/>
                    <a:pt x="8507" y="347"/>
                  </a:cubicBezTo>
                  <a:lnTo>
                    <a:pt x="8507" y="1418"/>
                  </a:lnTo>
                  <a:lnTo>
                    <a:pt x="7782" y="1418"/>
                  </a:lnTo>
                  <a:lnTo>
                    <a:pt x="7782" y="347"/>
                  </a:lnTo>
                  <a:cubicBezTo>
                    <a:pt x="7782" y="158"/>
                    <a:pt x="7625" y="1"/>
                    <a:pt x="7436" y="1"/>
                  </a:cubicBezTo>
                  <a:cubicBezTo>
                    <a:pt x="7247" y="1"/>
                    <a:pt x="7089" y="158"/>
                    <a:pt x="7089" y="347"/>
                  </a:cubicBezTo>
                  <a:lnTo>
                    <a:pt x="7089" y="1418"/>
                  </a:lnTo>
                  <a:lnTo>
                    <a:pt x="6365" y="1418"/>
                  </a:lnTo>
                  <a:lnTo>
                    <a:pt x="6365" y="347"/>
                  </a:lnTo>
                  <a:cubicBezTo>
                    <a:pt x="6365" y="158"/>
                    <a:pt x="6207" y="1"/>
                    <a:pt x="6018" y="1"/>
                  </a:cubicBezTo>
                  <a:cubicBezTo>
                    <a:pt x="5829" y="1"/>
                    <a:pt x="5672" y="158"/>
                    <a:pt x="5672" y="347"/>
                  </a:cubicBezTo>
                  <a:lnTo>
                    <a:pt x="5672" y="1418"/>
                  </a:lnTo>
                  <a:lnTo>
                    <a:pt x="4947" y="1418"/>
                  </a:lnTo>
                  <a:lnTo>
                    <a:pt x="4947" y="347"/>
                  </a:lnTo>
                  <a:cubicBezTo>
                    <a:pt x="4947" y="158"/>
                    <a:pt x="4789" y="1"/>
                    <a:pt x="4600" y="1"/>
                  </a:cubicBezTo>
                  <a:cubicBezTo>
                    <a:pt x="4411" y="1"/>
                    <a:pt x="4254" y="158"/>
                    <a:pt x="4254" y="347"/>
                  </a:cubicBezTo>
                  <a:lnTo>
                    <a:pt x="4254" y="1418"/>
                  </a:lnTo>
                  <a:lnTo>
                    <a:pt x="3529" y="1418"/>
                  </a:lnTo>
                  <a:lnTo>
                    <a:pt x="3529" y="347"/>
                  </a:lnTo>
                  <a:cubicBezTo>
                    <a:pt x="3529" y="158"/>
                    <a:pt x="3372" y="1"/>
                    <a:pt x="318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1" name="Google Shape;4341;p63"/>
            <p:cNvSpPr/>
            <p:nvPr/>
          </p:nvSpPr>
          <p:spPr>
            <a:xfrm>
              <a:off x="-44369750" y="3317850"/>
              <a:ext cx="17350" cy="18150"/>
            </a:xfrm>
            <a:custGeom>
              <a:rect b="b" l="l" r="r" t="t"/>
              <a:pathLst>
                <a:path extrusionOk="0" h="726" w="694">
                  <a:moveTo>
                    <a:pt x="347" y="1"/>
                  </a:moveTo>
                  <a:cubicBezTo>
                    <a:pt x="158" y="1"/>
                    <a:pt x="0" y="158"/>
                    <a:pt x="0" y="347"/>
                  </a:cubicBezTo>
                  <a:cubicBezTo>
                    <a:pt x="0" y="568"/>
                    <a:pt x="158" y="725"/>
                    <a:pt x="347" y="725"/>
                  </a:cubicBezTo>
                  <a:cubicBezTo>
                    <a:pt x="536" y="725"/>
                    <a:pt x="693" y="568"/>
                    <a:pt x="693" y="347"/>
                  </a:cubicBezTo>
                  <a:cubicBezTo>
                    <a:pt x="693" y="158"/>
                    <a:pt x="536" y="1"/>
                    <a:pt x="3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2" name="Google Shape;4342;p63"/>
            <p:cNvSpPr/>
            <p:nvPr/>
          </p:nvSpPr>
          <p:spPr>
            <a:xfrm>
              <a:off x="-44411500" y="3275325"/>
              <a:ext cx="100825" cy="102400"/>
            </a:xfrm>
            <a:custGeom>
              <a:rect b="b" l="l" r="r" t="t"/>
              <a:pathLst>
                <a:path extrusionOk="0" h="4096" w="4033">
                  <a:moveTo>
                    <a:pt x="2017" y="1008"/>
                  </a:moveTo>
                  <a:cubicBezTo>
                    <a:pt x="2615" y="1008"/>
                    <a:pt x="3088" y="1481"/>
                    <a:pt x="3088" y="2048"/>
                  </a:cubicBezTo>
                  <a:cubicBezTo>
                    <a:pt x="3088" y="2647"/>
                    <a:pt x="2615" y="3119"/>
                    <a:pt x="2017" y="3119"/>
                  </a:cubicBezTo>
                  <a:cubicBezTo>
                    <a:pt x="1418" y="3119"/>
                    <a:pt x="945" y="2647"/>
                    <a:pt x="945" y="2048"/>
                  </a:cubicBezTo>
                  <a:cubicBezTo>
                    <a:pt x="945" y="1481"/>
                    <a:pt x="1418" y="1008"/>
                    <a:pt x="2017" y="1008"/>
                  </a:cubicBezTo>
                  <a:close/>
                  <a:moveTo>
                    <a:pt x="1670" y="0"/>
                  </a:moveTo>
                  <a:lnTo>
                    <a:pt x="1670" y="126"/>
                  </a:lnTo>
                  <a:cubicBezTo>
                    <a:pt x="1670" y="284"/>
                    <a:pt x="1576" y="410"/>
                    <a:pt x="1418" y="441"/>
                  </a:cubicBezTo>
                  <a:cubicBezTo>
                    <a:pt x="1229" y="536"/>
                    <a:pt x="1040" y="630"/>
                    <a:pt x="882" y="756"/>
                  </a:cubicBezTo>
                  <a:cubicBezTo>
                    <a:pt x="809" y="811"/>
                    <a:pt x="725" y="845"/>
                    <a:pt x="643" y="845"/>
                  </a:cubicBezTo>
                  <a:cubicBezTo>
                    <a:pt x="584" y="845"/>
                    <a:pt x="526" y="828"/>
                    <a:pt x="473" y="788"/>
                  </a:cubicBezTo>
                  <a:lnTo>
                    <a:pt x="347" y="725"/>
                  </a:lnTo>
                  <a:lnTo>
                    <a:pt x="0" y="1324"/>
                  </a:lnTo>
                  <a:lnTo>
                    <a:pt x="126" y="1387"/>
                  </a:lnTo>
                  <a:cubicBezTo>
                    <a:pt x="252" y="1481"/>
                    <a:pt x="315" y="1639"/>
                    <a:pt x="284" y="1733"/>
                  </a:cubicBezTo>
                  <a:cubicBezTo>
                    <a:pt x="252" y="1985"/>
                    <a:pt x="252" y="2143"/>
                    <a:pt x="284" y="2363"/>
                  </a:cubicBezTo>
                  <a:cubicBezTo>
                    <a:pt x="315" y="2521"/>
                    <a:pt x="252" y="2647"/>
                    <a:pt x="126" y="2741"/>
                  </a:cubicBezTo>
                  <a:lnTo>
                    <a:pt x="0" y="2804"/>
                  </a:lnTo>
                  <a:lnTo>
                    <a:pt x="347" y="3403"/>
                  </a:lnTo>
                  <a:lnTo>
                    <a:pt x="473" y="3308"/>
                  </a:lnTo>
                  <a:cubicBezTo>
                    <a:pt x="518" y="3286"/>
                    <a:pt x="566" y="3276"/>
                    <a:pt x="616" y="3276"/>
                  </a:cubicBezTo>
                  <a:cubicBezTo>
                    <a:pt x="707" y="3276"/>
                    <a:pt x="801" y="3310"/>
                    <a:pt x="882" y="3371"/>
                  </a:cubicBezTo>
                  <a:cubicBezTo>
                    <a:pt x="1040" y="3529"/>
                    <a:pt x="1229" y="3592"/>
                    <a:pt x="1418" y="3686"/>
                  </a:cubicBezTo>
                  <a:cubicBezTo>
                    <a:pt x="1576" y="3718"/>
                    <a:pt x="1670" y="3875"/>
                    <a:pt x="1670" y="4001"/>
                  </a:cubicBezTo>
                  <a:lnTo>
                    <a:pt x="1670" y="4096"/>
                  </a:lnTo>
                  <a:lnTo>
                    <a:pt x="2363" y="4096"/>
                  </a:lnTo>
                  <a:lnTo>
                    <a:pt x="2363" y="4001"/>
                  </a:lnTo>
                  <a:cubicBezTo>
                    <a:pt x="2363" y="3844"/>
                    <a:pt x="2458" y="3718"/>
                    <a:pt x="2615" y="3686"/>
                  </a:cubicBezTo>
                  <a:cubicBezTo>
                    <a:pt x="2804" y="3592"/>
                    <a:pt x="2993" y="3466"/>
                    <a:pt x="3151" y="3371"/>
                  </a:cubicBezTo>
                  <a:cubicBezTo>
                    <a:pt x="3232" y="3310"/>
                    <a:pt x="3327" y="3276"/>
                    <a:pt x="3417" y="3276"/>
                  </a:cubicBezTo>
                  <a:cubicBezTo>
                    <a:pt x="3467" y="3276"/>
                    <a:pt x="3516" y="3286"/>
                    <a:pt x="3560" y="3308"/>
                  </a:cubicBezTo>
                  <a:lnTo>
                    <a:pt x="3686" y="3403"/>
                  </a:lnTo>
                  <a:lnTo>
                    <a:pt x="4033" y="2804"/>
                  </a:lnTo>
                  <a:lnTo>
                    <a:pt x="3907" y="2741"/>
                  </a:lnTo>
                  <a:cubicBezTo>
                    <a:pt x="3781" y="2647"/>
                    <a:pt x="3718" y="2489"/>
                    <a:pt x="3749" y="2363"/>
                  </a:cubicBezTo>
                  <a:cubicBezTo>
                    <a:pt x="3781" y="2143"/>
                    <a:pt x="3781" y="1985"/>
                    <a:pt x="3749" y="1733"/>
                  </a:cubicBezTo>
                  <a:cubicBezTo>
                    <a:pt x="3718" y="1576"/>
                    <a:pt x="3781" y="1481"/>
                    <a:pt x="3907" y="1387"/>
                  </a:cubicBezTo>
                  <a:lnTo>
                    <a:pt x="4033" y="1324"/>
                  </a:lnTo>
                  <a:lnTo>
                    <a:pt x="3686" y="725"/>
                  </a:lnTo>
                  <a:lnTo>
                    <a:pt x="3560" y="788"/>
                  </a:lnTo>
                  <a:cubicBezTo>
                    <a:pt x="3502" y="832"/>
                    <a:pt x="3437" y="855"/>
                    <a:pt x="3371" y="855"/>
                  </a:cubicBezTo>
                  <a:cubicBezTo>
                    <a:pt x="3295" y="855"/>
                    <a:pt x="3218" y="824"/>
                    <a:pt x="3151" y="756"/>
                  </a:cubicBezTo>
                  <a:cubicBezTo>
                    <a:pt x="2993" y="599"/>
                    <a:pt x="2804" y="536"/>
                    <a:pt x="2615" y="441"/>
                  </a:cubicBezTo>
                  <a:cubicBezTo>
                    <a:pt x="2458" y="410"/>
                    <a:pt x="2363" y="252"/>
                    <a:pt x="2363" y="126"/>
                  </a:cubicBezTo>
                  <a:lnTo>
                    <a:pt x="236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43" name="Google Shape;4343;p63"/>
          <p:cNvGrpSpPr/>
          <p:nvPr/>
        </p:nvGrpSpPr>
        <p:grpSpPr>
          <a:xfrm>
            <a:off x="2467911" y="1559601"/>
            <a:ext cx="278312" cy="278312"/>
            <a:chOff x="-49027775" y="3183175"/>
            <a:chExt cx="299325" cy="299325"/>
          </a:xfrm>
        </p:grpSpPr>
        <p:sp>
          <p:nvSpPr>
            <p:cNvPr id="4344" name="Google Shape;4344;p63"/>
            <p:cNvSpPr/>
            <p:nvPr/>
          </p:nvSpPr>
          <p:spPr>
            <a:xfrm>
              <a:off x="-48870250" y="3183175"/>
              <a:ext cx="141800" cy="185900"/>
            </a:xfrm>
            <a:custGeom>
              <a:rect b="b" l="l" r="r" t="t"/>
              <a:pathLst>
                <a:path extrusionOk="0" h="7436" w="5672">
                  <a:moveTo>
                    <a:pt x="1" y="0"/>
                  </a:moveTo>
                  <a:lnTo>
                    <a:pt x="1" y="1796"/>
                  </a:lnTo>
                  <a:lnTo>
                    <a:pt x="32" y="1796"/>
                  </a:lnTo>
                  <a:cubicBezTo>
                    <a:pt x="158" y="1765"/>
                    <a:pt x="284" y="1765"/>
                    <a:pt x="379" y="1765"/>
                  </a:cubicBezTo>
                  <a:cubicBezTo>
                    <a:pt x="1166" y="1765"/>
                    <a:pt x="1828" y="2395"/>
                    <a:pt x="1828" y="3182"/>
                  </a:cubicBezTo>
                  <a:cubicBezTo>
                    <a:pt x="1828" y="3970"/>
                    <a:pt x="1166" y="4600"/>
                    <a:pt x="379" y="4600"/>
                  </a:cubicBezTo>
                  <a:cubicBezTo>
                    <a:pt x="284" y="4600"/>
                    <a:pt x="158" y="4600"/>
                    <a:pt x="32" y="4568"/>
                  </a:cubicBezTo>
                  <a:lnTo>
                    <a:pt x="32" y="5671"/>
                  </a:lnTo>
                  <a:lnTo>
                    <a:pt x="1702" y="5671"/>
                  </a:lnTo>
                  <a:cubicBezTo>
                    <a:pt x="2017" y="5671"/>
                    <a:pt x="2175" y="6018"/>
                    <a:pt x="1954" y="6270"/>
                  </a:cubicBezTo>
                  <a:cubicBezTo>
                    <a:pt x="1860" y="6364"/>
                    <a:pt x="1765" y="6585"/>
                    <a:pt x="1765" y="6742"/>
                  </a:cubicBezTo>
                  <a:cubicBezTo>
                    <a:pt x="1765" y="7120"/>
                    <a:pt x="2080" y="7435"/>
                    <a:pt x="2490" y="7435"/>
                  </a:cubicBezTo>
                  <a:cubicBezTo>
                    <a:pt x="2868" y="7435"/>
                    <a:pt x="3183" y="7120"/>
                    <a:pt x="3183" y="6742"/>
                  </a:cubicBezTo>
                  <a:cubicBezTo>
                    <a:pt x="3183" y="6585"/>
                    <a:pt x="3120" y="6364"/>
                    <a:pt x="2994" y="6270"/>
                  </a:cubicBezTo>
                  <a:cubicBezTo>
                    <a:pt x="2805" y="6018"/>
                    <a:pt x="2962" y="5671"/>
                    <a:pt x="3277" y="5671"/>
                  </a:cubicBezTo>
                  <a:lnTo>
                    <a:pt x="5672" y="5671"/>
                  </a:lnTo>
                  <a:lnTo>
                    <a:pt x="5672" y="1765"/>
                  </a:lnTo>
                  <a:cubicBezTo>
                    <a:pt x="5672" y="788"/>
                    <a:pt x="4884" y="0"/>
                    <a:pt x="390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5" name="Google Shape;4345;p63"/>
            <p:cNvSpPr/>
            <p:nvPr/>
          </p:nvSpPr>
          <p:spPr>
            <a:xfrm>
              <a:off x="-49027775" y="3183175"/>
              <a:ext cx="185900" cy="141800"/>
            </a:xfrm>
            <a:custGeom>
              <a:rect b="b" l="l" r="r" t="t"/>
              <a:pathLst>
                <a:path extrusionOk="0" h="5672" w="7436">
                  <a:moveTo>
                    <a:pt x="1765" y="0"/>
                  </a:moveTo>
                  <a:cubicBezTo>
                    <a:pt x="788" y="0"/>
                    <a:pt x="1" y="788"/>
                    <a:pt x="1" y="1765"/>
                  </a:cubicBezTo>
                  <a:lnTo>
                    <a:pt x="1" y="5671"/>
                  </a:lnTo>
                  <a:lnTo>
                    <a:pt x="1828" y="5671"/>
                  </a:lnTo>
                  <a:lnTo>
                    <a:pt x="1828" y="5640"/>
                  </a:lnTo>
                  <a:cubicBezTo>
                    <a:pt x="1765" y="5514"/>
                    <a:pt x="1765" y="5388"/>
                    <a:pt x="1765" y="5262"/>
                  </a:cubicBezTo>
                  <a:cubicBezTo>
                    <a:pt x="1765" y="4474"/>
                    <a:pt x="2395" y="3844"/>
                    <a:pt x="3183" y="3844"/>
                  </a:cubicBezTo>
                  <a:cubicBezTo>
                    <a:pt x="3970" y="3844"/>
                    <a:pt x="4600" y="4474"/>
                    <a:pt x="4600" y="5262"/>
                  </a:cubicBezTo>
                  <a:cubicBezTo>
                    <a:pt x="4600" y="5388"/>
                    <a:pt x="4569" y="5514"/>
                    <a:pt x="4569" y="5640"/>
                  </a:cubicBezTo>
                  <a:lnTo>
                    <a:pt x="5672" y="5640"/>
                  </a:lnTo>
                  <a:lnTo>
                    <a:pt x="5672" y="3970"/>
                  </a:lnTo>
                  <a:cubicBezTo>
                    <a:pt x="5672" y="3748"/>
                    <a:pt x="5843" y="3605"/>
                    <a:pt x="6032" y="3605"/>
                  </a:cubicBezTo>
                  <a:cubicBezTo>
                    <a:pt x="6112" y="3605"/>
                    <a:pt x="6195" y="3630"/>
                    <a:pt x="6270" y="3686"/>
                  </a:cubicBezTo>
                  <a:cubicBezTo>
                    <a:pt x="6396" y="3812"/>
                    <a:pt x="6585" y="3907"/>
                    <a:pt x="6743" y="3907"/>
                  </a:cubicBezTo>
                  <a:cubicBezTo>
                    <a:pt x="7121" y="3907"/>
                    <a:pt x="7436" y="3592"/>
                    <a:pt x="7436" y="3182"/>
                  </a:cubicBezTo>
                  <a:cubicBezTo>
                    <a:pt x="7436" y="2804"/>
                    <a:pt x="7121" y="2489"/>
                    <a:pt x="6743" y="2489"/>
                  </a:cubicBezTo>
                  <a:cubicBezTo>
                    <a:pt x="6585" y="2489"/>
                    <a:pt x="6396" y="2552"/>
                    <a:pt x="6270" y="2678"/>
                  </a:cubicBezTo>
                  <a:cubicBezTo>
                    <a:pt x="6195" y="2734"/>
                    <a:pt x="6112" y="2760"/>
                    <a:pt x="6032" y="2760"/>
                  </a:cubicBezTo>
                  <a:cubicBezTo>
                    <a:pt x="5843" y="2760"/>
                    <a:pt x="5672" y="2616"/>
                    <a:pt x="5672" y="2395"/>
                  </a:cubicBezTo>
                  <a:lnTo>
                    <a:pt x="567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6" name="Google Shape;4346;p63"/>
            <p:cNvSpPr/>
            <p:nvPr/>
          </p:nvSpPr>
          <p:spPr>
            <a:xfrm>
              <a:off x="-49027775" y="3295800"/>
              <a:ext cx="141800" cy="186700"/>
            </a:xfrm>
            <a:custGeom>
              <a:rect b="b" l="l" r="r" t="t"/>
              <a:pathLst>
                <a:path extrusionOk="0" h="7468" w="5672">
                  <a:moveTo>
                    <a:pt x="3183" y="0"/>
                  </a:moveTo>
                  <a:cubicBezTo>
                    <a:pt x="2805" y="0"/>
                    <a:pt x="2490" y="315"/>
                    <a:pt x="2490" y="725"/>
                  </a:cubicBezTo>
                  <a:cubicBezTo>
                    <a:pt x="2490" y="883"/>
                    <a:pt x="2553" y="1072"/>
                    <a:pt x="2679" y="1198"/>
                  </a:cubicBezTo>
                  <a:cubicBezTo>
                    <a:pt x="2868" y="1418"/>
                    <a:pt x="2710" y="1796"/>
                    <a:pt x="2395" y="1796"/>
                  </a:cubicBezTo>
                  <a:lnTo>
                    <a:pt x="1" y="1796"/>
                  </a:lnTo>
                  <a:lnTo>
                    <a:pt x="1" y="5671"/>
                  </a:lnTo>
                  <a:cubicBezTo>
                    <a:pt x="1" y="6679"/>
                    <a:pt x="788" y="7467"/>
                    <a:pt x="1765" y="7467"/>
                  </a:cubicBezTo>
                  <a:lnTo>
                    <a:pt x="5672" y="7467"/>
                  </a:lnTo>
                  <a:lnTo>
                    <a:pt x="5672" y="5640"/>
                  </a:lnTo>
                  <a:lnTo>
                    <a:pt x="5640" y="5640"/>
                  </a:lnTo>
                  <a:cubicBezTo>
                    <a:pt x="5514" y="5703"/>
                    <a:pt x="5388" y="5703"/>
                    <a:pt x="5294" y="5703"/>
                  </a:cubicBezTo>
                  <a:cubicBezTo>
                    <a:pt x="4506" y="5703"/>
                    <a:pt x="3844" y="5041"/>
                    <a:pt x="3844" y="4254"/>
                  </a:cubicBezTo>
                  <a:cubicBezTo>
                    <a:pt x="3844" y="3466"/>
                    <a:pt x="4506" y="2867"/>
                    <a:pt x="5294" y="2867"/>
                  </a:cubicBezTo>
                  <a:cubicBezTo>
                    <a:pt x="5388" y="2867"/>
                    <a:pt x="5514" y="2867"/>
                    <a:pt x="5640" y="2899"/>
                  </a:cubicBezTo>
                  <a:lnTo>
                    <a:pt x="5640" y="1796"/>
                  </a:lnTo>
                  <a:lnTo>
                    <a:pt x="3970" y="1796"/>
                  </a:lnTo>
                  <a:cubicBezTo>
                    <a:pt x="3655" y="1796"/>
                    <a:pt x="3498" y="1418"/>
                    <a:pt x="3718" y="1198"/>
                  </a:cubicBezTo>
                  <a:cubicBezTo>
                    <a:pt x="3813" y="1072"/>
                    <a:pt x="3907" y="883"/>
                    <a:pt x="3907" y="725"/>
                  </a:cubicBezTo>
                  <a:cubicBezTo>
                    <a:pt x="3907" y="315"/>
                    <a:pt x="3592" y="0"/>
                    <a:pt x="318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7" name="Google Shape;4347;p63"/>
            <p:cNvSpPr/>
            <p:nvPr/>
          </p:nvSpPr>
          <p:spPr>
            <a:xfrm>
              <a:off x="-48914350" y="3340700"/>
              <a:ext cx="185900" cy="141800"/>
            </a:xfrm>
            <a:custGeom>
              <a:rect b="b" l="l" r="r" t="t"/>
              <a:pathLst>
                <a:path extrusionOk="0" h="5672" w="7436">
                  <a:moveTo>
                    <a:pt x="5608" y="0"/>
                  </a:moveTo>
                  <a:lnTo>
                    <a:pt x="5608" y="32"/>
                  </a:lnTo>
                  <a:cubicBezTo>
                    <a:pt x="5671" y="158"/>
                    <a:pt x="5671" y="284"/>
                    <a:pt x="5671" y="378"/>
                  </a:cubicBezTo>
                  <a:cubicBezTo>
                    <a:pt x="5671" y="1166"/>
                    <a:pt x="5041" y="1796"/>
                    <a:pt x="4254" y="1796"/>
                  </a:cubicBezTo>
                  <a:cubicBezTo>
                    <a:pt x="3466" y="1796"/>
                    <a:pt x="2836" y="1166"/>
                    <a:pt x="2836" y="378"/>
                  </a:cubicBezTo>
                  <a:cubicBezTo>
                    <a:pt x="2836" y="284"/>
                    <a:pt x="2867" y="158"/>
                    <a:pt x="2867" y="32"/>
                  </a:cubicBezTo>
                  <a:lnTo>
                    <a:pt x="1765" y="32"/>
                  </a:lnTo>
                  <a:lnTo>
                    <a:pt x="1765" y="1670"/>
                  </a:lnTo>
                  <a:cubicBezTo>
                    <a:pt x="1765" y="1907"/>
                    <a:pt x="1602" y="2041"/>
                    <a:pt x="1419" y="2041"/>
                  </a:cubicBezTo>
                  <a:cubicBezTo>
                    <a:pt x="1334" y="2041"/>
                    <a:pt x="1245" y="2013"/>
                    <a:pt x="1166" y="1954"/>
                  </a:cubicBezTo>
                  <a:cubicBezTo>
                    <a:pt x="1040" y="1827"/>
                    <a:pt x="851" y="1764"/>
                    <a:pt x="694" y="1764"/>
                  </a:cubicBezTo>
                  <a:cubicBezTo>
                    <a:pt x="315" y="1764"/>
                    <a:pt x="0" y="2080"/>
                    <a:pt x="0" y="2458"/>
                  </a:cubicBezTo>
                  <a:cubicBezTo>
                    <a:pt x="0" y="2867"/>
                    <a:pt x="315" y="3182"/>
                    <a:pt x="694" y="3182"/>
                  </a:cubicBezTo>
                  <a:cubicBezTo>
                    <a:pt x="851" y="3182"/>
                    <a:pt x="1040" y="3119"/>
                    <a:pt x="1166" y="2993"/>
                  </a:cubicBezTo>
                  <a:cubicBezTo>
                    <a:pt x="1247" y="2933"/>
                    <a:pt x="1337" y="2904"/>
                    <a:pt x="1423" y="2904"/>
                  </a:cubicBezTo>
                  <a:cubicBezTo>
                    <a:pt x="1605" y="2904"/>
                    <a:pt x="1765" y="3031"/>
                    <a:pt x="1765" y="3245"/>
                  </a:cubicBezTo>
                  <a:lnTo>
                    <a:pt x="1765" y="5671"/>
                  </a:lnTo>
                  <a:lnTo>
                    <a:pt x="5671" y="5671"/>
                  </a:lnTo>
                  <a:cubicBezTo>
                    <a:pt x="6648" y="5671"/>
                    <a:pt x="7436" y="4883"/>
                    <a:pt x="7436" y="3907"/>
                  </a:cubicBezTo>
                  <a:lnTo>
                    <a:pt x="743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48" name="Google Shape;4348;p63"/>
          <p:cNvGrpSpPr/>
          <p:nvPr/>
        </p:nvGrpSpPr>
        <p:grpSpPr>
          <a:xfrm>
            <a:off x="2467551" y="1997590"/>
            <a:ext cx="279033" cy="280521"/>
            <a:chOff x="-49027775" y="3550975"/>
            <a:chExt cx="300100" cy="301700"/>
          </a:xfrm>
        </p:grpSpPr>
        <p:sp>
          <p:nvSpPr>
            <p:cNvPr id="4349" name="Google Shape;4349;p63"/>
            <p:cNvSpPr/>
            <p:nvPr/>
          </p:nvSpPr>
          <p:spPr>
            <a:xfrm>
              <a:off x="-48941125" y="3613200"/>
              <a:ext cx="74050" cy="26825"/>
            </a:xfrm>
            <a:custGeom>
              <a:rect b="b" l="l" r="r" t="t"/>
              <a:pathLst>
                <a:path extrusionOk="0" h="1073" w="2962">
                  <a:moveTo>
                    <a:pt x="1260" y="1"/>
                  </a:moveTo>
                  <a:lnTo>
                    <a:pt x="0" y="1072"/>
                  </a:lnTo>
                  <a:lnTo>
                    <a:pt x="1702" y="1072"/>
                  </a:lnTo>
                  <a:lnTo>
                    <a:pt x="296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0" name="Google Shape;4350;p63"/>
            <p:cNvSpPr/>
            <p:nvPr/>
          </p:nvSpPr>
          <p:spPr>
            <a:xfrm>
              <a:off x="-48871025" y="3613200"/>
              <a:ext cx="73275" cy="26825"/>
            </a:xfrm>
            <a:custGeom>
              <a:rect b="b" l="l" r="r" t="t"/>
              <a:pathLst>
                <a:path extrusionOk="0" h="1073" w="2931">
                  <a:moveTo>
                    <a:pt x="1260" y="1"/>
                  </a:moveTo>
                  <a:lnTo>
                    <a:pt x="0" y="1072"/>
                  </a:lnTo>
                  <a:lnTo>
                    <a:pt x="1670" y="1072"/>
                  </a:lnTo>
                  <a:lnTo>
                    <a:pt x="293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1" name="Google Shape;4351;p63"/>
            <p:cNvSpPr/>
            <p:nvPr/>
          </p:nvSpPr>
          <p:spPr>
            <a:xfrm>
              <a:off x="-48893075" y="3552550"/>
              <a:ext cx="95325" cy="43350"/>
            </a:xfrm>
            <a:custGeom>
              <a:rect b="b" l="l" r="r" t="t"/>
              <a:pathLst>
                <a:path extrusionOk="0" h="1734" w="3813">
                  <a:moveTo>
                    <a:pt x="0" y="1"/>
                  </a:moveTo>
                  <a:lnTo>
                    <a:pt x="2142" y="1734"/>
                  </a:lnTo>
                  <a:lnTo>
                    <a:pt x="3812" y="1734"/>
                  </a:lnTo>
                  <a:lnTo>
                    <a:pt x="173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2" name="Google Shape;4352;p63"/>
            <p:cNvSpPr/>
            <p:nvPr/>
          </p:nvSpPr>
          <p:spPr>
            <a:xfrm>
              <a:off x="-49027775" y="3550975"/>
              <a:ext cx="100050" cy="87475"/>
            </a:xfrm>
            <a:custGeom>
              <a:rect b="b" l="l" r="r" t="t"/>
              <a:pathLst>
                <a:path extrusionOk="0" h="3499" w="4002">
                  <a:moveTo>
                    <a:pt x="2112" y="1797"/>
                  </a:moveTo>
                  <a:cubicBezTo>
                    <a:pt x="2332" y="1797"/>
                    <a:pt x="2490" y="1923"/>
                    <a:pt x="2490" y="2143"/>
                  </a:cubicBezTo>
                  <a:cubicBezTo>
                    <a:pt x="2490" y="2332"/>
                    <a:pt x="2332" y="2490"/>
                    <a:pt x="2112" y="2490"/>
                  </a:cubicBezTo>
                  <a:cubicBezTo>
                    <a:pt x="1923" y="2490"/>
                    <a:pt x="1765" y="2332"/>
                    <a:pt x="1765" y="2143"/>
                  </a:cubicBezTo>
                  <a:cubicBezTo>
                    <a:pt x="1765" y="1923"/>
                    <a:pt x="1923" y="1797"/>
                    <a:pt x="2112" y="1797"/>
                  </a:cubicBezTo>
                  <a:close/>
                  <a:moveTo>
                    <a:pt x="1072" y="1"/>
                  </a:moveTo>
                  <a:cubicBezTo>
                    <a:pt x="473" y="1"/>
                    <a:pt x="1" y="474"/>
                    <a:pt x="1" y="1072"/>
                  </a:cubicBezTo>
                  <a:lnTo>
                    <a:pt x="1" y="3498"/>
                  </a:lnTo>
                  <a:lnTo>
                    <a:pt x="2364" y="3498"/>
                  </a:lnTo>
                  <a:lnTo>
                    <a:pt x="4002" y="2143"/>
                  </a:lnTo>
                  <a:lnTo>
                    <a:pt x="148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3" name="Google Shape;4353;p63"/>
            <p:cNvSpPr/>
            <p:nvPr/>
          </p:nvSpPr>
          <p:spPr>
            <a:xfrm>
              <a:off x="-48962400" y="3552550"/>
              <a:ext cx="95325" cy="43350"/>
            </a:xfrm>
            <a:custGeom>
              <a:rect b="b" l="l" r="r" t="t"/>
              <a:pathLst>
                <a:path extrusionOk="0" h="1734" w="3813">
                  <a:moveTo>
                    <a:pt x="1" y="1"/>
                  </a:moveTo>
                  <a:lnTo>
                    <a:pt x="2111" y="1734"/>
                  </a:lnTo>
                  <a:lnTo>
                    <a:pt x="3813" y="1734"/>
                  </a:lnTo>
                  <a:lnTo>
                    <a:pt x="170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4" name="Google Shape;4354;p63"/>
            <p:cNvSpPr/>
            <p:nvPr/>
          </p:nvSpPr>
          <p:spPr>
            <a:xfrm>
              <a:off x="-49027775" y="3657325"/>
              <a:ext cx="300100" cy="195350"/>
            </a:xfrm>
            <a:custGeom>
              <a:rect b="b" l="l" r="r" t="t"/>
              <a:pathLst>
                <a:path extrusionOk="0" h="7814" w="12004">
                  <a:moveTo>
                    <a:pt x="5987" y="410"/>
                  </a:moveTo>
                  <a:cubicBezTo>
                    <a:pt x="7719" y="410"/>
                    <a:pt x="9137" y="1827"/>
                    <a:pt x="9137" y="3560"/>
                  </a:cubicBezTo>
                  <a:cubicBezTo>
                    <a:pt x="9137" y="5293"/>
                    <a:pt x="7719" y="6711"/>
                    <a:pt x="5987" y="6711"/>
                  </a:cubicBezTo>
                  <a:cubicBezTo>
                    <a:pt x="4254" y="6711"/>
                    <a:pt x="2836" y="5293"/>
                    <a:pt x="2836" y="3560"/>
                  </a:cubicBezTo>
                  <a:cubicBezTo>
                    <a:pt x="2836" y="1827"/>
                    <a:pt x="4254" y="410"/>
                    <a:pt x="5987" y="410"/>
                  </a:cubicBezTo>
                  <a:close/>
                  <a:moveTo>
                    <a:pt x="1" y="0"/>
                  </a:moveTo>
                  <a:lnTo>
                    <a:pt x="1" y="6742"/>
                  </a:lnTo>
                  <a:cubicBezTo>
                    <a:pt x="1" y="7341"/>
                    <a:pt x="473" y="7813"/>
                    <a:pt x="1072" y="7813"/>
                  </a:cubicBezTo>
                  <a:lnTo>
                    <a:pt x="10933" y="7813"/>
                  </a:lnTo>
                  <a:cubicBezTo>
                    <a:pt x="11532" y="7813"/>
                    <a:pt x="12004" y="7341"/>
                    <a:pt x="12004" y="6742"/>
                  </a:cubicBezTo>
                  <a:lnTo>
                    <a:pt x="1200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5" name="Google Shape;4355;p63"/>
            <p:cNvSpPr/>
            <p:nvPr/>
          </p:nvSpPr>
          <p:spPr>
            <a:xfrm>
              <a:off x="-48886775" y="3726625"/>
              <a:ext cx="28375" cy="37050"/>
            </a:xfrm>
            <a:custGeom>
              <a:rect b="b" l="l" r="r" t="t"/>
              <a:pathLst>
                <a:path extrusionOk="0" h="1482" w="1135">
                  <a:moveTo>
                    <a:pt x="0" y="1"/>
                  </a:moveTo>
                  <a:lnTo>
                    <a:pt x="0" y="1481"/>
                  </a:lnTo>
                  <a:lnTo>
                    <a:pt x="1134" y="757"/>
                  </a:lnTo>
                  <a:lnTo>
                    <a:pt x="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6" name="Google Shape;4356;p63"/>
            <p:cNvSpPr/>
            <p:nvPr/>
          </p:nvSpPr>
          <p:spPr>
            <a:xfrm>
              <a:off x="-48822975" y="3550975"/>
              <a:ext cx="94525" cy="44925"/>
            </a:xfrm>
            <a:custGeom>
              <a:rect b="b" l="l" r="r" t="t"/>
              <a:pathLst>
                <a:path extrusionOk="0" h="1797" w="3781">
                  <a:moveTo>
                    <a:pt x="0" y="1"/>
                  </a:moveTo>
                  <a:lnTo>
                    <a:pt x="2111" y="1797"/>
                  </a:lnTo>
                  <a:lnTo>
                    <a:pt x="3781" y="1797"/>
                  </a:lnTo>
                  <a:lnTo>
                    <a:pt x="3781" y="1072"/>
                  </a:lnTo>
                  <a:cubicBezTo>
                    <a:pt x="3781" y="474"/>
                    <a:pt x="3308" y="1"/>
                    <a:pt x="270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7" name="Google Shape;4357;p63"/>
            <p:cNvSpPr/>
            <p:nvPr/>
          </p:nvSpPr>
          <p:spPr>
            <a:xfrm>
              <a:off x="-48939550" y="3684100"/>
              <a:ext cx="122100" cy="122100"/>
            </a:xfrm>
            <a:custGeom>
              <a:rect b="b" l="l" r="r" t="t"/>
              <a:pathLst>
                <a:path extrusionOk="0" h="4884" w="4884">
                  <a:moveTo>
                    <a:pt x="1741" y="757"/>
                  </a:moveTo>
                  <a:cubicBezTo>
                    <a:pt x="1812" y="757"/>
                    <a:pt x="1885" y="777"/>
                    <a:pt x="1954" y="819"/>
                  </a:cubicBezTo>
                  <a:lnTo>
                    <a:pt x="4064" y="2237"/>
                  </a:lnTo>
                  <a:cubicBezTo>
                    <a:pt x="4253" y="2300"/>
                    <a:pt x="4253" y="2615"/>
                    <a:pt x="4064" y="2773"/>
                  </a:cubicBezTo>
                  <a:lnTo>
                    <a:pt x="1954" y="4190"/>
                  </a:lnTo>
                  <a:cubicBezTo>
                    <a:pt x="1885" y="4233"/>
                    <a:pt x="1812" y="4253"/>
                    <a:pt x="1741" y="4253"/>
                  </a:cubicBezTo>
                  <a:cubicBezTo>
                    <a:pt x="1553" y="4253"/>
                    <a:pt x="1387" y="4113"/>
                    <a:pt x="1387" y="3907"/>
                  </a:cubicBezTo>
                  <a:lnTo>
                    <a:pt x="1387" y="1103"/>
                  </a:lnTo>
                  <a:cubicBezTo>
                    <a:pt x="1387" y="897"/>
                    <a:pt x="1553" y="757"/>
                    <a:pt x="1741" y="757"/>
                  </a:cubicBezTo>
                  <a:close/>
                  <a:moveTo>
                    <a:pt x="2458" y="0"/>
                  </a:moveTo>
                  <a:cubicBezTo>
                    <a:pt x="1103" y="0"/>
                    <a:pt x="0" y="1103"/>
                    <a:pt x="0" y="2458"/>
                  </a:cubicBezTo>
                  <a:cubicBezTo>
                    <a:pt x="0" y="3781"/>
                    <a:pt x="1103" y="4884"/>
                    <a:pt x="2458" y="4884"/>
                  </a:cubicBezTo>
                  <a:cubicBezTo>
                    <a:pt x="3781" y="4884"/>
                    <a:pt x="4884" y="3781"/>
                    <a:pt x="4884" y="2458"/>
                  </a:cubicBezTo>
                  <a:cubicBezTo>
                    <a:pt x="4884" y="1103"/>
                    <a:pt x="3812" y="0"/>
                    <a:pt x="245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8" name="Google Shape;4358;p63"/>
            <p:cNvSpPr/>
            <p:nvPr/>
          </p:nvSpPr>
          <p:spPr>
            <a:xfrm>
              <a:off x="-48801725" y="3613200"/>
              <a:ext cx="73275" cy="26825"/>
            </a:xfrm>
            <a:custGeom>
              <a:rect b="b" l="l" r="r" t="t"/>
              <a:pathLst>
                <a:path extrusionOk="0" h="1073" w="2931">
                  <a:moveTo>
                    <a:pt x="1261" y="1"/>
                  </a:moveTo>
                  <a:lnTo>
                    <a:pt x="1" y="1072"/>
                  </a:lnTo>
                  <a:lnTo>
                    <a:pt x="2931" y="1072"/>
                  </a:lnTo>
                  <a:lnTo>
                    <a:pt x="293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59" name="Google Shape;4359;p63"/>
          <p:cNvGrpSpPr/>
          <p:nvPr/>
        </p:nvGrpSpPr>
        <p:grpSpPr>
          <a:xfrm>
            <a:off x="2466040" y="2435303"/>
            <a:ext cx="282055" cy="279242"/>
            <a:chOff x="-49031025" y="3920175"/>
            <a:chExt cx="303350" cy="300325"/>
          </a:xfrm>
        </p:grpSpPr>
        <p:sp>
          <p:nvSpPr>
            <p:cNvPr id="4360" name="Google Shape;4360;p63"/>
            <p:cNvSpPr/>
            <p:nvPr/>
          </p:nvSpPr>
          <p:spPr>
            <a:xfrm>
              <a:off x="-49031025" y="4131875"/>
              <a:ext cx="109600" cy="88625"/>
            </a:xfrm>
            <a:custGeom>
              <a:rect b="b" l="l" r="r" t="t"/>
              <a:pathLst>
                <a:path extrusionOk="0" h="3545" w="4384">
                  <a:moveTo>
                    <a:pt x="472" y="1"/>
                  </a:moveTo>
                  <a:cubicBezTo>
                    <a:pt x="202" y="1"/>
                    <a:pt x="0" y="326"/>
                    <a:pt x="225" y="551"/>
                  </a:cubicBezTo>
                  <a:lnTo>
                    <a:pt x="2336" y="3387"/>
                  </a:lnTo>
                  <a:cubicBezTo>
                    <a:pt x="2399" y="3481"/>
                    <a:pt x="2494" y="3544"/>
                    <a:pt x="2620" y="3544"/>
                  </a:cubicBezTo>
                  <a:lnTo>
                    <a:pt x="4384" y="3544"/>
                  </a:lnTo>
                  <a:lnTo>
                    <a:pt x="2620" y="583"/>
                  </a:lnTo>
                  <a:lnTo>
                    <a:pt x="572" y="16"/>
                  </a:lnTo>
                  <a:cubicBezTo>
                    <a:pt x="538" y="5"/>
                    <a:pt x="505" y="1"/>
                    <a:pt x="47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1" name="Google Shape;4361;p63"/>
            <p:cNvSpPr/>
            <p:nvPr/>
          </p:nvSpPr>
          <p:spPr>
            <a:xfrm>
              <a:off x="-48921450" y="3920175"/>
              <a:ext cx="79575" cy="130975"/>
            </a:xfrm>
            <a:custGeom>
              <a:rect b="b" l="l" r="r" t="t"/>
              <a:pathLst>
                <a:path extrusionOk="0" h="5239" w="3183">
                  <a:moveTo>
                    <a:pt x="302" y="1"/>
                  </a:moveTo>
                  <a:cubicBezTo>
                    <a:pt x="275" y="1"/>
                    <a:pt x="248" y="3"/>
                    <a:pt x="221" y="9"/>
                  </a:cubicBezTo>
                  <a:cubicBezTo>
                    <a:pt x="64" y="40"/>
                    <a:pt x="1" y="198"/>
                    <a:pt x="1" y="355"/>
                  </a:cubicBezTo>
                  <a:lnTo>
                    <a:pt x="64" y="1269"/>
                  </a:lnTo>
                  <a:lnTo>
                    <a:pt x="2584" y="5239"/>
                  </a:lnTo>
                  <a:lnTo>
                    <a:pt x="3183" y="4199"/>
                  </a:lnTo>
                  <a:lnTo>
                    <a:pt x="631" y="166"/>
                  </a:lnTo>
                  <a:cubicBezTo>
                    <a:pt x="553" y="62"/>
                    <a:pt x="431" y="1"/>
                    <a:pt x="30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2" name="Google Shape;4362;p63"/>
            <p:cNvSpPr/>
            <p:nvPr/>
          </p:nvSpPr>
          <p:spPr>
            <a:xfrm>
              <a:off x="-48842675" y="4008100"/>
              <a:ext cx="115000" cy="53300"/>
            </a:xfrm>
            <a:custGeom>
              <a:rect b="b" l="l" r="r" t="t"/>
              <a:pathLst>
                <a:path extrusionOk="0" h="2132" w="4600">
                  <a:moveTo>
                    <a:pt x="1359" y="0"/>
                  </a:moveTo>
                  <a:cubicBezTo>
                    <a:pt x="1245" y="0"/>
                    <a:pt x="1132" y="57"/>
                    <a:pt x="1072" y="178"/>
                  </a:cubicBezTo>
                  <a:lnTo>
                    <a:pt x="0" y="2131"/>
                  </a:lnTo>
                  <a:lnTo>
                    <a:pt x="4191" y="2131"/>
                  </a:lnTo>
                  <a:cubicBezTo>
                    <a:pt x="4317" y="2131"/>
                    <a:pt x="4506" y="2005"/>
                    <a:pt x="4537" y="1848"/>
                  </a:cubicBezTo>
                  <a:cubicBezTo>
                    <a:pt x="4600" y="1690"/>
                    <a:pt x="4537" y="1533"/>
                    <a:pt x="4380" y="1469"/>
                  </a:cubicBezTo>
                  <a:lnTo>
                    <a:pt x="1544" y="52"/>
                  </a:lnTo>
                  <a:cubicBezTo>
                    <a:pt x="1488" y="18"/>
                    <a:pt x="1423" y="0"/>
                    <a:pt x="135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3" name="Google Shape;4363;p63"/>
            <p:cNvSpPr/>
            <p:nvPr/>
          </p:nvSpPr>
          <p:spPr>
            <a:xfrm>
              <a:off x="-48838750" y="4078700"/>
              <a:ext cx="51225" cy="66975"/>
            </a:xfrm>
            <a:custGeom>
              <a:rect b="b" l="l" r="r" t="t"/>
              <a:pathLst>
                <a:path extrusionOk="0" h="2679" w="2049">
                  <a:moveTo>
                    <a:pt x="1" y="0"/>
                  </a:moveTo>
                  <a:lnTo>
                    <a:pt x="1734" y="2678"/>
                  </a:lnTo>
                  <a:lnTo>
                    <a:pt x="204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4" name="Google Shape;4364;p63"/>
            <p:cNvSpPr/>
            <p:nvPr/>
          </p:nvSpPr>
          <p:spPr>
            <a:xfrm>
              <a:off x="-48975000" y="3920575"/>
              <a:ext cx="173300" cy="248725"/>
            </a:xfrm>
            <a:custGeom>
              <a:rect b="b" l="l" r="r" t="t"/>
              <a:pathLst>
                <a:path extrusionOk="0" h="9949" w="6932">
                  <a:moveTo>
                    <a:pt x="374" y="0"/>
                  </a:moveTo>
                  <a:cubicBezTo>
                    <a:pt x="334" y="0"/>
                    <a:pt x="293" y="8"/>
                    <a:pt x="253" y="24"/>
                  </a:cubicBezTo>
                  <a:cubicBezTo>
                    <a:pt x="95" y="87"/>
                    <a:pt x="1" y="245"/>
                    <a:pt x="1" y="402"/>
                  </a:cubicBezTo>
                  <a:lnTo>
                    <a:pt x="694" y="7585"/>
                  </a:lnTo>
                  <a:lnTo>
                    <a:pt x="6932" y="9948"/>
                  </a:lnTo>
                  <a:lnTo>
                    <a:pt x="694" y="182"/>
                  </a:lnTo>
                  <a:cubicBezTo>
                    <a:pt x="600" y="65"/>
                    <a:pt x="489" y="0"/>
                    <a:pt x="37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5" name="Google Shape;4365;p63"/>
            <p:cNvSpPr/>
            <p:nvPr/>
          </p:nvSpPr>
          <p:spPr>
            <a:xfrm>
              <a:off x="-48955300" y="4129900"/>
              <a:ext cx="151250" cy="89800"/>
            </a:xfrm>
            <a:custGeom>
              <a:rect b="b" l="l" r="r" t="t"/>
              <a:pathLst>
                <a:path extrusionOk="0" h="3592" w="6050">
                  <a:moveTo>
                    <a:pt x="0" y="0"/>
                  </a:moveTo>
                  <a:lnTo>
                    <a:pt x="2174" y="3592"/>
                  </a:lnTo>
                  <a:lnTo>
                    <a:pt x="5167" y="3592"/>
                  </a:lnTo>
                  <a:cubicBezTo>
                    <a:pt x="5293" y="3592"/>
                    <a:pt x="5419" y="3529"/>
                    <a:pt x="5482" y="3403"/>
                  </a:cubicBezTo>
                  <a:lnTo>
                    <a:pt x="6049" y="2268"/>
                  </a:lnTo>
                  <a:lnTo>
                    <a:pt x="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66" name="Google Shape;4366;p63"/>
          <p:cNvGrpSpPr/>
          <p:nvPr/>
        </p:nvGrpSpPr>
        <p:grpSpPr>
          <a:xfrm>
            <a:off x="1156183" y="2870901"/>
            <a:ext cx="279754" cy="278312"/>
            <a:chOff x="-47155575" y="3200500"/>
            <a:chExt cx="300875" cy="299325"/>
          </a:xfrm>
        </p:grpSpPr>
        <p:sp>
          <p:nvSpPr>
            <p:cNvPr id="4367" name="Google Shape;4367;p63"/>
            <p:cNvSpPr/>
            <p:nvPr/>
          </p:nvSpPr>
          <p:spPr>
            <a:xfrm>
              <a:off x="-46943725" y="3206000"/>
              <a:ext cx="47300" cy="48075"/>
            </a:xfrm>
            <a:custGeom>
              <a:rect b="b" l="l" r="r" t="t"/>
              <a:pathLst>
                <a:path extrusionOk="0" h="1923" w="1892">
                  <a:moveTo>
                    <a:pt x="1" y="1"/>
                  </a:moveTo>
                  <a:lnTo>
                    <a:pt x="1" y="1923"/>
                  </a:lnTo>
                  <a:lnTo>
                    <a:pt x="1891" y="1923"/>
                  </a:lnTo>
                  <a:lnTo>
                    <a:pt x="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8" name="Google Shape;4368;p63"/>
            <p:cNvSpPr/>
            <p:nvPr/>
          </p:nvSpPr>
          <p:spPr>
            <a:xfrm>
              <a:off x="-47118575" y="3200500"/>
              <a:ext cx="228450" cy="89025"/>
            </a:xfrm>
            <a:custGeom>
              <a:rect b="b" l="l" r="r" t="t"/>
              <a:pathLst>
                <a:path extrusionOk="0" h="3561" w="9138">
                  <a:moveTo>
                    <a:pt x="347" y="0"/>
                  </a:moveTo>
                  <a:cubicBezTo>
                    <a:pt x="158" y="0"/>
                    <a:pt x="1" y="158"/>
                    <a:pt x="1" y="378"/>
                  </a:cubicBezTo>
                  <a:lnTo>
                    <a:pt x="1" y="2143"/>
                  </a:lnTo>
                  <a:lnTo>
                    <a:pt x="2017" y="2143"/>
                  </a:lnTo>
                  <a:cubicBezTo>
                    <a:pt x="2679" y="2143"/>
                    <a:pt x="3246" y="2489"/>
                    <a:pt x="3561" y="3119"/>
                  </a:cubicBezTo>
                  <a:lnTo>
                    <a:pt x="3813" y="3560"/>
                  </a:lnTo>
                  <a:lnTo>
                    <a:pt x="9137" y="3560"/>
                  </a:lnTo>
                  <a:lnTo>
                    <a:pt x="9137" y="2836"/>
                  </a:lnTo>
                  <a:lnTo>
                    <a:pt x="6680" y="2836"/>
                  </a:lnTo>
                  <a:cubicBezTo>
                    <a:pt x="6491" y="2836"/>
                    <a:pt x="6333" y="2678"/>
                    <a:pt x="6333" y="2489"/>
                  </a:cubicBezTo>
                  <a:lnTo>
                    <a:pt x="633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9" name="Google Shape;4369;p63"/>
            <p:cNvSpPr/>
            <p:nvPr/>
          </p:nvSpPr>
          <p:spPr>
            <a:xfrm>
              <a:off x="-47013825" y="3395050"/>
              <a:ext cx="15775" cy="15775"/>
            </a:xfrm>
            <a:custGeom>
              <a:rect b="b" l="l" r="r" t="t"/>
              <a:pathLst>
                <a:path extrusionOk="0" h="631" w="631">
                  <a:moveTo>
                    <a:pt x="1" y="0"/>
                  </a:moveTo>
                  <a:lnTo>
                    <a:pt x="1" y="630"/>
                  </a:lnTo>
                  <a:cubicBezTo>
                    <a:pt x="284" y="504"/>
                    <a:pt x="536" y="252"/>
                    <a:pt x="63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0" name="Google Shape;4370;p63"/>
            <p:cNvSpPr/>
            <p:nvPr/>
          </p:nvSpPr>
          <p:spPr>
            <a:xfrm>
              <a:off x="-47049250" y="3359600"/>
              <a:ext cx="51200" cy="51225"/>
            </a:xfrm>
            <a:custGeom>
              <a:rect b="b" l="l" r="r" t="t"/>
              <a:pathLst>
                <a:path extrusionOk="0" h="2049" w="2048">
                  <a:moveTo>
                    <a:pt x="1071" y="0"/>
                  </a:moveTo>
                  <a:cubicBezTo>
                    <a:pt x="473" y="0"/>
                    <a:pt x="0" y="473"/>
                    <a:pt x="0" y="1040"/>
                  </a:cubicBezTo>
                  <a:cubicBezTo>
                    <a:pt x="0" y="1513"/>
                    <a:pt x="284" y="1891"/>
                    <a:pt x="725" y="2048"/>
                  </a:cubicBezTo>
                  <a:lnTo>
                    <a:pt x="725" y="1040"/>
                  </a:lnTo>
                  <a:cubicBezTo>
                    <a:pt x="725" y="851"/>
                    <a:pt x="882" y="693"/>
                    <a:pt x="1071" y="693"/>
                  </a:cubicBezTo>
                  <a:lnTo>
                    <a:pt x="2048" y="693"/>
                  </a:lnTo>
                  <a:cubicBezTo>
                    <a:pt x="1890" y="252"/>
                    <a:pt x="1512" y="0"/>
                    <a:pt x="107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1" name="Google Shape;4371;p63"/>
            <p:cNvSpPr/>
            <p:nvPr/>
          </p:nvSpPr>
          <p:spPr>
            <a:xfrm>
              <a:off x="-47013025" y="3393475"/>
              <a:ext cx="52800" cy="53575"/>
            </a:xfrm>
            <a:custGeom>
              <a:rect b="b" l="l" r="r" t="t"/>
              <a:pathLst>
                <a:path extrusionOk="0" h="2143" w="2112">
                  <a:moveTo>
                    <a:pt x="1355" y="0"/>
                  </a:moveTo>
                  <a:cubicBezTo>
                    <a:pt x="1198" y="725"/>
                    <a:pt x="662" y="1260"/>
                    <a:pt x="0" y="1386"/>
                  </a:cubicBezTo>
                  <a:lnTo>
                    <a:pt x="0" y="2142"/>
                  </a:lnTo>
                  <a:lnTo>
                    <a:pt x="2111" y="2142"/>
                  </a:lnTo>
                  <a:lnTo>
                    <a:pt x="211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2" name="Google Shape;4372;p63"/>
            <p:cNvSpPr/>
            <p:nvPr/>
          </p:nvSpPr>
          <p:spPr>
            <a:xfrm>
              <a:off x="-47155575" y="3270600"/>
              <a:ext cx="300875" cy="229225"/>
            </a:xfrm>
            <a:custGeom>
              <a:rect b="b" l="l" r="r" t="t"/>
              <a:pathLst>
                <a:path extrusionOk="0" h="9169" w="12035">
                  <a:moveTo>
                    <a:pt x="5324" y="2804"/>
                  </a:moveTo>
                  <a:cubicBezTo>
                    <a:pt x="6206" y="2804"/>
                    <a:pt x="6900" y="3403"/>
                    <a:pt x="7057" y="4222"/>
                  </a:cubicBezTo>
                  <a:lnTo>
                    <a:pt x="8160" y="4222"/>
                  </a:lnTo>
                  <a:cubicBezTo>
                    <a:pt x="8349" y="4222"/>
                    <a:pt x="8506" y="4379"/>
                    <a:pt x="8506" y="4568"/>
                  </a:cubicBezTo>
                  <a:lnTo>
                    <a:pt x="8506" y="7404"/>
                  </a:lnTo>
                  <a:lnTo>
                    <a:pt x="8475" y="7404"/>
                  </a:lnTo>
                  <a:cubicBezTo>
                    <a:pt x="8475" y="7593"/>
                    <a:pt x="8317" y="7750"/>
                    <a:pt x="8128" y="7750"/>
                  </a:cubicBezTo>
                  <a:lnTo>
                    <a:pt x="5324" y="7750"/>
                  </a:lnTo>
                  <a:cubicBezTo>
                    <a:pt x="5135" y="7750"/>
                    <a:pt x="4978" y="7593"/>
                    <a:pt x="4978" y="7404"/>
                  </a:cubicBezTo>
                  <a:lnTo>
                    <a:pt x="4978" y="6301"/>
                  </a:lnTo>
                  <a:cubicBezTo>
                    <a:pt x="4190" y="6144"/>
                    <a:pt x="3560" y="5451"/>
                    <a:pt x="3560" y="4568"/>
                  </a:cubicBezTo>
                  <a:cubicBezTo>
                    <a:pt x="3560" y="3592"/>
                    <a:pt x="4348" y="2804"/>
                    <a:pt x="5324" y="2804"/>
                  </a:cubicBezTo>
                  <a:close/>
                  <a:moveTo>
                    <a:pt x="1071" y="0"/>
                  </a:moveTo>
                  <a:cubicBezTo>
                    <a:pt x="473" y="0"/>
                    <a:pt x="0" y="473"/>
                    <a:pt x="0" y="1071"/>
                  </a:cubicBezTo>
                  <a:lnTo>
                    <a:pt x="0" y="8097"/>
                  </a:lnTo>
                  <a:cubicBezTo>
                    <a:pt x="0" y="8696"/>
                    <a:pt x="473" y="9168"/>
                    <a:pt x="1071" y="9168"/>
                  </a:cubicBezTo>
                  <a:lnTo>
                    <a:pt x="10964" y="9168"/>
                  </a:lnTo>
                  <a:cubicBezTo>
                    <a:pt x="11562" y="9168"/>
                    <a:pt x="12035" y="8696"/>
                    <a:pt x="12035" y="8097"/>
                  </a:cubicBezTo>
                  <a:lnTo>
                    <a:pt x="12035" y="2489"/>
                  </a:lnTo>
                  <a:cubicBezTo>
                    <a:pt x="12035" y="1891"/>
                    <a:pt x="11562" y="1418"/>
                    <a:pt x="10964" y="1418"/>
                  </a:cubicBezTo>
                  <a:lnTo>
                    <a:pt x="4820" y="1418"/>
                  </a:lnTo>
                  <a:lnTo>
                    <a:pt x="4411" y="599"/>
                  </a:lnTo>
                  <a:cubicBezTo>
                    <a:pt x="4222" y="252"/>
                    <a:pt x="3875" y="0"/>
                    <a:pt x="346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73" name="Google Shape;4373;p63"/>
          <p:cNvGrpSpPr/>
          <p:nvPr/>
        </p:nvGrpSpPr>
        <p:grpSpPr>
          <a:xfrm>
            <a:off x="1156544" y="3308819"/>
            <a:ext cx="279033" cy="279033"/>
            <a:chOff x="-47154800" y="3569100"/>
            <a:chExt cx="300100" cy="300100"/>
          </a:xfrm>
        </p:grpSpPr>
        <p:sp>
          <p:nvSpPr>
            <p:cNvPr id="4374" name="Google Shape;4374;p63"/>
            <p:cNvSpPr/>
            <p:nvPr/>
          </p:nvSpPr>
          <p:spPr>
            <a:xfrm>
              <a:off x="-46994900" y="3728200"/>
              <a:ext cx="140200" cy="141000"/>
            </a:xfrm>
            <a:custGeom>
              <a:rect b="b" l="l" r="r" t="t"/>
              <a:pathLst>
                <a:path extrusionOk="0" h="5640" w="5608">
                  <a:moveTo>
                    <a:pt x="2772" y="1733"/>
                  </a:moveTo>
                  <a:cubicBezTo>
                    <a:pt x="2961" y="1733"/>
                    <a:pt x="3119" y="1891"/>
                    <a:pt x="3119" y="2111"/>
                  </a:cubicBezTo>
                  <a:lnTo>
                    <a:pt x="3119" y="2458"/>
                  </a:lnTo>
                  <a:lnTo>
                    <a:pt x="3466" y="2458"/>
                  </a:lnTo>
                  <a:cubicBezTo>
                    <a:pt x="3655" y="2458"/>
                    <a:pt x="3812" y="2615"/>
                    <a:pt x="3812" y="2804"/>
                  </a:cubicBezTo>
                  <a:cubicBezTo>
                    <a:pt x="3812" y="2994"/>
                    <a:pt x="3655" y="3151"/>
                    <a:pt x="3466" y="3151"/>
                  </a:cubicBezTo>
                  <a:lnTo>
                    <a:pt x="2772" y="3151"/>
                  </a:lnTo>
                  <a:cubicBezTo>
                    <a:pt x="2552" y="3151"/>
                    <a:pt x="2426" y="2994"/>
                    <a:pt x="2426" y="2804"/>
                  </a:cubicBezTo>
                  <a:lnTo>
                    <a:pt x="2426" y="2111"/>
                  </a:lnTo>
                  <a:cubicBezTo>
                    <a:pt x="2426" y="1891"/>
                    <a:pt x="2552" y="1733"/>
                    <a:pt x="2772" y="1733"/>
                  </a:cubicBezTo>
                  <a:close/>
                  <a:moveTo>
                    <a:pt x="2457" y="1"/>
                  </a:moveTo>
                  <a:cubicBezTo>
                    <a:pt x="1197" y="158"/>
                    <a:pt x="221" y="1166"/>
                    <a:pt x="0" y="2458"/>
                  </a:cubicBezTo>
                  <a:lnTo>
                    <a:pt x="693" y="2458"/>
                  </a:lnTo>
                  <a:cubicBezTo>
                    <a:pt x="882" y="2458"/>
                    <a:pt x="1040" y="2615"/>
                    <a:pt x="1040" y="2804"/>
                  </a:cubicBezTo>
                  <a:cubicBezTo>
                    <a:pt x="1040" y="2994"/>
                    <a:pt x="882" y="3151"/>
                    <a:pt x="693" y="3151"/>
                  </a:cubicBezTo>
                  <a:lnTo>
                    <a:pt x="0" y="3151"/>
                  </a:lnTo>
                  <a:cubicBezTo>
                    <a:pt x="158" y="4411"/>
                    <a:pt x="1166" y="5451"/>
                    <a:pt x="2457" y="5608"/>
                  </a:cubicBezTo>
                  <a:lnTo>
                    <a:pt x="2457" y="4947"/>
                  </a:lnTo>
                  <a:cubicBezTo>
                    <a:pt x="2457" y="4726"/>
                    <a:pt x="2615" y="4569"/>
                    <a:pt x="2804" y="4569"/>
                  </a:cubicBezTo>
                  <a:cubicBezTo>
                    <a:pt x="2993" y="4569"/>
                    <a:pt x="3151" y="4726"/>
                    <a:pt x="3151" y="4947"/>
                  </a:cubicBezTo>
                  <a:lnTo>
                    <a:pt x="3151" y="5640"/>
                  </a:lnTo>
                  <a:cubicBezTo>
                    <a:pt x="4411" y="5482"/>
                    <a:pt x="5450" y="4474"/>
                    <a:pt x="5608" y="3214"/>
                  </a:cubicBezTo>
                  <a:lnTo>
                    <a:pt x="4883" y="3214"/>
                  </a:lnTo>
                  <a:cubicBezTo>
                    <a:pt x="4694" y="3151"/>
                    <a:pt x="4537" y="2994"/>
                    <a:pt x="4537" y="2804"/>
                  </a:cubicBezTo>
                  <a:cubicBezTo>
                    <a:pt x="4537" y="2615"/>
                    <a:pt x="4694" y="2458"/>
                    <a:pt x="4883" y="2458"/>
                  </a:cubicBezTo>
                  <a:lnTo>
                    <a:pt x="5608" y="2458"/>
                  </a:lnTo>
                  <a:cubicBezTo>
                    <a:pt x="5450" y="1198"/>
                    <a:pt x="4411" y="221"/>
                    <a:pt x="3151" y="1"/>
                  </a:cubicBezTo>
                  <a:lnTo>
                    <a:pt x="3151" y="694"/>
                  </a:lnTo>
                  <a:cubicBezTo>
                    <a:pt x="3151" y="883"/>
                    <a:pt x="2993" y="1040"/>
                    <a:pt x="2804" y="1040"/>
                  </a:cubicBezTo>
                  <a:cubicBezTo>
                    <a:pt x="2615" y="1040"/>
                    <a:pt x="2457" y="883"/>
                    <a:pt x="2457" y="694"/>
                  </a:cubicBezTo>
                  <a:lnTo>
                    <a:pt x="245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5" name="Google Shape;4375;p63"/>
            <p:cNvSpPr/>
            <p:nvPr/>
          </p:nvSpPr>
          <p:spPr>
            <a:xfrm>
              <a:off x="-46978375" y="3574625"/>
              <a:ext cx="47275" cy="47275"/>
            </a:xfrm>
            <a:custGeom>
              <a:rect b="b" l="l" r="r" t="t"/>
              <a:pathLst>
                <a:path extrusionOk="0" h="1891" w="1891">
                  <a:moveTo>
                    <a:pt x="1" y="0"/>
                  </a:moveTo>
                  <a:lnTo>
                    <a:pt x="1" y="1890"/>
                  </a:lnTo>
                  <a:lnTo>
                    <a:pt x="1891" y="1890"/>
                  </a:lnTo>
                  <a:lnTo>
                    <a:pt x="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6" name="Google Shape;4376;p63"/>
            <p:cNvSpPr/>
            <p:nvPr/>
          </p:nvSpPr>
          <p:spPr>
            <a:xfrm>
              <a:off x="-47075250" y="3665200"/>
              <a:ext cx="15775" cy="15775"/>
            </a:xfrm>
            <a:custGeom>
              <a:rect b="b" l="l" r="r" t="t"/>
              <a:pathLst>
                <a:path extrusionOk="0" h="631" w="631">
                  <a:moveTo>
                    <a:pt x="1" y="0"/>
                  </a:moveTo>
                  <a:lnTo>
                    <a:pt x="1" y="630"/>
                  </a:lnTo>
                  <a:cubicBezTo>
                    <a:pt x="316" y="536"/>
                    <a:pt x="505" y="284"/>
                    <a:pt x="63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7" name="Google Shape;4377;p63"/>
            <p:cNvSpPr/>
            <p:nvPr/>
          </p:nvSpPr>
          <p:spPr>
            <a:xfrm>
              <a:off x="-47110700" y="3631325"/>
              <a:ext cx="51225" cy="51225"/>
            </a:xfrm>
            <a:custGeom>
              <a:rect b="b" l="l" r="r" t="t"/>
              <a:pathLst>
                <a:path extrusionOk="0" h="2049" w="2049">
                  <a:moveTo>
                    <a:pt x="1040" y="0"/>
                  </a:moveTo>
                  <a:cubicBezTo>
                    <a:pt x="473" y="0"/>
                    <a:pt x="1" y="473"/>
                    <a:pt x="1" y="1040"/>
                  </a:cubicBezTo>
                  <a:cubicBezTo>
                    <a:pt x="1" y="1481"/>
                    <a:pt x="253" y="1859"/>
                    <a:pt x="694" y="2048"/>
                  </a:cubicBezTo>
                  <a:lnTo>
                    <a:pt x="694" y="1040"/>
                  </a:lnTo>
                  <a:cubicBezTo>
                    <a:pt x="694" y="851"/>
                    <a:pt x="851" y="694"/>
                    <a:pt x="1040" y="694"/>
                  </a:cubicBezTo>
                  <a:lnTo>
                    <a:pt x="2049" y="694"/>
                  </a:lnTo>
                  <a:cubicBezTo>
                    <a:pt x="1891" y="316"/>
                    <a:pt x="1482" y="0"/>
                    <a:pt x="104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8" name="Google Shape;4378;p63"/>
            <p:cNvSpPr/>
            <p:nvPr/>
          </p:nvSpPr>
          <p:spPr>
            <a:xfrm>
              <a:off x="-47075250" y="3665200"/>
              <a:ext cx="53575" cy="54350"/>
            </a:xfrm>
            <a:custGeom>
              <a:rect b="b" l="l" r="r" t="t"/>
              <a:pathLst>
                <a:path extrusionOk="0" h="2174" w="2143">
                  <a:moveTo>
                    <a:pt x="1355" y="0"/>
                  </a:moveTo>
                  <a:cubicBezTo>
                    <a:pt x="1229" y="693"/>
                    <a:pt x="694" y="1229"/>
                    <a:pt x="1" y="1386"/>
                  </a:cubicBezTo>
                  <a:lnTo>
                    <a:pt x="1" y="2174"/>
                  </a:lnTo>
                  <a:lnTo>
                    <a:pt x="2143" y="2174"/>
                  </a:lnTo>
                  <a:lnTo>
                    <a:pt x="214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9" name="Google Shape;4379;p63"/>
            <p:cNvSpPr/>
            <p:nvPr/>
          </p:nvSpPr>
          <p:spPr>
            <a:xfrm>
              <a:off x="-47154800" y="3569100"/>
              <a:ext cx="229225" cy="300100"/>
            </a:xfrm>
            <a:custGeom>
              <a:rect b="b" l="l" r="r" t="t"/>
              <a:pathLst>
                <a:path extrusionOk="0" h="12004" w="9169">
                  <a:moveTo>
                    <a:pt x="2804" y="1765"/>
                  </a:moveTo>
                  <a:cubicBezTo>
                    <a:pt x="3687" y="1765"/>
                    <a:pt x="4380" y="2363"/>
                    <a:pt x="4537" y="3183"/>
                  </a:cubicBezTo>
                  <a:lnTo>
                    <a:pt x="5703" y="3183"/>
                  </a:lnTo>
                  <a:cubicBezTo>
                    <a:pt x="5892" y="3183"/>
                    <a:pt x="6049" y="3340"/>
                    <a:pt x="6049" y="3529"/>
                  </a:cubicBezTo>
                  <a:lnTo>
                    <a:pt x="6049" y="6428"/>
                  </a:lnTo>
                  <a:cubicBezTo>
                    <a:pt x="6049" y="6617"/>
                    <a:pt x="5892" y="6774"/>
                    <a:pt x="5703" y="6774"/>
                  </a:cubicBezTo>
                  <a:lnTo>
                    <a:pt x="2804" y="6774"/>
                  </a:lnTo>
                  <a:cubicBezTo>
                    <a:pt x="2615" y="6774"/>
                    <a:pt x="2458" y="6617"/>
                    <a:pt x="2458" y="6428"/>
                  </a:cubicBezTo>
                  <a:lnTo>
                    <a:pt x="2458" y="5262"/>
                  </a:lnTo>
                  <a:cubicBezTo>
                    <a:pt x="1670" y="5104"/>
                    <a:pt x="1040" y="4411"/>
                    <a:pt x="1040" y="3529"/>
                  </a:cubicBezTo>
                  <a:cubicBezTo>
                    <a:pt x="1040" y="2552"/>
                    <a:pt x="1828" y="1765"/>
                    <a:pt x="2804" y="1765"/>
                  </a:cubicBezTo>
                  <a:close/>
                  <a:moveTo>
                    <a:pt x="4191" y="8160"/>
                  </a:moveTo>
                  <a:cubicBezTo>
                    <a:pt x="4380" y="8160"/>
                    <a:pt x="4537" y="8318"/>
                    <a:pt x="4537" y="8507"/>
                  </a:cubicBezTo>
                  <a:cubicBezTo>
                    <a:pt x="4537" y="8696"/>
                    <a:pt x="4380" y="8853"/>
                    <a:pt x="4191" y="8853"/>
                  </a:cubicBezTo>
                  <a:lnTo>
                    <a:pt x="1387" y="8853"/>
                  </a:lnTo>
                  <a:cubicBezTo>
                    <a:pt x="1198" y="8853"/>
                    <a:pt x="1040" y="8696"/>
                    <a:pt x="1040" y="8507"/>
                  </a:cubicBezTo>
                  <a:cubicBezTo>
                    <a:pt x="1040" y="8318"/>
                    <a:pt x="1198" y="8160"/>
                    <a:pt x="1387" y="8160"/>
                  </a:cubicBezTo>
                  <a:close/>
                  <a:moveTo>
                    <a:pt x="4191" y="9515"/>
                  </a:moveTo>
                  <a:cubicBezTo>
                    <a:pt x="4380" y="9515"/>
                    <a:pt x="4537" y="9673"/>
                    <a:pt x="4537" y="9893"/>
                  </a:cubicBezTo>
                  <a:cubicBezTo>
                    <a:pt x="4537" y="10082"/>
                    <a:pt x="4380" y="10240"/>
                    <a:pt x="4191" y="10240"/>
                  </a:cubicBezTo>
                  <a:lnTo>
                    <a:pt x="1387" y="10240"/>
                  </a:lnTo>
                  <a:cubicBezTo>
                    <a:pt x="1198" y="10240"/>
                    <a:pt x="1040" y="10082"/>
                    <a:pt x="1040" y="9893"/>
                  </a:cubicBezTo>
                  <a:cubicBezTo>
                    <a:pt x="1040" y="9673"/>
                    <a:pt x="1198" y="9515"/>
                    <a:pt x="1387" y="9515"/>
                  </a:cubicBezTo>
                  <a:close/>
                  <a:moveTo>
                    <a:pt x="347" y="1"/>
                  </a:moveTo>
                  <a:cubicBezTo>
                    <a:pt x="158" y="1"/>
                    <a:pt x="1" y="158"/>
                    <a:pt x="1" y="347"/>
                  </a:cubicBezTo>
                  <a:lnTo>
                    <a:pt x="1" y="11657"/>
                  </a:lnTo>
                  <a:cubicBezTo>
                    <a:pt x="1" y="11846"/>
                    <a:pt x="158" y="12004"/>
                    <a:pt x="347" y="12004"/>
                  </a:cubicBezTo>
                  <a:lnTo>
                    <a:pt x="7089" y="12004"/>
                  </a:lnTo>
                  <a:cubicBezTo>
                    <a:pt x="6239" y="11342"/>
                    <a:pt x="5671" y="10366"/>
                    <a:pt x="5671" y="9168"/>
                  </a:cubicBezTo>
                  <a:cubicBezTo>
                    <a:pt x="5671" y="7247"/>
                    <a:pt x="7247" y="5671"/>
                    <a:pt x="9168" y="5671"/>
                  </a:cubicBezTo>
                  <a:lnTo>
                    <a:pt x="9168" y="2805"/>
                  </a:lnTo>
                  <a:lnTo>
                    <a:pt x="6711" y="2805"/>
                  </a:lnTo>
                  <a:cubicBezTo>
                    <a:pt x="6522" y="2805"/>
                    <a:pt x="6365" y="2647"/>
                    <a:pt x="6365" y="2426"/>
                  </a:cubicBezTo>
                  <a:lnTo>
                    <a:pt x="636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80" name="Google Shape;4380;p63"/>
          <p:cNvGrpSpPr/>
          <p:nvPr/>
        </p:nvGrpSpPr>
        <p:grpSpPr>
          <a:xfrm>
            <a:off x="1156916" y="3741873"/>
            <a:ext cx="278289" cy="277592"/>
            <a:chOff x="-47154000" y="3939275"/>
            <a:chExt cx="299300" cy="298550"/>
          </a:xfrm>
        </p:grpSpPr>
        <p:sp>
          <p:nvSpPr>
            <p:cNvPr id="4381" name="Google Shape;4381;p63"/>
            <p:cNvSpPr/>
            <p:nvPr/>
          </p:nvSpPr>
          <p:spPr>
            <a:xfrm>
              <a:off x="-47084700" y="4131475"/>
              <a:ext cx="159125" cy="106350"/>
            </a:xfrm>
            <a:custGeom>
              <a:rect b="b" l="l" r="r" t="t"/>
              <a:pathLst>
                <a:path extrusionOk="0" h="4254" w="6365">
                  <a:moveTo>
                    <a:pt x="4569" y="693"/>
                  </a:moveTo>
                  <a:cubicBezTo>
                    <a:pt x="4789" y="693"/>
                    <a:pt x="4947" y="851"/>
                    <a:pt x="4947" y="1040"/>
                  </a:cubicBezTo>
                  <a:cubicBezTo>
                    <a:pt x="4947" y="1260"/>
                    <a:pt x="4789" y="1418"/>
                    <a:pt x="4569" y="1418"/>
                  </a:cubicBezTo>
                  <a:lnTo>
                    <a:pt x="1796" y="1418"/>
                  </a:lnTo>
                  <a:cubicBezTo>
                    <a:pt x="1576" y="1418"/>
                    <a:pt x="1418" y="1260"/>
                    <a:pt x="1418" y="1040"/>
                  </a:cubicBezTo>
                  <a:cubicBezTo>
                    <a:pt x="1418" y="851"/>
                    <a:pt x="1576" y="693"/>
                    <a:pt x="1796" y="693"/>
                  </a:cubicBezTo>
                  <a:close/>
                  <a:moveTo>
                    <a:pt x="4569" y="2111"/>
                  </a:moveTo>
                  <a:cubicBezTo>
                    <a:pt x="4789" y="2111"/>
                    <a:pt x="4947" y="2268"/>
                    <a:pt x="4947" y="2457"/>
                  </a:cubicBezTo>
                  <a:cubicBezTo>
                    <a:pt x="4947" y="2678"/>
                    <a:pt x="4789" y="2835"/>
                    <a:pt x="4569" y="2835"/>
                  </a:cubicBezTo>
                  <a:lnTo>
                    <a:pt x="1796" y="2835"/>
                  </a:lnTo>
                  <a:cubicBezTo>
                    <a:pt x="1576" y="2835"/>
                    <a:pt x="1418" y="2678"/>
                    <a:pt x="1418" y="2457"/>
                  </a:cubicBezTo>
                  <a:cubicBezTo>
                    <a:pt x="1418" y="2268"/>
                    <a:pt x="1576" y="2111"/>
                    <a:pt x="1796" y="2111"/>
                  </a:cubicBezTo>
                  <a:close/>
                  <a:moveTo>
                    <a:pt x="0" y="0"/>
                  </a:moveTo>
                  <a:lnTo>
                    <a:pt x="0" y="1418"/>
                  </a:lnTo>
                  <a:lnTo>
                    <a:pt x="0" y="3875"/>
                  </a:lnTo>
                  <a:cubicBezTo>
                    <a:pt x="0" y="4096"/>
                    <a:pt x="158" y="4253"/>
                    <a:pt x="379" y="4253"/>
                  </a:cubicBezTo>
                  <a:lnTo>
                    <a:pt x="5986" y="4253"/>
                  </a:lnTo>
                  <a:cubicBezTo>
                    <a:pt x="6207" y="4253"/>
                    <a:pt x="6364" y="4096"/>
                    <a:pt x="6364" y="3875"/>
                  </a:cubicBezTo>
                  <a:lnTo>
                    <a:pt x="6364" y="1418"/>
                  </a:lnTo>
                  <a:lnTo>
                    <a:pt x="636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2" name="Google Shape;4382;p63"/>
            <p:cNvSpPr/>
            <p:nvPr/>
          </p:nvSpPr>
          <p:spPr>
            <a:xfrm>
              <a:off x="-46979150" y="3943225"/>
              <a:ext cx="48050" cy="47275"/>
            </a:xfrm>
            <a:custGeom>
              <a:rect b="b" l="l" r="r" t="t"/>
              <a:pathLst>
                <a:path extrusionOk="0" h="1891" w="1922">
                  <a:moveTo>
                    <a:pt x="0" y="0"/>
                  </a:moveTo>
                  <a:lnTo>
                    <a:pt x="0" y="1891"/>
                  </a:lnTo>
                  <a:lnTo>
                    <a:pt x="1922" y="1891"/>
                  </a:lnTo>
                  <a:lnTo>
                    <a:pt x="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3" name="Google Shape;4383;p63"/>
            <p:cNvSpPr/>
            <p:nvPr/>
          </p:nvSpPr>
          <p:spPr>
            <a:xfrm>
              <a:off x="-47154000" y="4026700"/>
              <a:ext cx="299300" cy="141025"/>
            </a:xfrm>
            <a:custGeom>
              <a:rect b="b" l="l" r="r" t="t"/>
              <a:pathLst>
                <a:path extrusionOk="0" h="5641" w="11972">
                  <a:moveTo>
                    <a:pt x="3151" y="2080"/>
                  </a:moveTo>
                  <a:cubicBezTo>
                    <a:pt x="3340" y="2080"/>
                    <a:pt x="3497" y="2238"/>
                    <a:pt x="3497" y="2458"/>
                  </a:cubicBezTo>
                  <a:cubicBezTo>
                    <a:pt x="3497" y="2647"/>
                    <a:pt x="3340" y="2805"/>
                    <a:pt x="3151" y="2805"/>
                  </a:cubicBezTo>
                  <a:cubicBezTo>
                    <a:pt x="2930" y="2805"/>
                    <a:pt x="2804" y="2647"/>
                    <a:pt x="2804" y="2458"/>
                  </a:cubicBezTo>
                  <a:cubicBezTo>
                    <a:pt x="2804" y="2238"/>
                    <a:pt x="2930" y="2080"/>
                    <a:pt x="3151" y="2080"/>
                  </a:cubicBezTo>
                  <a:close/>
                  <a:moveTo>
                    <a:pt x="4568" y="2080"/>
                  </a:moveTo>
                  <a:cubicBezTo>
                    <a:pt x="4757" y="2080"/>
                    <a:pt x="4915" y="2238"/>
                    <a:pt x="4915" y="2458"/>
                  </a:cubicBezTo>
                  <a:cubicBezTo>
                    <a:pt x="4915" y="2647"/>
                    <a:pt x="4757" y="2805"/>
                    <a:pt x="4568" y="2805"/>
                  </a:cubicBezTo>
                  <a:cubicBezTo>
                    <a:pt x="4348" y="2805"/>
                    <a:pt x="4190" y="2647"/>
                    <a:pt x="4190" y="2458"/>
                  </a:cubicBezTo>
                  <a:cubicBezTo>
                    <a:pt x="4190" y="2238"/>
                    <a:pt x="4348" y="2080"/>
                    <a:pt x="4568" y="2080"/>
                  </a:cubicBezTo>
                  <a:close/>
                  <a:moveTo>
                    <a:pt x="6648" y="2080"/>
                  </a:moveTo>
                  <a:cubicBezTo>
                    <a:pt x="6837" y="2080"/>
                    <a:pt x="6994" y="2238"/>
                    <a:pt x="6994" y="2458"/>
                  </a:cubicBezTo>
                  <a:cubicBezTo>
                    <a:pt x="6994" y="2647"/>
                    <a:pt x="6837" y="2805"/>
                    <a:pt x="6648" y="2805"/>
                  </a:cubicBezTo>
                  <a:lnTo>
                    <a:pt x="5923" y="2805"/>
                  </a:lnTo>
                  <a:cubicBezTo>
                    <a:pt x="5734" y="2805"/>
                    <a:pt x="5576" y="2647"/>
                    <a:pt x="5576" y="2458"/>
                  </a:cubicBezTo>
                  <a:cubicBezTo>
                    <a:pt x="5576" y="2238"/>
                    <a:pt x="5734" y="2080"/>
                    <a:pt x="5923" y="2080"/>
                  </a:cubicBezTo>
                  <a:close/>
                  <a:moveTo>
                    <a:pt x="8790" y="2080"/>
                  </a:moveTo>
                  <a:cubicBezTo>
                    <a:pt x="8979" y="2080"/>
                    <a:pt x="9136" y="2238"/>
                    <a:pt x="9136" y="2458"/>
                  </a:cubicBezTo>
                  <a:cubicBezTo>
                    <a:pt x="9136" y="2647"/>
                    <a:pt x="8979" y="2805"/>
                    <a:pt x="8790" y="2805"/>
                  </a:cubicBezTo>
                  <a:lnTo>
                    <a:pt x="8065" y="2805"/>
                  </a:lnTo>
                  <a:cubicBezTo>
                    <a:pt x="7876" y="2805"/>
                    <a:pt x="7719" y="2647"/>
                    <a:pt x="7719" y="2458"/>
                  </a:cubicBezTo>
                  <a:cubicBezTo>
                    <a:pt x="7719" y="2238"/>
                    <a:pt x="7876" y="2080"/>
                    <a:pt x="8065" y="2080"/>
                  </a:cubicBezTo>
                  <a:close/>
                  <a:moveTo>
                    <a:pt x="1071" y="1"/>
                  </a:moveTo>
                  <a:cubicBezTo>
                    <a:pt x="473" y="1"/>
                    <a:pt x="0" y="473"/>
                    <a:pt x="0" y="1072"/>
                  </a:cubicBezTo>
                  <a:lnTo>
                    <a:pt x="0" y="4569"/>
                  </a:lnTo>
                  <a:cubicBezTo>
                    <a:pt x="0" y="5168"/>
                    <a:pt x="473" y="5640"/>
                    <a:pt x="1071" y="5640"/>
                  </a:cubicBezTo>
                  <a:lnTo>
                    <a:pt x="2111" y="5640"/>
                  </a:lnTo>
                  <a:lnTo>
                    <a:pt x="2111" y="4223"/>
                  </a:lnTo>
                  <a:lnTo>
                    <a:pt x="1764" y="4223"/>
                  </a:lnTo>
                  <a:cubicBezTo>
                    <a:pt x="1575" y="4223"/>
                    <a:pt x="1418" y="4065"/>
                    <a:pt x="1418" y="3876"/>
                  </a:cubicBezTo>
                  <a:cubicBezTo>
                    <a:pt x="1418" y="3655"/>
                    <a:pt x="1575" y="3498"/>
                    <a:pt x="1764" y="3498"/>
                  </a:cubicBezTo>
                  <a:lnTo>
                    <a:pt x="10208" y="3498"/>
                  </a:lnTo>
                  <a:cubicBezTo>
                    <a:pt x="10397" y="3498"/>
                    <a:pt x="10554" y="3655"/>
                    <a:pt x="10554" y="3876"/>
                  </a:cubicBezTo>
                  <a:cubicBezTo>
                    <a:pt x="10554" y="4065"/>
                    <a:pt x="10397" y="4223"/>
                    <a:pt x="10208" y="4223"/>
                  </a:cubicBezTo>
                  <a:lnTo>
                    <a:pt x="9830" y="4223"/>
                  </a:lnTo>
                  <a:lnTo>
                    <a:pt x="9830" y="5640"/>
                  </a:lnTo>
                  <a:lnTo>
                    <a:pt x="10901" y="5640"/>
                  </a:lnTo>
                  <a:cubicBezTo>
                    <a:pt x="11499" y="5640"/>
                    <a:pt x="11972" y="5168"/>
                    <a:pt x="11972" y="4569"/>
                  </a:cubicBezTo>
                  <a:lnTo>
                    <a:pt x="11972" y="1072"/>
                  </a:lnTo>
                  <a:cubicBezTo>
                    <a:pt x="11972" y="473"/>
                    <a:pt x="11499" y="1"/>
                    <a:pt x="10901" y="1"/>
                  </a:cubicBezTo>
                  <a:lnTo>
                    <a:pt x="9830" y="1"/>
                  </a:lnTo>
                  <a:lnTo>
                    <a:pt x="9830" y="1072"/>
                  </a:lnTo>
                  <a:cubicBezTo>
                    <a:pt x="9830" y="1261"/>
                    <a:pt x="9672" y="1419"/>
                    <a:pt x="9483" y="1419"/>
                  </a:cubicBezTo>
                  <a:lnTo>
                    <a:pt x="2489" y="1419"/>
                  </a:lnTo>
                  <a:cubicBezTo>
                    <a:pt x="2268" y="1419"/>
                    <a:pt x="2111" y="1261"/>
                    <a:pt x="2111" y="1072"/>
                  </a:cubicBezTo>
                  <a:lnTo>
                    <a:pt x="211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4" name="Google Shape;4384;p63"/>
            <p:cNvSpPr/>
            <p:nvPr/>
          </p:nvSpPr>
          <p:spPr>
            <a:xfrm>
              <a:off x="-47083125" y="3939275"/>
              <a:ext cx="158325" cy="106350"/>
            </a:xfrm>
            <a:custGeom>
              <a:rect b="b" l="l" r="r" t="t"/>
              <a:pathLst>
                <a:path extrusionOk="0" h="4254" w="6333">
                  <a:moveTo>
                    <a:pt x="347" y="1"/>
                  </a:moveTo>
                  <a:cubicBezTo>
                    <a:pt x="158" y="1"/>
                    <a:pt x="0" y="158"/>
                    <a:pt x="0" y="347"/>
                  </a:cubicBezTo>
                  <a:lnTo>
                    <a:pt x="0" y="3529"/>
                  </a:lnTo>
                  <a:lnTo>
                    <a:pt x="0" y="4254"/>
                  </a:lnTo>
                  <a:lnTo>
                    <a:pt x="6333" y="4254"/>
                  </a:lnTo>
                  <a:lnTo>
                    <a:pt x="6333" y="3498"/>
                  </a:lnTo>
                  <a:lnTo>
                    <a:pt x="6301" y="3498"/>
                  </a:lnTo>
                  <a:lnTo>
                    <a:pt x="6301" y="2805"/>
                  </a:lnTo>
                  <a:lnTo>
                    <a:pt x="3844" y="2805"/>
                  </a:lnTo>
                  <a:cubicBezTo>
                    <a:pt x="3655" y="2805"/>
                    <a:pt x="3498" y="2647"/>
                    <a:pt x="3498" y="2427"/>
                  </a:cubicBezTo>
                  <a:lnTo>
                    <a:pt x="349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85" name="Google Shape;4385;p63"/>
          <p:cNvGrpSpPr/>
          <p:nvPr/>
        </p:nvGrpSpPr>
        <p:grpSpPr>
          <a:xfrm>
            <a:off x="3358557" y="2870901"/>
            <a:ext cx="245351" cy="278312"/>
            <a:chOff x="-45286550" y="3200500"/>
            <a:chExt cx="263875" cy="299325"/>
          </a:xfrm>
        </p:grpSpPr>
        <p:sp>
          <p:nvSpPr>
            <p:cNvPr id="4386" name="Google Shape;4386;p63"/>
            <p:cNvSpPr/>
            <p:nvPr/>
          </p:nvSpPr>
          <p:spPr>
            <a:xfrm>
              <a:off x="-45233000" y="3200500"/>
              <a:ext cx="210325" cy="247325"/>
            </a:xfrm>
            <a:custGeom>
              <a:rect b="b" l="l" r="r" t="t"/>
              <a:pathLst>
                <a:path extrusionOk="0" h="9893" w="8413">
                  <a:moveTo>
                    <a:pt x="3151" y="0"/>
                  </a:moveTo>
                  <a:cubicBezTo>
                    <a:pt x="1891" y="0"/>
                    <a:pt x="851" y="945"/>
                    <a:pt x="694" y="2174"/>
                  </a:cubicBezTo>
                  <a:cubicBezTo>
                    <a:pt x="347" y="2300"/>
                    <a:pt x="64" y="2615"/>
                    <a:pt x="1" y="2962"/>
                  </a:cubicBezTo>
                  <a:cubicBezTo>
                    <a:pt x="316" y="2899"/>
                    <a:pt x="662" y="2804"/>
                    <a:pt x="1009" y="2804"/>
                  </a:cubicBezTo>
                  <a:cubicBezTo>
                    <a:pt x="1355" y="2804"/>
                    <a:pt x="1733" y="2836"/>
                    <a:pt x="2048" y="2962"/>
                  </a:cubicBezTo>
                  <a:cubicBezTo>
                    <a:pt x="1954" y="2615"/>
                    <a:pt x="1733" y="2332"/>
                    <a:pt x="1355" y="2174"/>
                  </a:cubicBezTo>
                  <a:cubicBezTo>
                    <a:pt x="1481" y="1355"/>
                    <a:pt x="2237" y="693"/>
                    <a:pt x="3088" y="693"/>
                  </a:cubicBezTo>
                  <a:cubicBezTo>
                    <a:pt x="4096" y="693"/>
                    <a:pt x="4884" y="1481"/>
                    <a:pt x="4884" y="2458"/>
                  </a:cubicBezTo>
                  <a:lnTo>
                    <a:pt x="4884" y="8475"/>
                  </a:lnTo>
                  <a:cubicBezTo>
                    <a:pt x="4884" y="9263"/>
                    <a:pt x="5514" y="9893"/>
                    <a:pt x="6302" y="9893"/>
                  </a:cubicBezTo>
                  <a:cubicBezTo>
                    <a:pt x="7089" y="9893"/>
                    <a:pt x="7719" y="9263"/>
                    <a:pt x="7719" y="8475"/>
                  </a:cubicBezTo>
                  <a:lnTo>
                    <a:pt x="7719" y="6270"/>
                  </a:lnTo>
                  <a:cubicBezTo>
                    <a:pt x="8097" y="6112"/>
                    <a:pt x="8412" y="5766"/>
                    <a:pt x="8412" y="5293"/>
                  </a:cubicBezTo>
                  <a:lnTo>
                    <a:pt x="8412" y="3875"/>
                  </a:lnTo>
                  <a:cubicBezTo>
                    <a:pt x="8412" y="3686"/>
                    <a:pt x="8255" y="3529"/>
                    <a:pt x="8066" y="3529"/>
                  </a:cubicBezTo>
                  <a:lnTo>
                    <a:pt x="7688" y="3529"/>
                  </a:lnTo>
                  <a:lnTo>
                    <a:pt x="7688" y="2458"/>
                  </a:lnTo>
                  <a:cubicBezTo>
                    <a:pt x="7688" y="2269"/>
                    <a:pt x="7562" y="2111"/>
                    <a:pt x="7341" y="2111"/>
                  </a:cubicBezTo>
                  <a:cubicBezTo>
                    <a:pt x="7152" y="2111"/>
                    <a:pt x="6995" y="2269"/>
                    <a:pt x="6995" y="2458"/>
                  </a:cubicBezTo>
                  <a:lnTo>
                    <a:pt x="6995" y="3529"/>
                  </a:lnTo>
                  <a:lnTo>
                    <a:pt x="6648" y="3529"/>
                  </a:lnTo>
                  <a:cubicBezTo>
                    <a:pt x="6459" y="3529"/>
                    <a:pt x="6302" y="3686"/>
                    <a:pt x="6302" y="3875"/>
                  </a:cubicBezTo>
                  <a:lnTo>
                    <a:pt x="6302" y="5293"/>
                  </a:lnTo>
                  <a:cubicBezTo>
                    <a:pt x="6302" y="5766"/>
                    <a:pt x="6554" y="6112"/>
                    <a:pt x="6995" y="6270"/>
                  </a:cubicBezTo>
                  <a:lnTo>
                    <a:pt x="6995" y="8475"/>
                  </a:lnTo>
                  <a:cubicBezTo>
                    <a:pt x="6995" y="8885"/>
                    <a:pt x="6680" y="9200"/>
                    <a:pt x="6302" y="9200"/>
                  </a:cubicBezTo>
                  <a:cubicBezTo>
                    <a:pt x="5892" y="9200"/>
                    <a:pt x="5577" y="8885"/>
                    <a:pt x="5577" y="8475"/>
                  </a:cubicBezTo>
                  <a:lnTo>
                    <a:pt x="5577" y="2458"/>
                  </a:lnTo>
                  <a:cubicBezTo>
                    <a:pt x="5577" y="1103"/>
                    <a:pt x="4474" y="0"/>
                    <a:pt x="315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7" name="Google Shape;4387;p63"/>
            <p:cNvSpPr/>
            <p:nvPr/>
          </p:nvSpPr>
          <p:spPr>
            <a:xfrm>
              <a:off x="-45216450" y="3340700"/>
              <a:ext cx="17350" cy="17350"/>
            </a:xfrm>
            <a:custGeom>
              <a:rect b="b" l="l" r="r" t="t"/>
              <a:pathLst>
                <a:path extrusionOk="0" h="694" w="694">
                  <a:moveTo>
                    <a:pt x="347" y="0"/>
                  </a:moveTo>
                  <a:cubicBezTo>
                    <a:pt x="158" y="0"/>
                    <a:pt x="0" y="158"/>
                    <a:pt x="0" y="347"/>
                  </a:cubicBezTo>
                  <a:cubicBezTo>
                    <a:pt x="0" y="536"/>
                    <a:pt x="158" y="693"/>
                    <a:pt x="347" y="693"/>
                  </a:cubicBezTo>
                  <a:cubicBezTo>
                    <a:pt x="536" y="693"/>
                    <a:pt x="693" y="536"/>
                    <a:pt x="693" y="347"/>
                  </a:cubicBezTo>
                  <a:cubicBezTo>
                    <a:pt x="693" y="158"/>
                    <a:pt x="536"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8" name="Google Shape;4388;p63"/>
            <p:cNvSpPr/>
            <p:nvPr/>
          </p:nvSpPr>
          <p:spPr>
            <a:xfrm>
              <a:off x="-45286550" y="3289500"/>
              <a:ext cx="158325" cy="210325"/>
            </a:xfrm>
            <a:custGeom>
              <a:rect b="b" l="l" r="r" t="t"/>
              <a:pathLst>
                <a:path extrusionOk="0" h="8413" w="6333">
                  <a:moveTo>
                    <a:pt x="2804" y="0"/>
                  </a:moveTo>
                  <a:cubicBezTo>
                    <a:pt x="1229" y="189"/>
                    <a:pt x="0" y="1481"/>
                    <a:pt x="0" y="3119"/>
                  </a:cubicBezTo>
                  <a:lnTo>
                    <a:pt x="0" y="5262"/>
                  </a:lnTo>
                  <a:cubicBezTo>
                    <a:pt x="0" y="6994"/>
                    <a:pt x="1418" y="8412"/>
                    <a:pt x="3151" y="8412"/>
                  </a:cubicBezTo>
                  <a:cubicBezTo>
                    <a:pt x="4884" y="8412"/>
                    <a:pt x="6301" y="6994"/>
                    <a:pt x="6301" y="5262"/>
                  </a:cubicBezTo>
                  <a:lnTo>
                    <a:pt x="6301" y="3119"/>
                  </a:lnTo>
                  <a:cubicBezTo>
                    <a:pt x="6333" y="1481"/>
                    <a:pt x="5073" y="158"/>
                    <a:pt x="3497" y="0"/>
                  </a:cubicBezTo>
                  <a:lnTo>
                    <a:pt x="3497" y="1418"/>
                  </a:lnTo>
                  <a:cubicBezTo>
                    <a:pt x="3907" y="1576"/>
                    <a:pt x="4222" y="1954"/>
                    <a:pt x="4222" y="2395"/>
                  </a:cubicBezTo>
                  <a:cubicBezTo>
                    <a:pt x="4222" y="2836"/>
                    <a:pt x="3938" y="3214"/>
                    <a:pt x="3497" y="3371"/>
                  </a:cubicBezTo>
                  <a:lnTo>
                    <a:pt x="3497" y="3844"/>
                  </a:lnTo>
                  <a:cubicBezTo>
                    <a:pt x="3497" y="4065"/>
                    <a:pt x="3340" y="4191"/>
                    <a:pt x="3151" y="4191"/>
                  </a:cubicBezTo>
                  <a:cubicBezTo>
                    <a:pt x="2962" y="4191"/>
                    <a:pt x="2804" y="4065"/>
                    <a:pt x="2804" y="3844"/>
                  </a:cubicBezTo>
                  <a:lnTo>
                    <a:pt x="2804" y="3371"/>
                  </a:lnTo>
                  <a:cubicBezTo>
                    <a:pt x="2395" y="3214"/>
                    <a:pt x="2080" y="2836"/>
                    <a:pt x="2080" y="2395"/>
                  </a:cubicBezTo>
                  <a:cubicBezTo>
                    <a:pt x="2080" y="1954"/>
                    <a:pt x="2363" y="1576"/>
                    <a:pt x="2804" y="1418"/>
                  </a:cubicBezTo>
                  <a:lnTo>
                    <a:pt x="280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89" name="Google Shape;4389;p63"/>
          <p:cNvGrpSpPr/>
          <p:nvPr/>
        </p:nvGrpSpPr>
        <p:grpSpPr>
          <a:xfrm>
            <a:off x="3358557" y="3309191"/>
            <a:ext cx="245351" cy="278289"/>
            <a:chOff x="-45286550" y="3569900"/>
            <a:chExt cx="263875" cy="299300"/>
          </a:xfrm>
        </p:grpSpPr>
        <p:sp>
          <p:nvSpPr>
            <p:cNvPr id="4390" name="Google Shape;4390;p63"/>
            <p:cNvSpPr/>
            <p:nvPr/>
          </p:nvSpPr>
          <p:spPr>
            <a:xfrm>
              <a:off x="-45234575" y="3728200"/>
              <a:ext cx="18150" cy="18150"/>
            </a:xfrm>
            <a:custGeom>
              <a:rect b="b" l="l" r="r" t="t"/>
              <a:pathLst>
                <a:path extrusionOk="0" h="726" w="726">
                  <a:moveTo>
                    <a:pt x="1" y="1"/>
                  </a:moveTo>
                  <a:lnTo>
                    <a:pt x="1" y="725"/>
                  </a:lnTo>
                  <a:lnTo>
                    <a:pt x="347" y="725"/>
                  </a:lnTo>
                  <a:cubicBezTo>
                    <a:pt x="568" y="725"/>
                    <a:pt x="725" y="568"/>
                    <a:pt x="725" y="379"/>
                  </a:cubicBezTo>
                  <a:cubicBezTo>
                    <a:pt x="725" y="127"/>
                    <a:pt x="568" y="1"/>
                    <a:pt x="3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1" name="Google Shape;4391;p63"/>
            <p:cNvSpPr/>
            <p:nvPr/>
          </p:nvSpPr>
          <p:spPr>
            <a:xfrm>
              <a:off x="-45286550" y="3692750"/>
              <a:ext cx="263875" cy="122900"/>
            </a:xfrm>
            <a:custGeom>
              <a:rect b="b" l="l" r="r" t="t"/>
              <a:pathLst>
                <a:path extrusionOk="0" h="4916" w="10555">
                  <a:moveTo>
                    <a:pt x="2458" y="725"/>
                  </a:moveTo>
                  <a:cubicBezTo>
                    <a:pt x="3025" y="725"/>
                    <a:pt x="3497" y="1198"/>
                    <a:pt x="3497" y="1765"/>
                  </a:cubicBezTo>
                  <a:cubicBezTo>
                    <a:pt x="3497" y="2364"/>
                    <a:pt x="3025" y="2805"/>
                    <a:pt x="2426" y="2805"/>
                  </a:cubicBezTo>
                  <a:lnTo>
                    <a:pt x="2080" y="2805"/>
                  </a:lnTo>
                  <a:lnTo>
                    <a:pt x="2080" y="3876"/>
                  </a:lnTo>
                  <a:cubicBezTo>
                    <a:pt x="2080" y="4065"/>
                    <a:pt x="1922" y="4222"/>
                    <a:pt x="1733" y="4222"/>
                  </a:cubicBezTo>
                  <a:cubicBezTo>
                    <a:pt x="1544" y="4222"/>
                    <a:pt x="1387" y="4065"/>
                    <a:pt x="1387" y="3876"/>
                  </a:cubicBezTo>
                  <a:lnTo>
                    <a:pt x="1387" y="1072"/>
                  </a:lnTo>
                  <a:cubicBezTo>
                    <a:pt x="1387" y="883"/>
                    <a:pt x="1544" y="725"/>
                    <a:pt x="1733" y="725"/>
                  </a:cubicBezTo>
                  <a:close/>
                  <a:moveTo>
                    <a:pt x="5262" y="694"/>
                  </a:moveTo>
                  <a:cubicBezTo>
                    <a:pt x="5860" y="694"/>
                    <a:pt x="6333" y="1167"/>
                    <a:pt x="6333" y="1734"/>
                  </a:cubicBezTo>
                  <a:cubicBezTo>
                    <a:pt x="6333" y="1954"/>
                    <a:pt x="6175" y="2112"/>
                    <a:pt x="5986" y="2112"/>
                  </a:cubicBezTo>
                  <a:cubicBezTo>
                    <a:pt x="5797" y="2112"/>
                    <a:pt x="5640" y="1954"/>
                    <a:pt x="5640" y="1734"/>
                  </a:cubicBezTo>
                  <a:cubicBezTo>
                    <a:pt x="5640" y="1545"/>
                    <a:pt x="5482" y="1387"/>
                    <a:pt x="5262" y="1387"/>
                  </a:cubicBezTo>
                  <a:cubicBezTo>
                    <a:pt x="5073" y="1387"/>
                    <a:pt x="4915" y="1545"/>
                    <a:pt x="4915" y="1734"/>
                  </a:cubicBezTo>
                  <a:cubicBezTo>
                    <a:pt x="4915" y="1954"/>
                    <a:pt x="5073" y="2112"/>
                    <a:pt x="5262" y="2112"/>
                  </a:cubicBezTo>
                  <a:cubicBezTo>
                    <a:pt x="5860" y="2112"/>
                    <a:pt x="6333" y="2553"/>
                    <a:pt x="6333" y="3151"/>
                  </a:cubicBezTo>
                  <a:cubicBezTo>
                    <a:pt x="6333" y="3750"/>
                    <a:pt x="5860" y="4222"/>
                    <a:pt x="5262" y="4222"/>
                  </a:cubicBezTo>
                  <a:cubicBezTo>
                    <a:pt x="4695" y="4222"/>
                    <a:pt x="4222" y="3750"/>
                    <a:pt x="4222" y="3151"/>
                  </a:cubicBezTo>
                  <a:cubicBezTo>
                    <a:pt x="4222" y="2962"/>
                    <a:pt x="4379" y="2805"/>
                    <a:pt x="4569" y="2805"/>
                  </a:cubicBezTo>
                  <a:cubicBezTo>
                    <a:pt x="4758" y="2805"/>
                    <a:pt x="4915" y="2962"/>
                    <a:pt x="4915" y="3151"/>
                  </a:cubicBezTo>
                  <a:cubicBezTo>
                    <a:pt x="4915" y="3340"/>
                    <a:pt x="5073" y="3498"/>
                    <a:pt x="5262" y="3498"/>
                  </a:cubicBezTo>
                  <a:cubicBezTo>
                    <a:pt x="5482" y="3498"/>
                    <a:pt x="5640" y="3340"/>
                    <a:pt x="5640" y="3151"/>
                  </a:cubicBezTo>
                  <a:cubicBezTo>
                    <a:pt x="5640" y="2962"/>
                    <a:pt x="5482" y="2805"/>
                    <a:pt x="5262" y="2805"/>
                  </a:cubicBezTo>
                  <a:cubicBezTo>
                    <a:pt x="4695" y="2805"/>
                    <a:pt x="4222" y="2332"/>
                    <a:pt x="4222" y="1734"/>
                  </a:cubicBezTo>
                  <a:cubicBezTo>
                    <a:pt x="4222" y="1167"/>
                    <a:pt x="4695" y="694"/>
                    <a:pt x="5262" y="694"/>
                  </a:cubicBezTo>
                  <a:close/>
                  <a:moveTo>
                    <a:pt x="8066" y="725"/>
                  </a:moveTo>
                  <a:cubicBezTo>
                    <a:pt x="8664" y="725"/>
                    <a:pt x="9137" y="1198"/>
                    <a:pt x="9137" y="1765"/>
                  </a:cubicBezTo>
                  <a:lnTo>
                    <a:pt x="9137" y="3151"/>
                  </a:lnTo>
                  <a:cubicBezTo>
                    <a:pt x="9137" y="3750"/>
                    <a:pt x="8664" y="4222"/>
                    <a:pt x="8066" y="4222"/>
                  </a:cubicBezTo>
                  <a:lnTo>
                    <a:pt x="7372" y="4222"/>
                  </a:lnTo>
                  <a:cubicBezTo>
                    <a:pt x="7152" y="4222"/>
                    <a:pt x="6994" y="4065"/>
                    <a:pt x="6994" y="3876"/>
                  </a:cubicBezTo>
                  <a:lnTo>
                    <a:pt x="6994" y="1072"/>
                  </a:lnTo>
                  <a:cubicBezTo>
                    <a:pt x="6994" y="883"/>
                    <a:pt x="7152" y="725"/>
                    <a:pt x="7372" y="725"/>
                  </a:cubicBezTo>
                  <a:close/>
                  <a:moveTo>
                    <a:pt x="347" y="1"/>
                  </a:moveTo>
                  <a:cubicBezTo>
                    <a:pt x="158" y="1"/>
                    <a:pt x="0" y="158"/>
                    <a:pt x="0" y="347"/>
                  </a:cubicBezTo>
                  <a:lnTo>
                    <a:pt x="0" y="4569"/>
                  </a:lnTo>
                  <a:cubicBezTo>
                    <a:pt x="0" y="4758"/>
                    <a:pt x="158" y="4916"/>
                    <a:pt x="347" y="4916"/>
                  </a:cubicBezTo>
                  <a:lnTo>
                    <a:pt x="10208" y="4916"/>
                  </a:lnTo>
                  <a:cubicBezTo>
                    <a:pt x="10397" y="4916"/>
                    <a:pt x="10554" y="4758"/>
                    <a:pt x="10554" y="4569"/>
                  </a:cubicBezTo>
                  <a:lnTo>
                    <a:pt x="10554" y="347"/>
                  </a:lnTo>
                  <a:cubicBezTo>
                    <a:pt x="10554" y="158"/>
                    <a:pt x="10397" y="1"/>
                    <a:pt x="1020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2" name="Google Shape;4392;p63"/>
            <p:cNvSpPr/>
            <p:nvPr/>
          </p:nvSpPr>
          <p:spPr>
            <a:xfrm>
              <a:off x="-45093575" y="3728200"/>
              <a:ext cx="17325" cy="53575"/>
            </a:xfrm>
            <a:custGeom>
              <a:rect b="b" l="l" r="r" t="t"/>
              <a:pathLst>
                <a:path extrusionOk="0" h="2143" w="693">
                  <a:moveTo>
                    <a:pt x="0" y="1"/>
                  </a:moveTo>
                  <a:lnTo>
                    <a:pt x="0" y="2143"/>
                  </a:lnTo>
                  <a:lnTo>
                    <a:pt x="347" y="2143"/>
                  </a:lnTo>
                  <a:cubicBezTo>
                    <a:pt x="536" y="2143"/>
                    <a:pt x="693" y="1985"/>
                    <a:pt x="693" y="1796"/>
                  </a:cubicBezTo>
                  <a:lnTo>
                    <a:pt x="693" y="347"/>
                  </a:lnTo>
                  <a:cubicBezTo>
                    <a:pt x="693" y="127"/>
                    <a:pt x="536" y="1"/>
                    <a:pt x="3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3" name="Google Shape;4393;p63"/>
            <p:cNvSpPr/>
            <p:nvPr/>
          </p:nvSpPr>
          <p:spPr>
            <a:xfrm>
              <a:off x="-45268450" y="3569900"/>
              <a:ext cx="228450" cy="106350"/>
            </a:xfrm>
            <a:custGeom>
              <a:rect b="b" l="l" r="r" t="t"/>
              <a:pathLst>
                <a:path extrusionOk="0" h="4254" w="9138">
                  <a:moveTo>
                    <a:pt x="347" y="0"/>
                  </a:moveTo>
                  <a:cubicBezTo>
                    <a:pt x="158" y="0"/>
                    <a:pt x="1" y="158"/>
                    <a:pt x="1" y="347"/>
                  </a:cubicBezTo>
                  <a:lnTo>
                    <a:pt x="1" y="4253"/>
                  </a:lnTo>
                  <a:lnTo>
                    <a:pt x="9137" y="4253"/>
                  </a:lnTo>
                  <a:lnTo>
                    <a:pt x="9137" y="2804"/>
                  </a:lnTo>
                  <a:lnTo>
                    <a:pt x="6680" y="2804"/>
                  </a:lnTo>
                  <a:cubicBezTo>
                    <a:pt x="6491" y="2804"/>
                    <a:pt x="6333" y="2647"/>
                    <a:pt x="6333" y="2457"/>
                  </a:cubicBezTo>
                  <a:lnTo>
                    <a:pt x="633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4" name="Google Shape;4394;p63"/>
            <p:cNvSpPr/>
            <p:nvPr/>
          </p:nvSpPr>
          <p:spPr>
            <a:xfrm>
              <a:off x="-45093575" y="3574625"/>
              <a:ext cx="47275" cy="47275"/>
            </a:xfrm>
            <a:custGeom>
              <a:rect b="b" l="l" r="r" t="t"/>
              <a:pathLst>
                <a:path extrusionOk="0" h="1891" w="1891">
                  <a:moveTo>
                    <a:pt x="0" y="0"/>
                  </a:moveTo>
                  <a:lnTo>
                    <a:pt x="0" y="1890"/>
                  </a:lnTo>
                  <a:lnTo>
                    <a:pt x="1890" y="1890"/>
                  </a:lnTo>
                  <a:lnTo>
                    <a:pt x="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5" name="Google Shape;4395;p63"/>
            <p:cNvSpPr/>
            <p:nvPr/>
          </p:nvSpPr>
          <p:spPr>
            <a:xfrm>
              <a:off x="-45269225" y="3833750"/>
              <a:ext cx="228425" cy="35450"/>
            </a:xfrm>
            <a:custGeom>
              <a:rect b="b" l="l" r="r" t="t"/>
              <a:pathLst>
                <a:path extrusionOk="0" h="1418" w="9137">
                  <a:moveTo>
                    <a:pt x="0" y="0"/>
                  </a:moveTo>
                  <a:lnTo>
                    <a:pt x="0" y="1071"/>
                  </a:lnTo>
                  <a:cubicBezTo>
                    <a:pt x="0" y="1260"/>
                    <a:pt x="158" y="1418"/>
                    <a:pt x="378" y="1418"/>
                  </a:cubicBezTo>
                  <a:lnTo>
                    <a:pt x="8790" y="1418"/>
                  </a:lnTo>
                  <a:cubicBezTo>
                    <a:pt x="8979" y="1418"/>
                    <a:pt x="9137" y="1260"/>
                    <a:pt x="9137" y="1071"/>
                  </a:cubicBezTo>
                  <a:lnTo>
                    <a:pt x="913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96" name="Google Shape;4396;p63"/>
          <p:cNvGrpSpPr/>
          <p:nvPr/>
        </p:nvGrpSpPr>
        <p:grpSpPr>
          <a:xfrm>
            <a:off x="3367344" y="3741153"/>
            <a:ext cx="227778" cy="279033"/>
            <a:chOff x="-45277900" y="3938500"/>
            <a:chExt cx="244975" cy="300100"/>
          </a:xfrm>
        </p:grpSpPr>
        <p:sp>
          <p:nvSpPr>
            <p:cNvPr id="4397" name="Google Shape;4397;p63"/>
            <p:cNvSpPr/>
            <p:nvPr/>
          </p:nvSpPr>
          <p:spPr>
            <a:xfrm>
              <a:off x="-45210950" y="4107825"/>
              <a:ext cx="23650" cy="24450"/>
            </a:xfrm>
            <a:custGeom>
              <a:rect b="b" l="l" r="r" t="t"/>
              <a:pathLst>
                <a:path extrusionOk="0" h="978" w="946">
                  <a:moveTo>
                    <a:pt x="473" y="1"/>
                  </a:moveTo>
                  <a:lnTo>
                    <a:pt x="1" y="978"/>
                  </a:lnTo>
                  <a:lnTo>
                    <a:pt x="946" y="978"/>
                  </a:lnTo>
                  <a:lnTo>
                    <a:pt x="47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8" name="Google Shape;4398;p63"/>
            <p:cNvSpPr/>
            <p:nvPr/>
          </p:nvSpPr>
          <p:spPr>
            <a:xfrm>
              <a:off x="-45084925" y="3943225"/>
              <a:ext cx="47275" cy="47275"/>
            </a:xfrm>
            <a:custGeom>
              <a:rect b="b" l="l" r="r" t="t"/>
              <a:pathLst>
                <a:path extrusionOk="0" h="1891" w="1891">
                  <a:moveTo>
                    <a:pt x="1" y="0"/>
                  </a:moveTo>
                  <a:lnTo>
                    <a:pt x="1" y="1891"/>
                  </a:lnTo>
                  <a:lnTo>
                    <a:pt x="1891" y="1891"/>
                  </a:lnTo>
                  <a:lnTo>
                    <a:pt x="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9" name="Google Shape;4399;p63"/>
            <p:cNvSpPr/>
            <p:nvPr/>
          </p:nvSpPr>
          <p:spPr>
            <a:xfrm>
              <a:off x="-45260575" y="3938500"/>
              <a:ext cx="227650" cy="300100"/>
            </a:xfrm>
            <a:custGeom>
              <a:rect b="b" l="l" r="r" t="t"/>
              <a:pathLst>
                <a:path extrusionOk="0" h="12004" w="9106">
                  <a:moveTo>
                    <a:pt x="348" y="0"/>
                  </a:moveTo>
                  <a:cubicBezTo>
                    <a:pt x="158" y="0"/>
                    <a:pt x="1" y="158"/>
                    <a:pt x="1" y="347"/>
                  </a:cubicBezTo>
                  <a:lnTo>
                    <a:pt x="1" y="4222"/>
                  </a:lnTo>
                  <a:lnTo>
                    <a:pt x="7342" y="4222"/>
                  </a:lnTo>
                  <a:cubicBezTo>
                    <a:pt x="7562" y="4222"/>
                    <a:pt x="7720" y="4380"/>
                    <a:pt x="7720" y="4600"/>
                  </a:cubicBezTo>
                  <a:lnTo>
                    <a:pt x="7720" y="10208"/>
                  </a:lnTo>
                  <a:cubicBezTo>
                    <a:pt x="7720" y="10428"/>
                    <a:pt x="7562" y="10586"/>
                    <a:pt x="7342" y="10586"/>
                  </a:cubicBezTo>
                  <a:lnTo>
                    <a:pt x="1" y="10586"/>
                  </a:lnTo>
                  <a:lnTo>
                    <a:pt x="1" y="11626"/>
                  </a:lnTo>
                  <a:cubicBezTo>
                    <a:pt x="1" y="11846"/>
                    <a:pt x="158" y="12004"/>
                    <a:pt x="348" y="12004"/>
                  </a:cubicBezTo>
                  <a:lnTo>
                    <a:pt x="8759" y="12004"/>
                  </a:lnTo>
                  <a:cubicBezTo>
                    <a:pt x="8980" y="12004"/>
                    <a:pt x="9106" y="11846"/>
                    <a:pt x="9106" y="11626"/>
                  </a:cubicBezTo>
                  <a:lnTo>
                    <a:pt x="9106" y="2804"/>
                  </a:lnTo>
                  <a:lnTo>
                    <a:pt x="6680" y="2804"/>
                  </a:lnTo>
                  <a:lnTo>
                    <a:pt x="6680" y="2773"/>
                  </a:lnTo>
                  <a:cubicBezTo>
                    <a:pt x="6491" y="2773"/>
                    <a:pt x="6333" y="2615"/>
                    <a:pt x="6333" y="2426"/>
                  </a:cubicBezTo>
                  <a:lnTo>
                    <a:pt x="633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0" name="Google Shape;4400;p63"/>
            <p:cNvSpPr/>
            <p:nvPr/>
          </p:nvSpPr>
          <p:spPr>
            <a:xfrm>
              <a:off x="-45277900" y="4061375"/>
              <a:ext cx="193000" cy="122875"/>
            </a:xfrm>
            <a:custGeom>
              <a:rect b="b" l="l" r="r" t="t"/>
              <a:pathLst>
                <a:path extrusionOk="0" h="4915" w="7720">
                  <a:moveTo>
                    <a:pt x="5987" y="693"/>
                  </a:moveTo>
                  <a:cubicBezTo>
                    <a:pt x="6207" y="693"/>
                    <a:pt x="6333" y="851"/>
                    <a:pt x="6333" y="1071"/>
                  </a:cubicBezTo>
                  <a:cubicBezTo>
                    <a:pt x="6302" y="1260"/>
                    <a:pt x="6144" y="1418"/>
                    <a:pt x="5987" y="1418"/>
                  </a:cubicBezTo>
                  <a:cubicBezTo>
                    <a:pt x="5798" y="1418"/>
                    <a:pt x="5640" y="1260"/>
                    <a:pt x="5640" y="1071"/>
                  </a:cubicBezTo>
                  <a:cubicBezTo>
                    <a:pt x="5640" y="851"/>
                    <a:pt x="5798" y="693"/>
                    <a:pt x="5987" y="693"/>
                  </a:cubicBezTo>
                  <a:close/>
                  <a:moveTo>
                    <a:pt x="3246" y="701"/>
                  </a:moveTo>
                  <a:cubicBezTo>
                    <a:pt x="3372" y="701"/>
                    <a:pt x="3498" y="772"/>
                    <a:pt x="3561" y="914"/>
                  </a:cubicBezTo>
                  <a:lnTo>
                    <a:pt x="4979" y="3686"/>
                  </a:lnTo>
                  <a:cubicBezTo>
                    <a:pt x="4979" y="3907"/>
                    <a:pt x="4884" y="4096"/>
                    <a:pt x="4727" y="4159"/>
                  </a:cubicBezTo>
                  <a:cubicBezTo>
                    <a:pt x="4695" y="4222"/>
                    <a:pt x="4601" y="4222"/>
                    <a:pt x="4569" y="4222"/>
                  </a:cubicBezTo>
                  <a:cubicBezTo>
                    <a:pt x="4443" y="4222"/>
                    <a:pt x="4349" y="4127"/>
                    <a:pt x="4254" y="4001"/>
                  </a:cubicBezTo>
                  <a:lnTo>
                    <a:pt x="4033" y="3497"/>
                  </a:lnTo>
                  <a:lnTo>
                    <a:pt x="2364" y="3497"/>
                  </a:lnTo>
                  <a:lnTo>
                    <a:pt x="2143" y="4001"/>
                  </a:lnTo>
                  <a:cubicBezTo>
                    <a:pt x="2075" y="4115"/>
                    <a:pt x="1940" y="4196"/>
                    <a:pt x="1811" y="4196"/>
                  </a:cubicBezTo>
                  <a:cubicBezTo>
                    <a:pt x="1762" y="4196"/>
                    <a:pt x="1714" y="4185"/>
                    <a:pt x="1671" y="4159"/>
                  </a:cubicBezTo>
                  <a:cubicBezTo>
                    <a:pt x="1513" y="4096"/>
                    <a:pt x="1419" y="3844"/>
                    <a:pt x="1513" y="3686"/>
                  </a:cubicBezTo>
                  <a:lnTo>
                    <a:pt x="2931" y="914"/>
                  </a:lnTo>
                  <a:cubicBezTo>
                    <a:pt x="2994" y="772"/>
                    <a:pt x="3120" y="701"/>
                    <a:pt x="3246" y="701"/>
                  </a:cubicBezTo>
                  <a:close/>
                  <a:moveTo>
                    <a:pt x="5955" y="2079"/>
                  </a:moveTo>
                  <a:cubicBezTo>
                    <a:pt x="6144" y="2079"/>
                    <a:pt x="6302" y="2237"/>
                    <a:pt x="6302" y="2426"/>
                  </a:cubicBezTo>
                  <a:lnTo>
                    <a:pt x="6302" y="3844"/>
                  </a:lnTo>
                  <a:cubicBezTo>
                    <a:pt x="6302" y="4064"/>
                    <a:pt x="6144" y="4222"/>
                    <a:pt x="5955" y="4222"/>
                  </a:cubicBezTo>
                  <a:cubicBezTo>
                    <a:pt x="5766" y="4222"/>
                    <a:pt x="5609" y="4064"/>
                    <a:pt x="5609" y="3844"/>
                  </a:cubicBezTo>
                  <a:lnTo>
                    <a:pt x="5609" y="2426"/>
                  </a:lnTo>
                  <a:cubicBezTo>
                    <a:pt x="5609" y="2237"/>
                    <a:pt x="5766" y="2079"/>
                    <a:pt x="5955" y="2079"/>
                  </a:cubicBezTo>
                  <a:close/>
                  <a:moveTo>
                    <a:pt x="347" y="0"/>
                  </a:moveTo>
                  <a:cubicBezTo>
                    <a:pt x="158" y="0"/>
                    <a:pt x="1" y="158"/>
                    <a:pt x="1" y="347"/>
                  </a:cubicBezTo>
                  <a:lnTo>
                    <a:pt x="1" y="4568"/>
                  </a:lnTo>
                  <a:cubicBezTo>
                    <a:pt x="1" y="4757"/>
                    <a:pt x="158" y="4915"/>
                    <a:pt x="347" y="4915"/>
                  </a:cubicBezTo>
                  <a:lnTo>
                    <a:pt x="7720" y="4915"/>
                  </a:lnTo>
                  <a:lnTo>
                    <a:pt x="772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01" name="Google Shape;4401;p63"/>
          <p:cNvGrpSpPr/>
          <p:nvPr/>
        </p:nvGrpSpPr>
        <p:grpSpPr>
          <a:xfrm>
            <a:off x="1156544" y="4184275"/>
            <a:ext cx="279033" cy="279033"/>
            <a:chOff x="-44502875" y="3576975"/>
            <a:chExt cx="300100" cy="300100"/>
          </a:xfrm>
        </p:grpSpPr>
        <p:sp>
          <p:nvSpPr>
            <p:cNvPr id="4402" name="Google Shape;4402;p63"/>
            <p:cNvSpPr/>
            <p:nvPr/>
          </p:nvSpPr>
          <p:spPr>
            <a:xfrm>
              <a:off x="-44466650" y="3576975"/>
              <a:ext cx="53600" cy="18925"/>
            </a:xfrm>
            <a:custGeom>
              <a:rect b="b" l="l" r="r" t="t"/>
              <a:pathLst>
                <a:path extrusionOk="0" h="757" w="2144">
                  <a:moveTo>
                    <a:pt x="348" y="1"/>
                  </a:moveTo>
                  <a:cubicBezTo>
                    <a:pt x="158" y="1"/>
                    <a:pt x="1" y="158"/>
                    <a:pt x="1" y="347"/>
                  </a:cubicBezTo>
                  <a:lnTo>
                    <a:pt x="1" y="757"/>
                  </a:lnTo>
                  <a:lnTo>
                    <a:pt x="2143" y="757"/>
                  </a:lnTo>
                  <a:lnTo>
                    <a:pt x="2143" y="347"/>
                  </a:lnTo>
                  <a:cubicBezTo>
                    <a:pt x="2143" y="158"/>
                    <a:pt x="1986" y="1"/>
                    <a:pt x="176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3" name="Google Shape;4403;p63"/>
            <p:cNvSpPr/>
            <p:nvPr/>
          </p:nvSpPr>
          <p:spPr>
            <a:xfrm>
              <a:off x="-44502875" y="3595100"/>
              <a:ext cx="283575" cy="281975"/>
            </a:xfrm>
            <a:custGeom>
              <a:rect b="b" l="l" r="r" t="t"/>
              <a:pathLst>
                <a:path extrusionOk="0" h="11279" w="11343">
                  <a:moveTo>
                    <a:pt x="10945" y="0"/>
                  </a:moveTo>
                  <a:cubicBezTo>
                    <a:pt x="10854" y="0"/>
                    <a:pt x="10760" y="32"/>
                    <a:pt x="10681" y="95"/>
                  </a:cubicBezTo>
                  <a:lnTo>
                    <a:pt x="10082" y="693"/>
                  </a:lnTo>
                  <a:lnTo>
                    <a:pt x="347" y="693"/>
                  </a:lnTo>
                  <a:cubicBezTo>
                    <a:pt x="158" y="693"/>
                    <a:pt x="1" y="851"/>
                    <a:pt x="1" y="1040"/>
                  </a:cubicBezTo>
                  <a:lnTo>
                    <a:pt x="1" y="2458"/>
                  </a:lnTo>
                  <a:cubicBezTo>
                    <a:pt x="1" y="2647"/>
                    <a:pt x="158" y="2804"/>
                    <a:pt x="347" y="2804"/>
                  </a:cubicBezTo>
                  <a:lnTo>
                    <a:pt x="7940" y="2804"/>
                  </a:lnTo>
                  <a:lnTo>
                    <a:pt x="3561" y="7215"/>
                  </a:lnTo>
                  <a:lnTo>
                    <a:pt x="3561" y="3529"/>
                  </a:lnTo>
                  <a:lnTo>
                    <a:pt x="1418" y="3529"/>
                  </a:lnTo>
                  <a:lnTo>
                    <a:pt x="1418" y="9357"/>
                  </a:lnTo>
                  <a:lnTo>
                    <a:pt x="820" y="9956"/>
                  </a:lnTo>
                  <a:cubicBezTo>
                    <a:pt x="725" y="10050"/>
                    <a:pt x="725" y="10302"/>
                    <a:pt x="820" y="10460"/>
                  </a:cubicBezTo>
                  <a:cubicBezTo>
                    <a:pt x="914" y="10523"/>
                    <a:pt x="977" y="10586"/>
                    <a:pt x="1072" y="10586"/>
                  </a:cubicBezTo>
                  <a:cubicBezTo>
                    <a:pt x="1135" y="10586"/>
                    <a:pt x="1261" y="10523"/>
                    <a:pt x="1292" y="10460"/>
                  </a:cubicBezTo>
                  <a:lnTo>
                    <a:pt x="1891" y="9861"/>
                  </a:lnTo>
                  <a:lnTo>
                    <a:pt x="7719" y="9861"/>
                  </a:lnTo>
                  <a:lnTo>
                    <a:pt x="7719" y="7750"/>
                  </a:lnTo>
                  <a:lnTo>
                    <a:pt x="4033" y="7750"/>
                  </a:lnTo>
                  <a:lnTo>
                    <a:pt x="8444" y="3340"/>
                  </a:lnTo>
                  <a:lnTo>
                    <a:pt x="8444" y="10932"/>
                  </a:lnTo>
                  <a:cubicBezTo>
                    <a:pt x="8444" y="11121"/>
                    <a:pt x="8602" y="11279"/>
                    <a:pt x="8791" y="11279"/>
                  </a:cubicBezTo>
                  <a:lnTo>
                    <a:pt x="10208" y="11279"/>
                  </a:lnTo>
                  <a:cubicBezTo>
                    <a:pt x="10397" y="11279"/>
                    <a:pt x="10555" y="11121"/>
                    <a:pt x="10555" y="10932"/>
                  </a:cubicBezTo>
                  <a:lnTo>
                    <a:pt x="10555" y="1197"/>
                  </a:lnTo>
                  <a:lnTo>
                    <a:pt x="11153" y="599"/>
                  </a:lnTo>
                  <a:cubicBezTo>
                    <a:pt x="11343" y="441"/>
                    <a:pt x="11343" y="252"/>
                    <a:pt x="11185" y="95"/>
                  </a:cubicBezTo>
                  <a:cubicBezTo>
                    <a:pt x="11122" y="32"/>
                    <a:pt x="11035" y="0"/>
                    <a:pt x="1094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4" name="Google Shape;4404;p63"/>
            <p:cNvSpPr/>
            <p:nvPr/>
          </p:nvSpPr>
          <p:spPr>
            <a:xfrm>
              <a:off x="-44221675" y="3788850"/>
              <a:ext cx="18900" cy="52800"/>
            </a:xfrm>
            <a:custGeom>
              <a:rect b="b" l="l" r="r" t="t"/>
              <a:pathLst>
                <a:path extrusionOk="0" h="2112" w="756">
                  <a:moveTo>
                    <a:pt x="0" y="0"/>
                  </a:moveTo>
                  <a:lnTo>
                    <a:pt x="0" y="2111"/>
                  </a:lnTo>
                  <a:lnTo>
                    <a:pt x="410" y="2111"/>
                  </a:lnTo>
                  <a:cubicBezTo>
                    <a:pt x="599" y="2111"/>
                    <a:pt x="756" y="1954"/>
                    <a:pt x="756" y="1765"/>
                  </a:cubicBezTo>
                  <a:lnTo>
                    <a:pt x="756" y="347"/>
                  </a:lnTo>
                  <a:cubicBezTo>
                    <a:pt x="756" y="158"/>
                    <a:pt x="599" y="0"/>
                    <a:pt x="41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05" name="Google Shape;4405;p63"/>
          <p:cNvGrpSpPr/>
          <p:nvPr/>
        </p:nvGrpSpPr>
        <p:grpSpPr>
          <a:xfrm>
            <a:off x="5091911" y="1999846"/>
            <a:ext cx="276236" cy="275025"/>
            <a:chOff x="-13946200" y="3647075"/>
            <a:chExt cx="353650" cy="352100"/>
          </a:xfrm>
        </p:grpSpPr>
        <p:sp>
          <p:nvSpPr>
            <p:cNvPr id="4406" name="Google Shape;4406;p63"/>
            <p:cNvSpPr/>
            <p:nvPr/>
          </p:nvSpPr>
          <p:spPr>
            <a:xfrm>
              <a:off x="-13717000" y="3647075"/>
              <a:ext cx="124450" cy="144150"/>
            </a:xfrm>
            <a:custGeom>
              <a:rect b="b" l="l" r="r" t="t"/>
              <a:pathLst>
                <a:path extrusionOk="0" h="5766" w="4978">
                  <a:moveTo>
                    <a:pt x="0" y="1"/>
                  </a:moveTo>
                  <a:lnTo>
                    <a:pt x="0" y="2868"/>
                  </a:lnTo>
                  <a:cubicBezTo>
                    <a:pt x="0" y="4317"/>
                    <a:pt x="1103" y="5514"/>
                    <a:pt x="2489" y="5703"/>
                  </a:cubicBezTo>
                  <a:cubicBezTo>
                    <a:pt x="1985" y="5167"/>
                    <a:pt x="1670" y="4474"/>
                    <a:pt x="1670" y="3687"/>
                  </a:cubicBezTo>
                  <a:lnTo>
                    <a:pt x="1670" y="2017"/>
                  </a:lnTo>
                  <a:cubicBezTo>
                    <a:pt x="1670" y="1796"/>
                    <a:pt x="1859" y="1607"/>
                    <a:pt x="2079" y="1607"/>
                  </a:cubicBezTo>
                  <a:cubicBezTo>
                    <a:pt x="2268" y="1607"/>
                    <a:pt x="2489" y="1796"/>
                    <a:pt x="2489" y="2017"/>
                  </a:cubicBezTo>
                  <a:lnTo>
                    <a:pt x="2489" y="3687"/>
                  </a:lnTo>
                  <a:cubicBezTo>
                    <a:pt x="2489" y="4821"/>
                    <a:pt x="3434" y="5766"/>
                    <a:pt x="4568" y="5766"/>
                  </a:cubicBezTo>
                  <a:lnTo>
                    <a:pt x="4978" y="5766"/>
                  </a:lnTo>
                  <a:lnTo>
                    <a:pt x="4978" y="379"/>
                  </a:lnTo>
                  <a:cubicBezTo>
                    <a:pt x="4978" y="127"/>
                    <a:pt x="4789" y="1"/>
                    <a:pt x="456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7" name="Google Shape;4407;p63"/>
            <p:cNvSpPr/>
            <p:nvPr/>
          </p:nvSpPr>
          <p:spPr>
            <a:xfrm>
              <a:off x="-13801275" y="3647075"/>
              <a:ext cx="63025" cy="61075"/>
            </a:xfrm>
            <a:custGeom>
              <a:rect b="b" l="l" r="r" t="t"/>
              <a:pathLst>
                <a:path extrusionOk="0" h="2443" w="2521">
                  <a:moveTo>
                    <a:pt x="0" y="1"/>
                  </a:moveTo>
                  <a:lnTo>
                    <a:pt x="0" y="2017"/>
                  </a:lnTo>
                  <a:cubicBezTo>
                    <a:pt x="347" y="2300"/>
                    <a:pt x="796" y="2442"/>
                    <a:pt x="1248" y="2442"/>
                  </a:cubicBezTo>
                  <a:cubicBezTo>
                    <a:pt x="1701" y="2442"/>
                    <a:pt x="2158" y="2300"/>
                    <a:pt x="2520" y="2017"/>
                  </a:cubicBezTo>
                  <a:lnTo>
                    <a:pt x="252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8" name="Google Shape;4408;p63"/>
            <p:cNvSpPr/>
            <p:nvPr/>
          </p:nvSpPr>
          <p:spPr>
            <a:xfrm>
              <a:off x="-13946200" y="3647075"/>
              <a:ext cx="124450" cy="143400"/>
            </a:xfrm>
            <a:custGeom>
              <a:rect b="b" l="l" r="r" t="t"/>
              <a:pathLst>
                <a:path extrusionOk="0" h="5736" w="4978">
                  <a:moveTo>
                    <a:pt x="441" y="1"/>
                  </a:moveTo>
                  <a:cubicBezTo>
                    <a:pt x="189" y="1"/>
                    <a:pt x="0" y="190"/>
                    <a:pt x="0" y="379"/>
                  </a:cubicBezTo>
                  <a:lnTo>
                    <a:pt x="0" y="5734"/>
                  </a:lnTo>
                  <a:lnTo>
                    <a:pt x="441" y="5734"/>
                  </a:lnTo>
                  <a:cubicBezTo>
                    <a:pt x="460" y="5735"/>
                    <a:pt x="478" y="5735"/>
                    <a:pt x="496" y="5735"/>
                  </a:cubicBezTo>
                  <a:cubicBezTo>
                    <a:pt x="1605" y="5735"/>
                    <a:pt x="2489" y="4802"/>
                    <a:pt x="2489" y="3687"/>
                  </a:cubicBezTo>
                  <a:lnTo>
                    <a:pt x="2489" y="2048"/>
                  </a:lnTo>
                  <a:cubicBezTo>
                    <a:pt x="2489" y="1796"/>
                    <a:pt x="2678" y="1607"/>
                    <a:pt x="2867" y="1607"/>
                  </a:cubicBezTo>
                  <a:cubicBezTo>
                    <a:pt x="3119" y="1607"/>
                    <a:pt x="3308" y="1796"/>
                    <a:pt x="3308" y="2048"/>
                  </a:cubicBezTo>
                  <a:lnTo>
                    <a:pt x="3308" y="3687"/>
                  </a:lnTo>
                  <a:cubicBezTo>
                    <a:pt x="3308" y="4474"/>
                    <a:pt x="2993" y="5199"/>
                    <a:pt x="2489" y="5703"/>
                  </a:cubicBezTo>
                  <a:cubicBezTo>
                    <a:pt x="3907" y="5514"/>
                    <a:pt x="4978" y="4317"/>
                    <a:pt x="4978" y="2868"/>
                  </a:cubicBezTo>
                  <a:lnTo>
                    <a:pt x="497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9" name="Google Shape;4409;p63"/>
            <p:cNvSpPr/>
            <p:nvPr/>
          </p:nvSpPr>
          <p:spPr>
            <a:xfrm>
              <a:off x="-13946200" y="3873900"/>
              <a:ext cx="352875" cy="125275"/>
            </a:xfrm>
            <a:custGeom>
              <a:rect b="b" l="l" r="r" t="t"/>
              <a:pathLst>
                <a:path extrusionOk="0" h="5011" w="14115">
                  <a:moveTo>
                    <a:pt x="4915" y="1"/>
                  </a:moveTo>
                  <a:lnTo>
                    <a:pt x="5766" y="1639"/>
                  </a:lnTo>
                  <a:cubicBezTo>
                    <a:pt x="5829" y="1797"/>
                    <a:pt x="5797" y="1986"/>
                    <a:pt x="5671" y="2112"/>
                  </a:cubicBezTo>
                  <a:cubicBezTo>
                    <a:pt x="5388" y="2332"/>
                    <a:pt x="5072" y="2458"/>
                    <a:pt x="4726" y="2458"/>
                  </a:cubicBezTo>
                  <a:cubicBezTo>
                    <a:pt x="4253" y="2458"/>
                    <a:pt x="3812" y="2206"/>
                    <a:pt x="3560" y="1828"/>
                  </a:cubicBezTo>
                  <a:cubicBezTo>
                    <a:pt x="3434" y="1671"/>
                    <a:pt x="3245" y="1592"/>
                    <a:pt x="3056" y="1592"/>
                  </a:cubicBezTo>
                  <a:cubicBezTo>
                    <a:pt x="2867" y="1592"/>
                    <a:pt x="2678" y="1671"/>
                    <a:pt x="2552" y="1828"/>
                  </a:cubicBezTo>
                  <a:cubicBezTo>
                    <a:pt x="2289" y="2214"/>
                    <a:pt x="1845" y="2411"/>
                    <a:pt x="1397" y="2411"/>
                  </a:cubicBezTo>
                  <a:cubicBezTo>
                    <a:pt x="931" y="2411"/>
                    <a:pt x="462" y="2199"/>
                    <a:pt x="189" y="1765"/>
                  </a:cubicBezTo>
                  <a:cubicBezTo>
                    <a:pt x="158" y="1702"/>
                    <a:pt x="95" y="1671"/>
                    <a:pt x="0" y="1608"/>
                  </a:cubicBezTo>
                  <a:lnTo>
                    <a:pt x="0" y="4569"/>
                  </a:lnTo>
                  <a:cubicBezTo>
                    <a:pt x="0" y="4821"/>
                    <a:pt x="189" y="5010"/>
                    <a:pt x="441" y="5010"/>
                  </a:cubicBezTo>
                  <a:lnTo>
                    <a:pt x="13705" y="5010"/>
                  </a:lnTo>
                  <a:cubicBezTo>
                    <a:pt x="13957" y="5010"/>
                    <a:pt x="14114" y="4821"/>
                    <a:pt x="14114" y="4569"/>
                  </a:cubicBezTo>
                  <a:lnTo>
                    <a:pt x="14114" y="1608"/>
                  </a:lnTo>
                  <a:cubicBezTo>
                    <a:pt x="14020" y="1671"/>
                    <a:pt x="13957" y="1702"/>
                    <a:pt x="13894" y="1765"/>
                  </a:cubicBezTo>
                  <a:cubicBezTo>
                    <a:pt x="13637" y="2199"/>
                    <a:pt x="13176" y="2411"/>
                    <a:pt x="12710" y="2411"/>
                  </a:cubicBezTo>
                  <a:cubicBezTo>
                    <a:pt x="12261" y="2411"/>
                    <a:pt x="11809" y="2214"/>
                    <a:pt x="11531" y="1828"/>
                  </a:cubicBezTo>
                  <a:cubicBezTo>
                    <a:pt x="11421" y="1671"/>
                    <a:pt x="11240" y="1592"/>
                    <a:pt x="11054" y="1592"/>
                  </a:cubicBezTo>
                  <a:cubicBezTo>
                    <a:pt x="10869" y="1592"/>
                    <a:pt x="10680" y="1671"/>
                    <a:pt x="10554" y="1828"/>
                  </a:cubicBezTo>
                  <a:cubicBezTo>
                    <a:pt x="10271" y="2206"/>
                    <a:pt x="9861" y="2458"/>
                    <a:pt x="9389" y="2458"/>
                  </a:cubicBezTo>
                  <a:cubicBezTo>
                    <a:pt x="9011" y="2458"/>
                    <a:pt x="8664" y="2332"/>
                    <a:pt x="8444" y="2112"/>
                  </a:cubicBezTo>
                  <a:cubicBezTo>
                    <a:pt x="8317" y="1986"/>
                    <a:pt x="8286" y="1797"/>
                    <a:pt x="8349" y="1639"/>
                  </a:cubicBezTo>
                  <a:lnTo>
                    <a:pt x="916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0" name="Google Shape;4410;p63"/>
            <p:cNvSpPr/>
            <p:nvPr/>
          </p:nvSpPr>
          <p:spPr>
            <a:xfrm>
              <a:off x="-13713850" y="3810125"/>
              <a:ext cx="120525" cy="105075"/>
            </a:xfrm>
            <a:custGeom>
              <a:rect b="b" l="l" r="r" t="t"/>
              <a:pathLst>
                <a:path extrusionOk="0" h="4203" w="4821">
                  <a:moveTo>
                    <a:pt x="2079" y="0"/>
                  </a:moveTo>
                  <a:lnTo>
                    <a:pt x="0" y="4190"/>
                  </a:lnTo>
                  <a:lnTo>
                    <a:pt x="189" y="4190"/>
                  </a:lnTo>
                  <a:cubicBezTo>
                    <a:pt x="378" y="4127"/>
                    <a:pt x="504" y="4064"/>
                    <a:pt x="599" y="3938"/>
                  </a:cubicBezTo>
                  <a:cubicBezTo>
                    <a:pt x="882" y="3529"/>
                    <a:pt x="1323" y="3324"/>
                    <a:pt x="1764" y="3324"/>
                  </a:cubicBezTo>
                  <a:cubicBezTo>
                    <a:pt x="2205" y="3324"/>
                    <a:pt x="2647" y="3529"/>
                    <a:pt x="2930" y="3938"/>
                  </a:cubicBezTo>
                  <a:cubicBezTo>
                    <a:pt x="3027" y="4099"/>
                    <a:pt x="3197" y="4202"/>
                    <a:pt x="3386" y="4202"/>
                  </a:cubicBezTo>
                  <a:cubicBezTo>
                    <a:pt x="3568" y="4202"/>
                    <a:pt x="3768" y="4107"/>
                    <a:pt x="3938" y="3875"/>
                  </a:cubicBezTo>
                  <a:cubicBezTo>
                    <a:pt x="4190" y="3560"/>
                    <a:pt x="4505" y="3403"/>
                    <a:pt x="4820" y="3308"/>
                  </a:cubicBezTo>
                  <a:lnTo>
                    <a:pt x="4820" y="95"/>
                  </a:lnTo>
                  <a:lnTo>
                    <a:pt x="2741" y="95"/>
                  </a:lnTo>
                  <a:cubicBezTo>
                    <a:pt x="2521" y="95"/>
                    <a:pt x="2332" y="32"/>
                    <a:pt x="207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1" name="Google Shape;4411;p63"/>
            <p:cNvSpPr/>
            <p:nvPr/>
          </p:nvSpPr>
          <p:spPr>
            <a:xfrm>
              <a:off x="-13946200" y="3810125"/>
              <a:ext cx="121300" cy="105175"/>
            </a:xfrm>
            <a:custGeom>
              <a:rect b="b" l="l" r="r" t="t"/>
              <a:pathLst>
                <a:path extrusionOk="0" h="4207" w="4852">
                  <a:moveTo>
                    <a:pt x="2773" y="0"/>
                  </a:moveTo>
                  <a:cubicBezTo>
                    <a:pt x="2521" y="32"/>
                    <a:pt x="2332" y="95"/>
                    <a:pt x="2080" y="95"/>
                  </a:cubicBezTo>
                  <a:lnTo>
                    <a:pt x="0" y="95"/>
                  </a:lnTo>
                  <a:lnTo>
                    <a:pt x="0" y="3340"/>
                  </a:lnTo>
                  <a:cubicBezTo>
                    <a:pt x="315" y="3434"/>
                    <a:pt x="630" y="3592"/>
                    <a:pt x="882" y="3907"/>
                  </a:cubicBezTo>
                  <a:cubicBezTo>
                    <a:pt x="1048" y="4118"/>
                    <a:pt x="1244" y="4206"/>
                    <a:pt x="1422" y="4206"/>
                  </a:cubicBezTo>
                  <a:cubicBezTo>
                    <a:pt x="1617" y="4206"/>
                    <a:pt x="1792" y="4102"/>
                    <a:pt x="1890" y="3938"/>
                  </a:cubicBezTo>
                  <a:cubicBezTo>
                    <a:pt x="2174" y="3529"/>
                    <a:pt x="2615" y="3324"/>
                    <a:pt x="3056" y="3324"/>
                  </a:cubicBezTo>
                  <a:cubicBezTo>
                    <a:pt x="3497" y="3324"/>
                    <a:pt x="3938" y="3529"/>
                    <a:pt x="4222" y="3938"/>
                  </a:cubicBezTo>
                  <a:cubicBezTo>
                    <a:pt x="4285" y="4096"/>
                    <a:pt x="4442" y="4190"/>
                    <a:pt x="4663" y="4190"/>
                  </a:cubicBezTo>
                  <a:lnTo>
                    <a:pt x="4852" y="4190"/>
                  </a:lnTo>
                  <a:lnTo>
                    <a:pt x="277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12" name="Google Shape;4412;p63"/>
          <p:cNvGrpSpPr/>
          <p:nvPr/>
        </p:nvGrpSpPr>
        <p:grpSpPr>
          <a:xfrm>
            <a:off x="6837261" y="1562656"/>
            <a:ext cx="276861" cy="274713"/>
            <a:chOff x="-12163025" y="3214275"/>
            <a:chExt cx="354450" cy="351700"/>
          </a:xfrm>
        </p:grpSpPr>
        <p:sp>
          <p:nvSpPr>
            <p:cNvPr id="4413" name="Google Shape;4413;p63"/>
            <p:cNvSpPr/>
            <p:nvPr/>
          </p:nvSpPr>
          <p:spPr>
            <a:xfrm>
              <a:off x="-12163025" y="3214275"/>
              <a:ext cx="354450" cy="165025"/>
            </a:xfrm>
            <a:custGeom>
              <a:rect b="b" l="l" r="r" t="t"/>
              <a:pathLst>
                <a:path extrusionOk="0" h="6601" w="14178">
                  <a:moveTo>
                    <a:pt x="10271" y="1812"/>
                  </a:moveTo>
                  <a:cubicBezTo>
                    <a:pt x="10649" y="1812"/>
                    <a:pt x="10996" y="1844"/>
                    <a:pt x="11342" y="1970"/>
                  </a:cubicBezTo>
                  <a:cubicBezTo>
                    <a:pt x="11626" y="2064"/>
                    <a:pt x="11846" y="2096"/>
                    <a:pt x="12130" y="2096"/>
                  </a:cubicBezTo>
                  <a:cubicBezTo>
                    <a:pt x="12350" y="2096"/>
                    <a:pt x="12508" y="2285"/>
                    <a:pt x="12508" y="2505"/>
                  </a:cubicBezTo>
                  <a:lnTo>
                    <a:pt x="12508" y="2820"/>
                  </a:lnTo>
                  <a:cubicBezTo>
                    <a:pt x="12508" y="3955"/>
                    <a:pt x="11563" y="4900"/>
                    <a:pt x="10429" y="4900"/>
                  </a:cubicBezTo>
                  <a:lnTo>
                    <a:pt x="9767" y="4900"/>
                  </a:lnTo>
                  <a:cubicBezTo>
                    <a:pt x="9105" y="4900"/>
                    <a:pt x="8507" y="4553"/>
                    <a:pt x="8192" y="3923"/>
                  </a:cubicBezTo>
                  <a:lnTo>
                    <a:pt x="7908" y="3324"/>
                  </a:lnTo>
                  <a:cubicBezTo>
                    <a:pt x="7877" y="3198"/>
                    <a:pt x="7908" y="3041"/>
                    <a:pt x="8034" y="2883"/>
                  </a:cubicBezTo>
                  <a:lnTo>
                    <a:pt x="8349" y="2568"/>
                  </a:lnTo>
                  <a:cubicBezTo>
                    <a:pt x="8979" y="1938"/>
                    <a:pt x="9735" y="1812"/>
                    <a:pt x="10271" y="1812"/>
                  </a:cubicBezTo>
                  <a:close/>
                  <a:moveTo>
                    <a:pt x="3939" y="1844"/>
                  </a:moveTo>
                  <a:cubicBezTo>
                    <a:pt x="4474" y="1844"/>
                    <a:pt x="5262" y="1970"/>
                    <a:pt x="5892" y="2600"/>
                  </a:cubicBezTo>
                  <a:lnTo>
                    <a:pt x="6207" y="2915"/>
                  </a:lnTo>
                  <a:cubicBezTo>
                    <a:pt x="6333" y="3041"/>
                    <a:pt x="6364" y="3230"/>
                    <a:pt x="6301" y="3387"/>
                  </a:cubicBezTo>
                  <a:lnTo>
                    <a:pt x="6018" y="3986"/>
                  </a:lnTo>
                  <a:cubicBezTo>
                    <a:pt x="5703" y="4585"/>
                    <a:pt x="5104" y="4963"/>
                    <a:pt x="4443" y="4963"/>
                  </a:cubicBezTo>
                  <a:lnTo>
                    <a:pt x="3781" y="4963"/>
                  </a:lnTo>
                  <a:cubicBezTo>
                    <a:pt x="2647" y="4963"/>
                    <a:pt x="1702" y="4018"/>
                    <a:pt x="1702" y="2883"/>
                  </a:cubicBezTo>
                  <a:lnTo>
                    <a:pt x="1702" y="2537"/>
                  </a:lnTo>
                  <a:lnTo>
                    <a:pt x="1733" y="2537"/>
                  </a:lnTo>
                  <a:cubicBezTo>
                    <a:pt x="1733" y="2285"/>
                    <a:pt x="1891" y="2127"/>
                    <a:pt x="2111" y="2127"/>
                  </a:cubicBezTo>
                  <a:cubicBezTo>
                    <a:pt x="2395" y="2127"/>
                    <a:pt x="2678" y="2096"/>
                    <a:pt x="2899" y="2001"/>
                  </a:cubicBezTo>
                  <a:cubicBezTo>
                    <a:pt x="3277" y="1907"/>
                    <a:pt x="3623" y="1844"/>
                    <a:pt x="3939" y="1844"/>
                  </a:cubicBezTo>
                  <a:close/>
                  <a:moveTo>
                    <a:pt x="13784" y="1"/>
                  </a:moveTo>
                  <a:cubicBezTo>
                    <a:pt x="13713" y="1"/>
                    <a:pt x="13642" y="16"/>
                    <a:pt x="13579" y="48"/>
                  </a:cubicBezTo>
                  <a:lnTo>
                    <a:pt x="13043" y="331"/>
                  </a:lnTo>
                  <a:cubicBezTo>
                    <a:pt x="12798" y="445"/>
                    <a:pt x="12552" y="502"/>
                    <a:pt x="12299" y="502"/>
                  </a:cubicBezTo>
                  <a:cubicBezTo>
                    <a:pt x="12131" y="502"/>
                    <a:pt x="11960" y="476"/>
                    <a:pt x="11783" y="426"/>
                  </a:cubicBezTo>
                  <a:cubicBezTo>
                    <a:pt x="11291" y="283"/>
                    <a:pt x="10793" y="213"/>
                    <a:pt x="10307" y="213"/>
                  </a:cubicBezTo>
                  <a:cubicBezTo>
                    <a:pt x="9083" y="213"/>
                    <a:pt x="7932" y="654"/>
                    <a:pt x="7121" y="1466"/>
                  </a:cubicBezTo>
                  <a:lnTo>
                    <a:pt x="7089" y="1497"/>
                  </a:lnTo>
                  <a:lnTo>
                    <a:pt x="7058" y="1466"/>
                  </a:lnTo>
                  <a:cubicBezTo>
                    <a:pt x="6246" y="654"/>
                    <a:pt x="5127" y="213"/>
                    <a:pt x="3898" y="213"/>
                  </a:cubicBezTo>
                  <a:cubicBezTo>
                    <a:pt x="3410" y="213"/>
                    <a:pt x="2905" y="283"/>
                    <a:pt x="2395" y="426"/>
                  </a:cubicBezTo>
                  <a:cubicBezTo>
                    <a:pt x="2231" y="476"/>
                    <a:pt x="2062" y="502"/>
                    <a:pt x="1892" y="502"/>
                  </a:cubicBezTo>
                  <a:cubicBezTo>
                    <a:pt x="1637" y="502"/>
                    <a:pt x="1380" y="445"/>
                    <a:pt x="1135" y="331"/>
                  </a:cubicBezTo>
                  <a:lnTo>
                    <a:pt x="599" y="48"/>
                  </a:lnTo>
                  <a:cubicBezTo>
                    <a:pt x="546" y="21"/>
                    <a:pt x="487" y="12"/>
                    <a:pt x="427" y="12"/>
                  </a:cubicBezTo>
                  <a:cubicBezTo>
                    <a:pt x="345" y="12"/>
                    <a:pt x="262" y="30"/>
                    <a:pt x="189" y="48"/>
                  </a:cubicBezTo>
                  <a:cubicBezTo>
                    <a:pt x="95" y="111"/>
                    <a:pt x="0" y="237"/>
                    <a:pt x="0" y="394"/>
                  </a:cubicBezTo>
                  <a:lnTo>
                    <a:pt x="0" y="2883"/>
                  </a:lnTo>
                  <a:cubicBezTo>
                    <a:pt x="63" y="4931"/>
                    <a:pt x="1733" y="6601"/>
                    <a:pt x="3781" y="6601"/>
                  </a:cubicBezTo>
                  <a:lnTo>
                    <a:pt x="4443" y="6601"/>
                  </a:lnTo>
                  <a:cubicBezTo>
                    <a:pt x="5514" y="6601"/>
                    <a:pt x="6490" y="6128"/>
                    <a:pt x="7121" y="5278"/>
                  </a:cubicBezTo>
                  <a:cubicBezTo>
                    <a:pt x="7751" y="6128"/>
                    <a:pt x="8727" y="6601"/>
                    <a:pt x="9798" y="6601"/>
                  </a:cubicBezTo>
                  <a:lnTo>
                    <a:pt x="10460" y="6601"/>
                  </a:lnTo>
                  <a:cubicBezTo>
                    <a:pt x="12508" y="6601"/>
                    <a:pt x="14178" y="4931"/>
                    <a:pt x="14178" y="2883"/>
                  </a:cubicBezTo>
                  <a:lnTo>
                    <a:pt x="14178" y="394"/>
                  </a:lnTo>
                  <a:cubicBezTo>
                    <a:pt x="14178" y="237"/>
                    <a:pt x="14083" y="142"/>
                    <a:pt x="13989" y="48"/>
                  </a:cubicBezTo>
                  <a:cubicBezTo>
                    <a:pt x="13926" y="16"/>
                    <a:pt x="13855" y="1"/>
                    <a:pt x="1378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4" name="Google Shape;4414;p63"/>
            <p:cNvSpPr/>
            <p:nvPr/>
          </p:nvSpPr>
          <p:spPr>
            <a:xfrm>
              <a:off x="-12161450" y="3503725"/>
              <a:ext cx="41775" cy="62250"/>
            </a:xfrm>
            <a:custGeom>
              <a:rect b="b" l="l" r="r" t="t"/>
              <a:pathLst>
                <a:path extrusionOk="0" h="2490" w="1671">
                  <a:moveTo>
                    <a:pt x="0" y="1"/>
                  </a:moveTo>
                  <a:lnTo>
                    <a:pt x="0" y="1670"/>
                  </a:lnTo>
                  <a:cubicBezTo>
                    <a:pt x="0" y="2143"/>
                    <a:pt x="378" y="2490"/>
                    <a:pt x="851" y="2490"/>
                  </a:cubicBezTo>
                  <a:cubicBezTo>
                    <a:pt x="1324" y="2490"/>
                    <a:pt x="1670" y="2143"/>
                    <a:pt x="1670" y="1670"/>
                  </a:cubicBezTo>
                  <a:lnTo>
                    <a:pt x="167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5" name="Google Shape;4415;p63"/>
            <p:cNvSpPr/>
            <p:nvPr/>
          </p:nvSpPr>
          <p:spPr>
            <a:xfrm>
              <a:off x="-12161450" y="3350150"/>
              <a:ext cx="41775" cy="133125"/>
            </a:xfrm>
            <a:custGeom>
              <a:rect b="b" l="l" r="r" t="t"/>
              <a:pathLst>
                <a:path extrusionOk="0" h="5325" w="1671">
                  <a:moveTo>
                    <a:pt x="0" y="0"/>
                  </a:moveTo>
                  <a:lnTo>
                    <a:pt x="0" y="5325"/>
                  </a:lnTo>
                  <a:lnTo>
                    <a:pt x="1670" y="5325"/>
                  </a:lnTo>
                  <a:lnTo>
                    <a:pt x="1670" y="1481"/>
                  </a:lnTo>
                  <a:cubicBezTo>
                    <a:pt x="1009" y="1103"/>
                    <a:pt x="441" y="630"/>
                    <a:pt x="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16" name="Google Shape;4416;p63"/>
          <p:cNvGrpSpPr/>
          <p:nvPr/>
        </p:nvGrpSpPr>
        <p:grpSpPr>
          <a:xfrm>
            <a:off x="6837866" y="1999240"/>
            <a:ext cx="275650" cy="276236"/>
            <a:chOff x="-12160675" y="3647875"/>
            <a:chExt cx="352900" cy="353650"/>
          </a:xfrm>
        </p:grpSpPr>
        <p:sp>
          <p:nvSpPr>
            <p:cNvPr id="4417" name="Google Shape;4417;p63"/>
            <p:cNvSpPr/>
            <p:nvPr/>
          </p:nvSpPr>
          <p:spPr>
            <a:xfrm>
              <a:off x="-12059850" y="3958975"/>
              <a:ext cx="149675" cy="42550"/>
            </a:xfrm>
            <a:custGeom>
              <a:rect b="b" l="l" r="r" t="t"/>
              <a:pathLst>
                <a:path extrusionOk="0" h="1702" w="5987">
                  <a:moveTo>
                    <a:pt x="1" y="0"/>
                  </a:moveTo>
                  <a:lnTo>
                    <a:pt x="1009" y="1481"/>
                  </a:lnTo>
                  <a:cubicBezTo>
                    <a:pt x="1072" y="1607"/>
                    <a:pt x="1198" y="1702"/>
                    <a:pt x="1355" y="1702"/>
                  </a:cubicBezTo>
                  <a:lnTo>
                    <a:pt x="4663" y="1702"/>
                  </a:lnTo>
                  <a:cubicBezTo>
                    <a:pt x="4821" y="1702"/>
                    <a:pt x="4947" y="1607"/>
                    <a:pt x="5010" y="1481"/>
                  </a:cubicBezTo>
                  <a:lnTo>
                    <a:pt x="598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8" name="Google Shape;4418;p63"/>
            <p:cNvSpPr/>
            <p:nvPr/>
          </p:nvSpPr>
          <p:spPr>
            <a:xfrm>
              <a:off x="-11850350" y="3749475"/>
              <a:ext cx="42575" cy="149675"/>
            </a:xfrm>
            <a:custGeom>
              <a:rect b="b" l="l" r="r" t="t"/>
              <a:pathLst>
                <a:path extrusionOk="0" h="5987" w="1703">
                  <a:moveTo>
                    <a:pt x="1" y="0"/>
                  </a:moveTo>
                  <a:lnTo>
                    <a:pt x="1" y="5986"/>
                  </a:lnTo>
                  <a:lnTo>
                    <a:pt x="1513" y="4978"/>
                  </a:lnTo>
                  <a:cubicBezTo>
                    <a:pt x="1639" y="4915"/>
                    <a:pt x="1702" y="4789"/>
                    <a:pt x="1702" y="4631"/>
                  </a:cubicBezTo>
                  <a:lnTo>
                    <a:pt x="1702" y="1323"/>
                  </a:lnTo>
                  <a:cubicBezTo>
                    <a:pt x="1702" y="1166"/>
                    <a:pt x="1639" y="1040"/>
                    <a:pt x="1513" y="977"/>
                  </a:cubicBezTo>
                  <a:lnTo>
                    <a:pt x="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9" name="Google Shape;4419;p63"/>
            <p:cNvSpPr/>
            <p:nvPr/>
          </p:nvSpPr>
          <p:spPr>
            <a:xfrm>
              <a:off x="-12059850" y="3647875"/>
              <a:ext cx="148875" cy="42550"/>
            </a:xfrm>
            <a:custGeom>
              <a:rect b="b" l="l" r="r" t="t"/>
              <a:pathLst>
                <a:path extrusionOk="0" h="1702" w="5955">
                  <a:moveTo>
                    <a:pt x="1355" y="0"/>
                  </a:moveTo>
                  <a:cubicBezTo>
                    <a:pt x="1198" y="0"/>
                    <a:pt x="1072" y="63"/>
                    <a:pt x="977" y="189"/>
                  </a:cubicBezTo>
                  <a:lnTo>
                    <a:pt x="1" y="1701"/>
                  </a:lnTo>
                  <a:lnTo>
                    <a:pt x="5955" y="1701"/>
                  </a:lnTo>
                  <a:lnTo>
                    <a:pt x="4978" y="189"/>
                  </a:lnTo>
                  <a:cubicBezTo>
                    <a:pt x="4947" y="63"/>
                    <a:pt x="4821" y="0"/>
                    <a:pt x="466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0" name="Google Shape;4420;p63"/>
            <p:cNvSpPr/>
            <p:nvPr/>
          </p:nvSpPr>
          <p:spPr>
            <a:xfrm>
              <a:off x="-12160675" y="3750250"/>
              <a:ext cx="41775" cy="148900"/>
            </a:xfrm>
            <a:custGeom>
              <a:rect b="b" l="l" r="r" t="t"/>
              <a:pathLst>
                <a:path extrusionOk="0" h="5956" w="1671">
                  <a:moveTo>
                    <a:pt x="1671" y="1"/>
                  </a:moveTo>
                  <a:lnTo>
                    <a:pt x="190" y="977"/>
                  </a:lnTo>
                  <a:cubicBezTo>
                    <a:pt x="64" y="1040"/>
                    <a:pt x="1" y="1166"/>
                    <a:pt x="1" y="1324"/>
                  </a:cubicBezTo>
                  <a:lnTo>
                    <a:pt x="1" y="4632"/>
                  </a:lnTo>
                  <a:cubicBezTo>
                    <a:pt x="1" y="4789"/>
                    <a:pt x="64" y="4915"/>
                    <a:pt x="190" y="4978"/>
                  </a:cubicBezTo>
                  <a:lnTo>
                    <a:pt x="1671" y="5955"/>
                  </a:lnTo>
                  <a:lnTo>
                    <a:pt x="167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1" name="Google Shape;4421;p63"/>
            <p:cNvSpPr/>
            <p:nvPr/>
          </p:nvSpPr>
          <p:spPr>
            <a:xfrm>
              <a:off x="-12099225" y="3710875"/>
              <a:ext cx="228425" cy="226200"/>
            </a:xfrm>
            <a:custGeom>
              <a:rect b="b" l="l" r="r" t="t"/>
              <a:pathLst>
                <a:path extrusionOk="0" h="9048" w="9137">
                  <a:moveTo>
                    <a:pt x="4569" y="820"/>
                  </a:moveTo>
                  <a:cubicBezTo>
                    <a:pt x="6616" y="820"/>
                    <a:pt x="8318" y="2489"/>
                    <a:pt x="8318" y="4537"/>
                  </a:cubicBezTo>
                  <a:cubicBezTo>
                    <a:pt x="8318" y="6553"/>
                    <a:pt x="6616" y="8255"/>
                    <a:pt x="4569" y="8255"/>
                  </a:cubicBezTo>
                  <a:cubicBezTo>
                    <a:pt x="2521" y="8255"/>
                    <a:pt x="882" y="6616"/>
                    <a:pt x="882" y="4537"/>
                  </a:cubicBezTo>
                  <a:cubicBezTo>
                    <a:pt x="882" y="2426"/>
                    <a:pt x="2521" y="820"/>
                    <a:pt x="4569" y="820"/>
                  </a:cubicBezTo>
                  <a:close/>
                  <a:moveTo>
                    <a:pt x="1260" y="0"/>
                  </a:moveTo>
                  <a:cubicBezTo>
                    <a:pt x="599" y="0"/>
                    <a:pt x="0" y="536"/>
                    <a:pt x="0" y="1229"/>
                  </a:cubicBezTo>
                  <a:lnTo>
                    <a:pt x="0" y="7845"/>
                  </a:lnTo>
                  <a:cubicBezTo>
                    <a:pt x="0" y="8507"/>
                    <a:pt x="567" y="9042"/>
                    <a:pt x="1260" y="9042"/>
                  </a:cubicBezTo>
                  <a:lnTo>
                    <a:pt x="7877" y="9042"/>
                  </a:lnTo>
                  <a:cubicBezTo>
                    <a:pt x="7910" y="9046"/>
                    <a:pt x="7944" y="9047"/>
                    <a:pt x="7977" y="9047"/>
                  </a:cubicBezTo>
                  <a:cubicBezTo>
                    <a:pt x="8598" y="9047"/>
                    <a:pt x="9137" y="8503"/>
                    <a:pt x="9137" y="7845"/>
                  </a:cubicBezTo>
                  <a:lnTo>
                    <a:pt x="9137" y="1229"/>
                  </a:lnTo>
                  <a:cubicBezTo>
                    <a:pt x="9137" y="536"/>
                    <a:pt x="8601" y="0"/>
                    <a:pt x="787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2" name="Google Shape;4422;p63"/>
            <p:cNvSpPr/>
            <p:nvPr/>
          </p:nvSpPr>
          <p:spPr>
            <a:xfrm>
              <a:off x="-12056700" y="3751825"/>
              <a:ext cx="144950" cy="144950"/>
            </a:xfrm>
            <a:custGeom>
              <a:rect b="b" l="l" r="r" t="t"/>
              <a:pathLst>
                <a:path extrusionOk="0" h="5798" w="5798">
                  <a:moveTo>
                    <a:pt x="2868" y="788"/>
                  </a:moveTo>
                  <a:cubicBezTo>
                    <a:pt x="4033" y="788"/>
                    <a:pt x="4947" y="1733"/>
                    <a:pt x="4947" y="2899"/>
                  </a:cubicBezTo>
                  <a:cubicBezTo>
                    <a:pt x="4947" y="4033"/>
                    <a:pt x="4033" y="4978"/>
                    <a:pt x="2868" y="4978"/>
                  </a:cubicBezTo>
                  <a:cubicBezTo>
                    <a:pt x="1733" y="4978"/>
                    <a:pt x="788" y="4033"/>
                    <a:pt x="788" y="2899"/>
                  </a:cubicBezTo>
                  <a:cubicBezTo>
                    <a:pt x="788" y="1733"/>
                    <a:pt x="1733" y="788"/>
                    <a:pt x="2868" y="788"/>
                  </a:cubicBezTo>
                  <a:close/>
                  <a:moveTo>
                    <a:pt x="2868" y="1"/>
                  </a:moveTo>
                  <a:cubicBezTo>
                    <a:pt x="1261" y="1"/>
                    <a:pt x="1" y="1324"/>
                    <a:pt x="1" y="2899"/>
                  </a:cubicBezTo>
                  <a:cubicBezTo>
                    <a:pt x="1" y="4506"/>
                    <a:pt x="1292" y="5798"/>
                    <a:pt x="2868" y="5798"/>
                  </a:cubicBezTo>
                  <a:cubicBezTo>
                    <a:pt x="4474" y="5798"/>
                    <a:pt x="5797" y="4506"/>
                    <a:pt x="5797" y="2899"/>
                  </a:cubicBezTo>
                  <a:cubicBezTo>
                    <a:pt x="5797" y="1324"/>
                    <a:pt x="4474" y="1"/>
                    <a:pt x="286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3" name="Google Shape;4423;p63"/>
            <p:cNvSpPr/>
            <p:nvPr/>
          </p:nvSpPr>
          <p:spPr>
            <a:xfrm>
              <a:off x="-12016525" y="3792775"/>
              <a:ext cx="63025" cy="63050"/>
            </a:xfrm>
            <a:custGeom>
              <a:rect b="b" l="l" r="r" t="t"/>
              <a:pathLst>
                <a:path extrusionOk="0" h="2522" w="2521">
                  <a:moveTo>
                    <a:pt x="1261" y="1"/>
                  </a:moveTo>
                  <a:cubicBezTo>
                    <a:pt x="567" y="1"/>
                    <a:pt x="0" y="537"/>
                    <a:pt x="0" y="1261"/>
                  </a:cubicBezTo>
                  <a:cubicBezTo>
                    <a:pt x="0" y="1954"/>
                    <a:pt x="567" y="2521"/>
                    <a:pt x="1261" y="2521"/>
                  </a:cubicBezTo>
                  <a:cubicBezTo>
                    <a:pt x="1954" y="2521"/>
                    <a:pt x="2521" y="1954"/>
                    <a:pt x="2521" y="1261"/>
                  </a:cubicBezTo>
                  <a:cubicBezTo>
                    <a:pt x="2521" y="537"/>
                    <a:pt x="1954" y="1"/>
                    <a:pt x="126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24" name="Google Shape;4424;p63"/>
          <p:cNvGrpSpPr/>
          <p:nvPr/>
        </p:nvGrpSpPr>
        <p:grpSpPr>
          <a:xfrm>
            <a:off x="6838179" y="2433717"/>
            <a:ext cx="275025" cy="276236"/>
            <a:chOff x="-12160675" y="4081850"/>
            <a:chExt cx="352100" cy="353650"/>
          </a:xfrm>
        </p:grpSpPr>
        <p:sp>
          <p:nvSpPr>
            <p:cNvPr id="4425" name="Google Shape;4425;p63"/>
            <p:cNvSpPr/>
            <p:nvPr/>
          </p:nvSpPr>
          <p:spPr>
            <a:xfrm>
              <a:off x="-12014950" y="4081850"/>
              <a:ext cx="61450" cy="62275"/>
            </a:xfrm>
            <a:custGeom>
              <a:rect b="b" l="l" r="r" t="t"/>
              <a:pathLst>
                <a:path extrusionOk="0" h="2491" w="2458">
                  <a:moveTo>
                    <a:pt x="1198" y="0"/>
                  </a:moveTo>
                  <a:cubicBezTo>
                    <a:pt x="536" y="0"/>
                    <a:pt x="0" y="599"/>
                    <a:pt x="0" y="1260"/>
                  </a:cubicBezTo>
                  <a:cubicBezTo>
                    <a:pt x="0" y="1922"/>
                    <a:pt x="536" y="2489"/>
                    <a:pt x="1198" y="2489"/>
                  </a:cubicBezTo>
                  <a:cubicBezTo>
                    <a:pt x="1216" y="2490"/>
                    <a:pt x="1235" y="2490"/>
                    <a:pt x="1253" y="2490"/>
                  </a:cubicBezTo>
                  <a:cubicBezTo>
                    <a:pt x="1892" y="2490"/>
                    <a:pt x="2458" y="1965"/>
                    <a:pt x="2458" y="1260"/>
                  </a:cubicBezTo>
                  <a:cubicBezTo>
                    <a:pt x="2458" y="599"/>
                    <a:pt x="1922" y="0"/>
                    <a:pt x="119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6" name="Google Shape;4426;p63"/>
            <p:cNvSpPr/>
            <p:nvPr/>
          </p:nvSpPr>
          <p:spPr>
            <a:xfrm>
              <a:off x="-12077175" y="4352000"/>
              <a:ext cx="186700" cy="83500"/>
            </a:xfrm>
            <a:custGeom>
              <a:rect b="b" l="l" r="r" t="t"/>
              <a:pathLst>
                <a:path extrusionOk="0" h="3340" w="7468">
                  <a:moveTo>
                    <a:pt x="1639" y="0"/>
                  </a:moveTo>
                  <a:cubicBezTo>
                    <a:pt x="1166" y="0"/>
                    <a:pt x="820" y="347"/>
                    <a:pt x="820" y="819"/>
                  </a:cubicBezTo>
                  <a:lnTo>
                    <a:pt x="820" y="1670"/>
                  </a:lnTo>
                  <a:cubicBezTo>
                    <a:pt x="347" y="1670"/>
                    <a:pt x="0" y="2048"/>
                    <a:pt x="0" y="2521"/>
                  </a:cubicBezTo>
                  <a:lnTo>
                    <a:pt x="0" y="2899"/>
                  </a:lnTo>
                  <a:cubicBezTo>
                    <a:pt x="0" y="3151"/>
                    <a:pt x="189" y="3340"/>
                    <a:pt x="410" y="3340"/>
                  </a:cubicBezTo>
                  <a:lnTo>
                    <a:pt x="7026" y="3340"/>
                  </a:lnTo>
                  <a:cubicBezTo>
                    <a:pt x="7278" y="3340"/>
                    <a:pt x="7467" y="3151"/>
                    <a:pt x="7467" y="2899"/>
                  </a:cubicBezTo>
                  <a:lnTo>
                    <a:pt x="7467" y="2521"/>
                  </a:lnTo>
                  <a:cubicBezTo>
                    <a:pt x="7467" y="2048"/>
                    <a:pt x="7121" y="1670"/>
                    <a:pt x="6648" y="1670"/>
                  </a:cubicBezTo>
                  <a:lnTo>
                    <a:pt x="6648" y="819"/>
                  </a:lnTo>
                  <a:cubicBezTo>
                    <a:pt x="6616" y="347"/>
                    <a:pt x="6207" y="0"/>
                    <a:pt x="576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7" name="Google Shape;4427;p63"/>
            <p:cNvSpPr/>
            <p:nvPr/>
          </p:nvSpPr>
          <p:spPr>
            <a:xfrm>
              <a:off x="-11911775" y="4186000"/>
              <a:ext cx="103200" cy="101425"/>
            </a:xfrm>
            <a:custGeom>
              <a:rect b="b" l="l" r="r" t="t"/>
              <a:pathLst>
                <a:path extrusionOk="0" h="4057" w="4128">
                  <a:moveTo>
                    <a:pt x="2060" y="1"/>
                  </a:moveTo>
                  <a:cubicBezTo>
                    <a:pt x="1914" y="1"/>
                    <a:pt x="1765" y="72"/>
                    <a:pt x="1670" y="213"/>
                  </a:cubicBezTo>
                  <a:lnTo>
                    <a:pt x="1198" y="1190"/>
                  </a:lnTo>
                  <a:lnTo>
                    <a:pt x="221" y="1663"/>
                  </a:lnTo>
                  <a:cubicBezTo>
                    <a:pt x="63" y="1757"/>
                    <a:pt x="0" y="1852"/>
                    <a:pt x="0" y="2009"/>
                  </a:cubicBezTo>
                  <a:cubicBezTo>
                    <a:pt x="0" y="2167"/>
                    <a:pt x="63" y="2324"/>
                    <a:pt x="221" y="2356"/>
                  </a:cubicBezTo>
                  <a:lnTo>
                    <a:pt x="1198" y="2828"/>
                  </a:lnTo>
                  <a:lnTo>
                    <a:pt x="1670" y="3836"/>
                  </a:lnTo>
                  <a:cubicBezTo>
                    <a:pt x="1765" y="3994"/>
                    <a:pt x="1891" y="4057"/>
                    <a:pt x="2048" y="4057"/>
                  </a:cubicBezTo>
                  <a:cubicBezTo>
                    <a:pt x="2206" y="4057"/>
                    <a:pt x="2363" y="3994"/>
                    <a:pt x="2395" y="3836"/>
                  </a:cubicBezTo>
                  <a:lnTo>
                    <a:pt x="2867" y="2828"/>
                  </a:lnTo>
                  <a:lnTo>
                    <a:pt x="3907" y="2356"/>
                  </a:lnTo>
                  <a:cubicBezTo>
                    <a:pt x="4065" y="2293"/>
                    <a:pt x="4128" y="2167"/>
                    <a:pt x="4128" y="2009"/>
                  </a:cubicBezTo>
                  <a:cubicBezTo>
                    <a:pt x="4128" y="1852"/>
                    <a:pt x="4033" y="1757"/>
                    <a:pt x="3939" y="1663"/>
                  </a:cubicBezTo>
                  <a:lnTo>
                    <a:pt x="2899" y="1190"/>
                  </a:lnTo>
                  <a:lnTo>
                    <a:pt x="2426" y="213"/>
                  </a:lnTo>
                  <a:cubicBezTo>
                    <a:pt x="2348" y="72"/>
                    <a:pt x="2206" y="1"/>
                    <a:pt x="206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8" name="Google Shape;4428;p63"/>
            <p:cNvSpPr/>
            <p:nvPr/>
          </p:nvSpPr>
          <p:spPr>
            <a:xfrm>
              <a:off x="-12160675" y="4186000"/>
              <a:ext cx="104000" cy="101425"/>
            </a:xfrm>
            <a:custGeom>
              <a:rect b="b" l="l" r="r" t="t"/>
              <a:pathLst>
                <a:path extrusionOk="0" h="4057" w="4160">
                  <a:moveTo>
                    <a:pt x="2092" y="1"/>
                  </a:moveTo>
                  <a:cubicBezTo>
                    <a:pt x="1946" y="1"/>
                    <a:pt x="1797" y="72"/>
                    <a:pt x="1702" y="213"/>
                  </a:cubicBezTo>
                  <a:lnTo>
                    <a:pt x="1230" y="1190"/>
                  </a:lnTo>
                  <a:lnTo>
                    <a:pt x="221" y="1663"/>
                  </a:lnTo>
                  <a:cubicBezTo>
                    <a:pt x="64" y="1757"/>
                    <a:pt x="1" y="1852"/>
                    <a:pt x="1" y="2009"/>
                  </a:cubicBezTo>
                  <a:cubicBezTo>
                    <a:pt x="1" y="2167"/>
                    <a:pt x="64" y="2324"/>
                    <a:pt x="221" y="2387"/>
                  </a:cubicBezTo>
                  <a:lnTo>
                    <a:pt x="1230" y="2860"/>
                  </a:lnTo>
                  <a:lnTo>
                    <a:pt x="1702" y="3836"/>
                  </a:lnTo>
                  <a:cubicBezTo>
                    <a:pt x="1797" y="3994"/>
                    <a:pt x="1923" y="4057"/>
                    <a:pt x="2080" y="4057"/>
                  </a:cubicBezTo>
                  <a:cubicBezTo>
                    <a:pt x="2238" y="4057"/>
                    <a:pt x="2395" y="3994"/>
                    <a:pt x="2427" y="3836"/>
                  </a:cubicBezTo>
                  <a:lnTo>
                    <a:pt x="2899" y="2860"/>
                  </a:lnTo>
                  <a:lnTo>
                    <a:pt x="3876" y="2387"/>
                  </a:lnTo>
                  <a:cubicBezTo>
                    <a:pt x="4034" y="2324"/>
                    <a:pt x="4160" y="2167"/>
                    <a:pt x="4160" y="2009"/>
                  </a:cubicBezTo>
                  <a:cubicBezTo>
                    <a:pt x="4160" y="1852"/>
                    <a:pt x="4065" y="1694"/>
                    <a:pt x="3939" y="1663"/>
                  </a:cubicBezTo>
                  <a:lnTo>
                    <a:pt x="2931" y="1190"/>
                  </a:lnTo>
                  <a:lnTo>
                    <a:pt x="2458" y="213"/>
                  </a:lnTo>
                  <a:cubicBezTo>
                    <a:pt x="2380" y="72"/>
                    <a:pt x="2238" y="1"/>
                    <a:pt x="209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9" name="Google Shape;4429;p63"/>
            <p:cNvSpPr/>
            <p:nvPr/>
          </p:nvSpPr>
          <p:spPr>
            <a:xfrm>
              <a:off x="-12049600" y="4144075"/>
              <a:ext cx="127600" cy="67750"/>
            </a:xfrm>
            <a:custGeom>
              <a:rect b="b" l="l" r="r" t="t"/>
              <a:pathLst>
                <a:path extrusionOk="0" h="2710" w="5104">
                  <a:moveTo>
                    <a:pt x="851" y="0"/>
                  </a:moveTo>
                  <a:cubicBezTo>
                    <a:pt x="819" y="32"/>
                    <a:pt x="662" y="63"/>
                    <a:pt x="599" y="189"/>
                  </a:cubicBezTo>
                  <a:cubicBezTo>
                    <a:pt x="63" y="945"/>
                    <a:pt x="0" y="1890"/>
                    <a:pt x="347" y="2710"/>
                  </a:cubicBezTo>
                  <a:lnTo>
                    <a:pt x="2394" y="1670"/>
                  </a:lnTo>
                  <a:cubicBezTo>
                    <a:pt x="2426" y="1638"/>
                    <a:pt x="2521" y="1638"/>
                    <a:pt x="2552" y="1638"/>
                  </a:cubicBezTo>
                  <a:cubicBezTo>
                    <a:pt x="2647" y="1638"/>
                    <a:pt x="2678" y="1638"/>
                    <a:pt x="2710" y="1670"/>
                  </a:cubicBezTo>
                  <a:lnTo>
                    <a:pt x="4757" y="2710"/>
                  </a:lnTo>
                  <a:cubicBezTo>
                    <a:pt x="5104" y="1890"/>
                    <a:pt x="5041" y="945"/>
                    <a:pt x="4537" y="189"/>
                  </a:cubicBezTo>
                  <a:cubicBezTo>
                    <a:pt x="4442" y="63"/>
                    <a:pt x="4316" y="0"/>
                    <a:pt x="415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0" name="Google Shape;4430;p63"/>
            <p:cNvSpPr/>
            <p:nvPr/>
          </p:nvSpPr>
          <p:spPr>
            <a:xfrm>
              <a:off x="-12033850" y="4212600"/>
              <a:ext cx="99250" cy="118150"/>
            </a:xfrm>
            <a:custGeom>
              <a:rect b="b" l="l" r="r" t="t"/>
              <a:pathLst>
                <a:path extrusionOk="0" h="4726" w="3970">
                  <a:moveTo>
                    <a:pt x="1575" y="0"/>
                  </a:moveTo>
                  <a:lnTo>
                    <a:pt x="0" y="788"/>
                  </a:lnTo>
                  <a:lnTo>
                    <a:pt x="662" y="4726"/>
                  </a:lnTo>
                  <a:lnTo>
                    <a:pt x="3308" y="4726"/>
                  </a:lnTo>
                  <a:lnTo>
                    <a:pt x="3970" y="788"/>
                  </a:lnTo>
                  <a:lnTo>
                    <a:pt x="2395" y="0"/>
                  </a:lnTo>
                  <a:lnTo>
                    <a:pt x="2395" y="1827"/>
                  </a:lnTo>
                  <a:cubicBezTo>
                    <a:pt x="2395" y="2048"/>
                    <a:pt x="2206" y="2268"/>
                    <a:pt x="1954" y="2268"/>
                  </a:cubicBezTo>
                  <a:cubicBezTo>
                    <a:pt x="1733" y="2268"/>
                    <a:pt x="1575" y="2048"/>
                    <a:pt x="1575" y="1827"/>
                  </a:cubicBezTo>
                  <a:lnTo>
                    <a:pt x="157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31" name="Google Shape;4431;p63"/>
          <p:cNvGrpSpPr/>
          <p:nvPr/>
        </p:nvGrpSpPr>
        <p:grpSpPr>
          <a:xfrm>
            <a:off x="5092213" y="2869011"/>
            <a:ext cx="275631" cy="275787"/>
            <a:chOff x="-10391650" y="3180600"/>
            <a:chExt cx="352875" cy="353075"/>
          </a:xfrm>
        </p:grpSpPr>
        <p:sp>
          <p:nvSpPr>
            <p:cNvPr id="4432" name="Google Shape;4432;p63"/>
            <p:cNvSpPr/>
            <p:nvPr/>
          </p:nvSpPr>
          <p:spPr>
            <a:xfrm>
              <a:off x="-10390875" y="3263500"/>
              <a:ext cx="352100" cy="42550"/>
            </a:xfrm>
            <a:custGeom>
              <a:rect b="b" l="l" r="r" t="t"/>
              <a:pathLst>
                <a:path extrusionOk="0" h="1702" w="14084">
                  <a:moveTo>
                    <a:pt x="820" y="1"/>
                  </a:moveTo>
                  <a:cubicBezTo>
                    <a:pt x="347" y="1"/>
                    <a:pt x="1" y="379"/>
                    <a:pt x="1" y="851"/>
                  </a:cubicBezTo>
                  <a:lnTo>
                    <a:pt x="1" y="1261"/>
                  </a:lnTo>
                  <a:cubicBezTo>
                    <a:pt x="1" y="1513"/>
                    <a:pt x="190" y="1702"/>
                    <a:pt x="410" y="1702"/>
                  </a:cubicBezTo>
                  <a:lnTo>
                    <a:pt x="13674" y="1702"/>
                  </a:lnTo>
                  <a:cubicBezTo>
                    <a:pt x="13894" y="1702"/>
                    <a:pt x="14083" y="1513"/>
                    <a:pt x="14083" y="1261"/>
                  </a:cubicBezTo>
                  <a:lnTo>
                    <a:pt x="14083" y="851"/>
                  </a:lnTo>
                  <a:cubicBezTo>
                    <a:pt x="14083" y="410"/>
                    <a:pt x="13705" y="1"/>
                    <a:pt x="1326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3" name="Google Shape;4433;p63"/>
            <p:cNvSpPr/>
            <p:nvPr/>
          </p:nvSpPr>
          <p:spPr>
            <a:xfrm>
              <a:off x="-10391650" y="3451750"/>
              <a:ext cx="352875" cy="81925"/>
            </a:xfrm>
            <a:custGeom>
              <a:rect b="b" l="l" r="r" t="t"/>
              <a:pathLst>
                <a:path extrusionOk="0" h="3277" w="14115">
                  <a:moveTo>
                    <a:pt x="2079" y="0"/>
                  </a:moveTo>
                  <a:cubicBezTo>
                    <a:pt x="1418" y="0"/>
                    <a:pt x="819" y="536"/>
                    <a:pt x="819" y="1229"/>
                  </a:cubicBezTo>
                  <a:lnTo>
                    <a:pt x="819" y="1607"/>
                  </a:lnTo>
                  <a:cubicBezTo>
                    <a:pt x="347" y="1607"/>
                    <a:pt x="0" y="1954"/>
                    <a:pt x="0" y="2458"/>
                  </a:cubicBezTo>
                  <a:lnTo>
                    <a:pt x="0" y="2867"/>
                  </a:lnTo>
                  <a:cubicBezTo>
                    <a:pt x="0" y="3119"/>
                    <a:pt x="189" y="3277"/>
                    <a:pt x="378" y="3277"/>
                  </a:cubicBezTo>
                  <a:lnTo>
                    <a:pt x="13642" y="3277"/>
                  </a:lnTo>
                  <a:cubicBezTo>
                    <a:pt x="13894" y="3277"/>
                    <a:pt x="14083" y="3088"/>
                    <a:pt x="14083" y="2867"/>
                  </a:cubicBezTo>
                  <a:lnTo>
                    <a:pt x="14083" y="2458"/>
                  </a:lnTo>
                  <a:cubicBezTo>
                    <a:pt x="14114" y="1954"/>
                    <a:pt x="13736" y="1607"/>
                    <a:pt x="13295" y="1607"/>
                  </a:cubicBezTo>
                  <a:lnTo>
                    <a:pt x="13295" y="1229"/>
                  </a:lnTo>
                  <a:cubicBezTo>
                    <a:pt x="13295" y="567"/>
                    <a:pt x="12760" y="0"/>
                    <a:pt x="1203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4" name="Google Shape;4434;p63"/>
            <p:cNvSpPr/>
            <p:nvPr/>
          </p:nvSpPr>
          <p:spPr>
            <a:xfrm>
              <a:off x="-10327075" y="3180600"/>
              <a:ext cx="223700" cy="62450"/>
            </a:xfrm>
            <a:custGeom>
              <a:rect b="b" l="l" r="r" t="t"/>
              <a:pathLst>
                <a:path extrusionOk="0" h="2498" w="8948">
                  <a:moveTo>
                    <a:pt x="4490" y="1"/>
                  </a:moveTo>
                  <a:cubicBezTo>
                    <a:pt x="4419" y="1"/>
                    <a:pt x="4348" y="24"/>
                    <a:pt x="4285" y="72"/>
                  </a:cubicBezTo>
                  <a:lnTo>
                    <a:pt x="0" y="2498"/>
                  </a:lnTo>
                  <a:lnTo>
                    <a:pt x="8948" y="2498"/>
                  </a:lnTo>
                  <a:lnTo>
                    <a:pt x="4695" y="72"/>
                  </a:lnTo>
                  <a:cubicBezTo>
                    <a:pt x="4632" y="24"/>
                    <a:pt x="4561" y="1"/>
                    <a:pt x="449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5" name="Google Shape;4435;p63"/>
            <p:cNvSpPr/>
            <p:nvPr/>
          </p:nvSpPr>
          <p:spPr>
            <a:xfrm>
              <a:off x="-10245950" y="3325725"/>
              <a:ext cx="61450" cy="104775"/>
            </a:xfrm>
            <a:custGeom>
              <a:rect b="b" l="l" r="r" t="t"/>
              <a:pathLst>
                <a:path extrusionOk="0" h="4191" w="2458">
                  <a:moveTo>
                    <a:pt x="0" y="1"/>
                  </a:moveTo>
                  <a:lnTo>
                    <a:pt x="0" y="4191"/>
                  </a:lnTo>
                  <a:lnTo>
                    <a:pt x="2458" y="4191"/>
                  </a:lnTo>
                  <a:lnTo>
                    <a:pt x="245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6" name="Google Shape;4436;p63"/>
            <p:cNvSpPr/>
            <p:nvPr/>
          </p:nvSpPr>
          <p:spPr>
            <a:xfrm>
              <a:off x="-10142775" y="3325725"/>
              <a:ext cx="63025" cy="104775"/>
            </a:xfrm>
            <a:custGeom>
              <a:rect b="b" l="l" r="r" t="t"/>
              <a:pathLst>
                <a:path extrusionOk="0" h="4191" w="2521">
                  <a:moveTo>
                    <a:pt x="1" y="1"/>
                  </a:moveTo>
                  <a:lnTo>
                    <a:pt x="1" y="4191"/>
                  </a:lnTo>
                  <a:lnTo>
                    <a:pt x="2521" y="4191"/>
                  </a:lnTo>
                  <a:lnTo>
                    <a:pt x="252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7" name="Google Shape;4437;p63"/>
            <p:cNvSpPr/>
            <p:nvPr/>
          </p:nvSpPr>
          <p:spPr>
            <a:xfrm>
              <a:off x="-10350700" y="3325725"/>
              <a:ext cx="62250" cy="104775"/>
            </a:xfrm>
            <a:custGeom>
              <a:rect b="b" l="l" r="r" t="t"/>
              <a:pathLst>
                <a:path extrusionOk="0" h="4191" w="2490">
                  <a:moveTo>
                    <a:pt x="0" y="1"/>
                  </a:moveTo>
                  <a:lnTo>
                    <a:pt x="0" y="4191"/>
                  </a:lnTo>
                  <a:lnTo>
                    <a:pt x="2489" y="4191"/>
                  </a:lnTo>
                  <a:lnTo>
                    <a:pt x="248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38" name="Google Shape;4438;p63"/>
          <p:cNvGrpSpPr/>
          <p:nvPr/>
        </p:nvGrpSpPr>
        <p:grpSpPr>
          <a:xfrm>
            <a:off x="5092516" y="3309547"/>
            <a:ext cx="275025" cy="274420"/>
            <a:chOff x="-10390875" y="3616350"/>
            <a:chExt cx="352100" cy="351325"/>
          </a:xfrm>
        </p:grpSpPr>
        <p:sp>
          <p:nvSpPr>
            <p:cNvPr id="4439" name="Google Shape;4439;p63"/>
            <p:cNvSpPr/>
            <p:nvPr/>
          </p:nvSpPr>
          <p:spPr>
            <a:xfrm>
              <a:off x="-10308950" y="3780175"/>
              <a:ext cx="186675" cy="104800"/>
            </a:xfrm>
            <a:custGeom>
              <a:rect b="b" l="l" r="r" t="t"/>
              <a:pathLst>
                <a:path extrusionOk="0" h="4192" w="7467">
                  <a:moveTo>
                    <a:pt x="0" y="1"/>
                  </a:moveTo>
                  <a:lnTo>
                    <a:pt x="0" y="4191"/>
                  </a:lnTo>
                  <a:lnTo>
                    <a:pt x="7467" y="4191"/>
                  </a:lnTo>
                  <a:lnTo>
                    <a:pt x="746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0" name="Google Shape;4440;p63"/>
            <p:cNvSpPr/>
            <p:nvPr/>
          </p:nvSpPr>
          <p:spPr>
            <a:xfrm>
              <a:off x="-10390875" y="3698275"/>
              <a:ext cx="352100" cy="269400"/>
            </a:xfrm>
            <a:custGeom>
              <a:rect b="b" l="l" r="r" t="t"/>
              <a:pathLst>
                <a:path extrusionOk="0" h="10776" w="14084">
                  <a:moveTo>
                    <a:pt x="11216" y="2426"/>
                  </a:moveTo>
                  <a:cubicBezTo>
                    <a:pt x="11468" y="2426"/>
                    <a:pt x="11626" y="2615"/>
                    <a:pt x="11626" y="2867"/>
                  </a:cubicBezTo>
                  <a:lnTo>
                    <a:pt x="11626" y="7845"/>
                  </a:lnTo>
                  <a:cubicBezTo>
                    <a:pt x="11626" y="8097"/>
                    <a:pt x="11437" y="8255"/>
                    <a:pt x="11216" y="8255"/>
                  </a:cubicBezTo>
                  <a:lnTo>
                    <a:pt x="2931" y="8255"/>
                  </a:lnTo>
                  <a:cubicBezTo>
                    <a:pt x="2678" y="8255"/>
                    <a:pt x="2489" y="8066"/>
                    <a:pt x="2489" y="7845"/>
                  </a:cubicBezTo>
                  <a:lnTo>
                    <a:pt x="2489" y="2867"/>
                  </a:lnTo>
                  <a:cubicBezTo>
                    <a:pt x="2489" y="2615"/>
                    <a:pt x="2678" y="2426"/>
                    <a:pt x="2931" y="2426"/>
                  </a:cubicBezTo>
                  <a:close/>
                  <a:moveTo>
                    <a:pt x="1670" y="0"/>
                  </a:moveTo>
                  <a:cubicBezTo>
                    <a:pt x="757" y="0"/>
                    <a:pt x="1" y="725"/>
                    <a:pt x="1" y="1639"/>
                  </a:cubicBezTo>
                  <a:cubicBezTo>
                    <a:pt x="1" y="2237"/>
                    <a:pt x="316" y="2773"/>
                    <a:pt x="820" y="3056"/>
                  </a:cubicBezTo>
                  <a:lnTo>
                    <a:pt x="820" y="7719"/>
                  </a:lnTo>
                  <a:cubicBezTo>
                    <a:pt x="316" y="7971"/>
                    <a:pt x="1" y="8538"/>
                    <a:pt x="1" y="9137"/>
                  </a:cubicBezTo>
                  <a:cubicBezTo>
                    <a:pt x="1" y="10019"/>
                    <a:pt x="757" y="10775"/>
                    <a:pt x="1670" y="10775"/>
                  </a:cubicBezTo>
                  <a:cubicBezTo>
                    <a:pt x="2237" y="10775"/>
                    <a:pt x="2805" y="10460"/>
                    <a:pt x="3057" y="9956"/>
                  </a:cubicBezTo>
                  <a:lnTo>
                    <a:pt x="11027" y="9956"/>
                  </a:lnTo>
                  <a:cubicBezTo>
                    <a:pt x="11311" y="10460"/>
                    <a:pt x="11846" y="10775"/>
                    <a:pt x="12445" y="10775"/>
                  </a:cubicBezTo>
                  <a:cubicBezTo>
                    <a:pt x="13359" y="10775"/>
                    <a:pt x="14083" y="10019"/>
                    <a:pt x="14083" y="9137"/>
                  </a:cubicBezTo>
                  <a:cubicBezTo>
                    <a:pt x="14083" y="8538"/>
                    <a:pt x="13800" y="7971"/>
                    <a:pt x="13264" y="7719"/>
                  </a:cubicBezTo>
                  <a:lnTo>
                    <a:pt x="13264" y="3056"/>
                  </a:lnTo>
                  <a:cubicBezTo>
                    <a:pt x="13800" y="2741"/>
                    <a:pt x="14083" y="2237"/>
                    <a:pt x="14083" y="1639"/>
                  </a:cubicBezTo>
                  <a:cubicBezTo>
                    <a:pt x="14083" y="725"/>
                    <a:pt x="13359" y="0"/>
                    <a:pt x="12445" y="0"/>
                  </a:cubicBezTo>
                  <a:cubicBezTo>
                    <a:pt x="11846" y="0"/>
                    <a:pt x="11311" y="315"/>
                    <a:pt x="11027" y="820"/>
                  </a:cubicBezTo>
                  <a:lnTo>
                    <a:pt x="3057" y="820"/>
                  </a:lnTo>
                  <a:cubicBezTo>
                    <a:pt x="2805" y="315"/>
                    <a:pt x="2237" y="0"/>
                    <a:pt x="167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1" name="Google Shape;4441;p63"/>
            <p:cNvSpPr/>
            <p:nvPr/>
          </p:nvSpPr>
          <p:spPr>
            <a:xfrm>
              <a:off x="-10268000" y="3616350"/>
              <a:ext cx="103975" cy="81150"/>
            </a:xfrm>
            <a:custGeom>
              <a:rect b="b" l="l" r="r" t="t"/>
              <a:pathLst>
                <a:path extrusionOk="0" h="3246" w="4159">
                  <a:moveTo>
                    <a:pt x="2048" y="1"/>
                  </a:moveTo>
                  <a:cubicBezTo>
                    <a:pt x="1387" y="1"/>
                    <a:pt x="851" y="536"/>
                    <a:pt x="851" y="1230"/>
                  </a:cubicBezTo>
                  <a:cubicBezTo>
                    <a:pt x="851" y="1450"/>
                    <a:pt x="914" y="1671"/>
                    <a:pt x="1040" y="1891"/>
                  </a:cubicBezTo>
                  <a:lnTo>
                    <a:pt x="0" y="3246"/>
                  </a:lnTo>
                  <a:lnTo>
                    <a:pt x="1072" y="3246"/>
                  </a:lnTo>
                  <a:lnTo>
                    <a:pt x="1733" y="2364"/>
                  </a:lnTo>
                  <a:cubicBezTo>
                    <a:pt x="1859" y="2395"/>
                    <a:pt x="1985" y="2427"/>
                    <a:pt x="2080" y="2427"/>
                  </a:cubicBezTo>
                  <a:cubicBezTo>
                    <a:pt x="2206" y="2427"/>
                    <a:pt x="2332" y="2395"/>
                    <a:pt x="2458" y="2364"/>
                  </a:cubicBezTo>
                  <a:lnTo>
                    <a:pt x="3119" y="3246"/>
                  </a:lnTo>
                  <a:lnTo>
                    <a:pt x="4159" y="3246"/>
                  </a:lnTo>
                  <a:lnTo>
                    <a:pt x="3119" y="1891"/>
                  </a:lnTo>
                  <a:cubicBezTo>
                    <a:pt x="3245" y="1671"/>
                    <a:pt x="3308" y="1450"/>
                    <a:pt x="3308" y="1230"/>
                  </a:cubicBezTo>
                  <a:cubicBezTo>
                    <a:pt x="3308" y="536"/>
                    <a:pt x="2773" y="1"/>
                    <a:pt x="204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42" name="Google Shape;4442;p63"/>
          <p:cNvGrpSpPr/>
          <p:nvPr/>
        </p:nvGrpSpPr>
        <p:grpSpPr>
          <a:xfrm>
            <a:off x="7730942" y="2869392"/>
            <a:ext cx="242414" cy="275025"/>
            <a:chOff x="-10370400" y="4049550"/>
            <a:chExt cx="310350" cy="352100"/>
          </a:xfrm>
        </p:grpSpPr>
        <p:sp>
          <p:nvSpPr>
            <p:cNvPr id="4443" name="Google Shape;4443;p63"/>
            <p:cNvSpPr/>
            <p:nvPr/>
          </p:nvSpPr>
          <p:spPr>
            <a:xfrm>
              <a:off x="-10308175" y="4224400"/>
              <a:ext cx="185900" cy="115800"/>
            </a:xfrm>
            <a:custGeom>
              <a:rect b="b" l="l" r="r" t="t"/>
              <a:pathLst>
                <a:path extrusionOk="0" h="4632" w="7436">
                  <a:moveTo>
                    <a:pt x="1" y="1"/>
                  </a:moveTo>
                  <a:lnTo>
                    <a:pt x="1" y="4632"/>
                  </a:lnTo>
                  <a:lnTo>
                    <a:pt x="1639" y="4632"/>
                  </a:lnTo>
                  <a:lnTo>
                    <a:pt x="1639" y="1261"/>
                  </a:lnTo>
                  <a:cubicBezTo>
                    <a:pt x="1639" y="1040"/>
                    <a:pt x="1859" y="883"/>
                    <a:pt x="2048" y="883"/>
                  </a:cubicBezTo>
                  <a:cubicBezTo>
                    <a:pt x="2269" y="883"/>
                    <a:pt x="2489" y="1072"/>
                    <a:pt x="2489" y="1261"/>
                  </a:cubicBezTo>
                  <a:lnTo>
                    <a:pt x="2489" y="4632"/>
                  </a:lnTo>
                  <a:lnTo>
                    <a:pt x="3309" y="4632"/>
                  </a:lnTo>
                  <a:lnTo>
                    <a:pt x="3309" y="1261"/>
                  </a:lnTo>
                  <a:cubicBezTo>
                    <a:pt x="3309" y="1040"/>
                    <a:pt x="3498" y="883"/>
                    <a:pt x="3750" y="883"/>
                  </a:cubicBezTo>
                  <a:cubicBezTo>
                    <a:pt x="3970" y="883"/>
                    <a:pt x="4128" y="1072"/>
                    <a:pt x="4128" y="1261"/>
                  </a:cubicBezTo>
                  <a:lnTo>
                    <a:pt x="4128" y="4632"/>
                  </a:lnTo>
                  <a:lnTo>
                    <a:pt x="4947" y="4632"/>
                  </a:lnTo>
                  <a:lnTo>
                    <a:pt x="4947" y="1261"/>
                  </a:lnTo>
                  <a:cubicBezTo>
                    <a:pt x="4947" y="1040"/>
                    <a:pt x="5167" y="883"/>
                    <a:pt x="5388" y="883"/>
                  </a:cubicBezTo>
                  <a:cubicBezTo>
                    <a:pt x="5640" y="883"/>
                    <a:pt x="5829" y="1072"/>
                    <a:pt x="5829" y="1261"/>
                  </a:cubicBezTo>
                  <a:lnTo>
                    <a:pt x="5829" y="4632"/>
                  </a:lnTo>
                  <a:lnTo>
                    <a:pt x="7436" y="4632"/>
                  </a:lnTo>
                  <a:lnTo>
                    <a:pt x="743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4" name="Google Shape;4444;p63"/>
            <p:cNvSpPr/>
            <p:nvPr/>
          </p:nvSpPr>
          <p:spPr>
            <a:xfrm>
              <a:off x="-10292425" y="4121225"/>
              <a:ext cx="159125" cy="30750"/>
            </a:xfrm>
            <a:custGeom>
              <a:rect b="b" l="l" r="r" t="t"/>
              <a:pathLst>
                <a:path extrusionOk="0" h="1230" w="6365">
                  <a:moveTo>
                    <a:pt x="694" y="0"/>
                  </a:moveTo>
                  <a:cubicBezTo>
                    <a:pt x="694" y="158"/>
                    <a:pt x="662" y="316"/>
                    <a:pt x="631" y="442"/>
                  </a:cubicBezTo>
                  <a:cubicBezTo>
                    <a:pt x="505" y="757"/>
                    <a:pt x="284" y="1040"/>
                    <a:pt x="1" y="1229"/>
                  </a:cubicBezTo>
                  <a:lnTo>
                    <a:pt x="6365" y="1229"/>
                  </a:lnTo>
                  <a:cubicBezTo>
                    <a:pt x="6018" y="1040"/>
                    <a:pt x="5798" y="788"/>
                    <a:pt x="5672" y="442"/>
                  </a:cubicBezTo>
                  <a:cubicBezTo>
                    <a:pt x="5577" y="284"/>
                    <a:pt x="5577" y="126"/>
                    <a:pt x="557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5" name="Google Shape;4445;p63"/>
            <p:cNvSpPr/>
            <p:nvPr/>
          </p:nvSpPr>
          <p:spPr>
            <a:xfrm>
              <a:off x="-10370400" y="4049550"/>
              <a:ext cx="310350" cy="91400"/>
            </a:xfrm>
            <a:custGeom>
              <a:rect b="b" l="l" r="r" t="t"/>
              <a:pathLst>
                <a:path extrusionOk="0" h="3656" w="12414">
                  <a:moveTo>
                    <a:pt x="2049" y="1"/>
                  </a:moveTo>
                  <a:cubicBezTo>
                    <a:pt x="977" y="1"/>
                    <a:pt x="95" y="820"/>
                    <a:pt x="1" y="1891"/>
                  </a:cubicBezTo>
                  <a:cubicBezTo>
                    <a:pt x="95" y="2867"/>
                    <a:pt x="946" y="3655"/>
                    <a:pt x="1954" y="3655"/>
                  </a:cubicBezTo>
                  <a:cubicBezTo>
                    <a:pt x="2427" y="3655"/>
                    <a:pt x="2773" y="3340"/>
                    <a:pt x="2899" y="3025"/>
                  </a:cubicBezTo>
                  <a:cubicBezTo>
                    <a:pt x="2931" y="2867"/>
                    <a:pt x="2962" y="2678"/>
                    <a:pt x="2805" y="2521"/>
                  </a:cubicBezTo>
                  <a:cubicBezTo>
                    <a:pt x="2729" y="2461"/>
                    <a:pt x="2618" y="2422"/>
                    <a:pt x="2520" y="2422"/>
                  </a:cubicBezTo>
                  <a:cubicBezTo>
                    <a:pt x="2411" y="2422"/>
                    <a:pt x="2317" y="2469"/>
                    <a:pt x="2301" y="2584"/>
                  </a:cubicBezTo>
                  <a:cubicBezTo>
                    <a:pt x="2274" y="2793"/>
                    <a:pt x="2097" y="2915"/>
                    <a:pt x="1911" y="2915"/>
                  </a:cubicBezTo>
                  <a:cubicBezTo>
                    <a:pt x="1873" y="2915"/>
                    <a:pt x="1834" y="2910"/>
                    <a:pt x="1796" y="2899"/>
                  </a:cubicBezTo>
                  <a:cubicBezTo>
                    <a:pt x="1544" y="2867"/>
                    <a:pt x="1418" y="2647"/>
                    <a:pt x="1481" y="2395"/>
                  </a:cubicBezTo>
                  <a:cubicBezTo>
                    <a:pt x="1595" y="1848"/>
                    <a:pt x="2036" y="1594"/>
                    <a:pt x="2500" y="1594"/>
                  </a:cubicBezTo>
                  <a:cubicBezTo>
                    <a:pt x="2811" y="1594"/>
                    <a:pt x="3132" y="1708"/>
                    <a:pt x="3372" y="1922"/>
                  </a:cubicBezTo>
                  <a:lnTo>
                    <a:pt x="3466" y="2048"/>
                  </a:lnTo>
                  <a:lnTo>
                    <a:pt x="8917" y="2048"/>
                  </a:lnTo>
                  <a:lnTo>
                    <a:pt x="9043" y="1922"/>
                  </a:lnTo>
                  <a:cubicBezTo>
                    <a:pt x="9262" y="1715"/>
                    <a:pt x="9561" y="1612"/>
                    <a:pt x="9856" y="1612"/>
                  </a:cubicBezTo>
                  <a:cubicBezTo>
                    <a:pt x="10325" y="1612"/>
                    <a:pt x="10785" y="1873"/>
                    <a:pt x="10901" y="2395"/>
                  </a:cubicBezTo>
                  <a:cubicBezTo>
                    <a:pt x="10964" y="2647"/>
                    <a:pt x="10838" y="2836"/>
                    <a:pt x="10618" y="2899"/>
                  </a:cubicBezTo>
                  <a:cubicBezTo>
                    <a:pt x="10575" y="2910"/>
                    <a:pt x="10533" y="2915"/>
                    <a:pt x="10494" y="2915"/>
                  </a:cubicBezTo>
                  <a:cubicBezTo>
                    <a:pt x="10304" y="2915"/>
                    <a:pt x="10161" y="2793"/>
                    <a:pt x="10082" y="2584"/>
                  </a:cubicBezTo>
                  <a:cubicBezTo>
                    <a:pt x="10066" y="2469"/>
                    <a:pt x="9963" y="2422"/>
                    <a:pt x="9851" y="2422"/>
                  </a:cubicBezTo>
                  <a:cubicBezTo>
                    <a:pt x="9749" y="2422"/>
                    <a:pt x="9638" y="2461"/>
                    <a:pt x="9578" y="2521"/>
                  </a:cubicBezTo>
                  <a:cubicBezTo>
                    <a:pt x="9421" y="2678"/>
                    <a:pt x="9452" y="2867"/>
                    <a:pt x="9515" y="3025"/>
                  </a:cubicBezTo>
                  <a:cubicBezTo>
                    <a:pt x="9610" y="3340"/>
                    <a:pt x="10019" y="3655"/>
                    <a:pt x="10460" y="3655"/>
                  </a:cubicBezTo>
                  <a:cubicBezTo>
                    <a:pt x="11311" y="3655"/>
                    <a:pt x="12067" y="3056"/>
                    <a:pt x="12288" y="2269"/>
                  </a:cubicBezTo>
                  <a:cubicBezTo>
                    <a:pt x="12288" y="2206"/>
                    <a:pt x="12351" y="2111"/>
                    <a:pt x="12351" y="2048"/>
                  </a:cubicBezTo>
                  <a:cubicBezTo>
                    <a:pt x="12414" y="883"/>
                    <a:pt x="11468" y="1"/>
                    <a:pt x="1033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6" name="Google Shape;4446;p63"/>
            <p:cNvSpPr/>
            <p:nvPr/>
          </p:nvSpPr>
          <p:spPr>
            <a:xfrm>
              <a:off x="-10328650" y="4173200"/>
              <a:ext cx="226850" cy="30750"/>
            </a:xfrm>
            <a:custGeom>
              <a:rect b="b" l="l" r="r" t="t"/>
              <a:pathLst>
                <a:path extrusionOk="0" h="1230" w="9074">
                  <a:moveTo>
                    <a:pt x="0" y="1"/>
                  </a:moveTo>
                  <a:cubicBezTo>
                    <a:pt x="0" y="694"/>
                    <a:pt x="536" y="1229"/>
                    <a:pt x="1198" y="1229"/>
                  </a:cubicBezTo>
                  <a:lnTo>
                    <a:pt x="7814" y="1229"/>
                  </a:lnTo>
                  <a:cubicBezTo>
                    <a:pt x="8507" y="1229"/>
                    <a:pt x="9074" y="694"/>
                    <a:pt x="907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7" name="Google Shape;4447;p63"/>
            <p:cNvSpPr/>
            <p:nvPr/>
          </p:nvSpPr>
          <p:spPr>
            <a:xfrm>
              <a:off x="-10328650" y="4360650"/>
              <a:ext cx="226850" cy="41000"/>
            </a:xfrm>
            <a:custGeom>
              <a:rect b="b" l="l" r="r" t="t"/>
              <a:pathLst>
                <a:path extrusionOk="0" h="1640" w="9074">
                  <a:moveTo>
                    <a:pt x="410" y="1"/>
                  </a:moveTo>
                  <a:cubicBezTo>
                    <a:pt x="189" y="1"/>
                    <a:pt x="0" y="190"/>
                    <a:pt x="0" y="379"/>
                  </a:cubicBezTo>
                  <a:lnTo>
                    <a:pt x="0" y="1230"/>
                  </a:lnTo>
                  <a:cubicBezTo>
                    <a:pt x="0" y="1450"/>
                    <a:pt x="189" y="1639"/>
                    <a:pt x="410" y="1639"/>
                  </a:cubicBezTo>
                  <a:lnTo>
                    <a:pt x="8696" y="1639"/>
                  </a:lnTo>
                  <a:cubicBezTo>
                    <a:pt x="8916" y="1639"/>
                    <a:pt x="9074" y="1450"/>
                    <a:pt x="9074" y="1230"/>
                  </a:cubicBezTo>
                  <a:lnTo>
                    <a:pt x="9074" y="379"/>
                  </a:lnTo>
                  <a:cubicBezTo>
                    <a:pt x="9074" y="158"/>
                    <a:pt x="8885" y="1"/>
                    <a:pt x="869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48" name="Google Shape;4448;p63"/>
          <p:cNvGrpSpPr/>
          <p:nvPr/>
        </p:nvGrpSpPr>
        <p:grpSpPr>
          <a:xfrm>
            <a:off x="6828639" y="2869323"/>
            <a:ext cx="294104" cy="275162"/>
            <a:chOff x="-8674650" y="3210975"/>
            <a:chExt cx="376525" cy="352275"/>
          </a:xfrm>
        </p:grpSpPr>
        <p:sp>
          <p:nvSpPr>
            <p:cNvPr id="4449" name="Google Shape;4449;p63"/>
            <p:cNvSpPr/>
            <p:nvPr/>
          </p:nvSpPr>
          <p:spPr>
            <a:xfrm>
              <a:off x="-8542325" y="3335375"/>
              <a:ext cx="112650" cy="104375"/>
            </a:xfrm>
            <a:custGeom>
              <a:rect b="b" l="l" r="r" t="t"/>
              <a:pathLst>
                <a:path extrusionOk="0" h="4175" w="4506">
                  <a:moveTo>
                    <a:pt x="2226" y="843"/>
                  </a:moveTo>
                  <a:cubicBezTo>
                    <a:pt x="2537" y="843"/>
                    <a:pt x="2852" y="969"/>
                    <a:pt x="3120" y="1221"/>
                  </a:cubicBezTo>
                  <a:cubicBezTo>
                    <a:pt x="3624" y="1694"/>
                    <a:pt x="3624" y="2545"/>
                    <a:pt x="3120" y="3017"/>
                  </a:cubicBezTo>
                  <a:cubicBezTo>
                    <a:pt x="2883" y="3238"/>
                    <a:pt x="2568" y="3348"/>
                    <a:pt x="2249" y="3348"/>
                  </a:cubicBezTo>
                  <a:cubicBezTo>
                    <a:pt x="1930" y="3348"/>
                    <a:pt x="1607" y="3238"/>
                    <a:pt x="1355" y="3017"/>
                  </a:cubicBezTo>
                  <a:cubicBezTo>
                    <a:pt x="883" y="2545"/>
                    <a:pt x="883" y="1694"/>
                    <a:pt x="1355" y="1221"/>
                  </a:cubicBezTo>
                  <a:cubicBezTo>
                    <a:pt x="1607" y="969"/>
                    <a:pt x="1915" y="843"/>
                    <a:pt x="2226" y="843"/>
                  </a:cubicBezTo>
                  <a:close/>
                  <a:moveTo>
                    <a:pt x="2277" y="1"/>
                  </a:moveTo>
                  <a:cubicBezTo>
                    <a:pt x="1749" y="1"/>
                    <a:pt x="1214" y="197"/>
                    <a:pt x="788" y="591"/>
                  </a:cubicBezTo>
                  <a:cubicBezTo>
                    <a:pt x="1" y="1379"/>
                    <a:pt x="1" y="2765"/>
                    <a:pt x="788" y="3584"/>
                  </a:cubicBezTo>
                  <a:cubicBezTo>
                    <a:pt x="1182" y="3978"/>
                    <a:pt x="1718" y="4175"/>
                    <a:pt x="2253" y="4175"/>
                  </a:cubicBezTo>
                  <a:cubicBezTo>
                    <a:pt x="2789" y="4175"/>
                    <a:pt x="3324" y="3978"/>
                    <a:pt x="3718" y="3584"/>
                  </a:cubicBezTo>
                  <a:cubicBezTo>
                    <a:pt x="4506" y="2797"/>
                    <a:pt x="4506" y="1442"/>
                    <a:pt x="3718" y="591"/>
                  </a:cubicBezTo>
                  <a:cubicBezTo>
                    <a:pt x="3324" y="197"/>
                    <a:pt x="2805" y="1"/>
                    <a:pt x="227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0" name="Google Shape;4450;p63"/>
            <p:cNvSpPr/>
            <p:nvPr/>
          </p:nvSpPr>
          <p:spPr>
            <a:xfrm>
              <a:off x="-8496650" y="3377125"/>
              <a:ext cx="22875" cy="20900"/>
            </a:xfrm>
            <a:custGeom>
              <a:rect b="b" l="l" r="r" t="t"/>
              <a:pathLst>
                <a:path extrusionOk="0" h="836" w="915">
                  <a:moveTo>
                    <a:pt x="458" y="0"/>
                  </a:moveTo>
                  <a:cubicBezTo>
                    <a:pt x="348" y="0"/>
                    <a:pt x="237" y="40"/>
                    <a:pt x="159" y="118"/>
                  </a:cubicBezTo>
                  <a:cubicBezTo>
                    <a:pt x="1" y="276"/>
                    <a:pt x="1" y="560"/>
                    <a:pt x="159" y="717"/>
                  </a:cubicBezTo>
                  <a:cubicBezTo>
                    <a:pt x="237" y="796"/>
                    <a:pt x="348" y="835"/>
                    <a:pt x="458" y="835"/>
                  </a:cubicBezTo>
                  <a:cubicBezTo>
                    <a:pt x="568" y="835"/>
                    <a:pt x="678" y="796"/>
                    <a:pt x="757" y="717"/>
                  </a:cubicBezTo>
                  <a:cubicBezTo>
                    <a:pt x="915" y="560"/>
                    <a:pt x="915" y="276"/>
                    <a:pt x="757" y="118"/>
                  </a:cubicBezTo>
                  <a:cubicBezTo>
                    <a:pt x="678" y="40"/>
                    <a:pt x="568" y="0"/>
                    <a:pt x="45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1" name="Google Shape;4451;p63"/>
            <p:cNvSpPr/>
            <p:nvPr/>
          </p:nvSpPr>
          <p:spPr>
            <a:xfrm>
              <a:off x="-8540750" y="3332825"/>
              <a:ext cx="242625" cy="230425"/>
            </a:xfrm>
            <a:custGeom>
              <a:rect b="b" l="l" r="r" t="t"/>
              <a:pathLst>
                <a:path extrusionOk="0" h="9217" w="9705">
                  <a:moveTo>
                    <a:pt x="8917" y="0"/>
                  </a:moveTo>
                  <a:lnTo>
                    <a:pt x="4978" y="1449"/>
                  </a:lnTo>
                  <a:cubicBezTo>
                    <a:pt x="5262" y="2521"/>
                    <a:pt x="4947" y="3529"/>
                    <a:pt x="4254" y="4253"/>
                  </a:cubicBezTo>
                  <a:cubicBezTo>
                    <a:pt x="3721" y="4763"/>
                    <a:pt x="2999" y="5069"/>
                    <a:pt x="2241" y="5069"/>
                  </a:cubicBezTo>
                  <a:cubicBezTo>
                    <a:pt x="1969" y="5069"/>
                    <a:pt x="1693" y="5030"/>
                    <a:pt x="1418" y="4946"/>
                  </a:cubicBezTo>
                  <a:lnTo>
                    <a:pt x="1" y="8853"/>
                  </a:lnTo>
                  <a:cubicBezTo>
                    <a:pt x="727" y="9095"/>
                    <a:pt x="1483" y="9216"/>
                    <a:pt x="2238" y="9216"/>
                  </a:cubicBezTo>
                  <a:cubicBezTo>
                    <a:pt x="4038" y="9216"/>
                    <a:pt x="5830" y="8528"/>
                    <a:pt x="7184" y="7152"/>
                  </a:cubicBezTo>
                  <a:cubicBezTo>
                    <a:pt x="9137" y="5230"/>
                    <a:pt x="9704" y="2426"/>
                    <a:pt x="891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2" name="Google Shape;4452;p63"/>
            <p:cNvSpPr/>
            <p:nvPr/>
          </p:nvSpPr>
          <p:spPr>
            <a:xfrm>
              <a:off x="-8645500" y="3428125"/>
              <a:ext cx="120525" cy="118950"/>
            </a:xfrm>
            <a:custGeom>
              <a:rect b="b" l="l" r="r" t="t"/>
              <a:pathLst>
                <a:path extrusionOk="0" h="4758" w="4821">
                  <a:moveTo>
                    <a:pt x="3939" y="0"/>
                  </a:moveTo>
                  <a:lnTo>
                    <a:pt x="1" y="1418"/>
                  </a:lnTo>
                  <a:cubicBezTo>
                    <a:pt x="347" y="2143"/>
                    <a:pt x="788" y="2804"/>
                    <a:pt x="1387" y="3403"/>
                  </a:cubicBezTo>
                  <a:cubicBezTo>
                    <a:pt x="1985" y="3970"/>
                    <a:pt x="2678" y="4442"/>
                    <a:pt x="3403" y="4757"/>
                  </a:cubicBezTo>
                  <a:lnTo>
                    <a:pt x="4821" y="819"/>
                  </a:lnTo>
                  <a:cubicBezTo>
                    <a:pt x="4663" y="756"/>
                    <a:pt x="4506" y="599"/>
                    <a:pt x="4348" y="473"/>
                  </a:cubicBezTo>
                  <a:cubicBezTo>
                    <a:pt x="4191" y="315"/>
                    <a:pt x="4065" y="158"/>
                    <a:pt x="393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3" name="Google Shape;4453;p63"/>
            <p:cNvSpPr/>
            <p:nvPr/>
          </p:nvSpPr>
          <p:spPr>
            <a:xfrm>
              <a:off x="-8448600" y="3227275"/>
              <a:ext cx="122900" cy="122900"/>
            </a:xfrm>
            <a:custGeom>
              <a:rect b="b" l="l" r="r" t="t"/>
              <a:pathLst>
                <a:path extrusionOk="0" h="4916" w="4916">
                  <a:moveTo>
                    <a:pt x="1419" y="1"/>
                  </a:moveTo>
                  <a:lnTo>
                    <a:pt x="1" y="3939"/>
                  </a:lnTo>
                  <a:cubicBezTo>
                    <a:pt x="190" y="4065"/>
                    <a:pt x="410" y="4191"/>
                    <a:pt x="568" y="4380"/>
                  </a:cubicBezTo>
                  <a:cubicBezTo>
                    <a:pt x="725" y="4537"/>
                    <a:pt x="883" y="4726"/>
                    <a:pt x="977" y="4915"/>
                  </a:cubicBezTo>
                  <a:lnTo>
                    <a:pt x="4916" y="3466"/>
                  </a:lnTo>
                  <a:cubicBezTo>
                    <a:pt x="4569" y="2710"/>
                    <a:pt x="4096" y="2017"/>
                    <a:pt x="3498" y="1418"/>
                  </a:cubicBezTo>
                  <a:cubicBezTo>
                    <a:pt x="2931" y="820"/>
                    <a:pt x="2175" y="347"/>
                    <a:pt x="141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4" name="Google Shape;4454;p63"/>
            <p:cNvSpPr/>
            <p:nvPr/>
          </p:nvSpPr>
          <p:spPr>
            <a:xfrm>
              <a:off x="-8674650" y="3210975"/>
              <a:ext cx="241825" cy="232925"/>
            </a:xfrm>
            <a:custGeom>
              <a:rect b="b" l="l" r="r" t="t"/>
              <a:pathLst>
                <a:path extrusionOk="0" h="9317" w="9673">
                  <a:moveTo>
                    <a:pt x="7515" y="0"/>
                  </a:moveTo>
                  <a:cubicBezTo>
                    <a:pt x="5700" y="0"/>
                    <a:pt x="3894" y="698"/>
                    <a:pt x="2521" y="2070"/>
                  </a:cubicBezTo>
                  <a:cubicBezTo>
                    <a:pt x="568" y="3992"/>
                    <a:pt x="1" y="6827"/>
                    <a:pt x="820" y="9316"/>
                  </a:cubicBezTo>
                  <a:lnTo>
                    <a:pt x="4758" y="7899"/>
                  </a:lnTo>
                  <a:cubicBezTo>
                    <a:pt x="4475" y="6796"/>
                    <a:pt x="4790" y="5693"/>
                    <a:pt x="5514" y="5000"/>
                  </a:cubicBezTo>
                  <a:cubicBezTo>
                    <a:pt x="6037" y="4454"/>
                    <a:pt x="6793" y="4194"/>
                    <a:pt x="7538" y="4194"/>
                  </a:cubicBezTo>
                  <a:cubicBezTo>
                    <a:pt x="7781" y="4194"/>
                    <a:pt x="8023" y="4221"/>
                    <a:pt x="8255" y="4276"/>
                  </a:cubicBezTo>
                  <a:lnTo>
                    <a:pt x="9673" y="337"/>
                  </a:lnTo>
                  <a:cubicBezTo>
                    <a:pt x="8970" y="112"/>
                    <a:pt x="8242" y="0"/>
                    <a:pt x="751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55" name="Google Shape;4455;p63"/>
          <p:cNvGrpSpPr/>
          <p:nvPr/>
        </p:nvGrpSpPr>
        <p:grpSpPr>
          <a:xfrm>
            <a:off x="5525197" y="1999846"/>
            <a:ext cx="276256" cy="275025"/>
            <a:chOff x="-13512225" y="3647075"/>
            <a:chExt cx="353675" cy="352100"/>
          </a:xfrm>
        </p:grpSpPr>
        <p:sp>
          <p:nvSpPr>
            <p:cNvPr id="4456" name="Google Shape;4456;p63"/>
            <p:cNvSpPr/>
            <p:nvPr/>
          </p:nvSpPr>
          <p:spPr>
            <a:xfrm>
              <a:off x="-13344475" y="3876275"/>
              <a:ext cx="19725" cy="19725"/>
            </a:xfrm>
            <a:custGeom>
              <a:rect b="b" l="l" r="r" t="t"/>
              <a:pathLst>
                <a:path extrusionOk="0" h="789" w="789">
                  <a:moveTo>
                    <a:pt x="411" y="0"/>
                  </a:moveTo>
                  <a:cubicBezTo>
                    <a:pt x="190" y="0"/>
                    <a:pt x="1" y="158"/>
                    <a:pt x="1" y="379"/>
                  </a:cubicBezTo>
                  <a:cubicBezTo>
                    <a:pt x="1" y="599"/>
                    <a:pt x="190" y="788"/>
                    <a:pt x="411" y="788"/>
                  </a:cubicBezTo>
                  <a:cubicBezTo>
                    <a:pt x="600" y="788"/>
                    <a:pt x="789" y="599"/>
                    <a:pt x="789" y="379"/>
                  </a:cubicBezTo>
                  <a:cubicBezTo>
                    <a:pt x="789" y="158"/>
                    <a:pt x="600" y="0"/>
                    <a:pt x="41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7" name="Google Shape;4457;p63"/>
            <p:cNvSpPr/>
            <p:nvPr/>
          </p:nvSpPr>
          <p:spPr>
            <a:xfrm>
              <a:off x="-13268850" y="3854225"/>
              <a:ext cx="110300" cy="62250"/>
            </a:xfrm>
            <a:custGeom>
              <a:rect b="b" l="l" r="r" t="t"/>
              <a:pathLst>
                <a:path extrusionOk="0" h="2490" w="4412">
                  <a:moveTo>
                    <a:pt x="0" y="0"/>
                  </a:moveTo>
                  <a:cubicBezTo>
                    <a:pt x="189" y="410"/>
                    <a:pt x="284" y="788"/>
                    <a:pt x="284" y="1229"/>
                  </a:cubicBezTo>
                  <a:cubicBezTo>
                    <a:pt x="284" y="1670"/>
                    <a:pt x="158" y="2111"/>
                    <a:pt x="0" y="2489"/>
                  </a:cubicBezTo>
                  <a:lnTo>
                    <a:pt x="4411" y="2489"/>
                  </a:lnTo>
                  <a:lnTo>
                    <a:pt x="441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8" name="Google Shape;4458;p63"/>
            <p:cNvSpPr/>
            <p:nvPr/>
          </p:nvSpPr>
          <p:spPr>
            <a:xfrm>
              <a:off x="-13512225" y="3936925"/>
              <a:ext cx="353675" cy="62250"/>
            </a:xfrm>
            <a:custGeom>
              <a:rect b="b" l="l" r="r" t="t"/>
              <a:pathLst>
                <a:path extrusionOk="0" h="2490" w="14147">
                  <a:moveTo>
                    <a:pt x="63" y="0"/>
                  </a:moveTo>
                  <a:lnTo>
                    <a:pt x="63" y="1261"/>
                  </a:lnTo>
                  <a:cubicBezTo>
                    <a:pt x="0" y="1954"/>
                    <a:pt x="568" y="2489"/>
                    <a:pt x="1261" y="2489"/>
                  </a:cubicBezTo>
                  <a:lnTo>
                    <a:pt x="12886" y="2489"/>
                  </a:lnTo>
                  <a:cubicBezTo>
                    <a:pt x="13548" y="2489"/>
                    <a:pt x="14146" y="1954"/>
                    <a:pt x="14146" y="1261"/>
                  </a:cubicBezTo>
                  <a:lnTo>
                    <a:pt x="14146" y="0"/>
                  </a:lnTo>
                  <a:lnTo>
                    <a:pt x="9137" y="0"/>
                  </a:lnTo>
                  <a:cubicBezTo>
                    <a:pt x="8633" y="536"/>
                    <a:pt x="7877" y="851"/>
                    <a:pt x="7089" y="851"/>
                  </a:cubicBezTo>
                  <a:cubicBezTo>
                    <a:pt x="6301" y="851"/>
                    <a:pt x="5608" y="536"/>
                    <a:pt x="510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9" name="Google Shape;4459;p63"/>
            <p:cNvSpPr/>
            <p:nvPr/>
          </p:nvSpPr>
          <p:spPr>
            <a:xfrm>
              <a:off x="-13387000" y="3833750"/>
              <a:ext cx="104775" cy="104775"/>
            </a:xfrm>
            <a:custGeom>
              <a:rect b="b" l="l" r="r" t="t"/>
              <a:pathLst>
                <a:path extrusionOk="0" h="4191" w="4191">
                  <a:moveTo>
                    <a:pt x="2080" y="819"/>
                  </a:moveTo>
                  <a:cubicBezTo>
                    <a:pt x="2773" y="819"/>
                    <a:pt x="3340" y="1386"/>
                    <a:pt x="3340" y="2048"/>
                  </a:cubicBezTo>
                  <a:cubicBezTo>
                    <a:pt x="3340" y="2710"/>
                    <a:pt x="2773" y="3308"/>
                    <a:pt x="2080" y="3308"/>
                  </a:cubicBezTo>
                  <a:cubicBezTo>
                    <a:pt x="1418" y="3308"/>
                    <a:pt x="820" y="2773"/>
                    <a:pt x="820" y="2048"/>
                  </a:cubicBezTo>
                  <a:cubicBezTo>
                    <a:pt x="820" y="1355"/>
                    <a:pt x="1387" y="819"/>
                    <a:pt x="2080" y="819"/>
                  </a:cubicBezTo>
                  <a:close/>
                  <a:moveTo>
                    <a:pt x="2080" y="0"/>
                  </a:moveTo>
                  <a:cubicBezTo>
                    <a:pt x="946" y="0"/>
                    <a:pt x="1" y="945"/>
                    <a:pt x="1" y="2080"/>
                  </a:cubicBezTo>
                  <a:cubicBezTo>
                    <a:pt x="1" y="3214"/>
                    <a:pt x="946" y="4190"/>
                    <a:pt x="2080" y="4190"/>
                  </a:cubicBezTo>
                  <a:cubicBezTo>
                    <a:pt x="3246" y="4190"/>
                    <a:pt x="4191" y="3245"/>
                    <a:pt x="4191" y="2080"/>
                  </a:cubicBezTo>
                  <a:cubicBezTo>
                    <a:pt x="4191" y="945"/>
                    <a:pt x="3183" y="0"/>
                    <a:pt x="208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0" name="Google Shape;4460;p63"/>
            <p:cNvSpPr/>
            <p:nvPr/>
          </p:nvSpPr>
          <p:spPr>
            <a:xfrm>
              <a:off x="-13512225" y="3855000"/>
              <a:ext cx="111875" cy="62250"/>
            </a:xfrm>
            <a:custGeom>
              <a:rect b="b" l="l" r="r" t="t"/>
              <a:pathLst>
                <a:path extrusionOk="0" h="2490" w="4475">
                  <a:moveTo>
                    <a:pt x="0" y="1"/>
                  </a:moveTo>
                  <a:lnTo>
                    <a:pt x="0" y="2490"/>
                  </a:lnTo>
                  <a:lnTo>
                    <a:pt x="4474" y="2490"/>
                  </a:lnTo>
                  <a:cubicBezTo>
                    <a:pt x="4317" y="2112"/>
                    <a:pt x="4191" y="1671"/>
                    <a:pt x="4191" y="1230"/>
                  </a:cubicBezTo>
                  <a:cubicBezTo>
                    <a:pt x="4191" y="788"/>
                    <a:pt x="4317" y="379"/>
                    <a:pt x="447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1" name="Google Shape;4461;p63"/>
            <p:cNvSpPr/>
            <p:nvPr/>
          </p:nvSpPr>
          <p:spPr>
            <a:xfrm>
              <a:off x="-13490175" y="3730575"/>
              <a:ext cx="62250" cy="40975"/>
            </a:xfrm>
            <a:custGeom>
              <a:rect b="b" l="l" r="r" t="t"/>
              <a:pathLst>
                <a:path extrusionOk="0" h="1639" w="2490">
                  <a:moveTo>
                    <a:pt x="1261" y="0"/>
                  </a:moveTo>
                  <a:cubicBezTo>
                    <a:pt x="536" y="0"/>
                    <a:pt x="1" y="536"/>
                    <a:pt x="1" y="1260"/>
                  </a:cubicBezTo>
                  <a:lnTo>
                    <a:pt x="1" y="1638"/>
                  </a:lnTo>
                  <a:lnTo>
                    <a:pt x="2489" y="1638"/>
                  </a:lnTo>
                  <a:lnTo>
                    <a:pt x="2489" y="1260"/>
                  </a:lnTo>
                  <a:cubicBezTo>
                    <a:pt x="2489" y="599"/>
                    <a:pt x="1922" y="0"/>
                    <a:pt x="126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2" name="Google Shape;4462;p63"/>
            <p:cNvSpPr/>
            <p:nvPr/>
          </p:nvSpPr>
          <p:spPr>
            <a:xfrm>
              <a:off x="-13241275" y="3730575"/>
              <a:ext cx="62225" cy="40975"/>
            </a:xfrm>
            <a:custGeom>
              <a:rect b="b" l="l" r="r" t="t"/>
              <a:pathLst>
                <a:path extrusionOk="0" h="1639" w="2489">
                  <a:moveTo>
                    <a:pt x="1260" y="0"/>
                  </a:moveTo>
                  <a:cubicBezTo>
                    <a:pt x="599" y="0"/>
                    <a:pt x="0" y="536"/>
                    <a:pt x="0" y="1260"/>
                  </a:cubicBezTo>
                  <a:lnTo>
                    <a:pt x="0" y="1638"/>
                  </a:lnTo>
                  <a:lnTo>
                    <a:pt x="2489" y="1638"/>
                  </a:lnTo>
                  <a:lnTo>
                    <a:pt x="2489" y="1260"/>
                  </a:lnTo>
                  <a:cubicBezTo>
                    <a:pt x="2489" y="599"/>
                    <a:pt x="1922" y="0"/>
                    <a:pt x="126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3" name="Google Shape;4463;p63"/>
            <p:cNvSpPr/>
            <p:nvPr/>
          </p:nvSpPr>
          <p:spPr>
            <a:xfrm>
              <a:off x="-13427950" y="3647075"/>
              <a:ext cx="186700" cy="63025"/>
            </a:xfrm>
            <a:custGeom>
              <a:rect b="b" l="l" r="r" t="t"/>
              <a:pathLst>
                <a:path extrusionOk="0" h="2521" w="7468">
                  <a:moveTo>
                    <a:pt x="820" y="1"/>
                  </a:moveTo>
                  <a:cubicBezTo>
                    <a:pt x="347" y="1"/>
                    <a:pt x="0" y="347"/>
                    <a:pt x="0" y="820"/>
                  </a:cubicBezTo>
                  <a:lnTo>
                    <a:pt x="0" y="1670"/>
                  </a:lnTo>
                  <a:cubicBezTo>
                    <a:pt x="0" y="2143"/>
                    <a:pt x="347" y="2521"/>
                    <a:pt x="820" y="2521"/>
                  </a:cubicBezTo>
                  <a:lnTo>
                    <a:pt x="6648" y="2521"/>
                  </a:lnTo>
                  <a:cubicBezTo>
                    <a:pt x="7089" y="2521"/>
                    <a:pt x="7467" y="2143"/>
                    <a:pt x="7467" y="1670"/>
                  </a:cubicBezTo>
                  <a:lnTo>
                    <a:pt x="7467" y="820"/>
                  </a:lnTo>
                  <a:cubicBezTo>
                    <a:pt x="7467" y="347"/>
                    <a:pt x="7121" y="1"/>
                    <a:pt x="664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4" name="Google Shape;4464;p63"/>
            <p:cNvSpPr/>
            <p:nvPr/>
          </p:nvSpPr>
          <p:spPr>
            <a:xfrm>
              <a:off x="-13512225" y="3773100"/>
              <a:ext cx="353675" cy="60675"/>
            </a:xfrm>
            <a:custGeom>
              <a:rect b="b" l="l" r="r" t="t"/>
              <a:pathLst>
                <a:path extrusionOk="0" h="2427" w="14147">
                  <a:moveTo>
                    <a:pt x="4726" y="0"/>
                  </a:moveTo>
                  <a:lnTo>
                    <a:pt x="4348" y="819"/>
                  </a:lnTo>
                  <a:lnTo>
                    <a:pt x="1261" y="819"/>
                  </a:lnTo>
                  <a:cubicBezTo>
                    <a:pt x="599" y="819"/>
                    <a:pt x="0" y="1355"/>
                    <a:pt x="0" y="2048"/>
                  </a:cubicBezTo>
                  <a:lnTo>
                    <a:pt x="0" y="2426"/>
                  </a:lnTo>
                  <a:lnTo>
                    <a:pt x="5041" y="2426"/>
                  </a:lnTo>
                  <a:cubicBezTo>
                    <a:pt x="5608" y="1922"/>
                    <a:pt x="6301" y="1607"/>
                    <a:pt x="7089" y="1607"/>
                  </a:cubicBezTo>
                  <a:cubicBezTo>
                    <a:pt x="7877" y="1607"/>
                    <a:pt x="8633" y="1922"/>
                    <a:pt x="9137" y="2426"/>
                  </a:cubicBezTo>
                  <a:lnTo>
                    <a:pt x="14146" y="2426"/>
                  </a:lnTo>
                  <a:lnTo>
                    <a:pt x="14146" y="2048"/>
                  </a:lnTo>
                  <a:cubicBezTo>
                    <a:pt x="14146" y="1355"/>
                    <a:pt x="13611" y="819"/>
                    <a:pt x="12886" y="819"/>
                  </a:cubicBezTo>
                  <a:lnTo>
                    <a:pt x="9830" y="819"/>
                  </a:lnTo>
                  <a:lnTo>
                    <a:pt x="942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5" name="Google Shape;4465;p63"/>
            <p:cNvSpPr/>
            <p:nvPr/>
          </p:nvSpPr>
          <p:spPr>
            <a:xfrm>
              <a:off x="-13411400" y="3730575"/>
              <a:ext cx="153600" cy="20500"/>
            </a:xfrm>
            <a:custGeom>
              <a:rect b="b" l="l" r="r" t="t"/>
              <a:pathLst>
                <a:path extrusionOk="0" h="820" w="6144">
                  <a:moveTo>
                    <a:pt x="0" y="0"/>
                  </a:moveTo>
                  <a:lnTo>
                    <a:pt x="599" y="819"/>
                  </a:lnTo>
                  <a:lnTo>
                    <a:pt x="5545" y="819"/>
                  </a:lnTo>
                  <a:lnTo>
                    <a:pt x="614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66" name="Google Shape;4466;p63"/>
          <p:cNvGrpSpPr/>
          <p:nvPr/>
        </p:nvGrpSpPr>
        <p:grpSpPr>
          <a:xfrm>
            <a:off x="5525197" y="2434020"/>
            <a:ext cx="276256" cy="275631"/>
            <a:chOff x="-13512225" y="4080275"/>
            <a:chExt cx="353675" cy="352875"/>
          </a:xfrm>
        </p:grpSpPr>
        <p:sp>
          <p:nvSpPr>
            <p:cNvPr id="4467" name="Google Shape;4467;p63"/>
            <p:cNvSpPr/>
            <p:nvPr/>
          </p:nvSpPr>
          <p:spPr>
            <a:xfrm>
              <a:off x="-13512225" y="4203925"/>
              <a:ext cx="353675" cy="229225"/>
            </a:xfrm>
            <a:custGeom>
              <a:rect b="b" l="l" r="r" t="t"/>
              <a:pathLst>
                <a:path extrusionOk="0" h="9169" w="14147">
                  <a:moveTo>
                    <a:pt x="5407" y="1717"/>
                  </a:moveTo>
                  <a:cubicBezTo>
                    <a:pt x="5482" y="1717"/>
                    <a:pt x="5561" y="1733"/>
                    <a:pt x="5640" y="1765"/>
                  </a:cubicBezTo>
                  <a:lnTo>
                    <a:pt x="9767" y="4254"/>
                  </a:lnTo>
                  <a:cubicBezTo>
                    <a:pt x="9893" y="4348"/>
                    <a:pt x="9987" y="4443"/>
                    <a:pt x="9987" y="4600"/>
                  </a:cubicBezTo>
                  <a:cubicBezTo>
                    <a:pt x="9987" y="4758"/>
                    <a:pt x="9893" y="4915"/>
                    <a:pt x="9767" y="5010"/>
                  </a:cubicBezTo>
                  <a:lnTo>
                    <a:pt x="5640" y="7499"/>
                  </a:lnTo>
                  <a:cubicBezTo>
                    <a:pt x="5577" y="7530"/>
                    <a:pt x="5506" y="7546"/>
                    <a:pt x="5431" y="7546"/>
                  </a:cubicBezTo>
                  <a:cubicBezTo>
                    <a:pt x="5356" y="7546"/>
                    <a:pt x="5277" y="7530"/>
                    <a:pt x="5199" y="7499"/>
                  </a:cubicBezTo>
                  <a:cubicBezTo>
                    <a:pt x="5104" y="7404"/>
                    <a:pt x="5010" y="7278"/>
                    <a:pt x="5010" y="7121"/>
                  </a:cubicBezTo>
                  <a:lnTo>
                    <a:pt x="5010" y="2143"/>
                  </a:lnTo>
                  <a:cubicBezTo>
                    <a:pt x="5010" y="1985"/>
                    <a:pt x="5104" y="1859"/>
                    <a:pt x="5199" y="1765"/>
                  </a:cubicBezTo>
                  <a:cubicBezTo>
                    <a:pt x="5262" y="1733"/>
                    <a:pt x="5333" y="1717"/>
                    <a:pt x="5407" y="1717"/>
                  </a:cubicBezTo>
                  <a:close/>
                  <a:moveTo>
                    <a:pt x="63" y="0"/>
                  </a:moveTo>
                  <a:lnTo>
                    <a:pt x="63" y="7971"/>
                  </a:lnTo>
                  <a:cubicBezTo>
                    <a:pt x="0" y="8633"/>
                    <a:pt x="568" y="9168"/>
                    <a:pt x="1261" y="9168"/>
                  </a:cubicBezTo>
                  <a:lnTo>
                    <a:pt x="12886" y="9168"/>
                  </a:lnTo>
                  <a:cubicBezTo>
                    <a:pt x="13548" y="9168"/>
                    <a:pt x="14146" y="8633"/>
                    <a:pt x="14146" y="7908"/>
                  </a:cubicBezTo>
                  <a:lnTo>
                    <a:pt x="1414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8" name="Google Shape;4468;p63"/>
            <p:cNvSpPr/>
            <p:nvPr/>
          </p:nvSpPr>
          <p:spPr>
            <a:xfrm>
              <a:off x="-13366525" y="4275600"/>
              <a:ext cx="73275" cy="88225"/>
            </a:xfrm>
            <a:custGeom>
              <a:rect b="b" l="l" r="r" t="t"/>
              <a:pathLst>
                <a:path extrusionOk="0" h="3529" w="2931">
                  <a:moveTo>
                    <a:pt x="1" y="0"/>
                  </a:moveTo>
                  <a:lnTo>
                    <a:pt x="1" y="3529"/>
                  </a:lnTo>
                  <a:lnTo>
                    <a:pt x="2931" y="1733"/>
                  </a:lnTo>
                  <a:lnTo>
                    <a:pt x="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9" name="Google Shape;4469;p63"/>
            <p:cNvSpPr/>
            <p:nvPr/>
          </p:nvSpPr>
          <p:spPr>
            <a:xfrm>
              <a:off x="-13398800" y="4143275"/>
              <a:ext cx="65375" cy="40975"/>
            </a:xfrm>
            <a:custGeom>
              <a:rect b="b" l="l" r="r" t="t"/>
              <a:pathLst>
                <a:path extrusionOk="0" h="1639" w="2615">
                  <a:moveTo>
                    <a:pt x="1103" y="1"/>
                  </a:moveTo>
                  <a:lnTo>
                    <a:pt x="0" y="1639"/>
                  </a:lnTo>
                  <a:lnTo>
                    <a:pt x="1512" y="1639"/>
                  </a:lnTo>
                  <a:lnTo>
                    <a:pt x="261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0" name="Google Shape;4470;p63"/>
            <p:cNvSpPr/>
            <p:nvPr/>
          </p:nvSpPr>
          <p:spPr>
            <a:xfrm>
              <a:off x="-13336575" y="4143275"/>
              <a:ext cx="64600" cy="40975"/>
            </a:xfrm>
            <a:custGeom>
              <a:rect b="b" l="l" r="r" t="t"/>
              <a:pathLst>
                <a:path extrusionOk="0" h="1639" w="2584">
                  <a:moveTo>
                    <a:pt x="1103" y="1"/>
                  </a:moveTo>
                  <a:lnTo>
                    <a:pt x="0" y="1639"/>
                  </a:lnTo>
                  <a:lnTo>
                    <a:pt x="1481" y="1639"/>
                  </a:lnTo>
                  <a:lnTo>
                    <a:pt x="258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1" name="Google Shape;4471;p63"/>
            <p:cNvSpPr/>
            <p:nvPr/>
          </p:nvSpPr>
          <p:spPr>
            <a:xfrm>
              <a:off x="-13398800" y="4081050"/>
              <a:ext cx="65375" cy="40975"/>
            </a:xfrm>
            <a:custGeom>
              <a:rect b="b" l="l" r="r" t="t"/>
              <a:pathLst>
                <a:path extrusionOk="0" h="1639" w="2615">
                  <a:moveTo>
                    <a:pt x="0" y="1"/>
                  </a:moveTo>
                  <a:lnTo>
                    <a:pt x="1103" y="1639"/>
                  </a:lnTo>
                  <a:lnTo>
                    <a:pt x="2615" y="1639"/>
                  </a:lnTo>
                  <a:lnTo>
                    <a:pt x="151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2" name="Google Shape;4472;p63"/>
            <p:cNvSpPr/>
            <p:nvPr/>
          </p:nvSpPr>
          <p:spPr>
            <a:xfrm>
              <a:off x="-13274375" y="4143275"/>
              <a:ext cx="64625" cy="40975"/>
            </a:xfrm>
            <a:custGeom>
              <a:rect b="b" l="l" r="r" t="t"/>
              <a:pathLst>
                <a:path extrusionOk="0" h="1639" w="2585">
                  <a:moveTo>
                    <a:pt x="1104" y="1"/>
                  </a:moveTo>
                  <a:lnTo>
                    <a:pt x="1" y="1639"/>
                  </a:lnTo>
                  <a:lnTo>
                    <a:pt x="1482" y="1639"/>
                  </a:lnTo>
                  <a:lnTo>
                    <a:pt x="258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3" name="Google Shape;4473;p63"/>
            <p:cNvSpPr/>
            <p:nvPr/>
          </p:nvSpPr>
          <p:spPr>
            <a:xfrm>
              <a:off x="-13212925" y="4081050"/>
              <a:ext cx="54375" cy="40975"/>
            </a:xfrm>
            <a:custGeom>
              <a:rect b="b" l="l" r="r" t="t"/>
              <a:pathLst>
                <a:path extrusionOk="0" h="1639" w="2175">
                  <a:moveTo>
                    <a:pt x="0" y="1"/>
                  </a:moveTo>
                  <a:lnTo>
                    <a:pt x="1103" y="1639"/>
                  </a:lnTo>
                  <a:lnTo>
                    <a:pt x="2174" y="1639"/>
                  </a:lnTo>
                  <a:lnTo>
                    <a:pt x="2174" y="820"/>
                  </a:lnTo>
                  <a:cubicBezTo>
                    <a:pt x="2174" y="347"/>
                    <a:pt x="1796" y="1"/>
                    <a:pt x="132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4" name="Google Shape;4474;p63"/>
            <p:cNvSpPr/>
            <p:nvPr/>
          </p:nvSpPr>
          <p:spPr>
            <a:xfrm>
              <a:off x="-13212925" y="4143275"/>
              <a:ext cx="54375" cy="40975"/>
            </a:xfrm>
            <a:custGeom>
              <a:rect b="b" l="l" r="r" t="t"/>
              <a:pathLst>
                <a:path extrusionOk="0" h="1639" w="2175">
                  <a:moveTo>
                    <a:pt x="1103" y="1"/>
                  </a:moveTo>
                  <a:lnTo>
                    <a:pt x="0" y="1639"/>
                  </a:lnTo>
                  <a:lnTo>
                    <a:pt x="2174" y="1639"/>
                  </a:lnTo>
                  <a:lnTo>
                    <a:pt x="217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5" name="Google Shape;4475;p63"/>
            <p:cNvSpPr/>
            <p:nvPr/>
          </p:nvSpPr>
          <p:spPr>
            <a:xfrm>
              <a:off x="-13274375" y="4081050"/>
              <a:ext cx="64625" cy="40975"/>
            </a:xfrm>
            <a:custGeom>
              <a:rect b="b" l="l" r="r" t="t"/>
              <a:pathLst>
                <a:path extrusionOk="0" h="1639" w="2585">
                  <a:moveTo>
                    <a:pt x="1" y="1"/>
                  </a:moveTo>
                  <a:lnTo>
                    <a:pt x="1104" y="1639"/>
                  </a:lnTo>
                  <a:lnTo>
                    <a:pt x="2584" y="1639"/>
                  </a:lnTo>
                  <a:lnTo>
                    <a:pt x="148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6" name="Google Shape;4476;p63"/>
            <p:cNvSpPr/>
            <p:nvPr/>
          </p:nvSpPr>
          <p:spPr>
            <a:xfrm>
              <a:off x="-13336575" y="4081050"/>
              <a:ext cx="64600" cy="40975"/>
            </a:xfrm>
            <a:custGeom>
              <a:rect b="b" l="l" r="r" t="t"/>
              <a:pathLst>
                <a:path extrusionOk="0" h="1639" w="2584">
                  <a:moveTo>
                    <a:pt x="0" y="1"/>
                  </a:moveTo>
                  <a:lnTo>
                    <a:pt x="1103" y="1639"/>
                  </a:lnTo>
                  <a:lnTo>
                    <a:pt x="2583" y="1639"/>
                  </a:lnTo>
                  <a:lnTo>
                    <a:pt x="148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7" name="Google Shape;4477;p63"/>
            <p:cNvSpPr/>
            <p:nvPr/>
          </p:nvSpPr>
          <p:spPr>
            <a:xfrm>
              <a:off x="-13512225" y="4080275"/>
              <a:ext cx="123675" cy="103200"/>
            </a:xfrm>
            <a:custGeom>
              <a:rect b="b" l="l" r="r" t="t"/>
              <a:pathLst>
                <a:path extrusionOk="0" h="4128" w="4947">
                  <a:moveTo>
                    <a:pt x="2489" y="1260"/>
                  </a:moveTo>
                  <a:cubicBezTo>
                    <a:pt x="2962" y="1260"/>
                    <a:pt x="3371" y="1607"/>
                    <a:pt x="3371" y="2080"/>
                  </a:cubicBezTo>
                  <a:cubicBezTo>
                    <a:pt x="3371" y="2552"/>
                    <a:pt x="2962" y="2899"/>
                    <a:pt x="2489" y="2899"/>
                  </a:cubicBezTo>
                  <a:cubicBezTo>
                    <a:pt x="2017" y="2899"/>
                    <a:pt x="1670" y="2552"/>
                    <a:pt x="1670" y="2080"/>
                  </a:cubicBezTo>
                  <a:cubicBezTo>
                    <a:pt x="1670" y="1607"/>
                    <a:pt x="2017" y="1260"/>
                    <a:pt x="2489" y="1260"/>
                  </a:cubicBezTo>
                  <a:close/>
                  <a:moveTo>
                    <a:pt x="1261" y="0"/>
                  </a:moveTo>
                  <a:cubicBezTo>
                    <a:pt x="599" y="0"/>
                    <a:pt x="0" y="536"/>
                    <a:pt x="0" y="1260"/>
                  </a:cubicBezTo>
                  <a:lnTo>
                    <a:pt x="0" y="4127"/>
                  </a:lnTo>
                  <a:lnTo>
                    <a:pt x="3560" y="4127"/>
                  </a:lnTo>
                  <a:lnTo>
                    <a:pt x="4947" y="2080"/>
                  </a:lnTo>
                  <a:lnTo>
                    <a:pt x="356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78" name="Google Shape;4478;p63"/>
          <p:cNvGrpSpPr/>
          <p:nvPr/>
        </p:nvGrpSpPr>
        <p:grpSpPr>
          <a:xfrm>
            <a:off x="7275383" y="1587427"/>
            <a:ext cx="276236" cy="225172"/>
            <a:chOff x="-11728250" y="3245400"/>
            <a:chExt cx="353650" cy="288275"/>
          </a:xfrm>
        </p:grpSpPr>
        <p:sp>
          <p:nvSpPr>
            <p:cNvPr id="4479" name="Google Shape;4479;p63"/>
            <p:cNvSpPr/>
            <p:nvPr/>
          </p:nvSpPr>
          <p:spPr>
            <a:xfrm>
              <a:off x="-11603025" y="3389725"/>
              <a:ext cx="104775" cy="143950"/>
            </a:xfrm>
            <a:custGeom>
              <a:rect b="b" l="l" r="r" t="t"/>
              <a:pathLst>
                <a:path extrusionOk="0" h="5758" w="4191">
                  <a:moveTo>
                    <a:pt x="2096" y="0"/>
                  </a:moveTo>
                  <a:cubicBezTo>
                    <a:pt x="1560" y="0"/>
                    <a:pt x="1024" y="197"/>
                    <a:pt x="631" y="591"/>
                  </a:cubicBezTo>
                  <a:cubicBezTo>
                    <a:pt x="252" y="1001"/>
                    <a:pt x="63" y="1505"/>
                    <a:pt x="63" y="2040"/>
                  </a:cubicBezTo>
                  <a:cubicBezTo>
                    <a:pt x="63" y="2261"/>
                    <a:pt x="95" y="2418"/>
                    <a:pt x="126" y="2576"/>
                  </a:cubicBezTo>
                  <a:lnTo>
                    <a:pt x="1387" y="3048"/>
                  </a:lnTo>
                  <a:lnTo>
                    <a:pt x="158" y="4372"/>
                  </a:lnTo>
                  <a:cubicBezTo>
                    <a:pt x="0" y="4561"/>
                    <a:pt x="0" y="4813"/>
                    <a:pt x="158" y="4970"/>
                  </a:cubicBezTo>
                  <a:cubicBezTo>
                    <a:pt x="662" y="5474"/>
                    <a:pt x="1387" y="5758"/>
                    <a:pt x="2111" y="5758"/>
                  </a:cubicBezTo>
                  <a:cubicBezTo>
                    <a:pt x="2836" y="5758"/>
                    <a:pt x="3497" y="5474"/>
                    <a:pt x="4033" y="4970"/>
                  </a:cubicBezTo>
                  <a:cubicBezTo>
                    <a:pt x="4191" y="4813"/>
                    <a:pt x="4191" y="4561"/>
                    <a:pt x="4033" y="4372"/>
                  </a:cubicBezTo>
                  <a:lnTo>
                    <a:pt x="2804" y="3048"/>
                  </a:lnTo>
                  <a:lnTo>
                    <a:pt x="4065" y="2576"/>
                  </a:lnTo>
                  <a:cubicBezTo>
                    <a:pt x="4096" y="2418"/>
                    <a:pt x="4159" y="2198"/>
                    <a:pt x="4159" y="2040"/>
                  </a:cubicBezTo>
                  <a:cubicBezTo>
                    <a:pt x="4159" y="1505"/>
                    <a:pt x="3939" y="1001"/>
                    <a:pt x="3560" y="591"/>
                  </a:cubicBezTo>
                  <a:cubicBezTo>
                    <a:pt x="3167" y="197"/>
                    <a:pt x="2631" y="0"/>
                    <a:pt x="209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0" name="Google Shape;4480;p63"/>
            <p:cNvSpPr/>
            <p:nvPr/>
          </p:nvSpPr>
          <p:spPr>
            <a:xfrm>
              <a:off x="-11647125" y="3246175"/>
              <a:ext cx="86650" cy="133925"/>
            </a:xfrm>
            <a:custGeom>
              <a:rect b="b" l="l" r="r" t="t"/>
              <a:pathLst>
                <a:path extrusionOk="0" h="5357" w="3466">
                  <a:moveTo>
                    <a:pt x="3466" y="1"/>
                  </a:moveTo>
                  <a:cubicBezTo>
                    <a:pt x="2205" y="64"/>
                    <a:pt x="1008" y="473"/>
                    <a:pt x="0" y="1135"/>
                  </a:cubicBezTo>
                  <a:lnTo>
                    <a:pt x="2426" y="5356"/>
                  </a:lnTo>
                  <a:cubicBezTo>
                    <a:pt x="2741" y="5167"/>
                    <a:pt x="3056" y="5041"/>
                    <a:pt x="3466" y="5010"/>
                  </a:cubicBezTo>
                  <a:lnTo>
                    <a:pt x="346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1" name="Google Shape;4481;p63"/>
            <p:cNvSpPr/>
            <p:nvPr/>
          </p:nvSpPr>
          <p:spPr>
            <a:xfrm>
              <a:off x="-11540025" y="3245400"/>
              <a:ext cx="86675" cy="133900"/>
            </a:xfrm>
            <a:custGeom>
              <a:rect b="b" l="l" r="r" t="t"/>
              <a:pathLst>
                <a:path extrusionOk="0" h="5356" w="3467">
                  <a:moveTo>
                    <a:pt x="1" y="0"/>
                  </a:moveTo>
                  <a:lnTo>
                    <a:pt x="1" y="4978"/>
                  </a:lnTo>
                  <a:cubicBezTo>
                    <a:pt x="379" y="5041"/>
                    <a:pt x="725" y="5135"/>
                    <a:pt x="1040" y="5356"/>
                  </a:cubicBezTo>
                  <a:lnTo>
                    <a:pt x="3466" y="1134"/>
                  </a:lnTo>
                  <a:cubicBezTo>
                    <a:pt x="2458" y="473"/>
                    <a:pt x="1261" y="63"/>
                    <a:pt x="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2" name="Google Shape;4482;p63"/>
            <p:cNvSpPr/>
            <p:nvPr/>
          </p:nvSpPr>
          <p:spPr>
            <a:xfrm>
              <a:off x="-11498275" y="3285550"/>
              <a:ext cx="123675" cy="160700"/>
            </a:xfrm>
            <a:custGeom>
              <a:rect b="b" l="l" r="r" t="t"/>
              <a:pathLst>
                <a:path extrusionOk="0" h="6428" w="4947">
                  <a:moveTo>
                    <a:pt x="2426" y="1"/>
                  </a:moveTo>
                  <a:lnTo>
                    <a:pt x="1" y="4254"/>
                  </a:lnTo>
                  <a:cubicBezTo>
                    <a:pt x="505" y="4790"/>
                    <a:pt x="788" y="5483"/>
                    <a:pt x="788" y="6207"/>
                  </a:cubicBezTo>
                  <a:lnTo>
                    <a:pt x="788" y="6428"/>
                  </a:lnTo>
                  <a:lnTo>
                    <a:pt x="4663" y="4947"/>
                  </a:lnTo>
                  <a:cubicBezTo>
                    <a:pt x="4884" y="4884"/>
                    <a:pt x="4947" y="4727"/>
                    <a:pt x="4947" y="4538"/>
                  </a:cubicBezTo>
                  <a:cubicBezTo>
                    <a:pt x="4726" y="2710"/>
                    <a:pt x="3781" y="1135"/>
                    <a:pt x="242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3" name="Google Shape;4483;p63"/>
            <p:cNvSpPr/>
            <p:nvPr/>
          </p:nvSpPr>
          <p:spPr>
            <a:xfrm>
              <a:off x="-11728250" y="3286350"/>
              <a:ext cx="125250" cy="160700"/>
            </a:xfrm>
            <a:custGeom>
              <a:rect b="b" l="l" r="r" t="t"/>
              <a:pathLst>
                <a:path extrusionOk="0" h="6428" w="5010">
                  <a:moveTo>
                    <a:pt x="2584" y="0"/>
                  </a:moveTo>
                  <a:cubicBezTo>
                    <a:pt x="1229" y="1103"/>
                    <a:pt x="284" y="2678"/>
                    <a:pt x="63" y="4537"/>
                  </a:cubicBezTo>
                  <a:cubicBezTo>
                    <a:pt x="0" y="4726"/>
                    <a:pt x="126" y="4884"/>
                    <a:pt x="315" y="4978"/>
                  </a:cubicBezTo>
                  <a:lnTo>
                    <a:pt x="4222" y="6427"/>
                  </a:lnTo>
                  <a:lnTo>
                    <a:pt x="4222" y="6238"/>
                  </a:lnTo>
                  <a:cubicBezTo>
                    <a:pt x="4222" y="5482"/>
                    <a:pt x="4505" y="4758"/>
                    <a:pt x="5009" y="4254"/>
                  </a:cubicBezTo>
                  <a:lnTo>
                    <a:pt x="258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84" name="Google Shape;4484;p63"/>
          <p:cNvGrpSpPr/>
          <p:nvPr/>
        </p:nvGrpSpPr>
        <p:grpSpPr>
          <a:xfrm>
            <a:off x="7292597" y="2434020"/>
            <a:ext cx="241809" cy="275631"/>
            <a:chOff x="-11703850" y="4081850"/>
            <a:chExt cx="309575" cy="352875"/>
          </a:xfrm>
        </p:grpSpPr>
        <p:sp>
          <p:nvSpPr>
            <p:cNvPr id="4485" name="Google Shape;4485;p63"/>
            <p:cNvSpPr/>
            <p:nvPr/>
          </p:nvSpPr>
          <p:spPr>
            <a:xfrm>
              <a:off x="-11703850" y="4081850"/>
              <a:ext cx="309575" cy="125250"/>
            </a:xfrm>
            <a:custGeom>
              <a:rect b="b" l="l" r="r" t="t"/>
              <a:pathLst>
                <a:path extrusionOk="0" h="5010" w="12383">
                  <a:moveTo>
                    <a:pt x="6932" y="2552"/>
                  </a:moveTo>
                  <a:cubicBezTo>
                    <a:pt x="7593" y="2552"/>
                    <a:pt x="8192" y="3119"/>
                    <a:pt x="8192" y="3781"/>
                  </a:cubicBezTo>
                  <a:cubicBezTo>
                    <a:pt x="8224" y="3970"/>
                    <a:pt x="8035" y="4190"/>
                    <a:pt x="7783" y="4190"/>
                  </a:cubicBezTo>
                  <a:cubicBezTo>
                    <a:pt x="7530" y="4190"/>
                    <a:pt x="7341" y="3970"/>
                    <a:pt x="7341" y="3781"/>
                  </a:cubicBezTo>
                  <a:cubicBezTo>
                    <a:pt x="7341" y="3560"/>
                    <a:pt x="7152" y="3403"/>
                    <a:pt x="6963" y="3403"/>
                  </a:cubicBezTo>
                  <a:cubicBezTo>
                    <a:pt x="6743" y="3403"/>
                    <a:pt x="6522" y="3592"/>
                    <a:pt x="6522" y="3781"/>
                  </a:cubicBezTo>
                  <a:cubicBezTo>
                    <a:pt x="6522" y="4033"/>
                    <a:pt x="6333" y="4190"/>
                    <a:pt x="6144" y="4190"/>
                  </a:cubicBezTo>
                  <a:cubicBezTo>
                    <a:pt x="5892" y="4190"/>
                    <a:pt x="5703" y="3970"/>
                    <a:pt x="5703" y="3781"/>
                  </a:cubicBezTo>
                  <a:cubicBezTo>
                    <a:pt x="5703" y="3560"/>
                    <a:pt x="5514" y="3403"/>
                    <a:pt x="5262" y="3403"/>
                  </a:cubicBezTo>
                  <a:cubicBezTo>
                    <a:pt x="5042" y="3403"/>
                    <a:pt x="4884" y="3592"/>
                    <a:pt x="4884" y="3781"/>
                  </a:cubicBezTo>
                  <a:cubicBezTo>
                    <a:pt x="4884" y="4033"/>
                    <a:pt x="4664" y="4190"/>
                    <a:pt x="4443" y="4190"/>
                  </a:cubicBezTo>
                  <a:cubicBezTo>
                    <a:pt x="4191" y="4190"/>
                    <a:pt x="4033" y="3970"/>
                    <a:pt x="4033" y="3781"/>
                  </a:cubicBezTo>
                  <a:cubicBezTo>
                    <a:pt x="4033" y="3119"/>
                    <a:pt x="4601" y="2552"/>
                    <a:pt x="5262" y="2552"/>
                  </a:cubicBezTo>
                  <a:cubicBezTo>
                    <a:pt x="5577" y="2552"/>
                    <a:pt x="5861" y="2678"/>
                    <a:pt x="6081" y="2867"/>
                  </a:cubicBezTo>
                  <a:cubicBezTo>
                    <a:pt x="6333" y="2678"/>
                    <a:pt x="6617" y="2552"/>
                    <a:pt x="6932" y="2552"/>
                  </a:cubicBezTo>
                  <a:close/>
                  <a:moveTo>
                    <a:pt x="5357" y="0"/>
                  </a:moveTo>
                  <a:cubicBezTo>
                    <a:pt x="4348" y="0"/>
                    <a:pt x="3498" y="725"/>
                    <a:pt x="3340" y="1670"/>
                  </a:cubicBezTo>
                  <a:cubicBezTo>
                    <a:pt x="3304" y="1668"/>
                    <a:pt x="3267" y="1666"/>
                    <a:pt x="3231" y="1666"/>
                  </a:cubicBezTo>
                  <a:cubicBezTo>
                    <a:pt x="2310" y="1666"/>
                    <a:pt x="1639" y="2430"/>
                    <a:pt x="1639" y="3340"/>
                  </a:cubicBezTo>
                  <a:cubicBezTo>
                    <a:pt x="725" y="3340"/>
                    <a:pt x="1" y="4096"/>
                    <a:pt x="1" y="5009"/>
                  </a:cubicBezTo>
                  <a:lnTo>
                    <a:pt x="12382" y="5009"/>
                  </a:lnTo>
                  <a:cubicBezTo>
                    <a:pt x="12351" y="4096"/>
                    <a:pt x="11595" y="3340"/>
                    <a:pt x="10681" y="3340"/>
                  </a:cubicBezTo>
                  <a:cubicBezTo>
                    <a:pt x="10681" y="2395"/>
                    <a:pt x="9956" y="1670"/>
                    <a:pt x="9011" y="1670"/>
                  </a:cubicBezTo>
                  <a:cubicBezTo>
                    <a:pt x="8822" y="725"/>
                    <a:pt x="7972" y="0"/>
                    <a:pt x="6995" y="0"/>
                  </a:cubicBezTo>
                  <a:cubicBezTo>
                    <a:pt x="6711" y="0"/>
                    <a:pt x="6459" y="95"/>
                    <a:pt x="6176" y="189"/>
                  </a:cubicBezTo>
                  <a:cubicBezTo>
                    <a:pt x="5892" y="95"/>
                    <a:pt x="5609" y="0"/>
                    <a:pt x="535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6" name="Google Shape;4486;p63"/>
            <p:cNvSpPr/>
            <p:nvPr/>
          </p:nvSpPr>
          <p:spPr>
            <a:xfrm>
              <a:off x="-11622725" y="4288975"/>
              <a:ext cx="144175" cy="63050"/>
            </a:xfrm>
            <a:custGeom>
              <a:rect b="b" l="l" r="r" t="t"/>
              <a:pathLst>
                <a:path extrusionOk="0" h="2522" w="5767">
                  <a:moveTo>
                    <a:pt x="2868" y="1"/>
                  </a:moveTo>
                  <a:cubicBezTo>
                    <a:pt x="1293" y="1"/>
                    <a:pt x="1" y="537"/>
                    <a:pt x="1" y="1261"/>
                  </a:cubicBezTo>
                  <a:cubicBezTo>
                    <a:pt x="1" y="1954"/>
                    <a:pt x="1293" y="2521"/>
                    <a:pt x="2868" y="2521"/>
                  </a:cubicBezTo>
                  <a:cubicBezTo>
                    <a:pt x="4475" y="2521"/>
                    <a:pt x="5766" y="1954"/>
                    <a:pt x="5766" y="1261"/>
                  </a:cubicBezTo>
                  <a:cubicBezTo>
                    <a:pt x="5766" y="537"/>
                    <a:pt x="4475" y="1"/>
                    <a:pt x="286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7" name="Google Shape;4487;p63"/>
            <p:cNvSpPr/>
            <p:nvPr/>
          </p:nvSpPr>
          <p:spPr>
            <a:xfrm>
              <a:off x="-11596725" y="4364600"/>
              <a:ext cx="36250" cy="70125"/>
            </a:xfrm>
            <a:custGeom>
              <a:rect b="b" l="l" r="r" t="t"/>
              <a:pathLst>
                <a:path extrusionOk="0" h="2805" w="1450">
                  <a:moveTo>
                    <a:pt x="0" y="0"/>
                  </a:moveTo>
                  <a:lnTo>
                    <a:pt x="253" y="2804"/>
                  </a:lnTo>
                  <a:lnTo>
                    <a:pt x="1450" y="2804"/>
                  </a:lnTo>
                  <a:lnTo>
                    <a:pt x="1450" y="284"/>
                  </a:lnTo>
                  <a:cubicBezTo>
                    <a:pt x="883" y="221"/>
                    <a:pt x="410" y="158"/>
                    <a:pt x="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8" name="Google Shape;4488;p63"/>
            <p:cNvSpPr/>
            <p:nvPr/>
          </p:nvSpPr>
          <p:spPr>
            <a:xfrm>
              <a:off x="-11540025" y="4364600"/>
              <a:ext cx="37050" cy="70125"/>
            </a:xfrm>
            <a:custGeom>
              <a:rect b="b" l="l" r="r" t="t"/>
              <a:pathLst>
                <a:path extrusionOk="0" h="2805" w="1482">
                  <a:moveTo>
                    <a:pt x="1482" y="0"/>
                  </a:moveTo>
                  <a:lnTo>
                    <a:pt x="1482" y="0"/>
                  </a:lnTo>
                  <a:cubicBezTo>
                    <a:pt x="1040" y="126"/>
                    <a:pt x="505" y="221"/>
                    <a:pt x="1" y="221"/>
                  </a:cubicBezTo>
                  <a:lnTo>
                    <a:pt x="1" y="2741"/>
                  </a:lnTo>
                  <a:lnTo>
                    <a:pt x="1198" y="2741"/>
                  </a:lnTo>
                  <a:lnTo>
                    <a:pt x="1198" y="2804"/>
                  </a:lnTo>
                  <a:lnTo>
                    <a:pt x="148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9" name="Google Shape;4489;p63"/>
            <p:cNvSpPr/>
            <p:nvPr/>
          </p:nvSpPr>
          <p:spPr>
            <a:xfrm>
              <a:off x="-11610900" y="4227550"/>
              <a:ext cx="50425" cy="51225"/>
            </a:xfrm>
            <a:custGeom>
              <a:rect b="b" l="l" r="r" t="t"/>
              <a:pathLst>
                <a:path extrusionOk="0" h="2049" w="2017">
                  <a:moveTo>
                    <a:pt x="0" y="1"/>
                  </a:moveTo>
                  <a:lnTo>
                    <a:pt x="189" y="2048"/>
                  </a:lnTo>
                  <a:cubicBezTo>
                    <a:pt x="725" y="1859"/>
                    <a:pt x="1355" y="1702"/>
                    <a:pt x="2017" y="1670"/>
                  </a:cubicBezTo>
                  <a:lnTo>
                    <a:pt x="201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0" name="Google Shape;4490;p63"/>
            <p:cNvSpPr/>
            <p:nvPr/>
          </p:nvSpPr>
          <p:spPr>
            <a:xfrm>
              <a:off x="-11540025" y="4228350"/>
              <a:ext cx="50450" cy="51200"/>
            </a:xfrm>
            <a:custGeom>
              <a:rect b="b" l="l" r="r" t="t"/>
              <a:pathLst>
                <a:path extrusionOk="0" h="2048" w="2018">
                  <a:moveTo>
                    <a:pt x="1" y="0"/>
                  </a:moveTo>
                  <a:lnTo>
                    <a:pt x="1" y="1670"/>
                  </a:lnTo>
                  <a:cubicBezTo>
                    <a:pt x="694" y="1701"/>
                    <a:pt x="1293" y="1827"/>
                    <a:pt x="1828" y="2048"/>
                  </a:cubicBezTo>
                  <a:lnTo>
                    <a:pt x="201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1" name="Google Shape;4491;p63"/>
            <p:cNvSpPr/>
            <p:nvPr/>
          </p:nvSpPr>
          <p:spPr>
            <a:xfrm>
              <a:off x="-11489600" y="4227550"/>
              <a:ext cx="92175" cy="207175"/>
            </a:xfrm>
            <a:custGeom>
              <a:rect b="b" l="l" r="r" t="t"/>
              <a:pathLst>
                <a:path extrusionOk="0" h="8287" w="3687">
                  <a:moveTo>
                    <a:pt x="819" y="1"/>
                  </a:moveTo>
                  <a:lnTo>
                    <a:pt x="599" y="2489"/>
                  </a:lnTo>
                  <a:cubicBezTo>
                    <a:pt x="1040" y="2836"/>
                    <a:pt x="1292" y="3246"/>
                    <a:pt x="1292" y="3718"/>
                  </a:cubicBezTo>
                  <a:cubicBezTo>
                    <a:pt x="1292" y="4254"/>
                    <a:pt x="945" y="4758"/>
                    <a:pt x="315" y="5136"/>
                  </a:cubicBezTo>
                  <a:lnTo>
                    <a:pt x="0" y="8286"/>
                  </a:lnTo>
                  <a:lnTo>
                    <a:pt x="1040" y="8286"/>
                  </a:lnTo>
                  <a:cubicBezTo>
                    <a:pt x="1607" y="8286"/>
                    <a:pt x="2111" y="7877"/>
                    <a:pt x="2237" y="7278"/>
                  </a:cubicBezTo>
                  <a:lnTo>
                    <a:pt x="368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2" name="Google Shape;4492;p63"/>
            <p:cNvSpPr/>
            <p:nvPr/>
          </p:nvSpPr>
          <p:spPr>
            <a:xfrm>
              <a:off x="-11703850" y="4227550"/>
              <a:ext cx="92175" cy="207175"/>
            </a:xfrm>
            <a:custGeom>
              <a:rect b="b" l="l" r="r" t="t"/>
              <a:pathLst>
                <a:path extrusionOk="0" h="8287" w="3687">
                  <a:moveTo>
                    <a:pt x="1" y="1"/>
                  </a:moveTo>
                  <a:lnTo>
                    <a:pt x="1450" y="7278"/>
                  </a:lnTo>
                  <a:cubicBezTo>
                    <a:pt x="1576" y="7877"/>
                    <a:pt x="2080" y="8286"/>
                    <a:pt x="2679" y="8286"/>
                  </a:cubicBezTo>
                  <a:lnTo>
                    <a:pt x="3687" y="8286"/>
                  </a:lnTo>
                  <a:lnTo>
                    <a:pt x="3372" y="5136"/>
                  </a:lnTo>
                  <a:cubicBezTo>
                    <a:pt x="2773" y="4758"/>
                    <a:pt x="2395" y="4254"/>
                    <a:pt x="2395" y="3718"/>
                  </a:cubicBezTo>
                  <a:cubicBezTo>
                    <a:pt x="2427" y="3246"/>
                    <a:pt x="2647" y="2836"/>
                    <a:pt x="3088" y="2489"/>
                  </a:cubicBezTo>
                  <a:lnTo>
                    <a:pt x="286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93" name="Google Shape;4493;p63"/>
          <p:cNvGrpSpPr/>
          <p:nvPr/>
        </p:nvGrpSpPr>
        <p:grpSpPr>
          <a:xfrm>
            <a:off x="5524894" y="2869089"/>
            <a:ext cx="276861" cy="275631"/>
            <a:chOff x="-9958475" y="3180025"/>
            <a:chExt cx="354450" cy="352875"/>
          </a:xfrm>
        </p:grpSpPr>
        <p:sp>
          <p:nvSpPr>
            <p:cNvPr id="4494" name="Google Shape;4494;p63"/>
            <p:cNvSpPr/>
            <p:nvPr/>
          </p:nvSpPr>
          <p:spPr>
            <a:xfrm>
              <a:off x="-9958475" y="3491125"/>
              <a:ext cx="354450" cy="41775"/>
            </a:xfrm>
            <a:custGeom>
              <a:rect b="b" l="l" r="r" t="t"/>
              <a:pathLst>
                <a:path extrusionOk="0" h="1671" w="14178">
                  <a:moveTo>
                    <a:pt x="1702" y="1"/>
                  </a:moveTo>
                  <a:cubicBezTo>
                    <a:pt x="1387" y="1"/>
                    <a:pt x="1135" y="158"/>
                    <a:pt x="977" y="442"/>
                  </a:cubicBezTo>
                  <a:lnTo>
                    <a:pt x="442" y="442"/>
                  </a:lnTo>
                  <a:cubicBezTo>
                    <a:pt x="190" y="442"/>
                    <a:pt x="1" y="631"/>
                    <a:pt x="1" y="820"/>
                  </a:cubicBezTo>
                  <a:cubicBezTo>
                    <a:pt x="1" y="1072"/>
                    <a:pt x="190" y="1261"/>
                    <a:pt x="442" y="1261"/>
                  </a:cubicBezTo>
                  <a:lnTo>
                    <a:pt x="977" y="1261"/>
                  </a:lnTo>
                  <a:cubicBezTo>
                    <a:pt x="1135" y="1513"/>
                    <a:pt x="1387" y="1670"/>
                    <a:pt x="1702" y="1670"/>
                  </a:cubicBezTo>
                  <a:lnTo>
                    <a:pt x="12477" y="1670"/>
                  </a:lnTo>
                  <a:cubicBezTo>
                    <a:pt x="12792" y="1670"/>
                    <a:pt x="13044" y="1513"/>
                    <a:pt x="13170" y="1261"/>
                  </a:cubicBezTo>
                  <a:lnTo>
                    <a:pt x="13737" y="1261"/>
                  </a:lnTo>
                  <a:cubicBezTo>
                    <a:pt x="13957" y="1261"/>
                    <a:pt x="14178" y="1072"/>
                    <a:pt x="14178" y="820"/>
                  </a:cubicBezTo>
                  <a:cubicBezTo>
                    <a:pt x="14178" y="631"/>
                    <a:pt x="13957" y="442"/>
                    <a:pt x="13737" y="442"/>
                  </a:cubicBezTo>
                  <a:lnTo>
                    <a:pt x="13170" y="442"/>
                  </a:lnTo>
                  <a:cubicBezTo>
                    <a:pt x="13044" y="190"/>
                    <a:pt x="12792" y="1"/>
                    <a:pt x="1247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5" name="Google Shape;4495;p63"/>
            <p:cNvSpPr/>
            <p:nvPr/>
          </p:nvSpPr>
          <p:spPr>
            <a:xfrm>
              <a:off x="-9958475" y="3180025"/>
              <a:ext cx="354450" cy="42550"/>
            </a:xfrm>
            <a:custGeom>
              <a:rect b="b" l="l" r="r" t="t"/>
              <a:pathLst>
                <a:path extrusionOk="0" h="1702" w="14178">
                  <a:moveTo>
                    <a:pt x="1702" y="0"/>
                  </a:moveTo>
                  <a:cubicBezTo>
                    <a:pt x="1387" y="0"/>
                    <a:pt x="1135" y="158"/>
                    <a:pt x="977" y="441"/>
                  </a:cubicBezTo>
                  <a:lnTo>
                    <a:pt x="442" y="441"/>
                  </a:lnTo>
                  <a:cubicBezTo>
                    <a:pt x="190" y="441"/>
                    <a:pt x="1" y="630"/>
                    <a:pt x="1" y="819"/>
                  </a:cubicBezTo>
                  <a:cubicBezTo>
                    <a:pt x="1" y="1040"/>
                    <a:pt x="190" y="1260"/>
                    <a:pt x="442" y="1260"/>
                  </a:cubicBezTo>
                  <a:lnTo>
                    <a:pt x="977" y="1260"/>
                  </a:lnTo>
                  <a:cubicBezTo>
                    <a:pt x="1135" y="1512"/>
                    <a:pt x="1387" y="1701"/>
                    <a:pt x="1702" y="1701"/>
                  </a:cubicBezTo>
                  <a:lnTo>
                    <a:pt x="12477" y="1701"/>
                  </a:lnTo>
                  <a:cubicBezTo>
                    <a:pt x="12792" y="1701"/>
                    <a:pt x="13044" y="1544"/>
                    <a:pt x="13170" y="1260"/>
                  </a:cubicBezTo>
                  <a:lnTo>
                    <a:pt x="13737" y="1260"/>
                  </a:lnTo>
                  <a:cubicBezTo>
                    <a:pt x="13957" y="1260"/>
                    <a:pt x="14178" y="1071"/>
                    <a:pt x="14178" y="819"/>
                  </a:cubicBezTo>
                  <a:cubicBezTo>
                    <a:pt x="14178" y="599"/>
                    <a:pt x="13957" y="441"/>
                    <a:pt x="13737" y="441"/>
                  </a:cubicBezTo>
                  <a:lnTo>
                    <a:pt x="13170" y="441"/>
                  </a:lnTo>
                  <a:cubicBezTo>
                    <a:pt x="13044" y="189"/>
                    <a:pt x="12792" y="0"/>
                    <a:pt x="1247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6" name="Google Shape;4496;p63"/>
            <p:cNvSpPr/>
            <p:nvPr/>
          </p:nvSpPr>
          <p:spPr>
            <a:xfrm>
              <a:off x="-9916725" y="3243025"/>
              <a:ext cx="270175" cy="228425"/>
            </a:xfrm>
            <a:custGeom>
              <a:rect b="b" l="l" r="r" t="t"/>
              <a:pathLst>
                <a:path extrusionOk="0" h="9137" w="10807">
                  <a:moveTo>
                    <a:pt x="7940" y="820"/>
                  </a:moveTo>
                  <a:cubicBezTo>
                    <a:pt x="8160" y="820"/>
                    <a:pt x="8349" y="1040"/>
                    <a:pt x="8349" y="1261"/>
                  </a:cubicBezTo>
                  <a:cubicBezTo>
                    <a:pt x="8349" y="1513"/>
                    <a:pt x="8160" y="1670"/>
                    <a:pt x="7940" y="1670"/>
                  </a:cubicBezTo>
                  <a:lnTo>
                    <a:pt x="2962" y="1670"/>
                  </a:lnTo>
                  <a:cubicBezTo>
                    <a:pt x="2741" y="1670"/>
                    <a:pt x="2521" y="1450"/>
                    <a:pt x="2521" y="1261"/>
                  </a:cubicBezTo>
                  <a:cubicBezTo>
                    <a:pt x="2521" y="1040"/>
                    <a:pt x="2741" y="820"/>
                    <a:pt x="2962" y="820"/>
                  </a:cubicBezTo>
                  <a:close/>
                  <a:moveTo>
                    <a:pt x="6270" y="2489"/>
                  </a:moveTo>
                  <a:cubicBezTo>
                    <a:pt x="6459" y="2489"/>
                    <a:pt x="6680" y="2679"/>
                    <a:pt x="6680" y="2931"/>
                  </a:cubicBezTo>
                  <a:cubicBezTo>
                    <a:pt x="6680" y="3151"/>
                    <a:pt x="6459" y="3340"/>
                    <a:pt x="6270" y="3340"/>
                  </a:cubicBezTo>
                  <a:lnTo>
                    <a:pt x="3781" y="3340"/>
                  </a:lnTo>
                  <a:cubicBezTo>
                    <a:pt x="3561" y="3340"/>
                    <a:pt x="3403" y="3151"/>
                    <a:pt x="3403" y="2931"/>
                  </a:cubicBezTo>
                  <a:cubicBezTo>
                    <a:pt x="3403" y="2679"/>
                    <a:pt x="3592" y="2489"/>
                    <a:pt x="3781" y="2489"/>
                  </a:cubicBezTo>
                  <a:close/>
                  <a:moveTo>
                    <a:pt x="7940" y="4128"/>
                  </a:moveTo>
                  <a:cubicBezTo>
                    <a:pt x="8160" y="4128"/>
                    <a:pt x="8349" y="4348"/>
                    <a:pt x="8349" y="4569"/>
                  </a:cubicBezTo>
                  <a:cubicBezTo>
                    <a:pt x="8349" y="4789"/>
                    <a:pt x="8160" y="5010"/>
                    <a:pt x="7940" y="5010"/>
                  </a:cubicBezTo>
                  <a:lnTo>
                    <a:pt x="2962" y="5010"/>
                  </a:lnTo>
                  <a:cubicBezTo>
                    <a:pt x="2741" y="5010"/>
                    <a:pt x="2521" y="4789"/>
                    <a:pt x="2521" y="4569"/>
                  </a:cubicBezTo>
                  <a:cubicBezTo>
                    <a:pt x="2521" y="4348"/>
                    <a:pt x="2741" y="4128"/>
                    <a:pt x="2962" y="4128"/>
                  </a:cubicBezTo>
                  <a:close/>
                  <a:moveTo>
                    <a:pt x="6312" y="5826"/>
                  </a:moveTo>
                  <a:cubicBezTo>
                    <a:pt x="6490" y="5826"/>
                    <a:pt x="6680" y="6005"/>
                    <a:pt x="6680" y="6239"/>
                  </a:cubicBezTo>
                  <a:cubicBezTo>
                    <a:pt x="6680" y="6459"/>
                    <a:pt x="6459" y="6617"/>
                    <a:pt x="6270" y="6617"/>
                  </a:cubicBezTo>
                  <a:lnTo>
                    <a:pt x="3781" y="6617"/>
                  </a:lnTo>
                  <a:cubicBezTo>
                    <a:pt x="3561" y="6617"/>
                    <a:pt x="3403" y="6428"/>
                    <a:pt x="3403" y="6239"/>
                  </a:cubicBezTo>
                  <a:cubicBezTo>
                    <a:pt x="3403" y="5987"/>
                    <a:pt x="3592" y="5829"/>
                    <a:pt x="3781" y="5829"/>
                  </a:cubicBezTo>
                  <a:lnTo>
                    <a:pt x="6270" y="5829"/>
                  </a:lnTo>
                  <a:cubicBezTo>
                    <a:pt x="6284" y="5827"/>
                    <a:pt x="6298" y="5826"/>
                    <a:pt x="6312" y="5826"/>
                  </a:cubicBezTo>
                  <a:close/>
                  <a:moveTo>
                    <a:pt x="7940" y="7436"/>
                  </a:moveTo>
                  <a:cubicBezTo>
                    <a:pt x="8160" y="7436"/>
                    <a:pt x="8349" y="7656"/>
                    <a:pt x="8349" y="7877"/>
                  </a:cubicBezTo>
                  <a:cubicBezTo>
                    <a:pt x="8349" y="8129"/>
                    <a:pt x="8160" y="8286"/>
                    <a:pt x="7940" y="8286"/>
                  </a:cubicBezTo>
                  <a:lnTo>
                    <a:pt x="2962" y="8286"/>
                  </a:lnTo>
                  <a:cubicBezTo>
                    <a:pt x="2741" y="8286"/>
                    <a:pt x="2521" y="8066"/>
                    <a:pt x="2521" y="7877"/>
                  </a:cubicBezTo>
                  <a:cubicBezTo>
                    <a:pt x="2521" y="7656"/>
                    <a:pt x="2741" y="7436"/>
                    <a:pt x="2962" y="7436"/>
                  </a:cubicBezTo>
                  <a:close/>
                  <a:moveTo>
                    <a:pt x="1" y="1"/>
                  </a:moveTo>
                  <a:lnTo>
                    <a:pt x="1" y="5388"/>
                  </a:lnTo>
                  <a:cubicBezTo>
                    <a:pt x="1" y="5545"/>
                    <a:pt x="95" y="5703"/>
                    <a:pt x="253" y="5766"/>
                  </a:cubicBezTo>
                  <a:lnTo>
                    <a:pt x="1166" y="6239"/>
                  </a:lnTo>
                  <a:lnTo>
                    <a:pt x="253" y="6711"/>
                  </a:lnTo>
                  <a:cubicBezTo>
                    <a:pt x="127" y="6743"/>
                    <a:pt x="1" y="6900"/>
                    <a:pt x="1" y="7058"/>
                  </a:cubicBezTo>
                  <a:lnTo>
                    <a:pt x="1" y="9137"/>
                  </a:lnTo>
                  <a:lnTo>
                    <a:pt x="10807" y="9137"/>
                  </a:lnTo>
                  <a:lnTo>
                    <a:pt x="10807" y="3750"/>
                  </a:lnTo>
                  <a:cubicBezTo>
                    <a:pt x="10807" y="3592"/>
                    <a:pt x="10712" y="3435"/>
                    <a:pt x="10555" y="3403"/>
                  </a:cubicBezTo>
                  <a:lnTo>
                    <a:pt x="9673" y="2931"/>
                  </a:lnTo>
                  <a:lnTo>
                    <a:pt x="10555" y="2458"/>
                  </a:lnTo>
                  <a:cubicBezTo>
                    <a:pt x="10712" y="2363"/>
                    <a:pt x="10807" y="2237"/>
                    <a:pt x="10807" y="2080"/>
                  </a:cubicBezTo>
                  <a:lnTo>
                    <a:pt x="1080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97" name="Google Shape;4497;p63"/>
          <p:cNvGrpSpPr/>
          <p:nvPr/>
        </p:nvGrpSpPr>
        <p:grpSpPr>
          <a:xfrm>
            <a:off x="5532276" y="3308991"/>
            <a:ext cx="262098" cy="275533"/>
            <a:chOff x="-9949025" y="3615575"/>
            <a:chExt cx="335550" cy="352750"/>
          </a:xfrm>
        </p:grpSpPr>
        <p:sp>
          <p:nvSpPr>
            <p:cNvPr id="4498" name="Google Shape;4498;p63"/>
            <p:cNvSpPr/>
            <p:nvPr/>
          </p:nvSpPr>
          <p:spPr>
            <a:xfrm>
              <a:off x="-9800950" y="3615575"/>
              <a:ext cx="61475" cy="61450"/>
            </a:xfrm>
            <a:custGeom>
              <a:rect b="b" l="l" r="r" t="t"/>
              <a:pathLst>
                <a:path extrusionOk="0" h="2458" w="2459">
                  <a:moveTo>
                    <a:pt x="1261" y="0"/>
                  </a:moveTo>
                  <a:cubicBezTo>
                    <a:pt x="568" y="0"/>
                    <a:pt x="1" y="567"/>
                    <a:pt x="1" y="1261"/>
                  </a:cubicBezTo>
                  <a:cubicBezTo>
                    <a:pt x="1" y="1922"/>
                    <a:pt x="536" y="2458"/>
                    <a:pt x="1261" y="2458"/>
                  </a:cubicBezTo>
                  <a:cubicBezTo>
                    <a:pt x="1891" y="2458"/>
                    <a:pt x="2458" y="1922"/>
                    <a:pt x="2458" y="1261"/>
                  </a:cubicBezTo>
                  <a:cubicBezTo>
                    <a:pt x="2458" y="567"/>
                    <a:pt x="1923" y="0"/>
                    <a:pt x="126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9" name="Google Shape;4499;p63"/>
            <p:cNvSpPr/>
            <p:nvPr/>
          </p:nvSpPr>
          <p:spPr>
            <a:xfrm>
              <a:off x="-9949025" y="3688650"/>
              <a:ext cx="335550" cy="279675"/>
            </a:xfrm>
            <a:custGeom>
              <a:rect b="b" l="l" r="r" t="t"/>
              <a:pathLst>
                <a:path extrusionOk="0" h="11187" w="13422">
                  <a:moveTo>
                    <a:pt x="5523" y="1"/>
                  </a:moveTo>
                  <a:cubicBezTo>
                    <a:pt x="5383" y="1"/>
                    <a:pt x="5245" y="34"/>
                    <a:pt x="5136" y="102"/>
                  </a:cubicBezTo>
                  <a:lnTo>
                    <a:pt x="599" y="2969"/>
                  </a:lnTo>
                  <a:cubicBezTo>
                    <a:pt x="158" y="3158"/>
                    <a:pt x="1" y="3630"/>
                    <a:pt x="190" y="4071"/>
                  </a:cubicBezTo>
                  <a:cubicBezTo>
                    <a:pt x="360" y="4370"/>
                    <a:pt x="617" y="4538"/>
                    <a:pt x="892" y="4538"/>
                  </a:cubicBezTo>
                  <a:cubicBezTo>
                    <a:pt x="1024" y="4538"/>
                    <a:pt x="1160" y="4500"/>
                    <a:pt x="1293" y="4418"/>
                  </a:cubicBezTo>
                  <a:lnTo>
                    <a:pt x="4727" y="2055"/>
                  </a:lnTo>
                  <a:cubicBezTo>
                    <a:pt x="5073" y="3441"/>
                    <a:pt x="5231" y="3851"/>
                    <a:pt x="5987" y="4985"/>
                  </a:cubicBezTo>
                  <a:lnTo>
                    <a:pt x="4033" y="6812"/>
                  </a:lnTo>
                  <a:cubicBezTo>
                    <a:pt x="3750" y="7096"/>
                    <a:pt x="3655" y="7505"/>
                    <a:pt x="3876" y="7852"/>
                  </a:cubicBezTo>
                  <a:lnTo>
                    <a:pt x="5703" y="10750"/>
                  </a:lnTo>
                  <a:cubicBezTo>
                    <a:pt x="5873" y="11026"/>
                    <a:pt x="6141" y="11187"/>
                    <a:pt x="6433" y="11187"/>
                  </a:cubicBezTo>
                  <a:cubicBezTo>
                    <a:pt x="6576" y="11187"/>
                    <a:pt x="6724" y="11148"/>
                    <a:pt x="6869" y="11066"/>
                  </a:cubicBezTo>
                  <a:cubicBezTo>
                    <a:pt x="7247" y="10845"/>
                    <a:pt x="7373" y="10372"/>
                    <a:pt x="7121" y="9931"/>
                  </a:cubicBezTo>
                  <a:lnTo>
                    <a:pt x="5640" y="7568"/>
                  </a:lnTo>
                  <a:lnTo>
                    <a:pt x="7594" y="5678"/>
                  </a:lnTo>
                  <a:lnTo>
                    <a:pt x="12886" y="2780"/>
                  </a:lnTo>
                  <a:cubicBezTo>
                    <a:pt x="13264" y="2591"/>
                    <a:pt x="13422" y="2055"/>
                    <a:pt x="13233" y="1677"/>
                  </a:cubicBezTo>
                  <a:cubicBezTo>
                    <a:pt x="13102" y="1394"/>
                    <a:pt x="12822" y="1217"/>
                    <a:pt x="12526" y="1217"/>
                  </a:cubicBezTo>
                  <a:cubicBezTo>
                    <a:pt x="12393" y="1217"/>
                    <a:pt x="12257" y="1252"/>
                    <a:pt x="12130" y="1331"/>
                  </a:cubicBezTo>
                  <a:lnTo>
                    <a:pt x="7342" y="4008"/>
                  </a:lnTo>
                  <a:cubicBezTo>
                    <a:pt x="6774" y="3158"/>
                    <a:pt x="6302" y="2307"/>
                    <a:pt x="6302" y="889"/>
                  </a:cubicBezTo>
                  <a:cubicBezTo>
                    <a:pt x="6270" y="574"/>
                    <a:pt x="6239" y="322"/>
                    <a:pt x="6018" y="165"/>
                  </a:cubicBezTo>
                  <a:cubicBezTo>
                    <a:pt x="5893" y="58"/>
                    <a:pt x="5707" y="1"/>
                    <a:pt x="552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0" name="Google Shape;4500;p63"/>
            <p:cNvSpPr/>
            <p:nvPr/>
          </p:nvSpPr>
          <p:spPr>
            <a:xfrm>
              <a:off x="-9947450" y="3657100"/>
              <a:ext cx="106350" cy="50650"/>
            </a:xfrm>
            <a:custGeom>
              <a:rect b="b" l="l" r="r" t="t"/>
              <a:pathLst>
                <a:path extrusionOk="0" h="2026" w="4254">
                  <a:moveTo>
                    <a:pt x="910" y="0"/>
                  </a:moveTo>
                  <a:cubicBezTo>
                    <a:pt x="499" y="0"/>
                    <a:pt x="178" y="268"/>
                    <a:pt x="64" y="639"/>
                  </a:cubicBezTo>
                  <a:cubicBezTo>
                    <a:pt x="1" y="1112"/>
                    <a:pt x="253" y="1553"/>
                    <a:pt x="694" y="1616"/>
                  </a:cubicBezTo>
                  <a:lnTo>
                    <a:pt x="2427" y="2025"/>
                  </a:lnTo>
                  <a:lnTo>
                    <a:pt x="4254" y="891"/>
                  </a:lnTo>
                  <a:lnTo>
                    <a:pt x="1041" y="9"/>
                  </a:lnTo>
                  <a:cubicBezTo>
                    <a:pt x="996" y="3"/>
                    <a:pt x="953" y="0"/>
                    <a:pt x="91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01" name="Google Shape;4501;p63"/>
          <p:cNvGrpSpPr/>
          <p:nvPr/>
        </p:nvGrpSpPr>
        <p:grpSpPr>
          <a:xfrm>
            <a:off x="8146666" y="2867937"/>
            <a:ext cx="279321" cy="277935"/>
            <a:chOff x="-9961625" y="4048175"/>
            <a:chExt cx="357600" cy="355825"/>
          </a:xfrm>
        </p:grpSpPr>
        <p:sp>
          <p:nvSpPr>
            <p:cNvPr id="4502" name="Google Shape;4502;p63"/>
            <p:cNvSpPr/>
            <p:nvPr/>
          </p:nvSpPr>
          <p:spPr>
            <a:xfrm>
              <a:off x="-9958475" y="4048175"/>
              <a:ext cx="64625" cy="62650"/>
            </a:xfrm>
            <a:custGeom>
              <a:rect b="b" l="l" r="r" t="t"/>
              <a:pathLst>
                <a:path extrusionOk="0" h="2506" w="2585">
                  <a:moveTo>
                    <a:pt x="442" y="0"/>
                  </a:moveTo>
                  <a:cubicBezTo>
                    <a:pt x="339" y="0"/>
                    <a:pt x="237" y="40"/>
                    <a:pt x="158" y="119"/>
                  </a:cubicBezTo>
                  <a:cubicBezTo>
                    <a:pt x="1" y="339"/>
                    <a:pt x="1" y="560"/>
                    <a:pt x="158" y="717"/>
                  </a:cubicBezTo>
                  <a:lnTo>
                    <a:pt x="1828" y="2387"/>
                  </a:lnTo>
                  <a:cubicBezTo>
                    <a:pt x="1923" y="2466"/>
                    <a:pt x="2033" y="2505"/>
                    <a:pt x="2139" y="2505"/>
                  </a:cubicBezTo>
                  <a:cubicBezTo>
                    <a:pt x="2246" y="2505"/>
                    <a:pt x="2348" y="2466"/>
                    <a:pt x="2427" y="2387"/>
                  </a:cubicBezTo>
                  <a:cubicBezTo>
                    <a:pt x="2584" y="2229"/>
                    <a:pt x="2584" y="1946"/>
                    <a:pt x="2427" y="1788"/>
                  </a:cubicBezTo>
                  <a:lnTo>
                    <a:pt x="725" y="119"/>
                  </a:lnTo>
                  <a:cubicBezTo>
                    <a:pt x="647" y="40"/>
                    <a:pt x="544" y="0"/>
                    <a:pt x="44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3" name="Google Shape;4503;p63"/>
            <p:cNvSpPr/>
            <p:nvPr/>
          </p:nvSpPr>
          <p:spPr>
            <a:xfrm>
              <a:off x="-9873400" y="4048775"/>
              <a:ext cx="21275" cy="63025"/>
            </a:xfrm>
            <a:custGeom>
              <a:rect b="b" l="l" r="r" t="t"/>
              <a:pathLst>
                <a:path extrusionOk="0" h="2521" w="851">
                  <a:moveTo>
                    <a:pt x="410" y="0"/>
                  </a:moveTo>
                  <a:cubicBezTo>
                    <a:pt x="189" y="0"/>
                    <a:pt x="0" y="189"/>
                    <a:pt x="0" y="410"/>
                  </a:cubicBezTo>
                  <a:lnTo>
                    <a:pt x="0" y="2079"/>
                  </a:lnTo>
                  <a:cubicBezTo>
                    <a:pt x="0" y="2300"/>
                    <a:pt x="221" y="2520"/>
                    <a:pt x="410" y="2520"/>
                  </a:cubicBezTo>
                  <a:cubicBezTo>
                    <a:pt x="630" y="2520"/>
                    <a:pt x="851" y="2300"/>
                    <a:pt x="851" y="2079"/>
                  </a:cubicBezTo>
                  <a:lnTo>
                    <a:pt x="851" y="410"/>
                  </a:lnTo>
                  <a:cubicBezTo>
                    <a:pt x="851" y="189"/>
                    <a:pt x="630" y="0"/>
                    <a:pt x="41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4" name="Google Shape;4504;p63"/>
            <p:cNvSpPr/>
            <p:nvPr/>
          </p:nvSpPr>
          <p:spPr>
            <a:xfrm>
              <a:off x="-9957675" y="4133050"/>
              <a:ext cx="63025" cy="19700"/>
            </a:xfrm>
            <a:custGeom>
              <a:rect b="b" l="l" r="r" t="t"/>
              <a:pathLst>
                <a:path extrusionOk="0" h="788" w="2521">
                  <a:moveTo>
                    <a:pt x="441" y="0"/>
                  </a:moveTo>
                  <a:cubicBezTo>
                    <a:pt x="189" y="0"/>
                    <a:pt x="0" y="189"/>
                    <a:pt x="0" y="410"/>
                  </a:cubicBezTo>
                  <a:cubicBezTo>
                    <a:pt x="0" y="599"/>
                    <a:pt x="189" y="788"/>
                    <a:pt x="441" y="788"/>
                  </a:cubicBezTo>
                  <a:lnTo>
                    <a:pt x="2111" y="788"/>
                  </a:lnTo>
                  <a:cubicBezTo>
                    <a:pt x="2363" y="788"/>
                    <a:pt x="2521" y="599"/>
                    <a:pt x="2521" y="410"/>
                  </a:cubicBezTo>
                  <a:cubicBezTo>
                    <a:pt x="2521" y="158"/>
                    <a:pt x="2332" y="0"/>
                    <a:pt x="211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5" name="Google Shape;4505;p63"/>
            <p:cNvSpPr/>
            <p:nvPr/>
          </p:nvSpPr>
          <p:spPr>
            <a:xfrm>
              <a:off x="-9961625" y="4132250"/>
              <a:ext cx="253650" cy="271750"/>
            </a:xfrm>
            <a:custGeom>
              <a:rect b="b" l="l" r="r" t="t"/>
              <a:pathLst>
                <a:path extrusionOk="0" h="10870" w="10146">
                  <a:moveTo>
                    <a:pt x="5357" y="1"/>
                  </a:moveTo>
                  <a:cubicBezTo>
                    <a:pt x="5010" y="1"/>
                    <a:pt x="4727" y="253"/>
                    <a:pt x="4727" y="631"/>
                  </a:cubicBezTo>
                  <a:lnTo>
                    <a:pt x="4727" y="5388"/>
                  </a:lnTo>
                  <a:cubicBezTo>
                    <a:pt x="4727" y="5640"/>
                    <a:pt x="4537" y="5797"/>
                    <a:pt x="4317" y="5797"/>
                  </a:cubicBezTo>
                  <a:cubicBezTo>
                    <a:pt x="4128" y="5797"/>
                    <a:pt x="3907" y="5577"/>
                    <a:pt x="3907" y="5388"/>
                  </a:cubicBezTo>
                  <a:lnTo>
                    <a:pt x="3907" y="1450"/>
                  </a:lnTo>
                  <a:cubicBezTo>
                    <a:pt x="3907" y="1103"/>
                    <a:pt x="3624" y="820"/>
                    <a:pt x="3277" y="820"/>
                  </a:cubicBezTo>
                  <a:cubicBezTo>
                    <a:pt x="2931" y="820"/>
                    <a:pt x="2647" y="1103"/>
                    <a:pt x="2647" y="1450"/>
                  </a:cubicBezTo>
                  <a:lnTo>
                    <a:pt x="2647" y="7940"/>
                  </a:lnTo>
                  <a:lnTo>
                    <a:pt x="1576" y="6900"/>
                  </a:lnTo>
                  <a:cubicBezTo>
                    <a:pt x="1416" y="6740"/>
                    <a:pt x="1176" y="6640"/>
                    <a:pt x="935" y="6640"/>
                  </a:cubicBezTo>
                  <a:cubicBezTo>
                    <a:pt x="748" y="6640"/>
                    <a:pt x="561" y="6700"/>
                    <a:pt x="410" y="6837"/>
                  </a:cubicBezTo>
                  <a:cubicBezTo>
                    <a:pt x="95" y="7121"/>
                    <a:pt x="1" y="7625"/>
                    <a:pt x="284" y="7971"/>
                  </a:cubicBezTo>
                  <a:lnTo>
                    <a:pt x="1734" y="10208"/>
                  </a:lnTo>
                  <a:cubicBezTo>
                    <a:pt x="2049" y="10618"/>
                    <a:pt x="2521" y="10870"/>
                    <a:pt x="3088" y="10870"/>
                  </a:cubicBezTo>
                  <a:lnTo>
                    <a:pt x="8035" y="10870"/>
                  </a:lnTo>
                  <a:cubicBezTo>
                    <a:pt x="9169" y="10870"/>
                    <a:pt x="10114" y="9925"/>
                    <a:pt x="10114" y="8759"/>
                  </a:cubicBezTo>
                  <a:lnTo>
                    <a:pt x="10114" y="4002"/>
                  </a:lnTo>
                  <a:cubicBezTo>
                    <a:pt x="10145" y="3592"/>
                    <a:pt x="9893" y="3309"/>
                    <a:pt x="9515" y="3309"/>
                  </a:cubicBezTo>
                  <a:cubicBezTo>
                    <a:pt x="9169" y="3309"/>
                    <a:pt x="8885" y="3592"/>
                    <a:pt x="8885" y="3939"/>
                  </a:cubicBezTo>
                  <a:lnTo>
                    <a:pt x="8885" y="5388"/>
                  </a:lnTo>
                  <a:cubicBezTo>
                    <a:pt x="8885" y="5640"/>
                    <a:pt x="8696" y="5797"/>
                    <a:pt x="8507" y="5797"/>
                  </a:cubicBezTo>
                  <a:cubicBezTo>
                    <a:pt x="8255" y="5797"/>
                    <a:pt x="8066" y="5577"/>
                    <a:pt x="8066" y="5388"/>
                  </a:cubicBezTo>
                  <a:lnTo>
                    <a:pt x="8066" y="1450"/>
                  </a:lnTo>
                  <a:cubicBezTo>
                    <a:pt x="8066" y="1103"/>
                    <a:pt x="7782" y="820"/>
                    <a:pt x="7436" y="820"/>
                  </a:cubicBezTo>
                  <a:cubicBezTo>
                    <a:pt x="7089" y="820"/>
                    <a:pt x="6806" y="1103"/>
                    <a:pt x="6806" y="1450"/>
                  </a:cubicBezTo>
                  <a:lnTo>
                    <a:pt x="6806" y="5388"/>
                  </a:lnTo>
                  <a:cubicBezTo>
                    <a:pt x="6806" y="5640"/>
                    <a:pt x="6617" y="5797"/>
                    <a:pt x="6428" y="5797"/>
                  </a:cubicBezTo>
                  <a:cubicBezTo>
                    <a:pt x="6176" y="5797"/>
                    <a:pt x="5987" y="5577"/>
                    <a:pt x="5987" y="5388"/>
                  </a:cubicBezTo>
                  <a:lnTo>
                    <a:pt x="5987" y="631"/>
                  </a:lnTo>
                  <a:cubicBezTo>
                    <a:pt x="5987" y="284"/>
                    <a:pt x="5703" y="1"/>
                    <a:pt x="535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6" name="Google Shape;4506;p63"/>
            <p:cNvSpPr/>
            <p:nvPr/>
          </p:nvSpPr>
          <p:spPr>
            <a:xfrm>
              <a:off x="-9791500" y="4069250"/>
              <a:ext cx="31550" cy="66175"/>
            </a:xfrm>
            <a:custGeom>
              <a:rect b="b" l="l" r="r" t="t"/>
              <a:pathLst>
                <a:path extrusionOk="0" h="2647" w="1262">
                  <a:moveTo>
                    <a:pt x="631" y="0"/>
                  </a:moveTo>
                  <a:cubicBezTo>
                    <a:pt x="284" y="0"/>
                    <a:pt x="1" y="252"/>
                    <a:pt x="1" y="630"/>
                  </a:cubicBezTo>
                  <a:lnTo>
                    <a:pt x="1" y="2647"/>
                  </a:lnTo>
                  <a:cubicBezTo>
                    <a:pt x="190" y="2552"/>
                    <a:pt x="410" y="2489"/>
                    <a:pt x="631" y="2489"/>
                  </a:cubicBezTo>
                  <a:cubicBezTo>
                    <a:pt x="883" y="2521"/>
                    <a:pt x="1072" y="2552"/>
                    <a:pt x="1261" y="2647"/>
                  </a:cubicBezTo>
                  <a:lnTo>
                    <a:pt x="1261" y="630"/>
                  </a:lnTo>
                  <a:cubicBezTo>
                    <a:pt x="1261" y="284"/>
                    <a:pt x="977" y="0"/>
                    <a:pt x="63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7" name="Google Shape;4507;p63"/>
            <p:cNvSpPr/>
            <p:nvPr/>
          </p:nvSpPr>
          <p:spPr>
            <a:xfrm>
              <a:off x="-9740300" y="4049550"/>
              <a:ext cx="136275" cy="268600"/>
            </a:xfrm>
            <a:custGeom>
              <a:rect b="b" l="l" r="r" t="t"/>
              <a:pathLst>
                <a:path extrusionOk="0" h="10744" w="5451">
                  <a:moveTo>
                    <a:pt x="631" y="1"/>
                  </a:moveTo>
                  <a:cubicBezTo>
                    <a:pt x="284" y="1"/>
                    <a:pt x="1" y="253"/>
                    <a:pt x="1" y="631"/>
                  </a:cubicBezTo>
                  <a:lnTo>
                    <a:pt x="1" y="5955"/>
                  </a:lnTo>
                  <a:cubicBezTo>
                    <a:pt x="190" y="5860"/>
                    <a:pt x="410" y="5797"/>
                    <a:pt x="631" y="5797"/>
                  </a:cubicBezTo>
                  <a:cubicBezTo>
                    <a:pt x="1418" y="5797"/>
                    <a:pt x="2080" y="6428"/>
                    <a:pt x="2080" y="7247"/>
                  </a:cubicBezTo>
                  <a:lnTo>
                    <a:pt x="2080" y="10744"/>
                  </a:lnTo>
                  <a:lnTo>
                    <a:pt x="3309" y="10744"/>
                  </a:lnTo>
                  <a:cubicBezTo>
                    <a:pt x="4443" y="10744"/>
                    <a:pt x="5388" y="9799"/>
                    <a:pt x="5388" y="8664"/>
                  </a:cubicBezTo>
                  <a:lnTo>
                    <a:pt x="5388" y="3876"/>
                  </a:lnTo>
                  <a:cubicBezTo>
                    <a:pt x="5451" y="3592"/>
                    <a:pt x="5167" y="3309"/>
                    <a:pt x="4821" y="3309"/>
                  </a:cubicBezTo>
                  <a:cubicBezTo>
                    <a:pt x="4443" y="3309"/>
                    <a:pt x="4191" y="3592"/>
                    <a:pt x="4191" y="3939"/>
                  </a:cubicBezTo>
                  <a:lnTo>
                    <a:pt x="4191" y="5388"/>
                  </a:lnTo>
                  <a:cubicBezTo>
                    <a:pt x="4191" y="5640"/>
                    <a:pt x="3970" y="5797"/>
                    <a:pt x="3781" y="5797"/>
                  </a:cubicBezTo>
                  <a:cubicBezTo>
                    <a:pt x="3561" y="5797"/>
                    <a:pt x="3340" y="5577"/>
                    <a:pt x="3340" y="5388"/>
                  </a:cubicBezTo>
                  <a:lnTo>
                    <a:pt x="3340" y="1450"/>
                  </a:lnTo>
                  <a:cubicBezTo>
                    <a:pt x="3340" y="1103"/>
                    <a:pt x="3088" y="820"/>
                    <a:pt x="2710" y="820"/>
                  </a:cubicBezTo>
                  <a:cubicBezTo>
                    <a:pt x="2364" y="820"/>
                    <a:pt x="2080" y="1103"/>
                    <a:pt x="2080" y="1450"/>
                  </a:cubicBezTo>
                  <a:lnTo>
                    <a:pt x="2080" y="5388"/>
                  </a:lnTo>
                  <a:cubicBezTo>
                    <a:pt x="2080" y="5640"/>
                    <a:pt x="1891" y="5797"/>
                    <a:pt x="1702" y="5797"/>
                  </a:cubicBezTo>
                  <a:cubicBezTo>
                    <a:pt x="1450" y="5797"/>
                    <a:pt x="1261" y="5577"/>
                    <a:pt x="1261" y="5388"/>
                  </a:cubicBezTo>
                  <a:lnTo>
                    <a:pt x="1261" y="631"/>
                  </a:lnTo>
                  <a:cubicBezTo>
                    <a:pt x="1261" y="284"/>
                    <a:pt x="977" y="1"/>
                    <a:pt x="63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08" name="Google Shape;4508;p63"/>
          <p:cNvGrpSpPr/>
          <p:nvPr/>
        </p:nvGrpSpPr>
        <p:grpSpPr>
          <a:xfrm>
            <a:off x="6834175" y="3308229"/>
            <a:ext cx="283032" cy="277056"/>
            <a:chOff x="-8680950" y="3624225"/>
            <a:chExt cx="362350" cy="354700"/>
          </a:xfrm>
        </p:grpSpPr>
        <p:sp>
          <p:nvSpPr>
            <p:cNvPr id="4509" name="Google Shape;4509;p63"/>
            <p:cNvSpPr/>
            <p:nvPr/>
          </p:nvSpPr>
          <p:spPr>
            <a:xfrm>
              <a:off x="-8512400" y="3686450"/>
              <a:ext cx="130775" cy="129800"/>
            </a:xfrm>
            <a:custGeom>
              <a:rect b="b" l="l" r="r" t="t"/>
              <a:pathLst>
                <a:path extrusionOk="0" h="5192" w="5231">
                  <a:moveTo>
                    <a:pt x="4065" y="1"/>
                  </a:moveTo>
                  <a:lnTo>
                    <a:pt x="158" y="3876"/>
                  </a:lnTo>
                  <a:cubicBezTo>
                    <a:pt x="1" y="4096"/>
                    <a:pt x="1" y="4317"/>
                    <a:pt x="158" y="4474"/>
                  </a:cubicBezTo>
                  <a:lnTo>
                    <a:pt x="757" y="5073"/>
                  </a:lnTo>
                  <a:cubicBezTo>
                    <a:pt x="836" y="5152"/>
                    <a:pt x="938" y="5191"/>
                    <a:pt x="1041" y="5191"/>
                  </a:cubicBezTo>
                  <a:cubicBezTo>
                    <a:pt x="1143" y="5191"/>
                    <a:pt x="1245" y="5152"/>
                    <a:pt x="1324" y="5073"/>
                  </a:cubicBezTo>
                  <a:lnTo>
                    <a:pt x="5231" y="1166"/>
                  </a:lnTo>
                  <a:lnTo>
                    <a:pt x="406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0" name="Google Shape;4510;p63"/>
            <p:cNvSpPr/>
            <p:nvPr/>
          </p:nvSpPr>
          <p:spPr>
            <a:xfrm>
              <a:off x="-8395825" y="3624225"/>
              <a:ext cx="77225" cy="77225"/>
            </a:xfrm>
            <a:custGeom>
              <a:rect b="b" l="l" r="r" t="t"/>
              <a:pathLst>
                <a:path extrusionOk="0" h="3089" w="3089">
                  <a:moveTo>
                    <a:pt x="1607" y="1"/>
                  </a:moveTo>
                  <a:cubicBezTo>
                    <a:pt x="1481" y="1"/>
                    <a:pt x="1355" y="64"/>
                    <a:pt x="1292" y="158"/>
                  </a:cubicBezTo>
                  <a:lnTo>
                    <a:pt x="1" y="1891"/>
                  </a:lnTo>
                  <a:lnTo>
                    <a:pt x="1198" y="3088"/>
                  </a:lnTo>
                  <a:lnTo>
                    <a:pt x="2931" y="1797"/>
                  </a:lnTo>
                  <a:cubicBezTo>
                    <a:pt x="3057" y="1734"/>
                    <a:pt x="3088" y="1608"/>
                    <a:pt x="3088" y="1482"/>
                  </a:cubicBezTo>
                  <a:lnTo>
                    <a:pt x="3088" y="442"/>
                  </a:lnTo>
                  <a:cubicBezTo>
                    <a:pt x="3057" y="190"/>
                    <a:pt x="2868" y="1"/>
                    <a:pt x="261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1" name="Google Shape;4511;p63"/>
            <p:cNvSpPr/>
            <p:nvPr/>
          </p:nvSpPr>
          <p:spPr>
            <a:xfrm>
              <a:off x="-8676125" y="3883875"/>
              <a:ext cx="98375" cy="92925"/>
            </a:xfrm>
            <a:custGeom>
              <a:rect b="b" l="l" r="r" t="t"/>
              <a:pathLst>
                <a:path extrusionOk="0" h="3717" w="3935">
                  <a:moveTo>
                    <a:pt x="2478" y="0"/>
                  </a:moveTo>
                  <a:cubicBezTo>
                    <a:pt x="2338" y="0"/>
                    <a:pt x="2197" y="75"/>
                    <a:pt x="2108" y="201"/>
                  </a:cubicBezTo>
                  <a:lnTo>
                    <a:pt x="154" y="3130"/>
                  </a:lnTo>
                  <a:cubicBezTo>
                    <a:pt x="0" y="3413"/>
                    <a:pt x="244" y="3717"/>
                    <a:pt x="527" y="3717"/>
                  </a:cubicBezTo>
                  <a:cubicBezTo>
                    <a:pt x="591" y="3717"/>
                    <a:pt x="657" y="3701"/>
                    <a:pt x="721" y="3666"/>
                  </a:cubicBezTo>
                  <a:lnTo>
                    <a:pt x="3620" y="1744"/>
                  </a:lnTo>
                  <a:cubicBezTo>
                    <a:pt x="3903" y="1618"/>
                    <a:pt x="3935" y="1303"/>
                    <a:pt x="3746" y="1114"/>
                  </a:cubicBezTo>
                  <a:lnTo>
                    <a:pt x="2769" y="138"/>
                  </a:lnTo>
                  <a:cubicBezTo>
                    <a:pt x="2688" y="43"/>
                    <a:pt x="2583" y="0"/>
                    <a:pt x="247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2" name="Google Shape;4512;p63"/>
            <p:cNvSpPr/>
            <p:nvPr/>
          </p:nvSpPr>
          <p:spPr>
            <a:xfrm>
              <a:off x="-8680950" y="3708850"/>
              <a:ext cx="282800" cy="270075"/>
            </a:xfrm>
            <a:custGeom>
              <a:rect b="b" l="l" r="r" t="t"/>
              <a:pathLst>
                <a:path extrusionOk="0" h="10803" w="11312">
                  <a:moveTo>
                    <a:pt x="4337" y="4327"/>
                  </a:moveTo>
                  <a:cubicBezTo>
                    <a:pt x="4656" y="4327"/>
                    <a:pt x="4979" y="4445"/>
                    <a:pt x="5231" y="4681"/>
                  </a:cubicBezTo>
                  <a:cubicBezTo>
                    <a:pt x="5388" y="4839"/>
                    <a:pt x="5388" y="5122"/>
                    <a:pt x="5231" y="5280"/>
                  </a:cubicBezTo>
                  <a:cubicBezTo>
                    <a:pt x="5152" y="5359"/>
                    <a:pt x="5050" y="5398"/>
                    <a:pt x="4947" y="5398"/>
                  </a:cubicBezTo>
                  <a:cubicBezTo>
                    <a:pt x="4845" y="5398"/>
                    <a:pt x="4742" y="5359"/>
                    <a:pt x="4664" y="5280"/>
                  </a:cubicBezTo>
                  <a:cubicBezTo>
                    <a:pt x="4585" y="5201"/>
                    <a:pt x="4475" y="5162"/>
                    <a:pt x="4364" y="5162"/>
                  </a:cubicBezTo>
                  <a:cubicBezTo>
                    <a:pt x="4254" y="5162"/>
                    <a:pt x="4144" y="5201"/>
                    <a:pt x="4065" y="5280"/>
                  </a:cubicBezTo>
                  <a:cubicBezTo>
                    <a:pt x="3829" y="5516"/>
                    <a:pt x="3514" y="5634"/>
                    <a:pt x="3195" y="5634"/>
                  </a:cubicBezTo>
                  <a:cubicBezTo>
                    <a:pt x="2876" y="5634"/>
                    <a:pt x="2553" y="5516"/>
                    <a:pt x="2301" y="5280"/>
                  </a:cubicBezTo>
                  <a:cubicBezTo>
                    <a:pt x="2143" y="5122"/>
                    <a:pt x="2143" y="4839"/>
                    <a:pt x="2301" y="4681"/>
                  </a:cubicBezTo>
                  <a:cubicBezTo>
                    <a:pt x="2379" y="4602"/>
                    <a:pt x="2482" y="4563"/>
                    <a:pt x="2584" y="4563"/>
                  </a:cubicBezTo>
                  <a:cubicBezTo>
                    <a:pt x="2687" y="4563"/>
                    <a:pt x="2789" y="4602"/>
                    <a:pt x="2868" y="4681"/>
                  </a:cubicBezTo>
                  <a:cubicBezTo>
                    <a:pt x="2947" y="4760"/>
                    <a:pt x="3057" y="4799"/>
                    <a:pt x="3167" y="4799"/>
                  </a:cubicBezTo>
                  <a:cubicBezTo>
                    <a:pt x="3277" y="4799"/>
                    <a:pt x="3388" y="4760"/>
                    <a:pt x="3466" y="4681"/>
                  </a:cubicBezTo>
                  <a:cubicBezTo>
                    <a:pt x="3703" y="4445"/>
                    <a:pt x="4018" y="4327"/>
                    <a:pt x="4337" y="4327"/>
                  </a:cubicBezTo>
                  <a:close/>
                  <a:moveTo>
                    <a:pt x="6097" y="5697"/>
                  </a:moveTo>
                  <a:cubicBezTo>
                    <a:pt x="6207" y="5697"/>
                    <a:pt x="6318" y="5737"/>
                    <a:pt x="6396" y="5815"/>
                  </a:cubicBezTo>
                  <a:cubicBezTo>
                    <a:pt x="6869" y="6288"/>
                    <a:pt x="6869" y="7076"/>
                    <a:pt x="6396" y="7611"/>
                  </a:cubicBezTo>
                  <a:cubicBezTo>
                    <a:pt x="6239" y="7769"/>
                    <a:pt x="6239" y="8021"/>
                    <a:pt x="6396" y="8178"/>
                  </a:cubicBezTo>
                  <a:cubicBezTo>
                    <a:pt x="6554" y="8336"/>
                    <a:pt x="6554" y="8619"/>
                    <a:pt x="6396" y="8777"/>
                  </a:cubicBezTo>
                  <a:cubicBezTo>
                    <a:pt x="6318" y="8856"/>
                    <a:pt x="6207" y="8895"/>
                    <a:pt x="6097" y="8895"/>
                  </a:cubicBezTo>
                  <a:cubicBezTo>
                    <a:pt x="5987" y="8895"/>
                    <a:pt x="5877" y="8856"/>
                    <a:pt x="5798" y="8777"/>
                  </a:cubicBezTo>
                  <a:cubicBezTo>
                    <a:pt x="5325" y="8304"/>
                    <a:pt x="5325" y="7517"/>
                    <a:pt x="5798" y="7013"/>
                  </a:cubicBezTo>
                  <a:cubicBezTo>
                    <a:pt x="5955" y="6855"/>
                    <a:pt x="5955" y="6571"/>
                    <a:pt x="5798" y="6414"/>
                  </a:cubicBezTo>
                  <a:cubicBezTo>
                    <a:pt x="5640" y="6256"/>
                    <a:pt x="5640" y="5973"/>
                    <a:pt x="5798" y="5815"/>
                  </a:cubicBezTo>
                  <a:cubicBezTo>
                    <a:pt x="5877" y="5737"/>
                    <a:pt x="5987" y="5697"/>
                    <a:pt x="6097" y="5697"/>
                  </a:cubicBezTo>
                  <a:close/>
                  <a:moveTo>
                    <a:pt x="6968" y="1"/>
                  </a:moveTo>
                  <a:cubicBezTo>
                    <a:pt x="6230" y="1"/>
                    <a:pt x="5491" y="269"/>
                    <a:pt x="4916" y="806"/>
                  </a:cubicBezTo>
                  <a:lnTo>
                    <a:pt x="4286" y="1468"/>
                  </a:lnTo>
                  <a:cubicBezTo>
                    <a:pt x="4191" y="1562"/>
                    <a:pt x="4128" y="1783"/>
                    <a:pt x="4222" y="1909"/>
                  </a:cubicBezTo>
                  <a:cubicBezTo>
                    <a:pt x="4380" y="2255"/>
                    <a:pt x="4286" y="2633"/>
                    <a:pt x="4065" y="2854"/>
                  </a:cubicBezTo>
                  <a:cubicBezTo>
                    <a:pt x="3892" y="3027"/>
                    <a:pt x="3643" y="3124"/>
                    <a:pt x="3401" y="3124"/>
                  </a:cubicBezTo>
                  <a:cubicBezTo>
                    <a:pt x="3203" y="3124"/>
                    <a:pt x="3010" y="3059"/>
                    <a:pt x="2868" y="2917"/>
                  </a:cubicBezTo>
                  <a:lnTo>
                    <a:pt x="2616" y="2633"/>
                  </a:lnTo>
                  <a:cubicBezTo>
                    <a:pt x="2537" y="2555"/>
                    <a:pt x="2427" y="2515"/>
                    <a:pt x="2316" y="2515"/>
                  </a:cubicBezTo>
                  <a:cubicBezTo>
                    <a:pt x="2206" y="2515"/>
                    <a:pt x="2096" y="2555"/>
                    <a:pt x="2017" y="2633"/>
                  </a:cubicBezTo>
                  <a:lnTo>
                    <a:pt x="1419" y="3232"/>
                  </a:lnTo>
                  <a:cubicBezTo>
                    <a:pt x="158" y="4492"/>
                    <a:pt x="1" y="6445"/>
                    <a:pt x="946" y="7895"/>
                  </a:cubicBezTo>
                  <a:lnTo>
                    <a:pt x="1608" y="6792"/>
                  </a:lnTo>
                  <a:cubicBezTo>
                    <a:pt x="1765" y="6477"/>
                    <a:pt x="2143" y="6256"/>
                    <a:pt x="2521" y="6225"/>
                  </a:cubicBezTo>
                  <a:cubicBezTo>
                    <a:pt x="2590" y="6214"/>
                    <a:pt x="2659" y="6209"/>
                    <a:pt x="2726" y="6209"/>
                  </a:cubicBezTo>
                  <a:cubicBezTo>
                    <a:pt x="3056" y="6209"/>
                    <a:pt x="3357" y="6336"/>
                    <a:pt x="3592" y="6571"/>
                  </a:cubicBezTo>
                  <a:lnTo>
                    <a:pt x="4569" y="7548"/>
                  </a:lnTo>
                  <a:cubicBezTo>
                    <a:pt x="4853" y="7832"/>
                    <a:pt x="4979" y="8210"/>
                    <a:pt x="4916" y="8619"/>
                  </a:cubicBezTo>
                  <a:cubicBezTo>
                    <a:pt x="4884" y="8997"/>
                    <a:pt x="4601" y="9312"/>
                    <a:pt x="4286" y="9533"/>
                  </a:cubicBezTo>
                  <a:lnTo>
                    <a:pt x="3246" y="10195"/>
                  </a:lnTo>
                  <a:cubicBezTo>
                    <a:pt x="3867" y="10600"/>
                    <a:pt x="4575" y="10802"/>
                    <a:pt x="5283" y="10802"/>
                  </a:cubicBezTo>
                  <a:cubicBezTo>
                    <a:pt x="6227" y="10802"/>
                    <a:pt x="7170" y="10442"/>
                    <a:pt x="7909" y="9722"/>
                  </a:cubicBezTo>
                  <a:lnTo>
                    <a:pt x="8507" y="9123"/>
                  </a:lnTo>
                  <a:cubicBezTo>
                    <a:pt x="8665" y="8966"/>
                    <a:pt x="8665" y="8682"/>
                    <a:pt x="8507" y="8525"/>
                  </a:cubicBezTo>
                  <a:lnTo>
                    <a:pt x="8224" y="8273"/>
                  </a:lnTo>
                  <a:cubicBezTo>
                    <a:pt x="7909" y="7958"/>
                    <a:pt x="7972" y="7391"/>
                    <a:pt x="8287" y="7076"/>
                  </a:cubicBezTo>
                  <a:cubicBezTo>
                    <a:pt x="8432" y="6930"/>
                    <a:pt x="8659" y="6840"/>
                    <a:pt x="8887" y="6840"/>
                  </a:cubicBezTo>
                  <a:cubicBezTo>
                    <a:pt x="9005" y="6840"/>
                    <a:pt x="9124" y="6864"/>
                    <a:pt x="9232" y="6918"/>
                  </a:cubicBezTo>
                  <a:cubicBezTo>
                    <a:pt x="9294" y="6955"/>
                    <a:pt x="9361" y="6973"/>
                    <a:pt x="9427" y="6973"/>
                  </a:cubicBezTo>
                  <a:cubicBezTo>
                    <a:pt x="9529" y="6973"/>
                    <a:pt x="9628" y="6931"/>
                    <a:pt x="9704" y="6855"/>
                  </a:cubicBezTo>
                  <a:lnTo>
                    <a:pt x="10334" y="6225"/>
                  </a:lnTo>
                  <a:cubicBezTo>
                    <a:pt x="11154" y="5185"/>
                    <a:pt x="11311" y="3831"/>
                    <a:pt x="10713" y="2696"/>
                  </a:cubicBezTo>
                  <a:lnTo>
                    <a:pt x="10713" y="2696"/>
                  </a:lnTo>
                  <a:lnTo>
                    <a:pt x="8665" y="4744"/>
                  </a:lnTo>
                  <a:cubicBezTo>
                    <a:pt x="8428" y="4980"/>
                    <a:pt x="8113" y="5099"/>
                    <a:pt x="7794" y="5099"/>
                  </a:cubicBezTo>
                  <a:cubicBezTo>
                    <a:pt x="7475" y="5099"/>
                    <a:pt x="7152" y="4980"/>
                    <a:pt x="6900" y="4744"/>
                  </a:cubicBezTo>
                  <a:lnTo>
                    <a:pt x="6302" y="4177"/>
                  </a:lnTo>
                  <a:cubicBezTo>
                    <a:pt x="5829" y="3705"/>
                    <a:pt x="5829" y="2917"/>
                    <a:pt x="6302" y="2381"/>
                  </a:cubicBezTo>
                  <a:lnTo>
                    <a:pt x="8350" y="334"/>
                  </a:lnTo>
                  <a:cubicBezTo>
                    <a:pt x="7918" y="112"/>
                    <a:pt x="7443" y="1"/>
                    <a:pt x="696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3" name="Google Shape;4513;p63"/>
            <p:cNvSpPr/>
            <p:nvPr/>
          </p:nvSpPr>
          <p:spPr>
            <a:xfrm>
              <a:off x="-8440725" y="3857375"/>
              <a:ext cx="117400" cy="86450"/>
            </a:xfrm>
            <a:custGeom>
              <a:rect b="b" l="l" r="r" t="t"/>
              <a:pathLst>
                <a:path extrusionOk="0" h="3458" w="4696">
                  <a:moveTo>
                    <a:pt x="1765" y="0"/>
                  </a:moveTo>
                  <a:cubicBezTo>
                    <a:pt x="1608" y="284"/>
                    <a:pt x="1419" y="567"/>
                    <a:pt x="1198" y="788"/>
                  </a:cubicBezTo>
                  <a:lnTo>
                    <a:pt x="568" y="1418"/>
                  </a:lnTo>
                  <a:cubicBezTo>
                    <a:pt x="410" y="1576"/>
                    <a:pt x="190" y="1702"/>
                    <a:pt x="1" y="1733"/>
                  </a:cubicBezTo>
                  <a:lnTo>
                    <a:pt x="442" y="2174"/>
                  </a:lnTo>
                  <a:cubicBezTo>
                    <a:pt x="830" y="2563"/>
                    <a:pt x="1382" y="2767"/>
                    <a:pt x="1930" y="2767"/>
                  </a:cubicBezTo>
                  <a:cubicBezTo>
                    <a:pt x="2316" y="2767"/>
                    <a:pt x="2700" y="2666"/>
                    <a:pt x="3025" y="2458"/>
                  </a:cubicBezTo>
                  <a:lnTo>
                    <a:pt x="3939" y="3340"/>
                  </a:lnTo>
                  <a:cubicBezTo>
                    <a:pt x="4018" y="3419"/>
                    <a:pt x="4128" y="3458"/>
                    <a:pt x="4238" y="3458"/>
                  </a:cubicBezTo>
                  <a:cubicBezTo>
                    <a:pt x="4349" y="3458"/>
                    <a:pt x="4459" y="3419"/>
                    <a:pt x="4538" y="3340"/>
                  </a:cubicBezTo>
                  <a:cubicBezTo>
                    <a:pt x="4695" y="3182"/>
                    <a:pt x="4695" y="2930"/>
                    <a:pt x="4538" y="2773"/>
                  </a:cubicBezTo>
                  <a:lnTo>
                    <a:pt x="176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4" name="Google Shape;4514;p63"/>
            <p:cNvSpPr/>
            <p:nvPr/>
          </p:nvSpPr>
          <p:spPr>
            <a:xfrm>
              <a:off x="-8638400" y="3630725"/>
              <a:ext cx="86650" cy="115625"/>
            </a:xfrm>
            <a:custGeom>
              <a:rect b="b" l="l" r="r" t="t"/>
              <a:pathLst>
                <a:path extrusionOk="0" h="4625" w="3466">
                  <a:moveTo>
                    <a:pt x="457" y="1"/>
                  </a:moveTo>
                  <a:cubicBezTo>
                    <a:pt x="347" y="1"/>
                    <a:pt x="236" y="40"/>
                    <a:pt x="158" y="119"/>
                  </a:cubicBezTo>
                  <a:cubicBezTo>
                    <a:pt x="0" y="277"/>
                    <a:pt x="0" y="560"/>
                    <a:pt x="158" y="718"/>
                  </a:cubicBezTo>
                  <a:lnTo>
                    <a:pt x="1071" y="1631"/>
                  </a:lnTo>
                  <a:cubicBezTo>
                    <a:pt x="819" y="1978"/>
                    <a:pt x="693" y="2387"/>
                    <a:pt x="693" y="2765"/>
                  </a:cubicBezTo>
                  <a:cubicBezTo>
                    <a:pt x="693" y="3269"/>
                    <a:pt x="914" y="3805"/>
                    <a:pt x="1292" y="4183"/>
                  </a:cubicBezTo>
                  <a:lnTo>
                    <a:pt x="1733" y="4624"/>
                  </a:lnTo>
                  <a:cubicBezTo>
                    <a:pt x="1764" y="4435"/>
                    <a:pt x="1890" y="4215"/>
                    <a:pt x="2048" y="4057"/>
                  </a:cubicBezTo>
                  <a:lnTo>
                    <a:pt x="2678" y="3427"/>
                  </a:lnTo>
                  <a:cubicBezTo>
                    <a:pt x="2899" y="3206"/>
                    <a:pt x="3182" y="3017"/>
                    <a:pt x="3466" y="2860"/>
                  </a:cubicBezTo>
                  <a:lnTo>
                    <a:pt x="756" y="119"/>
                  </a:lnTo>
                  <a:cubicBezTo>
                    <a:pt x="677" y="40"/>
                    <a:pt x="567" y="1"/>
                    <a:pt x="45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15" name="Google Shape;4515;p63"/>
          <p:cNvGrpSpPr/>
          <p:nvPr/>
        </p:nvGrpSpPr>
        <p:grpSpPr>
          <a:xfrm>
            <a:off x="5979810" y="1562188"/>
            <a:ext cx="243020" cy="275650"/>
            <a:chOff x="-13056975" y="3212300"/>
            <a:chExt cx="311125" cy="352900"/>
          </a:xfrm>
        </p:grpSpPr>
        <p:sp>
          <p:nvSpPr>
            <p:cNvPr id="4516" name="Google Shape;4516;p63"/>
            <p:cNvSpPr/>
            <p:nvPr/>
          </p:nvSpPr>
          <p:spPr>
            <a:xfrm>
              <a:off x="-12972700" y="3273750"/>
              <a:ext cx="144950" cy="229225"/>
            </a:xfrm>
            <a:custGeom>
              <a:rect b="b" l="l" r="r" t="t"/>
              <a:pathLst>
                <a:path extrusionOk="0" h="9169" w="5798">
                  <a:moveTo>
                    <a:pt x="0" y="0"/>
                  </a:moveTo>
                  <a:lnTo>
                    <a:pt x="0" y="819"/>
                  </a:lnTo>
                  <a:lnTo>
                    <a:pt x="851" y="819"/>
                  </a:lnTo>
                  <a:lnTo>
                    <a:pt x="851" y="8538"/>
                  </a:lnTo>
                  <a:lnTo>
                    <a:pt x="788" y="8538"/>
                  </a:lnTo>
                  <a:cubicBezTo>
                    <a:pt x="1071" y="8696"/>
                    <a:pt x="1355" y="8853"/>
                    <a:pt x="1639" y="8948"/>
                  </a:cubicBezTo>
                  <a:lnTo>
                    <a:pt x="1639" y="851"/>
                  </a:lnTo>
                  <a:lnTo>
                    <a:pt x="2458" y="851"/>
                  </a:lnTo>
                  <a:lnTo>
                    <a:pt x="2458" y="9137"/>
                  </a:lnTo>
                  <a:cubicBezTo>
                    <a:pt x="2615" y="9137"/>
                    <a:pt x="2741" y="9168"/>
                    <a:pt x="2899" y="9168"/>
                  </a:cubicBezTo>
                  <a:cubicBezTo>
                    <a:pt x="3056" y="9168"/>
                    <a:pt x="3151" y="9137"/>
                    <a:pt x="3308" y="9137"/>
                  </a:cubicBezTo>
                  <a:lnTo>
                    <a:pt x="3308" y="851"/>
                  </a:lnTo>
                  <a:lnTo>
                    <a:pt x="4159" y="851"/>
                  </a:lnTo>
                  <a:lnTo>
                    <a:pt x="4159" y="8948"/>
                  </a:lnTo>
                  <a:cubicBezTo>
                    <a:pt x="4411" y="8822"/>
                    <a:pt x="4695" y="8696"/>
                    <a:pt x="4978" y="8538"/>
                  </a:cubicBezTo>
                  <a:lnTo>
                    <a:pt x="4978" y="819"/>
                  </a:lnTo>
                  <a:lnTo>
                    <a:pt x="5797" y="819"/>
                  </a:lnTo>
                  <a:lnTo>
                    <a:pt x="579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7" name="Google Shape;4517;p63"/>
            <p:cNvSpPr/>
            <p:nvPr/>
          </p:nvSpPr>
          <p:spPr>
            <a:xfrm>
              <a:off x="-12808875" y="3212300"/>
              <a:ext cx="63025" cy="278075"/>
            </a:xfrm>
            <a:custGeom>
              <a:rect b="b" l="l" r="r" t="t"/>
              <a:pathLst>
                <a:path extrusionOk="0" h="11123" w="2521">
                  <a:moveTo>
                    <a:pt x="1261" y="1"/>
                  </a:moveTo>
                  <a:cubicBezTo>
                    <a:pt x="599" y="1"/>
                    <a:pt x="0" y="568"/>
                    <a:pt x="0" y="1230"/>
                  </a:cubicBezTo>
                  <a:lnTo>
                    <a:pt x="0" y="5514"/>
                  </a:lnTo>
                  <a:cubicBezTo>
                    <a:pt x="0" y="5672"/>
                    <a:pt x="32" y="5829"/>
                    <a:pt x="158" y="5987"/>
                  </a:cubicBezTo>
                  <a:cubicBezTo>
                    <a:pt x="536" y="6617"/>
                    <a:pt x="788" y="7310"/>
                    <a:pt x="851" y="8003"/>
                  </a:cubicBezTo>
                  <a:cubicBezTo>
                    <a:pt x="945" y="8759"/>
                    <a:pt x="756" y="9452"/>
                    <a:pt x="347" y="10114"/>
                  </a:cubicBezTo>
                  <a:lnTo>
                    <a:pt x="1607" y="11122"/>
                  </a:lnTo>
                  <a:cubicBezTo>
                    <a:pt x="2174" y="10208"/>
                    <a:pt x="2521" y="9137"/>
                    <a:pt x="2521" y="8003"/>
                  </a:cubicBezTo>
                  <a:cubicBezTo>
                    <a:pt x="2489" y="7026"/>
                    <a:pt x="2174" y="6113"/>
                    <a:pt x="1702" y="5294"/>
                  </a:cubicBezTo>
                  <a:lnTo>
                    <a:pt x="1702" y="4979"/>
                  </a:lnTo>
                  <a:lnTo>
                    <a:pt x="1702" y="2395"/>
                  </a:lnTo>
                  <a:lnTo>
                    <a:pt x="1891" y="2301"/>
                  </a:lnTo>
                  <a:cubicBezTo>
                    <a:pt x="2269" y="2049"/>
                    <a:pt x="2521" y="1671"/>
                    <a:pt x="2521" y="1230"/>
                  </a:cubicBezTo>
                  <a:cubicBezTo>
                    <a:pt x="2521" y="568"/>
                    <a:pt x="1954" y="1"/>
                    <a:pt x="126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8" name="Google Shape;4518;p63"/>
            <p:cNvSpPr/>
            <p:nvPr/>
          </p:nvSpPr>
          <p:spPr>
            <a:xfrm>
              <a:off x="-13056975" y="3212300"/>
              <a:ext cx="63025" cy="278075"/>
            </a:xfrm>
            <a:custGeom>
              <a:rect b="b" l="l" r="r" t="t"/>
              <a:pathLst>
                <a:path extrusionOk="0" h="11123" w="2521">
                  <a:moveTo>
                    <a:pt x="1260" y="1"/>
                  </a:moveTo>
                  <a:cubicBezTo>
                    <a:pt x="567" y="1"/>
                    <a:pt x="0" y="568"/>
                    <a:pt x="0" y="1230"/>
                  </a:cubicBezTo>
                  <a:cubicBezTo>
                    <a:pt x="32" y="1671"/>
                    <a:pt x="284" y="2112"/>
                    <a:pt x="662" y="2301"/>
                  </a:cubicBezTo>
                  <a:lnTo>
                    <a:pt x="851" y="2427"/>
                  </a:lnTo>
                  <a:lnTo>
                    <a:pt x="851" y="4979"/>
                  </a:lnTo>
                  <a:lnTo>
                    <a:pt x="851" y="5294"/>
                  </a:lnTo>
                  <a:cubicBezTo>
                    <a:pt x="378" y="6113"/>
                    <a:pt x="63" y="7026"/>
                    <a:pt x="32" y="8003"/>
                  </a:cubicBezTo>
                  <a:cubicBezTo>
                    <a:pt x="32" y="9137"/>
                    <a:pt x="378" y="10208"/>
                    <a:pt x="945" y="11122"/>
                  </a:cubicBezTo>
                  <a:lnTo>
                    <a:pt x="2206" y="10145"/>
                  </a:lnTo>
                  <a:cubicBezTo>
                    <a:pt x="1859" y="9515"/>
                    <a:pt x="1639" y="8791"/>
                    <a:pt x="1702" y="8035"/>
                  </a:cubicBezTo>
                  <a:lnTo>
                    <a:pt x="1702" y="8003"/>
                  </a:lnTo>
                  <a:cubicBezTo>
                    <a:pt x="1733" y="7279"/>
                    <a:pt x="1954" y="6585"/>
                    <a:pt x="2363" y="5987"/>
                  </a:cubicBezTo>
                  <a:cubicBezTo>
                    <a:pt x="2458" y="5829"/>
                    <a:pt x="2521" y="5672"/>
                    <a:pt x="2521" y="5514"/>
                  </a:cubicBezTo>
                  <a:lnTo>
                    <a:pt x="2521" y="1230"/>
                  </a:lnTo>
                  <a:cubicBezTo>
                    <a:pt x="2521" y="568"/>
                    <a:pt x="1954" y="1"/>
                    <a:pt x="126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9" name="Google Shape;4519;p63"/>
            <p:cNvSpPr/>
            <p:nvPr/>
          </p:nvSpPr>
          <p:spPr>
            <a:xfrm>
              <a:off x="-13020750" y="3483250"/>
              <a:ext cx="240250" cy="81950"/>
            </a:xfrm>
            <a:custGeom>
              <a:rect b="b" l="l" r="r" t="t"/>
              <a:pathLst>
                <a:path extrusionOk="0" h="3278" w="9610">
                  <a:moveTo>
                    <a:pt x="1261" y="1"/>
                  </a:moveTo>
                  <a:lnTo>
                    <a:pt x="0" y="977"/>
                  </a:lnTo>
                  <a:cubicBezTo>
                    <a:pt x="1103" y="2395"/>
                    <a:pt x="2867" y="3277"/>
                    <a:pt x="4821" y="3277"/>
                  </a:cubicBezTo>
                  <a:cubicBezTo>
                    <a:pt x="6743" y="3277"/>
                    <a:pt x="8475" y="2363"/>
                    <a:pt x="9610" y="977"/>
                  </a:cubicBezTo>
                  <a:lnTo>
                    <a:pt x="8349" y="1"/>
                  </a:lnTo>
                  <a:cubicBezTo>
                    <a:pt x="7530" y="946"/>
                    <a:pt x="6270" y="1639"/>
                    <a:pt x="4821" y="1639"/>
                  </a:cubicBezTo>
                  <a:cubicBezTo>
                    <a:pt x="3466" y="1639"/>
                    <a:pt x="2143" y="1009"/>
                    <a:pt x="126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20" name="Google Shape;4520;p63"/>
          <p:cNvGrpSpPr/>
          <p:nvPr/>
        </p:nvGrpSpPr>
        <p:grpSpPr>
          <a:xfrm>
            <a:off x="5962275" y="1999592"/>
            <a:ext cx="278091" cy="275533"/>
            <a:chOff x="-13077450" y="3647075"/>
            <a:chExt cx="356025" cy="352750"/>
          </a:xfrm>
        </p:grpSpPr>
        <p:sp>
          <p:nvSpPr>
            <p:cNvPr id="4521" name="Google Shape;4521;p63"/>
            <p:cNvSpPr/>
            <p:nvPr/>
          </p:nvSpPr>
          <p:spPr>
            <a:xfrm>
              <a:off x="-13014450" y="3708500"/>
              <a:ext cx="104000" cy="145750"/>
            </a:xfrm>
            <a:custGeom>
              <a:rect b="b" l="l" r="r" t="t"/>
              <a:pathLst>
                <a:path extrusionOk="0" h="5830" w="4160">
                  <a:moveTo>
                    <a:pt x="2899" y="820"/>
                  </a:moveTo>
                  <a:cubicBezTo>
                    <a:pt x="3151" y="820"/>
                    <a:pt x="3309" y="1041"/>
                    <a:pt x="3309" y="1261"/>
                  </a:cubicBezTo>
                  <a:cubicBezTo>
                    <a:pt x="3309" y="1513"/>
                    <a:pt x="3088" y="1671"/>
                    <a:pt x="2899" y="1671"/>
                  </a:cubicBezTo>
                  <a:lnTo>
                    <a:pt x="1198" y="1671"/>
                  </a:lnTo>
                  <a:cubicBezTo>
                    <a:pt x="977" y="1671"/>
                    <a:pt x="788" y="1482"/>
                    <a:pt x="788" y="1261"/>
                  </a:cubicBezTo>
                  <a:cubicBezTo>
                    <a:pt x="788" y="1041"/>
                    <a:pt x="977" y="820"/>
                    <a:pt x="1198" y="820"/>
                  </a:cubicBezTo>
                  <a:close/>
                  <a:moveTo>
                    <a:pt x="2899" y="2490"/>
                  </a:moveTo>
                  <a:cubicBezTo>
                    <a:pt x="3151" y="2490"/>
                    <a:pt x="3309" y="2679"/>
                    <a:pt x="3309" y="2868"/>
                  </a:cubicBezTo>
                  <a:cubicBezTo>
                    <a:pt x="3309" y="3151"/>
                    <a:pt x="3088" y="3309"/>
                    <a:pt x="2899" y="3309"/>
                  </a:cubicBezTo>
                  <a:lnTo>
                    <a:pt x="1198" y="3309"/>
                  </a:lnTo>
                  <a:cubicBezTo>
                    <a:pt x="977" y="3309"/>
                    <a:pt x="788" y="3120"/>
                    <a:pt x="788" y="2868"/>
                  </a:cubicBezTo>
                  <a:cubicBezTo>
                    <a:pt x="788" y="2647"/>
                    <a:pt x="977" y="2490"/>
                    <a:pt x="1198" y="2490"/>
                  </a:cubicBezTo>
                  <a:close/>
                  <a:moveTo>
                    <a:pt x="2899" y="4191"/>
                  </a:moveTo>
                  <a:cubicBezTo>
                    <a:pt x="3151" y="4191"/>
                    <a:pt x="3309" y="4380"/>
                    <a:pt x="3309" y="4632"/>
                  </a:cubicBezTo>
                  <a:cubicBezTo>
                    <a:pt x="3309" y="4821"/>
                    <a:pt x="3088" y="5010"/>
                    <a:pt x="2899" y="5010"/>
                  </a:cubicBezTo>
                  <a:lnTo>
                    <a:pt x="1198" y="5010"/>
                  </a:lnTo>
                  <a:cubicBezTo>
                    <a:pt x="977" y="5010"/>
                    <a:pt x="788" y="4821"/>
                    <a:pt x="788" y="4632"/>
                  </a:cubicBezTo>
                  <a:cubicBezTo>
                    <a:pt x="788" y="4380"/>
                    <a:pt x="977" y="4191"/>
                    <a:pt x="1198" y="4191"/>
                  </a:cubicBezTo>
                  <a:close/>
                  <a:moveTo>
                    <a:pt x="1" y="1"/>
                  </a:moveTo>
                  <a:lnTo>
                    <a:pt x="1" y="5829"/>
                  </a:lnTo>
                  <a:lnTo>
                    <a:pt x="4159" y="5829"/>
                  </a:lnTo>
                  <a:lnTo>
                    <a:pt x="4159" y="1261"/>
                  </a:lnTo>
                  <a:cubicBezTo>
                    <a:pt x="4128" y="600"/>
                    <a:pt x="3561" y="1"/>
                    <a:pt x="289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2" name="Google Shape;4522;p63"/>
            <p:cNvSpPr/>
            <p:nvPr/>
          </p:nvSpPr>
          <p:spPr>
            <a:xfrm>
              <a:off x="-12890800" y="3708500"/>
              <a:ext cx="104775" cy="145750"/>
            </a:xfrm>
            <a:custGeom>
              <a:rect b="b" l="l" r="r" t="t"/>
              <a:pathLst>
                <a:path extrusionOk="0" h="5830" w="4191">
                  <a:moveTo>
                    <a:pt x="2931" y="820"/>
                  </a:moveTo>
                  <a:cubicBezTo>
                    <a:pt x="3151" y="852"/>
                    <a:pt x="3340" y="1041"/>
                    <a:pt x="3340" y="1261"/>
                  </a:cubicBezTo>
                  <a:cubicBezTo>
                    <a:pt x="3340" y="1513"/>
                    <a:pt x="3151" y="1671"/>
                    <a:pt x="2931" y="1671"/>
                  </a:cubicBezTo>
                  <a:lnTo>
                    <a:pt x="1230" y="1671"/>
                  </a:lnTo>
                  <a:cubicBezTo>
                    <a:pt x="1009" y="1671"/>
                    <a:pt x="820" y="1482"/>
                    <a:pt x="820" y="1261"/>
                  </a:cubicBezTo>
                  <a:cubicBezTo>
                    <a:pt x="820" y="1041"/>
                    <a:pt x="1040" y="820"/>
                    <a:pt x="1230" y="820"/>
                  </a:cubicBezTo>
                  <a:close/>
                  <a:moveTo>
                    <a:pt x="2931" y="2490"/>
                  </a:moveTo>
                  <a:cubicBezTo>
                    <a:pt x="3151" y="2490"/>
                    <a:pt x="3340" y="2679"/>
                    <a:pt x="3340" y="2868"/>
                  </a:cubicBezTo>
                  <a:cubicBezTo>
                    <a:pt x="3340" y="3151"/>
                    <a:pt x="3151" y="3309"/>
                    <a:pt x="2931" y="3309"/>
                  </a:cubicBezTo>
                  <a:lnTo>
                    <a:pt x="1230" y="3309"/>
                  </a:lnTo>
                  <a:cubicBezTo>
                    <a:pt x="1009" y="3309"/>
                    <a:pt x="820" y="3120"/>
                    <a:pt x="820" y="2868"/>
                  </a:cubicBezTo>
                  <a:cubicBezTo>
                    <a:pt x="820" y="2647"/>
                    <a:pt x="1040" y="2490"/>
                    <a:pt x="1230" y="2490"/>
                  </a:cubicBezTo>
                  <a:close/>
                  <a:moveTo>
                    <a:pt x="2931" y="4191"/>
                  </a:moveTo>
                  <a:cubicBezTo>
                    <a:pt x="3151" y="4191"/>
                    <a:pt x="3340" y="4380"/>
                    <a:pt x="3340" y="4632"/>
                  </a:cubicBezTo>
                  <a:cubicBezTo>
                    <a:pt x="3340" y="4821"/>
                    <a:pt x="3151" y="5010"/>
                    <a:pt x="2931" y="5010"/>
                  </a:cubicBezTo>
                  <a:lnTo>
                    <a:pt x="1230" y="5010"/>
                  </a:lnTo>
                  <a:cubicBezTo>
                    <a:pt x="1009" y="5010"/>
                    <a:pt x="820" y="4821"/>
                    <a:pt x="820" y="4632"/>
                  </a:cubicBezTo>
                  <a:cubicBezTo>
                    <a:pt x="820" y="4380"/>
                    <a:pt x="1040" y="4191"/>
                    <a:pt x="1230" y="4191"/>
                  </a:cubicBezTo>
                  <a:close/>
                  <a:moveTo>
                    <a:pt x="1261" y="1"/>
                  </a:moveTo>
                  <a:cubicBezTo>
                    <a:pt x="568" y="1"/>
                    <a:pt x="1" y="600"/>
                    <a:pt x="1" y="1261"/>
                  </a:cubicBezTo>
                  <a:lnTo>
                    <a:pt x="1" y="5829"/>
                  </a:lnTo>
                  <a:lnTo>
                    <a:pt x="4191" y="5829"/>
                  </a:lnTo>
                  <a:lnTo>
                    <a:pt x="419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3" name="Google Shape;4523;p63"/>
            <p:cNvSpPr/>
            <p:nvPr/>
          </p:nvSpPr>
          <p:spPr>
            <a:xfrm>
              <a:off x="-13077450" y="3647075"/>
              <a:ext cx="356025" cy="352750"/>
            </a:xfrm>
            <a:custGeom>
              <a:rect b="b" l="l" r="r" t="t"/>
              <a:pathLst>
                <a:path extrusionOk="0" h="14110" w="14241">
                  <a:moveTo>
                    <a:pt x="12130" y="1670"/>
                  </a:moveTo>
                  <a:cubicBezTo>
                    <a:pt x="12350" y="1670"/>
                    <a:pt x="12508" y="1891"/>
                    <a:pt x="12508" y="2080"/>
                  </a:cubicBezTo>
                  <a:lnTo>
                    <a:pt x="12508" y="8727"/>
                  </a:lnTo>
                  <a:lnTo>
                    <a:pt x="12476" y="8727"/>
                  </a:lnTo>
                  <a:cubicBezTo>
                    <a:pt x="12476" y="8979"/>
                    <a:pt x="12287" y="9168"/>
                    <a:pt x="12067" y="9168"/>
                  </a:cubicBezTo>
                  <a:lnTo>
                    <a:pt x="2111" y="9168"/>
                  </a:lnTo>
                  <a:cubicBezTo>
                    <a:pt x="1890" y="9168"/>
                    <a:pt x="1733" y="8979"/>
                    <a:pt x="1733" y="8727"/>
                  </a:cubicBezTo>
                  <a:lnTo>
                    <a:pt x="1733" y="2080"/>
                  </a:lnTo>
                  <a:cubicBezTo>
                    <a:pt x="1733" y="1828"/>
                    <a:pt x="1922" y="1670"/>
                    <a:pt x="2111" y="1670"/>
                  </a:cubicBezTo>
                  <a:lnTo>
                    <a:pt x="5450" y="1670"/>
                  </a:lnTo>
                  <a:cubicBezTo>
                    <a:pt x="6144" y="1670"/>
                    <a:pt x="6711" y="1985"/>
                    <a:pt x="7120" y="2521"/>
                  </a:cubicBezTo>
                  <a:cubicBezTo>
                    <a:pt x="7498" y="1985"/>
                    <a:pt x="8097" y="1670"/>
                    <a:pt x="8790" y="1670"/>
                  </a:cubicBezTo>
                  <a:close/>
                  <a:moveTo>
                    <a:pt x="1260" y="1"/>
                  </a:moveTo>
                  <a:cubicBezTo>
                    <a:pt x="567" y="1"/>
                    <a:pt x="0" y="536"/>
                    <a:pt x="0" y="1229"/>
                  </a:cubicBezTo>
                  <a:lnTo>
                    <a:pt x="0" y="9547"/>
                  </a:lnTo>
                  <a:cubicBezTo>
                    <a:pt x="0" y="10240"/>
                    <a:pt x="536" y="10775"/>
                    <a:pt x="1260" y="10775"/>
                  </a:cubicBezTo>
                  <a:lnTo>
                    <a:pt x="6238" y="10775"/>
                  </a:lnTo>
                  <a:lnTo>
                    <a:pt x="4285" y="13422"/>
                  </a:lnTo>
                  <a:cubicBezTo>
                    <a:pt x="4159" y="13611"/>
                    <a:pt x="4159" y="13863"/>
                    <a:pt x="4348" y="14020"/>
                  </a:cubicBezTo>
                  <a:cubicBezTo>
                    <a:pt x="4439" y="14059"/>
                    <a:pt x="4531" y="14082"/>
                    <a:pt x="4617" y="14082"/>
                  </a:cubicBezTo>
                  <a:cubicBezTo>
                    <a:pt x="4740" y="14082"/>
                    <a:pt x="4854" y="14036"/>
                    <a:pt x="4946" y="13926"/>
                  </a:cubicBezTo>
                  <a:lnTo>
                    <a:pt x="6679" y="11594"/>
                  </a:lnTo>
                  <a:lnTo>
                    <a:pt x="6679" y="12855"/>
                  </a:lnTo>
                  <a:cubicBezTo>
                    <a:pt x="6679" y="13107"/>
                    <a:pt x="6900" y="13296"/>
                    <a:pt x="7120" y="13296"/>
                  </a:cubicBezTo>
                  <a:cubicBezTo>
                    <a:pt x="7341" y="13296"/>
                    <a:pt x="7561" y="13107"/>
                    <a:pt x="7561" y="12855"/>
                  </a:cubicBezTo>
                  <a:lnTo>
                    <a:pt x="7561" y="11594"/>
                  </a:lnTo>
                  <a:lnTo>
                    <a:pt x="9294" y="13926"/>
                  </a:lnTo>
                  <a:cubicBezTo>
                    <a:pt x="9352" y="14041"/>
                    <a:pt x="9480" y="14109"/>
                    <a:pt x="9614" y="14109"/>
                  </a:cubicBezTo>
                  <a:cubicBezTo>
                    <a:pt x="9700" y="14109"/>
                    <a:pt x="9788" y="14082"/>
                    <a:pt x="9861" y="14020"/>
                  </a:cubicBezTo>
                  <a:cubicBezTo>
                    <a:pt x="10082" y="13894"/>
                    <a:pt x="10113" y="13611"/>
                    <a:pt x="9956" y="13422"/>
                  </a:cubicBezTo>
                  <a:lnTo>
                    <a:pt x="8002" y="10775"/>
                  </a:lnTo>
                  <a:lnTo>
                    <a:pt x="12980" y="10775"/>
                  </a:lnTo>
                  <a:cubicBezTo>
                    <a:pt x="13673" y="10775"/>
                    <a:pt x="14240" y="10240"/>
                    <a:pt x="14240" y="9547"/>
                  </a:cubicBezTo>
                  <a:lnTo>
                    <a:pt x="14240" y="1229"/>
                  </a:lnTo>
                  <a:cubicBezTo>
                    <a:pt x="14114" y="536"/>
                    <a:pt x="13579" y="1"/>
                    <a:pt x="1285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24" name="Google Shape;4524;p63"/>
          <p:cNvGrpSpPr/>
          <p:nvPr/>
        </p:nvGrpSpPr>
        <p:grpSpPr>
          <a:xfrm>
            <a:off x="5962890" y="2433405"/>
            <a:ext cx="276861" cy="276861"/>
            <a:chOff x="-13079025" y="4079475"/>
            <a:chExt cx="354450" cy="354450"/>
          </a:xfrm>
        </p:grpSpPr>
        <p:sp>
          <p:nvSpPr>
            <p:cNvPr id="4525" name="Google Shape;4525;p63"/>
            <p:cNvSpPr/>
            <p:nvPr/>
          </p:nvSpPr>
          <p:spPr>
            <a:xfrm>
              <a:off x="-13004200" y="4079475"/>
              <a:ext cx="207150" cy="63050"/>
            </a:xfrm>
            <a:custGeom>
              <a:rect b="b" l="l" r="r" t="t"/>
              <a:pathLst>
                <a:path extrusionOk="0" h="2522" w="8286">
                  <a:moveTo>
                    <a:pt x="4159" y="1"/>
                  </a:moveTo>
                  <a:cubicBezTo>
                    <a:pt x="1859" y="1"/>
                    <a:pt x="0" y="568"/>
                    <a:pt x="0" y="1261"/>
                  </a:cubicBezTo>
                  <a:cubicBezTo>
                    <a:pt x="0" y="1986"/>
                    <a:pt x="1859" y="2521"/>
                    <a:pt x="4159" y="2521"/>
                  </a:cubicBezTo>
                  <a:cubicBezTo>
                    <a:pt x="6427" y="2521"/>
                    <a:pt x="8286" y="1986"/>
                    <a:pt x="8286" y="1261"/>
                  </a:cubicBezTo>
                  <a:cubicBezTo>
                    <a:pt x="8286" y="568"/>
                    <a:pt x="6427" y="1"/>
                    <a:pt x="415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6" name="Google Shape;4526;p63"/>
            <p:cNvSpPr/>
            <p:nvPr/>
          </p:nvSpPr>
          <p:spPr>
            <a:xfrm>
              <a:off x="-13079025" y="4303175"/>
              <a:ext cx="354450" cy="130750"/>
            </a:xfrm>
            <a:custGeom>
              <a:rect b="b" l="l" r="r" t="t"/>
              <a:pathLst>
                <a:path extrusionOk="0" h="5230" w="14178">
                  <a:moveTo>
                    <a:pt x="2773" y="0"/>
                  </a:moveTo>
                  <a:cubicBezTo>
                    <a:pt x="1040" y="536"/>
                    <a:pt x="0" y="1355"/>
                    <a:pt x="0" y="2331"/>
                  </a:cubicBezTo>
                  <a:cubicBezTo>
                    <a:pt x="0" y="4222"/>
                    <a:pt x="3686" y="5230"/>
                    <a:pt x="7057" y="5230"/>
                  </a:cubicBezTo>
                  <a:cubicBezTo>
                    <a:pt x="10460" y="5230"/>
                    <a:pt x="14114" y="4222"/>
                    <a:pt x="14114" y="2331"/>
                  </a:cubicBezTo>
                  <a:cubicBezTo>
                    <a:pt x="14177" y="1355"/>
                    <a:pt x="13169" y="567"/>
                    <a:pt x="11436" y="0"/>
                  </a:cubicBezTo>
                  <a:lnTo>
                    <a:pt x="11247" y="1985"/>
                  </a:lnTo>
                  <a:cubicBezTo>
                    <a:pt x="11216" y="2993"/>
                    <a:pt x="9830" y="3560"/>
                    <a:pt x="7089" y="3560"/>
                  </a:cubicBezTo>
                  <a:cubicBezTo>
                    <a:pt x="5577" y="3560"/>
                    <a:pt x="2962" y="3371"/>
                    <a:pt x="2962" y="1890"/>
                  </a:cubicBezTo>
                  <a:lnTo>
                    <a:pt x="277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7" name="Google Shape;4527;p63"/>
            <p:cNvSpPr/>
            <p:nvPr/>
          </p:nvSpPr>
          <p:spPr>
            <a:xfrm>
              <a:off x="-12986875" y="4313400"/>
              <a:ext cx="173300" cy="58300"/>
            </a:xfrm>
            <a:custGeom>
              <a:rect b="b" l="l" r="r" t="t"/>
              <a:pathLst>
                <a:path extrusionOk="0" h="2332" w="6932">
                  <a:moveTo>
                    <a:pt x="0" y="1"/>
                  </a:moveTo>
                  <a:lnTo>
                    <a:pt x="158" y="1481"/>
                  </a:lnTo>
                  <a:cubicBezTo>
                    <a:pt x="158" y="1954"/>
                    <a:pt x="1638" y="2332"/>
                    <a:pt x="3466" y="2332"/>
                  </a:cubicBezTo>
                  <a:cubicBezTo>
                    <a:pt x="4159" y="2332"/>
                    <a:pt x="6774" y="2206"/>
                    <a:pt x="6774" y="1481"/>
                  </a:cubicBezTo>
                  <a:lnTo>
                    <a:pt x="6931" y="1"/>
                  </a:lnTo>
                  <a:lnTo>
                    <a:pt x="6931" y="1"/>
                  </a:lnTo>
                  <a:cubicBezTo>
                    <a:pt x="5860" y="442"/>
                    <a:pt x="4694" y="662"/>
                    <a:pt x="3466" y="662"/>
                  </a:cubicBezTo>
                  <a:cubicBezTo>
                    <a:pt x="2237" y="662"/>
                    <a:pt x="1040" y="442"/>
                    <a:pt x="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8" name="Google Shape;4528;p63"/>
            <p:cNvSpPr/>
            <p:nvPr/>
          </p:nvSpPr>
          <p:spPr>
            <a:xfrm>
              <a:off x="-13004200" y="4143275"/>
              <a:ext cx="206375" cy="166225"/>
            </a:xfrm>
            <a:custGeom>
              <a:rect b="b" l="l" r="r" t="t"/>
              <a:pathLst>
                <a:path extrusionOk="0" h="6649" w="8255">
                  <a:moveTo>
                    <a:pt x="8254" y="1"/>
                  </a:moveTo>
                  <a:lnTo>
                    <a:pt x="8254" y="1"/>
                  </a:lnTo>
                  <a:cubicBezTo>
                    <a:pt x="6994" y="725"/>
                    <a:pt x="4694" y="820"/>
                    <a:pt x="4096" y="820"/>
                  </a:cubicBezTo>
                  <a:cubicBezTo>
                    <a:pt x="3529" y="820"/>
                    <a:pt x="1260" y="788"/>
                    <a:pt x="0" y="32"/>
                  </a:cubicBezTo>
                  <a:lnTo>
                    <a:pt x="0" y="32"/>
                  </a:lnTo>
                  <a:lnTo>
                    <a:pt x="567" y="5892"/>
                  </a:lnTo>
                  <a:cubicBezTo>
                    <a:pt x="1638" y="6365"/>
                    <a:pt x="2836" y="6648"/>
                    <a:pt x="4096" y="6648"/>
                  </a:cubicBezTo>
                  <a:cubicBezTo>
                    <a:pt x="5356" y="6648"/>
                    <a:pt x="6585" y="6365"/>
                    <a:pt x="7656" y="5892"/>
                  </a:cubicBezTo>
                  <a:lnTo>
                    <a:pt x="825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29" name="Google Shape;4529;p63"/>
          <p:cNvGrpSpPr/>
          <p:nvPr/>
        </p:nvGrpSpPr>
        <p:grpSpPr>
          <a:xfrm>
            <a:off x="7714021" y="1562500"/>
            <a:ext cx="276256" cy="275025"/>
            <a:chOff x="-11292700" y="3213875"/>
            <a:chExt cx="353675" cy="352100"/>
          </a:xfrm>
        </p:grpSpPr>
        <p:sp>
          <p:nvSpPr>
            <p:cNvPr id="4530" name="Google Shape;4530;p63"/>
            <p:cNvSpPr/>
            <p:nvPr/>
          </p:nvSpPr>
          <p:spPr>
            <a:xfrm>
              <a:off x="-11178500" y="3213875"/>
              <a:ext cx="124475" cy="124475"/>
            </a:xfrm>
            <a:custGeom>
              <a:rect b="b" l="l" r="r" t="t"/>
              <a:pathLst>
                <a:path extrusionOk="0" h="4979" w="4979">
                  <a:moveTo>
                    <a:pt x="2489" y="1671"/>
                  </a:moveTo>
                  <a:cubicBezTo>
                    <a:pt x="2962" y="1671"/>
                    <a:pt x="3309" y="2049"/>
                    <a:pt x="3309" y="2521"/>
                  </a:cubicBezTo>
                  <a:cubicBezTo>
                    <a:pt x="3309" y="2994"/>
                    <a:pt x="2962" y="3340"/>
                    <a:pt x="2489" y="3340"/>
                  </a:cubicBezTo>
                  <a:cubicBezTo>
                    <a:pt x="2017" y="3340"/>
                    <a:pt x="1670" y="2994"/>
                    <a:pt x="1670" y="2521"/>
                  </a:cubicBezTo>
                  <a:cubicBezTo>
                    <a:pt x="1639" y="2049"/>
                    <a:pt x="2017" y="1671"/>
                    <a:pt x="2489" y="1671"/>
                  </a:cubicBezTo>
                  <a:close/>
                  <a:moveTo>
                    <a:pt x="2489" y="1"/>
                  </a:moveTo>
                  <a:cubicBezTo>
                    <a:pt x="2048" y="1"/>
                    <a:pt x="1891" y="221"/>
                    <a:pt x="1702" y="537"/>
                  </a:cubicBezTo>
                  <a:cubicBezTo>
                    <a:pt x="1555" y="523"/>
                    <a:pt x="1414" y="498"/>
                    <a:pt x="1278" y="498"/>
                  </a:cubicBezTo>
                  <a:cubicBezTo>
                    <a:pt x="1094" y="498"/>
                    <a:pt x="920" y="544"/>
                    <a:pt x="757" y="726"/>
                  </a:cubicBezTo>
                  <a:cubicBezTo>
                    <a:pt x="442" y="1041"/>
                    <a:pt x="505" y="1324"/>
                    <a:pt x="568" y="1734"/>
                  </a:cubicBezTo>
                  <a:cubicBezTo>
                    <a:pt x="221" y="1923"/>
                    <a:pt x="1" y="2080"/>
                    <a:pt x="1" y="2521"/>
                  </a:cubicBezTo>
                  <a:cubicBezTo>
                    <a:pt x="1" y="2931"/>
                    <a:pt x="221" y="3088"/>
                    <a:pt x="568" y="3309"/>
                  </a:cubicBezTo>
                  <a:cubicBezTo>
                    <a:pt x="473" y="3687"/>
                    <a:pt x="442" y="3939"/>
                    <a:pt x="757" y="4254"/>
                  </a:cubicBezTo>
                  <a:cubicBezTo>
                    <a:pt x="938" y="4436"/>
                    <a:pt x="1109" y="4481"/>
                    <a:pt x="1288" y="4481"/>
                  </a:cubicBezTo>
                  <a:cubicBezTo>
                    <a:pt x="1419" y="4481"/>
                    <a:pt x="1555" y="4456"/>
                    <a:pt x="1702" y="4443"/>
                  </a:cubicBezTo>
                  <a:cubicBezTo>
                    <a:pt x="1922" y="4758"/>
                    <a:pt x="2080" y="4979"/>
                    <a:pt x="2489" y="4979"/>
                  </a:cubicBezTo>
                  <a:cubicBezTo>
                    <a:pt x="2931" y="4979"/>
                    <a:pt x="3088" y="4758"/>
                    <a:pt x="3277" y="4443"/>
                  </a:cubicBezTo>
                  <a:cubicBezTo>
                    <a:pt x="3431" y="4469"/>
                    <a:pt x="3565" y="4495"/>
                    <a:pt x="3690" y="4495"/>
                  </a:cubicBezTo>
                  <a:cubicBezTo>
                    <a:pt x="3871" y="4495"/>
                    <a:pt x="4036" y="4441"/>
                    <a:pt x="4222" y="4254"/>
                  </a:cubicBezTo>
                  <a:cubicBezTo>
                    <a:pt x="4537" y="3939"/>
                    <a:pt x="4443" y="3655"/>
                    <a:pt x="4411" y="3309"/>
                  </a:cubicBezTo>
                  <a:cubicBezTo>
                    <a:pt x="4726" y="3057"/>
                    <a:pt x="4978" y="2899"/>
                    <a:pt x="4978" y="2521"/>
                  </a:cubicBezTo>
                  <a:cubicBezTo>
                    <a:pt x="4978" y="2080"/>
                    <a:pt x="4726" y="1923"/>
                    <a:pt x="4411" y="1734"/>
                  </a:cubicBezTo>
                  <a:cubicBezTo>
                    <a:pt x="4506" y="1324"/>
                    <a:pt x="4537" y="1041"/>
                    <a:pt x="4222" y="726"/>
                  </a:cubicBezTo>
                  <a:cubicBezTo>
                    <a:pt x="4041" y="544"/>
                    <a:pt x="3870" y="498"/>
                    <a:pt x="3691" y="498"/>
                  </a:cubicBezTo>
                  <a:cubicBezTo>
                    <a:pt x="3560" y="498"/>
                    <a:pt x="3424" y="523"/>
                    <a:pt x="3277" y="537"/>
                  </a:cubicBezTo>
                  <a:cubicBezTo>
                    <a:pt x="3025" y="221"/>
                    <a:pt x="2868" y="1"/>
                    <a:pt x="248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1" name="Google Shape;4531;p63"/>
            <p:cNvSpPr/>
            <p:nvPr/>
          </p:nvSpPr>
          <p:spPr>
            <a:xfrm>
              <a:off x="-11292700" y="3255625"/>
              <a:ext cx="117375" cy="124475"/>
            </a:xfrm>
            <a:custGeom>
              <a:rect b="b" l="l" r="r" t="t"/>
              <a:pathLst>
                <a:path extrusionOk="0" h="4979" w="4695">
                  <a:moveTo>
                    <a:pt x="2521" y="1670"/>
                  </a:moveTo>
                  <a:cubicBezTo>
                    <a:pt x="2993" y="1670"/>
                    <a:pt x="3340" y="2017"/>
                    <a:pt x="3340" y="2490"/>
                  </a:cubicBezTo>
                  <a:cubicBezTo>
                    <a:pt x="3340" y="2962"/>
                    <a:pt x="2993" y="3309"/>
                    <a:pt x="2521" y="3309"/>
                  </a:cubicBezTo>
                  <a:cubicBezTo>
                    <a:pt x="2048" y="3309"/>
                    <a:pt x="1702" y="2962"/>
                    <a:pt x="1702" y="2490"/>
                  </a:cubicBezTo>
                  <a:cubicBezTo>
                    <a:pt x="1702" y="2017"/>
                    <a:pt x="2048" y="1670"/>
                    <a:pt x="2521" y="1670"/>
                  </a:cubicBezTo>
                  <a:close/>
                  <a:moveTo>
                    <a:pt x="2552" y="1"/>
                  </a:moveTo>
                  <a:cubicBezTo>
                    <a:pt x="2111" y="1"/>
                    <a:pt x="1954" y="253"/>
                    <a:pt x="1765" y="568"/>
                  </a:cubicBezTo>
                  <a:cubicBezTo>
                    <a:pt x="1618" y="554"/>
                    <a:pt x="1476" y="530"/>
                    <a:pt x="1339" y="530"/>
                  </a:cubicBezTo>
                  <a:cubicBezTo>
                    <a:pt x="1151" y="530"/>
                    <a:pt x="969" y="575"/>
                    <a:pt x="788" y="757"/>
                  </a:cubicBezTo>
                  <a:cubicBezTo>
                    <a:pt x="473" y="1072"/>
                    <a:pt x="536" y="1355"/>
                    <a:pt x="599" y="1702"/>
                  </a:cubicBezTo>
                  <a:cubicBezTo>
                    <a:pt x="252" y="1891"/>
                    <a:pt x="0" y="2048"/>
                    <a:pt x="0" y="2490"/>
                  </a:cubicBezTo>
                  <a:cubicBezTo>
                    <a:pt x="0" y="2931"/>
                    <a:pt x="221" y="3088"/>
                    <a:pt x="536" y="3277"/>
                  </a:cubicBezTo>
                  <a:cubicBezTo>
                    <a:pt x="473" y="3687"/>
                    <a:pt x="441" y="3907"/>
                    <a:pt x="756" y="4222"/>
                  </a:cubicBezTo>
                  <a:cubicBezTo>
                    <a:pt x="943" y="4409"/>
                    <a:pt x="1107" y="4463"/>
                    <a:pt x="1295" y="4463"/>
                  </a:cubicBezTo>
                  <a:cubicBezTo>
                    <a:pt x="1425" y="4463"/>
                    <a:pt x="1566" y="4437"/>
                    <a:pt x="1733" y="4411"/>
                  </a:cubicBezTo>
                  <a:cubicBezTo>
                    <a:pt x="1954" y="4726"/>
                    <a:pt x="2111" y="4978"/>
                    <a:pt x="2521" y="4978"/>
                  </a:cubicBezTo>
                  <a:cubicBezTo>
                    <a:pt x="2962" y="4978"/>
                    <a:pt x="3119" y="4726"/>
                    <a:pt x="3308" y="4411"/>
                  </a:cubicBezTo>
                  <a:cubicBezTo>
                    <a:pt x="3458" y="4449"/>
                    <a:pt x="3588" y="4476"/>
                    <a:pt x="3710" y="4476"/>
                  </a:cubicBezTo>
                  <a:cubicBezTo>
                    <a:pt x="3896" y="4476"/>
                    <a:pt x="4063" y="4412"/>
                    <a:pt x="4254" y="4222"/>
                  </a:cubicBezTo>
                  <a:cubicBezTo>
                    <a:pt x="4569" y="3907"/>
                    <a:pt x="4474" y="3624"/>
                    <a:pt x="4443" y="3277"/>
                  </a:cubicBezTo>
                  <a:cubicBezTo>
                    <a:pt x="4583" y="3183"/>
                    <a:pt x="4592" y="3175"/>
                    <a:pt x="4592" y="3175"/>
                  </a:cubicBezTo>
                  <a:lnTo>
                    <a:pt x="4592" y="3175"/>
                  </a:lnTo>
                  <a:cubicBezTo>
                    <a:pt x="4592" y="3175"/>
                    <a:pt x="4592" y="3175"/>
                    <a:pt x="4592" y="3175"/>
                  </a:cubicBezTo>
                  <a:cubicBezTo>
                    <a:pt x="4594" y="3175"/>
                    <a:pt x="4606" y="3170"/>
                    <a:pt x="4695" y="3120"/>
                  </a:cubicBezTo>
                  <a:cubicBezTo>
                    <a:pt x="4411" y="2805"/>
                    <a:pt x="4254" y="2427"/>
                    <a:pt x="4254" y="2017"/>
                  </a:cubicBezTo>
                  <a:cubicBezTo>
                    <a:pt x="3939" y="1702"/>
                    <a:pt x="3781" y="1324"/>
                    <a:pt x="3781" y="851"/>
                  </a:cubicBezTo>
                  <a:cubicBezTo>
                    <a:pt x="3781" y="725"/>
                    <a:pt x="3781" y="631"/>
                    <a:pt x="3812" y="536"/>
                  </a:cubicBezTo>
                  <a:cubicBezTo>
                    <a:pt x="3754" y="517"/>
                    <a:pt x="3710" y="509"/>
                    <a:pt x="3671" y="509"/>
                  </a:cubicBezTo>
                  <a:cubicBezTo>
                    <a:pt x="3583" y="509"/>
                    <a:pt x="3514" y="546"/>
                    <a:pt x="3340" y="568"/>
                  </a:cubicBezTo>
                  <a:cubicBezTo>
                    <a:pt x="3119" y="253"/>
                    <a:pt x="2962" y="1"/>
                    <a:pt x="255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2" name="Google Shape;4532;p63"/>
            <p:cNvSpPr/>
            <p:nvPr/>
          </p:nvSpPr>
          <p:spPr>
            <a:xfrm>
              <a:off x="-11056425" y="3254850"/>
              <a:ext cx="117400" cy="125250"/>
            </a:xfrm>
            <a:custGeom>
              <a:rect b="b" l="l" r="r" t="t"/>
              <a:pathLst>
                <a:path extrusionOk="0" h="5010" w="4696">
                  <a:moveTo>
                    <a:pt x="2175" y="1701"/>
                  </a:moveTo>
                  <a:cubicBezTo>
                    <a:pt x="2647" y="1701"/>
                    <a:pt x="2994" y="2048"/>
                    <a:pt x="2994" y="2521"/>
                  </a:cubicBezTo>
                  <a:cubicBezTo>
                    <a:pt x="2994" y="2962"/>
                    <a:pt x="2616" y="3340"/>
                    <a:pt x="2175" y="3340"/>
                  </a:cubicBezTo>
                  <a:cubicBezTo>
                    <a:pt x="1702" y="3340"/>
                    <a:pt x="1324" y="2993"/>
                    <a:pt x="1324" y="2521"/>
                  </a:cubicBezTo>
                  <a:cubicBezTo>
                    <a:pt x="1324" y="2048"/>
                    <a:pt x="1702" y="1701"/>
                    <a:pt x="2175" y="1701"/>
                  </a:cubicBezTo>
                  <a:close/>
                  <a:moveTo>
                    <a:pt x="2112" y="0"/>
                  </a:moveTo>
                  <a:cubicBezTo>
                    <a:pt x="1702" y="0"/>
                    <a:pt x="1545" y="221"/>
                    <a:pt x="1324" y="567"/>
                  </a:cubicBezTo>
                  <a:cubicBezTo>
                    <a:pt x="1022" y="511"/>
                    <a:pt x="957" y="499"/>
                    <a:pt x="927" y="499"/>
                  </a:cubicBezTo>
                  <a:cubicBezTo>
                    <a:pt x="907" y="499"/>
                    <a:pt x="902" y="504"/>
                    <a:pt x="852" y="504"/>
                  </a:cubicBezTo>
                  <a:cubicBezTo>
                    <a:pt x="915" y="630"/>
                    <a:pt x="915" y="725"/>
                    <a:pt x="915" y="819"/>
                  </a:cubicBezTo>
                  <a:cubicBezTo>
                    <a:pt x="915" y="1260"/>
                    <a:pt x="757" y="1701"/>
                    <a:pt x="442" y="2016"/>
                  </a:cubicBezTo>
                  <a:cubicBezTo>
                    <a:pt x="442" y="2458"/>
                    <a:pt x="284" y="2836"/>
                    <a:pt x="1" y="3119"/>
                  </a:cubicBezTo>
                  <a:lnTo>
                    <a:pt x="32" y="3151"/>
                  </a:lnTo>
                  <a:lnTo>
                    <a:pt x="221" y="3308"/>
                  </a:lnTo>
                  <a:cubicBezTo>
                    <a:pt x="158" y="3718"/>
                    <a:pt x="127" y="3938"/>
                    <a:pt x="442" y="4253"/>
                  </a:cubicBezTo>
                  <a:cubicBezTo>
                    <a:pt x="628" y="4440"/>
                    <a:pt x="793" y="4494"/>
                    <a:pt x="974" y="4494"/>
                  </a:cubicBezTo>
                  <a:cubicBezTo>
                    <a:pt x="1099" y="4494"/>
                    <a:pt x="1233" y="4468"/>
                    <a:pt x="1387" y="4442"/>
                  </a:cubicBezTo>
                  <a:cubicBezTo>
                    <a:pt x="1608" y="4757"/>
                    <a:pt x="1765" y="5009"/>
                    <a:pt x="2175" y="5009"/>
                  </a:cubicBezTo>
                  <a:cubicBezTo>
                    <a:pt x="2584" y="5009"/>
                    <a:pt x="2742" y="4757"/>
                    <a:pt x="2962" y="4442"/>
                  </a:cubicBezTo>
                  <a:cubicBezTo>
                    <a:pt x="3112" y="4480"/>
                    <a:pt x="3247" y="4507"/>
                    <a:pt x="3375" y="4507"/>
                  </a:cubicBezTo>
                  <a:cubicBezTo>
                    <a:pt x="3570" y="4507"/>
                    <a:pt x="3749" y="4443"/>
                    <a:pt x="3939" y="4253"/>
                  </a:cubicBezTo>
                  <a:cubicBezTo>
                    <a:pt x="4254" y="3938"/>
                    <a:pt x="4160" y="3655"/>
                    <a:pt x="4128" y="3308"/>
                  </a:cubicBezTo>
                  <a:cubicBezTo>
                    <a:pt x="4443" y="3088"/>
                    <a:pt x="4695" y="2930"/>
                    <a:pt x="4695" y="2521"/>
                  </a:cubicBezTo>
                  <a:cubicBezTo>
                    <a:pt x="4632" y="2079"/>
                    <a:pt x="4412" y="1922"/>
                    <a:pt x="4097" y="1701"/>
                  </a:cubicBezTo>
                  <a:cubicBezTo>
                    <a:pt x="4191" y="1292"/>
                    <a:pt x="4223" y="1071"/>
                    <a:pt x="3907" y="756"/>
                  </a:cubicBezTo>
                  <a:cubicBezTo>
                    <a:pt x="3721" y="570"/>
                    <a:pt x="3546" y="516"/>
                    <a:pt x="3349" y="516"/>
                  </a:cubicBezTo>
                  <a:cubicBezTo>
                    <a:pt x="3213" y="516"/>
                    <a:pt x="3067" y="542"/>
                    <a:pt x="2899" y="567"/>
                  </a:cubicBezTo>
                  <a:cubicBezTo>
                    <a:pt x="2679" y="221"/>
                    <a:pt x="2521" y="0"/>
                    <a:pt x="211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3" name="Google Shape;4533;p63"/>
            <p:cNvSpPr/>
            <p:nvPr/>
          </p:nvSpPr>
          <p:spPr>
            <a:xfrm>
              <a:off x="-11209225" y="3503725"/>
              <a:ext cx="188275" cy="62250"/>
            </a:xfrm>
            <a:custGeom>
              <a:rect b="b" l="l" r="r" t="t"/>
              <a:pathLst>
                <a:path extrusionOk="0" h="2490" w="7531">
                  <a:moveTo>
                    <a:pt x="1356" y="1"/>
                  </a:moveTo>
                  <a:lnTo>
                    <a:pt x="127" y="1859"/>
                  </a:lnTo>
                  <a:cubicBezTo>
                    <a:pt x="1" y="2017"/>
                    <a:pt x="32" y="2206"/>
                    <a:pt x="158" y="2364"/>
                  </a:cubicBezTo>
                  <a:cubicBezTo>
                    <a:pt x="179" y="2448"/>
                    <a:pt x="284" y="2490"/>
                    <a:pt x="408" y="2490"/>
                  </a:cubicBezTo>
                  <a:cubicBezTo>
                    <a:pt x="470" y="2490"/>
                    <a:pt x="536" y="2479"/>
                    <a:pt x="600" y="2458"/>
                  </a:cubicBezTo>
                  <a:lnTo>
                    <a:pt x="1419" y="2017"/>
                  </a:lnTo>
                  <a:cubicBezTo>
                    <a:pt x="1623" y="1922"/>
                    <a:pt x="1844" y="1875"/>
                    <a:pt x="2064" y="1875"/>
                  </a:cubicBezTo>
                  <a:cubicBezTo>
                    <a:pt x="2285" y="1875"/>
                    <a:pt x="2506" y="1922"/>
                    <a:pt x="2710" y="2017"/>
                  </a:cubicBezTo>
                  <a:cubicBezTo>
                    <a:pt x="3025" y="2175"/>
                    <a:pt x="3372" y="2253"/>
                    <a:pt x="3718" y="2253"/>
                  </a:cubicBezTo>
                  <a:cubicBezTo>
                    <a:pt x="4065" y="2253"/>
                    <a:pt x="4412" y="2175"/>
                    <a:pt x="4727" y="2017"/>
                  </a:cubicBezTo>
                  <a:cubicBezTo>
                    <a:pt x="4931" y="1922"/>
                    <a:pt x="5152" y="1875"/>
                    <a:pt x="5373" y="1875"/>
                  </a:cubicBezTo>
                  <a:cubicBezTo>
                    <a:pt x="5593" y="1875"/>
                    <a:pt x="5814" y="1922"/>
                    <a:pt x="6018" y="2017"/>
                  </a:cubicBezTo>
                  <a:lnTo>
                    <a:pt x="6869" y="2458"/>
                  </a:lnTo>
                  <a:cubicBezTo>
                    <a:pt x="6921" y="2479"/>
                    <a:pt x="6978" y="2490"/>
                    <a:pt x="7035" y="2490"/>
                  </a:cubicBezTo>
                  <a:cubicBezTo>
                    <a:pt x="7149" y="2490"/>
                    <a:pt x="7268" y="2448"/>
                    <a:pt x="7373" y="2364"/>
                  </a:cubicBezTo>
                  <a:cubicBezTo>
                    <a:pt x="7499" y="2206"/>
                    <a:pt x="7531" y="2017"/>
                    <a:pt x="7405" y="1859"/>
                  </a:cubicBezTo>
                  <a:lnTo>
                    <a:pt x="617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4" name="Google Shape;4534;p63"/>
            <p:cNvSpPr/>
            <p:nvPr/>
          </p:nvSpPr>
          <p:spPr>
            <a:xfrm>
              <a:off x="-11167475" y="3462775"/>
              <a:ext cx="103200" cy="20500"/>
            </a:xfrm>
            <a:custGeom>
              <a:rect b="b" l="l" r="r" t="t"/>
              <a:pathLst>
                <a:path extrusionOk="0" h="820" w="4128">
                  <a:moveTo>
                    <a:pt x="1" y="0"/>
                  </a:moveTo>
                  <a:lnTo>
                    <a:pt x="1" y="820"/>
                  </a:lnTo>
                  <a:lnTo>
                    <a:pt x="4128" y="820"/>
                  </a:lnTo>
                  <a:lnTo>
                    <a:pt x="412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5" name="Google Shape;4535;p63"/>
            <p:cNvSpPr/>
            <p:nvPr/>
          </p:nvSpPr>
          <p:spPr>
            <a:xfrm>
              <a:off x="-11213150" y="3344625"/>
              <a:ext cx="141000" cy="97700"/>
            </a:xfrm>
            <a:custGeom>
              <a:rect b="b" l="l" r="r" t="t"/>
              <a:pathLst>
                <a:path extrusionOk="0" h="3908" w="5640">
                  <a:moveTo>
                    <a:pt x="2206" y="1"/>
                  </a:moveTo>
                  <a:lnTo>
                    <a:pt x="2080" y="64"/>
                  </a:lnTo>
                  <a:cubicBezTo>
                    <a:pt x="2080" y="442"/>
                    <a:pt x="2017" y="851"/>
                    <a:pt x="1607" y="1261"/>
                  </a:cubicBezTo>
                  <a:cubicBezTo>
                    <a:pt x="1292" y="1576"/>
                    <a:pt x="946" y="1733"/>
                    <a:pt x="504" y="1733"/>
                  </a:cubicBezTo>
                  <a:lnTo>
                    <a:pt x="441" y="1733"/>
                  </a:lnTo>
                  <a:cubicBezTo>
                    <a:pt x="315" y="1860"/>
                    <a:pt x="158" y="1954"/>
                    <a:pt x="0" y="2080"/>
                  </a:cubicBezTo>
                  <a:lnTo>
                    <a:pt x="1355" y="3907"/>
                  </a:lnTo>
                  <a:lnTo>
                    <a:pt x="4411" y="3907"/>
                  </a:lnTo>
                  <a:lnTo>
                    <a:pt x="5608" y="536"/>
                  </a:lnTo>
                  <a:cubicBezTo>
                    <a:pt x="5640" y="379"/>
                    <a:pt x="5608" y="221"/>
                    <a:pt x="5608" y="127"/>
                  </a:cubicBezTo>
                  <a:lnTo>
                    <a:pt x="5482" y="32"/>
                  </a:lnTo>
                  <a:cubicBezTo>
                    <a:pt x="5356" y="64"/>
                    <a:pt x="5199" y="64"/>
                    <a:pt x="5073" y="64"/>
                  </a:cubicBezTo>
                  <a:lnTo>
                    <a:pt x="5010" y="64"/>
                  </a:lnTo>
                  <a:cubicBezTo>
                    <a:pt x="4758" y="347"/>
                    <a:pt x="4411" y="599"/>
                    <a:pt x="3875" y="599"/>
                  </a:cubicBezTo>
                  <a:cubicBezTo>
                    <a:pt x="3308" y="599"/>
                    <a:pt x="2962" y="347"/>
                    <a:pt x="2678" y="64"/>
                  </a:cubicBezTo>
                  <a:lnTo>
                    <a:pt x="2647" y="64"/>
                  </a:lnTo>
                  <a:cubicBezTo>
                    <a:pt x="2489" y="64"/>
                    <a:pt x="2363" y="32"/>
                    <a:pt x="220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6" name="Google Shape;4536;p63"/>
            <p:cNvSpPr/>
            <p:nvPr/>
          </p:nvSpPr>
          <p:spPr>
            <a:xfrm>
              <a:off x="-11080825" y="3379275"/>
              <a:ext cx="59100" cy="61475"/>
            </a:xfrm>
            <a:custGeom>
              <a:rect b="b" l="l" r="r" t="t"/>
              <a:pathLst>
                <a:path extrusionOk="0" h="2459" w="2364">
                  <a:moveTo>
                    <a:pt x="882" y="1"/>
                  </a:moveTo>
                  <a:lnTo>
                    <a:pt x="0" y="2458"/>
                  </a:lnTo>
                  <a:lnTo>
                    <a:pt x="1008" y="2458"/>
                  </a:lnTo>
                  <a:lnTo>
                    <a:pt x="2363" y="663"/>
                  </a:lnTo>
                  <a:cubicBezTo>
                    <a:pt x="2237" y="568"/>
                    <a:pt x="2080" y="474"/>
                    <a:pt x="1954" y="347"/>
                  </a:cubicBezTo>
                  <a:lnTo>
                    <a:pt x="1891" y="347"/>
                  </a:lnTo>
                  <a:cubicBezTo>
                    <a:pt x="1512" y="347"/>
                    <a:pt x="1197" y="221"/>
                    <a:pt x="88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37" name="Google Shape;4537;p63"/>
          <p:cNvGrpSpPr/>
          <p:nvPr/>
        </p:nvGrpSpPr>
        <p:grpSpPr>
          <a:xfrm>
            <a:off x="7709413" y="1999240"/>
            <a:ext cx="285473" cy="276236"/>
            <a:chOff x="-11299000" y="3647875"/>
            <a:chExt cx="365475" cy="353650"/>
          </a:xfrm>
        </p:grpSpPr>
        <p:sp>
          <p:nvSpPr>
            <p:cNvPr id="4538" name="Google Shape;4538;p63"/>
            <p:cNvSpPr/>
            <p:nvPr/>
          </p:nvSpPr>
          <p:spPr>
            <a:xfrm>
              <a:off x="-11299000" y="3734700"/>
              <a:ext cx="142575" cy="134325"/>
            </a:xfrm>
            <a:custGeom>
              <a:rect b="b" l="l" r="r" t="t"/>
              <a:pathLst>
                <a:path extrusionOk="0" h="5373" w="5703">
                  <a:moveTo>
                    <a:pt x="2300" y="0"/>
                  </a:moveTo>
                  <a:cubicBezTo>
                    <a:pt x="1772" y="0"/>
                    <a:pt x="1245" y="197"/>
                    <a:pt x="851" y="591"/>
                  </a:cubicBezTo>
                  <a:cubicBezTo>
                    <a:pt x="0" y="1379"/>
                    <a:pt x="0" y="2702"/>
                    <a:pt x="851" y="3490"/>
                  </a:cubicBezTo>
                  <a:lnTo>
                    <a:pt x="2615" y="5254"/>
                  </a:lnTo>
                  <a:cubicBezTo>
                    <a:pt x="2694" y="5333"/>
                    <a:pt x="2804" y="5372"/>
                    <a:pt x="2915" y="5372"/>
                  </a:cubicBezTo>
                  <a:cubicBezTo>
                    <a:pt x="3025" y="5372"/>
                    <a:pt x="3135" y="5333"/>
                    <a:pt x="3214" y="5254"/>
                  </a:cubicBezTo>
                  <a:lnTo>
                    <a:pt x="5514" y="2954"/>
                  </a:lnTo>
                  <a:cubicBezTo>
                    <a:pt x="5703" y="2797"/>
                    <a:pt x="5703" y="2513"/>
                    <a:pt x="5514" y="2355"/>
                  </a:cubicBezTo>
                  <a:lnTo>
                    <a:pt x="3749" y="591"/>
                  </a:lnTo>
                  <a:cubicBezTo>
                    <a:pt x="3356" y="197"/>
                    <a:pt x="2828" y="0"/>
                    <a:pt x="230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9" name="Google Shape;4539;p63"/>
            <p:cNvSpPr/>
            <p:nvPr/>
          </p:nvSpPr>
          <p:spPr>
            <a:xfrm>
              <a:off x="-11076100" y="3734700"/>
              <a:ext cx="142575" cy="134325"/>
            </a:xfrm>
            <a:custGeom>
              <a:rect b="b" l="l" r="r" t="t"/>
              <a:pathLst>
                <a:path extrusionOk="0" h="5373" w="5703">
                  <a:moveTo>
                    <a:pt x="3379" y="0"/>
                  </a:moveTo>
                  <a:cubicBezTo>
                    <a:pt x="2836" y="0"/>
                    <a:pt x="2300" y="197"/>
                    <a:pt x="1922" y="591"/>
                  </a:cubicBezTo>
                  <a:lnTo>
                    <a:pt x="158" y="2355"/>
                  </a:lnTo>
                  <a:cubicBezTo>
                    <a:pt x="0" y="2513"/>
                    <a:pt x="0" y="2797"/>
                    <a:pt x="158" y="2954"/>
                  </a:cubicBezTo>
                  <a:lnTo>
                    <a:pt x="2521" y="5254"/>
                  </a:lnTo>
                  <a:cubicBezTo>
                    <a:pt x="2599" y="5333"/>
                    <a:pt x="2710" y="5372"/>
                    <a:pt x="2820" y="5372"/>
                  </a:cubicBezTo>
                  <a:cubicBezTo>
                    <a:pt x="2930" y="5372"/>
                    <a:pt x="3040" y="5333"/>
                    <a:pt x="3119" y="5254"/>
                  </a:cubicBezTo>
                  <a:lnTo>
                    <a:pt x="4884" y="3490"/>
                  </a:lnTo>
                  <a:cubicBezTo>
                    <a:pt x="5703" y="2702"/>
                    <a:pt x="5703" y="1379"/>
                    <a:pt x="4884" y="591"/>
                  </a:cubicBezTo>
                  <a:cubicBezTo>
                    <a:pt x="4474" y="197"/>
                    <a:pt x="3923" y="0"/>
                    <a:pt x="337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0" name="Google Shape;4540;p63"/>
            <p:cNvSpPr/>
            <p:nvPr/>
          </p:nvSpPr>
          <p:spPr>
            <a:xfrm>
              <a:off x="-11254900" y="3917225"/>
              <a:ext cx="124475" cy="84300"/>
            </a:xfrm>
            <a:custGeom>
              <a:rect b="b" l="l" r="r" t="t"/>
              <a:pathLst>
                <a:path extrusionOk="0" h="3372" w="4979">
                  <a:moveTo>
                    <a:pt x="3466" y="1"/>
                  </a:moveTo>
                  <a:lnTo>
                    <a:pt x="316" y="2616"/>
                  </a:lnTo>
                  <a:cubicBezTo>
                    <a:pt x="1" y="2836"/>
                    <a:pt x="190" y="3372"/>
                    <a:pt x="568" y="3372"/>
                  </a:cubicBezTo>
                  <a:lnTo>
                    <a:pt x="3372" y="3372"/>
                  </a:lnTo>
                  <a:cubicBezTo>
                    <a:pt x="3466" y="3309"/>
                    <a:pt x="3561" y="3277"/>
                    <a:pt x="3655" y="3214"/>
                  </a:cubicBezTo>
                  <a:lnTo>
                    <a:pt x="4978" y="1702"/>
                  </a:lnTo>
                  <a:lnTo>
                    <a:pt x="346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1" name="Google Shape;4541;p63"/>
            <p:cNvSpPr/>
            <p:nvPr/>
          </p:nvSpPr>
          <p:spPr>
            <a:xfrm>
              <a:off x="-11099725" y="3838475"/>
              <a:ext cx="55150" cy="50425"/>
            </a:xfrm>
            <a:custGeom>
              <a:rect b="b" l="l" r="r" t="t"/>
              <a:pathLst>
                <a:path extrusionOk="0" h="2017" w="2206">
                  <a:moveTo>
                    <a:pt x="1197" y="0"/>
                  </a:moveTo>
                  <a:lnTo>
                    <a:pt x="0" y="914"/>
                  </a:lnTo>
                  <a:lnTo>
                    <a:pt x="1323" y="2017"/>
                  </a:lnTo>
                  <a:lnTo>
                    <a:pt x="2205" y="1040"/>
                  </a:lnTo>
                  <a:lnTo>
                    <a:pt x="119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2" name="Google Shape;4542;p63"/>
            <p:cNvSpPr/>
            <p:nvPr/>
          </p:nvSpPr>
          <p:spPr>
            <a:xfrm>
              <a:off x="-11187950" y="3836900"/>
              <a:ext cx="210325" cy="162275"/>
            </a:xfrm>
            <a:custGeom>
              <a:rect b="b" l="l" r="r" t="t"/>
              <a:pathLst>
                <a:path extrusionOk="0" h="6491" w="8413">
                  <a:moveTo>
                    <a:pt x="1040" y="0"/>
                  </a:moveTo>
                  <a:lnTo>
                    <a:pt x="1" y="1103"/>
                  </a:lnTo>
                  <a:lnTo>
                    <a:pt x="4758" y="6364"/>
                  </a:lnTo>
                  <a:cubicBezTo>
                    <a:pt x="4821" y="6459"/>
                    <a:pt x="4947" y="6490"/>
                    <a:pt x="5073" y="6490"/>
                  </a:cubicBezTo>
                  <a:lnTo>
                    <a:pt x="7845" y="6490"/>
                  </a:lnTo>
                  <a:cubicBezTo>
                    <a:pt x="8255" y="6490"/>
                    <a:pt x="8412" y="6018"/>
                    <a:pt x="8129" y="5734"/>
                  </a:cubicBezTo>
                  <a:lnTo>
                    <a:pt x="104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3" name="Google Shape;4543;p63"/>
            <p:cNvSpPr/>
            <p:nvPr/>
          </p:nvSpPr>
          <p:spPr>
            <a:xfrm>
              <a:off x="-11292700" y="3647875"/>
              <a:ext cx="353675" cy="87450"/>
            </a:xfrm>
            <a:custGeom>
              <a:rect b="b" l="l" r="r" t="t"/>
              <a:pathLst>
                <a:path extrusionOk="0" h="3498" w="14147">
                  <a:moveTo>
                    <a:pt x="441" y="0"/>
                  </a:moveTo>
                  <a:cubicBezTo>
                    <a:pt x="189" y="0"/>
                    <a:pt x="0" y="189"/>
                    <a:pt x="0" y="378"/>
                  </a:cubicBezTo>
                  <a:cubicBezTo>
                    <a:pt x="0" y="630"/>
                    <a:pt x="189" y="819"/>
                    <a:pt x="441" y="819"/>
                  </a:cubicBezTo>
                  <a:lnTo>
                    <a:pt x="1639" y="819"/>
                  </a:lnTo>
                  <a:lnTo>
                    <a:pt x="1639" y="1670"/>
                  </a:lnTo>
                  <a:lnTo>
                    <a:pt x="1261" y="1670"/>
                  </a:lnTo>
                  <a:cubicBezTo>
                    <a:pt x="599" y="1670"/>
                    <a:pt x="0" y="2237"/>
                    <a:pt x="0" y="2899"/>
                  </a:cubicBezTo>
                  <a:lnTo>
                    <a:pt x="0" y="3497"/>
                  </a:lnTo>
                  <a:lnTo>
                    <a:pt x="32" y="3466"/>
                  </a:lnTo>
                  <a:cubicBezTo>
                    <a:pt x="536" y="2930"/>
                    <a:pt x="1292" y="2615"/>
                    <a:pt x="2080" y="2615"/>
                  </a:cubicBezTo>
                  <a:cubicBezTo>
                    <a:pt x="2867" y="2615"/>
                    <a:pt x="3623" y="2930"/>
                    <a:pt x="4128" y="3466"/>
                  </a:cubicBezTo>
                  <a:lnTo>
                    <a:pt x="4159" y="3497"/>
                  </a:lnTo>
                  <a:lnTo>
                    <a:pt x="4159" y="2899"/>
                  </a:lnTo>
                  <a:cubicBezTo>
                    <a:pt x="4159" y="2237"/>
                    <a:pt x="3623" y="1670"/>
                    <a:pt x="2899" y="1670"/>
                  </a:cubicBezTo>
                  <a:lnTo>
                    <a:pt x="2521" y="1670"/>
                  </a:lnTo>
                  <a:lnTo>
                    <a:pt x="2521" y="819"/>
                  </a:lnTo>
                  <a:lnTo>
                    <a:pt x="11657" y="819"/>
                  </a:lnTo>
                  <a:lnTo>
                    <a:pt x="11657" y="1670"/>
                  </a:lnTo>
                  <a:lnTo>
                    <a:pt x="11216" y="1670"/>
                  </a:lnTo>
                  <a:cubicBezTo>
                    <a:pt x="10555" y="1670"/>
                    <a:pt x="9956" y="2237"/>
                    <a:pt x="9956" y="2899"/>
                  </a:cubicBezTo>
                  <a:lnTo>
                    <a:pt x="9956" y="3497"/>
                  </a:lnTo>
                  <a:lnTo>
                    <a:pt x="9987" y="3466"/>
                  </a:lnTo>
                  <a:cubicBezTo>
                    <a:pt x="10523" y="2930"/>
                    <a:pt x="11248" y="2615"/>
                    <a:pt x="12035" y="2615"/>
                  </a:cubicBezTo>
                  <a:cubicBezTo>
                    <a:pt x="12823" y="2615"/>
                    <a:pt x="13579" y="2930"/>
                    <a:pt x="14083" y="3466"/>
                  </a:cubicBezTo>
                  <a:lnTo>
                    <a:pt x="14146" y="3497"/>
                  </a:lnTo>
                  <a:lnTo>
                    <a:pt x="14146" y="2899"/>
                  </a:lnTo>
                  <a:cubicBezTo>
                    <a:pt x="14146" y="2237"/>
                    <a:pt x="13579" y="1670"/>
                    <a:pt x="12917" y="1670"/>
                  </a:cubicBezTo>
                  <a:lnTo>
                    <a:pt x="12476" y="1670"/>
                  </a:lnTo>
                  <a:lnTo>
                    <a:pt x="12476" y="819"/>
                  </a:lnTo>
                  <a:lnTo>
                    <a:pt x="13705" y="819"/>
                  </a:lnTo>
                  <a:cubicBezTo>
                    <a:pt x="13926" y="819"/>
                    <a:pt x="14083" y="630"/>
                    <a:pt x="14083" y="378"/>
                  </a:cubicBezTo>
                  <a:cubicBezTo>
                    <a:pt x="14083" y="158"/>
                    <a:pt x="13894" y="0"/>
                    <a:pt x="1370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44" name="Google Shape;4544;p63"/>
          <p:cNvGrpSpPr/>
          <p:nvPr/>
        </p:nvGrpSpPr>
        <p:grpSpPr>
          <a:xfrm>
            <a:off x="7713406" y="2442632"/>
            <a:ext cx="277486" cy="258407"/>
            <a:chOff x="-11295075" y="4092875"/>
            <a:chExt cx="355250" cy="330825"/>
          </a:xfrm>
        </p:grpSpPr>
        <p:sp>
          <p:nvSpPr>
            <p:cNvPr id="4545" name="Google Shape;4545;p63"/>
            <p:cNvSpPr/>
            <p:nvPr/>
          </p:nvSpPr>
          <p:spPr>
            <a:xfrm>
              <a:off x="-11084775" y="4196825"/>
              <a:ext cx="61475" cy="61475"/>
            </a:xfrm>
            <a:custGeom>
              <a:rect b="b" l="l" r="r" t="t"/>
              <a:pathLst>
                <a:path extrusionOk="0" h="2459" w="2459">
                  <a:moveTo>
                    <a:pt x="64" y="1"/>
                  </a:moveTo>
                  <a:cubicBezTo>
                    <a:pt x="32" y="410"/>
                    <a:pt x="1" y="852"/>
                    <a:pt x="1" y="1230"/>
                  </a:cubicBezTo>
                  <a:cubicBezTo>
                    <a:pt x="1" y="1639"/>
                    <a:pt x="32" y="2049"/>
                    <a:pt x="64" y="2458"/>
                  </a:cubicBezTo>
                  <a:lnTo>
                    <a:pt x="1198" y="2458"/>
                  </a:lnTo>
                  <a:cubicBezTo>
                    <a:pt x="1891" y="2458"/>
                    <a:pt x="2458" y="1891"/>
                    <a:pt x="2458" y="1230"/>
                  </a:cubicBezTo>
                  <a:cubicBezTo>
                    <a:pt x="2458" y="568"/>
                    <a:pt x="1922" y="1"/>
                    <a:pt x="119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6" name="Google Shape;4546;p63"/>
            <p:cNvSpPr/>
            <p:nvPr/>
          </p:nvSpPr>
          <p:spPr>
            <a:xfrm>
              <a:off x="-11080050" y="4092875"/>
              <a:ext cx="140225" cy="269375"/>
            </a:xfrm>
            <a:custGeom>
              <a:rect b="b" l="l" r="r" t="t"/>
              <a:pathLst>
                <a:path extrusionOk="0" h="10775" w="5609">
                  <a:moveTo>
                    <a:pt x="2679" y="0"/>
                  </a:moveTo>
                  <a:cubicBezTo>
                    <a:pt x="1450" y="0"/>
                    <a:pt x="442" y="1387"/>
                    <a:pt x="1" y="3308"/>
                  </a:cubicBezTo>
                  <a:lnTo>
                    <a:pt x="1009" y="3308"/>
                  </a:lnTo>
                  <a:cubicBezTo>
                    <a:pt x="2175" y="3308"/>
                    <a:pt x="3120" y="4253"/>
                    <a:pt x="3120" y="5388"/>
                  </a:cubicBezTo>
                  <a:cubicBezTo>
                    <a:pt x="3120" y="6522"/>
                    <a:pt x="2175" y="7467"/>
                    <a:pt x="1009" y="7467"/>
                  </a:cubicBezTo>
                  <a:lnTo>
                    <a:pt x="1" y="7467"/>
                  </a:lnTo>
                  <a:cubicBezTo>
                    <a:pt x="442" y="9420"/>
                    <a:pt x="1450" y="10775"/>
                    <a:pt x="2679" y="10775"/>
                  </a:cubicBezTo>
                  <a:cubicBezTo>
                    <a:pt x="4285" y="10775"/>
                    <a:pt x="5609" y="8381"/>
                    <a:pt x="5609" y="5419"/>
                  </a:cubicBezTo>
                  <a:cubicBezTo>
                    <a:pt x="5609" y="2458"/>
                    <a:pt x="4285" y="0"/>
                    <a:pt x="267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7" name="Google Shape;4547;p63"/>
            <p:cNvSpPr/>
            <p:nvPr/>
          </p:nvSpPr>
          <p:spPr>
            <a:xfrm>
              <a:off x="-11230475" y="4320500"/>
              <a:ext cx="103975" cy="103200"/>
            </a:xfrm>
            <a:custGeom>
              <a:rect b="b" l="l" r="r" t="t"/>
              <a:pathLst>
                <a:path extrusionOk="0" h="4128" w="4159">
                  <a:moveTo>
                    <a:pt x="0" y="0"/>
                  </a:moveTo>
                  <a:lnTo>
                    <a:pt x="0" y="2867"/>
                  </a:lnTo>
                  <a:cubicBezTo>
                    <a:pt x="0" y="3529"/>
                    <a:pt x="536" y="4127"/>
                    <a:pt x="1260" y="4127"/>
                  </a:cubicBezTo>
                  <a:cubicBezTo>
                    <a:pt x="1922" y="4127"/>
                    <a:pt x="2521" y="3560"/>
                    <a:pt x="2521" y="2867"/>
                  </a:cubicBezTo>
                  <a:lnTo>
                    <a:pt x="2521" y="1638"/>
                  </a:lnTo>
                  <a:lnTo>
                    <a:pt x="2962" y="1638"/>
                  </a:lnTo>
                  <a:cubicBezTo>
                    <a:pt x="3623" y="1638"/>
                    <a:pt x="4127" y="1134"/>
                    <a:pt x="4159" y="473"/>
                  </a:cubicBezTo>
                  <a:cubicBezTo>
                    <a:pt x="3875" y="347"/>
                    <a:pt x="3623" y="221"/>
                    <a:pt x="3340" y="158"/>
                  </a:cubicBezTo>
                  <a:lnTo>
                    <a:pt x="3340" y="378"/>
                  </a:lnTo>
                  <a:cubicBezTo>
                    <a:pt x="3340" y="630"/>
                    <a:pt x="3151" y="788"/>
                    <a:pt x="2962" y="788"/>
                  </a:cubicBezTo>
                  <a:lnTo>
                    <a:pt x="2521" y="788"/>
                  </a:lnTo>
                  <a:lnTo>
                    <a:pt x="2521" y="0"/>
                  </a:lnTo>
                  <a:cubicBezTo>
                    <a:pt x="2468" y="11"/>
                    <a:pt x="2416" y="14"/>
                    <a:pt x="2364" y="14"/>
                  </a:cubicBezTo>
                  <a:cubicBezTo>
                    <a:pt x="2262" y="14"/>
                    <a:pt x="2164" y="0"/>
                    <a:pt x="208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8" name="Google Shape;4548;p63"/>
            <p:cNvSpPr/>
            <p:nvPr/>
          </p:nvSpPr>
          <p:spPr>
            <a:xfrm>
              <a:off x="-11210000" y="4113350"/>
              <a:ext cx="137850" cy="226075"/>
            </a:xfrm>
            <a:custGeom>
              <a:rect b="b" l="l" r="r" t="t"/>
              <a:pathLst>
                <a:path extrusionOk="0" h="9043" w="5514">
                  <a:moveTo>
                    <a:pt x="5514" y="0"/>
                  </a:moveTo>
                  <a:lnTo>
                    <a:pt x="4096" y="883"/>
                  </a:lnTo>
                  <a:cubicBezTo>
                    <a:pt x="3308" y="1355"/>
                    <a:pt x="2363" y="1607"/>
                    <a:pt x="1418" y="1607"/>
                  </a:cubicBezTo>
                  <a:cubicBezTo>
                    <a:pt x="536" y="2300"/>
                    <a:pt x="0" y="3340"/>
                    <a:pt x="0" y="4537"/>
                  </a:cubicBezTo>
                  <a:cubicBezTo>
                    <a:pt x="0" y="5703"/>
                    <a:pt x="567" y="6774"/>
                    <a:pt x="1418" y="7436"/>
                  </a:cubicBezTo>
                  <a:cubicBezTo>
                    <a:pt x="2363" y="7499"/>
                    <a:pt x="3308" y="7719"/>
                    <a:pt x="4096" y="8192"/>
                  </a:cubicBezTo>
                  <a:lnTo>
                    <a:pt x="5514" y="9042"/>
                  </a:lnTo>
                  <a:cubicBezTo>
                    <a:pt x="4695" y="8097"/>
                    <a:pt x="4159" y="6427"/>
                    <a:pt x="4159" y="4537"/>
                  </a:cubicBezTo>
                  <a:cubicBezTo>
                    <a:pt x="4159" y="2647"/>
                    <a:pt x="4726" y="946"/>
                    <a:pt x="551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9" name="Google Shape;4549;p63"/>
            <p:cNvSpPr/>
            <p:nvPr/>
          </p:nvSpPr>
          <p:spPr>
            <a:xfrm>
              <a:off x="-11295075" y="4153525"/>
              <a:ext cx="89825" cy="145725"/>
            </a:xfrm>
            <a:custGeom>
              <a:rect b="b" l="l" r="r" t="t"/>
              <a:pathLst>
                <a:path extrusionOk="0" h="5829" w="3593">
                  <a:moveTo>
                    <a:pt x="3088" y="0"/>
                  </a:moveTo>
                  <a:cubicBezTo>
                    <a:pt x="1482" y="0"/>
                    <a:pt x="127" y="1229"/>
                    <a:pt x="64" y="2773"/>
                  </a:cubicBezTo>
                  <a:cubicBezTo>
                    <a:pt x="1" y="4505"/>
                    <a:pt x="1356" y="5829"/>
                    <a:pt x="2962" y="5829"/>
                  </a:cubicBezTo>
                  <a:lnTo>
                    <a:pt x="3592" y="5829"/>
                  </a:lnTo>
                  <a:cubicBezTo>
                    <a:pt x="2931" y="5041"/>
                    <a:pt x="2521" y="4064"/>
                    <a:pt x="2521" y="2930"/>
                  </a:cubicBezTo>
                  <a:cubicBezTo>
                    <a:pt x="2521" y="1796"/>
                    <a:pt x="2931" y="788"/>
                    <a:pt x="359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50" name="Google Shape;4550;p63"/>
          <p:cNvGrpSpPr/>
          <p:nvPr/>
        </p:nvGrpSpPr>
        <p:grpSpPr>
          <a:xfrm>
            <a:off x="5980113" y="2869089"/>
            <a:ext cx="242414" cy="275631"/>
            <a:chOff x="-9500075" y="3180800"/>
            <a:chExt cx="310350" cy="352875"/>
          </a:xfrm>
        </p:grpSpPr>
        <p:sp>
          <p:nvSpPr>
            <p:cNvPr id="4551" name="Google Shape;4551;p63"/>
            <p:cNvSpPr/>
            <p:nvPr/>
          </p:nvSpPr>
          <p:spPr>
            <a:xfrm>
              <a:off x="-9429175" y="3332825"/>
              <a:ext cx="82725" cy="55150"/>
            </a:xfrm>
            <a:custGeom>
              <a:rect b="b" l="l" r="r" t="t"/>
              <a:pathLst>
                <a:path extrusionOk="0" h="2206" w="3309">
                  <a:moveTo>
                    <a:pt x="1670" y="0"/>
                  </a:moveTo>
                  <a:lnTo>
                    <a:pt x="0" y="2205"/>
                  </a:lnTo>
                  <a:lnTo>
                    <a:pt x="3308" y="2205"/>
                  </a:lnTo>
                  <a:lnTo>
                    <a:pt x="167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2" name="Google Shape;4552;p63"/>
            <p:cNvSpPr/>
            <p:nvPr/>
          </p:nvSpPr>
          <p:spPr>
            <a:xfrm>
              <a:off x="-9335450" y="3274525"/>
              <a:ext cx="19700" cy="19725"/>
            </a:xfrm>
            <a:custGeom>
              <a:rect b="b" l="l" r="r" t="t"/>
              <a:pathLst>
                <a:path extrusionOk="0" h="789" w="788">
                  <a:moveTo>
                    <a:pt x="378" y="1"/>
                  </a:moveTo>
                  <a:cubicBezTo>
                    <a:pt x="189" y="1"/>
                    <a:pt x="0" y="190"/>
                    <a:pt x="0" y="379"/>
                  </a:cubicBezTo>
                  <a:cubicBezTo>
                    <a:pt x="0" y="599"/>
                    <a:pt x="189" y="788"/>
                    <a:pt x="378" y="788"/>
                  </a:cubicBezTo>
                  <a:cubicBezTo>
                    <a:pt x="599" y="788"/>
                    <a:pt x="788" y="599"/>
                    <a:pt x="788" y="379"/>
                  </a:cubicBezTo>
                  <a:cubicBezTo>
                    <a:pt x="788" y="190"/>
                    <a:pt x="599" y="1"/>
                    <a:pt x="3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3" name="Google Shape;4553;p63"/>
            <p:cNvSpPr/>
            <p:nvPr/>
          </p:nvSpPr>
          <p:spPr>
            <a:xfrm>
              <a:off x="-9330725" y="3351725"/>
              <a:ext cx="62250" cy="36250"/>
            </a:xfrm>
            <a:custGeom>
              <a:rect b="b" l="l" r="r" t="t"/>
              <a:pathLst>
                <a:path extrusionOk="0" h="1450" w="2490">
                  <a:moveTo>
                    <a:pt x="1040" y="0"/>
                  </a:moveTo>
                  <a:lnTo>
                    <a:pt x="0" y="977"/>
                  </a:lnTo>
                  <a:lnTo>
                    <a:pt x="410" y="1449"/>
                  </a:lnTo>
                  <a:lnTo>
                    <a:pt x="2489" y="1449"/>
                  </a:lnTo>
                  <a:lnTo>
                    <a:pt x="104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4" name="Google Shape;4554;p63"/>
            <p:cNvSpPr/>
            <p:nvPr/>
          </p:nvSpPr>
          <p:spPr>
            <a:xfrm>
              <a:off x="-9440200" y="3220975"/>
              <a:ext cx="186675" cy="152025"/>
            </a:xfrm>
            <a:custGeom>
              <a:rect b="b" l="l" r="r" t="t"/>
              <a:pathLst>
                <a:path extrusionOk="0" h="6081" w="7467">
                  <a:moveTo>
                    <a:pt x="4568" y="1324"/>
                  </a:moveTo>
                  <a:cubicBezTo>
                    <a:pt x="5261" y="1324"/>
                    <a:pt x="5828" y="1859"/>
                    <a:pt x="5828" y="2552"/>
                  </a:cubicBezTo>
                  <a:cubicBezTo>
                    <a:pt x="5828" y="3214"/>
                    <a:pt x="5293" y="3813"/>
                    <a:pt x="4568" y="3813"/>
                  </a:cubicBezTo>
                  <a:cubicBezTo>
                    <a:pt x="3875" y="3813"/>
                    <a:pt x="3308" y="3245"/>
                    <a:pt x="3308" y="2552"/>
                  </a:cubicBezTo>
                  <a:cubicBezTo>
                    <a:pt x="3308" y="1828"/>
                    <a:pt x="3875" y="1324"/>
                    <a:pt x="4568" y="1324"/>
                  </a:cubicBezTo>
                  <a:close/>
                  <a:moveTo>
                    <a:pt x="0" y="0"/>
                  </a:moveTo>
                  <a:lnTo>
                    <a:pt x="0" y="5860"/>
                  </a:lnTo>
                  <a:lnTo>
                    <a:pt x="1733" y="3529"/>
                  </a:lnTo>
                  <a:cubicBezTo>
                    <a:pt x="1812" y="3434"/>
                    <a:pt x="1945" y="3387"/>
                    <a:pt x="2079" y="3387"/>
                  </a:cubicBezTo>
                  <a:cubicBezTo>
                    <a:pt x="2213" y="3387"/>
                    <a:pt x="2347" y="3434"/>
                    <a:pt x="2426" y="3529"/>
                  </a:cubicBezTo>
                  <a:lnTo>
                    <a:pt x="3907" y="5482"/>
                  </a:lnTo>
                  <a:lnTo>
                    <a:pt x="5104" y="4317"/>
                  </a:lnTo>
                  <a:cubicBezTo>
                    <a:pt x="5183" y="4238"/>
                    <a:pt x="5285" y="4198"/>
                    <a:pt x="5387" y="4198"/>
                  </a:cubicBezTo>
                  <a:cubicBezTo>
                    <a:pt x="5490" y="4198"/>
                    <a:pt x="5592" y="4238"/>
                    <a:pt x="5671" y="4317"/>
                  </a:cubicBezTo>
                  <a:lnTo>
                    <a:pt x="7467" y="6081"/>
                  </a:lnTo>
                  <a:lnTo>
                    <a:pt x="746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5" name="Google Shape;4555;p63"/>
            <p:cNvSpPr/>
            <p:nvPr/>
          </p:nvSpPr>
          <p:spPr>
            <a:xfrm>
              <a:off x="-9500075" y="3222550"/>
              <a:ext cx="310350" cy="228425"/>
            </a:xfrm>
            <a:custGeom>
              <a:rect b="b" l="l" r="r" t="t"/>
              <a:pathLst>
                <a:path extrusionOk="0" h="9137" w="12414">
                  <a:moveTo>
                    <a:pt x="1229" y="0"/>
                  </a:moveTo>
                  <a:cubicBezTo>
                    <a:pt x="568" y="0"/>
                    <a:pt x="1" y="599"/>
                    <a:pt x="1" y="1261"/>
                  </a:cubicBezTo>
                  <a:lnTo>
                    <a:pt x="1" y="7877"/>
                  </a:lnTo>
                  <a:cubicBezTo>
                    <a:pt x="1" y="8538"/>
                    <a:pt x="568" y="9137"/>
                    <a:pt x="1229" y="9137"/>
                  </a:cubicBezTo>
                  <a:lnTo>
                    <a:pt x="11153" y="9137"/>
                  </a:lnTo>
                  <a:cubicBezTo>
                    <a:pt x="11815" y="9137"/>
                    <a:pt x="12414" y="8538"/>
                    <a:pt x="12414" y="7877"/>
                  </a:cubicBezTo>
                  <a:lnTo>
                    <a:pt x="12414" y="1261"/>
                  </a:lnTo>
                  <a:cubicBezTo>
                    <a:pt x="12319" y="536"/>
                    <a:pt x="11784" y="0"/>
                    <a:pt x="11122" y="0"/>
                  </a:cubicBezTo>
                  <a:lnTo>
                    <a:pt x="10712" y="0"/>
                  </a:lnTo>
                  <a:lnTo>
                    <a:pt x="10712" y="7058"/>
                  </a:lnTo>
                  <a:cubicBezTo>
                    <a:pt x="10712" y="7278"/>
                    <a:pt x="10523" y="7436"/>
                    <a:pt x="10334" y="7436"/>
                  </a:cubicBezTo>
                  <a:lnTo>
                    <a:pt x="2048" y="7436"/>
                  </a:lnTo>
                  <a:cubicBezTo>
                    <a:pt x="1828" y="7436"/>
                    <a:pt x="1607" y="7247"/>
                    <a:pt x="1607" y="7058"/>
                  </a:cubicBezTo>
                  <a:lnTo>
                    <a:pt x="160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6" name="Google Shape;4556;p63"/>
            <p:cNvSpPr/>
            <p:nvPr/>
          </p:nvSpPr>
          <p:spPr>
            <a:xfrm>
              <a:off x="-9398475" y="3180800"/>
              <a:ext cx="103200" cy="21300"/>
            </a:xfrm>
            <a:custGeom>
              <a:rect b="b" l="l" r="r" t="t"/>
              <a:pathLst>
                <a:path extrusionOk="0" h="852" w="4128">
                  <a:moveTo>
                    <a:pt x="820" y="1"/>
                  </a:moveTo>
                  <a:cubicBezTo>
                    <a:pt x="347" y="1"/>
                    <a:pt x="1" y="379"/>
                    <a:pt x="1" y="851"/>
                  </a:cubicBezTo>
                  <a:lnTo>
                    <a:pt x="4128" y="851"/>
                  </a:lnTo>
                  <a:cubicBezTo>
                    <a:pt x="4128" y="379"/>
                    <a:pt x="3781" y="1"/>
                    <a:pt x="330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7" name="Google Shape;4557;p63"/>
            <p:cNvSpPr/>
            <p:nvPr/>
          </p:nvSpPr>
          <p:spPr>
            <a:xfrm>
              <a:off x="-9460700" y="3471450"/>
              <a:ext cx="41775" cy="62225"/>
            </a:xfrm>
            <a:custGeom>
              <a:rect b="b" l="l" r="r" t="t"/>
              <a:pathLst>
                <a:path extrusionOk="0" h="2489" w="1671">
                  <a:moveTo>
                    <a:pt x="1" y="0"/>
                  </a:moveTo>
                  <a:lnTo>
                    <a:pt x="1" y="1670"/>
                  </a:lnTo>
                  <a:cubicBezTo>
                    <a:pt x="1" y="2142"/>
                    <a:pt x="347" y="2489"/>
                    <a:pt x="820" y="2489"/>
                  </a:cubicBezTo>
                  <a:cubicBezTo>
                    <a:pt x="1293" y="2489"/>
                    <a:pt x="1671" y="2142"/>
                    <a:pt x="1671" y="1670"/>
                  </a:cubicBezTo>
                  <a:lnTo>
                    <a:pt x="167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8" name="Google Shape;4558;p63"/>
            <p:cNvSpPr/>
            <p:nvPr/>
          </p:nvSpPr>
          <p:spPr>
            <a:xfrm>
              <a:off x="-9274800" y="3471450"/>
              <a:ext cx="41750" cy="62225"/>
            </a:xfrm>
            <a:custGeom>
              <a:rect b="b" l="l" r="r" t="t"/>
              <a:pathLst>
                <a:path extrusionOk="0" h="2489" w="1670">
                  <a:moveTo>
                    <a:pt x="0" y="0"/>
                  </a:moveTo>
                  <a:lnTo>
                    <a:pt x="0" y="1670"/>
                  </a:lnTo>
                  <a:cubicBezTo>
                    <a:pt x="0" y="2142"/>
                    <a:pt x="378" y="2489"/>
                    <a:pt x="851" y="2489"/>
                  </a:cubicBezTo>
                  <a:cubicBezTo>
                    <a:pt x="1323" y="2489"/>
                    <a:pt x="1670" y="2142"/>
                    <a:pt x="1670" y="1670"/>
                  </a:cubicBezTo>
                  <a:lnTo>
                    <a:pt x="167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9" name="Google Shape;4559;p63"/>
            <p:cNvSpPr/>
            <p:nvPr/>
          </p:nvSpPr>
          <p:spPr>
            <a:xfrm>
              <a:off x="-9398475" y="3471450"/>
              <a:ext cx="103200" cy="20500"/>
            </a:xfrm>
            <a:custGeom>
              <a:rect b="b" l="l" r="r" t="t"/>
              <a:pathLst>
                <a:path extrusionOk="0" h="820" w="4128">
                  <a:moveTo>
                    <a:pt x="1" y="0"/>
                  </a:moveTo>
                  <a:lnTo>
                    <a:pt x="1" y="819"/>
                  </a:lnTo>
                  <a:lnTo>
                    <a:pt x="4128" y="819"/>
                  </a:lnTo>
                  <a:lnTo>
                    <a:pt x="412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60" name="Google Shape;4560;p63"/>
          <p:cNvGrpSpPr/>
          <p:nvPr/>
        </p:nvGrpSpPr>
        <p:grpSpPr>
          <a:xfrm>
            <a:off x="5963193" y="3308629"/>
            <a:ext cx="276256" cy="276256"/>
            <a:chOff x="-9523700" y="3614000"/>
            <a:chExt cx="353675" cy="353675"/>
          </a:xfrm>
        </p:grpSpPr>
        <p:sp>
          <p:nvSpPr>
            <p:cNvPr id="4561" name="Google Shape;4561;p63"/>
            <p:cNvSpPr/>
            <p:nvPr/>
          </p:nvSpPr>
          <p:spPr>
            <a:xfrm>
              <a:off x="-9523700" y="3843975"/>
              <a:ext cx="124475" cy="123700"/>
            </a:xfrm>
            <a:custGeom>
              <a:rect b="b" l="l" r="r" t="t"/>
              <a:pathLst>
                <a:path extrusionOk="0" h="4948" w="4979">
                  <a:moveTo>
                    <a:pt x="2489" y="1198"/>
                  </a:moveTo>
                  <a:cubicBezTo>
                    <a:pt x="3151" y="1198"/>
                    <a:pt x="3718" y="1765"/>
                    <a:pt x="3718" y="2427"/>
                  </a:cubicBezTo>
                  <a:cubicBezTo>
                    <a:pt x="3718" y="3088"/>
                    <a:pt x="3151" y="3687"/>
                    <a:pt x="2489" y="3687"/>
                  </a:cubicBezTo>
                  <a:cubicBezTo>
                    <a:pt x="1828" y="3687"/>
                    <a:pt x="1229" y="3151"/>
                    <a:pt x="1229" y="2427"/>
                  </a:cubicBezTo>
                  <a:cubicBezTo>
                    <a:pt x="1229" y="1734"/>
                    <a:pt x="1828" y="1198"/>
                    <a:pt x="2489" y="1198"/>
                  </a:cubicBezTo>
                  <a:close/>
                  <a:moveTo>
                    <a:pt x="2489" y="1"/>
                  </a:moveTo>
                  <a:cubicBezTo>
                    <a:pt x="1103" y="1"/>
                    <a:pt x="1" y="1103"/>
                    <a:pt x="1" y="2458"/>
                  </a:cubicBezTo>
                  <a:cubicBezTo>
                    <a:pt x="1" y="3844"/>
                    <a:pt x="1135" y="4947"/>
                    <a:pt x="2489" y="4947"/>
                  </a:cubicBezTo>
                  <a:cubicBezTo>
                    <a:pt x="3876" y="4947"/>
                    <a:pt x="4978" y="3844"/>
                    <a:pt x="4978" y="2458"/>
                  </a:cubicBezTo>
                  <a:cubicBezTo>
                    <a:pt x="4978" y="1103"/>
                    <a:pt x="3876" y="1"/>
                    <a:pt x="248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2" name="Google Shape;4562;p63"/>
            <p:cNvSpPr/>
            <p:nvPr/>
          </p:nvSpPr>
          <p:spPr>
            <a:xfrm>
              <a:off x="-9515825" y="3656525"/>
              <a:ext cx="116600" cy="195350"/>
            </a:xfrm>
            <a:custGeom>
              <a:rect b="b" l="l" r="r" t="t"/>
              <a:pathLst>
                <a:path extrusionOk="0" h="7814" w="4664">
                  <a:moveTo>
                    <a:pt x="2994" y="1"/>
                  </a:moveTo>
                  <a:cubicBezTo>
                    <a:pt x="2206" y="1"/>
                    <a:pt x="1513" y="536"/>
                    <a:pt x="1387" y="1324"/>
                  </a:cubicBezTo>
                  <a:lnTo>
                    <a:pt x="1" y="7499"/>
                  </a:lnTo>
                  <a:cubicBezTo>
                    <a:pt x="599" y="6963"/>
                    <a:pt x="1355" y="6648"/>
                    <a:pt x="2174" y="6648"/>
                  </a:cubicBezTo>
                  <a:cubicBezTo>
                    <a:pt x="3151" y="6648"/>
                    <a:pt x="4065" y="7089"/>
                    <a:pt x="4663" y="7814"/>
                  </a:cubicBezTo>
                  <a:lnTo>
                    <a:pt x="4663" y="1639"/>
                  </a:lnTo>
                  <a:cubicBezTo>
                    <a:pt x="4663" y="757"/>
                    <a:pt x="3907" y="1"/>
                    <a:pt x="299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3" name="Google Shape;4563;p63"/>
            <p:cNvSpPr/>
            <p:nvPr/>
          </p:nvSpPr>
          <p:spPr>
            <a:xfrm>
              <a:off x="-9481175" y="3614000"/>
              <a:ext cx="80375" cy="37050"/>
            </a:xfrm>
            <a:custGeom>
              <a:rect b="b" l="l" r="r" t="t"/>
              <a:pathLst>
                <a:path extrusionOk="0" h="1482" w="3215">
                  <a:moveTo>
                    <a:pt x="1608" y="0"/>
                  </a:moveTo>
                  <a:cubicBezTo>
                    <a:pt x="788" y="63"/>
                    <a:pt x="127" y="693"/>
                    <a:pt x="1" y="1481"/>
                  </a:cubicBezTo>
                  <a:cubicBezTo>
                    <a:pt x="442" y="1072"/>
                    <a:pt x="1009" y="851"/>
                    <a:pt x="1608" y="851"/>
                  </a:cubicBezTo>
                  <a:cubicBezTo>
                    <a:pt x="2238" y="851"/>
                    <a:pt x="2805" y="1072"/>
                    <a:pt x="3214" y="1481"/>
                  </a:cubicBezTo>
                  <a:cubicBezTo>
                    <a:pt x="3120" y="630"/>
                    <a:pt x="2427" y="0"/>
                    <a:pt x="16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4" name="Google Shape;4564;p63"/>
            <p:cNvSpPr/>
            <p:nvPr/>
          </p:nvSpPr>
          <p:spPr>
            <a:xfrm>
              <a:off x="-9294500" y="3843975"/>
              <a:ext cx="124475" cy="123700"/>
            </a:xfrm>
            <a:custGeom>
              <a:rect b="b" l="l" r="r" t="t"/>
              <a:pathLst>
                <a:path extrusionOk="0" h="4948" w="4979">
                  <a:moveTo>
                    <a:pt x="2489" y="1198"/>
                  </a:moveTo>
                  <a:cubicBezTo>
                    <a:pt x="3151" y="1198"/>
                    <a:pt x="3718" y="1765"/>
                    <a:pt x="3718" y="2427"/>
                  </a:cubicBezTo>
                  <a:cubicBezTo>
                    <a:pt x="3718" y="3088"/>
                    <a:pt x="3151" y="3687"/>
                    <a:pt x="2489" y="3687"/>
                  </a:cubicBezTo>
                  <a:cubicBezTo>
                    <a:pt x="1828" y="3687"/>
                    <a:pt x="1229" y="3151"/>
                    <a:pt x="1229" y="2427"/>
                  </a:cubicBezTo>
                  <a:cubicBezTo>
                    <a:pt x="1229" y="1734"/>
                    <a:pt x="1796" y="1198"/>
                    <a:pt x="2489" y="1198"/>
                  </a:cubicBezTo>
                  <a:close/>
                  <a:moveTo>
                    <a:pt x="2489" y="1"/>
                  </a:moveTo>
                  <a:cubicBezTo>
                    <a:pt x="1103" y="1"/>
                    <a:pt x="0" y="1103"/>
                    <a:pt x="0" y="2458"/>
                  </a:cubicBezTo>
                  <a:cubicBezTo>
                    <a:pt x="0" y="3844"/>
                    <a:pt x="1103" y="4947"/>
                    <a:pt x="2489" y="4947"/>
                  </a:cubicBezTo>
                  <a:cubicBezTo>
                    <a:pt x="3876" y="4947"/>
                    <a:pt x="4978" y="3844"/>
                    <a:pt x="4978" y="2458"/>
                  </a:cubicBezTo>
                  <a:cubicBezTo>
                    <a:pt x="4978" y="1103"/>
                    <a:pt x="3876" y="1"/>
                    <a:pt x="248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5" name="Google Shape;4565;p63"/>
            <p:cNvSpPr/>
            <p:nvPr/>
          </p:nvSpPr>
          <p:spPr>
            <a:xfrm>
              <a:off x="-9294500" y="3656525"/>
              <a:ext cx="116600" cy="195350"/>
            </a:xfrm>
            <a:custGeom>
              <a:rect b="b" l="l" r="r" t="t"/>
              <a:pathLst>
                <a:path extrusionOk="0" h="7814" w="4664">
                  <a:moveTo>
                    <a:pt x="1670" y="1"/>
                  </a:moveTo>
                  <a:cubicBezTo>
                    <a:pt x="757" y="1"/>
                    <a:pt x="0" y="757"/>
                    <a:pt x="0" y="1639"/>
                  </a:cubicBezTo>
                  <a:lnTo>
                    <a:pt x="0" y="7814"/>
                  </a:lnTo>
                  <a:cubicBezTo>
                    <a:pt x="599" y="7089"/>
                    <a:pt x="1513" y="6648"/>
                    <a:pt x="2489" y="6648"/>
                  </a:cubicBezTo>
                  <a:cubicBezTo>
                    <a:pt x="3308" y="6648"/>
                    <a:pt x="4065" y="6963"/>
                    <a:pt x="4663" y="7499"/>
                  </a:cubicBezTo>
                  <a:lnTo>
                    <a:pt x="3277" y="1324"/>
                  </a:lnTo>
                  <a:cubicBezTo>
                    <a:pt x="3119" y="536"/>
                    <a:pt x="2458" y="1"/>
                    <a:pt x="167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6" name="Google Shape;4566;p63"/>
            <p:cNvSpPr/>
            <p:nvPr/>
          </p:nvSpPr>
          <p:spPr>
            <a:xfrm>
              <a:off x="-9294500" y="3615575"/>
              <a:ext cx="81150" cy="36250"/>
            </a:xfrm>
            <a:custGeom>
              <a:rect b="b" l="l" r="r" t="t"/>
              <a:pathLst>
                <a:path extrusionOk="0" h="1450" w="3246">
                  <a:moveTo>
                    <a:pt x="1639" y="0"/>
                  </a:moveTo>
                  <a:cubicBezTo>
                    <a:pt x="788" y="0"/>
                    <a:pt x="126" y="630"/>
                    <a:pt x="0" y="1450"/>
                  </a:cubicBezTo>
                  <a:cubicBezTo>
                    <a:pt x="442" y="1040"/>
                    <a:pt x="1040" y="820"/>
                    <a:pt x="1639" y="820"/>
                  </a:cubicBezTo>
                  <a:cubicBezTo>
                    <a:pt x="2269" y="820"/>
                    <a:pt x="2804" y="1040"/>
                    <a:pt x="3245" y="1450"/>
                  </a:cubicBezTo>
                  <a:cubicBezTo>
                    <a:pt x="3119" y="599"/>
                    <a:pt x="2458" y="0"/>
                    <a:pt x="163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7" name="Google Shape;4567;p63"/>
            <p:cNvSpPr/>
            <p:nvPr/>
          </p:nvSpPr>
          <p:spPr>
            <a:xfrm>
              <a:off x="-9378775" y="3822725"/>
              <a:ext cx="63025" cy="41750"/>
            </a:xfrm>
            <a:custGeom>
              <a:rect b="b" l="l" r="r" t="t"/>
              <a:pathLst>
                <a:path extrusionOk="0" h="1670" w="2521">
                  <a:moveTo>
                    <a:pt x="0" y="0"/>
                  </a:moveTo>
                  <a:lnTo>
                    <a:pt x="0" y="1670"/>
                  </a:lnTo>
                  <a:lnTo>
                    <a:pt x="2521" y="1670"/>
                  </a:lnTo>
                  <a:lnTo>
                    <a:pt x="252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8" name="Google Shape;4568;p63"/>
            <p:cNvSpPr/>
            <p:nvPr/>
          </p:nvSpPr>
          <p:spPr>
            <a:xfrm>
              <a:off x="-9336250" y="3739225"/>
              <a:ext cx="21300" cy="63050"/>
            </a:xfrm>
            <a:custGeom>
              <a:rect b="b" l="l" r="r" t="t"/>
              <a:pathLst>
                <a:path extrusionOk="0" h="2522" w="852">
                  <a:moveTo>
                    <a:pt x="1" y="1"/>
                  </a:moveTo>
                  <a:lnTo>
                    <a:pt x="1" y="2521"/>
                  </a:lnTo>
                  <a:lnTo>
                    <a:pt x="851" y="2521"/>
                  </a:lnTo>
                  <a:lnTo>
                    <a:pt x="85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9" name="Google Shape;4569;p63"/>
            <p:cNvSpPr/>
            <p:nvPr/>
          </p:nvSpPr>
          <p:spPr>
            <a:xfrm>
              <a:off x="-9378775" y="3739225"/>
              <a:ext cx="20500" cy="63050"/>
            </a:xfrm>
            <a:custGeom>
              <a:rect b="b" l="l" r="r" t="t"/>
              <a:pathLst>
                <a:path extrusionOk="0" h="2522" w="820">
                  <a:moveTo>
                    <a:pt x="0" y="1"/>
                  </a:moveTo>
                  <a:lnTo>
                    <a:pt x="0" y="2521"/>
                  </a:lnTo>
                  <a:lnTo>
                    <a:pt x="820" y="2521"/>
                  </a:lnTo>
                  <a:lnTo>
                    <a:pt x="82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70" name="Google Shape;4570;p63"/>
          <p:cNvGrpSpPr/>
          <p:nvPr/>
        </p:nvGrpSpPr>
        <p:grpSpPr>
          <a:xfrm>
            <a:off x="7714021" y="3309244"/>
            <a:ext cx="276256" cy="275025"/>
            <a:chOff x="-9523700" y="4049550"/>
            <a:chExt cx="353675" cy="352100"/>
          </a:xfrm>
        </p:grpSpPr>
        <p:sp>
          <p:nvSpPr>
            <p:cNvPr id="4571" name="Google Shape;4571;p63"/>
            <p:cNvSpPr/>
            <p:nvPr/>
          </p:nvSpPr>
          <p:spPr>
            <a:xfrm>
              <a:off x="-9523700" y="4049550"/>
              <a:ext cx="82725" cy="82725"/>
            </a:xfrm>
            <a:custGeom>
              <a:rect b="b" l="l" r="r" t="t"/>
              <a:pathLst>
                <a:path extrusionOk="0" h="3309" w="3309">
                  <a:moveTo>
                    <a:pt x="1670" y="1"/>
                  </a:moveTo>
                  <a:cubicBezTo>
                    <a:pt x="757" y="1"/>
                    <a:pt x="1" y="725"/>
                    <a:pt x="1" y="1639"/>
                  </a:cubicBezTo>
                  <a:cubicBezTo>
                    <a:pt x="1" y="2552"/>
                    <a:pt x="757" y="3309"/>
                    <a:pt x="1670" y="3309"/>
                  </a:cubicBezTo>
                  <a:cubicBezTo>
                    <a:pt x="2584" y="3309"/>
                    <a:pt x="3309" y="2552"/>
                    <a:pt x="3309" y="1639"/>
                  </a:cubicBezTo>
                  <a:cubicBezTo>
                    <a:pt x="3309" y="725"/>
                    <a:pt x="2584" y="1"/>
                    <a:pt x="167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2" name="Google Shape;4572;p63"/>
            <p:cNvSpPr/>
            <p:nvPr/>
          </p:nvSpPr>
          <p:spPr>
            <a:xfrm>
              <a:off x="-9523700" y="4148800"/>
              <a:ext cx="82725" cy="252850"/>
            </a:xfrm>
            <a:custGeom>
              <a:rect b="b" l="l" r="r" t="t"/>
              <a:pathLst>
                <a:path extrusionOk="0" h="10114" w="3309">
                  <a:moveTo>
                    <a:pt x="820" y="0"/>
                  </a:moveTo>
                  <a:lnTo>
                    <a:pt x="820" y="7876"/>
                  </a:lnTo>
                  <a:cubicBezTo>
                    <a:pt x="316" y="8160"/>
                    <a:pt x="1" y="8695"/>
                    <a:pt x="1" y="9294"/>
                  </a:cubicBezTo>
                  <a:lnTo>
                    <a:pt x="1" y="9672"/>
                  </a:lnTo>
                  <a:cubicBezTo>
                    <a:pt x="1" y="9924"/>
                    <a:pt x="190" y="10113"/>
                    <a:pt x="442" y="10113"/>
                  </a:cubicBezTo>
                  <a:lnTo>
                    <a:pt x="2930" y="10113"/>
                  </a:lnTo>
                  <a:cubicBezTo>
                    <a:pt x="3151" y="10113"/>
                    <a:pt x="3309" y="9924"/>
                    <a:pt x="3309" y="9672"/>
                  </a:cubicBezTo>
                  <a:lnTo>
                    <a:pt x="3309" y="9294"/>
                  </a:lnTo>
                  <a:cubicBezTo>
                    <a:pt x="3309" y="8664"/>
                    <a:pt x="2993" y="8160"/>
                    <a:pt x="2489" y="7876"/>
                  </a:cubicBezTo>
                  <a:lnTo>
                    <a:pt x="2489" y="0"/>
                  </a:lnTo>
                  <a:cubicBezTo>
                    <a:pt x="2206" y="63"/>
                    <a:pt x="1922" y="158"/>
                    <a:pt x="1670" y="158"/>
                  </a:cubicBezTo>
                  <a:cubicBezTo>
                    <a:pt x="1387" y="158"/>
                    <a:pt x="1103" y="63"/>
                    <a:pt x="82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3" name="Google Shape;4573;p63"/>
            <p:cNvSpPr/>
            <p:nvPr/>
          </p:nvSpPr>
          <p:spPr>
            <a:xfrm>
              <a:off x="-9252750" y="4049550"/>
              <a:ext cx="82725" cy="82725"/>
            </a:xfrm>
            <a:custGeom>
              <a:rect b="b" l="l" r="r" t="t"/>
              <a:pathLst>
                <a:path extrusionOk="0" h="3309" w="3309">
                  <a:moveTo>
                    <a:pt x="1670" y="1"/>
                  </a:moveTo>
                  <a:cubicBezTo>
                    <a:pt x="756" y="1"/>
                    <a:pt x="0" y="725"/>
                    <a:pt x="0" y="1639"/>
                  </a:cubicBezTo>
                  <a:cubicBezTo>
                    <a:pt x="0" y="2552"/>
                    <a:pt x="756" y="3309"/>
                    <a:pt x="1670" y="3309"/>
                  </a:cubicBezTo>
                  <a:cubicBezTo>
                    <a:pt x="2552" y="3309"/>
                    <a:pt x="3308" y="2552"/>
                    <a:pt x="3308" y="1639"/>
                  </a:cubicBezTo>
                  <a:cubicBezTo>
                    <a:pt x="3308" y="725"/>
                    <a:pt x="2552" y="1"/>
                    <a:pt x="167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4" name="Google Shape;4574;p63"/>
            <p:cNvSpPr/>
            <p:nvPr/>
          </p:nvSpPr>
          <p:spPr>
            <a:xfrm>
              <a:off x="-9252750" y="4148800"/>
              <a:ext cx="82725" cy="252850"/>
            </a:xfrm>
            <a:custGeom>
              <a:rect b="b" l="l" r="r" t="t"/>
              <a:pathLst>
                <a:path extrusionOk="0" h="10114" w="3309">
                  <a:moveTo>
                    <a:pt x="819" y="0"/>
                  </a:moveTo>
                  <a:lnTo>
                    <a:pt x="819" y="7876"/>
                  </a:lnTo>
                  <a:cubicBezTo>
                    <a:pt x="315" y="8160"/>
                    <a:pt x="0" y="8695"/>
                    <a:pt x="0" y="9294"/>
                  </a:cubicBezTo>
                  <a:lnTo>
                    <a:pt x="0" y="9704"/>
                  </a:lnTo>
                  <a:cubicBezTo>
                    <a:pt x="0" y="9924"/>
                    <a:pt x="189" y="10113"/>
                    <a:pt x="441" y="10113"/>
                  </a:cubicBezTo>
                  <a:lnTo>
                    <a:pt x="2899" y="10113"/>
                  </a:lnTo>
                  <a:cubicBezTo>
                    <a:pt x="3151" y="10113"/>
                    <a:pt x="3308" y="9924"/>
                    <a:pt x="3308" y="9704"/>
                  </a:cubicBezTo>
                  <a:lnTo>
                    <a:pt x="3308" y="9294"/>
                  </a:lnTo>
                  <a:cubicBezTo>
                    <a:pt x="3308" y="8664"/>
                    <a:pt x="2962" y="8160"/>
                    <a:pt x="2489" y="7876"/>
                  </a:cubicBezTo>
                  <a:lnTo>
                    <a:pt x="2489" y="0"/>
                  </a:lnTo>
                  <a:cubicBezTo>
                    <a:pt x="2206" y="95"/>
                    <a:pt x="1922" y="158"/>
                    <a:pt x="1638" y="158"/>
                  </a:cubicBezTo>
                  <a:cubicBezTo>
                    <a:pt x="1386" y="158"/>
                    <a:pt x="1103" y="95"/>
                    <a:pt x="81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5" name="Google Shape;4575;p63"/>
            <p:cNvSpPr/>
            <p:nvPr/>
          </p:nvSpPr>
          <p:spPr>
            <a:xfrm>
              <a:off x="-9440200" y="4214950"/>
              <a:ext cx="187475" cy="167000"/>
            </a:xfrm>
            <a:custGeom>
              <a:rect b="b" l="l" r="r" t="t"/>
              <a:pathLst>
                <a:path extrusionOk="0" h="6680" w="7499">
                  <a:moveTo>
                    <a:pt x="1229" y="1"/>
                  </a:moveTo>
                  <a:cubicBezTo>
                    <a:pt x="1071" y="1"/>
                    <a:pt x="914" y="64"/>
                    <a:pt x="882" y="221"/>
                  </a:cubicBezTo>
                  <a:lnTo>
                    <a:pt x="0" y="1954"/>
                  </a:lnTo>
                  <a:lnTo>
                    <a:pt x="0" y="4852"/>
                  </a:lnTo>
                  <a:cubicBezTo>
                    <a:pt x="536" y="5325"/>
                    <a:pt x="851" y="5955"/>
                    <a:pt x="851" y="6680"/>
                  </a:cubicBezTo>
                  <a:lnTo>
                    <a:pt x="6679" y="6680"/>
                  </a:lnTo>
                  <a:cubicBezTo>
                    <a:pt x="6679" y="5955"/>
                    <a:pt x="6994" y="5325"/>
                    <a:pt x="7498" y="4852"/>
                  </a:cubicBezTo>
                  <a:lnTo>
                    <a:pt x="7498" y="1954"/>
                  </a:lnTo>
                  <a:lnTo>
                    <a:pt x="6616" y="221"/>
                  </a:lnTo>
                  <a:cubicBezTo>
                    <a:pt x="6553" y="64"/>
                    <a:pt x="6427" y="1"/>
                    <a:pt x="6270" y="1"/>
                  </a:cubicBezTo>
                  <a:lnTo>
                    <a:pt x="4726" y="1"/>
                  </a:lnTo>
                  <a:lnTo>
                    <a:pt x="6616" y="4443"/>
                  </a:lnTo>
                  <a:cubicBezTo>
                    <a:pt x="6679" y="4569"/>
                    <a:pt x="6679" y="4726"/>
                    <a:pt x="6585" y="4852"/>
                  </a:cubicBezTo>
                  <a:cubicBezTo>
                    <a:pt x="6522" y="4947"/>
                    <a:pt x="6396" y="5041"/>
                    <a:pt x="6238" y="5041"/>
                  </a:cubicBezTo>
                  <a:lnTo>
                    <a:pt x="1260" y="5041"/>
                  </a:lnTo>
                  <a:cubicBezTo>
                    <a:pt x="1103" y="5041"/>
                    <a:pt x="1008" y="4947"/>
                    <a:pt x="914" y="4852"/>
                  </a:cubicBezTo>
                  <a:cubicBezTo>
                    <a:pt x="851" y="4726"/>
                    <a:pt x="851" y="4569"/>
                    <a:pt x="882" y="4443"/>
                  </a:cubicBezTo>
                  <a:lnTo>
                    <a:pt x="277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6" name="Google Shape;4576;p63"/>
            <p:cNvSpPr/>
            <p:nvPr/>
          </p:nvSpPr>
          <p:spPr>
            <a:xfrm>
              <a:off x="-9393750" y="4214950"/>
              <a:ext cx="93750" cy="104000"/>
            </a:xfrm>
            <a:custGeom>
              <a:rect b="b" l="l" r="r" t="t"/>
              <a:pathLst>
                <a:path extrusionOk="0" h="4160" w="3750">
                  <a:moveTo>
                    <a:pt x="1828" y="1"/>
                  </a:moveTo>
                  <a:lnTo>
                    <a:pt x="1" y="4159"/>
                  </a:lnTo>
                  <a:lnTo>
                    <a:pt x="3750" y="4159"/>
                  </a:lnTo>
                  <a:lnTo>
                    <a:pt x="192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7" name="Google Shape;4577;p63"/>
            <p:cNvSpPr/>
            <p:nvPr/>
          </p:nvSpPr>
          <p:spPr>
            <a:xfrm>
              <a:off x="-9440200" y="4140125"/>
              <a:ext cx="187475" cy="32325"/>
            </a:xfrm>
            <a:custGeom>
              <a:rect b="b" l="l" r="r" t="t"/>
              <a:pathLst>
                <a:path extrusionOk="0" h="1293" w="7499">
                  <a:moveTo>
                    <a:pt x="0" y="1"/>
                  </a:moveTo>
                  <a:lnTo>
                    <a:pt x="0" y="851"/>
                  </a:lnTo>
                  <a:cubicBezTo>
                    <a:pt x="1229" y="1135"/>
                    <a:pt x="2489" y="1292"/>
                    <a:pt x="3749" y="1292"/>
                  </a:cubicBezTo>
                  <a:cubicBezTo>
                    <a:pt x="5009" y="1292"/>
                    <a:pt x="6270" y="1135"/>
                    <a:pt x="7498" y="851"/>
                  </a:cubicBezTo>
                  <a:lnTo>
                    <a:pt x="7498" y="1"/>
                  </a:lnTo>
                  <a:cubicBezTo>
                    <a:pt x="6270" y="300"/>
                    <a:pt x="5001" y="450"/>
                    <a:pt x="3737" y="450"/>
                  </a:cubicBezTo>
                  <a:cubicBezTo>
                    <a:pt x="2473" y="450"/>
                    <a:pt x="1213" y="300"/>
                    <a:pt x="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78" name="Google Shape;4578;p63"/>
          <p:cNvGrpSpPr/>
          <p:nvPr/>
        </p:nvGrpSpPr>
        <p:grpSpPr>
          <a:xfrm>
            <a:off x="7275071" y="3326165"/>
            <a:ext cx="276861" cy="241184"/>
            <a:chOff x="-8209150" y="3659675"/>
            <a:chExt cx="354450" cy="308775"/>
          </a:xfrm>
        </p:grpSpPr>
        <p:sp>
          <p:nvSpPr>
            <p:cNvPr id="4579" name="Google Shape;4579;p63"/>
            <p:cNvSpPr/>
            <p:nvPr/>
          </p:nvSpPr>
          <p:spPr>
            <a:xfrm>
              <a:off x="-8209150" y="3907775"/>
              <a:ext cx="353675" cy="60675"/>
            </a:xfrm>
            <a:custGeom>
              <a:rect b="b" l="l" r="r" t="t"/>
              <a:pathLst>
                <a:path extrusionOk="0" h="2427" w="14147">
                  <a:moveTo>
                    <a:pt x="1261" y="1"/>
                  </a:moveTo>
                  <a:cubicBezTo>
                    <a:pt x="599" y="1"/>
                    <a:pt x="0" y="536"/>
                    <a:pt x="0" y="1229"/>
                  </a:cubicBezTo>
                  <a:lnTo>
                    <a:pt x="0" y="2048"/>
                  </a:lnTo>
                  <a:cubicBezTo>
                    <a:pt x="0" y="2269"/>
                    <a:pt x="189" y="2427"/>
                    <a:pt x="378" y="2427"/>
                  </a:cubicBezTo>
                  <a:lnTo>
                    <a:pt x="13673" y="2427"/>
                  </a:lnTo>
                  <a:cubicBezTo>
                    <a:pt x="13894" y="2427"/>
                    <a:pt x="14052" y="2238"/>
                    <a:pt x="14052" y="2048"/>
                  </a:cubicBezTo>
                  <a:lnTo>
                    <a:pt x="14052" y="1229"/>
                  </a:lnTo>
                  <a:cubicBezTo>
                    <a:pt x="14146" y="599"/>
                    <a:pt x="13579" y="1"/>
                    <a:pt x="1288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0" name="Google Shape;4580;p63"/>
            <p:cNvSpPr/>
            <p:nvPr/>
          </p:nvSpPr>
          <p:spPr>
            <a:xfrm>
              <a:off x="-8188675" y="3825075"/>
              <a:ext cx="311125" cy="63050"/>
            </a:xfrm>
            <a:custGeom>
              <a:rect b="b" l="l" r="r" t="t"/>
              <a:pathLst>
                <a:path extrusionOk="0" h="2522" w="12445">
                  <a:moveTo>
                    <a:pt x="442" y="1"/>
                  </a:moveTo>
                  <a:cubicBezTo>
                    <a:pt x="189" y="1"/>
                    <a:pt x="0" y="190"/>
                    <a:pt x="0" y="410"/>
                  </a:cubicBezTo>
                  <a:lnTo>
                    <a:pt x="0" y="2521"/>
                  </a:lnTo>
                  <a:lnTo>
                    <a:pt x="3308" y="2521"/>
                  </a:lnTo>
                  <a:lnTo>
                    <a:pt x="3308" y="2080"/>
                  </a:lnTo>
                  <a:cubicBezTo>
                    <a:pt x="3308" y="1828"/>
                    <a:pt x="3497" y="1670"/>
                    <a:pt x="3718" y="1670"/>
                  </a:cubicBezTo>
                  <a:cubicBezTo>
                    <a:pt x="3939" y="1670"/>
                    <a:pt x="4128" y="1891"/>
                    <a:pt x="4128" y="2080"/>
                  </a:cubicBezTo>
                  <a:lnTo>
                    <a:pt x="4128" y="2521"/>
                  </a:lnTo>
                  <a:lnTo>
                    <a:pt x="5797" y="2521"/>
                  </a:lnTo>
                  <a:lnTo>
                    <a:pt x="5797" y="2080"/>
                  </a:lnTo>
                  <a:cubicBezTo>
                    <a:pt x="5797" y="1828"/>
                    <a:pt x="5986" y="1670"/>
                    <a:pt x="6238" y="1670"/>
                  </a:cubicBezTo>
                  <a:cubicBezTo>
                    <a:pt x="6459" y="1670"/>
                    <a:pt x="6616" y="1891"/>
                    <a:pt x="6616" y="2080"/>
                  </a:cubicBezTo>
                  <a:lnTo>
                    <a:pt x="6616" y="2521"/>
                  </a:lnTo>
                  <a:lnTo>
                    <a:pt x="8318" y="2521"/>
                  </a:lnTo>
                  <a:lnTo>
                    <a:pt x="8318" y="2080"/>
                  </a:lnTo>
                  <a:cubicBezTo>
                    <a:pt x="8318" y="1828"/>
                    <a:pt x="8507" y="1670"/>
                    <a:pt x="8696" y="1670"/>
                  </a:cubicBezTo>
                  <a:cubicBezTo>
                    <a:pt x="8948" y="1670"/>
                    <a:pt x="9105" y="1891"/>
                    <a:pt x="9105" y="2080"/>
                  </a:cubicBezTo>
                  <a:lnTo>
                    <a:pt x="9105" y="2521"/>
                  </a:lnTo>
                  <a:lnTo>
                    <a:pt x="12445" y="2521"/>
                  </a:lnTo>
                  <a:lnTo>
                    <a:pt x="12445" y="410"/>
                  </a:lnTo>
                  <a:cubicBezTo>
                    <a:pt x="12445" y="190"/>
                    <a:pt x="12256" y="1"/>
                    <a:pt x="1206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1" name="Google Shape;4581;p63"/>
            <p:cNvSpPr/>
            <p:nvPr/>
          </p:nvSpPr>
          <p:spPr>
            <a:xfrm>
              <a:off x="-7913800" y="3743175"/>
              <a:ext cx="59100" cy="62250"/>
            </a:xfrm>
            <a:custGeom>
              <a:rect b="b" l="l" r="r" t="t"/>
              <a:pathLst>
                <a:path extrusionOk="0" h="2490" w="2364">
                  <a:moveTo>
                    <a:pt x="1922" y="0"/>
                  </a:moveTo>
                  <a:cubicBezTo>
                    <a:pt x="1261" y="0"/>
                    <a:pt x="599" y="189"/>
                    <a:pt x="1" y="567"/>
                  </a:cubicBezTo>
                  <a:cubicBezTo>
                    <a:pt x="284" y="1134"/>
                    <a:pt x="473" y="1827"/>
                    <a:pt x="536" y="2489"/>
                  </a:cubicBezTo>
                  <a:lnTo>
                    <a:pt x="1796" y="2489"/>
                  </a:lnTo>
                  <a:lnTo>
                    <a:pt x="2332" y="504"/>
                  </a:lnTo>
                  <a:cubicBezTo>
                    <a:pt x="2364" y="410"/>
                    <a:pt x="2332" y="284"/>
                    <a:pt x="2238" y="158"/>
                  </a:cubicBezTo>
                  <a:cubicBezTo>
                    <a:pt x="2175" y="32"/>
                    <a:pt x="2048" y="0"/>
                    <a:pt x="192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2" name="Google Shape;4582;p63"/>
            <p:cNvSpPr/>
            <p:nvPr/>
          </p:nvSpPr>
          <p:spPr>
            <a:xfrm>
              <a:off x="-8105975" y="3659675"/>
              <a:ext cx="185125" cy="145750"/>
            </a:xfrm>
            <a:custGeom>
              <a:rect b="b" l="l" r="r" t="t"/>
              <a:pathLst>
                <a:path extrusionOk="0" h="5830" w="7405">
                  <a:moveTo>
                    <a:pt x="442" y="1"/>
                  </a:moveTo>
                  <a:cubicBezTo>
                    <a:pt x="316" y="1"/>
                    <a:pt x="158" y="64"/>
                    <a:pt x="95" y="190"/>
                  </a:cubicBezTo>
                  <a:cubicBezTo>
                    <a:pt x="0" y="316"/>
                    <a:pt x="0" y="442"/>
                    <a:pt x="32" y="599"/>
                  </a:cubicBezTo>
                  <a:lnTo>
                    <a:pt x="2017" y="5829"/>
                  </a:lnTo>
                  <a:lnTo>
                    <a:pt x="7404" y="5829"/>
                  </a:lnTo>
                  <a:cubicBezTo>
                    <a:pt x="6806" y="2521"/>
                    <a:pt x="3907" y="1"/>
                    <a:pt x="44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3" name="Google Shape;4583;p63"/>
            <p:cNvSpPr/>
            <p:nvPr/>
          </p:nvSpPr>
          <p:spPr>
            <a:xfrm>
              <a:off x="-8168975" y="3700625"/>
              <a:ext cx="91375" cy="104000"/>
            </a:xfrm>
            <a:custGeom>
              <a:rect b="b" l="l" r="r" t="t"/>
              <a:pathLst>
                <a:path extrusionOk="0" h="4160" w="3655">
                  <a:moveTo>
                    <a:pt x="473" y="1"/>
                  </a:moveTo>
                  <a:cubicBezTo>
                    <a:pt x="347" y="1"/>
                    <a:pt x="189" y="95"/>
                    <a:pt x="126" y="158"/>
                  </a:cubicBezTo>
                  <a:cubicBezTo>
                    <a:pt x="32" y="284"/>
                    <a:pt x="0" y="410"/>
                    <a:pt x="95" y="505"/>
                  </a:cubicBezTo>
                  <a:lnTo>
                    <a:pt x="1260" y="4097"/>
                  </a:lnTo>
                  <a:lnTo>
                    <a:pt x="3631" y="4097"/>
                  </a:lnTo>
                  <a:lnTo>
                    <a:pt x="2205" y="284"/>
                  </a:lnTo>
                  <a:cubicBezTo>
                    <a:pt x="1670" y="95"/>
                    <a:pt x="1071" y="1"/>
                    <a:pt x="473" y="1"/>
                  </a:cubicBezTo>
                  <a:close/>
                  <a:moveTo>
                    <a:pt x="3631" y="4097"/>
                  </a:moveTo>
                  <a:lnTo>
                    <a:pt x="3655" y="4160"/>
                  </a:lnTo>
                  <a:lnTo>
                    <a:pt x="3655" y="4097"/>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4" name="Google Shape;4584;p63"/>
            <p:cNvSpPr/>
            <p:nvPr/>
          </p:nvSpPr>
          <p:spPr>
            <a:xfrm>
              <a:off x="-8209150" y="3742375"/>
              <a:ext cx="50425" cy="61475"/>
            </a:xfrm>
            <a:custGeom>
              <a:rect b="b" l="l" r="r" t="t"/>
              <a:pathLst>
                <a:path extrusionOk="0" h="2459" w="2017">
                  <a:moveTo>
                    <a:pt x="441" y="1"/>
                  </a:moveTo>
                  <a:cubicBezTo>
                    <a:pt x="315" y="1"/>
                    <a:pt x="189" y="32"/>
                    <a:pt x="126" y="158"/>
                  </a:cubicBezTo>
                  <a:cubicBezTo>
                    <a:pt x="32" y="253"/>
                    <a:pt x="0" y="379"/>
                    <a:pt x="32" y="505"/>
                  </a:cubicBezTo>
                  <a:lnTo>
                    <a:pt x="504" y="2458"/>
                  </a:lnTo>
                  <a:lnTo>
                    <a:pt x="2017" y="2458"/>
                  </a:lnTo>
                  <a:lnTo>
                    <a:pt x="1229" y="64"/>
                  </a:lnTo>
                  <a:cubicBezTo>
                    <a:pt x="977" y="32"/>
                    <a:pt x="693" y="1"/>
                    <a:pt x="44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85" name="Google Shape;4585;p63"/>
          <p:cNvGrpSpPr/>
          <p:nvPr/>
        </p:nvGrpSpPr>
        <p:grpSpPr>
          <a:xfrm>
            <a:off x="6404071" y="2434947"/>
            <a:ext cx="276256" cy="273776"/>
            <a:chOff x="-12643475" y="4081850"/>
            <a:chExt cx="353675" cy="350500"/>
          </a:xfrm>
        </p:grpSpPr>
        <p:sp>
          <p:nvSpPr>
            <p:cNvPr id="4586" name="Google Shape;4586;p63"/>
            <p:cNvSpPr/>
            <p:nvPr/>
          </p:nvSpPr>
          <p:spPr>
            <a:xfrm>
              <a:off x="-12552125" y="4262400"/>
              <a:ext cx="22875" cy="20125"/>
            </a:xfrm>
            <a:custGeom>
              <a:rect b="b" l="l" r="r" t="t"/>
              <a:pathLst>
                <a:path extrusionOk="0" h="805" w="915">
                  <a:moveTo>
                    <a:pt x="458" y="1"/>
                  </a:moveTo>
                  <a:cubicBezTo>
                    <a:pt x="348" y="1"/>
                    <a:pt x="237" y="40"/>
                    <a:pt x="158" y="119"/>
                  </a:cubicBezTo>
                  <a:cubicBezTo>
                    <a:pt x="1" y="276"/>
                    <a:pt x="1" y="528"/>
                    <a:pt x="158" y="686"/>
                  </a:cubicBezTo>
                  <a:cubicBezTo>
                    <a:pt x="237" y="765"/>
                    <a:pt x="348" y="804"/>
                    <a:pt x="458" y="804"/>
                  </a:cubicBezTo>
                  <a:cubicBezTo>
                    <a:pt x="568" y="804"/>
                    <a:pt x="678" y="765"/>
                    <a:pt x="757" y="686"/>
                  </a:cubicBezTo>
                  <a:cubicBezTo>
                    <a:pt x="915" y="528"/>
                    <a:pt x="915" y="276"/>
                    <a:pt x="757" y="119"/>
                  </a:cubicBezTo>
                  <a:cubicBezTo>
                    <a:pt x="678" y="40"/>
                    <a:pt x="568" y="1"/>
                    <a:pt x="45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7" name="Google Shape;4587;p63"/>
            <p:cNvSpPr/>
            <p:nvPr/>
          </p:nvSpPr>
          <p:spPr>
            <a:xfrm>
              <a:off x="-12480450" y="4241725"/>
              <a:ext cx="69350" cy="47275"/>
            </a:xfrm>
            <a:custGeom>
              <a:rect b="b" l="l" r="r" t="t"/>
              <a:pathLst>
                <a:path extrusionOk="0" h="1891" w="2774">
                  <a:moveTo>
                    <a:pt x="568" y="1"/>
                  </a:moveTo>
                  <a:lnTo>
                    <a:pt x="1" y="568"/>
                  </a:lnTo>
                  <a:lnTo>
                    <a:pt x="2206" y="1891"/>
                  </a:lnTo>
                  <a:lnTo>
                    <a:pt x="2773" y="1324"/>
                  </a:lnTo>
                  <a:lnTo>
                    <a:pt x="56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8" name="Google Shape;4588;p63"/>
            <p:cNvSpPr/>
            <p:nvPr/>
          </p:nvSpPr>
          <p:spPr>
            <a:xfrm>
              <a:off x="-12643475" y="4081850"/>
              <a:ext cx="353675" cy="350500"/>
            </a:xfrm>
            <a:custGeom>
              <a:rect b="b" l="l" r="r" t="t"/>
              <a:pathLst>
                <a:path extrusionOk="0" h="14020" w="14147">
                  <a:moveTo>
                    <a:pt x="8207" y="3127"/>
                  </a:moveTo>
                  <a:cubicBezTo>
                    <a:pt x="8318" y="3127"/>
                    <a:pt x="8428" y="3166"/>
                    <a:pt x="8507" y="3245"/>
                  </a:cubicBezTo>
                  <a:lnTo>
                    <a:pt x="9105" y="3812"/>
                  </a:lnTo>
                  <a:cubicBezTo>
                    <a:pt x="9263" y="3970"/>
                    <a:pt x="9263" y="4253"/>
                    <a:pt x="9105" y="4411"/>
                  </a:cubicBezTo>
                  <a:cubicBezTo>
                    <a:pt x="9027" y="4490"/>
                    <a:pt x="8916" y="4529"/>
                    <a:pt x="8806" y="4529"/>
                  </a:cubicBezTo>
                  <a:cubicBezTo>
                    <a:pt x="8696" y="4529"/>
                    <a:pt x="8585" y="4490"/>
                    <a:pt x="8507" y="4411"/>
                  </a:cubicBezTo>
                  <a:lnTo>
                    <a:pt x="7908" y="3812"/>
                  </a:lnTo>
                  <a:cubicBezTo>
                    <a:pt x="7751" y="3655"/>
                    <a:pt x="7751" y="3403"/>
                    <a:pt x="7908" y="3245"/>
                  </a:cubicBezTo>
                  <a:cubicBezTo>
                    <a:pt x="7987" y="3166"/>
                    <a:pt x="8097" y="3127"/>
                    <a:pt x="8207" y="3127"/>
                  </a:cubicBezTo>
                  <a:close/>
                  <a:moveTo>
                    <a:pt x="9940" y="4860"/>
                  </a:moveTo>
                  <a:cubicBezTo>
                    <a:pt x="10050" y="4860"/>
                    <a:pt x="10161" y="4899"/>
                    <a:pt x="10239" y="4978"/>
                  </a:cubicBezTo>
                  <a:lnTo>
                    <a:pt x="10838" y="5545"/>
                  </a:lnTo>
                  <a:cubicBezTo>
                    <a:pt x="10996" y="5766"/>
                    <a:pt x="10996" y="5986"/>
                    <a:pt x="10838" y="6144"/>
                  </a:cubicBezTo>
                  <a:cubicBezTo>
                    <a:pt x="10759" y="6222"/>
                    <a:pt x="10649" y="6262"/>
                    <a:pt x="10539" y="6262"/>
                  </a:cubicBezTo>
                  <a:cubicBezTo>
                    <a:pt x="10429" y="6262"/>
                    <a:pt x="10318" y="6222"/>
                    <a:pt x="10239" y="6144"/>
                  </a:cubicBezTo>
                  <a:lnTo>
                    <a:pt x="9641" y="5545"/>
                  </a:lnTo>
                  <a:cubicBezTo>
                    <a:pt x="9483" y="5388"/>
                    <a:pt x="9483" y="5136"/>
                    <a:pt x="9641" y="4978"/>
                  </a:cubicBezTo>
                  <a:cubicBezTo>
                    <a:pt x="9720" y="4899"/>
                    <a:pt x="9830" y="4860"/>
                    <a:pt x="9940" y="4860"/>
                  </a:cubicBezTo>
                  <a:close/>
                  <a:moveTo>
                    <a:pt x="7058" y="5467"/>
                  </a:moveTo>
                  <a:cubicBezTo>
                    <a:pt x="7125" y="5467"/>
                    <a:pt x="7192" y="5481"/>
                    <a:pt x="7247" y="5514"/>
                  </a:cubicBezTo>
                  <a:lnTo>
                    <a:pt x="10145" y="7278"/>
                  </a:lnTo>
                  <a:cubicBezTo>
                    <a:pt x="10397" y="7404"/>
                    <a:pt x="10429" y="7719"/>
                    <a:pt x="10271" y="7908"/>
                  </a:cubicBezTo>
                  <a:lnTo>
                    <a:pt x="7373" y="10838"/>
                  </a:lnTo>
                  <a:cubicBezTo>
                    <a:pt x="7136" y="11074"/>
                    <a:pt x="6821" y="11192"/>
                    <a:pt x="6498" y="11192"/>
                  </a:cubicBezTo>
                  <a:cubicBezTo>
                    <a:pt x="6175" y="11192"/>
                    <a:pt x="5845" y="11074"/>
                    <a:pt x="5577" y="10838"/>
                  </a:cubicBezTo>
                  <a:cubicBezTo>
                    <a:pt x="5104" y="10365"/>
                    <a:pt x="5104" y="9578"/>
                    <a:pt x="5577" y="9074"/>
                  </a:cubicBezTo>
                  <a:cubicBezTo>
                    <a:pt x="5813" y="8837"/>
                    <a:pt x="6144" y="8719"/>
                    <a:pt x="6475" y="8719"/>
                  </a:cubicBezTo>
                  <a:cubicBezTo>
                    <a:pt x="6805" y="8719"/>
                    <a:pt x="7136" y="8837"/>
                    <a:pt x="7373" y="9074"/>
                  </a:cubicBezTo>
                  <a:cubicBezTo>
                    <a:pt x="7467" y="9168"/>
                    <a:pt x="7562" y="9294"/>
                    <a:pt x="7593" y="9420"/>
                  </a:cubicBezTo>
                  <a:lnTo>
                    <a:pt x="8160" y="8853"/>
                  </a:lnTo>
                  <a:lnTo>
                    <a:pt x="5955" y="7561"/>
                  </a:lnTo>
                  <a:lnTo>
                    <a:pt x="5010" y="8507"/>
                  </a:lnTo>
                  <a:cubicBezTo>
                    <a:pt x="4773" y="8743"/>
                    <a:pt x="4458" y="8861"/>
                    <a:pt x="4135" y="8861"/>
                  </a:cubicBezTo>
                  <a:cubicBezTo>
                    <a:pt x="3812" y="8861"/>
                    <a:pt x="3482" y="8743"/>
                    <a:pt x="3214" y="8507"/>
                  </a:cubicBezTo>
                  <a:cubicBezTo>
                    <a:pt x="2741" y="8034"/>
                    <a:pt x="2741" y="7246"/>
                    <a:pt x="3214" y="6742"/>
                  </a:cubicBezTo>
                  <a:cubicBezTo>
                    <a:pt x="3450" y="6506"/>
                    <a:pt x="3781" y="6388"/>
                    <a:pt x="4112" y="6388"/>
                  </a:cubicBezTo>
                  <a:cubicBezTo>
                    <a:pt x="4443" y="6388"/>
                    <a:pt x="4773" y="6506"/>
                    <a:pt x="5010" y="6742"/>
                  </a:cubicBezTo>
                  <a:cubicBezTo>
                    <a:pt x="5104" y="6837"/>
                    <a:pt x="5199" y="6963"/>
                    <a:pt x="5230" y="7089"/>
                  </a:cubicBezTo>
                  <a:lnTo>
                    <a:pt x="6742" y="5577"/>
                  </a:lnTo>
                  <a:cubicBezTo>
                    <a:pt x="6804" y="5515"/>
                    <a:pt x="6932" y="5467"/>
                    <a:pt x="7058" y="5467"/>
                  </a:cubicBezTo>
                  <a:close/>
                  <a:moveTo>
                    <a:pt x="9042" y="0"/>
                  </a:moveTo>
                  <a:cubicBezTo>
                    <a:pt x="8948" y="0"/>
                    <a:pt x="8853" y="32"/>
                    <a:pt x="8790" y="126"/>
                  </a:cubicBezTo>
                  <a:cubicBezTo>
                    <a:pt x="8711" y="205"/>
                    <a:pt x="8601" y="244"/>
                    <a:pt x="8491" y="244"/>
                  </a:cubicBezTo>
                  <a:cubicBezTo>
                    <a:pt x="8381" y="244"/>
                    <a:pt x="8270" y="205"/>
                    <a:pt x="8192" y="126"/>
                  </a:cubicBezTo>
                  <a:cubicBezTo>
                    <a:pt x="8113" y="47"/>
                    <a:pt x="8003" y="8"/>
                    <a:pt x="7892" y="8"/>
                  </a:cubicBezTo>
                  <a:cubicBezTo>
                    <a:pt x="7782" y="8"/>
                    <a:pt x="7672" y="47"/>
                    <a:pt x="7593" y="126"/>
                  </a:cubicBezTo>
                  <a:lnTo>
                    <a:pt x="6490" y="1229"/>
                  </a:lnTo>
                  <a:lnTo>
                    <a:pt x="7373" y="2080"/>
                  </a:lnTo>
                  <a:cubicBezTo>
                    <a:pt x="7530" y="2237"/>
                    <a:pt x="7530" y="2521"/>
                    <a:pt x="7373" y="2678"/>
                  </a:cubicBezTo>
                  <a:cubicBezTo>
                    <a:pt x="7294" y="2757"/>
                    <a:pt x="7184" y="2796"/>
                    <a:pt x="7073" y="2796"/>
                  </a:cubicBezTo>
                  <a:cubicBezTo>
                    <a:pt x="6963" y="2796"/>
                    <a:pt x="6853" y="2757"/>
                    <a:pt x="6774" y="2678"/>
                  </a:cubicBezTo>
                  <a:lnTo>
                    <a:pt x="5892" y="1828"/>
                  </a:lnTo>
                  <a:lnTo>
                    <a:pt x="158" y="7561"/>
                  </a:lnTo>
                  <a:cubicBezTo>
                    <a:pt x="0" y="7719"/>
                    <a:pt x="0" y="8002"/>
                    <a:pt x="158" y="8160"/>
                  </a:cubicBezTo>
                  <a:cubicBezTo>
                    <a:pt x="221" y="8223"/>
                    <a:pt x="284" y="8349"/>
                    <a:pt x="284" y="8444"/>
                  </a:cubicBezTo>
                  <a:cubicBezTo>
                    <a:pt x="284" y="8538"/>
                    <a:pt x="221" y="8633"/>
                    <a:pt x="158" y="8696"/>
                  </a:cubicBezTo>
                  <a:cubicBezTo>
                    <a:pt x="63" y="8790"/>
                    <a:pt x="32" y="8916"/>
                    <a:pt x="32" y="8979"/>
                  </a:cubicBezTo>
                  <a:cubicBezTo>
                    <a:pt x="32" y="9105"/>
                    <a:pt x="63" y="9168"/>
                    <a:pt x="158" y="9263"/>
                  </a:cubicBezTo>
                  <a:lnTo>
                    <a:pt x="756" y="9861"/>
                  </a:lnTo>
                  <a:cubicBezTo>
                    <a:pt x="820" y="9924"/>
                    <a:pt x="946" y="9956"/>
                    <a:pt x="1009" y="9956"/>
                  </a:cubicBezTo>
                  <a:cubicBezTo>
                    <a:pt x="1135" y="9956"/>
                    <a:pt x="1229" y="9924"/>
                    <a:pt x="1292" y="9861"/>
                  </a:cubicBezTo>
                  <a:cubicBezTo>
                    <a:pt x="1371" y="9782"/>
                    <a:pt x="1481" y="9743"/>
                    <a:pt x="1591" y="9743"/>
                  </a:cubicBezTo>
                  <a:cubicBezTo>
                    <a:pt x="1702" y="9743"/>
                    <a:pt x="1812" y="9782"/>
                    <a:pt x="1891" y="9861"/>
                  </a:cubicBezTo>
                  <a:cubicBezTo>
                    <a:pt x="1985" y="9924"/>
                    <a:pt x="2017" y="10050"/>
                    <a:pt x="2017" y="10113"/>
                  </a:cubicBezTo>
                  <a:cubicBezTo>
                    <a:pt x="2017" y="10239"/>
                    <a:pt x="1985" y="10334"/>
                    <a:pt x="1891" y="10397"/>
                  </a:cubicBezTo>
                  <a:cubicBezTo>
                    <a:pt x="1733" y="10554"/>
                    <a:pt x="1733" y="10838"/>
                    <a:pt x="1891" y="10995"/>
                  </a:cubicBezTo>
                  <a:lnTo>
                    <a:pt x="3088" y="12161"/>
                  </a:lnTo>
                  <a:cubicBezTo>
                    <a:pt x="3167" y="12240"/>
                    <a:pt x="3269" y="12279"/>
                    <a:pt x="3371" y="12279"/>
                  </a:cubicBezTo>
                  <a:cubicBezTo>
                    <a:pt x="3474" y="12279"/>
                    <a:pt x="3576" y="12240"/>
                    <a:pt x="3655" y="12161"/>
                  </a:cubicBezTo>
                  <a:cubicBezTo>
                    <a:pt x="3734" y="12082"/>
                    <a:pt x="3844" y="12043"/>
                    <a:pt x="3954" y="12043"/>
                  </a:cubicBezTo>
                  <a:cubicBezTo>
                    <a:pt x="4065" y="12043"/>
                    <a:pt x="4175" y="12082"/>
                    <a:pt x="4254" y="12161"/>
                  </a:cubicBezTo>
                  <a:cubicBezTo>
                    <a:pt x="4411" y="12319"/>
                    <a:pt x="4411" y="12602"/>
                    <a:pt x="4254" y="12760"/>
                  </a:cubicBezTo>
                  <a:cubicBezTo>
                    <a:pt x="4159" y="12854"/>
                    <a:pt x="4128" y="12949"/>
                    <a:pt x="4128" y="13043"/>
                  </a:cubicBezTo>
                  <a:cubicBezTo>
                    <a:pt x="4128" y="13169"/>
                    <a:pt x="4159" y="13232"/>
                    <a:pt x="4254" y="13327"/>
                  </a:cubicBezTo>
                  <a:lnTo>
                    <a:pt x="4852" y="13894"/>
                  </a:lnTo>
                  <a:cubicBezTo>
                    <a:pt x="4915" y="13988"/>
                    <a:pt x="5041" y="14020"/>
                    <a:pt x="5136" y="14020"/>
                  </a:cubicBezTo>
                  <a:cubicBezTo>
                    <a:pt x="5230" y="14020"/>
                    <a:pt x="5325" y="13988"/>
                    <a:pt x="5388" y="13894"/>
                  </a:cubicBezTo>
                  <a:cubicBezTo>
                    <a:pt x="5466" y="13815"/>
                    <a:pt x="5577" y="13776"/>
                    <a:pt x="5687" y="13776"/>
                  </a:cubicBezTo>
                  <a:cubicBezTo>
                    <a:pt x="5797" y="13776"/>
                    <a:pt x="5908" y="13815"/>
                    <a:pt x="5986" y="13894"/>
                  </a:cubicBezTo>
                  <a:cubicBezTo>
                    <a:pt x="6081" y="13988"/>
                    <a:pt x="6175" y="14020"/>
                    <a:pt x="6270" y="14020"/>
                  </a:cubicBezTo>
                  <a:cubicBezTo>
                    <a:pt x="6396" y="14020"/>
                    <a:pt x="6459" y="13988"/>
                    <a:pt x="6553" y="13894"/>
                  </a:cubicBezTo>
                  <a:lnTo>
                    <a:pt x="12287" y="8160"/>
                  </a:lnTo>
                  <a:lnTo>
                    <a:pt x="11437" y="7278"/>
                  </a:lnTo>
                  <a:cubicBezTo>
                    <a:pt x="11248" y="7120"/>
                    <a:pt x="11248" y="6837"/>
                    <a:pt x="11437" y="6711"/>
                  </a:cubicBezTo>
                  <a:cubicBezTo>
                    <a:pt x="11515" y="6632"/>
                    <a:pt x="11618" y="6593"/>
                    <a:pt x="11720" y="6593"/>
                  </a:cubicBezTo>
                  <a:cubicBezTo>
                    <a:pt x="11823" y="6593"/>
                    <a:pt x="11925" y="6632"/>
                    <a:pt x="12004" y="6711"/>
                  </a:cubicBezTo>
                  <a:lnTo>
                    <a:pt x="12886" y="7561"/>
                  </a:lnTo>
                  <a:lnTo>
                    <a:pt x="13989" y="6459"/>
                  </a:lnTo>
                  <a:cubicBezTo>
                    <a:pt x="14146" y="6301"/>
                    <a:pt x="14146" y="6018"/>
                    <a:pt x="13989" y="5860"/>
                  </a:cubicBezTo>
                  <a:cubicBezTo>
                    <a:pt x="13894" y="5797"/>
                    <a:pt x="13863" y="5671"/>
                    <a:pt x="13863" y="5608"/>
                  </a:cubicBezTo>
                  <a:cubicBezTo>
                    <a:pt x="13863" y="5482"/>
                    <a:pt x="13894" y="5388"/>
                    <a:pt x="13989" y="5325"/>
                  </a:cubicBezTo>
                  <a:cubicBezTo>
                    <a:pt x="14115" y="5293"/>
                    <a:pt x="14146" y="5167"/>
                    <a:pt x="14146" y="5041"/>
                  </a:cubicBezTo>
                  <a:cubicBezTo>
                    <a:pt x="14146" y="4915"/>
                    <a:pt x="14115" y="4852"/>
                    <a:pt x="14020" y="4757"/>
                  </a:cubicBezTo>
                  <a:lnTo>
                    <a:pt x="13421" y="4190"/>
                  </a:lnTo>
                  <a:cubicBezTo>
                    <a:pt x="13358" y="4096"/>
                    <a:pt x="13232" y="4064"/>
                    <a:pt x="13138" y="4064"/>
                  </a:cubicBezTo>
                  <a:cubicBezTo>
                    <a:pt x="13075" y="4064"/>
                    <a:pt x="12949" y="4096"/>
                    <a:pt x="12886" y="4190"/>
                  </a:cubicBezTo>
                  <a:cubicBezTo>
                    <a:pt x="12807" y="4269"/>
                    <a:pt x="12697" y="4309"/>
                    <a:pt x="12587" y="4309"/>
                  </a:cubicBezTo>
                  <a:cubicBezTo>
                    <a:pt x="12476" y="4309"/>
                    <a:pt x="12366" y="4269"/>
                    <a:pt x="12287" y="4190"/>
                  </a:cubicBezTo>
                  <a:cubicBezTo>
                    <a:pt x="12193" y="4096"/>
                    <a:pt x="12161" y="3970"/>
                    <a:pt x="12161" y="3907"/>
                  </a:cubicBezTo>
                  <a:cubicBezTo>
                    <a:pt x="12161" y="3781"/>
                    <a:pt x="12193" y="3718"/>
                    <a:pt x="12287" y="3623"/>
                  </a:cubicBezTo>
                  <a:cubicBezTo>
                    <a:pt x="12445" y="3466"/>
                    <a:pt x="12445" y="3182"/>
                    <a:pt x="12287" y="3025"/>
                  </a:cubicBezTo>
                  <a:lnTo>
                    <a:pt x="11090" y="1859"/>
                  </a:lnTo>
                  <a:cubicBezTo>
                    <a:pt x="11011" y="1780"/>
                    <a:pt x="10909" y="1741"/>
                    <a:pt x="10807" y="1741"/>
                  </a:cubicBezTo>
                  <a:cubicBezTo>
                    <a:pt x="10704" y="1741"/>
                    <a:pt x="10602" y="1780"/>
                    <a:pt x="10523" y="1859"/>
                  </a:cubicBezTo>
                  <a:cubicBezTo>
                    <a:pt x="10444" y="1938"/>
                    <a:pt x="10334" y="1977"/>
                    <a:pt x="10224" y="1977"/>
                  </a:cubicBezTo>
                  <a:cubicBezTo>
                    <a:pt x="10113" y="1977"/>
                    <a:pt x="10003" y="1938"/>
                    <a:pt x="9924" y="1859"/>
                  </a:cubicBezTo>
                  <a:cubicBezTo>
                    <a:pt x="9767" y="1701"/>
                    <a:pt x="9767" y="1418"/>
                    <a:pt x="9924" y="1260"/>
                  </a:cubicBezTo>
                  <a:cubicBezTo>
                    <a:pt x="9987" y="1197"/>
                    <a:pt x="10050" y="1071"/>
                    <a:pt x="10050" y="977"/>
                  </a:cubicBezTo>
                  <a:cubicBezTo>
                    <a:pt x="10050" y="882"/>
                    <a:pt x="9987" y="788"/>
                    <a:pt x="9924" y="725"/>
                  </a:cubicBezTo>
                  <a:lnTo>
                    <a:pt x="9326" y="126"/>
                  </a:lnTo>
                  <a:cubicBezTo>
                    <a:pt x="9263" y="32"/>
                    <a:pt x="9137" y="0"/>
                    <a:pt x="904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9" name="Google Shape;4589;p63"/>
            <p:cNvSpPr/>
            <p:nvPr/>
          </p:nvSpPr>
          <p:spPr>
            <a:xfrm>
              <a:off x="-12493050" y="4319900"/>
              <a:ext cx="22875" cy="20900"/>
            </a:xfrm>
            <a:custGeom>
              <a:rect b="b" l="l" r="r" t="t"/>
              <a:pathLst>
                <a:path extrusionOk="0" h="836" w="915">
                  <a:moveTo>
                    <a:pt x="446" y="1"/>
                  </a:moveTo>
                  <a:cubicBezTo>
                    <a:pt x="339" y="1"/>
                    <a:pt x="237" y="40"/>
                    <a:pt x="158" y="119"/>
                  </a:cubicBezTo>
                  <a:cubicBezTo>
                    <a:pt x="1" y="276"/>
                    <a:pt x="1" y="560"/>
                    <a:pt x="158" y="717"/>
                  </a:cubicBezTo>
                  <a:cubicBezTo>
                    <a:pt x="237" y="796"/>
                    <a:pt x="347" y="835"/>
                    <a:pt x="458" y="835"/>
                  </a:cubicBezTo>
                  <a:cubicBezTo>
                    <a:pt x="568" y="835"/>
                    <a:pt x="678" y="796"/>
                    <a:pt x="757" y="717"/>
                  </a:cubicBezTo>
                  <a:cubicBezTo>
                    <a:pt x="914" y="560"/>
                    <a:pt x="914" y="276"/>
                    <a:pt x="757" y="119"/>
                  </a:cubicBezTo>
                  <a:cubicBezTo>
                    <a:pt x="662" y="40"/>
                    <a:pt x="552" y="1"/>
                    <a:pt x="4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90" name="Google Shape;4590;p63"/>
          <p:cNvSpPr/>
          <p:nvPr/>
        </p:nvSpPr>
        <p:spPr>
          <a:xfrm>
            <a:off x="8180185" y="1999904"/>
            <a:ext cx="212283" cy="274908"/>
          </a:xfrm>
          <a:custGeom>
            <a:rect b="b" l="l" r="r" t="t"/>
            <a:pathLst>
              <a:path extrusionOk="0" h="14078" w="10871">
                <a:moveTo>
                  <a:pt x="8255" y="5009"/>
                </a:moveTo>
                <a:lnTo>
                  <a:pt x="8255" y="6648"/>
                </a:lnTo>
                <a:lnTo>
                  <a:pt x="2490" y="6648"/>
                </a:lnTo>
                <a:lnTo>
                  <a:pt x="2490" y="5009"/>
                </a:lnTo>
                <a:close/>
                <a:moveTo>
                  <a:pt x="9106" y="5230"/>
                </a:moveTo>
                <a:lnTo>
                  <a:pt x="9925" y="5639"/>
                </a:lnTo>
                <a:lnTo>
                  <a:pt x="9925" y="6679"/>
                </a:lnTo>
                <a:cubicBezTo>
                  <a:pt x="9799" y="6648"/>
                  <a:pt x="9641" y="6616"/>
                  <a:pt x="9484" y="6616"/>
                </a:cubicBezTo>
                <a:lnTo>
                  <a:pt x="9043" y="6616"/>
                </a:lnTo>
                <a:lnTo>
                  <a:pt x="9043" y="5230"/>
                </a:lnTo>
                <a:close/>
                <a:moveTo>
                  <a:pt x="1608" y="5261"/>
                </a:moveTo>
                <a:lnTo>
                  <a:pt x="1608" y="6648"/>
                </a:lnTo>
                <a:lnTo>
                  <a:pt x="1230" y="6648"/>
                </a:lnTo>
                <a:cubicBezTo>
                  <a:pt x="1072" y="6648"/>
                  <a:pt x="946" y="6679"/>
                  <a:pt x="789" y="6711"/>
                </a:cubicBezTo>
                <a:lnTo>
                  <a:pt x="789" y="5671"/>
                </a:lnTo>
                <a:lnTo>
                  <a:pt x="1608" y="5261"/>
                </a:lnTo>
                <a:close/>
                <a:moveTo>
                  <a:pt x="7405" y="9136"/>
                </a:moveTo>
                <a:lnTo>
                  <a:pt x="5357" y="10649"/>
                </a:lnTo>
                <a:lnTo>
                  <a:pt x="3277" y="9136"/>
                </a:lnTo>
                <a:close/>
                <a:moveTo>
                  <a:pt x="2049" y="0"/>
                </a:moveTo>
                <a:cubicBezTo>
                  <a:pt x="1828" y="0"/>
                  <a:pt x="1671" y="189"/>
                  <a:pt x="1671" y="378"/>
                </a:cubicBezTo>
                <a:lnTo>
                  <a:pt x="1671" y="4285"/>
                </a:lnTo>
                <a:lnTo>
                  <a:pt x="253" y="5009"/>
                </a:lnTo>
                <a:cubicBezTo>
                  <a:pt x="127" y="5041"/>
                  <a:pt x="1" y="5198"/>
                  <a:pt x="1" y="5356"/>
                </a:cubicBezTo>
                <a:lnTo>
                  <a:pt x="1" y="7845"/>
                </a:lnTo>
                <a:cubicBezTo>
                  <a:pt x="1" y="8506"/>
                  <a:pt x="568" y="9042"/>
                  <a:pt x="1261" y="9042"/>
                </a:cubicBezTo>
                <a:lnTo>
                  <a:pt x="1986" y="9042"/>
                </a:lnTo>
                <a:lnTo>
                  <a:pt x="4727" y="11153"/>
                </a:lnTo>
                <a:lnTo>
                  <a:pt x="1860" y="13295"/>
                </a:lnTo>
                <a:cubicBezTo>
                  <a:pt x="1671" y="13421"/>
                  <a:pt x="1608" y="13705"/>
                  <a:pt x="1765" y="13894"/>
                </a:cubicBezTo>
                <a:cubicBezTo>
                  <a:pt x="1842" y="14009"/>
                  <a:pt x="1978" y="14077"/>
                  <a:pt x="2115" y="14077"/>
                </a:cubicBezTo>
                <a:cubicBezTo>
                  <a:pt x="2202" y="14077"/>
                  <a:pt x="2290" y="14050"/>
                  <a:pt x="2364" y="13988"/>
                </a:cubicBezTo>
                <a:lnTo>
                  <a:pt x="5451" y="11657"/>
                </a:lnTo>
                <a:lnTo>
                  <a:pt x="8507" y="13988"/>
                </a:lnTo>
                <a:cubicBezTo>
                  <a:pt x="8586" y="14027"/>
                  <a:pt x="8675" y="14050"/>
                  <a:pt x="8763" y="14050"/>
                </a:cubicBezTo>
                <a:cubicBezTo>
                  <a:pt x="8889" y="14050"/>
                  <a:pt x="9014" y="14004"/>
                  <a:pt x="9106" y="13894"/>
                </a:cubicBezTo>
                <a:cubicBezTo>
                  <a:pt x="9232" y="13705"/>
                  <a:pt x="9232" y="13453"/>
                  <a:pt x="9011" y="13295"/>
                </a:cubicBezTo>
                <a:lnTo>
                  <a:pt x="6144" y="11153"/>
                </a:lnTo>
                <a:lnTo>
                  <a:pt x="8917" y="9042"/>
                </a:lnTo>
                <a:lnTo>
                  <a:pt x="9610" y="9042"/>
                </a:lnTo>
                <a:cubicBezTo>
                  <a:pt x="10271" y="9042"/>
                  <a:pt x="10870" y="8506"/>
                  <a:pt x="10870" y="7845"/>
                </a:cubicBezTo>
                <a:lnTo>
                  <a:pt x="10870" y="5387"/>
                </a:lnTo>
                <a:cubicBezTo>
                  <a:pt x="10870" y="5230"/>
                  <a:pt x="10744" y="5072"/>
                  <a:pt x="10650" y="5041"/>
                </a:cubicBezTo>
                <a:lnTo>
                  <a:pt x="9232" y="4316"/>
                </a:lnTo>
                <a:lnTo>
                  <a:pt x="9232" y="441"/>
                </a:lnTo>
                <a:cubicBezTo>
                  <a:pt x="9232" y="189"/>
                  <a:pt x="9011" y="32"/>
                  <a:pt x="8822" y="32"/>
                </a:cubicBezTo>
                <a:cubicBezTo>
                  <a:pt x="8602" y="32"/>
                  <a:pt x="8381" y="221"/>
                  <a:pt x="8381" y="441"/>
                </a:cubicBezTo>
                <a:lnTo>
                  <a:pt x="8381" y="851"/>
                </a:lnTo>
                <a:lnTo>
                  <a:pt x="2616" y="851"/>
                </a:lnTo>
                <a:lnTo>
                  <a:pt x="2616" y="378"/>
                </a:lnTo>
                <a:lnTo>
                  <a:pt x="2490" y="378"/>
                </a:lnTo>
                <a:cubicBezTo>
                  <a:pt x="2490" y="158"/>
                  <a:pt x="2269" y="0"/>
                  <a:pt x="204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591" name="Google Shape;4591;p63"/>
          <p:cNvGrpSpPr/>
          <p:nvPr/>
        </p:nvGrpSpPr>
        <p:grpSpPr>
          <a:xfrm>
            <a:off x="8148199" y="2442632"/>
            <a:ext cx="276256" cy="258407"/>
            <a:chOff x="-10858725" y="4092875"/>
            <a:chExt cx="353675" cy="330825"/>
          </a:xfrm>
        </p:grpSpPr>
        <p:sp>
          <p:nvSpPr>
            <p:cNvPr id="4592" name="Google Shape;4592;p63"/>
            <p:cNvSpPr/>
            <p:nvPr/>
          </p:nvSpPr>
          <p:spPr>
            <a:xfrm>
              <a:off x="-10795700" y="4237000"/>
              <a:ext cx="41750" cy="41775"/>
            </a:xfrm>
            <a:custGeom>
              <a:rect b="b" l="l" r="r" t="t"/>
              <a:pathLst>
                <a:path extrusionOk="0" h="1671" w="1670">
                  <a:moveTo>
                    <a:pt x="851" y="1"/>
                  </a:moveTo>
                  <a:cubicBezTo>
                    <a:pt x="378" y="1"/>
                    <a:pt x="0" y="379"/>
                    <a:pt x="0" y="851"/>
                  </a:cubicBezTo>
                  <a:cubicBezTo>
                    <a:pt x="0" y="1292"/>
                    <a:pt x="378" y="1670"/>
                    <a:pt x="851" y="1670"/>
                  </a:cubicBezTo>
                  <a:cubicBezTo>
                    <a:pt x="1292" y="1670"/>
                    <a:pt x="1670" y="1292"/>
                    <a:pt x="1670" y="851"/>
                  </a:cubicBezTo>
                  <a:cubicBezTo>
                    <a:pt x="1670" y="379"/>
                    <a:pt x="1292" y="1"/>
                    <a:pt x="85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3" name="Google Shape;4593;p63"/>
            <p:cNvSpPr/>
            <p:nvPr/>
          </p:nvSpPr>
          <p:spPr>
            <a:xfrm>
              <a:off x="-10713000" y="4154300"/>
              <a:ext cx="41750" cy="41775"/>
            </a:xfrm>
            <a:custGeom>
              <a:rect b="b" l="l" r="r" t="t"/>
              <a:pathLst>
                <a:path extrusionOk="0" h="1671" w="1670">
                  <a:moveTo>
                    <a:pt x="851" y="1"/>
                  </a:moveTo>
                  <a:cubicBezTo>
                    <a:pt x="378" y="1"/>
                    <a:pt x="0" y="379"/>
                    <a:pt x="0" y="851"/>
                  </a:cubicBezTo>
                  <a:cubicBezTo>
                    <a:pt x="0" y="1292"/>
                    <a:pt x="378" y="1670"/>
                    <a:pt x="851" y="1670"/>
                  </a:cubicBezTo>
                  <a:cubicBezTo>
                    <a:pt x="1292" y="1670"/>
                    <a:pt x="1670" y="1292"/>
                    <a:pt x="1670" y="851"/>
                  </a:cubicBezTo>
                  <a:cubicBezTo>
                    <a:pt x="1670" y="379"/>
                    <a:pt x="1292" y="1"/>
                    <a:pt x="85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4" name="Google Shape;4594;p63"/>
            <p:cNvSpPr/>
            <p:nvPr/>
          </p:nvSpPr>
          <p:spPr>
            <a:xfrm>
              <a:off x="-10713000" y="4320500"/>
              <a:ext cx="41750" cy="40975"/>
            </a:xfrm>
            <a:custGeom>
              <a:rect b="b" l="l" r="r" t="t"/>
              <a:pathLst>
                <a:path extrusionOk="0" h="1639" w="1670">
                  <a:moveTo>
                    <a:pt x="851" y="0"/>
                  </a:moveTo>
                  <a:cubicBezTo>
                    <a:pt x="378" y="0"/>
                    <a:pt x="0" y="347"/>
                    <a:pt x="0" y="819"/>
                  </a:cubicBezTo>
                  <a:cubicBezTo>
                    <a:pt x="0" y="1260"/>
                    <a:pt x="378" y="1638"/>
                    <a:pt x="851" y="1638"/>
                  </a:cubicBezTo>
                  <a:cubicBezTo>
                    <a:pt x="1292" y="1638"/>
                    <a:pt x="1670" y="1260"/>
                    <a:pt x="1670" y="819"/>
                  </a:cubicBezTo>
                  <a:cubicBezTo>
                    <a:pt x="1670" y="347"/>
                    <a:pt x="1292" y="0"/>
                    <a:pt x="85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5" name="Google Shape;4595;p63"/>
            <p:cNvSpPr/>
            <p:nvPr/>
          </p:nvSpPr>
          <p:spPr>
            <a:xfrm>
              <a:off x="-10858725" y="4092875"/>
              <a:ext cx="331625" cy="330825"/>
            </a:xfrm>
            <a:custGeom>
              <a:rect b="b" l="l" r="r" t="t"/>
              <a:pathLst>
                <a:path extrusionOk="0" h="13233" w="13265">
                  <a:moveTo>
                    <a:pt x="6648" y="1639"/>
                  </a:moveTo>
                  <a:cubicBezTo>
                    <a:pt x="7562" y="1639"/>
                    <a:pt x="8318" y="2395"/>
                    <a:pt x="8318" y="3308"/>
                  </a:cubicBezTo>
                  <a:cubicBezTo>
                    <a:pt x="8318" y="4222"/>
                    <a:pt x="7562" y="4947"/>
                    <a:pt x="6648" y="4947"/>
                  </a:cubicBezTo>
                  <a:cubicBezTo>
                    <a:pt x="5766" y="4947"/>
                    <a:pt x="5010" y="4222"/>
                    <a:pt x="5010" y="3308"/>
                  </a:cubicBezTo>
                  <a:cubicBezTo>
                    <a:pt x="5010" y="2395"/>
                    <a:pt x="5735" y="1639"/>
                    <a:pt x="6648" y="1639"/>
                  </a:cubicBezTo>
                  <a:close/>
                  <a:moveTo>
                    <a:pt x="6648" y="5797"/>
                  </a:moveTo>
                  <a:cubicBezTo>
                    <a:pt x="7121" y="5797"/>
                    <a:pt x="7499" y="6144"/>
                    <a:pt x="7499" y="6616"/>
                  </a:cubicBezTo>
                  <a:cubicBezTo>
                    <a:pt x="7499" y="7089"/>
                    <a:pt x="7121" y="7435"/>
                    <a:pt x="6648" y="7435"/>
                  </a:cubicBezTo>
                  <a:cubicBezTo>
                    <a:pt x="6207" y="7435"/>
                    <a:pt x="5829" y="7089"/>
                    <a:pt x="5829" y="6616"/>
                  </a:cubicBezTo>
                  <a:cubicBezTo>
                    <a:pt x="5829" y="6144"/>
                    <a:pt x="6207" y="5797"/>
                    <a:pt x="6648" y="5797"/>
                  </a:cubicBezTo>
                  <a:close/>
                  <a:moveTo>
                    <a:pt x="3372" y="4947"/>
                  </a:moveTo>
                  <a:cubicBezTo>
                    <a:pt x="4254" y="4947"/>
                    <a:pt x="5010" y="5703"/>
                    <a:pt x="5010" y="6616"/>
                  </a:cubicBezTo>
                  <a:cubicBezTo>
                    <a:pt x="5010" y="7530"/>
                    <a:pt x="4254" y="8255"/>
                    <a:pt x="3372" y="8255"/>
                  </a:cubicBezTo>
                  <a:cubicBezTo>
                    <a:pt x="2458" y="8255"/>
                    <a:pt x="1702" y="7530"/>
                    <a:pt x="1702" y="6616"/>
                  </a:cubicBezTo>
                  <a:cubicBezTo>
                    <a:pt x="1702" y="5703"/>
                    <a:pt x="2395" y="4947"/>
                    <a:pt x="3372" y="4947"/>
                  </a:cubicBezTo>
                  <a:close/>
                  <a:moveTo>
                    <a:pt x="9956" y="4947"/>
                  </a:moveTo>
                  <a:cubicBezTo>
                    <a:pt x="10870" y="4947"/>
                    <a:pt x="11626" y="5703"/>
                    <a:pt x="11626" y="6616"/>
                  </a:cubicBezTo>
                  <a:cubicBezTo>
                    <a:pt x="11626" y="7530"/>
                    <a:pt x="10870" y="8255"/>
                    <a:pt x="9956" y="8255"/>
                  </a:cubicBezTo>
                  <a:cubicBezTo>
                    <a:pt x="9074" y="8255"/>
                    <a:pt x="8318" y="7530"/>
                    <a:pt x="8318" y="6616"/>
                  </a:cubicBezTo>
                  <a:cubicBezTo>
                    <a:pt x="8318" y="5703"/>
                    <a:pt x="9011" y="4947"/>
                    <a:pt x="9956" y="4947"/>
                  </a:cubicBezTo>
                  <a:close/>
                  <a:moveTo>
                    <a:pt x="6648" y="8255"/>
                  </a:moveTo>
                  <a:cubicBezTo>
                    <a:pt x="7562" y="8255"/>
                    <a:pt x="8318" y="9011"/>
                    <a:pt x="8318" y="9924"/>
                  </a:cubicBezTo>
                  <a:cubicBezTo>
                    <a:pt x="8318" y="10838"/>
                    <a:pt x="7562" y="11563"/>
                    <a:pt x="6648" y="11563"/>
                  </a:cubicBezTo>
                  <a:cubicBezTo>
                    <a:pt x="5766" y="11563"/>
                    <a:pt x="5010" y="10838"/>
                    <a:pt x="5010" y="9924"/>
                  </a:cubicBezTo>
                  <a:cubicBezTo>
                    <a:pt x="5010" y="9011"/>
                    <a:pt x="5766" y="8255"/>
                    <a:pt x="6648" y="8255"/>
                  </a:cubicBezTo>
                  <a:close/>
                  <a:moveTo>
                    <a:pt x="6648" y="0"/>
                  </a:moveTo>
                  <a:cubicBezTo>
                    <a:pt x="2994" y="0"/>
                    <a:pt x="1" y="2962"/>
                    <a:pt x="1" y="6616"/>
                  </a:cubicBezTo>
                  <a:cubicBezTo>
                    <a:pt x="1" y="10271"/>
                    <a:pt x="2994" y="13232"/>
                    <a:pt x="6648" y="13232"/>
                  </a:cubicBezTo>
                  <a:cubicBezTo>
                    <a:pt x="10334" y="13232"/>
                    <a:pt x="13264" y="10271"/>
                    <a:pt x="13264" y="6616"/>
                  </a:cubicBezTo>
                  <a:cubicBezTo>
                    <a:pt x="13264" y="2962"/>
                    <a:pt x="10334" y="0"/>
                    <a:pt x="664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6" name="Google Shape;4596;p63"/>
            <p:cNvSpPr/>
            <p:nvPr/>
          </p:nvSpPr>
          <p:spPr>
            <a:xfrm>
              <a:off x="-10630300" y="4237000"/>
              <a:ext cx="41750" cy="41775"/>
            </a:xfrm>
            <a:custGeom>
              <a:rect b="b" l="l" r="r" t="t"/>
              <a:pathLst>
                <a:path extrusionOk="0" h="1671" w="1670">
                  <a:moveTo>
                    <a:pt x="819" y="1"/>
                  </a:moveTo>
                  <a:cubicBezTo>
                    <a:pt x="378" y="1"/>
                    <a:pt x="0" y="379"/>
                    <a:pt x="0" y="851"/>
                  </a:cubicBezTo>
                  <a:cubicBezTo>
                    <a:pt x="0" y="1292"/>
                    <a:pt x="378" y="1670"/>
                    <a:pt x="819" y="1670"/>
                  </a:cubicBezTo>
                  <a:cubicBezTo>
                    <a:pt x="1292" y="1670"/>
                    <a:pt x="1670" y="1292"/>
                    <a:pt x="1670" y="851"/>
                  </a:cubicBezTo>
                  <a:cubicBezTo>
                    <a:pt x="1670" y="379"/>
                    <a:pt x="1292" y="1"/>
                    <a:pt x="81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7" name="Google Shape;4597;p63"/>
            <p:cNvSpPr/>
            <p:nvPr/>
          </p:nvSpPr>
          <p:spPr>
            <a:xfrm>
              <a:off x="-10607475" y="4340975"/>
              <a:ext cx="102425" cy="82725"/>
            </a:xfrm>
            <a:custGeom>
              <a:rect b="b" l="l" r="r" t="t"/>
              <a:pathLst>
                <a:path extrusionOk="0" h="3309" w="4097">
                  <a:moveTo>
                    <a:pt x="3309" y="0"/>
                  </a:moveTo>
                  <a:cubicBezTo>
                    <a:pt x="2584" y="1418"/>
                    <a:pt x="1418" y="2584"/>
                    <a:pt x="1" y="3308"/>
                  </a:cubicBezTo>
                  <a:lnTo>
                    <a:pt x="3655" y="3308"/>
                  </a:lnTo>
                  <a:cubicBezTo>
                    <a:pt x="3907" y="3308"/>
                    <a:pt x="4096" y="3119"/>
                    <a:pt x="4096" y="2867"/>
                  </a:cubicBezTo>
                  <a:lnTo>
                    <a:pt x="4096" y="378"/>
                  </a:lnTo>
                  <a:cubicBezTo>
                    <a:pt x="4065" y="189"/>
                    <a:pt x="3907" y="0"/>
                    <a:pt x="365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98" name="Google Shape;4598;p63"/>
          <p:cNvGrpSpPr/>
          <p:nvPr/>
        </p:nvGrpSpPr>
        <p:grpSpPr>
          <a:xfrm>
            <a:off x="6444376" y="3308942"/>
            <a:ext cx="195646" cy="275631"/>
            <a:chOff x="-9039300" y="3614000"/>
            <a:chExt cx="250475" cy="352875"/>
          </a:xfrm>
        </p:grpSpPr>
        <p:sp>
          <p:nvSpPr>
            <p:cNvPr id="4599" name="Google Shape;4599;p63"/>
            <p:cNvSpPr/>
            <p:nvPr/>
          </p:nvSpPr>
          <p:spPr>
            <a:xfrm>
              <a:off x="-8944000" y="3614000"/>
              <a:ext cx="63025" cy="63025"/>
            </a:xfrm>
            <a:custGeom>
              <a:rect b="b" l="l" r="r" t="t"/>
              <a:pathLst>
                <a:path extrusionOk="0" h="2521" w="2521">
                  <a:moveTo>
                    <a:pt x="1260" y="0"/>
                  </a:moveTo>
                  <a:cubicBezTo>
                    <a:pt x="567" y="0"/>
                    <a:pt x="0" y="567"/>
                    <a:pt x="0" y="1261"/>
                  </a:cubicBezTo>
                  <a:cubicBezTo>
                    <a:pt x="0" y="1954"/>
                    <a:pt x="567" y="2521"/>
                    <a:pt x="1260" y="2521"/>
                  </a:cubicBezTo>
                  <a:cubicBezTo>
                    <a:pt x="1985" y="2521"/>
                    <a:pt x="2521" y="1954"/>
                    <a:pt x="2521" y="1261"/>
                  </a:cubicBezTo>
                  <a:cubicBezTo>
                    <a:pt x="2521" y="567"/>
                    <a:pt x="1985" y="0"/>
                    <a:pt x="126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0" name="Google Shape;4600;p63"/>
            <p:cNvSpPr/>
            <p:nvPr/>
          </p:nvSpPr>
          <p:spPr>
            <a:xfrm>
              <a:off x="-9039300" y="3696700"/>
              <a:ext cx="250475" cy="270175"/>
            </a:xfrm>
            <a:custGeom>
              <a:rect b="b" l="l" r="r" t="t"/>
              <a:pathLst>
                <a:path extrusionOk="0" h="10807" w="10019">
                  <a:moveTo>
                    <a:pt x="914" y="0"/>
                  </a:moveTo>
                  <a:cubicBezTo>
                    <a:pt x="473" y="32"/>
                    <a:pt x="126" y="410"/>
                    <a:pt x="126" y="883"/>
                  </a:cubicBezTo>
                  <a:cubicBezTo>
                    <a:pt x="126" y="1355"/>
                    <a:pt x="473" y="1702"/>
                    <a:pt x="945" y="1702"/>
                  </a:cubicBezTo>
                  <a:lnTo>
                    <a:pt x="4253" y="1702"/>
                  </a:lnTo>
                  <a:lnTo>
                    <a:pt x="4253" y="4033"/>
                  </a:lnTo>
                  <a:lnTo>
                    <a:pt x="441" y="6868"/>
                  </a:lnTo>
                  <a:cubicBezTo>
                    <a:pt x="95" y="7120"/>
                    <a:pt x="0" y="7656"/>
                    <a:pt x="284" y="8003"/>
                  </a:cubicBezTo>
                  <a:cubicBezTo>
                    <a:pt x="453" y="8210"/>
                    <a:pt x="713" y="8327"/>
                    <a:pt x="962" y="8327"/>
                  </a:cubicBezTo>
                  <a:cubicBezTo>
                    <a:pt x="1129" y="8327"/>
                    <a:pt x="1291" y="8274"/>
                    <a:pt x="1418" y="8160"/>
                  </a:cubicBezTo>
                  <a:lnTo>
                    <a:pt x="4222" y="6018"/>
                  </a:lnTo>
                  <a:lnTo>
                    <a:pt x="4222" y="9956"/>
                  </a:lnTo>
                  <a:cubicBezTo>
                    <a:pt x="4222" y="10428"/>
                    <a:pt x="4568" y="10807"/>
                    <a:pt x="5041" y="10807"/>
                  </a:cubicBezTo>
                  <a:cubicBezTo>
                    <a:pt x="5513" y="10807"/>
                    <a:pt x="5860" y="10460"/>
                    <a:pt x="5860" y="9956"/>
                  </a:cubicBezTo>
                  <a:lnTo>
                    <a:pt x="5860" y="1670"/>
                  </a:lnTo>
                  <a:lnTo>
                    <a:pt x="9168" y="1670"/>
                  </a:lnTo>
                  <a:cubicBezTo>
                    <a:pt x="9641" y="1670"/>
                    <a:pt x="10019" y="1292"/>
                    <a:pt x="10019" y="820"/>
                  </a:cubicBezTo>
                  <a:cubicBezTo>
                    <a:pt x="10019" y="347"/>
                    <a:pt x="9641" y="0"/>
                    <a:pt x="916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01" name="Google Shape;4601;p63"/>
          <p:cNvGrpSpPr/>
          <p:nvPr/>
        </p:nvGrpSpPr>
        <p:grpSpPr>
          <a:xfrm>
            <a:off x="8148814" y="3309244"/>
            <a:ext cx="275025" cy="275025"/>
            <a:chOff x="-9088150" y="4049550"/>
            <a:chExt cx="352100" cy="352100"/>
          </a:xfrm>
        </p:grpSpPr>
        <p:sp>
          <p:nvSpPr>
            <p:cNvPr id="4602" name="Google Shape;4602;p63"/>
            <p:cNvSpPr/>
            <p:nvPr/>
          </p:nvSpPr>
          <p:spPr>
            <a:xfrm>
              <a:off x="-9047975" y="4049550"/>
              <a:ext cx="290650" cy="165425"/>
            </a:xfrm>
            <a:custGeom>
              <a:rect b="b" l="l" r="r" t="t"/>
              <a:pathLst>
                <a:path extrusionOk="0" h="6617" w="11626">
                  <a:moveTo>
                    <a:pt x="473" y="1"/>
                  </a:moveTo>
                  <a:cubicBezTo>
                    <a:pt x="316" y="1"/>
                    <a:pt x="158" y="64"/>
                    <a:pt x="64" y="221"/>
                  </a:cubicBezTo>
                  <a:cubicBezTo>
                    <a:pt x="1" y="379"/>
                    <a:pt x="32" y="536"/>
                    <a:pt x="158" y="662"/>
                  </a:cubicBezTo>
                  <a:lnTo>
                    <a:pt x="3340" y="4317"/>
                  </a:lnTo>
                  <a:lnTo>
                    <a:pt x="3340" y="2048"/>
                  </a:lnTo>
                  <a:cubicBezTo>
                    <a:pt x="3340" y="1796"/>
                    <a:pt x="3529" y="1639"/>
                    <a:pt x="3781" y="1639"/>
                  </a:cubicBezTo>
                  <a:cubicBezTo>
                    <a:pt x="4002" y="1639"/>
                    <a:pt x="4159" y="1859"/>
                    <a:pt x="4159" y="2048"/>
                  </a:cubicBezTo>
                  <a:lnTo>
                    <a:pt x="4159" y="5262"/>
                  </a:lnTo>
                  <a:lnTo>
                    <a:pt x="5325" y="6617"/>
                  </a:lnTo>
                  <a:lnTo>
                    <a:pt x="10744" y="6617"/>
                  </a:lnTo>
                  <a:cubicBezTo>
                    <a:pt x="11311" y="6112"/>
                    <a:pt x="11626" y="5356"/>
                    <a:pt x="11626" y="4537"/>
                  </a:cubicBezTo>
                  <a:cubicBezTo>
                    <a:pt x="11626" y="2899"/>
                    <a:pt x="10303" y="1607"/>
                    <a:pt x="8727" y="1607"/>
                  </a:cubicBezTo>
                  <a:lnTo>
                    <a:pt x="7751" y="1607"/>
                  </a:lnTo>
                  <a:cubicBezTo>
                    <a:pt x="7436" y="1607"/>
                    <a:pt x="7121" y="1481"/>
                    <a:pt x="6900" y="1261"/>
                  </a:cubicBezTo>
                  <a:lnTo>
                    <a:pt x="6207" y="599"/>
                  </a:lnTo>
                  <a:cubicBezTo>
                    <a:pt x="5829" y="190"/>
                    <a:pt x="5325" y="1"/>
                    <a:pt x="475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3" name="Google Shape;4603;p63"/>
            <p:cNvSpPr/>
            <p:nvPr/>
          </p:nvSpPr>
          <p:spPr>
            <a:xfrm>
              <a:off x="-8964475" y="4157450"/>
              <a:ext cx="20500" cy="57525"/>
            </a:xfrm>
            <a:custGeom>
              <a:rect b="b" l="l" r="r" t="t"/>
              <a:pathLst>
                <a:path extrusionOk="0" h="2301" w="820">
                  <a:moveTo>
                    <a:pt x="0" y="1"/>
                  </a:moveTo>
                  <a:lnTo>
                    <a:pt x="0" y="2301"/>
                  </a:lnTo>
                  <a:lnTo>
                    <a:pt x="819" y="2301"/>
                  </a:lnTo>
                  <a:lnTo>
                    <a:pt x="819" y="946"/>
                  </a:lnTo>
                  <a:lnTo>
                    <a:pt x="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4" name="Google Shape;4604;p63"/>
            <p:cNvSpPr/>
            <p:nvPr/>
          </p:nvSpPr>
          <p:spPr>
            <a:xfrm>
              <a:off x="-9088150" y="4235425"/>
              <a:ext cx="352100" cy="82725"/>
            </a:xfrm>
            <a:custGeom>
              <a:rect b="b" l="l" r="r" t="t"/>
              <a:pathLst>
                <a:path extrusionOk="0" h="3309" w="14084">
                  <a:moveTo>
                    <a:pt x="2868" y="1"/>
                  </a:moveTo>
                  <a:cubicBezTo>
                    <a:pt x="2206" y="1"/>
                    <a:pt x="1639" y="568"/>
                    <a:pt x="1639" y="1229"/>
                  </a:cubicBezTo>
                  <a:lnTo>
                    <a:pt x="1639" y="1670"/>
                  </a:lnTo>
                  <a:lnTo>
                    <a:pt x="820" y="1670"/>
                  </a:lnTo>
                  <a:cubicBezTo>
                    <a:pt x="347" y="1670"/>
                    <a:pt x="1" y="2017"/>
                    <a:pt x="1" y="2490"/>
                  </a:cubicBezTo>
                  <a:lnTo>
                    <a:pt x="1" y="2868"/>
                  </a:lnTo>
                  <a:cubicBezTo>
                    <a:pt x="1" y="3120"/>
                    <a:pt x="190" y="3309"/>
                    <a:pt x="379" y="3309"/>
                  </a:cubicBezTo>
                  <a:lnTo>
                    <a:pt x="13264" y="3309"/>
                  </a:lnTo>
                  <a:cubicBezTo>
                    <a:pt x="13737" y="3309"/>
                    <a:pt x="14083" y="2962"/>
                    <a:pt x="14083" y="2490"/>
                  </a:cubicBezTo>
                  <a:lnTo>
                    <a:pt x="14083" y="410"/>
                  </a:lnTo>
                  <a:cubicBezTo>
                    <a:pt x="14083" y="158"/>
                    <a:pt x="13894" y="1"/>
                    <a:pt x="1364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5" name="Google Shape;4605;p63"/>
            <p:cNvSpPr/>
            <p:nvPr/>
          </p:nvSpPr>
          <p:spPr>
            <a:xfrm>
              <a:off x="-9064525" y="4338600"/>
              <a:ext cx="53600" cy="63050"/>
            </a:xfrm>
            <a:custGeom>
              <a:rect b="b" l="l" r="r" t="t"/>
              <a:pathLst>
                <a:path extrusionOk="0" h="2522" w="2144">
                  <a:moveTo>
                    <a:pt x="1" y="1"/>
                  </a:moveTo>
                  <a:lnTo>
                    <a:pt x="253" y="2175"/>
                  </a:lnTo>
                  <a:cubicBezTo>
                    <a:pt x="316" y="2364"/>
                    <a:pt x="473" y="2521"/>
                    <a:pt x="663" y="2521"/>
                  </a:cubicBezTo>
                  <a:lnTo>
                    <a:pt x="1482" y="2521"/>
                  </a:lnTo>
                  <a:cubicBezTo>
                    <a:pt x="1671" y="2521"/>
                    <a:pt x="1891" y="2364"/>
                    <a:pt x="1891" y="2175"/>
                  </a:cubicBezTo>
                  <a:lnTo>
                    <a:pt x="214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6" name="Google Shape;4606;p63"/>
            <p:cNvSpPr/>
            <p:nvPr/>
          </p:nvSpPr>
          <p:spPr>
            <a:xfrm>
              <a:off x="-8898325" y="4338600"/>
              <a:ext cx="54375" cy="63050"/>
            </a:xfrm>
            <a:custGeom>
              <a:rect b="b" l="l" r="r" t="t"/>
              <a:pathLst>
                <a:path extrusionOk="0" h="2522" w="2175">
                  <a:moveTo>
                    <a:pt x="0" y="1"/>
                  </a:moveTo>
                  <a:lnTo>
                    <a:pt x="284" y="2175"/>
                  </a:lnTo>
                  <a:cubicBezTo>
                    <a:pt x="284" y="2364"/>
                    <a:pt x="473" y="2521"/>
                    <a:pt x="662" y="2521"/>
                  </a:cubicBezTo>
                  <a:lnTo>
                    <a:pt x="1481" y="2521"/>
                  </a:lnTo>
                  <a:cubicBezTo>
                    <a:pt x="1702" y="2521"/>
                    <a:pt x="1891" y="2364"/>
                    <a:pt x="1891" y="2175"/>
                  </a:cubicBezTo>
                  <a:lnTo>
                    <a:pt x="217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7" name="Google Shape;4607;p63"/>
            <p:cNvSpPr/>
            <p:nvPr/>
          </p:nvSpPr>
          <p:spPr>
            <a:xfrm>
              <a:off x="-8814850" y="4338600"/>
              <a:ext cx="54375" cy="63050"/>
            </a:xfrm>
            <a:custGeom>
              <a:rect b="b" l="l" r="r" t="t"/>
              <a:pathLst>
                <a:path extrusionOk="0" h="2522" w="2175">
                  <a:moveTo>
                    <a:pt x="1" y="1"/>
                  </a:moveTo>
                  <a:lnTo>
                    <a:pt x="285" y="2175"/>
                  </a:lnTo>
                  <a:cubicBezTo>
                    <a:pt x="285" y="2364"/>
                    <a:pt x="442" y="2521"/>
                    <a:pt x="663" y="2521"/>
                  </a:cubicBezTo>
                  <a:lnTo>
                    <a:pt x="1513" y="2521"/>
                  </a:lnTo>
                  <a:cubicBezTo>
                    <a:pt x="1702" y="2521"/>
                    <a:pt x="1891" y="2364"/>
                    <a:pt x="1891" y="2175"/>
                  </a:cubicBezTo>
                  <a:lnTo>
                    <a:pt x="217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08" name="Google Shape;4608;p63"/>
          <p:cNvGrpSpPr/>
          <p:nvPr/>
        </p:nvGrpSpPr>
        <p:grpSpPr>
          <a:xfrm>
            <a:off x="7291064" y="2869392"/>
            <a:ext cx="244875" cy="275025"/>
            <a:chOff x="-8191825" y="3174500"/>
            <a:chExt cx="313500" cy="352100"/>
          </a:xfrm>
        </p:grpSpPr>
        <p:sp>
          <p:nvSpPr>
            <p:cNvPr id="4609" name="Google Shape;4609;p63"/>
            <p:cNvSpPr/>
            <p:nvPr/>
          </p:nvSpPr>
          <p:spPr>
            <a:xfrm>
              <a:off x="-8191825" y="3486400"/>
              <a:ext cx="310350" cy="40200"/>
            </a:xfrm>
            <a:custGeom>
              <a:rect b="b" l="l" r="r" t="t"/>
              <a:pathLst>
                <a:path extrusionOk="0" h="1608" w="12414">
                  <a:moveTo>
                    <a:pt x="0" y="1"/>
                  </a:moveTo>
                  <a:lnTo>
                    <a:pt x="0" y="1229"/>
                  </a:lnTo>
                  <a:lnTo>
                    <a:pt x="63" y="1229"/>
                  </a:lnTo>
                  <a:cubicBezTo>
                    <a:pt x="63" y="1450"/>
                    <a:pt x="252" y="1607"/>
                    <a:pt x="441" y="1607"/>
                  </a:cubicBezTo>
                  <a:lnTo>
                    <a:pt x="12035" y="1607"/>
                  </a:lnTo>
                  <a:cubicBezTo>
                    <a:pt x="12256" y="1607"/>
                    <a:pt x="12413" y="1418"/>
                    <a:pt x="12413" y="1229"/>
                  </a:cubicBezTo>
                  <a:lnTo>
                    <a:pt x="1241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0" name="Google Shape;4610;p63"/>
            <p:cNvSpPr/>
            <p:nvPr/>
          </p:nvSpPr>
          <p:spPr>
            <a:xfrm>
              <a:off x="-8188675" y="3318650"/>
              <a:ext cx="310350" cy="146500"/>
            </a:xfrm>
            <a:custGeom>
              <a:rect b="b" l="l" r="r" t="t"/>
              <a:pathLst>
                <a:path extrusionOk="0" h="5860" w="12414">
                  <a:moveTo>
                    <a:pt x="5199" y="0"/>
                  </a:moveTo>
                  <a:lnTo>
                    <a:pt x="4096" y="2237"/>
                  </a:lnTo>
                  <a:cubicBezTo>
                    <a:pt x="4024" y="2404"/>
                    <a:pt x="3863" y="2481"/>
                    <a:pt x="3706" y="2481"/>
                  </a:cubicBezTo>
                  <a:cubicBezTo>
                    <a:pt x="3656" y="2481"/>
                    <a:pt x="3606" y="2473"/>
                    <a:pt x="3560" y="2457"/>
                  </a:cubicBezTo>
                  <a:cubicBezTo>
                    <a:pt x="3371" y="2331"/>
                    <a:pt x="3277" y="2111"/>
                    <a:pt x="3371" y="1890"/>
                  </a:cubicBezTo>
                  <a:lnTo>
                    <a:pt x="4222" y="126"/>
                  </a:lnTo>
                  <a:lnTo>
                    <a:pt x="4222" y="126"/>
                  </a:lnTo>
                  <a:cubicBezTo>
                    <a:pt x="1828" y="630"/>
                    <a:pt x="0" y="2836"/>
                    <a:pt x="0" y="5450"/>
                  </a:cubicBezTo>
                  <a:lnTo>
                    <a:pt x="0" y="5860"/>
                  </a:lnTo>
                  <a:lnTo>
                    <a:pt x="12413" y="5860"/>
                  </a:lnTo>
                  <a:lnTo>
                    <a:pt x="12413" y="5450"/>
                  </a:lnTo>
                  <a:cubicBezTo>
                    <a:pt x="12319" y="2836"/>
                    <a:pt x="10523" y="630"/>
                    <a:pt x="8129" y="126"/>
                  </a:cubicBezTo>
                  <a:lnTo>
                    <a:pt x="8129" y="126"/>
                  </a:lnTo>
                  <a:lnTo>
                    <a:pt x="8979" y="1890"/>
                  </a:lnTo>
                  <a:cubicBezTo>
                    <a:pt x="9105" y="2111"/>
                    <a:pt x="8979" y="2331"/>
                    <a:pt x="8790" y="2457"/>
                  </a:cubicBezTo>
                  <a:cubicBezTo>
                    <a:pt x="8741" y="2482"/>
                    <a:pt x="8685" y="2494"/>
                    <a:pt x="8628" y="2494"/>
                  </a:cubicBezTo>
                  <a:cubicBezTo>
                    <a:pt x="8468" y="2494"/>
                    <a:pt x="8301" y="2400"/>
                    <a:pt x="8255" y="2237"/>
                  </a:cubicBezTo>
                  <a:lnTo>
                    <a:pt x="7152" y="0"/>
                  </a:lnTo>
                  <a:lnTo>
                    <a:pt x="6585" y="0"/>
                  </a:lnTo>
                  <a:lnTo>
                    <a:pt x="6585" y="2899"/>
                  </a:lnTo>
                  <a:cubicBezTo>
                    <a:pt x="6585" y="3119"/>
                    <a:pt x="6396" y="3308"/>
                    <a:pt x="6207" y="3308"/>
                  </a:cubicBezTo>
                  <a:cubicBezTo>
                    <a:pt x="5955" y="3308"/>
                    <a:pt x="5797" y="3119"/>
                    <a:pt x="5797" y="2899"/>
                  </a:cubicBezTo>
                  <a:lnTo>
                    <a:pt x="579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1" name="Google Shape;4611;p63"/>
            <p:cNvSpPr/>
            <p:nvPr/>
          </p:nvSpPr>
          <p:spPr>
            <a:xfrm>
              <a:off x="-8169775" y="3174500"/>
              <a:ext cx="267825" cy="129975"/>
            </a:xfrm>
            <a:custGeom>
              <a:rect b="b" l="l" r="r" t="t"/>
              <a:pathLst>
                <a:path extrusionOk="0" h="5199" w="10713">
                  <a:moveTo>
                    <a:pt x="1639" y="1"/>
                  </a:moveTo>
                  <a:cubicBezTo>
                    <a:pt x="757" y="1"/>
                    <a:pt x="1" y="725"/>
                    <a:pt x="1" y="1639"/>
                  </a:cubicBezTo>
                  <a:lnTo>
                    <a:pt x="1" y="2080"/>
                  </a:lnTo>
                  <a:cubicBezTo>
                    <a:pt x="1" y="2301"/>
                    <a:pt x="190" y="2521"/>
                    <a:pt x="379" y="2521"/>
                  </a:cubicBezTo>
                  <a:lnTo>
                    <a:pt x="2521" y="2521"/>
                  </a:lnTo>
                  <a:lnTo>
                    <a:pt x="3057" y="5199"/>
                  </a:lnTo>
                  <a:cubicBezTo>
                    <a:pt x="3529" y="5073"/>
                    <a:pt x="4002" y="4978"/>
                    <a:pt x="4537" y="4978"/>
                  </a:cubicBezTo>
                  <a:lnTo>
                    <a:pt x="6176" y="4978"/>
                  </a:lnTo>
                  <a:cubicBezTo>
                    <a:pt x="6680" y="4978"/>
                    <a:pt x="7152" y="5073"/>
                    <a:pt x="7625" y="5199"/>
                  </a:cubicBezTo>
                  <a:lnTo>
                    <a:pt x="8192" y="2521"/>
                  </a:lnTo>
                  <a:lnTo>
                    <a:pt x="10303" y="2521"/>
                  </a:lnTo>
                  <a:cubicBezTo>
                    <a:pt x="10555" y="2521"/>
                    <a:pt x="10712" y="2301"/>
                    <a:pt x="10712" y="2080"/>
                  </a:cubicBezTo>
                  <a:lnTo>
                    <a:pt x="10712" y="1639"/>
                  </a:lnTo>
                  <a:cubicBezTo>
                    <a:pt x="10712" y="725"/>
                    <a:pt x="9956" y="1"/>
                    <a:pt x="9042" y="1"/>
                  </a:cubicBezTo>
                  <a:cubicBezTo>
                    <a:pt x="8160" y="1"/>
                    <a:pt x="7404" y="725"/>
                    <a:pt x="7404" y="1639"/>
                  </a:cubicBezTo>
                  <a:lnTo>
                    <a:pt x="7310" y="1639"/>
                  </a:lnTo>
                  <a:cubicBezTo>
                    <a:pt x="6617" y="1639"/>
                    <a:pt x="5892" y="1891"/>
                    <a:pt x="5325" y="2364"/>
                  </a:cubicBezTo>
                  <a:cubicBezTo>
                    <a:pt x="4852" y="1891"/>
                    <a:pt x="4128" y="1639"/>
                    <a:pt x="3372" y="1639"/>
                  </a:cubicBezTo>
                  <a:lnTo>
                    <a:pt x="3309" y="1639"/>
                  </a:lnTo>
                  <a:cubicBezTo>
                    <a:pt x="3309" y="725"/>
                    <a:pt x="2552" y="1"/>
                    <a:pt x="163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12" name="Google Shape;4612;p63"/>
          <p:cNvGrpSpPr/>
          <p:nvPr/>
        </p:nvGrpSpPr>
        <p:grpSpPr>
          <a:xfrm>
            <a:off x="5091901" y="1562383"/>
            <a:ext cx="276256" cy="275260"/>
            <a:chOff x="-13947000" y="3212800"/>
            <a:chExt cx="353675" cy="352400"/>
          </a:xfrm>
        </p:grpSpPr>
        <p:sp>
          <p:nvSpPr>
            <p:cNvPr id="4613" name="Google Shape;4613;p63"/>
            <p:cNvSpPr/>
            <p:nvPr/>
          </p:nvSpPr>
          <p:spPr>
            <a:xfrm>
              <a:off x="-13947000" y="3212800"/>
              <a:ext cx="229225" cy="268125"/>
            </a:xfrm>
            <a:custGeom>
              <a:rect b="b" l="l" r="r" t="t"/>
              <a:pathLst>
                <a:path extrusionOk="0" h="10725" w="9169">
                  <a:moveTo>
                    <a:pt x="2959" y="2501"/>
                  </a:moveTo>
                  <a:cubicBezTo>
                    <a:pt x="3099" y="2501"/>
                    <a:pt x="3225" y="2585"/>
                    <a:pt x="3309" y="2753"/>
                  </a:cubicBezTo>
                  <a:cubicBezTo>
                    <a:pt x="3435" y="2942"/>
                    <a:pt x="3309" y="3194"/>
                    <a:pt x="3120" y="3289"/>
                  </a:cubicBezTo>
                  <a:lnTo>
                    <a:pt x="1450" y="4140"/>
                  </a:lnTo>
                  <a:cubicBezTo>
                    <a:pt x="1404" y="4155"/>
                    <a:pt x="1354" y="4163"/>
                    <a:pt x="1304" y="4163"/>
                  </a:cubicBezTo>
                  <a:cubicBezTo>
                    <a:pt x="1148" y="4163"/>
                    <a:pt x="986" y="4086"/>
                    <a:pt x="914" y="3919"/>
                  </a:cubicBezTo>
                  <a:cubicBezTo>
                    <a:pt x="788" y="3730"/>
                    <a:pt x="914" y="3509"/>
                    <a:pt x="1103" y="3383"/>
                  </a:cubicBezTo>
                  <a:lnTo>
                    <a:pt x="2742" y="2564"/>
                  </a:lnTo>
                  <a:cubicBezTo>
                    <a:pt x="2815" y="2522"/>
                    <a:pt x="2889" y="2501"/>
                    <a:pt x="2959" y="2501"/>
                  </a:cubicBezTo>
                  <a:close/>
                  <a:moveTo>
                    <a:pt x="416" y="0"/>
                  </a:moveTo>
                  <a:cubicBezTo>
                    <a:pt x="338" y="0"/>
                    <a:pt x="259" y="23"/>
                    <a:pt x="190" y="75"/>
                  </a:cubicBezTo>
                  <a:cubicBezTo>
                    <a:pt x="64" y="138"/>
                    <a:pt x="1" y="264"/>
                    <a:pt x="1" y="422"/>
                  </a:cubicBezTo>
                  <a:lnTo>
                    <a:pt x="1" y="5337"/>
                  </a:lnTo>
                  <a:cubicBezTo>
                    <a:pt x="32" y="7952"/>
                    <a:pt x="1922" y="10220"/>
                    <a:pt x="4537" y="10724"/>
                  </a:cubicBezTo>
                  <a:lnTo>
                    <a:pt x="4569" y="10724"/>
                  </a:lnTo>
                  <a:cubicBezTo>
                    <a:pt x="4317" y="10062"/>
                    <a:pt x="4159" y="9369"/>
                    <a:pt x="4159" y="8613"/>
                  </a:cubicBezTo>
                  <a:lnTo>
                    <a:pt x="4159" y="7511"/>
                  </a:lnTo>
                  <a:cubicBezTo>
                    <a:pt x="3813" y="7574"/>
                    <a:pt x="3498" y="7763"/>
                    <a:pt x="3214" y="8015"/>
                  </a:cubicBezTo>
                  <a:cubicBezTo>
                    <a:pt x="3135" y="8093"/>
                    <a:pt x="3033" y="8133"/>
                    <a:pt x="2931" y="8133"/>
                  </a:cubicBezTo>
                  <a:cubicBezTo>
                    <a:pt x="2828" y="8133"/>
                    <a:pt x="2726" y="8093"/>
                    <a:pt x="2647" y="8015"/>
                  </a:cubicBezTo>
                  <a:cubicBezTo>
                    <a:pt x="2490" y="7857"/>
                    <a:pt x="2490" y="7574"/>
                    <a:pt x="2647" y="7448"/>
                  </a:cubicBezTo>
                  <a:cubicBezTo>
                    <a:pt x="3057" y="7006"/>
                    <a:pt x="3592" y="6754"/>
                    <a:pt x="4159" y="6691"/>
                  </a:cubicBezTo>
                  <a:lnTo>
                    <a:pt x="4159" y="3761"/>
                  </a:lnTo>
                  <a:cubicBezTo>
                    <a:pt x="4159" y="3068"/>
                    <a:pt x="4726" y="2564"/>
                    <a:pt x="5420" y="2564"/>
                  </a:cubicBezTo>
                  <a:cubicBezTo>
                    <a:pt x="5577" y="2564"/>
                    <a:pt x="5735" y="2596"/>
                    <a:pt x="5892" y="2627"/>
                  </a:cubicBezTo>
                  <a:cubicBezTo>
                    <a:pt x="6932" y="3068"/>
                    <a:pt x="8066" y="3257"/>
                    <a:pt x="9169" y="3289"/>
                  </a:cubicBezTo>
                  <a:lnTo>
                    <a:pt x="9169" y="422"/>
                  </a:lnTo>
                  <a:cubicBezTo>
                    <a:pt x="9169" y="296"/>
                    <a:pt x="9106" y="138"/>
                    <a:pt x="8980" y="75"/>
                  </a:cubicBezTo>
                  <a:cubicBezTo>
                    <a:pt x="8910" y="23"/>
                    <a:pt x="8831" y="0"/>
                    <a:pt x="8753" y="0"/>
                  </a:cubicBezTo>
                  <a:cubicBezTo>
                    <a:pt x="8690" y="0"/>
                    <a:pt x="8627" y="16"/>
                    <a:pt x="8570" y="44"/>
                  </a:cubicBezTo>
                  <a:cubicBezTo>
                    <a:pt x="7294" y="548"/>
                    <a:pt x="5939" y="800"/>
                    <a:pt x="4585" y="800"/>
                  </a:cubicBezTo>
                  <a:cubicBezTo>
                    <a:pt x="3230" y="800"/>
                    <a:pt x="1875" y="548"/>
                    <a:pt x="599" y="44"/>
                  </a:cubicBezTo>
                  <a:cubicBezTo>
                    <a:pt x="543" y="16"/>
                    <a:pt x="480" y="0"/>
                    <a:pt x="41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4" name="Google Shape;4614;p63"/>
            <p:cNvSpPr/>
            <p:nvPr/>
          </p:nvSpPr>
          <p:spPr>
            <a:xfrm>
              <a:off x="-13821775" y="3295600"/>
              <a:ext cx="228450" cy="269600"/>
            </a:xfrm>
            <a:custGeom>
              <a:rect b="b" l="l" r="r" t="t"/>
              <a:pathLst>
                <a:path extrusionOk="0" h="10784" w="9138">
                  <a:moveTo>
                    <a:pt x="2108" y="3311"/>
                  </a:moveTo>
                  <a:cubicBezTo>
                    <a:pt x="2163" y="3311"/>
                    <a:pt x="2219" y="3323"/>
                    <a:pt x="2269" y="3348"/>
                  </a:cubicBezTo>
                  <a:lnTo>
                    <a:pt x="3939" y="4167"/>
                  </a:lnTo>
                  <a:cubicBezTo>
                    <a:pt x="4128" y="4293"/>
                    <a:pt x="4191" y="4514"/>
                    <a:pt x="4128" y="4703"/>
                  </a:cubicBezTo>
                  <a:cubicBezTo>
                    <a:pt x="4033" y="4870"/>
                    <a:pt x="3883" y="4946"/>
                    <a:pt x="3720" y="4946"/>
                  </a:cubicBezTo>
                  <a:cubicBezTo>
                    <a:pt x="3668" y="4946"/>
                    <a:pt x="3615" y="4938"/>
                    <a:pt x="3561" y="4923"/>
                  </a:cubicBezTo>
                  <a:lnTo>
                    <a:pt x="1923" y="4073"/>
                  </a:lnTo>
                  <a:cubicBezTo>
                    <a:pt x="1734" y="4010"/>
                    <a:pt x="1639" y="3726"/>
                    <a:pt x="1734" y="3537"/>
                  </a:cubicBezTo>
                  <a:cubicBezTo>
                    <a:pt x="1803" y="3399"/>
                    <a:pt x="1957" y="3311"/>
                    <a:pt x="2108" y="3311"/>
                  </a:cubicBezTo>
                  <a:close/>
                  <a:moveTo>
                    <a:pt x="7086" y="3316"/>
                  </a:moveTo>
                  <a:cubicBezTo>
                    <a:pt x="7226" y="3316"/>
                    <a:pt x="7352" y="3400"/>
                    <a:pt x="7436" y="3568"/>
                  </a:cubicBezTo>
                  <a:cubicBezTo>
                    <a:pt x="7562" y="3758"/>
                    <a:pt x="7436" y="4010"/>
                    <a:pt x="7247" y="4104"/>
                  </a:cubicBezTo>
                  <a:lnTo>
                    <a:pt x="5577" y="4955"/>
                  </a:lnTo>
                  <a:cubicBezTo>
                    <a:pt x="5528" y="4979"/>
                    <a:pt x="5472" y="4991"/>
                    <a:pt x="5415" y="4991"/>
                  </a:cubicBezTo>
                  <a:cubicBezTo>
                    <a:pt x="5255" y="4991"/>
                    <a:pt x="5088" y="4897"/>
                    <a:pt x="5042" y="4734"/>
                  </a:cubicBezTo>
                  <a:cubicBezTo>
                    <a:pt x="4947" y="4514"/>
                    <a:pt x="5042" y="4262"/>
                    <a:pt x="5231" y="4199"/>
                  </a:cubicBezTo>
                  <a:lnTo>
                    <a:pt x="6869" y="3379"/>
                  </a:lnTo>
                  <a:cubicBezTo>
                    <a:pt x="6943" y="3337"/>
                    <a:pt x="7016" y="3316"/>
                    <a:pt x="7086" y="3316"/>
                  </a:cubicBezTo>
                  <a:close/>
                  <a:moveTo>
                    <a:pt x="6223" y="6632"/>
                  </a:moveTo>
                  <a:cubicBezTo>
                    <a:pt x="6333" y="6632"/>
                    <a:pt x="6444" y="6672"/>
                    <a:pt x="6522" y="6750"/>
                  </a:cubicBezTo>
                  <a:cubicBezTo>
                    <a:pt x="6680" y="6908"/>
                    <a:pt x="6680" y="7192"/>
                    <a:pt x="6522" y="7349"/>
                  </a:cubicBezTo>
                  <a:cubicBezTo>
                    <a:pt x="5987" y="7885"/>
                    <a:pt x="5262" y="8137"/>
                    <a:pt x="4601" y="8137"/>
                  </a:cubicBezTo>
                  <a:cubicBezTo>
                    <a:pt x="3939" y="8137"/>
                    <a:pt x="3183" y="7853"/>
                    <a:pt x="2679" y="7349"/>
                  </a:cubicBezTo>
                  <a:cubicBezTo>
                    <a:pt x="2521" y="7192"/>
                    <a:pt x="2521" y="6908"/>
                    <a:pt x="2679" y="6750"/>
                  </a:cubicBezTo>
                  <a:cubicBezTo>
                    <a:pt x="2758" y="6672"/>
                    <a:pt x="2860" y="6632"/>
                    <a:pt x="2962" y="6632"/>
                  </a:cubicBezTo>
                  <a:cubicBezTo>
                    <a:pt x="3065" y="6632"/>
                    <a:pt x="3167" y="6672"/>
                    <a:pt x="3246" y="6750"/>
                  </a:cubicBezTo>
                  <a:cubicBezTo>
                    <a:pt x="3608" y="7129"/>
                    <a:pt x="4097" y="7318"/>
                    <a:pt x="4585" y="7318"/>
                  </a:cubicBezTo>
                  <a:cubicBezTo>
                    <a:pt x="5073" y="7318"/>
                    <a:pt x="5562" y="7129"/>
                    <a:pt x="5924" y="6750"/>
                  </a:cubicBezTo>
                  <a:cubicBezTo>
                    <a:pt x="6003" y="6672"/>
                    <a:pt x="6113" y="6632"/>
                    <a:pt x="6223" y="6632"/>
                  </a:cubicBezTo>
                  <a:close/>
                  <a:moveTo>
                    <a:pt x="8737" y="0"/>
                  </a:moveTo>
                  <a:cubicBezTo>
                    <a:pt x="8681" y="0"/>
                    <a:pt x="8624" y="13"/>
                    <a:pt x="8570" y="40"/>
                  </a:cubicBezTo>
                  <a:cubicBezTo>
                    <a:pt x="7294" y="544"/>
                    <a:pt x="5932" y="796"/>
                    <a:pt x="4565" y="796"/>
                  </a:cubicBezTo>
                  <a:cubicBezTo>
                    <a:pt x="3199" y="796"/>
                    <a:pt x="1828" y="544"/>
                    <a:pt x="537" y="40"/>
                  </a:cubicBezTo>
                  <a:cubicBezTo>
                    <a:pt x="494" y="22"/>
                    <a:pt x="447" y="13"/>
                    <a:pt x="400" y="13"/>
                  </a:cubicBezTo>
                  <a:cubicBezTo>
                    <a:pt x="205" y="13"/>
                    <a:pt x="1" y="164"/>
                    <a:pt x="1" y="418"/>
                  </a:cubicBezTo>
                  <a:lnTo>
                    <a:pt x="1" y="5301"/>
                  </a:lnTo>
                  <a:cubicBezTo>
                    <a:pt x="1" y="7948"/>
                    <a:pt x="1891" y="10279"/>
                    <a:pt x="4475" y="10783"/>
                  </a:cubicBezTo>
                  <a:lnTo>
                    <a:pt x="4632" y="10783"/>
                  </a:lnTo>
                  <a:cubicBezTo>
                    <a:pt x="7247" y="10247"/>
                    <a:pt x="9137" y="7948"/>
                    <a:pt x="9137" y="5301"/>
                  </a:cubicBezTo>
                  <a:lnTo>
                    <a:pt x="9137" y="418"/>
                  </a:lnTo>
                  <a:cubicBezTo>
                    <a:pt x="9137" y="170"/>
                    <a:pt x="8943" y="0"/>
                    <a:pt x="873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615" name="Google Shape;4615;p63"/>
          <p:cNvSpPr/>
          <p:nvPr/>
        </p:nvSpPr>
        <p:spPr>
          <a:xfrm>
            <a:off x="5124814" y="2434635"/>
            <a:ext cx="210428" cy="274400"/>
          </a:xfrm>
          <a:custGeom>
            <a:rect b="b" l="l" r="r" t="t"/>
            <a:pathLst>
              <a:path extrusionOk="0" h="14052" w="10776">
                <a:moveTo>
                  <a:pt x="5388" y="0"/>
                </a:moveTo>
                <a:cubicBezTo>
                  <a:pt x="3939" y="0"/>
                  <a:pt x="2741" y="1071"/>
                  <a:pt x="2552" y="2489"/>
                </a:cubicBezTo>
                <a:lnTo>
                  <a:pt x="4569" y="2489"/>
                </a:lnTo>
                <a:cubicBezTo>
                  <a:pt x="4789" y="2489"/>
                  <a:pt x="5010" y="2678"/>
                  <a:pt x="5010" y="2867"/>
                </a:cubicBezTo>
                <a:cubicBezTo>
                  <a:pt x="5010" y="3056"/>
                  <a:pt x="4789" y="3277"/>
                  <a:pt x="4569" y="3277"/>
                </a:cubicBezTo>
                <a:lnTo>
                  <a:pt x="2489" y="3277"/>
                </a:lnTo>
                <a:lnTo>
                  <a:pt x="2489" y="4096"/>
                </a:lnTo>
                <a:lnTo>
                  <a:pt x="4569" y="4096"/>
                </a:lnTo>
                <a:cubicBezTo>
                  <a:pt x="4789" y="4096"/>
                  <a:pt x="5010" y="4285"/>
                  <a:pt x="5010" y="4537"/>
                </a:cubicBezTo>
                <a:cubicBezTo>
                  <a:pt x="5010" y="4757"/>
                  <a:pt x="4789" y="4915"/>
                  <a:pt x="4569" y="4915"/>
                </a:cubicBezTo>
                <a:lnTo>
                  <a:pt x="2489" y="4915"/>
                </a:lnTo>
                <a:lnTo>
                  <a:pt x="2489" y="5734"/>
                </a:lnTo>
                <a:lnTo>
                  <a:pt x="4569" y="5734"/>
                </a:lnTo>
                <a:cubicBezTo>
                  <a:pt x="4789" y="5734"/>
                  <a:pt x="5010" y="5955"/>
                  <a:pt x="5010" y="6144"/>
                </a:cubicBezTo>
                <a:cubicBezTo>
                  <a:pt x="5010" y="6396"/>
                  <a:pt x="4789" y="6585"/>
                  <a:pt x="4569" y="6585"/>
                </a:cubicBezTo>
                <a:lnTo>
                  <a:pt x="2552" y="6585"/>
                </a:lnTo>
                <a:cubicBezTo>
                  <a:pt x="2741" y="7845"/>
                  <a:pt x="3750" y="8822"/>
                  <a:pt x="5010" y="9011"/>
                </a:cubicBezTo>
                <a:lnTo>
                  <a:pt x="5010" y="9861"/>
                </a:lnTo>
                <a:cubicBezTo>
                  <a:pt x="2804" y="9641"/>
                  <a:pt x="1072" y="7876"/>
                  <a:pt x="851" y="5671"/>
                </a:cubicBezTo>
                <a:lnTo>
                  <a:pt x="851" y="5671"/>
                </a:lnTo>
                <a:cubicBezTo>
                  <a:pt x="977" y="5703"/>
                  <a:pt x="1135" y="5734"/>
                  <a:pt x="1261" y="5734"/>
                </a:cubicBezTo>
                <a:cubicBezTo>
                  <a:pt x="1418" y="5734"/>
                  <a:pt x="1544" y="5703"/>
                  <a:pt x="1702" y="5671"/>
                </a:cubicBezTo>
                <a:lnTo>
                  <a:pt x="1702" y="3340"/>
                </a:lnTo>
                <a:cubicBezTo>
                  <a:pt x="1576" y="3308"/>
                  <a:pt x="1418" y="3277"/>
                  <a:pt x="1261" y="3277"/>
                </a:cubicBezTo>
                <a:cubicBezTo>
                  <a:pt x="599" y="3277"/>
                  <a:pt x="0" y="3812"/>
                  <a:pt x="0" y="4537"/>
                </a:cubicBezTo>
                <a:lnTo>
                  <a:pt x="0" y="5356"/>
                </a:lnTo>
                <a:cubicBezTo>
                  <a:pt x="0" y="8191"/>
                  <a:pt x="2206" y="10523"/>
                  <a:pt x="4947" y="10712"/>
                </a:cubicBezTo>
                <a:lnTo>
                  <a:pt x="4947" y="11657"/>
                </a:lnTo>
                <a:cubicBezTo>
                  <a:pt x="4002" y="11846"/>
                  <a:pt x="3308" y="12697"/>
                  <a:pt x="3308" y="13673"/>
                </a:cubicBezTo>
                <a:cubicBezTo>
                  <a:pt x="3308" y="13894"/>
                  <a:pt x="3497" y="14051"/>
                  <a:pt x="3750" y="14051"/>
                </a:cubicBezTo>
                <a:lnTo>
                  <a:pt x="7058" y="14051"/>
                </a:lnTo>
                <a:cubicBezTo>
                  <a:pt x="7278" y="14051"/>
                  <a:pt x="7436" y="13862"/>
                  <a:pt x="7436" y="13673"/>
                </a:cubicBezTo>
                <a:cubicBezTo>
                  <a:pt x="7436" y="12697"/>
                  <a:pt x="6743" y="11815"/>
                  <a:pt x="5797" y="11657"/>
                </a:cubicBezTo>
                <a:lnTo>
                  <a:pt x="5797" y="10712"/>
                </a:lnTo>
                <a:cubicBezTo>
                  <a:pt x="8570" y="10523"/>
                  <a:pt x="10775" y="8191"/>
                  <a:pt x="10775" y="5356"/>
                </a:cubicBezTo>
                <a:lnTo>
                  <a:pt x="10775" y="4537"/>
                </a:lnTo>
                <a:cubicBezTo>
                  <a:pt x="10775" y="3875"/>
                  <a:pt x="10240" y="3277"/>
                  <a:pt x="9515" y="3277"/>
                </a:cubicBezTo>
                <a:cubicBezTo>
                  <a:pt x="9357" y="3277"/>
                  <a:pt x="9263" y="3308"/>
                  <a:pt x="9137" y="3340"/>
                </a:cubicBezTo>
                <a:lnTo>
                  <a:pt x="9137" y="5671"/>
                </a:lnTo>
                <a:cubicBezTo>
                  <a:pt x="9263" y="5703"/>
                  <a:pt x="9420" y="5734"/>
                  <a:pt x="9515" y="5734"/>
                </a:cubicBezTo>
                <a:cubicBezTo>
                  <a:pt x="9672" y="5734"/>
                  <a:pt x="9798" y="5703"/>
                  <a:pt x="9925" y="5671"/>
                </a:cubicBezTo>
                <a:lnTo>
                  <a:pt x="9925" y="5671"/>
                </a:lnTo>
                <a:cubicBezTo>
                  <a:pt x="9767" y="7876"/>
                  <a:pt x="8003" y="9641"/>
                  <a:pt x="5797" y="9861"/>
                </a:cubicBezTo>
                <a:lnTo>
                  <a:pt x="5797" y="9011"/>
                </a:lnTo>
                <a:cubicBezTo>
                  <a:pt x="7058" y="8822"/>
                  <a:pt x="8034" y="7845"/>
                  <a:pt x="8223" y="6585"/>
                </a:cubicBezTo>
                <a:lnTo>
                  <a:pt x="6207" y="6585"/>
                </a:lnTo>
                <a:cubicBezTo>
                  <a:pt x="5986" y="6585"/>
                  <a:pt x="5829" y="6396"/>
                  <a:pt x="5829" y="6144"/>
                </a:cubicBezTo>
                <a:cubicBezTo>
                  <a:pt x="5829" y="5892"/>
                  <a:pt x="6018" y="5734"/>
                  <a:pt x="6207" y="5734"/>
                </a:cubicBezTo>
                <a:lnTo>
                  <a:pt x="8318" y="5734"/>
                </a:lnTo>
                <a:lnTo>
                  <a:pt x="8318" y="4915"/>
                </a:lnTo>
                <a:lnTo>
                  <a:pt x="6207" y="4915"/>
                </a:lnTo>
                <a:cubicBezTo>
                  <a:pt x="5986" y="4915"/>
                  <a:pt x="5829" y="4726"/>
                  <a:pt x="5829" y="4537"/>
                </a:cubicBezTo>
                <a:cubicBezTo>
                  <a:pt x="5829" y="4285"/>
                  <a:pt x="6018" y="4096"/>
                  <a:pt x="6207" y="4096"/>
                </a:cubicBezTo>
                <a:lnTo>
                  <a:pt x="8318" y="4096"/>
                </a:lnTo>
                <a:lnTo>
                  <a:pt x="8318" y="3277"/>
                </a:lnTo>
                <a:lnTo>
                  <a:pt x="6207" y="3277"/>
                </a:lnTo>
                <a:cubicBezTo>
                  <a:pt x="5986" y="3277"/>
                  <a:pt x="5829" y="3056"/>
                  <a:pt x="5829" y="2867"/>
                </a:cubicBezTo>
                <a:cubicBezTo>
                  <a:pt x="5829" y="2678"/>
                  <a:pt x="6018" y="2489"/>
                  <a:pt x="6207" y="2489"/>
                </a:cubicBezTo>
                <a:lnTo>
                  <a:pt x="8223" y="2489"/>
                </a:lnTo>
                <a:cubicBezTo>
                  <a:pt x="8034" y="1071"/>
                  <a:pt x="6806" y="0"/>
                  <a:pt x="538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616" name="Google Shape;4616;p63"/>
          <p:cNvGrpSpPr/>
          <p:nvPr/>
        </p:nvGrpSpPr>
        <p:grpSpPr>
          <a:xfrm>
            <a:off x="5525197" y="1561885"/>
            <a:ext cx="276256" cy="276256"/>
            <a:chOff x="-13512225" y="3211525"/>
            <a:chExt cx="353675" cy="353675"/>
          </a:xfrm>
        </p:grpSpPr>
        <p:sp>
          <p:nvSpPr>
            <p:cNvPr id="4617" name="Google Shape;4617;p63"/>
            <p:cNvSpPr/>
            <p:nvPr/>
          </p:nvSpPr>
          <p:spPr>
            <a:xfrm>
              <a:off x="-13283825" y="3482475"/>
              <a:ext cx="125275" cy="82725"/>
            </a:xfrm>
            <a:custGeom>
              <a:rect b="b" l="l" r="r" t="t"/>
              <a:pathLst>
                <a:path extrusionOk="0" h="3309" w="5011">
                  <a:moveTo>
                    <a:pt x="1671" y="0"/>
                  </a:moveTo>
                  <a:cubicBezTo>
                    <a:pt x="757" y="0"/>
                    <a:pt x="1" y="725"/>
                    <a:pt x="1" y="1638"/>
                  </a:cubicBezTo>
                  <a:cubicBezTo>
                    <a:pt x="1" y="2552"/>
                    <a:pt x="757" y="3308"/>
                    <a:pt x="1671" y="3308"/>
                  </a:cubicBezTo>
                  <a:cubicBezTo>
                    <a:pt x="2269" y="3308"/>
                    <a:pt x="2584" y="3056"/>
                    <a:pt x="4790" y="1985"/>
                  </a:cubicBezTo>
                  <a:cubicBezTo>
                    <a:pt x="4884" y="1953"/>
                    <a:pt x="5010" y="1796"/>
                    <a:pt x="5010" y="1638"/>
                  </a:cubicBezTo>
                  <a:cubicBezTo>
                    <a:pt x="5010" y="1481"/>
                    <a:pt x="4947" y="1323"/>
                    <a:pt x="4790" y="1292"/>
                  </a:cubicBezTo>
                  <a:cubicBezTo>
                    <a:pt x="2584" y="221"/>
                    <a:pt x="2269" y="0"/>
                    <a:pt x="167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8" name="Google Shape;4618;p63"/>
            <p:cNvSpPr/>
            <p:nvPr/>
          </p:nvSpPr>
          <p:spPr>
            <a:xfrm>
              <a:off x="-13512225" y="3211525"/>
              <a:ext cx="353675" cy="249700"/>
            </a:xfrm>
            <a:custGeom>
              <a:rect b="b" l="l" r="r" t="t"/>
              <a:pathLst>
                <a:path extrusionOk="0" h="9988" w="14147">
                  <a:moveTo>
                    <a:pt x="6679" y="1702"/>
                  </a:moveTo>
                  <a:cubicBezTo>
                    <a:pt x="7152" y="1702"/>
                    <a:pt x="7499" y="2048"/>
                    <a:pt x="7499" y="2521"/>
                  </a:cubicBezTo>
                  <a:cubicBezTo>
                    <a:pt x="7499" y="2993"/>
                    <a:pt x="7152" y="3340"/>
                    <a:pt x="6679" y="3340"/>
                  </a:cubicBezTo>
                  <a:cubicBezTo>
                    <a:pt x="6207" y="3340"/>
                    <a:pt x="5829" y="2993"/>
                    <a:pt x="5829" y="2521"/>
                  </a:cubicBezTo>
                  <a:cubicBezTo>
                    <a:pt x="5829" y="2048"/>
                    <a:pt x="6207" y="1702"/>
                    <a:pt x="6679" y="1702"/>
                  </a:cubicBezTo>
                  <a:close/>
                  <a:moveTo>
                    <a:pt x="4191" y="2143"/>
                  </a:moveTo>
                  <a:cubicBezTo>
                    <a:pt x="4663" y="2143"/>
                    <a:pt x="5010" y="2489"/>
                    <a:pt x="5010" y="2962"/>
                  </a:cubicBezTo>
                  <a:cubicBezTo>
                    <a:pt x="5010" y="3434"/>
                    <a:pt x="4663" y="3781"/>
                    <a:pt x="4191" y="3781"/>
                  </a:cubicBezTo>
                  <a:cubicBezTo>
                    <a:pt x="3718" y="3781"/>
                    <a:pt x="3371" y="3434"/>
                    <a:pt x="3371" y="2962"/>
                  </a:cubicBezTo>
                  <a:cubicBezTo>
                    <a:pt x="3371" y="2489"/>
                    <a:pt x="3718" y="2143"/>
                    <a:pt x="4191" y="2143"/>
                  </a:cubicBezTo>
                  <a:close/>
                  <a:moveTo>
                    <a:pt x="2521" y="4191"/>
                  </a:moveTo>
                  <a:cubicBezTo>
                    <a:pt x="2993" y="4191"/>
                    <a:pt x="3371" y="4537"/>
                    <a:pt x="3371" y="5010"/>
                  </a:cubicBezTo>
                  <a:cubicBezTo>
                    <a:pt x="3371" y="5482"/>
                    <a:pt x="2993" y="5829"/>
                    <a:pt x="2521" y="5829"/>
                  </a:cubicBezTo>
                  <a:cubicBezTo>
                    <a:pt x="2048" y="5829"/>
                    <a:pt x="1702" y="5482"/>
                    <a:pt x="1702" y="5010"/>
                  </a:cubicBezTo>
                  <a:cubicBezTo>
                    <a:pt x="1702" y="4537"/>
                    <a:pt x="2048" y="4191"/>
                    <a:pt x="2521" y="4191"/>
                  </a:cubicBezTo>
                  <a:close/>
                  <a:moveTo>
                    <a:pt x="10397" y="3340"/>
                  </a:moveTo>
                  <a:cubicBezTo>
                    <a:pt x="11563" y="3340"/>
                    <a:pt x="12508" y="4096"/>
                    <a:pt x="12508" y="5010"/>
                  </a:cubicBezTo>
                  <a:cubicBezTo>
                    <a:pt x="12508" y="5923"/>
                    <a:pt x="11563" y="6648"/>
                    <a:pt x="10397" y="6648"/>
                  </a:cubicBezTo>
                  <a:cubicBezTo>
                    <a:pt x="9263" y="6648"/>
                    <a:pt x="8318" y="5892"/>
                    <a:pt x="8318" y="5010"/>
                  </a:cubicBezTo>
                  <a:cubicBezTo>
                    <a:pt x="8318" y="4096"/>
                    <a:pt x="9263" y="3340"/>
                    <a:pt x="10397" y="3340"/>
                  </a:cubicBezTo>
                  <a:close/>
                  <a:moveTo>
                    <a:pt x="4191" y="6270"/>
                  </a:moveTo>
                  <a:cubicBezTo>
                    <a:pt x="4663" y="6270"/>
                    <a:pt x="5010" y="6616"/>
                    <a:pt x="5010" y="7089"/>
                  </a:cubicBezTo>
                  <a:cubicBezTo>
                    <a:pt x="5010" y="7562"/>
                    <a:pt x="4663" y="7908"/>
                    <a:pt x="4191" y="7908"/>
                  </a:cubicBezTo>
                  <a:cubicBezTo>
                    <a:pt x="3718" y="7908"/>
                    <a:pt x="3371" y="7562"/>
                    <a:pt x="3371" y="7089"/>
                  </a:cubicBezTo>
                  <a:cubicBezTo>
                    <a:pt x="3371" y="6616"/>
                    <a:pt x="3718" y="6270"/>
                    <a:pt x="4191" y="6270"/>
                  </a:cubicBezTo>
                  <a:close/>
                  <a:moveTo>
                    <a:pt x="6679" y="6648"/>
                  </a:moveTo>
                  <a:cubicBezTo>
                    <a:pt x="7152" y="6648"/>
                    <a:pt x="7499" y="6994"/>
                    <a:pt x="7499" y="7499"/>
                  </a:cubicBezTo>
                  <a:cubicBezTo>
                    <a:pt x="7499" y="7971"/>
                    <a:pt x="7152" y="8318"/>
                    <a:pt x="6679" y="8318"/>
                  </a:cubicBezTo>
                  <a:cubicBezTo>
                    <a:pt x="6207" y="8318"/>
                    <a:pt x="5829" y="7971"/>
                    <a:pt x="5829" y="7499"/>
                  </a:cubicBezTo>
                  <a:cubicBezTo>
                    <a:pt x="5829" y="7057"/>
                    <a:pt x="6207" y="6648"/>
                    <a:pt x="6679" y="6648"/>
                  </a:cubicBezTo>
                  <a:close/>
                  <a:moveTo>
                    <a:pt x="7089" y="0"/>
                  </a:moveTo>
                  <a:cubicBezTo>
                    <a:pt x="3245" y="0"/>
                    <a:pt x="63" y="2237"/>
                    <a:pt x="63" y="5010"/>
                  </a:cubicBezTo>
                  <a:cubicBezTo>
                    <a:pt x="0" y="7751"/>
                    <a:pt x="3214" y="9987"/>
                    <a:pt x="7089" y="9987"/>
                  </a:cubicBezTo>
                  <a:cubicBezTo>
                    <a:pt x="10964" y="9987"/>
                    <a:pt x="14146" y="7751"/>
                    <a:pt x="14146" y="5010"/>
                  </a:cubicBezTo>
                  <a:cubicBezTo>
                    <a:pt x="14146" y="2300"/>
                    <a:pt x="10964" y="0"/>
                    <a:pt x="708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9" name="Google Shape;4619;p63"/>
            <p:cNvSpPr/>
            <p:nvPr/>
          </p:nvSpPr>
          <p:spPr>
            <a:xfrm>
              <a:off x="-13512225" y="3483250"/>
              <a:ext cx="100050" cy="81150"/>
            </a:xfrm>
            <a:custGeom>
              <a:rect b="b" l="l" r="r" t="t"/>
              <a:pathLst>
                <a:path extrusionOk="0" h="3246" w="4002">
                  <a:moveTo>
                    <a:pt x="4002" y="1"/>
                  </a:moveTo>
                  <a:cubicBezTo>
                    <a:pt x="2206" y="127"/>
                    <a:pt x="63" y="536"/>
                    <a:pt x="63" y="1607"/>
                  </a:cubicBezTo>
                  <a:cubicBezTo>
                    <a:pt x="0" y="2710"/>
                    <a:pt x="2174" y="3120"/>
                    <a:pt x="4002" y="3246"/>
                  </a:cubicBezTo>
                  <a:cubicBezTo>
                    <a:pt x="3592" y="2805"/>
                    <a:pt x="3371" y="2206"/>
                    <a:pt x="3371" y="1607"/>
                  </a:cubicBezTo>
                  <a:cubicBezTo>
                    <a:pt x="3371" y="1040"/>
                    <a:pt x="3592" y="442"/>
                    <a:pt x="400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0" name="Google Shape;4620;p63"/>
            <p:cNvSpPr/>
            <p:nvPr/>
          </p:nvSpPr>
          <p:spPr>
            <a:xfrm>
              <a:off x="-13407475" y="3483250"/>
              <a:ext cx="36250" cy="81150"/>
            </a:xfrm>
            <a:custGeom>
              <a:rect b="b" l="l" r="r" t="t"/>
              <a:pathLst>
                <a:path extrusionOk="0" h="3246" w="1450">
                  <a:moveTo>
                    <a:pt x="1418" y="1"/>
                  </a:moveTo>
                  <a:lnTo>
                    <a:pt x="1418" y="1"/>
                  </a:lnTo>
                  <a:cubicBezTo>
                    <a:pt x="1103" y="32"/>
                    <a:pt x="788" y="190"/>
                    <a:pt x="505" y="442"/>
                  </a:cubicBezTo>
                  <a:cubicBezTo>
                    <a:pt x="190" y="757"/>
                    <a:pt x="1" y="1166"/>
                    <a:pt x="1" y="1607"/>
                  </a:cubicBezTo>
                  <a:cubicBezTo>
                    <a:pt x="1" y="2048"/>
                    <a:pt x="158" y="2489"/>
                    <a:pt x="505" y="2805"/>
                  </a:cubicBezTo>
                  <a:cubicBezTo>
                    <a:pt x="788" y="3025"/>
                    <a:pt x="1103" y="3183"/>
                    <a:pt x="1450" y="3246"/>
                  </a:cubicBezTo>
                  <a:cubicBezTo>
                    <a:pt x="1072" y="2805"/>
                    <a:pt x="820" y="2206"/>
                    <a:pt x="820" y="1607"/>
                  </a:cubicBezTo>
                  <a:cubicBezTo>
                    <a:pt x="820" y="977"/>
                    <a:pt x="1072" y="442"/>
                    <a:pt x="141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1" name="Google Shape;4621;p63"/>
            <p:cNvSpPr/>
            <p:nvPr/>
          </p:nvSpPr>
          <p:spPr>
            <a:xfrm>
              <a:off x="-13366525" y="3485625"/>
              <a:ext cx="70125" cy="76425"/>
            </a:xfrm>
            <a:custGeom>
              <a:rect b="b" l="l" r="r" t="t"/>
              <a:pathLst>
                <a:path extrusionOk="0" h="3057" w="2805">
                  <a:moveTo>
                    <a:pt x="1072" y="0"/>
                  </a:moveTo>
                  <a:cubicBezTo>
                    <a:pt x="442" y="221"/>
                    <a:pt x="1" y="819"/>
                    <a:pt x="1" y="1512"/>
                  </a:cubicBezTo>
                  <a:cubicBezTo>
                    <a:pt x="1" y="2237"/>
                    <a:pt x="442" y="2836"/>
                    <a:pt x="1072" y="3056"/>
                  </a:cubicBezTo>
                  <a:cubicBezTo>
                    <a:pt x="1702" y="2962"/>
                    <a:pt x="2301" y="2867"/>
                    <a:pt x="2805" y="2710"/>
                  </a:cubicBezTo>
                  <a:cubicBezTo>
                    <a:pt x="2616" y="2363"/>
                    <a:pt x="2490" y="1953"/>
                    <a:pt x="2490" y="1512"/>
                  </a:cubicBezTo>
                  <a:cubicBezTo>
                    <a:pt x="2490" y="1071"/>
                    <a:pt x="2616" y="693"/>
                    <a:pt x="2805" y="347"/>
                  </a:cubicBezTo>
                  <a:cubicBezTo>
                    <a:pt x="2301" y="189"/>
                    <a:pt x="1702" y="63"/>
                    <a:pt x="1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22" name="Google Shape;4622;p63"/>
          <p:cNvGrpSpPr/>
          <p:nvPr/>
        </p:nvGrpSpPr>
        <p:grpSpPr>
          <a:xfrm>
            <a:off x="6404071" y="1562188"/>
            <a:ext cx="276256" cy="275650"/>
            <a:chOff x="-12643475" y="3212300"/>
            <a:chExt cx="353675" cy="352900"/>
          </a:xfrm>
        </p:grpSpPr>
        <p:sp>
          <p:nvSpPr>
            <p:cNvPr id="4623" name="Google Shape;4623;p63"/>
            <p:cNvSpPr/>
            <p:nvPr/>
          </p:nvSpPr>
          <p:spPr>
            <a:xfrm>
              <a:off x="-12372525" y="3517125"/>
              <a:ext cx="20500" cy="48075"/>
            </a:xfrm>
            <a:custGeom>
              <a:rect b="b" l="l" r="r" t="t"/>
              <a:pathLst>
                <a:path extrusionOk="0" h="1923" w="820">
                  <a:moveTo>
                    <a:pt x="0" y="0"/>
                  </a:moveTo>
                  <a:lnTo>
                    <a:pt x="0" y="1513"/>
                  </a:lnTo>
                  <a:cubicBezTo>
                    <a:pt x="0" y="1765"/>
                    <a:pt x="189" y="1922"/>
                    <a:pt x="410" y="1922"/>
                  </a:cubicBezTo>
                  <a:cubicBezTo>
                    <a:pt x="662" y="1922"/>
                    <a:pt x="819" y="1702"/>
                    <a:pt x="819" y="1513"/>
                  </a:cubicBezTo>
                  <a:lnTo>
                    <a:pt x="819" y="0"/>
                  </a:lnTo>
                  <a:cubicBezTo>
                    <a:pt x="662" y="126"/>
                    <a:pt x="567" y="221"/>
                    <a:pt x="410" y="221"/>
                  </a:cubicBezTo>
                  <a:cubicBezTo>
                    <a:pt x="189" y="221"/>
                    <a:pt x="126" y="126"/>
                    <a:pt x="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4" name="Google Shape;4624;p63"/>
            <p:cNvSpPr/>
            <p:nvPr/>
          </p:nvSpPr>
          <p:spPr>
            <a:xfrm>
              <a:off x="-12581250" y="3480900"/>
              <a:ext cx="63025" cy="21275"/>
            </a:xfrm>
            <a:custGeom>
              <a:rect b="b" l="l" r="r" t="t"/>
              <a:pathLst>
                <a:path extrusionOk="0" h="851" w="2521">
                  <a:moveTo>
                    <a:pt x="0" y="0"/>
                  </a:moveTo>
                  <a:lnTo>
                    <a:pt x="0" y="851"/>
                  </a:lnTo>
                  <a:lnTo>
                    <a:pt x="2521" y="851"/>
                  </a:lnTo>
                  <a:lnTo>
                    <a:pt x="252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5" name="Google Shape;4625;p63"/>
            <p:cNvSpPr/>
            <p:nvPr/>
          </p:nvSpPr>
          <p:spPr>
            <a:xfrm>
              <a:off x="-12643475" y="3398975"/>
              <a:ext cx="186700" cy="166225"/>
            </a:xfrm>
            <a:custGeom>
              <a:rect b="b" l="l" r="r" t="t"/>
              <a:pathLst>
                <a:path extrusionOk="0" h="6649" w="7468">
                  <a:moveTo>
                    <a:pt x="5419" y="2458"/>
                  </a:moveTo>
                  <a:cubicBezTo>
                    <a:pt x="5671" y="2458"/>
                    <a:pt x="5860" y="2647"/>
                    <a:pt x="5860" y="2899"/>
                  </a:cubicBezTo>
                  <a:lnTo>
                    <a:pt x="5860" y="4537"/>
                  </a:lnTo>
                  <a:cubicBezTo>
                    <a:pt x="5860" y="4789"/>
                    <a:pt x="5671" y="4978"/>
                    <a:pt x="5419" y="4978"/>
                  </a:cubicBezTo>
                  <a:lnTo>
                    <a:pt x="2080" y="4978"/>
                  </a:lnTo>
                  <a:cubicBezTo>
                    <a:pt x="1859" y="4978"/>
                    <a:pt x="1639" y="4789"/>
                    <a:pt x="1639" y="4537"/>
                  </a:cubicBezTo>
                  <a:lnTo>
                    <a:pt x="1639" y="2899"/>
                  </a:lnTo>
                  <a:cubicBezTo>
                    <a:pt x="1639" y="2647"/>
                    <a:pt x="1859" y="2458"/>
                    <a:pt x="2080" y="2458"/>
                  </a:cubicBezTo>
                  <a:close/>
                  <a:moveTo>
                    <a:pt x="1639" y="1"/>
                  </a:moveTo>
                  <a:lnTo>
                    <a:pt x="1639" y="977"/>
                  </a:lnTo>
                  <a:lnTo>
                    <a:pt x="662" y="1450"/>
                  </a:lnTo>
                  <a:cubicBezTo>
                    <a:pt x="221" y="1639"/>
                    <a:pt x="0" y="2080"/>
                    <a:pt x="0" y="2552"/>
                  </a:cubicBezTo>
                  <a:lnTo>
                    <a:pt x="0" y="5356"/>
                  </a:lnTo>
                  <a:cubicBezTo>
                    <a:pt x="0" y="6049"/>
                    <a:pt x="536" y="6648"/>
                    <a:pt x="1261" y="6648"/>
                  </a:cubicBezTo>
                  <a:lnTo>
                    <a:pt x="6270" y="6648"/>
                  </a:lnTo>
                  <a:cubicBezTo>
                    <a:pt x="6931" y="6648"/>
                    <a:pt x="7467" y="6049"/>
                    <a:pt x="7467" y="5388"/>
                  </a:cubicBezTo>
                  <a:lnTo>
                    <a:pt x="7467" y="2584"/>
                  </a:lnTo>
                  <a:cubicBezTo>
                    <a:pt x="7467" y="2111"/>
                    <a:pt x="7215" y="1670"/>
                    <a:pt x="6805" y="1481"/>
                  </a:cubicBezTo>
                  <a:lnTo>
                    <a:pt x="5829" y="1009"/>
                  </a:lnTo>
                  <a:lnTo>
                    <a:pt x="582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6" name="Google Shape;4626;p63"/>
            <p:cNvSpPr/>
            <p:nvPr/>
          </p:nvSpPr>
          <p:spPr>
            <a:xfrm>
              <a:off x="-12431600" y="3212300"/>
              <a:ext cx="141800" cy="137075"/>
            </a:xfrm>
            <a:custGeom>
              <a:rect b="b" l="l" r="r" t="t"/>
              <a:pathLst>
                <a:path extrusionOk="0" h="5483" w="5672">
                  <a:moveTo>
                    <a:pt x="2741" y="1"/>
                  </a:moveTo>
                  <a:cubicBezTo>
                    <a:pt x="1481" y="1"/>
                    <a:pt x="378" y="883"/>
                    <a:pt x="0" y="2017"/>
                  </a:cubicBezTo>
                  <a:lnTo>
                    <a:pt x="2300" y="3845"/>
                  </a:lnTo>
                  <a:lnTo>
                    <a:pt x="2300" y="2143"/>
                  </a:lnTo>
                  <a:cubicBezTo>
                    <a:pt x="2300" y="1891"/>
                    <a:pt x="2521" y="1702"/>
                    <a:pt x="2741" y="1702"/>
                  </a:cubicBezTo>
                  <a:cubicBezTo>
                    <a:pt x="2993" y="1702"/>
                    <a:pt x="3151" y="1891"/>
                    <a:pt x="3151" y="2143"/>
                  </a:cubicBezTo>
                  <a:lnTo>
                    <a:pt x="3151" y="5483"/>
                  </a:lnTo>
                  <a:lnTo>
                    <a:pt x="5608" y="3561"/>
                  </a:lnTo>
                  <a:lnTo>
                    <a:pt x="5608" y="2931"/>
                  </a:lnTo>
                  <a:cubicBezTo>
                    <a:pt x="5671" y="1324"/>
                    <a:pt x="4348" y="1"/>
                    <a:pt x="274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7" name="Google Shape;4627;p63"/>
            <p:cNvSpPr/>
            <p:nvPr/>
          </p:nvSpPr>
          <p:spPr>
            <a:xfrm>
              <a:off x="-12352050" y="3326525"/>
              <a:ext cx="62250" cy="104775"/>
            </a:xfrm>
            <a:custGeom>
              <a:rect b="b" l="l" r="r" t="t"/>
              <a:pathLst>
                <a:path extrusionOk="0" h="4191" w="2490">
                  <a:moveTo>
                    <a:pt x="2489" y="0"/>
                  </a:moveTo>
                  <a:lnTo>
                    <a:pt x="0" y="1890"/>
                  </a:lnTo>
                  <a:lnTo>
                    <a:pt x="0" y="4190"/>
                  </a:lnTo>
                  <a:lnTo>
                    <a:pt x="2489" y="2300"/>
                  </a:lnTo>
                  <a:lnTo>
                    <a:pt x="248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8" name="Google Shape;4628;p63"/>
            <p:cNvSpPr/>
            <p:nvPr/>
          </p:nvSpPr>
          <p:spPr>
            <a:xfrm>
              <a:off x="-12434750" y="3285550"/>
              <a:ext cx="62250" cy="104000"/>
            </a:xfrm>
            <a:custGeom>
              <a:rect b="b" l="l" r="r" t="t"/>
              <a:pathLst>
                <a:path extrusionOk="0" h="4160" w="2490">
                  <a:moveTo>
                    <a:pt x="0" y="1"/>
                  </a:moveTo>
                  <a:lnTo>
                    <a:pt x="0" y="2269"/>
                  </a:lnTo>
                  <a:lnTo>
                    <a:pt x="2489" y="4160"/>
                  </a:lnTo>
                  <a:lnTo>
                    <a:pt x="2489" y="1891"/>
                  </a:lnTo>
                  <a:lnTo>
                    <a:pt x="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9" name="Google Shape;4629;p63"/>
            <p:cNvSpPr/>
            <p:nvPr/>
          </p:nvSpPr>
          <p:spPr>
            <a:xfrm>
              <a:off x="-12352050" y="3409225"/>
              <a:ext cx="62250" cy="107925"/>
            </a:xfrm>
            <a:custGeom>
              <a:rect b="b" l="l" r="r" t="t"/>
              <a:pathLst>
                <a:path extrusionOk="0" h="4317" w="2490">
                  <a:moveTo>
                    <a:pt x="2489" y="0"/>
                  </a:moveTo>
                  <a:lnTo>
                    <a:pt x="0" y="1859"/>
                  </a:lnTo>
                  <a:lnTo>
                    <a:pt x="0" y="4316"/>
                  </a:lnTo>
                  <a:lnTo>
                    <a:pt x="1607" y="2678"/>
                  </a:lnTo>
                  <a:cubicBezTo>
                    <a:pt x="2174" y="2142"/>
                    <a:pt x="2489" y="1418"/>
                    <a:pt x="2489" y="630"/>
                  </a:cubicBezTo>
                  <a:lnTo>
                    <a:pt x="248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0" name="Google Shape;4630;p63"/>
            <p:cNvSpPr/>
            <p:nvPr/>
          </p:nvSpPr>
          <p:spPr>
            <a:xfrm>
              <a:off x="-12434750" y="3368250"/>
              <a:ext cx="62250" cy="148900"/>
            </a:xfrm>
            <a:custGeom>
              <a:rect b="b" l="l" r="r" t="t"/>
              <a:pathLst>
                <a:path extrusionOk="0" h="5956" w="2490">
                  <a:moveTo>
                    <a:pt x="0" y="1"/>
                  </a:moveTo>
                  <a:lnTo>
                    <a:pt x="0" y="2269"/>
                  </a:lnTo>
                  <a:cubicBezTo>
                    <a:pt x="0" y="3057"/>
                    <a:pt x="315" y="3781"/>
                    <a:pt x="851" y="4317"/>
                  </a:cubicBezTo>
                  <a:lnTo>
                    <a:pt x="2489" y="5955"/>
                  </a:lnTo>
                  <a:lnTo>
                    <a:pt x="2489" y="1860"/>
                  </a:lnTo>
                  <a:lnTo>
                    <a:pt x="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1" name="Google Shape;4631;p63"/>
            <p:cNvSpPr/>
            <p:nvPr/>
          </p:nvSpPr>
          <p:spPr>
            <a:xfrm>
              <a:off x="-12623000" y="3336750"/>
              <a:ext cx="145725" cy="40975"/>
            </a:xfrm>
            <a:custGeom>
              <a:rect b="b" l="l" r="r" t="t"/>
              <a:pathLst>
                <a:path extrusionOk="0" h="1639" w="5829">
                  <a:moveTo>
                    <a:pt x="820" y="1"/>
                  </a:moveTo>
                  <a:cubicBezTo>
                    <a:pt x="347" y="1"/>
                    <a:pt x="1" y="347"/>
                    <a:pt x="1" y="820"/>
                  </a:cubicBezTo>
                  <a:cubicBezTo>
                    <a:pt x="1" y="1292"/>
                    <a:pt x="410" y="1639"/>
                    <a:pt x="820" y="1639"/>
                  </a:cubicBezTo>
                  <a:lnTo>
                    <a:pt x="5010" y="1639"/>
                  </a:lnTo>
                  <a:cubicBezTo>
                    <a:pt x="5482" y="1639"/>
                    <a:pt x="5829" y="1292"/>
                    <a:pt x="5829" y="820"/>
                  </a:cubicBezTo>
                  <a:cubicBezTo>
                    <a:pt x="5829" y="347"/>
                    <a:pt x="5482" y="1"/>
                    <a:pt x="501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32" name="Google Shape;4632;p63"/>
          <p:cNvGrpSpPr/>
          <p:nvPr/>
        </p:nvGrpSpPr>
        <p:grpSpPr>
          <a:xfrm>
            <a:off x="6404071" y="2008106"/>
            <a:ext cx="276256" cy="258505"/>
            <a:chOff x="-12643475" y="3657325"/>
            <a:chExt cx="353675" cy="330950"/>
          </a:xfrm>
        </p:grpSpPr>
        <p:sp>
          <p:nvSpPr>
            <p:cNvPr id="4633" name="Google Shape;4633;p63"/>
            <p:cNvSpPr/>
            <p:nvPr/>
          </p:nvSpPr>
          <p:spPr>
            <a:xfrm>
              <a:off x="-12580475" y="3719550"/>
              <a:ext cx="19725" cy="19700"/>
            </a:xfrm>
            <a:custGeom>
              <a:rect b="b" l="l" r="r" t="t"/>
              <a:pathLst>
                <a:path extrusionOk="0" h="788" w="789">
                  <a:moveTo>
                    <a:pt x="379" y="0"/>
                  </a:moveTo>
                  <a:cubicBezTo>
                    <a:pt x="190" y="0"/>
                    <a:pt x="1" y="189"/>
                    <a:pt x="1" y="410"/>
                  </a:cubicBezTo>
                  <a:cubicBezTo>
                    <a:pt x="1" y="599"/>
                    <a:pt x="190" y="788"/>
                    <a:pt x="379" y="788"/>
                  </a:cubicBezTo>
                  <a:cubicBezTo>
                    <a:pt x="599" y="788"/>
                    <a:pt x="788" y="599"/>
                    <a:pt x="788" y="410"/>
                  </a:cubicBezTo>
                  <a:cubicBezTo>
                    <a:pt x="788" y="189"/>
                    <a:pt x="599" y="0"/>
                    <a:pt x="37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4" name="Google Shape;4634;p63"/>
            <p:cNvSpPr/>
            <p:nvPr/>
          </p:nvSpPr>
          <p:spPr>
            <a:xfrm>
              <a:off x="-12456800" y="3719550"/>
              <a:ext cx="19700" cy="19700"/>
            </a:xfrm>
            <a:custGeom>
              <a:rect b="b" l="l" r="r" t="t"/>
              <a:pathLst>
                <a:path extrusionOk="0" h="788" w="788">
                  <a:moveTo>
                    <a:pt x="410" y="0"/>
                  </a:moveTo>
                  <a:cubicBezTo>
                    <a:pt x="189" y="0"/>
                    <a:pt x="0" y="189"/>
                    <a:pt x="0" y="410"/>
                  </a:cubicBezTo>
                  <a:cubicBezTo>
                    <a:pt x="0" y="599"/>
                    <a:pt x="189" y="788"/>
                    <a:pt x="410" y="788"/>
                  </a:cubicBezTo>
                  <a:cubicBezTo>
                    <a:pt x="630" y="788"/>
                    <a:pt x="788" y="599"/>
                    <a:pt x="788" y="410"/>
                  </a:cubicBezTo>
                  <a:cubicBezTo>
                    <a:pt x="788" y="189"/>
                    <a:pt x="630" y="0"/>
                    <a:pt x="41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5" name="Google Shape;4635;p63"/>
            <p:cNvSpPr/>
            <p:nvPr/>
          </p:nvSpPr>
          <p:spPr>
            <a:xfrm>
              <a:off x="-12643475" y="3657325"/>
              <a:ext cx="268600" cy="144950"/>
            </a:xfrm>
            <a:custGeom>
              <a:rect b="b" l="l" r="r" t="t"/>
              <a:pathLst>
                <a:path extrusionOk="0" h="5798" w="10744">
                  <a:moveTo>
                    <a:pt x="2899" y="1670"/>
                  </a:moveTo>
                  <a:cubicBezTo>
                    <a:pt x="3592" y="1670"/>
                    <a:pt x="4159" y="2205"/>
                    <a:pt x="4159" y="2899"/>
                  </a:cubicBezTo>
                  <a:cubicBezTo>
                    <a:pt x="4159" y="3560"/>
                    <a:pt x="3623" y="4159"/>
                    <a:pt x="2899" y="4159"/>
                  </a:cubicBezTo>
                  <a:cubicBezTo>
                    <a:pt x="2237" y="4159"/>
                    <a:pt x="1639" y="3592"/>
                    <a:pt x="1639" y="2899"/>
                  </a:cubicBezTo>
                  <a:cubicBezTo>
                    <a:pt x="1639" y="2205"/>
                    <a:pt x="2206" y="1670"/>
                    <a:pt x="2899" y="1670"/>
                  </a:cubicBezTo>
                  <a:close/>
                  <a:moveTo>
                    <a:pt x="7877" y="1670"/>
                  </a:moveTo>
                  <a:cubicBezTo>
                    <a:pt x="8538" y="1670"/>
                    <a:pt x="9137" y="2205"/>
                    <a:pt x="9137" y="2899"/>
                  </a:cubicBezTo>
                  <a:cubicBezTo>
                    <a:pt x="9137" y="3560"/>
                    <a:pt x="8570" y="4159"/>
                    <a:pt x="7877" y="4159"/>
                  </a:cubicBezTo>
                  <a:cubicBezTo>
                    <a:pt x="7215" y="4159"/>
                    <a:pt x="6616" y="3592"/>
                    <a:pt x="6616" y="2899"/>
                  </a:cubicBezTo>
                  <a:cubicBezTo>
                    <a:pt x="6616" y="2205"/>
                    <a:pt x="7152" y="1670"/>
                    <a:pt x="7877" y="1670"/>
                  </a:cubicBezTo>
                  <a:close/>
                  <a:moveTo>
                    <a:pt x="2899" y="0"/>
                  </a:moveTo>
                  <a:cubicBezTo>
                    <a:pt x="1292" y="0"/>
                    <a:pt x="32" y="1323"/>
                    <a:pt x="32" y="2899"/>
                  </a:cubicBezTo>
                  <a:cubicBezTo>
                    <a:pt x="0" y="4505"/>
                    <a:pt x="1292" y="5797"/>
                    <a:pt x="2899" y="5797"/>
                  </a:cubicBezTo>
                  <a:cubicBezTo>
                    <a:pt x="3970" y="5797"/>
                    <a:pt x="4884" y="5198"/>
                    <a:pt x="5388" y="4379"/>
                  </a:cubicBezTo>
                  <a:cubicBezTo>
                    <a:pt x="5892" y="5230"/>
                    <a:pt x="6805" y="5797"/>
                    <a:pt x="7877" y="5797"/>
                  </a:cubicBezTo>
                  <a:cubicBezTo>
                    <a:pt x="9483" y="5797"/>
                    <a:pt x="10744" y="4505"/>
                    <a:pt x="10744" y="2899"/>
                  </a:cubicBezTo>
                  <a:cubicBezTo>
                    <a:pt x="10744" y="1260"/>
                    <a:pt x="9452" y="0"/>
                    <a:pt x="7877" y="0"/>
                  </a:cubicBezTo>
                  <a:cubicBezTo>
                    <a:pt x="6805" y="0"/>
                    <a:pt x="5892" y="599"/>
                    <a:pt x="5388" y="1418"/>
                  </a:cubicBezTo>
                  <a:cubicBezTo>
                    <a:pt x="4884" y="567"/>
                    <a:pt x="3970" y="0"/>
                    <a:pt x="289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6" name="Google Shape;4636;p63"/>
            <p:cNvSpPr/>
            <p:nvPr/>
          </p:nvSpPr>
          <p:spPr>
            <a:xfrm>
              <a:off x="-12581250" y="3905425"/>
              <a:ext cx="62250" cy="20500"/>
            </a:xfrm>
            <a:custGeom>
              <a:rect b="b" l="l" r="r" t="t"/>
              <a:pathLst>
                <a:path extrusionOk="0" h="820" w="2490">
                  <a:moveTo>
                    <a:pt x="0" y="0"/>
                  </a:moveTo>
                  <a:lnTo>
                    <a:pt x="0" y="819"/>
                  </a:lnTo>
                  <a:lnTo>
                    <a:pt x="2489" y="819"/>
                  </a:lnTo>
                  <a:lnTo>
                    <a:pt x="248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7" name="Google Shape;4637;p63"/>
            <p:cNvSpPr/>
            <p:nvPr/>
          </p:nvSpPr>
          <p:spPr>
            <a:xfrm>
              <a:off x="-12643475" y="3802250"/>
              <a:ext cx="269400" cy="185900"/>
            </a:xfrm>
            <a:custGeom>
              <a:rect b="b" l="l" r="r" t="t"/>
              <a:pathLst>
                <a:path extrusionOk="0" h="7436" w="10776">
                  <a:moveTo>
                    <a:pt x="7057" y="1670"/>
                  </a:moveTo>
                  <a:cubicBezTo>
                    <a:pt x="7278" y="1670"/>
                    <a:pt x="7436" y="1859"/>
                    <a:pt x="7436" y="2048"/>
                  </a:cubicBezTo>
                  <a:cubicBezTo>
                    <a:pt x="7436" y="2300"/>
                    <a:pt x="7247" y="2489"/>
                    <a:pt x="7057" y="2489"/>
                  </a:cubicBezTo>
                  <a:cubicBezTo>
                    <a:pt x="6805" y="2489"/>
                    <a:pt x="6616" y="2300"/>
                    <a:pt x="6616" y="2048"/>
                  </a:cubicBezTo>
                  <a:cubicBezTo>
                    <a:pt x="6616" y="1859"/>
                    <a:pt x="6805" y="1670"/>
                    <a:pt x="7057" y="1670"/>
                  </a:cubicBezTo>
                  <a:close/>
                  <a:moveTo>
                    <a:pt x="8696" y="1670"/>
                  </a:moveTo>
                  <a:cubicBezTo>
                    <a:pt x="8948" y="1670"/>
                    <a:pt x="9137" y="1859"/>
                    <a:pt x="9137" y="2048"/>
                  </a:cubicBezTo>
                  <a:cubicBezTo>
                    <a:pt x="9137" y="2300"/>
                    <a:pt x="8948" y="2489"/>
                    <a:pt x="8696" y="2489"/>
                  </a:cubicBezTo>
                  <a:cubicBezTo>
                    <a:pt x="8475" y="2489"/>
                    <a:pt x="8318" y="2300"/>
                    <a:pt x="8318" y="2048"/>
                  </a:cubicBezTo>
                  <a:cubicBezTo>
                    <a:pt x="8255" y="1859"/>
                    <a:pt x="8475" y="1670"/>
                    <a:pt x="8696" y="1670"/>
                  </a:cubicBezTo>
                  <a:close/>
                  <a:moveTo>
                    <a:pt x="5388" y="3277"/>
                  </a:moveTo>
                  <a:cubicBezTo>
                    <a:pt x="5640" y="3277"/>
                    <a:pt x="5829" y="3466"/>
                    <a:pt x="5829" y="3686"/>
                  </a:cubicBezTo>
                  <a:lnTo>
                    <a:pt x="5829" y="5356"/>
                  </a:lnTo>
                  <a:cubicBezTo>
                    <a:pt x="5829" y="5608"/>
                    <a:pt x="5640" y="5797"/>
                    <a:pt x="5388" y="5797"/>
                  </a:cubicBezTo>
                  <a:lnTo>
                    <a:pt x="2080" y="5797"/>
                  </a:lnTo>
                  <a:cubicBezTo>
                    <a:pt x="1859" y="5797"/>
                    <a:pt x="1639" y="5608"/>
                    <a:pt x="1639" y="5356"/>
                  </a:cubicBezTo>
                  <a:lnTo>
                    <a:pt x="1639" y="3686"/>
                  </a:lnTo>
                  <a:cubicBezTo>
                    <a:pt x="1639" y="3466"/>
                    <a:pt x="1859" y="3277"/>
                    <a:pt x="2080" y="3277"/>
                  </a:cubicBezTo>
                  <a:close/>
                  <a:moveTo>
                    <a:pt x="5230" y="0"/>
                  </a:moveTo>
                  <a:cubicBezTo>
                    <a:pt x="4600" y="504"/>
                    <a:pt x="3781" y="819"/>
                    <a:pt x="2899" y="819"/>
                  </a:cubicBezTo>
                  <a:cubicBezTo>
                    <a:pt x="2080" y="819"/>
                    <a:pt x="1324" y="536"/>
                    <a:pt x="756" y="126"/>
                  </a:cubicBezTo>
                  <a:cubicBezTo>
                    <a:pt x="315" y="315"/>
                    <a:pt x="32" y="756"/>
                    <a:pt x="32" y="1260"/>
                  </a:cubicBezTo>
                  <a:lnTo>
                    <a:pt x="32" y="6206"/>
                  </a:lnTo>
                  <a:cubicBezTo>
                    <a:pt x="0" y="6900"/>
                    <a:pt x="536" y="7435"/>
                    <a:pt x="1261" y="7435"/>
                  </a:cubicBezTo>
                  <a:lnTo>
                    <a:pt x="9515" y="7435"/>
                  </a:lnTo>
                  <a:cubicBezTo>
                    <a:pt x="10208" y="7435"/>
                    <a:pt x="10775" y="6900"/>
                    <a:pt x="10775" y="6206"/>
                  </a:cubicBezTo>
                  <a:lnTo>
                    <a:pt x="10775" y="1260"/>
                  </a:lnTo>
                  <a:cubicBezTo>
                    <a:pt x="10775" y="756"/>
                    <a:pt x="10460" y="315"/>
                    <a:pt x="10082" y="126"/>
                  </a:cubicBezTo>
                  <a:cubicBezTo>
                    <a:pt x="9452" y="536"/>
                    <a:pt x="8727" y="819"/>
                    <a:pt x="7908" y="819"/>
                  </a:cubicBezTo>
                  <a:cubicBezTo>
                    <a:pt x="7057" y="819"/>
                    <a:pt x="6270" y="504"/>
                    <a:pt x="557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8" name="Google Shape;4638;p63"/>
            <p:cNvSpPr/>
            <p:nvPr/>
          </p:nvSpPr>
          <p:spPr>
            <a:xfrm>
              <a:off x="-12352850" y="3802125"/>
              <a:ext cx="63050" cy="186150"/>
            </a:xfrm>
            <a:custGeom>
              <a:rect b="b" l="l" r="r" t="t"/>
              <a:pathLst>
                <a:path extrusionOk="0" h="7446" w="2522">
                  <a:moveTo>
                    <a:pt x="2092" y="0"/>
                  </a:moveTo>
                  <a:cubicBezTo>
                    <a:pt x="2035" y="0"/>
                    <a:pt x="1976" y="10"/>
                    <a:pt x="1923" y="37"/>
                  </a:cubicBezTo>
                  <a:lnTo>
                    <a:pt x="1" y="982"/>
                  </a:lnTo>
                  <a:lnTo>
                    <a:pt x="1" y="6464"/>
                  </a:lnTo>
                  <a:lnTo>
                    <a:pt x="1923" y="7409"/>
                  </a:lnTo>
                  <a:cubicBezTo>
                    <a:pt x="1976" y="7435"/>
                    <a:pt x="2035" y="7445"/>
                    <a:pt x="2092" y="7445"/>
                  </a:cubicBezTo>
                  <a:cubicBezTo>
                    <a:pt x="2170" y="7445"/>
                    <a:pt x="2246" y="7427"/>
                    <a:pt x="2301" y="7409"/>
                  </a:cubicBezTo>
                  <a:cubicBezTo>
                    <a:pt x="2427" y="7314"/>
                    <a:pt x="2521" y="7220"/>
                    <a:pt x="2521" y="7062"/>
                  </a:cubicBezTo>
                  <a:lnTo>
                    <a:pt x="2521" y="415"/>
                  </a:lnTo>
                  <a:cubicBezTo>
                    <a:pt x="2521" y="257"/>
                    <a:pt x="2427" y="131"/>
                    <a:pt x="2301" y="37"/>
                  </a:cubicBezTo>
                  <a:cubicBezTo>
                    <a:pt x="2246" y="18"/>
                    <a:pt x="2170" y="0"/>
                    <a:pt x="209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39" name="Google Shape;4639;p63"/>
          <p:cNvGrpSpPr/>
          <p:nvPr/>
        </p:nvGrpSpPr>
        <p:grpSpPr>
          <a:xfrm>
            <a:off x="8148511" y="1562500"/>
            <a:ext cx="275631" cy="275025"/>
            <a:chOff x="-10857925" y="3213875"/>
            <a:chExt cx="352875" cy="352100"/>
          </a:xfrm>
        </p:grpSpPr>
        <p:sp>
          <p:nvSpPr>
            <p:cNvPr id="4640" name="Google Shape;4640;p63"/>
            <p:cNvSpPr/>
            <p:nvPr/>
          </p:nvSpPr>
          <p:spPr>
            <a:xfrm>
              <a:off x="-10759475" y="3265875"/>
              <a:ext cx="64600" cy="87450"/>
            </a:xfrm>
            <a:custGeom>
              <a:rect b="b" l="l" r="r" t="t"/>
              <a:pathLst>
                <a:path extrusionOk="0" h="3498" w="2584">
                  <a:moveTo>
                    <a:pt x="1702" y="0"/>
                  </a:moveTo>
                  <a:lnTo>
                    <a:pt x="0" y="1418"/>
                  </a:lnTo>
                  <a:lnTo>
                    <a:pt x="2584" y="3497"/>
                  </a:lnTo>
                  <a:cubicBezTo>
                    <a:pt x="2458" y="2111"/>
                    <a:pt x="2143" y="914"/>
                    <a:pt x="170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1" name="Google Shape;4641;p63"/>
            <p:cNvSpPr/>
            <p:nvPr/>
          </p:nvSpPr>
          <p:spPr>
            <a:xfrm>
              <a:off x="-10857925" y="3265075"/>
              <a:ext cx="64600" cy="87450"/>
            </a:xfrm>
            <a:custGeom>
              <a:rect b="b" l="l" r="r" t="t"/>
              <a:pathLst>
                <a:path extrusionOk="0" h="3498" w="2584">
                  <a:moveTo>
                    <a:pt x="882" y="1"/>
                  </a:moveTo>
                  <a:cubicBezTo>
                    <a:pt x="441" y="946"/>
                    <a:pt x="189" y="2143"/>
                    <a:pt x="0" y="3498"/>
                  </a:cubicBezTo>
                  <a:lnTo>
                    <a:pt x="2584" y="1418"/>
                  </a:lnTo>
                  <a:lnTo>
                    <a:pt x="88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2" name="Google Shape;4642;p63"/>
            <p:cNvSpPr/>
            <p:nvPr/>
          </p:nvSpPr>
          <p:spPr>
            <a:xfrm>
              <a:off x="-10850050" y="3313925"/>
              <a:ext cx="148100" cy="65375"/>
            </a:xfrm>
            <a:custGeom>
              <a:rect b="b" l="l" r="r" t="t"/>
              <a:pathLst>
                <a:path extrusionOk="0" h="2615" w="5924">
                  <a:moveTo>
                    <a:pt x="2993" y="0"/>
                  </a:moveTo>
                  <a:lnTo>
                    <a:pt x="0" y="2363"/>
                  </a:lnTo>
                  <a:cubicBezTo>
                    <a:pt x="221" y="2520"/>
                    <a:pt x="410" y="2615"/>
                    <a:pt x="693" y="2615"/>
                  </a:cubicBezTo>
                  <a:lnTo>
                    <a:pt x="5261" y="2615"/>
                  </a:lnTo>
                  <a:cubicBezTo>
                    <a:pt x="5482" y="2615"/>
                    <a:pt x="5734" y="2520"/>
                    <a:pt x="5923" y="2363"/>
                  </a:cubicBezTo>
                  <a:lnTo>
                    <a:pt x="299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3" name="Google Shape;4643;p63"/>
            <p:cNvSpPr/>
            <p:nvPr/>
          </p:nvSpPr>
          <p:spPr>
            <a:xfrm>
              <a:off x="-10857925" y="3391900"/>
              <a:ext cx="165425" cy="133125"/>
            </a:xfrm>
            <a:custGeom>
              <a:rect b="b" l="l" r="r" t="t"/>
              <a:pathLst>
                <a:path extrusionOk="0" h="5325" w="6617">
                  <a:moveTo>
                    <a:pt x="6616" y="0"/>
                  </a:moveTo>
                  <a:cubicBezTo>
                    <a:pt x="6301" y="189"/>
                    <a:pt x="5986" y="315"/>
                    <a:pt x="5608" y="315"/>
                  </a:cubicBezTo>
                  <a:lnTo>
                    <a:pt x="1040" y="315"/>
                  </a:lnTo>
                  <a:cubicBezTo>
                    <a:pt x="662" y="315"/>
                    <a:pt x="284" y="189"/>
                    <a:pt x="32" y="0"/>
                  </a:cubicBezTo>
                  <a:lnTo>
                    <a:pt x="32" y="0"/>
                  </a:lnTo>
                  <a:cubicBezTo>
                    <a:pt x="0" y="1449"/>
                    <a:pt x="221" y="2867"/>
                    <a:pt x="630" y="4001"/>
                  </a:cubicBezTo>
                  <a:cubicBezTo>
                    <a:pt x="914" y="4757"/>
                    <a:pt x="1638" y="5324"/>
                    <a:pt x="2426" y="5324"/>
                  </a:cubicBezTo>
                  <a:lnTo>
                    <a:pt x="4001" y="5324"/>
                  </a:lnTo>
                  <a:cubicBezTo>
                    <a:pt x="4946" y="5324"/>
                    <a:pt x="5671" y="4789"/>
                    <a:pt x="5955" y="4001"/>
                  </a:cubicBezTo>
                  <a:cubicBezTo>
                    <a:pt x="6396" y="2867"/>
                    <a:pt x="6585" y="1449"/>
                    <a:pt x="661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4" name="Google Shape;4644;p63"/>
            <p:cNvSpPr/>
            <p:nvPr/>
          </p:nvSpPr>
          <p:spPr>
            <a:xfrm>
              <a:off x="-10824850" y="3213875"/>
              <a:ext cx="98475" cy="74850"/>
            </a:xfrm>
            <a:custGeom>
              <a:rect b="b" l="l" r="r" t="t"/>
              <a:pathLst>
                <a:path extrusionOk="0" h="2994" w="3939">
                  <a:moveTo>
                    <a:pt x="1954" y="1"/>
                  </a:moveTo>
                  <a:cubicBezTo>
                    <a:pt x="1198" y="1"/>
                    <a:pt x="536" y="505"/>
                    <a:pt x="0" y="1324"/>
                  </a:cubicBezTo>
                  <a:lnTo>
                    <a:pt x="1954" y="2994"/>
                  </a:lnTo>
                  <a:lnTo>
                    <a:pt x="3938" y="1324"/>
                  </a:lnTo>
                  <a:cubicBezTo>
                    <a:pt x="3371" y="505"/>
                    <a:pt x="2710" y="1"/>
                    <a:pt x="195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5" name="Google Shape;4645;p63"/>
            <p:cNvSpPr/>
            <p:nvPr/>
          </p:nvSpPr>
          <p:spPr>
            <a:xfrm>
              <a:off x="-10571250" y="3306825"/>
              <a:ext cx="64625" cy="87450"/>
            </a:xfrm>
            <a:custGeom>
              <a:rect b="b" l="l" r="r" t="t"/>
              <a:pathLst>
                <a:path extrusionOk="0" h="3498" w="2585">
                  <a:moveTo>
                    <a:pt x="1702" y="0"/>
                  </a:moveTo>
                  <a:lnTo>
                    <a:pt x="1" y="1418"/>
                  </a:lnTo>
                  <a:lnTo>
                    <a:pt x="2584" y="3498"/>
                  </a:lnTo>
                  <a:cubicBezTo>
                    <a:pt x="2458" y="2143"/>
                    <a:pt x="2143" y="914"/>
                    <a:pt x="170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6" name="Google Shape;4646;p63"/>
            <p:cNvSpPr/>
            <p:nvPr/>
          </p:nvSpPr>
          <p:spPr>
            <a:xfrm>
              <a:off x="-10669700" y="3306025"/>
              <a:ext cx="63825" cy="87475"/>
            </a:xfrm>
            <a:custGeom>
              <a:rect b="b" l="l" r="r" t="t"/>
              <a:pathLst>
                <a:path extrusionOk="0" h="3499" w="2553">
                  <a:moveTo>
                    <a:pt x="883" y="1"/>
                  </a:moveTo>
                  <a:cubicBezTo>
                    <a:pt x="442" y="946"/>
                    <a:pt x="127" y="2175"/>
                    <a:pt x="1" y="3498"/>
                  </a:cubicBezTo>
                  <a:lnTo>
                    <a:pt x="2553" y="1419"/>
                  </a:lnTo>
                  <a:lnTo>
                    <a:pt x="88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7" name="Google Shape;4647;p63"/>
            <p:cNvSpPr/>
            <p:nvPr/>
          </p:nvSpPr>
          <p:spPr>
            <a:xfrm>
              <a:off x="-10661825" y="3355650"/>
              <a:ext cx="148100" cy="64625"/>
            </a:xfrm>
            <a:custGeom>
              <a:rect b="b" l="l" r="r" t="t"/>
              <a:pathLst>
                <a:path extrusionOk="0" h="2585" w="5924">
                  <a:moveTo>
                    <a:pt x="2994" y="1"/>
                  </a:moveTo>
                  <a:lnTo>
                    <a:pt x="1" y="2364"/>
                  </a:lnTo>
                  <a:cubicBezTo>
                    <a:pt x="221" y="2521"/>
                    <a:pt x="410" y="2584"/>
                    <a:pt x="694" y="2584"/>
                  </a:cubicBezTo>
                  <a:lnTo>
                    <a:pt x="5231" y="2584"/>
                  </a:lnTo>
                  <a:cubicBezTo>
                    <a:pt x="5483" y="2584"/>
                    <a:pt x="5735" y="2521"/>
                    <a:pt x="5924" y="2364"/>
                  </a:cubicBezTo>
                  <a:lnTo>
                    <a:pt x="299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8" name="Google Shape;4648;p63"/>
            <p:cNvSpPr/>
            <p:nvPr/>
          </p:nvSpPr>
          <p:spPr>
            <a:xfrm>
              <a:off x="-10670475" y="3432850"/>
              <a:ext cx="165425" cy="133125"/>
            </a:xfrm>
            <a:custGeom>
              <a:rect b="b" l="l" r="r" t="t"/>
              <a:pathLst>
                <a:path extrusionOk="0" h="5325" w="6617">
                  <a:moveTo>
                    <a:pt x="6616" y="0"/>
                  </a:moveTo>
                  <a:cubicBezTo>
                    <a:pt x="6301" y="221"/>
                    <a:pt x="5986" y="315"/>
                    <a:pt x="5577" y="315"/>
                  </a:cubicBezTo>
                  <a:lnTo>
                    <a:pt x="1040" y="315"/>
                  </a:lnTo>
                  <a:cubicBezTo>
                    <a:pt x="630" y="315"/>
                    <a:pt x="284" y="221"/>
                    <a:pt x="0" y="0"/>
                  </a:cubicBezTo>
                  <a:lnTo>
                    <a:pt x="0" y="0"/>
                  </a:lnTo>
                  <a:cubicBezTo>
                    <a:pt x="0" y="1481"/>
                    <a:pt x="221" y="2930"/>
                    <a:pt x="630" y="4064"/>
                  </a:cubicBezTo>
                  <a:cubicBezTo>
                    <a:pt x="914" y="4821"/>
                    <a:pt x="1607" y="5325"/>
                    <a:pt x="2395" y="5325"/>
                  </a:cubicBezTo>
                  <a:lnTo>
                    <a:pt x="3970" y="5325"/>
                  </a:lnTo>
                  <a:cubicBezTo>
                    <a:pt x="4915" y="5325"/>
                    <a:pt x="5671" y="4852"/>
                    <a:pt x="5955" y="4064"/>
                  </a:cubicBezTo>
                  <a:cubicBezTo>
                    <a:pt x="6364" y="2930"/>
                    <a:pt x="6585" y="1481"/>
                    <a:pt x="661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9" name="Google Shape;4649;p63"/>
            <p:cNvSpPr/>
            <p:nvPr/>
          </p:nvSpPr>
          <p:spPr>
            <a:xfrm>
              <a:off x="-10638175" y="3254850"/>
              <a:ext cx="98475" cy="74850"/>
            </a:xfrm>
            <a:custGeom>
              <a:rect b="b" l="l" r="r" t="t"/>
              <a:pathLst>
                <a:path extrusionOk="0" h="2994" w="3939">
                  <a:moveTo>
                    <a:pt x="1985" y="0"/>
                  </a:moveTo>
                  <a:cubicBezTo>
                    <a:pt x="1229" y="0"/>
                    <a:pt x="567" y="504"/>
                    <a:pt x="0" y="1355"/>
                  </a:cubicBezTo>
                  <a:lnTo>
                    <a:pt x="1985" y="2993"/>
                  </a:lnTo>
                  <a:lnTo>
                    <a:pt x="3938" y="1355"/>
                  </a:lnTo>
                  <a:cubicBezTo>
                    <a:pt x="3403" y="504"/>
                    <a:pt x="2709" y="0"/>
                    <a:pt x="198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50" name="Google Shape;4650;p63"/>
          <p:cNvGrpSpPr/>
          <p:nvPr/>
        </p:nvGrpSpPr>
        <p:grpSpPr>
          <a:xfrm>
            <a:off x="6404120" y="2869470"/>
            <a:ext cx="276158" cy="274869"/>
            <a:chOff x="-9089725" y="3180200"/>
            <a:chExt cx="353550" cy="351900"/>
          </a:xfrm>
        </p:grpSpPr>
        <p:sp>
          <p:nvSpPr>
            <p:cNvPr id="4651" name="Google Shape;4651;p63"/>
            <p:cNvSpPr/>
            <p:nvPr/>
          </p:nvSpPr>
          <p:spPr>
            <a:xfrm>
              <a:off x="-9089725" y="3180200"/>
              <a:ext cx="165425" cy="250300"/>
            </a:xfrm>
            <a:custGeom>
              <a:rect b="b" l="l" r="r" t="t"/>
              <a:pathLst>
                <a:path extrusionOk="0" h="10012" w="6617">
                  <a:moveTo>
                    <a:pt x="2945" y="1"/>
                  </a:moveTo>
                  <a:cubicBezTo>
                    <a:pt x="2900" y="1"/>
                    <a:pt x="2854" y="8"/>
                    <a:pt x="2805" y="25"/>
                  </a:cubicBezTo>
                  <a:cubicBezTo>
                    <a:pt x="2647" y="56"/>
                    <a:pt x="2521" y="214"/>
                    <a:pt x="2521" y="434"/>
                  </a:cubicBezTo>
                  <a:lnTo>
                    <a:pt x="2521" y="6924"/>
                  </a:lnTo>
                  <a:cubicBezTo>
                    <a:pt x="2301" y="6767"/>
                    <a:pt x="2017" y="6704"/>
                    <a:pt x="1702" y="6704"/>
                  </a:cubicBezTo>
                  <a:cubicBezTo>
                    <a:pt x="788" y="6704"/>
                    <a:pt x="64" y="7428"/>
                    <a:pt x="64" y="8342"/>
                  </a:cubicBezTo>
                  <a:cubicBezTo>
                    <a:pt x="1" y="9256"/>
                    <a:pt x="757" y="10012"/>
                    <a:pt x="1671" y="10012"/>
                  </a:cubicBezTo>
                  <a:cubicBezTo>
                    <a:pt x="2584" y="10012"/>
                    <a:pt x="3309" y="9256"/>
                    <a:pt x="3309" y="8342"/>
                  </a:cubicBezTo>
                  <a:lnTo>
                    <a:pt x="3309" y="1820"/>
                  </a:lnTo>
                  <a:cubicBezTo>
                    <a:pt x="3907" y="2545"/>
                    <a:pt x="4632" y="3144"/>
                    <a:pt x="5294" y="3616"/>
                  </a:cubicBezTo>
                  <a:cubicBezTo>
                    <a:pt x="5609" y="3868"/>
                    <a:pt x="5798" y="4215"/>
                    <a:pt x="5798" y="4593"/>
                  </a:cubicBezTo>
                  <a:cubicBezTo>
                    <a:pt x="5798" y="5286"/>
                    <a:pt x="5262" y="5822"/>
                    <a:pt x="4537" y="5822"/>
                  </a:cubicBezTo>
                  <a:cubicBezTo>
                    <a:pt x="4317" y="5822"/>
                    <a:pt x="4159" y="6011"/>
                    <a:pt x="4159" y="6263"/>
                  </a:cubicBezTo>
                  <a:cubicBezTo>
                    <a:pt x="4159" y="6483"/>
                    <a:pt x="4348" y="6704"/>
                    <a:pt x="4537" y="6704"/>
                  </a:cubicBezTo>
                  <a:cubicBezTo>
                    <a:pt x="5672" y="6704"/>
                    <a:pt x="6617" y="5727"/>
                    <a:pt x="6617" y="4593"/>
                  </a:cubicBezTo>
                  <a:cubicBezTo>
                    <a:pt x="6617" y="3931"/>
                    <a:pt x="6302" y="3333"/>
                    <a:pt x="5798" y="2955"/>
                  </a:cubicBezTo>
                  <a:cubicBezTo>
                    <a:pt x="5042" y="2388"/>
                    <a:pt x="4317" y="1726"/>
                    <a:pt x="3750" y="907"/>
                  </a:cubicBezTo>
                  <a:lnTo>
                    <a:pt x="3277" y="182"/>
                  </a:lnTo>
                  <a:cubicBezTo>
                    <a:pt x="3184" y="65"/>
                    <a:pt x="3073" y="1"/>
                    <a:pt x="294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2" name="Google Shape;4652;p63"/>
            <p:cNvSpPr/>
            <p:nvPr/>
          </p:nvSpPr>
          <p:spPr>
            <a:xfrm>
              <a:off x="-8965275" y="3264575"/>
              <a:ext cx="229100" cy="267525"/>
            </a:xfrm>
            <a:custGeom>
              <a:rect b="b" l="l" r="r" t="t"/>
              <a:pathLst>
                <a:path extrusionOk="0" h="10701" w="9164">
                  <a:moveTo>
                    <a:pt x="8747" y="0"/>
                  </a:moveTo>
                  <a:cubicBezTo>
                    <a:pt x="8709" y="0"/>
                    <a:pt x="8671" y="7"/>
                    <a:pt x="8633" y="21"/>
                  </a:cubicBezTo>
                  <a:lnTo>
                    <a:pt x="2804" y="1659"/>
                  </a:lnTo>
                  <a:cubicBezTo>
                    <a:pt x="2584" y="1690"/>
                    <a:pt x="2489" y="1848"/>
                    <a:pt x="2489" y="2069"/>
                  </a:cubicBezTo>
                  <a:lnTo>
                    <a:pt x="2489" y="7645"/>
                  </a:lnTo>
                  <a:cubicBezTo>
                    <a:pt x="2237" y="7487"/>
                    <a:pt x="1985" y="7424"/>
                    <a:pt x="1670" y="7424"/>
                  </a:cubicBezTo>
                  <a:cubicBezTo>
                    <a:pt x="757" y="7424"/>
                    <a:pt x="1" y="8149"/>
                    <a:pt x="1" y="9063"/>
                  </a:cubicBezTo>
                  <a:cubicBezTo>
                    <a:pt x="1" y="9976"/>
                    <a:pt x="757" y="10701"/>
                    <a:pt x="1670" y="10701"/>
                  </a:cubicBezTo>
                  <a:cubicBezTo>
                    <a:pt x="2552" y="10701"/>
                    <a:pt x="3309" y="9976"/>
                    <a:pt x="3309" y="9063"/>
                  </a:cubicBezTo>
                  <a:lnTo>
                    <a:pt x="3309" y="3990"/>
                  </a:lnTo>
                  <a:lnTo>
                    <a:pt x="8318" y="2573"/>
                  </a:lnTo>
                  <a:lnTo>
                    <a:pt x="8318" y="5944"/>
                  </a:lnTo>
                  <a:cubicBezTo>
                    <a:pt x="8066" y="5786"/>
                    <a:pt x="7814" y="5723"/>
                    <a:pt x="7499" y="5723"/>
                  </a:cubicBezTo>
                  <a:cubicBezTo>
                    <a:pt x="6585" y="5723"/>
                    <a:pt x="5829" y="6448"/>
                    <a:pt x="5829" y="7361"/>
                  </a:cubicBezTo>
                  <a:cubicBezTo>
                    <a:pt x="5829" y="8275"/>
                    <a:pt x="6585" y="9031"/>
                    <a:pt x="7499" y="9031"/>
                  </a:cubicBezTo>
                  <a:cubicBezTo>
                    <a:pt x="8381" y="9031"/>
                    <a:pt x="9137" y="8275"/>
                    <a:pt x="9137" y="7361"/>
                  </a:cubicBezTo>
                  <a:lnTo>
                    <a:pt x="9137" y="367"/>
                  </a:lnTo>
                  <a:cubicBezTo>
                    <a:pt x="9164" y="207"/>
                    <a:pt x="8963" y="0"/>
                    <a:pt x="87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53" name="Google Shape;4653;p63"/>
          <p:cNvGrpSpPr/>
          <p:nvPr/>
        </p:nvGrpSpPr>
        <p:grpSpPr>
          <a:xfrm>
            <a:off x="7274477" y="1998701"/>
            <a:ext cx="278049" cy="277316"/>
            <a:chOff x="7083760" y="1971660"/>
            <a:chExt cx="358588" cy="357642"/>
          </a:xfrm>
        </p:grpSpPr>
        <p:sp>
          <p:nvSpPr>
            <p:cNvPr id="4654" name="Google Shape;4654;p63"/>
            <p:cNvSpPr/>
            <p:nvPr/>
          </p:nvSpPr>
          <p:spPr>
            <a:xfrm>
              <a:off x="7354268" y="1973246"/>
              <a:ext cx="87299" cy="80760"/>
            </a:xfrm>
            <a:custGeom>
              <a:rect b="b" l="l" r="r" t="t"/>
              <a:pathLst>
                <a:path extrusionOk="0" h="3207" w="3467">
                  <a:moveTo>
                    <a:pt x="3025" y="1"/>
                  </a:moveTo>
                  <a:cubicBezTo>
                    <a:pt x="2923" y="1"/>
                    <a:pt x="2821" y="40"/>
                    <a:pt x="2742" y="119"/>
                  </a:cubicBezTo>
                  <a:lnTo>
                    <a:pt x="1" y="2955"/>
                  </a:lnTo>
                  <a:cubicBezTo>
                    <a:pt x="316" y="3018"/>
                    <a:pt x="631" y="3112"/>
                    <a:pt x="914" y="3207"/>
                  </a:cubicBezTo>
                  <a:lnTo>
                    <a:pt x="3309" y="749"/>
                  </a:lnTo>
                  <a:cubicBezTo>
                    <a:pt x="3466" y="529"/>
                    <a:pt x="3466" y="277"/>
                    <a:pt x="3309" y="119"/>
                  </a:cubicBezTo>
                  <a:cubicBezTo>
                    <a:pt x="3230" y="40"/>
                    <a:pt x="3128" y="1"/>
                    <a:pt x="302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5" name="Google Shape;4655;p63"/>
            <p:cNvSpPr/>
            <p:nvPr/>
          </p:nvSpPr>
          <p:spPr>
            <a:xfrm>
              <a:off x="7212278" y="2099990"/>
              <a:ext cx="19867" cy="19869"/>
            </a:xfrm>
            <a:custGeom>
              <a:rect b="b" l="l" r="r" t="t"/>
              <a:pathLst>
                <a:path extrusionOk="0" h="789" w="789">
                  <a:moveTo>
                    <a:pt x="378" y="1"/>
                  </a:moveTo>
                  <a:cubicBezTo>
                    <a:pt x="158" y="1"/>
                    <a:pt x="0" y="158"/>
                    <a:pt x="0" y="379"/>
                  </a:cubicBezTo>
                  <a:cubicBezTo>
                    <a:pt x="0" y="599"/>
                    <a:pt x="158" y="788"/>
                    <a:pt x="378" y="788"/>
                  </a:cubicBezTo>
                  <a:cubicBezTo>
                    <a:pt x="599" y="788"/>
                    <a:pt x="788" y="599"/>
                    <a:pt x="788" y="379"/>
                  </a:cubicBezTo>
                  <a:cubicBezTo>
                    <a:pt x="788" y="158"/>
                    <a:pt x="599" y="1"/>
                    <a:pt x="3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6" name="Google Shape;4656;p63"/>
            <p:cNvSpPr/>
            <p:nvPr/>
          </p:nvSpPr>
          <p:spPr>
            <a:xfrm>
              <a:off x="7083760" y="1971660"/>
              <a:ext cx="356221" cy="210878"/>
            </a:xfrm>
            <a:custGeom>
              <a:rect b="b" l="l" r="r" t="t"/>
              <a:pathLst>
                <a:path extrusionOk="0" h="8374" w="14147">
                  <a:moveTo>
                    <a:pt x="457" y="1"/>
                  </a:moveTo>
                  <a:cubicBezTo>
                    <a:pt x="347" y="1"/>
                    <a:pt x="237" y="40"/>
                    <a:pt x="158" y="119"/>
                  </a:cubicBezTo>
                  <a:cubicBezTo>
                    <a:pt x="1" y="277"/>
                    <a:pt x="1" y="560"/>
                    <a:pt x="158" y="718"/>
                  </a:cubicBezTo>
                  <a:lnTo>
                    <a:pt x="2553" y="3207"/>
                  </a:lnTo>
                  <a:cubicBezTo>
                    <a:pt x="1103" y="3679"/>
                    <a:pt x="32" y="4435"/>
                    <a:pt x="32" y="5443"/>
                  </a:cubicBezTo>
                  <a:cubicBezTo>
                    <a:pt x="32" y="7334"/>
                    <a:pt x="3718" y="8373"/>
                    <a:pt x="7089" y="8373"/>
                  </a:cubicBezTo>
                  <a:cubicBezTo>
                    <a:pt x="10523" y="8373"/>
                    <a:pt x="14146" y="7334"/>
                    <a:pt x="14146" y="5443"/>
                  </a:cubicBezTo>
                  <a:cubicBezTo>
                    <a:pt x="14146" y="4467"/>
                    <a:pt x="13075" y="3679"/>
                    <a:pt x="11626" y="3207"/>
                  </a:cubicBezTo>
                  <a:lnTo>
                    <a:pt x="9893" y="4971"/>
                  </a:lnTo>
                  <a:cubicBezTo>
                    <a:pt x="10019" y="5160"/>
                    <a:pt x="10051" y="5317"/>
                    <a:pt x="10051" y="5475"/>
                  </a:cubicBezTo>
                  <a:cubicBezTo>
                    <a:pt x="10051" y="6168"/>
                    <a:pt x="9484" y="6704"/>
                    <a:pt x="8791" y="6704"/>
                  </a:cubicBezTo>
                  <a:cubicBezTo>
                    <a:pt x="8129" y="6704"/>
                    <a:pt x="7530" y="6168"/>
                    <a:pt x="7530" y="5475"/>
                  </a:cubicBezTo>
                  <a:cubicBezTo>
                    <a:pt x="7530" y="4813"/>
                    <a:pt x="8066" y="4278"/>
                    <a:pt x="8791" y="4278"/>
                  </a:cubicBezTo>
                  <a:cubicBezTo>
                    <a:pt x="8980" y="4278"/>
                    <a:pt x="9232" y="4341"/>
                    <a:pt x="9389" y="4404"/>
                  </a:cubicBezTo>
                  <a:lnTo>
                    <a:pt x="10744" y="2986"/>
                  </a:lnTo>
                  <a:cubicBezTo>
                    <a:pt x="9641" y="2734"/>
                    <a:pt x="8349" y="2608"/>
                    <a:pt x="7121" y="2608"/>
                  </a:cubicBezTo>
                  <a:cubicBezTo>
                    <a:pt x="5861" y="2608"/>
                    <a:pt x="4600" y="2765"/>
                    <a:pt x="3498" y="2986"/>
                  </a:cubicBezTo>
                  <a:lnTo>
                    <a:pt x="4884" y="4404"/>
                  </a:lnTo>
                  <a:cubicBezTo>
                    <a:pt x="5073" y="4341"/>
                    <a:pt x="5293" y="4278"/>
                    <a:pt x="5482" y="4278"/>
                  </a:cubicBezTo>
                  <a:cubicBezTo>
                    <a:pt x="6144" y="4278"/>
                    <a:pt x="6743" y="4813"/>
                    <a:pt x="6743" y="5475"/>
                  </a:cubicBezTo>
                  <a:cubicBezTo>
                    <a:pt x="6743" y="6168"/>
                    <a:pt x="6176" y="6704"/>
                    <a:pt x="5482" y="6704"/>
                  </a:cubicBezTo>
                  <a:cubicBezTo>
                    <a:pt x="4821" y="6704"/>
                    <a:pt x="4222" y="6168"/>
                    <a:pt x="4222" y="5475"/>
                  </a:cubicBezTo>
                  <a:cubicBezTo>
                    <a:pt x="4222" y="5317"/>
                    <a:pt x="4254" y="5160"/>
                    <a:pt x="4285" y="5002"/>
                  </a:cubicBezTo>
                  <a:lnTo>
                    <a:pt x="2553" y="3238"/>
                  </a:lnTo>
                  <a:cubicBezTo>
                    <a:pt x="2836" y="3112"/>
                    <a:pt x="3151" y="3049"/>
                    <a:pt x="3466" y="2955"/>
                  </a:cubicBezTo>
                  <a:lnTo>
                    <a:pt x="757" y="119"/>
                  </a:lnTo>
                  <a:cubicBezTo>
                    <a:pt x="678" y="40"/>
                    <a:pt x="568" y="1"/>
                    <a:pt x="45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7" name="Google Shape;4657;p63"/>
            <p:cNvSpPr/>
            <p:nvPr/>
          </p:nvSpPr>
          <p:spPr>
            <a:xfrm>
              <a:off x="7295574" y="2099990"/>
              <a:ext cx="19867" cy="19869"/>
            </a:xfrm>
            <a:custGeom>
              <a:rect b="b" l="l" r="r" t="t"/>
              <a:pathLst>
                <a:path extrusionOk="0" h="789" w="789">
                  <a:moveTo>
                    <a:pt x="379" y="1"/>
                  </a:moveTo>
                  <a:cubicBezTo>
                    <a:pt x="158" y="1"/>
                    <a:pt x="0" y="158"/>
                    <a:pt x="0" y="379"/>
                  </a:cubicBezTo>
                  <a:cubicBezTo>
                    <a:pt x="0" y="599"/>
                    <a:pt x="158" y="788"/>
                    <a:pt x="379" y="788"/>
                  </a:cubicBezTo>
                  <a:cubicBezTo>
                    <a:pt x="599" y="788"/>
                    <a:pt x="788" y="599"/>
                    <a:pt x="788" y="379"/>
                  </a:cubicBezTo>
                  <a:cubicBezTo>
                    <a:pt x="788" y="158"/>
                    <a:pt x="599" y="1"/>
                    <a:pt x="37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8" name="Google Shape;4658;p63"/>
            <p:cNvSpPr/>
            <p:nvPr/>
          </p:nvSpPr>
          <p:spPr>
            <a:xfrm>
              <a:off x="7121131" y="2184880"/>
              <a:ext cx="68238" cy="69856"/>
            </a:xfrm>
            <a:custGeom>
              <a:rect b="b" l="l" r="r" t="t"/>
              <a:pathLst>
                <a:path extrusionOk="0" h="2774" w="2710">
                  <a:moveTo>
                    <a:pt x="1261" y="1"/>
                  </a:moveTo>
                  <a:lnTo>
                    <a:pt x="0" y="1639"/>
                  </a:lnTo>
                  <a:cubicBezTo>
                    <a:pt x="756" y="2112"/>
                    <a:pt x="1702" y="2490"/>
                    <a:pt x="2710" y="2773"/>
                  </a:cubicBezTo>
                  <a:lnTo>
                    <a:pt x="1859" y="221"/>
                  </a:lnTo>
                  <a:cubicBezTo>
                    <a:pt x="1639" y="158"/>
                    <a:pt x="1450" y="95"/>
                    <a:pt x="126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9" name="Google Shape;4659;p63"/>
            <p:cNvSpPr/>
            <p:nvPr/>
          </p:nvSpPr>
          <p:spPr>
            <a:xfrm>
              <a:off x="7188883" y="2195985"/>
              <a:ext cx="47641" cy="55578"/>
            </a:xfrm>
            <a:custGeom>
              <a:rect b="b" l="l" r="r" t="t"/>
              <a:pathLst>
                <a:path extrusionOk="0" h="2207" w="1892">
                  <a:moveTo>
                    <a:pt x="1" y="1"/>
                  </a:moveTo>
                  <a:lnTo>
                    <a:pt x="694" y="2206"/>
                  </a:lnTo>
                  <a:lnTo>
                    <a:pt x="1891" y="221"/>
                  </a:lnTo>
                  <a:cubicBezTo>
                    <a:pt x="1229" y="190"/>
                    <a:pt x="599" y="127"/>
                    <a:pt x="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0" name="Google Shape;4660;p63"/>
            <p:cNvSpPr/>
            <p:nvPr/>
          </p:nvSpPr>
          <p:spPr>
            <a:xfrm>
              <a:off x="7400297" y="2129352"/>
              <a:ext cx="42051" cy="84135"/>
            </a:xfrm>
            <a:custGeom>
              <a:rect b="b" l="l" r="r" t="t"/>
              <a:pathLst>
                <a:path extrusionOk="0" h="3341" w="1670">
                  <a:moveTo>
                    <a:pt x="1670" y="1"/>
                  </a:moveTo>
                  <a:cubicBezTo>
                    <a:pt x="1607" y="851"/>
                    <a:pt x="977" y="1481"/>
                    <a:pt x="0" y="1891"/>
                  </a:cubicBezTo>
                  <a:lnTo>
                    <a:pt x="1134" y="3340"/>
                  </a:lnTo>
                  <a:cubicBezTo>
                    <a:pt x="1355" y="3214"/>
                    <a:pt x="1512" y="3025"/>
                    <a:pt x="1670" y="2836"/>
                  </a:cubicBezTo>
                  <a:lnTo>
                    <a:pt x="167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1" name="Google Shape;4661;p63"/>
            <p:cNvSpPr/>
            <p:nvPr/>
          </p:nvSpPr>
          <p:spPr>
            <a:xfrm>
              <a:off x="7225961" y="2203137"/>
              <a:ext cx="84907" cy="62704"/>
            </a:xfrm>
            <a:custGeom>
              <a:rect b="b" l="l" r="r" t="t"/>
              <a:pathLst>
                <a:path extrusionOk="0" h="2490" w="3372">
                  <a:moveTo>
                    <a:pt x="1419" y="0"/>
                  </a:moveTo>
                  <a:lnTo>
                    <a:pt x="1" y="2363"/>
                  </a:lnTo>
                  <a:cubicBezTo>
                    <a:pt x="537" y="2426"/>
                    <a:pt x="1104" y="2489"/>
                    <a:pt x="1671" y="2489"/>
                  </a:cubicBezTo>
                  <a:cubicBezTo>
                    <a:pt x="2269" y="2489"/>
                    <a:pt x="2836" y="2426"/>
                    <a:pt x="3372" y="2363"/>
                  </a:cubicBezTo>
                  <a:lnTo>
                    <a:pt x="195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2" name="Google Shape;4662;p63"/>
            <p:cNvSpPr/>
            <p:nvPr/>
          </p:nvSpPr>
          <p:spPr>
            <a:xfrm>
              <a:off x="7298289" y="2195985"/>
              <a:ext cx="47615" cy="55578"/>
            </a:xfrm>
            <a:custGeom>
              <a:rect b="b" l="l" r="r" t="t"/>
              <a:pathLst>
                <a:path extrusionOk="0" h="2207" w="1891">
                  <a:moveTo>
                    <a:pt x="1891" y="1"/>
                  </a:moveTo>
                  <a:cubicBezTo>
                    <a:pt x="1292" y="127"/>
                    <a:pt x="631" y="190"/>
                    <a:pt x="0" y="253"/>
                  </a:cubicBezTo>
                  <a:lnTo>
                    <a:pt x="1198" y="2206"/>
                  </a:lnTo>
                  <a:lnTo>
                    <a:pt x="189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3" name="Google Shape;4663;p63"/>
            <p:cNvSpPr/>
            <p:nvPr/>
          </p:nvSpPr>
          <p:spPr>
            <a:xfrm>
              <a:off x="7086152" y="2230913"/>
              <a:ext cx="354610" cy="98388"/>
            </a:xfrm>
            <a:custGeom>
              <a:rect b="b" l="l" r="r" t="t"/>
              <a:pathLst>
                <a:path extrusionOk="0" h="3907" w="14083">
                  <a:moveTo>
                    <a:pt x="0" y="0"/>
                  </a:moveTo>
                  <a:lnTo>
                    <a:pt x="0" y="977"/>
                  </a:lnTo>
                  <a:cubicBezTo>
                    <a:pt x="0" y="2867"/>
                    <a:pt x="3655" y="3907"/>
                    <a:pt x="7057" y="3907"/>
                  </a:cubicBezTo>
                  <a:cubicBezTo>
                    <a:pt x="10460" y="3907"/>
                    <a:pt x="14083" y="2867"/>
                    <a:pt x="14083" y="977"/>
                  </a:cubicBezTo>
                  <a:lnTo>
                    <a:pt x="14083" y="32"/>
                  </a:lnTo>
                  <a:cubicBezTo>
                    <a:pt x="12508" y="1386"/>
                    <a:pt x="9956" y="2237"/>
                    <a:pt x="7057" y="2237"/>
                  </a:cubicBezTo>
                  <a:cubicBezTo>
                    <a:pt x="4568" y="2205"/>
                    <a:pt x="1796" y="1575"/>
                    <a:pt x="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4" name="Google Shape;4664;p63"/>
            <p:cNvSpPr/>
            <p:nvPr/>
          </p:nvSpPr>
          <p:spPr>
            <a:xfrm>
              <a:off x="7345419" y="2186466"/>
              <a:ext cx="67457" cy="69050"/>
            </a:xfrm>
            <a:custGeom>
              <a:rect b="b" l="l" r="r" t="t"/>
              <a:pathLst>
                <a:path extrusionOk="0" h="2742" w="2679">
                  <a:moveTo>
                    <a:pt x="1449" y="1"/>
                  </a:moveTo>
                  <a:cubicBezTo>
                    <a:pt x="1260" y="32"/>
                    <a:pt x="1071" y="95"/>
                    <a:pt x="851" y="158"/>
                  </a:cubicBezTo>
                  <a:lnTo>
                    <a:pt x="0" y="2742"/>
                  </a:lnTo>
                  <a:cubicBezTo>
                    <a:pt x="1008" y="2458"/>
                    <a:pt x="1922" y="2080"/>
                    <a:pt x="2678" y="1608"/>
                  </a:cubicBezTo>
                  <a:lnTo>
                    <a:pt x="144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5" name="Google Shape;4665;p63"/>
            <p:cNvSpPr/>
            <p:nvPr/>
          </p:nvSpPr>
          <p:spPr>
            <a:xfrm flipH="1">
              <a:off x="7088602" y="2134638"/>
              <a:ext cx="47123" cy="84126"/>
            </a:xfrm>
            <a:custGeom>
              <a:rect b="b" l="l" r="r" t="t"/>
              <a:pathLst>
                <a:path extrusionOk="0" h="3341" w="1670">
                  <a:moveTo>
                    <a:pt x="1670" y="1"/>
                  </a:moveTo>
                  <a:cubicBezTo>
                    <a:pt x="1607" y="851"/>
                    <a:pt x="977" y="1481"/>
                    <a:pt x="0" y="1891"/>
                  </a:cubicBezTo>
                  <a:lnTo>
                    <a:pt x="1134" y="3340"/>
                  </a:lnTo>
                  <a:cubicBezTo>
                    <a:pt x="1355" y="3214"/>
                    <a:pt x="1512" y="3025"/>
                    <a:pt x="1670" y="2836"/>
                  </a:cubicBezTo>
                  <a:lnTo>
                    <a:pt x="167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666" name="Google Shape;4666;p63"/>
          <p:cNvSpPr txBox="1"/>
          <p:nvPr>
            <p:ph type="title"/>
          </p:nvPr>
        </p:nvSpPr>
        <p:spPr>
          <a:xfrm>
            <a:off x="728527" y="539500"/>
            <a:ext cx="3347700" cy="48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Creative process icons</a:t>
            </a:r>
            <a:endParaRPr/>
          </a:p>
        </p:txBody>
      </p:sp>
      <p:sp>
        <p:nvSpPr>
          <p:cNvPr id="4667" name="Google Shape;4667;p63"/>
          <p:cNvSpPr txBox="1"/>
          <p:nvPr>
            <p:ph idx="2" type="title"/>
          </p:nvPr>
        </p:nvSpPr>
        <p:spPr>
          <a:xfrm>
            <a:off x="4977550" y="539500"/>
            <a:ext cx="3458400" cy="48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Performing arts icons</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1" name="Shape 4671"/>
        <p:cNvGrpSpPr/>
        <p:nvPr/>
      </p:nvGrpSpPr>
      <p:grpSpPr>
        <a:xfrm>
          <a:off x="0" y="0"/>
          <a:ext cx="0" cy="0"/>
          <a:chOff x="0" y="0"/>
          <a:chExt cx="0" cy="0"/>
        </a:xfrm>
      </p:grpSpPr>
      <p:sp>
        <p:nvSpPr>
          <p:cNvPr id="4672" name="Google Shape;4672;p64"/>
          <p:cNvSpPr txBox="1"/>
          <p:nvPr>
            <p:ph type="title"/>
          </p:nvPr>
        </p:nvSpPr>
        <p:spPr>
          <a:xfrm>
            <a:off x="713225" y="539500"/>
            <a:ext cx="7717500" cy="48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1"/>
                </a:solidFill>
              </a:rPr>
              <a:t>Nature </a:t>
            </a:r>
            <a:r>
              <a:rPr lang="en"/>
              <a:t>i</a:t>
            </a:r>
            <a:r>
              <a:rPr lang="en">
                <a:solidFill>
                  <a:schemeClr val="lt1"/>
                </a:solidFill>
              </a:rPr>
              <a:t>cons</a:t>
            </a:r>
            <a:endParaRPr>
              <a:solidFill>
                <a:schemeClr val="lt1"/>
              </a:solidFill>
            </a:endParaRPr>
          </a:p>
        </p:txBody>
      </p:sp>
      <p:sp>
        <p:nvSpPr>
          <p:cNvPr id="4673" name="Google Shape;4673;p64"/>
          <p:cNvSpPr/>
          <p:nvPr/>
        </p:nvSpPr>
        <p:spPr>
          <a:xfrm>
            <a:off x="7272192" y="1993996"/>
            <a:ext cx="278058" cy="276629"/>
          </a:xfrm>
          <a:custGeom>
            <a:rect b="b" l="l" r="r" t="t"/>
            <a:pathLst>
              <a:path extrusionOk="0" h="12193" w="12256">
                <a:moveTo>
                  <a:pt x="5324" y="2899"/>
                </a:moveTo>
                <a:cubicBezTo>
                  <a:pt x="5513" y="2899"/>
                  <a:pt x="5671" y="3056"/>
                  <a:pt x="5671" y="3245"/>
                </a:cubicBezTo>
                <a:lnTo>
                  <a:pt x="5671" y="3970"/>
                </a:lnTo>
                <a:cubicBezTo>
                  <a:pt x="5671" y="4159"/>
                  <a:pt x="5513" y="4316"/>
                  <a:pt x="5324" y="4316"/>
                </a:cubicBezTo>
                <a:cubicBezTo>
                  <a:pt x="5104" y="4316"/>
                  <a:pt x="4946" y="4159"/>
                  <a:pt x="4946" y="3970"/>
                </a:cubicBezTo>
                <a:lnTo>
                  <a:pt x="4946" y="3245"/>
                </a:lnTo>
                <a:cubicBezTo>
                  <a:pt x="4946" y="3056"/>
                  <a:pt x="5104" y="2899"/>
                  <a:pt x="5324" y="2899"/>
                </a:cubicBezTo>
                <a:close/>
                <a:moveTo>
                  <a:pt x="6742" y="2899"/>
                </a:moveTo>
                <a:cubicBezTo>
                  <a:pt x="6931" y="2899"/>
                  <a:pt x="7089" y="3056"/>
                  <a:pt x="7089" y="3245"/>
                </a:cubicBezTo>
                <a:lnTo>
                  <a:pt x="7089" y="3970"/>
                </a:lnTo>
                <a:cubicBezTo>
                  <a:pt x="7089" y="4159"/>
                  <a:pt x="6931" y="4316"/>
                  <a:pt x="6742" y="4316"/>
                </a:cubicBezTo>
                <a:cubicBezTo>
                  <a:pt x="6522" y="4316"/>
                  <a:pt x="6364" y="4159"/>
                  <a:pt x="6364" y="3970"/>
                </a:cubicBezTo>
                <a:lnTo>
                  <a:pt x="6364" y="3245"/>
                </a:lnTo>
                <a:cubicBezTo>
                  <a:pt x="6364" y="3056"/>
                  <a:pt x="6522" y="2899"/>
                  <a:pt x="6742" y="2899"/>
                </a:cubicBezTo>
                <a:close/>
                <a:moveTo>
                  <a:pt x="6017" y="5041"/>
                </a:moveTo>
                <a:cubicBezTo>
                  <a:pt x="6206" y="5041"/>
                  <a:pt x="6364" y="5198"/>
                  <a:pt x="6364" y="5387"/>
                </a:cubicBezTo>
                <a:lnTo>
                  <a:pt x="6364" y="6081"/>
                </a:lnTo>
                <a:cubicBezTo>
                  <a:pt x="6364" y="6301"/>
                  <a:pt x="6206" y="6427"/>
                  <a:pt x="6017" y="6427"/>
                </a:cubicBezTo>
                <a:cubicBezTo>
                  <a:pt x="5828" y="6427"/>
                  <a:pt x="5671" y="6301"/>
                  <a:pt x="5671" y="6081"/>
                </a:cubicBezTo>
                <a:lnTo>
                  <a:pt x="5671" y="5387"/>
                </a:lnTo>
                <a:cubicBezTo>
                  <a:pt x="5671" y="5198"/>
                  <a:pt x="5828" y="5041"/>
                  <a:pt x="6017" y="5041"/>
                </a:cubicBezTo>
                <a:close/>
                <a:moveTo>
                  <a:pt x="5324" y="7183"/>
                </a:moveTo>
                <a:cubicBezTo>
                  <a:pt x="5513" y="7183"/>
                  <a:pt x="5671" y="7341"/>
                  <a:pt x="5671" y="7561"/>
                </a:cubicBezTo>
                <a:lnTo>
                  <a:pt x="5671" y="8254"/>
                </a:lnTo>
                <a:cubicBezTo>
                  <a:pt x="5671" y="8443"/>
                  <a:pt x="5513" y="8601"/>
                  <a:pt x="5324" y="8601"/>
                </a:cubicBezTo>
                <a:cubicBezTo>
                  <a:pt x="5104" y="8601"/>
                  <a:pt x="4946" y="8443"/>
                  <a:pt x="4946" y="8254"/>
                </a:cubicBezTo>
                <a:lnTo>
                  <a:pt x="4946" y="7561"/>
                </a:lnTo>
                <a:cubicBezTo>
                  <a:pt x="4946" y="7341"/>
                  <a:pt x="5104" y="7183"/>
                  <a:pt x="5324" y="7183"/>
                </a:cubicBezTo>
                <a:close/>
                <a:moveTo>
                  <a:pt x="6742" y="7183"/>
                </a:moveTo>
                <a:cubicBezTo>
                  <a:pt x="6931" y="7183"/>
                  <a:pt x="7089" y="7341"/>
                  <a:pt x="7089" y="7561"/>
                </a:cubicBezTo>
                <a:lnTo>
                  <a:pt x="7089" y="8254"/>
                </a:lnTo>
                <a:cubicBezTo>
                  <a:pt x="7089" y="8443"/>
                  <a:pt x="6931" y="8601"/>
                  <a:pt x="6742" y="8601"/>
                </a:cubicBezTo>
                <a:cubicBezTo>
                  <a:pt x="6522" y="8601"/>
                  <a:pt x="6364" y="8443"/>
                  <a:pt x="6364" y="8254"/>
                </a:cubicBezTo>
                <a:lnTo>
                  <a:pt x="6364" y="7561"/>
                </a:lnTo>
                <a:cubicBezTo>
                  <a:pt x="6364" y="7341"/>
                  <a:pt x="6522" y="7183"/>
                  <a:pt x="6742" y="7183"/>
                </a:cubicBezTo>
                <a:close/>
                <a:moveTo>
                  <a:pt x="6017" y="9326"/>
                </a:moveTo>
                <a:cubicBezTo>
                  <a:pt x="6206" y="9326"/>
                  <a:pt x="6364" y="9483"/>
                  <a:pt x="6364" y="9672"/>
                </a:cubicBezTo>
                <a:lnTo>
                  <a:pt x="6364" y="10397"/>
                </a:lnTo>
                <a:cubicBezTo>
                  <a:pt x="6364" y="10586"/>
                  <a:pt x="6206" y="10743"/>
                  <a:pt x="6017" y="10743"/>
                </a:cubicBezTo>
                <a:cubicBezTo>
                  <a:pt x="5828" y="10743"/>
                  <a:pt x="5671" y="10586"/>
                  <a:pt x="5671" y="10397"/>
                </a:cubicBezTo>
                <a:lnTo>
                  <a:pt x="5671" y="9672"/>
                </a:lnTo>
                <a:cubicBezTo>
                  <a:pt x="5671" y="9483"/>
                  <a:pt x="5828" y="9326"/>
                  <a:pt x="6017" y="9326"/>
                </a:cubicBezTo>
                <a:close/>
                <a:moveTo>
                  <a:pt x="1418" y="0"/>
                </a:moveTo>
                <a:cubicBezTo>
                  <a:pt x="630" y="0"/>
                  <a:pt x="0" y="630"/>
                  <a:pt x="0" y="1418"/>
                </a:cubicBezTo>
                <a:lnTo>
                  <a:pt x="0" y="4631"/>
                </a:lnTo>
                <a:cubicBezTo>
                  <a:pt x="0" y="6396"/>
                  <a:pt x="1449" y="7876"/>
                  <a:pt x="3245" y="7876"/>
                </a:cubicBezTo>
                <a:lnTo>
                  <a:pt x="3623" y="7876"/>
                </a:lnTo>
                <a:lnTo>
                  <a:pt x="3623" y="11499"/>
                </a:lnTo>
                <a:lnTo>
                  <a:pt x="2552" y="11499"/>
                </a:lnTo>
                <a:cubicBezTo>
                  <a:pt x="2363" y="11499"/>
                  <a:pt x="2205" y="11657"/>
                  <a:pt x="2205" y="11846"/>
                </a:cubicBezTo>
                <a:cubicBezTo>
                  <a:pt x="2205" y="12035"/>
                  <a:pt x="2363" y="12193"/>
                  <a:pt x="2552" y="12193"/>
                </a:cubicBezTo>
                <a:lnTo>
                  <a:pt x="9704" y="12193"/>
                </a:lnTo>
                <a:cubicBezTo>
                  <a:pt x="9893" y="12193"/>
                  <a:pt x="10050" y="12035"/>
                  <a:pt x="10050" y="11846"/>
                </a:cubicBezTo>
                <a:cubicBezTo>
                  <a:pt x="10050" y="11657"/>
                  <a:pt x="9893" y="11499"/>
                  <a:pt x="9704" y="11499"/>
                </a:cubicBezTo>
                <a:lnTo>
                  <a:pt x="8632" y="11499"/>
                </a:lnTo>
                <a:lnTo>
                  <a:pt x="8632" y="10743"/>
                </a:lnTo>
                <a:lnTo>
                  <a:pt x="9010" y="10743"/>
                </a:lnTo>
                <a:cubicBezTo>
                  <a:pt x="10775" y="10743"/>
                  <a:pt x="12255" y="9294"/>
                  <a:pt x="12255" y="7498"/>
                </a:cubicBezTo>
                <a:lnTo>
                  <a:pt x="12255" y="5041"/>
                </a:lnTo>
                <a:cubicBezTo>
                  <a:pt x="12129" y="4253"/>
                  <a:pt x="11499" y="3623"/>
                  <a:pt x="10712" y="3623"/>
                </a:cubicBezTo>
                <a:cubicBezTo>
                  <a:pt x="9924" y="3623"/>
                  <a:pt x="9294" y="4253"/>
                  <a:pt x="9294" y="5041"/>
                </a:cubicBezTo>
                <a:lnTo>
                  <a:pt x="9294" y="7498"/>
                </a:lnTo>
                <a:cubicBezTo>
                  <a:pt x="9294" y="7719"/>
                  <a:pt x="9136" y="7876"/>
                  <a:pt x="8947" y="7876"/>
                </a:cubicBezTo>
                <a:lnTo>
                  <a:pt x="8538" y="7876"/>
                </a:lnTo>
                <a:lnTo>
                  <a:pt x="8538" y="3214"/>
                </a:lnTo>
                <a:cubicBezTo>
                  <a:pt x="8538" y="1827"/>
                  <a:pt x="7435" y="725"/>
                  <a:pt x="6049" y="725"/>
                </a:cubicBezTo>
                <a:cubicBezTo>
                  <a:pt x="4694" y="725"/>
                  <a:pt x="3592" y="1827"/>
                  <a:pt x="3592" y="3214"/>
                </a:cubicBezTo>
                <a:lnTo>
                  <a:pt x="3592" y="4978"/>
                </a:lnTo>
                <a:lnTo>
                  <a:pt x="3182" y="4978"/>
                </a:lnTo>
                <a:cubicBezTo>
                  <a:pt x="2993" y="4978"/>
                  <a:pt x="2835" y="4820"/>
                  <a:pt x="2835" y="4631"/>
                </a:cubicBezTo>
                <a:lnTo>
                  <a:pt x="2835" y="1418"/>
                </a:lnTo>
                <a:cubicBezTo>
                  <a:pt x="2835" y="630"/>
                  <a:pt x="2205" y="0"/>
                  <a:pt x="141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674" name="Google Shape;4674;p64"/>
          <p:cNvGrpSpPr/>
          <p:nvPr/>
        </p:nvGrpSpPr>
        <p:grpSpPr>
          <a:xfrm>
            <a:off x="7706725" y="2430127"/>
            <a:ext cx="276629" cy="275192"/>
            <a:chOff x="-16419350" y="4058200"/>
            <a:chExt cx="304825" cy="303275"/>
          </a:xfrm>
        </p:grpSpPr>
        <p:sp>
          <p:nvSpPr>
            <p:cNvPr id="4675" name="Google Shape;4675;p64"/>
            <p:cNvSpPr/>
            <p:nvPr/>
          </p:nvSpPr>
          <p:spPr>
            <a:xfrm>
              <a:off x="-16347675" y="4202350"/>
              <a:ext cx="18150" cy="17350"/>
            </a:xfrm>
            <a:custGeom>
              <a:rect b="b" l="l" r="r" t="t"/>
              <a:pathLst>
                <a:path extrusionOk="0" h="694" w="726">
                  <a:moveTo>
                    <a:pt x="379" y="0"/>
                  </a:moveTo>
                  <a:cubicBezTo>
                    <a:pt x="158" y="0"/>
                    <a:pt x="1" y="158"/>
                    <a:pt x="1" y="347"/>
                  </a:cubicBezTo>
                  <a:cubicBezTo>
                    <a:pt x="1" y="536"/>
                    <a:pt x="158" y="694"/>
                    <a:pt x="379" y="694"/>
                  </a:cubicBezTo>
                  <a:cubicBezTo>
                    <a:pt x="568" y="694"/>
                    <a:pt x="725" y="536"/>
                    <a:pt x="725" y="347"/>
                  </a:cubicBezTo>
                  <a:cubicBezTo>
                    <a:pt x="725" y="158"/>
                    <a:pt x="568" y="0"/>
                    <a:pt x="37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6" name="Google Shape;4676;p64"/>
            <p:cNvSpPr/>
            <p:nvPr/>
          </p:nvSpPr>
          <p:spPr>
            <a:xfrm>
              <a:off x="-16400450" y="4166900"/>
              <a:ext cx="35475" cy="35475"/>
            </a:xfrm>
            <a:custGeom>
              <a:rect b="b" l="l" r="r" t="t"/>
              <a:pathLst>
                <a:path extrusionOk="0" h="1419" w="1419">
                  <a:moveTo>
                    <a:pt x="694" y="1"/>
                  </a:moveTo>
                  <a:cubicBezTo>
                    <a:pt x="316" y="1"/>
                    <a:pt x="1" y="316"/>
                    <a:pt x="1" y="694"/>
                  </a:cubicBezTo>
                  <a:cubicBezTo>
                    <a:pt x="1" y="1103"/>
                    <a:pt x="316" y="1418"/>
                    <a:pt x="694" y="1418"/>
                  </a:cubicBezTo>
                  <a:cubicBezTo>
                    <a:pt x="1103" y="1418"/>
                    <a:pt x="1418" y="1103"/>
                    <a:pt x="1418" y="694"/>
                  </a:cubicBezTo>
                  <a:cubicBezTo>
                    <a:pt x="1418" y="316"/>
                    <a:pt x="1103" y="1"/>
                    <a:pt x="69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7" name="Google Shape;4677;p64"/>
            <p:cNvSpPr/>
            <p:nvPr/>
          </p:nvSpPr>
          <p:spPr>
            <a:xfrm>
              <a:off x="-16389425" y="4058200"/>
              <a:ext cx="220575" cy="106950"/>
            </a:xfrm>
            <a:custGeom>
              <a:rect b="b" l="l" r="r" t="t"/>
              <a:pathLst>
                <a:path extrusionOk="0" h="4278" w="8823">
                  <a:moveTo>
                    <a:pt x="6621" y="0"/>
                  </a:moveTo>
                  <a:cubicBezTo>
                    <a:pt x="6312" y="0"/>
                    <a:pt x="6008" y="97"/>
                    <a:pt x="5766" y="285"/>
                  </a:cubicBezTo>
                  <a:cubicBezTo>
                    <a:pt x="5703" y="348"/>
                    <a:pt x="5609" y="411"/>
                    <a:pt x="5546" y="474"/>
                  </a:cubicBezTo>
                  <a:cubicBezTo>
                    <a:pt x="5451" y="411"/>
                    <a:pt x="5388" y="316"/>
                    <a:pt x="5294" y="285"/>
                  </a:cubicBezTo>
                  <a:cubicBezTo>
                    <a:pt x="5057" y="111"/>
                    <a:pt x="4758" y="25"/>
                    <a:pt x="4459" y="25"/>
                  </a:cubicBezTo>
                  <a:cubicBezTo>
                    <a:pt x="4159" y="25"/>
                    <a:pt x="3860" y="111"/>
                    <a:pt x="3624" y="285"/>
                  </a:cubicBezTo>
                  <a:cubicBezTo>
                    <a:pt x="3529" y="348"/>
                    <a:pt x="3466" y="411"/>
                    <a:pt x="3372" y="474"/>
                  </a:cubicBezTo>
                  <a:cubicBezTo>
                    <a:pt x="3309" y="411"/>
                    <a:pt x="3214" y="316"/>
                    <a:pt x="3151" y="285"/>
                  </a:cubicBezTo>
                  <a:cubicBezTo>
                    <a:pt x="2915" y="101"/>
                    <a:pt x="2618" y="10"/>
                    <a:pt x="2316" y="10"/>
                  </a:cubicBezTo>
                  <a:cubicBezTo>
                    <a:pt x="1894" y="10"/>
                    <a:pt x="1460" y="188"/>
                    <a:pt x="1166" y="537"/>
                  </a:cubicBezTo>
                  <a:cubicBezTo>
                    <a:pt x="1103" y="631"/>
                    <a:pt x="1072" y="757"/>
                    <a:pt x="977" y="820"/>
                  </a:cubicBezTo>
                  <a:cubicBezTo>
                    <a:pt x="1" y="1356"/>
                    <a:pt x="1" y="2931"/>
                    <a:pt x="1103" y="3435"/>
                  </a:cubicBezTo>
                  <a:cubicBezTo>
                    <a:pt x="1166" y="3624"/>
                    <a:pt x="1356" y="3876"/>
                    <a:pt x="1513" y="3971"/>
                  </a:cubicBezTo>
                  <a:cubicBezTo>
                    <a:pt x="1781" y="4144"/>
                    <a:pt x="2088" y="4231"/>
                    <a:pt x="2387" y="4231"/>
                  </a:cubicBezTo>
                  <a:cubicBezTo>
                    <a:pt x="2687" y="4231"/>
                    <a:pt x="2978" y="4144"/>
                    <a:pt x="3214" y="3971"/>
                  </a:cubicBezTo>
                  <a:cubicBezTo>
                    <a:pt x="3277" y="3939"/>
                    <a:pt x="3356" y="3923"/>
                    <a:pt x="3435" y="3923"/>
                  </a:cubicBezTo>
                  <a:cubicBezTo>
                    <a:pt x="3514" y="3923"/>
                    <a:pt x="3592" y="3939"/>
                    <a:pt x="3655" y="3971"/>
                  </a:cubicBezTo>
                  <a:cubicBezTo>
                    <a:pt x="3907" y="4175"/>
                    <a:pt x="4215" y="4278"/>
                    <a:pt x="4518" y="4278"/>
                  </a:cubicBezTo>
                  <a:cubicBezTo>
                    <a:pt x="4821" y="4278"/>
                    <a:pt x="5120" y="4175"/>
                    <a:pt x="5357" y="3971"/>
                  </a:cubicBezTo>
                  <a:cubicBezTo>
                    <a:pt x="5404" y="3939"/>
                    <a:pt x="5483" y="3923"/>
                    <a:pt x="5561" y="3923"/>
                  </a:cubicBezTo>
                  <a:cubicBezTo>
                    <a:pt x="5640" y="3923"/>
                    <a:pt x="5719" y="3939"/>
                    <a:pt x="5766" y="3971"/>
                  </a:cubicBezTo>
                  <a:cubicBezTo>
                    <a:pt x="6018" y="4166"/>
                    <a:pt x="6312" y="4256"/>
                    <a:pt x="6604" y="4256"/>
                  </a:cubicBezTo>
                  <a:cubicBezTo>
                    <a:pt x="7114" y="4256"/>
                    <a:pt x="7616" y="3979"/>
                    <a:pt x="7877" y="3498"/>
                  </a:cubicBezTo>
                  <a:cubicBezTo>
                    <a:pt x="7909" y="3435"/>
                    <a:pt x="7940" y="3404"/>
                    <a:pt x="8035" y="3341"/>
                  </a:cubicBezTo>
                  <a:cubicBezTo>
                    <a:pt x="8507" y="3120"/>
                    <a:pt x="8822" y="2616"/>
                    <a:pt x="8728" y="1986"/>
                  </a:cubicBezTo>
                  <a:cubicBezTo>
                    <a:pt x="8696" y="1576"/>
                    <a:pt x="8507" y="1198"/>
                    <a:pt x="8129" y="946"/>
                  </a:cubicBezTo>
                  <a:cubicBezTo>
                    <a:pt x="8066" y="915"/>
                    <a:pt x="8035" y="883"/>
                    <a:pt x="7940" y="820"/>
                  </a:cubicBezTo>
                  <a:cubicBezTo>
                    <a:pt x="7909" y="694"/>
                    <a:pt x="7814" y="631"/>
                    <a:pt x="7751" y="537"/>
                  </a:cubicBezTo>
                  <a:cubicBezTo>
                    <a:pt x="7462" y="175"/>
                    <a:pt x="7038" y="0"/>
                    <a:pt x="662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8" name="Google Shape;4678;p64"/>
            <p:cNvSpPr/>
            <p:nvPr/>
          </p:nvSpPr>
          <p:spPr>
            <a:xfrm>
              <a:off x="-16298850" y="4178725"/>
              <a:ext cx="41000" cy="47275"/>
            </a:xfrm>
            <a:custGeom>
              <a:rect b="b" l="l" r="r" t="t"/>
              <a:pathLst>
                <a:path extrusionOk="0" h="1891" w="1640">
                  <a:moveTo>
                    <a:pt x="1" y="0"/>
                  </a:moveTo>
                  <a:cubicBezTo>
                    <a:pt x="158" y="252"/>
                    <a:pt x="221" y="630"/>
                    <a:pt x="221" y="945"/>
                  </a:cubicBezTo>
                  <a:cubicBezTo>
                    <a:pt x="221" y="1292"/>
                    <a:pt x="158" y="1607"/>
                    <a:pt x="1" y="1891"/>
                  </a:cubicBezTo>
                  <a:cubicBezTo>
                    <a:pt x="473" y="1733"/>
                    <a:pt x="946" y="1670"/>
                    <a:pt x="1419" y="1670"/>
                  </a:cubicBezTo>
                  <a:cubicBezTo>
                    <a:pt x="1576" y="1450"/>
                    <a:pt x="1639" y="1197"/>
                    <a:pt x="1639" y="945"/>
                  </a:cubicBezTo>
                  <a:cubicBezTo>
                    <a:pt x="1639" y="662"/>
                    <a:pt x="1576" y="378"/>
                    <a:pt x="1419" y="158"/>
                  </a:cubicBezTo>
                  <a:cubicBezTo>
                    <a:pt x="1272" y="187"/>
                    <a:pt x="1120" y="201"/>
                    <a:pt x="967" y="201"/>
                  </a:cubicBezTo>
                  <a:cubicBezTo>
                    <a:pt x="626" y="201"/>
                    <a:pt x="284" y="131"/>
                    <a:pt x="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9" name="Google Shape;4679;p64"/>
            <p:cNvSpPr/>
            <p:nvPr/>
          </p:nvSpPr>
          <p:spPr>
            <a:xfrm>
              <a:off x="-16246075" y="4178725"/>
              <a:ext cx="41775" cy="55150"/>
            </a:xfrm>
            <a:custGeom>
              <a:rect b="b" l="l" r="r" t="t"/>
              <a:pathLst>
                <a:path extrusionOk="0" h="2206" w="1671">
                  <a:moveTo>
                    <a:pt x="1" y="0"/>
                  </a:moveTo>
                  <a:lnTo>
                    <a:pt x="1" y="0"/>
                  </a:lnTo>
                  <a:cubicBezTo>
                    <a:pt x="158" y="252"/>
                    <a:pt x="253" y="630"/>
                    <a:pt x="253" y="945"/>
                  </a:cubicBezTo>
                  <a:cubicBezTo>
                    <a:pt x="253" y="1197"/>
                    <a:pt x="190" y="1481"/>
                    <a:pt x="95" y="1765"/>
                  </a:cubicBezTo>
                  <a:cubicBezTo>
                    <a:pt x="505" y="1828"/>
                    <a:pt x="914" y="1954"/>
                    <a:pt x="1292" y="2206"/>
                  </a:cubicBezTo>
                  <a:cubicBezTo>
                    <a:pt x="1576" y="1891"/>
                    <a:pt x="1670" y="1355"/>
                    <a:pt x="1670" y="945"/>
                  </a:cubicBezTo>
                  <a:cubicBezTo>
                    <a:pt x="1670" y="662"/>
                    <a:pt x="1576" y="378"/>
                    <a:pt x="1418" y="158"/>
                  </a:cubicBezTo>
                  <a:cubicBezTo>
                    <a:pt x="1261" y="189"/>
                    <a:pt x="1103" y="221"/>
                    <a:pt x="946" y="221"/>
                  </a:cubicBezTo>
                  <a:cubicBezTo>
                    <a:pt x="631" y="221"/>
                    <a:pt x="316" y="158"/>
                    <a:pt x="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0" name="Google Shape;4680;p64"/>
            <p:cNvSpPr/>
            <p:nvPr/>
          </p:nvSpPr>
          <p:spPr>
            <a:xfrm>
              <a:off x="-16419350" y="4122000"/>
              <a:ext cx="304050" cy="188725"/>
            </a:xfrm>
            <a:custGeom>
              <a:rect b="b" l="l" r="r" t="t"/>
              <a:pathLst>
                <a:path extrusionOk="0" h="7549" w="12162">
                  <a:moveTo>
                    <a:pt x="10712" y="1"/>
                  </a:moveTo>
                  <a:cubicBezTo>
                    <a:pt x="10586" y="600"/>
                    <a:pt x="10271" y="1135"/>
                    <a:pt x="9736" y="1450"/>
                  </a:cubicBezTo>
                  <a:cubicBezTo>
                    <a:pt x="9578" y="1734"/>
                    <a:pt x="9326" y="1986"/>
                    <a:pt x="9074" y="2143"/>
                  </a:cubicBezTo>
                  <a:cubicBezTo>
                    <a:pt x="9263" y="2458"/>
                    <a:pt x="9326" y="2805"/>
                    <a:pt x="9326" y="3183"/>
                  </a:cubicBezTo>
                  <a:cubicBezTo>
                    <a:pt x="9326" y="4065"/>
                    <a:pt x="9011" y="4821"/>
                    <a:pt x="8507" y="5168"/>
                  </a:cubicBezTo>
                  <a:cubicBezTo>
                    <a:pt x="8444" y="5199"/>
                    <a:pt x="8373" y="5215"/>
                    <a:pt x="8306" y="5215"/>
                  </a:cubicBezTo>
                  <a:cubicBezTo>
                    <a:pt x="8239" y="5215"/>
                    <a:pt x="8176" y="5199"/>
                    <a:pt x="8129" y="5168"/>
                  </a:cubicBezTo>
                  <a:cubicBezTo>
                    <a:pt x="7515" y="4805"/>
                    <a:pt x="6814" y="4624"/>
                    <a:pt x="6124" y="4624"/>
                  </a:cubicBezTo>
                  <a:cubicBezTo>
                    <a:pt x="5435" y="4624"/>
                    <a:pt x="4758" y="4805"/>
                    <a:pt x="4191" y="5168"/>
                  </a:cubicBezTo>
                  <a:cubicBezTo>
                    <a:pt x="4134" y="5213"/>
                    <a:pt x="4077" y="5230"/>
                    <a:pt x="4022" y="5230"/>
                  </a:cubicBezTo>
                  <a:cubicBezTo>
                    <a:pt x="3924" y="5230"/>
                    <a:pt x="3830" y="5177"/>
                    <a:pt x="3750" y="5136"/>
                  </a:cubicBezTo>
                  <a:cubicBezTo>
                    <a:pt x="3163" y="4757"/>
                    <a:pt x="2501" y="4557"/>
                    <a:pt x="1831" y="4557"/>
                  </a:cubicBezTo>
                  <a:cubicBezTo>
                    <a:pt x="1277" y="4557"/>
                    <a:pt x="717" y="4694"/>
                    <a:pt x="190" y="4979"/>
                  </a:cubicBezTo>
                  <a:cubicBezTo>
                    <a:pt x="95" y="5042"/>
                    <a:pt x="1" y="5168"/>
                    <a:pt x="1" y="5294"/>
                  </a:cubicBezTo>
                  <a:lnTo>
                    <a:pt x="1" y="7436"/>
                  </a:lnTo>
                  <a:cubicBezTo>
                    <a:pt x="316" y="7405"/>
                    <a:pt x="725" y="7247"/>
                    <a:pt x="977" y="7027"/>
                  </a:cubicBezTo>
                  <a:cubicBezTo>
                    <a:pt x="1240" y="6826"/>
                    <a:pt x="1533" y="6723"/>
                    <a:pt x="1823" y="6723"/>
                  </a:cubicBezTo>
                  <a:cubicBezTo>
                    <a:pt x="2124" y="6723"/>
                    <a:pt x="2422" y="6833"/>
                    <a:pt x="2679" y="7058"/>
                  </a:cubicBezTo>
                  <a:cubicBezTo>
                    <a:pt x="3072" y="7373"/>
                    <a:pt x="3529" y="7531"/>
                    <a:pt x="3986" y="7531"/>
                  </a:cubicBezTo>
                  <a:cubicBezTo>
                    <a:pt x="4443" y="7531"/>
                    <a:pt x="4900" y="7373"/>
                    <a:pt x="5293" y="7058"/>
                  </a:cubicBezTo>
                  <a:cubicBezTo>
                    <a:pt x="5545" y="6869"/>
                    <a:pt x="5837" y="6775"/>
                    <a:pt x="6128" y="6775"/>
                  </a:cubicBezTo>
                  <a:cubicBezTo>
                    <a:pt x="6420" y="6775"/>
                    <a:pt x="6711" y="6869"/>
                    <a:pt x="6963" y="7058"/>
                  </a:cubicBezTo>
                  <a:cubicBezTo>
                    <a:pt x="7474" y="7358"/>
                    <a:pt x="7985" y="7549"/>
                    <a:pt x="8524" y="7549"/>
                  </a:cubicBezTo>
                  <a:cubicBezTo>
                    <a:pt x="8948" y="7549"/>
                    <a:pt x="9390" y="7430"/>
                    <a:pt x="9862" y="7153"/>
                  </a:cubicBezTo>
                  <a:cubicBezTo>
                    <a:pt x="11153" y="6428"/>
                    <a:pt x="12162" y="4821"/>
                    <a:pt x="12162" y="3151"/>
                  </a:cubicBezTo>
                  <a:cubicBezTo>
                    <a:pt x="12162" y="1923"/>
                    <a:pt x="11626" y="789"/>
                    <a:pt x="1071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1" name="Google Shape;4681;p64"/>
            <p:cNvSpPr/>
            <p:nvPr/>
          </p:nvSpPr>
          <p:spPr>
            <a:xfrm>
              <a:off x="-16419350" y="4263775"/>
              <a:ext cx="304825" cy="97700"/>
            </a:xfrm>
            <a:custGeom>
              <a:rect b="b" l="l" r="r" t="t"/>
              <a:pathLst>
                <a:path extrusionOk="0" h="3908" w="12193">
                  <a:moveTo>
                    <a:pt x="12193" y="1"/>
                  </a:moveTo>
                  <a:cubicBezTo>
                    <a:pt x="11689" y="914"/>
                    <a:pt x="10996" y="1639"/>
                    <a:pt x="10208" y="2112"/>
                  </a:cubicBezTo>
                  <a:cubicBezTo>
                    <a:pt x="9626" y="2424"/>
                    <a:pt x="9064" y="2570"/>
                    <a:pt x="8515" y="2570"/>
                  </a:cubicBezTo>
                  <a:cubicBezTo>
                    <a:pt x="7845" y="2570"/>
                    <a:pt x="7194" y="2352"/>
                    <a:pt x="6554" y="1954"/>
                  </a:cubicBezTo>
                  <a:cubicBezTo>
                    <a:pt x="6402" y="1819"/>
                    <a:pt x="6241" y="1756"/>
                    <a:pt x="6085" y="1756"/>
                  </a:cubicBezTo>
                  <a:cubicBezTo>
                    <a:pt x="5951" y="1756"/>
                    <a:pt x="5820" y="1803"/>
                    <a:pt x="5703" y="1891"/>
                  </a:cubicBezTo>
                  <a:cubicBezTo>
                    <a:pt x="5199" y="2316"/>
                    <a:pt x="4592" y="2529"/>
                    <a:pt x="3986" y="2529"/>
                  </a:cubicBezTo>
                  <a:cubicBezTo>
                    <a:pt x="3380" y="2529"/>
                    <a:pt x="2773" y="2316"/>
                    <a:pt x="2269" y="1891"/>
                  </a:cubicBezTo>
                  <a:cubicBezTo>
                    <a:pt x="2143" y="1797"/>
                    <a:pt x="2001" y="1749"/>
                    <a:pt x="1863" y="1749"/>
                  </a:cubicBezTo>
                  <a:cubicBezTo>
                    <a:pt x="1725" y="1749"/>
                    <a:pt x="1592" y="1797"/>
                    <a:pt x="1481" y="1891"/>
                  </a:cubicBezTo>
                  <a:cubicBezTo>
                    <a:pt x="1040" y="2269"/>
                    <a:pt x="505" y="2427"/>
                    <a:pt x="1" y="2490"/>
                  </a:cubicBezTo>
                  <a:lnTo>
                    <a:pt x="1" y="3561"/>
                  </a:lnTo>
                  <a:cubicBezTo>
                    <a:pt x="1" y="3750"/>
                    <a:pt x="158" y="3907"/>
                    <a:pt x="379" y="3907"/>
                  </a:cubicBezTo>
                  <a:lnTo>
                    <a:pt x="11815" y="3907"/>
                  </a:lnTo>
                  <a:cubicBezTo>
                    <a:pt x="12004" y="3907"/>
                    <a:pt x="12193" y="3750"/>
                    <a:pt x="12193" y="3561"/>
                  </a:cubicBezTo>
                  <a:lnTo>
                    <a:pt x="1219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82" name="Google Shape;4682;p64"/>
          <p:cNvGrpSpPr/>
          <p:nvPr/>
        </p:nvGrpSpPr>
        <p:grpSpPr>
          <a:xfrm>
            <a:off x="7295320" y="2433330"/>
            <a:ext cx="231358" cy="278023"/>
            <a:chOff x="-16018450" y="4058400"/>
            <a:chExt cx="252850" cy="303850"/>
          </a:xfrm>
        </p:grpSpPr>
        <p:sp>
          <p:nvSpPr>
            <p:cNvPr id="4683" name="Google Shape;4683;p64"/>
            <p:cNvSpPr/>
            <p:nvPr/>
          </p:nvSpPr>
          <p:spPr>
            <a:xfrm>
              <a:off x="-15927875" y="4129900"/>
              <a:ext cx="88250" cy="89025"/>
            </a:xfrm>
            <a:custGeom>
              <a:rect b="b" l="l" r="r" t="t"/>
              <a:pathLst>
                <a:path extrusionOk="0" h="3561" w="3530">
                  <a:moveTo>
                    <a:pt x="1765" y="0"/>
                  </a:moveTo>
                  <a:cubicBezTo>
                    <a:pt x="788" y="0"/>
                    <a:pt x="1" y="788"/>
                    <a:pt x="1" y="1764"/>
                  </a:cubicBezTo>
                  <a:cubicBezTo>
                    <a:pt x="1" y="2772"/>
                    <a:pt x="788" y="3560"/>
                    <a:pt x="1765" y="3560"/>
                  </a:cubicBezTo>
                  <a:cubicBezTo>
                    <a:pt x="2742" y="3560"/>
                    <a:pt x="3529" y="2772"/>
                    <a:pt x="3529" y="1764"/>
                  </a:cubicBezTo>
                  <a:cubicBezTo>
                    <a:pt x="3529" y="788"/>
                    <a:pt x="2742" y="0"/>
                    <a:pt x="176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4" name="Google Shape;4684;p64"/>
            <p:cNvSpPr/>
            <p:nvPr/>
          </p:nvSpPr>
          <p:spPr>
            <a:xfrm>
              <a:off x="-16002700" y="4058400"/>
              <a:ext cx="237100" cy="233575"/>
            </a:xfrm>
            <a:custGeom>
              <a:rect b="b" l="l" r="r" t="t"/>
              <a:pathLst>
                <a:path extrusionOk="0" h="9343" w="9484">
                  <a:moveTo>
                    <a:pt x="4758" y="2167"/>
                  </a:moveTo>
                  <a:cubicBezTo>
                    <a:pt x="6144" y="2167"/>
                    <a:pt x="7247" y="3270"/>
                    <a:pt x="7247" y="4656"/>
                  </a:cubicBezTo>
                  <a:cubicBezTo>
                    <a:pt x="7247" y="6010"/>
                    <a:pt x="6144" y="7113"/>
                    <a:pt x="4758" y="7113"/>
                  </a:cubicBezTo>
                  <a:cubicBezTo>
                    <a:pt x="3372" y="7113"/>
                    <a:pt x="2269" y="6010"/>
                    <a:pt x="2269" y="4656"/>
                  </a:cubicBezTo>
                  <a:cubicBezTo>
                    <a:pt x="2269" y="3270"/>
                    <a:pt x="3372" y="2167"/>
                    <a:pt x="4758" y="2167"/>
                  </a:cubicBezTo>
                  <a:close/>
                  <a:moveTo>
                    <a:pt x="4742" y="1"/>
                  </a:moveTo>
                  <a:cubicBezTo>
                    <a:pt x="4648" y="1"/>
                    <a:pt x="4553" y="40"/>
                    <a:pt x="4474" y="119"/>
                  </a:cubicBezTo>
                  <a:cubicBezTo>
                    <a:pt x="4159" y="434"/>
                    <a:pt x="3939" y="781"/>
                    <a:pt x="3813" y="1222"/>
                  </a:cubicBezTo>
                  <a:cubicBezTo>
                    <a:pt x="3498" y="938"/>
                    <a:pt x="3120" y="686"/>
                    <a:pt x="2679" y="623"/>
                  </a:cubicBezTo>
                  <a:cubicBezTo>
                    <a:pt x="2655" y="619"/>
                    <a:pt x="2630" y="617"/>
                    <a:pt x="2606" y="617"/>
                  </a:cubicBezTo>
                  <a:cubicBezTo>
                    <a:pt x="2437" y="617"/>
                    <a:pt x="2265" y="710"/>
                    <a:pt x="2238" y="875"/>
                  </a:cubicBezTo>
                  <a:cubicBezTo>
                    <a:pt x="2112" y="1285"/>
                    <a:pt x="2112" y="1726"/>
                    <a:pt x="2206" y="2135"/>
                  </a:cubicBezTo>
                  <a:cubicBezTo>
                    <a:pt x="2001" y="2092"/>
                    <a:pt x="1797" y="2068"/>
                    <a:pt x="1595" y="2068"/>
                  </a:cubicBezTo>
                  <a:cubicBezTo>
                    <a:pt x="1362" y="2068"/>
                    <a:pt x="1134" y="2099"/>
                    <a:pt x="914" y="2167"/>
                  </a:cubicBezTo>
                  <a:cubicBezTo>
                    <a:pt x="694" y="2198"/>
                    <a:pt x="599" y="2387"/>
                    <a:pt x="662" y="2608"/>
                  </a:cubicBezTo>
                  <a:cubicBezTo>
                    <a:pt x="788" y="3018"/>
                    <a:pt x="977" y="3396"/>
                    <a:pt x="1261" y="3742"/>
                  </a:cubicBezTo>
                  <a:cubicBezTo>
                    <a:pt x="851" y="3868"/>
                    <a:pt x="473" y="4089"/>
                    <a:pt x="158" y="4404"/>
                  </a:cubicBezTo>
                  <a:cubicBezTo>
                    <a:pt x="1" y="4561"/>
                    <a:pt x="1" y="4750"/>
                    <a:pt x="158" y="4908"/>
                  </a:cubicBezTo>
                  <a:cubicBezTo>
                    <a:pt x="473" y="5223"/>
                    <a:pt x="820" y="5475"/>
                    <a:pt x="1261" y="5601"/>
                  </a:cubicBezTo>
                  <a:cubicBezTo>
                    <a:pt x="977" y="5916"/>
                    <a:pt x="757" y="6294"/>
                    <a:pt x="662" y="6735"/>
                  </a:cubicBezTo>
                  <a:cubicBezTo>
                    <a:pt x="631" y="6924"/>
                    <a:pt x="757" y="7113"/>
                    <a:pt x="914" y="7176"/>
                  </a:cubicBezTo>
                  <a:cubicBezTo>
                    <a:pt x="1140" y="7228"/>
                    <a:pt x="1375" y="7252"/>
                    <a:pt x="1614" y="7252"/>
                  </a:cubicBezTo>
                  <a:cubicBezTo>
                    <a:pt x="1810" y="7252"/>
                    <a:pt x="2008" y="7236"/>
                    <a:pt x="2206" y="7208"/>
                  </a:cubicBezTo>
                  <a:lnTo>
                    <a:pt x="2206" y="7208"/>
                  </a:lnTo>
                  <a:cubicBezTo>
                    <a:pt x="2112" y="7649"/>
                    <a:pt x="2112" y="8058"/>
                    <a:pt x="2238" y="8468"/>
                  </a:cubicBezTo>
                  <a:cubicBezTo>
                    <a:pt x="2262" y="8613"/>
                    <a:pt x="2397" y="8721"/>
                    <a:pt x="2544" y="8721"/>
                  </a:cubicBezTo>
                  <a:cubicBezTo>
                    <a:pt x="2589" y="8721"/>
                    <a:pt x="2634" y="8711"/>
                    <a:pt x="2679" y="8688"/>
                  </a:cubicBezTo>
                  <a:cubicBezTo>
                    <a:pt x="3120" y="8594"/>
                    <a:pt x="3466" y="8373"/>
                    <a:pt x="3813" y="8121"/>
                  </a:cubicBezTo>
                  <a:cubicBezTo>
                    <a:pt x="3939" y="8499"/>
                    <a:pt x="4159" y="8909"/>
                    <a:pt x="4474" y="9224"/>
                  </a:cubicBezTo>
                  <a:cubicBezTo>
                    <a:pt x="4553" y="9303"/>
                    <a:pt x="4648" y="9342"/>
                    <a:pt x="4742" y="9342"/>
                  </a:cubicBezTo>
                  <a:cubicBezTo>
                    <a:pt x="4837" y="9342"/>
                    <a:pt x="4931" y="9303"/>
                    <a:pt x="5010" y="9224"/>
                  </a:cubicBezTo>
                  <a:cubicBezTo>
                    <a:pt x="5325" y="8909"/>
                    <a:pt x="5546" y="8531"/>
                    <a:pt x="5672" y="8121"/>
                  </a:cubicBezTo>
                  <a:cubicBezTo>
                    <a:pt x="5987" y="8342"/>
                    <a:pt x="6365" y="8594"/>
                    <a:pt x="6806" y="8688"/>
                  </a:cubicBezTo>
                  <a:cubicBezTo>
                    <a:pt x="6840" y="8700"/>
                    <a:pt x="6875" y="8705"/>
                    <a:pt x="6910" y="8705"/>
                  </a:cubicBezTo>
                  <a:cubicBezTo>
                    <a:pt x="7068" y="8705"/>
                    <a:pt x="7221" y="8597"/>
                    <a:pt x="7247" y="8468"/>
                  </a:cubicBezTo>
                  <a:cubicBezTo>
                    <a:pt x="7373" y="8027"/>
                    <a:pt x="7373" y="7586"/>
                    <a:pt x="7278" y="7208"/>
                  </a:cubicBezTo>
                  <a:lnTo>
                    <a:pt x="7278" y="7208"/>
                  </a:lnTo>
                  <a:cubicBezTo>
                    <a:pt x="7477" y="7236"/>
                    <a:pt x="7675" y="7252"/>
                    <a:pt x="7870" y="7252"/>
                  </a:cubicBezTo>
                  <a:cubicBezTo>
                    <a:pt x="8110" y="7252"/>
                    <a:pt x="8345" y="7228"/>
                    <a:pt x="8570" y="7176"/>
                  </a:cubicBezTo>
                  <a:cubicBezTo>
                    <a:pt x="8791" y="7113"/>
                    <a:pt x="8885" y="6924"/>
                    <a:pt x="8822" y="6735"/>
                  </a:cubicBezTo>
                  <a:cubicBezTo>
                    <a:pt x="8696" y="6294"/>
                    <a:pt x="8507" y="5947"/>
                    <a:pt x="8224" y="5601"/>
                  </a:cubicBezTo>
                  <a:cubicBezTo>
                    <a:pt x="8633" y="5475"/>
                    <a:pt x="9011" y="5223"/>
                    <a:pt x="9326" y="4908"/>
                  </a:cubicBezTo>
                  <a:cubicBezTo>
                    <a:pt x="9484" y="4750"/>
                    <a:pt x="9484" y="4561"/>
                    <a:pt x="9326" y="4404"/>
                  </a:cubicBezTo>
                  <a:cubicBezTo>
                    <a:pt x="9011" y="4089"/>
                    <a:pt x="8665" y="3868"/>
                    <a:pt x="8224" y="3742"/>
                  </a:cubicBezTo>
                  <a:cubicBezTo>
                    <a:pt x="8507" y="3427"/>
                    <a:pt x="8728" y="3018"/>
                    <a:pt x="8822" y="2608"/>
                  </a:cubicBezTo>
                  <a:cubicBezTo>
                    <a:pt x="8854" y="2387"/>
                    <a:pt x="8728" y="2198"/>
                    <a:pt x="8570" y="2167"/>
                  </a:cubicBezTo>
                  <a:cubicBezTo>
                    <a:pt x="8351" y="2099"/>
                    <a:pt x="8122" y="2068"/>
                    <a:pt x="7889" y="2068"/>
                  </a:cubicBezTo>
                  <a:cubicBezTo>
                    <a:pt x="7688" y="2068"/>
                    <a:pt x="7483" y="2092"/>
                    <a:pt x="7278" y="2135"/>
                  </a:cubicBezTo>
                  <a:cubicBezTo>
                    <a:pt x="7373" y="1694"/>
                    <a:pt x="7373" y="1253"/>
                    <a:pt x="7247" y="875"/>
                  </a:cubicBezTo>
                  <a:cubicBezTo>
                    <a:pt x="7223" y="705"/>
                    <a:pt x="7086" y="591"/>
                    <a:pt x="6938" y="591"/>
                  </a:cubicBezTo>
                  <a:cubicBezTo>
                    <a:pt x="6894" y="591"/>
                    <a:pt x="6849" y="602"/>
                    <a:pt x="6806" y="623"/>
                  </a:cubicBezTo>
                  <a:cubicBezTo>
                    <a:pt x="6365" y="749"/>
                    <a:pt x="6018" y="938"/>
                    <a:pt x="5672" y="1222"/>
                  </a:cubicBezTo>
                  <a:cubicBezTo>
                    <a:pt x="5546" y="812"/>
                    <a:pt x="5325" y="434"/>
                    <a:pt x="5010" y="119"/>
                  </a:cubicBezTo>
                  <a:cubicBezTo>
                    <a:pt x="4931" y="40"/>
                    <a:pt x="4837" y="1"/>
                    <a:pt x="474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5" name="Google Shape;4685;p64"/>
            <p:cNvSpPr/>
            <p:nvPr/>
          </p:nvSpPr>
          <p:spPr>
            <a:xfrm>
              <a:off x="-16018450" y="4253550"/>
              <a:ext cx="129200" cy="108700"/>
            </a:xfrm>
            <a:custGeom>
              <a:rect b="b" l="l" r="r" t="t"/>
              <a:pathLst>
                <a:path extrusionOk="0" h="4348" w="5168">
                  <a:moveTo>
                    <a:pt x="1009" y="0"/>
                  </a:moveTo>
                  <a:cubicBezTo>
                    <a:pt x="410" y="693"/>
                    <a:pt x="1" y="1607"/>
                    <a:pt x="1" y="2615"/>
                  </a:cubicBezTo>
                  <a:lnTo>
                    <a:pt x="1" y="4001"/>
                  </a:lnTo>
                  <a:lnTo>
                    <a:pt x="32" y="4001"/>
                  </a:lnTo>
                  <a:cubicBezTo>
                    <a:pt x="32" y="4190"/>
                    <a:pt x="190" y="4348"/>
                    <a:pt x="410" y="4348"/>
                  </a:cubicBezTo>
                  <a:lnTo>
                    <a:pt x="1796" y="4348"/>
                  </a:lnTo>
                  <a:cubicBezTo>
                    <a:pt x="3214" y="4348"/>
                    <a:pt x="4443" y="3560"/>
                    <a:pt x="5167" y="2426"/>
                  </a:cubicBezTo>
                  <a:cubicBezTo>
                    <a:pt x="4915" y="2237"/>
                    <a:pt x="4411" y="1733"/>
                    <a:pt x="4159" y="1355"/>
                  </a:cubicBezTo>
                  <a:cubicBezTo>
                    <a:pt x="3750" y="1576"/>
                    <a:pt x="3309" y="1670"/>
                    <a:pt x="2836" y="1796"/>
                  </a:cubicBezTo>
                  <a:cubicBezTo>
                    <a:pt x="2805" y="1801"/>
                    <a:pt x="2774" y="1804"/>
                    <a:pt x="2743" y="1804"/>
                  </a:cubicBezTo>
                  <a:cubicBezTo>
                    <a:pt x="2580" y="1804"/>
                    <a:pt x="2421" y="1734"/>
                    <a:pt x="2395" y="1576"/>
                  </a:cubicBezTo>
                  <a:cubicBezTo>
                    <a:pt x="2269" y="1040"/>
                    <a:pt x="2111" y="662"/>
                    <a:pt x="2080" y="189"/>
                  </a:cubicBezTo>
                  <a:cubicBezTo>
                    <a:pt x="1702" y="158"/>
                    <a:pt x="1418" y="63"/>
                    <a:pt x="10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6" name="Google Shape;4686;p64"/>
            <p:cNvSpPr/>
            <p:nvPr/>
          </p:nvSpPr>
          <p:spPr>
            <a:xfrm>
              <a:off x="-15876675" y="4254325"/>
              <a:ext cx="107925" cy="90600"/>
            </a:xfrm>
            <a:custGeom>
              <a:rect b="b" l="l" r="r" t="t"/>
              <a:pathLst>
                <a:path extrusionOk="0" h="3624" w="4317">
                  <a:moveTo>
                    <a:pt x="3750" y="1"/>
                  </a:moveTo>
                  <a:cubicBezTo>
                    <a:pt x="3466" y="64"/>
                    <a:pt x="3277" y="127"/>
                    <a:pt x="2993" y="127"/>
                  </a:cubicBezTo>
                  <a:cubicBezTo>
                    <a:pt x="2962" y="599"/>
                    <a:pt x="2836" y="977"/>
                    <a:pt x="2678" y="1482"/>
                  </a:cubicBezTo>
                  <a:cubicBezTo>
                    <a:pt x="2653" y="1657"/>
                    <a:pt x="2509" y="1753"/>
                    <a:pt x="2355" y="1753"/>
                  </a:cubicBezTo>
                  <a:cubicBezTo>
                    <a:pt x="2316" y="1753"/>
                    <a:pt x="2276" y="1746"/>
                    <a:pt x="2237" y="1734"/>
                  </a:cubicBezTo>
                  <a:cubicBezTo>
                    <a:pt x="1733" y="1608"/>
                    <a:pt x="1292" y="1482"/>
                    <a:pt x="914" y="1292"/>
                  </a:cubicBezTo>
                  <a:cubicBezTo>
                    <a:pt x="631" y="1702"/>
                    <a:pt x="347" y="1923"/>
                    <a:pt x="1" y="2269"/>
                  </a:cubicBezTo>
                  <a:cubicBezTo>
                    <a:pt x="599" y="3057"/>
                    <a:pt x="1481" y="3592"/>
                    <a:pt x="2552" y="3592"/>
                  </a:cubicBezTo>
                  <a:lnTo>
                    <a:pt x="3970" y="3592"/>
                  </a:lnTo>
                  <a:lnTo>
                    <a:pt x="3970" y="3624"/>
                  </a:lnTo>
                  <a:cubicBezTo>
                    <a:pt x="4159" y="3624"/>
                    <a:pt x="4317" y="3466"/>
                    <a:pt x="4317" y="3277"/>
                  </a:cubicBezTo>
                  <a:lnTo>
                    <a:pt x="4317" y="1860"/>
                  </a:lnTo>
                  <a:cubicBezTo>
                    <a:pt x="4317" y="1166"/>
                    <a:pt x="4096" y="536"/>
                    <a:pt x="375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687" name="Google Shape;4687;p64"/>
          <p:cNvSpPr/>
          <p:nvPr/>
        </p:nvSpPr>
        <p:spPr>
          <a:xfrm>
            <a:off x="1602945" y="1989975"/>
            <a:ext cx="231353" cy="301144"/>
          </a:xfrm>
          <a:custGeom>
            <a:rect b="b" l="l" r="r" t="t"/>
            <a:pathLst>
              <a:path extrusionOk="0" h="12099" w="9295">
                <a:moveTo>
                  <a:pt x="4601" y="1"/>
                </a:moveTo>
                <a:cubicBezTo>
                  <a:pt x="3624" y="1"/>
                  <a:pt x="2836" y="788"/>
                  <a:pt x="2836" y="1796"/>
                </a:cubicBezTo>
                <a:cubicBezTo>
                  <a:pt x="2836" y="2647"/>
                  <a:pt x="3467" y="3372"/>
                  <a:pt x="4254" y="3529"/>
                </a:cubicBezTo>
                <a:lnTo>
                  <a:pt x="4254" y="4789"/>
                </a:lnTo>
                <a:cubicBezTo>
                  <a:pt x="3656" y="4033"/>
                  <a:pt x="2742" y="3561"/>
                  <a:pt x="1765" y="3561"/>
                </a:cubicBezTo>
                <a:lnTo>
                  <a:pt x="348" y="3561"/>
                </a:lnTo>
                <a:cubicBezTo>
                  <a:pt x="158" y="3561"/>
                  <a:pt x="1" y="3718"/>
                  <a:pt x="1" y="3907"/>
                </a:cubicBezTo>
                <a:cubicBezTo>
                  <a:pt x="1" y="5671"/>
                  <a:pt x="1450" y="7152"/>
                  <a:pt x="3214" y="7152"/>
                </a:cubicBezTo>
                <a:lnTo>
                  <a:pt x="4286" y="7152"/>
                </a:lnTo>
                <a:lnTo>
                  <a:pt x="4286" y="9988"/>
                </a:lnTo>
                <a:cubicBezTo>
                  <a:pt x="3845" y="9547"/>
                  <a:pt x="3340" y="9231"/>
                  <a:pt x="2805" y="9042"/>
                </a:cubicBezTo>
                <a:cubicBezTo>
                  <a:pt x="2836" y="8885"/>
                  <a:pt x="2868" y="8727"/>
                  <a:pt x="2868" y="8570"/>
                </a:cubicBezTo>
                <a:cubicBezTo>
                  <a:pt x="2868" y="7782"/>
                  <a:pt x="2238" y="7152"/>
                  <a:pt x="1450" y="7152"/>
                </a:cubicBezTo>
                <a:cubicBezTo>
                  <a:pt x="663" y="7152"/>
                  <a:pt x="32" y="7782"/>
                  <a:pt x="32" y="8570"/>
                </a:cubicBezTo>
                <a:cubicBezTo>
                  <a:pt x="32" y="9358"/>
                  <a:pt x="663" y="9988"/>
                  <a:pt x="1450" y="9988"/>
                </a:cubicBezTo>
                <a:cubicBezTo>
                  <a:pt x="1797" y="9988"/>
                  <a:pt x="2112" y="9862"/>
                  <a:pt x="2364" y="9610"/>
                </a:cubicBezTo>
                <a:cubicBezTo>
                  <a:pt x="3183" y="9830"/>
                  <a:pt x="3908" y="10366"/>
                  <a:pt x="4286" y="11122"/>
                </a:cubicBezTo>
                <a:lnTo>
                  <a:pt x="4286" y="11752"/>
                </a:lnTo>
                <a:cubicBezTo>
                  <a:pt x="4286" y="11941"/>
                  <a:pt x="4443" y="12098"/>
                  <a:pt x="4632" y="12098"/>
                </a:cubicBezTo>
                <a:cubicBezTo>
                  <a:pt x="4853" y="12098"/>
                  <a:pt x="5010" y="11941"/>
                  <a:pt x="5010" y="11752"/>
                </a:cubicBezTo>
                <a:lnTo>
                  <a:pt x="5010" y="11342"/>
                </a:lnTo>
                <a:lnTo>
                  <a:pt x="6050" y="11342"/>
                </a:lnTo>
                <a:cubicBezTo>
                  <a:pt x="7846" y="11342"/>
                  <a:pt x="9295" y="9893"/>
                  <a:pt x="9295" y="8129"/>
                </a:cubicBezTo>
                <a:cubicBezTo>
                  <a:pt x="9200" y="7971"/>
                  <a:pt x="9043" y="7814"/>
                  <a:pt x="8854" y="7814"/>
                </a:cubicBezTo>
                <a:lnTo>
                  <a:pt x="7436" y="7814"/>
                </a:lnTo>
                <a:cubicBezTo>
                  <a:pt x="6428" y="7814"/>
                  <a:pt x="5546" y="8286"/>
                  <a:pt x="4947" y="9042"/>
                </a:cubicBezTo>
                <a:lnTo>
                  <a:pt x="4947" y="6837"/>
                </a:lnTo>
                <a:cubicBezTo>
                  <a:pt x="5357" y="6081"/>
                  <a:pt x="6050" y="5545"/>
                  <a:pt x="6901" y="5325"/>
                </a:cubicBezTo>
                <a:cubicBezTo>
                  <a:pt x="7121" y="5545"/>
                  <a:pt x="7436" y="5671"/>
                  <a:pt x="7814" y="5671"/>
                </a:cubicBezTo>
                <a:cubicBezTo>
                  <a:pt x="8602" y="5671"/>
                  <a:pt x="9200" y="5041"/>
                  <a:pt x="9200" y="4254"/>
                </a:cubicBezTo>
                <a:cubicBezTo>
                  <a:pt x="9200" y="3466"/>
                  <a:pt x="8602" y="2836"/>
                  <a:pt x="7814" y="2836"/>
                </a:cubicBezTo>
                <a:cubicBezTo>
                  <a:pt x="7027" y="2836"/>
                  <a:pt x="6396" y="3466"/>
                  <a:pt x="6396" y="4254"/>
                </a:cubicBezTo>
                <a:cubicBezTo>
                  <a:pt x="6396" y="4411"/>
                  <a:pt x="6428" y="4569"/>
                  <a:pt x="6459" y="4726"/>
                </a:cubicBezTo>
                <a:cubicBezTo>
                  <a:pt x="5861" y="4947"/>
                  <a:pt x="5357" y="5262"/>
                  <a:pt x="4947" y="5671"/>
                </a:cubicBezTo>
                <a:lnTo>
                  <a:pt x="4947" y="3529"/>
                </a:lnTo>
                <a:cubicBezTo>
                  <a:pt x="5798" y="3372"/>
                  <a:pt x="6365" y="2615"/>
                  <a:pt x="6365" y="1796"/>
                </a:cubicBezTo>
                <a:cubicBezTo>
                  <a:pt x="6365" y="788"/>
                  <a:pt x="5577" y="1"/>
                  <a:pt x="460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688" name="Google Shape;4688;p64"/>
          <p:cNvGrpSpPr/>
          <p:nvPr/>
        </p:nvGrpSpPr>
        <p:grpSpPr>
          <a:xfrm>
            <a:off x="1593042" y="2431443"/>
            <a:ext cx="276618" cy="274617"/>
            <a:chOff x="-21322300" y="3693325"/>
            <a:chExt cx="306400" cy="304150"/>
          </a:xfrm>
        </p:grpSpPr>
        <p:sp>
          <p:nvSpPr>
            <p:cNvPr id="4689" name="Google Shape;4689;p64"/>
            <p:cNvSpPr/>
            <p:nvPr/>
          </p:nvSpPr>
          <p:spPr>
            <a:xfrm>
              <a:off x="-21142725" y="3868400"/>
              <a:ext cx="111850" cy="69325"/>
            </a:xfrm>
            <a:custGeom>
              <a:rect b="b" l="l" r="r" t="t"/>
              <a:pathLst>
                <a:path extrusionOk="0" h="2773" w="4474">
                  <a:moveTo>
                    <a:pt x="4474" y="0"/>
                  </a:moveTo>
                  <a:lnTo>
                    <a:pt x="4474" y="0"/>
                  </a:lnTo>
                  <a:cubicBezTo>
                    <a:pt x="4317" y="189"/>
                    <a:pt x="4159" y="378"/>
                    <a:pt x="4001" y="536"/>
                  </a:cubicBezTo>
                  <a:cubicBezTo>
                    <a:pt x="2899" y="1639"/>
                    <a:pt x="1418" y="2174"/>
                    <a:pt x="0" y="2426"/>
                  </a:cubicBezTo>
                  <a:cubicBezTo>
                    <a:pt x="473" y="2678"/>
                    <a:pt x="945" y="2773"/>
                    <a:pt x="1450" y="2773"/>
                  </a:cubicBezTo>
                  <a:cubicBezTo>
                    <a:pt x="2269" y="2773"/>
                    <a:pt x="3088" y="2458"/>
                    <a:pt x="3749" y="1828"/>
                  </a:cubicBezTo>
                  <a:cubicBezTo>
                    <a:pt x="4254" y="1324"/>
                    <a:pt x="4474" y="662"/>
                    <a:pt x="447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0" name="Google Shape;4690;p64"/>
            <p:cNvSpPr/>
            <p:nvPr/>
          </p:nvSpPr>
          <p:spPr>
            <a:xfrm>
              <a:off x="-21141950" y="3693325"/>
              <a:ext cx="126050" cy="120750"/>
            </a:xfrm>
            <a:custGeom>
              <a:rect b="b" l="l" r="r" t="t"/>
              <a:pathLst>
                <a:path extrusionOk="0" h="4830" w="5042">
                  <a:moveTo>
                    <a:pt x="1828" y="1214"/>
                  </a:moveTo>
                  <a:cubicBezTo>
                    <a:pt x="1915" y="1214"/>
                    <a:pt x="2001" y="1254"/>
                    <a:pt x="2080" y="1333"/>
                  </a:cubicBezTo>
                  <a:cubicBezTo>
                    <a:pt x="2238" y="1490"/>
                    <a:pt x="2238" y="1679"/>
                    <a:pt x="2080" y="1837"/>
                  </a:cubicBezTo>
                  <a:cubicBezTo>
                    <a:pt x="2001" y="1915"/>
                    <a:pt x="1915" y="1955"/>
                    <a:pt x="1828" y="1955"/>
                  </a:cubicBezTo>
                  <a:cubicBezTo>
                    <a:pt x="1742" y="1955"/>
                    <a:pt x="1655" y="1915"/>
                    <a:pt x="1576" y="1837"/>
                  </a:cubicBezTo>
                  <a:cubicBezTo>
                    <a:pt x="1419" y="1679"/>
                    <a:pt x="1419" y="1490"/>
                    <a:pt x="1576" y="1333"/>
                  </a:cubicBezTo>
                  <a:cubicBezTo>
                    <a:pt x="1655" y="1254"/>
                    <a:pt x="1742" y="1214"/>
                    <a:pt x="1828" y="1214"/>
                  </a:cubicBezTo>
                  <a:close/>
                  <a:moveTo>
                    <a:pt x="2301" y="0"/>
                  </a:moveTo>
                  <a:cubicBezTo>
                    <a:pt x="1786" y="0"/>
                    <a:pt x="1193" y="72"/>
                    <a:pt x="599" y="230"/>
                  </a:cubicBezTo>
                  <a:cubicBezTo>
                    <a:pt x="1" y="1427"/>
                    <a:pt x="221" y="2908"/>
                    <a:pt x="1230" y="3884"/>
                  </a:cubicBezTo>
                  <a:cubicBezTo>
                    <a:pt x="1797" y="4483"/>
                    <a:pt x="2647" y="4830"/>
                    <a:pt x="3498" y="4830"/>
                  </a:cubicBezTo>
                  <a:cubicBezTo>
                    <a:pt x="3970" y="4830"/>
                    <a:pt x="4443" y="4704"/>
                    <a:pt x="4884" y="4515"/>
                  </a:cubicBezTo>
                  <a:cubicBezTo>
                    <a:pt x="5042" y="3443"/>
                    <a:pt x="5042" y="2498"/>
                    <a:pt x="4947" y="1931"/>
                  </a:cubicBezTo>
                  <a:cubicBezTo>
                    <a:pt x="4884" y="1522"/>
                    <a:pt x="4601" y="1207"/>
                    <a:pt x="4254" y="1081"/>
                  </a:cubicBezTo>
                  <a:cubicBezTo>
                    <a:pt x="4160" y="1049"/>
                    <a:pt x="4065" y="1049"/>
                    <a:pt x="3970" y="1049"/>
                  </a:cubicBezTo>
                  <a:cubicBezTo>
                    <a:pt x="3970" y="955"/>
                    <a:pt x="3939" y="860"/>
                    <a:pt x="3939" y="765"/>
                  </a:cubicBezTo>
                  <a:cubicBezTo>
                    <a:pt x="3813" y="387"/>
                    <a:pt x="3498" y="104"/>
                    <a:pt x="3120" y="72"/>
                  </a:cubicBezTo>
                  <a:cubicBezTo>
                    <a:pt x="2885" y="25"/>
                    <a:pt x="2607" y="0"/>
                    <a:pt x="230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1" name="Google Shape;4691;p64"/>
            <p:cNvSpPr/>
            <p:nvPr/>
          </p:nvSpPr>
          <p:spPr>
            <a:xfrm>
              <a:off x="-21263225" y="3707725"/>
              <a:ext cx="69325" cy="112650"/>
            </a:xfrm>
            <a:custGeom>
              <a:rect b="b" l="l" r="r" t="t"/>
              <a:pathLst>
                <a:path extrusionOk="0" h="4506" w="2773">
                  <a:moveTo>
                    <a:pt x="2773" y="0"/>
                  </a:moveTo>
                  <a:cubicBezTo>
                    <a:pt x="2079" y="0"/>
                    <a:pt x="1418" y="252"/>
                    <a:pt x="945" y="757"/>
                  </a:cubicBezTo>
                  <a:cubicBezTo>
                    <a:pt x="347" y="1355"/>
                    <a:pt x="0" y="2174"/>
                    <a:pt x="0" y="3025"/>
                  </a:cubicBezTo>
                  <a:cubicBezTo>
                    <a:pt x="0" y="3560"/>
                    <a:pt x="126" y="4065"/>
                    <a:pt x="347" y="4506"/>
                  </a:cubicBezTo>
                  <a:cubicBezTo>
                    <a:pt x="630" y="3025"/>
                    <a:pt x="1197" y="1513"/>
                    <a:pt x="2205" y="473"/>
                  </a:cubicBezTo>
                  <a:cubicBezTo>
                    <a:pt x="2363" y="315"/>
                    <a:pt x="2552" y="158"/>
                    <a:pt x="277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2" name="Google Shape;4692;p64"/>
            <p:cNvSpPr/>
            <p:nvPr/>
          </p:nvSpPr>
          <p:spPr>
            <a:xfrm>
              <a:off x="-21322300" y="3703775"/>
              <a:ext cx="294600" cy="293700"/>
            </a:xfrm>
            <a:custGeom>
              <a:rect b="b" l="l" r="r" t="t"/>
              <a:pathLst>
                <a:path extrusionOk="0" h="11748" w="11784">
                  <a:moveTo>
                    <a:pt x="6604" y="3797"/>
                  </a:moveTo>
                  <a:cubicBezTo>
                    <a:pt x="6773" y="3797"/>
                    <a:pt x="6905" y="3909"/>
                    <a:pt x="6931" y="4065"/>
                  </a:cubicBezTo>
                  <a:cubicBezTo>
                    <a:pt x="7026" y="4254"/>
                    <a:pt x="6900" y="4443"/>
                    <a:pt x="6711" y="4506"/>
                  </a:cubicBezTo>
                  <a:lnTo>
                    <a:pt x="6270" y="4664"/>
                  </a:lnTo>
                  <a:cubicBezTo>
                    <a:pt x="6018" y="4727"/>
                    <a:pt x="5955" y="5042"/>
                    <a:pt x="6112" y="5231"/>
                  </a:cubicBezTo>
                  <a:lnTo>
                    <a:pt x="6490" y="5640"/>
                  </a:lnTo>
                  <a:cubicBezTo>
                    <a:pt x="6575" y="5713"/>
                    <a:pt x="6674" y="5748"/>
                    <a:pt x="6767" y="5748"/>
                  </a:cubicBezTo>
                  <a:cubicBezTo>
                    <a:pt x="6916" y="5748"/>
                    <a:pt x="7050" y="5657"/>
                    <a:pt x="7089" y="5483"/>
                  </a:cubicBezTo>
                  <a:lnTo>
                    <a:pt x="7246" y="5042"/>
                  </a:lnTo>
                  <a:cubicBezTo>
                    <a:pt x="7321" y="4892"/>
                    <a:pt x="7455" y="4802"/>
                    <a:pt x="7586" y="4802"/>
                  </a:cubicBezTo>
                  <a:cubicBezTo>
                    <a:pt x="7620" y="4802"/>
                    <a:pt x="7655" y="4808"/>
                    <a:pt x="7687" y="4821"/>
                  </a:cubicBezTo>
                  <a:cubicBezTo>
                    <a:pt x="7908" y="4884"/>
                    <a:pt x="8002" y="5073"/>
                    <a:pt x="7971" y="5262"/>
                  </a:cubicBezTo>
                  <a:lnTo>
                    <a:pt x="7813" y="5703"/>
                  </a:lnTo>
                  <a:cubicBezTo>
                    <a:pt x="7655" y="6177"/>
                    <a:pt x="7212" y="6453"/>
                    <a:pt x="6764" y="6453"/>
                  </a:cubicBezTo>
                  <a:cubicBezTo>
                    <a:pt x="6498" y="6453"/>
                    <a:pt x="6229" y="6356"/>
                    <a:pt x="6018" y="6144"/>
                  </a:cubicBezTo>
                  <a:lnTo>
                    <a:pt x="5640" y="5766"/>
                  </a:lnTo>
                  <a:cubicBezTo>
                    <a:pt x="5073" y="5199"/>
                    <a:pt x="5293" y="4223"/>
                    <a:pt x="6081" y="3971"/>
                  </a:cubicBezTo>
                  <a:lnTo>
                    <a:pt x="6490" y="3813"/>
                  </a:lnTo>
                  <a:cubicBezTo>
                    <a:pt x="6529" y="3802"/>
                    <a:pt x="6567" y="3797"/>
                    <a:pt x="6604" y="3797"/>
                  </a:cubicBezTo>
                  <a:close/>
                  <a:moveTo>
                    <a:pt x="6900" y="1"/>
                  </a:moveTo>
                  <a:lnTo>
                    <a:pt x="6900" y="1"/>
                  </a:lnTo>
                  <a:cubicBezTo>
                    <a:pt x="6238" y="253"/>
                    <a:pt x="5608" y="600"/>
                    <a:pt x="5136" y="1104"/>
                  </a:cubicBezTo>
                  <a:cubicBezTo>
                    <a:pt x="3434" y="2805"/>
                    <a:pt x="3088" y="6176"/>
                    <a:pt x="3088" y="7657"/>
                  </a:cubicBezTo>
                  <a:cubicBezTo>
                    <a:pt x="2726" y="7476"/>
                    <a:pt x="2328" y="7387"/>
                    <a:pt x="1930" y="7387"/>
                  </a:cubicBezTo>
                  <a:cubicBezTo>
                    <a:pt x="1287" y="7387"/>
                    <a:pt x="644" y="7619"/>
                    <a:pt x="158" y="8066"/>
                  </a:cubicBezTo>
                  <a:cubicBezTo>
                    <a:pt x="0" y="8224"/>
                    <a:pt x="32" y="8539"/>
                    <a:pt x="252" y="8665"/>
                  </a:cubicBezTo>
                  <a:cubicBezTo>
                    <a:pt x="1449" y="9295"/>
                    <a:pt x="2489" y="10334"/>
                    <a:pt x="3119" y="11532"/>
                  </a:cubicBezTo>
                  <a:cubicBezTo>
                    <a:pt x="3191" y="11676"/>
                    <a:pt x="3304" y="11748"/>
                    <a:pt x="3429" y="11748"/>
                  </a:cubicBezTo>
                  <a:cubicBezTo>
                    <a:pt x="3523" y="11748"/>
                    <a:pt x="3623" y="11707"/>
                    <a:pt x="3718" y="11626"/>
                  </a:cubicBezTo>
                  <a:cubicBezTo>
                    <a:pt x="4505" y="10839"/>
                    <a:pt x="4663" y="9641"/>
                    <a:pt x="4127" y="8696"/>
                  </a:cubicBezTo>
                  <a:lnTo>
                    <a:pt x="4190" y="8696"/>
                  </a:lnTo>
                  <a:cubicBezTo>
                    <a:pt x="5640" y="8696"/>
                    <a:pt x="8979" y="8350"/>
                    <a:pt x="10680" y="6648"/>
                  </a:cubicBezTo>
                  <a:cubicBezTo>
                    <a:pt x="11184" y="6144"/>
                    <a:pt x="11531" y="5514"/>
                    <a:pt x="11783" y="4853"/>
                  </a:cubicBezTo>
                  <a:lnTo>
                    <a:pt x="11783" y="4853"/>
                  </a:lnTo>
                  <a:cubicBezTo>
                    <a:pt x="11374" y="4979"/>
                    <a:pt x="11027" y="5042"/>
                    <a:pt x="10649" y="5042"/>
                  </a:cubicBezTo>
                  <a:cubicBezTo>
                    <a:pt x="9578" y="5042"/>
                    <a:pt x="8601" y="4664"/>
                    <a:pt x="7876" y="3908"/>
                  </a:cubicBezTo>
                  <a:cubicBezTo>
                    <a:pt x="6805" y="2836"/>
                    <a:pt x="6490" y="1356"/>
                    <a:pt x="690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93" name="Google Shape;4693;p64"/>
          <p:cNvGrpSpPr/>
          <p:nvPr/>
        </p:nvGrpSpPr>
        <p:grpSpPr>
          <a:xfrm>
            <a:off x="1590022" y="2873272"/>
            <a:ext cx="283914" cy="264223"/>
            <a:chOff x="-21322300" y="4077125"/>
            <a:chExt cx="307200" cy="285925"/>
          </a:xfrm>
        </p:grpSpPr>
        <p:sp>
          <p:nvSpPr>
            <p:cNvPr id="4694" name="Google Shape;4694;p64"/>
            <p:cNvSpPr/>
            <p:nvPr/>
          </p:nvSpPr>
          <p:spPr>
            <a:xfrm>
              <a:off x="-21177375" y="4077125"/>
              <a:ext cx="17350" cy="52800"/>
            </a:xfrm>
            <a:custGeom>
              <a:rect b="b" l="l" r="r" t="t"/>
              <a:pathLst>
                <a:path extrusionOk="0" h="2112" w="694">
                  <a:moveTo>
                    <a:pt x="347" y="0"/>
                  </a:moveTo>
                  <a:cubicBezTo>
                    <a:pt x="158" y="0"/>
                    <a:pt x="0" y="158"/>
                    <a:pt x="0" y="347"/>
                  </a:cubicBezTo>
                  <a:lnTo>
                    <a:pt x="0" y="1764"/>
                  </a:lnTo>
                  <a:cubicBezTo>
                    <a:pt x="0" y="1953"/>
                    <a:pt x="158" y="2111"/>
                    <a:pt x="347" y="2111"/>
                  </a:cubicBezTo>
                  <a:cubicBezTo>
                    <a:pt x="536" y="2111"/>
                    <a:pt x="693" y="1953"/>
                    <a:pt x="693" y="1764"/>
                  </a:cubicBezTo>
                  <a:lnTo>
                    <a:pt x="693" y="347"/>
                  </a:lnTo>
                  <a:cubicBezTo>
                    <a:pt x="693" y="158"/>
                    <a:pt x="536"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5" name="Google Shape;4695;p64"/>
            <p:cNvSpPr/>
            <p:nvPr/>
          </p:nvSpPr>
          <p:spPr>
            <a:xfrm>
              <a:off x="-21279775" y="4117475"/>
              <a:ext cx="46500" cy="44525"/>
            </a:xfrm>
            <a:custGeom>
              <a:rect b="b" l="l" r="r" t="t"/>
              <a:pathLst>
                <a:path extrusionOk="0" h="1781" w="1860">
                  <a:moveTo>
                    <a:pt x="410" y="1"/>
                  </a:moveTo>
                  <a:cubicBezTo>
                    <a:pt x="323" y="1"/>
                    <a:pt x="237" y="40"/>
                    <a:pt x="158" y="119"/>
                  </a:cubicBezTo>
                  <a:cubicBezTo>
                    <a:pt x="0" y="276"/>
                    <a:pt x="0" y="466"/>
                    <a:pt x="158" y="623"/>
                  </a:cubicBezTo>
                  <a:lnTo>
                    <a:pt x="1166" y="1663"/>
                  </a:lnTo>
                  <a:cubicBezTo>
                    <a:pt x="1261" y="1741"/>
                    <a:pt x="1355" y="1781"/>
                    <a:pt x="1446" y="1781"/>
                  </a:cubicBezTo>
                  <a:cubicBezTo>
                    <a:pt x="1536" y="1781"/>
                    <a:pt x="1623" y="1741"/>
                    <a:pt x="1702" y="1663"/>
                  </a:cubicBezTo>
                  <a:cubicBezTo>
                    <a:pt x="1859" y="1505"/>
                    <a:pt x="1859" y="1285"/>
                    <a:pt x="1702" y="1127"/>
                  </a:cubicBezTo>
                  <a:lnTo>
                    <a:pt x="662" y="119"/>
                  </a:lnTo>
                  <a:cubicBezTo>
                    <a:pt x="583" y="40"/>
                    <a:pt x="497" y="1"/>
                    <a:pt x="41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6" name="Google Shape;4696;p64"/>
            <p:cNvSpPr/>
            <p:nvPr/>
          </p:nvSpPr>
          <p:spPr>
            <a:xfrm>
              <a:off x="-21103350" y="4117475"/>
              <a:ext cx="45700" cy="44525"/>
            </a:xfrm>
            <a:custGeom>
              <a:rect b="b" l="l" r="r" t="t"/>
              <a:pathLst>
                <a:path extrusionOk="0" h="1781" w="1828">
                  <a:moveTo>
                    <a:pt x="1418" y="1"/>
                  </a:moveTo>
                  <a:cubicBezTo>
                    <a:pt x="1332" y="1"/>
                    <a:pt x="1245" y="40"/>
                    <a:pt x="1166" y="119"/>
                  </a:cubicBezTo>
                  <a:lnTo>
                    <a:pt x="158" y="1127"/>
                  </a:lnTo>
                  <a:cubicBezTo>
                    <a:pt x="1" y="1285"/>
                    <a:pt x="1" y="1474"/>
                    <a:pt x="158" y="1663"/>
                  </a:cubicBezTo>
                  <a:cubicBezTo>
                    <a:pt x="237" y="1741"/>
                    <a:pt x="331" y="1781"/>
                    <a:pt x="422" y="1781"/>
                  </a:cubicBezTo>
                  <a:cubicBezTo>
                    <a:pt x="513" y="1781"/>
                    <a:pt x="599" y="1741"/>
                    <a:pt x="662" y="1663"/>
                  </a:cubicBezTo>
                  <a:lnTo>
                    <a:pt x="1670" y="623"/>
                  </a:lnTo>
                  <a:cubicBezTo>
                    <a:pt x="1828" y="466"/>
                    <a:pt x="1828" y="276"/>
                    <a:pt x="1670" y="119"/>
                  </a:cubicBezTo>
                  <a:cubicBezTo>
                    <a:pt x="1592" y="40"/>
                    <a:pt x="1505" y="1"/>
                    <a:pt x="141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7" name="Google Shape;4697;p64"/>
            <p:cNvSpPr/>
            <p:nvPr/>
          </p:nvSpPr>
          <p:spPr>
            <a:xfrm>
              <a:off x="-21137225" y="4103750"/>
              <a:ext cx="27600" cy="34975"/>
            </a:xfrm>
            <a:custGeom>
              <a:rect b="b" l="l" r="r" t="t"/>
              <a:pathLst>
                <a:path extrusionOk="0" h="1399" w="1104">
                  <a:moveTo>
                    <a:pt x="670" y="1"/>
                  </a:moveTo>
                  <a:cubicBezTo>
                    <a:pt x="536" y="1"/>
                    <a:pt x="417" y="89"/>
                    <a:pt x="347" y="227"/>
                  </a:cubicBezTo>
                  <a:lnTo>
                    <a:pt x="95" y="888"/>
                  </a:lnTo>
                  <a:cubicBezTo>
                    <a:pt x="1" y="1109"/>
                    <a:pt x="127" y="1298"/>
                    <a:pt x="284" y="1361"/>
                  </a:cubicBezTo>
                  <a:cubicBezTo>
                    <a:pt x="335" y="1386"/>
                    <a:pt x="386" y="1398"/>
                    <a:pt x="435" y="1398"/>
                  </a:cubicBezTo>
                  <a:cubicBezTo>
                    <a:pt x="568" y="1398"/>
                    <a:pt x="688" y="1310"/>
                    <a:pt x="757" y="1172"/>
                  </a:cubicBezTo>
                  <a:lnTo>
                    <a:pt x="1041" y="510"/>
                  </a:lnTo>
                  <a:cubicBezTo>
                    <a:pt x="1104" y="321"/>
                    <a:pt x="1041" y="101"/>
                    <a:pt x="820" y="38"/>
                  </a:cubicBezTo>
                  <a:cubicBezTo>
                    <a:pt x="769" y="13"/>
                    <a:pt x="719" y="1"/>
                    <a:pt x="67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8" name="Google Shape;4698;p64"/>
            <p:cNvSpPr/>
            <p:nvPr/>
          </p:nvSpPr>
          <p:spPr>
            <a:xfrm>
              <a:off x="-21227800" y="4103750"/>
              <a:ext cx="27600" cy="34975"/>
            </a:xfrm>
            <a:custGeom>
              <a:rect b="b" l="l" r="r" t="t"/>
              <a:pathLst>
                <a:path extrusionOk="0" h="1399" w="1104">
                  <a:moveTo>
                    <a:pt x="434" y="1"/>
                  </a:moveTo>
                  <a:cubicBezTo>
                    <a:pt x="386" y="1"/>
                    <a:pt x="335" y="13"/>
                    <a:pt x="284" y="38"/>
                  </a:cubicBezTo>
                  <a:cubicBezTo>
                    <a:pt x="95" y="101"/>
                    <a:pt x="1" y="321"/>
                    <a:pt x="95" y="510"/>
                  </a:cubicBezTo>
                  <a:lnTo>
                    <a:pt x="347" y="1172"/>
                  </a:lnTo>
                  <a:cubicBezTo>
                    <a:pt x="417" y="1310"/>
                    <a:pt x="536" y="1398"/>
                    <a:pt x="670" y="1398"/>
                  </a:cubicBezTo>
                  <a:cubicBezTo>
                    <a:pt x="719" y="1398"/>
                    <a:pt x="769" y="1386"/>
                    <a:pt x="820" y="1361"/>
                  </a:cubicBezTo>
                  <a:cubicBezTo>
                    <a:pt x="1040" y="1298"/>
                    <a:pt x="1103" y="1109"/>
                    <a:pt x="1040" y="888"/>
                  </a:cubicBezTo>
                  <a:lnTo>
                    <a:pt x="757" y="227"/>
                  </a:lnTo>
                  <a:cubicBezTo>
                    <a:pt x="688" y="89"/>
                    <a:pt x="568" y="1"/>
                    <a:pt x="43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9" name="Google Shape;4699;p64"/>
            <p:cNvSpPr/>
            <p:nvPr/>
          </p:nvSpPr>
          <p:spPr>
            <a:xfrm>
              <a:off x="-21319950" y="4219675"/>
              <a:ext cx="53600" cy="18150"/>
            </a:xfrm>
            <a:custGeom>
              <a:rect b="b" l="l" r="r" t="t"/>
              <a:pathLst>
                <a:path extrusionOk="0" h="726" w="2144">
                  <a:moveTo>
                    <a:pt x="347" y="1"/>
                  </a:moveTo>
                  <a:cubicBezTo>
                    <a:pt x="158" y="1"/>
                    <a:pt x="1" y="158"/>
                    <a:pt x="1" y="347"/>
                  </a:cubicBezTo>
                  <a:cubicBezTo>
                    <a:pt x="1" y="568"/>
                    <a:pt x="158" y="725"/>
                    <a:pt x="347" y="725"/>
                  </a:cubicBezTo>
                  <a:lnTo>
                    <a:pt x="1797" y="725"/>
                  </a:lnTo>
                  <a:cubicBezTo>
                    <a:pt x="1986" y="725"/>
                    <a:pt x="2143" y="568"/>
                    <a:pt x="2143" y="347"/>
                  </a:cubicBezTo>
                  <a:cubicBezTo>
                    <a:pt x="2143" y="158"/>
                    <a:pt x="1986" y="1"/>
                    <a:pt x="179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0" name="Google Shape;4700;p64"/>
            <p:cNvSpPr/>
            <p:nvPr/>
          </p:nvSpPr>
          <p:spPr>
            <a:xfrm>
              <a:off x="-21070275" y="4219675"/>
              <a:ext cx="54375" cy="18150"/>
            </a:xfrm>
            <a:custGeom>
              <a:rect b="b" l="l" r="r" t="t"/>
              <a:pathLst>
                <a:path extrusionOk="0" h="726" w="2175">
                  <a:moveTo>
                    <a:pt x="347" y="1"/>
                  </a:moveTo>
                  <a:cubicBezTo>
                    <a:pt x="158" y="1"/>
                    <a:pt x="1" y="158"/>
                    <a:pt x="1" y="347"/>
                  </a:cubicBezTo>
                  <a:cubicBezTo>
                    <a:pt x="1" y="568"/>
                    <a:pt x="158" y="725"/>
                    <a:pt x="347" y="725"/>
                  </a:cubicBezTo>
                  <a:lnTo>
                    <a:pt x="1828" y="725"/>
                  </a:lnTo>
                  <a:cubicBezTo>
                    <a:pt x="2017" y="725"/>
                    <a:pt x="2175" y="568"/>
                    <a:pt x="2175" y="347"/>
                  </a:cubicBezTo>
                  <a:cubicBezTo>
                    <a:pt x="2175" y="158"/>
                    <a:pt x="2017" y="1"/>
                    <a:pt x="182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1" name="Google Shape;4701;p64"/>
            <p:cNvSpPr/>
            <p:nvPr/>
          </p:nvSpPr>
          <p:spPr>
            <a:xfrm>
              <a:off x="-21078925" y="4171825"/>
              <a:ext cx="37025" cy="25175"/>
            </a:xfrm>
            <a:custGeom>
              <a:rect b="b" l="l" r="r" t="t"/>
              <a:pathLst>
                <a:path extrusionOk="0" h="1007" w="1481">
                  <a:moveTo>
                    <a:pt x="1086" y="1"/>
                  </a:moveTo>
                  <a:cubicBezTo>
                    <a:pt x="1040" y="1"/>
                    <a:pt x="993" y="9"/>
                    <a:pt x="945" y="24"/>
                  </a:cubicBezTo>
                  <a:lnTo>
                    <a:pt x="284" y="308"/>
                  </a:lnTo>
                  <a:cubicBezTo>
                    <a:pt x="63" y="371"/>
                    <a:pt x="0" y="623"/>
                    <a:pt x="63" y="780"/>
                  </a:cubicBezTo>
                  <a:cubicBezTo>
                    <a:pt x="132" y="919"/>
                    <a:pt x="252" y="1006"/>
                    <a:pt x="386" y="1006"/>
                  </a:cubicBezTo>
                  <a:cubicBezTo>
                    <a:pt x="435" y="1006"/>
                    <a:pt x="485" y="995"/>
                    <a:pt x="536" y="969"/>
                  </a:cubicBezTo>
                  <a:lnTo>
                    <a:pt x="1229" y="686"/>
                  </a:lnTo>
                  <a:cubicBezTo>
                    <a:pt x="1418" y="623"/>
                    <a:pt x="1481" y="434"/>
                    <a:pt x="1418" y="213"/>
                  </a:cubicBezTo>
                  <a:cubicBezTo>
                    <a:pt x="1347" y="72"/>
                    <a:pt x="1223" y="1"/>
                    <a:pt x="108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2" name="Google Shape;4702;p64"/>
            <p:cNvSpPr/>
            <p:nvPr/>
          </p:nvSpPr>
          <p:spPr>
            <a:xfrm>
              <a:off x="-21294750" y="4172625"/>
              <a:ext cx="37850" cy="25150"/>
            </a:xfrm>
            <a:custGeom>
              <a:rect b="b" l="l" r="r" t="t"/>
              <a:pathLst>
                <a:path extrusionOk="0" h="1006" w="1514">
                  <a:moveTo>
                    <a:pt x="414" y="1"/>
                  </a:moveTo>
                  <a:cubicBezTo>
                    <a:pt x="263" y="1"/>
                    <a:pt x="143" y="77"/>
                    <a:pt x="95" y="244"/>
                  </a:cubicBezTo>
                  <a:cubicBezTo>
                    <a:pt x="1" y="402"/>
                    <a:pt x="127" y="622"/>
                    <a:pt x="284" y="717"/>
                  </a:cubicBezTo>
                  <a:lnTo>
                    <a:pt x="946" y="969"/>
                  </a:lnTo>
                  <a:cubicBezTo>
                    <a:pt x="997" y="994"/>
                    <a:pt x="1050" y="1006"/>
                    <a:pt x="1101" y="1006"/>
                  </a:cubicBezTo>
                  <a:cubicBezTo>
                    <a:pt x="1242" y="1006"/>
                    <a:pt x="1372" y="918"/>
                    <a:pt x="1419" y="780"/>
                  </a:cubicBezTo>
                  <a:cubicBezTo>
                    <a:pt x="1513" y="591"/>
                    <a:pt x="1419" y="402"/>
                    <a:pt x="1230" y="307"/>
                  </a:cubicBezTo>
                  <a:lnTo>
                    <a:pt x="568" y="24"/>
                  </a:lnTo>
                  <a:cubicBezTo>
                    <a:pt x="514" y="8"/>
                    <a:pt x="463" y="1"/>
                    <a:pt x="41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3" name="Google Shape;4703;p64"/>
            <p:cNvSpPr/>
            <p:nvPr/>
          </p:nvSpPr>
          <p:spPr>
            <a:xfrm>
              <a:off x="-21321525" y="4328375"/>
              <a:ext cx="306425" cy="34675"/>
            </a:xfrm>
            <a:custGeom>
              <a:rect b="b" l="l" r="r" t="t"/>
              <a:pathLst>
                <a:path extrusionOk="0" h="1387" w="12257">
                  <a:moveTo>
                    <a:pt x="1844" y="0"/>
                  </a:moveTo>
                  <a:cubicBezTo>
                    <a:pt x="1403" y="0"/>
                    <a:pt x="962" y="126"/>
                    <a:pt x="568" y="378"/>
                  </a:cubicBezTo>
                  <a:cubicBezTo>
                    <a:pt x="473" y="410"/>
                    <a:pt x="379" y="504"/>
                    <a:pt x="284" y="536"/>
                  </a:cubicBezTo>
                  <a:cubicBezTo>
                    <a:pt x="95" y="630"/>
                    <a:pt x="1" y="819"/>
                    <a:pt x="95" y="1008"/>
                  </a:cubicBezTo>
                  <a:cubicBezTo>
                    <a:pt x="141" y="1147"/>
                    <a:pt x="272" y="1234"/>
                    <a:pt x="413" y="1234"/>
                  </a:cubicBezTo>
                  <a:cubicBezTo>
                    <a:pt x="464" y="1234"/>
                    <a:pt x="517" y="1223"/>
                    <a:pt x="568" y="1197"/>
                  </a:cubicBezTo>
                  <a:cubicBezTo>
                    <a:pt x="725" y="1166"/>
                    <a:pt x="883" y="1103"/>
                    <a:pt x="1009" y="1008"/>
                  </a:cubicBezTo>
                  <a:cubicBezTo>
                    <a:pt x="1261" y="835"/>
                    <a:pt x="1560" y="748"/>
                    <a:pt x="1863" y="748"/>
                  </a:cubicBezTo>
                  <a:cubicBezTo>
                    <a:pt x="2167" y="748"/>
                    <a:pt x="2474" y="835"/>
                    <a:pt x="2742" y="1008"/>
                  </a:cubicBezTo>
                  <a:cubicBezTo>
                    <a:pt x="3135" y="1260"/>
                    <a:pt x="3577" y="1386"/>
                    <a:pt x="4014" y="1386"/>
                  </a:cubicBezTo>
                  <a:cubicBezTo>
                    <a:pt x="4451" y="1386"/>
                    <a:pt x="4884" y="1260"/>
                    <a:pt x="5262" y="1008"/>
                  </a:cubicBezTo>
                  <a:cubicBezTo>
                    <a:pt x="5514" y="835"/>
                    <a:pt x="5813" y="748"/>
                    <a:pt x="6117" y="748"/>
                  </a:cubicBezTo>
                  <a:cubicBezTo>
                    <a:pt x="6420" y="748"/>
                    <a:pt x="6727" y="835"/>
                    <a:pt x="6995" y="1008"/>
                  </a:cubicBezTo>
                  <a:cubicBezTo>
                    <a:pt x="7389" y="1260"/>
                    <a:pt x="7830" y="1386"/>
                    <a:pt x="8267" y="1386"/>
                  </a:cubicBezTo>
                  <a:cubicBezTo>
                    <a:pt x="8704" y="1386"/>
                    <a:pt x="9137" y="1260"/>
                    <a:pt x="9515" y="1008"/>
                  </a:cubicBezTo>
                  <a:cubicBezTo>
                    <a:pt x="9767" y="835"/>
                    <a:pt x="10067" y="748"/>
                    <a:pt x="10374" y="748"/>
                  </a:cubicBezTo>
                  <a:cubicBezTo>
                    <a:pt x="10681" y="748"/>
                    <a:pt x="10996" y="835"/>
                    <a:pt x="11279" y="1008"/>
                  </a:cubicBezTo>
                  <a:cubicBezTo>
                    <a:pt x="11437" y="1103"/>
                    <a:pt x="11563" y="1166"/>
                    <a:pt x="11721" y="1260"/>
                  </a:cubicBezTo>
                  <a:cubicBezTo>
                    <a:pt x="11766" y="1276"/>
                    <a:pt x="11812" y="1284"/>
                    <a:pt x="11857" y="1284"/>
                  </a:cubicBezTo>
                  <a:cubicBezTo>
                    <a:pt x="11996" y="1284"/>
                    <a:pt x="12122" y="1207"/>
                    <a:pt x="12193" y="1040"/>
                  </a:cubicBezTo>
                  <a:cubicBezTo>
                    <a:pt x="12256" y="819"/>
                    <a:pt x="12193" y="567"/>
                    <a:pt x="11973" y="536"/>
                  </a:cubicBezTo>
                  <a:cubicBezTo>
                    <a:pt x="11878" y="504"/>
                    <a:pt x="11784" y="473"/>
                    <a:pt x="11658" y="378"/>
                  </a:cubicBezTo>
                  <a:cubicBezTo>
                    <a:pt x="11264" y="126"/>
                    <a:pt x="10823" y="0"/>
                    <a:pt x="10382" y="0"/>
                  </a:cubicBezTo>
                  <a:cubicBezTo>
                    <a:pt x="9941" y="0"/>
                    <a:pt x="9499" y="126"/>
                    <a:pt x="9106" y="378"/>
                  </a:cubicBezTo>
                  <a:cubicBezTo>
                    <a:pt x="8854" y="552"/>
                    <a:pt x="8546" y="638"/>
                    <a:pt x="8239" y="638"/>
                  </a:cubicBezTo>
                  <a:cubicBezTo>
                    <a:pt x="7932" y="638"/>
                    <a:pt x="7625" y="552"/>
                    <a:pt x="7373" y="378"/>
                  </a:cubicBezTo>
                  <a:cubicBezTo>
                    <a:pt x="6979" y="126"/>
                    <a:pt x="6538" y="0"/>
                    <a:pt x="6101" y="0"/>
                  </a:cubicBezTo>
                  <a:cubicBezTo>
                    <a:pt x="5664" y="0"/>
                    <a:pt x="5231" y="126"/>
                    <a:pt x="4852" y="378"/>
                  </a:cubicBezTo>
                  <a:cubicBezTo>
                    <a:pt x="4600" y="552"/>
                    <a:pt x="4293" y="638"/>
                    <a:pt x="3986" y="638"/>
                  </a:cubicBezTo>
                  <a:cubicBezTo>
                    <a:pt x="3679" y="638"/>
                    <a:pt x="3372" y="552"/>
                    <a:pt x="3120" y="378"/>
                  </a:cubicBezTo>
                  <a:cubicBezTo>
                    <a:pt x="2726" y="126"/>
                    <a:pt x="2285" y="0"/>
                    <a:pt x="184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4" name="Google Shape;4704;p64"/>
            <p:cNvSpPr/>
            <p:nvPr/>
          </p:nvSpPr>
          <p:spPr>
            <a:xfrm>
              <a:off x="-21321525" y="4292150"/>
              <a:ext cx="306425" cy="34675"/>
            </a:xfrm>
            <a:custGeom>
              <a:rect b="b" l="l" r="r" t="t"/>
              <a:pathLst>
                <a:path extrusionOk="0" h="1387" w="12257">
                  <a:moveTo>
                    <a:pt x="1844" y="0"/>
                  </a:moveTo>
                  <a:cubicBezTo>
                    <a:pt x="1403" y="0"/>
                    <a:pt x="962" y="126"/>
                    <a:pt x="568" y="378"/>
                  </a:cubicBezTo>
                  <a:cubicBezTo>
                    <a:pt x="473" y="410"/>
                    <a:pt x="379" y="504"/>
                    <a:pt x="284" y="536"/>
                  </a:cubicBezTo>
                  <a:cubicBezTo>
                    <a:pt x="95" y="599"/>
                    <a:pt x="1" y="819"/>
                    <a:pt x="95" y="1008"/>
                  </a:cubicBezTo>
                  <a:cubicBezTo>
                    <a:pt x="141" y="1147"/>
                    <a:pt x="272" y="1234"/>
                    <a:pt x="413" y="1234"/>
                  </a:cubicBezTo>
                  <a:cubicBezTo>
                    <a:pt x="464" y="1234"/>
                    <a:pt x="517" y="1223"/>
                    <a:pt x="568" y="1197"/>
                  </a:cubicBezTo>
                  <a:cubicBezTo>
                    <a:pt x="725" y="1166"/>
                    <a:pt x="883" y="1071"/>
                    <a:pt x="1009" y="1008"/>
                  </a:cubicBezTo>
                  <a:cubicBezTo>
                    <a:pt x="1261" y="835"/>
                    <a:pt x="1560" y="748"/>
                    <a:pt x="1863" y="748"/>
                  </a:cubicBezTo>
                  <a:cubicBezTo>
                    <a:pt x="2167" y="748"/>
                    <a:pt x="2474" y="835"/>
                    <a:pt x="2742" y="1008"/>
                  </a:cubicBezTo>
                  <a:cubicBezTo>
                    <a:pt x="3135" y="1260"/>
                    <a:pt x="3577" y="1386"/>
                    <a:pt x="4014" y="1386"/>
                  </a:cubicBezTo>
                  <a:cubicBezTo>
                    <a:pt x="4451" y="1386"/>
                    <a:pt x="4884" y="1260"/>
                    <a:pt x="5262" y="1008"/>
                  </a:cubicBezTo>
                  <a:cubicBezTo>
                    <a:pt x="5514" y="835"/>
                    <a:pt x="5813" y="748"/>
                    <a:pt x="6117" y="748"/>
                  </a:cubicBezTo>
                  <a:cubicBezTo>
                    <a:pt x="6420" y="748"/>
                    <a:pt x="6727" y="835"/>
                    <a:pt x="6995" y="1008"/>
                  </a:cubicBezTo>
                  <a:cubicBezTo>
                    <a:pt x="7389" y="1260"/>
                    <a:pt x="7830" y="1386"/>
                    <a:pt x="8267" y="1386"/>
                  </a:cubicBezTo>
                  <a:cubicBezTo>
                    <a:pt x="8704" y="1386"/>
                    <a:pt x="9137" y="1260"/>
                    <a:pt x="9515" y="1008"/>
                  </a:cubicBezTo>
                  <a:cubicBezTo>
                    <a:pt x="9767" y="835"/>
                    <a:pt x="10067" y="748"/>
                    <a:pt x="10374" y="748"/>
                  </a:cubicBezTo>
                  <a:cubicBezTo>
                    <a:pt x="10681" y="748"/>
                    <a:pt x="10996" y="835"/>
                    <a:pt x="11279" y="1008"/>
                  </a:cubicBezTo>
                  <a:cubicBezTo>
                    <a:pt x="11437" y="1071"/>
                    <a:pt x="11563" y="1166"/>
                    <a:pt x="11721" y="1229"/>
                  </a:cubicBezTo>
                  <a:cubicBezTo>
                    <a:pt x="11771" y="1254"/>
                    <a:pt x="11822" y="1266"/>
                    <a:pt x="11871" y="1266"/>
                  </a:cubicBezTo>
                  <a:cubicBezTo>
                    <a:pt x="12004" y="1266"/>
                    <a:pt x="12124" y="1178"/>
                    <a:pt x="12193" y="1040"/>
                  </a:cubicBezTo>
                  <a:cubicBezTo>
                    <a:pt x="12256" y="819"/>
                    <a:pt x="12193" y="599"/>
                    <a:pt x="11973" y="536"/>
                  </a:cubicBezTo>
                  <a:cubicBezTo>
                    <a:pt x="11878" y="504"/>
                    <a:pt x="11784" y="441"/>
                    <a:pt x="11658" y="378"/>
                  </a:cubicBezTo>
                  <a:cubicBezTo>
                    <a:pt x="11264" y="126"/>
                    <a:pt x="10823" y="0"/>
                    <a:pt x="10382" y="0"/>
                  </a:cubicBezTo>
                  <a:cubicBezTo>
                    <a:pt x="9941" y="0"/>
                    <a:pt x="9499" y="126"/>
                    <a:pt x="9106" y="378"/>
                  </a:cubicBezTo>
                  <a:cubicBezTo>
                    <a:pt x="8854" y="551"/>
                    <a:pt x="8546" y="638"/>
                    <a:pt x="8239" y="638"/>
                  </a:cubicBezTo>
                  <a:cubicBezTo>
                    <a:pt x="7932" y="638"/>
                    <a:pt x="7625" y="551"/>
                    <a:pt x="7373" y="378"/>
                  </a:cubicBezTo>
                  <a:cubicBezTo>
                    <a:pt x="6979" y="126"/>
                    <a:pt x="6538" y="0"/>
                    <a:pt x="6101" y="0"/>
                  </a:cubicBezTo>
                  <a:cubicBezTo>
                    <a:pt x="5664" y="0"/>
                    <a:pt x="5231" y="126"/>
                    <a:pt x="4852" y="378"/>
                  </a:cubicBezTo>
                  <a:cubicBezTo>
                    <a:pt x="4600" y="551"/>
                    <a:pt x="4293" y="638"/>
                    <a:pt x="3986" y="638"/>
                  </a:cubicBezTo>
                  <a:cubicBezTo>
                    <a:pt x="3679" y="638"/>
                    <a:pt x="3372" y="551"/>
                    <a:pt x="3120" y="378"/>
                  </a:cubicBezTo>
                  <a:cubicBezTo>
                    <a:pt x="2726" y="126"/>
                    <a:pt x="2285" y="0"/>
                    <a:pt x="184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5" name="Google Shape;4705;p64"/>
            <p:cNvSpPr/>
            <p:nvPr/>
          </p:nvSpPr>
          <p:spPr>
            <a:xfrm>
              <a:off x="-21322300" y="4148000"/>
              <a:ext cx="307200" cy="143375"/>
            </a:xfrm>
            <a:custGeom>
              <a:rect b="b" l="l" r="r" t="t"/>
              <a:pathLst>
                <a:path extrusionOk="0" h="5735" w="12288">
                  <a:moveTo>
                    <a:pt x="6175" y="1"/>
                  </a:moveTo>
                  <a:cubicBezTo>
                    <a:pt x="4411" y="1"/>
                    <a:pt x="2962" y="1450"/>
                    <a:pt x="2962" y="3214"/>
                  </a:cubicBezTo>
                  <a:cubicBezTo>
                    <a:pt x="2962" y="3813"/>
                    <a:pt x="3151" y="4380"/>
                    <a:pt x="3434" y="4884"/>
                  </a:cubicBezTo>
                  <a:cubicBezTo>
                    <a:pt x="3308" y="4852"/>
                    <a:pt x="3245" y="4789"/>
                    <a:pt x="3119" y="4726"/>
                  </a:cubicBezTo>
                  <a:cubicBezTo>
                    <a:pt x="2725" y="4474"/>
                    <a:pt x="2284" y="4348"/>
                    <a:pt x="1843" y="4348"/>
                  </a:cubicBezTo>
                  <a:cubicBezTo>
                    <a:pt x="1402" y="4348"/>
                    <a:pt x="961" y="4474"/>
                    <a:pt x="567" y="4726"/>
                  </a:cubicBezTo>
                  <a:cubicBezTo>
                    <a:pt x="473" y="4758"/>
                    <a:pt x="347" y="4852"/>
                    <a:pt x="284" y="4884"/>
                  </a:cubicBezTo>
                  <a:cubicBezTo>
                    <a:pt x="95" y="4947"/>
                    <a:pt x="0" y="5167"/>
                    <a:pt x="95" y="5356"/>
                  </a:cubicBezTo>
                  <a:cubicBezTo>
                    <a:pt x="141" y="5495"/>
                    <a:pt x="255" y="5583"/>
                    <a:pt x="399" y="5583"/>
                  </a:cubicBezTo>
                  <a:cubicBezTo>
                    <a:pt x="451" y="5583"/>
                    <a:pt x="508" y="5571"/>
                    <a:pt x="567" y="5545"/>
                  </a:cubicBezTo>
                  <a:cubicBezTo>
                    <a:pt x="725" y="5514"/>
                    <a:pt x="882" y="5419"/>
                    <a:pt x="977" y="5356"/>
                  </a:cubicBezTo>
                  <a:cubicBezTo>
                    <a:pt x="1245" y="5183"/>
                    <a:pt x="1552" y="5097"/>
                    <a:pt x="1855" y="5097"/>
                  </a:cubicBezTo>
                  <a:cubicBezTo>
                    <a:pt x="2158" y="5097"/>
                    <a:pt x="2458" y="5183"/>
                    <a:pt x="2710" y="5356"/>
                  </a:cubicBezTo>
                  <a:cubicBezTo>
                    <a:pt x="3103" y="5608"/>
                    <a:pt x="3552" y="5735"/>
                    <a:pt x="3993" y="5735"/>
                  </a:cubicBezTo>
                  <a:cubicBezTo>
                    <a:pt x="4435" y="5735"/>
                    <a:pt x="4868" y="5608"/>
                    <a:pt x="5230" y="5356"/>
                  </a:cubicBezTo>
                  <a:cubicBezTo>
                    <a:pt x="5498" y="5183"/>
                    <a:pt x="5805" y="5097"/>
                    <a:pt x="6108" y="5097"/>
                  </a:cubicBezTo>
                  <a:cubicBezTo>
                    <a:pt x="6411" y="5097"/>
                    <a:pt x="6711" y="5183"/>
                    <a:pt x="6963" y="5356"/>
                  </a:cubicBezTo>
                  <a:cubicBezTo>
                    <a:pt x="7341" y="5608"/>
                    <a:pt x="7790" y="5735"/>
                    <a:pt x="8235" y="5735"/>
                  </a:cubicBezTo>
                  <a:cubicBezTo>
                    <a:pt x="8680" y="5735"/>
                    <a:pt x="9121" y="5608"/>
                    <a:pt x="9483" y="5356"/>
                  </a:cubicBezTo>
                  <a:cubicBezTo>
                    <a:pt x="9751" y="5183"/>
                    <a:pt x="10058" y="5097"/>
                    <a:pt x="10369" y="5097"/>
                  </a:cubicBezTo>
                  <a:cubicBezTo>
                    <a:pt x="10680" y="5097"/>
                    <a:pt x="10995" y="5183"/>
                    <a:pt x="11279" y="5356"/>
                  </a:cubicBezTo>
                  <a:cubicBezTo>
                    <a:pt x="11437" y="5419"/>
                    <a:pt x="11531" y="5514"/>
                    <a:pt x="11689" y="5577"/>
                  </a:cubicBezTo>
                  <a:cubicBezTo>
                    <a:pt x="11748" y="5602"/>
                    <a:pt x="11804" y="5614"/>
                    <a:pt x="11857" y="5614"/>
                  </a:cubicBezTo>
                  <a:cubicBezTo>
                    <a:pt x="12001" y="5614"/>
                    <a:pt x="12115" y="5526"/>
                    <a:pt x="12161" y="5388"/>
                  </a:cubicBezTo>
                  <a:cubicBezTo>
                    <a:pt x="12287" y="5167"/>
                    <a:pt x="12224" y="4947"/>
                    <a:pt x="12004" y="4884"/>
                  </a:cubicBezTo>
                  <a:cubicBezTo>
                    <a:pt x="11909" y="4852"/>
                    <a:pt x="11815" y="4789"/>
                    <a:pt x="11689" y="4726"/>
                  </a:cubicBezTo>
                  <a:cubicBezTo>
                    <a:pt x="11295" y="4474"/>
                    <a:pt x="10854" y="4348"/>
                    <a:pt x="10413" y="4348"/>
                  </a:cubicBezTo>
                  <a:cubicBezTo>
                    <a:pt x="9972" y="4348"/>
                    <a:pt x="9530" y="4474"/>
                    <a:pt x="9137" y="4726"/>
                  </a:cubicBezTo>
                  <a:lnTo>
                    <a:pt x="8916" y="4852"/>
                  </a:lnTo>
                  <a:cubicBezTo>
                    <a:pt x="9168" y="4380"/>
                    <a:pt x="9389" y="3781"/>
                    <a:pt x="9389" y="3214"/>
                  </a:cubicBezTo>
                  <a:cubicBezTo>
                    <a:pt x="9389" y="1450"/>
                    <a:pt x="7971" y="1"/>
                    <a:pt x="617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06" name="Google Shape;4706;p64"/>
          <p:cNvGrpSpPr/>
          <p:nvPr/>
        </p:nvGrpSpPr>
        <p:grpSpPr>
          <a:xfrm>
            <a:off x="3776346" y="1994154"/>
            <a:ext cx="277324" cy="276439"/>
            <a:chOff x="-19394200" y="3333800"/>
            <a:chExt cx="305625" cy="304650"/>
          </a:xfrm>
        </p:grpSpPr>
        <p:sp>
          <p:nvSpPr>
            <p:cNvPr id="4707" name="Google Shape;4707;p64"/>
            <p:cNvSpPr/>
            <p:nvPr/>
          </p:nvSpPr>
          <p:spPr>
            <a:xfrm>
              <a:off x="-19206750" y="3495850"/>
              <a:ext cx="82725" cy="18150"/>
            </a:xfrm>
            <a:custGeom>
              <a:rect b="b" l="l" r="r" t="t"/>
              <a:pathLst>
                <a:path extrusionOk="0" h="726" w="3309">
                  <a:moveTo>
                    <a:pt x="1" y="1"/>
                  </a:moveTo>
                  <a:cubicBezTo>
                    <a:pt x="158" y="190"/>
                    <a:pt x="284" y="442"/>
                    <a:pt x="316" y="725"/>
                  </a:cubicBezTo>
                  <a:lnTo>
                    <a:pt x="2836" y="725"/>
                  </a:lnTo>
                  <a:cubicBezTo>
                    <a:pt x="3309" y="725"/>
                    <a:pt x="3309" y="1"/>
                    <a:pt x="283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8" name="Google Shape;4708;p64"/>
            <p:cNvSpPr/>
            <p:nvPr/>
          </p:nvSpPr>
          <p:spPr>
            <a:xfrm>
              <a:off x="-19205950" y="3532875"/>
              <a:ext cx="64600" cy="17350"/>
            </a:xfrm>
            <a:custGeom>
              <a:rect b="b" l="l" r="r" t="t"/>
              <a:pathLst>
                <a:path extrusionOk="0" h="694" w="2584">
                  <a:moveTo>
                    <a:pt x="315" y="0"/>
                  </a:moveTo>
                  <a:cubicBezTo>
                    <a:pt x="252" y="252"/>
                    <a:pt x="126" y="504"/>
                    <a:pt x="0" y="693"/>
                  </a:cubicBezTo>
                  <a:lnTo>
                    <a:pt x="2111" y="693"/>
                  </a:lnTo>
                  <a:cubicBezTo>
                    <a:pt x="2583" y="693"/>
                    <a:pt x="2583" y="0"/>
                    <a:pt x="211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9" name="Google Shape;4709;p64"/>
            <p:cNvSpPr/>
            <p:nvPr/>
          </p:nvSpPr>
          <p:spPr>
            <a:xfrm>
              <a:off x="-19323325" y="3568325"/>
              <a:ext cx="163850" cy="17350"/>
            </a:xfrm>
            <a:custGeom>
              <a:rect b="b" l="l" r="r" t="t"/>
              <a:pathLst>
                <a:path extrusionOk="0" h="694" w="6554">
                  <a:moveTo>
                    <a:pt x="379" y="0"/>
                  </a:moveTo>
                  <a:cubicBezTo>
                    <a:pt x="221" y="0"/>
                    <a:pt x="95" y="95"/>
                    <a:pt x="32" y="252"/>
                  </a:cubicBezTo>
                  <a:cubicBezTo>
                    <a:pt x="1" y="410"/>
                    <a:pt x="95" y="693"/>
                    <a:pt x="379" y="693"/>
                  </a:cubicBezTo>
                  <a:lnTo>
                    <a:pt x="6081" y="693"/>
                  </a:lnTo>
                  <a:cubicBezTo>
                    <a:pt x="6554" y="693"/>
                    <a:pt x="6554" y="0"/>
                    <a:pt x="608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0" name="Google Shape;4710;p64"/>
            <p:cNvSpPr/>
            <p:nvPr/>
          </p:nvSpPr>
          <p:spPr>
            <a:xfrm>
              <a:off x="-19343000" y="3460400"/>
              <a:ext cx="201650" cy="18150"/>
            </a:xfrm>
            <a:custGeom>
              <a:rect b="b" l="l" r="r" t="t"/>
              <a:pathLst>
                <a:path extrusionOk="0" h="726" w="8066">
                  <a:moveTo>
                    <a:pt x="473" y="1"/>
                  </a:moveTo>
                  <a:cubicBezTo>
                    <a:pt x="0" y="1"/>
                    <a:pt x="0" y="726"/>
                    <a:pt x="473" y="726"/>
                  </a:cubicBezTo>
                  <a:lnTo>
                    <a:pt x="7593" y="726"/>
                  </a:lnTo>
                  <a:cubicBezTo>
                    <a:pt x="8065" y="726"/>
                    <a:pt x="8065" y="1"/>
                    <a:pt x="75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1" name="Google Shape;4711;p64"/>
            <p:cNvSpPr/>
            <p:nvPr/>
          </p:nvSpPr>
          <p:spPr>
            <a:xfrm>
              <a:off x="-19361125" y="3495850"/>
              <a:ext cx="82725" cy="18150"/>
            </a:xfrm>
            <a:custGeom>
              <a:rect b="b" l="l" r="r" t="t"/>
              <a:pathLst>
                <a:path extrusionOk="0" h="726" w="3309">
                  <a:moveTo>
                    <a:pt x="473" y="1"/>
                  </a:moveTo>
                  <a:cubicBezTo>
                    <a:pt x="1" y="1"/>
                    <a:pt x="1" y="725"/>
                    <a:pt x="473" y="725"/>
                  </a:cubicBezTo>
                  <a:lnTo>
                    <a:pt x="2994" y="725"/>
                  </a:lnTo>
                  <a:cubicBezTo>
                    <a:pt x="3025" y="473"/>
                    <a:pt x="3151" y="253"/>
                    <a:pt x="330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2" name="Google Shape;4712;p64"/>
            <p:cNvSpPr/>
            <p:nvPr/>
          </p:nvSpPr>
          <p:spPr>
            <a:xfrm>
              <a:off x="-19305200" y="3603750"/>
              <a:ext cx="124475" cy="34700"/>
            </a:xfrm>
            <a:custGeom>
              <a:rect b="b" l="l" r="r" t="t"/>
              <a:pathLst>
                <a:path extrusionOk="0" h="1388" w="4979">
                  <a:moveTo>
                    <a:pt x="95" y="1"/>
                  </a:moveTo>
                  <a:cubicBezTo>
                    <a:pt x="63" y="95"/>
                    <a:pt x="0" y="221"/>
                    <a:pt x="0" y="347"/>
                  </a:cubicBezTo>
                  <a:cubicBezTo>
                    <a:pt x="0" y="946"/>
                    <a:pt x="473" y="1387"/>
                    <a:pt x="1072" y="1387"/>
                  </a:cubicBezTo>
                  <a:lnTo>
                    <a:pt x="3907" y="1387"/>
                  </a:lnTo>
                  <a:cubicBezTo>
                    <a:pt x="4506" y="1387"/>
                    <a:pt x="4978" y="946"/>
                    <a:pt x="4978" y="347"/>
                  </a:cubicBezTo>
                  <a:cubicBezTo>
                    <a:pt x="4978" y="221"/>
                    <a:pt x="4947" y="95"/>
                    <a:pt x="488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3" name="Google Shape;4713;p64"/>
            <p:cNvSpPr/>
            <p:nvPr/>
          </p:nvSpPr>
          <p:spPr>
            <a:xfrm>
              <a:off x="-19269750" y="3495850"/>
              <a:ext cx="54350" cy="53575"/>
            </a:xfrm>
            <a:custGeom>
              <a:rect b="b" l="l" r="r" t="t"/>
              <a:pathLst>
                <a:path extrusionOk="0" h="2143" w="2174">
                  <a:moveTo>
                    <a:pt x="1071" y="1"/>
                  </a:moveTo>
                  <a:cubicBezTo>
                    <a:pt x="473" y="1"/>
                    <a:pt x="0" y="473"/>
                    <a:pt x="0" y="1072"/>
                  </a:cubicBezTo>
                  <a:cubicBezTo>
                    <a:pt x="0" y="1670"/>
                    <a:pt x="473" y="2143"/>
                    <a:pt x="1071" y="2143"/>
                  </a:cubicBezTo>
                  <a:cubicBezTo>
                    <a:pt x="1670" y="2143"/>
                    <a:pt x="2142" y="1670"/>
                    <a:pt x="2142" y="1072"/>
                  </a:cubicBezTo>
                  <a:cubicBezTo>
                    <a:pt x="2174" y="536"/>
                    <a:pt x="1670" y="1"/>
                    <a:pt x="107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4" name="Google Shape;4714;p64"/>
            <p:cNvSpPr/>
            <p:nvPr/>
          </p:nvSpPr>
          <p:spPr>
            <a:xfrm>
              <a:off x="-19394200" y="3333800"/>
              <a:ext cx="305625" cy="107725"/>
            </a:xfrm>
            <a:custGeom>
              <a:rect b="b" l="l" r="r" t="t"/>
              <a:pathLst>
                <a:path extrusionOk="0" h="4309" w="12225">
                  <a:moveTo>
                    <a:pt x="8916" y="1"/>
                  </a:moveTo>
                  <a:cubicBezTo>
                    <a:pt x="8830" y="1"/>
                    <a:pt x="8743" y="40"/>
                    <a:pt x="8664" y="119"/>
                  </a:cubicBezTo>
                  <a:cubicBezTo>
                    <a:pt x="8507" y="276"/>
                    <a:pt x="8507" y="465"/>
                    <a:pt x="8664" y="623"/>
                  </a:cubicBezTo>
                  <a:lnTo>
                    <a:pt x="9483" y="1442"/>
                  </a:lnTo>
                  <a:lnTo>
                    <a:pt x="347" y="1442"/>
                  </a:lnTo>
                  <a:cubicBezTo>
                    <a:pt x="158" y="1442"/>
                    <a:pt x="0" y="1599"/>
                    <a:pt x="0" y="1820"/>
                  </a:cubicBezTo>
                  <a:cubicBezTo>
                    <a:pt x="0" y="2009"/>
                    <a:pt x="158" y="2166"/>
                    <a:pt x="347" y="2166"/>
                  </a:cubicBezTo>
                  <a:lnTo>
                    <a:pt x="1639" y="2166"/>
                  </a:lnTo>
                  <a:lnTo>
                    <a:pt x="819" y="2986"/>
                  </a:lnTo>
                  <a:cubicBezTo>
                    <a:pt x="662" y="3143"/>
                    <a:pt x="662" y="3332"/>
                    <a:pt x="819" y="3490"/>
                  </a:cubicBezTo>
                  <a:cubicBezTo>
                    <a:pt x="898" y="3568"/>
                    <a:pt x="985" y="3608"/>
                    <a:pt x="1072" y="3608"/>
                  </a:cubicBezTo>
                  <a:cubicBezTo>
                    <a:pt x="1158" y="3608"/>
                    <a:pt x="1245" y="3568"/>
                    <a:pt x="1324" y="3490"/>
                  </a:cubicBezTo>
                  <a:lnTo>
                    <a:pt x="2678" y="2166"/>
                  </a:lnTo>
                  <a:lnTo>
                    <a:pt x="5734" y="2166"/>
                  </a:lnTo>
                  <a:lnTo>
                    <a:pt x="5734" y="2923"/>
                  </a:lnTo>
                  <a:lnTo>
                    <a:pt x="3970" y="2923"/>
                  </a:lnTo>
                  <a:cubicBezTo>
                    <a:pt x="3371" y="2923"/>
                    <a:pt x="2899" y="3395"/>
                    <a:pt x="2899" y="3962"/>
                  </a:cubicBezTo>
                  <a:cubicBezTo>
                    <a:pt x="2899" y="4088"/>
                    <a:pt x="2930" y="4214"/>
                    <a:pt x="2993" y="4309"/>
                  </a:cubicBezTo>
                  <a:lnTo>
                    <a:pt x="9294" y="4309"/>
                  </a:lnTo>
                  <a:cubicBezTo>
                    <a:pt x="9326" y="4214"/>
                    <a:pt x="9357" y="4088"/>
                    <a:pt x="9357" y="3962"/>
                  </a:cubicBezTo>
                  <a:cubicBezTo>
                    <a:pt x="9357" y="3395"/>
                    <a:pt x="8885" y="2923"/>
                    <a:pt x="8286" y="2923"/>
                  </a:cubicBezTo>
                  <a:lnTo>
                    <a:pt x="6522" y="2923"/>
                  </a:lnTo>
                  <a:lnTo>
                    <a:pt x="6522" y="2166"/>
                  </a:lnTo>
                  <a:lnTo>
                    <a:pt x="11878" y="2166"/>
                  </a:lnTo>
                  <a:cubicBezTo>
                    <a:pt x="12067" y="2166"/>
                    <a:pt x="12224" y="2009"/>
                    <a:pt x="12224" y="1820"/>
                  </a:cubicBezTo>
                  <a:cubicBezTo>
                    <a:pt x="12224" y="1599"/>
                    <a:pt x="12004" y="1442"/>
                    <a:pt x="11815" y="1442"/>
                  </a:cubicBezTo>
                  <a:lnTo>
                    <a:pt x="10492" y="1442"/>
                  </a:lnTo>
                  <a:lnTo>
                    <a:pt x="9168" y="119"/>
                  </a:lnTo>
                  <a:cubicBezTo>
                    <a:pt x="9090" y="40"/>
                    <a:pt x="9003" y="1"/>
                    <a:pt x="891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5" name="Google Shape;4715;p64"/>
            <p:cNvSpPr/>
            <p:nvPr/>
          </p:nvSpPr>
          <p:spPr>
            <a:xfrm>
              <a:off x="-19341425" y="3532875"/>
              <a:ext cx="63025" cy="17350"/>
            </a:xfrm>
            <a:custGeom>
              <a:rect b="b" l="l" r="r" t="t"/>
              <a:pathLst>
                <a:path extrusionOk="0" h="694" w="2521">
                  <a:moveTo>
                    <a:pt x="410" y="0"/>
                  </a:moveTo>
                  <a:cubicBezTo>
                    <a:pt x="221" y="0"/>
                    <a:pt x="32" y="158"/>
                    <a:pt x="32" y="252"/>
                  </a:cubicBezTo>
                  <a:cubicBezTo>
                    <a:pt x="0" y="410"/>
                    <a:pt x="126" y="693"/>
                    <a:pt x="410" y="693"/>
                  </a:cubicBezTo>
                  <a:lnTo>
                    <a:pt x="2521" y="693"/>
                  </a:lnTo>
                  <a:cubicBezTo>
                    <a:pt x="2363" y="473"/>
                    <a:pt x="2237" y="221"/>
                    <a:pt x="220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16" name="Google Shape;4716;p64"/>
          <p:cNvGrpSpPr/>
          <p:nvPr/>
        </p:nvGrpSpPr>
        <p:grpSpPr>
          <a:xfrm>
            <a:off x="3776276" y="2429451"/>
            <a:ext cx="283914" cy="280973"/>
            <a:chOff x="-19396575" y="3708500"/>
            <a:chExt cx="307200" cy="304050"/>
          </a:xfrm>
        </p:grpSpPr>
        <p:sp>
          <p:nvSpPr>
            <p:cNvPr id="4717" name="Google Shape;4717;p64"/>
            <p:cNvSpPr/>
            <p:nvPr/>
          </p:nvSpPr>
          <p:spPr>
            <a:xfrm>
              <a:off x="-19215425" y="3708500"/>
              <a:ext cx="70925" cy="70925"/>
            </a:xfrm>
            <a:custGeom>
              <a:rect b="b" l="l" r="r" t="t"/>
              <a:pathLst>
                <a:path extrusionOk="0" h="2837" w="2837">
                  <a:moveTo>
                    <a:pt x="1419" y="1"/>
                  </a:moveTo>
                  <a:cubicBezTo>
                    <a:pt x="631" y="1"/>
                    <a:pt x="1" y="631"/>
                    <a:pt x="1" y="1419"/>
                  </a:cubicBezTo>
                  <a:cubicBezTo>
                    <a:pt x="1" y="2206"/>
                    <a:pt x="631" y="2836"/>
                    <a:pt x="1419" y="2836"/>
                  </a:cubicBezTo>
                  <a:cubicBezTo>
                    <a:pt x="2206" y="2836"/>
                    <a:pt x="2836" y="2206"/>
                    <a:pt x="2836" y="1419"/>
                  </a:cubicBezTo>
                  <a:cubicBezTo>
                    <a:pt x="2836" y="631"/>
                    <a:pt x="2175" y="1"/>
                    <a:pt x="141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8" name="Google Shape;4718;p64"/>
            <p:cNvSpPr/>
            <p:nvPr/>
          </p:nvSpPr>
          <p:spPr>
            <a:xfrm>
              <a:off x="-19396575" y="3773100"/>
              <a:ext cx="277275" cy="239450"/>
            </a:xfrm>
            <a:custGeom>
              <a:rect b="b" l="l" r="r" t="t"/>
              <a:pathLst>
                <a:path extrusionOk="0" h="9578" w="11091">
                  <a:moveTo>
                    <a:pt x="5073" y="6207"/>
                  </a:moveTo>
                  <a:lnTo>
                    <a:pt x="5073" y="6774"/>
                  </a:lnTo>
                  <a:lnTo>
                    <a:pt x="4380" y="6774"/>
                  </a:lnTo>
                  <a:lnTo>
                    <a:pt x="5073" y="6207"/>
                  </a:lnTo>
                  <a:close/>
                  <a:moveTo>
                    <a:pt x="6806" y="0"/>
                  </a:moveTo>
                  <a:lnTo>
                    <a:pt x="6806" y="0"/>
                  </a:lnTo>
                  <a:cubicBezTo>
                    <a:pt x="6711" y="662"/>
                    <a:pt x="6900" y="1355"/>
                    <a:pt x="7373" y="1891"/>
                  </a:cubicBezTo>
                  <a:lnTo>
                    <a:pt x="8759" y="3371"/>
                  </a:lnTo>
                  <a:cubicBezTo>
                    <a:pt x="8917" y="3623"/>
                    <a:pt x="8759" y="3938"/>
                    <a:pt x="8444" y="3938"/>
                  </a:cubicBezTo>
                  <a:lnTo>
                    <a:pt x="7814" y="3938"/>
                  </a:lnTo>
                  <a:cubicBezTo>
                    <a:pt x="7499" y="2552"/>
                    <a:pt x="6459" y="1450"/>
                    <a:pt x="5136" y="1166"/>
                  </a:cubicBezTo>
                  <a:cubicBezTo>
                    <a:pt x="4862" y="1101"/>
                    <a:pt x="4592" y="1070"/>
                    <a:pt x="4326" y="1070"/>
                  </a:cubicBezTo>
                  <a:cubicBezTo>
                    <a:pt x="3557" y="1070"/>
                    <a:pt x="2831" y="1335"/>
                    <a:pt x="2175" y="1828"/>
                  </a:cubicBezTo>
                  <a:cubicBezTo>
                    <a:pt x="1419" y="2426"/>
                    <a:pt x="946" y="3245"/>
                    <a:pt x="851" y="4159"/>
                  </a:cubicBezTo>
                  <a:cubicBezTo>
                    <a:pt x="1135" y="4001"/>
                    <a:pt x="1513" y="3907"/>
                    <a:pt x="1860" y="3907"/>
                  </a:cubicBezTo>
                  <a:lnTo>
                    <a:pt x="2238" y="3907"/>
                  </a:lnTo>
                  <a:cubicBezTo>
                    <a:pt x="2427" y="3088"/>
                    <a:pt x="3120" y="2489"/>
                    <a:pt x="4002" y="2489"/>
                  </a:cubicBezTo>
                  <a:lnTo>
                    <a:pt x="4695" y="2489"/>
                  </a:lnTo>
                  <a:cubicBezTo>
                    <a:pt x="4884" y="2489"/>
                    <a:pt x="5042" y="2647"/>
                    <a:pt x="5042" y="2867"/>
                  </a:cubicBezTo>
                  <a:cubicBezTo>
                    <a:pt x="5042" y="3056"/>
                    <a:pt x="4884" y="3214"/>
                    <a:pt x="4695" y="3214"/>
                  </a:cubicBezTo>
                  <a:lnTo>
                    <a:pt x="4002" y="3214"/>
                  </a:lnTo>
                  <a:cubicBezTo>
                    <a:pt x="3498" y="3214"/>
                    <a:pt x="3120" y="3529"/>
                    <a:pt x="2962" y="3907"/>
                  </a:cubicBezTo>
                  <a:lnTo>
                    <a:pt x="5420" y="3907"/>
                  </a:lnTo>
                  <a:cubicBezTo>
                    <a:pt x="5609" y="3907"/>
                    <a:pt x="5766" y="4064"/>
                    <a:pt x="5766" y="4285"/>
                  </a:cubicBezTo>
                  <a:cubicBezTo>
                    <a:pt x="5766" y="4474"/>
                    <a:pt x="5609" y="4632"/>
                    <a:pt x="5420" y="4632"/>
                  </a:cubicBezTo>
                  <a:lnTo>
                    <a:pt x="1828" y="4632"/>
                  </a:lnTo>
                  <a:cubicBezTo>
                    <a:pt x="883" y="4632"/>
                    <a:pt x="1" y="5388"/>
                    <a:pt x="64" y="6427"/>
                  </a:cubicBezTo>
                  <a:cubicBezTo>
                    <a:pt x="84" y="6633"/>
                    <a:pt x="239" y="6745"/>
                    <a:pt x="397" y="6745"/>
                  </a:cubicBezTo>
                  <a:cubicBezTo>
                    <a:pt x="481" y="6745"/>
                    <a:pt x="565" y="6713"/>
                    <a:pt x="631" y="6648"/>
                  </a:cubicBezTo>
                  <a:cubicBezTo>
                    <a:pt x="1041" y="6238"/>
                    <a:pt x="1576" y="6049"/>
                    <a:pt x="2143" y="6049"/>
                  </a:cubicBezTo>
                  <a:lnTo>
                    <a:pt x="4096" y="6049"/>
                  </a:lnTo>
                  <a:lnTo>
                    <a:pt x="3025" y="6837"/>
                  </a:lnTo>
                  <a:cubicBezTo>
                    <a:pt x="2773" y="7026"/>
                    <a:pt x="2931" y="7467"/>
                    <a:pt x="3246" y="7467"/>
                  </a:cubicBezTo>
                  <a:lnTo>
                    <a:pt x="5010" y="7467"/>
                  </a:lnTo>
                  <a:lnTo>
                    <a:pt x="5010" y="9231"/>
                  </a:lnTo>
                  <a:cubicBezTo>
                    <a:pt x="5010" y="9420"/>
                    <a:pt x="5168" y="9578"/>
                    <a:pt x="5357" y="9578"/>
                  </a:cubicBezTo>
                  <a:cubicBezTo>
                    <a:pt x="5577" y="9578"/>
                    <a:pt x="5735" y="9420"/>
                    <a:pt x="5735" y="9231"/>
                  </a:cubicBezTo>
                  <a:lnTo>
                    <a:pt x="5735" y="7467"/>
                  </a:lnTo>
                  <a:lnTo>
                    <a:pt x="6428" y="7467"/>
                  </a:lnTo>
                  <a:lnTo>
                    <a:pt x="6428" y="7814"/>
                  </a:lnTo>
                  <a:cubicBezTo>
                    <a:pt x="6428" y="8003"/>
                    <a:pt x="6585" y="8160"/>
                    <a:pt x="6774" y="8160"/>
                  </a:cubicBezTo>
                  <a:cubicBezTo>
                    <a:pt x="6995" y="8160"/>
                    <a:pt x="7152" y="8003"/>
                    <a:pt x="7152" y="7814"/>
                  </a:cubicBezTo>
                  <a:lnTo>
                    <a:pt x="7152" y="7120"/>
                  </a:lnTo>
                  <a:cubicBezTo>
                    <a:pt x="7152" y="6900"/>
                    <a:pt x="6995" y="6774"/>
                    <a:pt x="6774" y="6774"/>
                  </a:cubicBezTo>
                  <a:lnTo>
                    <a:pt x="5735" y="6774"/>
                  </a:lnTo>
                  <a:lnTo>
                    <a:pt x="5735" y="6049"/>
                  </a:lnTo>
                  <a:lnTo>
                    <a:pt x="8413" y="6049"/>
                  </a:lnTo>
                  <a:cubicBezTo>
                    <a:pt x="9295" y="6049"/>
                    <a:pt x="10177" y="5545"/>
                    <a:pt x="10587" y="4726"/>
                  </a:cubicBezTo>
                  <a:cubicBezTo>
                    <a:pt x="11091" y="3781"/>
                    <a:pt x="10902" y="2584"/>
                    <a:pt x="10208" y="1828"/>
                  </a:cubicBezTo>
                  <a:lnTo>
                    <a:pt x="9389" y="882"/>
                  </a:lnTo>
                  <a:cubicBezTo>
                    <a:pt x="9137" y="977"/>
                    <a:pt x="8917" y="1008"/>
                    <a:pt x="8633" y="1008"/>
                  </a:cubicBezTo>
                  <a:cubicBezTo>
                    <a:pt x="7846" y="1008"/>
                    <a:pt x="7184" y="567"/>
                    <a:pt x="680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9" name="Google Shape;4719;p64"/>
            <p:cNvSpPr/>
            <p:nvPr/>
          </p:nvSpPr>
          <p:spPr>
            <a:xfrm>
              <a:off x="-19140600" y="3727425"/>
              <a:ext cx="51225" cy="70550"/>
            </a:xfrm>
            <a:custGeom>
              <a:rect b="b" l="l" r="r" t="t"/>
              <a:pathLst>
                <a:path extrusionOk="0" h="2822" w="2049">
                  <a:moveTo>
                    <a:pt x="442" y="0"/>
                  </a:moveTo>
                  <a:lnTo>
                    <a:pt x="442" y="0"/>
                  </a:lnTo>
                  <a:cubicBezTo>
                    <a:pt x="505" y="252"/>
                    <a:pt x="568" y="441"/>
                    <a:pt x="568" y="725"/>
                  </a:cubicBezTo>
                  <a:cubicBezTo>
                    <a:pt x="568" y="1260"/>
                    <a:pt x="316" y="1764"/>
                    <a:pt x="1" y="2142"/>
                  </a:cubicBezTo>
                  <a:cubicBezTo>
                    <a:pt x="505" y="2174"/>
                    <a:pt x="1041" y="2363"/>
                    <a:pt x="1419" y="2709"/>
                  </a:cubicBezTo>
                  <a:cubicBezTo>
                    <a:pt x="1503" y="2793"/>
                    <a:pt x="1601" y="2821"/>
                    <a:pt x="1694" y="2821"/>
                  </a:cubicBezTo>
                  <a:cubicBezTo>
                    <a:pt x="1741" y="2821"/>
                    <a:pt x="1786" y="2814"/>
                    <a:pt x="1828" y="2804"/>
                  </a:cubicBezTo>
                  <a:cubicBezTo>
                    <a:pt x="1923" y="2741"/>
                    <a:pt x="2049" y="2615"/>
                    <a:pt x="2049" y="2489"/>
                  </a:cubicBezTo>
                  <a:lnTo>
                    <a:pt x="2049" y="1764"/>
                  </a:lnTo>
                  <a:cubicBezTo>
                    <a:pt x="2017" y="882"/>
                    <a:pt x="1293" y="126"/>
                    <a:pt x="44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20" name="Google Shape;4720;p64"/>
          <p:cNvGrpSpPr/>
          <p:nvPr/>
        </p:nvGrpSpPr>
        <p:grpSpPr>
          <a:xfrm>
            <a:off x="3768181" y="2864346"/>
            <a:ext cx="295666" cy="285813"/>
            <a:chOff x="-19394200" y="4084200"/>
            <a:chExt cx="315075" cy="304575"/>
          </a:xfrm>
        </p:grpSpPr>
        <p:sp>
          <p:nvSpPr>
            <p:cNvPr id="4721" name="Google Shape;4721;p64"/>
            <p:cNvSpPr/>
            <p:nvPr/>
          </p:nvSpPr>
          <p:spPr>
            <a:xfrm>
              <a:off x="-19185475" y="4234650"/>
              <a:ext cx="40175" cy="28375"/>
            </a:xfrm>
            <a:custGeom>
              <a:rect b="b" l="l" r="r" t="t"/>
              <a:pathLst>
                <a:path extrusionOk="0" h="1135" w="1607">
                  <a:moveTo>
                    <a:pt x="1134" y="0"/>
                  </a:moveTo>
                  <a:lnTo>
                    <a:pt x="0" y="1134"/>
                  </a:lnTo>
                  <a:lnTo>
                    <a:pt x="1607" y="1134"/>
                  </a:lnTo>
                  <a:cubicBezTo>
                    <a:pt x="1575" y="756"/>
                    <a:pt x="1418" y="347"/>
                    <a:pt x="113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2" name="Google Shape;4722;p64"/>
            <p:cNvSpPr/>
            <p:nvPr/>
          </p:nvSpPr>
          <p:spPr>
            <a:xfrm>
              <a:off x="-19244550" y="4293725"/>
              <a:ext cx="28375" cy="39400"/>
            </a:xfrm>
            <a:custGeom>
              <a:rect b="b" l="l" r="r" t="t"/>
              <a:pathLst>
                <a:path extrusionOk="0" h="1576" w="1135">
                  <a:moveTo>
                    <a:pt x="1134" y="0"/>
                  </a:moveTo>
                  <a:lnTo>
                    <a:pt x="0" y="1134"/>
                  </a:lnTo>
                  <a:cubicBezTo>
                    <a:pt x="315" y="1386"/>
                    <a:pt x="693" y="1512"/>
                    <a:pt x="1134" y="1575"/>
                  </a:cubicBezTo>
                  <a:lnTo>
                    <a:pt x="113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3" name="Google Shape;4723;p64"/>
            <p:cNvSpPr/>
            <p:nvPr/>
          </p:nvSpPr>
          <p:spPr>
            <a:xfrm>
              <a:off x="-19280000" y="4201050"/>
              <a:ext cx="200875" cy="187725"/>
            </a:xfrm>
            <a:custGeom>
              <a:rect b="b" l="l" r="r" t="t"/>
              <a:pathLst>
                <a:path extrusionOk="0" h="7509" w="8035">
                  <a:moveTo>
                    <a:pt x="6410" y="1"/>
                  </a:moveTo>
                  <a:cubicBezTo>
                    <a:pt x="6316" y="1"/>
                    <a:pt x="6219" y="40"/>
                    <a:pt x="6144" y="115"/>
                  </a:cubicBezTo>
                  <a:lnTo>
                    <a:pt x="5388" y="872"/>
                  </a:lnTo>
                  <a:cubicBezTo>
                    <a:pt x="6459" y="2195"/>
                    <a:pt x="6302" y="4022"/>
                    <a:pt x="5136" y="5125"/>
                  </a:cubicBezTo>
                  <a:cubicBezTo>
                    <a:pt x="4533" y="5728"/>
                    <a:pt x="3723" y="6057"/>
                    <a:pt x="2891" y="6057"/>
                  </a:cubicBezTo>
                  <a:cubicBezTo>
                    <a:pt x="2201" y="6057"/>
                    <a:pt x="1497" y="5831"/>
                    <a:pt x="883" y="5345"/>
                  </a:cubicBezTo>
                  <a:lnTo>
                    <a:pt x="158" y="6101"/>
                  </a:lnTo>
                  <a:cubicBezTo>
                    <a:pt x="1" y="6259"/>
                    <a:pt x="1" y="6479"/>
                    <a:pt x="190" y="6637"/>
                  </a:cubicBezTo>
                  <a:cubicBezTo>
                    <a:pt x="991" y="7209"/>
                    <a:pt x="1954" y="7509"/>
                    <a:pt x="2924" y="7509"/>
                  </a:cubicBezTo>
                  <a:cubicBezTo>
                    <a:pt x="4090" y="7509"/>
                    <a:pt x="5264" y="7076"/>
                    <a:pt x="6176" y="6164"/>
                  </a:cubicBezTo>
                  <a:cubicBezTo>
                    <a:pt x="7877" y="4463"/>
                    <a:pt x="8034" y="2006"/>
                    <a:pt x="6680" y="147"/>
                  </a:cubicBezTo>
                  <a:cubicBezTo>
                    <a:pt x="6614" y="48"/>
                    <a:pt x="6513" y="1"/>
                    <a:pt x="641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4" name="Google Shape;4724;p64"/>
            <p:cNvSpPr/>
            <p:nvPr/>
          </p:nvSpPr>
          <p:spPr>
            <a:xfrm>
              <a:off x="-19197300" y="4293725"/>
              <a:ext cx="28375" cy="39400"/>
            </a:xfrm>
            <a:custGeom>
              <a:rect b="b" l="l" r="r" t="t"/>
              <a:pathLst>
                <a:path extrusionOk="0" h="1576" w="1135">
                  <a:moveTo>
                    <a:pt x="1" y="0"/>
                  </a:moveTo>
                  <a:lnTo>
                    <a:pt x="1" y="1575"/>
                  </a:lnTo>
                  <a:cubicBezTo>
                    <a:pt x="379" y="1512"/>
                    <a:pt x="788" y="1386"/>
                    <a:pt x="1135" y="1134"/>
                  </a:cubicBezTo>
                  <a:lnTo>
                    <a:pt x="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5" name="Google Shape;4725;p64"/>
            <p:cNvSpPr/>
            <p:nvPr/>
          </p:nvSpPr>
          <p:spPr>
            <a:xfrm>
              <a:off x="-19394200" y="4084200"/>
              <a:ext cx="252850" cy="303275"/>
            </a:xfrm>
            <a:custGeom>
              <a:rect b="b" l="l" r="r" t="t"/>
              <a:pathLst>
                <a:path extrusionOk="0" h="12131" w="10114">
                  <a:moveTo>
                    <a:pt x="3938" y="1"/>
                  </a:moveTo>
                  <a:cubicBezTo>
                    <a:pt x="3718" y="1"/>
                    <a:pt x="3560" y="158"/>
                    <a:pt x="3560" y="347"/>
                  </a:cubicBezTo>
                  <a:cubicBezTo>
                    <a:pt x="3560" y="536"/>
                    <a:pt x="3718" y="694"/>
                    <a:pt x="3938" y="694"/>
                  </a:cubicBezTo>
                  <a:cubicBezTo>
                    <a:pt x="4411" y="694"/>
                    <a:pt x="4789" y="1040"/>
                    <a:pt x="4947" y="1481"/>
                  </a:cubicBezTo>
                  <a:cubicBezTo>
                    <a:pt x="2206" y="1670"/>
                    <a:pt x="0" y="4002"/>
                    <a:pt x="0" y="6806"/>
                  </a:cubicBezTo>
                  <a:cubicBezTo>
                    <a:pt x="0" y="9389"/>
                    <a:pt x="1922" y="11815"/>
                    <a:pt x="4758" y="12130"/>
                  </a:cubicBezTo>
                  <a:cubicBezTo>
                    <a:pt x="4411" y="11910"/>
                    <a:pt x="4033" y="11658"/>
                    <a:pt x="3718" y="11342"/>
                  </a:cubicBezTo>
                  <a:cubicBezTo>
                    <a:pt x="3560" y="11185"/>
                    <a:pt x="3560" y="10964"/>
                    <a:pt x="3718" y="10807"/>
                  </a:cubicBezTo>
                  <a:lnTo>
                    <a:pt x="10113" y="4411"/>
                  </a:lnTo>
                  <a:cubicBezTo>
                    <a:pt x="9231" y="2710"/>
                    <a:pt x="7593" y="1607"/>
                    <a:pt x="5671" y="1481"/>
                  </a:cubicBezTo>
                  <a:cubicBezTo>
                    <a:pt x="5514" y="662"/>
                    <a:pt x="4789" y="1"/>
                    <a:pt x="393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6" name="Google Shape;4726;p64"/>
            <p:cNvSpPr/>
            <p:nvPr/>
          </p:nvSpPr>
          <p:spPr>
            <a:xfrm>
              <a:off x="-19185475" y="4281100"/>
              <a:ext cx="40175" cy="28400"/>
            </a:xfrm>
            <a:custGeom>
              <a:rect b="b" l="l" r="r" t="t"/>
              <a:pathLst>
                <a:path extrusionOk="0" h="1136" w="1607">
                  <a:moveTo>
                    <a:pt x="0" y="1"/>
                  </a:moveTo>
                  <a:lnTo>
                    <a:pt x="1134" y="1135"/>
                  </a:lnTo>
                  <a:cubicBezTo>
                    <a:pt x="1418" y="820"/>
                    <a:pt x="1575" y="411"/>
                    <a:pt x="160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27" name="Google Shape;4727;p64"/>
          <p:cNvGrpSpPr/>
          <p:nvPr/>
        </p:nvGrpSpPr>
        <p:grpSpPr>
          <a:xfrm>
            <a:off x="5977843" y="1988905"/>
            <a:ext cx="250950" cy="282329"/>
            <a:chOff x="-17526750" y="3309200"/>
            <a:chExt cx="270975" cy="304825"/>
          </a:xfrm>
        </p:grpSpPr>
        <p:sp>
          <p:nvSpPr>
            <p:cNvPr id="4728" name="Google Shape;4728;p64"/>
            <p:cNvSpPr/>
            <p:nvPr/>
          </p:nvSpPr>
          <p:spPr>
            <a:xfrm>
              <a:off x="-17507050" y="3452525"/>
              <a:ext cx="232375" cy="161500"/>
            </a:xfrm>
            <a:custGeom>
              <a:rect b="b" l="l" r="r" t="t"/>
              <a:pathLst>
                <a:path extrusionOk="0" h="6460" w="9295">
                  <a:moveTo>
                    <a:pt x="1765" y="725"/>
                  </a:moveTo>
                  <a:cubicBezTo>
                    <a:pt x="1954" y="725"/>
                    <a:pt x="2111" y="883"/>
                    <a:pt x="2111" y="1072"/>
                  </a:cubicBezTo>
                  <a:cubicBezTo>
                    <a:pt x="2111" y="1261"/>
                    <a:pt x="1954" y="1419"/>
                    <a:pt x="1765" y="1419"/>
                  </a:cubicBezTo>
                  <a:cubicBezTo>
                    <a:pt x="1575" y="1419"/>
                    <a:pt x="1418" y="1261"/>
                    <a:pt x="1418" y="1072"/>
                  </a:cubicBezTo>
                  <a:cubicBezTo>
                    <a:pt x="1418" y="883"/>
                    <a:pt x="1575" y="725"/>
                    <a:pt x="1765" y="725"/>
                  </a:cubicBezTo>
                  <a:close/>
                  <a:moveTo>
                    <a:pt x="3214" y="725"/>
                  </a:moveTo>
                  <a:cubicBezTo>
                    <a:pt x="3434" y="725"/>
                    <a:pt x="3592" y="883"/>
                    <a:pt x="3592" y="1072"/>
                  </a:cubicBezTo>
                  <a:cubicBezTo>
                    <a:pt x="3592" y="1261"/>
                    <a:pt x="3434" y="1419"/>
                    <a:pt x="3214" y="1419"/>
                  </a:cubicBezTo>
                  <a:cubicBezTo>
                    <a:pt x="3025" y="1419"/>
                    <a:pt x="2867" y="1261"/>
                    <a:pt x="2867" y="1072"/>
                  </a:cubicBezTo>
                  <a:cubicBezTo>
                    <a:pt x="2867" y="883"/>
                    <a:pt x="3025" y="725"/>
                    <a:pt x="3214" y="725"/>
                  </a:cubicBezTo>
                  <a:close/>
                  <a:moveTo>
                    <a:pt x="2521" y="1419"/>
                  </a:moveTo>
                  <a:cubicBezTo>
                    <a:pt x="2710" y="1419"/>
                    <a:pt x="2867" y="1576"/>
                    <a:pt x="2867" y="1797"/>
                  </a:cubicBezTo>
                  <a:cubicBezTo>
                    <a:pt x="2867" y="1986"/>
                    <a:pt x="2710" y="2143"/>
                    <a:pt x="2521" y="2143"/>
                  </a:cubicBezTo>
                  <a:cubicBezTo>
                    <a:pt x="2332" y="2143"/>
                    <a:pt x="2174" y="1986"/>
                    <a:pt x="2174" y="1797"/>
                  </a:cubicBezTo>
                  <a:cubicBezTo>
                    <a:pt x="2111" y="1576"/>
                    <a:pt x="2332" y="1419"/>
                    <a:pt x="2521" y="1419"/>
                  </a:cubicBezTo>
                  <a:close/>
                  <a:moveTo>
                    <a:pt x="32" y="1"/>
                  </a:moveTo>
                  <a:lnTo>
                    <a:pt x="32" y="127"/>
                  </a:lnTo>
                  <a:lnTo>
                    <a:pt x="0" y="127"/>
                  </a:lnTo>
                  <a:cubicBezTo>
                    <a:pt x="0" y="2962"/>
                    <a:pt x="1796" y="5514"/>
                    <a:pt x="4537" y="6428"/>
                  </a:cubicBezTo>
                  <a:cubicBezTo>
                    <a:pt x="4568" y="6428"/>
                    <a:pt x="4600" y="6459"/>
                    <a:pt x="4631" y="6459"/>
                  </a:cubicBezTo>
                  <a:cubicBezTo>
                    <a:pt x="4694" y="6459"/>
                    <a:pt x="4726" y="6459"/>
                    <a:pt x="4757" y="6428"/>
                  </a:cubicBezTo>
                  <a:cubicBezTo>
                    <a:pt x="7467" y="5514"/>
                    <a:pt x="9294" y="2962"/>
                    <a:pt x="9294" y="127"/>
                  </a:cubicBezTo>
                  <a:lnTo>
                    <a:pt x="929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9" name="Google Shape;4729;p64"/>
            <p:cNvSpPr/>
            <p:nvPr/>
          </p:nvSpPr>
          <p:spPr>
            <a:xfrm>
              <a:off x="-17417275" y="3309200"/>
              <a:ext cx="52800" cy="54350"/>
            </a:xfrm>
            <a:custGeom>
              <a:rect b="b" l="l" r="r" t="t"/>
              <a:pathLst>
                <a:path extrusionOk="0" h="2174" w="2112">
                  <a:moveTo>
                    <a:pt x="347" y="0"/>
                  </a:moveTo>
                  <a:cubicBezTo>
                    <a:pt x="158" y="0"/>
                    <a:pt x="1" y="158"/>
                    <a:pt x="1" y="347"/>
                  </a:cubicBezTo>
                  <a:lnTo>
                    <a:pt x="1" y="1103"/>
                  </a:lnTo>
                  <a:cubicBezTo>
                    <a:pt x="1" y="1701"/>
                    <a:pt x="473" y="2174"/>
                    <a:pt x="1040" y="2174"/>
                  </a:cubicBezTo>
                  <a:cubicBezTo>
                    <a:pt x="1639" y="2174"/>
                    <a:pt x="2112" y="1701"/>
                    <a:pt x="2112" y="1103"/>
                  </a:cubicBezTo>
                  <a:lnTo>
                    <a:pt x="2112" y="347"/>
                  </a:lnTo>
                  <a:cubicBezTo>
                    <a:pt x="2112" y="158"/>
                    <a:pt x="1954" y="0"/>
                    <a:pt x="176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0" name="Google Shape;4730;p64"/>
            <p:cNvSpPr/>
            <p:nvPr/>
          </p:nvSpPr>
          <p:spPr>
            <a:xfrm>
              <a:off x="-17456650" y="3369825"/>
              <a:ext cx="130775" cy="64625"/>
            </a:xfrm>
            <a:custGeom>
              <a:rect b="b" l="l" r="r" t="t"/>
              <a:pathLst>
                <a:path extrusionOk="0" h="2585" w="5231">
                  <a:moveTo>
                    <a:pt x="1450" y="1"/>
                  </a:moveTo>
                  <a:cubicBezTo>
                    <a:pt x="631" y="442"/>
                    <a:pt x="1" y="1419"/>
                    <a:pt x="158" y="2584"/>
                  </a:cubicBezTo>
                  <a:lnTo>
                    <a:pt x="5073" y="2584"/>
                  </a:lnTo>
                  <a:cubicBezTo>
                    <a:pt x="5230" y="1513"/>
                    <a:pt x="4663" y="473"/>
                    <a:pt x="3718" y="1"/>
                  </a:cubicBezTo>
                  <a:cubicBezTo>
                    <a:pt x="3403" y="284"/>
                    <a:pt x="3025" y="442"/>
                    <a:pt x="2584" y="442"/>
                  </a:cubicBezTo>
                  <a:cubicBezTo>
                    <a:pt x="2143" y="442"/>
                    <a:pt x="1765" y="284"/>
                    <a:pt x="145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1" name="Google Shape;4731;p64"/>
            <p:cNvSpPr/>
            <p:nvPr/>
          </p:nvSpPr>
          <p:spPr>
            <a:xfrm>
              <a:off x="-17526750" y="3344625"/>
              <a:ext cx="95325" cy="89825"/>
            </a:xfrm>
            <a:custGeom>
              <a:rect b="b" l="l" r="r" t="t"/>
              <a:pathLst>
                <a:path extrusionOk="0" h="3593" w="3813">
                  <a:moveTo>
                    <a:pt x="3277" y="1"/>
                  </a:moveTo>
                  <a:cubicBezTo>
                    <a:pt x="1891" y="1"/>
                    <a:pt x="662" y="851"/>
                    <a:pt x="221" y="2175"/>
                  </a:cubicBezTo>
                  <a:cubicBezTo>
                    <a:pt x="1" y="2836"/>
                    <a:pt x="536" y="3529"/>
                    <a:pt x="1261" y="3529"/>
                  </a:cubicBezTo>
                  <a:lnTo>
                    <a:pt x="2231" y="3529"/>
                  </a:lnTo>
                  <a:cubicBezTo>
                    <a:pt x="2102" y="2170"/>
                    <a:pt x="2820" y="1000"/>
                    <a:pt x="3813" y="442"/>
                  </a:cubicBezTo>
                  <a:cubicBezTo>
                    <a:pt x="3750" y="316"/>
                    <a:pt x="3687" y="158"/>
                    <a:pt x="3655" y="1"/>
                  </a:cubicBezTo>
                  <a:close/>
                  <a:moveTo>
                    <a:pt x="2231" y="3529"/>
                  </a:moveTo>
                  <a:lnTo>
                    <a:pt x="2231" y="3529"/>
                  </a:lnTo>
                  <a:cubicBezTo>
                    <a:pt x="2233" y="3550"/>
                    <a:pt x="2235" y="3571"/>
                    <a:pt x="2237" y="3592"/>
                  </a:cubicBezTo>
                  <a:lnTo>
                    <a:pt x="2237" y="3529"/>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2" name="Google Shape;4732;p64"/>
            <p:cNvSpPr/>
            <p:nvPr/>
          </p:nvSpPr>
          <p:spPr>
            <a:xfrm>
              <a:off x="-17351900" y="3345425"/>
              <a:ext cx="96125" cy="89800"/>
            </a:xfrm>
            <a:custGeom>
              <a:rect b="b" l="l" r="r" t="t"/>
              <a:pathLst>
                <a:path extrusionOk="0" h="3592" w="3845">
                  <a:moveTo>
                    <a:pt x="158" y="0"/>
                  </a:moveTo>
                  <a:cubicBezTo>
                    <a:pt x="127" y="158"/>
                    <a:pt x="95" y="315"/>
                    <a:pt x="1" y="441"/>
                  </a:cubicBezTo>
                  <a:cubicBezTo>
                    <a:pt x="1103" y="1071"/>
                    <a:pt x="1734" y="2300"/>
                    <a:pt x="1576" y="3592"/>
                  </a:cubicBezTo>
                  <a:lnTo>
                    <a:pt x="2584" y="3592"/>
                  </a:lnTo>
                  <a:cubicBezTo>
                    <a:pt x="3309" y="3560"/>
                    <a:pt x="3844" y="2867"/>
                    <a:pt x="3592" y="2174"/>
                  </a:cubicBezTo>
                  <a:cubicBezTo>
                    <a:pt x="3151" y="882"/>
                    <a:pt x="1954" y="0"/>
                    <a:pt x="56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33" name="Google Shape;4733;p64"/>
          <p:cNvGrpSpPr/>
          <p:nvPr/>
        </p:nvGrpSpPr>
        <p:grpSpPr>
          <a:xfrm>
            <a:off x="5963464" y="2431728"/>
            <a:ext cx="276625" cy="276625"/>
            <a:chOff x="-17542500" y="3684100"/>
            <a:chExt cx="303250" cy="303250"/>
          </a:xfrm>
        </p:grpSpPr>
        <p:sp>
          <p:nvSpPr>
            <p:cNvPr id="4734" name="Google Shape;4734;p64"/>
            <p:cNvSpPr/>
            <p:nvPr/>
          </p:nvSpPr>
          <p:spPr>
            <a:xfrm>
              <a:off x="-17542500" y="3863675"/>
              <a:ext cx="70900" cy="52800"/>
            </a:xfrm>
            <a:custGeom>
              <a:rect b="b" l="l" r="r" t="t"/>
              <a:pathLst>
                <a:path extrusionOk="0" h="2112" w="2836">
                  <a:moveTo>
                    <a:pt x="347" y="0"/>
                  </a:moveTo>
                  <a:cubicBezTo>
                    <a:pt x="158" y="0"/>
                    <a:pt x="1" y="158"/>
                    <a:pt x="1" y="347"/>
                  </a:cubicBezTo>
                  <a:lnTo>
                    <a:pt x="1" y="693"/>
                  </a:lnTo>
                  <a:cubicBezTo>
                    <a:pt x="1" y="1481"/>
                    <a:pt x="631" y="2111"/>
                    <a:pt x="1418" y="2111"/>
                  </a:cubicBezTo>
                  <a:cubicBezTo>
                    <a:pt x="2174" y="2111"/>
                    <a:pt x="2836" y="1481"/>
                    <a:pt x="2836" y="693"/>
                  </a:cubicBezTo>
                  <a:lnTo>
                    <a:pt x="2489" y="693"/>
                  </a:lnTo>
                  <a:cubicBezTo>
                    <a:pt x="2363" y="693"/>
                    <a:pt x="2237" y="693"/>
                    <a:pt x="2111" y="662"/>
                  </a:cubicBezTo>
                  <a:lnTo>
                    <a:pt x="2111" y="693"/>
                  </a:lnTo>
                  <a:cubicBezTo>
                    <a:pt x="2111" y="1103"/>
                    <a:pt x="1796" y="1418"/>
                    <a:pt x="1418" y="1418"/>
                  </a:cubicBezTo>
                  <a:cubicBezTo>
                    <a:pt x="1009" y="1418"/>
                    <a:pt x="694" y="1103"/>
                    <a:pt x="694" y="693"/>
                  </a:cubicBezTo>
                  <a:lnTo>
                    <a:pt x="694" y="347"/>
                  </a:lnTo>
                  <a:cubicBezTo>
                    <a:pt x="694" y="158"/>
                    <a:pt x="536"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5" name="Google Shape;4735;p64"/>
            <p:cNvSpPr/>
            <p:nvPr/>
          </p:nvSpPr>
          <p:spPr>
            <a:xfrm>
              <a:off x="-17488150" y="3881000"/>
              <a:ext cx="70900" cy="106350"/>
            </a:xfrm>
            <a:custGeom>
              <a:rect b="b" l="l" r="r" t="t"/>
              <a:pathLst>
                <a:path extrusionOk="0" h="4254" w="2836">
                  <a:moveTo>
                    <a:pt x="2111" y="0"/>
                  </a:moveTo>
                  <a:lnTo>
                    <a:pt x="2111" y="2836"/>
                  </a:lnTo>
                  <a:cubicBezTo>
                    <a:pt x="2111" y="3245"/>
                    <a:pt x="1796" y="3561"/>
                    <a:pt x="1418" y="3561"/>
                  </a:cubicBezTo>
                  <a:cubicBezTo>
                    <a:pt x="1009" y="3561"/>
                    <a:pt x="693" y="3245"/>
                    <a:pt x="693" y="2836"/>
                  </a:cubicBezTo>
                  <a:lnTo>
                    <a:pt x="693" y="2489"/>
                  </a:lnTo>
                  <a:cubicBezTo>
                    <a:pt x="693" y="2300"/>
                    <a:pt x="536" y="2143"/>
                    <a:pt x="347" y="2143"/>
                  </a:cubicBezTo>
                  <a:cubicBezTo>
                    <a:pt x="158" y="2143"/>
                    <a:pt x="0" y="2300"/>
                    <a:pt x="0" y="2489"/>
                  </a:cubicBezTo>
                  <a:lnTo>
                    <a:pt x="0" y="2836"/>
                  </a:lnTo>
                  <a:cubicBezTo>
                    <a:pt x="0" y="3624"/>
                    <a:pt x="630" y="4254"/>
                    <a:pt x="1418" y="4254"/>
                  </a:cubicBezTo>
                  <a:cubicBezTo>
                    <a:pt x="2206" y="4254"/>
                    <a:pt x="2836" y="3624"/>
                    <a:pt x="2836" y="2836"/>
                  </a:cubicBezTo>
                  <a:lnTo>
                    <a:pt x="283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6" name="Google Shape;4736;p64"/>
            <p:cNvSpPr/>
            <p:nvPr/>
          </p:nvSpPr>
          <p:spPr>
            <a:xfrm>
              <a:off x="-17310150" y="3863675"/>
              <a:ext cx="70900" cy="52800"/>
            </a:xfrm>
            <a:custGeom>
              <a:rect b="b" l="l" r="r" t="t"/>
              <a:pathLst>
                <a:path extrusionOk="0" h="2112" w="2836">
                  <a:moveTo>
                    <a:pt x="2489" y="0"/>
                  </a:moveTo>
                  <a:cubicBezTo>
                    <a:pt x="2269" y="0"/>
                    <a:pt x="2111" y="126"/>
                    <a:pt x="2111" y="347"/>
                  </a:cubicBezTo>
                  <a:lnTo>
                    <a:pt x="2111" y="693"/>
                  </a:lnTo>
                  <a:cubicBezTo>
                    <a:pt x="2111" y="1072"/>
                    <a:pt x="1796" y="1387"/>
                    <a:pt x="1418" y="1387"/>
                  </a:cubicBezTo>
                  <a:cubicBezTo>
                    <a:pt x="1009" y="1387"/>
                    <a:pt x="694" y="1072"/>
                    <a:pt x="694" y="693"/>
                  </a:cubicBezTo>
                  <a:lnTo>
                    <a:pt x="694" y="662"/>
                  </a:lnTo>
                  <a:cubicBezTo>
                    <a:pt x="599" y="693"/>
                    <a:pt x="473" y="693"/>
                    <a:pt x="347" y="693"/>
                  </a:cubicBezTo>
                  <a:lnTo>
                    <a:pt x="0" y="693"/>
                  </a:lnTo>
                  <a:cubicBezTo>
                    <a:pt x="0" y="1481"/>
                    <a:pt x="631" y="2111"/>
                    <a:pt x="1418" y="2111"/>
                  </a:cubicBezTo>
                  <a:cubicBezTo>
                    <a:pt x="2206" y="2111"/>
                    <a:pt x="2836" y="1481"/>
                    <a:pt x="2836" y="693"/>
                  </a:cubicBezTo>
                  <a:lnTo>
                    <a:pt x="2836" y="347"/>
                  </a:lnTo>
                  <a:cubicBezTo>
                    <a:pt x="2836" y="158"/>
                    <a:pt x="2678" y="0"/>
                    <a:pt x="248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7" name="Google Shape;4737;p64"/>
            <p:cNvSpPr/>
            <p:nvPr/>
          </p:nvSpPr>
          <p:spPr>
            <a:xfrm>
              <a:off x="-17364500" y="3881000"/>
              <a:ext cx="70925" cy="106350"/>
            </a:xfrm>
            <a:custGeom>
              <a:rect b="b" l="l" r="r" t="t"/>
              <a:pathLst>
                <a:path extrusionOk="0" h="4254" w="2837">
                  <a:moveTo>
                    <a:pt x="1" y="0"/>
                  </a:moveTo>
                  <a:lnTo>
                    <a:pt x="1" y="2836"/>
                  </a:lnTo>
                  <a:cubicBezTo>
                    <a:pt x="1" y="3624"/>
                    <a:pt x="631" y="4254"/>
                    <a:pt x="1418" y="4254"/>
                  </a:cubicBezTo>
                  <a:cubicBezTo>
                    <a:pt x="2206" y="4254"/>
                    <a:pt x="2836" y="3624"/>
                    <a:pt x="2836" y="2836"/>
                  </a:cubicBezTo>
                  <a:lnTo>
                    <a:pt x="2836" y="2489"/>
                  </a:lnTo>
                  <a:cubicBezTo>
                    <a:pt x="2836" y="2300"/>
                    <a:pt x="2710" y="2111"/>
                    <a:pt x="2490" y="2111"/>
                  </a:cubicBezTo>
                  <a:cubicBezTo>
                    <a:pt x="2301" y="2111"/>
                    <a:pt x="2143" y="2269"/>
                    <a:pt x="2143" y="2489"/>
                  </a:cubicBezTo>
                  <a:lnTo>
                    <a:pt x="2143" y="2836"/>
                  </a:lnTo>
                  <a:cubicBezTo>
                    <a:pt x="2143" y="3214"/>
                    <a:pt x="1828" y="3529"/>
                    <a:pt x="1418" y="3529"/>
                  </a:cubicBezTo>
                  <a:cubicBezTo>
                    <a:pt x="1040" y="3529"/>
                    <a:pt x="725" y="3214"/>
                    <a:pt x="725" y="2836"/>
                  </a:cubicBezTo>
                  <a:lnTo>
                    <a:pt x="72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8" name="Google Shape;4738;p64"/>
            <p:cNvSpPr/>
            <p:nvPr/>
          </p:nvSpPr>
          <p:spPr>
            <a:xfrm>
              <a:off x="-17505475" y="3845550"/>
              <a:ext cx="228425" cy="18150"/>
            </a:xfrm>
            <a:custGeom>
              <a:rect b="b" l="l" r="r" t="t"/>
              <a:pathLst>
                <a:path extrusionOk="0" h="726" w="9137">
                  <a:moveTo>
                    <a:pt x="0" y="1"/>
                  </a:moveTo>
                  <a:cubicBezTo>
                    <a:pt x="158" y="379"/>
                    <a:pt x="536" y="725"/>
                    <a:pt x="1008" y="725"/>
                  </a:cubicBezTo>
                  <a:lnTo>
                    <a:pt x="8129" y="725"/>
                  </a:lnTo>
                  <a:cubicBezTo>
                    <a:pt x="8601" y="725"/>
                    <a:pt x="8979" y="379"/>
                    <a:pt x="913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9" name="Google Shape;4739;p64"/>
            <p:cNvSpPr/>
            <p:nvPr/>
          </p:nvSpPr>
          <p:spPr>
            <a:xfrm>
              <a:off x="-17523600" y="3706925"/>
              <a:ext cx="265450" cy="121325"/>
            </a:xfrm>
            <a:custGeom>
              <a:rect b="b" l="l" r="r" t="t"/>
              <a:pathLst>
                <a:path extrusionOk="0" h="4853" w="10618">
                  <a:moveTo>
                    <a:pt x="2364" y="1"/>
                  </a:moveTo>
                  <a:cubicBezTo>
                    <a:pt x="1135" y="789"/>
                    <a:pt x="253" y="2080"/>
                    <a:pt x="32" y="3624"/>
                  </a:cubicBezTo>
                  <a:cubicBezTo>
                    <a:pt x="1" y="3939"/>
                    <a:pt x="64" y="4223"/>
                    <a:pt x="253" y="4443"/>
                  </a:cubicBezTo>
                  <a:cubicBezTo>
                    <a:pt x="473" y="4695"/>
                    <a:pt x="788" y="4853"/>
                    <a:pt x="1103" y="4853"/>
                  </a:cubicBezTo>
                  <a:lnTo>
                    <a:pt x="9515" y="4853"/>
                  </a:lnTo>
                  <a:cubicBezTo>
                    <a:pt x="9830" y="4853"/>
                    <a:pt x="10145" y="4695"/>
                    <a:pt x="10334" y="4443"/>
                  </a:cubicBezTo>
                  <a:cubicBezTo>
                    <a:pt x="10555" y="4223"/>
                    <a:pt x="10618" y="3908"/>
                    <a:pt x="10586" y="3624"/>
                  </a:cubicBezTo>
                  <a:cubicBezTo>
                    <a:pt x="10334" y="2080"/>
                    <a:pt x="9484" y="789"/>
                    <a:pt x="8255" y="1"/>
                  </a:cubicBezTo>
                  <a:cubicBezTo>
                    <a:pt x="7782" y="1135"/>
                    <a:pt x="6648" y="1954"/>
                    <a:pt x="5293" y="1954"/>
                  </a:cubicBezTo>
                  <a:cubicBezTo>
                    <a:pt x="4002" y="1954"/>
                    <a:pt x="2868" y="1167"/>
                    <a:pt x="236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0" name="Google Shape;4740;p64"/>
            <p:cNvSpPr/>
            <p:nvPr/>
          </p:nvSpPr>
          <p:spPr>
            <a:xfrm>
              <a:off x="-17448775" y="3684100"/>
              <a:ext cx="115800" cy="52800"/>
            </a:xfrm>
            <a:custGeom>
              <a:rect b="b" l="l" r="r" t="t"/>
              <a:pathLst>
                <a:path extrusionOk="0" h="2112" w="4632">
                  <a:moveTo>
                    <a:pt x="2300" y="0"/>
                  </a:moveTo>
                  <a:cubicBezTo>
                    <a:pt x="1481" y="0"/>
                    <a:pt x="694" y="189"/>
                    <a:pt x="1" y="504"/>
                  </a:cubicBezTo>
                  <a:cubicBezTo>
                    <a:pt x="347" y="1513"/>
                    <a:pt x="1261" y="2111"/>
                    <a:pt x="2300" y="2111"/>
                  </a:cubicBezTo>
                  <a:cubicBezTo>
                    <a:pt x="3372" y="2111"/>
                    <a:pt x="4285" y="1450"/>
                    <a:pt x="4632" y="504"/>
                  </a:cubicBezTo>
                  <a:cubicBezTo>
                    <a:pt x="3939" y="158"/>
                    <a:pt x="3151" y="0"/>
                    <a:pt x="230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41" name="Google Shape;4741;p64"/>
          <p:cNvGrpSpPr/>
          <p:nvPr/>
        </p:nvGrpSpPr>
        <p:grpSpPr>
          <a:xfrm>
            <a:off x="5962385" y="2876318"/>
            <a:ext cx="278054" cy="260741"/>
            <a:chOff x="-17542500" y="4068450"/>
            <a:chExt cx="304050" cy="285150"/>
          </a:xfrm>
        </p:grpSpPr>
        <p:sp>
          <p:nvSpPr>
            <p:cNvPr id="4742" name="Google Shape;4742;p64"/>
            <p:cNvSpPr/>
            <p:nvPr/>
          </p:nvSpPr>
          <p:spPr>
            <a:xfrm>
              <a:off x="-17519650" y="4281900"/>
              <a:ext cx="256000" cy="71700"/>
            </a:xfrm>
            <a:custGeom>
              <a:rect b="b" l="l" r="r" t="t"/>
              <a:pathLst>
                <a:path extrusionOk="0" h="2868" w="10240">
                  <a:moveTo>
                    <a:pt x="10239" y="0"/>
                  </a:moveTo>
                  <a:cubicBezTo>
                    <a:pt x="9546" y="32"/>
                    <a:pt x="9042" y="0"/>
                    <a:pt x="8223" y="536"/>
                  </a:cubicBezTo>
                  <a:cubicBezTo>
                    <a:pt x="7341" y="1135"/>
                    <a:pt x="6333" y="1450"/>
                    <a:pt x="5261" y="1450"/>
                  </a:cubicBezTo>
                  <a:lnTo>
                    <a:pt x="4978" y="1450"/>
                  </a:lnTo>
                  <a:cubicBezTo>
                    <a:pt x="3938" y="1450"/>
                    <a:pt x="2899" y="1135"/>
                    <a:pt x="2048" y="536"/>
                  </a:cubicBezTo>
                  <a:cubicBezTo>
                    <a:pt x="1197" y="0"/>
                    <a:pt x="693" y="63"/>
                    <a:pt x="0" y="0"/>
                  </a:cubicBezTo>
                  <a:lnTo>
                    <a:pt x="0" y="0"/>
                  </a:lnTo>
                  <a:cubicBezTo>
                    <a:pt x="1103" y="1733"/>
                    <a:pt x="3025" y="2867"/>
                    <a:pt x="5104" y="2867"/>
                  </a:cubicBezTo>
                  <a:cubicBezTo>
                    <a:pt x="7183" y="2867"/>
                    <a:pt x="9168" y="1765"/>
                    <a:pt x="1023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3" name="Google Shape;4743;p64"/>
            <p:cNvSpPr/>
            <p:nvPr/>
          </p:nvSpPr>
          <p:spPr>
            <a:xfrm>
              <a:off x="-17542500" y="4166900"/>
              <a:ext cx="304050" cy="133925"/>
            </a:xfrm>
            <a:custGeom>
              <a:rect b="b" l="l" r="r" t="t"/>
              <a:pathLst>
                <a:path extrusionOk="0" h="5357" w="12162">
                  <a:moveTo>
                    <a:pt x="4632" y="2458"/>
                  </a:moveTo>
                  <a:cubicBezTo>
                    <a:pt x="4852" y="2458"/>
                    <a:pt x="5010" y="2616"/>
                    <a:pt x="5010" y="2836"/>
                  </a:cubicBezTo>
                  <a:cubicBezTo>
                    <a:pt x="5010" y="3025"/>
                    <a:pt x="4852" y="3183"/>
                    <a:pt x="4632" y="3183"/>
                  </a:cubicBezTo>
                  <a:cubicBezTo>
                    <a:pt x="4443" y="3183"/>
                    <a:pt x="4285" y="3025"/>
                    <a:pt x="4285" y="2836"/>
                  </a:cubicBezTo>
                  <a:cubicBezTo>
                    <a:pt x="4285" y="2616"/>
                    <a:pt x="4443" y="2458"/>
                    <a:pt x="4632" y="2458"/>
                  </a:cubicBezTo>
                  <a:close/>
                  <a:moveTo>
                    <a:pt x="7467" y="2458"/>
                  </a:moveTo>
                  <a:cubicBezTo>
                    <a:pt x="7688" y="2458"/>
                    <a:pt x="7845" y="2616"/>
                    <a:pt x="7845" y="2836"/>
                  </a:cubicBezTo>
                  <a:cubicBezTo>
                    <a:pt x="7845" y="3025"/>
                    <a:pt x="7688" y="3183"/>
                    <a:pt x="7467" y="3183"/>
                  </a:cubicBezTo>
                  <a:cubicBezTo>
                    <a:pt x="7278" y="3183"/>
                    <a:pt x="7121" y="3025"/>
                    <a:pt x="7121" y="2836"/>
                  </a:cubicBezTo>
                  <a:cubicBezTo>
                    <a:pt x="7121" y="2616"/>
                    <a:pt x="7278" y="2458"/>
                    <a:pt x="7467" y="2458"/>
                  </a:cubicBezTo>
                  <a:close/>
                  <a:moveTo>
                    <a:pt x="6049" y="1"/>
                  </a:moveTo>
                  <a:cubicBezTo>
                    <a:pt x="5545" y="1040"/>
                    <a:pt x="4443" y="1765"/>
                    <a:pt x="3214" y="1765"/>
                  </a:cubicBezTo>
                  <a:cubicBezTo>
                    <a:pt x="2174" y="1765"/>
                    <a:pt x="1261" y="1261"/>
                    <a:pt x="662" y="473"/>
                  </a:cubicBezTo>
                  <a:cubicBezTo>
                    <a:pt x="221" y="1166"/>
                    <a:pt x="1" y="1986"/>
                    <a:pt x="1" y="2836"/>
                  </a:cubicBezTo>
                  <a:cubicBezTo>
                    <a:pt x="1" y="3403"/>
                    <a:pt x="473" y="3876"/>
                    <a:pt x="1072" y="3876"/>
                  </a:cubicBezTo>
                  <a:cubicBezTo>
                    <a:pt x="1891" y="3876"/>
                    <a:pt x="2647" y="4033"/>
                    <a:pt x="3372" y="4569"/>
                  </a:cubicBezTo>
                  <a:cubicBezTo>
                    <a:pt x="4128" y="5073"/>
                    <a:pt x="5041" y="5357"/>
                    <a:pt x="5955" y="5357"/>
                  </a:cubicBezTo>
                  <a:lnTo>
                    <a:pt x="6207" y="5357"/>
                  </a:lnTo>
                  <a:cubicBezTo>
                    <a:pt x="7121" y="5357"/>
                    <a:pt x="8034" y="5073"/>
                    <a:pt x="8790" y="4569"/>
                  </a:cubicBezTo>
                  <a:cubicBezTo>
                    <a:pt x="9515" y="4033"/>
                    <a:pt x="10271" y="3876"/>
                    <a:pt x="11090" y="3876"/>
                  </a:cubicBezTo>
                  <a:cubicBezTo>
                    <a:pt x="11689" y="3876"/>
                    <a:pt x="12161" y="3403"/>
                    <a:pt x="12161" y="2836"/>
                  </a:cubicBezTo>
                  <a:cubicBezTo>
                    <a:pt x="12130" y="1954"/>
                    <a:pt x="11878" y="1166"/>
                    <a:pt x="11468" y="473"/>
                  </a:cubicBezTo>
                  <a:cubicBezTo>
                    <a:pt x="10870" y="1261"/>
                    <a:pt x="9956" y="1765"/>
                    <a:pt x="8885" y="1765"/>
                  </a:cubicBezTo>
                  <a:cubicBezTo>
                    <a:pt x="7625" y="1765"/>
                    <a:pt x="6585" y="1040"/>
                    <a:pt x="604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4" name="Google Shape;4744;p64"/>
            <p:cNvSpPr/>
            <p:nvPr/>
          </p:nvSpPr>
          <p:spPr>
            <a:xfrm>
              <a:off x="-17329050" y="4121225"/>
              <a:ext cx="18125" cy="18150"/>
            </a:xfrm>
            <a:custGeom>
              <a:rect b="b" l="l" r="r" t="t"/>
              <a:pathLst>
                <a:path extrusionOk="0" h="726" w="725">
                  <a:moveTo>
                    <a:pt x="347" y="0"/>
                  </a:moveTo>
                  <a:cubicBezTo>
                    <a:pt x="158" y="0"/>
                    <a:pt x="0" y="158"/>
                    <a:pt x="0" y="347"/>
                  </a:cubicBezTo>
                  <a:cubicBezTo>
                    <a:pt x="0" y="568"/>
                    <a:pt x="158" y="725"/>
                    <a:pt x="347" y="725"/>
                  </a:cubicBezTo>
                  <a:cubicBezTo>
                    <a:pt x="567" y="725"/>
                    <a:pt x="725" y="568"/>
                    <a:pt x="725" y="347"/>
                  </a:cubicBezTo>
                  <a:cubicBezTo>
                    <a:pt x="725" y="158"/>
                    <a:pt x="567"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5" name="Google Shape;4745;p64"/>
            <p:cNvSpPr/>
            <p:nvPr/>
          </p:nvSpPr>
          <p:spPr>
            <a:xfrm>
              <a:off x="-17381825" y="4068450"/>
              <a:ext cx="123675" cy="123675"/>
            </a:xfrm>
            <a:custGeom>
              <a:rect b="b" l="l" r="r" t="t"/>
              <a:pathLst>
                <a:path extrusionOk="0" h="4947" w="4947">
                  <a:moveTo>
                    <a:pt x="2458" y="1418"/>
                  </a:moveTo>
                  <a:cubicBezTo>
                    <a:pt x="3057" y="1418"/>
                    <a:pt x="3529" y="1891"/>
                    <a:pt x="3529" y="2458"/>
                  </a:cubicBezTo>
                  <a:cubicBezTo>
                    <a:pt x="3529" y="3057"/>
                    <a:pt x="3057" y="3529"/>
                    <a:pt x="2458" y="3529"/>
                  </a:cubicBezTo>
                  <a:cubicBezTo>
                    <a:pt x="1891" y="3529"/>
                    <a:pt x="1418" y="3057"/>
                    <a:pt x="1418" y="2458"/>
                  </a:cubicBezTo>
                  <a:cubicBezTo>
                    <a:pt x="1418" y="1891"/>
                    <a:pt x="1891" y="1418"/>
                    <a:pt x="2458" y="1418"/>
                  </a:cubicBezTo>
                  <a:close/>
                  <a:moveTo>
                    <a:pt x="2458" y="1"/>
                  </a:moveTo>
                  <a:cubicBezTo>
                    <a:pt x="1103" y="1"/>
                    <a:pt x="1" y="1103"/>
                    <a:pt x="1" y="2458"/>
                  </a:cubicBezTo>
                  <a:cubicBezTo>
                    <a:pt x="1" y="3844"/>
                    <a:pt x="1103" y="4947"/>
                    <a:pt x="2458" y="4947"/>
                  </a:cubicBezTo>
                  <a:cubicBezTo>
                    <a:pt x="3844" y="4947"/>
                    <a:pt x="4947" y="3844"/>
                    <a:pt x="4947" y="2458"/>
                  </a:cubicBezTo>
                  <a:cubicBezTo>
                    <a:pt x="4947" y="1103"/>
                    <a:pt x="3844" y="1"/>
                    <a:pt x="245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6" name="Google Shape;4746;p64"/>
            <p:cNvSpPr/>
            <p:nvPr/>
          </p:nvSpPr>
          <p:spPr>
            <a:xfrm>
              <a:off x="-17471625" y="4121225"/>
              <a:ext cx="17375" cy="18150"/>
            </a:xfrm>
            <a:custGeom>
              <a:rect b="b" l="l" r="r" t="t"/>
              <a:pathLst>
                <a:path extrusionOk="0" h="726" w="695">
                  <a:moveTo>
                    <a:pt x="348" y="0"/>
                  </a:moveTo>
                  <a:cubicBezTo>
                    <a:pt x="158" y="0"/>
                    <a:pt x="1" y="158"/>
                    <a:pt x="1" y="347"/>
                  </a:cubicBezTo>
                  <a:cubicBezTo>
                    <a:pt x="1" y="568"/>
                    <a:pt x="158" y="725"/>
                    <a:pt x="348" y="725"/>
                  </a:cubicBezTo>
                  <a:cubicBezTo>
                    <a:pt x="537" y="725"/>
                    <a:pt x="694" y="568"/>
                    <a:pt x="694" y="347"/>
                  </a:cubicBezTo>
                  <a:cubicBezTo>
                    <a:pt x="694" y="158"/>
                    <a:pt x="537" y="0"/>
                    <a:pt x="34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7" name="Google Shape;4747;p64"/>
            <p:cNvSpPr/>
            <p:nvPr/>
          </p:nvSpPr>
          <p:spPr>
            <a:xfrm>
              <a:off x="-17525175" y="4068450"/>
              <a:ext cx="124475" cy="123675"/>
            </a:xfrm>
            <a:custGeom>
              <a:rect b="b" l="l" r="r" t="t"/>
              <a:pathLst>
                <a:path extrusionOk="0" h="4947" w="4979">
                  <a:moveTo>
                    <a:pt x="2490" y="1418"/>
                  </a:moveTo>
                  <a:cubicBezTo>
                    <a:pt x="3088" y="1418"/>
                    <a:pt x="3561" y="1891"/>
                    <a:pt x="3561" y="2458"/>
                  </a:cubicBezTo>
                  <a:cubicBezTo>
                    <a:pt x="3561" y="3057"/>
                    <a:pt x="3088" y="3529"/>
                    <a:pt x="2490" y="3529"/>
                  </a:cubicBezTo>
                  <a:cubicBezTo>
                    <a:pt x="1891" y="3529"/>
                    <a:pt x="1418" y="3057"/>
                    <a:pt x="1418" y="2458"/>
                  </a:cubicBezTo>
                  <a:cubicBezTo>
                    <a:pt x="1418" y="1891"/>
                    <a:pt x="1891" y="1418"/>
                    <a:pt x="2490" y="1418"/>
                  </a:cubicBezTo>
                  <a:close/>
                  <a:moveTo>
                    <a:pt x="2490" y="1"/>
                  </a:moveTo>
                  <a:cubicBezTo>
                    <a:pt x="1103" y="1"/>
                    <a:pt x="1" y="1103"/>
                    <a:pt x="1" y="2458"/>
                  </a:cubicBezTo>
                  <a:cubicBezTo>
                    <a:pt x="1" y="3844"/>
                    <a:pt x="1103" y="4947"/>
                    <a:pt x="2490" y="4947"/>
                  </a:cubicBezTo>
                  <a:cubicBezTo>
                    <a:pt x="3876" y="4947"/>
                    <a:pt x="4978" y="3844"/>
                    <a:pt x="4978" y="2458"/>
                  </a:cubicBezTo>
                  <a:cubicBezTo>
                    <a:pt x="4978" y="1103"/>
                    <a:pt x="3876" y="1"/>
                    <a:pt x="249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48" name="Google Shape;4748;p64"/>
          <p:cNvGrpSpPr/>
          <p:nvPr/>
        </p:nvGrpSpPr>
        <p:grpSpPr>
          <a:xfrm>
            <a:off x="1187416" y="2867088"/>
            <a:ext cx="211949" cy="277294"/>
            <a:chOff x="-15652200" y="3335975"/>
            <a:chExt cx="232375" cy="304050"/>
          </a:xfrm>
        </p:grpSpPr>
        <p:sp>
          <p:nvSpPr>
            <p:cNvPr id="4749" name="Google Shape;4749;p64"/>
            <p:cNvSpPr/>
            <p:nvPr/>
          </p:nvSpPr>
          <p:spPr>
            <a:xfrm>
              <a:off x="-15652200" y="3403700"/>
              <a:ext cx="36250" cy="168575"/>
            </a:xfrm>
            <a:custGeom>
              <a:rect b="b" l="l" r="r" t="t"/>
              <a:pathLst>
                <a:path extrusionOk="0" h="6743" w="1450">
                  <a:moveTo>
                    <a:pt x="0" y="1"/>
                  </a:moveTo>
                  <a:lnTo>
                    <a:pt x="0" y="6743"/>
                  </a:lnTo>
                  <a:lnTo>
                    <a:pt x="1450" y="6018"/>
                  </a:lnTo>
                  <a:lnTo>
                    <a:pt x="1450" y="694"/>
                  </a:lnTo>
                  <a:lnTo>
                    <a:pt x="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0" name="Google Shape;4750;p64"/>
            <p:cNvSpPr/>
            <p:nvPr/>
          </p:nvSpPr>
          <p:spPr>
            <a:xfrm>
              <a:off x="-15455300" y="3403700"/>
              <a:ext cx="35475" cy="168575"/>
            </a:xfrm>
            <a:custGeom>
              <a:rect b="b" l="l" r="r" t="t"/>
              <a:pathLst>
                <a:path extrusionOk="0" h="6743" w="1419">
                  <a:moveTo>
                    <a:pt x="1418" y="1"/>
                  </a:moveTo>
                  <a:lnTo>
                    <a:pt x="1" y="694"/>
                  </a:lnTo>
                  <a:lnTo>
                    <a:pt x="1" y="6018"/>
                  </a:lnTo>
                  <a:lnTo>
                    <a:pt x="1418" y="6743"/>
                  </a:lnTo>
                  <a:lnTo>
                    <a:pt x="141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1" name="Google Shape;4751;p64"/>
            <p:cNvSpPr/>
            <p:nvPr/>
          </p:nvSpPr>
          <p:spPr>
            <a:xfrm>
              <a:off x="-15644325" y="3570675"/>
              <a:ext cx="62250" cy="62250"/>
            </a:xfrm>
            <a:custGeom>
              <a:rect b="b" l="l" r="r" t="t"/>
              <a:pathLst>
                <a:path extrusionOk="0" h="2490" w="2490">
                  <a:moveTo>
                    <a:pt x="1418" y="1"/>
                  </a:moveTo>
                  <a:lnTo>
                    <a:pt x="0" y="725"/>
                  </a:lnTo>
                  <a:lnTo>
                    <a:pt x="1765" y="2489"/>
                  </a:lnTo>
                  <a:lnTo>
                    <a:pt x="2489" y="1072"/>
                  </a:lnTo>
                  <a:lnTo>
                    <a:pt x="141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2" name="Google Shape;4752;p64"/>
            <p:cNvSpPr/>
            <p:nvPr/>
          </p:nvSpPr>
          <p:spPr>
            <a:xfrm>
              <a:off x="-15489950" y="3570675"/>
              <a:ext cx="63025" cy="62250"/>
            </a:xfrm>
            <a:custGeom>
              <a:rect b="b" l="l" r="r" t="t"/>
              <a:pathLst>
                <a:path extrusionOk="0" h="2490" w="2521">
                  <a:moveTo>
                    <a:pt x="1072" y="1"/>
                  </a:moveTo>
                  <a:lnTo>
                    <a:pt x="0" y="1072"/>
                  </a:lnTo>
                  <a:lnTo>
                    <a:pt x="725" y="2489"/>
                  </a:lnTo>
                  <a:lnTo>
                    <a:pt x="2521" y="725"/>
                  </a:lnTo>
                  <a:lnTo>
                    <a:pt x="107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3" name="Google Shape;4753;p64"/>
            <p:cNvSpPr/>
            <p:nvPr/>
          </p:nvSpPr>
          <p:spPr>
            <a:xfrm>
              <a:off x="-15644325" y="3342275"/>
              <a:ext cx="62250" cy="63025"/>
            </a:xfrm>
            <a:custGeom>
              <a:rect b="b" l="l" r="r" t="t"/>
              <a:pathLst>
                <a:path extrusionOk="0" h="2521" w="2490">
                  <a:moveTo>
                    <a:pt x="1765" y="0"/>
                  </a:moveTo>
                  <a:lnTo>
                    <a:pt x="0" y="1827"/>
                  </a:lnTo>
                  <a:lnTo>
                    <a:pt x="1418" y="2521"/>
                  </a:lnTo>
                  <a:lnTo>
                    <a:pt x="2489" y="1481"/>
                  </a:lnTo>
                  <a:lnTo>
                    <a:pt x="176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4" name="Google Shape;4754;p64"/>
            <p:cNvSpPr/>
            <p:nvPr/>
          </p:nvSpPr>
          <p:spPr>
            <a:xfrm>
              <a:off x="-15489950" y="3342275"/>
              <a:ext cx="63025" cy="63025"/>
            </a:xfrm>
            <a:custGeom>
              <a:rect b="b" l="l" r="r" t="t"/>
              <a:pathLst>
                <a:path extrusionOk="0" h="2521" w="2521">
                  <a:moveTo>
                    <a:pt x="725" y="0"/>
                  </a:moveTo>
                  <a:lnTo>
                    <a:pt x="0" y="1481"/>
                  </a:lnTo>
                  <a:lnTo>
                    <a:pt x="1072" y="2521"/>
                  </a:lnTo>
                  <a:lnTo>
                    <a:pt x="2521" y="1827"/>
                  </a:lnTo>
                  <a:lnTo>
                    <a:pt x="72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5" name="Google Shape;4755;p64"/>
            <p:cNvSpPr/>
            <p:nvPr/>
          </p:nvSpPr>
          <p:spPr>
            <a:xfrm>
              <a:off x="-15584475" y="3604550"/>
              <a:ext cx="96900" cy="35475"/>
            </a:xfrm>
            <a:custGeom>
              <a:rect b="b" l="l" r="r" t="t"/>
              <a:pathLst>
                <a:path extrusionOk="0" h="1419" w="3876">
                  <a:moveTo>
                    <a:pt x="725" y="0"/>
                  </a:moveTo>
                  <a:lnTo>
                    <a:pt x="1" y="1418"/>
                  </a:lnTo>
                  <a:lnTo>
                    <a:pt x="3876" y="1418"/>
                  </a:lnTo>
                  <a:lnTo>
                    <a:pt x="315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6" name="Google Shape;4756;p64"/>
            <p:cNvSpPr/>
            <p:nvPr/>
          </p:nvSpPr>
          <p:spPr>
            <a:xfrm>
              <a:off x="-15584475" y="3335975"/>
              <a:ext cx="96900" cy="35450"/>
            </a:xfrm>
            <a:custGeom>
              <a:rect b="b" l="l" r="r" t="t"/>
              <a:pathLst>
                <a:path extrusionOk="0" h="1418" w="3876">
                  <a:moveTo>
                    <a:pt x="1" y="0"/>
                  </a:moveTo>
                  <a:lnTo>
                    <a:pt x="725" y="1418"/>
                  </a:lnTo>
                  <a:lnTo>
                    <a:pt x="3151" y="1418"/>
                  </a:lnTo>
                  <a:lnTo>
                    <a:pt x="387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7" name="Google Shape;4757;p64"/>
            <p:cNvSpPr/>
            <p:nvPr/>
          </p:nvSpPr>
          <p:spPr>
            <a:xfrm>
              <a:off x="-15597850" y="3388725"/>
              <a:ext cx="124450" cy="197725"/>
            </a:xfrm>
            <a:custGeom>
              <a:rect b="b" l="l" r="r" t="t"/>
              <a:pathLst>
                <a:path extrusionOk="0" h="7909" w="4978">
                  <a:moveTo>
                    <a:pt x="1197" y="1"/>
                  </a:moveTo>
                  <a:lnTo>
                    <a:pt x="1197" y="33"/>
                  </a:lnTo>
                  <a:lnTo>
                    <a:pt x="0" y="1261"/>
                  </a:lnTo>
                  <a:lnTo>
                    <a:pt x="0" y="6712"/>
                  </a:lnTo>
                  <a:lnTo>
                    <a:pt x="1197" y="7909"/>
                  </a:lnTo>
                  <a:lnTo>
                    <a:pt x="3781" y="7909"/>
                  </a:lnTo>
                  <a:lnTo>
                    <a:pt x="4978" y="6712"/>
                  </a:lnTo>
                  <a:lnTo>
                    <a:pt x="4978" y="1230"/>
                  </a:lnTo>
                  <a:lnTo>
                    <a:pt x="378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58" name="Google Shape;4758;p64"/>
          <p:cNvGrpSpPr/>
          <p:nvPr/>
        </p:nvGrpSpPr>
        <p:grpSpPr>
          <a:xfrm>
            <a:off x="2024489" y="2429702"/>
            <a:ext cx="283922" cy="283735"/>
            <a:chOff x="-20945825" y="3692175"/>
            <a:chExt cx="304050" cy="303850"/>
          </a:xfrm>
        </p:grpSpPr>
        <p:sp>
          <p:nvSpPr>
            <p:cNvPr id="4759" name="Google Shape;4759;p64"/>
            <p:cNvSpPr/>
            <p:nvPr/>
          </p:nvSpPr>
          <p:spPr>
            <a:xfrm>
              <a:off x="-20841850" y="3692175"/>
              <a:ext cx="92950" cy="89600"/>
            </a:xfrm>
            <a:custGeom>
              <a:rect b="b" l="l" r="r" t="t"/>
              <a:pathLst>
                <a:path extrusionOk="0" h="3584" w="3718">
                  <a:moveTo>
                    <a:pt x="410" y="0"/>
                  </a:moveTo>
                  <a:cubicBezTo>
                    <a:pt x="323" y="0"/>
                    <a:pt x="237" y="40"/>
                    <a:pt x="158" y="118"/>
                  </a:cubicBezTo>
                  <a:cubicBezTo>
                    <a:pt x="0" y="276"/>
                    <a:pt x="0" y="465"/>
                    <a:pt x="158" y="622"/>
                  </a:cubicBezTo>
                  <a:lnTo>
                    <a:pt x="819" y="1221"/>
                  </a:lnTo>
                  <a:cubicBezTo>
                    <a:pt x="630" y="1442"/>
                    <a:pt x="473" y="1788"/>
                    <a:pt x="473" y="2166"/>
                  </a:cubicBezTo>
                  <a:cubicBezTo>
                    <a:pt x="473" y="2954"/>
                    <a:pt x="1103" y="3584"/>
                    <a:pt x="1891" y="3584"/>
                  </a:cubicBezTo>
                  <a:cubicBezTo>
                    <a:pt x="2678" y="3584"/>
                    <a:pt x="3308" y="2954"/>
                    <a:pt x="3308" y="2166"/>
                  </a:cubicBezTo>
                  <a:cubicBezTo>
                    <a:pt x="3308" y="1788"/>
                    <a:pt x="3182" y="1473"/>
                    <a:pt x="2962" y="1221"/>
                  </a:cubicBezTo>
                  <a:lnTo>
                    <a:pt x="3560" y="622"/>
                  </a:lnTo>
                  <a:cubicBezTo>
                    <a:pt x="3718" y="465"/>
                    <a:pt x="3718" y="276"/>
                    <a:pt x="3560" y="118"/>
                  </a:cubicBezTo>
                  <a:cubicBezTo>
                    <a:pt x="3482" y="40"/>
                    <a:pt x="3387" y="0"/>
                    <a:pt x="3293" y="0"/>
                  </a:cubicBezTo>
                  <a:cubicBezTo>
                    <a:pt x="3198" y="0"/>
                    <a:pt x="3103" y="40"/>
                    <a:pt x="3025" y="118"/>
                  </a:cubicBezTo>
                  <a:lnTo>
                    <a:pt x="2332" y="811"/>
                  </a:lnTo>
                  <a:cubicBezTo>
                    <a:pt x="2174" y="780"/>
                    <a:pt x="2017" y="748"/>
                    <a:pt x="1859" y="748"/>
                  </a:cubicBezTo>
                  <a:cubicBezTo>
                    <a:pt x="1702" y="748"/>
                    <a:pt x="1544" y="780"/>
                    <a:pt x="1386" y="811"/>
                  </a:cubicBezTo>
                  <a:lnTo>
                    <a:pt x="662" y="118"/>
                  </a:lnTo>
                  <a:cubicBezTo>
                    <a:pt x="583" y="40"/>
                    <a:pt x="496" y="0"/>
                    <a:pt x="41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0" name="Google Shape;4760;p64"/>
            <p:cNvSpPr/>
            <p:nvPr/>
          </p:nvSpPr>
          <p:spPr>
            <a:xfrm>
              <a:off x="-20945825" y="3746325"/>
              <a:ext cx="304050" cy="70900"/>
            </a:xfrm>
            <a:custGeom>
              <a:rect b="b" l="l" r="r" t="t"/>
              <a:pathLst>
                <a:path extrusionOk="0" h="2836" w="12162">
                  <a:moveTo>
                    <a:pt x="1072" y="0"/>
                  </a:moveTo>
                  <a:cubicBezTo>
                    <a:pt x="473" y="0"/>
                    <a:pt x="1" y="473"/>
                    <a:pt x="1" y="1071"/>
                  </a:cubicBezTo>
                  <a:lnTo>
                    <a:pt x="1" y="1953"/>
                  </a:lnTo>
                  <a:cubicBezTo>
                    <a:pt x="1" y="2426"/>
                    <a:pt x="379" y="2836"/>
                    <a:pt x="851" y="2836"/>
                  </a:cubicBezTo>
                  <a:lnTo>
                    <a:pt x="11311" y="2836"/>
                  </a:lnTo>
                  <a:cubicBezTo>
                    <a:pt x="11783" y="2836"/>
                    <a:pt x="12162" y="2426"/>
                    <a:pt x="12162" y="1953"/>
                  </a:cubicBezTo>
                  <a:lnTo>
                    <a:pt x="12162" y="1071"/>
                  </a:lnTo>
                  <a:cubicBezTo>
                    <a:pt x="12162" y="473"/>
                    <a:pt x="11657" y="0"/>
                    <a:pt x="11059" y="0"/>
                  </a:cubicBezTo>
                  <a:cubicBezTo>
                    <a:pt x="9988" y="0"/>
                    <a:pt x="8916" y="284"/>
                    <a:pt x="8034" y="819"/>
                  </a:cubicBezTo>
                  <a:cubicBezTo>
                    <a:pt x="7719" y="1607"/>
                    <a:pt x="6932" y="2174"/>
                    <a:pt x="6050" y="2174"/>
                  </a:cubicBezTo>
                  <a:cubicBezTo>
                    <a:pt x="5136" y="2174"/>
                    <a:pt x="4411" y="1607"/>
                    <a:pt x="4096" y="819"/>
                  </a:cubicBezTo>
                  <a:cubicBezTo>
                    <a:pt x="3183" y="315"/>
                    <a:pt x="2111" y="0"/>
                    <a:pt x="1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1" name="Google Shape;4761;p64"/>
            <p:cNvSpPr/>
            <p:nvPr/>
          </p:nvSpPr>
          <p:spPr>
            <a:xfrm>
              <a:off x="-20814300" y="3864450"/>
              <a:ext cx="39425" cy="131575"/>
            </a:xfrm>
            <a:custGeom>
              <a:rect b="b" l="l" r="r" t="t"/>
              <a:pathLst>
                <a:path extrusionOk="0" h="5263" w="1577">
                  <a:moveTo>
                    <a:pt x="789" y="1"/>
                  </a:moveTo>
                  <a:cubicBezTo>
                    <a:pt x="568" y="221"/>
                    <a:pt x="284" y="410"/>
                    <a:pt x="1" y="631"/>
                  </a:cubicBezTo>
                  <a:cubicBezTo>
                    <a:pt x="127" y="757"/>
                    <a:pt x="284" y="852"/>
                    <a:pt x="442" y="883"/>
                  </a:cubicBezTo>
                  <a:lnTo>
                    <a:pt x="442" y="4916"/>
                  </a:lnTo>
                  <a:cubicBezTo>
                    <a:pt x="442" y="5105"/>
                    <a:pt x="600" y="5262"/>
                    <a:pt x="789" y="5262"/>
                  </a:cubicBezTo>
                  <a:cubicBezTo>
                    <a:pt x="978" y="5262"/>
                    <a:pt x="1135" y="5105"/>
                    <a:pt x="1135" y="4916"/>
                  </a:cubicBezTo>
                  <a:lnTo>
                    <a:pt x="1135" y="883"/>
                  </a:lnTo>
                  <a:cubicBezTo>
                    <a:pt x="1293" y="852"/>
                    <a:pt x="1450" y="757"/>
                    <a:pt x="1576" y="631"/>
                  </a:cubicBezTo>
                  <a:cubicBezTo>
                    <a:pt x="1293" y="410"/>
                    <a:pt x="1041" y="221"/>
                    <a:pt x="78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2" name="Google Shape;4762;p64"/>
            <p:cNvSpPr/>
            <p:nvPr/>
          </p:nvSpPr>
          <p:spPr>
            <a:xfrm>
              <a:off x="-20929275" y="3834525"/>
              <a:ext cx="268600" cy="53600"/>
            </a:xfrm>
            <a:custGeom>
              <a:rect b="b" l="l" r="r" t="t"/>
              <a:pathLst>
                <a:path extrusionOk="0" h="2144" w="10744">
                  <a:moveTo>
                    <a:pt x="788" y="1"/>
                  </a:moveTo>
                  <a:cubicBezTo>
                    <a:pt x="441" y="1"/>
                    <a:pt x="126" y="284"/>
                    <a:pt x="32" y="631"/>
                  </a:cubicBezTo>
                  <a:cubicBezTo>
                    <a:pt x="0" y="788"/>
                    <a:pt x="0" y="914"/>
                    <a:pt x="0" y="1072"/>
                  </a:cubicBezTo>
                  <a:cubicBezTo>
                    <a:pt x="0" y="1670"/>
                    <a:pt x="473" y="2143"/>
                    <a:pt x="1071" y="2143"/>
                  </a:cubicBezTo>
                  <a:cubicBezTo>
                    <a:pt x="2111" y="2143"/>
                    <a:pt x="3308" y="1828"/>
                    <a:pt x="4253" y="1103"/>
                  </a:cubicBezTo>
                  <a:lnTo>
                    <a:pt x="4285" y="1072"/>
                  </a:lnTo>
                  <a:cubicBezTo>
                    <a:pt x="4537" y="914"/>
                    <a:pt x="4757" y="725"/>
                    <a:pt x="5009" y="473"/>
                  </a:cubicBezTo>
                  <a:lnTo>
                    <a:pt x="5104" y="379"/>
                  </a:lnTo>
                  <a:cubicBezTo>
                    <a:pt x="5167" y="316"/>
                    <a:pt x="5262" y="284"/>
                    <a:pt x="5360" y="284"/>
                  </a:cubicBezTo>
                  <a:cubicBezTo>
                    <a:pt x="5458" y="284"/>
                    <a:pt x="5561" y="316"/>
                    <a:pt x="5640" y="379"/>
                  </a:cubicBezTo>
                  <a:lnTo>
                    <a:pt x="5766" y="473"/>
                  </a:lnTo>
                  <a:cubicBezTo>
                    <a:pt x="5955" y="694"/>
                    <a:pt x="6175" y="914"/>
                    <a:pt x="6459" y="1072"/>
                  </a:cubicBezTo>
                  <a:lnTo>
                    <a:pt x="6490" y="1103"/>
                  </a:lnTo>
                  <a:cubicBezTo>
                    <a:pt x="7341" y="1702"/>
                    <a:pt x="8475" y="2143"/>
                    <a:pt x="9704" y="2143"/>
                  </a:cubicBezTo>
                  <a:cubicBezTo>
                    <a:pt x="10271" y="2143"/>
                    <a:pt x="10743" y="1670"/>
                    <a:pt x="10743" y="1072"/>
                  </a:cubicBezTo>
                  <a:cubicBezTo>
                    <a:pt x="10743" y="914"/>
                    <a:pt x="10743" y="788"/>
                    <a:pt x="10712" y="631"/>
                  </a:cubicBezTo>
                  <a:cubicBezTo>
                    <a:pt x="10712" y="284"/>
                    <a:pt x="10397" y="1"/>
                    <a:pt x="998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63" name="Google Shape;4763;p64"/>
          <p:cNvGrpSpPr/>
          <p:nvPr/>
        </p:nvGrpSpPr>
        <p:grpSpPr>
          <a:xfrm>
            <a:off x="4242859" y="1994682"/>
            <a:ext cx="231354" cy="278743"/>
            <a:chOff x="-18994100" y="3334775"/>
            <a:chExt cx="252075" cy="303675"/>
          </a:xfrm>
        </p:grpSpPr>
        <p:sp>
          <p:nvSpPr>
            <p:cNvPr id="4764" name="Google Shape;4764;p64"/>
            <p:cNvSpPr/>
            <p:nvPr/>
          </p:nvSpPr>
          <p:spPr>
            <a:xfrm>
              <a:off x="-18967300" y="3424975"/>
              <a:ext cx="198500" cy="207150"/>
            </a:xfrm>
            <a:custGeom>
              <a:rect b="b" l="l" r="r" t="t"/>
              <a:pathLst>
                <a:path extrusionOk="0" h="8286" w="7940">
                  <a:moveTo>
                    <a:pt x="2552" y="3592"/>
                  </a:moveTo>
                  <a:cubicBezTo>
                    <a:pt x="2772" y="3592"/>
                    <a:pt x="2930" y="3749"/>
                    <a:pt x="2930" y="3938"/>
                  </a:cubicBezTo>
                  <a:cubicBezTo>
                    <a:pt x="2930" y="4096"/>
                    <a:pt x="2772" y="4316"/>
                    <a:pt x="2552" y="4316"/>
                  </a:cubicBezTo>
                  <a:cubicBezTo>
                    <a:pt x="2363" y="4316"/>
                    <a:pt x="2205" y="4159"/>
                    <a:pt x="2205" y="3938"/>
                  </a:cubicBezTo>
                  <a:cubicBezTo>
                    <a:pt x="2205" y="3749"/>
                    <a:pt x="2363" y="3592"/>
                    <a:pt x="2552" y="3592"/>
                  </a:cubicBezTo>
                  <a:close/>
                  <a:moveTo>
                    <a:pt x="5387" y="3592"/>
                  </a:moveTo>
                  <a:cubicBezTo>
                    <a:pt x="5608" y="3592"/>
                    <a:pt x="5765" y="3749"/>
                    <a:pt x="5765" y="3938"/>
                  </a:cubicBezTo>
                  <a:cubicBezTo>
                    <a:pt x="5765" y="4096"/>
                    <a:pt x="5608" y="4316"/>
                    <a:pt x="5387" y="4316"/>
                  </a:cubicBezTo>
                  <a:cubicBezTo>
                    <a:pt x="5198" y="4316"/>
                    <a:pt x="5041" y="4159"/>
                    <a:pt x="5041" y="3938"/>
                  </a:cubicBezTo>
                  <a:cubicBezTo>
                    <a:pt x="5041" y="3749"/>
                    <a:pt x="5198" y="3592"/>
                    <a:pt x="5387" y="3592"/>
                  </a:cubicBezTo>
                  <a:close/>
                  <a:moveTo>
                    <a:pt x="3623" y="0"/>
                  </a:moveTo>
                  <a:cubicBezTo>
                    <a:pt x="3277" y="63"/>
                    <a:pt x="2930" y="126"/>
                    <a:pt x="2583" y="315"/>
                  </a:cubicBezTo>
                  <a:cubicBezTo>
                    <a:pt x="1733" y="725"/>
                    <a:pt x="1166" y="1418"/>
                    <a:pt x="882" y="2332"/>
                  </a:cubicBezTo>
                  <a:cubicBezTo>
                    <a:pt x="882" y="2363"/>
                    <a:pt x="851" y="2363"/>
                    <a:pt x="851" y="2426"/>
                  </a:cubicBezTo>
                  <a:cubicBezTo>
                    <a:pt x="756" y="2741"/>
                    <a:pt x="725" y="3056"/>
                    <a:pt x="725" y="3371"/>
                  </a:cubicBezTo>
                  <a:lnTo>
                    <a:pt x="725" y="3466"/>
                  </a:lnTo>
                  <a:cubicBezTo>
                    <a:pt x="725" y="3749"/>
                    <a:pt x="599" y="4001"/>
                    <a:pt x="410" y="4253"/>
                  </a:cubicBezTo>
                  <a:cubicBezTo>
                    <a:pt x="126" y="4600"/>
                    <a:pt x="0" y="4978"/>
                    <a:pt x="0" y="5356"/>
                  </a:cubicBezTo>
                  <a:cubicBezTo>
                    <a:pt x="0" y="6144"/>
                    <a:pt x="599" y="6900"/>
                    <a:pt x="1575" y="7372"/>
                  </a:cubicBezTo>
                  <a:cubicBezTo>
                    <a:pt x="1733" y="7782"/>
                    <a:pt x="2111" y="8034"/>
                    <a:pt x="2520" y="8286"/>
                  </a:cubicBezTo>
                  <a:lnTo>
                    <a:pt x="3592" y="6711"/>
                  </a:lnTo>
                  <a:lnTo>
                    <a:pt x="3592" y="6238"/>
                  </a:lnTo>
                  <a:lnTo>
                    <a:pt x="2993" y="5640"/>
                  </a:lnTo>
                  <a:cubicBezTo>
                    <a:pt x="2835" y="5482"/>
                    <a:pt x="2835" y="5293"/>
                    <a:pt x="2993" y="5136"/>
                  </a:cubicBezTo>
                  <a:cubicBezTo>
                    <a:pt x="3072" y="5057"/>
                    <a:pt x="3166" y="5017"/>
                    <a:pt x="3261" y="5017"/>
                  </a:cubicBezTo>
                  <a:cubicBezTo>
                    <a:pt x="3355" y="5017"/>
                    <a:pt x="3450" y="5057"/>
                    <a:pt x="3529" y="5136"/>
                  </a:cubicBezTo>
                  <a:lnTo>
                    <a:pt x="4001" y="5608"/>
                  </a:lnTo>
                  <a:lnTo>
                    <a:pt x="4474" y="5136"/>
                  </a:lnTo>
                  <a:cubicBezTo>
                    <a:pt x="4553" y="5057"/>
                    <a:pt x="4639" y="5017"/>
                    <a:pt x="4726" y="5017"/>
                  </a:cubicBezTo>
                  <a:cubicBezTo>
                    <a:pt x="4812" y="5017"/>
                    <a:pt x="4899" y="5057"/>
                    <a:pt x="4978" y="5136"/>
                  </a:cubicBezTo>
                  <a:cubicBezTo>
                    <a:pt x="5135" y="5293"/>
                    <a:pt x="5135" y="5482"/>
                    <a:pt x="4978" y="5640"/>
                  </a:cubicBezTo>
                  <a:lnTo>
                    <a:pt x="4379" y="6238"/>
                  </a:lnTo>
                  <a:lnTo>
                    <a:pt x="4379" y="6711"/>
                  </a:lnTo>
                  <a:lnTo>
                    <a:pt x="5450" y="8286"/>
                  </a:lnTo>
                  <a:cubicBezTo>
                    <a:pt x="5891" y="8097"/>
                    <a:pt x="6238" y="7782"/>
                    <a:pt x="6396" y="7372"/>
                  </a:cubicBezTo>
                  <a:cubicBezTo>
                    <a:pt x="7372" y="6900"/>
                    <a:pt x="7939" y="6144"/>
                    <a:pt x="7939" y="5356"/>
                  </a:cubicBezTo>
                  <a:cubicBezTo>
                    <a:pt x="7939" y="4978"/>
                    <a:pt x="7813" y="4631"/>
                    <a:pt x="7530" y="4253"/>
                  </a:cubicBezTo>
                  <a:cubicBezTo>
                    <a:pt x="7278" y="4001"/>
                    <a:pt x="7183" y="3718"/>
                    <a:pt x="7183" y="3466"/>
                  </a:cubicBezTo>
                  <a:lnTo>
                    <a:pt x="7183" y="3371"/>
                  </a:lnTo>
                  <a:cubicBezTo>
                    <a:pt x="7183" y="3025"/>
                    <a:pt x="7120" y="2710"/>
                    <a:pt x="7057" y="2426"/>
                  </a:cubicBezTo>
                  <a:cubicBezTo>
                    <a:pt x="7057" y="2363"/>
                    <a:pt x="7057" y="2363"/>
                    <a:pt x="7026" y="2332"/>
                  </a:cubicBezTo>
                  <a:cubicBezTo>
                    <a:pt x="6742" y="1418"/>
                    <a:pt x="6144" y="725"/>
                    <a:pt x="5324" y="315"/>
                  </a:cubicBezTo>
                  <a:cubicBezTo>
                    <a:pt x="5009" y="158"/>
                    <a:pt x="4631" y="63"/>
                    <a:pt x="425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5" name="Google Shape;4765;p64"/>
            <p:cNvSpPr/>
            <p:nvPr/>
          </p:nvSpPr>
          <p:spPr>
            <a:xfrm>
              <a:off x="-18885400" y="3610050"/>
              <a:ext cx="35475" cy="28400"/>
            </a:xfrm>
            <a:custGeom>
              <a:rect b="b" l="l" r="r" t="t"/>
              <a:pathLst>
                <a:path extrusionOk="0" h="1136" w="1419">
                  <a:moveTo>
                    <a:pt x="694" y="1"/>
                  </a:moveTo>
                  <a:lnTo>
                    <a:pt x="1" y="1072"/>
                  </a:lnTo>
                  <a:cubicBezTo>
                    <a:pt x="221" y="1104"/>
                    <a:pt x="473" y="1135"/>
                    <a:pt x="694" y="1135"/>
                  </a:cubicBezTo>
                  <a:cubicBezTo>
                    <a:pt x="946" y="1135"/>
                    <a:pt x="1166" y="1104"/>
                    <a:pt x="1418" y="1072"/>
                  </a:cubicBezTo>
                  <a:lnTo>
                    <a:pt x="69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6" name="Google Shape;4766;p64"/>
            <p:cNvSpPr/>
            <p:nvPr/>
          </p:nvSpPr>
          <p:spPr>
            <a:xfrm>
              <a:off x="-18994100" y="3334775"/>
              <a:ext cx="96900" cy="140625"/>
            </a:xfrm>
            <a:custGeom>
              <a:rect b="b" l="l" r="r" t="t"/>
              <a:pathLst>
                <a:path extrusionOk="0" h="5625" w="3876">
                  <a:moveTo>
                    <a:pt x="855" y="1"/>
                  </a:moveTo>
                  <a:cubicBezTo>
                    <a:pt x="804" y="1"/>
                    <a:pt x="757" y="17"/>
                    <a:pt x="725" y="48"/>
                  </a:cubicBezTo>
                  <a:cubicBezTo>
                    <a:pt x="631" y="80"/>
                    <a:pt x="568" y="143"/>
                    <a:pt x="536" y="237"/>
                  </a:cubicBezTo>
                  <a:cubicBezTo>
                    <a:pt x="1" y="1529"/>
                    <a:pt x="1" y="2978"/>
                    <a:pt x="536" y="4301"/>
                  </a:cubicBezTo>
                  <a:cubicBezTo>
                    <a:pt x="725" y="4774"/>
                    <a:pt x="1009" y="5183"/>
                    <a:pt x="1324" y="5625"/>
                  </a:cubicBezTo>
                  <a:cubicBezTo>
                    <a:pt x="1702" y="4553"/>
                    <a:pt x="2427" y="3734"/>
                    <a:pt x="3372" y="3262"/>
                  </a:cubicBezTo>
                  <a:cubicBezTo>
                    <a:pt x="3529" y="3199"/>
                    <a:pt x="3718" y="3104"/>
                    <a:pt x="3876" y="3073"/>
                  </a:cubicBezTo>
                  <a:cubicBezTo>
                    <a:pt x="3876" y="3041"/>
                    <a:pt x="3844" y="2947"/>
                    <a:pt x="3844" y="2915"/>
                  </a:cubicBezTo>
                  <a:cubicBezTo>
                    <a:pt x="3277" y="1623"/>
                    <a:pt x="2301" y="584"/>
                    <a:pt x="1009" y="48"/>
                  </a:cubicBezTo>
                  <a:cubicBezTo>
                    <a:pt x="962" y="17"/>
                    <a:pt x="907" y="1"/>
                    <a:pt x="85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7" name="Google Shape;4767;p64"/>
            <p:cNvSpPr/>
            <p:nvPr/>
          </p:nvSpPr>
          <p:spPr>
            <a:xfrm>
              <a:off x="-18838150" y="3334775"/>
              <a:ext cx="96125" cy="139850"/>
            </a:xfrm>
            <a:custGeom>
              <a:rect b="b" l="l" r="r" t="t"/>
              <a:pathLst>
                <a:path extrusionOk="0" h="5594" w="3845">
                  <a:moveTo>
                    <a:pt x="3010" y="1"/>
                  </a:moveTo>
                  <a:cubicBezTo>
                    <a:pt x="2962" y="1"/>
                    <a:pt x="2915" y="17"/>
                    <a:pt x="2868" y="48"/>
                  </a:cubicBezTo>
                  <a:cubicBezTo>
                    <a:pt x="1576" y="584"/>
                    <a:pt x="536" y="1623"/>
                    <a:pt x="32" y="2915"/>
                  </a:cubicBezTo>
                  <a:cubicBezTo>
                    <a:pt x="1" y="2947"/>
                    <a:pt x="1" y="3041"/>
                    <a:pt x="1" y="3073"/>
                  </a:cubicBezTo>
                  <a:cubicBezTo>
                    <a:pt x="190" y="3104"/>
                    <a:pt x="347" y="3167"/>
                    <a:pt x="568" y="3262"/>
                  </a:cubicBezTo>
                  <a:cubicBezTo>
                    <a:pt x="1513" y="3703"/>
                    <a:pt x="2206" y="4553"/>
                    <a:pt x="2553" y="5593"/>
                  </a:cubicBezTo>
                  <a:cubicBezTo>
                    <a:pt x="2868" y="5183"/>
                    <a:pt x="3151" y="4742"/>
                    <a:pt x="3340" y="4238"/>
                  </a:cubicBezTo>
                  <a:cubicBezTo>
                    <a:pt x="3813" y="3041"/>
                    <a:pt x="3844" y="1497"/>
                    <a:pt x="3340" y="237"/>
                  </a:cubicBezTo>
                  <a:cubicBezTo>
                    <a:pt x="3309" y="143"/>
                    <a:pt x="3214" y="80"/>
                    <a:pt x="3151" y="48"/>
                  </a:cubicBezTo>
                  <a:cubicBezTo>
                    <a:pt x="3104" y="17"/>
                    <a:pt x="3057" y="1"/>
                    <a:pt x="301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68" name="Google Shape;4768;p64"/>
          <p:cNvGrpSpPr/>
          <p:nvPr/>
        </p:nvGrpSpPr>
        <p:grpSpPr>
          <a:xfrm>
            <a:off x="4246160" y="2430202"/>
            <a:ext cx="211949" cy="275887"/>
            <a:chOff x="-18983850" y="3710075"/>
            <a:chExt cx="232375" cy="302475"/>
          </a:xfrm>
        </p:grpSpPr>
        <p:sp>
          <p:nvSpPr>
            <p:cNvPr id="4769" name="Google Shape;4769;p64"/>
            <p:cNvSpPr/>
            <p:nvPr/>
          </p:nvSpPr>
          <p:spPr>
            <a:xfrm>
              <a:off x="-18840500" y="3874700"/>
              <a:ext cx="89025" cy="119750"/>
            </a:xfrm>
            <a:custGeom>
              <a:rect b="b" l="l" r="r" t="t"/>
              <a:pathLst>
                <a:path extrusionOk="0" h="4790" w="3561">
                  <a:moveTo>
                    <a:pt x="2300" y="0"/>
                  </a:moveTo>
                  <a:cubicBezTo>
                    <a:pt x="1796" y="883"/>
                    <a:pt x="945" y="1513"/>
                    <a:pt x="0" y="1796"/>
                  </a:cubicBezTo>
                  <a:lnTo>
                    <a:pt x="0" y="1954"/>
                  </a:lnTo>
                  <a:cubicBezTo>
                    <a:pt x="0" y="3529"/>
                    <a:pt x="1324" y="4789"/>
                    <a:pt x="2836" y="4789"/>
                  </a:cubicBezTo>
                  <a:lnTo>
                    <a:pt x="3560" y="4789"/>
                  </a:lnTo>
                  <a:lnTo>
                    <a:pt x="3560" y="4033"/>
                  </a:lnTo>
                  <a:cubicBezTo>
                    <a:pt x="3434" y="4065"/>
                    <a:pt x="3308" y="4065"/>
                    <a:pt x="3214" y="4065"/>
                  </a:cubicBezTo>
                  <a:cubicBezTo>
                    <a:pt x="2993" y="4065"/>
                    <a:pt x="2836" y="4033"/>
                    <a:pt x="2773" y="4033"/>
                  </a:cubicBezTo>
                  <a:cubicBezTo>
                    <a:pt x="1985" y="3844"/>
                    <a:pt x="1418" y="3119"/>
                    <a:pt x="1418" y="2300"/>
                  </a:cubicBezTo>
                  <a:cubicBezTo>
                    <a:pt x="1387" y="2143"/>
                    <a:pt x="1544" y="1985"/>
                    <a:pt x="1733" y="1985"/>
                  </a:cubicBezTo>
                  <a:cubicBezTo>
                    <a:pt x="1954" y="1985"/>
                    <a:pt x="2111" y="2143"/>
                    <a:pt x="2111" y="2332"/>
                  </a:cubicBezTo>
                  <a:cubicBezTo>
                    <a:pt x="2111" y="2804"/>
                    <a:pt x="2426" y="3245"/>
                    <a:pt x="2930" y="3371"/>
                  </a:cubicBezTo>
                  <a:cubicBezTo>
                    <a:pt x="3000" y="3383"/>
                    <a:pt x="3069" y="3390"/>
                    <a:pt x="3141" y="3390"/>
                  </a:cubicBezTo>
                  <a:cubicBezTo>
                    <a:pt x="3266" y="3390"/>
                    <a:pt x="3401" y="3368"/>
                    <a:pt x="3560" y="3308"/>
                  </a:cubicBezTo>
                  <a:lnTo>
                    <a:pt x="3560" y="1954"/>
                  </a:lnTo>
                  <a:cubicBezTo>
                    <a:pt x="3560" y="1072"/>
                    <a:pt x="3056" y="316"/>
                    <a:pt x="230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0" name="Google Shape;4770;p64"/>
            <p:cNvSpPr/>
            <p:nvPr/>
          </p:nvSpPr>
          <p:spPr>
            <a:xfrm>
              <a:off x="-18983850" y="3901475"/>
              <a:ext cx="208750" cy="111075"/>
            </a:xfrm>
            <a:custGeom>
              <a:rect b="b" l="l" r="r" t="t"/>
              <a:pathLst>
                <a:path extrusionOk="0" h="4443" w="8350">
                  <a:moveTo>
                    <a:pt x="2111" y="1"/>
                  </a:moveTo>
                  <a:lnTo>
                    <a:pt x="2111" y="1261"/>
                  </a:lnTo>
                  <a:cubicBezTo>
                    <a:pt x="2111" y="2300"/>
                    <a:pt x="2584" y="3151"/>
                    <a:pt x="3340" y="3750"/>
                  </a:cubicBezTo>
                  <a:lnTo>
                    <a:pt x="2017" y="3750"/>
                  </a:lnTo>
                  <a:lnTo>
                    <a:pt x="1387" y="2521"/>
                  </a:lnTo>
                  <a:cubicBezTo>
                    <a:pt x="1317" y="2404"/>
                    <a:pt x="1177" y="2339"/>
                    <a:pt x="1046" y="2339"/>
                  </a:cubicBezTo>
                  <a:cubicBezTo>
                    <a:pt x="1000" y="2339"/>
                    <a:pt x="955" y="2347"/>
                    <a:pt x="914" y="2363"/>
                  </a:cubicBezTo>
                  <a:cubicBezTo>
                    <a:pt x="757" y="2458"/>
                    <a:pt x="662" y="2679"/>
                    <a:pt x="757" y="2836"/>
                  </a:cubicBezTo>
                  <a:lnTo>
                    <a:pt x="1229" y="3750"/>
                  </a:lnTo>
                  <a:lnTo>
                    <a:pt x="347" y="3750"/>
                  </a:lnTo>
                  <a:cubicBezTo>
                    <a:pt x="158" y="3750"/>
                    <a:pt x="0" y="3907"/>
                    <a:pt x="0" y="4096"/>
                  </a:cubicBezTo>
                  <a:cubicBezTo>
                    <a:pt x="0" y="4285"/>
                    <a:pt x="158" y="4443"/>
                    <a:pt x="347" y="4443"/>
                  </a:cubicBezTo>
                  <a:lnTo>
                    <a:pt x="8223" y="4443"/>
                  </a:lnTo>
                  <a:cubicBezTo>
                    <a:pt x="8255" y="4443"/>
                    <a:pt x="8318" y="4443"/>
                    <a:pt x="8349" y="4411"/>
                  </a:cubicBezTo>
                  <a:cubicBezTo>
                    <a:pt x="6459" y="4348"/>
                    <a:pt x="5010" y="2805"/>
                    <a:pt x="5010" y="914"/>
                  </a:cubicBezTo>
                  <a:lnTo>
                    <a:pt x="4632" y="914"/>
                  </a:lnTo>
                  <a:cubicBezTo>
                    <a:pt x="3970" y="914"/>
                    <a:pt x="3340" y="757"/>
                    <a:pt x="2741" y="442"/>
                  </a:cubicBezTo>
                  <a:cubicBezTo>
                    <a:pt x="2521" y="316"/>
                    <a:pt x="2332" y="158"/>
                    <a:pt x="211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1" name="Google Shape;4771;p64"/>
            <p:cNvSpPr/>
            <p:nvPr/>
          </p:nvSpPr>
          <p:spPr>
            <a:xfrm>
              <a:off x="-18947625" y="3710075"/>
              <a:ext cx="159925" cy="67775"/>
            </a:xfrm>
            <a:custGeom>
              <a:rect b="b" l="l" r="r" t="t"/>
              <a:pathLst>
                <a:path extrusionOk="0" h="2711" w="6397">
                  <a:moveTo>
                    <a:pt x="1765" y="1"/>
                  </a:moveTo>
                  <a:cubicBezTo>
                    <a:pt x="788" y="1"/>
                    <a:pt x="1" y="789"/>
                    <a:pt x="1" y="1765"/>
                  </a:cubicBezTo>
                  <a:lnTo>
                    <a:pt x="1" y="2301"/>
                  </a:lnTo>
                  <a:cubicBezTo>
                    <a:pt x="410" y="1954"/>
                    <a:pt x="883" y="1765"/>
                    <a:pt x="1450" y="1765"/>
                  </a:cubicBezTo>
                  <a:cubicBezTo>
                    <a:pt x="2175" y="1765"/>
                    <a:pt x="2805" y="2143"/>
                    <a:pt x="3183" y="2710"/>
                  </a:cubicBezTo>
                  <a:cubicBezTo>
                    <a:pt x="3592" y="2112"/>
                    <a:pt x="4222" y="1765"/>
                    <a:pt x="4978" y="1765"/>
                  </a:cubicBezTo>
                  <a:cubicBezTo>
                    <a:pt x="5514" y="1765"/>
                    <a:pt x="5987" y="1954"/>
                    <a:pt x="6396" y="2301"/>
                  </a:cubicBezTo>
                  <a:lnTo>
                    <a:pt x="6396" y="1765"/>
                  </a:lnTo>
                  <a:cubicBezTo>
                    <a:pt x="6396" y="789"/>
                    <a:pt x="5609" y="1"/>
                    <a:pt x="4600" y="1"/>
                  </a:cubicBezTo>
                  <a:cubicBezTo>
                    <a:pt x="4411" y="1"/>
                    <a:pt x="4254" y="158"/>
                    <a:pt x="4254" y="348"/>
                  </a:cubicBezTo>
                  <a:cubicBezTo>
                    <a:pt x="4254" y="537"/>
                    <a:pt x="4096" y="694"/>
                    <a:pt x="3907" y="694"/>
                  </a:cubicBezTo>
                  <a:lnTo>
                    <a:pt x="2490" y="694"/>
                  </a:lnTo>
                  <a:cubicBezTo>
                    <a:pt x="2301" y="694"/>
                    <a:pt x="2143" y="537"/>
                    <a:pt x="2143" y="348"/>
                  </a:cubicBezTo>
                  <a:cubicBezTo>
                    <a:pt x="2143" y="158"/>
                    <a:pt x="1985" y="1"/>
                    <a:pt x="176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2" name="Google Shape;4772;p64"/>
            <p:cNvSpPr/>
            <p:nvPr/>
          </p:nvSpPr>
          <p:spPr>
            <a:xfrm>
              <a:off x="-18949200" y="3773100"/>
              <a:ext cx="159125" cy="133925"/>
            </a:xfrm>
            <a:custGeom>
              <a:rect b="b" l="l" r="r" t="t"/>
              <a:pathLst>
                <a:path extrusionOk="0" h="5357" w="6365">
                  <a:moveTo>
                    <a:pt x="1828" y="1040"/>
                  </a:moveTo>
                  <a:cubicBezTo>
                    <a:pt x="2048" y="1040"/>
                    <a:pt x="2206" y="1198"/>
                    <a:pt x="2206" y="1387"/>
                  </a:cubicBezTo>
                  <a:cubicBezTo>
                    <a:pt x="2206" y="1607"/>
                    <a:pt x="2048" y="1765"/>
                    <a:pt x="1828" y="1765"/>
                  </a:cubicBezTo>
                  <a:cubicBezTo>
                    <a:pt x="1639" y="1765"/>
                    <a:pt x="1481" y="1607"/>
                    <a:pt x="1481" y="1387"/>
                  </a:cubicBezTo>
                  <a:cubicBezTo>
                    <a:pt x="1481" y="1198"/>
                    <a:pt x="1639" y="1040"/>
                    <a:pt x="1828" y="1040"/>
                  </a:cubicBezTo>
                  <a:close/>
                  <a:moveTo>
                    <a:pt x="4663" y="1040"/>
                  </a:moveTo>
                  <a:cubicBezTo>
                    <a:pt x="4884" y="1040"/>
                    <a:pt x="5041" y="1198"/>
                    <a:pt x="5041" y="1387"/>
                  </a:cubicBezTo>
                  <a:cubicBezTo>
                    <a:pt x="5041" y="1607"/>
                    <a:pt x="4884" y="1765"/>
                    <a:pt x="4663" y="1765"/>
                  </a:cubicBezTo>
                  <a:cubicBezTo>
                    <a:pt x="4474" y="1765"/>
                    <a:pt x="4317" y="1607"/>
                    <a:pt x="4317" y="1387"/>
                  </a:cubicBezTo>
                  <a:cubicBezTo>
                    <a:pt x="4317" y="1198"/>
                    <a:pt x="4474" y="1040"/>
                    <a:pt x="4663" y="1040"/>
                  </a:cubicBezTo>
                  <a:close/>
                  <a:moveTo>
                    <a:pt x="2887" y="2126"/>
                  </a:moveTo>
                  <a:cubicBezTo>
                    <a:pt x="3056" y="2126"/>
                    <a:pt x="3188" y="2239"/>
                    <a:pt x="3214" y="2395"/>
                  </a:cubicBezTo>
                  <a:cubicBezTo>
                    <a:pt x="3297" y="2230"/>
                    <a:pt x="3451" y="2137"/>
                    <a:pt x="3594" y="2137"/>
                  </a:cubicBezTo>
                  <a:cubicBezTo>
                    <a:pt x="3615" y="2137"/>
                    <a:pt x="3635" y="2139"/>
                    <a:pt x="3655" y="2143"/>
                  </a:cubicBezTo>
                  <a:cubicBezTo>
                    <a:pt x="3844" y="2237"/>
                    <a:pt x="3939" y="2426"/>
                    <a:pt x="3876" y="2584"/>
                  </a:cubicBezTo>
                  <a:lnTo>
                    <a:pt x="3529" y="3655"/>
                  </a:lnTo>
                  <a:cubicBezTo>
                    <a:pt x="3498" y="3812"/>
                    <a:pt x="3340" y="3875"/>
                    <a:pt x="3183" y="3875"/>
                  </a:cubicBezTo>
                  <a:cubicBezTo>
                    <a:pt x="3025" y="3875"/>
                    <a:pt x="2899" y="3812"/>
                    <a:pt x="2836" y="3655"/>
                  </a:cubicBezTo>
                  <a:lnTo>
                    <a:pt x="2458" y="2584"/>
                  </a:lnTo>
                  <a:cubicBezTo>
                    <a:pt x="2521" y="2426"/>
                    <a:pt x="2584" y="2237"/>
                    <a:pt x="2773" y="2143"/>
                  </a:cubicBezTo>
                  <a:cubicBezTo>
                    <a:pt x="2812" y="2132"/>
                    <a:pt x="2850" y="2126"/>
                    <a:pt x="2887" y="2126"/>
                  </a:cubicBezTo>
                  <a:close/>
                  <a:moveTo>
                    <a:pt x="1418" y="0"/>
                  </a:moveTo>
                  <a:cubicBezTo>
                    <a:pt x="631" y="0"/>
                    <a:pt x="1" y="630"/>
                    <a:pt x="1" y="1418"/>
                  </a:cubicBezTo>
                  <a:lnTo>
                    <a:pt x="1" y="1481"/>
                  </a:lnTo>
                  <a:lnTo>
                    <a:pt x="1" y="2111"/>
                  </a:lnTo>
                  <a:cubicBezTo>
                    <a:pt x="1" y="2269"/>
                    <a:pt x="1" y="2458"/>
                    <a:pt x="32" y="2615"/>
                  </a:cubicBezTo>
                  <a:cubicBezTo>
                    <a:pt x="95" y="2678"/>
                    <a:pt x="95" y="2741"/>
                    <a:pt x="95" y="2773"/>
                  </a:cubicBezTo>
                  <a:cubicBezTo>
                    <a:pt x="158" y="2899"/>
                    <a:pt x="158" y="3025"/>
                    <a:pt x="190" y="3151"/>
                  </a:cubicBezTo>
                  <a:cubicBezTo>
                    <a:pt x="190" y="3182"/>
                    <a:pt x="221" y="3214"/>
                    <a:pt x="221" y="3245"/>
                  </a:cubicBezTo>
                  <a:cubicBezTo>
                    <a:pt x="253" y="3371"/>
                    <a:pt x="347" y="3529"/>
                    <a:pt x="379" y="3655"/>
                  </a:cubicBezTo>
                  <a:cubicBezTo>
                    <a:pt x="379" y="3686"/>
                    <a:pt x="410" y="3686"/>
                    <a:pt x="410" y="3718"/>
                  </a:cubicBezTo>
                  <a:cubicBezTo>
                    <a:pt x="505" y="3875"/>
                    <a:pt x="631" y="4033"/>
                    <a:pt x="694" y="4159"/>
                  </a:cubicBezTo>
                  <a:cubicBezTo>
                    <a:pt x="977" y="4474"/>
                    <a:pt x="1292" y="4758"/>
                    <a:pt x="1639" y="4947"/>
                  </a:cubicBezTo>
                  <a:cubicBezTo>
                    <a:pt x="2111" y="5230"/>
                    <a:pt x="2647" y="5356"/>
                    <a:pt x="3183" y="5356"/>
                  </a:cubicBezTo>
                  <a:cubicBezTo>
                    <a:pt x="4285" y="5356"/>
                    <a:pt x="5262" y="4789"/>
                    <a:pt x="5829" y="3938"/>
                  </a:cubicBezTo>
                  <a:cubicBezTo>
                    <a:pt x="5829" y="3938"/>
                    <a:pt x="5829" y="3875"/>
                    <a:pt x="5861" y="3875"/>
                  </a:cubicBezTo>
                  <a:cubicBezTo>
                    <a:pt x="5955" y="3718"/>
                    <a:pt x="6018" y="3623"/>
                    <a:pt x="6081" y="3434"/>
                  </a:cubicBezTo>
                  <a:cubicBezTo>
                    <a:pt x="6144" y="3403"/>
                    <a:pt x="6144" y="3340"/>
                    <a:pt x="6176" y="3277"/>
                  </a:cubicBezTo>
                  <a:cubicBezTo>
                    <a:pt x="6207" y="3182"/>
                    <a:pt x="6270" y="3025"/>
                    <a:pt x="6302" y="2899"/>
                  </a:cubicBezTo>
                  <a:cubicBezTo>
                    <a:pt x="6302" y="2867"/>
                    <a:pt x="6333" y="2773"/>
                    <a:pt x="6333" y="2741"/>
                  </a:cubicBezTo>
                  <a:cubicBezTo>
                    <a:pt x="6365" y="2552"/>
                    <a:pt x="6365" y="2363"/>
                    <a:pt x="6365" y="2143"/>
                  </a:cubicBezTo>
                  <a:lnTo>
                    <a:pt x="6365" y="1292"/>
                  </a:lnTo>
                  <a:cubicBezTo>
                    <a:pt x="6302" y="567"/>
                    <a:pt x="5703" y="0"/>
                    <a:pt x="4947" y="0"/>
                  </a:cubicBezTo>
                  <a:cubicBezTo>
                    <a:pt x="4159" y="0"/>
                    <a:pt x="3529" y="630"/>
                    <a:pt x="3529" y="1418"/>
                  </a:cubicBezTo>
                  <a:cubicBezTo>
                    <a:pt x="3529" y="1607"/>
                    <a:pt x="3372" y="1765"/>
                    <a:pt x="3183" y="1765"/>
                  </a:cubicBezTo>
                  <a:cubicBezTo>
                    <a:pt x="2994" y="1765"/>
                    <a:pt x="2836" y="1607"/>
                    <a:pt x="2836" y="1418"/>
                  </a:cubicBezTo>
                  <a:cubicBezTo>
                    <a:pt x="2836" y="630"/>
                    <a:pt x="2206" y="0"/>
                    <a:pt x="141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73" name="Google Shape;4773;p64"/>
          <p:cNvGrpSpPr/>
          <p:nvPr/>
        </p:nvGrpSpPr>
        <p:grpSpPr>
          <a:xfrm>
            <a:off x="2028223" y="1989216"/>
            <a:ext cx="283853" cy="283101"/>
            <a:chOff x="-20946600" y="3317850"/>
            <a:chExt cx="304825" cy="304050"/>
          </a:xfrm>
        </p:grpSpPr>
        <p:sp>
          <p:nvSpPr>
            <p:cNvPr id="4774" name="Google Shape;4774;p64"/>
            <p:cNvSpPr/>
            <p:nvPr/>
          </p:nvSpPr>
          <p:spPr>
            <a:xfrm>
              <a:off x="-20946600" y="3317850"/>
              <a:ext cx="232350" cy="248925"/>
            </a:xfrm>
            <a:custGeom>
              <a:rect b="b" l="l" r="r" t="t"/>
              <a:pathLst>
                <a:path extrusionOk="0" h="9957" w="9294">
                  <a:moveTo>
                    <a:pt x="4631" y="1"/>
                  </a:moveTo>
                  <a:cubicBezTo>
                    <a:pt x="3340" y="1"/>
                    <a:pt x="2268" y="977"/>
                    <a:pt x="2142" y="2237"/>
                  </a:cubicBezTo>
                  <a:cubicBezTo>
                    <a:pt x="1292" y="2521"/>
                    <a:pt x="693" y="3340"/>
                    <a:pt x="693" y="4254"/>
                  </a:cubicBezTo>
                  <a:cubicBezTo>
                    <a:pt x="693" y="4695"/>
                    <a:pt x="819" y="5073"/>
                    <a:pt x="1040" y="5451"/>
                  </a:cubicBezTo>
                  <a:cubicBezTo>
                    <a:pt x="378" y="5923"/>
                    <a:pt x="0" y="6648"/>
                    <a:pt x="0" y="7499"/>
                  </a:cubicBezTo>
                  <a:cubicBezTo>
                    <a:pt x="0" y="8853"/>
                    <a:pt x="1134" y="9956"/>
                    <a:pt x="2520" y="9956"/>
                  </a:cubicBezTo>
                  <a:lnTo>
                    <a:pt x="4316" y="9956"/>
                  </a:lnTo>
                  <a:lnTo>
                    <a:pt x="4316" y="8349"/>
                  </a:lnTo>
                  <a:lnTo>
                    <a:pt x="2962" y="7026"/>
                  </a:lnTo>
                  <a:cubicBezTo>
                    <a:pt x="2804" y="6869"/>
                    <a:pt x="2804" y="6648"/>
                    <a:pt x="2962" y="6491"/>
                  </a:cubicBezTo>
                  <a:cubicBezTo>
                    <a:pt x="3040" y="6412"/>
                    <a:pt x="3135" y="6372"/>
                    <a:pt x="3229" y="6372"/>
                  </a:cubicBezTo>
                  <a:cubicBezTo>
                    <a:pt x="3324" y="6372"/>
                    <a:pt x="3418" y="6412"/>
                    <a:pt x="3497" y="6491"/>
                  </a:cubicBezTo>
                  <a:lnTo>
                    <a:pt x="4316" y="7341"/>
                  </a:lnTo>
                  <a:lnTo>
                    <a:pt x="4316" y="5482"/>
                  </a:lnTo>
                  <a:lnTo>
                    <a:pt x="2962" y="4128"/>
                  </a:lnTo>
                  <a:cubicBezTo>
                    <a:pt x="2804" y="3970"/>
                    <a:pt x="2804" y="3781"/>
                    <a:pt x="2962" y="3624"/>
                  </a:cubicBezTo>
                  <a:cubicBezTo>
                    <a:pt x="3040" y="3545"/>
                    <a:pt x="3135" y="3505"/>
                    <a:pt x="3229" y="3505"/>
                  </a:cubicBezTo>
                  <a:cubicBezTo>
                    <a:pt x="3324" y="3505"/>
                    <a:pt x="3418" y="3545"/>
                    <a:pt x="3497" y="3624"/>
                  </a:cubicBezTo>
                  <a:lnTo>
                    <a:pt x="4316" y="4443"/>
                  </a:lnTo>
                  <a:lnTo>
                    <a:pt x="4316" y="2458"/>
                  </a:lnTo>
                  <a:cubicBezTo>
                    <a:pt x="4316" y="2237"/>
                    <a:pt x="4474" y="2080"/>
                    <a:pt x="4663" y="2080"/>
                  </a:cubicBezTo>
                  <a:cubicBezTo>
                    <a:pt x="4852" y="2080"/>
                    <a:pt x="5009" y="2237"/>
                    <a:pt x="5009" y="2458"/>
                  </a:cubicBezTo>
                  <a:lnTo>
                    <a:pt x="5009" y="5860"/>
                  </a:lnTo>
                  <a:lnTo>
                    <a:pt x="5860" y="5041"/>
                  </a:lnTo>
                  <a:cubicBezTo>
                    <a:pt x="5939" y="4963"/>
                    <a:pt x="6025" y="4923"/>
                    <a:pt x="6112" y="4923"/>
                  </a:cubicBezTo>
                  <a:cubicBezTo>
                    <a:pt x="6199" y="4923"/>
                    <a:pt x="6285" y="4963"/>
                    <a:pt x="6364" y="5041"/>
                  </a:cubicBezTo>
                  <a:cubicBezTo>
                    <a:pt x="6522" y="5199"/>
                    <a:pt x="6522" y="5388"/>
                    <a:pt x="6364" y="5545"/>
                  </a:cubicBezTo>
                  <a:lnTo>
                    <a:pt x="5009" y="6900"/>
                  </a:lnTo>
                  <a:lnTo>
                    <a:pt x="5009" y="9956"/>
                  </a:lnTo>
                  <a:lnTo>
                    <a:pt x="6805" y="9956"/>
                  </a:lnTo>
                  <a:cubicBezTo>
                    <a:pt x="8160" y="9956"/>
                    <a:pt x="9294" y="8853"/>
                    <a:pt x="9294" y="7499"/>
                  </a:cubicBezTo>
                  <a:cubicBezTo>
                    <a:pt x="9294" y="6648"/>
                    <a:pt x="8884" y="5923"/>
                    <a:pt x="8223" y="5451"/>
                  </a:cubicBezTo>
                  <a:cubicBezTo>
                    <a:pt x="8443" y="5073"/>
                    <a:pt x="8569" y="4695"/>
                    <a:pt x="8569" y="4254"/>
                  </a:cubicBezTo>
                  <a:cubicBezTo>
                    <a:pt x="8569" y="3340"/>
                    <a:pt x="7971" y="2521"/>
                    <a:pt x="7120" y="2237"/>
                  </a:cubicBezTo>
                  <a:cubicBezTo>
                    <a:pt x="6994" y="977"/>
                    <a:pt x="5923" y="1"/>
                    <a:pt x="463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5" name="Google Shape;4775;p64"/>
            <p:cNvSpPr/>
            <p:nvPr/>
          </p:nvSpPr>
          <p:spPr>
            <a:xfrm>
              <a:off x="-20775700" y="3318650"/>
              <a:ext cx="133925" cy="249700"/>
            </a:xfrm>
            <a:custGeom>
              <a:rect b="b" l="l" r="r" t="t"/>
              <a:pathLst>
                <a:path extrusionOk="0" h="9988" w="5357">
                  <a:moveTo>
                    <a:pt x="694" y="0"/>
                  </a:moveTo>
                  <a:cubicBezTo>
                    <a:pt x="473" y="0"/>
                    <a:pt x="253" y="32"/>
                    <a:pt x="1" y="126"/>
                  </a:cubicBezTo>
                  <a:cubicBezTo>
                    <a:pt x="473" y="567"/>
                    <a:pt x="820" y="1103"/>
                    <a:pt x="977" y="1764"/>
                  </a:cubicBezTo>
                  <a:cubicBezTo>
                    <a:pt x="1891" y="2300"/>
                    <a:pt x="2490" y="3245"/>
                    <a:pt x="2490" y="4285"/>
                  </a:cubicBezTo>
                  <a:cubicBezTo>
                    <a:pt x="2490" y="4663"/>
                    <a:pt x="2395" y="4978"/>
                    <a:pt x="2269" y="5293"/>
                  </a:cubicBezTo>
                  <a:cubicBezTo>
                    <a:pt x="2836" y="5860"/>
                    <a:pt x="3183" y="6648"/>
                    <a:pt x="3183" y="7498"/>
                  </a:cubicBezTo>
                  <a:cubicBezTo>
                    <a:pt x="3183" y="8506"/>
                    <a:pt x="2710" y="9389"/>
                    <a:pt x="1985" y="9987"/>
                  </a:cubicBezTo>
                  <a:lnTo>
                    <a:pt x="2836" y="9987"/>
                  </a:lnTo>
                  <a:cubicBezTo>
                    <a:pt x="4222" y="9987"/>
                    <a:pt x="5325" y="8853"/>
                    <a:pt x="5325" y="7498"/>
                  </a:cubicBezTo>
                  <a:cubicBezTo>
                    <a:pt x="5357" y="6679"/>
                    <a:pt x="4915" y="5891"/>
                    <a:pt x="4285" y="5450"/>
                  </a:cubicBezTo>
                  <a:cubicBezTo>
                    <a:pt x="4537" y="5104"/>
                    <a:pt x="4632" y="4694"/>
                    <a:pt x="4632" y="4253"/>
                  </a:cubicBezTo>
                  <a:cubicBezTo>
                    <a:pt x="4632" y="3340"/>
                    <a:pt x="4065" y="2520"/>
                    <a:pt x="3183" y="2237"/>
                  </a:cubicBezTo>
                  <a:cubicBezTo>
                    <a:pt x="3057" y="977"/>
                    <a:pt x="2017" y="0"/>
                    <a:pt x="69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6" name="Google Shape;4776;p64"/>
            <p:cNvSpPr/>
            <p:nvPr/>
          </p:nvSpPr>
          <p:spPr>
            <a:xfrm>
              <a:off x="-20890700" y="3586425"/>
              <a:ext cx="195375" cy="35475"/>
            </a:xfrm>
            <a:custGeom>
              <a:rect b="b" l="l" r="r" t="t"/>
              <a:pathLst>
                <a:path extrusionOk="0" h="1419" w="7815">
                  <a:moveTo>
                    <a:pt x="2112" y="1"/>
                  </a:moveTo>
                  <a:lnTo>
                    <a:pt x="2112" y="725"/>
                  </a:lnTo>
                  <a:lnTo>
                    <a:pt x="347" y="725"/>
                  </a:lnTo>
                  <a:cubicBezTo>
                    <a:pt x="158" y="725"/>
                    <a:pt x="1" y="883"/>
                    <a:pt x="1" y="1072"/>
                  </a:cubicBezTo>
                  <a:cubicBezTo>
                    <a:pt x="1" y="1261"/>
                    <a:pt x="158" y="1418"/>
                    <a:pt x="347" y="1418"/>
                  </a:cubicBezTo>
                  <a:lnTo>
                    <a:pt x="7468" y="1418"/>
                  </a:lnTo>
                  <a:cubicBezTo>
                    <a:pt x="7657" y="1418"/>
                    <a:pt x="7814" y="1261"/>
                    <a:pt x="7814" y="1072"/>
                  </a:cubicBezTo>
                  <a:cubicBezTo>
                    <a:pt x="7814" y="883"/>
                    <a:pt x="7625" y="725"/>
                    <a:pt x="7436" y="725"/>
                  </a:cubicBezTo>
                  <a:lnTo>
                    <a:pt x="5672" y="725"/>
                  </a:lnTo>
                  <a:lnTo>
                    <a:pt x="5672" y="1"/>
                  </a:lnTo>
                  <a:lnTo>
                    <a:pt x="4947" y="1"/>
                  </a:lnTo>
                  <a:lnTo>
                    <a:pt x="4947" y="725"/>
                  </a:lnTo>
                  <a:lnTo>
                    <a:pt x="2836" y="725"/>
                  </a:lnTo>
                  <a:lnTo>
                    <a:pt x="283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77" name="Google Shape;4777;p64"/>
          <p:cNvGrpSpPr/>
          <p:nvPr/>
        </p:nvGrpSpPr>
        <p:grpSpPr>
          <a:xfrm>
            <a:off x="2027808" y="2859729"/>
            <a:ext cx="261991" cy="294880"/>
            <a:chOff x="-20930075" y="4066100"/>
            <a:chExt cx="269400" cy="303250"/>
          </a:xfrm>
        </p:grpSpPr>
        <p:sp>
          <p:nvSpPr>
            <p:cNvPr id="4778" name="Google Shape;4778;p64"/>
            <p:cNvSpPr/>
            <p:nvPr/>
          </p:nvSpPr>
          <p:spPr>
            <a:xfrm>
              <a:off x="-20865475" y="4066100"/>
              <a:ext cx="141775" cy="144150"/>
            </a:xfrm>
            <a:custGeom>
              <a:rect b="b" l="l" r="r" t="t"/>
              <a:pathLst>
                <a:path extrusionOk="0" h="5766" w="5671">
                  <a:moveTo>
                    <a:pt x="2836" y="2174"/>
                  </a:moveTo>
                  <a:cubicBezTo>
                    <a:pt x="3245" y="2174"/>
                    <a:pt x="3560" y="2489"/>
                    <a:pt x="3560" y="2867"/>
                  </a:cubicBezTo>
                  <a:cubicBezTo>
                    <a:pt x="3560" y="3277"/>
                    <a:pt x="3245" y="3592"/>
                    <a:pt x="2836" y="3592"/>
                  </a:cubicBezTo>
                  <a:cubicBezTo>
                    <a:pt x="2457" y="3592"/>
                    <a:pt x="2142" y="3277"/>
                    <a:pt x="2142" y="2867"/>
                  </a:cubicBezTo>
                  <a:cubicBezTo>
                    <a:pt x="2142" y="2489"/>
                    <a:pt x="2457" y="2174"/>
                    <a:pt x="2836" y="2174"/>
                  </a:cubicBezTo>
                  <a:close/>
                  <a:moveTo>
                    <a:pt x="2836" y="0"/>
                  </a:moveTo>
                  <a:cubicBezTo>
                    <a:pt x="2457" y="0"/>
                    <a:pt x="2111" y="252"/>
                    <a:pt x="1890" y="599"/>
                  </a:cubicBezTo>
                  <a:cubicBezTo>
                    <a:pt x="1791" y="563"/>
                    <a:pt x="1685" y="545"/>
                    <a:pt x="1577" y="545"/>
                  </a:cubicBezTo>
                  <a:cubicBezTo>
                    <a:pt x="1307" y="545"/>
                    <a:pt x="1031" y="657"/>
                    <a:pt x="851" y="882"/>
                  </a:cubicBezTo>
                  <a:cubicBezTo>
                    <a:pt x="630" y="1071"/>
                    <a:pt x="536" y="1355"/>
                    <a:pt x="536" y="1607"/>
                  </a:cubicBezTo>
                  <a:cubicBezTo>
                    <a:pt x="536" y="1733"/>
                    <a:pt x="536" y="1827"/>
                    <a:pt x="567" y="1922"/>
                  </a:cubicBezTo>
                  <a:cubicBezTo>
                    <a:pt x="189" y="2142"/>
                    <a:pt x="0" y="2489"/>
                    <a:pt x="0" y="2867"/>
                  </a:cubicBezTo>
                  <a:cubicBezTo>
                    <a:pt x="0" y="3308"/>
                    <a:pt x="189" y="3655"/>
                    <a:pt x="567" y="3812"/>
                  </a:cubicBezTo>
                  <a:cubicBezTo>
                    <a:pt x="536" y="3938"/>
                    <a:pt x="536" y="4033"/>
                    <a:pt x="536" y="4127"/>
                  </a:cubicBezTo>
                  <a:cubicBezTo>
                    <a:pt x="536" y="4411"/>
                    <a:pt x="630" y="4694"/>
                    <a:pt x="851" y="4883"/>
                  </a:cubicBezTo>
                  <a:cubicBezTo>
                    <a:pt x="1036" y="5092"/>
                    <a:pt x="1325" y="5216"/>
                    <a:pt x="1603" y="5216"/>
                  </a:cubicBezTo>
                  <a:cubicBezTo>
                    <a:pt x="1702" y="5216"/>
                    <a:pt x="1799" y="5200"/>
                    <a:pt x="1890" y="5167"/>
                  </a:cubicBezTo>
                  <a:cubicBezTo>
                    <a:pt x="2111" y="5513"/>
                    <a:pt x="2457" y="5766"/>
                    <a:pt x="2836" y="5766"/>
                  </a:cubicBezTo>
                  <a:cubicBezTo>
                    <a:pt x="3245" y="5766"/>
                    <a:pt x="3592" y="5513"/>
                    <a:pt x="3781" y="5167"/>
                  </a:cubicBezTo>
                  <a:cubicBezTo>
                    <a:pt x="3889" y="5203"/>
                    <a:pt x="3999" y="5221"/>
                    <a:pt x="4109" y="5221"/>
                  </a:cubicBezTo>
                  <a:cubicBezTo>
                    <a:pt x="4382" y="5221"/>
                    <a:pt x="4649" y="5108"/>
                    <a:pt x="4852" y="4883"/>
                  </a:cubicBezTo>
                  <a:cubicBezTo>
                    <a:pt x="5041" y="4694"/>
                    <a:pt x="5167" y="4411"/>
                    <a:pt x="5167" y="4127"/>
                  </a:cubicBezTo>
                  <a:cubicBezTo>
                    <a:pt x="5167" y="4033"/>
                    <a:pt x="5167" y="3938"/>
                    <a:pt x="5135" y="3812"/>
                  </a:cubicBezTo>
                  <a:cubicBezTo>
                    <a:pt x="5482" y="3623"/>
                    <a:pt x="5671" y="3277"/>
                    <a:pt x="5671" y="2867"/>
                  </a:cubicBezTo>
                  <a:cubicBezTo>
                    <a:pt x="5671" y="2489"/>
                    <a:pt x="5450" y="2142"/>
                    <a:pt x="5135" y="1922"/>
                  </a:cubicBezTo>
                  <a:cubicBezTo>
                    <a:pt x="5167" y="1827"/>
                    <a:pt x="5167" y="1733"/>
                    <a:pt x="5167" y="1607"/>
                  </a:cubicBezTo>
                  <a:cubicBezTo>
                    <a:pt x="5167" y="1355"/>
                    <a:pt x="5041" y="1071"/>
                    <a:pt x="4852" y="882"/>
                  </a:cubicBezTo>
                  <a:cubicBezTo>
                    <a:pt x="4643" y="673"/>
                    <a:pt x="4348" y="550"/>
                    <a:pt x="4069" y="550"/>
                  </a:cubicBezTo>
                  <a:cubicBezTo>
                    <a:pt x="3969" y="550"/>
                    <a:pt x="3872" y="566"/>
                    <a:pt x="3781" y="599"/>
                  </a:cubicBezTo>
                  <a:cubicBezTo>
                    <a:pt x="3592" y="252"/>
                    <a:pt x="3245" y="0"/>
                    <a:pt x="283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9" name="Google Shape;4779;p64"/>
            <p:cNvSpPr/>
            <p:nvPr/>
          </p:nvSpPr>
          <p:spPr>
            <a:xfrm>
              <a:off x="-20930075" y="4191325"/>
              <a:ext cx="269400" cy="178025"/>
            </a:xfrm>
            <a:custGeom>
              <a:rect b="b" l="l" r="r" t="t"/>
              <a:pathLst>
                <a:path extrusionOk="0" h="7121" w="10776">
                  <a:moveTo>
                    <a:pt x="379" y="0"/>
                  </a:moveTo>
                  <a:cubicBezTo>
                    <a:pt x="253" y="0"/>
                    <a:pt x="190" y="32"/>
                    <a:pt x="95" y="95"/>
                  </a:cubicBezTo>
                  <a:cubicBezTo>
                    <a:pt x="32" y="189"/>
                    <a:pt x="1" y="252"/>
                    <a:pt x="1" y="378"/>
                  </a:cubicBezTo>
                  <a:cubicBezTo>
                    <a:pt x="1" y="473"/>
                    <a:pt x="190" y="2710"/>
                    <a:pt x="1103" y="3655"/>
                  </a:cubicBezTo>
                  <a:cubicBezTo>
                    <a:pt x="1513" y="4096"/>
                    <a:pt x="1922" y="4285"/>
                    <a:pt x="2364" y="4285"/>
                  </a:cubicBezTo>
                  <a:cubicBezTo>
                    <a:pt x="2679" y="4285"/>
                    <a:pt x="3025" y="4159"/>
                    <a:pt x="3340" y="3907"/>
                  </a:cubicBezTo>
                  <a:lnTo>
                    <a:pt x="4947" y="5514"/>
                  </a:lnTo>
                  <a:lnTo>
                    <a:pt x="4947" y="6427"/>
                  </a:lnTo>
                  <a:lnTo>
                    <a:pt x="2458" y="6427"/>
                  </a:lnTo>
                  <a:cubicBezTo>
                    <a:pt x="2269" y="6427"/>
                    <a:pt x="2112" y="6585"/>
                    <a:pt x="2112" y="6774"/>
                  </a:cubicBezTo>
                  <a:cubicBezTo>
                    <a:pt x="2112" y="6963"/>
                    <a:pt x="2269" y="7120"/>
                    <a:pt x="2458" y="7120"/>
                  </a:cubicBezTo>
                  <a:lnTo>
                    <a:pt x="8192" y="7120"/>
                  </a:lnTo>
                  <a:cubicBezTo>
                    <a:pt x="8381" y="7120"/>
                    <a:pt x="8539" y="6963"/>
                    <a:pt x="8539" y="6774"/>
                  </a:cubicBezTo>
                  <a:cubicBezTo>
                    <a:pt x="8539" y="6585"/>
                    <a:pt x="8381" y="6427"/>
                    <a:pt x="8192" y="6427"/>
                  </a:cubicBezTo>
                  <a:lnTo>
                    <a:pt x="5672" y="6427"/>
                  </a:lnTo>
                  <a:lnTo>
                    <a:pt x="5672" y="6207"/>
                  </a:lnTo>
                  <a:lnTo>
                    <a:pt x="7278" y="4600"/>
                  </a:lnTo>
                  <a:cubicBezTo>
                    <a:pt x="7751" y="4884"/>
                    <a:pt x="8066" y="5010"/>
                    <a:pt x="8413" y="5010"/>
                  </a:cubicBezTo>
                  <a:cubicBezTo>
                    <a:pt x="8854" y="5010"/>
                    <a:pt x="9232" y="4789"/>
                    <a:pt x="9673" y="4380"/>
                  </a:cubicBezTo>
                  <a:cubicBezTo>
                    <a:pt x="10586" y="3466"/>
                    <a:pt x="10775" y="1229"/>
                    <a:pt x="10775" y="1103"/>
                  </a:cubicBezTo>
                  <a:cubicBezTo>
                    <a:pt x="10775" y="977"/>
                    <a:pt x="10744" y="883"/>
                    <a:pt x="10649" y="820"/>
                  </a:cubicBezTo>
                  <a:cubicBezTo>
                    <a:pt x="10586" y="757"/>
                    <a:pt x="10492" y="693"/>
                    <a:pt x="10397" y="693"/>
                  </a:cubicBezTo>
                  <a:cubicBezTo>
                    <a:pt x="10303" y="693"/>
                    <a:pt x="8066" y="883"/>
                    <a:pt x="7121" y="1796"/>
                  </a:cubicBezTo>
                  <a:cubicBezTo>
                    <a:pt x="6365" y="2552"/>
                    <a:pt x="6302" y="3308"/>
                    <a:pt x="6869" y="4033"/>
                  </a:cubicBezTo>
                  <a:lnTo>
                    <a:pt x="5735" y="5167"/>
                  </a:lnTo>
                  <a:lnTo>
                    <a:pt x="5735" y="1324"/>
                  </a:lnTo>
                  <a:cubicBezTo>
                    <a:pt x="5609" y="1387"/>
                    <a:pt x="5514" y="1387"/>
                    <a:pt x="5388" y="1387"/>
                  </a:cubicBezTo>
                  <a:cubicBezTo>
                    <a:pt x="5262" y="1387"/>
                    <a:pt x="5136" y="1387"/>
                    <a:pt x="5041" y="1324"/>
                  </a:cubicBezTo>
                  <a:lnTo>
                    <a:pt x="5041" y="4443"/>
                  </a:lnTo>
                  <a:lnTo>
                    <a:pt x="3876" y="3340"/>
                  </a:lnTo>
                  <a:cubicBezTo>
                    <a:pt x="4474" y="2584"/>
                    <a:pt x="4411" y="1828"/>
                    <a:pt x="3655" y="1103"/>
                  </a:cubicBezTo>
                  <a:cubicBezTo>
                    <a:pt x="2742" y="189"/>
                    <a:pt x="505" y="0"/>
                    <a:pt x="37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80" name="Google Shape;4780;p64"/>
          <p:cNvGrpSpPr/>
          <p:nvPr/>
        </p:nvGrpSpPr>
        <p:grpSpPr>
          <a:xfrm>
            <a:off x="4214251" y="2864907"/>
            <a:ext cx="283914" cy="282440"/>
            <a:chOff x="-19020075" y="4084200"/>
            <a:chExt cx="304825" cy="303275"/>
          </a:xfrm>
        </p:grpSpPr>
        <p:sp>
          <p:nvSpPr>
            <p:cNvPr id="4781" name="Google Shape;4781;p64"/>
            <p:cNvSpPr/>
            <p:nvPr/>
          </p:nvSpPr>
          <p:spPr>
            <a:xfrm>
              <a:off x="-18962575" y="4274800"/>
              <a:ext cx="103975" cy="94550"/>
            </a:xfrm>
            <a:custGeom>
              <a:rect b="b" l="l" r="r" t="t"/>
              <a:pathLst>
                <a:path extrusionOk="0" h="3782" w="4159">
                  <a:moveTo>
                    <a:pt x="3403" y="1"/>
                  </a:moveTo>
                  <a:cubicBezTo>
                    <a:pt x="3151" y="1356"/>
                    <a:pt x="1985" y="2364"/>
                    <a:pt x="599" y="2364"/>
                  </a:cubicBezTo>
                  <a:cubicBezTo>
                    <a:pt x="410" y="2364"/>
                    <a:pt x="221" y="2332"/>
                    <a:pt x="0" y="2301"/>
                  </a:cubicBezTo>
                  <a:lnTo>
                    <a:pt x="0" y="2301"/>
                  </a:lnTo>
                  <a:cubicBezTo>
                    <a:pt x="284" y="3151"/>
                    <a:pt x="1071" y="3781"/>
                    <a:pt x="2048" y="3781"/>
                  </a:cubicBezTo>
                  <a:cubicBezTo>
                    <a:pt x="3214" y="3781"/>
                    <a:pt x="4159" y="2836"/>
                    <a:pt x="4159" y="1671"/>
                  </a:cubicBezTo>
                  <a:cubicBezTo>
                    <a:pt x="4159" y="978"/>
                    <a:pt x="3875" y="410"/>
                    <a:pt x="340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2" name="Google Shape;4782;p64"/>
            <p:cNvSpPr/>
            <p:nvPr/>
          </p:nvSpPr>
          <p:spPr>
            <a:xfrm>
              <a:off x="-18883025" y="4281900"/>
              <a:ext cx="78000" cy="105575"/>
            </a:xfrm>
            <a:custGeom>
              <a:rect b="b" l="l" r="r" t="t"/>
              <a:pathLst>
                <a:path extrusionOk="0" h="4223" w="3120">
                  <a:moveTo>
                    <a:pt x="1323" y="0"/>
                  </a:moveTo>
                  <a:lnTo>
                    <a:pt x="1323" y="0"/>
                  </a:lnTo>
                  <a:cubicBezTo>
                    <a:pt x="1544" y="442"/>
                    <a:pt x="1670" y="914"/>
                    <a:pt x="1670" y="1387"/>
                  </a:cubicBezTo>
                  <a:cubicBezTo>
                    <a:pt x="1670" y="2552"/>
                    <a:pt x="977" y="3529"/>
                    <a:pt x="0" y="3970"/>
                  </a:cubicBezTo>
                  <a:cubicBezTo>
                    <a:pt x="284" y="4128"/>
                    <a:pt x="599" y="4222"/>
                    <a:pt x="977" y="4222"/>
                  </a:cubicBezTo>
                  <a:cubicBezTo>
                    <a:pt x="2142" y="4222"/>
                    <a:pt x="3088" y="3277"/>
                    <a:pt x="3088" y="2080"/>
                  </a:cubicBezTo>
                  <a:cubicBezTo>
                    <a:pt x="3119" y="1072"/>
                    <a:pt x="2331" y="189"/>
                    <a:pt x="132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3" name="Google Shape;4783;p64"/>
            <p:cNvSpPr/>
            <p:nvPr/>
          </p:nvSpPr>
          <p:spPr>
            <a:xfrm>
              <a:off x="-18809000" y="4281100"/>
              <a:ext cx="57525" cy="88250"/>
            </a:xfrm>
            <a:custGeom>
              <a:rect b="b" l="l" r="r" t="t"/>
              <a:pathLst>
                <a:path extrusionOk="0" h="3530" w="2301">
                  <a:moveTo>
                    <a:pt x="536" y="1"/>
                  </a:moveTo>
                  <a:cubicBezTo>
                    <a:pt x="316" y="1"/>
                    <a:pt x="158" y="32"/>
                    <a:pt x="1" y="64"/>
                  </a:cubicBezTo>
                  <a:cubicBezTo>
                    <a:pt x="568" y="568"/>
                    <a:pt x="883" y="1324"/>
                    <a:pt x="883" y="2112"/>
                  </a:cubicBezTo>
                  <a:cubicBezTo>
                    <a:pt x="883" y="2616"/>
                    <a:pt x="725" y="3088"/>
                    <a:pt x="473" y="3529"/>
                  </a:cubicBezTo>
                  <a:lnTo>
                    <a:pt x="536" y="3529"/>
                  </a:lnTo>
                  <a:cubicBezTo>
                    <a:pt x="1513" y="3529"/>
                    <a:pt x="2300" y="2742"/>
                    <a:pt x="2300" y="1765"/>
                  </a:cubicBezTo>
                  <a:cubicBezTo>
                    <a:pt x="2300" y="820"/>
                    <a:pt x="1513" y="1"/>
                    <a:pt x="53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4" name="Google Shape;4784;p64"/>
            <p:cNvSpPr/>
            <p:nvPr/>
          </p:nvSpPr>
          <p:spPr>
            <a:xfrm>
              <a:off x="-18770400" y="4263000"/>
              <a:ext cx="55150" cy="66975"/>
            </a:xfrm>
            <a:custGeom>
              <a:rect b="b" l="l" r="r" t="t"/>
              <a:pathLst>
                <a:path extrusionOk="0" h="2679" w="2206">
                  <a:moveTo>
                    <a:pt x="756" y="0"/>
                  </a:moveTo>
                  <a:cubicBezTo>
                    <a:pt x="473" y="0"/>
                    <a:pt x="189" y="95"/>
                    <a:pt x="0" y="252"/>
                  </a:cubicBezTo>
                  <a:cubicBezTo>
                    <a:pt x="882" y="630"/>
                    <a:pt x="1450" y="1513"/>
                    <a:pt x="1450" y="2521"/>
                  </a:cubicBezTo>
                  <a:lnTo>
                    <a:pt x="1450" y="2678"/>
                  </a:lnTo>
                  <a:cubicBezTo>
                    <a:pt x="1891" y="2458"/>
                    <a:pt x="2206" y="1985"/>
                    <a:pt x="2206" y="1450"/>
                  </a:cubicBezTo>
                  <a:cubicBezTo>
                    <a:pt x="2174" y="662"/>
                    <a:pt x="1544" y="0"/>
                    <a:pt x="75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5" name="Google Shape;4785;p64"/>
            <p:cNvSpPr/>
            <p:nvPr/>
          </p:nvSpPr>
          <p:spPr>
            <a:xfrm>
              <a:off x="-18768050" y="4227550"/>
              <a:ext cx="52025" cy="31525"/>
            </a:xfrm>
            <a:custGeom>
              <a:rect b="b" l="l" r="r" t="t"/>
              <a:pathLst>
                <a:path extrusionOk="0" h="1261" w="2081">
                  <a:moveTo>
                    <a:pt x="1009" y="1"/>
                  </a:moveTo>
                  <a:cubicBezTo>
                    <a:pt x="505" y="1"/>
                    <a:pt x="64" y="347"/>
                    <a:pt x="1" y="820"/>
                  </a:cubicBezTo>
                  <a:cubicBezTo>
                    <a:pt x="221" y="757"/>
                    <a:pt x="410" y="725"/>
                    <a:pt x="662" y="725"/>
                  </a:cubicBezTo>
                  <a:cubicBezTo>
                    <a:pt x="1198" y="725"/>
                    <a:pt x="1671" y="946"/>
                    <a:pt x="2080" y="1261"/>
                  </a:cubicBezTo>
                  <a:lnTo>
                    <a:pt x="2080" y="1072"/>
                  </a:lnTo>
                  <a:cubicBezTo>
                    <a:pt x="2080" y="473"/>
                    <a:pt x="1608" y="1"/>
                    <a:pt x="100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6" name="Google Shape;4786;p64"/>
            <p:cNvSpPr/>
            <p:nvPr/>
          </p:nvSpPr>
          <p:spPr>
            <a:xfrm>
              <a:off x="-19000400" y="4262200"/>
              <a:ext cx="106350" cy="52800"/>
            </a:xfrm>
            <a:custGeom>
              <a:rect b="b" l="l" r="r" t="t"/>
              <a:pathLst>
                <a:path extrusionOk="0" h="2112" w="4254">
                  <a:moveTo>
                    <a:pt x="1" y="1"/>
                  </a:moveTo>
                  <a:cubicBezTo>
                    <a:pt x="1" y="1167"/>
                    <a:pt x="946" y="2112"/>
                    <a:pt x="2112" y="2112"/>
                  </a:cubicBezTo>
                  <a:cubicBezTo>
                    <a:pt x="3309" y="2112"/>
                    <a:pt x="4254" y="1230"/>
                    <a:pt x="4254" y="32"/>
                  </a:cubicBezTo>
                  <a:lnTo>
                    <a:pt x="4254" y="32"/>
                  </a:lnTo>
                  <a:cubicBezTo>
                    <a:pt x="3655" y="473"/>
                    <a:pt x="2899" y="757"/>
                    <a:pt x="2112" y="757"/>
                  </a:cubicBezTo>
                  <a:cubicBezTo>
                    <a:pt x="1324" y="757"/>
                    <a:pt x="568" y="473"/>
                    <a:pt x="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7" name="Google Shape;4787;p64"/>
            <p:cNvSpPr/>
            <p:nvPr/>
          </p:nvSpPr>
          <p:spPr>
            <a:xfrm>
              <a:off x="-18912175" y="4173200"/>
              <a:ext cx="18125" cy="35475"/>
            </a:xfrm>
            <a:custGeom>
              <a:rect b="b" l="l" r="r" t="t"/>
              <a:pathLst>
                <a:path extrusionOk="0" h="1419" w="725">
                  <a:moveTo>
                    <a:pt x="378" y="1"/>
                  </a:moveTo>
                  <a:cubicBezTo>
                    <a:pt x="189" y="1"/>
                    <a:pt x="0" y="284"/>
                    <a:pt x="0" y="725"/>
                  </a:cubicBezTo>
                  <a:cubicBezTo>
                    <a:pt x="0" y="1166"/>
                    <a:pt x="189" y="1418"/>
                    <a:pt x="378" y="1418"/>
                  </a:cubicBezTo>
                  <a:cubicBezTo>
                    <a:pt x="536" y="1418"/>
                    <a:pt x="725" y="1166"/>
                    <a:pt x="725" y="725"/>
                  </a:cubicBezTo>
                  <a:cubicBezTo>
                    <a:pt x="725" y="284"/>
                    <a:pt x="536" y="1"/>
                    <a:pt x="3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8" name="Google Shape;4788;p64"/>
            <p:cNvSpPr/>
            <p:nvPr/>
          </p:nvSpPr>
          <p:spPr>
            <a:xfrm>
              <a:off x="-19001975" y="4173200"/>
              <a:ext cx="18150" cy="35475"/>
            </a:xfrm>
            <a:custGeom>
              <a:rect b="b" l="l" r="r" t="t"/>
              <a:pathLst>
                <a:path extrusionOk="0" h="1419" w="726">
                  <a:moveTo>
                    <a:pt x="379" y="1"/>
                  </a:moveTo>
                  <a:cubicBezTo>
                    <a:pt x="221" y="1"/>
                    <a:pt x="1" y="284"/>
                    <a:pt x="1" y="725"/>
                  </a:cubicBezTo>
                  <a:cubicBezTo>
                    <a:pt x="1" y="1166"/>
                    <a:pt x="221" y="1418"/>
                    <a:pt x="379" y="1418"/>
                  </a:cubicBezTo>
                  <a:cubicBezTo>
                    <a:pt x="536" y="1418"/>
                    <a:pt x="725" y="1166"/>
                    <a:pt x="725" y="725"/>
                  </a:cubicBezTo>
                  <a:cubicBezTo>
                    <a:pt x="725" y="284"/>
                    <a:pt x="536" y="1"/>
                    <a:pt x="37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9" name="Google Shape;4789;p64"/>
            <p:cNvSpPr/>
            <p:nvPr/>
          </p:nvSpPr>
          <p:spPr>
            <a:xfrm>
              <a:off x="-19020075" y="4084200"/>
              <a:ext cx="143375" cy="178025"/>
            </a:xfrm>
            <a:custGeom>
              <a:rect b="b" l="l" r="r" t="t"/>
              <a:pathLst>
                <a:path extrusionOk="0" h="7121" w="5735">
                  <a:moveTo>
                    <a:pt x="1418" y="1"/>
                  </a:moveTo>
                  <a:cubicBezTo>
                    <a:pt x="630" y="1"/>
                    <a:pt x="0" y="662"/>
                    <a:pt x="0" y="1450"/>
                  </a:cubicBezTo>
                  <a:cubicBezTo>
                    <a:pt x="0" y="1923"/>
                    <a:pt x="221" y="2301"/>
                    <a:pt x="567" y="2584"/>
                  </a:cubicBezTo>
                  <a:cubicBezTo>
                    <a:pt x="315" y="2962"/>
                    <a:pt x="95" y="3435"/>
                    <a:pt x="32" y="3907"/>
                  </a:cubicBezTo>
                  <a:cubicBezTo>
                    <a:pt x="158" y="3277"/>
                    <a:pt x="536" y="2868"/>
                    <a:pt x="1040" y="2868"/>
                  </a:cubicBezTo>
                  <a:cubicBezTo>
                    <a:pt x="1638" y="2868"/>
                    <a:pt x="2111" y="3498"/>
                    <a:pt x="2111" y="4285"/>
                  </a:cubicBezTo>
                  <a:cubicBezTo>
                    <a:pt x="2111" y="5073"/>
                    <a:pt x="1638" y="5703"/>
                    <a:pt x="1040" y="5703"/>
                  </a:cubicBezTo>
                  <a:cubicBezTo>
                    <a:pt x="567" y="5703"/>
                    <a:pt x="158" y="5262"/>
                    <a:pt x="32" y="4632"/>
                  </a:cubicBezTo>
                  <a:lnTo>
                    <a:pt x="32" y="4632"/>
                  </a:lnTo>
                  <a:cubicBezTo>
                    <a:pt x="189" y="6050"/>
                    <a:pt x="1418" y="7121"/>
                    <a:pt x="2867" y="7121"/>
                  </a:cubicBezTo>
                  <a:cubicBezTo>
                    <a:pt x="4316" y="7121"/>
                    <a:pt x="5514" y="6018"/>
                    <a:pt x="5703" y="4632"/>
                  </a:cubicBezTo>
                  <a:lnTo>
                    <a:pt x="5703" y="4632"/>
                  </a:lnTo>
                  <a:cubicBezTo>
                    <a:pt x="5577" y="5262"/>
                    <a:pt x="5199" y="5703"/>
                    <a:pt x="4694" y="5703"/>
                  </a:cubicBezTo>
                  <a:cubicBezTo>
                    <a:pt x="4096" y="5703"/>
                    <a:pt x="3623" y="5073"/>
                    <a:pt x="3623" y="4285"/>
                  </a:cubicBezTo>
                  <a:cubicBezTo>
                    <a:pt x="3623" y="3498"/>
                    <a:pt x="4096" y="2868"/>
                    <a:pt x="4694" y="2868"/>
                  </a:cubicBezTo>
                  <a:cubicBezTo>
                    <a:pt x="5199" y="2868"/>
                    <a:pt x="5577" y="3277"/>
                    <a:pt x="5703" y="3907"/>
                  </a:cubicBezTo>
                  <a:cubicBezTo>
                    <a:pt x="5608" y="3403"/>
                    <a:pt x="5419" y="2962"/>
                    <a:pt x="5136" y="2584"/>
                  </a:cubicBezTo>
                  <a:cubicBezTo>
                    <a:pt x="5514" y="2301"/>
                    <a:pt x="5734" y="1923"/>
                    <a:pt x="5734" y="1450"/>
                  </a:cubicBezTo>
                  <a:cubicBezTo>
                    <a:pt x="5734" y="662"/>
                    <a:pt x="5104" y="1"/>
                    <a:pt x="4316" y="1"/>
                  </a:cubicBezTo>
                  <a:cubicBezTo>
                    <a:pt x="4127" y="1"/>
                    <a:pt x="3970" y="127"/>
                    <a:pt x="3970" y="347"/>
                  </a:cubicBezTo>
                  <a:cubicBezTo>
                    <a:pt x="3970" y="536"/>
                    <a:pt x="4127" y="694"/>
                    <a:pt x="4316" y="694"/>
                  </a:cubicBezTo>
                  <a:cubicBezTo>
                    <a:pt x="4726" y="694"/>
                    <a:pt x="5041" y="1040"/>
                    <a:pt x="5041" y="1450"/>
                  </a:cubicBezTo>
                  <a:cubicBezTo>
                    <a:pt x="5041" y="1702"/>
                    <a:pt x="4883" y="1954"/>
                    <a:pt x="4631" y="2080"/>
                  </a:cubicBezTo>
                  <a:cubicBezTo>
                    <a:pt x="4159" y="1670"/>
                    <a:pt x="3529" y="1450"/>
                    <a:pt x="2867" y="1450"/>
                  </a:cubicBezTo>
                  <a:cubicBezTo>
                    <a:pt x="2206" y="1450"/>
                    <a:pt x="1607" y="1670"/>
                    <a:pt x="1103" y="2080"/>
                  </a:cubicBezTo>
                  <a:cubicBezTo>
                    <a:pt x="851" y="1954"/>
                    <a:pt x="693" y="1702"/>
                    <a:pt x="693" y="1450"/>
                  </a:cubicBezTo>
                  <a:cubicBezTo>
                    <a:pt x="693" y="1040"/>
                    <a:pt x="1008" y="694"/>
                    <a:pt x="1418" y="694"/>
                  </a:cubicBezTo>
                  <a:cubicBezTo>
                    <a:pt x="1607" y="694"/>
                    <a:pt x="1764" y="536"/>
                    <a:pt x="1764" y="347"/>
                  </a:cubicBezTo>
                  <a:cubicBezTo>
                    <a:pt x="1764" y="127"/>
                    <a:pt x="1607" y="1"/>
                    <a:pt x="141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90" name="Google Shape;4790;p64"/>
          <p:cNvGrpSpPr/>
          <p:nvPr/>
        </p:nvGrpSpPr>
        <p:grpSpPr>
          <a:xfrm>
            <a:off x="6409365" y="1990550"/>
            <a:ext cx="250953" cy="284828"/>
            <a:chOff x="-17149475" y="3309200"/>
            <a:chExt cx="268600" cy="304825"/>
          </a:xfrm>
        </p:grpSpPr>
        <p:sp>
          <p:nvSpPr>
            <p:cNvPr id="4791" name="Google Shape;4791;p64"/>
            <p:cNvSpPr/>
            <p:nvPr/>
          </p:nvSpPr>
          <p:spPr>
            <a:xfrm>
              <a:off x="-17021100" y="3309200"/>
              <a:ext cx="102425" cy="72475"/>
            </a:xfrm>
            <a:custGeom>
              <a:rect b="b" l="l" r="r" t="t"/>
              <a:pathLst>
                <a:path extrusionOk="0" h="2899" w="4097">
                  <a:moveTo>
                    <a:pt x="1639" y="0"/>
                  </a:moveTo>
                  <a:cubicBezTo>
                    <a:pt x="914" y="0"/>
                    <a:pt x="284" y="441"/>
                    <a:pt x="1" y="1071"/>
                  </a:cubicBezTo>
                  <a:cubicBezTo>
                    <a:pt x="631" y="1418"/>
                    <a:pt x="1103" y="2111"/>
                    <a:pt x="1230" y="2898"/>
                  </a:cubicBezTo>
                  <a:cubicBezTo>
                    <a:pt x="1356" y="2867"/>
                    <a:pt x="1482" y="2835"/>
                    <a:pt x="1639" y="2835"/>
                  </a:cubicBezTo>
                  <a:cubicBezTo>
                    <a:pt x="2994" y="2835"/>
                    <a:pt x="4096" y="1733"/>
                    <a:pt x="4096" y="347"/>
                  </a:cubicBezTo>
                  <a:cubicBezTo>
                    <a:pt x="4096" y="158"/>
                    <a:pt x="3939" y="0"/>
                    <a:pt x="375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2" name="Google Shape;4792;p64"/>
            <p:cNvSpPr/>
            <p:nvPr/>
          </p:nvSpPr>
          <p:spPr>
            <a:xfrm>
              <a:off x="-17149475" y="3346200"/>
              <a:ext cx="268600" cy="267825"/>
            </a:xfrm>
            <a:custGeom>
              <a:rect b="b" l="l" r="r" t="t"/>
              <a:pathLst>
                <a:path extrusionOk="0" h="10713" w="10744">
                  <a:moveTo>
                    <a:pt x="3939" y="1"/>
                  </a:moveTo>
                  <a:cubicBezTo>
                    <a:pt x="3718" y="1"/>
                    <a:pt x="3561" y="158"/>
                    <a:pt x="3561" y="379"/>
                  </a:cubicBezTo>
                  <a:cubicBezTo>
                    <a:pt x="3561" y="568"/>
                    <a:pt x="3718" y="725"/>
                    <a:pt x="3939" y="725"/>
                  </a:cubicBezTo>
                  <a:cubicBezTo>
                    <a:pt x="4506" y="725"/>
                    <a:pt x="4978" y="1198"/>
                    <a:pt x="4978" y="1797"/>
                  </a:cubicBezTo>
                  <a:lnTo>
                    <a:pt x="4978" y="2364"/>
                  </a:lnTo>
                  <a:cubicBezTo>
                    <a:pt x="4569" y="2206"/>
                    <a:pt x="4096" y="2143"/>
                    <a:pt x="3592" y="2143"/>
                  </a:cubicBezTo>
                  <a:cubicBezTo>
                    <a:pt x="1418" y="2143"/>
                    <a:pt x="1" y="3561"/>
                    <a:pt x="1" y="5735"/>
                  </a:cubicBezTo>
                  <a:cubicBezTo>
                    <a:pt x="1" y="8034"/>
                    <a:pt x="1576" y="10712"/>
                    <a:pt x="3592" y="10712"/>
                  </a:cubicBezTo>
                  <a:cubicBezTo>
                    <a:pt x="3813" y="10712"/>
                    <a:pt x="4002" y="10681"/>
                    <a:pt x="4254" y="10649"/>
                  </a:cubicBezTo>
                  <a:cubicBezTo>
                    <a:pt x="4632" y="10523"/>
                    <a:pt x="5002" y="10460"/>
                    <a:pt x="5372" y="10460"/>
                  </a:cubicBezTo>
                  <a:cubicBezTo>
                    <a:pt x="5742" y="10460"/>
                    <a:pt x="6112" y="10523"/>
                    <a:pt x="6491" y="10649"/>
                  </a:cubicBezTo>
                  <a:cubicBezTo>
                    <a:pt x="6680" y="10712"/>
                    <a:pt x="6932" y="10712"/>
                    <a:pt x="7152" y="10712"/>
                  </a:cubicBezTo>
                  <a:cubicBezTo>
                    <a:pt x="9168" y="10712"/>
                    <a:pt x="10744" y="8034"/>
                    <a:pt x="10744" y="5735"/>
                  </a:cubicBezTo>
                  <a:cubicBezTo>
                    <a:pt x="10649" y="3529"/>
                    <a:pt x="9294" y="2143"/>
                    <a:pt x="7121" y="2143"/>
                  </a:cubicBezTo>
                  <a:cubicBezTo>
                    <a:pt x="6617" y="2143"/>
                    <a:pt x="6144" y="2206"/>
                    <a:pt x="5703" y="2364"/>
                  </a:cubicBezTo>
                  <a:lnTo>
                    <a:pt x="5703" y="1797"/>
                  </a:lnTo>
                  <a:cubicBezTo>
                    <a:pt x="5703" y="788"/>
                    <a:pt x="4915" y="1"/>
                    <a:pt x="393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93" name="Google Shape;4793;p64"/>
          <p:cNvGrpSpPr/>
          <p:nvPr/>
        </p:nvGrpSpPr>
        <p:grpSpPr>
          <a:xfrm>
            <a:off x="6403139" y="2440861"/>
            <a:ext cx="278054" cy="260032"/>
            <a:chOff x="-17168375" y="3692750"/>
            <a:chExt cx="304050" cy="284375"/>
          </a:xfrm>
        </p:grpSpPr>
        <p:sp>
          <p:nvSpPr>
            <p:cNvPr id="4794" name="Google Shape;4794;p64"/>
            <p:cNvSpPr/>
            <p:nvPr/>
          </p:nvSpPr>
          <p:spPr>
            <a:xfrm>
              <a:off x="-16963600" y="3694325"/>
              <a:ext cx="99275" cy="92175"/>
            </a:xfrm>
            <a:custGeom>
              <a:rect b="b" l="l" r="r" t="t"/>
              <a:pathLst>
                <a:path extrusionOk="0" h="3687" w="3971">
                  <a:moveTo>
                    <a:pt x="1859" y="1"/>
                  </a:moveTo>
                  <a:cubicBezTo>
                    <a:pt x="1072" y="1"/>
                    <a:pt x="379" y="410"/>
                    <a:pt x="1" y="1041"/>
                  </a:cubicBezTo>
                  <a:cubicBezTo>
                    <a:pt x="1387" y="1482"/>
                    <a:pt x="2553" y="2458"/>
                    <a:pt x="3277" y="3687"/>
                  </a:cubicBezTo>
                  <a:cubicBezTo>
                    <a:pt x="3687" y="3277"/>
                    <a:pt x="3970" y="2710"/>
                    <a:pt x="3970" y="2112"/>
                  </a:cubicBezTo>
                  <a:cubicBezTo>
                    <a:pt x="3970" y="915"/>
                    <a:pt x="3025" y="1"/>
                    <a:pt x="185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5" name="Google Shape;4795;p64"/>
            <p:cNvSpPr/>
            <p:nvPr/>
          </p:nvSpPr>
          <p:spPr>
            <a:xfrm>
              <a:off x="-17102225" y="3817525"/>
              <a:ext cx="61475" cy="69650"/>
            </a:xfrm>
            <a:custGeom>
              <a:rect b="b" l="l" r="r" t="t"/>
              <a:pathLst>
                <a:path extrusionOk="0" h="2786" w="2459">
                  <a:moveTo>
                    <a:pt x="1293" y="1437"/>
                  </a:moveTo>
                  <a:cubicBezTo>
                    <a:pt x="1482" y="1437"/>
                    <a:pt x="1639" y="1594"/>
                    <a:pt x="1639" y="1783"/>
                  </a:cubicBezTo>
                  <a:cubicBezTo>
                    <a:pt x="1639" y="2004"/>
                    <a:pt x="1482" y="2161"/>
                    <a:pt x="1293" y="2161"/>
                  </a:cubicBezTo>
                  <a:cubicBezTo>
                    <a:pt x="1103" y="2161"/>
                    <a:pt x="946" y="2004"/>
                    <a:pt x="946" y="1783"/>
                  </a:cubicBezTo>
                  <a:cubicBezTo>
                    <a:pt x="946" y="1594"/>
                    <a:pt x="1103" y="1437"/>
                    <a:pt x="1293" y="1437"/>
                  </a:cubicBezTo>
                  <a:close/>
                  <a:moveTo>
                    <a:pt x="1452" y="0"/>
                  </a:moveTo>
                  <a:cubicBezTo>
                    <a:pt x="939" y="0"/>
                    <a:pt x="434" y="473"/>
                    <a:pt x="221" y="1059"/>
                  </a:cubicBezTo>
                  <a:cubicBezTo>
                    <a:pt x="1" y="1720"/>
                    <a:pt x="158" y="2539"/>
                    <a:pt x="725" y="2729"/>
                  </a:cubicBezTo>
                  <a:cubicBezTo>
                    <a:pt x="818" y="2768"/>
                    <a:pt x="916" y="2786"/>
                    <a:pt x="1017" y="2786"/>
                  </a:cubicBezTo>
                  <a:cubicBezTo>
                    <a:pt x="1157" y="2786"/>
                    <a:pt x="1304" y="2752"/>
                    <a:pt x="1450" y="2697"/>
                  </a:cubicBezTo>
                  <a:cubicBezTo>
                    <a:pt x="1576" y="2508"/>
                    <a:pt x="1734" y="2287"/>
                    <a:pt x="1923" y="2098"/>
                  </a:cubicBezTo>
                  <a:cubicBezTo>
                    <a:pt x="1986" y="2004"/>
                    <a:pt x="2112" y="1909"/>
                    <a:pt x="2206" y="1846"/>
                  </a:cubicBezTo>
                  <a:cubicBezTo>
                    <a:pt x="2458" y="1153"/>
                    <a:pt x="2364" y="271"/>
                    <a:pt x="1734" y="51"/>
                  </a:cubicBezTo>
                  <a:cubicBezTo>
                    <a:pt x="1641" y="16"/>
                    <a:pt x="1546" y="0"/>
                    <a:pt x="145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6" name="Google Shape;4796;p64"/>
            <p:cNvSpPr/>
            <p:nvPr/>
          </p:nvSpPr>
          <p:spPr>
            <a:xfrm>
              <a:off x="-17064400" y="3870925"/>
              <a:ext cx="93750" cy="106200"/>
            </a:xfrm>
            <a:custGeom>
              <a:rect b="b" l="l" r="r" t="t"/>
              <a:pathLst>
                <a:path extrusionOk="0" h="4248" w="3750">
                  <a:moveTo>
                    <a:pt x="1992" y="0"/>
                  </a:moveTo>
                  <a:cubicBezTo>
                    <a:pt x="1596" y="0"/>
                    <a:pt x="1195" y="152"/>
                    <a:pt x="945" y="435"/>
                  </a:cubicBezTo>
                  <a:cubicBezTo>
                    <a:pt x="221" y="1286"/>
                    <a:pt x="0" y="1727"/>
                    <a:pt x="284" y="4090"/>
                  </a:cubicBezTo>
                  <a:cubicBezTo>
                    <a:pt x="567" y="4216"/>
                    <a:pt x="914" y="4247"/>
                    <a:pt x="1229" y="4247"/>
                  </a:cubicBezTo>
                  <a:lnTo>
                    <a:pt x="1575" y="4247"/>
                  </a:lnTo>
                  <a:lnTo>
                    <a:pt x="1575" y="2609"/>
                  </a:lnTo>
                  <a:lnTo>
                    <a:pt x="1008" y="2010"/>
                  </a:lnTo>
                  <a:cubicBezTo>
                    <a:pt x="914" y="1947"/>
                    <a:pt x="882" y="1853"/>
                    <a:pt x="882" y="1790"/>
                  </a:cubicBezTo>
                  <a:cubicBezTo>
                    <a:pt x="882" y="1191"/>
                    <a:pt x="1355" y="719"/>
                    <a:pt x="1953" y="719"/>
                  </a:cubicBezTo>
                  <a:cubicBezTo>
                    <a:pt x="2552" y="719"/>
                    <a:pt x="3025" y="1191"/>
                    <a:pt x="3025" y="1790"/>
                  </a:cubicBezTo>
                  <a:cubicBezTo>
                    <a:pt x="3025" y="1853"/>
                    <a:pt x="2962" y="1979"/>
                    <a:pt x="2898" y="2010"/>
                  </a:cubicBezTo>
                  <a:lnTo>
                    <a:pt x="2300" y="2609"/>
                  </a:lnTo>
                  <a:lnTo>
                    <a:pt x="2300" y="4247"/>
                  </a:lnTo>
                  <a:lnTo>
                    <a:pt x="2489" y="4247"/>
                  </a:lnTo>
                  <a:cubicBezTo>
                    <a:pt x="2930" y="4247"/>
                    <a:pt x="3277" y="4216"/>
                    <a:pt x="3655" y="4090"/>
                  </a:cubicBezTo>
                  <a:cubicBezTo>
                    <a:pt x="3749" y="2483"/>
                    <a:pt x="3749" y="1664"/>
                    <a:pt x="3434" y="1065"/>
                  </a:cubicBezTo>
                  <a:cubicBezTo>
                    <a:pt x="3308" y="845"/>
                    <a:pt x="3119" y="593"/>
                    <a:pt x="2930" y="372"/>
                  </a:cubicBezTo>
                  <a:cubicBezTo>
                    <a:pt x="2693" y="120"/>
                    <a:pt x="2344" y="0"/>
                    <a:pt x="199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7" name="Google Shape;4797;p64"/>
            <p:cNvSpPr/>
            <p:nvPr/>
          </p:nvSpPr>
          <p:spPr>
            <a:xfrm>
              <a:off x="-17025025" y="3907200"/>
              <a:ext cx="15775" cy="13200"/>
            </a:xfrm>
            <a:custGeom>
              <a:rect b="b" l="l" r="r" t="t"/>
              <a:pathLst>
                <a:path extrusionOk="0" h="528" w="631">
                  <a:moveTo>
                    <a:pt x="327" y="0"/>
                  </a:moveTo>
                  <a:cubicBezTo>
                    <a:pt x="189" y="0"/>
                    <a:pt x="48" y="71"/>
                    <a:pt x="0" y="213"/>
                  </a:cubicBezTo>
                  <a:lnTo>
                    <a:pt x="315" y="528"/>
                  </a:lnTo>
                  <a:lnTo>
                    <a:pt x="630" y="213"/>
                  </a:lnTo>
                  <a:cubicBezTo>
                    <a:pt x="599" y="71"/>
                    <a:pt x="465" y="0"/>
                    <a:pt x="32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8" name="Google Shape;4798;p64"/>
            <p:cNvSpPr/>
            <p:nvPr/>
          </p:nvSpPr>
          <p:spPr>
            <a:xfrm>
              <a:off x="-16995100" y="3817825"/>
              <a:ext cx="63025" cy="69900"/>
            </a:xfrm>
            <a:custGeom>
              <a:rect b="b" l="l" r="r" t="t"/>
              <a:pathLst>
                <a:path extrusionOk="0" h="2796" w="2521">
                  <a:moveTo>
                    <a:pt x="1292" y="1425"/>
                  </a:moveTo>
                  <a:cubicBezTo>
                    <a:pt x="1481" y="1425"/>
                    <a:pt x="1670" y="1582"/>
                    <a:pt x="1670" y="1771"/>
                  </a:cubicBezTo>
                  <a:cubicBezTo>
                    <a:pt x="1639" y="1992"/>
                    <a:pt x="1481" y="2149"/>
                    <a:pt x="1292" y="2149"/>
                  </a:cubicBezTo>
                  <a:cubicBezTo>
                    <a:pt x="1103" y="2149"/>
                    <a:pt x="946" y="1992"/>
                    <a:pt x="946" y="1771"/>
                  </a:cubicBezTo>
                  <a:cubicBezTo>
                    <a:pt x="946" y="1582"/>
                    <a:pt x="1103" y="1425"/>
                    <a:pt x="1292" y="1425"/>
                  </a:cubicBezTo>
                  <a:close/>
                  <a:moveTo>
                    <a:pt x="1017" y="0"/>
                  </a:moveTo>
                  <a:cubicBezTo>
                    <a:pt x="931" y="0"/>
                    <a:pt x="844" y="12"/>
                    <a:pt x="757" y="39"/>
                  </a:cubicBezTo>
                  <a:cubicBezTo>
                    <a:pt x="158" y="259"/>
                    <a:pt x="0" y="1047"/>
                    <a:pt x="190" y="1708"/>
                  </a:cubicBezTo>
                  <a:cubicBezTo>
                    <a:pt x="347" y="1771"/>
                    <a:pt x="505" y="1897"/>
                    <a:pt x="631" y="2023"/>
                  </a:cubicBezTo>
                  <a:cubicBezTo>
                    <a:pt x="851" y="2244"/>
                    <a:pt x="1072" y="2496"/>
                    <a:pt x="1229" y="2748"/>
                  </a:cubicBezTo>
                  <a:cubicBezTo>
                    <a:pt x="1308" y="2780"/>
                    <a:pt x="1395" y="2795"/>
                    <a:pt x="1481" y="2795"/>
                  </a:cubicBezTo>
                  <a:cubicBezTo>
                    <a:pt x="1568" y="2795"/>
                    <a:pt x="1654" y="2780"/>
                    <a:pt x="1733" y="2748"/>
                  </a:cubicBezTo>
                  <a:cubicBezTo>
                    <a:pt x="2269" y="2527"/>
                    <a:pt x="2521" y="1771"/>
                    <a:pt x="2237" y="1047"/>
                  </a:cubicBezTo>
                  <a:cubicBezTo>
                    <a:pt x="2047" y="477"/>
                    <a:pt x="1553" y="0"/>
                    <a:pt x="101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9" name="Google Shape;4799;p64"/>
            <p:cNvSpPr/>
            <p:nvPr/>
          </p:nvSpPr>
          <p:spPr>
            <a:xfrm>
              <a:off x="-17150275" y="3728200"/>
              <a:ext cx="267825" cy="236300"/>
            </a:xfrm>
            <a:custGeom>
              <a:rect b="b" l="l" r="r" t="t"/>
              <a:pathLst>
                <a:path extrusionOk="0" h="9452" w="10713">
                  <a:moveTo>
                    <a:pt x="5325" y="1"/>
                  </a:moveTo>
                  <a:cubicBezTo>
                    <a:pt x="2395" y="1"/>
                    <a:pt x="1" y="2269"/>
                    <a:pt x="1" y="5010"/>
                  </a:cubicBezTo>
                  <a:cubicBezTo>
                    <a:pt x="1" y="6900"/>
                    <a:pt x="1135" y="8601"/>
                    <a:pt x="2899" y="9452"/>
                  </a:cubicBezTo>
                  <a:cubicBezTo>
                    <a:pt x="2773" y="8412"/>
                    <a:pt x="2773" y="7688"/>
                    <a:pt x="2994" y="7089"/>
                  </a:cubicBezTo>
                  <a:lnTo>
                    <a:pt x="2931" y="7089"/>
                  </a:lnTo>
                  <a:cubicBezTo>
                    <a:pt x="2742" y="7089"/>
                    <a:pt x="2584" y="7058"/>
                    <a:pt x="2427" y="7026"/>
                  </a:cubicBezTo>
                  <a:cubicBezTo>
                    <a:pt x="1482" y="6680"/>
                    <a:pt x="1104" y="5482"/>
                    <a:pt x="1482" y="4380"/>
                  </a:cubicBezTo>
                  <a:cubicBezTo>
                    <a:pt x="1822" y="3490"/>
                    <a:pt x="2596" y="2883"/>
                    <a:pt x="3390" y="2883"/>
                  </a:cubicBezTo>
                  <a:cubicBezTo>
                    <a:pt x="3553" y="2883"/>
                    <a:pt x="3716" y="2909"/>
                    <a:pt x="3876" y="2962"/>
                  </a:cubicBezTo>
                  <a:cubicBezTo>
                    <a:pt x="4601" y="3214"/>
                    <a:pt x="5105" y="4002"/>
                    <a:pt x="4947" y="5041"/>
                  </a:cubicBezTo>
                  <a:cubicBezTo>
                    <a:pt x="5073" y="5010"/>
                    <a:pt x="5231" y="5010"/>
                    <a:pt x="5388" y="5010"/>
                  </a:cubicBezTo>
                  <a:cubicBezTo>
                    <a:pt x="5451" y="5010"/>
                    <a:pt x="5546" y="5010"/>
                    <a:pt x="5672" y="5041"/>
                  </a:cubicBezTo>
                  <a:cubicBezTo>
                    <a:pt x="5546" y="4002"/>
                    <a:pt x="6018" y="3246"/>
                    <a:pt x="6712" y="2962"/>
                  </a:cubicBezTo>
                  <a:cubicBezTo>
                    <a:pt x="6883" y="2899"/>
                    <a:pt x="7058" y="2870"/>
                    <a:pt x="7233" y="2870"/>
                  </a:cubicBezTo>
                  <a:cubicBezTo>
                    <a:pt x="8023" y="2870"/>
                    <a:pt x="8802" y="3477"/>
                    <a:pt x="9137" y="4380"/>
                  </a:cubicBezTo>
                  <a:cubicBezTo>
                    <a:pt x="9515" y="5482"/>
                    <a:pt x="9074" y="6680"/>
                    <a:pt x="8161" y="7026"/>
                  </a:cubicBezTo>
                  <a:cubicBezTo>
                    <a:pt x="8003" y="7058"/>
                    <a:pt x="7877" y="7089"/>
                    <a:pt x="7751" y="7089"/>
                  </a:cubicBezTo>
                  <a:cubicBezTo>
                    <a:pt x="7909" y="7688"/>
                    <a:pt x="7909" y="8444"/>
                    <a:pt x="7783" y="9452"/>
                  </a:cubicBezTo>
                  <a:cubicBezTo>
                    <a:pt x="9547" y="8633"/>
                    <a:pt x="10713" y="6900"/>
                    <a:pt x="10713" y="5010"/>
                  </a:cubicBezTo>
                  <a:cubicBezTo>
                    <a:pt x="10681" y="2269"/>
                    <a:pt x="8287" y="1"/>
                    <a:pt x="532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0" name="Google Shape;4800;p64"/>
            <p:cNvSpPr/>
            <p:nvPr/>
          </p:nvSpPr>
          <p:spPr>
            <a:xfrm>
              <a:off x="-17168375" y="3692750"/>
              <a:ext cx="99250" cy="92975"/>
            </a:xfrm>
            <a:custGeom>
              <a:rect b="b" l="l" r="r" t="t"/>
              <a:pathLst>
                <a:path extrusionOk="0" h="3719" w="3970">
                  <a:moveTo>
                    <a:pt x="2111" y="1"/>
                  </a:moveTo>
                  <a:cubicBezTo>
                    <a:pt x="946" y="1"/>
                    <a:pt x="0" y="946"/>
                    <a:pt x="0" y="2143"/>
                  </a:cubicBezTo>
                  <a:cubicBezTo>
                    <a:pt x="0" y="2773"/>
                    <a:pt x="284" y="3309"/>
                    <a:pt x="693" y="3718"/>
                  </a:cubicBezTo>
                  <a:cubicBezTo>
                    <a:pt x="1418" y="2521"/>
                    <a:pt x="2552" y="1545"/>
                    <a:pt x="3970" y="1072"/>
                  </a:cubicBezTo>
                  <a:cubicBezTo>
                    <a:pt x="3623" y="442"/>
                    <a:pt x="2899" y="1"/>
                    <a:pt x="211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01" name="Google Shape;4801;p64"/>
          <p:cNvGrpSpPr/>
          <p:nvPr/>
        </p:nvGrpSpPr>
        <p:grpSpPr>
          <a:xfrm>
            <a:off x="6398087" y="2864800"/>
            <a:ext cx="283888" cy="279513"/>
            <a:chOff x="-17170750" y="4058800"/>
            <a:chExt cx="308775" cy="304050"/>
          </a:xfrm>
        </p:grpSpPr>
        <p:sp>
          <p:nvSpPr>
            <p:cNvPr id="4802" name="Google Shape;4802;p64"/>
            <p:cNvSpPr/>
            <p:nvPr/>
          </p:nvSpPr>
          <p:spPr>
            <a:xfrm>
              <a:off x="-17041575" y="4058800"/>
              <a:ext cx="49650" cy="49850"/>
            </a:xfrm>
            <a:custGeom>
              <a:rect b="b" l="l" r="r" t="t"/>
              <a:pathLst>
                <a:path extrusionOk="0" h="1994" w="1986">
                  <a:moveTo>
                    <a:pt x="989" y="1"/>
                  </a:moveTo>
                  <a:cubicBezTo>
                    <a:pt x="859" y="1"/>
                    <a:pt x="725" y="56"/>
                    <a:pt x="662" y="166"/>
                  </a:cubicBezTo>
                  <a:lnTo>
                    <a:pt x="1" y="1521"/>
                  </a:lnTo>
                  <a:lnTo>
                    <a:pt x="32" y="1521"/>
                  </a:lnTo>
                  <a:lnTo>
                    <a:pt x="977" y="1993"/>
                  </a:lnTo>
                  <a:lnTo>
                    <a:pt x="1954" y="1521"/>
                  </a:lnTo>
                  <a:lnTo>
                    <a:pt x="1985" y="1521"/>
                  </a:lnTo>
                  <a:lnTo>
                    <a:pt x="1292" y="166"/>
                  </a:lnTo>
                  <a:cubicBezTo>
                    <a:pt x="1245" y="56"/>
                    <a:pt x="1119" y="1"/>
                    <a:pt x="98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3" name="Google Shape;4803;p64"/>
            <p:cNvSpPr/>
            <p:nvPr/>
          </p:nvSpPr>
          <p:spPr>
            <a:xfrm>
              <a:off x="-17041575" y="4312625"/>
              <a:ext cx="49650" cy="50225"/>
            </a:xfrm>
            <a:custGeom>
              <a:rect b="b" l="l" r="r" t="t"/>
              <a:pathLst>
                <a:path extrusionOk="0" h="2009" w="1986">
                  <a:moveTo>
                    <a:pt x="977" y="0"/>
                  </a:moveTo>
                  <a:lnTo>
                    <a:pt x="32" y="473"/>
                  </a:lnTo>
                  <a:lnTo>
                    <a:pt x="1" y="473"/>
                  </a:lnTo>
                  <a:lnTo>
                    <a:pt x="662" y="1796"/>
                  </a:lnTo>
                  <a:cubicBezTo>
                    <a:pt x="757" y="1938"/>
                    <a:pt x="891" y="2009"/>
                    <a:pt x="1013" y="2009"/>
                  </a:cubicBezTo>
                  <a:cubicBezTo>
                    <a:pt x="1135" y="2009"/>
                    <a:pt x="1245" y="1938"/>
                    <a:pt x="1292" y="1796"/>
                  </a:cubicBezTo>
                  <a:lnTo>
                    <a:pt x="1985" y="473"/>
                  </a:lnTo>
                  <a:lnTo>
                    <a:pt x="1954" y="473"/>
                  </a:lnTo>
                  <a:lnTo>
                    <a:pt x="97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4" name="Google Shape;4804;p64"/>
            <p:cNvSpPr/>
            <p:nvPr/>
          </p:nvSpPr>
          <p:spPr>
            <a:xfrm>
              <a:off x="-17170750" y="4186600"/>
              <a:ext cx="52800" cy="48075"/>
            </a:xfrm>
            <a:custGeom>
              <a:rect b="b" l="l" r="r" t="t"/>
              <a:pathLst>
                <a:path extrusionOk="0" h="1923" w="2112">
                  <a:moveTo>
                    <a:pt x="1639" y="0"/>
                  </a:moveTo>
                  <a:lnTo>
                    <a:pt x="284" y="630"/>
                  </a:lnTo>
                  <a:cubicBezTo>
                    <a:pt x="1" y="788"/>
                    <a:pt x="1" y="1135"/>
                    <a:pt x="284" y="1261"/>
                  </a:cubicBezTo>
                  <a:lnTo>
                    <a:pt x="1639" y="1922"/>
                  </a:lnTo>
                  <a:lnTo>
                    <a:pt x="1639" y="1891"/>
                  </a:lnTo>
                  <a:lnTo>
                    <a:pt x="2112" y="946"/>
                  </a:lnTo>
                  <a:lnTo>
                    <a:pt x="163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5" name="Google Shape;4805;p64"/>
            <p:cNvSpPr/>
            <p:nvPr/>
          </p:nvSpPr>
          <p:spPr>
            <a:xfrm>
              <a:off x="-16914775" y="4185025"/>
              <a:ext cx="52800" cy="49650"/>
            </a:xfrm>
            <a:custGeom>
              <a:rect b="b" l="l" r="r" t="t"/>
              <a:pathLst>
                <a:path extrusionOk="0" h="1986" w="2112">
                  <a:moveTo>
                    <a:pt x="474" y="0"/>
                  </a:moveTo>
                  <a:lnTo>
                    <a:pt x="474" y="63"/>
                  </a:lnTo>
                  <a:lnTo>
                    <a:pt x="1" y="1009"/>
                  </a:lnTo>
                  <a:lnTo>
                    <a:pt x="474" y="1954"/>
                  </a:lnTo>
                  <a:lnTo>
                    <a:pt x="474" y="1985"/>
                  </a:lnTo>
                  <a:lnTo>
                    <a:pt x="1828" y="1324"/>
                  </a:lnTo>
                  <a:cubicBezTo>
                    <a:pt x="2112" y="1198"/>
                    <a:pt x="2112" y="851"/>
                    <a:pt x="1828" y="693"/>
                  </a:cubicBezTo>
                  <a:lnTo>
                    <a:pt x="47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6" name="Google Shape;4806;p64"/>
            <p:cNvSpPr/>
            <p:nvPr/>
          </p:nvSpPr>
          <p:spPr>
            <a:xfrm>
              <a:off x="-17127800" y="4273225"/>
              <a:ext cx="47650" cy="46500"/>
            </a:xfrm>
            <a:custGeom>
              <a:rect b="b" l="l" r="r" t="t"/>
              <a:pathLst>
                <a:path extrusionOk="0" h="1860" w="1906">
                  <a:moveTo>
                    <a:pt x="551" y="1"/>
                  </a:moveTo>
                  <a:lnTo>
                    <a:pt x="79" y="1419"/>
                  </a:lnTo>
                  <a:cubicBezTo>
                    <a:pt x="0" y="1628"/>
                    <a:pt x="183" y="1859"/>
                    <a:pt x="373" y="1859"/>
                  </a:cubicBezTo>
                  <a:cubicBezTo>
                    <a:pt x="412" y="1859"/>
                    <a:pt x="451" y="1850"/>
                    <a:pt x="488" y="1828"/>
                  </a:cubicBezTo>
                  <a:lnTo>
                    <a:pt x="1906" y="1356"/>
                  </a:lnTo>
                  <a:lnTo>
                    <a:pt x="1906" y="1324"/>
                  </a:lnTo>
                  <a:lnTo>
                    <a:pt x="1591" y="347"/>
                  </a:lnTo>
                  <a:lnTo>
                    <a:pt x="58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7" name="Google Shape;4807;p64"/>
            <p:cNvSpPr/>
            <p:nvPr/>
          </p:nvSpPr>
          <p:spPr>
            <a:xfrm>
              <a:off x="-16952575" y="4100775"/>
              <a:ext cx="47675" cy="47250"/>
            </a:xfrm>
            <a:custGeom>
              <a:rect b="b" l="l" r="r" t="t"/>
              <a:pathLst>
                <a:path extrusionOk="0" h="1890" w="1907">
                  <a:moveTo>
                    <a:pt x="1544" y="0"/>
                  </a:moveTo>
                  <a:cubicBezTo>
                    <a:pt x="1503" y="0"/>
                    <a:pt x="1461" y="10"/>
                    <a:pt x="1418" y="31"/>
                  </a:cubicBezTo>
                  <a:lnTo>
                    <a:pt x="1" y="503"/>
                  </a:lnTo>
                  <a:lnTo>
                    <a:pt x="1" y="535"/>
                  </a:lnTo>
                  <a:lnTo>
                    <a:pt x="316" y="1543"/>
                  </a:lnTo>
                  <a:lnTo>
                    <a:pt x="1324" y="1890"/>
                  </a:lnTo>
                  <a:lnTo>
                    <a:pt x="1355" y="1890"/>
                  </a:lnTo>
                  <a:lnTo>
                    <a:pt x="1828" y="472"/>
                  </a:lnTo>
                  <a:cubicBezTo>
                    <a:pt x="1907" y="236"/>
                    <a:pt x="1745" y="0"/>
                    <a:pt x="154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8" name="Google Shape;4808;p64"/>
            <p:cNvSpPr/>
            <p:nvPr/>
          </p:nvSpPr>
          <p:spPr>
            <a:xfrm>
              <a:off x="-16954150" y="4273225"/>
              <a:ext cx="49200" cy="47800"/>
            </a:xfrm>
            <a:custGeom>
              <a:rect b="b" l="l" r="r" t="t"/>
              <a:pathLst>
                <a:path extrusionOk="0" h="1912" w="1968">
                  <a:moveTo>
                    <a:pt x="1387" y="1"/>
                  </a:moveTo>
                  <a:lnTo>
                    <a:pt x="379" y="347"/>
                  </a:lnTo>
                  <a:lnTo>
                    <a:pt x="1" y="1356"/>
                  </a:lnTo>
                  <a:lnTo>
                    <a:pt x="1" y="1419"/>
                  </a:lnTo>
                  <a:lnTo>
                    <a:pt x="1418" y="1891"/>
                  </a:lnTo>
                  <a:cubicBezTo>
                    <a:pt x="1460" y="1905"/>
                    <a:pt x="1501" y="1911"/>
                    <a:pt x="1541" y="1911"/>
                  </a:cubicBezTo>
                  <a:cubicBezTo>
                    <a:pt x="1776" y="1911"/>
                    <a:pt x="1967" y="1692"/>
                    <a:pt x="1860" y="1450"/>
                  </a:cubicBezTo>
                  <a:lnTo>
                    <a:pt x="138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9" name="Google Shape;4809;p64"/>
            <p:cNvSpPr/>
            <p:nvPr/>
          </p:nvSpPr>
          <p:spPr>
            <a:xfrm>
              <a:off x="-17128625" y="4101275"/>
              <a:ext cx="48475" cy="46750"/>
            </a:xfrm>
            <a:custGeom>
              <a:rect b="b" l="l" r="r" t="t"/>
              <a:pathLst>
                <a:path extrusionOk="0" h="1870" w="1939">
                  <a:moveTo>
                    <a:pt x="433" y="0"/>
                  </a:moveTo>
                  <a:cubicBezTo>
                    <a:pt x="209" y="0"/>
                    <a:pt x="0" y="201"/>
                    <a:pt x="112" y="452"/>
                  </a:cubicBezTo>
                  <a:lnTo>
                    <a:pt x="584" y="1870"/>
                  </a:lnTo>
                  <a:lnTo>
                    <a:pt x="1592" y="1523"/>
                  </a:lnTo>
                  <a:lnTo>
                    <a:pt x="1939" y="483"/>
                  </a:lnTo>
                  <a:lnTo>
                    <a:pt x="521" y="11"/>
                  </a:lnTo>
                  <a:cubicBezTo>
                    <a:pt x="492" y="4"/>
                    <a:pt x="462" y="0"/>
                    <a:pt x="43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0" name="Google Shape;4810;p64"/>
            <p:cNvSpPr/>
            <p:nvPr/>
          </p:nvSpPr>
          <p:spPr>
            <a:xfrm>
              <a:off x="-17043150" y="4183450"/>
              <a:ext cx="52800" cy="52800"/>
            </a:xfrm>
            <a:custGeom>
              <a:rect b="b" l="l" r="r" t="t"/>
              <a:pathLst>
                <a:path extrusionOk="0" h="2112" w="2112">
                  <a:moveTo>
                    <a:pt x="1040" y="0"/>
                  </a:moveTo>
                  <a:cubicBezTo>
                    <a:pt x="473" y="0"/>
                    <a:pt x="1" y="473"/>
                    <a:pt x="1" y="1072"/>
                  </a:cubicBezTo>
                  <a:cubicBezTo>
                    <a:pt x="1" y="1639"/>
                    <a:pt x="473" y="2111"/>
                    <a:pt x="1040" y="2111"/>
                  </a:cubicBezTo>
                  <a:cubicBezTo>
                    <a:pt x="1639" y="2111"/>
                    <a:pt x="2112" y="1639"/>
                    <a:pt x="2112" y="1072"/>
                  </a:cubicBezTo>
                  <a:cubicBezTo>
                    <a:pt x="2112" y="504"/>
                    <a:pt x="1639" y="0"/>
                    <a:pt x="104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1" name="Google Shape;4811;p64"/>
            <p:cNvSpPr/>
            <p:nvPr/>
          </p:nvSpPr>
          <p:spPr>
            <a:xfrm>
              <a:off x="-17070725" y="4111975"/>
              <a:ext cx="44925" cy="60475"/>
            </a:xfrm>
            <a:custGeom>
              <a:rect b="b" l="l" r="r" t="t"/>
              <a:pathLst>
                <a:path extrusionOk="0" h="2419" w="1797">
                  <a:moveTo>
                    <a:pt x="722" y="0"/>
                  </a:moveTo>
                  <a:cubicBezTo>
                    <a:pt x="663" y="0"/>
                    <a:pt x="600" y="8"/>
                    <a:pt x="537" y="24"/>
                  </a:cubicBezTo>
                  <a:cubicBezTo>
                    <a:pt x="411" y="55"/>
                    <a:pt x="348" y="150"/>
                    <a:pt x="316" y="244"/>
                  </a:cubicBezTo>
                  <a:lnTo>
                    <a:pt x="1" y="1253"/>
                  </a:lnTo>
                  <a:lnTo>
                    <a:pt x="1167" y="2418"/>
                  </a:lnTo>
                  <a:cubicBezTo>
                    <a:pt x="1356" y="2355"/>
                    <a:pt x="1576" y="2229"/>
                    <a:pt x="1797" y="2198"/>
                  </a:cubicBezTo>
                  <a:lnTo>
                    <a:pt x="1797" y="496"/>
                  </a:lnTo>
                  <a:lnTo>
                    <a:pt x="883" y="24"/>
                  </a:lnTo>
                  <a:cubicBezTo>
                    <a:pt x="836" y="8"/>
                    <a:pt x="781" y="0"/>
                    <a:pt x="72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2" name="Google Shape;4812;p64"/>
            <p:cNvSpPr/>
            <p:nvPr/>
          </p:nvSpPr>
          <p:spPr>
            <a:xfrm>
              <a:off x="-16979350" y="4156675"/>
              <a:ext cx="60675" cy="45700"/>
            </a:xfrm>
            <a:custGeom>
              <a:rect b="b" l="l" r="r" t="t"/>
              <a:pathLst>
                <a:path extrusionOk="0" h="1828" w="2427">
                  <a:moveTo>
                    <a:pt x="1166" y="0"/>
                  </a:moveTo>
                  <a:lnTo>
                    <a:pt x="1" y="1166"/>
                  </a:lnTo>
                  <a:cubicBezTo>
                    <a:pt x="127" y="1386"/>
                    <a:pt x="190" y="1575"/>
                    <a:pt x="284" y="1827"/>
                  </a:cubicBezTo>
                  <a:lnTo>
                    <a:pt x="1954" y="1827"/>
                  </a:lnTo>
                  <a:lnTo>
                    <a:pt x="2426" y="914"/>
                  </a:lnTo>
                  <a:cubicBezTo>
                    <a:pt x="2426" y="756"/>
                    <a:pt x="2426" y="630"/>
                    <a:pt x="2395" y="567"/>
                  </a:cubicBezTo>
                  <a:cubicBezTo>
                    <a:pt x="2363" y="441"/>
                    <a:pt x="2269" y="347"/>
                    <a:pt x="2174" y="315"/>
                  </a:cubicBezTo>
                  <a:lnTo>
                    <a:pt x="116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3" name="Google Shape;4813;p64"/>
            <p:cNvSpPr/>
            <p:nvPr/>
          </p:nvSpPr>
          <p:spPr>
            <a:xfrm>
              <a:off x="-17116400" y="4155875"/>
              <a:ext cx="63050" cy="44125"/>
            </a:xfrm>
            <a:custGeom>
              <a:rect b="b" l="l" r="r" t="t"/>
              <a:pathLst>
                <a:path extrusionOk="0" h="1765" w="2522">
                  <a:moveTo>
                    <a:pt x="1292" y="1"/>
                  </a:moveTo>
                  <a:lnTo>
                    <a:pt x="316" y="316"/>
                  </a:lnTo>
                  <a:cubicBezTo>
                    <a:pt x="190" y="347"/>
                    <a:pt x="127" y="442"/>
                    <a:pt x="95" y="536"/>
                  </a:cubicBezTo>
                  <a:cubicBezTo>
                    <a:pt x="32" y="662"/>
                    <a:pt x="1" y="788"/>
                    <a:pt x="95" y="851"/>
                  </a:cubicBezTo>
                  <a:lnTo>
                    <a:pt x="568" y="1765"/>
                  </a:lnTo>
                  <a:lnTo>
                    <a:pt x="2238" y="1765"/>
                  </a:lnTo>
                  <a:cubicBezTo>
                    <a:pt x="2301" y="1544"/>
                    <a:pt x="2364" y="1324"/>
                    <a:pt x="2521" y="1135"/>
                  </a:cubicBezTo>
                  <a:lnTo>
                    <a:pt x="129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4" name="Google Shape;4814;p64"/>
            <p:cNvSpPr/>
            <p:nvPr/>
          </p:nvSpPr>
          <p:spPr>
            <a:xfrm>
              <a:off x="-17007700" y="4112450"/>
              <a:ext cx="44925" cy="60775"/>
            </a:xfrm>
            <a:custGeom>
              <a:rect b="b" l="l" r="r" t="t"/>
              <a:pathLst>
                <a:path extrusionOk="0" h="2431" w="1797">
                  <a:moveTo>
                    <a:pt x="1042" y="0"/>
                  </a:moveTo>
                  <a:cubicBezTo>
                    <a:pt x="989" y="0"/>
                    <a:pt x="936" y="10"/>
                    <a:pt x="883" y="36"/>
                  </a:cubicBezTo>
                  <a:lnTo>
                    <a:pt x="0" y="509"/>
                  </a:lnTo>
                  <a:lnTo>
                    <a:pt x="0" y="2179"/>
                  </a:lnTo>
                  <a:cubicBezTo>
                    <a:pt x="221" y="2210"/>
                    <a:pt x="410" y="2273"/>
                    <a:pt x="630" y="2431"/>
                  </a:cubicBezTo>
                  <a:lnTo>
                    <a:pt x="1796" y="1265"/>
                  </a:lnTo>
                  <a:lnTo>
                    <a:pt x="1481" y="288"/>
                  </a:lnTo>
                  <a:cubicBezTo>
                    <a:pt x="1450" y="162"/>
                    <a:pt x="1355" y="68"/>
                    <a:pt x="1261" y="36"/>
                  </a:cubicBezTo>
                  <a:cubicBezTo>
                    <a:pt x="1188" y="18"/>
                    <a:pt x="1115" y="0"/>
                    <a:pt x="104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5" name="Google Shape;4815;p64"/>
            <p:cNvSpPr/>
            <p:nvPr/>
          </p:nvSpPr>
          <p:spPr>
            <a:xfrm>
              <a:off x="-17007700" y="4248025"/>
              <a:ext cx="44925" cy="61475"/>
            </a:xfrm>
            <a:custGeom>
              <a:rect b="b" l="l" r="r" t="t"/>
              <a:pathLst>
                <a:path extrusionOk="0" h="2459" w="1797">
                  <a:moveTo>
                    <a:pt x="630" y="1"/>
                  </a:moveTo>
                  <a:cubicBezTo>
                    <a:pt x="473" y="95"/>
                    <a:pt x="221" y="221"/>
                    <a:pt x="0" y="253"/>
                  </a:cubicBezTo>
                  <a:lnTo>
                    <a:pt x="0" y="1954"/>
                  </a:lnTo>
                  <a:lnTo>
                    <a:pt x="883" y="2427"/>
                  </a:lnTo>
                  <a:cubicBezTo>
                    <a:pt x="946" y="2458"/>
                    <a:pt x="1009" y="2458"/>
                    <a:pt x="1040" y="2458"/>
                  </a:cubicBezTo>
                  <a:cubicBezTo>
                    <a:pt x="1135" y="2458"/>
                    <a:pt x="1198" y="2427"/>
                    <a:pt x="1261" y="2364"/>
                  </a:cubicBezTo>
                  <a:cubicBezTo>
                    <a:pt x="1324" y="2332"/>
                    <a:pt x="1450" y="2269"/>
                    <a:pt x="1481" y="2175"/>
                  </a:cubicBezTo>
                  <a:lnTo>
                    <a:pt x="1796" y="1198"/>
                  </a:lnTo>
                  <a:lnTo>
                    <a:pt x="63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6" name="Google Shape;4816;p64"/>
            <p:cNvSpPr/>
            <p:nvPr/>
          </p:nvSpPr>
          <p:spPr>
            <a:xfrm>
              <a:off x="-16980125" y="4219675"/>
              <a:ext cx="61450" cy="45700"/>
            </a:xfrm>
            <a:custGeom>
              <a:rect b="b" l="l" r="r" t="t"/>
              <a:pathLst>
                <a:path extrusionOk="0" h="1828" w="2458">
                  <a:moveTo>
                    <a:pt x="252" y="1"/>
                  </a:moveTo>
                  <a:cubicBezTo>
                    <a:pt x="221" y="253"/>
                    <a:pt x="158" y="442"/>
                    <a:pt x="0" y="631"/>
                  </a:cubicBezTo>
                  <a:lnTo>
                    <a:pt x="1166" y="1828"/>
                  </a:lnTo>
                  <a:lnTo>
                    <a:pt x="2142" y="1513"/>
                  </a:lnTo>
                  <a:cubicBezTo>
                    <a:pt x="2268" y="1450"/>
                    <a:pt x="2363" y="1387"/>
                    <a:pt x="2394" y="1261"/>
                  </a:cubicBezTo>
                  <a:cubicBezTo>
                    <a:pt x="2426" y="1135"/>
                    <a:pt x="2457" y="1009"/>
                    <a:pt x="2394" y="946"/>
                  </a:cubicBezTo>
                  <a:lnTo>
                    <a:pt x="195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7" name="Google Shape;4817;p64"/>
            <p:cNvSpPr/>
            <p:nvPr/>
          </p:nvSpPr>
          <p:spPr>
            <a:xfrm>
              <a:off x="-17070725" y="4247250"/>
              <a:ext cx="44925" cy="61300"/>
            </a:xfrm>
            <a:custGeom>
              <a:rect b="b" l="l" r="r" t="t"/>
              <a:pathLst>
                <a:path extrusionOk="0" h="2452" w="1797">
                  <a:moveTo>
                    <a:pt x="1167" y="0"/>
                  </a:moveTo>
                  <a:lnTo>
                    <a:pt x="1" y="1197"/>
                  </a:lnTo>
                  <a:lnTo>
                    <a:pt x="316" y="2174"/>
                  </a:lnTo>
                  <a:cubicBezTo>
                    <a:pt x="348" y="2300"/>
                    <a:pt x="411" y="2332"/>
                    <a:pt x="505" y="2363"/>
                  </a:cubicBezTo>
                  <a:cubicBezTo>
                    <a:pt x="578" y="2418"/>
                    <a:pt x="641" y="2452"/>
                    <a:pt x="711" y="2452"/>
                  </a:cubicBezTo>
                  <a:cubicBezTo>
                    <a:pt x="762" y="2452"/>
                    <a:pt x="817" y="2434"/>
                    <a:pt x="883" y="2395"/>
                  </a:cubicBezTo>
                  <a:lnTo>
                    <a:pt x="1797" y="1922"/>
                  </a:lnTo>
                  <a:lnTo>
                    <a:pt x="1797" y="284"/>
                  </a:lnTo>
                  <a:cubicBezTo>
                    <a:pt x="1576" y="221"/>
                    <a:pt x="1356" y="158"/>
                    <a:pt x="116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8" name="Google Shape;4818;p64"/>
            <p:cNvSpPr/>
            <p:nvPr/>
          </p:nvSpPr>
          <p:spPr>
            <a:xfrm>
              <a:off x="-17115600" y="4218900"/>
              <a:ext cx="61450" cy="44900"/>
            </a:xfrm>
            <a:custGeom>
              <a:rect b="b" l="l" r="r" t="t"/>
              <a:pathLst>
                <a:path extrusionOk="0" h="1796" w="2458">
                  <a:moveTo>
                    <a:pt x="536" y="0"/>
                  </a:moveTo>
                  <a:lnTo>
                    <a:pt x="536" y="32"/>
                  </a:lnTo>
                  <a:lnTo>
                    <a:pt x="63" y="945"/>
                  </a:lnTo>
                  <a:cubicBezTo>
                    <a:pt x="0" y="1071"/>
                    <a:pt x="0" y="1166"/>
                    <a:pt x="63" y="1260"/>
                  </a:cubicBezTo>
                  <a:cubicBezTo>
                    <a:pt x="95" y="1386"/>
                    <a:pt x="158" y="1449"/>
                    <a:pt x="284" y="1481"/>
                  </a:cubicBezTo>
                  <a:lnTo>
                    <a:pt x="1260" y="1796"/>
                  </a:lnTo>
                  <a:lnTo>
                    <a:pt x="2458" y="630"/>
                  </a:lnTo>
                  <a:cubicBezTo>
                    <a:pt x="2332" y="441"/>
                    <a:pt x="2269" y="221"/>
                    <a:pt x="217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19" name="Google Shape;4819;p64"/>
          <p:cNvGrpSpPr/>
          <p:nvPr/>
        </p:nvGrpSpPr>
        <p:grpSpPr>
          <a:xfrm>
            <a:off x="7710357" y="1994953"/>
            <a:ext cx="278031" cy="275857"/>
            <a:chOff x="-15688425" y="3707725"/>
            <a:chExt cx="304825" cy="302475"/>
          </a:xfrm>
        </p:grpSpPr>
        <p:sp>
          <p:nvSpPr>
            <p:cNvPr id="4820" name="Google Shape;4820;p64"/>
            <p:cNvSpPr/>
            <p:nvPr/>
          </p:nvSpPr>
          <p:spPr>
            <a:xfrm>
              <a:off x="-15687650" y="3884950"/>
              <a:ext cx="304050" cy="125250"/>
            </a:xfrm>
            <a:custGeom>
              <a:rect b="b" l="l" r="r" t="t"/>
              <a:pathLst>
                <a:path extrusionOk="0" h="5010" w="12162">
                  <a:moveTo>
                    <a:pt x="347" y="0"/>
                  </a:moveTo>
                  <a:cubicBezTo>
                    <a:pt x="158" y="0"/>
                    <a:pt x="1" y="158"/>
                    <a:pt x="1" y="347"/>
                  </a:cubicBezTo>
                  <a:cubicBezTo>
                    <a:pt x="1" y="567"/>
                    <a:pt x="158" y="725"/>
                    <a:pt x="347" y="725"/>
                  </a:cubicBezTo>
                  <a:lnTo>
                    <a:pt x="851" y="725"/>
                  </a:lnTo>
                  <a:lnTo>
                    <a:pt x="1481" y="1922"/>
                  </a:lnTo>
                  <a:cubicBezTo>
                    <a:pt x="1576" y="2048"/>
                    <a:pt x="1702" y="2142"/>
                    <a:pt x="1796" y="2142"/>
                  </a:cubicBezTo>
                  <a:lnTo>
                    <a:pt x="3057" y="2142"/>
                  </a:lnTo>
                  <a:lnTo>
                    <a:pt x="3624" y="2835"/>
                  </a:lnTo>
                  <a:lnTo>
                    <a:pt x="6113" y="2835"/>
                  </a:lnTo>
                  <a:cubicBezTo>
                    <a:pt x="6302" y="2835"/>
                    <a:pt x="6459" y="2993"/>
                    <a:pt x="6459" y="3182"/>
                  </a:cubicBezTo>
                  <a:cubicBezTo>
                    <a:pt x="6459" y="3403"/>
                    <a:pt x="6302" y="3560"/>
                    <a:pt x="6113" y="3560"/>
                  </a:cubicBezTo>
                  <a:lnTo>
                    <a:pt x="4128" y="3560"/>
                  </a:lnTo>
                  <a:lnTo>
                    <a:pt x="5073" y="4852"/>
                  </a:lnTo>
                  <a:cubicBezTo>
                    <a:pt x="5168" y="4915"/>
                    <a:pt x="5231" y="5009"/>
                    <a:pt x="5357" y="5009"/>
                  </a:cubicBezTo>
                  <a:lnTo>
                    <a:pt x="6774" y="5009"/>
                  </a:lnTo>
                  <a:cubicBezTo>
                    <a:pt x="6900" y="5009"/>
                    <a:pt x="7058" y="4915"/>
                    <a:pt x="7089" y="4820"/>
                  </a:cubicBezTo>
                  <a:lnTo>
                    <a:pt x="7719" y="3560"/>
                  </a:lnTo>
                  <a:lnTo>
                    <a:pt x="8948" y="3560"/>
                  </a:lnTo>
                  <a:cubicBezTo>
                    <a:pt x="9043" y="3560"/>
                    <a:pt x="9169" y="3497"/>
                    <a:pt x="9200" y="3403"/>
                  </a:cubicBezTo>
                  <a:lnTo>
                    <a:pt x="10145" y="2079"/>
                  </a:lnTo>
                  <a:lnTo>
                    <a:pt x="8948" y="2079"/>
                  </a:lnTo>
                  <a:lnTo>
                    <a:pt x="8948" y="2142"/>
                  </a:lnTo>
                  <a:cubicBezTo>
                    <a:pt x="8728" y="2142"/>
                    <a:pt x="8570" y="1985"/>
                    <a:pt x="8570" y="1764"/>
                  </a:cubicBezTo>
                  <a:cubicBezTo>
                    <a:pt x="8570" y="1575"/>
                    <a:pt x="8728" y="1418"/>
                    <a:pt x="8948" y="1418"/>
                  </a:cubicBezTo>
                  <a:lnTo>
                    <a:pt x="10712" y="1418"/>
                  </a:lnTo>
                  <a:lnTo>
                    <a:pt x="11248" y="725"/>
                  </a:lnTo>
                  <a:lnTo>
                    <a:pt x="11815" y="725"/>
                  </a:lnTo>
                  <a:cubicBezTo>
                    <a:pt x="12004" y="725"/>
                    <a:pt x="12162" y="567"/>
                    <a:pt x="12162" y="347"/>
                  </a:cubicBezTo>
                  <a:cubicBezTo>
                    <a:pt x="12162" y="158"/>
                    <a:pt x="12004" y="0"/>
                    <a:pt x="1181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1" name="Google Shape;4821;p64"/>
            <p:cNvSpPr/>
            <p:nvPr/>
          </p:nvSpPr>
          <p:spPr>
            <a:xfrm>
              <a:off x="-15634875" y="3956600"/>
              <a:ext cx="49650" cy="18150"/>
            </a:xfrm>
            <a:custGeom>
              <a:rect b="b" l="l" r="r" t="t"/>
              <a:pathLst>
                <a:path extrusionOk="0" h="726" w="1986">
                  <a:moveTo>
                    <a:pt x="379" y="1"/>
                  </a:moveTo>
                  <a:cubicBezTo>
                    <a:pt x="158" y="1"/>
                    <a:pt x="1" y="158"/>
                    <a:pt x="1" y="348"/>
                  </a:cubicBezTo>
                  <a:cubicBezTo>
                    <a:pt x="1" y="568"/>
                    <a:pt x="158" y="726"/>
                    <a:pt x="379" y="726"/>
                  </a:cubicBezTo>
                  <a:lnTo>
                    <a:pt x="1985" y="726"/>
                  </a:lnTo>
                  <a:lnTo>
                    <a:pt x="141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2" name="Google Shape;4822;p64"/>
            <p:cNvSpPr/>
            <p:nvPr/>
          </p:nvSpPr>
          <p:spPr>
            <a:xfrm>
              <a:off x="-15434025" y="3920375"/>
              <a:ext cx="31525" cy="18150"/>
            </a:xfrm>
            <a:custGeom>
              <a:rect b="b" l="l" r="r" t="t"/>
              <a:pathLst>
                <a:path extrusionOk="0" h="726" w="1261">
                  <a:moveTo>
                    <a:pt x="567" y="1"/>
                  </a:moveTo>
                  <a:lnTo>
                    <a:pt x="0" y="725"/>
                  </a:lnTo>
                  <a:lnTo>
                    <a:pt x="914" y="725"/>
                  </a:lnTo>
                  <a:cubicBezTo>
                    <a:pt x="1103" y="725"/>
                    <a:pt x="1261" y="568"/>
                    <a:pt x="1261" y="347"/>
                  </a:cubicBezTo>
                  <a:cubicBezTo>
                    <a:pt x="1261" y="158"/>
                    <a:pt x="1103" y="1"/>
                    <a:pt x="91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3" name="Google Shape;4823;p64"/>
            <p:cNvSpPr/>
            <p:nvPr/>
          </p:nvSpPr>
          <p:spPr>
            <a:xfrm>
              <a:off x="-15436400" y="3974725"/>
              <a:ext cx="52800" cy="17350"/>
            </a:xfrm>
            <a:custGeom>
              <a:rect b="b" l="l" r="r" t="t"/>
              <a:pathLst>
                <a:path extrusionOk="0" h="694" w="2112">
                  <a:moveTo>
                    <a:pt x="347" y="1"/>
                  </a:moveTo>
                  <a:cubicBezTo>
                    <a:pt x="158" y="1"/>
                    <a:pt x="1" y="158"/>
                    <a:pt x="1" y="347"/>
                  </a:cubicBezTo>
                  <a:cubicBezTo>
                    <a:pt x="1" y="536"/>
                    <a:pt x="158" y="694"/>
                    <a:pt x="347" y="694"/>
                  </a:cubicBezTo>
                  <a:lnTo>
                    <a:pt x="1765" y="694"/>
                  </a:lnTo>
                  <a:cubicBezTo>
                    <a:pt x="1954" y="694"/>
                    <a:pt x="2112" y="536"/>
                    <a:pt x="2112" y="347"/>
                  </a:cubicBezTo>
                  <a:cubicBezTo>
                    <a:pt x="2112" y="158"/>
                    <a:pt x="1954" y="1"/>
                    <a:pt x="176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4" name="Google Shape;4824;p64"/>
            <p:cNvSpPr/>
            <p:nvPr/>
          </p:nvSpPr>
          <p:spPr>
            <a:xfrm>
              <a:off x="-15688425" y="3992050"/>
              <a:ext cx="54350" cy="18150"/>
            </a:xfrm>
            <a:custGeom>
              <a:rect b="b" l="l" r="r" t="t"/>
              <a:pathLst>
                <a:path extrusionOk="0" h="726" w="2174">
                  <a:moveTo>
                    <a:pt x="347" y="1"/>
                  </a:moveTo>
                  <a:cubicBezTo>
                    <a:pt x="158" y="1"/>
                    <a:pt x="0" y="158"/>
                    <a:pt x="0" y="379"/>
                  </a:cubicBezTo>
                  <a:cubicBezTo>
                    <a:pt x="0" y="568"/>
                    <a:pt x="158" y="725"/>
                    <a:pt x="347" y="725"/>
                  </a:cubicBezTo>
                  <a:lnTo>
                    <a:pt x="1796" y="725"/>
                  </a:lnTo>
                  <a:cubicBezTo>
                    <a:pt x="1985" y="725"/>
                    <a:pt x="2174" y="568"/>
                    <a:pt x="2174" y="379"/>
                  </a:cubicBezTo>
                  <a:cubicBezTo>
                    <a:pt x="2174" y="158"/>
                    <a:pt x="1985" y="1"/>
                    <a:pt x="179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5" name="Google Shape;4825;p64"/>
            <p:cNvSpPr/>
            <p:nvPr/>
          </p:nvSpPr>
          <p:spPr>
            <a:xfrm>
              <a:off x="-15664800" y="3707725"/>
              <a:ext cx="252850" cy="161475"/>
            </a:xfrm>
            <a:custGeom>
              <a:rect b="b" l="l" r="r" t="t"/>
              <a:pathLst>
                <a:path extrusionOk="0" h="6459" w="10114">
                  <a:moveTo>
                    <a:pt x="4443" y="0"/>
                  </a:moveTo>
                  <a:cubicBezTo>
                    <a:pt x="4285" y="0"/>
                    <a:pt x="4159" y="95"/>
                    <a:pt x="4096" y="252"/>
                  </a:cubicBezTo>
                  <a:lnTo>
                    <a:pt x="3686" y="1450"/>
                  </a:lnTo>
                  <a:lnTo>
                    <a:pt x="5136" y="1450"/>
                  </a:lnTo>
                  <a:cubicBezTo>
                    <a:pt x="5356" y="1450"/>
                    <a:pt x="5514" y="1607"/>
                    <a:pt x="5514" y="1828"/>
                  </a:cubicBezTo>
                  <a:cubicBezTo>
                    <a:pt x="5514" y="2017"/>
                    <a:pt x="5356" y="2174"/>
                    <a:pt x="5136" y="2174"/>
                  </a:cubicBezTo>
                  <a:lnTo>
                    <a:pt x="2993" y="2174"/>
                  </a:lnTo>
                  <a:cubicBezTo>
                    <a:pt x="2867" y="2174"/>
                    <a:pt x="2710" y="2237"/>
                    <a:pt x="2678" y="2363"/>
                  </a:cubicBezTo>
                  <a:lnTo>
                    <a:pt x="1985" y="3718"/>
                  </a:lnTo>
                  <a:lnTo>
                    <a:pt x="662" y="4380"/>
                  </a:lnTo>
                  <a:cubicBezTo>
                    <a:pt x="567" y="4411"/>
                    <a:pt x="504" y="4506"/>
                    <a:pt x="473" y="4600"/>
                  </a:cubicBezTo>
                  <a:lnTo>
                    <a:pt x="0" y="6459"/>
                  </a:lnTo>
                  <a:lnTo>
                    <a:pt x="3497" y="6459"/>
                  </a:lnTo>
                  <a:lnTo>
                    <a:pt x="4096" y="3813"/>
                  </a:lnTo>
                  <a:cubicBezTo>
                    <a:pt x="4122" y="3657"/>
                    <a:pt x="4255" y="3544"/>
                    <a:pt x="4406" y="3544"/>
                  </a:cubicBezTo>
                  <a:cubicBezTo>
                    <a:pt x="4439" y="3544"/>
                    <a:pt x="4472" y="3549"/>
                    <a:pt x="4506" y="3560"/>
                  </a:cubicBezTo>
                  <a:cubicBezTo>
                    <a:pt x="4726" y="3592"/>
                    <a:pt x="4821" y="3781"/>
                    <a:pt x="4789" y="3970"/>
                  </a:cubicBezTo>
                  <a:lnTo>
                    <a:pt x="4317" y="6427"/>
                  </a:lnTo>
                  <a:lnTo>
                    <a:pt x="5860" y="6427"/>
                  </a:lnTo>
                  <a:lnTo>
                    <a:pt x="5545" y="5482"/>
                  </a:lnTo>
                  <a:cubicBezTo>
                    <a:pt x="5451" y="5293"/>
                    <a:pt x="5577" y="5073"/>
                    <a:pt x="5766" y="5041"/>
                  </a:cubicBezTo>
                  <a:cubicBezTo>
                    <a:pt x="5811" y="5028"/>
                    <a:pt x="5855" y="5022"/>
                    <a:pt x="5896" y="5022"/>
                  </a:cubicBezTo>
                  <a:cubicBezTo>
                    <a:pt x="6057" y="5022"/>
                    <a:pt x="6182" y="5118"/>
                    <a:pt x="6207" y="5293"/>
                  </a:cubicBezTo>
                  <a:lnTo>
                    <a:pt x="6616" y="6459"/>
                  </a:lnTo>
                  <a:lnTo>
                    <a:pt x="10113" y="6459"/>
                  </a:lnTo>
                  <a:lnTo>
                    <a:pt x="9042" y="3813"/>
                  </a:lnTo>
                  <a:cubicBezTo>
                    <a:pt x="9011" y="3750"/>
                    <a:pt x="8979" y="3655"/>
                    <a:pt x="8885" y="3623"/>
                  </a:cubicBezTo>
                  <a:lnTo>
                    <a:pt x="7562" y="2962"/>
                  </a:lnTo>
                  <a:lnTo>
                    <a:pt x="6175" y="189"/>
                  </a:lnTo>
                  <a:cubicBezTo>
                    <a:pt x="6081" y="95"/>
                    <a:pt x="5986" y="0"/>
                    <a:pt x="586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26" name="Google Shape;4826;p64"/>
          <p:cNvGrpSpPr/>
          <p:nvPr/>
        </p:nvGrpSpPr>
        <p:grpSpPr>
          <a:xfrm>
            <a:off x="2463380" y="1991558"/>
            <a:ext cx="283865" cy="281310"/>
            <a:chOff x="-20572500" y="3319025"/>
            <a:chExt cx="305625" cy="302875"/>
          </a:xfrm>
        </p:grpSpPr>
        <p:sp>
          <p:nvSpPr>
            <p:cNvPr id="4827" name="Google Shape;4827;p64"/>
            <p:cNvSpPr/>
            <p:nvPr/>
          </p:nvSpPr>
          <p:spPr>
            <a:xfrm>
              <a:off x="-20429150" y="3569900"/>
              <a:ext cx="18150" cy="52000"/>
            </a:xfrm>
            <a:custGeom>
              <a:rect b="b" l="l" r="r" t="t"/>
              <a:pathLst>
                <a:path extrusionOk="0" h="2080" w="726">
                  <a:moveTo>
                    <a:pt x="347" y="0"/>
                  </a:moveTo>
                  <a:lnTo>
                    <a:pt x="1" y="126"/>
                  </a:lnTo>
                  <a:lnTo>
                    <a:pt x="1" y="1733"/>
                  </a:lnTo>
                  <a:cubicBezTo>
                    <a:pt x="1" y="1922"/>
                    <a:pt x="158" y="2079"/>
                    <a:pt x="347" y="2079"/>
                  </a:cubicBezTo>
                  <a:cubicBezTo>
                    <a:pt x="568" y="2079"/>
                    <a:pt x="725" y="1922"/>
                    <a:pt x="725" y="1733"/>
                  </a:cubicBezTo>
                  <a:lnTo>
                    <a:pt x="725" y="126"/>
                  </a:lnTo>
                  <a:lnTo>
                    <a:pt x="34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8" name="Google Shape;4828;p64"/>
            <p:cNvSpPr/>
            <p:nvPr/>
          </p:nvSpPr>
          <p:spPr>
            <a:xfrm>
              <a:off x="-20572500" y="3319025"/>
              <a:ext cx="305625" cy="267350"/>
            </a:xfrm>
            <a:custGeom>
              <a:rect b="b" l="l" r="r" t="t"/>
              <a:pathLst>
                <a:path extrusionOk="0" h="10694" w="12225">
                  <a:moveTo>
                    <a:pt x="6097" y="1"/>
                  </a:moveTo>
                  <a:cubicBezTo>
                    <a:pt x="5979" y="1"/>
                    <a:pt x="5861" y="48"/>
                    <a:pt x="5798" y="143"/>
                  </a:cubicBezTo>
                  <a:lnTo>
                    <a:pt x="5168" y="1119"/>
                  </a:lnTo>
                  <a:cubicBezTo>
                    <a:pt x="4758" y="1749"/>
                    <a:pt x="4034" y="2159"/>
                    <a:pt x="3246" y="2159"/>
                  </a:cubicBezTo>
                  <a:cubicBezTo>
                    <a:pt x="2931" y="2159"/>
                    <a:pt x="2773" y="2537"/>
                    <a:pt x="3025" y="2757"/>
                  </a:cubicBezTo>
                  <a:cubicBezTo>
                    <a:pt x="3593" y="3388"/>
                    <a:pt x="3813" y="4900"/>
                    <a:pt x="3403" y="5813"/>
                  </a:cubicBezTo>
                  <a:cubicBezTo>
                    <a:pt x="2931" y="5656"/>
                    <a:pt x="2490" y="5372"/>
                    <a:pt x="2143" y="5057"/>
                  </a:cubicBezTo>
                  <a:cubicBezTo>
                    <a:pt x="2080" y="4994"/>
                    <a:pt x="2006" y="4966"/>
                    <a:pt x="1932" y="4966"/>
                  </a:cubicBezTo>
                  <a:cubicBezTo>
                    <a:pt x="1823" y="4966"/>
                    <a:pt x="1714" y="5026"/>
                    <a:pt x="1639" y="5120"/>
                  </a:cubicBezTo>
                  <a:cubicBezTo>
                    <a:pt x="1293" y="5624"/>
                    <a:pt x="789" y="6034"/>
                    <a:pt x="221" y="6286"/>
                  </a:cubicBezTo>
                  <a:cubicBezTo>
                    <a:pt x="64" y="6381"/>
                    <a:pt x="1" y="6570"/>
                    <a:pt x="64" y="6759"/>
                  </a:cubicBezTo>
                  <a:cubicBezTo>
                    <a:pt x="284" y="7326"/>
                    <a:pt x="411" y="7956"/>
                    <a:pt x="379" y="8523"/>
                  </a:cubicBezTo>
                  <a:cubicBezTo>
                    <a:pt x="379" y="8743"/>
                    <a:pt x="537" y="8932"/>
                    <a:pt x="726" y="8932"/>
                  </a:cubicBezTo>
                  <a:lnTo>
                    <a:pt x="883" y="8932"/>
                  </a:lnTo>
                  <a:cubicBezTo>
                    <a:pt x="1293" y="8932"/>
                    <a:pt x="1671" y="8964"/>
                    <a:pt x="2049" y="9121"/>
                  </a:cubicBezTo>
                  <a:lnTo>
                    <a:pt x="1482" y="10193"/>
                  </a:lnTo>
                  <a:cubicBezTo>
                    <a:pt x="1349" y="10432"/>
                    <a:pt x="1530" y="10694"/>
                    <a:pt x="1779" y="10694"/>
                  </a:cubicBezTo>
                  <a:cubicBezTo>
                    <a:pt x="1825" y="10694"/>
                    <a:pt x="1874" y="10685"/>
                    <a:pt x="1923" y="10665"/>
                  </a:cubicBezTo>
                  <a:lnTo>
                    <a:pt x="5735" y="9405"/>
                  </a:lnTo>
                  <a:lnTo>
                    <a:pt x="5735" y="9153"/>
                  </a:lnTo>
                  <a:lnTo>
                    <a:pt x="2395" y="7830"/>
                  </a:lnTo>
                  <a:cubicBezTo>
                    <a:pt x="2206" y="7735"/>
                    <a:pt x="2112" y="7546"/>
                    <a:pt x="2206" y="7357"/>
                  </a:cubicBezTo>
                  <a:cubicBezTo>
                    <a:pt x="2252" y="7219"/>
                    <a:pt x="2366" y="7131"/>
                    <a:pt x="2498" y="7131"/>
                  </a:cubicBezTo>
                  <a:cubicBezTo>
                    <a:pt x="2546" y="7131"/>
                    <a:pt x="2597" y="7143"/>
                    <a:pt x="2647" y="7168"/>
                  </a:cubicBezTo>
                  <a:lnTo>
                    <a:pt x="5735" y="8397"/>
                  </a:lnTo>
                  <a:lnTo>
                    <a:pt x="5735" y="3923"/>
                  </a:lnTo>
                  <a:cubicBezTo>
                    <a:pt x="5735" y="3734"/>
                    <a:pt x="5892" y="3577"/>
                    <a:pt x="6081" y="3577"/>
                  </a:cubicBezTo>
                  <a:cubicBezTo>
                    <a:pt x="6302" y="3577"/>
                    <a:pt x="6459" y="3734"/>
                    <a:pt x="6459" y="3923"/>
                  </a:cubicBezTo>
                  <a:lnTo>
                    <a:pt x="6459" y="8397"/>
                  </a:lnTo>
                  <a:lnTo>
                    <a:pt x="9515" y="7168"/>
                  </a:lnTo>
                  <a:cubicBezTo>
                    <a:pt x="9566" y="7143"/>
                    <a:pt x="9619" y="7131"/>
                    <a:pt x="9671" y="7131"/>
                  </a:cubicBezTo>
                  <a:cubicBezTo>
                    <a:pt x="9811" y="7131"/>
                    <a:pt x="9942" y="7219"/>
                    <a:pt x="9988" y="7357"/>
                  </a:cubicBezTo>
                  <a:cubicBezTo>
                    <a:pt x="10083" y="7546"/>
                    <a:pt x="9988" y="7735"/>
                    <a:pt x="9799" y="7830"/>
                  </a:cubicBezTo>
                  <a:lnTo>
                    <a:pt x="6459" y="9153"/>
                  </a:lnTo>
                  <a:lnTo>
                    <a:pt x="6459" y="9405"/>
                  </a:lnTo>
                  <a:lnTo>
                    <a:pt x="10272" y="10665"/>
                  </a:lnTo>
                  <a:cubicBezTo>
                    <a:pt x="10311" y="10685"/>
                    <a:pt x="10352" y="10694"/>
                    <a:pt x="10394" y="10694"/>
                  </a:cubicBezTo>
                  <a:cubicBezTo>
                    <a:pt x="10619" y="10694"/>
                    <a:pt x="10841" y="10432"/>
                    <a:pt x="10681" y="10193"/>
                  </a:cubicBezTo>
                  <a:lnTo>
                    <a:pt x="10146" y="9121"/>
                  </a:lnTo>
                  <a:cubicBezTo>
                    <a:pt x="10492" y="8995"/>
                    <a:pt x="10902" y="8932"/>
                    <a:pt x="11280" y="8932"/>
                  </a:cubicBezTo>
                  <a:lnTo>
                    <a:pt x="11437" y="8932"/>
                  </a:lnTo>
                  <a:cubicBezTo>
                    <a:pt x="11658" y="8932"/>
                    <a:pt x="11847" y="8806"/>
                    <a:pt x="11847" y="8523"/>
                  </a:cubicBezTo>
                  <a:cubicBezTo>
                    <a:pt x="11815" y="7956"/>
                    <a:pt x="11910" y="7326"/>
                    <a:pt x="12162" y="6759"/>
                  </a:cubicBezTo>
                  <a:cubicBezTo>
                    <a:pt x="12225" y="6570"/>
                    <a:pt x="12162" y="6381"/>
                    <a:pt x="12004" y="6286"/>
                  </a:cubicBezTo>
                  <a:cubicBezTo>
                    <a:pt x="11437" y="6034"/>
                    <a:pt x="10933" y="5624"/>
                    <a:pt x="10587" y="5120"/>
                  </a:cubicBezTo>
                  <a:cubicBezTo>
                    <a:pt x="10518" y="5001"/>
                    <a:pt x="10404" y="4946"/>
                    <a:pt x="10293" y="4946"/>
                  </a:cubicBezTo>
                  <a:cubicBezTo>
                    <a:pt x="10200" y="4946"/>
                    <a:pt x="10109" y="4985"/>
                    <a:pt x="10051" y="5057"/>
                  </a:cubicBezTo>
                  <a:cubicBezTo>
                    <a:pt x="9704" y="5372"/>
                    <a:pt x="9263" y="5656"/>
                    <a:pt x="8791" y="5813"/>
                  </a:cubicBezTo>
                  <a:cubicBezTo>
                    <a:pt x="8413" y="4900"/>
                    <a:pt x="8602" y="3325"/>
                    <a:pt x="9200" y="2757"/>
                  </a:cubicBezTo>
                  <a:cubicBezTo>
                    <a:pt x="9421" y="2537"/>
                    <a:pt x="9263" y="2159"/>
                    <a:pt x="8948" y="2159"/>
                  </a:cubicBezTo>
                  <a:cubicBezTo>
                    <a:pt x="8161" y="2159"/>
                    <a:pt x="7468" y="1749"/>
                    <a:pt x="7027" y="1119"/>
                  </a:cubicBezTo>
                  <a:lnTo>
                    <a:pt x="6396" y="143"/>
                  </a:lnTo>
                  <a:cubicBezTo>
                    <a:pt x="6333" y="48"/>
                    <a:pt x="6215" y="1"/>
                    <a:pt x="609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29" name="Google Shape;4829;p64"/>
          <p:cNvGrpSpPr/>
          <p:nvPr/>
        </p:nvGrpSpPr>
        <p:grpSpPr>
          <a:xfrm>
            <a:off x="2460792" y="2470872"/>
            <a:ext cx="283861" cy="205742"/>
            <a:chOff x="-20571700" y="3722875"/>
            <a:chExt cx="304050" cy="220375"/>
          </a:xfrm>
        </p:grpSpPr>
        <p:sp>
          <p:nvSpPr>
            <p:cNvPr id="4830" name="Google Shape;4830;p64"/>
            <p:cNvSpPr/>
            <p:nvPr/>
          </p:nvSpPr>
          <p:spPr>
            <a:xfrm>
              <a:off x="-20333850" y="3728200"/>
              <a:ext cx="66200" cy="35475"/>
            </a:xfrm>
            <a:custGeom>
              <a:rect b="b" l="l" r="r" t="t"/>
              <a:pathLst>
                <a:path extrusionOk="0" h="1419" w="2648">
                  <a:moveTo>
                    <a:pt x="2301" y="1"/>
                  </a:moveTo>
                  <a:cubicBezTo>
                    <a:pt x="1324" y="1"/>
                    <a:pt x="411" y="599"/>
                    <a:pt x="1" y="1418"/>
                  </a:cubicBezTo>
                  <a:lnTo>
                    <a:pt x="820" y="1418"/>
                  </a:lnTo>
                  <a:cubicBezTo>
                    <a:pt x="1135" y="1040"/>
                    <a:pt x="1702" y="725"/>
                    <a:pt x="2301" y="725"/>
                  </a:cubicBezTo>
                  <a:cubicBezTo>
                    <a:pt x="2490" y="725"/>
                    <a:pt x="2647" y="568"/>
                    <a:pt x="2647" y="379"/>
                  </a:cubicBezTo>
                  <a:cubicBezTo>
                    <a:pt x="2647" y="158"/>
                    <a:pt x="2490" y="1"/>
                    <a:pt x="230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1" name="Google Shape;4831;p64"/>
            <p:cNvSpPr/>
            <p:nvPr/>
          </p:nvSpPr>
          <p:spPr>
            <a:xfrm>
              <a:off x="-20571700" y="3782550"/>
              <a:ext cx="49650" cy="51225"/>
            </a:xfrm>
            <a:custGeom>
              <a:rect b="b" l="l" r="r" t="t"/>
              <a:pathLst>
                <a:path extrusionOk="0" h="2049" w="1986">
                  <a:moveTo>
                    <a:pt x="379" y="0"/>
                  </a:moveTo>
                  <a:cubicBezTo>
                    <a:pt x="189" y="0"/>
                    <a:pt x="32" y="158"/>
                    <a:pt x="32" y="347"/>
                  </a:cubicBezTo>
                  <a:cubicBezTo>
                    <a:pt x="0" y="473"/>
                    <a:pt x="0" y="599"/>
                    <a:pt x="32" y="725"/>
                  </a:cubicBezTo>
                  <a:cubicBezTo>
                    <a:pt x="158" y="1355"/>
                    <a:pt x="662" y="1891"/>
                    <a:pt x="1292" y="2048"/>
                  </a:cubicBezTo>
                  <a:lnTo>
                    <a:pt x="198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2" name="Google Shape;4832;p64"/>
            <p:cNvSpPr/>
            <p:nvPr/>
          </p:nvSpPr>
          <p:spPr>
            <a:xfrm>
              <a:off x="-20320450" y="3782550"/>
              <a:ext cx="52800" cy="52800"/>
            </a:xfrm>
            <a:custGeom>
              <a:rect b="b" l="l" r="r" t="t"/>
              <a:pathLst>
                <a:path extrusionOk="0" h="2112" w="2112">
                  <a:moveTo>
                    <a:pt x="1040" y="0"/>
                  </a:moveTo>
                  <a:cubicBezTo>
                    <a:pt x="442" y="0"/>
                    <a:pt x="1" y="473"/>
                    <a:pt x="1" y="1072"/>
                  </a:cubicBezTo>
                  <a:cubicBezTo>
                    <a:pt x="1" y="1670"/>
                    <a:pt x="442" y="2111"/>
                    <a:pt x="1040" y="2111"/>
                  </a:cubicBezTo>
                  <a:cubicBezTo>
                    <a:pt x="1639" y="2111"/>
                    <a:pt x="2111" y="1670"/>
                    <a:pt x="2111" y="1072"/>
                  </a:cubicBezTo>
                  <a:cubicBezTo>
                    <a:pt x="2111" y="473"/>
                    <a:pt x="1639" y="0"/>
                    <a:pt x="104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3" name="Google Shape;4833;p64"/>
            <p:cNvSpPr/>
            <p:nvPr/>
          </p:nvSpPr>
          <p:spPr>
            <a:xfrm>
              <a:off x="-20571700" y="3722875"/>
              <a:ext cx="178025" cy="220375"/>
            </a:xfrm>
            <a:custGeom>
              <a:rect b="b" l="l" r="r" t="t"/>
              <a:pathLst>
                <a:path extrusionOk="0" h="8815" w="7121">
                  <a:moveTo>
                    <a:pt x="4017" y="1"/>
                  </a:moveTo>
                  <a:cubicBezTo>
                    <a:pt x="3729" y="1"/>
                    <a:pt x="3444" y="168"/>
                    <a:pt x="3340" y="497"/>
                  </a:cubicBezTo>
                  <a:lnTo>
                    <a:pt x="820" y="8090"/>
                  </a:lnTo>
                  <a:lnTo>
                    <a:pt x="347" y="8090"/>
                  </a:lnTo>
                  <a:cubicBezTo>
                    <a:pt x="158" y="8090"/>
                    <a:pt x="0" y="8247"/>
                    <a:pt x="0" y="8436"/>
                  </a:cubicBezTo>
                  <a:cubicBezTo>
                    <a:pt x="0" y="8657"/>
                    <a:pt x="158" y="8814"/>
                    <a:pt x="347" y="8814"/>
                  </a:cubicBezTo>
                  <a:lnTo>
                    <a:pt x="1040" y="8814"/>
                  </a:lnTo>
                  <a:cubicBezTo>
                    <a:pt x="1198" y="8814"/>
                    <a:pt x="1324" y="8720"/>
                    <a:pt x="1418" y="8562"/>
                  </a:cubicBezTo>
                  <a:lnTo>
                    <a:pt x="3781" y="1442"/>
                  </a:lnTo>
                  <a:lnTo>
                    <a:pt x="4285" y="5002"/>
                  </a:lnTo>
                  <a:cubicBezTo>
                    <a:pt x="4348" y="5664"/>
                    <a:pt x="4884" y="6199"/>
                    <a:pt x="5545" y="6294"/>
                  </a:cubicBezTo>
                  <a:cubicBezTo>
                    <a:pt x="5583" y="6297"/>
                    <a:pt x="5620" y="6298"/>
                    <a:pt x="5657" y="6298"/>
                  </a:cubicBezTo>
                  <a:cubicBezTo>
                    <a:pt x="6459" y="6298"/>
                    <a:pt x="7121" y="5659"/>
                    <a:pt x="7121" y="4876"/>
                  </a:cubicBezTo>
                  <a:cubicBezTo>
                    <a:pt x="7121" y="4593"/>
                    <a:pt x="7026" y="4372"/>
                    <a:pt x="6932" y="4120"/>
                  </a:cubicBezTo>
                  <a:lnTo>
                    <a:pt x="4632" y="340"/>
                  </a:lnTo>
                  <a:cubicBezTo>
                    <a:pt x="4490" y="113"/>
                    <a:pt x="4252" y="1"/>
                    <a:pt x="401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4" name="Google Shape;4834;p64"/>
            <p:cNvSpPr/>
            <p:nvPr/>
          </p:nvSpPr>
          <p:spPr>
            <a:xfrm>
              <a:off x="-20404725" y="3782550"/>
              <a:ext cx="28375" cy="41775"/>
            </a:xfrm>
            <a:custGeom>
              <a:rect b="b" l="l" r="r" t="t"/>
              <a:pathLst>
                <a:path extrusionOk="0" h="1671" w="1135">
                  <a:moveTo>
                    <a:pt x="0" y="0"/>
                  </a:moveTo>
                  <a:lnTo>
                    <a:pt x="820" y="1387"/>
                  </a:lnTo>
                  <a:cubicBezTo>
                    <a:pt x="914" y="1450"/>
                    <a:pt x="914" y="1576"/>
                    <a:pt x="946" y="1670"/>
                  </a:cubicBezTo>
                  <a:cubicBezTo>
                    <a:pt x="1072" y="1513"/>
                    <a:pt x="1135" y="1292"/>
                    <a:pt x="1135" y="1072"/>
                  </a:cubicBezTo>
                  <a:lnTo>
                    <a:pt x="113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5" name="Google Shape;4835;p64"/>
            <p:cNvSpPr/>
            <p:nvPr/>
          </p:nvSpPr>
          <p:spPr>
            <a:xfrm>
              <a:off x="-20502400" y="3887300"/>
              <a:ext cx="1600" cy="25"/>
            </a:xfrm>
            <a:custGeom>
              <a:rect b="b" l="l" r="r" t="t"/>
              <a:pathLst>
                <a:path extrusionOk="0" h="1" w="64">
                  <a:moveTo>
                    <a:pt x="64" y="1"/>
                  </a:moveTo>
                  <a:cubicBezTo>
                    <a:pt x="1" y="1"/>
                    <a:pt x="1" y="1"/>
                    <a:pt x="6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6" name="Google Shape;4836;p64"/>
            <p:cNvSpPr/>
            <p:nvPr/>
          </p:nvSpPr>
          <p:spPr>
            <a:xfrm>
              <a:off x="-20500825" y="3782550"/>
              <a:ext cx="220575" cy="159125"/>
            </a:xfrm>
            <a:custGeom>
              <a:rect b="b" l="l" r="r" t="t"/>
              <a:pathLst>
                <a:path extrusionOk="0" h="6365" w="8823">
                  <a:moveTo>
                    <a:pt x="5703" y="0"/>
                  </a:moveTo>
                  <a:lnTo>
                    <a:pt x="5703" y="1072"/>
                  </a:lnTo>
                  <a:cubicBezTo>
                    <a:pt x="5703" y="1670"/>
                    <a:pt x="5420" y="2174"/>
                    <a:pt x="4979" y="2489"/>
                  </a:cubicBezTo>
                  <a:cubicBezTo>
                    <a:pt x="4979" y="3655"/>
                    <a:pt x="4034" y="4600"/>
                    <a:pt x="2868" y="4600"/>
                  </a:cubicBezTo>
                  <a:cubicBezTo>
                    <a:pt x="1828" y="4600"/>
                    <a:pt x="946" y="3875"/>
                    <a:pt x="789" y="2836"/>
                  </a:cubicBezTo>
                  <a:cubicBezTo>
                    <a:pt x="694" y="2489"/>
                    <a:pt x="694" y="2395"/>
                    <a:pt x="662" y="2111"/>
                  </a:cubicBezTo>
                  <a:cubicBezTo>
                    <a:pt x="631" y="2206"/>
                    <a:pt x="32" y="4065"/>
                    <a:pt x="1" y="4159"/>
                  </a:cubicBezTo>
                  <a:cubicBezTo>
                    <a:pt x="473" y="4632"/>
                    <a:pt x="1104" y="4947"/>
                    <a:pt x="1797" y="4947"/>
                  </a:cubicBezTo>
                  <a:lnTo>
                    <a:pt x="3971" y="4947"/>
                  </a:lnTo>
                  <a:lnTo>
                    <a:pt x="3687" y="5671"/>
                  </a:lnTo>
                  <a:lnTo>
                    <a:pt x="3214" y="5671"/>
                  </a:lnTo>
                  <a:cubicBezTo>
                    <a:pt x="3025" y="5671"/>
                    <a:pt x="2868" y="5829"/>
                    <a:pt x="2868" y="6018"/>
                  </a:cubicBezTo>
                  <a:cubicBezTo>
                    <a:pt x="2868" y="6207"/>
                    <a:pt x="3025" y="6364"/>
                    <a:pt x="3214" y="6364"/>
                  </a:cubicBezTo>
                  <a:lnTo>
                    <a:pt x="3939" y="6364"/>
                  </a:lnTo>
                  <a:cubicBezTo>
                    <a:pt x="4097" y="6364"/>
                    <a:pt x="4191" y="6301"/>
                    <a:pt x="4254" y="6144"/>
                  </a:cubicBezTo>
                  <a:lnTo>
                    <a:pt x="4727" y="4915"/>
                  </a:lnTo>
                  <a:lnTo>
                    <a:pt x="5924" y="4915"/>
                  </a:lnTo>
                  <a:lnTo>
                    <a:pt x="6396" y="6144"/>
                  </a:lnTo>
                  <a:cubicBezTo>
                    <a:pt x="6459" y="6270"/>
                    <a:pt x="6617" y="6364"/>
                    <a:pt x="6711" y="6364"/>
                  </a:cubicBezTo>
                  <a:lnTo>
                    <a:pt x="7436" y="6364"/>
                  </a:lnTo>
                  <a:cubicBezTo>
                    <a:pt x="7625" y="6364"/>
                    <a:pt x="7783" y="6207"/>
                    <a:pt x="7783" y="6018"/>
                  </a:cubicBezTo>
                  <a:cubicBezTo>
                    <a:pt x="7783" y="5829"/>
                    <a:pt x="7625" y="5671"/>
                    <a:pt x="7436" y="5671"/>
                  </a:cubicBezTo>
                  <a:lnTo>
                    <a:pt x="6963" y="5671"/>
                  </a:lnTo>
                  <a:lnTo>
                    <a:pt x="6680" y="4947"/>
                  </a:lnTo>
                  <a:lnTo>
                    <a:pt x="6743" y="4947"/>
                  </a:lnTo>
                  <a:cubicBezTo>
                    <a:pt x="7310" y="4947"/>
                    <a:pt x="7846" y="4632"/>
                    <a:pt x="8066" y="4128"/>
                  </a:cubicBezTo>
                  <a:lnTo>
                    <a:pt x="8822" y="2710"/>
                  </a:lnTo>
                  <a:lnTo>
                    <a:pt x="8822" y="2710"/>
                  </a:lnTo>
                  <a:cubicBezTo>
                    <a:pt x="8633" y="2804"/>
                    <a:pt x="8381" y="2836"/>
                    <a:pt x="8192" y="2836"/>
                  </a:cubicBezTo>
                  <a:cubicBezTo>
                    <a:pt x="7279" y="2836"/>
                    <a:pt x="6491" y="2048"/>
                    <a:pt x="6491" y="1072"/>
                  </a:cubicBezTo>
                  <a:cubicBezTo>
                    <a:pt x="6491" y="662"/>
                    <a:pt x="6648" y="284"/>
                    <a:pt x="683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37" name="Google Shape;4837;p64"/>
          <p:cNvGrpSpPr/>
          <p:nvPr/>
        </p:nvGrpSpPr>
        <p:grpSpPr>
          <a:xfrm>
            <a:off x="2458100" y="2864177"/>
            <a:ext cx="283884" cy="283853"/>
            <a:chOff x="-20571700" y="4066875"/>
            <a:chExt cx="304825" cy="304825"/>
          </a:xfrm>
        </p:grpSpPr>
        <p:sp>
          <p:nvSpPr>
            <p:cNvPr id="4838" name="Google Shape;4838;p64"/>
            <p:cNvSpPr/>
            <p:nvPr/>
          </p:nvSpPr>
          <p:spPr>
            <a:xfrm>
              <a:off x="-20385825" y="4211025"/>
              <a:ext cx="118950" cy="160675"/>
            </a:xfrm>
            <a:custGeom>
              <a:rect b="b" l="l" r="r" t="t"/>
              <a:pathLst>
                <a:path extrusionOk="0" h="6427" w="4758">
                  <a:moveTo>
                    <a:pt x="757" y="0"/>
                  </a:moveTo>
                  <a:cubicBezTo>
                    <a:pt x="473" y="0"/>
                    <a:pt x="221" y="63"/>
                    <a:pt x="1" y="189"/>
                  </a:cubicBezTo>
                  <a:lnTo>
                    <a:pt x="2836" y="6427"/>
                  </a:lnTo>
                  <a:lnTo>
                    <a:pt x="4380" y="6427"/>
                  </a:lnTo>
                  <a:cubicBezTo>
                    <a:pt x="4474" y="6427"/>
                    <a:pt x="4600" y="6332"/>
                    <a:pt x="4695" y="6269"/>
                  </a:cubicBezTo>
                  <a:cubicBezTo>
                    <a:pt x="4758" y="6143"/>
                    <a:pt x="4758" y="6017"/>
                    <a:pt x="4695" y="5891"/>
                  </a:cubicBezTo>
                  <a:lnTo>
                    <a:pt x="2111" y="819"/>
                  </a:lnTo>
                  <a:cubicBezTo>
                    <a:pt x="1891" y="315"/>
                    <a:pt x="1387" y="0"/>
                    <a:pt x="75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9" name="Google Shape;4839;p64"/>
            <p:cNvSpPr/>
            <p:nvPr/>
          </p:nvSpPr>
          <p:spPr>
            <a:xfrm>
              <a:off x="-20412600" y="4084875"/>
              <a:ext cx="109500" cy="89925"/>
            </a:xfrm>
            <a:custGeom>
              <a:rect b="b" l="l" r="r" t="t"/>
              <a:pathLst>
                <a:path extrusionOk="0" h="3597" w="4380">
                  <a:moveTo>
                    <a:pt x="2203" y="0"/>
                  </a:moveTo>
                  <a:cubicBezTo>
                    <a:pt x="2118" y="0"/>
                    <a:pt x="2029" y="10"/>
                    <a:pt x="1922" y="37"/>
                  </a:cubicBezTo>
                  <a:cubicBezTo>
                    <a:pt x="1261" y="194"/>
                    <a:pt x="788" y="824"/>
                    <a:pt x="788" y="1486"/>
                  </a:cubicBezTo>
                  <a:cubicBezTo>
                    <a:pt x="284" y="1707"/>
                    <a:pt x="0" y="2211"/>
                    <a:pt x="126" y="2715"/>
                  </a:cubicBezTo>
                  <a:cubicBezTo>
                    <a:pt x="252" y="3219"/>
                    <a:pt x="694" y="3597"/>
                    <a:pt x="1198" y="3597"/>
                  </a:cubicBezTo>
                  <a:lnTo>
                    <a:pt x="3308" y="3597"/>
                  </a:lnTo>
                  <a:cubicBezTo>
                    <a:pt x="3876" y="3597"/>
                    <a:pt x="4380" y="3124"/>
                    <a:pt x="4380" y="2526"/>
                  </a:cubicBezTo>
                  <a:cubicBezTo>
                    <a:pt x="4380" y="2179"/>
                    <a:pt x="4222" y="1801"/>
                    <a:pt x="3813" y="1580"/>
                  </a:cubicBezTo>
                  <a:cubicBezTo>
                    <a:pt x="3718" y="1549"/>
                    <a:pt x="3655" y="1423"/>
                    <a:pt x="3624" y="1297"/>
                  </a:cubicBezTo>
                  <a:cubicBezTo>
                    <a:pt x="3561" y="635"/>
                    <a:pt x="3119" y="194"/>
                    <a:pt x="2552" y="37"/>
                  </a:cubicBezTo>
                  <a:cubicBezTo>
                    <a:pt x="2425" y="19"/>
                    <a:pt x="2319" y="0"/>
                    <a:pt x="22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0" name="Google Shape;4840;p64"/>
            <p:cNvSpPr/>
            <p:nvPr/>
          </p:nvSpPr>
          <p:spPr>
            <a:xfrm>
              <a:off x="-20332275" y="4066875"/>
              <a:ext cx="64625" cy="80375"/>
            </a:xfrm>
            <a:custGeom>
              <a:rect b="b" l="l" r="r" t="t"/>
              <a:pathLst>
                <a:path extrusionOk="0" h="3215" w="2585">
                  <a:moveTo>
                    <a:pt x="820" y="1"/>
                  </a:moveTo>
                  <a:cubicBezTo>
                    <a:pt x="505" y="1"/>
                    <a:pt x="221" y="95"/>
                    <a:pt x="1" y="253"/>
                  </a:cubicBezTo>
                  <a:cubicBezTo>
                    <a:pt x="253" y="379"/>
                    <a:pt x="505" y="568"/>
                    <a:pt x="726" y="851"/>
                  </a:cubicBezTo>
                  <a:cubicBezTo>
                    <a:pt x="915" y="1103"/>
                    <a:pt x="1072" y="1418"/>
                    <a:pt x="1135" y="1733"/>
                  </a:cubicBezTo>
                  <a:cubicBezTo>
                    <a:pt x="1356" y="1891"/>
                    <a:pt x="1608" y="2174"/>
                    <a:pt x="1702" y="2490"/>
                  </a:cubicBezTo>
                  <a:cubicBezTo>
                    <a:pt x="1797" y="2679"/>
                    <a:pt x="1860" y="2962"/>
                    <a:pt x="1860" y="3214"/>
                  </a:cubicBezTo>
                  <a:cubicBezTo>
                    <a:pt x="2301" y="2899"/>
                    <a:pt x="2584" y="2363"/>
                    <a:pt x="2584" y="1796"/>
                  </a:cubicBezTo>
                  <a:cubicBezTo>
                    <a:pt x="2584" y="788"/>
                    <a:pt x="1797" y="1"/>
                    <a:pt x="82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1" name="Google Shape;4841;p64"/>
            <p:cNvSpPr/>
            <p:nvPr/>
          </p:nvSpPr>
          <p:spPr>
            <a:xfrm>
              <a:off x="-20553575" y="4103900"/>
              <a:ext cx="107925" cy="89025"/>
            </a:xfrm>
            <a:custGeom>
              <a:rect b="b" l="l" r="r" t="t"/>
              <a:pathLst>
                <a:path extrusionOk="0" h="3561" w="4317">
                  <a:moveTo>
                    <a:pt x="2174" y="0"/>
                  </a:moveTo>
                  <a:cubicBezTo>
                    <a:pt x="1386" y="0"/>
                    <a:pt x="756" y="630"/>
                    <a:pt x="756" y="1418"/>
                  </a:cubicBezTo>
                  <a:lnTo>
                    <a:pt x="756" y="1481"/>
                  </a:lnTo>
                  <a:cubicBezTo>
                    <a:pt x="284" y="1639"/>
                    <a:pt x="63" y="2048"/>
                    <a:pt x="63" y="2458"/>
                  </a:cubicBezTo>
                  <a:cubicBezTo>
                    <a:pt x="0" y="3088"/>
                    <a:pt x="473" y="3560"/>
                    <a:pt x="1071" y="3560"/>
                  </a:cubicBezTo>
                  <a:lnTo>
                    <a:pt x="3214" y="3560"/>
                  </a:lnTo>
                  <a:cubicBezTo>
                    <a:pt x="3686" y="3560"/>
                    <a:pt x="4159" y="3214"/>
                    <a:pt x="4253" y="2710"/>
                  </a:cubicBezTo>
                  <a:cubicBezTo>
                    <a:pt x="4253" y="2615"/>
                    <a:pt x="4316" y="2552"/>
                    <a:pt x="4316" y="2521"/>
                  </a:cubicBezTo>
                  <a:cubicBezTo>
                    <a:pt x="4316" y="2080"/>
                    <a:pt x="4033" y="1670"/>
                    <a:pt x="3592" y="1481"/>
                  </a:cubicBezTo>
                  <a:cubicBezTo>
                    <a:pt x="3592" y="1135"/>
                    <a:pt x="3529" y="819"/>
                    <a:pt x="3308" y="536"/>
                  </a:cubicBezTo>
                  <a:cubicBezTo>
                    <a:pt x="3056" y="189"/>
                    <a:pt x="2646" y="0"/>
                    <a:pt x="217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2" name="Google Shape;4842;p64"/>
            <p:cNvSpPr/>
            <p:nvPr/>
          </p:nvSpPr>
          <p:spPr>
            <a:xfrm>
              <a:off x="-20515000" y="4168475"/>
              <a:ext cx="119750" cy="91400"/>
            </a:xfrm>
            <a:custGeom>
              <a:rect b="b" l="l" r="r" t="t"/>
              <a:pathLst>
                <a:path extrusionOk="0" h="3656" w="4790">
                  <a:moveTo>
                    <a:pt x="3435" y="1"/>
                  </a:moveTo>
                  <a:cubicBezTo>
                    <a:pt x="3435" y="316"/>
                    <a:pt x="3372" y="599"/>
                    <a:pt x="3151" y="914"/>
                  </a:cubicBezTo>
                  <a:cubicBezTo>
                    <a:pt x="2773" y="1450"/>
                    <a:pt x="2206" y="1702"/>
                    <a:pt x="1671" y="1702"/>
                  </a:cubicBezTo>
                  <a:lnTo>
                    <a:pt x="473" y="1702"/>
                  </a:lnTo>
                  <a:lnTo>
                    <a:pt x="1" y="2710"/>
                  </a:lnTo>
                  <a:lnTo>
                    <a:pt x="946" y="3655"/>
                  </a:lnTo>
                  <a:lnTo>
                    <a:pt x="2143" y="2490"/>
                  </a:lnTo>
                  <a:cubicBezTo>
                    <a:pt x="2222" y="2411"/>
                    <a:pt x="2309" y="2371"/>
                    <a:pt x="2395" y="2371"/>
                  </a:cubicBezTo>
                  <a:cubicBezTo>
                    <a:pt x="2482" y="2371"/>
                    <a:pt x="2568" y="2411"/>
                    <a:pt x="2647" y="2490"/>
                  </a:cubicBezTo>
                  <a:lnTo>
                    <a:pt x="3844" y="3655"/>
                  </a:lnTo>
                  <a:lnTo>
                    <a:pt x="4790" y="2710"/>
                  </a:lnTo>
                  <a:lnTo>
                    <a:pt x="3718" y="410"/>
                  </a:lnTo>
                  <a:cubicBezTo>
                    <a:pt x="3624" y="253"/>
                    <a:pt x="3561" y="127"/>
                    <a:pt x="34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3" name="Google Shape;4843;p64"/>
            <p:cNvSpPr/>
            <p:nvPr/>
          </p:nvSpPr>
          <p:spPr>
            <a:xfrm>
              <a:off x="-20571700" y="4250400"/>
              <a:ext cx="233950" cy="120525"/>
            </a:xfrm>
            <a:custGeom>
              <a:rect b="b" l="l" r="r" t="t"/>
              <a:pathLst>
                <a:path extrusionOk="0" h="4821" w="9358">
                  <a:moveTo>
                    <a:pt x="4695" y="0"/>
                  </a:moveTo>
                  <a:lnTo>
                    <a:pt x="3497" y="1166"/>
                  </a:lnTo>
                  <a:cubicBezTo>
                    <a:pt x="3419" y="1245"/>
                    <a:pt x="3332" y="1284"/>
                    <a:pt x="3245" y="1284"/>
                  </a:cubicBezTo>
                  <a:cubicBezTo>
                    <a:pt x="3159" y="1284"/>
                    <a:pt x="3072" y="1245"/>
                    <a:pt x="2993" y="1166"/>
                  </a:cubicBezTo>
                  <a:lnTo>
                    <a:pt x="1954" y="158"/>
                  </a:lnTo>
                  <a:lnTo>
                    <a:pt x="32" y="4316"/>
                  </a:lnTo>
                  <a:cubicBezTo>
                    <a:pt x="0" y="4442"/>
                    <a:pt x="0" y="4568"/>
                    <a:pt x="63" y="4694"/>
                  </a:cubicBezTo>
                  <a:cubicBezTo>
                    <a:pt x="158" y="4789"/>
                    <a:pt x="252" y="4820"/>
                    <a:pt x="379" y="4820"/>
                  </a:cubicBezTo>
                  <a:lnTo>
                    <a:pt x="8979" y="4820"/>
                  </a:lnTo>
                  <a:cubicBezTo>
                    <a:pt x="9105" y="4820"/>
                    <a:pt x="9200" y="4757"/>
                    <a:pt x="9294" y="4694"/>
                  </a:cubicBezTo>
                  <a:cubicBezTo>
                    <a:pt x="9357" y="4568"/>
                    <a:pt x="9357" y="4442"/>
                    <a:pt x="9326" y="4316"/>
                  </a:cubicBezTo>
                  <a:lnTo>
                    <a:pt x="7341" y="158"/>
                  </a:lnTo>
                  <a:lnTo>
                    <a:pt x="6333" y="1166"/>
                  </a:lnTo>
                  <a:cubicBezTo>
                    <a:pt x="6270" y="1260"/>
                    <a:pt x="6175" y="1292"/>
                    <a:pt x="6112" y="1292"/>
                  </a:cubicBezTo>
                  <a:cubicBezTo>
                    <a:pt x="6018" y="1292"/>
                    <a:pt x="5892" y="1260"/>
                    <a:pt x="5860" y="1166"/>
                  </a:cubicBezTo>
                  <a:lnTo>
                    <a:pt x="469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44" name="Google Shape;4844;p64"/>
          <p:cNvGrpSpPr/>
          <p:nvPr/>
        </p:nvGrpSpPr>
        <p:grpSpPr>
          <a:xfrm>
            <a:off x="4650011" y="1991695"/>
            <a:ext cx="283914" cy="282613"/>
            <a:chOff x="-18645175" y="3334200"/>
            <a:chExt cx="307200" cy="305825"/>
          </a:xfrm>
        </p:grpSpPr>
        <p:sp>
          <p:nvSpPr>
            <p:cNvPr id="4845" name="Google Shape;4845;p64"/>
            <p:cNvSpPr/>
            <p:nvPr/>
          </p:nvSpPr>
          <p:spPr>
            <a:xfrm>
              <a:off x="-18627850" y="3424975"/>
              <a:ext cx="289875" cy="215050"/>
            </a:xfrm>
            <a:custGeom>
              <a:rect b="b" l="l" r="r" t="t"/>
              <a:pathLst>
                <a:path extrusionOk="0" h="8602" w="11595">
                  <a:moveTo>
                    <a:pt x="7530" y="2111"/>
                  </a:moveTo>
                  <a:cubicBezTo>
                    <a:pt x="7719" y="2111"/>
                    <a:pt x="7877" y="2269"/>
                    <a:pt x="7877" y="2458"/>
                  </a:cubicBezTo>
                  <a:lnTo>
                    <a:pt x="7877" y="4568"/>
                  </a:lnTo>
                  <a:cubicBezTo>
                    <a:pt x="7877" y="4789"/>
                    <a:pt x="7719" y="4946"/>
                    <a:pt x="7530" y="4946"/>
                  </a:cubicBezTo>
                  <a:cubicBezTo>
                    <a:pt x="7341" y="4946"/>
                    <a:pt x="7184" y="4789"/>
                    <a:pt x="7184" y="4568"/>
                  </a:cubicBezTo>
                  <a:lnTo>
                    <a:pt x="7184" y="2458"/>
                  </a:lnTo>
                  <a:cubicBezTo>
                    <a:pt x="7184" y="2269"/>
                    <a:pt x="7341" y="2111"/>
                    <a:pt x="7530" y="2111"/>
                  </a:cubicBezTo>
                  <a:close/>
                  <a:moveTo>
                    <a:pt x="2584" y="0"/>
                  </a:moveTo>
                  <a:cubicBezTo>
                    <a:pt x="2364" y="0"/>
                    <a:pt x="2206" y="158"/>
                    <a:pt x="2206" y="347"/>
                  </a:cubicBezTo>
                  <a:lnTo>
                    <a:pt x="2206" y="1764"/>
                  </a:lnTo>
                  <a:lnTo>
                    <a:pt x="2206" y="2489"/>
                  </a:lnTo>
                  <a:cubicBezTo>
                    <a:pt x="2206" y="2678"/>
                    <a:pt x="2364" y="2836"/>
                    <a:pt x="2584" y="2836"/>
                  </a:cubicBezTo>
                  <a:lnTo>
                    <a:pt x="3624" y="2836"/>
                  </a:lnTo>
                  <a:cubicBezTo>
                    <a:pt x="4821" y="2836"/>
                    <a:pt x="5766" y="3781"/>
                    <a:pt x="5766" y="4978"/>
                  </a:cubicBezTo>
                  <a:cubicBezTo>
                    <a:pt x="5766" y="6144"/>
                    <a:pt x="4821" y="7089"/>
                    <a:pt x="3624" y="7089"/>
                  </a:cubicBezTo>
                  <a:lnTo>
                    <a:pt x="3277" y="7089"/>
                  </a:lnTo>
                  <a:cubicBezTo>
                    <a:pt x="2616" y="7089"/>
                    <a:pt x="1986" y="6931"/>
                    <a:pt x="1387" y="6711"/>
                  </a:cubicBezTo>
                  <a:cubicBezTo>
                    <a:pt x="1072" y="7183"/>
                    <a:pt x="694" y="7593"/>
                    <a:pt x="221" y="7908"/>
                  </a:cubicBezTo>
                  <a:cubicBezTo>
                    <a:pt x="95" y="8002"/>
                    <a:pt x="1" y="8160"/>
                    <a:pt x="64" y="8317"/>
                  </a:cubicBezTo>
                  <a:cubicBezTo>
                    <a:pt x="95" y="8475"/>
                    <a:pt x="253" y="8538"/>
                    <a:pt x="410" y="8538"/>
                  </a:cubicBezTo>
                  <a:lnTo>
                    <a:pt x="3624" y="8538"/>
                  </a:lnTo>
                  <a:lnTo>
                    <a:pt x="3624" y="8191"/>
                  </a:lnTo>
                  <a:cubicBezTo>
                    <a:pt x="3624" y="8002"/>
                    <a:pt x="3781" y="7845"/>
                    <a:pt x="4002" y="7845"/>
                  </a:cubicBezTo>
                  <a:cubicBezTo>
                    <a:pt x="4191" y="7845"/>
                    <a:pt x="4348" y="8002"/>
                    <a:pt x="4348" y="8191"/>
                  </a:cubicBezTo>
                  <a:lnTo>
                    <a:pt x="4348" y="8538"/>
                  </a:lnTo>
                  <a:lnTo>
                    <a:pt x="6522" y="8538"/>
                  </a:lnTo>
                  <a:lnTo>
                    <a:pt x="6522" y="6049"/>
                  </a:lnTo>
                  <a:cubicBezTo>
                    <a:pt x="6522" y="5829"/>
                    <a:pt x="6680" y="5671"/>
                    <a:pt x="6869" y="5671"/>
                  </a:cubicBezTo>
                  <a:cubicBezTo>
                    <a:pt x="7058" y="5671"/>
                    <a:pt x="7215" y="5829"/>
                    <a:pt x="7215" y="6049"/>
                  </a:cubicBezTo>
                  <a:lnTo>
                    <a:pt x="7215" y="8601"/>
                  </a:lnTo>
                  <a:lnTo>
                    <a:pt x="11153" y="8601"/>
                  </a:lnTo>
                  <a:cubicBezTo>
                    <a:pt x="11468" y="8538"/>
                    <a:pt x="11595" y="8128"/>
                    <a:pt x="11311" y="7939"/>
                  </a:cubicBezTo>
                  <a:cubicBezTo>
                    <a:pt x="10208" y="7215"/>
                    <a:pt x="9547" y="5986"/>
                    <a:pt x="9389" y="4726"/>
                  </a:cubicBezTo>
                  <a:lnTo>
                    <a:pt x="10681" y="3434"/>
                  </a:lnTo>
                  <a:cubicBezTo>
                    <a:pt x="10775" y="3371"/>
                    <a:pt x="10807" y="3277"/>
                    <a:pt x="10807" y="3182"/>
                  </a:cubicBezTo>
                  <a:lnTo>
                    <a:pt x="10807" y="1764"/>
                  </a:lnTo>
                  <a:cubicBezTo>
                    <a:pt x="10807" y="1563"/>
                    <a:pt x="10625" y="1422"/>
                    <a:pt x="10440" y="1422"/>
                  </a:cubicBezTo>
                  <a:cubicBezTo>
                    <a:pt x="10394" y="1422"/>
                    <a:pt x="10347" y="1431"/>
                    <a:pt x="10303" y="1449"/>
                  </a:cubicBezTo>
                  <a:lnTo>
                    <a:pt x="9389" y="1922"/>
                  </a:lnTo>
                  <a:lnTo>
                    <a:pt x="9389" y="347"/>
                  </a:lnTo>
                  <a:cubicBezTo>
                    <a:pt x="9389" y="158"/>
                    <a:pt x="9232" y="0"/>
                    <a:pt x="9043" y="0"/>
                  </a:cubicBezTo>
                  <a:lnTo>
                    <a:pt x="6522" y="0"/>
                  </a:lnTo>
                  <a:lnTo>
                    <a:pt x="6522" y="3245"/>
                  </a:lnTo>
                  <a:cubicBezTo>
                    <a:pt x="6522" y="3434"/>
                    <a:pt x="6365" y="3592"/>
                    <a:pt x="6144" y="3592"/>
                  </a:cubicBezTo>
                  <a:cubicBezTo>
                    <a:pt x="5955" y="3592"/>
                    <a:pt x="5798" y="3434"/>
                    <a:pt x="5798" y="3245"/>
                  </a:cubicBezTo>
                  <a:lnTo>
                    <a:pt x="5798" y="0"/>
                  </a:lnTo>
                  <a:lnTo>
                    <a:pt x="4348" y="0"/>
                  </a:lnTo>
                  <a:lnTo>
                    <a:pt x="4348" y="1764"/>
                  </a:lnTo>
                  <a:cubicBezTo>
                    <a:pt x="4348" y="1985"/>
                    <a:pt x="4191" y="2143"/>
                    <a:pt x="4002" y="2143"/>
                  </a:cubicBezTo>
                  <a:cubicBezTo>
                    <a:pt x="3781" y="2143"/>
                    <a:pt x="3624" y="1985"/>
                    <a:pt x="3624" y="1764"/>
                  </a:cubicBezTo>
                  <a:lnTo>
                    <a:pt x="362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6" name="Google Shape;4846;p64"/>
            <p:cNvSpPr/>
            <p:nvPr/>
          </p:nvSpPr>
          <p:spPr>
            <a:xfrm>
              <a:off x="-18645175" y="3424975"/>
              <a:ext cx="141800" cy="159900"/>
            </a:xfrm>
            <a:custGeom>
              <a:rect b="b" l="l" r="r" t="t"/>
              <a:pathLst>
                <a:path extrusionOk="0" h="6396" w="5672">
                  <a:moveTo>
                    <a:pt x="347" y="0"/>
                  </a:moveTo>
                  <a:cubicBezTo>
                    <a:pt x="158" y="0"/>
                    <a:pt x="1" y="158"/>
                    <a:pt x="1" y="347"/>
                  </a:cubicBezTo>
                  <a:lnTo>
                    <a:pt x="1" y="2489"/>
                  </a:lnTo>
                  <a:cubicBezTo>
                    <a:pt x="1" y="4600"/>
                    <a:pt x="1733" y="6396"/>
                    <a:pt x="3907" y="6396"/>
                  </a:cubicBezTo>
                  <a:lnTo>
                    <a:pt x="4254" y="6396"/>
                  </a:lnTo>
                  <a:cubicBezTo>
                    <a:pt x="5041" y="6396"/>
                    <a:pt x="5671" y="5766"/>
                    <a:pt x="5671" y="4978"/>
                  </a:cubicBezTo>
                  <a:cubicBezTo>
                    <a:pt x="5671" y="4190"/>
                    <a:pt x="5041" y="3560"/>
                    <a:pt x="4254" y="3560"/>
                  </a:cubicBezTo>
                  <a:lnTo>
                    <a:pt x="3183" y="3560"/>
                  </a:lnTo>
                  <a:cubicBezTo>
                    <a:pt x="2584" y="3560"/>
                    <a:pt x="2111" y="3088"/>
                    <a:pt x="2111" y="2489"/>
                  </a:cubicBezTo>
                  <a:lnTo>
                    <a:pt x="2111" y="1764"/>
                  </a:lnTo>
                  <a:cubicBezTo>
                    <a:pt x="2111" y="788"/>
                    <a:pt x="1324"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7" name="Google Shape;4847;p64"/>
            <p:cNvSpPr/>
            <p:nvPr/>
          </p:nvSpPr>
          <p:spPr>
            <a:xfrm>
              <a:off x="-18466375" y="3334200"/>
              <a:ext cx="54350" cy="71100"/>
            </a:xfrm>
            <a:custGeom>
              <a:rect b="b" l="l" r="r" t="t"/>
              <a:pathLst>
                <a:path extrusionOk="0" h="2844" w="2174">
                  <a:moveTo>
                    <a:pt x="1449" y="0"/>
                  </a:moveTo>
                  <a:cubicBezTo>
                    <a:pt x="1371" y="0"/>
                    <a:pt x="1292" y="24"/>
                    <a:pt x="1229" y="71"/>
                  </a:cubicBezTo>
                  <a:cubicBezTo>
                    <a:pt x="1197" y="103"/>
                    <a:pt x="0" y="953"/>
                    <a:pt x="0" y="2150"/>
                  </a:cubicBezTo>
                  <a:cubicBezTo>
                    <a:pt x="0" y="2403"/>
                    <a:pt x="95" y="2623"/>
                    <a:pt x="158" y="2844"/>
                  </a:cubicBezTo>
                  <a:lnTo>
                    <a:pt x="756" y="2844"/>
                  </a:lnTo>
                  <a:cubicBezTo>
                    <a:pt x="882" y="1898"/>
                    <a:pt x="1386" y="1048"/>
                    <a:pt x="2174" y="544"/>
                  </a:cubicBezTo>
                  <a:cubicBezTo>
                    <a:pt x="1954" y="260"/>
                    <a:pt x="1701" y="71"/>
                    <a:pt x="1670" y="71"/>
                  </a:cubicBezTo>
                  <a:cubicBezTo>
                    <a:pt x="1607" y="24"/>
                    <a:pt x="1528" y="0"/>
                    <a:pt x="144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8" name="Google Shape;4848;p64"/>
            <p:cNvSpPr/>
            <p:nvPr/>
          </p:nvSpPr>
          <p:spPr>
            <a:xfrm>
              <a:off x="-18428575" y="3352500"/>
              <a:ext cx="87450" cy="82725"/>
            </a:xfrm>
            <a:custGeom>
              <a:rect b="b" l="l" r="r" t="t"/>
              <a:pathLst>
                <a:path extrusionOk="0" h="3309" w="3498">
                  <a:moveTo>
                    <a:pt x="2426" y="1"/>
                  </a:moveTo>
                  <a:cubicBezTo>
                    <a:pt x="1166" y="1"/>
                    <a:pt x="158" y="946"/>
                    <a:pt x="0" y="2112"/>
                  </a:cubicBezTo>
                  <a:lnTo>
                    <a:pt x="1009" y="2112"/>
                  </a:lnTo>
                  <a:cubicBezTo>
                    <a:pt x="1607" y="2112"/>
                    <a:pt x="2080" y="2584"/>
                    <a:pt x="2080" y="3183"/>
                  </a:cubicBezTo>
                  <a:lnTo>
                    <a:pt x="2080" y="3309"/>
                  </a:lnTo>
                  <a:cubicBezTo>
                    <a:pt x="2899" y="2899"/>
                    <a:pt x="3497" y="2049"/>
                    <a:pt x="3497" y="1072"/>
                  </a:cubicBezTo>
                  <a:lnTo>
                    <a:pt x="3497" y="347"/>
                  </a:lnTo>
                  <a:cubicBezTo>
                    <a:pt x="3497" y="158"/>
                    <a:pt x="3340" y="1"/>
                    <a:pt x="315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9" name="Google Shape;4849;p64"/>
            <p:cNvSpPr/>
            <p:nvPr/>
          </p:nvSpPr>
          <p:spPr>
            <a:xfrm>
              <a:off x="-18645175" y="3334400"/>
              <a:ext cx="70900" cy="70900"/>
            </a:xfrm>
            <a:custGeom>
              <a:rect b="b" l="l" r="r" t="t"/>
              <a:pathLst>
                <a:path extrusionOk="0" h="2836" w="2836">
                  <a:moveTo>
                    <a:pt x="1765" y="0"/>
                  </a:moveTo>
                  <a:cubicBezTo>
                    <a:pt x="788" y="0"/>
                    <a:pt x="1" y="788"/>
                    <a:pt x="1" y="1796"/>
                  </a:cubicBezTo>
                  <a:lnTo>
                    <a:pt x="1" y="2489"/>
                  </a:lnTo>
                  <a:cubicBezTo>
                    <a:pt x="1" y="2678"/>
                    <a:pt x="158" y="2836"/>
                    <a:pt x="347" y="2836"/>
                  </a:cubicBezTo>
                  <a:lnTo>
                    <a:pt x="1072" y="2836"/>
                  </a:lnTo>
                  <a:cubicBezTo>
                    <a:pt x="2048" y="2836"/>
                    <a:pt x="2836" y="2048"/>
                    <a:pt x="2836" y="1071"/>
                  </a:cubicBezTo>
                  <a:lnTo>
                    <a:pt x="2836" y="347"/>
                  </a:lnTo>
                  <a:cubicBezTo>
                    <a:pt x="2836" y="158"/>
                    <a:pt x="2679" y="0"/>
                    <a:pt x="248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50" name="Google Shape;4850;p64"/>
          <p:cNvGrpSpPr/>
          <p:nvPr/>
        </p:nvGrpSpPr>
        <p:grpSpPr>
          <a:xfrm>
            <a:off x="4647877" y="2431101"/>
            <a:ext cx="283910" cy="282474"/>
            <a:chOff x="-18645175" y="3708500"/>
            <a:chExt cx="306400" cy="304850"/>
          </a:xfrm>
        </p:grpSpPr>
        <p:sp>
          <p:nvSpPr>
            <p:cNvPr id="4851" name="Google Shape;4851;p64"/>
            <p:cNvSpPr/>
            <p:nvPr/>
          </p:nvSpPr>
          <p:spPr>
            <a:xfrm>
              <a:off x="-18555375" y="3817200"/>
              <a:ext cx="17350" cy="17350"/>
            </a:xfrm>
            <a:custGeom>
              <a:rect b="b" l="l" r="r" t="t"/>
              <a:pathLst>
                <a:path extrusionOk="0" h="694" w="694">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2" name="Google Shape;4852;p64"/>
            <p:cNvSpPr/>
            <p:nvPr/>
          </p:nvSpPr>
          <p:spPr>
            <a:xfrm>
              <a:off x="-18501825" y="3894000"/>
              <a:ext cx="18150" cy="16950"/>
            </a:xfrm>
            <a:custGeom>
              <a:rect b="b" l="l" r="r" t="t"/>
              <a:pathLst>
                <a:path extrusionOk="0" h="678" w="726">
                  <a:moveTo>
                    <a:pt x="351" y="0"/>
                  </a:moveTo>
                  <a:cubicBezTo>
                    <a:pt x="197" y="0"/>
                    <a:pt x="48" y="79"/>
                    <a:pt x="0" y="237"/>
                  </a:cubicBezTo>
                  <a:lnTo>
                    <a:pt x="379" y="678"/>
                  </a:lnTo>
                  <a:lnTo>
                    <a:pt x="725" y="237"/>
                  </a:lnTo>
                  <a:cubicBezTo>
                    <a:pt x="662" y="79"/>
                    <a:pt x="505" y="0"/>
                    <a:pt x="35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3" name="Google Shape;4853;p64"/>
            <p:cNvSpPr/>
            <p:nvPr/>
          </p:nvSpPr>
          <p:spPr>
            <a:xfrm>
              <a:off x="-18546725" y="3835325"/>
              <a:ext cx="108725" cy="124450"/>
            </a:xfrm>
            <a:custGeom>
              <a:rect b="b" l="l" r="r" t="t"/>
              <a:pathLst>
                <a:path extrusionOk="0" h="4978" w="4349">
                  <a:moveTo>
                    <a:pt x="2175" y="0"/>
                  </a:moveTo>
                  <a:cubicBezTo>
                    <a:pt x="1481" y="0"/>
                    <a:pt x="914" y="473"/>
                    <a:pt x="757" y="1134"/>
                  </a:cubicBezTo>
                  <a:lnTo>
                    <a:pt x="221" y="3151"/>
                  </a:lnTo>
                  <a:cubicBezTo>
                    <a:pt x="1" y="4096"/>
                    <a:pt x="725" y="4978"/>
                    <a:pt x="1639" y="4978"/>
                  </a:cubicBezTo>
                  <a:lnTo>
                    <a:pt x="1796" y="4978"/>
                  </a:lnTo>
                  <a:lnTo>
                    <a:pt x="1796" y="3686"/>
                  </a:lnTo>
                  <a:lnTo>
                    <a:pt x="1198" y="2899"/>
                  </a:lnTo>
                  <a:cubicBezTo>
                    <a:pt x="1135" y="2804"/>
                    <a:pt x="1103" y="2741"/>
                    <a:pt x="1103" y="2647"/>
                  </a:cubicBezTo>
                  <a:cubicBezTo>
                    <a:pt x="1103" y="2048"/>
                    <a:pt x="1576" y="1575"/>
                    <a:pt x="2175" y="1575"/>
                  </a:cubicBezTo>
                  <a:cubicBezTo>
                    <a:pt x="2773" y="1575"/>
                    <a:pt x="3246" y="2048"/>
                    <a:pt x="3246" y="2647"/>
                  </a:cubicBezTo>
                  <a:cubicBezTo>
                    <a:pt x="3246" y="2741"/>
                    <a:pt x="3183" y="2804"/>
                    <a:pt x="3151" y="2899"/>
                  </a:cubicBezTo>
                  <a:lnTo>
                    <a:pt x="2521" y="3686"/>
                  </a:lnTo>
                  <a:lnTo>
                    <a:pt x="2521" y="4978"/>
                  </a:lnTo>
                  <a:lnTo>
                    <a:pt x="2679" y="4978"/>
                  </a:lnTo>
                  <a:cubicBezTo>
                    <a:pt x="3624" y="4978"/>
                    <a:pt x="4348" y="4064"/>
                    <a:pt x="4096" y="3151"/>
                  </a:cubicBezTo>
                  <a:lnTo>
                    <a:pt x="3592" y="1134"/>
                  </a:lnTo>
                  <a:cubicBezTo>
                    <a:pt x="3435" y="441"/>
                    <a:pt x="2836" y="0"/>
                    <a:pt x="217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4" name="Google Shape;4854;p64"/>
            <p:cNvSpPr/>
            <p:nvPr/>
          </p:nvSpPr>
          <p:spPr>
            <a:xfrm>
              <a:off x="-18644375" y="3728200"/>
              <a:ext cx="305600" cy="285150"/>
            </a:xfrm>
            <a:custGeom>
              <a:rect b="b" l="l" r="r" t="t"/>
              <a:pathLst>
                <a:path extrusionOk="0" h="11406" w="12224">
                  <a:moveTo>
                    <a:pt x="8128" y="2836"/>
                  </a:moveTo>
                  <a:cubicBezTo>
                    <a:pt x="8695" y="2836"/>
                    <a:pt x="9168" y="3309"/>
                    <a:pt x="9168" y="3907"/>
                  </a:cubicBezTo>
                  <a:cubicBezTo>
                    <a:pt x="9257" y="4501"/>
                    <a:pt x="8814" y="4984"/>
                    <a:pt x="8182" y="4984"/>
                  </a:cubicBezTo>
                  <a:cubicBezTo>
                    <a:pt x="8143" y="4984"/>
                    <a:pt x="8105" y="4982"/>
                    <a:pt x="8065" y="4978"/>
                  </a:cubicBezTo>
                  <a:lnTo>
                    <a:pt x="8065" y="4978"/>
                  </a:lnTo>
                  <a:cubicBezTo>
                    <a:pt x="8128" y="5041"/>
                    <a:pt x="8160" y="5136"/>
                    <a:pt x="8160" y="5199"/>
                  </a:cubicBezTo>
                  <a:lnTo>
                    <a:pt x="8664" y="7247"/>
                  </a:lnTo>
                  <a:cubicBezTo>
                    <a:pt x="9011" y="8633"/>
                    <a:pt x="7971" y="9988"/>
                    <a:pt x="6553" y="9988"/>
                  </a:cubicBezTo>
                  <a:lnTo>
                    <a:pt x="5513" y="9988"/>
                  </a:lnTo>
                  <a:cubicBezTo>
                    <a:pt x="4096" y="9988"/>
                    <a:pt x="3025" y="8633"/>
                    <a:pt x="3403" y="7247"/>
                  </a:cubicBezTo>
                  <a:lnTo>
                    <a:pt x="3907" y="5199"/>
                  </a:lnTo>
                  <a:cubicBezTo>
                    <a:pt x="3938" y="5136"/>
                    <a:pt x="3938" y="5041"/>
                    <a:pt x="3970" y="4978"/>
                  </a:cubicBezTo>
                  <a:lnTo>
                    <a:pt x="3970" y="4978"/>
                  </a:lnTo>
                  <a:cubicBezTo>
                    <a:pt x="3934" y="4982"/>
                    <a:pt x="3899" y="4983"/>
                    <a:pt x="3864" y="4983"/>
                  </a:cubicBezTo>
                  <a:cubicBezTo>
                    <a:pt x="3255" y="4983"/>
                    <a:pt x="2804" y="4473"/>
                    <a:pt x="2804" y="3907"/>
                  </a:cubicBezTo>
                  <a:cubicBezTo>
                    <a:pt x="2804" y="3309"/>
                    <a:pt x="3277" y="2836"/>
                    <a:pt x="3875" y="2836"/>
                  </a:cubicBezTo>
                  <a:cubicBezTo>
                    <a:pt x="4411" y="2836"/>
                    <a:pt x="4883" y="3277"/>
                    <a:pt x="4915" y="3844"/>
                  </a:cubicBezTo>
                  <a:cubicBezTo>
                    <a:pt x="5230" y="3624"/>
                    <a:pt x="5608" y="3561"/>
                    <a:pt x="5986" y="3561"/>
                  </a:cubicBezTo>
                  <a:cubicBezTo>
                    <a:pt x="6396" y="3561"/>
                    <a:pt x="6742" y="3687"/>
                    <a:pt x="7057" y="3844"/>
                  </a:cubicBezTo>
                  <a:cubicBezTo>
                    <a:pt x="7089" y="3277"/>
                    <a:pt x="7561" y="2836"/>
                    <a:pt x="8128" y="2836"/>
                  </a:cubicBezTo>
                  <a:close/>
                  <a:moveTo>
                    <a:pt x="4285" y="1"/>
                  </a:moveTo>
                  <a:cubicBezTo>
                    <a:pt x="2710" y="1"/>
                    <a:pt x="1449" y="946"/>
                    <a:pt x="1449" y="2143"/>
                  </a:cubicBezTo>
                  <a:lnTo>
                    <a:pt x="1449" y="2773"/>
                  </a:lnTo>
                  <a:cubicBezTo>
                    <a:pt x="1449" y="4380"/>
                    <a:pt x="945" y="5955"/>
                    <a:pt x="95" y="7310"/>
                  </a:cubicBezTo>
                  <a:cubicBezTo>
                    <a:pt x="0" y="7373"/>
                    <a:pt x="0" y="7530"/>
                    <a:pt x="32" y="7625"/>
                  </a:cubicBezTo>
                  <a:cubicBezTo>
                    <a:pt x="945" y="9893"/>
                    <a:pt x="3182" y="11405"/>
                    <a:pt x="5671" y="11405"/>
                  </a:cubicBezTo>
                  <a:lnTo>
                    <a:pt x="6553" y="11405"/>
                  </a:lnTo>
                  <a:cubicBezTo>
                    <a:pt x="9011" y="11405"/>
                    <a:pt x="11216" y="9893"/>
                    <a:pt x="12161" y="7625"/>
                  </a:cubicBezTo>
                  <a:cubicBezTo>
                    <a:pt x="12224" y="7499"/>
                    <a:pt x="12224" y="7373"/>
                    <a:pt x="12129" y="7310"/>
                  </a:cubicBezTo>
                  <a:cubicBezTo>
                    <a:pt x="11184" y="5955"/>
                    <a:pt x="10680" y="4380"/>
                    <a:pt x="10680" y="2773"/>
                  </a:cubicBezTo>
                  <a:lnTo>
                    <a:pt x="10680" y="2143"/>
                  </a:lnTo>
                  <a:cubicBezTo>
                    <a:pt x="10680" y="946"/>
                    <a:pt x="9420" y="1"/>
                    <a:pt x="7845" y="1"/>
                  </a:cubicBezTo>
                  <a:cubicBezTo>
                    <a:pt x="7183" y="1"/>
                    <a:pt x="6553" y="158"/>
                    <a:pt x="6081" y="473"/>
                  </a:cubicBezTo>
                  <a:cubicBezTo>
                    <a:pt x="5545" y="158"/>
                    <a:pt x="4915" y="1"/>
                    <a:pt x="428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5" name="Google Shape;4855;p64"/>
            <p:cNvSpPr/>
            <p:nvPr/>
          </p:nvSpPr>
          <p:spPr>
            <a:xfrm>
              <a:off x="-18448275" y="3817200"/>
              <a:ext cx="18150" cy="17350"/>
            </a:xfrm>
            <a:custGeom>
              <a:rect b="b" l="l" r="r" t="t"/>
              <a:pathLst>
                <a:path extrusionOk="0" h="694" w="726">
                  <a:moveTo>
                    <a:pt x="347" y="1"/>
                  </a:moveTo>
                  <a:cubicBezTo>
                    <a:pt x="158" y="1"/>
                    <a:pt x="1" y="158"/>
                    <a:pt x="1" y="347"/>
                  </a:cubicBezTo>
                  <a:cubicBezTo>
                    <a:pt x="1" y="536"/>
                    <a:pt x="158" y="694"/>
                    <a:pt x="347" y="694"/>
                  </a:cubicBezTo>
                  <a:cubicBezTo>
                    <a:pt x="536" y="694"/>
                    <a:pt x="725" y="536"/>
                    <a:pt x="725" y="347"/>
                  </a:cubicBezTo>
                  <a:cubicBezTo>
                    <a:pt x="694" y="158"/>
                    <a:pt x="536" y="1"/>
                    <a:pt x="3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6" name="Google Shape;4856;p64"/>
            <p:cNvSpPr/>
            <p:nvPr/>
          </p:nvSpPr>
          <p:spPr>
            <a:xfrm>
              <a:off x="-18645175" y="3708500"/>
              <a:ext cx="74050" cy="91400"/>
            </a:xfrm>
            <a:custGeom>
              <a:rect b="b" l="l" r="r" t="t"/>
              <a:pathLst>
                <a:path extrusionOk="0" h="3656" w="2962">
                  <a:moveTo>
                    <a:pt x="2111" y="1"/>
                  </a:moveTo>
                  <a:cubicBezTo>
                    <a:pt x="946" y="1"/>
                    <a:pt x="1" y="946"/>
                    <a:pt x="1" y="2143"/>
                  </a:cubicBezTo>
                  <a:cubicBezTo>
                    <a:pt x="1" y="2710"/>
                    <a:pt x="221" y="3277"/>
                    <a:pt x="631" y="3656"/>
                  </a:cubicBezTo>
                  <a:lnTo>
                    <a:pt x="631" y="3498"/>
                  </a:lnTo>
                  <a:lnTo>
                    <a:pt x="631" y="2868"/>
                  </a:lnTo>
                  <a:cubicBezTo>
                    <a:pt x="631" y="1608"/>
                    <a:pt x="1576" y="600"/>
                    <a:pt x="2962" y="190"/>
                  </a:cubicBezTo>
                  <a:cubicBezTo>
                    <a:pt x="2679" y="95"/>
                    <a:pt x="2395" y="1"/>
                    <a:pt x="211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7" name="Google Shape;4857;p64"/>
            <p:cNvSpPr/>
            <p:nvPr/>
          </p:nvSpPr>
          <p:spPr>
            <a:xfrm>
              <a:off x="-18415975" y="3710075"/>
              <a:ext cx="74850" cy="92975"/>
            </a:xfrm>
            <a:custGeom>
              <a:rect b="b" l="l" r="r" t="t"/>
              <a:pathLst>
                <a:path extrusionOk="0" h="3719" w="2994">
                  <a:moveTo>
                    <a:pt x="883" y="1"/>
                  </a:moveTo>
                  <a:cubicBezTo>
                    <a:pt x="568" y="1"/>
                    <a:pt x="284" y="64"/>
                    <a:pt x="1" y="190"/>
                  </a:cubicBezTo>
                  <a:cubicBezTo>
                    <a:pt x="1292" y="568"/>
                    <a:pt x="2206" y="1608"/>
                    <a:pt x="2206" y="2836"/>
                  </a:cubicBezTo>
                  <a:lnTo>
                    <a:pt x="2206" y="3466"/>
                  </a:lnTo>
                  <a:cubicBezTo>
                    <a:pt x="2206" y="3529"/>
                    <a:pt x="2206" y="3656"/>
                    <a:pt x="2237" y="3719"/>
                  </a:cubicBezTo>
                  <a:cubicBezTo>
                    <a:pt x="2710" y="3340"/>
                    <a:pt x="2993" y="2742"/>
                    <a:pt x="2993" y="2112"/>
                  </a:cubicBezTo>
                  <a:cubicBezTo>
                    <a:pt x="2993" y="946"/>
                    <a:pt x="2048" y="1"/>
                    <a:pt x="88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58" name="Google Shape;4858;p64"/>
          <p:cNvGrpSpPr/>
          <p:nvPr/>
        </p:nvGrpSpPr>
        <p:grpSpPr>
          <a:xfrm>
            <a:off x="4648796" y="2865360"/>
            <a:ext cx="283919" cy="280357"/>
            <a:chOff x="-18647525" y="4082625"/>
            <a:chExt cx="309550" cy="305700"/>
          </a:xfrm>
        </p:grpSpPr>
        <p:sp>
          <p:nvSpPr>
            <p:cNvPr id="4859" name="Google Shape;4859;p64"/>
            <p:cNvSpPr/>
            <p:nvPr/>
          </p:nvSpPr>
          <p:spPr>
            <a:xfrm>
              <a:off x="-18609725" y="4082625"/>
              <a:ext cx="123675" cy="61475"/>
            </a:xfrm>
            <a:custGeom>
              <a:rect b="b" l="l" r="r" t="t"/>
              <a:pathLst>
                <a:path extrusionOk="0" h="2459" w="4947">
                  <a:moveTo>
                    <a:pt x="2473" y="1"/>
                  </a:moveTo>
                  <a:cubicBezTo>
                    <a:pt x="2387" y="1"/>
                    <a:pt x="2300" y="32"/>
                    <a:pt x="2237" y="95"/>
                  </a:cubicBezTo>
                  <a:cubicBezTo>
                    <a:pt x="2206" y="127"/>
                    <a:pt x="1576" y="694"/>
                    <a:pt x="1450" y="1481"/>
                  </a:cubicBezTo>
                  <a:cubicBezTo>
                    <a:pt x="1324" y="1418"/>
                    <a:pt x="1166" y="1418"/>
                    <a:pt x="1071" y="1418"/>
                  </a:cubicBezTo>
                  <a:lnTo>
                    <a:pt x="347" y="1418"/>
                  </a:lnTo>
                  <a:cubicBezTo>
                    <a:pt x="158" y="1418"/>
                    <a:pt x="0" y="1576"/>
                    <a:pt x="0" y="1797"/>
                  </a:cubicBezTo>
                  <a:cubicBezTo>
                    <a:pt x="0" y="2017"/>
                    <a:pt x="32" y="2206"/>
                    <a:pt x="126" y="2427"/>
                  </a:cubicBezTo>
                  <a:cubicBezTo>
                    <a:pt x="1008" y="2175"/>
                    <a:pt x="1922" y="2175"/>
                    <a:pt x="2489" y="2175"/>
                  </a:cubicBezTo>
                  <a:cubicBezTo>
                    <a:pt x="3277" y="2175"/>
                    <a:pt x="4096" y="2206"/>
                    <a:pt x="4852" y="2458"/>
                  </a:cubicBezTo>
                  <a:cubicBezTo>
                    <a:pt x="4915" y="2269"/>
                    <a:pt x="4947" y="2017"/>
                    <a:pt x="4947" y="1797"/>
                  </a:cubicBezTo>
                  <a:cubicBezTo>
                    <a:pt x="4947" y="1576"/>
                    <a:pt x="4789" y="1418"/>
                    <a:pt x="4600" y="1418"/>
                  </a:cubicBezTo>
                  <a:lnTo>
                    <a:pt x="3907" y="1418"/>
                  </a:lnTo>
                  <a:cubicBezTo>
                    <a:pt x="3781" y="1418"/>
                    <a:pt x="3623" y="1418"/>
                    <a:pt x="3497" y="1481"/>
                  </a:cubicBezTo>
                  <a:cubicBezTo>
                    <a:pt x="3340" y="694"/>
                    <a:pt x="2710" y="127"/>
                    <a:pt x="2710" y="95"/>
                  </a:cubicBezTo>
                  <a:cubicBezTo>
                    <a:pt x="2647" y="32"/>
                    <a:pt x="2560" y="1"/>
                    <a:pt x="247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0" name="Google Shape;4860;p64"/>
            <p:cNvSpPr/>
            <p:nvPr/>
          </p:nvSpPr>
          <p:spPr>
            <a:xfrm>
              <a:off x="-18647525" y="4155875"/>
              <a:ext cx="148075" cy="195350"/>
            </a:xfrm>
            <a:custGeom>
              <a:rect b="b" l="l" r="r" t="t"/>
              <a:pathLst>
                <a:path extrusionOk="0" h="7814" w="5923">
                  <a:moveTo>
                    <a:pt x="1859" y="2836"/>
                  </a:moveTo>
                  <a:cubicBezTo>
                    <a:pt x="2048" y="2836"/>
                    <a:pt x="2205" y="2994"/>
                    <a:pt x="2205" y="3183"/>
                  </a:cubicBezTo>
                  <a:lnTo>
                    <a:pt x="2205" y="3907"/>
                  </a:lnTo>
                  <a:cubicBezTo>
                    <a:pt x="2205" y="4096"/>
                    <a:pt x="2048" y="4254"/>
                    <a:pt x="1859" y="4254"/>
                  </a:cubicBezTo>
                  <a:cubicBezTo>
                    <a:pt x="1670" y="4254"/>
                    <a:pt x="1512" y="4096"/>
                    <a:pt x="1512" y="3907"/>
                  </a:cubicBezTo>
                  <a:lnTo>
                    <a:pt x="1512" y="3183"/>
                  </a:lnTo>
                  <a:cubicBezTo>
                    <a:pt x="1512" y="2994"/>
                    <a:pt x="1670" y="2836"/>
                    <a:pt x="1859" y="2836"/>
                  </a:cubicBezTo>
                  <a:close/>
                  <a:moveTo>
                    <a:pt x="3938" y="1"/>
                  </a:moveTo>
                  <a:cubicBezTo>
                    <a:pt x="2678" y="1"/>
                    <a:pt x="0" y="1"/>
                    <a:pt x="0" y="2836"/>
                  </a:cubicBezTo>
                  <a:cubicBezTo>
                    <a:pt x="0" y="4569"/>
                    <a:pt x="914" y="6774"/>
                    <a:pt x="2205" y="7814"/>
                  </a:cubicBezTo>
                  <a:cubicBezTo>
                    <a:pt x="2016" y="6995"/>
                    <a:pt x="1985" y="6018"/>
                    <a:pt x="2268" y="4915"/>
                  </a:cubicBezTo>
                  <a:cubicBezTo>
                    <a:pt x="2457" y="4222"/>
                    <a:pt x="2741" y="3466"/>
                    <a:pt x="3088" y="2805"/>
                  </a:cubicBezTo>
                  <a:cubicBezTo>
                    <a:pt x="2962" y="2710"/>
                    <a:pt x="2899" y="2647"/>
                    <a:pt x="2899" y="2490"/>
                  </a:cubicBezTo>
                  <a:lnTo>
                    <a:pt x="2899" y="1765"/>
                  </a:lnTo>
                  <a:cubicBezTo>
                    <a:pt x="2899" y="1576"/>
                    <a:pt x="3056" y="1418"/>
                    <a:pt x="3245" y="1418"/>
                  </a:cubicBezTo>
                  <a:cubicBezTo>
                    <a:pt x="3434" y="1418"/>
                    <a:pt x="3592" y="1576"/>
                    <a:pt x="3592" y="1765"/>
                  </a:cubicBezTo>
                  <a:lnTo>
                    <a:pt x="3592" y="1954"/>
                  </a:lnTo>
                  <a:cubicBezTo>
                    <a:pt x="3781" y="1702"/>
                    <a:pt x="4033" y="1450"/>
                    <a:pt x="4222" y="1229"/>
                  </a:cubicBezTo>
                  <a:cubicBezTo>
                    <a:pt x="4726" y="694"/>
                    <a:pt x="5324" y="347"/>
                    <a:pt x="5923" y="190"/>
                  </a:cubicBezTo>
                  <a:cubicBezTo>
                    <a:pt x="5293" y="32"/>
                    <a:pt x="4631" y="1"/>
                    <a:pt x="393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1" name="Google Shape;4861;p64"/>
            <p:cNvSpPr/>
            <p:nvPr/>
          </p:nvSpPr>
          <p:spPr>
            <a:xfrm>
              <a:off x="-18442750" y="4150575"/>
              <a:ext cx="102400" cy="100625"/>
            </a:xfrm>
            <a:custGeom>
              <a:rect b="b" l="l" r="r" t="t"/>
              <a:pathLst>
                <a:path extrusionOk="0" h="4025" w="4096">
                  <a:moveTo>
                    <a:pt x="630" y="0"/>
                  </a:moveTo>
                  <a:cubicBezTo>
                    <a:pt x="544" y="0"/>
                    <a:pt x="457" y="39"/>
                    <a:pt x="378" y="118"/>
                  </a:cubicBezTo>
                  <a:cubicBezTo>
                    <a:pt x="221" y="276"/>
                    <a:pt x="95" y="496"/>
                    <a:pt x="0" y="685"/>
                  </a:cubicBezTo>
                  <a:cubicBezTo>
                    <a:pt x="851" y="1063"/>
                    <a:pt x="1481" y="1725"/>
                    <a:pt x="1891" y="2134"/>
                  </a:cubicBezTo>
                  <a:cubicBezTo>
                    <a:pt x="2300" y="2513"/>
                    <a:pt x="2962" y="3206"/>
                    <a:pt x="3371" y="4025"/>
                  </a:cubicBezTo>
                  <a:cubicBezTo>
                    <a:pt x="3560" y="3962"/>
                    <a:pt x="3749" y="3836"/>
                    <a:pt x="3907" y="3647"/>
                  </a:cubicBezTo>
                  <a:cubicBezTo>
                    <a:pt x="4096" y="3552"/>
                    <a:pt x="4096" y="3332"/>
                    <a:pt x="3938" y="3206"/>
                  </a:cubicBezTo>
                  <a:lnTo>
                    <a:pt x="3434" y="2702"/>
                  </a:lnTo>
                  <a:cubicBezTo>
                    <a:pt x="3371" y="2607"/>
                    <a:pt x="3245" y="2544"/>
                    <a:pt x="3119" y="2450"/>
                  </a:cubicBezTo>
                  <a:cubicBezTo>
                    <a:pt x="3560" y="1788"/>
                    <a:pt x="3529" y="937"/>
                    <a:pt x="3529" y="906"/>
                  </a:cubicBezTo>
                  <a:cubicBezTo>
                    <a:pt x="3529" y="717"/>
                    <a:pt x="3371" y="591"/>
                    <a:pt x="3151" y="559"/>
                  </a:cubicBezTo>
                  <a:cubicBezTo>
                    <a:pt x="3147" y="559"/>
                    <a:pt x="3130" y="559"/>
                    <a:pt x="3103" y="559"/>
                  </a:cubicBezTo>
                  <a:cubicBezTo>
                    <a:pt x="2910" y="559"/>
                    <a:pt x="2190" y="583"/>
                    <a:pt x="1639" y="969"/>
                  </a:cubicBezTo>
                  <a:cubicBezTo>
                    <a:pt x="1544" y="843"/>
                    <a:pt x="1481" y="748"/>
                    <a:pt x="1387" y="654"/>
                  </a:cubicBezTo>
                  <a:lnTo>
                    <a:pt x="882" y="118"/>
                  </a:lnTo>
                  <a:cubicBezTo>
                    <a:pt x="804" y="39"/>
                    <a:pt x="717" y="0"/>
                    <a:pt x="63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2" name="Google Shape;4862;p64"/>
            <p:cNvSpPr/>
            <p:nvPr/>
          </p:nvSpPr>
          <p:spPr>
            <a:xfrm>
              <a:off x="-18581375" y="4176775"/>
              <a:ext cx="243400" cy="211550"/>
            </a:xfrm>
            <a:custGeom>
              <a:rect b="b" l="l" r="r" t="t"/>
              <a:pathLst>
                <a:path extrusionOk="0" h="8462" w="9736">
                  <a:moveTo>
                    <a:pt x="4191" y="1000"/>
                  </a:moveTo>
                  <a:cubicBezTo>
                    <a:pt x="4277" y="1000"/>
                    <a:pt x="4364" y="1039"/>
                    <a:pt x="4443" y="1118"/>
                  </a:cubicBezTo>
                  <a:cubicBezTo>
                    <a:pt x="4600" y="1275"/>
                    <a:pt x="4600" y="1465"/>
                    <a:pt x="4443" y="1654"/>
                  </a:cubicBezTo>
                  <a:lnTo>
                    <a:pt x="3939" y="2158"/>
                  </a:lnTo>
                  <a:cubicBezTo>
                    <a:pt x="3860" y="2236"/>
                    <a:pt x="3765" y="2276"/>
                    <a:pt x="3675" y="2276"/>
                  </a:cubicBezTo>
                  <a:cubicBezTo>
                    <a:pt x="3584" y="2276"/>
                    <a:pt x="3498" y="2236"/>
                    <a:pt x="3435" y="2158"/>
                  </a:cubicBezTo>
                  <a:cubicBezTo>
                    <a:pt x="3277" y="2000"/>
                    <a:pt x="3277" y="1811"/>
                    <a:pt x="3435" y="1654"/>
                  </a:cubicBezTo>
                  <a:lnTo>
                    <a:pt x="3939" y="1118"/>
                  </a:lnTo>
                  <a:cubicBezTo>
                    <a:pt x="4017" y="1039"/>
                    <a:pt x="4104" y="1000"/>
                    <a:pt x="4191" y="1000"/>
                  </a:cubicBezTo>
                  <a:close/>
                  <a:moveTo>
                    <a:pt x="5230" y="3048"/>
                  </a:moveTo>
                  <a:cubicBezTo>
                    <a:pt x="5317" y="3048"/>
                    <a:pt x="5404" y="3087"/>
                    <a:pt x="5482" y="3166"/>
                  </a:cubicBezTo>
                  <a:cubicBezTo>
                    <a:pt x="5640" y="3323"/>
                    <a:pt x="5640" y="3512"/>
                    <a:pt x="5482" y="3701"/>
                  </a:cubicBezTo>
                  <a:lnTo>
                    <a:pt x="4978" y="4205"/>
                  </a:lnTo>
                  <a:cubicBezTo>
                    <a:pt x="4900" y="4284"/>
                    <a:pt x="4805" y="4324"/>
                    <a:pt x="4710" y="4324"/>
                  </a:cubicBezTo>
                  <a:cubicBezTo>
                    <a:pt x="4616" y="4324"/>
                    <a:pt x="4521" y="4284"/>
                    <a:pt x="4443" y="4205"/>
                  </a:cubicBezTo>
                  <a:cubicBezTo>
                    <a:pt x="4285" y="4048"/>
                    <a:pt x="4285" y="3796"/>
                    <a:pt x="4443" y="3701"/>
                  </a:cubicBezTo>
                  <a:lnTo>
                    <a:pt x="4978" y="3166"/>
                  </a:lnTo>
                  <a:cubicBezTo>
                    <a:pt x="5057" y="3087"/>
                    <a:pt x="5144" y="3048"/>
                    <a:pt x="5230" y="3048"/>
                  </a:cubicBezTo>
                  <a:close/>
                  <a:moveTo>
                    <a:pt x="2674" y="3583"/>
                  </a:moveTo>
                  <a:cubicBezTo>
                    <a:pt x="2765" y="3583"/>
                    <a:pt x="2852" y="3623"/>
                    <a:pt x="2930" y="3701"/>
                  </a:cubicBezTo>
                  <a:cubicBezTo>
                    <a:pt x="3088" y="3796"/>
                    <a:pt x="3088" y="4048"/>
                    <a:pt x="2930" y="4205"/>
                  </a:cubicBezTo>
                  <a:lnTo>
                    <a:pt x="2395" y="4710"/>
                  </a:lnTo>
                  <a:cubicBezTo>
                    <a:pt x="2316" y="4788"/>
                    <a:pt x="2229" y="4828"/>
                    <a:pt x="2143" y="4828"/>
                  </a:cubicBezTo>
                  <a:cubicBezTo>
                    <a:pt x="2056" y="4828"/>
                    <a:pt x="1970" y="4788"/>
                    <a:pt x="1891" y="4710"/>
                  </a:cubicBezTo>
                  <a:cubicBezTo>
                    <a:pt x="1733" y="4552"/>
                    <a:pt x="1733" y="4363"/>
                    <a:pt x="1891" y="4205"/>
                  </a:cubicBezTo>
                  <a:lnTo>
                    <a:pt x="2395" y="3701"/>
                  </a:lnTo>
                  <a:cubicBezTo>
                    <a:pt x="2489" y="3623"/>
                    <a:pt x="2584" y="3583"/>
                    <a:pt x="2674" y="3583"/>
                  </a:cubicBezTo>
                  <a:close/>
                  <a:moveTo>
                    <a:pt x="7207" y="4087"/>
                  </a:moveTo>
                  <a:cubicBezTo>
                    <a:pt x="7302" y="4087"/>
                    <a:pt x="7388" y="4127"/>
                    <a:pt x="7436" y="4205"/>
                  </a:cubicBezTo>
                  <a:cubicBezTo>
                    <a:pt x="7625" y="4363"/>
                    <a:pt x="7625" y="4552"/>
                    <a:pt x="7436" y="4710"/>
                  </a:cubicBezTo>
                  <a:lnTo>
                    <a:pt x="6932" y="5214"/>
                  </a:lnTo>
                  <a:cubicBezTo>
                    <a:pt x="6853" y="5292"/>
                    <a:pt x="6766" y="5332"/>
                    <a:pt x="6680" y="5332"/>
                  </a:cubicBezTo>
                  <a:cubicBezTo>
                    <a:pt x="6593" y="5332"/>
                    <a:pt x="6506" y="5292"/>
                    <a:pt x="6427" y="5214"/>
                  </a:cubicBezTo>
                  <a:cubicBezTo>
                    <a:pt x="6270" y="5056"/>
                    <a:pt x="6270" y="4867"/>
                    <a:pt x="6427" y="4710"/>
                  </a:cubicBezTo>
                  <a:lnTo>
                    <a:pt x="6932" y="4205"/>
                  </a:lnTo>
                  <a:cubicBezTo>
                    <a:pt x="7010" y="4127"/>
                    <a:pt x="7113" y="4087"/>
                    <a:pt x="7207" y="4087"/>
                  </a:cubicBezTo>
                  <a:close/>
                  <a:moveTo>
                    <a:pt x="5388" y="4875"/>
                  </a:moveTo>
                  <a:cubicBezTo>
                    <a:pt x="5474" y="4875"/>
                    <a:pt x="5561" y="4914"/>
                    <a:pt x="5640" y="4993"/>
                  </a:cubicBezTo>
                  <a:cubicBezTo>
                    <a:pt x="5797" y="5151"/>
                    <a:pt x="5797" y="5340"/>
                    <a:pt x="5640" y="5497"/>
                  </a:cubicBezTo>
                  <a:lnTo>
                    <a:pt x="5136" y="6001"/>
                  </a:lnTo>
                  <a:cubicBezTo>
                    <a:pt x="5057" y="6080"/>
                    <a:pt x="4963" y="6119"/>
                    <a:pt x="4868" y="6119"/>
                  </a:cubicBezTo>
                  <a:cubicBezTo>
                    <a:pt x="4773" y="6119"/>
                    <a:pt x="4679" y="6080"/>
                    <a:pt x="4600" y="6001"/>
                  </a:cubicBezTo>
                  <a:cubicBezTo>
                    <a:pt x="4443" y="5844"/>
                    <a:pt x="4443" y="5655"/>
                    <a:pt x="4600" y="5497"/>
                  </a:cubicBezTo>
                  <a:lnTo>
                    <a:pt x="5136" y="4993"/>
                  </a:lnTo>
                  <a:cubicBezTo>
                    <a:pt x="5215" y="4914"/>
                    <a:pt x="5301" y="4875"/>
                    <a:pt x="5388" y="4875"/>
                  </a:cubicBezTo>
                  <a:close/>
                  <a:moveTo>
                    <a:pt x="2674" y="5568"/>
                  </a:moveTo>
                  <a:cubicBezTo>
                    <a:pt x="2765" y="5568"/>
                    <a:pt x="2852" y="5607"/>
                    <a:pt x="2930" y="5686"/>
                  </a:cubicBezTo>
                  <a:cubicBezTo>
                    <a:pt x="3088" y="5844"/>
                    <a:pt x="3088" y="6064"/>
                    <a:pt x="2930" y="6222"/>
                  </a:cubicBezTo>
                  <a:lnTo>
                    <a:pt x="2395" y="6726"/>
                  </a:lnTo>
                  <a:cubicBezTo>
                    <a:pt x="2316" y="6805"/>
                    <a:pt x="2229" y="6844"/>
                    <a:pt x="2143" y="6844"/>
                  </a:cubicBezTo>
                  <a:cubicBezTo>
                    <a:pt x="2056" y="6844"/>
                    <a:pt x="1970" y="6805"/>
                    <a:pt x="1891" y="6726"/>
                  </a:cubicBezTo>
                  <a:cubicBezTo>
                    <a:pt x="1733" y="6568"/>
                    <a:pt x="1733" y="6379"/>
                    <a:pt x="1891" y="6222"/>
                  </a:cubicBezTo>
                  <a:lnTo>
                    <a:pt x="2395" y="5686"/>
                  </a:lnTo>
                  <a:cubicBezTo>
                    <a:pt x="2489" y="5607"/>
                    <a:pt x="2584" y="5568"/>
                    <a:pt x="2674" y="5568"/>
                  </a:cubicBezTo>
                  <a:close/>
                  <a:moveTo>
                    <a:pt x="4065" y="1"/>
                  </a:moveTo>
                  <a:cubicBezTo>
                    <a:pt x="3468" y="1"/>
                    <a:pt x="2828" y="244"/>
                    <a:pt x="2174" y="897"/>
                  </a:cubicBezTo>
                  <a:cubicBezTo>
                    <a:pt x="1355" y="1717"/>
                    <a:pt x="662" y="2977"/>
                    <a:pt x="347" y="4268"/>
                  </a:cubicBezTo>
                  <a:cubicBezTo>
                    <a:pt x="0" y="5781"/>
                    <a:pt x="190" y="7009"/>
                    <a:pt x="914" y="7702"/>
                  </a:cubicBezTo>
                  <a:cubicBezTo>
                    <a:pt x="1466" y="8255"/>
                    <a:pt x="2204" y="8461"/>
                    <a:pt x="2972" y="8461"/>
                  </a:cubicBezTo>
                  <a:cubicBezTo>
                    <a:pt x="3430" y="8461"/>
                    <a:pt x="3900" y="8387"/>
                    <a:pt x="4348" y="8270"/>
                  </a:cubicBezTo>
                  <a:cubicBezTo>
                    <a:pt x="5608" y="7955"/>
                    <a:pt x="6900" y="7230"/>
                    <a:pt x="7719" y="6442"/>
                  </a:cubicBezTo>
                  <a:cubicBezTo>
                    <a:pt x="9736" y="4426"/>
                    <a:pt x="7845" y="2536"/>
                    <a:pt x="6963" y="1654"/>
                  </a:cubicBezTo>
                  <a:cubicBezTo>
                    <a:pt x="6367" y="1057"/>
                    <a:pt x="5310" y="1"/>
                    <a:pt x="406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63" name="Google Shape;4863;p64"/>
          <p:cNvGrpSpPr/>
          <p:nvPr/>
        </p:nvGrpSpPr>
        <p:grpSpPr>
          <a:xfrm>
            <a:off x="6848490" y="1990929"/>
            <a:ext cx="250982" cy="284932"/>
            <a:chOff x="-16775350" y="3309200"/>
            <a:chExt cx="267800" cy="304025"/>
          </a:xfrm>
        </p:grpSpPr>
        <p:sp>
          <p:nvSpPr>
            <p:cNvPr id="4864" name="Google Shape;4864;p64"/>
            <p:cNvSpPr/>
            <p:nvPr/>
          </p:nvSpPr>
          <p:spPr>
            <a:xfrm>
              <a:off x="-16775350" y="3309200"/>
              <a:ext cx="267800" cy="160675"/>
            </a:xfrm>
            <a:custGeom>
              <a:rect b="b" l="l" r="r" t="t"/>
              <a:pathLst>
                <a:path extrusionOk="0" h="6427" w="10712">
                  <a:moveTo>
                    <a:pt x="4978" y="1418"/>
                  </a:moveTo>
                  <a:cubicBezTo>
                    <a:pt x="5388" y="1418"/>
                    <a:pt x="5703" y="1733"/>
                    <a:pt x="5703" y="2111"/>
                  </a:cubicBezTo>
                  <a:cubicBezTo>
                    <a:pt x="5703" y="2520"/>
                    <a:pt x="5388" y="2835"/>
                    <a:pt x="4978" y="2835"/>
                  </a:cubicBezTo>
                  <a:cubicBezTo>
                    <a:pt x="4600" y="2835"/>
                    <a:pt x="4285" y="2520"/>
                    <a:pt x="4285" y="2111"/>
                  </a:cubicBezTo>
                  <a:cubicBezTo>
                    <a:pt x="4285" y="1733"/>
                    <a:pt x="4600" y="1418"/>
                    <a:pt x="4978" y="1418"/>
                  </a:cubicBezTo>
                  <a:close/>
                  <a:moveTo>
                    <a:pt x="3182" y="2867"/>
                  </a:moveTo>
                  <a:cubicBezTo>
                    <a:pt x="3781" y="2867"/>
                    <a:pt x="4254" y="3340"/>
                    <a:pt x="4254" y="3938"/>
                  </a:cubicBezTo>
                  <a:cubicBezTo>
                    <a:pt x="4285" y="4505"/>
                    <a:pt x="3781" y="5009"/>
                    <a:pt x="3182" y="5009"/>
                  </a:cubicBezTo>
                  <a:cubicBezTo>
                    <a:pt x="2584" y="5009"/>
                    <a:pt x="2111" y="4537"/>
                    <a:pt x="2111" y="3938"/>
                  </a:cubicBezTo>
                  <a:cubicBezTo>
                    <a:pt x="2111" y="3340"/>
                    <a:pt x="2584" y="2867"/>
                    <a:pt x="3182" y="2867"/>
                  </a:cubicBezTo>
                  <a:close/>
                  <a:moveTo>
                    <a:pt x="5356" y="0"/>
                  </a:moveTo>
                  <a:cubicBezTo>
                    <a:pt x="2395" y="0"/>
                    <a:pt x="0" y="2394"/>
                    <a:pt x="0" y="5356"/>
                  </a:cubicBezTo>
                  <a:cubicBezTo>
                    <a:pt x="0" y="5954"/>
                    <a:pt x="473" y="6427"/>
                    <a:pt x="1040" y="6427"/>
                  </a:cubicBezTo>
                  <a:lnTo>
                    <a:pt x="9609" y="6427"/>
                  </a:lnTo>
                  <a:cubicBezTo>
                    <a:pt x="10208" y="6427"/>
                    <a:pt x="10681" y="5954"/>
                    <a:pt x="10681" y="5356"/>
                  </a:cubicBezTo>
                  <a:cubicBezTo>
                    <a:pt x="10712" y="2394"/>
                    <a:pt x="8286" y="0"/>
                    <a:pt x="535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5" name="Google Shape;4865;p64"/>
            <p:cNvSpPr/>
            <p:nvPr/>
          </p:nvSpPr>
          <p:spPr>
            <a:xfrm>
              <a:off x="-16704475" y="3398975"/>
              <a:ext cx="17350" cy="17350"/>
            </a:xfrm>
            <a:custGeom>
              <a:rect b="b" l="l" r="r" t="t"/>
              <a:pathLst>
                <a:path extrusionOk="0" h="694" w="694">
                  <a:moveTo>
                    <a:pt x="347" y="1"/>
                  </a:moveTo>
                  <a:cubicBezTo>
                    <a:pt x="158" y="1"/>
                    <a:pt x="1" y="127"/>
                    <a:pt x="1" y="347"/>
                  </a:cubicBezTo>
                  <a:cubicBezTo>
                    <a:pt x="1" y="536"/>
                    <a:pt x="158" y="694"/>
                    <a:pt x="347" y="694"/>
                  </a:cubicBezTo>
                  <a:cubicBezTo>
                    <a:pt x="536" y="694"/>
                    <a:pt x="694" y="536"/>
                    <a:pt x="694" y="347"/>
                  </a:cubicBezTo>
                  <a:cubicBezTo>
                    <a:pt x="694" y="127"/>
                    <a:pt x="536" y="1"/>
                    <a:pt x="3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6" name="Google Shape;4866;p64"/>
            <p:cNvSpPr/>
            <p:nvPr/>
          </p:nvSpPr>
          <p:spPr>
            <a:xfrm>
              <a:off x="-16707625" y="3487200"/>
              <a:ext cx="129200" cy="126025"/>
            </a:xfrm>
            <a:custGeom>
              <a:rect b="b" l="l" r="r" t="t"/>
              <a:pathLst>
                <a:path extrusionOk="0" h="5041" w="5168">
                  <a:moveTo>
                    <a:pt x="1135" y="0"/>
                  </a:moveTo>
                  <a:cubicBezTo>
                    <a:pt x="1072" y="725"/>
                    <a:pt x="914" y="1449"/>
                    <a:pt x="631" y="2079"/>
                  </a:cubicBezTo>
                  <a:cubicBezTo>
                    <a:pt x="1" y="3592"/>
                    <a:pt x="1103" y="5041"/>
                    <a:pt x="2584" y="5041"/>
                  </a:cubicBezTo>
                  <a:cubicBezTo>
                    <a:pt x="3939" y="5041"/>
                    <a:pt x="5168" y="3875"/>
                    <a:pt x="4632" y="2237"/>
                  </a:cubicBezTo>
                  <a:cubicBezTo>
                    <a:pt x="4411" y="1449"/>
                    <a:pt x="4222" y="725"/>
                    <a:pt x="409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67" name="Google Shape;4867;p64"/>
          <p:cNvGrpSpPr/>
          <p:nvPr/>
        </p:nvGrpSpPr>
        <p:grpSpPr>
          <a:xfrm>
            <a:off x="6851008" y="2423087"/>
            <a:ext cx="250955" cy="287151"/>
            <a:chOff x="-16775350" y="3683300"/>
            <a:chExt cx="267800" cy="306425"/>
          </a:xfrm>
        </p:grpSpPr>
        <p:sp>
          <p:nvSpPr>
            <p:cNvPr id="4868" name="Google Shape;4868;p64"/>
            <p:cNvSpPr/>
            <p:nvPr/>
          </p:nvSpPr>
          <p:spPr>
            <a:xfrm>
              <a:off x="-16775350" y="3683300"/>
              <a:ext cx="267800" cy="306425"/>
            </a:xfrm>
            <a:custGeom>
              <a:rect b="b" l="l" r="r" t="t"/>
              <a:pathLst>
                <a:path extrusionOk="0" h="12257" w="10712">
                  <a:moveTo>
                    <a:pt x="5356" y="1"/>
                  </a:moveTo>
                  <a:cubicBezTo>
                    <a:pt x="2395" y="1"/>
                    <a:pt x="0" y="2395"/>
                    <a:pt x="0" y="5357"/>
                  </a:cubicBezTo>
                  <a:lnTo>
                    <a:pt x="0" y="11847"/>
                  </a:lnTo>
                  <a:cubicBezTo>
                    <a:pt x="0" y="12036"/>
                    <a:pt x="158" y="12193"/>
                    <a:pt x="347" y="12193"/>
                  </a:cubicBezTo>
                  <a:lnTo>
                    <a:pt x="1418" y="12193"/>
                  </a:lnTo>
                  <a:lnTo>
                    <a:pt x="1418" y="11153"/>
                  </a:lnTo>
                  <a:cubicBezTo>
                    <a:pt x="1418" y="10303"/>
                    <a:pt x="1702" y="9578"/>
                    <a:pt x="2206" y="8917"/>
                  </a:cubicBezTo>
                  <a:lnTo>
                    <a:pt x="2741" y="8224"/>
                  </a:lnTo>
                  <a:lnTo>
                    <a:pt x="2017" y="7121"/>
                  </a:lnTo>
                  <a:cubicBezTo>
                    <a:pt x="1607" y="6522"/>
                    <a:pt x="1418" y="5829"/>
                    <a:pt x="1418" y="5136"/>
                  </a:cubicBezTo>
                  <a:cubicBezTo>
                    <a:pt x="1418" y="4128"/>
                    <a:pt x="2080" y="3183"/>
                    <a:pt x="3025" y="2994"/>
                  </a:cubicBezTo>
                  <a:cubicBezTo>
                    <a:pt x="3197" y="2953"/>
                    <a:pt x="3371" y="2933"/>
                    <a:pt x="3544" y="2933"/>
                  </a:cubicBezTo>
                  <a:cubicBezTo>
                    <a:pt x="4034" y="2933"/>
                    <a:pt x="4511" y="3092"/>
                    <a:pt x="4884" y="3372"/>
                  </a:cubicBezTo>
                  <a:cubicBezTo>
                    <a:pt x="5041" y="3529"/>
                    <a:pt x="5199" y="3687"/>
                    <a:pt x="5293" y="3844"/>
                  </a:cubicBezTo>
                  <a:cubicBezTo>
                    <a:pt x="5388" y="3687"/>
                    <a:pt x="5514" y="3561"/>
                    <a:pt x="5671" y="3466"/>
                  </a:cubicBezTo>
                  <a:cubicBezTo>
                    <a:pt x="6052" y="3086"/>
                    <a:pt x="6649" y="2896"/>
                    <a:pt x="7187" y="2896"/>
                  </a:cubicBezTo>
                  <a:cubicBezTo>
                    <a:pt x="7228" y="2896"/>
                    <a:pt x="7269" y="2897"/>
                    <a:pt x="7310" y="2899"/>
                  </a:cubicBezTo>
                  <a:cubicBezTo>
                    <a:pt x="8412" y="3025"/>
                    <a:pt x="9263" y="4002"/>
                    <a:pt x="9263" y="5136"/>
                  </a:cubicBezTo>
                  <a:cubicBezTo>
                    <a:pt x="9263" y="5735"/>
                    <a:pt x="9137" y="6302"/>
                    <a:pt x="8885" y="6837"/>
                  </a:cubicBezTo>
                  <a:cubicBezTo>
                    <a:pt x="8664" y="7404"/>
                    <a:pt x="8349" y="7877"/>
                    <a:pt x="7940" y="8255"/>
                  </a:cubicBezTo>
                  <a:cubicBezTo>
                    <a:pt x="8349" y="8665"/>
                    <a:pt x="8664" y="9137"/>
                    <a:pt x="8885" y="9673"/>
                  </a:cubicBezTo>
                  <a:cubicBezTo>
                    <a:pt x="9137" y="10240"/>
                    <a:pt x="9263" y="10775"/>
                    <a:pt x="9263" y="11374"/>
                  </a:cubicBezTo>
                  <a:lnTo>
                    <a:pt x="9263" y="12256"/>
                  </a:lnTo>
                  <a:lnTo>
                    <a:pt x="10302" y="12256"/>
                  </a:lnTo>
                  <a:cubicBezTo>
                    <a:pt x="10523" y="12256"/>
                    <a:pt x="10681" y="12099"/>
                    <a:pt x="10681" y="11878"/>
                  </a:cubicBezTo>
                  <a:lnTo>
                    <a:pt x="10681" y="5420"/>
                  </a:lnTo>
                  <a:cubicBezTo>
                    <a:pt x="10712" y="2395"/>
                    <a:pt x="8286" y="1"/>
                    <a:pt x="535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9" name="Google Shape;4869;p64"/>
            <p:cNvSpPr/>
            <p:nvPr/>
          </p:nvSpPr>
          <p:spPr>
            <a:xfrm>
              <a:off x="-16648550" y="3847925"/>
              <a:ext cx="13425" cy="21275"/>
            </a:xfrm>
            <a:custGeom>
              <a:rect b="b" l="l" r="r" t="t"/>
              <a:pathLst>
                <a:path extrusionOk="0" h="851" w="537">
                  <a:moveTo>
                    <a:pt x="284" y="0"/>
                  </a:moveTo>
                  <a:lnTo>
                    <a:pt x="1" y="252"/>
                  </a:lnTo>
                  <a:lnTo>
                    <a:pt x="284" y="851"/>
                  </a:lnTo>
                  <a:lnTo>
                    <a:pt x="536" y="252"/>
                  </a:lnTo>
                  <a:lnTo>
                    <a:pt x="28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0" name="Google Shape;4870;p64"/>
            <p:cNvSpPr/>
            <p:nvPr/>
          </p:nvSpPr>
          <p:spPr>
            <a:xfrm>
              <a:off x="-16722575" y="3771400"/>
              <a:ext cx="161475" cy="215950"/>
            </a:xfrm>
            <a:custGeom>
              <a:rect b="b" l="l" r="r" t="t"/>
              <a:pathLst>
                <a:path extrusionOk="0" h="8638" w="6459">
                  <a:moveTo>
                    <a:pt x="1827" y="1486"/>
                  </a:moveTo>
                  <a:cubicBezTo>
                    <a:pt x="2017" y="1486"/>
                    <a:pt x="2174" y="1644"/>
                    <a:pt x="2174" y="1833"/>
                  </a:cubicBezTo>
                  <a:cubicBezTo>
                    <a:pt x="2174" y="2022"/>
                    <a:pt x="2017" y="2179"/>
                    <a:pt x="1827" y="2179"/>
                  </a:cubicBezTo>
                  <a:cubicBezTo>
                    <a:pt x="1607" y="2179"/>
                    <a:pt x="1449" y="2022"/>
                    <a:pt x="1449" y="1833"/>
                  </a:cubicBezTo>
                  <a:cubicBezTo>
                    <a:pt x="1449" y="1644"/>
                    <a:pt x="1607" y="1486"/>
                    <a:pt x="1827" y="1486"/>
                  </a:cubicBezTo>
                  <a:close/>
                  <a:moveTo>
                    <a:pt x="4663" y="1486"/>
                  </a:moveTo>
                  <a:cubicBezTo>
                    <a:pt x="4852" y="1486"/>
                    <a:pt x="5009" y="1644"/>
                    <a:pt x="5009" y="1833"/>
                  </a:cubicBezTo>
                  <a:cubicBezTo>
                    <a:pt x="5009" y="2022"/>
                    <a:pt x="4852" y="2179"/>
                    <a:pt x="4663" y="2179"/>
                  </a:cubicBezTo>
                  <a:cubicBezTo>
                    <a:pt x="4442" y="2179"/>
                    <a:pt x="4285" y="2022"/>
                    <a:pt x="4285" y="1833"/>
                  </a:cubicBezTo>
                  <a:cubicBezTo>
                    <a:pt x="4285" y="1644"/>
                    <a:pt x="4442" y="1486"/>
                    <a:pt x="4663" y="1486"/>
                  </a:cubicBezTo>
                  <a:close/>
                  <a:moveTo>
                    <a:pt x="3257" y="2219"/>
                  </a:moveTo>
                  <a:cubicBezTo>
                    <a:pt x="3348" y="2219"/>
                    <a:pt x="3434" y="2258"/>
                    <a:pt x="3497" y="2337"/>
                  </a:cubicBezTo>
                  <a:lnTo>
                    <a:pt x="4222" y="3061"/>
                  </a:lnTo>
                  <a:cubicBezTo>
                    <a:pt x="4285" y="3124"/>
                    <a:pt x="4348" y="3282"/>
                    <a:pt x="4253" y="3439"/>
                  </a:cubicBezTo>
                  <a:lnTo>
                    <a:pt x="3560" y="4857"/>
                  </a:lnTo>
                  <a:cubicBezTo>
                    <a:pt x="3466" y="4983"/>
                    <a:pt x="3340" y="5046"/>
                    <a:pt x="3245" y="5046"/>
                  </a:cubicBezTo>
                  <a:cubicBezTo>
                    <a:pt x="3119" y="5046"/>
                    <a:pt x="2962" y="4983"/>
                    <a:pt x="2930" y="4857"/>
                  </a:cubicBezTo>
                  <a:lnTo>
                    <a:pt x="2206" y="3439"/>
                  </a:lnTo>
                  <a:cubicBezTo>
                    <a:pt x="2143" y="3313"/>
                    <a:pt x="2174" y="3124"/>
                    <a:pt x="2300" y="3061"/>
                  </a:cubicBezTo>
                  <a:lnTo>
                    <a:pt x="2993" y="2337"/>
                  </a:lnTo>
                  <a:cubicBezTo>
                    <a:pt x="3072" y="2258"/>
                    <a:pt x="3166" y="2219"/>
                    <a:pt x="3257" y="2219"/>
                  </a:cubicBezTo>
                  <a:close/>
                  <a:moveTo>
                    <a:pt x="5044" y="1"/>
                  </a:moveTo>
                  <a:cubicBezTo>
                    <a:pt x="4682" y="1"/>
                    <a:pt x="4348" y="125"/>
                    <a:pt x="4064" y="352"/>
                  </a:cubicBezTo>
                  <a:cubicBezTo>
                    <a:pt x="3749" y="635"/>
                    <a:pt x="3592" y="1045"/>
                    <a:pt x="3592" y="1423"/>
                  </a:cubicBezTo>
                  <a:cubicBezTo>
                    <a:pt x="3592" y="1612"/>
                    <a:pt x="3434" y="1770"/>
                    <a:pt x="3245" y="1770"/>
                  </a:cubicBezTo>
                  <a:cubicBezTo>
                    <a:pt x="3025" y="1770"/>
                    <a:pt x="2867" y="1612"/>
                    <a:pt x="2867" y="1423"/>
                  </a:cubicBezTo>
                  <a:cubicBezTo>
                    <a:pt x="2867" y="982"/>
                    <a:pt x="2678" y="604"/>
                    <a:pt x="2332" y="320"/>
                  </a:cubicBezTo>
                  <a:cubicBezTo>
                    <a:pt x="2072" y="108"/>
                    <a:pt x="1759" y="1"/>
                    <a:pt x="1419" y="1"/>
                  </a:cubicBezTo>
                  <a:cubicBezTo>
                    <a:pt x="1306" y="1"/>
                    <a:pt x="1190" y="13"/>
                    <a:pt x="1071" y="37"/>
                  </a:cubicBezTo>
                  <a:cubicBezTo>
                    <a:pt x="410" y="194"/>
                    <a:pt x="0" y="887"/>
                    <a:pt x="0" y="1549"/>
                  </a:cubicBezTo>
                  <a:cubicBezTo>
                    <a:pt x="0" y="2085"/>
                    <a:pt x="158" y="2652"/>
                    <a:pt x="473" y="3124"/>
                  </a:cubicBezTo>
                  <a:lnTo>
                    <a:pt x="1386" y="4448"/>
                  </a:lnTo>
                  <a:cubicBezTo>
                    <a:pt x="1449" y="4574"/>
                    <a:pt x="1449" y="4763"/>
                    <a:pt x="1386" y="4889"/>
                  </a:cubicBezTo>
                  <a:lnTo>
                    <a:pt x="662" y="5802"/>
                  </a:lnTo>
                  <a:cubicBezTo>
                    <a:pt x="284" y="6275"/>
                    <a:pt x="32" y="6905"/>
                    <a:pt x="32" y="7566"/>
                  </a:cubicBezTo>
                  <a:lnTo>
                    <a:pt x="32" y="8638"/>
                  </a:lnTo>
                  <a:lnTo>
                    <a:pt x="6459" y="8638"/>
                  </a:lnTo>
                  <a:lnTo>
                    <a:pt x="6459" y="7756"/>
                  </a:lnTo>
                  <a:cubicBezTo>
                    <a:pt x="6459" y="7283"/>
                    <a:pt x="6396" y="6779"/>
                    <a:pt x="6175" y="6338"/>
                  </a:cubicBezTo>
                  <a:cubicBezTo>
                    <a:pt x="5860" y="5708"/>
                    <a:pt x="5545" y="5424"/>
                    <a:pt x="5136" y="4920"/>
                  </a:cubicBezTo>
                  <a:cubicBezTo>
                    <a:pt x="4978" y="4794"/>
                    <a:pt x="4978" y="4574"/>
                    <a:pt x="5136" y="4416"/>
                  </a:cubicBezTo>
                  <a:cubicBezTo>
                    <a:pt x="5608" y="3943"/>
                    <a:pt x="5860" y="3691"/>
                    <a:pt x="6144" y="2967"/>
                  </a:cubicBezTo>
                  <a:cubicBezTo>
                    <a:pt x="6333" y="2526"/>
                    <a:pt x="6427" y="2022"/>
                    <a:pt x="6427" y="1549"/>
                  </a:cubicBezTo>
                  <a:cubicBezTo>
                    <a:pt x="6427" y="793"/>
                    <a:pt x="5860" y="100"/>
                    <a:pt x="5167" y="5"/>
                  </a:cubicBezTo>
                  <a:cubicBezTo>
                    <a:pt x="5126" y="2"/>
                    <a:pt x="5085" y="1"/>
                    <a:pt x="504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71" name="Google Shape;4871;p64"/>
          <p:cNvGrpSpPr/>
          <p:nvPr/>
        </p:nvGrpSpPr>
        <p:grpSpPr>
          <a:xfrm>
            <a:off x="8151887" y="2434591"/>
            <a:ext cx="269775" cy="268332"/>
            <a:chOff x="-16794250" y="4058225"/>
            <a:chExt cx="305625" cy="304025"/>
          </a:xfrm>
        </p:grpSpPr>
        <p:sp>
          <p:nvSpPr>
            <p:cNvPr id="4872" name="Google Shape;4872;p64"/>
            <p:cNvSpPr/>
            <p:nvPr/>
          </p:nvSpPr>
          <p:spPr>
            <a:xfrm>
              <a:off x="-16793475" y="4309475"/>
              <a:ext cx="70925" cy="17350"/>
            </a:xfrm>
            <a:custGeom>
              <a:rect b="b" l="l" r="r" t="t"/>
              <a:pathLst>
                <a:path extrusionOk="0" h="694" w="2837">
                  <a:moveTo>
                    <a:pt x="347" y="0"/>
                  </a:moveTo>
                  <a:cubicBezTo>
                    <a:pt x="158" y="0"/>
                    <a:pt x="1" y="158"/>
                    <a:pt x="1" y="347"/>
                  </a:cubicBezTo>
                  <a:cubicBezTo>
                    <a:pt x="1" y="536"/>
                    <a:pt x="158" y="693"/>
                    <a:pt x="347" y="693"/>
                  </a:cubicBezTo>
                  <a:lnTo>
                    <a:pt x="2490" y="693"/>
                  </a:lnTo>
                  <a:cubicBezTo>
                    <a:pt x="2679" y="693"/>
                    <a:pt x="2836" y="536"/>
                    <a:pt x="2836" y="347"/>
                  </a:cubicBezTo>
                  <a:cubicBezTo>
                    <a:pt x="2836" y="158"/>
                    <a:pt x="2679" y="0"/>
                    <a:pt x="249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3" name="Google Shape;4873;p64"/>
            <p:cNvSpPr/>
            <p:nvPr/>
          </p:nvSpPr>
          <p:spPr>
            <a:xfrm>
              <a:off x="-16758025" y="4344900"/>
              <a:ext cx="89800" cy="17350"/>
            </a:xfrm>
            <a:custGeom>
              <a:rect b="b" l="l" r="r" t="t"/>
              <a:pathLst>
                <a:path extrusionOk="0" h="694" w="3592">
                  <a:moveTo>
                    <a:pt x="347" y="1"/>
                  </a:moveTo>
                  <a:cubicBezTo>
                    <a:pt x="158" y="1"/>
                    <a:pt x="0" y="158"/>
                    <a:pt x="0" y="347"/>
                  </a:cubicBezTo>
                  <a:cubicBezTo>
                    <a:pt x="0" y="536"/>
                    <a:pt x="158" y="694"/>
                    <a:pt x="347" y="694"/>
                  </a:cubicBezTo>
                  <a:lnTo>
                    <a:pt x="3245" y="694"/>
                  </a:lnTo>
                  <a:cubicBezTo>
                    <a:pt x="3435" y="694"/>
                    <a:pt x="3592" y="536"/>
                    <a:pt x="3592" y="347"/>
                  </a:cubicBezTo>
                  <a:cubicBezTo>
                    <a:pt x="3592" y="158"/>
                    <a:pt x="3435" y="1"/>
                    <a:pt x="324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4" name="Google Shape;4874;p64"/>
            <p:cNvSpPr/>
            <p:nvPr/>
          </p:nvSpPr>
          <p:spPr>
            <a:xfrm>
              <a:off x="-16615475" y="4344900"/>
              <a:ext cx="89825" cy="17350"/>
            </a:xfrm>
            <a:custGeom>
              <a:rect b="b" l="l" r="r" t="t"/>
              <a:pathLst>
                <a:path extrusionOk="0" h="694" w="3593">
                  <a:moveTo>
                    <a:pt x="379" y="1"/>
                  </a:moveTo>
                  <a:cubicBezTo>
                    <a:pt x="158" y="1"/>
                    <a:pt x="1" y="158"/>
                    <a:pt x="1" y="347"/>
                  </a:cubicBezTo>
                  <a:cubicBezTo>
                    <a:pt x="1" y="536"/>
                    <a:pt x="158" y="694"/>
                    <a:pt x="379" y="694"/>
                  </a:cubicBezTo>
                  <a:lnTo>
                    <a:pt x="3246" y="694"/>
                  </a:lnTo>
                  <a:cubicBezTo>
                    <a:pt x="3435" y="694"/>
                    <a:pt x="3592" y="536"/>
                    <a:pt x="3592" y="347"/>
                  </a:cubicBezTo>
                  <a:cubicBezTo>
                    <a:pt x="3592" y="158"/>
                    <a:pt x="3435" y="1"/>
                    <a:pt x="32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5" name="Google Shape;4875;p64"/>
            <p:cNvSpPr/>
            <p:nvPr/>
          </p:nvSpPr>
          <p:spPr>
            <a:xfrm>
              <a:off x="-16561900" y="4309475"/>
              <a:ext cx="71700" cy="17350"/>
            </a:xfrm>
            <a:custGeom>
              <a:rect b="b" l="l" r="r" t="t"/>
              <a:pathLst>
                <a:path extrusionOk="0" h="694" w="2868">
                  <a:moveTo>
                    <a:pt x="347" y="0"/>
                  </a:moveTo>
                  <a:cubicBezTo>
                    <a:pt x="158" y="0"/>
                    <a:pt x="0" y="158"/>
                    <a:pt x="0" y="347"/>
                  </a:cubicBezTo>
                  <a:cubicBezTo>
                    <a:pt x="0" y="536"/>
                    <a:pt x="158" y="693"/>
                    <a:pt x="347" y="693"/>
                  </a:cubicBezTo>
                  <a:lnTo>
                    <a:pt x="2521" y="693"/>
                  </a:lnTo>
                  <a:cubicBezTo>
                    <a:pt x="2710" y="693"/>
                    <a:pt x="2867" y="536"/>
                    <a:pt x="2867" y="347"/>
                  </a:cubicBezTo>
                  <a:cubicBezTo>
                    <a:pt x="2867" y="158"/>
                    <a:pt x="2710" y="0"/>
                    <a:pt x="252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6" name="Google Shape;4876;p64"/>
            <p:cNvSpPr/>
            <p:nvPr/>
          </p:nvSpPr>
          <p:spPr>
            <a:xfrm>
              <a:off x="-16704475" y="4309475"/>
              <a:ext cx="125275" cy="17350"/>
            </a:xfrm>
            <a:custGeom>
              <a:rect b="b" l="l" r="r" t="t"/>
              <a:pathLst>
                <a:path extrusionOk="0" h="694" w="5011">
                  <a:moveTo>
                    <a:pt x="347" y="0"/>
                  </a:moveTo>
                  <a:cubicBezTo>
                    <a:pt x="158" y="0"/>
                    <a:pt x="1" y="158"/>
                    <a:pt x="1" y="347"/>
                  </a:cubicBezTo>
                  <a:cubicBezTo>
                    <a:pt x="1" y="536"/>
                    <a:pt x="158" y="693"/>
                    <a:pt x="347" y="693"/>
                  </a:cubicBezTo>
                  <a:lnTo>
                    <a:pt x="4632" y="693"/>
                  </a:lnTo>
                  <a:cubicBezTo>
                    <a:pt x="4821" y="693"/>
                    <a:pt x="5010" y="536"/>
                    <a:pt x="5010" y="347"/>
                  </a:cubicBezTo>
                  <a:cubicBezTo>
                    <a:pt x="5010" y="158"/>
                    <a:pt x="4821" y="0"/>
                    <a:pt x="463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7" name="Google Shape;4877;p64"/>
            <p:cNvSpPr/>
            <p:nvPr/>
          </p:nvSpPr>
          <p:spPr>
            <a:xfrm>
              <a:off x="-16704475" y="4074750"/>
              <a:ext cx="126050" cy="165425"/>
            </a:xfrm>
            <a:custGeom>
              <a:rect b="b" l="l" r="r" t="t"/>
              <a:pathLst>
                <a:path extrusionOk="0" h="6617" w="5042">
                  <a:moveTo>
                    <a:pt x="1072" y="2931"/>
                  </a:moveTo>
                  <a:cubicBezTo>
                    <a:pt x="1261" y="2931"/>
                    <a:pt x="1419" y="3088"/>
                    <a:pt x="1419" y="3277"/>
                  </a:cubicBezTo>
                  <a:lnTo>
                    <a:pt x="1419" y="5483"/>
                  </a:lnTo>
                  <a:cubicBezTo>
                    <a:pt x="1419" y="5672"/>
                    <a:pt x="1261" y="5829"/>
                    <a:pt x="1072" y="5829"/>
                  </a:cubicBezTo>
                  <a:cubicBezTo>
                    <a:pt x="851" y="5829"/>
                    <a:pt x="694" y="5672"/>
                    <a:pt x="694" y="5483"/>
                  </a:cubicBezTo>
                  <a:lnTo>
                    <a:pt x="694" y="3277"/>
                  </a:lnTo>
                  <a:cubicBezTo>
                    <a:pt x="694" y="3088"/>
                    <a:pt x="851" y="2931"/>
                    <a:pt x="1072" y="2931"/>
                  </a:cubicBezTo>
                  <a:close/>
                  <a:moveTo>
                    <a:pt x="3939" y="2931"/>
                  </a:moveTo>
                  <a:cubicBezTo>
                    <a:pt x="4128" y="2931"/>
                    <a:pt x="4285" y="3088"/>
                    <a:pt x="4285" y="3277"/>
                  </a:cubicBezTo>
                  <a:lnTo>
                    <a:pt x="4285" y="5483"/>
                  </a:lnTo>
                  <a:cubicBezTo>
                    <a:pt x="4285" y="5672"/>
                    <a:pt x="4128" y="5829"/>
                    <a:pt x="3939" y="5829"/>
                  </a:cubicBezTo>
                  <a:cubicBezTo>
                    <a:pt x="3718" y="5829"/>
                    <a:pt x="3561" y="5672"/>
                    <a:pt x="3561" y="5483"/>
                  </a:cubicBezTo>
                  <a:lnTo>
                    <a:pt x="3561" y="3277"/>
                  </a:lnTo>
                  <a:cubicBezTo>
                    <a:pt x="3561" y="3088"/>
                    <a:pt x="3718" y="2931"/>
                    <a:pt x="3939" y="2931"/>
                  </a:cubicBezTo>
                  <a:close/>
                  <a:moveTo>
                    <a:pt x="1" y="1"/>
                  </a:moveTo>
                  <a:lnTo>
                    <a:pt x="1" y="6554"/>
                  </a:lnTo>
                  <a:cubicBezTo>
                    <a:pt x="116" y="6542"/>
                    <a:pt x="240" y="6535"/>
                    <a:pt x="366" y="6535"/>
                  </a:cubicBezTo>
                  <a:cubicBezTo>
                    <a:pt x="584" y="6535"/>
                    <a:pt x="809" y="6557"/>
                    <a:pt x="1009" y="6617"/>
                  </a:cubicBezTo>
                  <a:cubicBezTo>
                    <a:pt x="1293" y="6207"/>
                    <a:pt x="1671" y="5924"/>
                    <a:pt x="2143" y="5829"/>
                  </a:cubicBezTo>
                  <a:lnTo>
                    <a:pt x="2143" y="3939"/>
                  </a:lnTo>
                  <a:cubicBezTo>
                    <a:pt x="2143" y="3750"/>
                    <a:pt x="2332" y="3592"/>
                    <a:pt x="2521" y="3592"/>
                  </a:cubicBezTo>
                  <a:cubicBezTo>
                    <a:pt x="2710" y="3592"/>
                    <a:pt x="2868" y="3750"/>
                    <a:pt x="2868" y="3939"/>
                  </a:cubicBezTo>
                  <a:lnTo>
                    <a:pt x="2868" y="5829"/>
                  </a:lnTo>
                  <a:cubicBezTo>
                    <a:pt x="3340" y="5955"/>
                    <a:pt x="3750" y="6239"/>
                    <a:pt x="4002" y="6617"/>
                  </a:cubicBezTo>
                  <a:cubicBezTo>
                    <a:pt x="4207" y="6555"/>
                    <a:pt x="4439" y="6507"/>
                    <a:pt x="4672" y="6507"/>
                  </a:cubicBezTo>
                  <a:cubicBezTo>
                    <a:pt x="4796" y="6507"/>
                    <a:pt x="4921" y="6521"/>
                    <a:pt x="5042" y="6554"/>
                  </a:cubicBezTo>
                  <a:lnTo>
                    <a:pt x="5042" y="1"/>
                  </a:lnTo>
                  <a:lnTo>
                    <a:pt x="4285" y="1"/>
                  </a:lnTo>
                  <a:lnTo>
                    <a:pt x="4285" y="1796"/>
                  </a:lnTo>
                  <a:cubicBezTo>
                    <a:pt x="4285" y="1985"/>
                    <a:pt x="4128" y="2143"/>
                    <a:pt x="3939" y="2143"/>
                  </a:cubicBezTo>
                  <a:cubicBezTo>
                    <a:pt x="3718" y="2143"/>
                    <a:pt x="3561" y="1985"/>
                    <a:pt x="3561" y="1796"/>
                  </a:cubicBezTo>
                  <a:lnTo>
                    <a:pt x="3561" y="1"/>
                  </a:lnTo>
                  <a:lnTo>
                    <a:pt x="2868" y="1"/>
                  </a:lnTo>
                  <a:lnTo>
                    <a:pt x="2868" y="2490"/>
                  </a:lnTo>
                  <a:cubicBezTo>
                    <a:pt x="2868" y="2679"/>
                    <a:pt x="2710" y="2836"/>
                    <a:pt x="2521" y="2836"/>
                  </a:cubicBezTo>
                  <a:cubicBezTo>
                    <a:pt x="2301" y="2836"/>
                    <a:pt x="2143" y="2679"/>
                    <a:pt x="2143" y="2490"/>
                  </a:cubicBezTo>
                  <a:lnTo>
                    <a:pt x="2143" y="1"/>
                  </a:lnTo>
                  <a:lnTo>
                    <a:pt x="1450" y="1"/>
                  </a:lnTo>
                  <a:lnTo>
                    <a:pt x="1450" y="1796"/>
                  </a:lnTo>
                  <a:cubicBezTo>
                    <a:pt x="1450" y="1985"/>
                    <a:pt x="1293" y="2143"/>
                    <a:pt x="1103" y="2143"/>
                  </a:cubicBezTo>
                  <a:cubicBezTo>
                    <a:pt x="883" y="2143"/>
                    <a:pt x="725" y="1985"/>
                    <a:pt x="725" y="1796"/>
                  </a:cubicBezTo>
                  <a:lnTo>
                    <a:pt x="72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8" name="Google Shape;4878;p64"/>
            <p:cNvSpPr/>
            <p:nvPr/>
          </p:nvSpPr>
          <p:spPr>
            <a:xfrm>
              <a:off x="-16725725" y="4237800"/>
              <a:ext cx="164625" cy="53575"/>
            </a:xfrm>
            <a:custGeom>
              <a:rect b="b" l="l" r="r" t="t"/>
              <a:pathLst>
                <a:path extrusionOk="0" h="2143" w="6585">
                  <a:moveTo>
                    <a:pt x="3308" y="0"/>
                  </a:moveTo>
                  <a:cubicBezTo>
                    <a:pt x="2867" y="0"/>
                    <a:pt x="2458" y="252"/>
                    <a:pt x="2300" y="693"/>
                  </a:cubicBezTo>
                  <a:cubicBezTo>
                    <a:pt x="2232" y="830"/>
                    <a:pt x="2082" y="933"/>
                    <a:pt x="1921" y="933"/>
                  </a:cubicBezTo>
                  <a:cubicBezTo>
                    <a:pt x="1859" y="933"/>
                    <a:pt x="1795" y="917"/>
                    <a:pt x="1733" y="882"/>
                  </a:cubicBezTo>
                  <a:cubicBezTo>
                    <a:pt x="1570" y="774"/>
                    <a:pt x="1377" y="721"/>
                    <a:pt x="1181" y="721"/>
                  </a:cubicBezTo>
                  <a:cubicBezTo>
                    <a:pt x="809" y="721"/>
                    <a:pt x="427" y="910"/>
                    <a:pt x="221" y="1260"/>
                  </a:cubicBezTo>
                  <a:cubicBezTo>
                    <a:pt x="63" y="1512"/>
                    <a:pt x="0" y="1827"/>
                    <a:pt x="126" y="2143"/>
                  </a:cubicBezTo>
                  <a:lnTo>
                    <a:pt x="6522" y="2143"/>
                  </a:lnTo>
                  <a:cubicBezTo>
                    <a:pt x="6585" y="1890"/>
                    <a:pt x="6585" y="1575"/>
                    <a:pt x="6459" y="1292"/>
                  </a:cubicBezTo>
                  <a:cubicBezTo>
                    <a:pt x="6292" y="918"/>
                    <a:pt x="5893" y="708"/>
                    <a:pt x="5487" y="708"/>
                  </a:cubicBezTo>
                  <a:cubicBezTo>
                    <a:pt x="5278" y="708"/>
                    <a:pt x="5066" y="764"/>
                    <a:pt x="4883" y="882"/>
                  </a:cubicBezTo>
                  <a:cubicBezTo>
                    <a:pt x="4820" y="924"/>
                    <a:pt x="4747" y="945"/>
                    <a:pt x="4675" y="945"/>
                  </a:cubicBezTo>
                  <a:cubicBezTo>
                    <a:pt x="4530" y="945"/>
                    <a:pt x="4390" y="861"/>
                    <a:pt x="4348" y="693"/>
                  </a:cubicBezTo>
                  <a:cubicBezTo>
                    <a:pt x="4190" y="252"/>
                    <a:pt x="3781" y="0"/>
                    <a:pt x="33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9" name="Google Shape;4879;p64"/>
            <p:cNvSpPr/>
            <p:nvPr/>
          </p:nvSpPr>
          <p:spPr>
            <a:xfrm>
              <a:off x="-16559550" y="4058225"/>
              <a:ext cx="70925" cy="233150"/>
            </a:xfrm>
            <a:custGeom>
              <a:rect b="b" l="l" r="r" t="t"/>
              <a:pathLst>
                <a:path extrusionOk="0" h="9326" w="2837">
                  <a:moveTo>
                    <a:pt x="694" y="0"/>
                  </a:moveTo>
                  <a:cubicBezTo>
                    <a:pt x="284" y="0"/>
                    <a:pt x="1" y="315"/>
                    <a:pt x="1" y="725"/>
                  </a:cubicBezTo>
                  <a:lnTo>
                    <a:pt x="1" y="7530"/>
                  </a:lnTo>
                  <a:cubicBezTo>
                    <a:pt x="127" y="7719"/>
                    <a:pt x="347" y="7908"/>
                    <a:pt x="442" y="8160"/>
                  </a:cubicBezTo>
                  <a:cubicBezTo>
                    <a:pt x="662" y="8506"/>
                    <a:pt x="694" y="8947"/>
                    <a:pt x="599" y="9326"/>
                  </a:cubicBezTo>
                  <a:lnTo>
                    <a:pt x="2458" y="9326"/>
                  </a:lnTo>
                  <a:cubicBezTo>
                    <a:pt x="2647" y="9326"/>
                    <a:pt x="2836" y="9168"/>
                    <a:pt x="2836" y="8979"/>
                  </a:cubicBezTo>
                  <a:lnTo>
                    <a:pt x="2836" y="2520"/>
                  </a:lnTo>
                  <a:cubicBezTo>
                    <a:pt x="2836" y="2048"/>
                    <a:pt x="2521" y="1670"/>
                    <a:pt x="2112" y="1512"/>
                  </a:cubicBezTo>
                  <a:lnTo>
                    <a:pt x="2112" y="6112"/>
                  </a:lnTo>
                  <a:cubicBezTo>
                    <a:pt x="2112" y="6301"/>
                    <a:pt x="1954" y="6459"/>
                    <a:pt x="1765" y="6459"/>
                  </a:cubicBezTo>
                  <a:cubicBezTo>
                    <a:pt x="1576" y="6459"/>
                    <a:pt x="1387" y="6301"/>
                    <a:pt x="1387" y="6112"/>
                  </a:cubicBezTo>
                  <a:lnTo>
                    <a:pt x="1387" y="725"/>
                  </a:lnTo>
                  <a:cubicBezTo>
                    <a:pt x="1387" y="315"/>
                    <a:pt x="1040" y="0"/>
                    <a:pt x="69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0" name="Google Shape;4880;p64"/>
            <p:cNvSpPr/>
            <p:nvPr/>
          </p:nvSpPr>
          <p:spPr>
            <a:xfrm>
              <a:off x="-16794250" y="4059000"/>
              <a:ext cx="70900" cy="232375"/>
            </a:xfrm>
            <a:custGeom>
              <a:rect b="b" l="l" r="r" t="t"/>
              <a:pathLst>
                <a:path extrusionOk="0" h="9295" w="2836">
                  <a:moveTo>
                    <a:pt x="2111" y="1"/>
                  </a:moveTo>
                  <a:cubicBezTo>
                    <a:pt x="1733" y="1"/>
                    <a:pt x="1418" y="316"/>
                    <a:pt x="1418" y="725"/>
                  </a:cubicBezTo>
                  <a:lnTo>
                    <a:pt x="1418" y="6113"/>
                  </a:lnTo>
                  <a:cubicBezTo>
                    <a:pt x="1418" y="6302"/>
                    <a:pt x="1260" y="6459"/>
                    <a:pt x="1071" y="6459"/>
                  </a:cubicBezTo>
                  <a:cubicBezTo>
                    <a:pt x="851" y="6459"/>
                    <a:pt x="693" y="6302"/>
                    <a:pt x="693" y="6113"/>
                  </a:cubicBezTo>
                  <a:lnTo>
                    <a:pt x="693" y="1513"/>
                  </a:lnTo>
                  <a:cubicBezTo>
                    <a:pt x="284" y="1670"/>
                    <a:pt x="0" y="2048"/>
                    <a:pt x="0" y="2521"/>
                  </a:cubicBezTo>
                  <a:lnTo>
                    <a:pt x="0" y="8979"/>
                  </a:lnTo>
                  <a:cubicBezTo>
                    <a:pt x="0" y="9137"/>
                    <a:pt x="158" y="9295"/>
                    <a:pt x="347" y="9295"/>
                  </a:cubicBezTo>
                  <a:lnTo>
                    <a:pt x="2174" y="9295"/>
                  </a:lnTo>
                  <a:cubicBezTo>
                    <a:pt x="2080" y="8885"/>
                    <a:pt x="2111" y="8444"/>
                    <a:pt x="2363" y="8034"/>
                  </a:cubicBezTo>
                  <a:cubicBezTo>
                    <a:pt x="2489" y="7845"/>
                    <a:pt x="2647" y="7688"/>
                    <a:pt x="2836" y="7530"/>
                  </a:cubicBezTo>
                  <a:lnTo>
                    <a:pt x="2836" y="725"/>
                  </a:lnTo>
                  <a:cubicBezTo>
                    <a:pt x="2836" y="316"/>
                    <a:pt x="2489" y="1"/>
                    <a:pt x="211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81" name="Google Shape;4881;p64"/>
          <p:cNvGrpSpPr/>
          <p:nvPr/>
        </p:nvGrpSpPr>
        <p:grpSpPr>
          <a:xfrm>
            <a:off x="2896004" y="1989157"/>
            <a:ext cx="295651" cy="290368"/>
            <a:chOff x="-20199150" y="3317850"/>
            <a:chExt cx="309550" cy="304050"/>
          </a:xfrm>
        </p:grpSpPr>
        <p:sp>
          <p:nvSpPr>
            <p:cNvPr id="4882" name="Google Shape;4882;p64"/>
            <p:cNvSpPr/>
            <p:nvPr/>
          </p:nvSpPr>
          <p:spPr>
            <a:xfrm>
              <a:off x="-20161350" y="3507675"/>
              <a:ext cx="68550" cy="43325"/>
            </a:xfrm>
            <a:custGeom>
              <a:rect b="b" l="l" r="r" t="t"/>
              <a:pathLst>
                <a:path extrusionOk="0" h="1733" w="2742">
                  <a:moveTo>
                    <a:pt x="2647" y="0"/>
                  </a:moveTo>
                  <a:cubicBezTo>
                    <a:pt x="2174" y="158"/>
                    <a:pt x="1639" y="284"/>
                    <a:pt x="1072" y="284"/>
                  </a:cubicBezTo>
                  <a:cubicBezTo>
                    <a:pt x="788" y="284"/>
                    <a:pt x="505" y="252"/>
                    <a:pt x="221" y="221"/>
                  </a:cubicBezTo>
                  <a:cubicBezTo>
                    <a:pt x="64" y="567"/>
                    <a:pt x="1" y="945"/>
                    <a:pt x="1" y="1386"/>
                  </a:cubicBezTo>
                  <a:cubicBezTo>
                    <a:pt x="1" y="1575"/>
                    <a:pt x="158" y="1733"/>
                    <a:pt x="347" y="1733"/>
                  </a:cubicBezTo>
                  <a:cubicBezTo>
                    <a:pt x="1292" y="1733"/>
                    <a:pt x="2174" y="1292"/>
                    <a:pt x="2741" y="630"/>
                  </a:cubicBezTo>
                  <a:cubicBezTo>
                    <a:pt x="2710" y="441"/>
                    <a:pt x="2678" y="189"/>
                    <a:pt x="26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3" name="Google Shape;4883;p64"/>
            <p:cNvSpPr/>
            <p:nvPr/>
          </p:nvSpPr>
          <p:spPr>
            <a:xfrm>
              <a:off x="-20161350" y="3389525"/>
              <a:ext cx="68550" cy="43350"/>
            </a:xfrm>
            <a:custGeom>
              <a:rect b="b" l="l" r="r" t="t"/>
              <a:pathLst>
                <a:path extrusionOk="0" h="1734" w="2742">
                  <a:moveTo>
                    <a:pt x="347" y="1"/>
                  </a:moveTo>
                  <a:cubicBezTo>
                    <a:pt x="158" y="1"/>
                    <a:pt x="1" y="158"/>
                    <a:pt x="1" y="379"/>
                  </a:cubicBezTo>
                  <a:cubicBezTo>
                    <a:pt x="1" y="757"/>
                    <a:pt x="64" y="1166"/>
                    <a:pt x="221" y="1544"/>
                  </a:cubicBezTo>
                  <a:cubicBezTo>
                    <a:pt x="505" y="1513"/>
                    <a:pt x="788" y="1481"/>
                    <a:pt x="1072" y="1481"/>
                  </a:cubicBezTo>
                  <a:cubicBezTo>
                    <a:pt x="1639" y="1481"/>
                    <a:pt x="2174" y="1576"/>
                    <a:pt x="2647" y="1733"/>
                  </a:cubicBezTo>
                  <a:cubicBezTo>
                    <a:pt x="2678" y="1544"/>
                    <a:pt x="2741" y="1292"/>
                    <a:pt x="2741" y="1103"/>
                  </a:cubicBezTo>
                  <a:cubicBezTo>
                    <a:pt x="2174" y="442"/>
                    <a:pt x="1292" y="1"/>
                    <a:pt x="3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4" name="Google Shape;4884;p64"/>
            <p:cNvSpPr/>
            <p:nvPr/>
          </p:nvSpPr>
          <p:spPr>
            <a:xfrm>
              <a:off x="-20199150" y="3443075"/>
              <a:ext cx="97675" cy="53225"/>
            </a:xfrm>
            <a:custGeom>
              <a:rect b="b" l="l" r="r" t="t"/>
              <a:pathLst>
                <a:path extrusionOk="0" h="2129" w="3907">
                  <a:moveTo>
                    <a:pt x="2584" y="1"/>
                  </a:moveTo>
                  <a:cubicBezTo>
                    <a:pt x="1260" y="1"/>
                    <a:pt x="252" y="725"/>
                    <a:pt x="221" y="788"/>
                  </a:cubicBezTo>
                  <a:cubicBezTo>
                    <a:pt x="0" y="914"/>
                    <a:pt x="0" y="1230"/>
                    <a:pt x="221" y="1324"/>
                  </a:cubicBezTo>
                  <a:cubicBezTo>
                    <a:pt x="252" y="1387"/>
                    <a:pt x="1260" y="2112"/>
                    <a:pt x="2584" y="2112"/>
                  </a:cubicBezTo>
                  <a:cubicBezTo>
                    <a:pt x="2669" y="2123"/>
                    <a:pt x="2754" y="2128"/>
                    <a:pt x="2839" y="2128"/>
                  </a:cubicBezTo>
                  <a:cubicBezTo>
                    <a:pt x="3224" y="2128"/>
                    <a:pt x="3597" y="2020"/>
                    <a:pt x="3907" y="1891"/>
                  </a:cubicBezTo>
                  <a:cubicBezTo>
                    <a:pt x="3844" y="1639"/>
                    <a:pt x="3718" y="1450"/>
                    <a:pt x="3592" y="1230"/>
                  </a:cubicBezTo>
                  <a:cubicBezTo>
                    <a:pt x="3560" y="1103"/>
                    <a:pt x="3560" y="1009"/>
                    <a:pt x="3592" y="914"/>
                  </a:cubicBezTo>
                  <a:cubicBezTo>
                    <a:pt x="3718" y="662"/>
                    <a:pt x="3844" y="473"/>
                    <a:pt x="3907" y="221"/>
                  </a:cubicBezTo>
                  <a:cubicBezTo>
                    <a:pt x="3529" y="127"/>
                    <a:pt x="3088" y="1"/>
                    <a:pt x="258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5" name="Google Shape;4885;p64"/>
            <p:cNvSpPr/>
            <p:nvPr/>
          </p:nvSpPr>
          <p:spPr>
            <a:xfrm>
              <a:off x="-20091250" y="3479325"/>
              <a:ext cx="92175" cy="142575"/>
            </a:xfrm>
            <a:custGeom>
              <a:rect b="b" l="l" r="r" t="t"/>
              <a:pathLst>
                <a:path extrusionOk="0" h="5703" w="3687">
                  <a:moveTo>
                    <a:pt x="190" y="0"/>
                  </a:moveTo>
                  <a:cubicBezTo>
                    <a:pt x="946" y="1638"/>
                    <a:pt x="883" y="3592"/>
                    <a:pt x="95" y="5198"/>
                  </a:cubicBezTo>
                  <a:cubicBezTo>
                    <a:pt x="0" y="5450"/>
                    <a:pt x="158" y="5702"/>
                    <a:pt x="442" y="5702"/>
                  </a:cubicBezTo>
                  <a:lnTo>
                    <a:pt x="3245" y="5702"/>
                  </a:lnTo>
                  <a:cubicBezTo>
                    <a:pt x="3529" y="5702"/>
                    <a:pt x="3687" y="5450"/>
                    <a:pt x="3592" y="5198"/>
                  </a:cubicBezTo>
                  <a:cubicBezTo>
                    <a:pt x="2741" y="3592"/>
                    <a:pt x="2741" y="1607"/>
                    <a:pt x="349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6" name="Google Shape;4886;p64"/>
            <p:cNvSpPr/>
            <p:nvPr/>
          </p:nvSpPr>
          <p:spPr>
            <a:xfrm>
              <a:off x="-20090475" y="3317850"/>
              <a:ext cx="91400" cy="142575"/>
            </a:xfrm>
            <a:custGeom>
              <a:rect b="b" l="l" r="r" t="t"/>
              <a:pathLst>
                <a:path extrusionOk="0" h="5703" w="3656">
                  <a:moveTo>
                    <a:pt x="411" y="1"/>
                  </a:moveTo>
                  <a:cubicBezTo>
                    <a:pt x="285" y="1"/>
                    <a:pt x="159" y="95"/>
                    <a:pt x="64" y="158"/>
                  </a:cubicBezTo>
                  <a:cubicBezTo>
                    <a:pt x="1" y="284"/>
                    <a:pt x="1" y="410"/>
                    <a:pt x="64" y="505"/>
                  </a:cubicBezTo>
                  <a:cubicBezTo>
                    <a:pt x="915" y="2143"/>
                    <a:pt x="915" y="4096"/>
                    <a:pt x="159" y="5703"/>
                  </a:cubicBezTo>
                  <a:lnTo>
                    <a:pt x="3467" y="5703"/>
                  </a:lnTo>
                  <a:cubicBezTo>
                    <a:pt x="2710" y="4065"/>
                    <a:pt x="2710" y="2143"/>
                    <a:pt x="3530" y="505"/>
                  </a:cubicBezTo>
                  <a:cubicBezTo>
                    <a:pt x="3656" y="284"/>
                    <a:pt x="3467" y="1"/>
                    <a:pt x="321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7" name="Google Shape;4887;p64"/>
            <p:cNvSpPr/>
            <p:nvPr/>
          </p:nvSpPr>
          <p:spPr>
            <a:xfrm>
              <a:off x="-19984925" y="3389525"/>
              <a:ext cx="94550" cy="107925"/>
            </a:xfrm>
            <a:custGeom>
              <a:rect b="b" l="l" r="r" t="t"/>
              <a:pathLst>
                <a:path extrusionOk="0" h="4317" w="3782">
                  <a:moveTo>
                    <a:pt x="473" y="1"/>
                  </a:moveTo>
                  <a:cubicBezTo>
                    <a:pt x="190" y="1"/>
                    <a:pt x="1" y="316"/>
                    <a:pt x="158" y="568"/>
                  </a:cubicBezTo>
                  <a:cubicBezTo>
                    <a:pt x="946" y="1702"/>
                    <a:pt x="946" y="3119"/>
                    <a:pt x="253" y="4317"/>
                  </a:cubicBezTo>
                  <a:lnTo>
                    <a:pt x="3529" y="4317"/>
                  </a:lnTo>
                  <a:cubicBezTo>
                    <a:pt x="2868" y="3151"/>
                    <a:pt x="2868" y="1702"/>
                    <a:pt x="3624" y="568"/>
                  </a:cubicBezTo>
                  <a:cubicBezTo>
                    <a:pt x="3781" y="316"/>
                    <a:pt x="3624" y="1"/>
                    <a:pt x="330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8" name="Google Shape;4888;p64"/>
            <p:cNvSpPr/>
            <p:nvPr/>
          </p:nvSpPr>
          <p:spPr>
            <a:xfrm>
              <a:off x="-19984125" y="3514750"/>
              <a:ext cx="94525" cy="107150"/>
            </a:xfrm>
            <a:custGeom>
              <a:rect b="b" l="l" r="r" t="t"/>
              <a:pathLst>
                <a:path extrusionOk="0" h="4286" w="3781">
                  <a:moveTo>
                    <a:pt x="221" y="1"/>
                  </a:moveTo>
                  <a:cubicBezTo>
                    <a:pt x="914" y="1135"/>
                    <a:pt x="914" y="2647"/>
                    <a:pt x="158" y="3750"/>
                  </a:cubicBezTo>
                  <a:cubicBezTo>
                    <a:pt x="0" y="3970"/>
                    <a:pt x="158" y="4285"/>
                    <a:pt x="473" y="4285"/>
                  </a:cubicBezTo>
                  <a:lnTo>
                    <a:pt x="3308" y="4285"/>
                  </a:lnTo>
                  <a:cubicBezTo>
                    <a:pt x="3592" y="4285"/>
                    <a:pt x="3781" y="3970"/>
                    <a:pt x="3623" y="3750"/>
                  </a:cubicBezTo>
                  <a:cubicBezTo>
                    <a:pt x="2836" y="2584"/>
                    <a:pt x="2804" y="1135"/>
                    <a:pt x="349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89" name="Google Shape;4889;p64"/>
          <p:cNvGrpSpPr/>
          <p:nvPr/>
        </p:nvGrpSpPr>
        <p:grpSpPr>
          <a:xfrm>
            <a:off x="2899329" y="2429167"/>
            <a:ext cx="283880" cy="282606"/>
            <a:chOff x="-20199150" y="3693150"/>
            <a:chExt cx="306400" cy="305025"/>
          </a:xfrm>
        </p:grpSpPr>
        <p:sp>
          <p:nvSpPr>
            <p:cNvPr id="4890" name="Google Shape;4890;p64"/>
            <p:cNvSpPr/>
            <p:nvPr/>
          </p:nvSpPr>
          <p:spPr>
            <a:xfrm>
              <a:off x="-20182625" y="3762250"/>
              <a:ext cx="227650" cy="212650"/>
            </a:xfrm>
            <a:custGeom>
              <a:rect b="b" l="l" r="r" t="t"/>
              <a:pathLst>
                <a:path extrusionOk="0" h="8506" w="9106">
                  <a:moveTo>
                    <a:pt x="1862" y="1"/>
                  </a:moveTo>
                  <a:cubicBezTo>
                    <a:pt x="1462" y="1"/>
                    <a:pt x="1056" y="148"/>
                    <a:pt x="726" y="466"/>
                  </a:cubicBezTo>
                  <a:cubicBezTo>
                    <a:pt x="1" y="1222"/>
                    <a:pt x="158" y="2514"/>
                    <a:pt x="1104" y="3018"/>
                  </a:cubicBezTo>
                  <a:lnTo>
                    <a:pt x="4097" y="4687"/>
                  </a:lnTo>
                  <a:lnTo>
                    <a:pt x="5735" y="7680"/>
                  </a:lnTo>
                  <a:cubicBezTo>
                    <a:pt x="6024" y="8223"/>
                    <a:pt x="6562" y="8506"/>
                    <a:pt x="7117" y="8506"/>
                  </a:cubicBezTo>
                  <a:cubicBezTo>
                    <a:pt x="7529" y="8506"/>
                    <a:pt x="7951" y="8349"/>
                    <a:pt x="8287" y="8027"/>
                  </a:cubicBezTo>
                  <a:cubicBezTo>
                    <a:pt x="9106" y="7239"/>
                    <a:pt x="8854" y="5853"/>
                    <a:pt x="7783" y="5412"/>
                  </a:cubicBezTo>
                  <a:lnTo>
                    <a:pt x="4632" y="4152"/>
                  </a:lnTo>
                  <a:lnTo>
                    <a:pt x="3372" y="1001"/>
                  </a:lnTo>
                  <a:cubicBezTo>
                    <a:pt x="3102" y="366"/>
                    <a:pt x="2491" y="1"/>
                    <a:pt x="186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1" name="Google Shape;4891;p64"/>
            <p:cNvSpPr/>
            <p:nvPr/>
          </p:nvSpPr>
          <p:spPr>
            <a:xfrm>
              <a:off x="-20077075" y="3785225"/>
              <a:ext cx="97700" cy="91075"/>
            </a:xfrm>
            <a:custGeom>
              <a:rect b="b" l="l" r="r" t="t"/>
              <a:pathLst>
                <a:path extrusionOk="0" h="3643" w="3908">
                  <a:moveTo>
                    <a:pt x="1187" y="1"/>
                  </a:moveTo>
                  <a:cubicBezTo>
                    <a:pt x="799" y="1"/>
                    <a:pt x="395" y="94"/>
                    <a:pt x="1" y="303"/>
                  </a:cubicBezTo>
                  <a:lnTo>
                    <a:pt x="946" y="2697"/>
                  </a:lnTo>
                  <a:lnTo>
                    <a:pt x="3372" y="3642"/>
                  </a:lnTo>
                  <a:cubicBezTo>
                    <a:pt x="3907" y="2571"/>
                    <a:pt x="3624" y="1469"/>
                    <a:pt x="2931" y="713"/>
                  </a:cubicBezTo>
                  <a:cubicBezTo>
                    <a:pt x="2473" y="275"/>
                    <a:pt x="1852" y="1"/>
                    <a:pt x="118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2" name="Google Shape;4892;p64"/>
            <p:cNvSpPr/>
            <p:nvPr/>
          </p:nvSpPr>
          <p:spPr>
            <a:xfrm>
              <a:off x="-20051875" y="3693150"/>
              <a:ext cx="159125" cy="176850"/>
            </a:xfrm>
            <a:custGeom>
              <a:rect b="b" l="l" r="r" t="t"/>
              <a:pathLst>
                <a:path extrusionOk="0" h="7074" w="6365">
                  <a:moveTo>
                    <a:pt x="3159" y="1"/>
                  </a:moveTo>
                  <a:cubicBezTo>
                    <a:pt x="3104" y="1"/>
                    <a:pt x="3057" y="16"/>
                    <a:pt x="3025" y="48"/>
                  </a:cubicBezTo>
                  <a:lnTo>
                    <a:pt x="190" y="1466"/>
                  </a:lnTo>
                  <a:cubicBezTo>
                    <a:pt x="64" y="1529"/>
                    <a:pt x="1" y="1655"/>
                    <a:pt x="1" y="1781"/>
                  </a:cubicBezTo>
                  <a:lnTo>
                    <a:pt x="1" y="2978"/>
                  </a:lnTo>
                  <a:cubicBezTo>
                    <a:pt x="54" y="2975"/>
                    <a:pt x="107" y="2974"/>
                    <a:pt x="159" y="2974"/>
                  </a:cubicBezTo>
                  <a:cubicBezTo>
                    <a:pt x="727" y="2974"/>
                    <a:pt x="1246" y="3128"/>
                    <a:pt x="1765" y="3387"/>
                  </a:cubicBezTo>
                  <a:lnTo>
                    <a:pt x="2206" y="2631"/>
                  </a:lnTo>
                  <a:cubicBezTo>
                    <a:pt x="2249" y="2524"/>
                    <a:pt x="2379" y="2461"/>
                    <a:pt x="2507" y="2461"/>
                  </a:cubicBezTo>
                  <a:cubicBezTo>
                    <a:pt x="2568" y="2461"/>
                    <a:pt x="2628" y="2475"/>
                    <a:pt x="2679" y="2505"/>
                  </a:cubicBezTo>
                  <a:cubicBezTo>
                    <a:pt x="2836" y="2600"/>
                    <a:pt x="2899" y="2820"/>
                    <a:pt x="2773" y="2978"/>
                  </a:cubicBezTo>
                  <a:lnTo>
                    <a:pt x="2301" y="3828"/>
                  </a:lnTo>
                  <a:cubicBezTo>
                    <a:pt x="2553" y="4017"/>
                    <a:pt x="2679" y="4080"/>
                    <a:pt x="2899" y="4490"/>
                  </a:cubicBezTo>
                  <a:lnTo>
                    <a:pt x="3813" y="4238"/>
                  </a:lnTo>
                  <a:cubicBezTo>
                    <a:pt x="3832" y="4235"/>
                    <a:pt x="3852" y="4233"/>
                    <a:pt x="3872" y="4233"/>
                  </a:cubicBezTo>
                  <a:cubicBezTo>
                    <a:pt x="4045" y="4233"/>
                    <a:pt x="4226" y="4352"/>
                    <a:pt x="4254" y="4522"/>
                  </a:cubicBezTo>
                  <a:cubicBezTo>
                    <a:pt x="4285" y="4711"/>
                    <a:pt x="4159" y="4931"/>
                    <a:pt x="3970" y="4963"/>
                  </a:cubicBezTo>
                  <a:lnTo>
                    <a:pt x="3183" y="5152"/>
                  </a:lnTo>
                  <a:cubicBezTo>
                    <a:pt x="3372" y="5750"/>
                    <a:pt x="3435" y="6412"/>
                    <a:pt x="3214" y="7073"/>
                  </a:cubicBezTo>
                  <a:cubicBezTo>
                    <a:pt x="3340" y="7042"/>
                    <a:pt x="6050" y="5719"/>
                    <a:pt x="6176" y="5624"/>
                  </a:cubicBezTo>
                  <a:cubicBezTo>
                    <a:pt x="6302" y="5561"/>
                    <a:pt x="6365" y="5435"/>
                    <a:pt x="6365" y="5309"/>
                  </a:cubicBezTo>
                  <a:lnTo>
                    <a:pt x="6365" y="1718"/>
                  </a:lnTo>
                  <a:cubicBezTo>
                    <a:pt x="6365" y="1623"/>
                    <a:pt x="6302" y="1497"/>
                    <a:pt x="6176" y="1466"/>
                  </a:cubicBezTo>
                  <a:lnTo>
                    <a:pt x="3340" y="48"/>
                  </a:lnTo>
                  <a:cubicBezTo>
                    <a:pt x="3277" y="16"/>
                    <a:pt x="3214" y="1"/>
                    <a:pt x="315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3" name="Google Shape;4893;p64"/>
            <p:cNvSpPr/>
            <p:nvPr/>
          </p:nvSpPr>
          <p:spPr>
            <a:xfrm>
              <a:off x="-20155825" y="3861300"/>
              <a:ext cx="92950" cy="92175"/>
            </a:xfrm>
            <a:custGeom>
              <a:rect b="b" l="l" r="r" t="t"/>
              <a:pathLst>
                <a:path extrusionOk="0" h="3687" w="3718">
                  <a:moveTo>
                    <a:pt x="221" y="1"/>
                  </a:moveTo>
                  <a:lnTo>
                    <a:pt x="63" y="158"/>
                  </a:lnTo>
                  <a:lnTo>
                    <a:pt x="0" y="190"/>
                  </a:lnTo>
                  <a:lnTo>
                    <a:pt x="3529" y="3687"/>
                  </a:lnTo>
                  <a:lnTo>
                    <a:pt x="3560" y="3655"/>
                  </a:lnTo>
                  <a:lnTo>
                    <a:pt x="3718" y="3498"/>
                  </a:lnTo>
                  <a:lnTo>
                    <a:pt x="2457" y="1230"/>
                  </a:lnTo>
                  <a:lnTo>
                    <a:pt x="22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4" name="Google Shape;4894;p64"/>
            <p:cNvSpPr/>
            <p:nvPr/>
          </p:nvSpPr>
          <p:spPr>
            <a:xfrm>
              <a:off x="-20199150" y="3918025"/>
              <a:ext cx="81150" cy="80150"/>
            </a:xfrm>
            <a:custGeom>
              <a:rect b="b" l="l" r="r" t="t"/>
              <a:pathLst>
                <a:path extrusionOk="0" h="3206" w="3246">
                  <a:moveTo>
                    <a:pt x="851" y="0"/>
                  </a:moveTo>
                  <a:lnTo>
                    <a:pt x="851" y="0"/>
                  </a:lnTo>
                  <a:cubicBezTo>
                    <a:pt x="756" y="536"/>
                    <a:pt x="851" y="1134"/>
                    <a:pt x="1071" y="1670"/>
                  </a:cubicBezTo>
                  <a:lnTo>
                    <a:pt x="158" y="2584"/>
                  </a:lnTo>
                  <a:cubicBezTo>
                    <a:pt x="0" y="2741"/>
                    <a:pt x="0" y="2930"/>
                    <a:pt x="158" y="3088"/>
                  </a:cubicBezTo>
                  <a:cubicBezTo>
                    <a:pt x="237" y="3166"/>
                    <a:pt x="331" y="3206"/>
                    <a:pt x="426" y="3206"/>
                  </a:cubicBezTo>
                  <a:cubicBezTo>
                    <a:pt x="520" y="3206"/>
                    <a:pt x="615" y="3166"/>
                    <a:pt x="693" y="3088"/>
                  </a:cubicBezTo>
                  <a:lnTo>
                    <a:pt x="1607" y="2174"/>
                  </a:lnTo>
                  <a:cubicBezTo>
                    <a:pt x="2017" y="2332"/>
                    <a:pt x="2458" y="2458"/>
                    <a:pt x="2899" y="2458"/>
                  </a:cubicBezTo>
                  <a:cubicBezTo>
                    <a:pt x="3025" y="2458"/>
                    <a:pt x="3119" y="2426"/>
                    <a:pt x="3245" y="2426"/>
                  </a:cubicBezTo>
                  <a:lnTo>
                    <a:pt x="85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5" name="Google Shape;4895;p64"/>
            <p:cNvSpPr/>
            <p:nvPr/>
          </p:nvSpPr>
          <p:spPr>
            <a:xfrm>
              <a:off x="-20173950" y="3880200"/>
              <a:ext cx="92175" cy="92200"/>
            </a:xfrm>
            <a:custGeom>
              <a:rect b="b" l="l" r="r" t="t"/>
              <a:pathLst>
                <a:path extrusionOk="0" h="3688" w="3687">
                  <a:moveTo>
                    <a:pt x="316" y="1"/>
                  </a:moveTo>
                  <a:cubicBezTo>
                    <a:pt x="189" y="222"/>
                    <a:pt x="63" y="442"/>
                    <a:pt x="0" y="663"/>
                  </a:cubicBezTo>
                  <a:lnTo>
                    <a:pt x="3025" y="3687"/>
                  </a:lnTo>
                  <a:cubicBezTo>
                    <a:pt x="3245" y="3624"/>
                    <a:pt x="3498" y="3498"/>
                    <a:pt x="3687" y="3372"/>
                  </a:cubicBezTo>
                  <a:lnTo>
                    <a:pt x="31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96" name="Google Shape;4896;p64"/>
          <p:cNvGrpSpPr/>
          <p:nvPr/>
        </p:nvGrpSpPr>
        <p:grpSpPr>
          <a:xfrm>
            <a:off x="2899808" y="2863694"/>
            <a:ext cx="283926" cy="283895"/>
            <a:chOff x="-20197575" y="4066875"/>
            <a:chExt cx="305625" cy="305625"/>
          </a:xfrm>
        </p:grpSpPr>
        <p:sp>
          <p:nvSpPr>
            <p:cNvPr id="4897" name="Google Shape;4897;p64"/>
            <p:cNvSpPr/>
            <p:nvPr/>
          </p:nvSpPr>
          <p:spPr>
            <a:xfrm>
              <a:off x="-20089675" y="4066875"/>
              <a:ext cx="89025" cy="92175"/>
            </a:xfrm>
            <a:custGeom>
              <a:rect b="b" l="l" r="r" t="t"/>
              <a:pathLst>
                <a:path extrusionOk="0" h="3687" w="3561">
                  <a:moveTo>
                    <a:pt x="347" y="1"/>
                  </a:moveTo>
                  <a:cubicBezTo>
                    <a:pt x="158" y="1"/>
                    <a:pt x="0" y="158"/>
                    <a:pt x="0" y="379"/>
                  </a:cubicBezTo>
                  <a:cubicBezTo>
                    <a:pt x="0" y="568"/>
                    <a:pt x="158" y="725"/>
                    <a:pt x="347" y="725"/>
                  </a:cubicBezTo>
                  <a:cubicBezTo>
                    <a:pt x="946" y="725"/>
                    <a:pt x="1418" y="1229"/>
                    <a:pt x="1418" y="1828"/>
                  </a:cubicBezTo>
                  <a:lnTo>
                    <a:pt x="1418" y="3687"/>
                  </a:lnTo>
                  <a:cubicBezTo>
                    <a:pt x="1544" y="3624"/>
                    <a:pt x="1670" y="3592"/>
                    <a:pt x="1765" y="3592"/>
                  </a:cubicBezTo>
                  <a:cubicBezTo>
                    <a:pt x="1891" y="3592"/>
                    <a:pt x="2017" y="3624"/>
                    <a:pt x="2143" y="3687"/>
                  </a:cubicBezTo>
                  <a:lnTo>
                    <a:pt x="2143" y="1828"/>
                  </a:lnTo>
                  <a:cubicBezTo>
                    <a:pt x="2143" y="1229"/>
                    <a:pt x="2615" y="725"/>
                    <a:pt x="3182" y="725"/>
                  </a:cubicBezTo>
                  <a:cubicBezTo>
                    <a:pt x="3403" y="725"/>
                    <a:pt x="3561" y="568"/>
                    <a:pt x="3561" y="379"/>
                  </a:cubicBezTo>
                  <a:cubicBezTo>
                    <a:pt x="3561" y="158"/>
                    <a:pt x="3403" y="1"/>
                    <a:pt x="3182" y="1"/>
                  </a:cubicBezTo>
                  <a:cubicBezTo>
                    <a:pt x="2615" y="1"/>
                    <a:pt x="2080" y="284"/>
                    <a:pt x="1765" y="725"/>
                  </a:cubicBezTo>
                  <a:cubicBezTo>
                    <a:pt x="1450" y="284"/>
                    <a:pt x="946" y="1"/>
                    <a:pt x="3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8" name="Google Shape;4898;p64"/>
            <p:cNvSpPr/>
            <p:nvPr/>
          </p:nvSpPr>
          <p:spPr>
            <a:xfrm>
              <a:off x="-20024300" y="4085775"/>
              <a:ext cx="132350" cy="125250"/>
            </a:xfrm>
            <a:custGeom>
              <a:rect b="b" l="l" r="r" t="t"/>
              <a:pathLst>
                <a:path extrusionOk="0" h="5010" w="5294">
                  <a:moveTo>
                    <a:pt x="2741" y="2175"/>
                  </a:moveTo>
                  <a:cubicBezTo>
                    <a:pt x="2930" y="2175"/>
                    <a:pt x="3119" y="2332"/>
                    <a:pt x="3119" y="2521"/>
                  </a:cubicBezTo>
                  <a:cubicBezTo>
                    <a:pt x="3119" y="2710"/>
                    <a:pt x="2930" y="2868"/>
                    <a:pt x="2741" y="2868"/>
                  </a:cubicBezTo>
                  <a:cubicBezTo>
                    <a:pt x="2552" y="2868"/>
                    <a:pt x="2395" y="2710"/>
                    <a:pt x="2395" y="2521"/>
                  </a:cubicBezTo>
                  <a:cubicBezTo>
                    <a:pt x="2395" y="2332"/>
                    <a:pt x="2552" y="2175"/>
                    <a:pt x="2741" y="2175"/>
                  </a:cubicBezTo>
                  <a:close/>
                  <a:moveTo>
                    <a:pt x="1985" y="3592"/>
                  </a:moveTo>
                  <a:cubicBezTo>
                    <a:pt x="2206" y="3592"/>
                    <a:pt x="2363" y="3750"/>
                    <a:pt x="2363" y="3939"/>
                  </a:cubicBezTo>
                  <a:cubicBezTo>
                    <a:pt x="2395" y="4128"/>
                    <a:pt x="2206" y="4285"/>
                    <a:pt x="1985" y="4285"/>
                  </a:cubicBezTo>
                  <a:cubicBezTo>
                    <a:pt x="1796" y="4285"/>
                    <a:pt x="1639" y="4128"/>
                    <a:pt x="1639" y="3939"/>
                  </a:cubicBezTo>
                  <a:cubicBezTo>
                    <a:pt x="1639" y="3750"/>
                    <a:pt x="1796" y="3592"/>
                    <a:pt x="1985" y="3592"/>
                  </a:cubicBezTo>
                  <a:close/>
                  <a:moveTo>
                    <a:pt x="4915" y="1"/>
                  </a:moveTo>
                  <a:cubicBezTo>
                    <a:pt x="2710" y="1"/>
                    <a:pt x="820" y="1355"/>
                    <a:pt x="0" y="3246"/>
                  </a:cubicBezTo>
                  <a:cubicBezTo>
                    <a:pt x="158" y="3435"/>
                    <a:pt x="252" y="3655"/>
                    <a:pt x="252" y="3939"/>
                  </a:cubicBezTo>
                  <a:lnTo>
                    <a:pt x="252" y="5010"/>
                  </a:lnTo>
                  <a:lnTo>
                    <a:pt x="2899" y="5010"/>
                  </a:lnTo>
                  <a:cubicBezTo>
                    <a:pt x="3340" y="5010"/>
                    <a:pt x="3718" y="4695"/>
                    <a:pt x="3812" y="4254"/>
                  </a:cubicBezTo>
                  <a:cubicBezTo>
                    <a:pt x="4632" y="4096"/>
                    <a:pt x="5293" y="3403"/>
                    <a:pt x="5293" y="2490"/>
                  </a:cubicBezTo>
                  <a:lnTo>
                    <a:pt x="5293" y="347"/>
                  </a:lnTo>
                  <a:cubicBezTo>
                    <a:pt x="5262" y="158"/>
                    <a:pt x="5104" y="1"/>
                    <a:pt x="491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9" name="Google Shape;4899;p64"/>
            <p:cNvSpPr/>
            <p:nvPr/>
          </p:nvSpPr>
          <p:spPr>
            <a:xfrm>
              <a:off x="-19983350" y="4263775"/>
              <a:ext cx="18925" cy="18150"/>
            </a:xfrm>
            <a:custGeom>
              <a:rect b="b" l="l" r="r" t="t"/>
              <a:pathLst>
                <a:path extrusionOk="0" h="726" w="757">
                  <a:moveTo>
                    <a:pt x="347" y="1"/>
                  </a:moveTo>
                  <a:cubicBezTo>
                    <a:pt x="158" y="1"/>
                    <a:pt x="1" y="158"/>
                    <a:pt x="1" y="347"/>
                  </a:cubicBezTo>
                  <a:cubicBezTo>
                    <a:pt x="1" y="568"/>
                    <a:pt x="158" y="725"/>
                    <a:pt x="347" y="725"/>
                  </a:cubicBezTo>
                  <a:cubicBezTo>
                    <a:pt x="568" y="725"/>
                    <a:pt x="725" y="568"/>
                    <a:pt x="725" y="347"/>
                  </a:cubicBezTo>
                  <a:cubicBezTo>
                    <a:pt x="757" y="221"/>
                    <a:pt x="568" y="1"/>
                    <a:pt x="3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0" name="Google Shape;4900;p64"/>
            <p:cNvSpPr/>
            <p:nvPr/>
          </p:nvSpPr>
          <p:spPr>
            <a:xfrm>
              <a:off x="-20035325" y="4228350"/>
              <a:ext cx="125250" cy="143350"/>
            </a:xfrm>
            <a:custGeom>
              <a:rect b="b" l="l" r="r" t="t"/>
              <a:pathLst>
                <a:path extrusionOk="0" h="5734" w="5010">
                  <a:moveTo>
                    <a:pt x="2426" y="756"/>
                  </a:moveTo>
                  <a:cubicBezTo>
                    <a:pt x="3025" y="756"/>
                    <a:pt x="3497" y="1229"/>
                    <a:pt x="3497" y="1827"/>
                  </a:cubicBezTo>
                  <a:cubicBezTo>
                    <a:pt x="3560" y="2363"/>
                    <a:pt x="3025" y="2899"/>
                    <a:pt x="2426" y="2899"/>
                  </a:cubicBezTo>
                  <a:cubicBezTo>
                    <a:pt x="1859" y="2899"/>
                    <a:pt x="1387" y="2426"/>
                    <a:pt x="1387" y="1827"/>
                  </a:cubicBezTo>
                  <a:cubicBezTo>
                    <a:pt x="1387" y="1229"/>
                    <a:pt x="1859" y="756"/>
                    <a:pt x="2426" y="756"/>
                  </a:cubicBezTo>
                  <a:close/>
                  <a:moveTo>
                    <a:pt x="693" y="0"/>
                  </a:moveTo>
                  <a:lnTo>
                    <a:pt x="693" y="2489"/>
                  </a:lnTo>
                  <a:cubicBezTo>
                    <a:pt x="693" y="2962"/>
                    <a:pt x="378" y="3371"/>
                    <a:pt x="0" y="3529"/>
                  </a:cubicBezTo>
                  <a:lnTo>
                    <a:pt x="0" y="4663"/>
                  </a:lnTo>
                  <a:cubicBezTo>
                    <a:pt x="0" y="5261"/>
                    <a:pt x="473" y="5734"/>
                    <a:pt x="1071" y="5734"/>
                  </a:cubicBezTo>
                  <a:cubicBezTo>
                    <a:pt x="1639" y="5734"/>
                    <a:pt x="2111" y="5261"/>
                    <a:pt x="2111" y="4663"/>
                  </a:cubicBezTo>
                  <a:cubicBezTo>
                    <a:pt x="2111" y="4474"/>
                    <a:pt x="2269" y="4316"/>
                    <a:pt x="2489" y="4316"/>
                  </a:cubicBezTo>
                  <a:cubicBezTo>
                    <a:pt x="3182" y="4316"/>
                    <a:pt x="3812" y="4033"/>
                    <a:pt x="4285" y="3529"/>
                  </a:cubicBezTo>
                  <a:cubicBezTo>
                    <a:pt x="4758" y="2993"/>
                    <a:pt x="5010" y="2331"/>
                    <a:pt x="4947" y="1670"/>
                  </a:cubicBezTo>
                  <a:cubicBezTo>
                    <a:pt x="4884" y="725"/>
                    <a:pt x="4127" y="0"/>
                    <a:pt x="321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1" name="Google Shape;4901;p64"/>
            <p:cNvSpPr/>
            <p:nvPr/>
          </p:nvSpPr>
          <p:spPr>
            <a:xfrm>
              <a:off x="-20054225" y="4175575"/>
              <a:ext cx="18125" cy="125250"/>
            </a:xfrm>
            <a:custGeom>
              <a:rect b="b" l="l" r="r" t="t"/>
              <a:pathLst>
                <a:path extrusionOk="0" h="5010" w="725">
                  <a:moveTo>
                    <a:pt x="347" y="0"/>
                  </a:moveTo>
                  <a:cubicBezTo>
                    <a:pt x="158" y="0"/>
                    <a:pt x="0" y="158"/>
                    <a:pt x="0" y="347"/>
                  </a:cubicBezTo>
                  <a:lnTo>
                    <a:pt x="0" y="4632"/>
                  </a:lnTo>
                  <a:cubicBezTo>
                    <a:pt x="0" y="4852"/>
                    <a:pt x="158" y="5010"/>
                    <a:pt x="347" y="5010"/>
                  </a:cubicBezTo>
                  <a:cubicBezTo>
                    <a:pt x="567" y="5010"/>
                    <a:pt x="725" y="4852"/>
                    <a:pt x="725" y="4632"/>
                  </a:cubicBezTo>
                  <a:lnTo>
                    <a:pt x="725" y="347"/>
                  </a:lnTo>
                  <a:cubicBezTo>
                    <a:pt x="725" y="158"/>
                    <a:pt x="567"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2" name="Google Shape;4902;p64"/>
            <p:cNvSpPr/>
            <p:nvPr/>
          </p:nvSpPr>
          <p:spPr>
            <a:xfrm>
              <a:off x="-20197575" y="4085775"/>
              <a:ext cx="132350" cy="125250"/>
            </a:xfrm>
            <a:custGeom>
              <a:rect b="b" l="l" r="r" t="t"/>
              <a:pathLst>
                <a:path extrusionOk="0" h="5010" w="5294">
                  <a:moveTo>
                    <a:pt x="2521" y="2175"/>
                  </a:moveTo>
                  <a:cubicBezTo>
                    <a:pt x="2710" y="2175"/>
                    <a:pt x="2867" y="2332"/>
                    <a:pt x="2867" y="2521"/>
                  </a:cubicBezTo>
                  <a:cubicBezTo>
                    <a:pt x="2867" y="2710"/>
                    <a:pt x="2710" y="2868"/>
                    <a:pt x="2521" y="2868"/>
                  </a:cubicBezTo>
                  <a:cubicBezTo>
                    <a:pt x="2300" y="2868"/>
                    <a:pt x="2143" y="2710"/>
                    <a:pt x="2143" y="2521"/>
                  </a:cubicBezTo>
                  <a:cubicBezTo>
                    <a:pt x="2174" y="2332"/>
                    <a:pt x="2300" y="2175"/>
                    <a:pt x="2521" y="2175"/>
                  </a:cubicBezTo>
                  <a:close/>
                  <a:moveTo>
                    <a:pt x="3245" y="3592"/>
                  </a:moveTo>
                  <a:cubicBezTo>
                    <a:pt x="3466" y="3592"/>
                    <a:pt x="3623" y="3750"/>
                    <a:pt x="3623" y="3939"/>
                  </a:cubicBezTo>
                  <a:cubicBezTo>
                    <a:pt x="3623" y="4128"/>
                    <a:pt x="3466" y="4285"/>
                    <a:pt x="3245" y="4285"/>
                  </a:cubicBezTo>
                  <a:cubicBezTo>
                    <a:pt x="3056" y="4285"/>
                    <a:pt x="2899" y="4128"/>
                    <a:pt x="2899" y="3939"/>
                  </a:cubicBezTo>
                  <a:cubicBezTo>
                    <a:pt x="2867" y="3750"/>
                    <a:pt x="3056" y="3592"/>
                    <a:pt x="3245" y="3592"/>
                  </a:cubicBezTo>
                  <a:close/>
                  <a:moveTo>
                    <a:pt x="378" y="1"/>
                  </a:moveTo>
                  <a:cubicBezTo>
                    <a:pt x="189" y="1"/>
                    <a:pt x="32" y="158"/>
                    <a:pt x="32" y="347"/>
                  </a:cubicBezTo>
                  <a:lnTo>
                    <a:pt x="32" y="2490"/>
                  </a:lnTo>
                  <a:cubicBezTo>
                    <a:pt x="0" y="3403"/>
                    <a:pt x="662" y="4096"/>
                    <a:pt x="1481" y="4254"/>
                  </a:cubicBezTo>
                  <a:cubicBezTo>
                    <a:pt x="1576" y="4695"/>
                    <a:pt x="1954" y="5010"/>
                    <a:pt x="2395" y="5010"/>
                  </a:cubicBezTo>
                  <a:lnTo>
                    <a:pt x="5041" y="5010"/>
                  </a:lnTo>
                  <a:lnTo>
                    <a:pt x="5041" y="3939"/>
                  </a:lnTo>
                  <a:cubicBezTo>
                    <a:pt x="5041" y="3655"/>
                    <a:pt x="5136" y="3435"/>
                    <a:pt x="5293" y="3246"/>
                  </a:cubicBezTo>
                  <a:cubicBezTo>
                    <a:pt x="4474" y="1355"/>
                    <a:pt x="2584" y="1"/>
                    <a:pt x="3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3" name="Google Shape;4903;p64"/>
            <p:cNvSpPr/>
            <p:nvPr/>
          </p:nvSpPr>
          <p:spPr>
            <a:xfrm>
              <a:off x="-20179475" y="4229925"/>
              <a:ext cx="125275" cy="142575"/>
            </a:xfrm>
            <a:custGeom>
              <a:rect b="b" l="l" r="r" t="t"/>
              <a:pathLst>
                <a:path extrusionOk="0" h="5703" w="5011">
                  <a:moveTo>
                    <a:pt x="2521" y="693"/>
                  </a:moveTo>
                  <a:cubicBezTo>
                    <a:pt x="3120" y="693"/>
                    <a:pt x="3592" y="1166"/>
                    <a:pt x="3592" y="1764"/>
                  </a:cubicBezTo>
                  <a:cubicBezTo>
                    <a:pt x="3592" y="2300"/>
                    <a:pt x="3120" y="2836"/>
                    <a:pt x="2521" y="2836"/>
                  </a:cubicBezTo>
                  <a:cubicBezTo>
                    <a:pt x="1954" y="2836"/>
                    <a:pt x="1482" y="2363"/>
                    <a:pt x="1482" y="1764"/>
                  </a:cubicBezTo>
                  <a:cubicBezTo>
                    <a:pt x="1482" y="1166"/>
                    <a:pt x="1954" y="693"/>
                    <a:pt x="2521" y="693"/>
                  </a:cubicBezTo>
                  <a:close/>
                  <a:moveTo>
                    <a:pt x="1797" y="0"/>
                  </a:moveTo>
                  <a:cubicBezTo>
                    <a:pt x="883" y="0"/>
                    <a:pt x="95" y="693"/>
                    <a:pt x="64" y="1638"/>
                  </a:cubicBezTo>
                  <a:cubicBezTo>
                    <a:pt x="1" y="2363"/>
                    <a:pt x="253" y="2962"/>
                    <a:pt x="726" y="3497"/>
                  </a:cubicBezTo>
                  <a:cubicBezTo>
                    <a:pt x="1198" y="4001"/>
                    <a:pt x="1828" y="4285"/>
                    <a:pt x="2521" y="4285"/>
                  </a:cubicBezTo>
                  <a:cubicBezTo>
                    <a:pt x="2742" y="4285"/>
                    <a:pt x="2899" y="4442"/>
                    <a:pt x="2899" y="4631"/>
                  </a:cubicBezTo>
                  <a:cubicBezTo>
                    <a:pt x="2899" y="5230"/>
                    <a:pt x="3372" y="5702"/>
                    <a:pt x="3939" y="5702"/>
                  </a:cubicBezTo>
                  <a:cubicBezTo>
                    <a:pt x="4538" y="5702"/>
                    <a:pt x="5010" y="5230"/>
                    <a:pt x="5010" y="4631"/>
                  </a:cubicBezTo>
                  <a:lnTo>
                    <a:pt x="5010" y="3497"/>
                  </a:lnTo>
                  <a:cubicBezTo>
                    <a:pt x="4601" y="3340"/>
                    <a:pt x="4317" y="2899"/>
                    <a:pt x="4317" y="2458"/>
                  </a:cubicBezTo>
                  <a:lnTo>
                    <a:pt x="431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4" name="Google Shape;4904;p64"/>
            <p:cNvSpPr/>
            <p:nvPr/>
          </p:nvSpPr>
          <p:spPr>
            <a:xfrm>
              <a:off x="-20125125" y="4263775"/>
              <a:ext cx="18150" cy="18150"/>
            </a:xfrm>
            <a:custGeom>
              <a:rect b="b" l="l" r="r" t="t"/>
              <a:pathLst>
                <a:path extrusionOk="0" h="726" w="726">
                  <a:moveTo>
                    <a:pt x="347" y="1"/>
                  </a:moveTo>
                  <a:cubicBezTo>
                    <a:pt x="158" y="1"/>
                    <a:pt x="1" y="158"/>
                    <a:pt x="1" y="347"/>
                  </a:cubicBezTo>
                  <a:cubicBezTo>
                    <a:pt x="1" y="568"/>
                    <a:pt x="158" y="725"/>
                    <a:pt x="347" y="725"/>
                  </a:cubicBezTo>
                  <a:cubicBezTo>
                    <a:pt x="568" y="725"/>
                    <a:pt x="725" y="568"/>
                    <a:pt x="725" y="347"/>
                  </a:cubicBezTo>
                  <a:cubicBezTo>
                    <a:pt x="725" y="221"/>
                    <a:pt x="568" y="1"/>
                    <a:pt x="3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05" name="Google Shape;4905;p64"/>
          <p:cNvGrpSpPr/>
          <p:nvPr/>
        </p:nvGrpSpPr>
        <p:grpSpPr>
          <a:xfrm>
            <a:off x="5085347" y="1989620"/>
            <a:ext cx="283891" cy="286483"/>
            <a:chOff x="-18271050" y="3333200"/>
            <a:chExt cx="304050" cy="306825"/>
          </a:xfrm>
        </p:grpSpPr>
        <p:sp>
          <p:nvSpPr>
            <p:cNvPr id="4906" name="Google Shape;4906;p64"/>
            <p:cNvSpPr/>
            <p:nvPr/>
          </p:nvSpPr>
          <p:spPr>
            <a:xfrm>
              <a:off x="-18271050" y="3407650"/>
              <a:ext cx="63025" cy="79575"/>
            </a:xfrm>
            <a:custGeom>
              <a:rect b="b" l="l" r="r" t="t"/>
              <a:pathLst>
                <a:path extrusionOk="0" h="3183" w="2521">
                  <a:moveTo>
                    <a:pt x="1765" y="0"/>
                  </a:moveTo>
                  <a:cubicBezTo>
                    <a:pt x="788" y="0"/>
                    <a:pt x="0" y="788"/>
                    <a:pt x="0" y="1764"/>
                  </a:cubicBezTo>
                  <a:cubicBezTo>
                    <a:pt x="0" y="2363"/>
                    <a:pt x="284" y="2867"/>
                    <a:pt x="694" y="3182"/>
                  </a:cubicBezTo>
                  <a:cubicBezTo>
                    <a:pt x="694" y="1733"/>
                    <a:pt x="1544" y="567"/>
                    <a:pt x="2521" y="158"/>
                  </a:cubicBezTo>
                  <a:cubicBezTo>
                    <a:pt x="2300" y="32"/>
                    <a:pt x="2048" y="0"/>
                    <a:pt x="176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7" name="Google Shape;4907;p64"/>
            <p:cNvSpPr/>
            <p:nvPr/>
          </p:nvSpPr>
          <p:spPr>
            <a:xfrm>
              <a:off x="-18030050" y="3406850"/>
              <a:ext cx="63050" cy="79575"/>
            </a:xfrm>
            <a:custGeom>
              <a:rect b="b" l="l" r="r" t="t"/>
              <a:pathLst>
                <a:path extrusionOk="0" h="3183" w="2522">
                  <a:moveTo>
                    <a:pt x="757" y="1"/>
                  </a:moveTo>
                  <a:cubicBezTo>
                    <a:pt x="474" y="1"/>
                    <a:pt x="253" y="64"/>
                    <a:pt x="1" y="158"/>
                  </a:cubicBezTo>
                  <a:cubicBezTo>
                    <a:pt x="978" y="568"/>
                    <a:pt x="1828" y="1733"/>
                    <a:pt x="1828" y="3183"/>
                  </a:cubicBezTo>
                  <a:cubicBezTo>
                    <a:pt x="2238" y="2868"/>
                    <a:pt x="2521" y="2332"/>
                    <a:pt x="2521" y="1765"/>
                  </a:cubicBezTo>
                  <a:cubicBezTo>
                    <a:pt x="2521" y="788"/>
                    <a:pt x="1734" y="1"/>
                    <a:pt x="75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8" name="Google Shape;4908;p64"/>
            <p:cNvSpPr/>
            <p:nvPr/>
          </p:nvSpPr>
          <p:spPr>
            <a:xfrm>
              <a:off x="-18136375" y="3549400"/>
              <a:ext cx="35475" cy="32325"/>
            </a:xfrm>
            <a:custGeom>
              <a:rect b="b" l="l" r="r" t="t"/>
              <a:pathLst>
                <a:path extrusionOk="0" h="1293" w="1419">
                  <a:moveTo>
                    <a:pt x="725" y="1"/>
                  </a:moveTo>
                  <a:cubicBezTo>
                    <a:pt x="347" y="1"/>
                    <a:pt x="95" y="222"/>
                    <a:pt x="1" y="600"/>
                  </a:cubicBezTo>
                  <a:lnTo>
                    <a:pt x="725" y="1293"/>
                  </a:lnTo>
                  <a:lnTo>
                    <a:pt x="1419" y="600"/>
                  </a:lnTo>
                  <a:cubicBezTo>
                    <a:pt x="1355" y="285"/>
                    <a:pt x="1072" y="1"/>
                    <a:pt x="72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9" name="Google Shape;4909;p64"/>
            <p:cNvSpPr/>
            <p:nvPr/>
          </p:nvSpPr>
          <p:spPr>
            <a:xfrm>
              <a:off x="-18233250" y="3423625"/>
              <a:ext cx="230800" cy="216400"/>
            </a:xfrm>
            <a:custGeom>
              <a:rect b="b" l="l" r="r" t="t"/>
              <a:pathLst>
                <a:path extrusionOk="0" h="8656" w="9232">
                  <a:moveTo>
                    <a:pt x="2427" y="2890"/>
                  </a:moveTo>
                  <a:cubicBezTo>
                    <a:pt x="2616" y="2890"/>
                    <a:pt x="2773" y="3047"/>
                    <a:pt x="2773" y="3268"/>
                  </a:cubicBezTo>
                  <a:cubicBezTo>
                    <a:pt x="2773" y="3457"/>
                    <a:pt x="2616" y="3614"/>
                    <a:pt x="2427" y="3614"/>
                  </a:cubicBezTo>
                  <a:cubicBezTo>
                    <a:pt x="2238" y="3614"/>
                    <a:pt x="2080" y="3457"/>
                    <a:pt x="2080" y="3268"/>
                  </a:cubicBezTo>
                  <a:cubicBezTo>
                    <a:pt x="2080" y="3047"/>
                    <a:pt x="2238" y="2890"/>
                    <a:pt x="2427" y="2890"/>
                  </a:cubicBezTo>
                  <a:close/>
                  <a:moveTo>
                    <a:pt x="6711" y="2890"/>
                  </a:moveTo>
                  <a:cubicBezTo>
                    <a:pt x="6900" y="2890"/>
                    <a:pt x="7089" y="3047"/>
                    <a:pt x="7089" y="3268"/>
                  </a:cubicBezTo>
                  <a:cubicBezTo>
                    <a:pt x="7058" y="3457"/>
                    <a:pt x="6900" y="3614"/>
                    <a:pt x="6711" y="3614"/>
                  </a:cubicBezTo>
                  <a:cubicBezTo>
                    <a:pt x="6522" y="3614"/>
                    <a:pt x="6365" y="3457"/>
                    <a:pt x="6365" y="3268"/>
                  </a:cubicBezTo>
                  <a:cubicBezTo>
                    <a:pt x="6365" y="3047"/>
                    <a:pt x="6522" y="2890"/>
                    <a:pt x="6711" y="2890"/>
                  </a:cubicBezTo>
                  <a:close/>
                  <a:moveTo>
                    <a:pt x="2066" y="0"/>
                  </a:moveTo>
                  <a:cubicBezTo>
                    <a:pt x="1647" y="0"/>
                    <a:pt x="1224" y="147"/>
                    <a:pt x="883" y="464"/>
                  </a:cubicBezTo>
                  <a:cubicBezTo>
                    <a:pt x="316" y="999"/>
                    <a:pt x="1" y="1724"/>
                    <a:pt x="1" y="2543"/>
                  </a:cubicBezTo>
                  <a:cubicBezTo>
                    <a:pt x="1" y="4528"/>
                    <a:pt x="1765" y="8308"/>
                    <a:pt x="4285" y="8655"/>
                  </a:cubicBezTo>
                  <a:lnTo>
                    <a:pt x="4285" y="6985"/>
                  </a:lnTo>
                  <a:lnTo>
                    <a:pt x="3372" y="6103"/>
                  </a:lnTo>
                  <a:lnTo>
                    <a:pt x="3340" y="6040"/>
                  </a:lnTo>
                  <a:cubicBezTo>
                    <a:pt x="3246" y="5977"/>
                    <a:pt x="3214" y="5883"/>
                    <a:pt x="3214" y="5820"/>
                  </a:cubicBezTo>
                  <a:cubicBezTo>
                    <a:pt x="3214" y="5032"/>
                    <a:pt x="3844" y="4402"/>
                    <a:pt x="4632" y="4402"/>
                  </a:cubicBezTo>
                  <a:cubicBezTo>
                    <a:pt x="5420" y="4402"/>
                    <a:pt x="6050" y="5032"/>
                    <a:pt x="6050" y="5820"/>
                  </a:cubicBezTo>
                  <a:cubicBezTo>
                    <a:pt x="6050" y="5883"/>
                    <a:pt x="6018" y="6009"/>
                    <a:pt x="5924" y="6040"/>
                  </a:cubicBezTo>
                  <a:lnTo>
                    <a:pt x="4947" y="6985"/>
                  </a:lnTo>
                  <a:lnTo>
                    <a:pt x="4947" y="8655"/>
                  </a:lnTo>
                  <a:cubicBezTo>
                    <a:pt x="7436" y="8340"/>
                    <a:pt x="9232" y="4559"/>
                    <a:pt x="9232" y="2543"/>
                  </a:cubicBezTo>
                  <a:cubicBezTo>
                    <a:pt x="9232" y="1724"/>
                    <a:pt x="8917" y="999"/>
                    <a:pt x="8349" y="464"/>
                  </a:cubicBezTo>
                  <a:cubicBezTo>
                    <a:pt x="7984" y="157"/>
                    <a:pt x="7553" y="14"/>
                    <a:pt x="7131" y="14"/>
                  </a:cubicBezTo>
                  <a:cubicBezTo>
                    <a:pt x="6425" y="14"/>
                    <a:pt x="5747" y="415"/>
                    <a:pt x="5451" y="1125"/>
                  </a:cubicBezTo>
                  <a:lnTo>
                    <a:pt x="5230" y="1755"/>
                  </a:lnTo>
                  <a:cubicBezTo>
                    <a:pt x="5104" y="2039"/>
                    <a:pt x="4852" y="2197"/>
                    <a:pt x="4600" y="2197"/>
                  </a:cubicBezTo>
                  <a:cubicBezTo>
                    <a:pt x="4317" y="2197"/>
                    <a:pt x="4033" y="2039"/>
                    <a:pt x="3970" y="1755"/>
                  </a:cubicBezTo>
                  <a:lnTo>
                    <a:pt x="3718" y="1125"/>
                  </a:lnTo>
                  <a:cubicBezTo>
                    <a:pt x="3461" y="414"/>
                    <a:pt x="2771" y="0"/>
                    <a:pt x="206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0" name="Google Shape;4910;p64"/>
            <p:cNvSpPr/>
            <p:nvPr/>
          </p:nvSpPr>
          <p:spPr>
            <a:xfrm>
              <a:off x="-18231675" y="3333200"/>
              <a:ext cx="220575" cy="125650"/>
            </a:xfrm>
            <a:custGeom>
              <a:rect b="b" l="l" r="r" t="t"/>
              <a:pathLst>
                <a:path extrusionOk="0" h="5026" w="8823">
                  <a:moveTo>
                    <a:pt x="3088" y="1088"/>
                  </a:moveTo>
                  <a:cubicBezTo>
                    <a:pt x="3277" y="1088"/>
                    <a:pt x="3435" y="1245"/>
                    <a:pt x="3435" y="1434"/>
                  </a:cubicBezTo>
                  <a:lnTo>
                    <a:pt x="3435" y="2159"/>
                  </a:lnTo>
                  <a:cubicBezTo>
                    <a:pt x="3435" y="2348"/>
                    <a:pt x="3277" y="2506"/>
                    <a:pt x="3088" y="2506"/>
                  </a:cubicBezTo>
                  <a:cubicBezTo>
                    <a:pt x="2868" y="2506"/>
                    <a:pt x="2710" y="2348"/>
                    <a:pt x="2710" y="2159"/>
                  </a:cubicBezTo>
                  <a:lnTo>
                    <a:pt x="2710" y="1434"/>
                  </a:lnTo>
                  <a:cubicBezTo>
                    <a:pt x="2710" y="1245"/>
                    <a:pt x="2868" y="1088"/>
                    <a:pt x="3088" y="1088"/>
                  </a:cubicBezTo>
                  <a:close/>
                  <a:moveTo>
                    <a:pt x="5955" y="1088"/>
                  </a:moveTo>
                  <a:cubicBezTo>
                    <a:pt x="6144" y="1088"/>
                    <a:pt x="6302" y="1245"/>
                    <a:pt x="6302" y="1434"/>
                  </a:cubicBezTo>
                  <a:lnTo>
                    <a:pt x="6302" y="2159"/>
                  </a:lnTo>
                  <a:cubicBezTo>
                    <a:pt x="6302" y="2348"/>
                    <a:pt x="6144" y="2506"/>
                    <a:pt x="5955" y="2506"/>
                  </a:cubicBezTo>
                  <a:cubicBezTo>
                    <a:pt x="5735" y="2506"/>
                    <a:pt x="5577" y="2348"/>
                    <a:pt x="5577" y="2159"/>
                  </a:cubicBezTo>
                  <a:lnTo>
                    <a:pt x="5577" y="1434"/>
                  </a:lnTo>
                  <a:cubicBezTo>
                    <a:pt x="5577" y="1245"/>
                    <a:pt x="5735" y="1088"/>
                    <a:pt x="5955" y="1088"/>
                  </a:cubicBezTo>
                  <a:close/>
                  <a:moveTo>
                    <a:pt x="4537" y="1781"/>
                  </a:moveTo>
                  <a:cubicBezTo>
                    <a:pt x="4726" y="1781"/>
                    <a:pt x="4884" y="1938"/>
                    <a:pt x="4884" y="2159"/>
                  </a:cubicBezTo>
                  <a:lnTo>
                    <a:pt x="4884" y="2852"/>
                  </a:lnTo>
                  <a:cubicBezTo>
                    <a:pt x="4884" y="3041"/>
                    <a:pt x="4726" y="3199"/>
                    <a:pt x="4537" y="3199"/>
                  </a:cubicBezTo>
                  <a:cubicBezTo>
                    <a:pt x="4317" y="3199"/>
                    <a:pt x="4159" y="3041"/>
                    <a:pt x="4159" y="2852"/>
                  </a:cubicBezTo>
                  <a:lnTo>
                    <a:pt x="4159" y="2159"/>
                  </a:lnTo>
                  <a:cubicBezTo>
                    <a:pt x="4159" y="1938"/>
                    <a:pt x="4317" y="1781"/>
                    <a:pt x="4537" y="1781"/>
                  </a:cubicBezTo>
                  <a:close/>
                  <a:moveTo>
                    <a:pt x="4427" y="1"/>
                  </a:moveTo>
                  <a:cubicBezTo>
                    <a:pt x="4372" y="1"/>
                    <a:pt x="4317" y="17"/>
                    <a:pt x="4254" y="48"/>
                  </a:cubicBezTo>
                  <a:lnTo>
                    <a:pt x="3655" y="395"/>
                  </a:lnTo>
                  <a:lnTo>
                    <a:pt x="2994" y="237"/>
                  </a:lnTo>
                  <a:cubicBezTo>
                    <a:pt x="2964" y="230"/>
                    <a:pt x="2934" y="226"/>
                    <a:pt x="2905" y="226"/>
                  </a:cubicBezTo>
                  <a:cubicBezTo>
                    <a:pt x="2810" y="226"/>
                    <a:pt x="2719" y="267"/>
                    <a:pt x="2647" y="363"/>
                  </a:cubicBezTo>
                  <a:lnTo>
                    <a:pt x="2175" y="836"/>
                  </a:lnTo>
                  <a:lnTo>
                    <a:pt x="1481" y="867"/>
                  </a:lnTo>
                  <a:cubicBezTo>
                    <a:pt x="1387" y="867"/>
                    <a:pt x="1261" y="962"/>
                    <a:pt x="1166" y="1088"/>
                  </a:cubicBezTo>
                  <a:lnTo>
                    <a:pt x="851" y="1655"/>
                  </a:lnTo>
                  <a:cubicBezTo>
                    <a:pt x="599" y="1749"/>
                    <a:pt x="127" y="1875"/>
                    <a:pt x="1" y="2096"/>
                  </a:cubicBezTo>
                  <a:cubicBezTo>
                    <a:pt x="851" y="2159"/>
                    <a:pt x="1450" y="2380"/>
                    <a:pt x="1922" y="2821"/>
                  </a:cubicBezTo>
                  <a:cubicBezTo>
                    <a:pt x="2994" y="2821"/>
                    <a:pt x="3907" y="3451"/>
                    <a:pt x="4285" y="4396"/>
                  </a:cubicBezTo>
                  <a:lnTo>
                    <a:pt x="4537" y="5026"/>
                  </a:lnTo>
                  <a:lnTo>
                    <a:pt x="4726" y="4396"/>
                  </a:lnTo>
                  <a:cubicBezTo>
                    <a:pt x="5104" y="3451"/>
                    <a:pt x="6018" y="2821"/>
                    <a:pt x="7058" y="2821"/>
                  </a:cubicBezTo>
                  <a:cubicBezTo>
                    <a:pt x="7486" y="2421"/>
                    <a:pt x="7992" y="2150"/>
                    <a:pt x="8623" y="2150"/>
                  </a:cubicBezTo>
                  <a:cubicBezTo>
                    <a:pt x="8688" y="2150"/>
                    <a:pt x="8754" y="2153"/>
                    <a:pt x="8822" y="2159"/>
                  </a:cubicBezTo>
                  <a:cubicBezTo>
                    <a:pt x="8791" y="2033"/>
                    <a:pt x="8696" y="1938"/>
                    <a:pt x="8633" y="1907"/>
                  </a:cubicBezTo>
                  <a:lnTo>
                    <a:pt x="8003" y="1655"/>
                  </a:lnTo>
                  <a:lnTo>
                    <a:pt x="7688" y="1088"/>
                  </a:lnTo>
                  <a:cubicBezTo>
                    <a:pt x="7656" y="962"/>
                    <a:pt x="7530" y="867"/>
                    <a:pt x="7373" y="867"/>
                  </a:cubicBezTo>
                  <a:lnTo>
                    <a:pt x="6711" y="836"/>
                  </a:lnTo>
                  <a:lnTo>
                    <a:pt x="6239" y="363"/>
                  </a:lnTo>
                  <a:cubicBezTo>
                    <a:pt x="6144" y="300"/>
                    <a:pt x="5987" y="237"/>
                    <a:pt x="5861" y="237"/>
                  </a:cubicBezTo>
                  <a:lnTo>
                    <a:pt x="5199" y="395"/>
                  </a:lnTo>
                  <a:lnTo>
                    <a:pt x="4600" y="48"/>
                  </a:lnTo>
                  <a:cubicBezTo>
                    <a:pt x="4537" y="17"/>
                    <a:pt x="4482" y="1"/>
                    <a:pt x="442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11" name="Google Shape;4911;p64"/>
          <p:cNvGrpSpPr/>
          <p:nvPr/>
        </p:nvGrpSpPr>
        <p:grpSpPr>
          <a:xfrm>
            <a:off x="5086207" y="2428221"/>
            <a:ext cx="283896" cy="283872"/>
            <a:chOff x="-18270275" y="3710875"/>
            <a:chExt cx="303275" cy="303250"/>
          </a:xfrm>
        </p:grpSpPr>
        <p:sp>
          <p:nvSpPr>
            <p:cNvPr id="4912" name="Google Shape;4912;p64"/>
            <p:cNvSpPr/>
            <p:nvPr/>
          </p:nvSpPr>
          <p:spPr>
            <a:xfrm>
              <a:off x="-18240325" y="3896975"/>
              <a:ext cx="59875" cy="71475"/>
            </a:xfrm>
            <a:custGeom>
              <a:rect b="b" l="l" r="r" t="t"/>
              <a:pathLst>
                <a:path extrusionOk="0" h="2859" w="2395">
                  <a:moveTo>
                    <a:pt x="1520" y="0"/>
                  </a:moveTo>
                  <a:cubicBezTo>
                    <a:pt x="1300" y="0"/>
                    <a:pt x="1085" y="84"/>
                    <a:pt x="945" y="244"/>
                  </a:cubicBezTo>
                  <a:lnTo>
                    <a:pt x="0" y="1189"/>
                  </a:lnTo>
                  <a:cubicBezTo>
                    <a:pt x="725" y="1220"/>
                    <a:pt x="1418" y="1567"/>
                    <a:pt x="1827" y="2165"/>
                  </a:cubicBezTo>
                  <a:cubicBezTo>
                    <a:pt x="1827" y="2165"/>
                    <a:pt x="2048" y="2386"/>
                    <a:pt x="2395" y="2859"/>
                  </a:cubicBezTo>
                  <a:cubicBezTo>
                    <a:pt x="2395" y="2670"/>
                    <a:pt x="2363" y="2512"/>
                    <a:pt x="2363" y="2354"/>
                  </a:cubicBezTo>
                  <a:lnTo>
                    <a:pt x="2363" y="811"/>
                  </a:lnTo>
                  <a:cubicBezTo>
                    <a:pt x="2363" y="496"/>
                    <a:pt x="2205" y="244"/>
                    <a:pt x="1890" y="86"/>
                  </a:cubicBezTo>
                  <a:cubicBezTo>
                    <a:pt x="1775" y="28"/>
                    <a:pt x="1647" y="0"/>
                    <a:pt x="152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3" name="Google Shape;4913;p64"/>
            <p:cNvSpPr/>
            <p:nvPr/>
          </p:nvSpPr>
          <p:spPr>
            <a:xfrm>
              <a:off x="-18254500" y="3765100"/>
              <a:ext cx="267800" cy="249025"/>
            </a:xfrm>
            <a:custGeom>
              <a:rect b="b" l="l" r="r" t="t"/>
              <a:pathLst>
                <a:path extrusionOk="0" h="9961" w="10712">
                  <a:moveTo>
                    <a:pt x="2583" y="2880"/>
                  </a:moveTo>
                  <a:cubicBezTo>
                    <a:pt x="2670" y="2880"/>
                    <a:pt x="2757" y="2919"/>
                    <a:pt x="2835" y="2998"/>
                  </a:cubicBezTo>
                  <a:lnTo>
                    <a:pt x="3560" y="3691"/>
                  </a:lnTo>
                  <a:cubicBezTo>
                    <a:pt x="3718" y="3849"/>
                    <a:pt x="3718" y="4038"/>
                    <a:pt x="3560" y="4195"/>
                  </a:cubicBezTo>
                  <a:cubicBezTo>
                    <a:pt x="3466" y="4290"/>
                    <a:pt x="3403" y="4321"/>
                    <a:pt x="3308" y="4321"/>
                  </a:cubicBezTo>
                  <a:cubicBezTo>
                    <a:pt x="3245" y="4321"/>
                    <a:pt x="3119" y="4290"/>
                    <a:pt x="3088" y="4195"/>
                  </a:cubicBezTo>
                  <a:lnTo>
                    <a:pt x="2363" y="3502"/>
                  </a:lnTo>
                  <a:cubicBezTo>
                    <a:pt x="2174" y="3345"/>
                    <a:pt x="2174" y="3093"/>
                    <a:pt x="2331" y="2998"/>
                  </a:cubicBezTo>
                  <a:cubicBezTo>
                    <a:pt x="2410" y="2919"/>
                    <a:pt x="2497" y="2880"/>
                    <a:pt x="2583" y="2880"/>
                  </a:cubicBezTo>
                  <a:close/>
                  <a:moveTo>
                    <a:pt x="8286" y="2880"/>
                  </a:moveTo>
                  <a:cubicBezTo>
                    <a:pt x="8372" y="2880"/>
                    <a:pt x="8459" y="2919"/>
                    <a:pt x="8538" y="2998"/>
                  </a:cubicBezTo>
                  <a:cubicBezTo>
                    <a:pt x="8695" y="3156"/>
                    <a:pt x="8695" y="3345"/>
                    <a:pt x="8538" y="3502"/>
                  </a:cubicBezTo>
                  <a:lnTo>
                    <a:pt x="7845" y="4195"/>
                  </a:lnTo>
                  <a:cubicBezTo>
                    <a:pt x="7750" y="4290"/>
                    <a:pt x="7687" y="4321"/>
                    <a:pt x="7593" y="4321"/>
                  </a:cubicBezTo>
                  <a:cubicBezTo>
                    <a:pt x="7530" y="4321"/>
                    <a:pt x="7404" y="4290"/>
                    <a:pt x="7372" y="4195"/>
                  </a:cubicBezTo>
                  <a:cubicBezTo>
                    <a:pt x="7183" y="4038"/>
                    <a:pt x="7183" y="3817"/>
                    <a:pt x="7341" y="3691"/>
                  </a:cubicBezTo>
                  <a:lnTo>
                    <a:pt x="8034" y="2998"/>
                  </a:lnTo>
                  <a:cubicBezTo>
                    <a:pt x="8113" y="2919"/>
                    <a:pt x="8199" y="2880"/>
                    <a:pt x="8286" y="2880"/>
                  </a:cubicBezTo>
                  <a:close/>
                  <a:moveTo>
                    <a:pt x="5272" y="0"/>
                  </a:moveTo>
                  <a:cubicBezTo>
                    <a:pt x="3911" y="0"/>
                    <a:pt x="2618" y="504"/>
                    <a:pt x="1607" y="1486"/>
                  </a:cubicBezTo>
                  <a:cubicBezTo>
                    <a:pt x="567" y="2526"/>
                    <a:pt x="0" y="3849"/>
                    <a:pt x="0" y="5361"/>
                  </a:cubicBezTo>
                  <a:lnTo>
                    <a:pt x="0" y="5897"/>
                  </a:lnTo>
                  <a:lnTo>
                    <a:pt x="977" y="4983"/>
                  </a:lnTo>
                  <a:cubicBezTo>
                    <a:pt x="1267" y="4693"/>
                    <a:pt x="1651" y="4534"/>
                    <a:pt x="2044" y="4534"/>
                  </a:cubicBezTo>
                  <a:cubicBezTo>
                    <a:pt x="2291" y="4534"/>
                    <a:pt x="2541" y="4597"/>
                    <a:pt x="2772" y="4731"/>
                  </a:cubicBezTo>
                  <a:cubicBezTo>
                    <a:pt x="3277" y="4983"/>
                    <a:pt x="3623" y="5519"/>
                    <a:pt x="3623" y="6086"/>
                  </a:cubicBezTo>
                  <a:lnTo>
                    <a:pt x="3623" y="7629"/>
                  </a:lnTo>
                  <a:cubicBezTo>
                    <a:pt x="3623" y="8575"/>
                    <a:pt x="4190" y="9709"/>
                    <a:pt x="5041" y="9961"/>
                  </a:cubicBezTo>
                  <a:lnTo>
                    <a:pt x="5041" y="8701"/>
                  </a:lnTo>
                  <a:lnTo>
                    <a:pt x="4411" y="7913"/>
                  </a:lnTo>
                  <a:cubicBezTo>
                    <a:pt x="4379" y="7818"/>
                    <a:pt x="4348" y="7755"/>
                    <a:pt x="4348" y="7661"/>
                  </a:cubicBezTo>
                  <a:cubicBezTo>
                    <a:pt x="4348" y="7062"/>
                    <a:pt x="4820" y="6590"/>
                    <a:pt x="5387" y="6590"/>
                  </a:cubicBezTo>
                  <a:cubicBezTo>
                    <a:pt x="5986" y="6590"/>
                    <a:pt x="6459" y="7062"/>
                    <a:pt x="6459" y="7661"/>
                  </a:cubicBezTo>
                  <a:cubicBezTo>
                    <a:pt x="6459" y="7755"/>
                    <a:pt x="6427" y="7818"/>
                    <a:pt x="6396" y="7913"/>
                  </a:cubicBezTo>
                  <a:lnTo>
                    <a:pt x="5765" y="8701"/>
                  </a:lnTo>
                  <a:lnTo>
                    <a:pt x="5765" y="9961"/>
                  </a:lnTo>
                  <a:cubicBezTo>
                    <a:pt x="6616" y="9709"/>
                    <a:pt x="7183" y="8575"/>
                    <a:pt x="7183" y="7629"/>
                  </a:cubicBezTo>
                  <a:lnTo>
                    <a:pt x="7183" y="6086"/>
                  </a:lnTo>
                  <a:cubicBezTo>
                    <a:pt x="7183" y="5519"/>
                    <a:pt x="7498" y="4983"/>
                    <a:pt x="8034" y="4731"/>
                  </a:cubicBezTo>
                  <a:cubicBezTo>
                    <a:pt x="8265" y="4597"/>
                    <a:pt x="8511" y="4534"/>
                    <a:pt x="8752" y="4534"/>
                  </a:cubicBezTo>
                  <a:cubicBezTo>
                    <a:pt x="9135" y="4534"/>
                    <a:pt x="9508" y="4693"/>
                    <a:pt x="9798" y="4983"/>
                  </a:cubicBezTo>
                  <a:lnTo>
                    <a:pt x="10712" y="5897"/>
                  </a:lnTo>
                  <a:lnTo>
                    <a:pt x="10712" y="5550"/>
                  </a:lnTo>
                  <a:cubicBezTo>
                    <a:pt x="10712" y="2557"/>
                    <a:pt x="8380" y="68"/>
                    <a:pt x="5513" y="5"/>
                  </a:cubicBezTo>
                  <a:cubicBezTo>
                    <a:pt x="5433" y="2"/>
                    <a:pt x="5352" y="0"/>
                    <a:pt x="52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4" name="Google Shape;4914;p64"/>
            <p:cNvSpPr/>
            <p:nvPr/>
          </p:nvSpPr>
          <p:spPr>
            <a:xfrm>
              <a:off x="-18057600" y="3896625"/>
              <a:ext cx="61450" cy="71825"/>
            </a:xfrm>
            <a:custGeom>
              <a:rect b="b" l="l" r="r" t="t"/>
              <a:pathLst>
                <a:path extrusionOk="0" h="2873" w="2458">
                  <a:moveTo>
                    <a:pt x="885" y="0"/>
                  </a:moveTo>
                  <a:cubicBezTo>
                    <a:pt x="760" y="0"/>
                    <a:pt x="630" y="32"/>
                    <a:pt x="504" y="100"/>
                  </a:cubicBezTo>
                  <a:cubicBezTo>
                    <a:pt x="252" y="258"/>
                    <a:pt x="32" y="510"/>
                    <a:pt x="32" y="825"/>
                  </a:cubicBezTo>
                  <a:lnTo>
                    <a:pt x="32" y="2368"/>
                  </a:lnTo>
                  <a:cubicBezTo>
                    <a:pt x="32" y="2526"/>
                    <a:pt x="32" y="2684"/>
                    <a:pt x="0" y="2873"/>
                  </a:cubicBezTo>
                  <a:lnTo>
                    <a:pt x="32" y="2841"/>
                  </a:lnTo>
                  <a:lnTo>
                    <a:pt x="567" y="2179"/>
                  </a:lnTo>
                  <a:cubicBezTo>
                    <a:pt x="630" y="2053"/>
                    <a:pt x="725" y="1959"/>
                    <a:pt x="819" y="1864"/>
                  </a:cubicBezTo>
                  <a:cubicBezTo>
                    <a:pt x="1260" y="1455"/>
                    <a:pt x="1828" y="1171"/>
                    <a:pt x="2458" y="1171"/>
                  </a:cubicBezTo>
                  <a:lnTo>
                    <a:pt x="1450" y="258"/>
                  </a:lnTo>
                  <a:cubicBezTo>
                    <a:pt x="1309" y="97"/>
                    <a:pt x="1104" y="0"/>
                    <a:pt x="88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5" name="Google Shape;4915;p64"/>
            <p:cNvSpPr/>
            <p:nvPr/>
          </p:nvSpPr>
          <p:spPr>
            <a:xfrm>
              <a:off x="-18127700" y="3949125"/>
              <a:ext cx="18125" cy="16975"/>
            </a:xfrm>
            <a:custGeom>
              <a:rect b="b" l="l" r="r" t="t"/>
              <a:pathLst>
                <a:path extrusionOk="0" h="679" w="725">
                  <a:moveTo>
                    <a:pt x="351" y="1"/>
                  </a:moveTo>
                  <a:cubicBezTo>
                    <a:pt x="197" y="1"/>
                    <a:pt x="48" y="79"/>
                    <a:pt x="0" y="237"/>
                  </a:cubicBezTo>
                  <a:lnTo>
                    <a:pt x="378" y="678"/>
                  </a:lnTo>
                  <a:lnTo>
                    <a:pt x="725" y="237"/>
                  </a:lnTo>
                  <a:cubicBezTo>
                    <a:pt x="662" y="79"/>
                    <a:pt x="504" y="1"/>
                    <a:pt x="35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6" name="Google Shape;4916;p64"/>
            <p:cNvSpPr/>
            <p:nvPr/>
          </p:nvSpPr>
          <p:spPr>
            <a:xfrm>
              <a:off x="-18270275" y="3710875"/>
              <a:ext cx="107150" cy="98475"/>
            </a:xfrm>
            <a:custGeom>
              <a:rect b="b" l="l" r="r" t="t"/>
              <a:pathLst>
                <a:path extrusionOk="0" h="3939" w="4286">
                  <a:moveTo>
                    <a:pt x="347" y="0"/>
                  </a:moveTo>
                  <a:cubicBezTo>
                    <a:pt x="158" y="0"/>
                    <a:pt x="32" y="189"/>
                    <a:pt x="32" y="379"/>
                  </a:cubicBezTo>
                  <a:lnTo>
                    <a:pt x="1" y="1103"/>
                  </a:lnTo>
                  <a:cubicBezTo>
                    <a:pt x="1" y="2174"/>
                    <a:pt x="474" y="3214"/>
                    <a:pt x="1230" y="3939"/>
                  </a:cubicBezTo>
                  <a:cubicBezTo>
                    <a:pt x="1387" y="3655"/>
                    <a:pt x="1576" y="3403"/>
                    <a:pt x="1860" y="3182"/>
                  </a:cubicBezTo>
                  <a:cubicBezTo>
                    <a:pt x="2553" y="2521"/>
                    <a:pt x="3403" y="2017"/>
                    <a:pt x="4286" y="1733"/>
                  </a:cubicBezTo>
                  <a:cubicBezTo>
                    <a:pt x="3593" y="694"/>
                    <a:pt x="2364" y="0"/>
                    <a:pt x="1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7" name="Google Shape;4917;p64"/>
            <p:cNvSpPr/>
            <p:nvPr/>
          </p:nvSpPr>
          <p:spPr>
            <a:xfrm>
              <a:off x="-18074925" y="3710875"/>
              <a:ext cx="107925" cy="99275"/>
            </a:xfrm>
            <a:custGeom>
              <a:rect b="b" l="l" r="r" t="t"/>
              <a:pathLst>
                <a:path extrusionOk="0" h="3971" w="4317">
                  <a:moveTo>
                    <a:pt x="3245" y="0"/>
                  </a:moveTo>
                  <a:cubicBezTo>
                    <a:pt x="1953" y="0"/>
                    <a:pt x="725" y="662"/>
                    <a:pt x="0" y="1733"/>
                  </a:cubicBezTo>
                  <a:cubicBezTo>
                    <a:pt x="1197" y="2111"/>
                    <a:pt x="2269" y="2899"/>
                    <a:pt x="3056" y="3970"/>
                  </a:cubicBezTo>
                  <a:cubicBezTo>
                    <a:pt x="3844" y="3214"/>
                    <a:pt x="4316" y="2206"/>
                    <a:pt x="4316" y="1103"/>
                  </a:cubicBezTo>
                  <a:lnTo>
                    <a:pt x="4316" y="379"/>
                  </a:lnTo>
                  <a:cubicBezTo>
                    <a:pt x="4316" y="189"/>
                    <a:pt x="4159" y="0"/>
                    <a:pt x="397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18" name="Google Shape;4918;p64"/>
          <p:cNvGrpSpPr/>
          <p:nvPr/>
        </p:nvGrpSpPr>
        <p:grpSpPr>
          <a:xfrm>
            <a:off x="5108606" y="2857984"/>
            <a:ext cx="224453" cy="294905"/>
            <a:chOff x="-18234025" y="4084200"/>
            <a:chExt cx="230800" cy="303275"/>
          </a:xfrm>
        </p:grpSpPr>
        <p:sp>
          <p:nvSpPr>
            <p:cNvPr id="4919" name="Google Shape;4919;p64"/>
            <p:cNvSpPr/>
            <p:nvPr/>
          </p:nvSpPr>
          <p:spPr>
            <a:xfrm>
              <a:off x="-18234025" y="4246450"/>
              <a:ext cx="230800" cy="141025"/>
            </a:xfrm>
            <a:custGeom>
              <a:rect b="b" l="l" r="r" t="t"/>
              <a:pathLst>
                <a:path extrusionOk="0" h="5641" w="9232">
                  <a:moveTo>
                    <a:pt x="1796" y="1"/>
                  </a:moveTo>
                  <a:lnTo>
                    <a:pt x="0" y="851"/>
                  </a:lnTo>
                  <a:cubicBezTo>
                    <a:pt x="221" y="3687"/>
                    <a:pt x="2048" y="5640"/>
                    <a:pt x="4631" y="5640"/>
                  </a:cubicBezTo>
                  <a:cubicBezTo>
                    <a:pt x="7183" y="5640"/>
                    <a:pt x="9042" y="3687"/>
                    <a:pt x="9231" y="851"/>
                  </a:cubicBezTo>
                  <a:lnTo>
                    <a:pt x="7467" y="1"/>
                  </a:lnTo>
                  <a:lnTo>
                    <a:pt x="6207" y="631"/>
                  </a:lnTo>
                  <a:cubicBezTo>
                    <a:pt x="6144" y="647"/>
                    <a:pt x="6081" y="654"/>
                    <a:pt x="6025" y="654"/>
                  </a:cubicBezTo>
                  <a:cubicBezTo>
                    <a:pt x="5970" y="654"/>
                    <a:pt x="5923" y="647"/>
                    <a:pt x="5892" y="631"/>
                  </a:cubicBezTo>
                  <a:lnTo>
                    <a:pt x="4631" y="1"/>
                  </a:lnTo>
                  <a:lnTo>
                    <a:pt x="3371" y="631"/>
                  </a:lnTo>
                  <a:cubicBezTo>
                    <a:pt x="3308" y="647"/>
                    <a:pt x="3245" y="654"/>
                    <a:pt x="3190" y="654"/>
                  </a:cubicBezTo>
                  <a:cubicBezTo>
                    <a:pt x="3135" y="654"/>
                    <a:pt x="3088" y="647"/>
                    <a:pt x="3056" y="631"/>
                  </a:cubicBezTo>
                  <a:lnTo>
                    <a:pt x="179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0" name="Google Shape;4920;p64"/>
            <p:cNvSpPr/>
            <p:nvPr/>
          </p:nvSpPr>
          <p:spPr>
            <a:xfrm>
              <a:off x="-18200175" y="4156675"/>
              <a:ext cx="161500" cy="87450"/>
            </a:xfrm>
            <a:custGeom>
              <a:rect b="b" l="l" r="r" t="t"/>
              <a:pathLst>
                <a:path extrusionOk="0" h="3498" w="6460">
                  <a:moveTo>
                    <a:pt x="2206" y="1040"/>
                  </a:moveTo>
                  <a:cubicBezTo>
                    <a:pt x="2395" y="1040"/>
                    <a:pt x="2553" y="1197"/>
                    <a:pt x="2553" y="1386"/>
                  </a:cubicBezTo>
                  <a:cubicBezTo>
                    <a:pt x="2553" y="1575"/>
                    <a:pt x="2395" y="1733"/>
                    <a:pt x="2206" y="1733"/>
                  </a:cubicBezTo>
                  <a:cubicBezTo>
                    <a:pt x="2017" y="1733"/>
                    <a:pt x="1860" y="1575"/>
                    <a:pt x="1860" y="1386"/>
                  </a:cubicBezTo>
                  <a:cubicBezTo>
                    <a:pt x="1860" y="1197"/>
                    <a:pt x="2017" y="1040"/>
                    <a:pt x="2206" y="1040"/>
                  </a:cubicBezTo>
                  <a:close/>
                  <a:moveTo>
                    <a:pt x="4317" y="1040"/>
                  </a:moveTo>
                  <a:cubicBezTo>
                    <a:pt x="4538" y="1040"/>
                    <a:pt x="4695" y="1197"/>
                    <a:pt x="4695" y="1386"/>
                  </a:cubicBezTo>
                  <a:cubicBezTo>
                    <a:pt x="4695" y="1575"/>
                    <a:pt x="4538" y="1733"/>
                    <a:pt x="4317" y="1733"/>
                  </a:cubicBezTo>
                  <a:cubicBezTo>
                    <a:pt x="4128" y="1733"/>
                    <a:pt x="3971" y="1575"/>
                    <a:pt x="3971" y="1386"/>
                  </a:cubicBezTo>
                  <a:cubicBezTo>
                    <a:pt x="3971" y="1197"/>
                    <a:pt x="4128" y="1040"/>
                    <a:pt x="4317" y="1040"/>
                  </a:cubicBezTo>
                  <a:close/>
                  <a:moveTo>
                    <a:pt x="1765" y="0"/>
                  </a:moveTo>
                  <a:lnTo>
                    <a:pt x="284" y="504"/>
                  </a:lnTo>
                  <a:cubicBezTo>
                    <a:pt x="127" y="914"/>
                    <a:pt x="1" y="1355"/>
                    <a:pt x="1" y="1764"/>
                  </a:cubicBezTo>
                  <a:cubicBezTo>
                    <a:pt x="1" y="2174"/>
                    <a:pt x="64" y="2521"/>
                    <a:pt x="190" y="2867"/>
                  </a:cubicBezTo>
                  <a:cubicBezTo>
                    <a:pt x="253" y="2851"/>
                    <a:pt x="300" y="2843"/>
                    <a:pt x="347" y="2843"/>
                  </a:cubicBezTo>
                  <a:cubicBezTo>
                    <a:pt x="395" y="2843"/>
                    <a:pt x="442" y="2851"/>
                    <a:pt x="505" y="2867"/>
                  </a:cubicBezTo>
                  <a:lnTo>
                    <a:pt x="1765" y="3497"/>
                  </a:lnTo>
                  <a:lnTo>
                    <a:pt x="2836" y="2962"/>
                  </a:lnTo>
                  <a:lnTo>
                    <a:pt x="2836" y="2458"/>
                  </a:lnTo>
                  <a:cubicBezTo>
                    <a:pt x="2836" y="2237"/>
                    <a:pt x="2994" y="2079"/>
                    <a:pt x="3183" y="2079"/>
                  </a:cubicBezTo>
                  <a:cubicBezTo>
                    <a:pt x="3403" y="2079"/>
                    <a:pt x="3561" y="2237"/>
                    <a:pt x="3561" y="2458"/>
                  </a:cubicBezTo>
                  <a:lnTo>
                    <a:pt x="3561" y="2962"/>
                  </a:lnTo>
                  <a:lnTo>
                    <a:pt x="4695" y="3497"/>
                  </a:lnTo>
                  <a:lnTo>
                    <a:pt x="5955" y="2867"/>
                  </a:lnTo>
                  <a:cubicBezTo>
                    <a:pt x="6003" y="2851"/>
                    <a:pt x="6050" y="2843"/>
                    <a:pt x="6101" y="2843"/>
                  </a:cubicBezTo>
                  <a:cubicBezTo>
                    <a:pt x="6152" y="2843"/>
                    <a:pt x="6207" y="2851"/>
                    <a:pt x="6270" y="2867"/>
                  </a:cubicBezTo>
                  <a:cubicBezTo>
                    <a:pt x="6365" y="2521"/>
                    <a:pt x="6459" y="2174"/>
                    <a:pt x="6459" y="1764"/>
                  </a:cubicBezTo>
                  <a:cubicBezTo>
                    <a:pt x="6459" y="1323"/>
                    <a:pt x="6365" y="914"/>
                    <a:pt x="6176" y="504"/>
                  </a:cubicBezTo>
                  <a:lnTo>
                    <a:pt x="4695" y="0"/>
                  </a:lnTo>
                  <a:lnTo>
                    <a:pt x="3372" y="630"/>
                  </a:lnTo>
                  <a:cubicBezTo>
                    <a:pt x="3325" y="646"/>
                    <a:pt x="3270" y="654"/>
                    <a:pt x="3214" y="654"/>
                  </a:cubicBezTo>
                  <a:cubicBezTo>
                    <a:pt x="3159" y="654"/>
                    <a:pt x="3104" y="646"/>
                    <a:pt x="3057" y="630"/>
                  </a:cubicBezTo>
                  <a:lnTo>
                    <a:pt x="176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1" name="Google Shape;4921;p64"/>
            <p:cNvSpPr/>
            <p:nvPr/>
          </p:nvSpPr>
          <p:spPr>
            <a:xfrm>
              <a:off x="-18211200" y="4084200"/>
              <a:ext cx="185125" cy="71700"/>
            </a:xfrm>
            <a:custGeom>
              <a:rect b="b" l="l" r="r" t="t"/>
              <a:pathLst>
                <a:path extrusionOk="0" h="2868" w="7405">
                  <a:moveTo>
                    <a:pt x="3718" y="1"/>
                  </a:moveTo>
                  <a:cubicBezTo>
                    <a:pt x="2301" y="1"/>
                    <a:pt x="914" y="1040"/>
                    <a:pt x="1" y="2868"/>
                  </a:cubicBezTo>
                  <a:lnTo>
                    <a:pt x="2175" y="2143"/>
                  </a:lnTo>
                  <a:cubicBezTo>
                    <a:pt x="2206" y="2127"/>
                    <a:pt x="2246" y="2119"/>
                    <a:pt x="2293" y="2119"/>
                  </a:cubicBezTo>
                  <a:cubicBezTo>
                    <a:pt x="2340" y="2119"/>
                    <a:pt x="2395" y="2127"/>
                    <a:pt x="2458" y="2143"/>
                  </a:cubicBezTo>
                  <a:lnTo>
                    <a:pt x="3718" y="2773"/>
                  </a:lnTo>
                  <a:lnTo>
                    <a:pt x="4979" y="2143"/>
                  </a:lnTo>
                  <a:cubicBezTo>
                    <a:pt x="5010" y="2127"/>
                    <a:pt x="5057" y="2119"/>
                    <a:pt x="5105" y="2119"/>
                  </a:cubicBezTo>
                  <a:cubicBezTo>
                    <a:pt x="5152" y="2119"/>
                    <a:pt x="5199" y="2127"/>
                    <a:pt x="5231" y="2143"/>
                  </a:cubicBezTo>
                  <a:lnTo>
                    <a:pt x="7404" y="2868"/>
                  </a:lnTo>
                  <a:cubicBezTo>
                    <a:pt x="6491" y="1040"/>
                    <a:pt x="5136" y="1"/>
                    <a:pt x="371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22" name="Google Shape;4922;p64"/>
          <p:cNvGrpSpPr/>
          <p:nvPr/>
        </p:nvGrpSpPr>
        <p:grpSpPr>
          <a:xfrm>
            <a:off x="1158602" y="1991304"/>
            <a:ext cx="277324" cy="278000"/>
            <a:chOff x="-16419350" y="3308400"/>
            <a:chExt cx="304050" cy="304825"/>
          </a:xfrm>
        </p:grpSpPr>
        <p:sp>
          <p:nvSpPr>
            <p:cNvPr id="4923" name="Google Shape;4923;p64"/>
            <p:cNvSpPr/>
            <p:nvPr/>
          </p:nvSpPr>
          <p:spPr>
            <a:xfrm>
              <a:off x="-16222450" y="3344625"/>
              <a:ext cx="53600" cy="67775"/>
            </a:xfrm>
            <a:custGeom>
              <a:rect b="b" l="l" r="r" t="t"/>
              <a:pathLst>
                <a:path extrusionOk="0" h="2711" w="2144">
                  <a:moveTo>
                    <a:pt x="1072" y="1"/>
                  </a:moveTo>
                  <a:cubicBezTo>
                    <a:pt x="473" y="1"/>
                    <a:pt x="1" y="473"/>
                    <a:pt x="1" y="1072"/>
                  </a:cubicBezTo>
                  <a:cubicBezTo>
                    <a:pt x="1" y="1576"/>
                    <a:pt x="284" y="1954"/>
                    <a:pt x="725" y="2112"/>
                  </a:cubicBezTo>
                  <a:lnTo>
                    <a:pt x="725" y="2710"/>
                  </a:lnTo>
                  <a:cubicBezTo>
                    <a:pt x="946" y="2584"/>
                    <a:pt x="1198" y="2521"/>
                    <a:pt x="1419" y="2427"/>
                  </a:cubicBezTo>
                  <a:lnTo>
                    <a:pt x="1419" y="2080"/>
                  </a:lnTo>
                  <a:cubicBezTo>
                    <a:pt x="1860" y="1923"/>
                    <a:pt x="2143" y="1544"/>
                    <a:pt x="2143" y="1072"/>
                  </a:cubicBezTo>
                  <a:cubicBezTo>
                    <a:pt x="2143" y="473"/>
                    <a:pt x="1671" y="1"/>
                    <a:pt x="107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4" name="Google Shape;4924;p64"/>
            <p:cNvSpPr/>
            <p:nvPr/>
          </p:nvSpPr>
          <p:spPr>
            <a:xfrm>
              <a:off x="-16365000" y="3346200"/>
              <a:ext cx="52800" cy="66975"/>
            </a:xfrm>
            <a:custGeom>
              <a:rect b="b" l="l" r="r" t="t"/>
              <a:pathLst>
                <a:path extrusionOk="0" h="2679" w="2112">
                  <a:moveTo>
                    <a:pt x="1072" y="1"/>
                  </a:moveTo>
                  <a:cubicBezTo>
                    <a:pt x="473" y="1"/>
                    <a:pt x="0" y="473"/>
                    <a:pt x="0" y="1072"/>
                  </a:cubicBezTo>
                  <a:cubicBezTo>
                    <a:pt x="0" y="1513"/>
                    <a:pt x="284" y="1891"/>
                    <a:pt x="694" y="2049"/>
                  </a:cubicBezTo>
                  <a:lnTo>
                    <a:pt x="694" y="2395"/>
                  </a:lnTo>
                  <a:cubicBezTo>
                    <a:pt x="946" y="2490"/>
                    <a:pt x="1166" y="2553"/>
                    <a:pt x="1418" y="2679"/>
                  </a:cubicBezTo>
                  <a:lnTo>
                    <a:pt x="1418" y="2080"/>
                  </a:lnTo>
                  <a:cubicBezTo>
                    <a:pt x="1859" y="1923"/>
                    <a:pt x="2111" y="1544"/>
                    <a:pt x="2111" y="1072"/>
                  </a:cubicBezTo>
                  <a:cubicBezTo>
                    <a:pt x="2111" y="473"/>
                    <a:pt x="1639" y="1"/>
                    <a:pt x="107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5" name="Google Shape;4925;p64"/>
            <p:cNvSpPr/>
            <p:nvPr/>
          </p:nvSpPr>
          <p:spPr>
            <a:xfrm>
              <a:off x="-16419350" y="3417100"/>
              <a:ext cx="142575" cy="160700"/>
            </a:xfrm>
            <a:custGeom>
              <a:rect b="b" l="l" r="r" t="t"/>
              <a:pathLst>
                <a:path extrusionOk="0" h="6428" w="5703">
                  <a:moveTo>
                    <a:pt x="347" y="0"/>
                  </a:moveTo>
                  <a:cubicBezTo>
                    <a:pt x="158" y="0"/>
                    <a:pt x="1" y="158"/>
                    <a:pt x="1" y="347"/>
                  </a:cubicBezTo>
                  <a:lnTo>
                    <a:pt x="1" y="1071"/>
                  </a:lnTo>
                  <a:cubicBezTo>
                    <a:pt x="1" y="4033"/>
                    <a:pt x="2395" y="6427"/>
                    <a:pt x="5356" y="6427"/>
                  </a:cubicBezTo>
                  <a:lnTo>
                    <a:pt x="5703" y="6427"/>
                  </a:lnTo>
                  <a:lnTo>
                    <a:pt x="5703" y="4001"/>
                  </a:lnTo>
                  <a:cubicBezTo>
                    <a:pt x="5703" y="2773"/>
                    <a:pt x="5073" y="1575"/>
                    <a:pt x="4065" y="914"/>
                  </a:cubicBezTo>
                  <a:cubicBezTo>
                    <a:pt x="3277" y="378"/>
                    <a:pt x="2206" y="0"/>
                    <a:pt x="11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6" name="Google Shape;4926;p64"/>
            <p:cNvSpPr/>
            <p:nvPr/>
          </p:nvSpPr>
          <p:spPr>
            <a:xfrm>
              <a:off x="-16258675" y="3417100"/>
              <a:ext cx="143375" cy="161475"/>
            </a:xfrm>
            <a:custGeom>
              <a:rect b="b" l="l" r="r" t="t"/>
              <a:pathLst>
                <a:path extrusionOk="0" h="6459" w="5735">
                  <a:moveTo>
                    <a:pt x="4632" y="0"/>
                  </a:moveTo>
                  <a:cubicBezTo>
                    <a:pt x="3529" y="0"/>
                    <a:pt x="2521" y="347"/>
                    <a:pt x="1702" y="914"/>
                  </a:cubicBezTo>
                  <a:cubicBezTo>
                    <a:pt x="631" y="1575"/>
                    <a:pt x="1" y="2773"/>
                    <a:pt x="1" y="4033"/>
                  </a:cubicBezTo>
                  <a:lnTo>
                    <a:pt x="1" y="6459"/>
                  </a:lnTo>
                  <a:lnTo>
                    <a:pt x="347" y="6459"/>
                  </a:lnTo>
                  <a:cubicBezTo>
                    <a:pt x="3309" y="6459"/>
                    <a:pt x="5703" y="4064"/>
                    <a:pt x="5703" y="1103"/>
                  </a:cubicBezTo>
                  <a:lnTo>
                    <a:pt x="5703" y="410"/>
                  </a:lnTo>
                  <a:cubicBezTo>
                    <a:pt x="5735" y="158"/>
                    <a:pt x="5577" y="0"/>
                    <a:pt x="538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7" name="Google Shape;4927;p64"/>
            <p:cNvSpPr/>
            <p:nvPr/>
          </p:nvSpPr>
          <p:spPr>
            <a:xfrm>
              <a:off x="-16310650" y="3308400"/>
              <a:ext cx="86650" cy="155975"/>
            </a:xfrm>
            <a:custGeom>
              <a:rect b="b" l="l" r="r" t="t"/>
              <a:pathLst>
                <a:path extrusionOk="0" h="6239" w="3466">
                  <a:moveTo>
                    <a:pt x="1733" y="1"/>
                  </a:moveTo>
                  <a:cubicBezTo>
                    <a:pt x="1134" y="1"/>
                    <a:pt x="662" y="473"/>
                    <a:pt x="662" y="1040"/>
                  </a:cubicBezTo>
                  <a:cubicBezTo>
                    <a:pt x="662" y="1513"/>
                    <a:pt x="977" y="1922"/>
                    <a:pt x="1355" y="2080"/>
                  </a:cubicBezTo>
                  <a:lnTo>
                    <a:pt x="1355" y="3088"/>
                  </a:lnTo>
                  <a:cubicBezTo>
                    <a:pt x="1103" y="3340"/>
                    <a:pt x="504" y="3844"/>
                    <a:pt x="0" y="4600"/>
                  </a:cubicBezTo>
                  <a:cubicBezTo>
                    <a:pt x="662" y="5041"/>
                    <a:pt x="1260" y="5577"/>
                    <a:pt x="1733" y="6238"/>
                  </a:cubicBezTo>
                  <a:cubicBezTo>
                    <a:pt x="2206" y="5577"/>
                    <a:pt x="2773" y="5041"/>
                    <a:pt x="3466" y="4600"/>
                  </a:cubicBezTo>
                  <a:cubicBezTo>
                    <a:pt x="2930" y="3844"/>
                    <a:pt x="2363" y="3340"/>
                    <a:pt x="2080" y="3088"/>
                  </a:cubicBezTo>
                  <a:lnTo>
                    <a:pt x="2080" y="2080"/>
                  </a:lnTo>
                  <a:cubicBezTo>
                    <a:pt x="2521" y="1922"/>
                    <a:pt x="2773" y="1513"/>
                    <a:pt x="2773" y="1040"/>
                  </a:cubicBezTo>
                  <a:cubicBezTo>
                    <a:pt x="2773" y="473"/>
                    <a:pt x="2300" y="1"/>
                    <a:pt x="173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8" name="Google Shape;4928;p64"/>
            <p:cNvSpPr/>
            <p:nvPr/>
          </p:nvSpPr>
          <p:spPr>
            <a:xfrm>
              <a:off x="-16327975" y="3589575"/>
              <a:ext cx="51200" cy="23650"/>
            </a:xfrm>
            <a:custGeom>
              <a:rect b="b" l="l" r="r" t="t"/>
              <a:pathLst>
                <a:path extrusionOk="0" h="946" w="2048">
                  <a:moveTo>
                    <a:pt x="0" y="1"/>
                  </a:moveTo>
                  <a:lnTo>
                    <a:pt x="0" y="1"/>
                  </a:lnTo>
                  <a:cubicBezTo>
                    <a:pt x="221" y="536"/>
                    <a:pt x="725" y="946"/>
                    <a:pt x="1355" y="946"/>
                  </a:cubicBezTo>
                  <a:lnTo>
                    <a:pt x="1481" y="946"/>
                  </a:lnTo>
                  <a:cubicBezTo>
                    <a:pt x="1827" y="914"/>
                    <a:pt x="2048" y="631"/>
                    <a:pt x="2048" y="316"/>
                  </a:cubicBezTo>
                  <a:lnTo>
                    <a:pt x="2048" y="253"/>
                  </a:lnTo>
                  <a:lnTo>
                    <a:pt x="1701" y="253"/>
                  </a:lnTo>
                  <a:cubicBezTo>
                    <a:pt x="1103" y="253"/>
                    <a:pt x="567" y="158"/>
                    <a:pt x="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9" name="Google Shape;4929;p64"/>
            <p:cNvSpPr/>
            <p:nvPr/>
          </p:nvSpPr>
          <p:spPr>
            <a:xfrm>
              <a:off x="-16258675" y="3589575"/>
              <a:ext cx="51225" cy="23650"/>
            </a:xfrm>
            <a:custGeom>
              <a:rect b="b" l="l" r="r" t="t"/>
              <a:pathLst>
                <a:path extrusionOk="0" h="946" w="2049">
                  <a:moveTo>
                    <a:pt x="2048" y="1"/>
                  </a:moveTo>
                  <a:lnTo>
                    <a:pt x="2048" y="1"/>
                  </a:lnTo>
                  <a:cubicBezTo>
                    <a:pt x="1481" y="158"/>
                    <a:pt x="946" y="253"/>
                    <a:pt x="347" y="253"/>
                  </a:cubicBezTo>
                  <a:lnTo>
                    <a:pt x="1" y="253"/>
                  </a:lnTo>
                  <a:cubicBezTo>
                    <a:pt x="1" y="631"/>
                    <a:pt x="284" y="946"/>
                    <a:pt x="662" y="946"/>
                  </a:cubicBezTo>
                  <a:lnTo>
                    <a:pt x="694" y="946"/>
                  </a:lnTo>
                  <a:cubicBezTo>
                    <a:pt x="1324" y="946"/>
                    <a:pt x="1859" y="568"/>
                    <a:pt x="204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30" name="Google Shape;4930;p64"/>
          <p:cNvGrpSpPr/>
          <p:nvPr/>
        </p:nvGrpSpPr>
        <p:grpSpPr>
          <a:xfrm>
            <a:off x="727234" y="2430730"/>
            <a:ext cx="244260" cy="279482"/>
            <a:chOff x="-16401225" y="3683275"/>
            <a:chExt cx="267800" cy="306450"/>
          </a:xfrm>
        </p:grpSpPr>
        <p:sp>
          <p:nvSpPr>
            <p:cNvPr id="4931" name="Google Shape;4931;p64"/>
            <p:cNvSpPr/>
            <p:nvPr/>
          </p:nvSpPr>
          <p:spPr>
            <a:xfrm>
              <a:off x="-16257875" y="3826650"/>
              <a:ext cx="70900" cy="72500"/>
            </a:xfrm>
            <a:custGeom>
              <a:rect b="b" l="l" r="r" t="t"/>
              <a:pathLst>
                <a:path extrusionOk="0" h="2900" w="2836">
                  <a:moveTo>
                    <a:pt x="567" y="1"/>
                  </a:moveTo>
                  <a:cubicBezTo>
                    <a:pt x="630" y="158"/>
                    <a:pt x="725" y="347"/>
                    <a:pt x="725" y="568"/>
                  </a:cubicBezTo>
                  <a:cubicBezTo>
                    <a:pt x="725" y="631"/>
                    <a:pt x="662" y="725"/>
                    <a:pt x="630" y="788"/>
                  </a:cubicBezTo>
                  <a:lnTo>
                    <a:pt x="0" y="1576"/>
                  </a:lnTo>
                  <a:cubicBezTo>
                    <a:pt x="32" y="2332"/>
                    <a:pt x="662" y="2899"/>
                    <a:pt x="1418" y="2899"/>
                  </a:cubicBezTo>
                  <a:cubicBezTo>
                    <a:pt x="2205" y="2899"/>
                    <a:pt x="2836" y="2269"/>
                    <a:pt x="2836" y="1481"/>
                  </a:cubicBezTo>
                  <a:cubicBezTo>
                    <a:pt x="2836" y="631"/>
                    <a:pt x="2205" y="1"/>
                    <a:pt x="141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2" name="Google Shape;4932;p64"/>
            <p:cNvSpPr/>
            <p:nvPr/>
          </p:nvSpPr>
          <p:spPr>
            <a:xfrm>
              <a:off x="-16275200" y="3832375"/>
              <a:ext cx="16550" cy="16350"/>
            </a:xfrm>
            <a:custGeom>
              <a:rect b="b" l="l" r="r" t="t"/>
              <a:pathLst>
                <a:path extrusionOk="0" h="654" w="662">
                  <a:moveTo>
                    <a:pt x="319" y="0"/>
                  </a:moveTo>
                  <a:cubicBezTo>
                    <a:pt x="173" y="0"/>
                    <a:pt x="32" y="71"/>
                    <a:pt x="0" y="213"/>
                  </a:cubicBezTo>
                  <a:lnTo>
                    <a:pt x="347" y="654"/>
                  </a:lnTo>
                  <a:lnTo>
                    <a:pt x="662" y="213"/>
                  </a:lnTo>
                  <a:cubicBezTo>
                    <a:pt x="614" y="71"/>
                    <a:pt x="465" y="0"/>
                    <a:pt x="31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3" name="Google Shape;4933;p64"/>
            <p:cNvSpPr/>
            <p:nvPr/>
          </p:nvSpPr>
          <p:spPr>
            <a:xfrm>
              <a:off x="-16347675" y="3825875"/>
              <a:ext cx="70900" cy="70900"/>
            </a:xfrm>
            <a:custGeom>
              <a:rect b="b" l="l" r="r" t="t"/>
              <a:pathLst>
                <a:path extrusionOk="0" h="2836" w="2836">
                  <a:moveTo>
                    <a:pt x="1418" y="0"/>
                  </a:moveTo>
                  <a:cubicBezTo>
                    <a:pt x="631" y="0"/>
                    <a:pt x="1" y="630"/>
                    <a:pt x="1" y="1418"/>
                  </a:cubicBezTo>
                  <a:cubicBezTo>
                    <a:pt x="1" y="2205"/>
                    <a:pt x="631" y="2836"/>
                    <a:pt x="1418" y="2836"/>
                  </a:cubicBezTo>
                  <a:cubicBezTo>
                    <a:pt x="2174" y="2836"/>
                    <a:pt x="2773" y="2237"/>
                    <a:pt x="2836" y="1544"/>
                  </a:cubicBezTo>
                  <a:lnTo>
                    <a:pt x="2206" y="788"/>
                  </a:lnTo>
                  <a:cubicBezTo>
                    <a:pt x="2174" y="725"/>
                    <a:pt x="2143" y="630"/>
                    <a:pt x="2143" y="536"/>
                  </a:cubicBezTo>
                  <a:cubicBezTo>
                    <a:pt x="2143" y="347"/>
                    <a:pt x="2174" y="158"/>
                    <a:pt x="230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4" name="Google Shape;4934;p64"/>
            <p:cNvSpPr/>
            <p:nvPr/>
          </p:nvSpPr>
          <p:spPr>
            <a:xfrm>
              <a:off x="-16338225" y="3907775"/>
              <a:ext cx="35475" cy="81950"/>
            </a:xfrm>
            <a:custGeom>
              <a:rect b="b" l="l" r="r" t="t"/>
              <a:pathLst>
                <a:path extrusionOk="0" h="3278" w="1419">
                  <a:moveTo>
                    <a:pt x="1" y="1"/>
                  </a:moveTo>
                  <a:lnTo>
                    <a:pt x="1" y="1796"/>
                  </a:lnTo>
                  <a:cubicBezTo>
                    <a:pt x="1" y="2206"/>
                    <a:pt x="158" y="2553"/>
                    <a:pt x="410" y="2836"/>
                  </a:cubicBezTo>
                  <a:cubicBezTo>
                    <a:pt x="694" y="3120"/>
                    <a:pt x="1040" y="3277"/>
                    <a:pt x="1418" y="3277"/>
                  </a:cubicBezTo>
                  <a:lnTo>
                    <a:pt x="1418" y="347"/>
                  </a:lnTo>
                  <a:cubicBezTo>
                    <a:pt x="1292" y="379"/>
                    <a:pt x="1166" y="379"/>
                    <a:pt x="1103" y="379"/>
                  </a:cubicBezTo>
                  <a:cubicBezTo>
                    <a:pt x="662" y="316"/>
                    <a:pt x="253" y="190"/>
                    <a:pt x="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5" name="Google Shape;4935;p64"/>
            <p:cNvSpPr/>
            <p:nvPr/>
          </p:nvSpPr>
          <p:spPr>
            <a:xfrm>
              <a:off x="-16231900" y="3906200"/>
              <a:ext cx="35475" cy="81150"/>
            </a:xfrm>
            <a:custGeom>
              <a:rect b="b" l="l" r="r" t="t"/>
              <a:pathLst>
                <a:path extrusionOk="0" h="3246" w="1419">
                  <a:moveTo>
                    <a:pt x="1419" y="1"/>
                  </a:moveTo>
                  <a:cubicBezTo>
                    <a:pt x="1135" y="253"/>
                    <a:pt x="725" y="379"/>
                    <a:pt x="347" y="379"/>
                  </a:cubicBezTo>
                  <a:cubicBezTo>
                    <a:pt x="221" y="379"/>
                    <a:pt x="95" y="379"/>
                    <a:pt x="1" y="316"/>
                  </a:cubicBezTo>
                  <a:lnTo>
                    <a:pt x="1" y="3246"/>
                  </a:lnTo>
                  <a:cubicBezTo>
                    <a:pt x="788" y="3246"/>
                    <a:pt x="1419" y="2584"/>
                    <a:pt x="1419" y="1796"/>
                  </a:cubicBezTo>
                  <a:lnTo>
                    <a:pt x="141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6" name="Google Shape;4936;p64"/>
            <p:cNvSpPr/>
            <p:nvPr/>
          </p:nvSpPr>
          <p:spPr>
            <a:xfrm>
              <a:off x="-16285450" y="3891250"/>
              <a:ext cx="35475" cy="59875"/>
            </a:xfrm>
            <a:custGeom>
              <a:rect b="b" l="l" r="r" t="t"/>
              <a:pathLst>
                <a:path extrusionOk="0" h="2395" w="1419">
                  <a:moveTo>
                    <a:pt x="725" y="0"/>
                  </a:moveTo>
                  <a:cubicBezTo>
                    <a:pt x="505" y="252"/>
                    <a:pt x="284" y="504"/>
                    <a:pt x="0" y="662"/>
                  </a:cubicBezTo>
                  <a:lnTo>
                    <a:pt x="0" y="2268"/>
                  </a:lnTo>
                  <a:cubicBezTo>
                    <a:pt x="252" y="2363"/>
                    <a:pt x="473" y="2394"/>
                    <a:pt x="725" y="2394"/>
                  </a:cubicBezTo>
                  <a:cubicBezTo>
                    <a:pt x="946" y="2394"/>
                    <a:pt x="1198" y="2363"/>
                    <a:pt x="1418" y="2268"/>
                  </a:cubicBezTo>
                  <a:lnTo>
                    <a:pt x="1418" y="662"/>
                  </a:lnTo>
                  <a:cubicBezTo>
                    <a:pt x="1135" y="504"/>
                    <a:pt x="914" y="315"/>
                    <a:pt x="72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7" name="Google Shape;4937;p64"/>
            <p:cNvSpPr/>
            <p:nvPr/>
          </p:nvSpPr>
          <p:spPr>
            <a:xfrm>
              <a:off x="-16401225" y="3683275"/>
              <a:ext cx="267800" cy="249725"/>
            </a:xfrm>
            <a:custGeom>
              <a:rect b="b" l="l" r="r" t="t"/>
              <a:pathLst>
                <a:path extrusionOk="0" h="9989" w="10712">
                  <a:moveTo>
                    <a:pt x="3214" y="2900"/>
                  </a:moveTo>
                  <a:cubicBezTo>
                    <a:pt x="3403" y="2900"/>
                    <a:pt x="3560" y="3058"/>
                    <a:pt x="3560" y="3278"/>
                  </a:cubicBezTo>
                  <a:cubicBezTo>
                    <a:pt x="3560" y="3467"/>
                    <a:pt x="3403" y="3625"/>
                    <a:pt x="3214" y="3625"/>
                  </a:cubicBezTo>
                  <a:cubicBezTo>
                    <a:pt x="3025" y="3625"/>
                    <a:pt x="2867" y="3467"/>
                    <a:pt x="2867" y="3278"/>
                  </a:cubicBezTo>
                  <a:cubicBezTo>
                    <a:pt x="2867" y="3058"/>
                    <a:pt x="3025" y="2900"/>
                    <a:pt x="3214" y="2900"/>
                  </a:cubicBezTo>
                  <a:close/>
                  <a:moveTo>
                    <a:pt x="7498" y="2900"/>
                  </a:moveTo>
                  <a:cubicBezTo>
                    <a:pt x="7719" y="2900"/>
                    <a:pt x="7876" y="3058"/>
                    <a:pt x="7876" y="3278"/>
                  </a:cubicBezTo>
                  <a:cubicBezTo>
                    <a:pt x="7876" y="3467"/>
                    <a:pt x="7719" y="3625"/>
                    <a:pt x="7498" y="3625"/>
                  </a:cubicBezTo>
                  <a:cubicBezTo>
                    <a:pt x="7309" y="3625"/>
                    <a:pt x="7152" y="3467"/>
                    <a:pt x="7152" y="3278"/>
                  </a:cubicBezTo>
                  <a:cubicBezTo>
                    <a:pt x="7152" y="3058"/>
                    <a:pt x="7309" y="2900"/>
                    <a:pt x="7498" y="2900"/>
                  </a:cubicBezTo>
                  <a:close/>
                  <a:moveTo>
                    <a:pt x="5322" y="0"/>
                  </a:moveTo>
                  <a:cubicBezTo>
                    <a:pt x="5281" y="0"/>
                    <a:pt x="5240" y="1"/>
                    <a:pt x="5199" y="2"/>
                  </a:cubicBezTo>
                  <a:cubicBezTo>
                    <a:pt x="2300" y="65"/>
                    <a:pt x="0" y="2585"/>
                    <a:pt x="0" y="5578"/>
                  </a:cubicBezTo>
                  <a:lnTo>
                    <a:pt x="0" y="8225"/>
                  </a:lnTo>
                  <a:cubicBezTo>
                    <a:pt x="0" y="9201"/>
                    <a:pt x="788" y="9989"/>
                    <a:pt x="1764" y="9989"/>
                  </a:cubicBezTo>
                  <a:lnTo>
                    <a:pt x="1764" y="8319"/>
                  </a:lnTo>
                  <a:cubicBezTo>
                    <a:pt x="1512" y="7941"/>
                    <a:pt x="1418" y="7563"/>
                    <a:pt x="1418" y="7122"/>
                  </a:cubicBezTo>
                  <a:cubicBezTo>
                    <a:pt x="1418" y="5956"/>
                    <a:pt x="2363" y="5011"/>
                    <a:pt x="3529" y="5011"/>
                  </a:cubicBezTo>
                  <a:lnTo>
                    <a:pt x="7089" y="5011"/>
                  </a:lnTo>
                  <a:cubicBezTo>
                    <a:pt x="8255" y="5011"/>
                    <a:pt x="9200" y="5956"/>
                    <a:pt x="9200" y="7122"/>
                  </a:cubicBezTo>
                  <a:cubicBezTo>
                    <a:pt x="9200" y="7563"/>
                    <a:pt x="9074" y="7941"/>
                    <a:pt x="8853" y="8319"/>
                  </a:cubicBezTo>
                  <a:lnTo>
                    <a:pt x="8853" y="9989"/>
                  </a:lnTo>
                  <a:cubicBezTo>
                    <a:pt x="9830" y="9989"/>
                    <a:pt x="10617" y="9201"/>
                    <a:pt x="10617" y="8225"/>
                  </a:cubicBezTo>
                  <a:lnTo>
                    <a:pt x="10617" y="5389"/>
                  </a:lnTo>
                  <a:cubicBezTo>
                    <a:pt x="10712" y="3940"/>
                    <a:pt x="10113" y="2554"/>
                    <a:pt x="9074" y="1546"/>
                  </a:cubicBezTo>
                  <a:cubicBezTo>
                    <a:pt x="8063" y="535"/>
                    <a:pt x="6754" y="0"/>
                    <a:pt x="532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38" name="Google Shape;4938;p64"/>
          <p:cNvGrpSpPr/>
          <p:nvPr/>
        </p:nvGrpSpPr>
        <p:grpSpPr>
          <a:xfrm>
            <a:off x="718719" y="1994769"/>
            <a:ext cx="278054" cy="276222"/>
            <a:chOff x="-15296200" y="3326900"/>
            <a:chExt cx="304850" cy="302875"/>
          </a:xfrm>
        </p:grpSpPr>
        <p:sp>
          <p:nvSpPr>
            <p:cNvPr id="4939" name="Google Shape;4939;p64"/>
            <p:cNvSpPr/>
            <p:nvPr/>
          </p:nvSpPr>
          <p:spPr>
            <a:xfrm>
              <a:off x="-15182775" y="3326900"/>
              <a:ext cx="77200" cy="157175"/>
            </a:xfrm>
            <a:custGeom>
              <a:rect b="b" l="l" r="r" t="t"/>
              <a:pathLst>
                <a:path extrusionOk="0" h="6287" w="3088">
                  <a:moveTo>
                    <a:pt x="1556" y="1"/>
                  </a:moveTo>
                  <a:cubicBezTo>
                    <a:pt x="1434" y="1"/>
                    <a:pt x="1308" y="48"/>
                    <a:pt x="1229" y="143"/>
                  </a:cubicBezTo>
                  <a:cubicBezTo>
                    <a:pt x="1198" y="237"/>
                    <a:pt x="410" y="1560"/>
                    <a:pt x="0" y="3451"/>
                  </a:cubicBezTo>
                  <a:cubicBezTo>
                    <a:pt x="630" y="4333"/>
                    <a:pt x="1166" y="5278"/>
                    <a:pt x="1544" y="6286"/>
                  </a:cubicBezTo>
                  <a:cubicBezTo>
                    <a:pt x="1954" y="5309"/>
                    <a:pt x="2458" y="4364"/>
                    <a:pt x="3088" y="3451"/>
                  </a:cubicBezTo>
                  <a:cubicBezTo>
                    <a:pt x="2678" y="1529"/>
                    <a:pt x="1891" y="237"/>
                    <a:pt x="1859" y="143"/>
                  </a:cubicBezTo>
                  <a:cubicBezTo>
                    <a:pt x="1796" y="48"/>
                    <a:pt x="1678" y="1"/>
                    <a:pt x="155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0" name="Google Shape;4940;p64"/>
            <p:cNvSpPr/>
            <p:nvPr/>
          </p:nvSpPr>
          <p:spPr>
            <a:xfrm>
              <a:off x="-15260825" y="3363175"/>
              <a:ext cx="108800" cy="199650"/>
            </a:xfrm>
            <a:custGeom>
              <a:rect b="b" l="l" r="r" t="t"/>
              <a:pathLst>
                <a:path extrusionOk="0" h="7986" w="4352">
                  <a:moveTo>
                    <a:pt x="432" y="1"/>
                  </a:moveTo>
                  <a:cubicBezTo>
                    <a:pt x="212" y="1"/>
                    <a:pt x="0" y="182"/>
                    <a:pt x="66" y="424"/>
                  </a:cubicBezTo>
                  <a:lnTo>
                    <a:pt x="949" y="3638"/>
                  </a:lnTo>
                  <a:cubicBezTo>
                    <a:pt x="1075" y="4047"/>
                    <a:pt x="1201" y="4520"/>
                    <a:pt x="1264" y="4961"/>
                  </a:cubicBezTo>
                  <a:cubicBezTo>
                    <a:pt x="1642" y="5497"/>
                    <a:pt x="2051" y="6001"/>
                    <a:pt x="2587" y="6410"/>
                  </a:cubicBezTo>
                  <a:cubicBezTo>
                    <a:pt x="3406" y="7072"/>
                    <a:pt x="3721" y="7292"/>
                    <a:pt x="4351" y="7986"/>
                  </a:cubicBezTo>
                  <a:lnTo>
                    <a:pt x="4351" y="6064"/>
                  </a:lnTo>
                  <a:cubicBezTo>
                    <a:pt x="4351" y="6001"/>
                    <a:pt x="4351" y="5938"/>
                    <a:pt x="4320" y="5906"/>
                  </a:cubicBezTo>
                  <a:cubicBezTo>
                    <a:pt x="3721" y="4205"/>
                    <a:pt x="2839" y="2693"/>
                    <a:pt x="1705" y="1338"/>
                  </a:cubicBezTo>
                  <a:lnTo>
                    <a:pt x="697" y="109"/>
                  </a:lnTo>
                  <a:cubicBezTo>
                    <a:pt x="621" y="34"/>
                    <a:pt x="526" y="1"/>
                    <a:pt x="43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1" name="Google Shape;4941;p64"/>
            <p:cNvSpPr/>
            <p:nvPr/>
          </p:nvSpPr>
          <p:spPr>
            <a:xfrm>
              <a:off x="-15135525" y="3362475"/>
              <a:ext cx="109325" cy="200350"/>
            </a:xfrm>
            <a:custGeom>
              <a:rect b="b" l="l" r="r" t="t"/>
              <a:pathLst>
                <a:path extrusionOk="0" h="8014" w="4373">
                  <a:moveTo>
                    <a:pt x="3945" y="1"/>
                  </a:moveTo>
                  <a:cubicBezTo>
                    <a:pt x="3846" y="1"/>
                    <a:pt x="3742" y="41"/>
                    <a:pt x="3655" y="137"/>
                  </a:cubicBezTo>
                  <a:lnTo>
                    <a:pt x="2647" y="1366"/>
                  </a:lnTo>
                  <a:cubicBezTo>
                    <a:pt x="1513" y="2721"/>
                    <a:pt x="599" y="4296"/>
                    <a:pt x="32" y="5934"/>
                  </a:cubicBezTo>
                  <a:cubicBezTo>
                    <a:pt x="32" y="5966"/>
                    <a:pt x="1" y="6060"/>
                    <a:pt x="1" y="6092"/>
                  </a:cubicBezTo>
                  <a:lnTo>
                    <a:pt x="1" y="8014"/>
                  </a:lnTo>
                  <a:cubicBezTo>
                    <a:pt x="631" y="7320"/>
                    <a:pt x="914" y="7163"/>
                    <a:pt x="1765" y="6438"/>
                  </a:cubicBezTo>
                  <a:cubicBezTo>
                    <a:pt x="2301" y="6060"/>
                    <a:pt x="2710" y="5525"/>
                    <a:pt x="3088" y="4989"/>
                  </a:cubicBezTo>
                  <a:cubicBezTo>
                    <a:pt x="3151" y="4517"/>
                    <a:pt x="3246" y="4075"/>
                    <a:pt x="3403" y="3666"/>
                  </a:cubicBezTo>
                  <a:lnTo>
                    <a:pt x="4285" y="452"/>
                  </a:lnTo>
                  <a:cubicBezTo>
                    <a:pt x="4373" y="211"/>
                    <a:pt x="4171" y="1"/>
                    <a:pt x="394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2" name="Google Shape;4942;p64"/>
            <p:cNvSpPr/>
            <p:nvPr/>
          </p:nvSpPr>
          <p:spPr>
            <a:xfrm>
              <a:off x="-15296200" y="3416600"/>
              <a:ext cx="143375" cy="213175"/>
            </a:xfrm>
            <a:custGeom>
              <a:rect b="b" l="l" r="r" t="t"/>
              <a:pathLst>
                <a:path extrusionOk="0" h="8527" w="5735">
                  <a:moveTo>
                    <a:pt x="346" y="0"/>
                  </a:moveTo>
                  <a:cubicBezTo>
                    <a:pt x="170" y="0"/>
                    <a:pt x="1" y="123"/>
                    <a:pt x="1" y="335"/>
                  </a:cubicBezTo>
                  <a:lnTo>
                    <a:pt x="1" y="3171"/>
                  </a:lnTo>
                  <a:cubicBezTo>
                    <a:pt x="1" y="6132"/>
                    <a:pt x="2458" y="8526"/>
                    <a:pt x="5357" y="8526"/>
                  </a:cubicBezTo>
                  <a:lnTo>
                    <a:pt x="5735" y="8526"/>
                  </a:lnTo>
                  <a:lnTo>
                    <a:pt x="5735" y="7581"/>
                  </a:lnTo>
                  <a:cubicBezTo>
                    <a:pt x="5735" y="7172"/>
                    <a:pt x="5577" y="6731"/>
                    <a:pt x="5262" y="6384"/>
                  </a:cubicBezTo>
                  <a:cubicBezTo>
                    <a:pt x="4695" y="5723"/>
                    <a:pt x="4254" y="5471"/>
                    <a:pt x="3529" y="4840"/>
                  </a:cubicBezTo>
                  <a:cubicBezTo>
                    <a:pt x="2584" y="4084"/>
                    <a:pt x="1828" y="3108"/>
                    <a:pt x="1387" y="2005"/>
                  </a:cubicBezTo>
                  <a:lnTo>
                    <a:pt x="694" y="241"/>
                  </a:lnTo>
                  <a:cubicBezTo>
                    <a:pt x="625" y="75"/>
                    <a:pt x="483" y="0"/>
                    <a:pt x="34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3" name="Google Shape;4943;p64"/>
            <p:cNvSpPr/>
            <p:nvPr/>
          </p:nvSpPr>
          <p:spPr>
            <a:xfrm>
              <a:off x="-15134725" y="3416100"/>
              <a:ext cx="143375" cy="213675"/>
            </a:xfrm>
            <a:custGeom>
              <a:rect b="b" l="l" r="r" t="t"/>
              <a:pathLst>
                <a:path extrusionOk="0" h="8547" w="5735">
                  <a:moveTo>
                    <a:pt x="5357" y="1"/>
                  </a:moveTo>
                  <a:cubicBezTo>
                    <a:pt x="5224" y="1"/>
                    <a:pt x="5094" y="71"/>
                    <a:pt x="5041" y="229"/>
                  </a:cubicBezTo>
                  <a:lnTo>
                    <a:pt x="4348" y="2025"/>
                  </a:lnTo>
                  <a:cubicBezTo>
                    <a:pt x="3907" y="3128"/>
                    <a:pt x="3151" y="4104"/>
                    <a:pt x="2206" y="4860"/>
                  </a:cubicBezTo>
                  <a:cubicBezTo>
                    <a:pt x="1481" y="5427"/>
                    <a:pt x="1040" y="5743"/>
                    <a:pt x="473" y="6341"/>
                  </a:cubicBezTo>
                  <a:cubicBezTo>
                    <a:pt x="158" y="6688"/>
                    <a:pt x="0" y="7129"/>
                    <a:pt x="0" y="7601"/>
                  </a:cubicBezTo>
                  <a:lnTo>
                    <a:pt x="0" y="8546"/>
                  </a:lnTo>
                  <a:lnTo>
                    <a:pt x="378" y="8546"/>
                  </a:lnTo>
                  <a:cubicBezTo>
                    <a:pt x="3308" y="8546"/>
                    <a:pt x="5734" y="6152"/>
                    <a:pt x="5734" y="3191"/>
                  </a:cubicBezTo>
                  <a:lnTo>
                    <a:pt x="5734" y="355"/>
                  </a:lnTo>
                  <a:cubicBezTo>
                    <a:pt x="5734" y="136"/>
                    <a:pt x="5543" y="1"/>
                    <a:pt x="535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44" name="Google Shape;4944;p64"/>
          <p:cNvGrpSpPr/>
          <p:nvPr/>
        </p:nvGrpSpPr>
        <p:grpSpPr>
          <a:xfrm>
            <a:off x="3332495" y="2002739"/>
            <a:ext cx="295666" cy="252029"/>
            <a:chOff x="-19835275" y="3330250"/>
            <a:chExt cx="329250" cy="280625"/>
          </a:xfrm>
        </p:grpSpPr>
        <p:sp>
          <p:nvSpPr>
            <p:cNvPr id="4945" name="Google Shape;4945;p64"/>
            <p:cNvSpPr/>
            <p:nvPr/>
          </p:nvSpPr>
          <p:spPr>
            <a:xfrm>
              <a:off x="-19768325" y="3361750"/>
              <a:ext cx="197725" cy="249125"/>
            </a:xfrm>
            <a:custGeom>
              <a:rect b="b" l="l" r="r" t="t"/>
              <a:pathLst>
                <a:path extrusionOk="0" h="9965" w="7909">
                  <a:moveTo>
                    <a:pt x="3927" y="1"/>
                  </a:moveTo>
                  <a:cubicBezTo>
                    <a:pt x="3797" y="1"/>
                    <a:pt x="3671" y="56"/>
                    <a:pt x="3624" y="166"/>
                  </a:cubicBezTo>
                  <a:lnTo>
                    <a:pt x="1103" y="5302"/>
                  </a:lnTo>
                  <a:cubicBezTo>
                    <a:pt x="1" y="7412"/>
                    <a:pt x="1607" y="9964"/>
                    <a:pt x="3970" y="9964"/>
                  </a:cubicBezTo>
                  <a:cubicBezTo>
                    <a:pt x="6333" y="9964"/>
                    <a:pt x="7908" y="7412"/>
                    <a:pt x="6837" y="5302"/>
                  </a:cubicBezTo>
                  <a:lnTo>
                    <a:pt x="4254" y="166"/>
                  </a:lnTo>
                  <a:cubicBezTo>
                    <a:pt x="4191" y="56"/>
                    <a:pt x="4057" y="1"/>
                    <a:pt x="392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6" name="Google Shape;4946;p64"/>
            <p:cNvSpPr/>
            <p:nvPr/>
          </p:nvSpPr>
          <p:spPr>
            <a:xfrm>
              <a:off x="-19622625" y="3330250"/>
              <a:ext cx="116600" cy="189250"/>
            </a:xfrm>
            <a:custGeom>
              <a:rect b="b" l="l" r="r" t="t"/>
              <a:pathLst>
                <a:path extrusionOk="0" h="7570" w="4664">
                  <a:moveTo>
                    <a:pt x="1683" y="1"/>
                  </a:moveTo>
                  <a:cubicBezTo>
                    <a:pt x="1553" y="1"/>
                    <a:pt x="1419" y="56"/>
                    <a:pt x="1356" y="166"/>
                  </a:cubicBezTo>
                  <a:lnTo>
                    <a:pt x="1" y="2939"/>
                  </a:lnTo>
                  <a:lnTo>
                    <a:pt x="1608" y="6215"/>
                  </a:lnTo>
                  <a:cubicBezTo>
                    <a:pt x="1828" y="6625"/>
                    <a:pt x="1954" y="7097"/>
                    <a:pt x="1986" y="7570"/>
                  </a:cubicBezTo>
                  <a:cubicBezTo>
                    <a:pt x="3687" y="7381"/>
                    <a:pt x="4664" y="5585"/>
                    <a:pt x="3876" y="4010"/>
                  </a:cubicBezTo>
                  <a:lnTo>
                    <a:pt x="1986" y="166"/>
                  </a:lnTo>
                  <a:cubicBezTo>
                    <a:pt x="1938" y="56"/>
                    <a:pt x="1812" y="1"/>
                    <a:pt x="168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7" name="Google Shape;4947;p64"/>
            <p:cNvSpPr/>
            <p:nvPr/>
          </p:nvSpPr>
          <p:spPr>
            <a:xfrm>
              <a:off x="-19835275" y="3330250"/>
              <a:ext cx="116600" cy="189250"/>
            </a:xfrm>
            <a:custGeom>
              <a:rect b="b" l="l" r="r" t="t"/>
              <a:pathLst>
                <a:path extrusionOk="0" h="7570" w="4664">
                  <a:moveTo>
                    <a:pt x="2982" y="1"/>
                  </a:moveTo>
                  <a:cubicBezTo>
                    <a:pt x="2852" y="1"/>
                    <a:pt x="2726" y="56"/>
                    <a:pt x="2679" y="166"/>
                  </a:cubicBezTo>
                  <a:lnTo>
                    <a:pt x="788" y="4010"/>
                  </a:lnTo>
                  <a:cubicBezTo>
                    <a:pt x="1" y="5522"/>
                    <a:pt x="977" y="7381"/>
                    <a:pt x="2679" y="7570"/>
                  </a:cubicBezTo>
                  <a:cubicBezTo>
                    <a:pt x="2710" y="7097"/>
                    <a:pt x="2868" y="6593"/>
                    <a:pt x="3057" y="6152"/>
                  </a:cubicBezTo>
                  <a:lnTo>
                    <a:pt x="4663" y="2876"/>
                  </a:lnTo>
                  <a:lnTo>
                    <a:pt x="3309" y="166"/>
                  </a:lnTo>
                  <a:cubicBezTo>
                    <a:pt x="3246" y="56"/>
                    <a:pt x="3112" y="1"/>
                    <a:pt x="298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48" name="Google Shape;4948;p64"/>
          <p:cNvGrpSpPr/>
          <p:nvPr/>
        </p:nvGrpSpPr>
        <p:grpSpPr>
          <a:xfrm>
            <a:off x="3341178" y="2431423"/>
            <a:ext cx="276621" cy="276062"/>
            <a:chOff x="-19822675" y="3692750"/>
            <a:chExt cx="304850" cy="304200"/>
          </a:xfrm>
        </p:grpSpPr>
        <p:sp>
          <p:nvSpPr>
            <p:cNvPr id="4949" name="Google Shape;4949;p64"/>
            <p:cNvSpPr/>
            <p:nvPr/>
          </p:nvSpPr>
          <p:spPr>
            <a:xfrm>
              <a:off x="-19715550" y="3692750"/>
              <a:ext cx="90600" cy="60675"/>
            </a:xfrm>
            <a:custGeom>
              <a:rect b="b" l="l" r="r" t="t"/>
              <a:pathLst>
                <a:path extrusionOk="0" h="2427" w="3624">
                  <a:moveTo>
                    <a:pt x="441" y="1"/>
                  </a:moveTo>
                  <a:cubicBezTo>
                    <a:pt x="252" y="1"/>
                    <a:pt x="95" y="158"/>
                    <a:pt x="95" y="379"/>
                  </a:cubicBezTo>
                  <a:cubicBezTo>
                    <a:pt x="0" y="946"/>
                    <a:pt x="315" y="1482"/>
                    <a:pt x="756" y="1828"/>
                  </a:cubicBezTo>
                  <a:cubicBezTo>
                    <a:pt x="567" y="1986"/>
                    <a:pt x="347" y="2175"/>
                    <a:pt x="252" y="2427"/>
                  </a:cubicBezTo>
                  <a:cubicBezTo>
                    <a:pt x="756" y="2269"/>
                    <a:pt x="1261" y="2175"/>
                    <a:pt x="1828" y="2175"/>
                  </a:cubicBezTo>
                  <a:cubicBezTo>
                    <a:pt x="2363" y="2175"/>
                    <a:pt x="2867" y="2238"/>
                    <a:pt x="3403" y="2427"/>
                  </a:cubicBezTo>
                  <a:cubicBezTo>
                    <a:pt x="3277" y="2175"/>
                    <a:pt x="3088" y="1986"/>
                    <a:pt x="2867" y="1828"/>
                  </a:cubicBezTo>
                  <a:cubicBezTo>
                    <a:pt x="3308" y="1513"/>
                    <a:pt x="3623" y="946"/>
                    <a:pt x="3623" y="379"/>
                  </a:cubicBezTo>
                  <a:cubicBezTo>
                    <a:pt x="3623" y="158"/>
                    <a:pt x="3466" y="1"/>
                    <a:pt x="3277" y="1"/>
                  </a:cubicBezTo>
                  <a:cubicBezTo>
                    <a:pt x="3088" y="1"/>
                    <a:pt x="2930" y="158"/>
                    <a:pt x="2930" y="379"/>
                  </a:cubicBezTo>
                  <a:cubicBezTo>
                    <a:pt x="2930" y="946"/>
                    <a:pt x="2458" y="1482"/>
                    <a:pt x="1859" y="1482"/>
                  </a:cubicBezTo>
                  <a:cubicBezTo>
                    <a:pt x="1261" y="1482"/>
                    <a:pt x="788" y="946"/>
                    <a:pt x="788" y="379"/>
                  </a:cubicBezTo>
                  <a:cubicBezTo>
                    <a:pt x="788" y="158"/>
                    <a:pt x="630" y="1"/>
                    <a:pt x="44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0" name="Google Shape;4950;p64"/>
            <p:cNvSpPr/>
            <p:nvPr/>
          </p:nvSpPr>
          <p:spPr>
            <a:xfrm>
              <a:off x="-19660425" y="3766200"/>
              <a:ext cx="142600" cy="230750"/>
            </a:xfrm>
            <a:custGeom>
              <a:rect b="b" l="l" r="r" t="t"/>
              <a:pathLst>
                <a:path extrusionOk="0" h="9230" w="5704">
                  <a:moveTo>
                    <a:pt x="1733" y="3521"/>
                  </a:moveTo>
                  <a:cubicBezTo>
                    <a:pt x="1922" y="3521"/>
                    <a:pt x="2080" y="3679"/>
                    <a:pt x="2080" y="3899"/>
                  </a:cubicBezTo>
                  <a:cubicBezTo>
                    <a:pt x="2080" y="4088"/>
                    <a:pt x="1922" y="4246"/>
                    <a:pt x="1733" y="4246"/>
                  </a:cubicBezTo>
                  <a:cubicBezTo>
                    <a:pt x="1544" y="4246"/>
                    <a:pt x="1387" y="4088"/>
                    <a:pt x="1387" y="3899"/>
                  </a:cubicBezTo>
                  <a:cubicBezTo>
                    <a:pt x="1387" y="3679"/>
                    <a:pt x="1544" y="3521"/>
                    <a:pt x="1733" y="3521"/>
                  </a:cubicBezTo>
                  <a:close/>
                  <a:moveTo>
                    <a:pt x="2080" y="4939"/>
                  </a:moveTo>
                  <a:cubicBezTo>
                    <a:pt x="2490" y="4939"/>
                    <a:pt x="2805" y="5254"/>
                    <a:pt x="2805" y="5664"/>
                  </a:cubicBezTo>
                  <a:cubicBezTo>
                    <a:pt x="2805" y="6042"/>
                    <a:pt x="2490" y="6357"/>
                    <a:pt x="2080" y="6357"/>
                  </a:cubicBezTo>
                  <a:cubicBezTo>
                    <a:pt x="1702" y="6357"/>
                    <a:pt x="1387" y="6042"/>
                    <a:pt x="1387" y="5664"/>
                  </a:cubicBezTo>
                  <a:cubicBezTo>
                    <a:pt x="1387" y="5254"/>
                    <a:pt x="1702" y="4939"/>
                    <a:pt x="2080" y="4939"/>
                  </a:cubicBezTo>
                  <a:close/>
                  <a:moveTo>
                    <a:pt x="5346" y="0"/>
                  </a:moveTo>
                  <a:cubicBezTo>
                    <a:pt x="5207" y="0"/>
                    <a:pt x="5057" y="65"/>
                    <a:pt x="5010" y="182"/>
                  </a:cubicBezTo>
                  <a:lnTo>
                    <a:pt x="4348" y="1474"/>
                  </a:lnTo>
                  <a:lnTo>
                    <a:pt x="3309" y="1883"/>
                  </a:lnTo>
                  <a:cubicBezTo>
                    <a:pt x="3088" y="1568"/>
                    <a:pt x="2805" y="1253"/>
                    <a:pt x="2490" y="1001"/>
                  </a:cubicBezTo>
                  <a:cubicBezTo>
                    <a:pt x="2017" y="1946"/>
                    <a:pt x="1103" y="2671"/>
                    <a:pt x="1" y="2797"/>
                  </a:cubicBezTo>
                  <a:lnTo>
                    <a:pt x="1387" y="8877"/>
                  </a:lnTo>
                  <a:cubicBezTo>
                    <a:pt x="2175" y="8562"/>
                    <a:pt x="2805" y="8027"/>
                    <a:pt x="3309" y="7365"/>
                  </a:cubicBezTo>
                  <a:lnTo>
                    <a:pt x="4348" y="7743"/>
                  </a:lnTo>
                  <a:lnTo>
                    <a:pt x="5010" y="9035"/>
                  </a:lnTo>
                  <a:cubicBezTo>
                    <a:pt x="5078" y="9149"/>
                    <a:pt x="5213" y="9230"/>
                    <a:pt x="5342" y="9230"/>
                  </a:cubicBezTo>
                  <a:cubicBezTo>
                    <a:pt x="5391" y="9230"/>
                    <a:pt x="5439" y="9218"/>
                    <a:pt x="5483" y="9192"/>
                  </a:cubicBezTo>
                  <a:cubicBezTo>
                    <a:pt x="5640" y="9129"/>
                    <a:pt x="5703" y="8877"/>
                    <a:pt x="5640" y="8720"/>
                  </a:cubicBezTo>
                  <a:lnTo>
                    <a:pt x="4915" y="7270"/>
                  </a:lnTo>
                  <a:cubicBezTo>
                    <a:pt x="4884" y="7207"/>
                    <a:pt x="4821" y="7113"/>
                    <a:pt x="4726" y="7113"/>
                  </a:cubicBezTo>
                  <a:lnTo>
                    <a:pt x="3718" y="6735"/>
                  </a:lnTo>
                  <a:cubicBezTo>
                    <a:pt x="4002" y="6168"/>
                    <a:pt x="4128" y="5569"/>
                    <a:pt x="4222" y="4939"/>
                  </a:cubicBezTo>
                  <a:lnTo>
                    <a:pt x="5325" y="4939"/>
                  </a:lnTo>
                  <a:cubicBezTo>
                    <a:pt x="5514" y="4939"/>
                    <a:pt x="5672" y="4782"/>
                    <a:pt x="5672" y="4592"/>
                  </a:cubicBezTo>
                  <a:cubicBezTo>
                    <a:pt x="5672" y="4403"/>
                    <a:pt x="5514" y="4246"/>
                    <a:pt x="5325" y="4246"/>
                  </a:cubicBezTo>
                  <a:lnTo>
                    <a:pt x="4222" y="4246"/>
                  </a:lnTo>
                  <a:cubicBezTo>
                    <a:pt x="4191" y="3616"/>
                    <a:pt x="4002" y="2986"/>
                    <a:pt x="3718" y="2482"/>
                  </a:cubicBezTo>
                  <a:lnTo>
                    <a:pt x="4726" y="2072"/>
                  </a:lnTo>
                  <a:cubicBezTo>
                    <a:pt x="4821" y="2041"/>
                    <a:pt x="4884" y="2009"/>
                    <a:pt x="4915" y="1915"/>
                  </a:cubicBezTo>
                  <a:lnTo>
                    <a:pt x="5640" y="497"/>
                  </a:lnTo>
                  <a:cubicBezTo>
                    <a:pt x="5703" y="339"/>
                    <a:pt x="5640" y="119"/>
                    <a:pt x="5483" y="24"/>
                  </a:cubicBezTo>
                  <a:cubicBezTo>
                    <a:pt x="5442" y="8"/>
                    <a:pt x="5395" y="0"/>
                    <a:pt x="534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1" name="Google Shape;4951;p64"/>
            <p:cNvSpPr/>
            <p:nvPr/>
          </p:nvSpPr>
          <p:spPr>
            <a:xfrm>
              <a:off x="-19728150" y="3763650"/>
              <a:ext cx="114225" cy="54375"/>
            </a:xfrm>
            <a:custGeom>
              <a:rect b="b" l="l" r="r" t="t"/>
              <a:pathLst>
                <a:path extrusionOk="0" h="2175" w="4569">
                  <a:moveTo>
                    <a:pt x="2269" y="0"/>
                  </a:moveTo>
                  <a:cubicBezTo>
                    <a:pt x="1449" y="0"/>
                    <a:pt x="662" y="252"/>
                    <a:pt x="0" y="630"/>
                  </a:cubicBezTo>
                  <a:cubicBezTo>
                    <a:pt x="126" y="914"/>
                    <a:pt x="315" y="1197"/>
                    <a:pt x="504" y="1418"/>
                  </a:cubicBezTo>
                  <a:cubicBezTo>
                    <a:pt x="977" y="1891"/>
                    <a:pt x="1607" y="2174"/>
                    <a:pt x="2269" y="2174"/>
                  </a:cubicBezTo>
                  <a:cubicBezTo>
                    <a:pt x="3308" y="2174"/>
                    <a:pt x="4222" y="1544"/>
                    <a:pt x="4568" y="630"/>
                  </a:cubicBezTo>
                  <a:cubicBezTo>
                    <a:pt x="3907" y="252"/>
                    <a:pt x="3119" y="0"/>
                    <a:pt x="226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2" name="Google Shape;4952;p64"/>
            <p:cNvSpPr/>
            <p:nvPr/>
          </p:nvSpPr>
          <p:spPr>
            <a:xfrm>
              <a:off x="-19695075" y="3868400"/>
              <a:ext cx="48075" cy="110300"/>
            </a:xfrm>
            <a:custGeom>
              <a:rect b="b" l="l" r="r" t="t"/>
              <a:pathLst>
                <a:path extrusionOk="0" h="4412" w="1923">
                  <a:moveTo>
                    <a:pt x="977" y="0"/>
                  </a:moveTo>
                  <a:lnTo>
                    <a:pt x="0" y="4285"/>
                  </a:lnTo>
                  <a:cubicBezTo>
                    <a:pt x="316" y="4380"/>
                    <a:pt x="631" y="4411"/>
                    <a:pt x="977" y="4411"/>
                  </a:cubicBezTo>
                  <a:cubicBezTo>
                    <a:pt x="1261" y="4411"/>
                    <a:pt x="1576" y="4380"/>
                    <a:pt x="1922" y="4285"/>
                  </a:cubicBezTo>
                  <a:lnTo>
                    <a:pt x="97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3" name="Google Shape;4953;p64"/>
            <p:cNvSpPr/>
            <p:nvPr/>
          </p:nvSpPr>
          <p:spPr>
            <a:xfrm>
              <a:off x="-19822675" y="3764250"/>
              <a:ext cx="142575" cy="229550"/>
            </a:xfrm>
            <a:custGeom>
              <a:rect b="b" l="l" r="r" t="t"/>
              <a:pathLst>
                <a:path extrusionOk="0" h="9182" w="5703">
                  <a:moveTo>
                    <a:pt x="3939" y="3599"/>
                  </a:moveTo>
                  <a:cubicBezTo>
                    <a:pt x="4128" y="3599"/>
                    <a:pt x="4285" y="3757"/>
                    <a:pt x="4285" y="3977"/>
                  </a:cubicBezTo>
                  <a:cubicBezTo>
                    <a:pt x="4285" y="4166"/>
                    <a:pt x="4128" y="4324"/>
                    <a:pt x="3939" y="4324"/>
                  </a:cubicBezTo>
                  <a:cubicBezTo>
                    <a:pt x="3750" y="4324"/>
                    <a:pt x="3592" y="4166"/>
                    <a:pt x="3592" y="3977"/>
                  </a:cubicBezTo>
                  <a:cubicBezTo>
                    <a:pt x="3592" y="3757"/>
                    <a:pt x="3750" y="3599"/>
                    <a:pt x="3939" y="3599"/>
                  </a:cubicBezTo>
                  <a:close/>
                  <a:moveTo>
                    <a:pt x="3592" y="5017"/>
                  </a:moveTo>
                  <a:cubicBezTo>
                    <a:pt x="3970" y="5017"/>
                    <a:pt x="4285" y="5332"/>
                    <a:pt x="4285" y="5742"/>
                  </a:cubicBezTo>
                  <a:cubicBezTo>
                    <a:pt x="4285" y="6120"/>
                    <a:pt x="3970" y="6435"/>
                    <a:pt x="3592" y="6435"/>
                  </a:cubicBezTo>
                  <a:cubicBezTo>
                    <a:pt x="3183" y="6435"/>
                    <a:pt x="2868" y="6120"/>
                    <a:pt x="2868" y="5742"/>
                  </a:cubicBezTo>
                  <a:cubicBezTo>
                    <a:pt x="2868" y="5332"/>
                    <a:pt x="3183" y="5017"/>
                    <a:pt x="3592" y="5017"/>
                  </a:cubicBezTo>
                  <a:close/>
                  <a:moveTo>
                    <a:pt x="371" y="1"/>
                  </a:moveTo>
                  <a:cubicBezTo>
                    <a:pt x="318" y="1"/>
                    <a:pt x="266" y="12"/>
                    <a:pt x="221" y="39"/>
                  </a:cubicBezTo>
                  <a:cubicBezTo>
                    <a:pt x="64" y="102"/>
                    <a:pt x="1" y="354"/>
                    <a:pt x="64" y="480"/>
                  </a:cubicBezTo>
                  <a:lnTo>
                    <a:pt x="788" y="1930"/>
                  </a:lnTo>
                  <a:cubicBezTo>
                    <a:pt x="820" y="1993"/>
                    <a:pt x="914" y="2056"/>
                    <a:pt x="977" y="2056"/>
                  </a:cubicBezTo>
                  <a:lnTo>
                    <a:pt x="2017" y="2465"/>
                  </a:lnTo>
                  <a:cubicBezTo>
                    <a:pt x="1733" y="3001"/>
                    <a:pt x="1576" y="3599"/>
                    <a:pt x="1481" y="4229"/>
                  </a:cubicBezTo>
                  <a:lnTo>
                    <a:pt x="379" y="4229"/>
                  </a:lnTo>
                  <a:cubicBezTo>
                    <a:pt x="190" y="4229"/>
                    <a:pt x="32" y="4387"/>
                    <a:pt x="32" y="4576"/>
                  </a:cubicBezTo>
                  <a:cubicBezTo>
                    <a:pt x="32" y="4797"/>
                    <a:pt x="190" y="4954"/>
                    <a:pt x="379" y="4954"/>
                  </a:cubicBezTo>
                  <a:lnTo>
                    <a:pt x="1481" y="4954"/>
                  </a:lnTo>
                  <a:cubicBezTo>
                    <a:pt x="1544" y="5584"/>
                    <a:pt x="1733" y="6151"/>
                    <a:pt x="2017" y="6718"/>
                  </a:cubicBezTo>
                  <a:lnTo>
                    <a:pt x="977" y="7096"/>
                  </a:lnTo>
                  <a:cubicBezTo>
                    <a:pt x="914" y="7159"/>
                    <a:pt x="820" y="7191"/>
                    <a:pt x="788" y="7254"/>
                  </a:cubicBezTo>
                  <a:lnTo>
                    <a:pt x="64" y="8672"/>
                  </a:lnTo>
                  <a:cubicBezTo>
                    <a:pt x="1" y="8829"/>
                    <a:pt x="64" y="9081"/>
                    <a:pt x="221" y="9144"/>
                  </a:cubicBezTo>
                  <a:cubicBezTo>
                    <a:pt x="282" y="9170"/>
                    <a:pt x="340" y="9182"/>
                    <a:pt x="394" y="9182"/>
                  </a:cubicBezTo>
                  <a:cubicBezTo>
                    <a:pt x="536" y="9182"/>
                    <a:pt x="648" y="9101"/>
                    <a:pt x="694" y="8987"/>
                  </a:cubicBezTo>
                  <a:lnTo>
                    <a:pt x="1387" y="7695"/>
                  </a:lnTo>
                  <a:lnTo>
                    <a:pt x="2395" y="7317"/>
                  </a:lnTo>
                  <a:cubicBezTo>
                    <a:pt x="2868" y="7979"/>
                    <a:pt x="3529" y="8483"/>
                    <a:pt x="4317" y="8829"/>
                  </a:cubicBezTo>
                  <a:lnTo>
                    <a:pt x="5703" y="2749"/>
                  </a:lnTo>
                  <a:cubicBezTo>
                    <a:pt x="4947" y="2749"/>
                    <a:pt x="4285" y="2434"/>
                    <a:pt x="3813" y="1930"/>
                  </a:cubicBezTo>
                  <a:cubicBezTo>
                    <a:pt x="3529" y="1646"/>
                    <a:pt x="3340" y="1362"/>
                    <a:pt x="3214" y="1016"/>
                  </a:cubicBezTo>
                  <a:cubicBezTo>
                    <a:pt x="2899" y="1236"/>
                    <a:pt x="2647" y="1552"/>
                    <a:pt x="2395" y="1867"/>
                  </a:cubicBezTo>
                  <a:lnTo>
                    <a:pt x="1387" y="1489"/>
                  </a:lnTo>
                  <a:lnTo>
                    <a:pt x="694" y="165"/>
                  </a:lnTo>
                  <a:cubicBezTo>
                    <a:pt x="649" y="75"/>
                    <a:pt x="506" y="1"/>
                    <a:pt x="37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54" name="Google Shape;4954;p64"/>
          <p:cNvGrpSpPr/>
          <p:nvPr/>
        </p:nvGrpSpPr>
        <p:grpSpPr>
          <a:xfrm>
            <a:off x="3338221" y="2864083"/>
            <a:ext cx="283891" cy="284615"/>
            <a:chOff x="-19822675" y="4066875"/>
            <a:chExt cx="304050" cy="304825"/>
          </a:xfrm>
        </p:grpSpPr>
        <p:sp>
          <p:nvSpPr>
            <p:cNvPr id="4955" name="Google Shape;4955;p64"/>
            <p:cNvSpPr/>
            <p:nvPr/>
          </p:nvSpPr>
          <p:spPr>
            <a:xfrm>
              <a:off x="-19803775" y="4086925"/>
              <a:ext cx="71700" cy="68975"/>
            </a:xfrm>
            <a:custGeom>
              <a:rect b="b" l="l" r="r" t="t"/>
              <a:pathLst>
                <a:path extrusionOk="0" h="2759" w="2868">
                  <a:moveTo>
                    <a:pt x="1829" y="1"/>
                  </a:moveTo>
                  <a:cubicBezTo>
                    <a:pt x="1712" y="1"/>
                    <a:pt x="1595" y="17"/>
                    <a:pt x="1482" y="49"/>
                  </a:cubicBezTo>
                  <a:cubicBezTo>
                    <a:pt x="536" y="270"/>
                    <a:pt x="64" y="1467"/>
                    <a:pt x="1" y="2759"/>
                  </a:cubicBezTo>
                  <a:lnTo>
                    <a:pt x="2143" y="2759"/>
                  </a:lnTo>
                  <a:cubicBezTo>
                    <a:pt x="2238" y="1971"/>
                    <a:pt x="2458" y="1089"/>
                    <a:pt x="2868" y="364"/>
                  </a:cubicBezTo>
                  <a:cubicBezTo>
                    <a:pt x="2517" y="131"/>
                    <a:pt x="2167" y="1"/>
                    <a:pt x="182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6" name="Google Shape;4956;p64"/>
            <p:cNvSpPr/>
            <p:nvPr/>
          </p:nvSpPr>
          <p:spPr>
            <a:xfrm>
              <a:off x="-19822675" y="4174775"/>
              <a:ext cx="304050" cy="124475"/>
            </a:xfrm>
            <a:custGeom>
              <a:rect b="b" l="l" r="r" t="t"/>
              <a:pathLst>
                <a:path extrusionOk="0" h="4979" w="12162">
                  <a:moveTo>
                    <a:pt x="3939" y="1450"/>
                  </a:moveTo>
                  <a:cubicBezTo>
                    <a:pt x="4128" y="1450"/>
                    <a:pt x="4285" y="1608"/>
                    <a:pt x="4285" y="1797"/>
                  </a:cubicBezTo>
                  <a:cubicBezTo>
                    <a:pt x="4285" y="1986"/>
                    <a:pt x="4128" y="2143"/>
                    <a:pt x="3939" y="2143"/>
                  </a:cubicBezTo>
                  <a:lnTo>
                    <a:pt x="2521" y="2143"/>
                  </a:lnTo>
                  <a:cubicBezTo>
                    <a:pt x="2332" y="2143"/>
                    <a:pt x="2175" y="1986"/>
                    <a:pt x="2175" y="1797"/>
                  </a:cubicBezTo>
                  <a:cubicBezTo>
                    <a:pt x="2175" y="1608"/>
                    <a:pt x="2332" y="1450"/>
                    <a:pt x="2521" y="1450"/>
                  </a:cubicBezTo>
                  <a:close/>
                  <a:moveTo>
                    <a:pt x="6774" y="1450"/>
                  </a:moveTo>
                  <a:cubicBezTo>
                    <a:pt x="6963" y="1450"/>
                    <a:pt x="7121" y="1608"/>
                    <a:pt x="7121" y="1797"/>
                  </a:cubicBezTo>
                  <a:cubicBezTo>
                    <a:pt x="7121" y="1986"/>
                    <a:pt x="6963" y="2143"/>
                    <a:pt x="6774" y="2143"/>
                  </a:cubicBezTo>
                  <a:lnTo>
                    <a:pt x="5357" y="2143"/>
                  </a:lnTo>
                  <a:cubicBezTo>
                    <a:pt x="5167" y="2143"/>
                    <a:pt x="5010" y="1986"/>
                    <a:pt x="5010" y="1797"/>
                  </a:cubicBezTo>
                  <a:cubicBezTo>
                    <a:pt x="5010" y="1608"/>
                    <a:pt x="5167" y="1450"/>
                    <a:pt x="5357" y="1450"/>
                  </a:cubicBezTo>
                  <a:close/>
                  <a:moveTo>
                    <a:pt x="9641" y="1450"/>
                  </a:moveTo>
                  <a:cubicBezTo>
                    <a:pt x="9830" y="1450"/>
                    <a:pt x="9988" y="1608"/>
                    <a:pt x="9988" y="1797"/>
                  </a:cubicBezTo>
                  <a:cubicBezTo>
                    <a:pt x="9988" y="1986"/>
                    <a:pt x="9830" y="2143"/>
                    <a:pt x="9641" y="2143"/>
                  </a:cubicBezTo>
                  <a:lnTo>
                    <a:pt x="8223" y="2143"/>
                  </a:lnTo>
                  <a:cubicBezTo>
                    <a:pt x="8034" y="2143"/>
                    <a:pt x="7877" y="1986"/>
                    <a:pt x="7877" y="1797"/>
                  </a:cubicBezTo>
                  <a:cubicBezTo>
                    <a:pt x="7877" y="1608"/>
                    <a:pt x="8034" y="1450"/>
                    <a:pt x="8223" y="1450"/>
                  </a:cubicBezTo>
                  <a:close/>
                  <a:moveTo>
                    <a:pt x="5357" y="2868"/>
                  </a:moveTo>
                  <a:cubicBezTo>
                    <a:pt x="5546" y="2868"/>
                    <a:pt x="5703" y="3025"/>
                    <a:pt x="5703" y="3214"/>
                  </a:cubicBezTo>
                  <a:cubicBezTo>
                    <a:pt x="5703" y="3403"/>
                    <a:pt x="5546" y="3561"/>
                    <a:pt x="5357" y="3561"/>
                  </a:cubicBezTo>
                  <a:lnTo>
                    <a:pt x="3939" y="3561"/>
                  </a:lnTo>
                  <a:cubicBezTo>
                    <a:pt x="3750" y="3561"/>
                    <a:pt x="3592" y="3403"/>
                    <a:pt x="3592" y="3214"/>
                  </a:cubicBezTo>
                  <a:cubicBezTo>
                    <a:pt x="3592" y="3025"/>
                    <a:pt x="3750" y="2868"/>
                    <a:pt x="3939" y="2868"/>
                  </a:cubicBezTo>
                  <a:close/>
                  <a:moveTo>
                    <a:pt x="8223" y="2868"/>
                  </a:moveTo>
                  <a:cubicBezTo>
                    <a:pt x="8412" y="2868"/>
                    <a:pt x="8570" y="3025"/>
                    <a:pt x="8570" y="3214"/>
                  </a:cubicBezTo>
                  <a:cubicBezTo>
                    <a:pt x="8570" y="3403"/>
                    <a:pt x="8412" y="3561"/>
                    <a:pt x="8223" y="3561"/>
                  </a:cubicBezTo>
                  <a:lnTo>
                    <a:pt x="6806" y="3561"/>
                  </a:lnTo>
                  <a:cubicBezTo>
                    <a:pt x="6617" y="3561"/>
                    <a:pt x="6459" y="3403"/>
                    <a:pt x="6459" y="3214"/>
                  </a:cubicBezTo>
                  <a:cubicBezTo>
                    <a:pt x="6459" y="3025"/>
                    <a:pt x="6617" y="2868"/>
                    <a:pt x="6806" y="2868"/>
                  </a:cubicBezTo>
                  <a:close/>
                  <a:moveTo>
                    <a:pt x="1072" y="1"/>
                  </a:moveTo>
                  <a:cubicBezTo>
                    <a:pt x="473" y="1"/>
                    <a:pt x="1" y="473"/>
                    <a:pt x="1" y="1040"/>
                  </a:cubicBezTo>
                  <a:cubicBezTo>
                    <a:pt x="1" y="3214"/>
                    <a:pt x="1765" y="4979"/>
                    <a:pt x="3939" y="4979"/>
                  </a:cubicBezTo>
                  <a:lnTo>
                    <a:pt x="8223" y="4979"/>
                  </a:lnTo>
                  <a:cubicBezTo>
                    <a:pt x="10397" y="4979"/>
                    <a:pt x="12162" y="3214"/>
                    <a:pt x="12162" y="1040"/>
                  </a:cubicBezTo>
                  <a:cubicBezTo>
                    <a:pt x="12162" y="473"/>
                    <a:pt x="11689" y="1"/>
                    <a:pt x="1109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7" name="Google Shape;4957;p64"/>
            <p:cNvSpPr/>
            <p:nvPr/>
          </p:nvSpPr>
          <p:spPr>
            <a:xfrm>
              <a:off x="-19732100" y="4066875"/>
              <a:ext cx="122100" cy="89825"/>
            </a:xfrm>
            <a:custGeom>
              <a:rect b="b" l="l" r="r" t="t"/>
              <a:pathLst>
                <a:path extrusionOk="0" h="3593" w="4884">
                  <a:moveTo>
                    <a:pt x="2427" y="1"/>
                  </a:moveTo>
                  <a:cubicBezTo>
                    <a:pt x="1229" y="1"/>
                    <a:pt x="190" y="1796"/>
                    <a:pt x="1" y="3592"/>
                  </a:cubicBezTo>
                  <a:lnTo>
                    <a:pt x="4884" y="3592"/>
                  </a:lnTo>
                  <a:cubicBezTo>
                    <a:pt x="4695" y="1796"/>
                    <a:pt x="3687" y="1"/>
                    <a:pt x="242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8" name="Google Shape;4958;p64"/>
            <p:cNvSpPr/>
            <p:nvPr/>
          </p:nvSpPr>
          <p:spPr>
            <a:xfrm>
              <a:off x="-19609225" y="4087725"/>
              <a:ext cx="71700" cy="69750"/>
            </a:xfrm>
            <a:custGeom>
              <a:rect b="b" l="l" r="r" t="t"/>
              <a:pathLst>
                <a:path extrusionOk="0" h="2790" w="2868">
                  <a:moveTo>
                    <a:pt x="1039" y="0"/>
                  </a:moveTo>
                  <a:cubicBezTo>
                    <a:pt x="701" y="0"/>
                    <a:pt x="351" y="130"/>
                    <a:pt x="1" y="364"/>
                  </a:cubicBezTo>
                  <a:cubicBezTo>
                    <a:pt x="410" y="1120"/>
                    <a:pt x="631" y="1971"/>
                    <a:pt x="725" y="2790"/>
                  </a:cubicBezTo>
                  <a:lnTo>
                    <a:pt x="2867" y="2790"/>
                  </a:lnTo>
                  <a:lnTo>
                    <a:pt x="2867" y="2758"/>
                  </a:lnTo>
                  <a:cubicBezTo>
                    <a:pt x="2804" y="1466"/>
                    <a:pt x="2332" y="269"/>
                    <a:pt x="1387" y="49"/>
                  </a:cubicBezTo>
                  <a:cubicBezTo>
                    <a:pt x="1273" y="16"/>
                    <a:pt x="1157" y="0"/>
                    <a:pt x="103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9" name="Google Shape;4959;p64"/>
            <p:cNvSpPr/>
            <p:nvPr/>
          </p:nvSpPr>
          <p:spPr>
            <a:xfrm>
              <a:off x="-19643875" y="4308675"/>
              <a:ext cx="70900" cy="44125"/>
            </a:xfrm>
            <a:custGeom>
              <a:rect b="b" l="l" r="r" t="t"/>
              <a:pathLst>
                <a:path extrusionOk="0" h="1765" w="2836">
                  <a:moveTo>
                    <a:pt x="2836" y="1"/>
                  </a:moveTo>
                  <a:cubicBezTo>
                    <a:pt x="2300" y="221"/>
                    <a:pt x="1702" y="347"/>
                    <a:pt x="1071" y="347"/>
                  </a:cubicBezTo>
                  <a:lnTo>
                    <a:pt x="63" y="347"/>
                  </a:lnTo>
                  <a:cubicBezTo>
                    <a:pt x="0" y="473"/>
                    <a:pt x="0" y="568"/>
                    <a:pt x="0" y="694"/>
                  </a:cubicBezTo>
                  <a:lnTo>
                    <a:pt x="0" y="1387"/>
                  </a:lnTo>
                  <a:cubicBezTo>
                    <a:pt x="0" y="1607"/>
                    <a:pt x="189" y="1765"/>
                    <a:pt x="378" y="1765"/>
                  </a:cubicBezTo>
                  <a:lnTo>
                    <a:pt x="1071" y="1765"/>
                  </a:lnTo>
                  <a:cubicBezTo>
                    <a:pt x="2048" y="1765"/>
                    <a:pt x="2836" y="977"/>
                    <a:pt x="283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0" name="Google Shape;4960;p64"/>
            <p:cNvSpPr/>
            <p:nvPr/>
          </p:nvSpPr>
          <p:spPr>
            <a:xfrm>
              <a:off x="-19581650" y="4292925"/>
              <a:ext cx="63025" cy="78775"/>
            </a:xfrm>
            <a:custGeom>
              <a:rect b="b" l="l" r="r" t="t"/>
              <a:pathLst>
                <a:path extrusionOk="0" h="3151" w="2521">
                  <a:moveTo>
                    <a:pt x="1418" y="1"/>
                  </a:moveTo>
                  <a:lnTo>
                    <a:pt x="1071" y="221"/>
                  </a:lnTo>
                  <a:lnTo>
                    <a:pt x="1071" y="631"/>
                  </a:lnTo>
                  <a:cubicBezTo>
                    <a:pt x="1071" y="1450"/>
                    <a:pt x="630" y="2206"/>
                    <a:pt x="0" y="2678"/>
                  </a:cubicBezTo>
                  <a:cubicBezTo>
                    <a:pt x="410" y="2930"/>
                    <a:pt x="945" y="3151"/>
                    <a:pt x="1449" y="3151"/>
                  </a:cubicBezTo>
                  <a:lnTo>
                    <a:pt x="2174" y="3151"/>
                  </a:lnTo>
                  <a:cubicBezTo>
                    <a:pt x="2363" y="3151"/>
                    <a:pt x="2521" y="2993"/>
                    <a:pt x="2521" y="2773"/>
                  </a:cubicBezTo>
                  <a:lnTo>
                    <a:pt x="2521" y="2080"/>
                  </a:lnTo>
                  <a:cubicBezTo>
                    <a:pt x="2521" y="1198"/>
                    <a:pt x="2048" y="473"/>
                    <a:pt x="141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61" name="Google Shape;4961;p64"/>
          <p:cNvGrpSpPr/>
          <p:nvPr/>
        </p:nvGrpSpPr>
        <p:grpSpPr>
          <a:xfrm>
            <a:off x="5533621" y="1989169"/>
            <a:ext cx="260446" cy="293074"/>
            <a:chOff x="-17878825" y="3334400"/>
            <a:chExt cx="270200" cy="304050"/>
          </a:xfrm>
        </p:grpSpPr>
        <p:sp>
          <p:nvSpPr>
            <p:cNvPr id="4962" name="Google Shape;4962;p64"/>
            <p:cNvSpPr/>
            <p:nvPr/>
          </p:nvSpPr>
          <p:spPr>
            <a:xfrm>
              <a:off x="-17683475" y="3334400"/>
              <a:ext cx="74850" cy="74050"/>
            </a:xfrm>
            <a:custGeom>
              <a:rect b="b" l="l" r="r" t="t"/>
              <a:pathLst>
                <a:path extrusionOk="0" h="2962" w="2994">
                  <a:moveTo>
                    <a:pt x="1985" y="0"/>
                  </a:moveTo>
                  <a:cubicBezTo>
                    <a:pt x="1197" y="0"/>
                    <a:pt x="473" y="378"/>
                    <a:pt x="0" y="945"/>
                  </a:cubicBezTo>
                  <a:cubicBezTo>
                    <a:pt x="630" y="1481"/>
                    <a:pt x="1229" y="2174"/>
                    <a:pt x="1670" y="2962"/>
                  </a:cubicBezTo>
                  <a:lnTo>
                    <a:pt x="2867" y="473"/>
                  </a:lnTo>
                  <a:cubicBezTo>
                    <a:pt x="2993" y="252"/>
                    <a:pt x="2836" y="0"/>
                    <a:pt x="255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3" name="Google Shape;4963;p64"/>
            <p:cNvSpPr/>
            <p:nvPr/>
          </p:nvSpPr>
          <p:spPr>
            <a:xfrm>
              <a:off x="-17752000" y="3513975"/>
              <a:ext cx="16550" cy="16550"/>
            </a:xfrm>
            <a:custGeom>
              <a:rect b="b" l="l" r="r" t="t"/>
              <a:pathLst>
                <a:path extrusionOk="0" h="662" w="662">
                  <a:moveTo>
                    <a:pt x="347" y="0"/>
                  </a:moveTo>
                  <a:cubicBezTo>
                    <a:pt x="158" y="0"/>
                    <a:pt x="0" y="158"/>
                    <a:pt x="0" y="347"/>
                  </a:cubicBezTo>
                  <a:cubicBezTo>
                    <a:pt x="0" y="441"/>
                    <a:pt x="158" y="536"/>
                    <a:pt x="347" y="662"/>
                  </a:cubicBezTo>
                  <a:cubicBezTo>
                    <a:pt x="504" y="599"/>
                    <a:pt x="630" y="473"/>
                    <a:pt x="662" y="378"/>
                  </a:cubicBezTo>
                  <a:lnTo>
                    <a:pt x="662" y="284"/>
                  </a:lnTo>
                  <a:cubicBezTo>
                    <a:pt x="630" y="126"/>
                    <a:pt x="504"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4" name="Google Shape;4964;p64"/>
            <p:cNvSpPr/>
            <p:nvPr/>
          </p:nvSpPr>
          <p:spPr>
            <a:xfrm>
              <a:off x="-17860700" y="3405275"/>
              <a:ext cx="107150" cy="206225"/>
            </a:xfrm>
            <a:custGeom>
              <a:rect b="b" l="l" r="r" t="t"/>
              <a:pathLst>
                <a:path extrusionOk="0" h="8249" w="4286">
                  <a:moveTo>
                    <a:pt x="2521" y="2931"/>
                  </a:moveTo>
                  <a:cubicBezTo>
                    <a:pt x="2710" y="2931"/>
                    <a:pt x="2867" y="3088"/>
                    <a:pt x="2867" y="3277"/>
                  </a:cubicBezTo>
                  <a:cubicBezTo>
                    <a:pt x="2867" y="3466"/>
                    <a:pt x="2710" y="3624"/>
                    <a:pt x="2521" y="3624"/>
                  </a:cubicBezTo>
                  <a:cubicBezTo>
                    <a:pt x="2332" y="3624"/>
                    <a:pt x="2174" y="3466"/>
                    <a:pt x="2174" y="3277"/>
                  </a:cubicBezTo>
                  <a:cubicBezTo>
                    <a:pt x="2174" y="3088"/>
                    <a:pt x="2332" y="2931"/>
                    <a:pt x="2521" y="2931"/>
                  </a:cubicBezTo>
                  <a:close/>
                  <a:moveTo>
                    <a:pt x="1513" y="1"/>
                  </a:moveTo>
                  <a:cubicBezTo>
                    <a:pt x="568" y="1387"/>
                    <a:pt x="1" y="3246"/>
                    <a:pt x="1" y="4695"/>
                  </a:cubicBezTo>
                  <a:cubicBezTo>
                    <a:pt x="1" y="6113"/>
                    <a:pt x="473" y="7184"/>
                    <a:pt x="1450" y="7845"/>
                  </a:cubicBezTo>
                  <a:cubicBezTo>
                    <a:pt x="1859" y="8112"/>
                    <a:pt x="2328" y="8248"/>
                    <a:pt x="2801" y="8248"/>
                  </a:cubicBezTo>
                  <a:cubicBezTo>
                    <a:pt x="3166" y="8248"/>
                    <a:pt x="3533" y="8167"/>
                    <a:pt x="3876" y="8003"/>
                  </a:cubicBezTo>
                  <a:cubicBezTo>
                    <a:pt x="4128" y="7845"/>
                    <a:pt x="4285" y="7562"/>
                    <a:pt x="4285" y="7310"/>
                  </a:cubicBezTo>
                  <a:lnTo>
                    <a:pt x="4285" y="5608"/>
                  </a:lnTo>
                  <a:cubicBezTo>
                    <a:pt x="4065" y="5451"/>
                    <a:pt x="3718" y="5199"/>
                    <a:pt x="3624" y="4852"/>
                  </a:cubicBezTo>
                  <a:cubicBezTo>
                    <a:pt x="3592" y="4821"/>
                    <a:pt x="3592" y="4726"/>
                    <a:pt x="3592" y="4695"/>
                  </a:cubicBezTo>
                  <a:lnTo>
                    <a:pt x="3592" y="2300"/>
                  </a:lnTo>
                  <a:cubicBezTo>
                    <a:pt x="3592" y="1670"/>
                    <a:pt x="3277" y="1103"/>
                    <a:pt x="2773" y="788"/>
                  </a:cubicBezTo>
                  <a:lnTo>
                    <a:pt x="151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5" name="Google Shape;4965;p64"/>
            <p:cNvSpPr/>
            <p:nvPr/>
          </p:nvSpPr>
          <p:spPr>
            <a:xfrm>
              <a:off x="-17735475" y="3405275"/>
              <a:ext cx="107150" cy="206475"/>
            </a:xfrm>
            <a:custGeom>
              <a:rect b="b" l="l" r="r" t="t"/>
              <a:pathLst>
                <a:path extrusionOk="0" h="8259" w="4286">
                  <a:moveTo>
                    <a:pt x="1797" y="2931"/>
                  </a:moveTo>
                  <a:cubicBezTo>
                    <a:pt x="2017" y="2931"/>
                    <a:pt x="2175" y="3088"/>
                    <a:pt x="2175" y="3277"/>
                  </a:cubicBezTo>
                  <a:cubicBezTo>
                    <a:pt x="2175" y="3466"/>
                    <a:pt x="2017" y="3624"/>
                    <a:pt x="1797" y="3624"/>
                  </a:cubicBezTo>
                  <a:cubicBezTo>
                    <a:pt x="1608" y="3624"/>
                    <a:pt x="1450" y="3466"/>
                    <a:pt x="1450" y="3277"/>
                  </a:cubicBezTo>
                  <a:cubicBezTo>
                    <a:pt x="1450" y="3088"/>
                    <a:pt x="1608" y="2931"/>
                    <a:pt x="1797" y="2931"/>
                  </a:cubicBezTo>
                  <a:close/>
                  <a:moveTo>
                    <a:pt x="2805" y="1"/>
                  </a:moveTo>
                  <a:lnTo>
                    <a:pt x="1545" y="788"/>
                  </a:lnTo>
                  <a:cubicBezTo>
                    <a:pt x="1009" y="1103"/>
                    <a:pt x="694" y="1702"/>
                    <a:pt x="694" y="2300"/>
                  </a:cubicBezTo>
                  <a:lnTo>
                    <a:pt x="694" y="4506"/>
                  </a:lnTo>
                  <a:lnTo>
                    <a:pt x="694" y="4695"/>
                  </a:lnTo>
                  <a:cubicBezTo>
                    <a:pt x="694" y="4789"/>
                    <a:pt x="694" y="4852"/>
                    <a:pt x="662" y="4947"/>
                  </a:cubicBezTo>
                  <a:lnTo>
                    <a:pt x="662" y="4978"/>
                  </a:lnTo>
                  <a:cubicBezTo>
                    <a:pt x="568" y="5293"/>
                    <a:pt x="253" y="5514"/>
                    <a:pt x="1" y="5640"/>
                  </a:cubicBezTo>
                  <a:lnTo>
                    <a:pt x="1" y="7310"/>
                  </a:lnTo>
                  <a:cubicBezTo>
                    <a:pt x="1" y="7562"/>
                    <a:pt x="158" y="7845"/>
                    <a:pt x="442" y="8003"/>
                  </a:cubicBezTo>
                  <a:cubicBezTo>
                    <a:pt x="777" y="8174"/>
                    <a:pt x="1139" y="8258"/>
                    <a:pt x="1503" y="8258"/>
                  </a:cubicBezTo>
                  <a:cubicBezTo>
                    <a:pt x="2884" y="8258"/>
                    <a:pt x="4285" y="7039"/>
                    <a:pt x="4285" y="4695"/>
                  </a:cubicBezTo>
                  <a:cubicBezTo>
                    <a:pt x="4285" y="3246"/>
                    <a:pt x="3750" y="1418"/>
                    <a:pt x="280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6" name="Google Shape;4966;p64"/>
            <p:cNvSpPr/>
            <p:nvPr/>
          </p:nvSpPr>
          <p:spPr>
            <a:xfrm>
              <a:off x="-17812650" y="3353300"/>
              <a:ext cx="136275" cy="144150"/>
            </a:xfrm>
            <a:custGeom>
              <a:rect b="b" l="l" r="r" t="t"/>
              <a:pathLst>
                <a:path extrusionOk="0" h="5766" w="5451">
                  <a:moveTo>
                    <a:pt x="2741" y="0"/>
                  </a:moveTo>
                  <a:cubicBezTo>
                    <a:pt x="1702" y="0"/>
                    <a:pt x="756" y="599"/>
                    <a:pt x="0" y="1513"/>
                  </a:cubicBezTo>
                  <a:lnTo>
                    <a:pt x="1229" y="2300"/>
                  </a:lnTo>
                  <a:cubicBezTo>
                    <a:pt x="1954" y="2741"/>
                    <a:pt x="2363" y="3529"/>
                    <a:pt x="2363" y="4379"/>
                  </a:cubicBezTo>
                  <a:lnTo>
                    <a:pt x="2363" y="5766"/>
                  </a:lnTo>
                  <a:cubicBezTo>
                    <a:pt x="2489" y="5703"/>
                    <a:pt x="2615" y="5671"/>
                    <a:pt x="2773" y="5671"/>
                  </a:cubicBezTo>
                  <a:cubicBezTo>
                    <a:pt x="2899" y="5671"/>
                    <a:pt x="2993" y="5703"/>
                    <a:pt x="3088" y="5766"/>
                  </a:cubicBezTo>
                  <a:lnTo>
                    <a:pt x="3088" y="4379"/>
                  </a:lnTo>
                  <a:cubicBezTo>
                    <a:pt x="3088" y="3497"/>
                    <a:pt x="3529" y="2710"/>
                    <a:pt x="4222" y="2300"/>
                  </a:cubicBezTo>
                  <a:lnTo>
                    <a:pt x="5451" y="1513"/>
                  </a:lnTo>
                  <a:cubicBezTo>
                    <a:pt x="4695" y="599"/>
                    <a:pt x="3749" y="0"/>
                    <a:pt x="274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7" name="Google Shape;4967;p64"/>
            <p:cNvSpPr/>
            <p:nvPr/>
          </p:nvSpPr>
          <p:spPr>
            <a:xfrm>
              <a:off x="-17770900" y="3614000"/>
              <a:ext cx="52775" cy="24450"/>
            </a:xfrm>
            <a:custGeom>
              <a:rect b="b" l="l" r="r" t="t"/>
              <a:pathLst>
                <a:path extrusionOk="0" h="978" w="2111">
                  <a:moveTo>
                    <a:pt x="1071" y="0"/>
                  </a:moveTo>
                  <a:cubicBezTo>
                    <a:pt x="756" y="252"/>
                    <a:pt x="378" y="410"/>
                    <a:pt x="0" y="536"/>
                  </a:cubicBezTo>
                  <a:lnTo>
                    <a:pt x="0" y="630"/>
                  </a:lnTo>
                  <a:cubicBezTo>
                    <a:pt x="0" y="851"/>
                    <a:pt x="158" y="977"/>
                    <a:pt x="347" y="977"/>
                  </a:cubicBezTo>
                  <a:lnTo>
                    <a:pt x="1764" y="977"/>
                  </a:lnTo>
                  <a:cubicBezTo>
                    <a:pt x="1953" y="977"/>
                    <a:pt x="2111" y="851"/>
                    <a:pt x="2111" y="630"/>
                  </a:cubicBezTo>
                  <a:lnTo>
                    <a:pt x="2111" y="536"/>
                  </a:lnTo>
                  <a:cubicBezTo>
                    <a:pt x="1733" y="410"/>
                    <a:pt x="1386" y="252"/>
                    <a:pt x="107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8" name="Google Shape;4968;p64"/>
            <p:cNvSpPr/>
            <p:nvPr/>
          </p:nvSpPr>
          <p:spPr>
            <a:xfrm>
              <a:off x="-17878825" y="3334400"/>
              <a:ext cx="74075" cy="74050"/>
            </a:xfrm>
            <a:custGeom>
              <a:rect b="b" l="l" r="r" t="t"/>
              <a:pathLst>
                <a:path extrusionOk="0" h="2962" w="2963">
                  <a:moveTo>
                    <a:pt x="410" y="0"/>
                  </a:moveTo>
                  <a:cubicBezTo>
                    <a:pt x="127" y="0"/>
                    <a:pt x="1" y="284"/>
                    <a:pt x="95" y="536"/>
                  </a:cubicBezTo>
                  <a:lnTo>
                    <a:pt x="1324" y="2962"/>
                  </a:lnTo>
                  <a:cubicBezTo>
                    <a:pt x="1765" y="2174"/>
                    <a:pt x="2301" y="1512"/>
                    <a:pt x="2962" y="945"/>
                  </a:cubicBezTo>
                  <a:cubicBezTo>
                    <a:pt x="2490" y="378"/>
                    <a:pt x="1797" y="0"/>
                    <a:pt x="10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69" name="Google Shape;4969;p64"/>
          <p:cNvGrpSpPr/>
          <p:nvPr/>
        </p:nvGrpSpPr>
        <p:grpSpPr>
          <a:xfrm>
            <a:off x="5524123" y="2425302"/>
            <a:ext cx="283895" cy="283895"/>
            <a:chOff x="-17896150" y="3709300"/>
            <a:chExt cx="305625" cy="305625"/>
          </a:xfrm>
        </p:grpSpPr>
        <p:sp>
          <p:nvSpPr>
            <p:cNvPr id="4970" name="Google Shape;4970;p64"/>
            <p:cNvSpPr/>
            <p:nvPr/>
          </p:nvSpPr>
          <p:spPr>
            <a:xfrm>
              <a:off x="-17896150" y="3709300"/>
              <a:ext cx="54375" cy="77200"/>
            </a:xfrm>
            <a:custGeom>
              <a:rect b="b" l="l" r="r" t="t"/>
              <a:pathLst>
                <a:path extrusionOk="0" h="3088" w="2175">
                  <a:moveTo>
                    <a:pt x="1072" y="0"/>
                  </a:moveTo>
                  <a:cubicBezTo>
                    <a:pt x="473" y="0"/>
                    <a:pt x="1" y="473"/>
                    <a:pt x="1" y="1072"/>
                  </a:cubicBezTo>
                  <a:cubicBezTo>
                    <a:pt x="1" y="1670"/>
                    <a:pt x="473" y="2143"/>
                    <a:pt x="1072" y="2143"/>
                  </a:cubicBezTo>
                  <a:lnTo>
                    <a:pt x="1103" y="2143"/>
                  </a:lnTo>
                  <a:lnTo>
                    <a:pt x="1513" y="3088"/>
                  </a:lnTo>
                  <a:cubicBezTo>
                    <a:pt x="1702" y="3025"/>
                    <a:pt x="1891" y="2930"/>
                    <a:pt x="2080" y="2899"/>
                  </a:cubicBezTo>
                  <a:lnTo>
                    <a:pt x="2175" y="2899"/>
                  </a:lnTo>
                  <a:lnTo>
                    <a:pt x="1765" y="1859"/>
                  </a:lnTo>
                  <a:cubicBezTo>
                    <a:pt x="2017" y="1670"/>
                    <a:pt x="2143" y="1387"/>
                    <a:pt x="2143" y="1072"/>
                  </a:cubicBezTo>
                  <a:cubicBezTo>
                    <a:pt x="2143" y="473"/>
                    <a:pt x="1671" y="0"/>
                    <a:pt x="107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1" name="Google Shape;4971;p64"/>
            <p:cNvSpPr/>
            <p:nvPr/>
          </p:nvSpPr>
          <p:spPr>
            <a:xfrm>
              <a:off x="-17877250" y="3801075"/>
              <a:ext cx="286725" cy="213850"/>
            </a:xfrm>
            <a:custGeom>
              <a:rect b="b" l="l" r="r" t="t"/>
              <a:pathLst>
                <a:path extrusionOk="0" h="8554" w="11469">
                  <a:moveTo>
                    <a:pt x="1765" y="1339"/>
                  </a:moveTo>
                  <a:cubicBezTo>
                    <a:pt x="1954" y="1339"/>
                    <a:pt x="2112" y="1496"/>
                    <a:pt x="2112" y="1717"/>
                  </a:cubicBezTo>
                  <a:cubicBezTo>
                    <a:pt x="2112" y="1906"/>
                    <a:pt x="1954" y="2063"/>
                    <a:pt x="1765" y="2063"/>
                  </a:cubicBezTo>
                  <a:cubicBezTo>
                    <a:pt x="1576" y="2063"/>
                    <a:pt x="1419" y="1906"/>
                    <a:pt x="1419" y="1717"/>
                  </a:cubicBezTo>
                  <a:cubicBezTo>
                    <a:pt x="1419" y="1496"/>
                    <a:pt x="1576" y="1339"/>
                    <a:pt x="1765" y="1339"/>
                  </a:cubicBezTo>
                  <a:close/>
                  <a:moveTo>
                    <a:pt x="1829" y="0"/>
                  </a:moveTo>
                  <a:cubicBezTo>
                    <a:pt x="913" y="0"/>
                    <a:pt x="1" y="710"/>
                    <a:pt x="1" y="1811"/>
                  </a:cubicBezTo>
                  <a:lnTo>
                    <a:pt x="1" y="5308"/>
                  </a:lnTo>
                  <a:cubicBezTo>
                    <a:pt x="1" y="7104"/>
                    <a:pt x="1450" y="8553"/>
                    <a:pt x="3214" y="8553"/>
                  </a:cubicBezTo>
                  <a:lnTo>
                    <a:pt x="11091" y="8553"/>
                  </a:lnTo>
                  <a:cubicBezTo>
                    <a:pt x="11311" y="8553"/>
                    <a:pt x="11469" y="8396"/>
                    <a:pt x="11469" y="8207"/>
                  </a:cubicBezTo>
                  <a:cubicBezTo>
                    <a:pt x="11411" y="8061"/>
                    <a:pt x="11325" y="7566"/>
                    <a:pt x="11338" y="7566"/>
                  </a:cubicBezTo>
                  <a:lnTo>
                    <a:pt x="11338" y="7566"/>
                  </a:lnTo>
                  <a:cubicBezTo>
                    <a:pt x="11338" y="7566"/>
                    <a:pt x="11338" y="7566"/>
                    <a:pt x="11338" y="7566"/>
                  </a:cubicBezTo>
                  <a:lnTo>
                    <a:pt x="11338" y="7566"/>
                  </a:lnTo>
                  <a:cubicBezTo>
                    <a:pt x="11340" y="7574"/>
                    <a:pt x="11341" y="7580"/>
                    <a:pt x="11342" y="7580"/>
                  </a:cubicBezTo>
                  <a:cubicBezTo>
                    <a:pt x="11343" y="7580"/>
                    <a:pt x="11343" y="7579"/>
                    <a:pt x="11343" y="7577"/>
                  </a:cubicBezTo>
                  <a:cubicBezTo>
                    <a:pt x="11333" y="7529"/>
                    <a:pt x="11329" y="7513"/>
                    <a:pt x="11329" y="7513"/>
                  </a:cubicBezTo>
                  <a:lnTo>
                    <a:pt x="11329" y="7513"/>
                  </a:lnTo>
                  <a:cubicBezTo>
                    <a:pt x="11328" y="7513"/>
                    <a:pt x="11330" y="7523"/>
                    <a:pt x="11332" y="7534"/>
                  </a:cubicBezTo>
                  <a:lnTo>
                    <a:pt x="11332" y="7534"/>
                  </a:lnTo>
                  <a:cubicBezTo>
                    <a:pt x="11201" y="7046"/>
                    <a:pt x="10923" y="6591"/>
                    <a:pt x="10555" y="6285"/>
                  </a:cubicBezTo>
                  <a:cubicBezTo>
                    <a:pt x="9893" y="6789"/>
                    <a:pt x="9043" y="7073"/>
                    <a:pt x="8192" y="7073"/>
                  </a:cubicBezTo>
                  <a:cubicBezTo>
                    <a:pt x="7090" y="7073"/>
                    <a:pt x="6050" y="6506"/>
                    <a:pt x="5514" y="5655"/>
                  </a:cubicBezTo>
                  <a:lnTo>
                    <a:pt x="5514" y="5592"/>
                  </a:lnTo>
                  <a:cubicBezTo>
                    <a:pt x="5483" y="5592"/>
                    <a:pt x="5420" y="5655"/>
                    <a:pt x="5388" y="5655"/>
                  </a:cubicBezTo>
                  <a:lnTo>
                    <a:pt x="4632" y="5655"/>
                  </a:lnTo>
                  <a:cubicBezTo>
                    <a:pt x="4065" y="5655"/>
                    <a:pt x="3592" y="5182"/>
                    <a:pt x="3592" y="4584"/>
                  </a:cubicBezTo>
                  <a:lnTo>
                    <a:pt x="3592" y="1748"/>
                  </a:lnTo>
                  <a:cubicBezTo>
                    <a:pt x="3592" y="1433"/>
                    <a:pt x="3498" y="1150"/>
                    <a:pt x="3340" y="929"/>
                  </a:cubicBezTo>
                  <a:cubicBezTo>
                    <a:pt x="2987" y="283"/>
                    <a:pt x="2407" y="0"/>
                    <a:pt x="182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2" name="Google Shape;4972;p64"/>
            <p:cNvSpPr/>
            <p:nvPr/>
          </p:nvSpPr>
          <p:spPr>
            <a:xfrm>
              <a:off x="-17783500" y="3763075"/>
              <a:ext cx="191400" cy="194350"/>
            </a:xfrm>
            <a:custGeom>
              <a:rect b="b" l="l" r="r" t="t"/>
              <a:pathLst>
                <a:path extrusionOk="0" h="7774" w="7656">
                  <a:moveTo>
                    <a:pt x="3368" y="1"/>
                  </a:moveTo>
                  <a:cubicBezTo>
                    <a:pt x="3223" y="1"/>
                    <a:pt x="3077" y="8"/>
                    <a:pt x="2930" y="23"/>
                  </a:cubicBezTo>
                  <a:cubicBezTo>
                    <a:pt x="1764" y="149"/>
                    <a:pt x="693" y="779"/>
                    <a:pt x="0" y="1725"/>
                  </a:cubicBezTo>
                  <a:cubicBezTo>
                    <a:pt x="315" y="2166"/>
                    <a:pt x="504" y="2670"/>
                    <a:pt x="504" y="3237"/>
                  </a:cubicBezTo>
                  <a:lnTo>
                    <a:pt x="504" y="6041"/>
                  </a:lnTo>
                  <a:cubicBezTo>
                    <a:pt x="504" y="6261"/>
                    <a:pt x="662" y="6419"/>
                    <a:pt x="851" y="6419"/>
                  </a:cubicBezTo>
                  <a:lnTo>
                    <a:pt x="1418" y="6419"/>
                  </a:lnTo>
                  <a:cubicBezTo>
                    <a:pt x="1418" y="6419"/>
                    <a:pt x="1418" y="6356"/>
                    <a:pt x="1386" y="6356"/>
                  </a:cubicBezTo>
                  <a:cubicBezTo>
                    <a:pt x="1260" y="6041"/>
                    <a:pt x="1197" y="5694"/>
                    <a:pt x="1197" y="5348"/>
                  </a:cubicBezTo>
                  <a:lnTo>
                    <a:pt x="1197" y="4749"/>
                  </a:lnTo>
                  <a:cubicBezTo>
                    <a:pt x="1197" y="3363"/>
                    <a:pt x="2268" y="2197"/>
                    <a:pt x="3560" y="2166"/>
                  </a:cubicBezTo>
                  <a:cubicBezTo>
                    <a:pt x="3634" y="2159"/>
                    <a:pt x="3707" y="2156"/>
                    <a:pt x="3779" y="2156"/>
                  </a:cubicBezTo>
                  <a:cubicBezTo>
                    <a:pt x="4417" y="2156"/>
                    <a:pt x="4997" y="2403"/>
                    <a:pt x="5450" y="2827"/>
                  </a:cubicBezTo>
                  <a:cubicBezTo>
                    <a:pt x="5986" y="3300"/>
                    <a:pt x="6238" y="3930"/>
                    <a:pt x="6238" y="4623"/>
                  </a:cubicBezTo>
                  <a:lnTo>
                    <a:pt x="6238" y="5001"/>
                  </a:lnTo>
                  <a:cubicBezTo>
                    <a:pt x="6238" y="5789"/>
                    <a:pt x="5639" y="6419"/>
                    <a:pt x="4852" y="6419"/>
                  </a:cubicBezTo>
                  <a:cubicBezTo>
                    <a:pt x="4064" y="6419"/>
                    <a:pt x="3371" y="5789"/>
                    <a:pt x="3371" y="5001"/>
                  </a:cubicBezTo>
                  <a:lnTo>
                    <a:pt x="3371" y="4623"/>
                  </a:lnTo>
                  <a:cubicBezTo>
                    <a:pt x="3371" y="4434"/>
                    <a:pt x="3529" y="4276"/>
                    <a:pt x="3749" y="4276"/>
                  </a:cubicBezTo>
                  <a:cubicBezTo>
                    <a:pt x="3938" y="4276"/>
                    <a:pt x="4096" y="4434"/>
                    <a:pt x="4096" y="4623"/>
                  </a:cubicBezTo>
                  <a:lnTo>
                    <a:pt x="4096" y="5001"/>
                  </a:lnTo>
                  <a:cubicBezTo>
                    <a:pt x="4096" y="5379"/>
                    <a:pt x="4442" y="5694"/>
                    <a:pt x="4852" y="5694"/>
                  </a:cubicBezTo>
                  <a:cubicBezTo>
                    <a:pt x="5230" y="5694"/>
                    <a:pt x="5545" y="5379"/>
                    <a:pt x="5545" y="5001"/>
                  </a:cubicBezTo>
                  <a:lnTo>
                    <a:pt x="5545" y="4623"/>
                  </a:lnTo>
                  <a:cubicBezTo>
                    <a:pt x="5545" y="4119"/>
                    <a:pt x="5356" y="3678"/>
                    <a:pt x="5009" y="3331"/>
                  </a:cubicBezTo>
                  <a:cubicBezTo>
                    <a:pt x="4631" y="2985"/>
                    <a:pt x="4127" y="2827"/>
                    <a:pt x="3655" y="2827"/>
                  </a:cubicBezTo>
                  <a:cubicBezTo>
                    <a:pt x="2709" y="2859"/>
                    <a:pt x="1953" y="3741"/>
                    <a:pt x="1953" y="4717"/>
                  </a:cubicBezTo>
                  <a:lnTo>
                    <a:pt x="1953" y="5316"/>
                  </a:lnTo>
                  <a:cubicBezTo>
                    <a:pt x="1953" y="5946"/>
                    <a:pt x="2205" y="6576"/>
                    <a:pt x="2583" y="6954"/>
                  </a:cubicBezTo>
                  <a:cubicBezTo>
                    <a:pt x="3056" y="7458"/>
                    <a:pt x="3749" y="7773"/>
                    <a:pt x="4474" y="7773"/>
                  </a:cubicBezTo>
                  <a:cubicBezTo>
                    <a:pt x="5104" y="7773"/>
                    <a:pt x="5702" y="7584"/>
                    <a:pt x="6175" y="7269"/>
                  </a:cubicBezTo>
                  <a:cubicBezTo>
                    <a:pt x="7089" y="6734"/>
                    <a:pt x="7656" y="5726"/>
                    <a:pt x="7656" y="4560"/>
                  </a:cubicBezTo>
                  <a:lnTo>
                    <a:pt x="7656" y="4213"/>
                  </a:lnTo>
                  <a:cubicBezTo>
                    <a:pt x="7656" y="3111"/>
                    <a:pt x="7152" y="1914"/>
                    <a:pt x="6238" y="1126"/>
                  </a:cubicBezTo>
                  <a:cubicBezTo>
                    <a:pt x="5461" y="405"/>
                    <a:pt x="4440" y="1"/>
                    <a:pt x="336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3" name="Google Shape;4973;p64"/>
            <p:cNvSpPr/>
            <p:nvPr/>
          </p:nvSpPr>
          <p:spPr>
            <a:xfrm>
              <a:off x="-17825250" y="3710075"/>
              <a:ext cx="54375" cy="76425"/>
            </a:xfrm>
            <a:custGeom>
              <a:rect b="b" l="l" r="r" t="t"/>
              <a:pathLst>
                <a:path extrusionOk="0" h="3057" w="2175">
                  <a:moveTo>
                    <a:pt x="1103" y="1"/>
                  </a:moveTo>
                  <a:cubicBezTo>
                    <a:pt x="504" y="1"/>
                    <a:pt x="32" y="474"/>
                    <a:pt x="32" y="1041"/>
                  </a:cubicBezTo>
                  <a:cubicBezTo>
                    <a:pt x="32" y="1356"/>
                    <a:pt x="189" y="1639"/>
                    <a:pt x="410" y="1828"/>
                  </a:cubicBezTo>
                  <a:lnTo>
                    <a:pt x="0" y="2868"/>
                  </a:lnTo>
                  <a:cubicBezTo>
                    <a:pt x="252" y="2899"/>
                    <a:pt x="473" y="2931"/>
                    <a:pt x="662" y="3057"/>
                  </a:cubicBezTo>
                  <a:lnTo>
                    <a:pt x="1071" y="2112"/>
                  </a:lnTo>
                  <a:lnTo>
                    <a:pt x="1103" y="2112"/>
                  </a:lnTo>
                  <a:cubicBezTo>
                    <a:pt x="1702" y="2112"/>
                    <a:pt x="2174" y="1639"/>
                    <a:pt x="2174" y="1041"/>
                  </a:cubicBezTo>
                  <a:cubicBezTo>
                    <a:pt x="2174" y="474"/>
                    <a:pt x="1702" y="1"/>
                    <a:pt x="110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74" name="Google Shape;4974;p64"/>
          <p:cNvGrpSpPr/>
          <p:nvPr/>
        </p:nvGrpSpPr>
        <p:grpSpPr>
          <a:xfrm>
            <a:off x="5548308" y="2867382"/>
            <a:ext cx="244283" cy="278730"/>
            <a:chOff x="-17878025" y="4082625"/>
            <a:chExt cx="267825" cy="305625"/>
          </a:xfrm>
        </p:grpSpPr>
        <p:sp>
          <p:nvSpPr>
            <p:cNvPr id="4975" name="Google Shape;4975;p64"/>
            <p:cNvSpPr/>
            <p:nvPr/>
          </p:nvSpPr>
          <p:spPr>
            <a:xfrm>
              <a:off x="-17660650" y="4191325"/>
              <a:ext cx="50450" cy="52000"/>
            </a:xfrm>
            <a:custGeom>
              <a:rect b="b" l="l" r="r" t="t"/>
              <a:pathLst>
                <a:path extrusionOk="0" h="2080" w="2018">
                  <a:moveTo>
                    <a:pt x="946" y="0"/>
                  </a:moveTo>
                  <a:cubicBezTo>
                    <a:pt x="599" y="0"/>
                    <a:pt x="284" y="126"/>
                    <a:pt x="1" y="284"/>
                  </a:cubicBezTo>
                  <a:cubicBezTo>
                    <a:pt x="316" y="788"/>
                    <a:pt x="505" y="1418"/>
                    <a:pt x="536" y="2080"/>
                  </a:cubicBezTo>
                  <a:cubicBezTo>
                    <a:pt x="1387" y="1922"/>
                    <a:pt x="2017" y="1229"/>
                    <a:pt x="2017" y="347"/>
                  </a:cubicBezTo>
                  <a:cubicBezTo>
                    <a:pt x="2017" y="158"/>
                    <a:pt x="1860" y="0"/>
                    <a:pt x="163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6" name="Google Shape;4976;p64"/>
            <p:cNvSpPr/>
            <p:nvPr/>
          </p:nvSpPr>
          <p:spPr>
            <a:xfrm>
              <a:off x="-17716575" y="4084200"/>
              <a:ext cx="88250" cy="103200"/>
            </a:xfrm>
            <a:custGeom>
              <a:rect b="b" l="l" r="r" t="t"/>
              <a:pathLst>
                <a:path extrusionOk="0" h="4128" w="3530">
                  <a:moveTo>
                    <a:pt x="3183" y="1"/>
                  </a:moveTo>
                  <a:cubicBezTo>
                    <a:pt x="2994" y="1"/>
                    <a:pt x="2836" y="158"/>
                    <a:pt x="2836" y="347"/>
                  </a:cubicBezTo>
                  <a:lnTo>
                    <a:pt x="2836" y="1040"/>
                  </a:lnTo>
                  <a:cubicBezTo>
                    <a:pt x="2836" y="1261"/>
                    <a:pt x="2679" y="1418"/>
                    <a:pt x="2458" y="1418"/>
                  </a:cubicBezTo>
                  <a:lnTo>
                    <a:pt x="2112" y="1418"/>
                  </a:lnTo>
                  <a:lnTo>
                    <a:pt x="2112" y="1040"/>
                  </a:lnTo>
                  <a:cubicBezTo>
                    <a:pt x="2112" y="851"/>
                    <a:pt x="1954" y="694"/>
                    <a:pt x="1765" y="694"/>
                  </a:cubicBezTo>
                  <a:cubicBezTo>
                    <a:pt x="1576" y="694"/>
                    <a:pt x="1419" y="851"/>
                    <a:pt x="1419" y="1040"/>
                  </a:cubicBezTo>
                  <a:lnTo>
                    <a:pt x="1419" y="2112"/>
                  </a:lnTo>
                  <a:lnTo>
                    <a:pt x="1041" y="2112"/>
                  </a:lnTo>
                  <a:cubicBezTo>
                    <a:pt x="852" y="2112"/>
                    <a:pt x="694" y="1954"/>
                    <a:pt x="694" y="1765"/>
                  </a:cubicBezTo>
                  <a:lnTo>
                    <a:pt x="694" y="1040"/>
                  </a:lnTo>
                  <a:cubicBezTo>
                    <a:pt x="694" y="851"/>
                    <a:pt x="537" y="694"/>
                    <a:pt x="347" y="694"/>
                  </a:cubicBezTo>
                  <a:cubicBezTo>
                    <a:pt x="158" y="694"/>
                    <a:pt x="1" y="851"/>
                    <a:pt x="1" y="1040"/>
                  </a:cubicBezTo>
                  <a:lnTo>
                    <a:pt x="1" y="1765"/>
                  </a:lnTo>
                  <a:cubicBezTo>
                    <a:pt x="1" y="2364"/>
                    <a:pt x="474" y="2836"/>
                    <a:pt x="1041" y="2836"/>
                  </a:cubicBezTo>
                  <a:lnTo>
                    <a:pt x="1419" y="2836"/>
                  </a:lnTo>
                  <a:lnTo>
                    <a:pt x="1419" y="3466"/>
                  </a:lnTo>
                  <a:cubicBezTo>
                    <a:pt x="1419" y="3498"/>
                    <a:pt x="1356" y="3529"/>
                    <a:pt x="1356" y="3624"/>
                  </a:cubicBezTo>
                  <a:cubicBezTo>
                    <a:pt x="1576" y="3781"/>
                    <a:pt x="1734" y="3939"/>
                    <a:pt x="1923" y="4128"/>
                  </a:cubicBezTo>
                  <a:cubicBezTo>
                    <a:pt x="2049" y="3939"/>
                    <a:pt x="2143" y="3718"/>
                    <a:pt x="2143" y="3498"/>
                  </a:cubicBezTo>
                  <a:lnTo>
                    <a:pt x="2143" y="2112"/>
                  </a:lnTo>
                  <a:lnTo>
                    <a:pt x="2521" y="2112"/>
                  </a:lnTo>
                  <a:cubicBezTo>
                    <a:pt x="3057" y="2112"/>
                    <a:pt x="3529" y="1639"/>
                    <a:pt x="3529" y="1040"/>
                  </a:cubicBezTo>
                  <a:lnTo>
                    <a:pt x="3529" y="347"/>
                  </a:lnTo>
                  <a:cubicBezTo>
                    <a:pt x="3529" y="158"/>
                    <a:pt x="3372" y="1"/>
                    <a:pt x="318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7" name="Google Shape;4977;p64"/>
            <p:cNvSpPr/>
            <p:nvPr/>
          </p:nvSpPr>
          <p:spPr>
            <a:xfrm>
              <a:off x="-17860700" y="4082625"/>
              <a:ext cx="90600" cy="104000"/>
            </a:xfrm>
            <a:custGeom>
              <a:rect b="b" l="l" r="r" t="t"/>
              <a:pathLst>
                <a:path extrusionOk="0" h="4160" w="3624">
                  <a:moveTo>
                    <a:pt x="442" y="1"/>
                  </a:moveTo>
                  <a:cubicBezTo>
                    <a:pt x="253" y="1"/>
                    <a:pt x="95" y="158"/>
                    <a:pt x="95" y="379"/>
                  </a:cubicBezTo>
                  <a:lnTo>
                    <a:pt x="95" y="1072"/>
                  </a:lnTo>
                  <a:cubicBezTo>
                    <a:pt x="1" y="1702"/>
                    <a:pt x="505" y="2175"/>
                    <a:pt x="1103" y="2175"/>
                  </a:cubicBezTo>
                  <a:lnTo>
                    <a:pt x="1450" y="2175"/>
                  </a:lnTo>
                  <a:lnTo>
                    <a:pt x="1450" y="3529"/>
                  </a:lnTo>
                  <a:cubicBezTo>
                    <a:pt x="1450" y="3750"/>
                    <a:pt x="1544" y="4002"/>
                    <a:pt x="1702" y="4159"/>
                  </a:cubicBezTo>
                  <a:cubicBezTo>
                    <a:pt x="1859" y="3939"/>
                    <a:pt x="2048" y="3781"/>
                    <a:pt x="2237" y="3624"/>
                  </a:cubicBezTo>
                  <a:cubicBezTo>
                    <a:pt x="2206" y="3592"/>
                    <a:pt x="2206" y="3561"/>
                    <a:pt x="2206" y="3466"/>
                  </a:cubicBezTo>
                  <a:lnTo>
                    <a:pt x="2206" y="2836"/>
                  </a:lnTo>
                  <a:lnTo>
                    <a:pt x="2584" y="2836"/>
                  </a:lnTo>
                  <a:cubicBezTo>
                    <a:pt x="3151" y="2836"/>
                    <a:pt x="3624" y="2364"/>
                    <a:pt x="3624" y="1797"/>
                  </a:cubicBezTo>
                  <a:lnTo>
                    <a:pt x="3624" y="1072"/>
                  </a:lnTo>
                  <a:cubicBezTo>
                    <a:pt x="3624" y="883"/>
                    <a:pt x="3466" y="725"/>
                    <a:pt x="3277" y="725"/>
                  </a:cubicBezTo>
                  <a:cubicBezTo>
                    <a:pt x="3088" y="725"/>
                    <a:pt x="2930" y="883"/>
                    <a:pt x="2930" y="1072"/>
                  </a:cubicBezTo>
                  <a:lnTo>
                    <a:pt x="2930" y="1797"/>
                  </a:lnTo>
                  <a:cubicBezTo>
                    <a:pt x="2930" y="1986"/>
                    <a:pt x="2773" y="2143"/>
                    <a:pt x="2552" y="2143"/>
                  </a:cubicBezTo>
                  <a:lnTo>
                    <a:pt x="2206" y="2143"/>
                  </a:lnTo>
                  <a:lnTo>
                    <a:pt x="2206" y="1072"/>
                  </a:lnTo>
                  <a:cubicBezTo>
                    <a:pt x="2206" y="883"/>
                    <a:pt x="2048" y="725"/>
                    <a:pt x="1859" y="725"/>
                  </a:cubicBezTo>
                  <a:cubicBezTo>
                    <a:pt x="1670" y="725"/>
                    <a:pt x="1513" y="883"/>
                    <a:pt x="1513" y="1072"/>
                  </a:cubicBezTo>
                  <a:lnTo>
                    <a:pt x="1513" y="1418"/>
                  </a:lnTo>
                  <a:lnTo>
                    <a:pt x="1135" y="1418"/>
                  </a:lnTo>
                  <a:cubicBezTo>
                    <a:pt x="946" y="1418"/>
                    <a:pt x="788" y="1261"/>
                    <a:pt x="788" y="1072"/>
                  </a:cubicBezTo>
                  <a:lnTo>
                    <a:pt x="788" y="379"/>
                  </a:lnTo>
                  <a:cubicBezTo>
                    <a:pt x="788" y="158"/>
                    <a:pt x="631" y="1"/>
                    <a:pt x="44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8" name="Google Shape;4978;p64"/>
            <p:cNvSpPr/>
            <p:nvPr/>
          </p:nvSpPr>
          <p:spPr>
            <a:xfrm>
              <a:off x="-17752000" y="4281300"/>
              <a:ext cx="16550" cy="16375"/>
            </a:xfrm>
            <a:custGeom>
              <a:rect b="b" l="l" r="r" t="t"/>
              <a:pathLst>
                <a:path extrusionOk="0" h="655" w="662">
                  <a:moveTo>
                    <a:pt x="319" y="1"/>
                  </a:moveTo>
                  <a:cubicBezTo>
                    <a:pt x="173" y="1"/>
                    <a:pt x="32" y="72"/>
                    <a:pt x="0" y="213"/>
                  </a:cubicBezTo>
                  <a:lnTo>
                    <a:pt x="347" y="655"/>
                  </a:lnTo>
                  <a:lnTo>
                    <a:pt x="662" y="213"/>
                  </a:lnTo>
                  <a:cubicBezTo>
                    <a:pt x="615" y="72"/>
                    <a:pt x="465" y="1"/>
                    <a:pt x="31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9" name="Google Shape;4979;p64"/>
            <p:cNvSpPr/>
            <p:nvPr/>
          </p:nvSpPr>
          <p:spPr>
            <a:xfrm>
              <a:off x="-17825250" y="4173200"/>
              <a:ext cx="161475" cy="161500"/>
            </a:xfrm>
            <a:custGeom>
              <a:rect b="b" l="l" r="r" t="t"/>
              <a:pathLst>
                <a:path extrusionOk="0" h="6460" w="6459">
                  <a:moveTo>
                    <a:pt x="1828" y="2175"/>
                  </a:moveTo>
                  <a:cubicBezTo>
                    <a:pt x="2017" y="2175"/>
                    <a:pt x="2174" y="2332"/>
                    <a:pt x="2174" y="2521"/>
                  </a:cubicBezTo>
                  <a:cubicBezTo>
                    <a:pt x="2174" y="2742"/>
                    <a:pt x="2017" y="2899"/>
                    <a:pt x="1828" y="2899"/>
                  </a:cubicBezTo>
                  <a:cubicBezTo>
                    <a:pt x="1607" y="2899"/>
                    <a:pt x="1449" y="2742"/>
                    <a:pt x="1449" y="2521"/>
                  </a:cubicBezTo>
                  <a:cubicBezTo>
                    <a:pt x="1449" y="2332"/>
                    <a:pt x="1607" y="2175"/>
                    <a:pt x="1828" y="2175"/>
                  </a:cubicBezTo>
                  <a:close/>
                  <a:moveTo>
                    <a:pt x="4663" y="2175"/>
                  </a:moveTo>
                  <a:cubicBezTo>
                    <a:pt x="4852" y="2175"/>
                    <a:pt x="5010" y="2332"/>
                    <a:pt x="5010" y="2521"/>
                  </a:cubicBezTo>
                  <a:cubicBezTo>
                    <a:pt x="5041" y="2742"/>
                    <a:pt x="4852" y="2899"/>
                    <a:pt x="4663" y="2899"/>
                  </a:cubicBezTo>
                  <a:cubicBezTo>
                    <a:pt x="4442" y="2899"/>
                    <a:pt x="4285" y="2742"/>
                    <a:pt x="4285" y="2521"/>
                  </a:cubicBezTo>
                  <a:cubicBezTo>
                    <a:pt x="4285" y="2332"/>
                    <a:pt x="4442" y="2175"/>
                    <a:pt x="4663" y="2175"/>
                  </a:cubicBezTo>
                  <a:close/>
                  <a:moveTo>
                    <a:pt x="3245" y="1"/>
                  </a:moveTo>
                  <a:cubicBezTo>
                    <a:pt x="1260" y="1"/>
                    <a:pt x="0" y="1229"/>
                    <a:pt x="0" y="3246"/>
                  </a:cubicBezTo>
                  <a:cubicBezTo>
                    <a:pt x="0" y="4348"/>
                    <a:pt x="410" y="5546"/>
                    <a:pt x="1040" y="6459"/>
                  </a:cubicBezTo>
                  <a:lnTo>
                    <a:pt x="1229" y="5325"/>
                  </a:lnTo>
                  <a:cubicBezTo>
                    <a:pt x="1386" y="4348"/>
                    <a:pt x="2237" y="3624"/>
                    <a:pt x="3245" y="3624"/>
                  </a:cubicBezTo>
                  <a:cubicBezTo>
                    <a:pt x="4222" y="3624"/>
                    <a:pt x="5073" y="4348"/>
                    <a:pt x="5230" y="5325"/>
                  </a:cubicBezTo>
                  <a:lnTo>
                    <a:pt x="5451" y="6459"/>
                  </a:lnTo>
                  <a:cubicBezTo>
                    <a:pt x="6081" y="5546"/>
                    <a:pt x="6459" y="4348"/>
                    <a:pt x="6459" y="3246"/>
                  </a:cubicBezTo>
                  <a:cubicBezTo>
                    <a:pt x="6459" y="1229"/>
                    <a:pt x="5230" y="1"/>
                    <a:pt x="324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0" name="Google Shape;4980;p64"/>
            <p:cNvSpPr/>
            <p:nvPr/>
          </p:nvSpPr>
          <p:spPr>
            <a:xfrm>
              <a:off x="-17787450" y="4293725"/>
              <a:ext cx="84300" cy="94525"/>
            </a:xfrm>
            <a:custGeom>
              <a:rect b="b" l="l" r="r" t="t"/>
              <a:pathLst>
                <a:path extrusionOk="0" h="3781" w="3372">
                  <a:moveTo>
                    <a:pt x="662" y="0"/>
                  </a:moveTo>
                  <a:cubicBezTo>
                    <a:pt x="536" y="158"/>
                    <a:pt x="442" y="378"/>
                    <a:pt x="379" y="599"/>
                  </a:cubicBezTo>
                  <a:lnTo>
                    <a:pt x="32" y="2741"/>
                  </a:lnTo>
                  <a:cubicBezTo>
                    <a:pt x="0" y="2961"/>
                    <a:pt x="63" y="3182"/>
                    <a:pt x="221" y="3308"/>
                  </a:cubicBezTo>
                  <a:cubicBezTo>
                    <a:pt x="631" y="3623"/>
                    <a:pt x="1072" y="3781"/>
                    <a:pt x="1544" y="3781"/>
                  </a:cubicBezTo>
                  <a:lnTo>
                    <a:pt x="1859" y="3781"/>
                  </a:lnTo>
                  <a:cubicBezTo>
                    <a:pt x="2332" y="3781"/>
                    <a:pt x="2804" y="3623"/>
                    <a:pt x="3182" y="3308"/>
                  </a:cubicBezTo>
                  <a:cubicBezTo>
                    <a:pt x="3340" y="3182"/>
                    <a:pt x="3372" y="2993"/>
                    <a:pt x="3372" y="2772"/>
                  </a:cubicBezTo>
                  <a:lnTo>
                    <a:pt x="3025" y="630"/>
                  </a:lnTo>
                  <a:cubicBezTo>
                    <a:pt x="3025" y="347"/>
                    <a:pt x="2899" y="158"/>
                    <a:pt x="2773" y="0"/>
                  </a:cubicBezTo>
                  <a:cubicBezTo>
                    <a:pt x="2773" y="32"/>
                    <a:pt x="2741" y="32"/>
                    <a:pt x="2741" y="63"/>
                  </a:cubicBezTo>
                  <a:lnTo>
                    <a:pt x="2111" y="851"/>
                  </a:lnTo>
                  <a:lnTo>
                    <a:pt x="2111" y="1134"/>
                  </a:lnTo>
                  <a:lnTo>
                    <a:pt x="2710" y="1733"/>
                  </a:lnTo>
                  <a:cubicBezTo>
                    <a:pt x="2867" y="1890"/>
                    <a:pt x="2867" y="2079"/>
                    <a:pt x="2710" y="2237"/>
                  </a:cubicBezTo>
                  <a:cubicBezTo>
                    <a:pt x="2631" y="2316"/>
                    <a:pt x="2545" y="2355"/>
                    <a:pt x="2458" y="2355"/>
                  </a:cubicBezTo>
                  <a:cubicBezTo>
                    <a:pt x="2371" y="2355"/>
                    <a:pt x="2285" y="2316"/>
                    <a:pt x="2206" y="2237"/>
                  </a:cubicBezTo>
                  <a:lnTo>
                    <a:pt x="1733" y="1764"/>
                  </a:lnTo>
                  <a:lnTo>
                    <a:pt x="1261" y="2237"/>
                  </a:lnTo>
                  <a:cubicBezTo>
                    <a:pt x="1182" y="2316"/>
                    <a:pt x="1087" y="2355"/>
                    <a:pt x="997" y="2355"/>
                  </a:cubicBezTo>
                  <a:cubicBezTo>
                    <a:pt x="906" y="2355"/>
                    <a:pt x="820" y="2316"/>
                    <a:pt x="757" y="2237"/>
                  </a:cubicBezTo>
                  <a:cubicBezTo>
                    <a:pt x="568" y="2079"/>
                    <a:pt x="568" y="1890"/>
                    <a:pt x="757" y="1733"/>
                  </a:cubicBezTo>
                  <a:lnTo>
                    <a:pt x="1324" y="1134"/>
                  </a:lnTo>
                  <a:lnTo>
                    <a:pt x="1324" y="851"/>
                  </a:lnTo>
                  <a:lnTo>
                    <a:pt x="694" y="63"/>
                  </a:lnTo>
                  <a:cubicBezTo>
                    <a:pt x="694" y="32"/>
                    <a:pt x="662" y="32"/>
                    <a:pt x="66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1" name="Google Shape;4981;p64"/>
            <p:cNvSpPr/>
            <p:nvPr/>
          </p:nvSpPr>
          <p:spPr>
            <a:xfrm>
              <a:off x="-17878025" y="4191325"/>
              <a:ext cx="49650" cy="52000"/>
            </a:xfrm>
            <a:custGeom>
              <a:rect b="b" l="l" r="r" t="t"/>
              <a:pathLst>
                <a:path extrusionOk="0" h="2080" w="1986">
                  <a:moveTo>
                    <a:pt x="347" y="0"/>
                  </a:moveTo>
                  <a:cubicBezTo>
                    <a:pt x="158" y="0"/>
                    <a:pt x="0" y="158"/>
                    <a:pt x="0" y="347"/>
                  </a:cubicBezTo>
                  <a:cubicBezTo>
                    <a:pt x="0" y="1229"/>
                    <a:pt x="631" y="1954"/>
                    <a:pt x="1450" y="2080"/>
                  </a:cubicBezTo>
                  <a:cubicBezTo>
                    <a:pt x="1481" y="1355"/>
                    <a:pt x="1670" y="788"/>
                    <a:pt x="1985" y="252"/>
                  </a:cubicBezTo>
                  <a:cubicBezTo>
                    <a:pt x="1733" y="95"/>
                    <a:pt x="1418" y="0"/>
                    <a:pt x="104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82" name="Google Shape;4982;p64"/>
          <p:cNvGrpSpPr/>
          <p:nvPr/>
        </p:nvGrpSpPr>
        <p:grpSpPr>
          <a:xfrm>
            <a:off x="1142238" y="2448380"/>
            <a:ext cx="278054" cy="261493"/>
            <a:chOff x="-16044450" y="3317850"/>
            <a:chExt cx="304850" cy="286725"/>
          </a:xfrm>
        </p:grpSpPr>
        <p:sp>
          <p:nvSpPr>
            <p:cNvPr id="4983" name="Google Shape;4983;p64"/>
            <p:cNvSpPr/>
            <p:nvPr/>
          </p:nvSpPr>
          <p:spPr>
            <a:xfrm>
              <a:off x="-15873525" y="3317850"/>
              <a:ext cx="133925" cy="115025"/>
            </a:xfrm>
            <a:custGeom>
              <a:rect b="b" l="l" r="r" t="t"/>
              <a:pathLst>
                <a:path extrusionOk="0" h="4601" w="5357">
                  <a:moveTo>
                    <a:pt x="2458" y="1"/>
                  </a:moveTo>
                  <a:cubicBezTo>
                    <a:pt x="1418" y="1"/>
                    <a:pt x="473" y="599"/>
                    <a:pt x="1" y="1513"/>
                  </a:cubicBezTo>
                  <a:cubicBezTo>
                    <a:pt x="1670" y="1765"/>
                    <a:pt x="3088" y="3025"/>
                    <a:pt x="3876" y="4600"/>
                  </a:cubicBezTo>
                  <a:cubicBezTo>
                    <a:pt x="3939" y="4159"/>
                    <a:pt x="3876" y="3718"/>
                    <a:pt x="3718" y="3277"/>
                  </a:cubicBezTo>
                  <a:lnTo>
                    <a:pt x="3718" y="3277"/>
                  </a:lnTo>
                  <a:cubicBezTo>
                    <a:pt x="4002" y="3466"/>
                    <a:pt x="4254" y="3750"/>
                    <a:pt x="4443" y="4096"/>
                  </a:cubicBezTo>
                  <a:cubicBezTo>
                    <a:pt x="4506" y="4222"/>
                    <a:pt x="4632" y="4285"/>
                    <a:pt x="4758" y="4285"/>
                  </a:cubicBezTo>
                  <a:cubicBezTo>
                    <a:pt x="4884" y="4285"/>
                    <a:pt x="5010" y="4222"/>
                    <a:pt x="5073" y="4096"/>
                  </a:cubicBezTo>
                  <a:cubicBezTo>
                    <a:pt x="5262" y="3718"/>
                    <a:pt x="5356" y="3309"/>
                    <a:pt x="5356" y="2868"/>
                  </a:cubicBezTo>
                  <a:cubicBezTo>
                    <a:pt x="5293" y="1292"/>
                    <a:pt x="4033" y="1"/>
                    <a:pt x="245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4" name="Google Shape;4984;p64"/>
            <p:cNvSpPr/>
            <p:nvPr/>
          </p:nvSpPr>
          <p:spPr>
            <a:xfrm>
              <a:off x="-15915275" y="3459625"/>
              <a:ext cx="44125" cy="54375"/>
            </a:xfrm>
            <a:custGeom>
              <a:rect b="b" l="l" r="r" t="t"/>
              <a:pathLst>
                <a:path extrusionOk="0" h="2175" w="1765">
                  <a:moveTo>
                    <a:pt x="883" y="0"/>
                  </a:moveTo>
                  <a:cubicBezTo>
                    <a:pt x="631" y="0"/>
                    <a:pt x="410" y="158"/>
                    <a:pt x="316" y="441"/>
                  </a:cubicBezTo>
                  <a:lnTo>
                    <a:pt x="32" y="1450"/>
                  </a:lnTo>
                  <a:cubicBezTo>
                    <a:pt x="1" y="1859"/>
                    <a:pt x="284" y="2174"/>
                    <a:pt x="631" y="2174"/>
                  </a:cubicBezTo>
                  <a:lnTo>
                    <a:pt x="1135" y="2174"/>
                  </a:lnTo>
                  <a:cubicBezTo>
                    <a:pt x="1513" y="2174"/>
                    <a:pt x="1765" y="1828"/>
                    <a:pt x="1702" y="1450"/>
                  </a:cubicBezTo>
                  <a:lnTo>
                    <a:pt x="1419" y="441"/>
                  </a:lnTo>
                  <a:cubicBezTo>
                    <a:pt x="1355" y="189"/>
                    <a:pt x="1135" y="0"/>
                    <a:pt x="88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5" name="Google Shape;4985;p64"/>
            <p:cNvSpPr/>
            <p:nvPr/>
          </p:nvSpPr>
          <p:spPr>
            <a:xfrm>
              <a:off x="-16009000" y="3372200"/>
              <a:ext cx="232375" cy="232375"/>
            </a:xfrm>
            <a:custGeom>
              <a:rect b="b" l="l" r="r" t="t"/>
              <a:pathLst>
                <a:path extrusionOk="0" h="9295" w="9295">
                  <a:moveTo>
                    <a:pt x="2490" y="3592"/>
                  </a:moveTo>
                  <a:cubicBezTo>
                    <a:pt x="2679" y="3592"/>
                    <a:pt x="2836" y="3749"/>
                    <a:pt x="2836" y="3938"/>
                  </a:cubicBezTo>
                  <a:cubicBezTo>
                    <a:pt x="2836" y="4128"/>
                    <a:pt x="2679" y="4285"/>
                    <a:pt x="2490" y="4285"/>
                  </a:cubicBezTo>
                  <a:cubicBezTo>
                    <a:pt x="2301" y="4285"/>
                    <a:pt x="2143" y="4128"/>
                    <a:pt x="2143" y="3938"/>
                  </a:cubicBezTo>
                  <a:cubicBezTo>
                    <a:pt x="2143" y="3749"/>
                    <a:pt x="2301" y="3592"/>
                    <a:pt x="2490" y="3592"/>
                  </a:cubicBezTo>
                  <a:close/>
                  <a:moveTo>
                    <a:pt x="6774" y="3592"/>
                  </a:moveTo>
                  <a:cubicBezTo>
                    <a:pt x="6995" y="3592"/>
                    <a:pt x="7152" y="3749"/>
                    <a:pt x="7152" y="3938"/>
                  </a:cubicBezTo>
                  <a:cubicBezTo>
                    <a:pt x="7152" y="4128"/>
                    <a:pt x="6995" y="4285"/>
                    <a:pt x="6774" y="4285"/>
                  </a:cubicBezTo>
                  <a:cubicBezTo>
                    <a:pt x="6585" y="4285"/>
                    <a:pt x="6428" y="4128"/>
                    <a:pt x="6428" y="3938"/>
                  </a:cubicBezTo>
                  <a:cubicBezTo>
                    <a:pt x="6428" y="3749"/>
                    <a:pt x="6585" y="3592"/>
                    <a:pt x="6774" y="3592"/>
                  </a:cubicBezTo>
                  <a:close/>
                  <a:moveTo>
                    <a:pt x="4663" y="2867"/>
                  </a:moveTo>
                  <a:cubicBezTo>
                    <a:pt x="5262" y="2867"/>
                    <a:pt x="5766" y="3277"/>
                    <a:pt x="5892" y="3812"/>
                  </a:cubicBezTo>
                  <a:lnTo>
                    <a:pt x="6144" y="4852"/>
                  </a:lnTo>
                  <a:cubicBezTo>
                    <a:pt x="6365" y="5640"/>
                    <a:pt x="5766" y="6427"/>
                    <a:pt x="4947" y="6427"/>
                  </a:cubicBezTo>
                  <a:lnTo>
                    <a:pt x="4411" y="6427"/>
                  </a:lnTo>
                  <a:cubicBezTo>
                    <a:pt x="3561" y="6427"/>
                    <a:pt x="2962" y="5640"/>
                    <a:pt x="3151" y="4852"/>
                  </a:cubicBezTo>
                  <a:lnTo>
                    <a:pt x="3435" y="3812"/>
                  </a:lnTo>
                  <a:cubicBezTo>
                    <a:pt x="3592" y="3277"/>
                    <a:pt x="4065" y="2867"/>
                    <a:pt x="4663" y="2867"/>
                  </a:cubicBezTo>
                  <a:close/>
                  <a:moveTo>
                    <a:pt x="6090" y="6899"/>
                  </a:moveTo>
                  <a:cubicBezTo>
                    <a:pt x="6239" y="6899"/>
                    <a:pt x="6379" y="7007"/>
                    <a:pt x="6428" y="7152"/>
                  </a:cubicBezTo>
                  <a:cubicBezTo>
                    <a:pt x="6459" y="7373"/>
                    <a:pt x="6396" y="7562"/>
                    <a:pt x="6207" y="7593"/>
                  </a:cubicBezTo>
                  <a:cubicBezTo>
                    <a:pt x="5640" y="7782"/>
                    <a:pt x="5041" y="7845"/>
                    <a:pt x="4663" y="7845"/>
                  </a:cubicBezTo>
                  <a:cubicBezTo>
                    <a:pt x="4254" y="7845"/>
                    <a:pt x="3687" y="7782"/>
                    <a:pt x="3120" y="7593"/>
                  </a:cubicBezTo>
                  <a:cubicBezTo>
                    <a:pt x="2931" y="7530"/>
                    <a:pt x="2836" y="7310"/>
                    <a:pt x="2899" y="7152"/>
                  </a:cubicBezTo>
                  <a:cubicBezTo>
                    <a:pt x="2952" y="6994"/>
                    <a:pt x="3093" y="6924"/>
                    <a:pt x="3267" y="6924"/>
                  </a:cubicBezTo>
                  <a:cubicBezTo>
                    <a:pt x="3301" y="6924"/>
                    <a:pt x="3336" y="6926"/>
                    <a:pt x="3372" y="6931"/>
                  </a:cubicBezTo>
                  <a:cubicBezTo>
                    <a:pt x="3844" y="7089"/>
                    <a:pt x="4348" y="7120"/>
                    <a:pt x="4663" y="7120"/>
                  </a:cubicBezTo>
                  <a:cubicBezTo>
                    <a:pt x="4978" y="7120"/>
                    <a:pt x="5483" y="7089"/>
                    <a:pt x="5955" y="6931"/>
                  </a:cubicBezTo>
                  <a:cubicBezTo>
                    <a:pt x="5999" y="6909"/>
                    <a:pt x="6045" y="6899"/>
                    <a:pt x="6090" y="6899"/>
                  </a:cubicBezTo>
                  <a:close/>
                  <a:moveTo>
                    <a:pt x="4663" y="0"/>
                  </a:moveTo>
                  <a:cubicBezTo>
                    <a:pt x="2049" y="0"/>
                    <a:pt x="1" y="2867"/>
                    <a:pt x="1" y="5356"/>
                  </a:cubicBezTo>
                  <a:cubicBezTo>
                    <a:pt x="1" y="7751"/>
                    <a:pt x="1828" y="9294"/>
                    <a:pt x="4663" y="9294"/>
                  </a:cubicBezTo>
                  <a:cubicBezTo>
                    <a:pt x="7499" y="9294"/>
                    <a:pt x="9295" y="7751"/>
                    <a:pt x="9295" y="5356"/>
                  </a:cubicBezTo>
                  <a:cubicBezTo>
                    <a:pt x="9263" y="2867"/>
                    <a:pt x="7247" y="0"/>
                    <a:pt x="466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6" name="Google Shape;4986;p64"/>
            <p:cNvSpPr/>
            <p:nvPr/>
          </p:nvSpPr>
          <p:spPr>
            <a:xfrm>
              <a:off x="-16044450" y="3317850"/>
              <a:ext cx="133150" cy="115025"/>
            </a:xfrm>
            <a:custGeom>
              <a:rect b="b" l="l" r="r" t="t"/>
              <a:pathLst>
                <a:path extrusionOk="0" h="4601" w="5326">
                  <a:moveTo>
                    <a:pt x="2836" y="1"/>
                  </a:moveTo>
                  <a:cubicBezTo>
                    <a:pt x="1261" y="1"/>
                    <a:pt x="1" y="1292"/>
                    <a:pt x="1" y="2836"/>
                  </a:cubicBezTo>
                  <a:cubicBezTo>
                    <a:pt x="1" y="3277"/>
                    <a:pt x="95" y="3655"/>
                    <a:pt x="285" y="4065"/>
                  </a:cubicBezTo>
                  <a:cubicBezTo>
                    <a:pt x="348" y="4206"/>
                    <a:pt x="474" y="4277"/>
                    <a:pt x="600" y="4277"/>
                  </a:cubicBezTo>
                  <a:cubicBezTo>
                    <a:pt x="726" y="4277"/>
                    <a:pt x="852" y="4206"/>
                    <a:pt x="915" y="4065"/>
                  </a:cubicBezTo>
                  <a:cubicBezTo>
                    <a:pt x="1072" y="3718"/>
                    <a:pt x="1324" y="3435"/>
                    <a:pt x="1639" y="3246"/>
                  </a:cubicBezTo>
                  <a:lnTo>
                    <a:pt x="1639" y="3246"/>
                  </a:lnTo>
                  <a:cubicBezTo>
                    <a:pt x="1419" y="3718"/>
                    <a:pt x="1387" y="4128"/>
                    <a:pt x="1419" y="4600"/>
                  </a:cubicBezTo>
                  <a:cubicBezTo>
                    <a:pt x="2206" y="3025"/>
                    <a:pt x="3624" y="1765"/>
                    <a:pt x="5325" y="1513"/>
                  </a:cubicBezTo>
                  <a:cubicBezTo>
                    <a:pt x="4853" y="599"/>
                    <a:pt x="3908" y="1"/>
                    <a:pt x="283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987" name="Google Shape;4987;p64"/>
          <p:cNvSpPr/>
          <p:nvPr/>
        </p:nvSpPr>
        <p:spPr>
          <a:xfrm>
            <a:off x="720158" y="2867343"/>
            <a:ext cx="276617" cy="278023"/>
          </a:xfrm>
          <a:custGeom>
            <a:rect b="b" l="l" r="r" t="t"/>
            <a:pathLst>
              <a:path extrusionOk="0" h="12194" w="12131">
                <a:moveTo>
                  <a:pt x="5798" y="1639"/>
                </a:moveTo>
                <a:lnTo>
                  <a:pt x="5798" y="2395"/>
                </a:lnTo>
                <a:lnTo>
                  <a:pt x="3782" y="3214"/>
                </a:lnTo>
                <a:lnTo>
                  <a:pt x="3214" y="2679"/>
                </a:lnTo>
                <a:lnTo>
                  <a:pt x="5798" y="1639"/>
                </a:lnTo>
                <a:close/>
                <a:moveTo>
                  <a:pt x="6491" y="1639"/>
                </a:moveTo>
                <a:lnTo>
                  <a:pt x="9043" y="2679"/>
                </a:lnTo>
                <a:lnTo>
                  <a:pt x="8507" y="3214"/>
                </a:lnTo>
                <a:lnTo>
                  <a:pt x="6491" y="2395"/>
                </a:lnTo>
                <a:lnTo>
                  <a:pt x="6491" y="1639"/>
                </a:lnTo>
                <a:close/>
                <a:moveTo>
                  <a:pt x="5798" y="3151"/>
                </a:moveTo>
                <a:lnTo>
                  <a:pt x="5798" y="3939"/>
                </a:lnTo>
                <a:lnTo>
                  <a:pt x="4853" y="4285"/>
                </a:lnTo>
                <a:lnTo>
                  <a:pt x="4286" y="3718"/>
                </a:lnTo>
                <a:lnTo>
                  <a:pt x="5798" y="3151"/>
                </a:lnTo>
                <a:close/>
                <a:moveTo>
                  <a:pt x="6491" y="3183"/>
                </a:moveTo>
                <a:lnTo>
                  <a:pt x="8003" y="3781"/>
                </a:lnTo>
                <a:lnTo>
                  <a:pt x="7436" y="4317"/>
                </a:lnTo>
                <a:lnTo>
                  <a:pt x="6491" y="3970"/>
                </a:lnTo>
                <a:lnTo>
                  <a:pt x="6491" y="3183"/>
                </a:lnTo>
                <a:close/>
                <a:moveTo>
                  <a:pt x="5798" y="4695"/>
                </a:moveTo>
                <a:lnTo>
                  <a:pt x="5798" y="5231"/>
                </a:lnTo>
                <a:lnTo>
                  <a:pt x="5388" y="4853"/>
                </a:lnTo>
                <a:lnTo>
                  <a:pt x="5798" y="4695"/>
                </a:lnTo>
                <a:close/>
                <a:moveTo>
                  <a:pt x="6491" y="4727"/>
                </a:moveTo>
                <a:lnTo>
                  <a:pt x="6901" y="4884"/>
                </a:lnTo>
                <a:lnTo>
                  <a:pt x="6491" y="5262"/>
                </a:lnTo>
                <a:lnTo>
                  <a:pt x="6491" y="4727"/>
                </a:lnTo>
                <a:close/>
                <a:moveTo>
                  <a:pt x="2679" y="3183"/>
                </a:moveTo>
                <a:lnTo>
                  <a:pt x="3214" y="3718"/>
                </a:lnTo>
                <a:lnTo>
                  <a:pt x="2395" y="5735"/>
                </a:lnTo>
                <a:lnTo>
                  <a:pt x="1608" y="5735"/>
                </a:lnTo>
                <a:lnTo>
                  <a:pt x="2679" y="3183"/>
                </a:lnTo>
                <a:close/>
                <a:moveTo>
                  <a:pt x="3782" y="4254"/>
                </a:moveTo>
                <a:lnTo>
                  <a:pt x="4317" y="4790"/>
                </a:lnTo>
                <a:lnTo>
                  <a:pt x="3971" y="5735"/>
                </a:lnTo>
                <a:lnTo>
                  <a:pt x="3183" y="5735"/>
                </a:lnTo>
                <a:lnTo>
                  <a:pt x="3782" y="4254"/>
                </a:lnTo>
                <a:close/>
                <a:moveTo>
                  <a:pt x="4884" y="5357"/>
                </a:moveTo>
                <a:lnTo>
                  <a:pt x="5262" y="5735"/>
                </a:lnTo>
                <a:lnTo>
                  <a:pt x="4727" y="5735"/>
                </a:lnTo>
                <a:lnTo>
                  <a:pt x="4884" y="5357"/>
                </a:lnTo>
                <a:close/>
                <a:moveTo>
                  <a:pt x="7405" y="5357"/>
                </a:moveTo>
                <a:lnTo>
                  <a:pt x="7562" y="5735"/>
                </a:lnTo>
                <a:lnTo>
                  <a:pt x="6995" y="5735"/>
                </a:lnTo>
                <a:lnTo>
                  <a:pt x="7405" y="5357"/>
                </a:lnTo>
                <a:close/>
                <a:moveTo>
                  <a:pt x="8507" y="4254"/>
                </a:moveTo>
                <a:lnTo>
                  <a:pt x="9106" y="5735"/>
                </a:lnTo>
                <a:lnTo>
                  <a:pt x="8318" y="5735"/>
                </a:lnTo>
                <a:lnTo>
                  <a:pt x="7940" y="4790"/>
                </a:lnTo>
                <a:lnTo>
                  <a:pt x="8507" y="4254"/>
                </a:lnTo>
                <a:close/>
                <a:moveTo>
                  <a:pt x="9578" y="3183"/>
                </a:moveTo>
                <a:lnTo>
                  <a:pt x="10587" y="5735"/>
                </a:lnTo>
                <a:lnTo>
                  <a:pt x="9831" y="5735"/>
                </a:lnTo>
                <a:lnTo>
                  <a:pt x="9011" y="3718"/>
                </a:lnTo>
                <a:lnTo>
                  <a:pt x="9578" y="3183"/>
                </a:lnTo>
                <a:close/>
                <a:moveTo>
                  <a:pt x="5262" y="6459"/>
                </a:moveTo>
                <a:lnTo>
                  <a:pt x="4884" y="6837"/>
                </a:lnTo>
                <a:lnTo>
                  <a:pt x="4727" y="6459"/>
                </a:lnTo>
                <a:close/>
                <a:moveTo>
                  <a:pt x="7531" y="6459"/>
                </a:moveTo>
                <a:lnTo>
                  <a:pt x="7373" y="6837"/>
                </a:lnTo>
                <a:lnTo>
                  <a:pt x="6964" y="6459"/>
                </a:lnTo>
                <a:close/>
                <a:moveTo>
                  <a:pt x="5798" y="6932"/>
                </a:moveTo>
                <a:lnTo>
                  <a:pt x="5798" y="7467"/>
                </a:lnTo>
                <a:lnTo>
                  <a:pt x="5388" y="7310"/>
                </a:lnTo>
                <a:lnTo>
                  <a:pt x="5798" y="6932"/>
                </a:lnTo>
                <a:close/>
                <a:moveTo>
                  <a:pt x="6491" y="6963"/>
                </a:moveTo>
                <a:lnTo>
                  <a:pt x="6901" y="7373"/>
                </a:lnTo>
                <a:lnTo>
                  <a:pt x="6491" y="7530"/>
                </a:lnTo>
                <a:lnTo>
                  <a:pt x="6491" y="6963"/>
                </a:lnTo>
                <a:close/>
                <a:moveTo>
                  <a:pt x="3971" y="6459"/>
                </a:moveTo>
                <a:lnTo>
                  <a:pt x="4317" y="7404"/>
                </a:lnTo>
                <a:lnTo>
                  <a:pt x="3782" y="7940"/>
                </a:lnTo>
                <a:lnTo>
                  <a:pt x="3183" y="6459"/>
                </a:lnTo>
                <a:close/>
                <a:moveTo>
                  <a:pt x="9043" y="6459"/>
                </a:moveTo>
                <a:lnTo>
                  <a:pt x="8476" y="7940"/>
                </a:lnTo>
                <a:lnTo>
                  <a:pt x="7909" y="7404"/>
                </a:lnTo>
                <a:lnTo>
                  <a:pt x="8255" y="6459"/>
                </a:lnTo>
                <a:close/>
                <a:moveTo>
                  <a:pt x="2427" y="6459"/>
                </a:moveTo>
                <a:lnTo>
                  <a:pt x="3277" y="8476"/>
                </a:lnTo>
                <a:lnTo>
                  <a:pt x="2710" y="9011"/>
                </a:lnTo>
                <a:lnTo>
                  <a:pt x="1639" y="6459"/>
                </a:lnTo>
                <a:close/>
                <a:moveTo>
                  <a:pt x="4853" y="7877"/>
                </a:moveTo>
                <a:lnTo>
                  <a:pt x="5798" y="8224"/>
                </a:lnTo>
                <a:lnTo>
                  <a:pt x="5798" y="9011"/>
                </a:lnTo>
                <a:lnTo>
                  <a:pt x="4286" y="8413"/>
                </a:lnTo>
                <a:lnTo>
                  <a:pt x="4853" y="7877"/>
                </a:lnTo>
                <a:close/>
                <a:moveTo>
                  <a:pt x="7436" y="7908"/>
                </a:moveTo>
                <a:lnTo>
                  <a:pt x="8003" y="8444"/>
                </a:lnTo>
                <a:lnTo>
                  <a:pt x="6491" y="9043"/>
                </a:lnTo>
                <a:lnTo>
                  <a:pt x="6491" y="8255"/>
                </a:lnTo>
                <a:lnTo>
                  <a:pt x="7436" y="7908"/>
                </a:lnTo>
                <a:close/>
                <a:moveTo>
                  <a:pt x="10618" y="6491"/>
                </a:moveTo>
                <a:lnTo>
                  <a:pt x="9578" y="9043"/>
                </a:lnTo>
                <a:lnTo>
                  <a:pt x="9011" y="8507"/>
                </a:lnTo>
                <a:lnTo>
                  <a:pt x="9831" y="6491"/>
                </a:lnTo>
                <a:close/>
                <a:moveTo>
                  <a:pt x="3782" y="8980"/>
                </a:moveTo>
                <a:lnTo>
                  <a:pt x="5798" y="9799"/>
                </a:lnTo>
                <a:lnTo>
                  <a:pt x="5798" y="10555"/>
                </a:lnTo>
                <a:lnTo>
                  <a:pt x="3214" y="9515"/>
                </a:lnTo>
                <a:lnTo>
                  <a:pt x="3782" y="8980"/>
                </a:lnTo>
                <a:close/>
                <a:moveTo>
                  <a:pt x="8507" y="8917"/>
                </a:moveTo>
                <a:lnTo>
                  <a:pt x="9043" y="9484"/>
                </a:lnTo>
                <a:lnTo>
                  <a:pt x="6491" y="10555"/>
                </a:lnTo>
                <a:lnTo>
                  <a:pt x="6491" y="9767"/>
                </a:lnTo>
                <a:lnTo>
                  <a:pt x="8507" y="8917"/>
                </a:lnTo>
                <a:close/>
                <a:moveTo>
                  <a:pt x="6113" y="1"/>
                </a:moveTo>
                <a:cubicBezTo>
                  <a:pt x="5892" y="1"/>
                  <a:pt x="5735" y="158"/>
                  <a:pt x="5735" y="347"/>
                </a:cubicBezTo>
                <a:lnTo>
                  <a:pt x="5735" y="851"/>
                </a:lnTo>
                <a:lnTo>
                  <a:pt x="2647" y="2112"/>
                </a:lnTo>
                <a:lnTo>
                  <a:pt x="2332" y="1797"/>
                </a:lnTo>
                <a:cubicBezTo>
                  <a:pt x="2254" y="1718"/>
                  <a:pt x="2159" y="1678"/>
                  <a:pt x="2065" y="1678"/>
                </a:cubicBezTo>
                <a:cubicBezTo>
                  <a:pt x="1970" y="1678"/>
                  <a:pt x="1875" y="1718"/>
                  <a:pt x="1797" y="1797"/>
                </a:cubicBezTo>
                <a:cubicBezTo>
                  <a:pt x="1639" y="1954"/>
                  <a:pt x="1639" y="2143"/>
                  <a:pt x="1797" y="2332"/>
                </a:cubicBezTo>
                <a:lnTo>
                  <a:pt x="2112" y="2647"/>
                </a:lnTo>
                <a:lnTo>
                  <a:pt x="852" y="5735"/>
                </a:lnTo>
                <a:lnTo>
                  <a:pt x="348" y="5735"/>
                </a:lnTo>
                <a:cubicBezTo>
                  <a:pt x="158" y="5735"/>
                  <a:pt x="1" y="5892"/>
                  <a:pt x="1" y="6081"/>
                </a:cubicBezTo>
                <a:cubicBezTo>
                  <a:pt x="1" y="6302"/>
                  <a:pt x="158" y="6459"/>
                  <a:pt x="348" y="6459"/>
                </a:cubicBezTo>
                <a:lnTo>
                  <a:pt x="852" y="6459"/>
                </a:lnTo>
                <a:lnTo>
                  <a:pt x="2112" y="9547"/>
                </a:lnTo>
                <a:lnTo>
                  <a:pt x="1797" y="9862"/>
                </a:lnTo>
                <a:cubicBezTo>
                  <a:pt x="1639" y="10019"/>
                  <a:pt x="1639" y="10240"/>
                  <a:pt x="1797" y="10397"/>
                </a:cubicBezTo>
                <a:cubicBezTo>
                  <a:pt x="1891" y="10460"/>
                  <a:pt x="1954" y="10492"/>
                  <a:pt x="2049" y="10492"/>
                </a:cubicBezTo>
                <a:cubicBezTo>
                  <a:pt x="2112" y="10492"/>
                  <a:pt x="2238" y="10460"/>
                  <a:pt x="2269" y="10397"/>
                </a:cubicBezTo>
                <a:lnTo>
                  <a:pt x="2584" y="10082"/>
                </a:lnTo>
                <a:lnTo>
                  <a:pt x="5703" y="11343"/>
                </a:lnTo>
                <a:lnTo>
                  <a:pt x="5703" y="11847"/>
                </a:lnTo>
                <a:cubicBezTo>
                  <a:pt x="5703" y="12036"/>
                  <a:pt x="5861" y="12193"/>
                  <a:pt x="6050" y="12193"/>
                </a:cubicBezTo>
                <a:cubicBezTo>
                  <a:pt x="6270" y="12193"/>
                  <a:pt x="6428" y="12036"/>
                  <a:pt x="6428" y="11847"/>
                </a:cubicBezTo>
                <a:lnTo>
                  <a:pt x="6428" y="11343"/>
                </a:lnTo>
                <a:lnTo>
                  <a:pt x="9515" y="10082"/>
                </a:lnTo>
                <a:lnTo>
                  <a:pt x="9831" y="10397"/>
                </a:lnTo>
                <a:cubicBezTo>
                  <a:pt x="9925" y="10460"/>
                  <a:pt x="9988" y="10492"/>
                  <a:pt x="10083" y="10492"/>
                </a:cubicBezTo>
                <a:cubicBezTo>
                  <a:pt x="10146" y="10492"/>
                  <a:pt x="10272" y="10460"/>
                  <a:pt x="10303" y="10397"/>
                </a:cubicBezTo>
                <a:cubicBezTo>
                  <a:pt x="10461" y="10240"/>
                  <a:pt x="10461" y="10019"/>
                  <a:pt x="10303" y="9862"/>
                </a:cubicBezTo>
                <a:lnTo>
                  <a:pt x="9988" y="9547"/>
                </a:lnTo>
                <a:lnTo>
                  <a:pt x="11248" y="6459"/>
                </a:lnTo>
                <a:lnTo>
                  <a:pt x="11784" y="6459"/>
                </a:lnTo>
                <a:cubicBezTo>
                  <a:pt x="11973" y="6459"/>
                  <a:pt x="12130" y="6302"/>
                  <a:pt x="12130" y="6081"/>
                </a:cubicBezTo>
                <a:cubicBezTo>
                  <a:pt x="12130" y="5892"/>
                  <a:pt x="12036" y="5735"/>
                  <a:pt x="11847" y="5735"/>
                </a:cubicBezTo>
                <a:lnTo>
                  <a:pt x="11343" y="5735"/>
                </a:lnTo>
                <a:lnTo>
                  <a:pt x="10083" y="2647"/>
                </a:lnTo>
                <a:lnTo>
                  <a:pt x="10398" y="2332"/>
                </a:lnTo>
                <a:cubicBezTo>
                  <a:pt x="10555" y="2175"/>
                  <a:pt x="10555" y="1954"/>
                  <a:pt x="10398" y="1797"/>
                </a:cubicBezTo>
                <a:cubicBezTo>
                  <a:pt x="10319" y="1718"/>
                  <a:pt x="10232" y="1678"/>
                  <a:pt x="10146" y="1678"/>
                </a:cubicBezTo>
                <a:cubicBezTo>
                  <a:pt x="10059" y="1678"/>
                  <a:pt x="9972" y="1718"/>
                  <a:pt x="9894" y="1797"/>
                </a:cubicBezTo>
                <a:lnTo>
                  <a:pt x="9578" y="2112"/>
                </a:lnTo>
                <a:lnTo>
                  <a:pt x="6459" y="851"/>
                </a:lnTo>
                <a:lnTo>
                  <a:pt x="6459" y="347"/>
                </a:lnTo>
                <a:cubicBezTo>
                  <a:pt x="6459" y="158"/>
                  <a:pt x="6302" y="1"/>
                  <a:pt x="611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8" name="Google Shape;4988;p64"/>
          <p:cNvSpPr/>
          <p:nvPr/>
        </p:nvSpPr>
        <p:spPr>
          <a:xfrm>
            <a:off x="8147050" y="1992859"/>
            <a:ext cx="277301" cy="276564"/>
          </a:xfrm>
          <a:custGeom>
            <a:rect b="b" l="l" r="r" t="t"/>
            <a:pathLst>
              <a:path extrusionOk="0" h="12130" w="12161">
                <a:moveTo>
                  <a:pt x="3245" y="0"/>
                </a:moveTo>
                <a:cubicBezTo>
                  <a:pt x="3245" y="0"/>
                  <a:pt x="2174" y="820"/>
                  <a:pt x="2174" y="1765"/>
                </a:cubicBezTo>
                <a:cubicBezTo>
                  <a:pt x="2174" y="2363"/>
                  <a:pt x="2552" y="2930"/>
                  <a:pt x="2867" y="3245"/>
                </a:cubicBezTo>
                <a:lnTo>
                  <a:pt x="2867" y="4254"/>
                </a:lnTo>
                <a:cubicBezTo>
                  <a:pt x="2867" y="3466"/>
                  <a:pt x="2237" y="2836"/>
                  <a:pt x="1449" y="2836"/>
                </a:cubicBezTo>
                <a:lnTo>
                  <a:pt x="756" y="2836"/>
                </a:lnTo>
                <a:lnTo>
                  <a:pt x="756" y="3560"/>
                </a:lnTo>
                <a:cubicBezTo>
                  <a:pt x="756" y="4348"/>
                  <a:pt x="1386" y="4978"/>
                  <a:pt x="2174" y="4978"/>
                </a:cubicBezTo>
                <a:lnTo>
                  <a:pt x="2867" y="4978"/>
                </a:lnTo>
                <a:lnTo>
                  <a:pt x="2867" y="6742"/>
                </a:lnTo>
                <a:cubicBezTo>
                  <a:pt x="2867" y="5955"/>
                  <a:pt x="2237" y="5325"/>
                  <a:pt x="1449" y="5325"/>
                </a:cubicBezTo>
                <a:lnTo>
                  <a:pt x="756" y="5325"/>
                </a:lnTo>
                <a:lnTo>
                  <a:pt x="756" y="6018"/>
                </a:lnTo>
                <a:cubicBezTo>
                  <a:pt x="756" y="6805"/>
                  <a:pt x="1386" y="7467"/>
                  <a:pt x="2174" y="7467"/>
                </a:cubicBezTo>
                <a:lnTo>
                  <a:pt x="2867" y="7467"/>
                </a:lnTo>
                <a:lnTo>
                  <a:pt x="2867" y="9263"/>
                </a:lnTo>
                <a:cubicBezTo>
                  <a:pt x="2867" y="8475"/>
                  <a:pt x="2237" y="7845"/>
                  <a:pt x="1449" y="7845"/>
                </a:cubicBezTo>
                <a:lnTo>
                  <a:pt x="756" y="7845"/>
                </a:lnTo>
                <a:lnTo>
                  <a:pt x="756" y="8570"/>
                </a:lnTo>
                <a:cubicBezTo>
                  <a:pt x="756" y="9357"/>
                  <a:pt x="1386" y="9987"/>
                  <a:pt x="2174" y="9987"/>
                </a:cubicBezTo>
                <a:lnTo>
                  <a:pt x="2867" y="9987"/>
                </a:lnTo>
                <a:lnTo>
                  <a:pt x="2867" y="11437"/>
                </a:lnTo>
                <a:lnTo>
                  <a:pt x="347" y="11437"/>
                </a:lnTo>
                <a:cubicBezTo>
                  <a:pt x="158" y="11437"/>
                  <a:pt x="0" y="11594"/>
                  <a:pt x="0" y="11783"/>
                </a:cubicBezTo>
                <a:cubicBezTo>
                  <a:pt x="0" y="11972"/>
                  <a:pt x="158" y="12130"/>
                  <a:pt x="347" y="12130"/>
                </a:cubicBezTo>
                <a:lnTo>
                  <a:pt x="11814" y="12130"/>
                </a:lnTo>
                <a:cubicBezTo>
                  <a:pt x="12004" y="12130"/>
                  <a:pt x="12161" y="11972"/>
                  <a:pt x="12161" y="11783"/>
                </a:cubicBezTo>
                <a:cubicBezTo>
                  <a:pt x="12161" y="11594"/>
                  <a:pt x="12004" y="11437"/>
                  <a:pt x="11814" y="11437"/>
                </a:cubicBezTo>
                <a:lnTo>
                  <a:pt x="9294" y="11437"/>
                </a:lnTo>
                <a:lnTo>
                  <a:pt x="9294" y="9987"/>
                </a:lnTo>
                <a:lnTo>
                  <a:pt x="10019" y="9987"/>
                </a:lnTo>
                <a:cubicBezTo>
                  <a:pt x="10806" y="9987"/>
                  <a:pt x="11436" y="9357"/>
                  <a:pt x="11436" y="8570"/>
                </a:cubicBezTo>
                <a:lnTo>
                  <a:pt x="11436" y="7845"/>
                </a:lnTo>
                <a:lnTo>
                  <a:pt x="10712" y="7845"/>
                </a:lnTo>
                <a:cubicBezTo>
                  <a:pt x="9924" y="7845"/>
                  <a:pt x="9294" y="8475"/>
                  <a:pt x="9294" y="9263"/>
                </a:cubicBezTo>
                <a:lnTo>
                  <a:pt x="9294" y="7467"/>
                </a:lnTo>
                <a:lnTo>
                  <a:pt x="10019" y="7467"/>
                </a:lnTo>
                <a:cubicBezTo>
                  <a:pt x="10806" y="7467"/>
                  <a:pt x="11436" y="6805"/>
                  <a:pt x="11436" y="6018"/>
                </a:cubicBezTo>
                <a:lnTo>
                  <a:pt x="11436" y="5325"/>
                </a:lnTo>
                <a:lnTo>
                  <a:pt x="10712" y="5325"/>
                </a:lnTo>
                <a:cubicBezTo>
                  <a:pt x="9924" y="5325"/>
                  <a:pt x="9294" y="5955"/>
                  <a:pt x="9294" y="6742"/>
                </a:cubicBezTo>
                <a:lnTo>
                  <a:pt x="9294" y="4978"/>
                </a:lnTo>
                <a:lnTo>
                  <a:pt x="10019" y="4978"/>
                </a:lnTo>
                <a:cubicBezTo>
                  <a:pt x="10806" y="4978"/>
                  <a:pt x="11436" y="4348"/>
                  <a:pt x="11436" y="3560"/>
                </a:cubicBezTo>
                <a:lnTo>
                  <a:pt x="11436" y="2836"/>
                </a:lnTo>
                <a:lnTo>
                  <a:pt x="10712" y="2836"/>
                </a:lnTo>
                <a:cubicBezTo>
                  <a:pt x="9924" y="2836"/>
                  <a:pt x="9294" y="3466"/>
                  <a:pt x="9294" y="4254"/>
                </a:cubicBezTo>
                <a:lnTo>
                  <a:pt x="9294" y="3245"/>
                </a:lnTo>
                <a:cubicBezTo>
                  <a:pt x="9609" y="2930"/>
                  <a:pt x="10019" y="2363"/>
                  <a:pt x="10019" y="1765"/>
                </a:cubicBezTo>
                <a:cubicBezTo>
                  <a:pt x="10019" y="788"/>
                  <a:pt x="8948" y="0"/>
                  <a:pt x="8948" y="0"/>
                </a:cubicBezTo>
                <a:cubicBezTo>
                  <a:pt x="8948" y="0"/>
                  <a:pt x="7876" y="820"/>
                  <a:pt x="7876" y="1765"/>
                </a:cubicBezTo>
                <a:cubicBezTo>
                  <a:pt x="7876" y="2363"/>
                  <a:pt x="8286" y="2930"/>
                  <a:pt x="8601" y="3245"/>
                </a:cubicBezTo>
                <a:lnTo>
                  <a:pt x="8601" y="4254"/>
                </a:lnTo>
                <a:cubicBezTo>
                  <a:pt x="8601" y="3466"/>
                  <a:pt x="7971" y="2836"/>
                  <a:pt x="7183" y="2836"/>
                </a:cubicBezTo>
                <a:lnTo>
                  <a:pt x="6459" y="2836"/>
                </a:lnTo>
                <a:lnTo>
                  <a:pt x="6459" y="3560"/>
                </a:lnTo>
                <a:cubicBezTo>
                  <a:pt x="6459" y="4348"/>
                  <a:pt x="7089" y="4978"/>
                  <a:pt x="7876" y="4978"/>
                </a:cubicBezTo>
                <a:lnTo>
                  <a:pt x="8601" y="4978"/>
                </a:lnTo>
                <a:lnTo>
                  <a:pt x="8601" y="6742"/>
                </a:lnTo>
                <a:cubicBezTo>
                  <a:pt x="8601" y="5955"/>
                  <a:pt x="7971" y="5325"/>
                  <a:pt x="7183" y="5325"/>
                </a:cubicBezTo>
                <a:lnTo>
                  <a:pt x="6459" y="5325"/>
                </a:lnTo>
                <a:lnTo>
                  <a:pt x="6459" y="6018"/>
                </a:lnTo>
                <a:cubicBezTo>
                  <a:pt x="6459" y="6805"/>
                  <a:pt x="7089" y="7467"/>
                  <a:pt x="7876" y="7467"/>
                </a:cubicBezTo>
                <a:lnTo>
                  <a:pt x="8601" y="7467"/>
                </a:lnTo>
                <a:lnTo>
                  <a:pt x="8601" y="9263"/>
                </a:lnTo>
                <a:cubicBezTo>
                  <a:pt x="8601" y="8475"/>
                  <a:pt x="7971" y="7845"/>
                  <a:pt x="7183" y="7845"/>
                </a:cubicBezTo>
                <a:lnTo>
                  <a:pt x="6459" y="7845"/>
                </a:lnTo>
                <a:lnTo>
                  <a:pt x="6459" y="8570"/>
                </a:lnTo>
                <a:cubicBezTo>
                  <a:pt x="6459" y="9357"/>
                  <a:pt x="7089" y="9987"/>
                  <a:pt x="7876" y="9987"/>
                </a:cubicBezTo>
                <a:lnTo>
                  <a:pt x="8601" y="9987"/>
                </a:lnTo>
                <a:lnTo>
                  <a:pt x="8601" y="11437"/>
                </a:lnTo>
                <a:lnTo>
                  <a:pt x="3592" y="11437"/>
                </a:lnTo>
                <a:lnTo>
                  <a:pt x="3592" y="9987"/>
                </a:lnTo>
                <a:lnTo>
                  <a:pt x="4285" y="9987"/>
                </a:lnTo>
                <a:cubicBezTo>
                  <a:pt x="5072" y="9987"/>
                  <a:pt x="5703" y="9357"/>
                  <a:pt x="5703" y="8570"/>
                </a:cubicBezTo>
                <a:lnTo>
                  <a:pt x="5703" y="7845"/>
                </a:lnTo>
                <a:lnTo>
                  <a:pt x="5009" y="7845"/>
                </a:lnTo>
                <a:cubicBezTo>
                  <a:pt x="4222" y="7845"/>
                  <a:pt x="3592" y="8475"/>
                  <a:pt x="3592" y="9263"/>
                </a:cubicBezTo>
                <a:lnTo>
                  <a:pt x="3592" y="7467"/>
                </a:lnTo>
                <a:lnTo>
                  <a:pt x="4285" y="7467"/>
                </a:lnTo>
                <a:cubicBezTo>
                  <a:pt x="5072" y="7467"/>
                  <a:pt x="5703" y="6805"/>
                  <a:pt x="5703" y="6018"/>
                </a:cubicBezTo>
                <a:lnTo>
                  <a:pt x="5703" y="5325"/>
                </a:lnTo>
                <a:lnTo>
                  <a:pt x="5009" y="5325"/>
                </a:lnTo>
                <a:cubicBezTo>
                  <a:pt x="4222" y="5325"/>
                  <a:pt x="3592" y="5955"/>
                  <a:pt x="3592" y="6742"/>
                </a:cubicBezTo>
                <a:lnTo>
                  <a:pt x="3592" y="4978"/>
                </a:lnTo>
                <a:lnTo>
                  <a:pt x="4285" y="4978"/>
                </a:lnTo>
                <a:cubicBezTo>
                  <a:pt x="5072" y="4978"/>
                  <a:pt x="5703" y="4348"/>
                  <a:pt x="5703" y="3560"/>
                </a:cubicBezTo>
                <a:lnTo>
                  <a:pt x="5703" y="2836"/>
                </a:lnTo>
                <a:lnTo>
                  <a:pt x="5009" y="2836"/>
                </a:lnTo>
                <a:cubicBezTo>
                  <a:pt x="4222" y="2836"/>
                  <a:pt x="3592" y="3466"/>
                  <a:pt x="3592" y="4254"/>
                </a:cubicBezTo>
                <a:lnTo>
                  <a:pt x="3592" y="3245"/>
                </a:lnTo>
                <a:cubicBezTo>
                  <a:pt x="3907" y="2930"/>
                  <a:pt x="4285" y="2363"/>
                  <a:pt x="4285" y="1765"/>
                </a:cubicBezTo>
                <a:cubicBezTo>
                  <a:pt x="4285" y="788"/>
                  <a:pt x="3245" y="0"/>
                  <a:pt x="324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2" name="Shape 4992"/>
        <p:cNvGrpSpPr/>
        <p:nvPr/>
      </p:nvGrpSpPr>
      <p:grpSpPr>
        <a:xfrm>
          <a:off x="0" y="0"/>
          <a:ext cx="0" cy="0"/>
          <a:chOff x="0" y="0"/>
          <a:chExt cx="0" cy="0"/>
        </a:xfrm>
      </p:grpSpPr>
      <p:grpSp>
        <p:nvGrpSpPr>
          <p:cNvPr id="4993" name="Google Shape;4993;p65"/>
          <p:cNvGrpSpPr/>
          <p:nvPr/>
        </p:nvGrpSpPr>
        <p:grpSpPr>
          <a:xfrm>
            <a:off x="8170710" y="2904549"/>
            <a:ext cx="258204" cy="258204"/>
            <a:chOff x="1119553" y="1922218"/>
            <a:chExt cx="3429000" cy="3429000"/>
          </a:xfrm>
        </p:grpSpPr>
        <p:sp>
          <p:nvSpPr>
            <p:cNvPr id="4994" name="Google Shape;4994;p65"/>
            <p:cNvSpPr/>
            <p:nvPr/>
          </p:nvSpPr>
          <p:spPr>
            <a:xfrm>
              <a:off x="2084871" y="2759318"/>
              <a:ext cx="1496854" cy="1758990"/>
            </a:xfrm>
            <a:custGeom>
              <a:rect b="b" l="l" r="r" t="t"/>
              <a:pathLst>
                <a:path extrusionOk="0" h="1758990" w="1496854">
                  <a:moveTo>
                    <a:pt x="0" y="0"/>
                  </a:moveTo>
                  <a:lnTo>
                    <a:pt x="1229717" y="1758990"/>
                  </a:lnTo>
                  <a:lnTo>
                    <a:pt x="1496855" y="1758990"/>
                  </a:lnTo>
                  <a:lnTo>
                    <a:pt x="267166" y="0"/>
                  </a:lnTo>
                  <a:lnTo>
                    <a:pt x="0" y="0"/>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95" name="Google Shape;4995;p65"/>
            <p:cNvSpPr/>
            <p:nvPr/>
          </p:nvSpPr>
          <p:spPr>
            <a:xfrm>
              <a:off x="1119553" y="1922218"/>
              <a:ext cx="3429000" cy="3429000"/>
            </a:xfrm>
            <a:custGeom>
              <a:rect b="b" l="l" r="r" t="t"/>
              <a:pathLst>
                <a:path extrusionOk="0" h="3429000" w="3429000">
                  <a:moveTo>
                    <a:pt x="1714500" y="0"/>
                  </a:moveTo>
                  <a:cubicBezTo>
                    <a:pt x="767627" y="0"/>
                    <a:pt x="0" y="767627"/>
                    <a:pt x="0" y="1714500"/>
                  </a:cubicBezTo>
                  <a:cubicBezTo>
                    <a:pt x="0" y="2661374"/>
                    <a:pt x="767627" y="3429000"/>
                    <a:pt x="1714500" y="3429000"/>
                  </a:cubicBezTo>
                  <a:cubicBezTo>
                    <a:pt x="2661374" y="3429000"/>
                    <a:pt x="3429000" y="2661374"/>
                    <a:pt x="3429000" y="1714500"/>
                  </a:cubicBezTo>
                  <a:cubicBezTo>
                    <a:pt x="3429000" y="767627"/>
                    <a:pt x="2661374" y="0"/>
                    <a:pt x="1714500" y="0"/>
                  </a:cubicBezTo>
                  <a:close/>
                  <a:moveTo>
                    <a:pt x="2113209" y="2721067"/>
                  </a:moveTo>
                  <a:lnTo>
                    <a:pt x="1575663" y="1938768"/>
                  </a:lnTo>
                  <a:lnTo>
                    <a:pt x="902663" y="2721067"/>
                  </a:lnTo>
                  <a:lnTo>
                    <a:pt x="728725" y="2721067"/>
                  </a:lnTo>
                  <a:lnTo>
                    <a:pt x="1498448" y="1826397"/>
                  </a:lnTo>
                  <a:lnTo>
                    <a:pt x="728725" y="706173"/>
                  </a:lnTo>
                  <a:lnTo>
                    <a:pt x="1315791" y="706173"/>
                  </a:lnTo>
                  <a:lnTo>
                    <a:pt x="1824804" y="1446971"/>
                  </a:lnTo>
                  <a:lnTo>
                    <a:pt x="2462089" y="706173"/>
                  </a:lnTo>
                  <a:lnTo>
                    <a:pt x="2635998" y="706173"/>
                  </a:lnTo>
                  <a:lnTo>
                    <a:pt x="1902047" y="1559343"/>
                  </a:lnTo>
                  <a:lnTo>
                    <a:pt x="1901991" y="1559343"/>
                  </a:lnTo>
                  <a:lnTo>
                    <a:pt x="2700247" y="2721067"/>
                  </a:lnTo>
                  <a:lnTo>
                    <a:pt x="2113181" y="2721067"/>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996" name="Google Shape;4996;p65"/>
          <p:cNvGrpSpPr/>
          <p:nvPr/>
        </p:nvGrpSpPr>
        <p:grpSpPr>
          <a:xfrm>
            <a:off x="706694" y="2013433"/>
            <a:ext cx="297738" cy="282449"/>
            <a:chOff x="-6696925" y="3272575"/>
            <a:chExt cx="307200" cy="291425"/>
          </a:xfrm>
        </p:grpSpPr>
        <p:sp>
          <p:nvSpPr>
            <p:cNvPr id="4997" name="Google Shape;4997;p65"/>
            <p:cNvSpPr/>
            <p:nvPr/>
          </p:nvSpPr>
          <p:spPr>
            <a:xfrm>
              <a:off x="-6696925" y="3371400"/>
              <a:ext cx="220575" cy="192600"/>
            </a:xfrm>
            <a:custGeom>
              <a:rect b="b" l="l" r="r" t="t"/>
              <a:pathLst>
                <a:path extrusionOk="0" h="7704" w="8823">
                  <a:moveTo>
                    <a:pt x="7531" y="1"/>
                  </a:moveTo>
                  <a:lnTo>
                    <a:pt x="6333" y="1167"/>
                  </a:lnTo>
                  <a:cubicBezTo>
                    <a:pt x="6207" y="1293"/>
                    <a:pt x="6207" y="1513"/>
                    <a:pt x="6333" y="1639"/>
                  </a:cubicBezTo>
                  <a:cubicBezTo>
                    <a:pt x="6743" y="2017"/>
                    <a:pt x="6743" y="2710"/>
                    <a:pt x="6333" y="3088"/>
                  </a:cubicBezTo>
                  <a:lnTo>
                    <a:pt x="4096" y="5325"/>
                  </a:lnTo>
                  <a:cubicBezTo>
                    <a:pt x="3892" y="5530"/>
                    <a:pt x="3624" y="5632"/>
                    <a:pt x="3360" y="5632"/>
                  </a:cubicBezTo>
                  <a:cubicBezTo>
                    <a:pt x="3096" y="5632"/>
                    <a:pt x="2836" y="5530"/>
                    <a:pt x="2647" y="5325"/>
                  </a:cubicBezTo>
                  <a:cubicBezTo>
                    <a:pt x="2238" y="4947"/>
                    <a:pt x="2238" y="4286"/>
                    <a:pt x="2647" y="3876"/>
                  </a:cubicBezTo>
                  <a:lnTo>
                    <a:pt x="3309" y="3214"/>
                  </a:lnTo>
                  <a:cubicBezTo>
                    <a:pt x="2994" y="2679"/>
                    <a:pt x="2836" y="2017"/>
                    <a:pt x="2836" y="1387"/>
                  </a:cubicBezTo>
                  <a:cubicBezTo>
                    <a:pt x="2836" y="1167"/>
                    <a:pt x="2868" y="978"/>
                    <a:pt x="2899" y="726"/>
                  </a:cubicBezTo>
                  <a:lnTo>
                    <a:pt x="2899" y="726"/>
                  </a:lnTo>
                  <a:lnTo>
                    <a:pt x="1230" y="2427"/>
                  </a:lnTo>
                  <a:cubicBezTo>
                    <a:pt x="1" y="3592"/>
                    <a:pt x="1" y="5577"/>
                    <a:pt x="1230" y="6806"/>
                  </a:cubicBezTo>
                  <a:cubicBezTo>
                    <a:pt x="1820" y="7396"/>
                    <a:pt x="2621" y="7704"/>
                    <a:pt x="3423" y="7704"/>
                  </a:cubicBezTo>
                  <a:cubicBezTo>
                    <a:pt x="4204" y="7704"/>
                    <a:pt x="4986" y="7412"/>
                    <a:pt x="5577" y="6806"/>
                  </a:cubicBezTo>
                  <a:cubicBezTo>
                    <a:pt x="7531" y="4884"/>
                    <a:pt x="8003" y="4506"/>
                    <a:pt x="8350" y="3813"/>
                  </a:cubicBezTo>
                  <a:cubicBezTo>
                    <a:pt x="8822" y="2994"/>
                    <a:pt x="8822" y="1986"/>
                    <a:pt x="8381" y="1104"/>
                  </a:cubicBezTo>
                  <a:cubicBezTo>
                    <a:pt x="8161" y="568"/>
                    <a:pt x="7877" y="253"/>
                    <a:pt x="753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8" name="Google Shape;4998;p65"/>
            <p:cNvSpPr/>
            <p:nvPr/>
          </p:nvSpPr>
          <p:spPr>
            <a:xfrm>
              <a:off x="-6621300" y="3272575"/>
              <a:ext cx="231575" cy="194950"/>
            </a:xfrm>
            <a:custGeom>
              <a:rect b="b" l="l" r="r" t="t"/>
              <a:pathLst>
                <a:path extrusionOk="0" h="7798" w="9263">
                  <a:moveTo>
                    <a:pt x="5868" y="0"/>
                  </a:moveTo>
                  <a:cubicBezTo>
                    <a:pt x="5073" y="0"/>
                    <a:pt x="4269" y="299"/>
                    <a:pt x="3655" y="898"/>
                  </a:cubicBezTo>
                  <a:lnTo>
                    <a:pt x="1387" y="3229"/>
                  </a:lnTo>
                  <a:cubicBezTo>
                    <a:pt x="0" y="4615"/>
                    <a:pt x="315" y="6852"/>
                    <a:pt x="1670" y="7797"/>
                  </a:cubicBezTo>
                  <a:lnTo>
                    <a:pt x="2836" y="6632"/>
                  </a:lnTo>
                  <a:cubicBezTo>
                    <a:pt x="2962" y="6506"/>
                    <a:pt x="2962" y="6317"/>
                    <a:pt x="2836" y="6159"/>
                  </a:cubicBezTo>
                  <a:cubicBezTo>
                    <a:pt x="2552" y="5907"/>
                    <a:pt x="2489" y="5466"/>
                    <a:pt x="2552" y="5372"/>
                  </a:cubicBezTo>
                  <a:cubicBezTo>
                    <a:pt x="2552" y="4742"/>
                    <a:pt x="3214" y="4332"/>
                    <a:pt x="5167" y="2379"/>
                  </a:cubicBezTo>
                  <a:cubicBezTo>
                    <a:pt x="5384" y="2162"/>
                    <a:pt x="5630" y="2071"/>
                    <a:pt x="5869" y="2071"/>
                  </a:cubicBezTo>
                  <a:cubicBezTo>
                    <a:pt x="6673" y="2071"/>
                    <a:pt x="7393" y="3099"/>
                    <a:pt x="6616" y="3828"/>
                  </a:cubicBezTo>
                  <a:lnTo>
                    <a:pt x="5923" y="4521"/>
                  </a:lnTo>
                  <a:cubicBezTo>
                    <a:pt x="6364" y="5372"/>
                    <a:pt x="6522" y="6159"/>
                    <a:pt x="6364" y="7010"/>
                  </a:cubicBezTo>
                  <a:lnTo>
                    <a:pt x="8097" y="5277"/>
                  </a:lnTo>
                  <a:cubicBezTo>
                    <a:pt x="9263" y="4048"/>
                    <a:pt x="9263" y="2127"/>
                    <a:pt x="8034" y="898"/>
                  </a:cubicBezTo>
                  <a:cubicBezTo>
                    <a:pt x="7451" y="299"/>
                    <a:pt x="6664" y="0"/>
                    <a:pt x="586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99" name="Google Shape;4999;p65"/>
          <p:cNvGrpSpPr/>
          <p:nvPr/>
        </p:nvGrpSpPr>
        <p:grpSpPr>
          <a:xfrm>
            <a:off x="5535380" y="2031148"/>
            <a:ext cx="259544" cy="247018"/>
            <a:chOff x="-6690625" y="3631325"/>
            <a:chExt cx="307225" cy="292225"/>
          </a:xfrm>
        </p:grpSpPr>
        <p:sp>
          <p:nvSpPr>
            <p:cNvPr id="5000" name="Google Shape;5000;p65"/>
            <p:cNvSpPr/>
            <p:nvPr/>
          </p:nvSpPr>
          <p:spPr>
            <a:xfrm>
              <a:off x="-6690625" y="3631325"/>
              <a:ext cx="222925" cy="292225"/>
            </a:xfrm>
            <a:custGeom>
              <a:rect b="b" l="l" r="r" t="t"/>
              <a:pathLst>
                <a:path extrusionOk="0" h="11689" w="8917">
                  <a:moveTo>
                    <a:pt x="5861" y="2773"/>
                  </a:moveTo>
                  <a:cubicBezTo>
                    <a:pt x="6270" y="2773"/>
                    <a:pt x="6333" y="3435"/>
                    <a:pt x="5861" y="3435"/>
                  </a:cubicBezTo>
                  <a:lnTo>
                    <a:pt x="3813" y="3435"/>
                  </a:lnTo>
                  <a:cubicBezTo>
                    <a:pt x="3372" y="3435"/>
                    <a:pt x="3340" y="2773"/>
                    <a:pt x="3813" y="2773"/>
                  </a:cubicBezTo>
                  <a:close/>
                  <a:moveTo>
                    <a:pt x="2742" y="0"/>
                  </a:moveTo>
                  <a:lnTo>
                    <a:pt x="2742" y="2395"/>
                  </a:lnTo>
                  <a:cubicBezTo>
                    <a:pt x="2742" y="2584"/>
                    <a:pt x="2584" y="2741"/>
                    <a:pt x="2395" y="2741"/>
                  </a:cubicBezTo>
                  <a:lnTo>
                    <a:pt x="1" y="2741"/>
                  </a:lnTo>
                  <a:lnTo>
                    <a:pt x="1" y="10649"/>
                  </a:lnTo>
                  <a:cubicBezTo>
                    <a:pt x="1" y="11216"/>
                    <a:pt x="473" y="11689"/>
                    <a:pt x="1009" y="11689"/>
                  </a:cubicBezTo>
                  <a:lnTo>
                    <a:pt x="7909" y="11689"/>
                  </a:lnTo>
                  <a:cubicBezTo>
                    <a:pt x="8444" y="11689"/>
                    <a:pt x="8917" y="11248"/>
                    <a:pt x="8917" y="10649"/>
                  </a:cubicBezTo>
                  <a:lnTo>
                    <a:pt x="8917" y="7751"/>
                  </a:lnTo>
                  <a:lnTo>
                    <a:pt x="6491" y="10177"/>
                  </a:lnTo>
                  <a:cubicBezTo>
                    <a:pt x="6491" y="10271"/>
                    <a:pt x="6428" y="10303"/>
                    <a:pt x="6365" y="10303"/>
                  </a:cubicBezTo>
                  <a:lnTo>
                    <a:pt x="4317" y="10901"/>
                  </a:lnTo>
                  <a:cubicBezTo>
                    <a:pt x="4198" y="10938"/>
                    <a:pt x="4080" y="10955"/>
                    <a:pt x="3967" y="10955"/>
                  </a:cubicBezTo>
                  <a:cubicBezTo>
                    <a:pt x="3209" y="10955"/>
                    <a:pt x="2625" y="10192"/>
                    <a:pt x="2899" y="9452"/>
                  </a:cubicBezTo>
                  <a:lnTo>
                    <a:pt x="3057" y="8979"/>
                  </a:lnTo>
                  <a:lnTo>
                    <a:pt x="1765" y="8979"/>
                  </a:lnTo>
                  <a:cubicBezTo>
                    <a:pt x="1324" y="8979"/>
                    <a:pt x="1293" y="8255"/>
                    <a:pt x="1765" y="8255"/>
                  </a:cubicBezTo>
                  <a:lnTo>
                    <a:pt x="3277" y="8255"/>
                  </a:lnTo>
                  <a:lnTo>
                    <a:pt x="3529" y="7593"/>
                  </a:lnTo>
                  <a:lnTo>
                    <a:pt x="1797" y="7593"/>
                  </a:lnTo>
                  <a:cubicBezTo>
                    <a:pt x="1356" y="7593"/>
                    <a:pt x="1324" y="6869"/>
                    <a:pt x="1797" y="6869"/>
                  </a:cubicBezTo>
                  <a:lnTo>
                    <a:pt x="4034" y="6869"/>
                  </a:lnTo>
                  <a:lnTo>
                    <a:pt x="4695" y="6207"/>
                  </a:lnTo>
                  <a:lnTo>
                    <a:pt x="1765" y="6207"/>
                  </a:lnTo>
                  <a:cubicBezTo>
                    <a:pt x="1324" y="6207"/>
                    <a:pt x="1293" y="5514"/>
                    <a:pt x="1765" y="5514"/>
                  </a:cubicBezTo>
                  <a:lnTo>
                    <a:pt x="5388" y="5514"/>
                  </a:lnTo>
                  <a:lnTo>
                    <a:pt x="6050" y="4821"/>
                  </a:lnTo>
                  <a:lnTo>
                    <a:pt x="1734" y="4821"/>
                  </a:lnTo>
                  <a:cubicBezTo>
                    <a:pt x="1293" y="4821"/>
                    <a:pt x="1261" y="4128"/>
                    <a:pt x="1734" y="4128"/>
                  </a:cubicBezTo>
                  <a:lnTo>
                    <a:pt x="6711" y="4128"/>
                  </a:lnTo>
                  <a:cubicBezTo>
                    <a:pt x="6963" y="3876"/>
                    <a:pt x="8696" y="2080"/>
                    <a:pt x="8917" y="1891"/>
                  </a:cubicBezTo>
                  <a:lnTo>
                    <a:pt x="8917" y="1009"/>
                  </a:lnTo>
                  <a:cubicBezTo>
                    <a:pt x="8917" y="473"/>
                    <a:pt x="8507" y="0"/>
                    <a:pt x="79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1" name="Google Shape;5001;p65"/>
            <p:cNvSpPr/>
            <p:nvPr/>
          </p:nvSpPr>
          <p:spPr>
            <a:xfrm>
              <a:off x="-6604350" y="3832175"/>
              <a:ext cx="58675" cy="56550"/>
            </a:xfrm>
            <a:custGeom>
              <a:rect b="b" l="l" r="r" t="t"/>
              <a:pathLst>
                <a:path extrusionOk="0" h="2262" w="2347">
                  <a:moveTo>
                    <a:pt x="614" y="0"/>
                  </a:moveTo>
                  <a:lnTo>
                    <a:pt x="110" y="1607"/>
                  </a:lnTo>
                  <a:cubicBezTo>
                    <a:pt x="1" y="1934"/>
                    <a:pt x="222" y="2262"/>
                    <a:pt x="550" y="2262"/>
                  </a:cubicBezTo>
                  <a:cubicBezTo>
                    <a:pt x="600" y="2262"/>
                    <a:pt x="654" y="2254"/>
                    <a:pt x="709" y="2237"/>
                  </a:cubicBezTo>
                  <a:lnTo>
                    <a:pt x="2347" y="1701"/>
                  </a:lnTo>
                  <a:lnTo>
                    <a:pt x="61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2" name="Google Shape;5002;p65"/>
            <p:cNvSpPr/>
            <p:nvPr/>
          </p:nvSpPr>
          <p:spPr>
            <a:xfrm>
              <a:off x="-6470875" y="3684775"/>
              <a:ext cx="87475" cy="71800"/>
            </a:xfrm>
            <a:custGeom>
              <a:rect b="b" l="l" r="r" t="t"/>
              <a:pathLst>
                <a:path extrusionOk="0" h="2872" w="3499">
                  <a:moveTo>
                    <a:pt x="1479" y="1"/>
                  </a:moveTo>
                  <a:cubicBezTo>
                    <a:pt x="1176" y="1"/>
                    <a:pt x="868" y="114"/>
                    <a:pt x="599" y="383"/>
                  </a:cubicBezTo>
                  <a:lnTo>
                    <a:pt x="1" y="950"/>
                  </a:lnTo>
                  <a:lnTo>
                    <a:pt x="1954" y="2872"/>
                  </a:lnTo>
                  <a:lnTo>
                    <a:pt x="2521" y="2305"/>
                  </a:lnTo>
                  <a:cubicBezTo>
                    <a:pt x="3498" y="1352"/>
                    <a:pt x="2524" y="1"/>
                    <a:pt x="147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3" name="Google Shape;5003;p65"/>
            <p:cNvSpPr/>
            <p:nvPr/>
          </p:nvSpPr>
          <p:spPr>
            <a:xfrm>
              <a:off x="-6578775" y="3721900"/>
              <a:ext cx="143375" cy="143375"/>
            </a:xfrm>
            <a:custGeom>
              <a:rect b="b" l="l" r="r" t="t"/>
              <a:pathLst>
                <a:path extrusionOk="0" h="5735" w="5735">
                  <a:moveTo>
                    <a:pt x="3813" y="1"/>
                  </a:moveTo>
                  <a:lnTo>
                    <a:pt x="1" y="3813"/>
                  </a:lnTo>
                  <a:lnTo>
                    <a:pt x="1922" y="5734"/>
                  </a:lnTo>
                  <a:lnTo>
                    <a:pt x="4474" y="3183"/>
                  </a:lnTo>
                  <a:lnTo>
                    <a:pt x="5734" y="1922"/>
                  </a:lnTo>
                  <a:lnTo>
                    <a:pt x="381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4" name="Google Shape;5004;p65"/>
            <p:cNvSpPr/>
            <p:nvPr/>
          </p:nvSpPr>
          <p:spPr>
            <a:xfrm>
              <a:off x="-6685100" y="3636850"/>
              <a:ext cx="47275" cy="46475"/>
            </a:xfrm>
            <a:custGeom>
              <a:rect b="b" l="l" r="r" t="t"/>
              <a:pathLst>
                <a:path extrusionOk="0" h="1859" w="1891">
                  <a:moveTo>
                    <a:pt x="1891" y="0"/>
                  </a:moveTo>
                  <a:lnTo>
                    <a:pt x="0" y="1859"/>
                  </a:lnTo>
                  <a:lnTo>
                    <a:pt x="1891" y="1859"/>
                  </a:lnTo>
                  <a:lnTo>
                    <a:pt x="189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05" name="Google Shape;5005;p65"/>
          <p:cNvGrpSpPr/>
          <p:nvPr/>
        </p:nvGrpSpPr>
        <p:grpSpPr>
          <a:xfrm>
            <a:off x="2905000" y="2452069"/>
            <a:ext cx="279927" cy="278231"/>
            <a:chOff x="-6689825" y="3992050"/>
            <a:chExt cx="293025" cy="291250"/>
          </a:xfrm>
        </p:grpSpPr>
        <p:sp>
          <p:nvSpPr>
            <p:cNvPr id="5006" name="Google Shape;5006;p65"/>
            <p:cNvSpPr/>
            <p:nvPr/>
          </p:nvSpPr>
          <p:spPr>
            <a:xfrm>
              <a:off x="-6547275" y="3992050"/>
              <a:ext cx="30750" cy="65400"/>
            </a:xfrm>
            <a:custGeom>
              <a:rect b="b" l="l" r="r" t="t"/>
              <a:pathLst>
                <a:path extrusionOk="0" h="2616" w="1230">
                  <a:moveTo>
                    <a:pt x="1229" y="1"/>
                  </a:moveTo>
                  <a:cubicBezTo>
                    <a:pt x="757" y="379"/>
                    <a:pt x="284" y="1355"/>
                    <a:pt x="1" y="2616"/>
                  </a:cubicBezTo>
                  <a:lnTo>
                    <a:pt x="1229" y="2616"/>
                  </a:lnTo>
                  <a:lnTo>
                    <a:pt x="122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7" name="Google Shape;5007;p65"/>
            <p:cNvSpPr/>
            <p:nvPr/>
          </p:nvSpPr>
          <p:spPr>
            <a:xfrm>
              <a:off x="-6547275" y="4143275"/>
              <a:ext cx="30750" cy="64600"/>
            </a:xfrm>
            <a:custGeom>
              <a:rect b="b" l="l" r="r" t="t"/>
              <a:pathLst>
                <a:path extrusionOk="0" h="2584" w="1230">
                  <a:moveTo>
                    <a:pt x="1" y="1"/>
                  </a:moveTo>
                  <a:cubicBezTo>
                    <a:pt x="284" y="1261"/>
                    <a:pt x="757" y="2237"/>
                    <a:pt x="1229" y="2584"/>
                  </a:cubicBezTo>
                  <a:lnTo>
                    <a:pt x="122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8" name="Google Shape;5008;p65"/>
            <p:cNvSpPr/>
            <p:nvPr/>
          </p:nvSpPr>
          <p:spPr>
            <a:xfrm>
              <a:off x="-6551200" y="4073975"/>
              <a:ext cx="34675" cy="51200"/>
            </a:xfrm>
            <a:custGeom>
              <a:rect b="b" l="l" r="r" t="t"/>
              <a:pathLst>
                <a:path extrusionOk="0" h="2048" w="1387">
                  <a:moveTo>
                    <a:pt x="63" y="0"/>
                  </a:moveTo>
                  <a:cubicBezTo>
                    <a:pt x="0" y="725"/>
                    <a:pt x="0" y="1355"/>
                    <a:pt x="63" y="2048"/>
                  </a:cubicBezTo>
                  <a:lnTo>
                    <a:pt x="1386" y="2048"/>
                  </a:lnTo>
                  <a:lnTo>
                    <a:pt x="138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9" name="Google Shape;5009;p65"/>
            <p:cNvSpPr/>
            <p:nvPr/>
          </p:nvSpPr>
          <p:spPr>
            <a:xfrm>
              <a:off x="-6475600" y="3994425"/>
              <a:ext cx="70125" cy="63025"/>
            </a:xfrm>
            <a:custGeom>
              <a:rect b="b" l="l" r="r" t="t"/>
              <a:pathLst>
                <a:path extrusionOk="0" h="2521" w="2805">
                  <a:moveTo>
                    <a:pt x="1" y="0"/>
                  </a:moveTo>
                  <a:cubicBezTo>
                    <a:pt x="442" y="630"/>
                    <a:pt x="757" y="1512"/>
                    <a:pt x="946" y="2521"/>
                  </a:cubicBezTo>
                  <a:lnTo>
                    <a:pt x="2805" y="2521"/>
                  </a:lnTo>
                  <a:cubicBezTo>
                    <a:pt x="2301" y="1292"/>
                    <a:pt x="1261" y="347"/>
                    <a:pt x="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0" name="Google Shape;5010;p65"/>
            <p:cNvSpPr/>
            <p:nvPr/>
          </p:nvSpPr>
          <p:spPr>
            <a:xfrm>
              <a:off x="-6449600" y="4073975"/>
              <a:ext cx="52800" cy="51200"/>
            </a:xfrm>
            <a:custGeom>
              <a:rect b="b" l="l" r="r" t="t"/>
              <a:pathLst>
                <a:path extrusionOk="0" h="2048" w="2112">
                  <a:moveTo>
                    <a:pt x="0" y="0"/>
                  </a:moveTo>
                  <a:cubicBezTo>
                    <a:pt x="63" y="725"/>
                    <a:pt x="63" y="1355"/>
                    <a:pt x="0" y="2048"/>
                  </a:cubicBezTo>
                  <a:lnTo>
                    <a:pt x="1954" y="2048"/>
                  </a:lnTo>
                  <a:cubicBezTo>
                    <a:pt x="2048" y="1733"/>
                    <a:pt x="2080" y="1386"/>
                    <a:pt x="2080" y="1040"/>
                  </a:cubicBezTo>
                  <a:cubicBezTo>
                    <a:pt x="2111" y="662"/>
                    <a:pt x="2048" y="347"/>
                    <a:pt x="195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1" name="Google Shape;5011;p65"/>
            <p:cNvSpPr/>
            <p:nvPr/>
          </p:nvSpPr>
          <p:spPr>
            <a:xfrm>
              <a:off x="-6500000" y="3992050"/>
              <a:ext cx="30725" cy="65400"/>
            </a:xfrm>
            <a:custGeom>
              <a:rect b="b" l="l" r="r" t="t"/>
              <a:pathLst>
                <a:path extrusionOk="0" h="2616" w="1229">
                  <a:moveTo>
                    <a:pt x="0" y="1"/>
                  </a:moveTo>
                  <a:lnTo>
                    <a:pt x="0" y="2616"/>
                  </a:lnTo>
                  <a:lnTo>
                    <a:pt x="1229" y="2616"/>
                  </a:lnTo>
                  <a:cubicBezTo>
                    <a:pt x="977" y="1355"/>
                    <a:pt x="473" y="379"/>
                    <a:pt x="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2" name="Google Shape;5012;p65"/>
            <p:cNvSpPr/>
            <p:nvPr/>
          </p:nvSpPr>
          <p:spPr>
            <a:xfrm>
              <a:off x="-6500000" y="4143275"/>
              <a:ext cx="30725" cy="64600"/>
            </a:xfrm>
            <a:custGeom>
              <a:rect b="b" l="l" r="r" t="t"/>
              <a:pathLst>
                <a:path extrusionOk="0" h="2584" w="1229">
                  <a:moveTo>
                    <a:pt x="0" y="1"/>
                  </a:moveTo>
                  <a:lnTo>
                    <a:pt x="0" y="2584"/>
                  </a:lnTo>
                  <a:cubicBezTo>
                    <a:pt x="473" y="2237"/>
                    <a:pt x="945" y="1261"/>
                    <a:pt x="122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3" name="Google Shape;5013;p65"/>
            <p:cNvSpPr/>
            <p:nvPr/>
          </p:nvSpPr>
          <p:spPr>
            <a:xfrm>
              <a:off x="-6689825" y="4141700"/>
              <a:ext cx="149675" cy="141600"/>
            </a:xfrm>
            <a:custGeom>
              <a:rect b="b" l="l" r="r" t="t"/>
              <a:pathLst>
                <a:path extrusionOk="0" h="5664" w="5987">
                  <a:moveTo>
                    <a:pt x="3182" y="1"/>
                  </a:moveTo>
                  <a:cubicBezTo>
                    <a:pt x="3371" y="442"/>
                    <a:pt x="3623" y="851"/>
                    <a:pt x="3938" y="1198"/>
                  </a:cubicBezTo>
                  <a:lnTo>
                    <a:pt x="3088" y="2017"/>
                  </a:lnTo>
                  <a:cubicBezTo>
                    <a:pt x="2946" y="1946"/>
                    <a:pt x="2791" y="1911"/>
                    <a:pt x="2638" y="1911"/>
                  </a:cubicBezTo>
                  <a:cubicBezTo>
                    <a:pt x="2382" y="1911"/>
                    <a:pt x="2131" y="2009"/>
                    <a:pt x="1954" y="2206"/>
                  </a:cubicBezTo>
                  <a:lnTo>
                    <a:pt x="378" y="3907"/>
                  </a:lnTo>
                  <a:cubicBezTo>
                    <a:pt x="0" y="4317"/>
                    <a:pt x="0" y="4978"/>
                    <a:pt x="378" y="5356"/>
                  </a:cubicBezTo>
                  <a:cubicBezTo>
                    <a:pt x="583" y="5561"/>
                    <a:pt x="851" y="5664"/>
                    <a:pt x="1115" y="5664"/>
                  </a:cubicBezTo>
                  <a:cubicBezTo>
                    <a:pt x="1379" y="5664"/>
                    <a:pt x="1639" y="5561"/>
                    <a:pt x="1828" y="5356"/>
                  </a:cubicBezTo>
                  <a:lnTo>
                    <a:pt x="3403" y="3687"/>
                  </a:lnTo>
                  <a:cubicBezTo>
                    <a:pt x="3718" y="3372"/>
                    <a:pt x="3781" y="2899"/>
                    <a:pt x="3623" y="2521"/>
                  </a:cubicBezTo>
                  <a:lnTo>
                    <a:pt x="4443" y="1702"/>
                  </a:lnTo>
                  <a:cubicBezTo>
                    <a:pt x="4821" y="2111"/>
                    <a:pt x="5388" y="2426"/>
                    <a:pt x="5986" y="2584"/>
                  </a:cubicBezTo>
                  <a:cubicBezTo>
                    <a:pt x="5545" y="1954"/>
                    <a:pt x="5230" y="1040"/>
                    <a:pt x="504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4" name="Google Shape;5014;p65"/>
            <p:cNvSpPr/>
            <p:nvPr/>
          </p:nvSpPr>
          <p:spPr>
            <a:xfrm>
              <a:off x="-6475600" y="4141700"/>
              <a:ext cx="70125" cy="64600"/>
            </a:xfrm>
            <a:custGeom>
              <a:rect b="b" l="l" r="r" t="t"/>
              <a:pathLst>
                <a:path extrusionOk="0" h="2584" w="2805">
                  <a:moveTo>
                    <a:pt x="946" y="1"/>
                  </a:moveTo>
                  <a:cubicBezTo>
                    <a:pt x="757" y="1040"/>
                    <a:pt x="442" y="1954"/>
                    <a:pt x="1" y="2584"/>
                  </a:cubicBezTo>
                  <a:cubicBezTo>
                    <a:pt x="1261" y="2174"/>
                    <a:pt x="2301" y="1229"/>
                    <a:pt x="280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5" name="Google Shape;5015;p65"/>
            <p:cNvSpPr/>
            <p:nvPr/>
          </p:nvSpPr>
          <p:spPr>
            <a:xfrm>
              <a:off x="-6618950" y="4073975"/>
              <a:ext cx="52025" cy="51200"/>
            </a:xfrm>
            <a:custGeom>
              <a:rect b="b" l="l" r="r" t="t"/>
              <a:pathLst>
                <a:path extrusionOk="0" h="2048" w="2081">
                  <a:moveTo>
                    <a:pt x="95" y="0"/>
                  </a:moveTo>
                  <a:cubicBezTo>
                    <a:pt x="32" y="315"/>
                    <a:pt x="1" y="662"/>
                    <a:pt x="1" y="1040"/>
                  </a:cubicBezTo>
                  <a:cubicBezTo>
                    <a:pt x="1" y="1386"/>
                    <a:pt x="32" y="1733"/>
                    <a:pt x="95" y="2048"/>
                  </a:cubicBezTo>
                  <a:lnTo>
                    <a:pt x="2080" y="2048"/>
                  </a:lnTo>
                  <a:cubicBezTo>
                    <a:pt x="1986" y="1355"/>
                    <a:pt x="1986" y="725"/>
                    <a:pt x="208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6" name="Google Shape;5016;p65"/>
            <p:cNvSpPr/>
            <p:nvPr/>
          </p:nvSpPr>
          <p:spPr>
            <a:xfrm>
              <a:off x="-6610275" y="3992850"/>
              <a:ext cx="70125" cy="63025"/>
            </a:xfrm>
            <a:custGeom>
              <a:rect b="b" l="l" r="r" t="t"/>
              <a:pathLst>
                <a:path extrusionOk="0" h="2521" w="2805">
                  <a:moveTo>
                    <a:pt x="2804" y="0"/>
                  </a:moveTo>
                  <a:lnTo>
                    <a:pt x="2804" y="0"/>
                  </a:lnTo>
                  <a:cubicBezTo>
                    <a:pt x="1544" y="410"/>
                    <a:pt x="504" y="1355"/>
                    <a:pt x="0" y="2521"/>
                  </a:cubicBezTo>
                  <a:lnTo>
                    <a:pt x="1859" y="2521"/>
                  </a:lnTo>
                  <a:cubicBezTo>
                    <a:pt x="2017" y="1575"/>
                    <a:pt x="2363" y="693"/>
                    <a:pt x="280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7" name="Google Shape;5017;p65"/>
            <p:cNvSpPr/>
            <p:nvPr/>
          </p:nvSpPr>
          <p:spPr>
            <a:xfrm>
              <a:off x="-6500000" y="4073975"/>
              <a:ext cx="35450" cy="51200"/>
            </a:xfrm>
            <a:custGeom>
              <a:rect b="b" l="l" r="r" t="t"/>
              <a:pathLst>
                <a:path extrusionOk="0" h="2048" w="1418">
                  <a:moveTo>
                    <a:pt x="0" y="0"/>
                  </a:moveTo>
                  <a:lnTo>
                    <a:pt x="0" y="2048"/>
                  </a:lnTo>
                  <a:lnTo>
                    <a:pt x="1292" y="2048"/>
                  </a:lnTo>
                  <a:cubicBezTo>
                    <a:pt x="1418" y="1355"/>
                    <a:pt x="1418" y="725"/>
                    <a:pt x="129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018" name="Google Shape;5018;p65"/>
          <p:cNvSpPr/>
          <p:nvPr/>
        </p:nvSpPr>
        <p:spPr>
          <a:xfrm>
            <a:off x="2459811" y="2000941"/>
            <a:ext cx="292553" cy="282183"/>
          </a:xfrm>
          <a:custGeom>
            <a:rect b="b" l="l" r="r" t="t"/>
            <a:pathLst>
              <a:path extrusionOk="0" h="11646" w="12074">
                <a:moveTo>
                  <a:pt x="10001" y="2714"/>
                </a:moveTo>
                <a:cubicBezTo>
                  <a:pt x="10213" y="2714"/>
                  <a:pt x="10440" y="2904"/>
                  <a:pt x="10341" y="3182"/>
                </a:cubicBezTo>
                <a:lnTo>
                  <a:pt x="9332" y="5923"/>
                </a:lnTo>
                <a:cubicBezTo>
                  <a:pt x="9269" y="6065"/>
                  <a:pt x="9143" y="6136"/>
                  <a:pt x="9017" y="6136"/>
                </a:cubicBezTo>
                <a:cubicBezTo>
                  <a:pt x="8891" y="6136"/>
                  <a:pt x="8765" y="6065"/>
                  <a:pt x="8702" y="5923"/>
                </a:cubicBezTo>
                <a:lnTo>
                  <a:pt x="7978" y="4033"/>
                </a:lnTo>
                <a:lnTo>
                  <a:pt x="7285" y="5923"/>
                </a:lnTo>
                <a:cubicBezTo>
                  <a:pt x="7222" y="6065"/>
                  <a:pt x="7080" y="6136"/>
                  <a:pt x="6946" y="6136"/>
                </a:cubicBezTo>
                <a:cubicBezTo>
                  <a:pt x="6812" y="6136"/>
                  <a:pt x="6686" y="6065"/>
                  <a:pt x="6655" y="5923"/>
                </a:cubicBezTo>
                <a:lnTo>
                  <a:pt x="5615" y="3182"/>
                </a:lnTo>
                <a:cubicBezTo>
                  <a:pt x="5516" y="2904"/>
                  <a:pt x="5729" y="2714"/>
                  <a:pt x="5941" y="2714"/>
                </a:cubicBezTo>
                <a:cubicBezTo>
                  <a:pt x="6064" y="2714"/>
                  <a:pt x="6187" y="2779"/>
                  <a:pt x="6245" y="2930"/>
                </a:cubicBezTo>
                <a:lnTo>
                  <a:pt x="6970" y="4820"/>
                </a:lnTo>
                <a:lnTo>
                  <a:pt x="7663" y="2930"/>
                </a:lnTo>
                <a:cubicBezTo>
                  <a:pt x="7726" y="2804"/>
                  <a:pt x="7867" y="2741"/>
                  <a:pt x="8001" y="2741"/>
                </a:cubicBezTo>
                <a:cubicBezTo>
                  <a:pt x="8135" y="2741"/>
                  <a:pt x="8261" y="2804"/>
                  <a:pt x="8293" y="2930"/>
                </a:cubicBezTo>
                <a:lnTo>
                  <a:pt x="9017" y="4820"/>
                </a:lnTo>
                <a:lnTo>
                  <a:pt x="9711" y="2930"/>
                </a:lnTo>
                <a:cubicBezTo>
                  <a:pt x="9757" y="2779"/>
                  <a:pt x="9877" y="2714"/>
                  <a:pt x="10001" y="2714"/>
                </a:cubicBezTo>
                <a:close/>
                <a:moveTo>
                  <a:pt x="7946" y="0"/>
                </a:moveTo>
                <a:cubicBezTo>
                  <a:pt x="5678" y="0"/>
                  <a:pt x="3851" y="1827"/>
                  <a:pt x="3851" y="4096"/>
                </a:cubicBezTo>
                <a:cubicBezTo>
                  <a:pt x="3851" y="5104"/>
                  <a:pt x="4197" y="6018"/>
                  <a:pt x="4827" y="6711"/>
                </a:cubicBezTo>
                <a:lnTo>
                  <a:pt x="4134" y="7435"/>
                </a:lnTo>
                <a:cubicBezTo>
                  <a:pt x="3981" y="7364"/>
                  <a:pt x="3827" y="7329"/>
                  <a:pt x="3678" y="7329"/>
                </a:cubicBezTo>
                <a:cubicBezTo>
                  <a:pt x="3431" y="7329"/>
                  <a:pt x="3197" y="7427"/>
                  <a:pt x="3000" y="7624"/>
                </a:cubicBezTo>
                <a:lnTo>
                  <a:pt x="732" y="9861"/>
                </a:lnTo>
                <a:cubicBezTo>
                  <a:pt x="0" y="10593"/>
                  <a:pt x="722" y="11645"/>
                  <a:pt x="1524" y="11645"/>
                </a:cubicBezTo>
                <a:cubicBezTo>
                  <a:pt x="1758" y="11645"/>
                  <a:pt x="1999" y="11555"/>
                  <a:pt x="2212" y="11342"/>
                </a:cubicBezTo>
                <a:lnTo>
                  <a:pt x="4449" y="9074"/>
                </a:lnTo>
                <a:cubicBezTo>
                  <a:pt x="4764" y="8759"/>
                  <a:pt x="4796" y="8286"/>
                  <a:pt x="4638" y="7939"/>
                </a:cubicBezTo>
                <a:lnTo>
                  <a:pt x="5363" y="7246"/>
                </a:lnTo>
                <a:cubicBezTo>
                  <a:pt x="6056" y="7813"/>
                  <a:pt x="7001" y="8223"/>
                  <a:pt x="7978" y="8223"/>
                </a:cubicBezTo>
                <a:cubicBezTo>
                  <a:pt x="10278" y="8223"/>
                  <a:pt x="12073" y="6364"/>
                  <a:pt x="12073" y="4127"/>
                </a:cubicBezTo>
                <a:cubicBezTo>
                  <a:pt x="12073" y="1796"/>
                  <a:pt x="10246" y="0"/>
                  <a:pt x="794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019" name="Google Shape;5019;p65"/>
          <p:cNvGrpSpPr/>
          <p:nvPr/>
        </p:nvGrpSpPr>
        <p:grpSpPr>
          <a:xfrm>
            <a:off x="7723603" y="2031476"/>
            <a:ext cx="248202" cy="246363"/>
            <a:chOff x="-4837325" y="3612425"/>
            <a:chExt cx="293800" cy="291450"/>
          </a:xfrm>
        </p:grpSpPr>
        <p:sp>
          <p:nvSpPr>
            <p:cNvPr id="5020" name="Google Shape;5020;p65"/>
            <p:cNvSpPr/>
            <p:nvPr/>
          </p:nvSpPr>
          <p:spPr>
            <a:xfrm>
              <a:off x="-4836550" y="3612425"/>
              <a:ext cx="293025" cy="170925"/>
            </a:xfrm>
            <a:custGeom>
              <a:rect b="b" l="l" r="r" t="t"/>
              <a:pathLst>
                <a:path extrusionOk="0" h="6837" w="11721">
                  <a:moveTo>
                    <a:pt x="6837" y="2017"/>
                  </a:moveTo>
                  <a:lnTo>
                    <a:pt x="6837" y="2741"/>
                  </a:lnTo>
                  <a:lnTo>
                    <a:pt x="4789" y="2741"/>
                  </a:lnTo>
                  <a:lnTo>
                    <a:pt x="4789" y="2017"/>
                  </a:lnTo>
                  <a:close/>
                  <a:moveTo>
                    <a:pt x="4411" y="0"/>
                  </a:moveTo>
                  <a:cubicBezTo>
                    <a:pt x="3466" y="0"/>
                    <a:pt x="2741" y="725"/>
                    <a:pt x="2741" y="1702"/>
                  </a:cubicBezTo>
                  <a:lnTo>
                    <a:pt x="2741" y="2741"/>
                  </a:lnTo>
                  <a:lnTo>
                    <a:pt x="1166" y="2741"/>
                  </a:lnTo>
                  <a:cubicBezTo>
                    <a:pt x="536" y="2741"/>
                    <a:pt x="1" y="3277"/>
                    <a:pt x="1" y="3875"/>
                  </a:cubicBezTo>
                  <a:lnTo>
                    <a:pt x="1" y="4254"/>
                  </a:lnTo>
                  <a:cubicBezTo>
                    <a:pt x="1513" y="5860"/>
                    <a:pt x="3592" y="6837"/>
                    <a:pt x="5829" y="6837"/>
                  </a:cubicBezTo>
                  <a:cubicBezTo>
                    <a:pt x="8097" y="6837"/>
                    <a:pt x="10208" y="5892"/>
                    <a:pt x="11720" y="4254"/>
                  </a:cubicBezTo>
                  <a:lnTo>
                    <a:pt x="11720" y="3718"/>
                  </a:lnTo>
                  <a:cubicBezTo>
                    <a:pt x="11657" y="3214"/>
                    <a:pt x="11185" y="2741"/>
                    <a:pt x="10649" y="2741"/>
                  </a:cubicBezTo>
                  <a:lnTo>
                    <a:pt x="8885" y="2741"/>
                  </a:lnTo>
                  <a:lnTo>
                    <a:pt x="8885" y="1702"/>
                  </a:lnTo>
                  <a:cubicBezTo>
                    <a:pt x="8885" y="756"/>
                    <a:pt x="8129" y="0"/>
                    <a:pt x="718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1" name="Google Shape;5021;p65"/>
            <p:cNvSpPr/>
            <p:nvPr/>
          </p:nvSpPr>
          <p:spPr>
            <a:xfrm>
              <a:off x="-4837325" y="3743950"/>
              <a:ext cx="291425" cy="159925"/>
            </a:xfrm>
            <a:custGeom>
              <a:rect b="b" l="l" r="r" t="t"/>
              <a:pathLst>
                <a:path extrusionOk="0" h="6397" w="11657">
                  <a:moveTo>
                    <a:pt x="11657" y="1"/>
                  </a:moveTo>
                  <a:cubicBezTo>
                    <a:pt x="10523" y="1072"/>
                    <a:pt x="9073" y="1828"/>
                    <a:pt x="7530" y="2143"/>
                  </a:cubicBezTo>
                  <a:lnTo>
                    <a:pt x="7530" y="2647"/>
                  </a:lnTo>
                  <a:cubicBezTo>
                    <a:pt x="7530" y="3214"/>
                    <a:pt x="7057" y="3687"/>
                    <a:pt x="6490" y="3687"/>
                  </a:cubicBezTo>
                  <a:lnTo>
                    <a:pt x="5135" y="3687"/>
                  </a:lnTo>
                  <a:cubicBezTo>
                    <a:pt x="4568" y="3687"/>
                    <a:pt x="4096" y="3214"/>
                    <a:pt x="4096" y="2647"/>
                  </a:cubicBezTo>
                  <a:lnTo>
                    <a:pt x="4096" y="2143"/>
                  </a:lnTo>
                  <a:cubicBezTo>
                    <a:pt x="2552" y="1828"/>
                    <a:pt x="1134" y="1103"/>
                    <a:pt x="0" y="64"/>
                  </a:cubicBezTo>
                  <a:lnTo>
                    <a:pt x="0" y="4695"/>
                  </a:lnTo>
                  <a:cubicBezTo>
                    <a:pt x="0" y="5640"/>
                    <a:pt x="756" y="6396"/>
                    <a:pt x="1701" y="6396"/>
                  </a:cubicBezTo>
                  <a:lnTo>
                    <a:pt x="9956" y="6396"/>
                  </a:lnTo>
                  <a:cubicBezTo>
                    <a:pt x="10901" y="6396"/>
                    <a:pt x="11657" y="5640"/>
                    <a:pt x="11657" y="4695"/>
                  </a:cubicBezTo>
                  <a:lnTo>
                    <a:pt x="1165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2" name="Google Shape;5022;p65"/>
            <p:cNvSpPr/>
            <p:nvPr/>
          </p:nvSpPr>
          <p:spPr>
            <a:xfrm>
              <a:off x="-4716825" y="3799075"/>
              <a:ext cx="51225" cy="18950"/>
            </a:xfrm>
            <a:custGeom>
              <a:rect b="b" l="l" r="r" t="t"/>
              <a:pathLst>
                <a:path extrusionOk="0" h="758" w="2049">
                  <a:moveTo>
                    <a:pt x="0" y="1"/>
                  </a:moveTo>
                  <a:lnTo>
                    <a:pt x="0" y="411"/>
                  </a:lnTo>
                  <a:cubicBezTo>
                    <a:pt x="0" y="600"/>
                    <a:pt x="158" y="757"/>
                    <a:pt x="347" y="757"/>
                  </a:cubicBezTo>
                  <a:lnTo>
                    <a:pt x="1670" y="757"/>
                  </a:lnTo>
                  <a:cubicBezTo>
                    <a:pt x="1891" y="757"/>
                    <a:pt x="2048" y="600"/>
                    <a:pt x="2048" y="411"/>
                  </a:cubicBezTo>
                  <a:lnTo>
                    <a:pt x="2048" y="1"/>
                  </a:lnTo>
                  <a:cubicBezTo>
                    <a:pt x="1686" y="48"/>
                    <a:pt x="1347" y="72"/>
                    <a:pt x="1012" y="72"/>
                  </a:cubicBezTo>
                  <a:cubicBezTo>
                    <a:pt x="678" y="72"/>
                    <a:pt x="347" y="48"/>
                    <a:pt x="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23" name="Google Shape;5023;p65"/>
          <p:cNvGrpSpPr/>
          <p:nvPr/>
        </p:nvGrpSpPr>
        <p:grpSpPr>
          <a:xfrm>
            <a:off x="4211430" y="2890651"/>
            <a:ext cx="279163" cy="278422"/>
            <a:chOff x="-4837325" y="3971575"/>
            <a:chExt cx="292225" cy="291450"/>
          </a:xfrm>
        </p:grpSpPr>
        <p:sp>
          <p:nvSpPr>
            <p:cNvPr id="5024" name="Google Shape;5024;p65"/>
            <p:cNvSpPr/>
            <p:nvPr/>
          </p:nvSpPr>
          <p:spPr>
            <a:xfrm>
              <a:off x="-4734150" y="4073975"/>
              <a:ext cx="86650" cy="86650"/>
            </a:xfrm>
            <a:custGeom>
              <a:rect b="b" l="l" r="r" t="t"/>
              <a:pathLst>
                <a:path extrusionOk="0" h="3466" w="3466">
                  <a:moveTo>
                    <a:pt x="1701" y="725"/>
                  </a:moveTo>
                  <a:cubicBezTo>
                    <a:pt x="2269" y="725"/>
                    <a:pt x="2773" y="1197"/>
                    <a:pt x="2773" y="1733"/>
                  </a:cubicBezTo>
                  <a:cubicBezTo>
                    <a:pt x="2773" y="2300"/>
                    <a:pt x="2300" y="2804"/>
                    <a:pt x="1733" y="2804"/>
                  </a:cubicBezTo>
                  <a:cubicBezTo>
                    <a:pt x="1197" y="2804"/>
                    <a:pt x="693" y="2300"/>
                    <a:pt x="693" y="1733"/>
                  </a:cubicBezTo>
                  <a:cubicBezTo>
                    <a:pt x="693" y="1197"/>
                    <a:pt x="1166" y="725"/>
                    <a:pt x="1701" y="725"/>
                  </a:cubicBezTo>
                  <a:close/>
                  <a:moveTo>
                    <a:pt x="1701" y="0"/>
                  </a:moveTo>
                  <a:cubicBezTo>
                    <a:pt x="756" y="0"/>
                    <a:pt x="0" y="756"/>
                    <a:pt x="0" y="1701"/>
                  </a:cubicBezTo>
                  <a:cubicBezTo>
                    <a:pt x="0" y="2647"/>
                    <a:pt x="851" y="3466"/>
                    <a:pt x="1796" y="3466"/>
                  </a:cubicBezTo>
                  <a:cubicBezTo>
                    <a:pt x="2741" y="3466"/>
                    <a:pt x="3466" y="2647"/>
                    <a:pt x="3466" y="1701"/>
                  </a:cubicBezTo>
                  <a:cubicBezTo>
                    <a:pt x="3434" y="756"/>
                    <a:pt x="2647" y="0"/>
                    <a:pt x="170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5" name="Google Shape;5025;p65"/>
            <p:cNvSpPr/>
            <p:nvPr/>
          </p:nvSpPr>
          <p:spPr>
            <a:xfrm>
              <a:off x="-4700300" y="4108625"/>
              <a:ext cx="18950" cy="17350"/>
            </a:xfrm>
            <a:custGeom>
              <a:rect b="b" l="l" r="r" t="t"/>
              <a:pathLst>
                <a:path extrusionOk="0" h="694" w="758">
                  <a:moveTo>
                    <a:pt x="347" y="0"/>
                  </a:moveTo>
                  <a:cubicBezTo>
                    <a:pt x="158" y="0"/>
                    <a:pt x="1" y="158"/>
                    <a:pt x="1" y="347"/>
                  </a:cubicBezTo>
                  <a:cubicBezTo>
                    <a:pt x="1" y="536"/>
                    <a:pt x="158" y="693"/>
                    <a:pt x="347" y="693"/>
                  </a:cubicBezTo>
                  <a:cubicBezTo>
                    <a:pt x="536" y="693"/>
                    <a:pt x="757" y="536"/>
                    <a:pt x="757" y="347"/>
                  </a:cubicBezTo>
                  <a:cubicBezTo>
                    <a:pt x="757" y="158"/>
                    <a:pt x="536"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6" name="Google Shape;5026;p65"/>
            <p:cNvSpPr/>
            <p:nvPr/>
          </p:nvSpPr>
          <p:spPr>
            <a:xfrm>
              <a:off x="-4748325" y="3971575"/>
              <a:ext cx="203225" cy="204025"/>
            </a:xfrm>
            <a:custGeom>
              <a:rect b="b" l="l" r="r" t="t"/>
              <a:pathLst>
                <a:path extrusionOk="0" h="8161" w="8129">
                  <a:moveTo>
                    <a:pt x="2268" y="1"/>
                  </a:moveTo>
                  <a:cubicBezTo>
                    <a:pt x="1449" y="1"/>
                    <a:pt x="693" y="158"/>
                    <a:pt x="0" y="473"/>
                  </a:cubicBezTo>
                  <a:lnTo>
                    <a:pt x="1512" y="3561"/>
                  </a:lnTo>
                  <a:cubicBezTo>
                    <a:pt x="1764" y="3466"/>
                    <a:pt x="1985" y="3435"/>
                    <a:pt x="2268" y="3435"/>
                  </a:cubicBezTo>
                  <a:cubicBezTo>
                    <a:pt x="3623" y="3435"/>
                    <a:pt x="4726" y="4506"/>
                    <a:pt x="4726" y="5829"/>
                  </a:cubicBezTo>
                  <a:cubicBezTo>
                    <a:pt x="4726" y="6112"/>
                    <a:pt x="4663" y="6396"/>
                    <a:pt x="4600" y="6617"/>
                  </a:cubicBezTo>
                  <a:lnTo>
                    <a:pt x="7656" y="8160"/>
                  </a:lnTo>
                  <a:cubicBezTo>
                    <a:pt x="7971" y="7436"/>
                    <a:pt x="8128" y="6617"/>
                    <a:pt x="8128" y="5829"/>
                  </a:cubicBezTo>
                  <a:cubicBezTo>
                    <a:pt x="8128" y="2647"/>
                    <a:pt x="5513" y="1"/>
                    <a:pt x="226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7" name="Google Shape;5027;p65"/>
            <p:cNvSpPr/>
            <p:nvPr/>
          </p:nvSpPr>
          <p:spPr>
            <a:xfrm>
              <a:off x="-4656175" y="4151950"/>
              <a:ext cx="91375" cy="91375"/>
            </a:xfrm>
            <a:custGeom>
              <a:rect b="b" l="l" r="r" t="t"/>
              <a:pathLst>
                <a:path extrusionOk="0" h="3655" w="3655">
                  <a:moveTo>
                    <a:pt x="599" y="0"/>
                  </a:moveTo>
                  <a:cubicBezTo>
                    <a:pt x="441" y="221"/>
                    <a:pt x="252" y="441"/>
                    <a:pt x="0" y="599"/>
                  </a:cubicBezTo>
                  <a:lnTo>
                    <a:pt x="1544" y="3655"/>
                  </a:lnTo>
                  <a:cubicBezTo>
                    <a:pt x="2395" y="3151"/>
                    <a:pt x="3151" y="2395"/>
                    <a:pt x="3655" y="1544"/>
                  </a:cubicBezTo>
                  <a:lnTo>
                    <a:pt x="59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8" name="Google Shape;5028;p65"/>
            <p:cNvSpPr/>
            <p:nvPr/>
          </p:nvSpPr>
          <p:spPr>
            <a:xfrm>
              <a:off x="-4817650" y="3991275"/>
              <a:ext cx="91400" cy="91375"/>
            </a:xfrm>
            <a:custGeom>
              <a:rect b="b" l="l" r="r" t="t"/>
              <a:pathLst>
                <a:path extrusionOk="0" h="3655" w="3656">
                  <a:moveTo>
                    <a:pt x="2143" y="0"/>
                  </a:moveTo>
                  <a:cubicBezTo>
                    <a:pt x="1261" y="504"/>
                    <a:pt x="536" y="1260"/>
                    <a:pt x="1" y="2111"/>
                  </a:cubicBezTo>
                  <a:lnTo>
                    <a:pt x="3088" y="3655"/>
                  </a:lnTo>
                  <a:cubicBezTo>
                    <a:pt x="3246" y="3434"/>
                    <a:pt x="3435" y="3214"/>
                    <a:pt x="3655" y="3088"/>
                  </a:cubicBezTo>
                  <a:lnTo>
                    <a:pt x="214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9" name="Google Shape;5029;p65"/>
            <p:cNvSpPr/>
            <p:nvPr/>
          </p:nvSpPr>
          <p:spPr>
            <a:xfrm>
              <a:off x="-4837325" y="4059000"/>
              <a:ext cx="204000" cy="204025"/>
            </a:xfrm>
            <a:custGeom>
              <a:rect b="b" l="l" r="r" t="t"/>
              <a:pathLst>
                <a:path extrusionOk="0" h="8161" w="8160">
                  <a:moveTo>
                    <a:pt x="473" y="1"/>
                  </a:moveTo>
                  <a:cubicBezTo>
                    <a:pt x="158" y="725"/>
                    <a:pt x="0" y="1513"/>
                    <a:pt x="0" y="2300"/>
                  </a:cubicBezTo>
                  <a:cubicBezTo>
                    <a:pt x="0" y="5482"/>
                    <a:pt x="2615" y="8160"/>
                    <a:pt x="5828" y="8160"/>
                  </a:cubicBezTo>
                  <a:cubicBezTo>
                    <a:pt x="6648" y="8160"/>
                    <a:pt x="7435" y="8003"/>
                    <a:pt x="8160" y="7688"/>
                  </a:cubicBezTo>
                  <a:lnTo>
                    <a:pt x="6616" y="4632"/>
                  </a:lnTo>
                  <a:cubicBezTo>
                    <a:pt x="6396" y="4695"/>
                    <a:pt x="6144" y="4726"/>
                    <a:pt x="5860" y="4726"/>
                  </a:cubicBezTo>
                  <a:cubicBezTo>
                    <a:pt x="4537" y="4726"/>
                    <a:pt x="3434" y="3624"/>
                    <a:pt x="3434" y="2300"/>
                  </a:cubicBezTo>
                  <a:cubicBezTo>
                    <a:pt x="3434" y="2017"/>
                    <a:pt x="3466" y="1796"/>
                    <a:pt x="3560" y="1544"/>
                  </a:cubicBezTo>
                  <a:lnTo>
                    <a:pt x="47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30" name="Google Shape;5030;p65"/>
          <p:cNvGrpSpPr/>
          <p:nvPr/>
        </p:nvGrpSpPr>
        <p:grpSpPr>
          <a:xfrm>
            <a:off x="4205959" y="2043974"/>
            <a:ext cx="290106" cy="248866"/>
            <a:chOff x="-3037625" y="3254850"/>
            <a:chExt cx="299325" cy="256775"/>
          </a:xfrm>
        </p:grpSpPr>
        <p:sp>
          <p:nvSpPr>
            <p:cNvPr id="5031" name="Google Shape;5031;p65"/>
            <p:cNvSpPr/>
            <p:nvPr/>
          </p:nvSpPr>
          <p:spPr>
            <a:xfrm>
              <a:off x="-3037625" y="3460400"/>
              <a:ext cx="152825" cy="51225"/>
            </a:xfrm>
            <a:custGeom>
              <a:rect b="b" l="l" r="r" t="t"/>
              <a:pathLst>
                <a:path extrusionOk="0" h="2049" w="6113">
                  <a:moveTo>
                    <a:pt x="1356" y="1"/>
                  </a:moveTo>
                  <a:cubicBezTo>
                    <a:pt x="1" y="1"/>
                    <a:pt x="1" y="2049"/>
                    <a:pt x="1356" y="2049"/>
                  </a:cubicBezTo>
                  <a:lnTo>
                    <a:pt x="4758" y="2049"/>
                  </a:lnTo>
                  <a:cubicBezTo>
                    <a:pt x="6113" y="2049"/>
                    <a:pt x="6113" y="1"/>
                    <a:pt x="475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2" name="Google Shape;5032;p65"/>
            <p:cNvSpPr/>
            <p:nvPr/>
          </p:nvSpPr>
          <p:spPr>
            <a:xfrm>
              <a:off x="-2884825" y="3460400"/>
              <a:ext cx="146525" cy="51225"/>
            </a:xfrm>
            <a:custGeom>
              <a:rect b="b" l="l" r="r" t="t"/>
              <a:pathLst>
                <a:path extrusionOk="0" h="2049" w="5861">
                  <a:moveTo>
                    <a:pt x="1" y="1"/>
                  </a:moveTo>
                  <a:cubicBezTo>
                    <a:pt x="473" y="631"/>
                    <a:pt x="473" y="1419"/>
                    <a:pt x="1" y="2049"/>
                  </a:cubicBezTo>
                  <a:lnTo>
                    <a:pt x="4853" y="2049"/>
                  </a:lnTo>
                  <a:cubicBezTo>
                    <a:pt x="5388" y="2049"/>
                    <a:pt x="5861" y="1576"/>
                    <a:pt x="5861" y="1041"/>
                  </a:cubicBezTo>
                  <a:cubicBezTo>
                    <a:pt x="5861" y="442"/>
                    <a:pt x="5451" y="1"/>
                    <a:pt x="485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3" name="Google Shape;5033;p65"/>
            <p:cNvSpPr/>
            <p:nvPr/>
          </p:nvSpPr>
          <p:spPr>
            <a:xfrm>
              <a:off x="-2909225" y="3313125"/>
              <a:ext cx="59875" cy="72475"/>
            </a:xfrm>
            <a:custGeom>
              <a:rect b="b" l="l" r="r" t="t"/>
              <a:pathLst>
                <a:path extrusionOk="0" h="2899" w="2395">
                  <a:moveTo>
                    <a:pt x="0" y="1"/>
                  </a:moveTo>
                  <a:lnTo>
                    <a:pt x="0" y="2899"/>
                  </a:lnTo>
                  <a:lnTo>
                    <a:pt x="2395" y="1450"/>
                  </a:lnTo>
                  <a:lnTo>
                    <a:pt x="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4" name="Google Shape;5034;p65"/>
            <p:cNvSpPr/>
            <p:nvPr/>
          </p:nvSpPr>
          <p:spPr>
            <a:xfrm>
              <a:off x="-3029750" y="3254850"/>
              <a:ext cx="291450" cy="188250"/>
            </a:xfrm>
            <a:custGeom>
              <a:rect b="b" l="l" r="r" t="t"/>
              <a:pathLst>
                <a:path extrusionOk="0" h="7530" w="11658">
                  <a:moveTo>
                    <a:pt x="4414" y="1387"/>
                  </a:moveTo>
                  <a:cubicBezTo>
                    <a:pt x="4476" y="1387"/>
                    <a:pt x="4541" y="1407"/>
                    <a:pt x="4601" y="1449"/>
                  </a:cubicBezTo>
                  <a:lnTo>
                    <a:pt x="8035" y="3497"/>
                  </a:lnTo>
                  <a:cubicBezTo>
                    <a:pt x="8287" y="3623"/>
                    <a:pt x="8287" y="3938"/>
                    <a:pt x="8035" y="4064"/>
                  </a:cubicBezTo>
                  <a:lnTo>
                    <a:pt x="4601" y="6112"/>
                  </a:lnTo>
                  <a:cubicBezTo>
                    <a:pt x="4552" y="6140"/>
                    <a:pt x="4500" y="6153"/>
                    <a:pt x="4448" y="6153"/>
                  </a:cubicBezTo>
                  <a:cubicBezTo>
                    <a:pt x="4268" y="6153"/>
                    <a:pt x="4097" y="6000"/>
                    <a:pt x="4097" y="5829"/>
                  </a:cubicBezTo>
                  <a:lnTo>
                    <a:pt x="4097" y="1733"/>
                  </a:lnTo>
                  <a:cubicBezTo>
                    <a:pt x="4097" y="1527"/>
                    <a:pt x="4247" y="1387"/>
                    <a:pt x="4414" y="1387"/>
                  </a:cubicBezTo>
                  <a:close/>
                  <a:moveTo>
                    <a:pt x="1041" y="0"/>
                  </a:moveTo>
                  <a:cubicBezTo>
                    <a:pt x="473" y="0"/>
                    <a:pt x="1" y="473"/>
                    <a:pt x="1" y="1040"/>
                  </a:cubicBezTo>
                  <a:lnTo>
                    <a:pt x="1" y="6490"/>
                  </a:lnTo>
                  <a:cubicBezTo>
                    <a:pt x="1" y="7057"/>
                    <a:pt x="473" y="7530"/>
                    <a:pt x="1041" y="7530"/>
                  </a:cubicBezTo>
                  <a:lnTo>
                    <a:pt x="10650" y="7530"/>
                  </a:lnTo>
                  <a:cubicBezTo>
                    <a:pt x="11185" y="7530"/>
                    <a:pt x="11658" y="7057"/>
                    <a:pt x="11658" y="6490"/>
                  </a:cubicBezTo>
                  <a:lnTo>
                    <a:pt x="11658" y="1040"/>
                  </a:lnTo>
                  <a:cubicBezTo>
                    <a:pt x="11658" y="473"/>
                    <a:pt x="11248" y="0"/>
                    <a:pt x="1065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35" name="Google Shape;5035;p65"/>
          <p:cNvGrpSpPr/>
          <p:nvPr/>
        </p:nvGrpSpPr>
        <p:grpSpPr>
          <a:xfrm>
            <a:off x="5104684" y="2906343"/>
            <a:ext cx="248223" cy="247039"/>
            <a:chOff x="-3031325" y="3597450"/>
            <a:chExt cx="293825" cy="292250"/>
          </a:xfrm>
        </p:grpSpPr>
        <p:sp>
          <p:nvSpPr>
            <p:cNvPr id="5036" name="Google Shape;5036;p65"/>
            <p:cNvSpPr/>
            <p:nvPr/>
          </p:nvSpPr>
          <p:spPr>
            <a:xfrm>
              <a:off x="-3029750" y="3597450"/>
              <a:ext cx="292250" cy="67775"/>
            </a:xfrm>
            <a:custGeom>
              <a:rect b="b" l="l" r="r" t="t"/>
              <a:pathLst>
                <a:path extrusionOk="0" h="2711" w="11690">
                  <a:moveTo>
                    <a:pt x="1702" y="1387"/>
                  </a:moveTo>
                  <a:cubicBezTo>
                    <a:pt x="1891" y="1387"/>
                    <a:pt x="2049" y="1545"/>
                    <a:pt x="2049" y="1734"/>
                  </a:cubicBezTo>
                  <a:cubicBezTo>
                    <a:pt x="2049" y="1923"/>
                    <a:pt x="1891" y="2080"/>
                    <a:pt x="1702" y="2080"/>
                  </a:cubicBezTo>
                  <a:cubicBezTo>
                    <a:pt x="1513" y="2080"/>
                    <a:pt x="1356" y="1923"/>
                    <a:pt x="1356" y="1734"/>
                  </a:cubicBezTo>
                  <a:cubicBezTo>
                    <a:pt x="1356" y="1545"/>
                    <a:pt x="1513" y="1387"/>
                    <a:pt x="1702" y="1387"/>
                  </a:cubicBezTo>
                  <a:close/>
                  <a:moveTo>
                    <a:pt x="3120" y="1387"/>
                  </a:moveTo>
                  <a:cubicBezTo>
                    <a:pt x="3309" y="1387"/>
                    <a:pt x="3466" y="1545"/>
                    <a:pt x="3466" y="1734"/>
                  </a:cubicBezTo>
                  <a:cubicBezTo>
                    <a:pt x="3466" y="1923"/>
                    <a:pt x="3309" y="2080"/>
                    <a:pt x="3120" y="2080"/>
                  </a:cubicBezTo>
                  <a:cubicBezTo>
                    <a:pt x="2931" y="2080"/>
                    <a:pt x="2773" y="1923"/>
                    <a:pt x="2773" y="1734"/>
                  </a:cubicBezTo>
                  <a:cubicBezTo>
                    <a:pt x="2773" y="1545"/>
                    <a:pt x="2931" y="1387"/>
                    <a:pt x="3120" y="1387"/>
                  </a:cubicBezTo>
                  <a:close/>
                  <a:moveTo>
                    <a:pt x="9985" y="1417"/>
                  </a:moveTo>
                  <a:cubicBezTo>
                    <a:pt x="10400" y="1417"/>
                    <a:pt x="10449" y="2080"/>
                    <a:pt x="9956" y="2080"/>
                  </a:cubicBezTo>
                  <a:lnTo>
                    <a:pt x="5861" y="2080"/>
                  </a:lnTo>
                  <a:cubicBezTo>
                    <a:pt x="5451" y="2080"/>
                    <a:pt x="5388" y="1418"/>
                    <a:pt x="5861" y="1418"/>
                  </a:cubicBezTo>
                  <a:lnTo>
                    <a:pt x="9956" y="1418"/>
                  </a:lnTo>
                  <a:cubicBezTo>
                    <a:pt x="9966" y="1418"/>
                    <a:pt x="9976" y="1417"/>
                    <a:pt x="9985" y="1417"/>
                  </a:cubicBezTo>
                  <a:close/>
                  <a:moveTo>
                    <a:pt x="1041" y="1"/>
                  </a:moveTo>
                  <a:cubicBezTo>
                    <a:pt x="473" y="1"/>
                    <a:pt x="1" y="473"/>
                    <a:pt x="1" y="1040"/>
                  </a:cubicBezTo>
                  <a:lnTo>
                    <a:pt x="1" y="2710"/>
                  </a:lnTo>
                  <a:lnTo>
                    <a:pt x="11689" y="2710"/>
                  </a:lnTo>
                  <a:lnTo>
                    <a:pt x="11689" y="1040"/>
                  </a:lnTo>
                  <a:cubicBezTo>
                    <a:pt x="11658" y="473"/>
                    <a:pt x="11248" y="1"/>
                    <a:pt x="1065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7" name="Google Shape;5037;p65"/>
            <p:cNvSpPr/>
            <p:nvPr/>
          </p:nvSpPr>
          <p:spPr>
            <a:xfrm>
              <a:off x="-3031325" y="3687250"/>
              <a:ext cx="292250" cy="153600"/>
            </a:xfrm>
            <a:custGeom>
              <a:rect b="b" l="l" r="r" t="t"/>
              <a:pathLst>
                <a:path extrusionOk="0" h="6144" w="11690">
                  <a:moveTo>
                    <a:pt x="1" y="0"/>
                  </a:moveTo>
                  <a:lnTo>
                    <a:pt x="1" y="5104"/>
                  </a:lnTo>
                  <a:lnTo>
                    <a:pt x="64" y="5104"/>
                  </a:lnTo>
                  <a:cubicBezTo>
                    <a:pt x="64" y="5671"/>
                    <a:pt x="536" y="6144"/>
                    <a:pt x="1104" y="6144"/>
                  </a:cubicBezTo>
                  <a:lnTo>
                    <a:pt x="4475" y="6144"/>
                  </a:lnTo>
                  <a:cubicBezTo>
                    <a:pt x="4317" y="5671"/>
                    <a:pt x="4223" y="5199"/>
                    <a:pt x="4223" y="4695"/>
                  </a:cubicBezTo>
                  <a:lnTo>
                    <a:pt x="4223" y="2395"/>
                  </a:lnTo>
                  <a:cubicBezTo>
                    <a:pt x="4223" y="1790"/>
                    <a:pt x="4686" y="1366"/>
                    <a:pt x="5227" y="1366"/>
                  </a:cubicBezTo>
                  <a:cubicBezTo>
                    <a:pt x="5362" y="1366"/>
                    <a:pt x="5502" y="1393"/>
                    <a:pt x="5640" y="1450"/>
                  </a:cubicBezTo>
                  <a:cubicBezTo>
                    <a:pt x="5735" y="1481"/>
                    <a:pt x="5861" y="1544"/>
                    <a:pt x="5987" y="1544"/>
                  </a:cubicBezTo>
                  <a:cubicBezTo>
                    <a:pt x="6144" y="1544"/>
                    <a:pt x="6365" y="1450"/>
                    <a:pt x="6900" y="977"/>
                  </a:cubicBezTo>
                  <a:cubicBezTo>
                    <a:pt x="7090" y="788"/>
                    <a:pt x="7349" y="693"/>
                    <a:pt x="7613" y="693"/>
                  </a:cubicBezTo>
                  <a:cubicBezTo>
                    <a:pt x="7877" y="693"/>
                    <a:pt x="8145" y="788"/>
                    <a:pt x="8350" y="977"/>
                  </a:cubicBezTo>
                  <a:cubicBezTo>
                    <a:pt x="8822" y="1450"/>
                    <a:pt x="9106" y="1544"/>
                    <a:pt x="9263" y="1544"/>
                  </a:cubicBezTo>
                  <a:cubicBezTo>
                    <a:pt x="9358" y="1544"/>
                    <a:pt x="9484" y="1481"/>
                    <a:pt x="9610" y="1450"/>
                  </a:cubicBezTo>
                  <a:cubicBezTo>
                    <a:pt x="9742" y="1393"/>
                    <a:pt x="9878" y="1366"/>
                    <a:pt x="10011" y="1366"/>
                  </a:cubicBezTo>
                  <a:cubicBezTo>
                    <a:pt x="10544" y="1366"/>
                    <a:pt x="11028" y="1790"/>
                    <a:pt x="11028" y="2395"/>
                  </a:cubicBezTo>
                  <a:lnTo>
                    <a:pt x="11028" y="4695"/>
                  </a:lnTo>
                  <a:cubicBezTo>
                    <a:pt x="11028" y="5199"/>
                    <a:pt x="10933" y="5671"/>
                    <a:pt x="10744" y="6144"/>
                  </a:cubicBezTo>
                  <a:cubicBezTo>
                    <a:pt x="11248" y="6112"/>
                    <a:pt x="11689" y="5671"/>
                    <a:pt x="11689" y="5104"/>
                  </a:cubicBezTo>
                  <a:lnTo>
                    <a:pt x="1168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8" name="Google Shape;5038;p65"/>
            <p:cNvSpPr/>
            <p:nvPr/>
          </p:nvSpPr>
          <p:spPr>
            <a:xfrm>
              <a:off x="-2908450" y="3724275"/>
              <a:ext cx="59900" cy="164625"/>
            </a:xfrm>
            <a:custGeom>
              <a:rect b="b" l="l" r="r" t="t"/>
              <a:pathLst>
                <a:path extrusionOk="0" h="6585" w="2396">
                  <a:moveTo>
                    <a:pt x="2395" y="0"/>
                  </a:moveTo>
                  <a:cubicBezTo>
                    <a:pt x="1904" y="491"/>
                    <a:pt x="1500" y="721"/>
                    <a:pt x="1085" y="721"/>
                  </a:cubicBezTo>
                  <a:cubicBezTo>
                    <a:pt x="887" y="721"/>
                    <a:pt x="687" y="669"/>
                    <a:pt x="473" y="567"/>
                  </a:cubicBezTo>
                  <a:cubicBezTo>
                    <a:pt x="423" y="548"/>
                    <a:pt x="374" y="539"/>
                    <a:pt x="327" y="539"/>
                  </a:cubicBezTo>
                  <a:cubicBezTo>
                    <a:pt x="142" y="539"/>
                    <a:pt x="1" y="681"/>
                    <a:pt x="1" y="882"/>
                  </a:cubicBezTo>
                  <a:lnTo>
                    <a:pt x="1" y="3214"/>
                  </a:lnTo>
                  <a:cubicBezTo>
                    <a:pt x="1" y="3718"/>
                    <a:pt x="127" y="4222"/>
                    <a:pt x="316" y="4663"/>
                  </a:cubicBezTo>
                  <a:cubicBezTo>
                    <a:pt x="725" y="5513"/>
                    <a:pt x="1387" y="6238"/>
                    <a:pt x="2395" y="6585"/>
                  </a:cubicBezTo>
                  <a:lnTo>
                    <a:pt x="239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9" name="Google Shape;5039;p65"/>
            <p:cNvSpPr/>
            <p:nvPr/>
          </p:nvSpPr>
          <p:spPr>
            <a:xfrm>
              <a:off x="-2831250" y="3725850"/>
              <a:ext cx="59875" cy="163850"/>
            </a:xfrm>
            <a:custGeom>
              <a:rect b="b" l="l" r="r" t="t"/>
              <a:pathLst>
                <a:path extrusionOk="0" h="6554" w="2395">
                  <a:moveTo>
                    <a:pt x="0" y="0"/>
                  </a:moveTo>
                  <a:lnTo>
                    <a:pt x="0" y="6553"/>
                  </a:lnTo>
                  <a:cubicBezTo>
                    <a:pt x="1008" y="6175"/>
                    <a:pt x="1670" y="5450"/>
                    <a:pt x="2079" y="4631"/>
                  </a:cubicBezTo>
                  <a:cubicBezTo>
                    <a:pt x="2269" y="4159"/>
                    <a:pt x="2395" y="3686"/>
                    <a:pt x="2395" y="3182"/>
                  </a:cubicBezTo>
                  <a:lnTo>
                    <a:pt x="2395" y="851"/>
                  </a:lnTo>
                  <a:cubicBezTo>
                    <a:pt x="2395" y="623"/>
                    <a:pt x="2212" y="477"/>
                    <a:pt x="2042" y="477"/>
                  </a:cubicBezTo>
                  <a:cubicBezTo>
                    <a:pt x="2000" y="477"/>
                    <a:pt x="1959" y="485"/>
                    <a:pt x="1922" y="504"/>
                  </a:cubicBezTo>
                  <a:cubicBezTo>
                    <a:pt x="1704" y="598"/>
                    <a:pt x="1496" y="647"/>
                    <a:pt x="1291" y="647"/>
                  </a:cubicBezTo>
                  <a:cubicBezTo>
                    <a:pt x="873" y="647"/>
                    <a:pt x="465" y="444"/>
                    <a:pt x="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40" name="Google Shape;5040;p65"/>
          <p:cNvGrpSpPr/>
          <p:nvPr/>
        </p:nvGrpSpPr>
        <p:grpSpPr>
          <a:xfrm>
            <a:off x="6836662" y="2468154"/>
            <a:ext cx="279927" cy="246061"/>
            <a:chOff x="-3030525" y="3973150"/>
            <a:chExt cx="293025" cy="257575"/>
          </a:xfrm>
        </p:grpSpPr>
        <p:sp>
          <p:nvSpPr>
            <p:cNvPr id="5041" name="Google Shape;5041;p65"/>
            <p:cNvSpPr/>
            <p:nvPr/>
          </p:nvSpPr>
          <p:spPr>
            <a:xfrm>
              <a:off x="-3029750" y="3973150"/>
              <a:ext cx="292250" cy="68550"/>
            </a:xfrm>
            <a:custGeom>
              <a:rect b="b" l="l" r="r" t="t"/>
              <a:pathLst>
                <a:path extrusionOk="0" h="2742" w="11690">
                  <a:moveTo>
                    <a:pt x="1702" y="1355"/>
                  </a:moveTo>
                  <a:cubicBezTo>
                    <a:pt x="1891" y="1355"/>
                    <a:pt x="2049" y="1513"/>
                    <a:pt x="2049" y="1702"/>
                  </a:cubicBezTo>
                  <a:cubicBezTo>
                    <a:pt x="2049" y="1922"/>
                    <a:pt x="1891" y="2080"/>
                    <a:pt x="1702" y="2080"/>
                  </a:cubicBezTo>
                  <a:cubicBezTo>
                    <a:pt x="1513" y="2080"/>
                    <a:pt x="1356" y="1922"/>
                    <a:pt x="1356" y="1702"/>
                  </a:cubicBezTo>
                  <a:cubicBezTo>
                    <a:pt x="1356" y="1513"/>
                    <a:pt x="1513" y="1355"/>
                    <a:pt x="1702" y="1355"/>
                  </a:cubicBezTo>
                  <a:close/>
                  <a:moveTo>
                    <a:pt x="3088" y="1355"/>
                  </a:moveTo>
                  <a:cubicBezTo>
                    <a:pt x="3277" y="1355"/>
                    <a:pt x="3435" y="1513"/>
                    <a:pt x="3435" y="1702"/>
                  </a:cubicBezTo>
                  <a:cubicBezTo>
                    <a:pt x="3435" y="1922"/>
                    <a:pt x="3277" y="2080"/>
                    <a:pt x="3088" y="2080"/>
                  </a:cubicBezTo>
                  <a:cubicBezTo>
                    <a:pt x="2868" y="2080"/>
                    <a:pt x="2710" y="1922"/>
                    <a:pt x="2710" y="1702"/>
                  </a:cubicBezTo>
                  <a:cubicBezTo>
                    <a:pt x="2710" y="1513"/>
                    <a:pt x="2868" y="1355"/>
                    <a:pt x="3088" y="1355"/>
                  </a:cubicBezTo>
                  <a:close/>
                  <a:moveTo>
                    <a:pt x="9925" y="1387"/>
                  </a:moveTo>
                  <a:cubicBezTo>
                    <a:pt x="10366" y="1387"/>
                    <a:pt x="10366" y="2080"/>
                    <a:pt x="9925" y="2080"/>
                  </a:cubicBezTo>
                  <a:lnTo>
                    <a:pt x="5829" y="2080"/>
                  </a:lnTo>
                  <a:cubicBezTo>
                    <a:pt x="5388" y="2080"/>
                    <a:pt x="5357" y="1387"/>
                    <a:pt x="5829" y="1387"/>
                  </a:cubicBezTo>
                  <a:close/>
                  <a:moveTo>
                    <a:pt x="1041" y="1"/>
                  </a:moveTo>
                  <a:cubicBezTo>
                    <a:pt x="473" y="1"/>
                    <a:pt x="1" y="473"/>
                    <a:pt x="1" y="1040"/>
                  </a:cubicBezTo>
                  <a:lnTo>
                    <a:pt x="1" y="2741"/>
                  </a:lnTo>
                  <a:lnTo>
                    <a:pt x="11689" y="2741"/>
                  </a:lnTo>
                  <a:lnTo>
                    <a:pt x="11689" y="1040"/>
                  </a:lnTo>
                  <a:cubicBezTo>
                    <a:pt x="11658" y="505"/>
                    <a:pt x="11248" y="1"/>
                    <a:pt x="1065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2" name="Google Shape;5042;p65"/>
            <p:cNvSpPr/>
            <p:nvPr/>
          </p:nvSpPr>
          <p:spPr>
            <a:xfrm>
              <a:off x="-3030525" y="4059000"/>
              <a:ext cx="292225" cy="171725"/>
            </a:xfrm>
            <a:custGeom>
              <a:rect b="b" l="l" r="r" t="t"/>
              <a:pathLst>
                <a:path extrusionOk="0" h="6869" w="11689">
                  <a:moveTo>
                    <a:pt x="3773" y="1366"/>
                  </a:moveTo>
                  <a:cubicBezTo>
                    <a:pt x="4065" y="1366"/>
                    <a:pt x="4260" y="1775"/>
                    <a:pt x="3970" y="1985"/>
                  </a:cubicBezTo>
                  <a:lnTo>
                    <a:pt x="2363" y="3088"/>
                  </a:lnTo>
                  <a:lnTo>
                    <a:pt x="3970" y="4191"/>
                  </a:lnTo>
                  <a:cubicBezTo>
                    <a:pt x="4252" y="4370"/>
                    <a:pt x="4075" y="4801"/>
                    <a:pt x="3795" y="4801"/>
                  </a:cubicBezTo>
                  <a:cubicBezTo>
                    <a:pt x="3731" y="4801"/>
                    <a:pt x="3662" y="4779"/>
                    <a:pt x="3592" y="4726"/>
                  </a:cubicBezTo>
                  <a:lnTo>
                    <a:pt x="1544" y="3372"/>
                  </a:lnTo>
                  <a:cubicBezTo>
                    <a:pt x="1324" y="3246"/>
                    <a:pt x="1324" y="2962"/>
                    <a:pt x="1544" y="2805"/>
                  </a:cubicBezTo>
                  <a:lnTo>
                    <a:pt x="3592" y="1418"/>
                  </a:lnTo>
                  <a:cubicBezTo>
                    <a:pt x="3654" y="1382"/>
                    <a:pt x="3715" y="1366"/>
                    <a:pt x="3773" y="1366"/>
                  </a:cubicBezTo>
                  <a:close/>
                  <a:moveTo>
                    <a:pt x="7912" y="1407"/>
                  </a:moveTo>
                  <a:cubicBezTo>
                    <a:pt x="7979" y="1407"/>
                    <a:pt x="8053" y="1429"/>
                    <a:pt x="8129" y="1481"/>
                  </a:cubicBezTo>
                  <a:lnTo>
                    <a:pt x="10145" y="2836"/>
                  </a:lnTo>
                  <a:cubicBezTo>
                    <a:pt x="10366" y="2962"/>
                    <a:pt x="10366" y="3277"/>
                    <a:pt x="10145" y="3403"/>
                  </a:cubicBezTo>
                  <a:lnTo>
                    <a:pt x="8129" y="4789"/>
                  </a:lnTo>
                  <a:cubicBezTo>
                    <a:pt x="8061" y="4826"/>
                    <a:pt x="7996" y="4841"/>
                    <a:pt x="7935" y="4841"/>
                  </a:cubicBezTo>
                  <a:cubicBezTo>
                    <a:pt x="7624" y="4841"/>
                    <a:pt x="7430" y="4433"/>
                    <a:pt x="7719" y="4222"/>
                  </a:cubicBezTo>
                  <a:lnTo>
                    <a:pt x="9326" y="3120"/>
                  </a:lnTo>
                  <a:lnTo>
                    <a:pt x="7719" y="2017"/>
                  </a:lnTo>
                  <a:cubicBezTo>
                    <a:pt x="7437" y="1837"/>
                    <a:pt x="7615" y="1407"/>
                    <a:pt x="7912" y="1407"/>
                  </a:cubicBezTo>
                  <a:close/>
                  <a:moveTo>
                    <a:pt x="6515" y="714"/>
                  </a:moveTo>
                  <a:cubicBezTo>
                    <a:pt x="6728" y="714"/>
                    <a:pt x="6948" y="909"/>
                    <a:pt x="6868" y="1166"/>
                  </a:cubicBezTo>
                  <a:lnTo>
                    <a:pt x="5482" y="5262"/>
                  </a:lnTo>
                  <a:cubicBezTo>
                    <a:pt x="5434" y="5420"/>
                    <a:pt x="5306" y="5489"/>
                    <a:pt x="5176" y="5489"/>
                  </a:cubicBezTo>
                  <a:cubicBezTo>
                    <a:pt x="4968" y="5489"/>
                    <a:pt x="4755" y="5313"/>
                    <a:pt x="4852" y="5041"/>
                  </a:cubicBezTo>
                  <a:lnTo>
                    <a:pt x="6207" y="946"/>
                  </a:lnTo>
                  <a:cubicBezTo>
                    <a:pt x="6265" y="782"/>
                    <a:pt x="6389" y="714"/>
                    <a:pt x="6515" y="714"/>
                  </a:cubicBezTo>
                  <a:close/>
                  <a:moveTo>
                    <a:pt x="0" y="1"/>
                  </a:moveTo>
                  <a:lnTo>
                    <a:pt x="0" y="5829"/>
                  </a:lnTo>
                  <a:lnTo>
                    <a:pt x="32" y="5829"/>
                  </a:lnTo>
                  <a:cubicBezTo>
                    <a:pt x="32" y="6396"/>
                    <a:pt x="504" y="6869"/>
                    <a:pt x="1072" y="6869"/>
                  </a:cubicBezTo>
                  <a:lnTo>
                    <a:pt x="10681" y="6869"/>
                  </a:lnTo>
                  <a:cubicBezTo>
                    <a:pt x="11216" y="6869"/>
                    <a:pt x="11689" y="6396"/>
                    <a:pt x="11689" y="5829"/>
                  </a:cubicBezTo>
                  <a:lnTo>
                    <a:pt x="1168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43" name="Google Shape;5043;p65"/>
          <p:cNvGrpSpPr/>
          <p:nvPr/>
        </p:nvGrpSpPr>
        <p:grpSpPr>
          <a:xfrm>
            <a:off x="1164032" y="2938396"/>
            <a:ext cx="259708" cy="182932"/>
            <a:chOff x="-1199300" y="3279250"/>
            <a:chExt cx="293025" cy="206400"/>
          </a:xfrm>
        </p:grpSpPr>
        <p:sp>
          <p:nvSpPr>
            <p:cNvPr id="5044" name="Google Shape;5044;p65"/>
            <p:cNvSpPr/>
            <p:nvPr/>
          </p:nvSpPr>
          <p:spPr>
            <a:xfrm>
              <a:off x="-1183550" y="3395050"/>
              <a:ext cx="261525" cy="90600"/>
            </a:xfrm>
            <a:custGeom>
              <a:rect b="b" l="l" r="r" t="t"/>
              <a:pathLst>
                <a:path extrusionOk="0" h="3624" w="10461">
                  <a:moveTo>
                    <a:pt x="3498" y="0"/>
                  </a:moveTo>
                  <a:lnTo>
                    <a:pt x="1" y="3529"/>
                  </a:lnTo>
                  <a:cubicBezTo>
                    <a:pt x="127" y="3623"/>
                    <a:pt x="284" y="3623"/>
                    <a:pt x="442" y="3623"/>
                  </a:cubicBezTo>
                  <a:lnTo>
                    <a:pt x="10051" y="3623"/>
                  </a:lnTo>
                  <a:cubicBezTo>
                    <a:pt x="10208" y="3623"/>
                    <a:pt x="10366" y="3560"/>
                    <a:pt x="10460" y="3529"/>
                  </a:cubicBezTo>
                  <a:lnTo>
                    <a:pt x="6963" y="0"/>
                  </a:lnTo>
                  <a:lnTo>
                    <a:pt x="5986" y="977"/>
                  </a:lnTo>
                  <a:cubicBezTo>
                    <a:pt x="5797" y="1166"/>
                    <a:pt x="5522" y="1260"/>
                    <a:pt x="5242" y="1260"/>
                  </a:cubicBezTo>
                  <a:cubicBezTo>
                    <a:pt x="4963" y="1260"/>
                    <a:pt x="4679" y="1166"/>
                    <a:pt x="4474" y="977"/>
                  </a:cubicBezTo>
                  <a:lnTo>
                    <a:pt x="349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5" name="Google Shape;5045;p65"/>
            <p:cNvSpPr/>
            <p:nvPr/>
          </p:nvSpPr>
          <p:spPr>
            <a:xfrm>
              <a:off x="-1184325" y="3279250"/>
              <a:ext cx="261500" cy="129400"/>
            </a:xfrm>
            <a:custGeom>
              <a:rect b="b" l="l" r="r" t="t"/>
              <a:pathLst>
                <a:path extrusionOk="0" h="5176" w="10460">
                  <a:moveTo>
                    <a:pt x="410" y="1"/>
                  </a:moveTo>
                  <a:cubicBezTo>
                    <a:pt x="252" y="1"/>
                    <a:pt x="95" y="64"/>
                    <a:pt x="0" y="95"/>
                  </a:cubicBezTo>
                  <a:lnTo>
                    <a:pt x="3781" y="3876"/>
                  </a:lnTo>
                  <a:lnTo>
                    <a:pt x="4978" y="5105"/>
                  </a:lnTo>
                  <a:cubicBezTo>
                    <a:pt x="5041" y="5152"/>
                    <a:pt x="5143" y="5175"/>
                    <a:pt x="5246" y="5175"/>
                  </a:cubicBezTo>
                  <a:cubicBezTo>
                    <a:pt x="5348" y="5175"/>
                    <a:pt x="5450" y="5152"/>
                    <a:pt x="5513" y="5105"/>
                  </a:cubicBezTo>
                  <a:lnTo>
                    <a:pt x="6711" y="3876"/>
                  </a:lnTo>
                  <a:lnTo>
                    <a:pt x="10460" y="95"/>
                  </a:lnTo>
                  <a:cubicBezTo>
                    <a:pt x="10334" y="1"/>
                    <a:pt x="10176" y="1"/>
                    <a:pt x="1001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6" name="Google Shape;5046;p65"/>
            <p:cNvSpPr/>
            <p:nvPr/>
          </p:nvSpPr>
          <p:spPr>
            <a:xfrm>
              <a:off x="-1199300" y="3294225"/>
              <a:ext cx="90600" cy="175650"/>
            </a:xfrm>
            <a:custGeom>
              <a:rect b="b" l="l" r="r" t="t"/>
              <a:pathLst>
                <a:path extrusionOk="0" h="7026" w="3624">
                  <a:moveTo>
                    <a:pt x="126" y="0"/>
                  </a:moveTo>
                  <a:cubicBezTo>
                    <a:pt x="32" y="126"/>
                    <a:pt x="0" y="284"/>
                    <a:pt x="0" y="441"/>
                  </a:cubicBezTo>
                  <a:lnTo>
                    <a:pt x="0" y="6585"/>
                  </a:lnTo>
                  <a:cubicBezTo>
                    <a:pt x="0" y="6742"/>
                    <a:pt x="32" y="6900"/>
                    <a:pt x="126" y="7026"/>
                  </a:cubicBezTo>
                  <a:lnTo>
                    <a:pt x="3624" y="3466"/>
                  </a:lnTo>
                  <a:lnTo>
                    <a:pt x="12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7" name="Google Shape;5047;p65"/>
            <p:cNvSpPr/>
            <p:nvPr/>
          </p:nvSpPr>
          <p:spPr>
            <a:xfrm>
              <a:off x="-996875" y="3294225"/>
              <a:ext cx="90600" cy="177225"/>
            </a:xfrm>
            <a:custGeom>
              <a:rect b="b" l="l" r="r" t="t"/>
              <a:pathLst>
                <a:path extrusionOk="0" h="7089" w="3624">
                  <a:moveTo>
                    <a:pt x="3529" y="0"/>
                  </a:moveTo>
                  <a:lnTo>
                    <a:pt x="0" y="3529"/>
                  </a:lnTo>
                  <a:lnTo>
                    <a:pt x="3529" y="7089"/>
                  </a:lnTo>
                  <a:cubicBezTo>
                    <a:pt x="3592" y="6963"/>
                    <a:pt x="3623" y="6805"/>
                    <a:pt x="3623" y="6648"/>
                  </a:cubicBezTo>
                  <a:lnTo>
                    <a:pt x="3623" y="504"/>
                  </a:lnTo>
                  <a:cubicBezTo>
                    <a:pt x="3592" y="284"/>
                    <a:pt x="3560" y="126"/>
                    <a:pt x="352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48" name="Google Shape;5048;p65"/>
          <p:cNvGrpSpPr/>
          <p:nvPr/>
        </p:nvGrpSpPr>
        <p:grpSpPr>
          <a:xfrm>
            <a:off x="1144253" y="2013118"/>
            <a:ext cx="299265" cy="283079"/>
            <a:chOff x="-6338550" y="3272950"/>
            <a:chExt cx="308775" cy="292075"/>
          </a:xfrm>
        </p:grpSpPr>
        <p:sp>
          <p:nvSpPr>
            <p:cNvPr id="5049" name="Google Shape;5049;p65"/>
            <p:cNvSpPr/>
            <p:nvPr/>
          </p:nvSpPr>
          <p:spPr>
            <a:xfrm>
              <a:off x="-6338550" y="3272950"/>
              <a:ext cx="308775" cy="119750"/>
            </a:xfrm>
            <a:custGeom>
              <a:rect b="b" l="l" r="r" t="t"/>
              <a:pathLst>
                <a:path extrusionOk="0" h="4790" w="12351">
                  <a:moveTo>
                    <a:pt x="6144" y="2017"/>
                  </a:moveTo>
                  <a:cubicBezTo>
                    <a:pt x="6333" y="2017"/>
                    <a:pt x="6491" y="2206"/>
                    <a:pt x="6491" y="2395"/>
                  </a:cubicBezTo>
                  <a:cubicBezTo>
                    <a:pt x="6459" y="2584"/>
                    <a:pt x="6333" y="2742"/>
                    <a:pt x="6144" y="2742"/>
                  </a:cubicBezTo>
                  <a:cubicBezTo>
                    <a:pt x="5955" y="2742"/>
                    <a:pt x="5797" y="2584"/>
                    <a:pt x="5797" y="2395"/>
                  </a:cubicBezTo>
                  <a:cubicBezTo>
                    <a:pt x="5797" y="2206"/>
                    <a:pt x="5955" y="2017"/>
                    <a:pt x="6144" y="2017"/>
                  </a:cubicBezTo>
                  <a:close/>
                  <a:moveTo>
                    <a:pt x="6144" y="1"/>
                  </a:moveTo>
                  <a:cubicBezTo>
                    <a:pt x="4789" y="1"/>
                    <a:pt x="3750" y="1040"/>
                    <a:pt x="3750" y="2395"/>
                  </a:cubicBezTo>
                  <a:cubicBezTo>
                    <a:pt x="3750" y="2521"/>
                    <a:pt x="3750" y="2616"/>
                    <a:pt x="3781" y="2742"/>
                  </a:cubicBezTo>
                  <a:lnTo>
                    <a:pt x="1324" y="2742"/>
                  </a:lnTo>
                  <a:cubicBezTo>
                    <a:pt x="1" y="2742"/>
                    <a:pt x="1" y="4790"/>
                    <a:pt x="1324" y="4790"/>
                  </a:cubicBezTo>
                  <a:lnTo>
                    <a:pt x="10996" y="4790"/>
                  </a:lnTo>
                  <a:cubicBezTo>
                    <a:pt x="12351" y="4790"/>
                    <a:pt x="12351" y="2742"/>
                    <a:pt x="10996" y="2742"/>
                  </a:cubicBezTo>
                  <a:lnTo>
                    <a:pt x="8507" y="2742"/>
                  </a:lnTo>
                  <a:cubicBezTo>
                    <a:pt x="8507" y="2616"/>
                    <a:pt x="8538" y="2521"/>
                    <a:pt x="8538" y="2395"/>
                  </a:cubicBezTo>
                  <a:cubicBezTo>
                    <a:pt x="8538" y="1040"/>
                    <a:pt x="7467" y="1"/>
                    <a:pt x="614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0" name="Google Shape;5050;p65"/>
            <p:cNvSpPr/>
            <p:nvPr/>
          </p:nvSpPr>
          <p:spPr>
            <a:xfrm>
              <a:off x="-6228275" y="3479325"/>
              <a:ext cx="86650" cy="85700"/>
            </a:xfrm>
            <a:custGeom>
              <a:rect b="b" l="l" r="r" t="t"/>
              <a:pathLst>
                <a:path extrusionOk="0" h="3428" w="3466">
                  <a:moveTo>
                    <a:pt x="32" y="0"/>
                  </a:moveTo>
                  <a:lnTo>
                    <a:pt x="32" y="3088"/>
                  </a:lnTo>
                  <a:lnTo>
                    <a:pt x="0" y="3088"/>
                  </a:lnTo>
                  <a:cubicBezTo>
                    <a:pt x="0" y="3268"/>
                    <a:pt x="190" y="3428"/>
                    <a:pt x="380" y="3428"/>
                  </a:cubicBezTo>
                  <a:cubicBezTo>
                    <a:pt x="422" y="3428"/>
                    <a:pt x="464" y="3420"/>
                    <a:pt x="504" y="3403"/>
                  </a:cubicBezTo>
                  <a:lnTo>
                    <a:pt x="3277" y="2016"/>
                  </a:lnTo>
                  <a:cubicBezTo>
                    <a:pt x="3371" y="1985"/>
                    <a:pt x="3466" y="1859"/>
                    <a:pt x="3466" y="1701"/>
                  </a:cubicBezTo>
                  <a:lnTo>
                    <a:pt x="346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1" name="Google Shape;5051;p65"/>
            <p:cNvSpPr/>
            <p:nvPr/>
          </p:nvSpPr>
          <p:spPr>
            <a:xfrm>
              <a:off x="-6292075" y="3410800"/>
              <a:ext cx="212675" cy="50425"/>
            </a:xfrm>
            <a:custGeom>
              <a:rect b="b" l="l" r="r" t="t"/>
              <a:pathLst>
                <a:path extrusionOk="0" h="2017" w="8507">
                  <a:moveTo>
                    <a:pt x="0" y="0"/>
                  </a:moveTo>
                  <a:lnTo>
                    <a:pt x="2048" y="2016"/>
                  </a:lnTo>
                  <a:lnTo>
                    <a:pt x="6459" y="2016"/>
                  </a:lnTo>
                  <a:lnTo>
                    <a:pt x="850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52" name="Google Shape;5052;p65"/>
          <p:cNvGrpSpPr/>
          <p:nvPr/>
        </p:nvGrpSpPr>
        <p:grpSpPr>
          <a:xfrm>
            <a:off x="5976466" y="2031476"/>
            <a:ext cx="247548" cy="246363"/>
            <a:chOff x="-6329100" y="3632100"/>
            <a:chExt cx="293025" cy="291450"/>
          </a:xfrm>
        </p:grpSpPr>
        <p:sp>
          <p:nvSpPr>
            <p:cNvPr id="5053" name="Google Shape;5053;p65"/>
            <p:cNvSpPr/>
            <p:nvPr/>
          </p:nvSpPr>
          <p:spPr>
            <a:xfrm>
              <a:off x="-6210700" y="3751600"/>
              <a:ext cx="174625" cy="171950"/>
            </a:xfrm>
            <a:custGeom>
              <a:rect b="b" l="l" r="r" t="t"/>
              <a:pathLst>
                <a:path extrusionOk="0" h="6878" w="6985">
                  <a:moveTo>
                    <a:pt x="492" y="0"/>
                  </a:moveTo>
                  <a:cubicBezTo>
                    <a:pt x="219" y="0"/>
                    <a:pt x="0" y="235"/>
                    <a:pt x="85" y="545"/>
                  </a:cubicBezTo>
                  <a:lnTo>
                    <a:pt x="1503" y="5712"/>
                  </a:lnTo>
                  <a:cubicBezTo>
                    <a:pt x="1559" y="5882"/>
                    <a:pt x="1707" y="5984"/>
                    <a:pt x="1856" y="5984"/>
                  </a:cubicBezTo>
                  <a:cubicBezTo>
                    <a:pt x="1956" y="5984"/>
                    <a:pt x="2057" y="5939"/>
                    <a:pt x="2133" y="5838"/>
                  </a:cubicBezTo>
                  <a:lnTo>
                    <a:pt x="2889" y="4735"/>
                  </a:lnTo>
                  <a:lnTo>
                    <a:pt x="3739" y="5712"/>
                  </a:lnTo>
                  <a:lnTo>
                    <a:pt x="4622" y="6594"/>
                  </a:lnTo>
                  <a:cubicBezTo>
                    <a:pt x="4811" y="6783"/>
                    <a:pt x="5086" y="6878"/>
                    <a:pt x="5362" y="6878"/>
                  </a:cubicBezTo>
                  <a:cubicBezTo>
                    <a:pt x="5638" y="6878"/>
                    <a:pt x="5913" y="6783"/>
                    <a:pt x="6102" y="6594"/>
                  </a:cubicBezTo>
                  <a:lnTo>
                    <a:pt x="6575" y="6122"/>
                  </a:lnTo>
                  <a:cubicBezTo>
                    <a:pt x="6984" y="5712"/>
                    <a:pt x="6984" y="5113"/>
                    <a:pt x="6575" y="4672"/>
                  </a:cubicBezTo>
                  <a:lnTo>
                    <a:pt x="4811" y="2814"/>
                  </a:lnTo>
                  <a:lnTo>
                    <a:pt x="5913" y="2058"/>
                  </a:lnTo>
                  <a:cubicBezTo>
                    <a:pt x="6134" y="1900"/>
                    <a:pt x="6102" y="1522"/>
                    <a:pt x="5787" y="1427"/>
                  </a:cubicBezTo>
                  <a:lnTo>
                    <a:pt x="589" y="10"/>
                  </a:lnTo>
                  <a:cubicBezTo>
                    <a:pt x="556" y="3"/>
                    <a:pt x="524" y="0"/>
                    <a:pt x="49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4" name="Google Shape;5054;p65"/>
            <p:cNvSpPr/>
            <p:nvPr/>
          </p:nvSpPr>
          <p:spPr>
            <a:xfrm>
              <a:off x="-6272400" y="3691975"/>
              <a:ext cx="136300" cy="135500"/>
            </a:xfrm>
            <a:custGeom>
              <a:rect b="b" l="l" r="r" t="t"/>
              <a:pathLst>
                <a:path extrusionOk="0" h="5420" w="5452">
                  <a:moveTo>
                    <a:pt x="2742" y="0"/>
                  </a:moveTo>
                  <a:cubicBezTo>
                    <a:pt x="1261" y="0"/>
                    <a:pt x="1" y="1229"/>
                    <a:pt x="1" y="2710"/>
                  </a:cubicBezTo>
                  <a:cubicBezTo>
                    <a:pt x="1" y="4127"/>
                    <a:pt x="1041" y="5293"/>
                    <a:pt x="2427" y="5419"/>
                  </a:cubicBezTo>
                  <a:lnTo>
                    <a:pt x="2112" y="4317"/>
                  </a:lnTo>
                  <a:cubicBezTo>
                    <a:pt x="1482" y="4096"/>
                    <a:pt x="1009" y="3466"/>
                    <a:pt x="1009" y="2741"/>
                  </a:cubicBezTo>
                  <a:cubicBezTo>
                    <a:pt x="1041" y="1765"/>
                    <a:pt x="1828" y="1009"/>
                    <a:pt x="2773" y="1009"/>
                  </a:cubicBezTo>
                  <a:cubicBezTo>
                    <a:pt x="3530" y="1009"/>
                    <a:pt x="4128" y="1481"/>
                    <a:pt x="4349" y="2143"/>
                  </a:cubicBezTo>
                  <a:lnTo>
                    <a:pt x="5451" y="2458"/>
                  </a:lnTo>
                  <a:cubicBezTo>
                    <a:pt x="5294" y="1072"/>
                    <a:pt x="4160" y="0"/>
                    <a:pt x="274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5" name="Google Shape;5055;p65"/>
            <p:cNvSpPr/>
            <p:nvPr/>
          </p:nvSpPr>
          <p:spPr>
            <a:xfrm>
              <a:off x="-6329100" y="3632100"/>
              <a:ext cx="257575" cy="256025"/>
            </a:xfrm>
            <a:custGeom>
              <a:rect b="b" l="l" r="r" t="t"/>
              <a:pathLst>
                <a:path extrusionOk="0" h="10241" w="10303">
                  <a:moveTo>
                    <a:pt x="5136" y="1"/>
                  </a:moveTo>
                  <a:cubicBezTo>
                    <a:pt x="2301" y="1"/>
                    <a:pt x="1" y="2269"/>
                    <a:pt x="1" y="5105"/>
                  </a:cubicBezTo>
                  <a:cubicBezTo>
                    <a:pt x="1" y="7972"/>
                    <a:pt x="2332" y="10240"/>
                    <a:pt x="5136" y="10240"/>
                  </a:cubicBezTo>
                  <a:cubicBezTo>
                    <a:pt x="5262" y="10240"/>
                    <a:pt x="5356" y="10240"/>
                    <a:pt x="5451" y="10177"/>
                  </a:cubicBezTo>
                  <a:lnTo>
                    <a:pt x="4978" y="8444"/>
                  </a:lnTo>
                  <a:cubicBezTo>
                    <a:pt x="4959" y="8445"/>
                    <a:pt x="4940" y="8445"/>
                    <a:pt x="4921" y="8445"/>
                  </a:cubicBezTo>
                  <a:cubicBezTo>
                    <a:pt x="3089" y="8445"/>
                    <a:pt x="1639" y="6945"/>
                    <a:pt x="1639" y="5105"/>
                  </a:cubicBezTo>
                  <a:cubicBezTo>
                    <a:pt x="1639" y="3214"/>
                    <a:pt x="3151" y="1702"/>
                    <a:pt x="5073" y="1702"/>
                  </a:cubicBezTo>
                  <a:cubicBezTo>
                    <a:pt x="6900" y="1702"/>
                    <a:pt x="8412" y="3151"/>
                    <a:pt x="8475" y="4979"/>
                  </a:cubicBezTo>
                  <a:lnTo>
                    <a:pt x="10208" y="5451"/>
                  </a:lnTo>
                  <a:cubicBezTo>
                    <a:pt x="10303" y="4002"/>
                    <a:pt x="9799" y="2553"/>
                    <a:pt x="8759" y="1482"/>
                  </a:cubicBezTo>
                  <a:cubicBezTo>
                    <a:pt x="7782" y="505"/>
                    <a:pt x="6522" y="1"/>
                    <a:pt x="513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56" name="Google Shape;5056;p65"/>
          <p:cNvGrpSpPr/>
          <p:nvPr/>
        </p:nvGrpSpPr>
        <p:grpSpPr>
          <a:xfrm>
            <a:off x="3338973" y="2451974"/>
            <a:ext cx="278398" cy="278422"/>
            <a:chOff x="-6329875" y="3992050"/>
            <a:chExt cx="291425" cy="291450"/>
          </a:xfrm>
        </p:grpSpPr>
        <p:sp>
          <p:nvSpPr>
            <p:cNvPr id="5057" name="Google Shape;5057;p65"/>
            <p:cNvSpPr/>
            <p:nvPr/>
          </p:nvSpPr>
          <p:spPr>
            <a:xfrm>
              <a:off x="-6090450" y="4077900"/>
              <a:ext cx="52000" cy="34675"/>
            </a:xfrm>
            <a:custGeom>
              <a:rect b="b" l="l" r="r" t="t"/>
              <a:pathLst>
                <a:path extrusionOk="0" h="1387" w="2080">
                  <a:moveTo>
                    <a:pt x="1" y="1"/>
                  </a:moveTo>
                  <a:lnTo>
                    <a:pt x="1" y="1387"/>
                  </a:lnTo>
                  <a:lnTo>
                    <a:pt x="2080" y="1387"/>
                  </a:lnTo>
                  <a:lnTo>
                    <a:pt x="2080" y="1040"/>
                  </a:lnTo>
                  <a:cubicBezTo>
                    <a:pt x="2080" y="473"/>
                    <a:pt x="1607" y="1"/>
                    <a:pt x="107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8" name="Google Shape;5058;p65"/>
            <p:cNvSpPr/>
            <p:nvPr/>
          </p:nvSpPr>
          <p:spPr>
            <a:xfrm>
              <a:off x="-6262925" y="3992050"/>
              <a:ext cx="154400" cy="155200"/>
            </a:xfrm>
            <a:custGeom>
              <a:rect b="b" l="l" r="r" t="t"/>
              <a:pathLst>
                <a:path extrusionOk="0" h="6208" w="6176">
                  <a:moveTo>
                    <a:pt x="5167" y="1387"/>
                  </a:moveTo>
                  <a:cubicBezTo>
                    <a:pt x="5608" y="1387"/>
                    <a:pt x="5639" y="2048"/>
                    <a:pt x="5167" y="2048"/>
                  </a:cubicBezTo>
                  <a:lnTo>
                    <a:pt x="1071" y="2048"/>
                  </a:lnTo>
                  <a:cubicBezTo>
                    <a:pt x="1053" y="2051"/>
                    <a:pt x="1035" y="2052"/>
                    <a:pt x="1018" y="2052"/>
                  </a:cubicBezTo>
                  <a:cubicBezTo>
                    <a:pt x="628" y="2052"/>
                    <a:pt x="618" y="1387"/>
                    <a:pt x="1071" y="1387"/>
                  </a:cubicBezTo>
                  <a:close/>
                  <a:moveTo>
                    <a:pt x="5167" y="2773"/>
                  </a:moveTo>
                  <a:cubicBezTo>
                    <a:pt x="5608" y="2773"/>
                    <a:pt x="5639" y="3435"/>
                    <a:pt x="5167" y="3435"/>
                  </a:cubicBezTo>
                  <a:lnTo>
                    <a:pt x="1071" y="3435"/>
                  </a:lnTo>
                  <a:cubicBezTo>
                    <a:pt x="630" y="3435"/>
                    <a:pt x="599" y="2773"/>
                    <a:pt x="1071" y="2773"/>
                  </a:cubicBezTo>
                  <a:close/>
                  <a:moveTo>
                    <a:pt x="5167" y="4159"/>
                  </a:moveTo>
                  <a:cubicBezTo>
                    <a:pt x="5608" y="4159"/>
                    <a:pt x="5639" y="4821"/>
                    <a:pt x="5167" y="4821"/>
                  </a:cubicBezTo>
                  <a:lnTo>
                    <a:pt x="1071" y="4821"/>
                  </a:lnTo>
                  <a:cubicBezTo>
                    <a:pt x="630" y="4821"/>
                    <a:pt x="599" y="4159"/>
                    <a:pt x="1071" y="4159"/>
                  </a:cubicBezTo>
                  <a:close/>
                  <a:moveTo>
                    <a:pt x="347" y="1"/>
                  </a:moveTo>
                  <a:cubicBezTo>
                    <a:pt x="158" y="1"/>
                    <a:pt x="0" y="158"/>
                    <a:pt x="0" y="379"/>
                  </a:cubicBezTo>
                  <a:lnTo>
                    <a:pt x="0" y="6207"/>
                  </a:lnTo>
                  <a:lnTo>
                    <a:pt x="4726" y="6207"/>
                  </a:lnTo>
                  <a:cubicBezTo>
                    <a:pt x="5041" y="6207"/>
                    <a:pt x="5198" y="5672"/>
                    <a:pt x="5356" y="5420"/>
                  </a:cubicBezTo>
                  <a:cubicBezTo>
                    <a:pt x="5513" y="5104"/>
                    <a:pt x="5828" y="4884"/>
                    <a:pt x="6175" y="4852"/>
                  </a:cubicBezTo>
                  <a:lnTo>
                    <a:pt x="6175" y="379"/>
                  </a:lnTo>
                  <a:cubicBezTo>
                    <a:pt x="6175" y="158"/>
                    <a:pt x="6018" y="1"/>
                    <a:pt x="582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9" name="Google Shape;5059;p65"/>
            <p:cNvSpPr/>
            <p:nvPr/>
          </p:nvSpPr>
          <p:spPr>
            <a:xfrm>
              <a:off x="-6329875" y="4044825"/>
              <a:ext cx="51200" cy="102425"/>
            </a:xfrm>
            <a:custGeom>
              <a:rect b="b" l="l" r="r" t="t"/>
              <a:pathLst>
                <a:path extrusionOk="0" h="4097" w="2048">
                  <a:moveTo>
                    <a:pt x="1040" y="0"/>
                  </a:moveTo>
                  <a:cubicBezTo>
                    <a:pt x="473" y="0"/>
                    <a:pt x="0" y="473"/>
                    <a:pt x="0" y="1009"/>
                  </a:cubicBezTo>
                  <a:lnTo>
                    <a:pt x="0" y="4096"/>
                  </a:lnTo>
                  <a:lnTo>
                    <a:pt x="2048" y="4096"/>
                  </a:lnTo>
                  <a:lnTo>
                    <a:pt x="204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0" name="Google Shape;5060;p65"/>
            <p:cNvSpPr/>
            <p:nvPr/>
          </p:nvSpPr>
          <p:spPr>
            <a:xfrm>
              <a:off x="-6329875" y="4129900"/>
              <a:ext cx="291425" cy="153600"/>
            </a:xfrm>
            <a:custGeom>
              <a:rect b="b" l="l" r="r" t="t"/>
              <a:pathLst>
                <a:path extrusionOk="0" h="6144" w="11657">
                  <a:moveTo>
                    <a:pt x="8948" y="0"/>
                  </a:moveTo>
                  <a:cubicBezTo>
                    <a:pt x="8664" y="0"/>
                    <a:pt x="8506" y="473"/>
                    <a:pt x="8349" y="788"/>
                  </a:cubicBezTo>
                  <a:cubicBezTo>
                    <a:pt x="8191" y="1166"/>
                    <a:pt x="7845" y="1355"/>
                    <a:pt x="7467" y="1355"/>
                  </a:cubicBezTo>
                  <a:lnTo>
                    <a:pt x="0" y="1355"/>
                  </a:lnTo>
                  <a:lnTo>
                    <a:pt x="0" y="5135"/>
                  </a:lnTo>
                  <a:cubicBezTo>
                    <a:pt x="0" y="5671"/>
                    <a:pt x="473" y="6143"/>
                    <a:pt x="1040" y="6143"/>
                  </a:cubicBezTo>
                  <a:lnTo>
                    <a:pt x="10649" y="6143"/>
                  </a:lnTo>
                  <a:cubicBezTo>
                    <a:pt x="11184" y="6143"/>
                    <a:pt x="11657" y="5671"/>
                    <a:pt x="11657" y="5135"/>
                  </a:cubicBezTo>
                  <a:lnTo>
                    <a:pt x="1165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61" name="Google Shape;5061;p65"/>
          <p:cNvGrpSpPr/>
          <p:nvPr/>
        </p:nvGrpSpPr>
        <p:grpSpPr>
          <a:xfrm>
            <a:off x="2902576" y="1991782"/>
            <a:ext cx="284775" cy="284751"/>
            <a:chOff x="-4478975" y="3251700"/>
            <a:chExt cx="293825" cy="293800"/>
          </a:xfrm>
        </p:grpSpPr>
        <p:sp>
          <p:nvSpPr>
            <p:cNvPr id="5062" name="Google Shape;5062;p65"/>
            <p:cNvSpPr/>
            <p:nvPr/>
          </p:nvSpPr>
          <p:spPr>
            <a:xfrm>
              <a:off x="-4375000" y="3365100"/>
              <a:ext cx="85075" cy="110900"/>
            </a:xfrm>
            <a:custGeom>
              <a:rect b="b" l="l" r="r" t="t"/>
              <a:pathLst>
                <a:path extrusionOk="0" h="4436" w="3403">
                  <a:moveTo>
                    <a:pt x="662" y="1"/>
                  </a:moveTo>
                  <a:cubicBezTo>
                    <a:pt x="221" y="316"/>
                    <a:pt x="0" y="820"/>
                    <a:pt x="0" y="1387"/>
                  </a:cubicBezTo>
                  <a:cubicBezTo>
                    <a:pt x="0" y="2080"/>
                    <a:pt x="473" y="2773"/>
                    <a:pt x="1135" y="2994"/>
                  </a:cubicBezTo>
                  <a:cubicBezTo>
                    <a:pt x="1261" y="3025"/>
                    <a:pt x="1355" y="3183"/>
                    <a:pt x="1355" y="3309"/>
                  </a:cubicBezTo>
                  <a:lnTo>
                    <a:pt x="1355" y="4412"/>
                  </a:lnTo>
                  <a:cubicBezTo>
                    <a:pt x="1576" y="4427"/>
                    <a:pt x="1647" y="4435"/>
                    <a:pt x="1714" y="4435"/>
                  </a:cubicBezTo>
                  <a:cubicBezTo>
                    <a:pt x="1780" y="4435"/>
                    <a:pt x="1843" y="4427"/>
                    <a:pt x="2048" y="4412"/>
                  </a:cubicBezTo>
                  <a:lnTo>
                    <a:pt x="2048" y="3309"/>
                  </a:lnTo>
                  <a:cubicBezTo>
                    <a:pt x="2048" y="3151"/>
                    <a:pt x="2111" y="3025"/>
                    <a:pt x="2269" y="2994"/>
                  </a:cubicBezTo>
                  <a:cubicBezTo>
                    <a:pt x="2962" y="2710"/>
                    <a:pt x="3403" y="2080"/>
                    <a:pt x="3403" y="1387"/>
                  </a:cubicBezTo>
                  <a:cubicBezTo>
                    <a:pt x="3403" y="820"/>
                    <a:pt x="3119" y="316"/>
                    <a:pt x="2741" y="1"/>
                  </a:cubicBezTo>
                  <a:lnTo>
                    <a:pt x="2741" y="1387"/>
                  </a:lnTo>
                  <a:cubicBezTo>
                    <a:pt x="2741" y="1576"/>
                    <a:pt x="2584" y="1734"/>
                    <a:pt x="2395" y="1734"/>
                  </a:cubicBezTo>
                  <a:lnTo>
                    <a:pt x="1009" y="1734"/>
                  </a:lnTo>
                  <a:cubicBezTo>
                    <a:pt x="820" y="1734"/>
                    <a:pt x="662" y="1576"/>
                    <a:pt x="662" y="1387"/>
                  </a:cubicBezTo>
                  <a:lnTo>
                    <a:pt x="66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3" name="Google Shape;5063;p65"/>
            <p:cNvSpPr/>
            <p:nvPr/>
          </p:nvSpPr>
          <p:spPr>
            <a:xfrm>
              <a:off x="-4408875" y="3321800"/>
              <a:ext cx="154400" cy="148875"/>
            </a:xfrm>
            <a:custGeom>
              <a:rect b="b" l="l" r="r" t="t"/>
              <a:pathLst>
                <a:path extrusionOk="0" h="5955" w="6176">
                  <a:moveTo>
                    <a:pt x="3057" y="0"/>
                  </a:moveTo>
                  <a:cubicBezTo>
                    <a:pt x="1387" y="0"/>
                    <a:pt x="1" y="1386"/>
                    <a:pt x="1" y="3088"/>
                  </a:cubicBezTo>
                  <a:cubicBezTo>
                    <a:pt x="1" y="4411"/>
                    <a:pt x="851" y="5545"/>
                    <a:pt x="2049" y="5954"/>
                  </a:cubicBezTo>
                  <a:lnTo>
                    <a:pt x="2049" y="5230"/>
                  </a:lnTo>
                  <a:cubicBezTo>
                    <a:pt x="1229" y="4852"/>
                    <a:pt x="662" y="4001"/>
                    <a:pt x="662" y="3088"/>
                  </a:cubicBezTo>
                  <a:cubicBezTo>
                    <a:pt x="662" y="2048"/>
                    <a:pt x="1292" y="1134"/>
                    <a:pt x="2269" y="819"/>
                  </a:cubicBezTo>
                  <a:cubicBezTo>
                    <a:pt x="2307" y="810"/>
                    <a:pt x="2344" y="805"/>
                    <a:pt x="2380" y="805"/>
                  </a:cubicBezTo>
                  <a:cubicBezTo>
                    <a:pt x="2583" y="805"/>
                    <a:pt x="2742" y="947"/>
                    <a:pt x="2742" y="1134"/>
                  </a:cubicBezTo>
                  <a:lnTo>
                    <a:pt x="2742" y="2710"/>
                  </a:lnTo>
                  <a:lnTo>
                    <a:pt x="3435" y="2710"/>
                  </a:lnTo>
                  <a:lnTo>
                    <a:pt x="3435" y="1134"/>
                  </a:lnTo>
                  <a:cubicBezTo>
                    <a:pt x="3435" y="947"/>
                    <a:pt x="3594" y="805"/>
                    <a:pt x="3796" y="805"/>
                  </a:cubicBezTo>
                  <a:cubicBezTo>
                    <a:pt x="3832" y="805"/>
                    <a:pt x="3869" y="810"/>
                    <a:pt x="3907" y="819"/>
                  </a:cubicBezTo>
                  <a:cubicBezTo>
                    <a:pt x="4852" y="1197"/>
                    <a:pt x="5514" y="2079"/>
                    <a:pt x="5514" y="3088"/>
                  </a:cubicBezTo>
                  <a:cubicBezTo>
                    <a:pt x="5514" y="4001"/>
                    <a:pt x="4947" y="4852"/>
                    <a:pt x="4128" y="5230"/>
                  </a:cubicBezTo>
                  <a:lnTo>
                    <a:pt x="4128" y="5954"/>
                  </a:lnTo>
                  <a:cubicBezTo>
                    <a:pt x="5325" y="5513"/>
                    <a:pt x="6176" y="4411"/>
                    <a:pt x="6176" y="3088"/>
                  </a:cubicBezTo>
                  <a:cubicBezTo>
                    <a:pt x="6144" y="1386"/>
                    <a:pt x="4758" y="0"/>
                    <a:pt x="305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4" name="Google Shape;5064;p65"/>
            <p:cNvSpPr/>
            <p:nvPr/>
          </p:nvSpPr>
          <p:spPr>
            <a:xfrm>
              <a:off x="-4478975" y="3251700"/>
              <a:ext cx="293825" cy="293800"/>
            </a:xfrm>
            <a:custGeom>
              <a:rect b="b" l="l" r="r" t="t"/>
              <a:pathLst>
                <a:path extrusionOk="0" h="11752" w="11753">
                  <a:moveTo>
                    <a:pt x="5861" y="2111"/>
                  </a:moveTo>
                  <a:cubicBezTo>
                    <a:pt x="7972" y="2111"/>
                    <a:pt x="9641" y="3781"/>
                    <a:pt x="9641" y="5892"/>
                  </a:cubicBezTo>
                  <a:cubicBezTo>
                    <a:pt x="9610" y="7971"/>
                    <a:pt x="7909" y="9672"/>
                    <a:pt x="5861" y="9672"/>
                  </a:cubicBezTo>
                  <a:cubicBezTo>
                    <a:pt x="3781" y="9672"/>
                    <a:pt x="2080" y="7971"/>
                    <a:pt x="2080" y="5892"/>
                  </a:cubicBezTo>
                  <a:cubicBezTo>
                    <a:pt x="2080" y="3781"/>
                    <a:pt x="3781" y="2111"/>
                    <a:pt x="5861" y="2111"/>
                  </a:cubicBezTo>
                  <a:close/>
                  <a:moveTo>
                    <a:pt x="5168" y="0"/>
                  </a:moveTo>
                  <a:cubicBezTo>
                    <a:pt x="5010" y="0"/>
                    <a:pt x="4884" y="126"/>
                    <a:pt x="4853" y="284"/>
                  </a:cubicBezTo>
                  <a:lnTo>
                    <a:pt x="4695" y="882"/>
                  </a:lnTo>
                  <a:cubicBezTo>
                    <a:pt x="4128" y="1008"/>
                    <a:pt x="3624" y="1229"/>
                    <a:pt x="3120" y="1512"/>
                  </a:cubicBezTo>
                  <a:lnTo>
                    <a:pt x="2616" y="1197"/>
                  </a:lnTo>
                  <a:cubicBezTo>
                    <a:pt x="2557" y="1153"/>
                    <a:pt x="2485" y="1130"/>
                    <a:pt x="2412" y="1130"/>
                  </a:cubicBezTo>
                  <a:cubicBezTo>
                    <a:pt x="2328" y="1130"/>
                    <a:pt x="2242" y="1161"/>
                    <a:pt x="2175" y="1229"/>
                  </a:cubicBezTo>
                  <a:lnTo>
                    <a:pt x="1198" y="2205"/>
                  </a:lnTo>
                  <a:cubicBezTo>
                    <a:pt x="1072" y="2332"/>
                    <a:pt x="1072" y="2489"/>
                    <a:pt x="1135" y="2647"/>
                  </a:cubicBezTo>
                  <a:lnTo>
                    <a:pt x="1450" y="3151"/>
                  </a:lnTo>
                  <a:cubicBezTo>
                    <a:pt x="1135" y="3623"/>
                    <a:pt x="946" y="4190"/>
                    <a:pt x="820" y="4726"/>
                  </a:cubicBezTo>
                  <a:lnTo>
                    <a:pt x="284" y="4883"/>
                  </a:lnTo>
                  <a:cubicBezTo>
                    <a:pt x="127" y="4946"/>
                    <a:pt x="1" y="5041"/>
                    <a:pt x="1" y="5198"/>
                  </a:cubicBezTo>
                  <a:lnTo>
                    <a:pt x="1" y="6585"/>
                  </a:lnTo>
                  <a:cubicBezTo>
                    <a:pt x="1" y="6742"/>
                    <a:pt x="127" y="6868"/>
                    <a:pt x="284" y="6900"/>
                  </a:cubicBezTo>
                  <a:lnTo>
                    <a:pt x="820" y="7057"/>
                  </a:lnTo>
                  <a:cubicBezTo>
                    <a:pt x="946" y="7593"/>
                    <a:pt x="1198" y="8128"/>
                    <a:pt x="1450" y="8632"/>
                  </a:cubicBezTo>
                  <a:lnTo>
                    <a:pt x="1135" y="9137"/>
                  </a:lnTo>
                  <a:cubicBezTo>
                    <a:pt x="1072" y="9263"/>
                    <a:pt x="1072" y="9452"/>
                    <a:pt x="1198" y="9578"/>
                  </a:cubicBezTo>
                  <a:lnTo>
                    <a:pt x="2175" y="10554"/>
                  </a:lnTo>
                  <a:cubicBezTo>
                    <a:pt x="2248" y="10628"/>
                    <a:pt x="2333" y="10659"/>
                    <a:pt x="2422" y="10659"/>
                  </a:cubicBezTo>
                  <a:cubicBezTo>
                    <a:pt x="2485" y="10659"/>
                    <a:pt x="2550" y="10643"/>
                    <a:pt x="2616" y="10617"/>
                  </a:cubicBezTo>
                  <a:lnTo>
                    <a:pt x="3120" y="10302"/>
                  </a:lnTo>
                  <a:cubicBezTo>
                    <a:pt x="3592" y="10617"/>
                    <a:pt x="4128" y="10806"/>
                    <a:pt x="4695" y="10932"/>
                  </a:cubicBezTo>
                  <a:lnTo>
                    <a:pt x="4853" y="11468"/>
                  </a:lnTo>
                  <a:cubicBezTo>
                    <a:pt x="4884" y="11625"/>
                    <a:pt x="5010" y="11751"/>
                    <a:pt x="5168" y="11751"/>
                  </a:cubicBezTo>
                  <a:lnTo>
                    <a:pt x="6554" y="11751"/>
                  </a:lnTo>
                  <a:cubicBezTo>
                    <a:pt x="6711" y="11751"/>
                    <a:pt x="6806" y="11625"/>
                    <a:pt x="6869" y="11468"/>
                  </a:cubicBezTo>
                  <a:lnTo>
                    <a:pt x="7026" y="10932"/>
                  </a:lnTo>
                  <a:cubicBezTo>
                    <a:pt x="7562" y="10806"/>
                    <a:pt x="8066" y="10554"/>
                    <a:pt x="8602" y="10302"/>
                  </a:cubicBezTo>
                  <a:lnTo>
                    <a:pt x="9106" y="10617"/>
                  </a:lnTo>
                  <a:cubicBezTo>
                    <a:pt x="9158" y="10643"/>
                    <a:pt x="9221" y="10659"/>
                    <a:pt x="9286" y="10659"/>
                  </a:cubicBezTo>
                  <a:cubicBezTo>
                    <a:pt x="9378" y="10659"/>
                    <a:pt x="9473" y="10628"/>
                    <a:pt x="9547" y="10554"/>
                  </a:cubicBezTo>
                  <a:lnTo>
                    <a:pt x="10523" y="9578"/>
                  </a:lnTo>
                  <a:cubicBezTo>
                    <a:pt x="10649" y="9452"/>
                    <a:pt x="10649" y="9294"/>
                    <a:pt x="10555" y="9137"/>
                  </a:cubicBezTo>
                  <a:lnTo>
                    <a:pt x="10240" y="8632"/>
                  </a:lnTo>
                  <a:cubicBezTo>
                    <a:pt x="10555" y="8160"/>
                    <a:pt x="10744" y="7593"/>
                    <a:pt x="10870" y="7057"/>
                  </a:cubicBezTo>
                  <a:lnTo>
                    <a:pt x="11469" y="6900"/>
                  </a:lnTo>
                  <a:cubicBezTo>
                    <a:pt x="11626" y="6868"/>
                    <a:pt x="11752" y="6742"/>
                    <a:pt x="11752" y="6585"/>
                  </a:cubicBezTo>
                  <a:lnTo>
                    <a:pt x="11752" y="5198"/>
                  </a:lnTo>
                  <a:cubicBezTo>
                    <a:pt x="11752" y="5041"/>
                    <a:pt x="11626" y="4946"/>
                    <a:pt x="11469" y="4883"/>
                  </a:cubicBezTo>
                  <a:lnTo>
                    <a:pt x="10870" y="4726"/>
                  </a:lnTo>
                  <a:cubicBezTo>
                    <a:pt x="10744" y="4190"/>
                    <a:pt x="10523" y="3686"/>
                    <a:pt x="10240" y="3151"/>
                  </a:cubicBezTo>
                  <a:lnTo>
                    <a:pt x="10555" y="2647"/>
                  </a:lnTo>
                  <a:cubicBezTo>
                    <a:pt x="10649" y="2521"/>
                    <a:pt x="10649" y="2332"/>
                    <a:pt x="10523" y="2205"/>
                  </a:cubicBezTo>
                  <a:lnTo>
                    <a:pt x="9547" y="1229"/>
                  </a:lnTo>
                  <a:cubicBezTo>
                    <a:pt x="9479" y="1161"/>
                    <a:pt x="9403" y="1130"/>
                    <a:pt x="9322" y="1130"/>
                  </a:cubicBezTo>
                  <a:cubicBezTo>
                    <a:pt x="9252" y="1130"/>
                    <a:pt x="9179" y="1153"/>
                    <a:pt x="9106" y="1197"/>
                  </a:cubicBezTo>
                  <a:lnTo>
                    <a:pt x="8602" y="1512"/>
                  </a:lnTo>
                  <a:cubicBezTo>
                    <a:pt x="8129" y="1197"/>
                    <a:pt x="7562" y="1008"/>
                    <a:pt x="7026" y="882"/>
                  </a:cubicBezTo>
                  <a:lnTo>
                    <a:pt x="6869" y="284"/>
                  </a:lnTo>
                  <a:cubicBezTo>
                    <a:pt x="6806" y="126"/>
                    <a:pt x="6711" y="0"/>
                    <a:pt x="655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65" name="Google Shape;5065;p65"/>
          <p:cNvGrpSpPr/>
          <p:nvPr/>
        </p:nvGrpSpPr>
        <p:grpSpPr>
          <a:xfrm>
            <a:off x="8182507" y="2031476"/>
            <a:ext cx="248223" cy="246363"/>
            <a:chOff x="-4475825" y="3612425"/>
            <a:chExt cx="293825" cy="291450"/>
          </a:xfrm>
        </p:grpSpPr>
        <p:sp>
          <p:nvSpPr>
            <p:cNvPr id="5066" name="Google Shape;5066;p65"/>
            <p:cNvSpPr/>
            <p:nvPr/>
          </p:nvSpPr>
          <p:spPr>
            <a:xfrm>
              <a:off x="-4349800" y="3664400"/>
              <a:ext cx="34675" cy="33100"/>
            </a:xfrm>
            <a:custGeom>
              <a:rect b="b" l="l" r="r" t="t"/>
              <a:pathLst>
                <a:path extrusionOk="0" h="1324" w="1387">
                  <a:moveTo>
                    <a:pt x="694" y="1"/>
                  </a:moveTo>
                  <a:cubicBezTo>
                    <a:pt x="347" y="1"/>
                    <a:pt x="32" y="316"/>
                    <a:pt x="32" y="662"/>
                  </a:cubicBezTo>
                  <a:cubicBezTo>
                    <a:pt x="1" y="1040"/>
                    <a:pt x="316" y="1324"/>
                    <a:pt x="694" y="1324"/>
                  </a:cubicBezTo>
                  <a:cubicBezTo>
                    <a:pt x="1103" y="1324"/>
                    <a:pt x="1387" y="1009"/>
                    <a:pt x="1387" y="662"/>
                  </a:cubicBezTo>
                  <a:cubicBezTo>
                    <a:pt x="1387" y="284"/>
                    <a:pt x="1072" y="1"/>
                    <a:pt x="69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7" name="Google Shape;5067;p65"/>
            <p:cNvSpPr/>
            <p:nvPr/>
          </p:nvSpPr>
          <p:spPr>
            <a:xfrm>
              <a:off x="-4366325" y="3714800"/>
              <a:ext cx="68525" cy="34700"/>
            </a:xfrm>
            <a:custGeom>
              <a:rect b="b" l="l" r="r" t="t"/>
              <a:pathLst>
                <a:path extrusionOk="0" h="1388" w="2741">
                  <a:moveTo>
                    <a:pt x="1008" y="1"/>
                  </a:moveTo>
                  <a:cubicBezTo>
                    <a:pt x="473" y="1"/>
                    <a:pt x="0" y="474"/>
                    <a:pt x="0" y="1009"/>
                  </a:cubicBezTo>
                  <a:lnTo>
                    <a:pt x="0" y="1387"/>
                  </a:lnTo>
                  <a:lnTo>
                    <a:pt x="2741" y="1387"/>
                  </a:lnTo>
                  <a:lnTo>
                    <a:pt x="2741" y="1009"/>
                  </a:lnTo>
                  <a:cubicBezTo>
                    <a:pt x="2741" y="474"/>
                    <a:pt x="2268" y="1"/>
                    <a:pt x="167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8" name="Google Shape;5068;p65"/>
            <p:cNvSpPr/>
            <p:nvPr/>
          </p:nvSpPr>
          <p:spPr>
            <a:xfrm>
              <a:off x="-4475825" y="3612425"/>
              <a:ext cx="293825" cy="291450"/>
            </a:xfrm>
            <a:custGeom>
              <a:rect b="b" l="l" r="r" t="t"/>
              <a:pathLst>
                <a:path extrusionOk="0" h="11658" w="11753">
                  <a:moveTo>
                    <a:pt x="5703" y="1324"/>
                  </a:moveTo>
                  <a:cubicBezTo>
                    <a:pt x="6459" y="1324"/>
                    <a:pt x="7089" y="1954"/>
                    <a:pt x="7089" y="2710"/>
                  </a:cubicBezTo>
                  <a:cubicBezTo>
                    <a:pt x="7089" y="3025"/>
                    <a:pt x="6963" y="3340"/>
                    <a:pt x="6774" y="3592"/>
                  </a:cubicBezTo>
                  <a:cubicBezTo>
                    <a:pt x="7373" y="3844"/>
                    <a:pt x="7751" y="4443"/>
                    <a:pt x="7751" y="5104"/>
                  </a:cubicBezTo>
                  <a:lnTo>
                    <a:pt x="7751" y="5766"/>
                  </a:lnTo>
                  <a:lnTo>
                    <a:pt x="7783" y="5766"/>
                  </a:lnTo>
                  <a:cubicBezTo>
                    <a:pt x="7783" y="5986"/>
                    <a:pt x="7625" y="6144"/>
                    <a:pt x="7436" y="6144"/>
                  </a:cubicBezTo>
                  <a:lnTo>
                    <a:pt x="4002" y="6144"/>
                  </a:lnTo>
                  <a:cubicBezTo>
                    <a:pt x="3813" y="6144"/>
                    <a:pt x="3655" y="5986"/>
                    <a:pt x="3655" y="5766"/>
                  </a:cubicBezTo>
                  <a:lnTo>
                    <a:pt x="3655" y="5104"/>
                  </a:lnTo>
                  <a:cubicBezTo>
                    <a:pt x="3655" y="4443"/>
                    <a:pt x="4065" y="3844"/>
                    <a:pt x="4664" y="3592"/>
                  </a:cubicBezTo>
                  <a:cubicBezTo>
                    <a:pt x="4443" y="3340"/>
                    <a:pt x="4348" y="3056"/>
                    <a:pt x="4348" y="2710"/>
                  </a:cubicBezTo>
                  <a:cubicBezTo>
                    <a:pt x="4348" y="1954"/>
                    <a:pt x="4979" y="1324"/>
                    <a:pt x="5703" y="1324"/>
                  </a:cubicBezTo>
                  <a:close/>
                  <a:moveTo>
                    <a:pt x="5798" y="0"/>
                  </a:moveTo>
                  <a:cubicBezTo>
                    <a:pt x="3561" y="0"/>
                    <a:pt x="1702" y="1859"/>
                    <a:pt x="1702" y="4096"/>
                  </a:cubicBezTo>
                  <a:cubicBezTo>
                    <a:pt x="1702" y="5041"/>
                    <a:pt x="2017" y="5955"/>
                    <a:pt x="2553" y="6616"/>
                  </a:cubicBezTo>
                  <a:lnTo>
                    <a:pt x="1702" y="7120"/>
                  </a:lnTo>
                  <a:cubicBezTo>
                    <a:pt x="1513" y="6963"/>
                    <a:pt x="1293" y="6900"/>
                    <a:pt x="1040" y="6900"/>
                  </a:cubicBezTo>
                  <a:cubicBezTo>
                    <a:pt x="473" y="6900"/>
                    <a:pt x="1" y="7341"/>
                    <a:pt x="1" y="7908"/>
                  </a:cubicBezTo>
                  <a:cubicBezTo>
                    <a:pt x="1" y="8475"/>
                    <a:pt x="473" y="8948"/>
                    <a:pt x="1040" y="8948"/>
                  </a:cubicBezTo>
                  <a:cubicBezTo>
                    <a:pt x="1576" y="8948"/>
                    <a:pt x="2049" y="8475"/>
                    <a:pt x="2049" y="7908"/>
                  </a:cubicBezTo>
                  <a:lnTo>
                    <a:pt x="2049" y="7719"/>
                  </a:lnTo>
                  <a:lnTo>
                    <a:pt x="3025" y="7120"/>
                  </a:lnTo>
                  <a:cubicBezTo>
                    <a:pt x="3309" y="7372"/>
                    <a:pt x="3592" y="7593"/>
                    <a:pt x="3939" y="7751"/>
                  </a:cubicBezTo>
                  <a:lnTo>
                    <a:pt x="3277" y="8948"/>
                  </a:lnTo>
                  <a:lnTo>
                    <a:pt x="3088" y="8948"/>
                  </a:lnTo>
                  <a:cubicBezTo>
                    <a:pt x="2521" y="8948"/>
                    <a:pt x="2049" y="9420"/>
                    <a:pt x="2049" y="9956"/>
                  </a:cubicBezTo>
                  <a:cubicBezTo>
                    <a:pt x="2049" y="10523"/>
                    <a:pt x="2521" y="10996"/>
                    <a:pt x="3088" y="10996"/>
                  </a:cubicBezTo>
                  <a:cubicBezTo>
                    <a:pt x="3624" y="10996"/>
                    <a:pt x="4096" y="10523"/>
                    <a:pt x="4096" y="9956"/>
                  </a:cubicBezTo>
                  <a:cubicBezTo>
                    <a:pt x="4096" y="9735"/>
                    <a:pt x="4033" y="9483"/>
                    <a:pt x="3876" y="9294"/>
                  </a:cubicBezTo>
                  <a:lnTo>
                    <a:pt x="4569" y="8034"/>
                  </a:lnTo>
                  <a:cubicBezTo>
                    <a:pt x="4853" y="8097"/>
                    <a:pt x="5168" y="8192"/>
                    <a:pt x="5483" y="8223"/>
                  </a:cubicBezTo>
                  <a:lnTo>
                    <a:pt x="5483" y="9672"/>
                  </a:lnTo>
                  <a:cubicBezTo>
                    <a:pt x="5073" y="9830"/>
                    <a:pt x="4821" y="10208"/>
                    <a:pt x="4821" y="10617"/>
                  </a:cubicBezTo>
                  <a:cubicBezTo>
                    <a:pt x="4821" y="11185"/>
                    <a:pt x="5294" y="11657"/>
                    <a:pt x="5829" y="11657"/>
                  </a:cubicBezTo>
                  <a:cubicBezTo>
                    <a:pt x="6396" y="11657"/>
                    <a:pt x="6869" y="11185"/>
                    <a:pt x="6869" y="10617"/>
                  </a:cubicBezTo>
                  <a:cubicBezTo>
                    <a:pt x="6869" y="10208"/>
                    <a:pt x="6585" y="9798"/>
                    <a:pt x="6176" y="9672"/>
                  </a:cubicBezTo>
                  <a:lnTo>
                    <a:pt x="6176" y="8223"/>
                  </a:lnTo>
                  <a:cubicBezTo>
                    <a:pt x="6491" y="8192"/>
                    <a:pt x="6806" y="8160"/>
                    <a:pt x="7089" y="8034"/>
                  </a:cubicBezTo>
                  <a:lnTo>
                    <a:pt x="7814" y="9294"/>
                  </a:lnTo>
                  <a:cubicBezTo>
                    <a:pt x="7657" y="9483"/>
                    <a:pt x="7562" y="9672"/>
                    <a:pt x="7562" y="9956"/>
                  </a:cubicBezTo>
                  <a:cubicBezTo>
                    <a:pt x="7562" y="10523"/>
                    <a:pt x="8035" y="10996"/>
                    <a:pt x="8602" y="10996"/>
                  </a:cubicBezTo>
                  <a:cubicBezTo>
                    <a:pt x="9137" y="10996"/>
                    <a:pt x="9610" y="10523"/>
                    <a:pt x="9610" y="9956"/>
                  </a:cubicBezTo>
                  <a:cubicBezTo>
                    <a:pt x="9610" y="9420"/>
                    <a:pt x="9137" y="8948"/>
                    <a:pt x="8602" y="8948"/>
                  </a:cubicBezTo>
                  <a:lnTo>
                    <a:pt x="8381" y="8948"/>
                  </a:lnTo>
                  <a:lnTo>
                    <a:pt x="7720" y="7751"/>
                  </a:lnTo>
                  <a:cubicBezTo>
                    <a:pt x="8035" y="7593"/>
                    <a:pt x="8350" y="7372"/>
                    <a:pt x="8633" y="7120"/>
                  </a:cubicBezTo>
                  <a:lnTo>
                    <a:pt x="9704" y="7719"/>
                  </a:lnTo>
                  <a:lnTo>
                    <a:pt x="9704" y="7908"/>
                  </a:lnTo>
                  <a:cubicBezTo>
                    <a:pt x="9704" y="8475"/>
                    <a:pt x="10177" y="8948"/>
                    <a:pt x="10713" y="8948"/>
                  </a:cubicBezTo>
                  <a:cubicBezTo>
                    <a:pt x="11280" y="8948"/>
                    <a:pt x="11752" y="8475"/>
                    <a:pt x="11752" y="7908"/>
                  </a:cubicBezTo>
                  <a:cubicBezTo>
                    <a:pt x="11626" y="7309"/>
                    <a:pt x="11154" y="6900"/>
                    <a:pt x="10586" y="6900"/>
                  </a:cubicBezTo>
                  <a:cubicBezTo>
                    <a:pt x="10366" y="6900"/>
                    <a:pt x="10114" y="6963"/>
                    <a:pt x="9925" y="7120"/>
                  </a:cubicBezTo>
                  <a:lnTo>
                    <a:pt x="9011" y="6616"/>
                  </a:lnTo>
                  <a:cubicBezTo>
                    <a:pt x="9515" y="5892"/>
                    <a:pt x="9893" y="4978"/>
                    <a:pt x="9893" y="4096"/>
                  </a:cubicBezTo>
                  <a:cubicBezTo>
                    <a:pt x="9893" y="1796"/>
                    <a:pt x="8035" y="0"/>
                    <a:pt x="579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69" name="Google Shape;5069;p65"/>
          <p:cNvGrpSpPr/>
          <p:nvPr/>
        </p:nvGrpSpPr>
        <p:grpSpPr>
          <a:xfrm>
            <a:off x="5086576" y="2451986"/>
            <a:ext cx="284441" cy="278398"/>
            <a:chOff x="-4480550" y="3970800"/>
            <a:chExt cx="297750" cy="291425"/>
          </a:xfrm>
        </p:grpSpPr>
        <p:sp>
          <p:nvSpPr>
            <p:cNvPr id="5070" name="Google Shape;5070;p65"/>
            <p:cNvSpPr/>
            <p:nvPr/>
          </p:nvSpPr>
          <p:spPr>
            <a:xfrm>
              <a:off x="-4426200" y="4058225"/>
              <a:ext cx="51225" cy="69325"/>
            </a:xfrm>
            <a:custGeom>
              <a:rect b="b" l="l" r="r" t="t"/>
              <a:pathLst>
                <a:path extrusionOk="0" h="2773" w="2049">
                  <a:moveTo>
                    <a:pt x="1" y="0"/>
                  </a:moveTo>
                  <a:lnTo>
                    <a:pt x="1" y="2773"/>
                  </a:lnTo>
                  <a:lnTo>
                    <a:pt x="2048" y="2773"/>
                  </a:lnTo>
                  <a:lnTo>
                    <a:pt x="204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1" name="Google Shape;5071;p65"/>
            <p:cNvSpPr/>
            <p:nvPr/>
          </p:nvSpPr>
          <p:spPr>
            <a:xfrm>
              <a:off x="-4480550" y="3970800"/>
              <a:ext cx="297750" cy="291425"/>
            </a:xfrm>
            <a:custGeom>
              <a:rect b="b" l="l" r="r" t="t"/>
              <a:pathLst>
                <a:path extrusionOk="0" h="11657" w="11910">
                  <a:moveTo>
                    <a:pt x="10082" y="2804"/>
                  </a:moveTo>
                  <a:cubicBezTo>
                    <a:pt x="10492" y="2804"/>
                    <a:pt x="10555" y="3466"/>
                    <a:pt x="10082" y="3466"/>
                  </a:cubicBezTo>
                  <a:lnTo>
                    <a:pt x="5924" y="3466"/>
                  </a:lnTo>
                  <a:cubicBezTo>
                    <a:pt x="5913" y="3466"/>
                    <a:pt x="5903" y="3467"/>
                    <a:pt x="5893" y="3467"/>
                  </a:cubicBezTo>
                  <a:cubicBezTo>
                    <a:pt x="5451" y="3467"/>
                    <a:pt x="5462" y="2804"/>
                    <a:pt x="5924" y="2804"/>
                  </a:cubicBezTo>
                  <a:close/>
                  <a:moveTo>
                    <a:pt x="10082" y="4159"/>
                  </a:moveTo>
                  <a:cubicBezTo>
                    <a:pt x="10492" y="4159"/>
                    <a:pt x="10555" y="4852"/>
                    <a:pt x="10082" y="4852"/>
                  </a:cubicBezTo>
                  <a:lnTo>
                    <a:pt x="5924" y="4852"/>
                  </a:lnTo>
                  <a:cubicBezTo>
                    <a:pt x="5451" y="4852"/>
                    <a:pt x="5451" y="4159"/>
                    <a:pt x="5924" y="4159"/>
                  </a:cubicBezTo>
                  <a:close/>
                  <a:moveTo>
                    <a:pt x="6807" y="5481"/>
                  </a:moveTo>
                  <a:cubicBezTo>
                    <a:pt x="7492" y="5481"/>
                    <a:pt x="8531" y="5513"/>
                    <a:pt x="10082" y="5513"/>
                  </a:cubicBezTo>
                  <a:cubicBezTo>
                    <a:pt x="10492" y="5513"/>
                    <a:pt x="10555" y="6175"/>
                    <a:pt x="10082" y="6175"/>
                  </a:cubicBezTo>
                  <a:lnTo>
                    <a:pt x="5924" y="6175"/>
                  </a:lnTo>
                  <a:lnTo>
                    <a:pt x="5924" y="6206"/>
                  </a:lnTo>
                  <a:cubicBezTo>
                    <a:pt x="5735" y="6206"/>
                    <a:pt x="5577" y="6049"/>
                    <a:pt x="5577" y="5860"/>
                  </a:cubicBezTo>
                  <a:cubicBezTo>
                    <a:pt x="5577" y="5546"/>
                    <a:pt x="5837" y="5481"/>
                    <a:pt x="6807" y="5481"/>
                  </a:cubicBezTo>
                  <a:close/>
                  <a:moveTo>
                    <a:pt x="4569" y="2804"/>
                  </a:moveTo>
                  <a:cubicBezTo>
                    <a:pt x="4758" y="2804"/>
                    <a:pt x="4916" y="2961"/>
                    <a:pt x="4916" y="3151"/>
                  </a:cubicBezTo>
                  <a:lnTo>
                    <a:pt x="4916" y="6585"/>
                  </a:lnTo>
                  <a:cubicBezTo>
                    <a:pt x="4916" y="6774"/>
                    <a:pt x="4758" y="6931"/>
                    <a:pt x="4569" y="6931"/>
                  </a:cubicBezTo>
                  <a:lnTo>
                    <a:pt x="1797" y="6931"/>
                  </a:lnTo>
                  <a:cubicBezTo>
                    <a:pt x="1608" y="6931"/>
                    <a:pt x="1450" y="6774"/>
                    <a:pt x="1450" y="6585"/>
                  </a:cubicBezTo>
                  <a:lnTo>
                    <a:pt x="1450" y="3151"/>
                  </a:lnTo>
                  <a:cubicBezTo>
                    <a:pt x="1450" y="2961"/>
                    <a:pt x="1608" y="2804"/>
                    <a:pt x="1797" y="2804"/>
                  </a:cubicBezTo>
                  <a:close/>
                  <a:moveTo>
                    <a:pt x="4916" y="8317"/>
                  </a:moveTo>
                  <a:lnTo>
                    <a:pt x="4916" y="8979"/>
                  </a:lnTo>
                  <a:lnTo>
                    <a:pt x="3529" y="8979"/>
                  </a:lnTo>
                  <a:lnTo>
                    <a:pt x="3529" y="8317"/>
                  </a:lnTo>
                  <a:close/>
                  <a:moveTo>
                    <a:pt x="8381" y="8317"/>
                  </a:moveTo>
                  <a:lnTo>
                    <a:pt x="8381" y="8979"/>
                  </a:lnTo>
                  <a:lnTo>
                    <a:pt x="6963" y="8979"/>
                  </a:lnTo>
                  <a:lnTo>
                    <a:pt x="6963" y="8317"/>
                  </a:lnTo>
                  <a:close/>
                  <a:moveTo>
                    <a:pt x="1828" y="0"/>
                  </a:moveTo>
                  <a:cubicBezTo>
                    <a:pt x="1419" y="0"/>
                    <a:pt x="1355" y="662"/>
                    <a:pt x="1828" y="662"/>
                  </a:cubicBezTo>
                  <a:lnTo>
                    <a:pt x="2206" y="662"/>
                  </a:lnTo>
                  <a:lnTo>
                    <a:pt x="2206" y="1418"/>
                  </a:lnTo>
                  <a:lnTo>
                    <a:pt x="1166" y="1418"/>
                  </a:lnTo>
                  <a:cubicBezTo>
                    <a:pt x="631" y="1418"/>
                    <a:pt x="158" y="1890"/>
                    <a:pt x="158" y="2426"/>
                  </a:cubicBezTo>
                  <a:lnTo>
                    <a:pt x="158" y="7246"/>
                  </a:lnTo>
                  <a:cubicBezTo>
                    <a:pt x="158" y="7782"/>
                    <a:pt x="631" y="8254"/>
                    <a:pt x="1166" y="8254"/>
                  </a:cubicBezTo>
                  <a:lnTo>
                    <a:pt x="2868" y="8254"/>
                  </a:lnTo>
                  <a:lnTo>
                    <a:pt x="2868" y="8947"/>
                  </a:lnTo>
                  <a:lnTo>
                    <a:pt x="1828" y="8947"/>
                  </a:lnTo>
                  <a:cubicBezTo>
                    <a:pt x="1419" y="8947"/>
                    <a:pt x="1355" y="9609"/>
                    <a:pt x="1828" y="9609"/>
                  </a:cubicBezTo>
                  <a:lnTo>
                    <a:pt x="4916" y="9609"/>
                  </a:lnTo>
                  <a:lnTo>
                    <a:pt x="4916" y="10995"/>
                  </a:lnTo>
                  <a:lnTo>
                    <a:pt x="473" y="10995"/>
                  </a:lnTo>
                  <a:cubicBezTo>
                    <a:pt x="32" y="10995"/>
                    <a:pt x="1" y="11657"/>
                    <a:pt x="473" y="11657"/>
                  </a:cubicBezTo>
                  <a:lnTo>
                    <a:pt x="11437" y="11657"/>
                  </a:lnTo>
                  <a:cubicBezTo>
                    <a:pt x="11878" y="11657"/>
                    <a:pt x="11910" y="10995"/>
                    <a:pt x="11437" y="10995"/>
                  </a:cubicBezTo>
                  <a:lnTo>
                    <a:pt x="6963" y="10995"/>
                  </a:lnTo>
                  <a:lnTo>
                    <a:pt x="6963" y="9609"/>
                  </a:lnTo>
                  <a:lnTo>
                    <a:pt x="10082" y="9609"/>
                  </a:lnTo>
                  <a:cubicBezTo>
                    <a:pt x="10492" y="9609"/>
                    <a:pt x="10555" y="8947"/>
                    <a:pt x="10082" y="8947"/>
                  </a:cubicBezTo>
                  <a:lnTo>
                    <a:pt x="9043" y="8947"/>
                  </a:lnTo>
                  <a:lnTo>
                    <a:pt x="9043" y="8254"/>
                  </a:lnTo>
                  <a:lnTo>
                    <a:pt x="10775" y="8254"/>
                  </a:lnTo>
                  <a:cubicBezTo>
                    <a:pt x="11343" y="8254"/>
                    <a:pt x="11815" y="7782"/>
                    <a:pt x="11815" y="7246"/>
                  </a:cubicBezTo>
                  <a:lnTo>
                    <a:pt x="11815" y="2426"/>
                  </a:lnTo>
                  <a:cubicBezTo>
                    <a:pt x="11815" y="1890"/>
                    <a:pt x="11343" y="1418"/>
                    <a:pt x="10775" y="1418"/>
                  </a:cubicBezTo>
                  <a:lnTo>
                    <a:pt x="9767" y="1418"/>
                  </a:lnTo>
                  <a:lnTo>
                    <a:pt x="9767" y="662"/>
                  </a:lnTo>
                  <a:lnTo>
                    <a:pt x="10114" y="662"/>
                  </a:lnTo>
                  <a:cubicBezTo>
                    <a:pt x="10555" y="662"/>
                    <a:pt x="10586" y="0"/>
                    <a:pt x="10114" y="0"/>
                  </a:cubicBezTo>
                  <a:lnTo>
                    <a:pt x="8728" y="0"/>
                  </a:lnTo>
                  <a:cubicBezTo>
                    <a:pt x="8287" y="0"/>
                    <a:pt x="8255" y="662"/>
                    <a:pt x="8728" y="662"/>
                  </a:cubicBezTo>
                  <a:lnTo>
                    <a:pt x="9074" y="662"/>
                  </a:lnTo>
                  <a:lnTo>
                    <a:pt x="9074" y="1418"/>
                  </a:lnTo>
                  <a:lnTo>
                    <a:pt x="6302" y="1418"/>
                  </a:lnTo>
                  <a:lnTo>
                    <a:pt x="6302" y="662"/>
                  </a:lnTo>
                  <a:lnTo>
                    <a:pt x="6648" y="662"/>
                  </a:lnTo>
                  <a:cubicBezTo>
                    <a:pt x="7089" y="662"/>
                    <a:pt x="7121" y="0"/>
                    <a:pt x="6648" y="0"/>
                  </a:cubicBezTo>
                  <a:lnTo>
                    <a:pt x="5262" y="0"/>
                  </a:lnTo>
                  <a:cubicBezTo>
                    <a:pt x="4821" y="0"/>
                    <a:pt x="4790" y="662"/>
                    <a:pt x="5262" y="662"/>
                  </a:cubicBezTo>
                  <a:lnTo>
                    <a:pt x="5609" y="662"/>
                  </a:lnTo>
                  <a:lnTo>
                    <a:pt x="5609" y="1418"/>
                  </a:lnTo>
                  <a:lnTo>
                    <a:pt x="2868" y="1418"/>
                  </a:lnTo>
                  <a:lnTo>
                    <a:pt x="2868" y="662"/>
                  </a:lnTo>
                  <a:lnTo>
                    <a:pt x="3214" y="662"/>
                  </a:lnTo>
                  <a:cubicBezTo>
                    <a:pt x="3655" y="662"/>
                    <a:pt x="3687" y="0"/>
                    <a:pt x="321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72" name="Google Shape;5072;p65"/>
          <p:cNvGrpSpPr/>
          <p:nvPr/>
        </p:nvGrpSpPr>
        <p:grpSpPr>
          <a:xfrm>
            <a:off x="6398277" y="2888625"/>
            <a:ext cx="279420" cy="282473"/>
            <a:chOff x="-2668225" y="3239075"/>
            <a:chExt cx="288300" cy="291450"/>
          </a:xfrm>
        </p:grpSpPr>
        <p:sp>
          <p:nvSpPr>
            <p:cNvPr id="5073" name="Google Shape;5073;p65"/>
            <p:cNvSpPr/>
            <p:nvPr/>
          </p:nvSpPr>
          <p:spPr>
            <a:xfrm>
              <a:off x="-2592600" y="3239075"/>
              <a:ext cx="137850" cy="51225"/>
            </a:xfrm>
            <a:custGeom>
              <a:rect b="b" l="l" r="r" t="t"/>
              <a:pathLst>
                <a:path extrusionOk="0" h="2049" w="5514">
                  <a:moveTo>
                    <a:pt x="1355" y="1"/>
                  </a:moveTo>
                  <a:cubicBezTo>
                    <a:pt x="0" y="1"/>
                    <a:pt x="11" y="2049"/>
                    <a:pt x="1386" y="2049"/>
                  </a:cubicBezTo>
                  <a:lnTo>
                    <a:pt x="4127" y="2049"/>
                  </a:lnTo>
                  <a:cubicBezTo>
                    <a:pt x="5482" y="2049"/>
                    <a:pt x="5514" y="1"/>
                    <a:pt x="4127" y="1"/>
                  </a:cubicBezTo>
                  <a:lnTo>
                    <a:pt x="1386" y="1"/>
                  </a:lnTo>
                  <a:cubicBezTo>
                    <a:pt x="1376" y="1"/>
                    <a:pt x="1366" y="1"/>
                    <a:pt x="135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4" name="Google Shape;5074;p65"/>
            <p:cNvSpPr/>
            <p:nvPr/>
          </p:nvSpPr>
          <p:spPr>
            <a:xfrm>
              <a:off x="-2587875" y="3307875"/>
              <a:ext cx="129200" cy="69850"/>
            </a:xfrm>
            <a:custGeom>
              <a:rect b="b" l="l" r="r" t="t"/>
              <a:pathLst>
                <a:path extrusionOk="0" h="2794" w="5168">
                  <a:moveTo>
                    <a:pt x="1235" y="1"/>
                  </a:moveTo>
                  <a:cubicBezTo>
                    <a:pt x="1002" y="1"/>
                    <a:pt x="977" y="13"/>
                    <a:pt x="882" y="53"/>
                  </a:cubicBezTo>
                  <a:lnTo>
                    <a:pt x="882" y="1502"/>
                  </a:lnTo>
                  <a:cubicBezTo>
                    <a:pt x="788" y="1628"/>
                    <a:pt x="599" y="1943"/>
                    <a:pt x="0" y="2794"/>
                  </a:cubicBezTo>
                  <a:lnTo>
                    <a:pt x="5167" y="2794"/>
                  </a:lnTo>
                  <a:cubicBezTo>
                    <a:pt x="4568" y="1912"/>
                    <a:pt x="4379" y="1597"/>
                    <a:pt x="4316" y="1471"/>
                  </a:cubicBezTo>
                  <a:lnTo>
                    <a:pt x="4316" y="22"/>
                  </a:lnTo>
                  <a:lnTo>
                    <a:pt x="3938" y="22"/>
                  </a:lnTo>
                  <a:cubicBezTo>
                    <a:pt x="2228" y="22"/>
                    <a:pt x="1547" y="1"/>
                    <a:pt x="12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5" name="Google Shape;5075;p65"/>
            <p:cNvSpPr/>
            <p:nvPr/>
          </p:nvSpPr>
          <p:spPr>
            <a:xfrm>
              <a:off x="-2566625" y="3427325"/>
              <a:ext cx="33125" cy="33100"/>
            </a:xfrm>
            <a:custGeom>
              <a:rect b="b" l="l" r="r" t="t"/>
              <a:pathLst>
                <a:path extrusionOk="0" h="1324" w="1325">
                  <a:moveTo>
                    <a:pt x="662" y="1"/>
                  </a:moveTo>
                  <a:cubicBezTo>
                    <a:pt x="253" y="1"/>
                    <a:pt x="1" y="316"/>
                    <a:pt x="1" y="662"/>
                  </a:cubicBezTo>
                  <a:cubicBezTo>
                    <a:pt x="1" y="1009"/>
                    <a:pt x="316" y="1324"/>
                    <a:pt x="662" y="1324"/>
                  </a:cubicBezTo>
                  <a:cubicBezTo>
                    <a:pt x="1041" y="1324"/>
                    <a:pt x="1324" y="1009"/>
                    <a:pt x="1324" y="662"/>
                  </a:cubicBezTo>
                  <a:cubicBezTo>
                    <a:pt x="1324" y="316"/>
                    <a:pt x="1041" y="1"/>
                    <a:pt x="66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6" name="Google Shape;5076;p65"/>
            <p:cNvSpPr/>
            <p:nvPr/>
          </p:nvSpPr>
          <p:spPr>
            <a:xfrm>
              <a:off x="-2481550" y="3461200"/>
              <a:ext cx="18125" cy="18150"/>
            </a:xfrm>
            <a:custGeom>
              <a:rect b="b" l="l" r="r" t="t"/>
              <a:pathLst>
                <a:path extrusionOk="0" h="726" w="725">
                  <a:moveTo>
                    <a:pt x="378" y="0"/>
                  </a:moveTo>
                  <a:cubicBezTo>
                    <a:pt x="158" y="0"/>
                    <a:pt x="0" y="158"/>
                    <a:pt x="0" y="378"/>
                  </a:cubicBezTo>
                  <a:cubicBezTo>
                    <a:pt x="0" y="568"/>
                    <a:pt x="158" y="725"/>
                    <a:pt x="378" y="725"/>
                  </a:cubicBezTo>
                  <a:cubicBezTo>
                    <a:pt x="567" y="725"/>
                    <a:pt x="725" y="568"/>
                    <a:pt x="725" y="378"/>
                  </a:cubicBezTo>
                  <a:cubicBezTo>
                    <a:pt x="725" y="158"/>
                    <a:pt x="536" y="0"/>
                    <a:pt x="37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7" name="Google Shape;5077;p65"/>
            <p:cNvSpPr/>
            <p:nvPr/>
          </p:nvSpPr>
          <p:spPr>
            <a:xfrm>
              <a:off x="-2668225" y="3393475"/>
              <a:ext cx="288300" cy="137050"/>
            </a:xfrm>
            <a:custGeom>
              <a:rect b="b" l="l" r="r" t="t"/>
              <a:pathLst>
                <a:path extrusionOk="0" h="5482" w="11532">
                  <a:moveTo>
                    <a:pt x="4726" y="630"/>
                  </a:moveTo>
                  <a:cubicBezTo>
                    <a:pt x="5483" y="630"/>
                    <a:pt x="6113" y="1260"/>
                    <a:pt x="6113" y="2016"/>
                  </a:cubicBezTo>
                  <a:cubicBezTo>
                    <a:pt x="6113" y="2804"/>
                    <a:pt x="5514" y="3403"/>
                    <a:pt x="4726" y="3403"/>
                  </a:cubicBezTo>
                  <a:cubicBezTo>
                    <a:pt x="3970" y="3403"/>
                    <a:pt x="3340" y="2772"/>
                    <a:pt x="3340" y="2016"/>
                  </a:cubicBezTo>
                  <a:cubicBezTo>
                    <a:pt x="3340" y="1260"/>
                    <a:pt x="3970" y="630"/>
                    <a:pt x="4726" y="630"/>
                  </a:cubicBezTo>
                  <a:close/>
                  <a:moveTo>
                    <a:pt x="7845" y="2048"/>
                  </a:moveTo>
                  <a:cubicBezTo>
                    <a:pt x="8381" y="2048"/>
                    <a:pt x="8854" y="2520"/>
                    <a:pt x="8854" y="3087"/>
                  </a:cubicBezTo>
                  <a:cubicBezTo>
                    <a:pt x="8854" y="3623"/>
                    <a:pt x="8381" y="4096"/>
                    <a:pt x="7845" y="4096"/>
                  </a:cubicBezTo>
                  <a:cubicBezTo>
                    <a:pt x="7278" y="4096"/>
                    <a:pt x="6806" y="3623"/>
                    <a:pt x="6806" y="3087"/>
                  </a:cubicBezTo>
                  <a:cubicBezTo>
                    <a:pt x="6806" y="2520"/>
                    <a:pt x="7278" y="2048"/>
                    <a:pt x="7845" y="2048"/>
                  </a:cubicBezTo>
                  <a:close/>
                  <a:moveTo>
                    <a:pt x="2710" y="0"/>
                  </a:moveTo>
                  <a:cubicBezTo>
                    <a:pt x="2238" y="693"/>
                    <a:pt x="1607" y="1575"/>
                    <a:pt x="788" y="2804"/>
                  </a:cubicBezTo>
                  <a:cubicBezTo>
                    <a:pt x="1" y="3938"/>
                    <a:pt x="820" y="5482"/>
                    <a:pt x="2206" y="5482"/>
                  </a:cubicBezTo>
                  <a:lnTo>
                    <a:pt x="9295" y="5482"/>
                  </a:lnTo>
                  <a:cubicBezTo>
                    <a:pt x="10712" y="5482"/>
                    <a:pt x="11532" y="3938"/>
                    <a:pt x="10744" y="2804"/>
                  </a:cubicBezTo>
                  <a:cubicBezTo>
                    <a:pt x="9925" y="1575"/>
                    <a:pt x="9295" y="693"/>
                    <a:pt x="882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78" name="Google Shape;5078;p65"/>
          <p:cNvGrpSpPr/>
          <p:nvPr/>
        </p:nvGrpSpPr>
        <p:grpSpPr>
          <a:xfrm>
            <a:off x="2044725" y="2468003"/>
            <a:ext cx="246893" cy="246363"/>
            <a:chOff x="-2671375" y="3597450"/>
            <a:chExt cx="292250" cy="291450"/>
          </a:xfrm>
        </p:grpSpPr>
        <p:sp>
          <p:nvSpPr>
            <p:cNvPr id="5079" name="Google Shape;5079;p65"/>
            <p:cNvSpPr/>
            <p:nvPr/>
          </p:nvSpPr>
          <p:spPr>
            <a:xfrm>
              <a:off x="-2654050" y="3597450"/>
              <a:ext cx="260725" cy="51225"/>
            </a:xfrm>
            <a:custGeom>
              <a:rect b="b" l="l" r="r" t="t"/>
              <a:pathLst>
                <a:path extrusionOk="0" h="2049" w="10429">
                  <a:moveTo>
                    <a:pt x="1513" y="1"/>
                  </a:moveTo>
                  <a:cubicBezTo>
                    <a:pt x="1072" y="1"/>
                    <a:pt x="725" y="253"/>
                    <a:pt x="568" y="631"/>
                  </a:cubicBezTo>
                  <a:lnTo>
                    <a:pt x="1" y="2049"/>
                  </a:lnTo>
                  <a:lnTo>
                    <a:pt x="10429" y="2049"/>
                  </a:lnTo>
                  <a:lnTo>
                    <a:pt x="9830" y="631"/>
                  </a:lnTo>
                  <a:cubicBezTo>
                    <a:pt x="9673" y="253"/>
                    <a:pt x="9263" y="1"/>
                    <a:pt x="888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0" name="Google Shape;5080;p65"/>
            <p:cNvSpPr/>
            <p:nvPr/>
          </p:nvSpPr>
          <p:spPr>
            <a:xfrm>
              <a:off x="-2671375" y="3667550"/>
              <a:ext cx="292250" cy="221350"/>
            </a:xfrm>
            <a:custGeom>
              <a:rect b="b" l="l" r="r" t="t"/>
              <a:pathLst>
                <a:path extrusionOk="0" h="8854" w="11690">
                  <a:moveTo>
                    <a:pt x="1733" y="1324"/>
                  </a:moveTo>
                  <a:cubicBezTo>
                    <a:pt x="1922" y="1324"/>
                    <a:pt x="2080" y="1481"/>
                    <a:pt x="2080" y="1702"/>
                  </a:cubicBezTo>
                  <a:cubicBezTo>
                    <a:pt x="2080" y="1891"/>
                    <a:pt x="1922" y="2049"/>
                    <a:pt x="1733" y="2049"/>
                  </a:cubicBezTo>
                  <a:cubicBezTo>
                    <a:pt x="1544" y="2049"/>
                    <a:pt x="1387" y="1891"/>
                    <a:pt x="1387" y="1702"/>
                  </a:cubicBezTo>
                  <a:cubicBezTo>
                    <a:pt x="1387" y="1481"/>
                    <a:pt x="1544" y="1324"/>
                    <a:pt x="1733" y="1324"/>
                  </a:cubicBezTo>
                  <a:close/>
                  <a:moveTo>
                    <a:pt x="10019" y="1387"/>
                  </a:moveTo>
                  <a:cubicBezTo>
                    <a:pt x="10492" y="1387"/>
                    <a:pt x="10492" y="2049"/>
                    <a:pt x="10019" y="2049"/>
                  </a:cubicBezTo>
                  <a:lnTo>
                    <a:pt x="3781" y="2049"/>
                  </a:lnTo>
                  <a:cubicBezTo>
                    <a:pt x="3340" y="2049"/>
                    <a:pt x="3309" y="1387"/>
                    <a:pt x="3781" y="1387"/>
                  </a:cubicBezTo>
                  <a:close/>
                  <a:moveTo>
                    <a:pt x="1733" y="4096"/>
                  </a:moveTo>
                  <a:cubicBezTo>
                    <a:pt x="1922" y="4096"/>
                    <a:pt x="2080" y="4254"/>
                    <a:pt x="2080" y="4443"/>
                  </a:cubicBezTo>
                  <a:cubicBezTo>
                    <a:pt x="2080" y="4632"/>
                    <a:pt x="1922" y="4789"/>
                    <a:pt x="1733" y="4789"/>
                  </a:cubicBezTo>
                  <a:cubicBezTo>
                    <a:pt x="1544" y="4789"/>
                    <a:pt x="1387" y="4632"/>
                    <a:pt x="1387" y="4443"/>
                  </a:cubicBezTo>
                  <a:cubicBezTo>
                    <a:pt x="1387" y="4254"/>
                    <a:pt x="1544" y="4096"/>
                    <a:pt x="1733" y="4096"/>
                  </a:cubicBezTo>
                  <a:close/>
                  <a:moveTo>
                    <a:pt x="10050" y="4127"/>
                  </a:moveTo>
                  <a:cubicBezTo>
                    <a:pt x="10492" y="4127"/>
                    <a:pt x="10481" y="4789"/>
                    <a:pt x="10019" y="4789"/>
                  </a:cubicBezTo>
                  <a:lnTo>
                    <a:pt x="3781" y="4789"/>
                  </a:lnTo>
                  <a:cubicBezTo>
                    <a:pt x="3340" y="4789"/>
                    <a:pt x="3309" y="4128"/>
                    <a:pt x="3781" y="4128"/>
                  </a:cubicBezTo>
                  <a:lnTo>
                    <a:pt x="10019" y="4128"/>
                  </a:lnTo>
                  <a:cubicBezTo>
                    <a:pt x="10030" y="4127"/>
                    <a:pt x="10040" y="4127"/>
                    <a:pt x="10050" y="4127"/>
                  </a:cubicBezTo>
                  <a:close/>
                  <a:moveTo>
                    <a:pt x="1733" y="6806"/>
                  </a:moveTo>
                  <a:cubicBezTo>
                    <a:pt x="1922" y="6806"/>
                    <a:pt x="2080" y="6963"/>
                    <a:pt x="2080" y="7152"/>
                  </a:cubicBezTo>
                  <a:cubicBezTo>
                    <a:pt x="2080" y="7373"/>
                    <a:pt x="1922" y="7499"/>
                    <a:pt x="1733" y="7499"/>
                  </a:cubicBezTo>
                  <a:cubicBezTo>
                    <a:pt x="1544" y="7499"/>
                    <a:pt x="1387" y="7373"/>
                    <a:pt x="1387" y="7152"/>
                  </a:cubicBezTo>
                  <a:cubicBezTo>
                    <a:pt x="1387" y="6963"/>
                    <a:pt x="1544" y="6806"/>
                    <a:pt x="1733" y="6806"/>
                  </a:cubicBezTo>
                  <a:close/>
                  <a:moveTo>
                    <a:pt x="10019" y="6837"/>
                  </a:moveTo>
                  <a:cubicBezTo>
                    <a:pt x="10492" y="6837"/>
                    <a:pt x="10492" y="7499"/>
                    <a:pt x="10019" y="7499"/>
                  </a:cubicBezTo>
                  <a:lnTo>
                    <a:pt x="3781" y="7499"/>
                  </a:lnTo>
                  <a:cubicBezTo>
                    <a:pt x="3340" y="7499"/>
                    <a:pt x="3309" y="6837"/>
                    <a:pt x="3781" y="6837"/>
                  </a:cubicBezTo>
                  <a:close/>
                  <a:moveTo>
                    <a:pt x="379" y="1"/>
                  </a:moveTo>
                  <a:lnTo>
                    <a:pt x="95" y="631"/>
                  </a:lnTo>
                  <a:cubicBezTo>
                    <a:pt x="64" y="757"/>
                    <a:pt x="1" y="883"/>
                    <a:pt x="1" y="1009"/>
                  </a:cubicBezTo>
                  <a:lnTo>
                    <a:pt x="1" y="2395"/>
                  </a:lnTo>
                  <a:cubicBezTo>
                    <a:pt x="1" y="2679"/>
                    <a:pt x="127" y="2899"/>
                    <a:pt x="284" y="3057"/>
                  </a:cubicBezTo>
                  <a:cubicBezTo>
                    <a:pt x="127" y="3246"/>
                    <a:pt x="1" y="3498"/>
                    <a:pt x="1" y="3718"/>
                  </a:cubicBezTo>
                  <a:lnTo>
                    <a:pt x="1" y="5104"/>
                  </a:lnTo>
                  <a:cubicBezTo>
                    <a:pt x="1" y="5388"/>
                    <a:pt x="127" y="5609"/>
                    <a:pt x="284" y="5766"/>
                  </a:cubicBezTo>
                  <a:cubicBezTo>
                    <a:pt x="127" y="5987"/>
                    <a:pt x="1" y="6207"/>
                    <a:pt x="1" y="6459"/>
                  </a:cubicBezTo>
                  <a:lnTo>
                    <a:pt x="1" y="7814"/>
                  </a:lnTo>
                  <a:cubicBezTo>
                    <a:pt x="1" y="8381"/>
                    <a:pt x="473" y="8854"/>
                    <a:pt x="1040" y="8854"/>
                  </a:cubicBezTo>
                  <a:lnTo>
                    <a:pt x="10649" y="8854"/>
                  </a:lnTo>
                  <a:cubicBezTo>
                    <a:pt x="11185" y="8854"/>
                    <a:pt x="11658" y="8381"/>
                    <a:pt x="11658" y="7814"/>
                  </a:cubicBezTo>
                  <a:lnTo>
                    <a:pt x="11658" y="6459"/>
                  </a:lnTo>
                  <a:cubicBezTo>
                    <a:pt x="11658" y="6176"/>
                    <a:pt x="11563" y="5924"/>
                    <a:pt x="11405" y="5766"/>
                  </a:cubicBezTo>
                  <a:cubicBezTo>
                    <a:pt x="11563" y="5577"/>
                    <a:pt x="11658" y="5357"/>
                    <a:pt x="11658" y="5104"/>
                  </a:cubicBezTo>
                  <a:lnTo>
                    <a:pt x="11658" y="3718"/>
                  </a:lnTo>
                  <a:cubicBezTo>
                    <a:pt x="11658" y="3466"/>
                    <a:pt x="11563" y="3214"/>
                    <a:pt x="11405" y="3057"/>
                  </a:cubicBezTo>
                  <a:cubicBezTo>
                    <a:pt x="11563" y="2868"/>
                    <a:pt x="11658" y="2616"/>
                    <a:pt x="11658" y="2395"/>
                  </a:cubicBezTo>
                  <a:lnTo>
                    <a:pt x="11658" y="1009"/>
                  </a:lnTo>
                  <a:lnTo>
                    <a:pt x="11689" y="1009"/>
                  </a:lnTo>
                  <a:cubicBezTo>
                    <a:pt x="11689" y="883"/>
                    <a:pt x="11658" y="757"/>
                    <a:pt x="11626" y="631"/>
                  </a:cubicBezTo>
                  <a:lnTo>
                    <a:pt x="1134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81" name="Google Shape;5081;p65"/>
          <p:cNvGrpSpPr/>
          <p:nvPr/>
        </p:nvGrpSpPr>
        <p:grpSpPr>
          <a:xfrm>
            <a:off x="7270667" y="2451221"/>
            <a:ext cx="280667" cy="279927"/>
            <a:chOff x="-2670575" y="3956600"/>
            <a:chExt cx="293800" cy="293025"/>
          </a:xfrm>
        </p:grpSpPr>
        <p:sp>
          <p:nvSpPr>
            <p:cNvPr id="5082" name="Google Shape;5082;p65"/>
            <p:cNvSpPr/>
            <p:nvPr/>
          </p:nvSpPr>
          <p:spPr>
            <a:xfrm>
              <a:off x="-2670575" y="3975525"/>
              <a:ext cx="116575" cy="34675"/>
            </a:xfrm>
            <a:custGeom>
              <a:rect b="b" l="l" r="r" t="t"/>
              <a:pathLst>
                <a:path extrusionOk="0" h="1387" w="4663">
                  <a:moveTo>
                    <a:pt x="1040" y="0"/>
                  </a:moveTo>
                  <a:cubicBezTo>
                    <a:pt x="473" y="0"/>
                    <a:pt x="0" y="473"/>
                    <a:pt x="0" y="1040"/>
                  </a:cubicBezTo>
                  <a:lnTo>
                    <a:pt x="0" y="1386"/>
                  </a:lnTo>
                  <a:lnTo>
                    <a:pt x="3781" y="1386"/>
                  </a:lnTo>
                  <a:cubicBezTo>
                    <a:pt x="4001" y="882"/>
                    <a:pt x="4316" y="410"/>
                    <a:pt x="466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3" name="Google Shape;5083;p65"/>
            <p:cNvSpPr/>
            <p:nvPr/>
          </p:nvSpPr>
          <p:spPr>
            <a:xfrm>
              <a:off x="-2669800" y="4026700"/>
              <a:ext cx="170950" cy="136300"/>
            </a:xfrm>
            <a:custGeom>
              <a:rect b="b" l="l" r="r" t="t"/>
              <a:pathLst>
                <a:path extrusionOk="0" h="5452" w="6838">
                  <a:moveTo>
                    <a:pt x="1" y="1"/>
                  </a:moveTo>
                  <a:lnTo>
                    <a:pt x="1" y="5451"/>
                  </a:lnTo>
                  <a:lnTo>
                    <a:pt x="6837" y="5451"/>
                  </a:lnTo>
                  <a:lnTo>
                    <a:pt x="6837" y="5357"/>
                  </a:lnTo>
                  <a:cubicBezTo>
                    <a:pt x="6522" y="5294"/>
                    <a:pt x="6207" y="5168"/>
                    <a:pt x="5924" y="5042"/>
                  </a:cubicBezTo>
                  <a:lnTo>
                    <a:pt x="5104" y="5325"/>
                  </a:lnTo>
                  <a:cubicBezTo>
                    <a:pt x="4975" y="5368"/>
                    <a:pt x="4845" y="5389"/>
                    <a:pt x="4720" y="5389"/>
                  </a:cubicBezTo>
                  <a:cubicBezTo>
                    <a:pt x="3931" y="5389"/>
                    <a:pt x="3289" y="4597"/>
                    <a:pt x="3561" y="3781"/>
                  </a:cubicBezTo>
                  <a:lnTo>
                    <a:pt x="3844" y="2962"/>
                  </a:lnTo>
                  <a:cubicBezTo>
                    <a:pt x="3561" y="2364"/>
                    <a:pt x="3403" y="1702"/>
                    <a:pt x="3403" y="1041"/>
                  </a:cubicBezTo>
                  <a:cubicBezTo>
                    <a:pt x="3403" y="662"/>
                    <a:pt x="3466" y="316"/>
                    <a:pt x="352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4" name="Google Shape;5084;p65"/>
            <p:cNvSpPr/>
            <p:nvPr/>
          </p:nvSpPr>
          <p:spPr>
            <a:xfrm>
              <a:off x="-2669800" y="4179500"/>
              <a:ext cx="170950" cy="70125"/>
            </a:xfrm>
            <a:custGeom>
              <a:rect b="b" l="l" r="r" t="t"/>
              <a:pathLst>
                <a:path extrusionOk="0" h="2805" w="6838">
                  <a:moveTo>
                    <a:pt x="3403" y="757"/>
                  </a:moveTo>
                  <a:cubicBezTo>
                    <a:pt x="3592" y="757"/>
                    <a:pt x="3750" y="914"/>
                    <a:pt x="3750" y="1103"/>
                  </a:cubicBezTo>
                  <a:cubicBezTo>
                    <a:pt x="3750" y="1293"/>
                    <a:pt x="3592" y="1450"/>
                    <a:pt x="3403" y="1450"/>
                  </a:cubicBezTo>
                  <a:cubicBezTo>
                    <a:pt x="3214" y="1450"/>
                    <a:pt x="3057" y="1293"/>
                    <a:pt x="3057" y="1103"/>
                  </a:cubicBezTo>
                  <a:cubicBezTo>
                    <a:pt x="3057" y="914"/>
                    <a:pt x="3214" y="757"/>
                    <a:pt x="3403" y="757"/>
                  </a:cubicBezTo>
                  <a:close/>
                  <a:moveTo>
                    <a:pt x="1" y="1"/>
                  </a:moveTo>
                  <a:lnTo>
                    <a:pt x="1" y="1765"/>
                  </a:lnTo>
                  <a:cubicBezTo>
                    <a:pt x="1" y="2332"/>
                    <a:pt x="442" y="2805"/>
                    <a:pt x="1009" y="2805"/>
                  </a:cubicBezTo>
                  <a:lnTo>
                    <a:pt x="5829" y="2805"/>
                  </a:lnTo>
                  <a:cubicBezTo>
                    <a:pt x="6365" y="2805"/>
                    <a:pt x="6837" y="2332"/>
                    <a:pt x="6837" y="1765"/>
                  </a:cubicBezTo>
                  <a:lnTo>
                    <a:pt x="683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5" name="Google Shape;5085;p65"/>
            <p:cNvSpPr/>
            <p:nvPr/>
          </p:nvSpPr>
          <p:spPr>
            <a:xfrm>
              <a:off x="-2566625" y="3956600"/>
              <a:ext cx="189850" cy="190650"/>
            </a:xfrm>
            <a:custGeom>
              <a:rect b="b" l="l" r="r" t="t"/>
              <a:pathLst>
                <a:path extrusionOk="0" h="7626" w="7594">
                  <a:moveTo>
                    <a:pt x="3759" y="1391"/>
                  </a:moveTo>
                  <a:cubicBezTo>
                    <a:pt x="3929" y="1391"/>
                    <a:pt x="4096" y="1502"/>
                    <a:pt x="4096" y="1734"/>
                  </a:cubicBezTo>
                  <a:lnTo>
                    <a:pt x="4096" y="2175"/>
                  </a:lnTo>
                  <a:cubicBezTo>
                    <a:pt x="4254" y="2206"/>
                    <a:pt x="4349" y="2301"/>
                    <a:pt x="4475" y="2427"/>
                  </a:cubicBezTo>
                  <a:cubicBezTo>
                    <a:pt x="4716" y="2669"/>
                    <a:pt x="4494" y="3003"/>
                    <a:pt x="4235" y="3003"/>
                  </a:cubicBezTo>
                  <a:cubicBezTo>
                    <a:pt x="4157" y="3003"/>
                    <a:pt x="4075" y="2973"/>
                    <a:pt x="4002" y="2899"/>
                  </a:cubicBezTo>
                  <a:cubicBezTo>
                    <a:pt x="3926" y="2823"/>
                    <a:pt x="3839" y="2791"/>
                    <a:pt x="3756" y="2791"/>
                  </a:cubicBezTo>
                  <a:cubicBezTo>
                    <a:pt x="3493" y="2791"/>
                    <a:pt x="3266" y="3109"/>
                    <a:pt x="3529" y="3372"/>
                  </a:cubicBezTo>
                  <a:cubicBezTo>
                    <a:pt x="3624" y="3435"/>
                    <a:pt x="3687" y="3466"/>
                    <a:pt x="3781" y="3466"/>
                  </a:cubicBezTo>
                  <a:cubicBezTo>
                    <a:pt x="4317" y="3466"/>
                    <a:pt x="4790" y="3939"/>
                    <a:pt x="4790" y="4506"/>
                  </a:cubicBezTo>
                  <a:cubicBezTo>
                    <a:pt x="4790" y="4884"/>
                    <a:pt x="4569" y="5294"/>
                    <a:pt x="4128" y="5451"/>
                  </a:cubicBezTo>
                  <a:lnTo>
                    <a:pt x="4128" y="5829"/>
                  </a:lnTo>
                  <a:cubicBezTo>
                    <a:pt x="4128" y="6054"/>
                    <a:pt x="3957" y="6172"/>
                    <a:pt x="3789" y="6172"/>
                  </a:cubicBezTo>
                  <a:cubicBezTo>
                    <a:pt x="3626" y="6172"/>
                    <a:pt x="3466" y="6062"/>
                    <a:pt x="3466" y="5829"/>
                  </a:cubicBezTo>
                  <a:lnTo>
                    <a:pt x="3466" y="5451"/>
                  </a:lnTo>
                  <a:cubicBezTo>
                    <a:pt x="3309" y="5420"/>
                    <a:pt x="3183" y="5325"/>
                    <a:pt x="3057" y="5199"/>
                  </a:cubicBezTo>
                  <a:cubicBezTo>
                    <a:pt x="2815" y="4957"/>
                    <a:pt x="3037" y="4623"/>
                    <a:pt x="3296" y="4623"/>
                  </a:cubicBezTo>
                  <a:cubicBezTo>
                    <a:pt x="3374" y="4623"/>
                    <a:pt x="3456" y="4653"/>
                    <a:pt x="3529" y="4727"/>
                  </a:cubicBezTo>
                  <a:cubicBezTo>
                    <a:pt x="3603" y="4800"/>
                    <a:pt x="3684" y="4831"/>
                    <a:pt x="3763" y="4831"/>
                  </a:cubicBezTo>
                  <a:cubicBezTo>
                    <a:pt x="4022" y="4831"/>
                    <a:pt x="4244" y="4496"/>
                    <a:pt x="4002" y="4254"/>
                  </a:cubicBezTo>
                  <a:cubicBezTo>
                    <a:pt x="3939" y="4191"/>
                    <a:pt x="3844" y="4160"/>
                    <a:pt x="3781" y="4160"/>
                  </a:cubicBezTo>
                  <a:cubicBezTo>
                    <a:pt x="3214" y="4160"/>
                    <a:pt x="2742" y="3687"/>
                    <a:pt x="2742" y="3120"/>
                  </a:cubicBezTo>
                  <a:cubicBezTo>
                    <a:pt x="2742" y="2710"/>
                    <a:pt x="2994" y="2332"/>
                    <a:pt x="3403" y="2175"/>
                  </a:cubicBezTo>
                  <a:lnTo>
                    <a:pt x="3403" y="1734"/>
                  </a:lnTo>
                  <a:cubicBezTo>
                    <a:pt x="3403" y="1509"/>
                    <a:pt x="3583" y="1391"/>
                    <a:pt x="3759" y="1391"/>
                  </a:cubicBezTo>
                  <a:close/>
                  <a:moveTo>
                    <a:pt x="3781" y="1"/>
                  </a:moveTo>
                  <a:cubicBezTo>
                    <a:pt x="1734" y="1"/>
                    <a:pt x="1" y="1671"/>
                    <a:pt x="1" y="3782"/>
                  </a:cubicBezTo>
                  <a:cubicBezTo>
                    <a:pt x="1" y="4380"/>
                    <a:pt x="158" y="5010"/>
                    <a:pt x="410" y="5514"/>
                  </a:cubicBezTo>
                  <a:cubicBezTo>
                    <a:pt x="473" y="5609"/>
                    <a:pt x="473" y="5735"/>
                    <a:pt x="473" y="5798"/>
                  </a:cubicBezTo>
                  <a:lnTo>
                    <a:pt x="158" y="6774"/>
                  </a:lnTo>
                  <a:cubicBezTo>
                    <a:pt x="46" y="7141"/>
                    <a:pt x="311" y="7482"/>
                    <a:pt x="684" y="7482"/>
                  </a:cubicBezTo>
                  <a:cubicBezTo>
                    <a:pt x="728" y="7482"/>
                    <a:pt x="774" y="7478"/>
                    <a:pt x="820" y="7468"/>
                  </a:cubicBezTo>
                  <a:lnTo>
                    <a:pt x="1797" y="7121"/>
                  </a:lnTo>
                  <a:cubicBezTo>
                    <a:pt x="1831" y="7110"/>
                    <a:pt x="1866" y="7102"/>
                    <a:pt x="1900" y="7102"/>
                  </a:cubicBezTo>
                  <a:cubicBezTo>
                    <a:pt x="1960" y="7102"/>
                    <a:pt x="2020" y="7124"/>
                    <a:pt x="2080" y="7184"/>
                  </a:cubicBezTo>
                  <a:cubicBezTo>
                    <a:pt x="2584" y="7468"/>
                    <a:pt x="3214" y="7625"/>
                    <a:pt x="3813" y="7625"/>
                  </a:cubicBezTo>
                  <a:cubicBezTo>
                    <a:pt x="5892" y="7625"/>
                    <a:pt x="7594" y="5924"/>
                    <a:pt x="7594" y="3813"/>
                  </a:cubicBezTo>
                  <a:cubicBezTo>
                    <a:pt x="7499" y="1702"/>
                    <a:pt x="5861" y="1"/>
                    <a:pt x="378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86" name="Google Shape;5086;p65"/>
          <p:cNvGrpSpPr/>
          <p:nvPr/>
        </p:nvGrpSpPr>
        <p:grpSpPr>
          <a:xfrm>
            <a:off x="3789093" y="2901105"/>
            <a:ext cx="262500" cy="257514"/>
            <a:chOff x="-1183550" y="3586525"/>
            <a:chExt cx="296175" cy="290550"/>
          </a:xfrm>
        </p:grpSpPr>
        <p:sp>
          <p:nvSpPr>
            <p:cNvPr id="5087" name="Google Shape;5087;p65"/>
            <p:cNvSpPr/>
            <p:nvPr/>
          </p:nvSpPr>
          <p:spPr>
            <a:xfrm>
              <a:off x="-927575" y="3671500"/>
              <a:ext cx="40200" cy="16575"/>
            </a:xfrm>
            <a:custGeom>
              <a:rect b="b" l="l" r="r" t="t"/>
              <a:pathLst>
                <a:path extrusionOk="0" h="663" w="1608">
                  <a:moveTo>
                    <a:pt x="473" y="0"/>
                  </a:moveTo>
                  <a:cubicBezTo>
                    <a:pt x="32" y="0"/>
                    <a:pt x="1" y="662"/>
                    <a:pt x="473" y="662"/>
                  </a:cubicBezTo>
                  <a:lnTo>
                    <a:pt x="1135" y="662"/>
                  </a:lnTo>
                  <a:cubicBezTo>
                    <a:pt x="1145" y="663"/>
                    <a:pt x="1156" y="663"/>
                    <a:pt x="1166" y="663"/>
                  </a:cubicBezTo>
                  <a:cubicBezTo>
                    <a:pt x="1607" y="663"/>
                    <a:pt x="1597" y="0"/>
                    <a:pt x="113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8" name="Google Shape;5088;p65"/>
            <p:cNvSpPr/>
            <p:nvPr/>
          </p:nvSpPr>
          <p:spPr>
            <a:xfrm>
              <a:off x="-1183550" y="3671500"/>
              <a:ext cx="39400" cy="16575"/>
            </a:xfrm>
            <a:custGeom>
              <a:rect b="b" l="l" r="r" t="t"/>
              <a:pathLst>
                <a:path extrusionOk="0" h="663" w="1576">
                  <a:moveTo>
                    <a:pt x="473" y="0"/>
                  </a:moveTo>
                  <a:cubicBezTo>
                    <a:pt x="32" y="0"/>
                    <a:pt x="1" y="662"/>
                    <a:pt x="473" y="662"/>
                  </a:cubicBezTo>
                  <a:lnTo>
                    <a:pt x="1135" y="662"/>
                  </a:lnTo>
                  <a:cubicBezTo>
                    <a:pt x="1145" y="663"/>
                    <a:pt x="1154" y="663"/>
                    <a:pt x="1163" y="663"/>
                  </a:cubicBezTo>
                  <a:cubicBezTo>
                    <a:pt x="1576" y="663"/>
                    <a:pt x="1566" y="0"/>
                    <a:pt x="113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9" name="Google Shape;5089;p65"/>
            <p:cNvSpPr/>
            <p:nvPr/>
          </p:nvSpPr>
          <p:spPr>
            <a:xfrm>
              <a:off x="-944250" y="3603025"/>
              <a:ext cx="39525" cy="26375"/>
            </a:xfrm>
            <a:custGeom>
              <a:rect b="b" l="l" r="r" t="t"/>
              <a:pathLst>
                <a:path extrusionOk="0" h="1055" w="1581">
                  <a:moveTo>
                    <a:pt x="1086" y="1"/>
                  </a:moveTo>
                  <a:cubicBezTo>
                    <a:pt x="1024" y="1"/>
                    <a:pt x="957" y="19"/>
                    <a:pt x="888" y="61"/>
                  </a:cubicBezTo>
                  <a:lnTo>
                    <a:pt x="321" y="408"/>
                  </a:lnTo>
                  <a:cubicBezTo>
                    <a:pt x="0" y="595"/>
                    <a:pt x="179" y="1054"/>
                    <a:pt x="490" y="1054"/>
                  </a:cubicBezTo>
                  <a:cubicBezTo>
                    <a:pt x="546" y="1054"/>
                    <a:pt x="606" y="1040"/>
                    <a:pt x="668" y="1006"/>
                  </a:cubicBezTo>
                  <a:lnTo>
                    <a:pt x="1266" y="660"/>
                  </a:lnTo>
                  <a:cubicBezTo>
                    <a:pt x="1581" y="450"/>
                    <a:pt x="1394" y="1"/>
                    <a:pt x="108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0" name="Google Shape;5090;p65"/>
            <p:cNvSpPr/>
            <p:nvPr/>
          </p:nvSpPr>
          <p:spPr>
            <a:xfrm>
              <a:off x="-1166200" y="3731225"/>
              <a:ext cx="39700" cy="26075"/>
            </a:xfrm>
            <a:custGeom>
              <a:rect b="b" l="l" r="r" t="t"/>
              <a:pathLst>
                <a:path extrusionOk="0" h="1043" w="1588">
                  <a:moveTo>
                    <a:pt x="1071" y="1"/>
                  </a:moveTo>
                  <a:cubicBezTo>
                    <a:pt x="1021" y="1"/>
                    <a:pt x="968" y="12"/>
                    <a:pt x="913" y="37"/>
                  </a:cubicBezTo>
                  <a:lnTo>
                    <a:pt x="315" y="384"/>
                  </a:lnTo>
                  <a:cubicBezTo>
                    <a:pt x="0" y="593"/>
                    <a:pt x="187" y="1043"/>
                    <a:pt x="495" y="1043"/>
                  </a:cubicBezTo>
                  <a:cubicBezTo>
                    <a:pt x="557" y="1043"/>
                    <a:pt x="624" y="1025"/>
                    <a:pt x="693" y="982"/>
                  </a:cubicBezTo>
                  <a:lnTo>
                    <a:pt x="1260" y="636"/>
                  </a:lnTo>
                  <a:cubicBezTo>
                    <a:pt x="1587" y="472"/>
                    <a:pt x="1395" y="1"/>
                    <a:pt x="107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1" name="Google Shape;5091;p65"/>
            <p:cNvSpPr/>
            <p:nvPr/>
          </p:nvSpPr>
          <p:spPr>
            <a:xfrm>
              <a:off x="-944925" y="3730950"/>
              <a:ext cx="40200" cy="26375"/>
            </a:xfrm>
            <a:custGeom>
              <a:rect b="b" l="l" r="r" t="t"/>
              <a:pathLst>
                <a:path extrusionOk="0" h="1055" w="1608">
                  <a:moveTo>
                    <a:pt x="515" y="0"/>
                  </a:moveTo>
                  <a:cubicBezTo>
                    <a:pt x="198" y="0"/>
                    <a:pt x="1" y="460"/>
                    <a:pt x="348" y="647"/>
                  </a:cubicBezTo>
                  <a:lnTo>
                    <a:pt x="915" y="993"/>
                  </a:lnTo>
                  <a:cubicBezTo>
                    <a:pt x="984" y="1036"/>
                    <a:pt x="1052" y="1054"/>
                    <a:pt x="1114" y="1054"/>
                  </a:cubicBezTo>
                  <a:cubicBezTo>
                    <a:pt x="1421" y="1054"/>
                    <a:pt x="1608" y="609"/>
                    <a:pt x="1293" y="426"/>
                  </a:cubicBezTo>
                  <a:lnTo>
                    <a:pt x="695" y="48"/>
                  </a:lnTo>
                  <a:cubicBezTo>
                    <a:pt x="633" y="15"/>
                    <a:pt x="572" y="0"/>
                    <a:pt x="51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2" name="Google Shape;5092;p65"/>
            <p:cNvSpPr/>
            <p:nvPr/>
          </p:nvSpPr>
          <p:spPr>
            <a:xfrm>
              <a:off x="-1167000" y="3603025"/>
              <a:ext cx="40200" cy="26375"/>
            </a:xfrm>
            <a:custGeom>
              <a:rect b="b" l="l" r="r" t="t"/>
              <a:pathLst>
                <a:path extrusionOk="0" h="1055" w="1608">
                  <a:moveTo>
                    <a:pt x="477" y="1"/>
                  </a:moveTo>
                  <a:cubicBezTo>
                    <a:pt x="188" y="1"/>
                    <a:pt x="1" y="450"/>
                    <a:pt x="315" y="660"/>
                  </a:cubicBezTo>
                  <a:lnTo>
                    <a:pt x="914" y="1006"/>
                  </a:lnTo>
                  <a:cubicBezTo>
                    <a:pt x="981" y="1040"/>
                    <a:pt x="1044" y="1054"/>
                    <a:pt x="1103" y="1054"/>
                  </a:cubicBezTo>
                  <a:cubicBezTo>
                    <a:pt x="1434" y="1054"/>
                    <a:pt x="1608" y="595"/>
                    <a:pt x="1260" y="408"/>
                  </a:cubicBezTo>
                  <a:lnTo>
                    <a:pt x="662" y="61"/>
                  </a:lnTo>
                  <a:cubicBezTo>
                    <a:pt x="598" y="19"/>
                    <a:pt x="536" y="1"/>
                    <a:pt x="47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3" name="Google Shape;5093;p65"/>
            <p:cNvSpPr/>
            <p:nvPr/>
          </p:nvSpPr>
          <p:spPr>
            <a:xfrm>
              <a:off x="-1065400" y="3658900"/>
              <a:ext cx="59875" cy="77200"/>
            </a:xfrm>
            <a:custGeom>
              <a:rect b="b" l="l" r="r" t="t"/>
              <a:pathLst>
                <a:path extrusionOk="0" h="3088" w="2395">
                  <a:moveTo>
                    <a:pt x="882" y="0"/>
                  </a:moveTo>
                  <a:lnTo>
                    <a:pt x="0" y="1355"/>
                  </a:lnTo>
                  <a:lnTo>
                    <a:pt x="1355" y="1922"/>
                  </a:lnTo>
                  <a:cubicBezTo>
                    <a:pt x="1450" y="1953"/>
                    <a:pt x="1544" y="2111"/>
                    <a:pt x="1544" y="2237"/>
                  </a:cubicBezTo>
                  <a:lnTo>
                    <a:pt x="1544" y="3088"/>
                  </a:lnTo>
                  <a:lnTo>
                    <a:pt x="2395" y="1733"/>
                  </a:lnTo>
                  <a:lnTo>
                    <a:pt x="1071" y="1166"/>
                  </a:lnTo>
                  <a:cubicBezTo>
                    <a:pt x="945" y="1134"/>
                    <a:pt x="882" y="1008"/>
                    <a:pt x="882" y="851"/>
                  </a:cubicBezTo>
                  <a:lnTo>
                    <a:pt x="88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4" name="Google Shape;5094;p65"/>
            <p:cNvSpPr/>
            <p:nvPr/>
          </p:nvSpPr>
          <p:spPr>
            <a:xfrm>
              <a:off x="-1078000" y="3809325"/>
              <a:ext cx="85075" cy="67750"/>
            </a:xfrm>
            <a:custGeom>
              <a:rect b="b" l="l" r="r" t="t"/>
              <a:pathLst>
                <a:path extrusionOk="0" h="2710" w="3403">
                  <a:moveTo>
                    <a:pt x="0" y="1"/>
                  </a:moveTo>
                  <a:lnTo>
                    <a:pt x="0" y="662"/>
                  </a:lnTo>
                  <a:lnTo>
                    <a:pt x="1008" y="662"/>
                  </a:lnTo>
                  <a:cubicBezTo>
                    <a:pt x="1449" y="662"/>
                    <a:pt x="1481" y="1324"/>
                    <a:pt x="1008" y="1324"/>
                  </a:cubicBezTo>
                  <a:lnTo>
                    <a:pt x="0" y="1324"/>
                  </a:lnTo>
                  <a:lnTo>
                    <a:pt x="0" y="1670"/>
                  </a:lnTo>
                  <a:cubicBezTo>
                    <a:pt x="0" y="2237"/>
                    <a:pt x="473" y="2710"/>
                    <a:pt x="1008" y="2710"/>
                  </a:cubicBezTo>
                  <a:lnTo>
                    <a:pt x="2395" y="2710"/>
                  </a:lnTo>
                  <a:cubicBezTo>
                    <a:pt x="2962" y="2710"/>
                    <a:pt x="3403" y="2237"/>
                    <a:pt x="3403" y="1670"/>
                  </a:cubicBezTo>
                  <a:lnTo>
                    <a:pt x="3403" y="1324"/>
                  </a:lnTo>
                  <a:lnTo>
                    <a:pt x="2395" y="1324"/>
                  </a:lnTo>
                  <a:cubicBezTo>
                    <a:pt x="1954" y="1324"/>
                    <a:pt x="1922" y="662"/>
                    <a:pt x="2395" y="662"/>
                  </a:cubicBezTo>
                  <a:lnTo>
                    <a:pt x="3403" y="662"/>
                  </a:lnTo>
                  <a:lnTo>
                    <a:pt x="340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5" name="Google Shape;5095;p65"/>
            <p:cNvSpPr/>
            <p:nvPr/>
          </p:nvSpPr>
          <p:spPr>
            <a:xfrm>
              <a:off x="-1135500" y="3586525"/>
              <a:ext cx="193775" cy="204700"/>
            </a:xfrm>
            <a:custGeom>
              <a:rect b="b" l="l" r="r" t="t"/>
              <a:pathLst>
                <a:path extrusionOk="0" h="8188" w="7751">
                  <a:moveTo>
                    <a:pt x="4023" y="1424"/>
                  </a:moveTo>
                  <a:cubicBezTo>
                    <a:pt x="4201" y="1424"/>
                    <a:pt x="4380" y="1561"/>
                    <a:pt x="4380" y="1761"/>
                  </a:cubicBezTo>
                  <a:lnTo>
                    <a:pt x="4380" y="3588"/>
                  </a:lnTo>
                  <a:lnTo>
                    <a:pt x="5892" y="4124"/>
                  </a:lnTo>
                  <a:cubicBezTo>
                    <a:pt x="5955" y="4187"/>
                    <a:pt x="6049" y="4250"/>
                    <a:pt x="6081" y="4344"/>
                  </a:cubicBezTo>
                  <a:cubicBezTo>
                    <a:pt x="6081" y="4407"/>
                    <a:pt x="6081" y="4533"/>
                    <a:pt x="5986" y="4628"/>
                  </a:cubicBezTo>
                  <a:lnTo>
                    <a:pt x="4285" y="7369"/>
                  </a:lnTo>
                  <a:cubicBezTo>
                    <a:pt x="4222" y="7495"/>
                    <a:pt x="4127" y="7526"/>
                    <a:pt x="4033" y="7526"/>
                  </a:cubicBezTo>
                  <a:lnTo>
                    <a:pt x="3938" y="7526"/>
                  </a:lnTo>
                  <a:cubicBezTo>
                    <a:pt x="3781" y="7495"/>
                    <a:pt x="3718" y="7369"/>
                    <a:pt x="3718" y="7211"/>
                  </a:cubicBezTo>
                  <a:lnTo>
                    <a:pt x="3718" y="5384"/>
                  </a:lnTo>
                  <a:lnTo>
                    <a:pt x="2206" y="4817"/>
                  </a:lnTo>
                  <a:cubicBezTo>
                    <a:pt x="2143" y="4754"/>
                    <a:pt x="2048" y="4691"/>
                    <a:pt x="2017" y="4596"/>
                  </a:cubicBezTo>
                  <a:cubicBezTo>
                    <a:pt x="1985" y="4533"/>
                    <a:pt x="2017" y="4407"/>
                    <a:pt x="2048" y="4344"/>
                  </a:cubicBezTo>
                  <a:lnTo>
                    <a:pt x="3749" y="1572"/>
                  </a:lnTo>
                  <a:cubicBezTo>
                    <a:pt x="3818" y="1469"/>
                    <a:pt x="3920" y="1424"/>
                    <a:pt x="4023" y="1424"/>
                  </a:cubicBezTo>
                  <a:close/>
                  <a:moveTo>
                    <a:pt x="4019" y="1"/>
                  </a:moveTo>
                  <a:cubicBezTo>
                    <a:pt x="3743" y="1"/>
                    <a:pt x="3463" y="31"/>
                    <a:pt x="3182" y="91"/>
                  </a:cubicBezTo>
                  <a:cubicBezTo>
                    <a:pt x="1733" y="406"/>
                    <a:pt x="567" y="1572"/>
                    <a:pt x="284" y="3084"/>
                  </a:cubicBezTo>
                  <a:cubicBezTo>
                    <a:pt x="0" y="4533"/>
                    <a:pt x="599" y="5479"/>
                    <a:pt x="1040" y="6140"/>
                  </a:cubicBezTo>
                  <a:cubicBezTo>
                    <a:pt x="1922" y="7526"/>
                    <a:pt x="1387" y="7526"/>
                    <a:pt x="1670" y="8188"/>
                  </a:cubicBezTo>
                  <a:lnTo>
                    <a:pt x="6301" y="8188"/>
                  </a:lnTo>
                  <a:cubicBezTo>
                    <a:pt x="6553" y="7526"/>
                    <a:pt x="6018" y="7526"/>
                    <a:pt x="6931" y="6109"/>
                  </a:cubicBezTo>
                  <a:cubicBezTo>
                    <a:pt x="7373" y="5447"/>
                    <a:pt x="7719" y="4817"/>
                    <a:pt x="7719" y="3746"/>
                  </a:cubicBezTo>
                  <a:cubicBezTo>
                    <a:pt x="7751" y="2612"/>
                    <a:pt x="7246" y="1540"/>
                    <a:pt x="6396" y="847"/>
                  </a:cubicBezTo>
                  <a:cubicBezTo>
                    <a:pt x="5726" y="297"/>
                    <a:pt x="4892" y="1"/>
                    <a:pt x="401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96" name="Google Shape;5096;p65"/>
          <p:cNvGrpSpPr/>
          <p:nvPr/>
        </p:nvGrpSpPr>
        <p:grpSpPr>
          <a:xfrm>
            <a:off x="1589854" y="2001458"/>
            <a:ext cx="283249" cy="281698"/>
            <a:chOff x="-5971525" y="3273750"/>
            <a:chExt cx="292250" cy="290650"/>
          </a:xfrm>
        </p:grpSpPr>
        <p:sp>
          <p:nvSpPr>
            <p:cNvPr id="5097" name="Google Shape;5097;p65"/>
            <p:cNvSpPr/>
            <p:nvPr/>
          </p:nvSpPr>
          <p:spPr>
            <a:xfrm>
              <a:off x="-5868325" y="3273750"/>
              <a:ext cx="85075" cy="84300"/>
            </a:xfrm>
            <a:custGeom>
              <a:rect b="b" l="l" r="r" t="t"/>
              <a:pathLst>
                <a:path extrusionOk="0" h="3372" w="3403">
                  <a:moveTo>
                    <a:pt x="1701" y="0"/>
                  </a:moveTo>
                  <a:cubicBezTo>
                    <a:pt x="788" y="0"/>
                    <a:pt x="0" y="756"/>
                    <a:pt x="0" y="1702"/>
                  </a:cubicBezTo>
                  <a:cubicBezTo>
                    <a:pt x="0" y="2615"/>
                    <a:pt x="788" y="3371"/>
                    <a:pt x="1701" y="3371"/>
                  </a:cubicBezTo>
                  <a:cubicBezTo>
                    <a:pt x="2646" y="3371"/>
                    <a:pt x="3403" y="2615"/>
                    <a:pt x="3403" y="1702"/>
                  </a:cubicBezTo>
                  <a:cubicBezTo>
                    <a:pt x="3403" y="756"/>
                    <a:pt x="2646" y="0"/>
                    <a:pt x="170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8" name="Google Shape;5098;p65"/>
            <p:cNvSpPr/>
            <p:nvPr/>
          </p:nvSpPr>
          <p:spPr>
            <a:xfrm>
              <a:off x="-5971525" y="3308400"/>
              <a:ext cx="292250" cy="256000"/>
            </a:xfrm>
            <a:custGeom>
              <a:rect b="b" l="l" r="r" t="t"/>
              <a:pathLst>
                <a:path extrusionOk="0" h="10240" w="11690">
                  <a:moveTo>
                    <a:pt x="2049" y="1"/>
                  </a:moveTo>
                  <a:cubicBezTo>
                    <a:pt x="1324" y="1"/>
                    <a:pt x="694" y="599"/>
                    <a:pt x="694" y="1355"/>
                  </a:cubicBezTo>
                  <a:cubicBezTo>
                    <a:pt x="694" y="1733"/>
                    <a:pt x="852" y="2080"/>
                    <a:pt x="1072" y="2300"/>
                  </a:cubicBezTo>
                  <a:cubicBezTo>
                    <a:pt x="442" y="2647"/>
                    <a:pt x="1" y="3340"/>
                    <a:pt x="1" y="4096"/>
                  </a:cubicBezTo>
                  <a:lnTo>
                    <a:pt x="1" y="5766"/>
                  </a:lnTo>
                  <a:cubicBezTo>
                    <a:pt x="1" y="6207"/>
                    <a:pt x="284" y="6617"/>
                    <a:pt x="694" y="6774"/>
                  </a:cubicBezTo>
                  <a:lnTo>
                    <a:pt x="694" y="8538"/>
                  </a:lnTo>
                  <a:cubicBezTo>
                    <a:pt x="694" y="9074"/>
                    <a:pt x="1167" y="9546"/>
                    <a:pt x="1702" y="9546"/>
                  </a:cubicBezTo>
                  <a:lnTo>
                    <a:pt x="2364" y="9546"/>
                  </a:lnTo>
                  <a:cubicBezTo>
                    <a:pt x="2931" y="9546"/>
                    <a:pt x="3403" y="9074"/>
                    <a:pt x="3403" y="8538"/>
                  </a:cubicBezTo>
                  <a:lnTo>
                    <a:pt x="3403" y="6774"/>
                  </a:lnTo>
                  <a:cubicBezTo>
                    <a:pt x="3529" y="6711"/>
                    <a:pt x="3624" y="6648"/>
                    <a:pt x="3750" y="6522"/>
                  </a:cubicBezTo>
                  <a:cubicBezTo>
                    <a:pt x="3876" y="6585"/>
                    <a:pt x="3939" y="6680"/>
                    <a:pt x="4097" y="6774"/>
                  </a:cubicBezTo>
                  <a:lnTo>
                    <a:pt x="4097" y="9200"/>
                  </a:lnTo>
                  <a:cubicBezTo>
                    <a:pt x="4097" y="9735"/>
                    <a:pt x="4569" y="10240"/>
                    <a:pt x="5136" y="10240"/>
                  </a:cubicBezTo>
                  <a:lnTo>
                    <a:pt x="6522" y="10240"/>
                  </a:lnTo>
                  <a:cubicBezTo>
                    <a:pt x="7058" y="10240"/>
                    <a:pt x="7562" y="9767"/>
                    <a:pt x="7562" y="9200"/>
                  </a:cubicBezTo>
                  <a:lnTo>
                    <a:pt x="7562" y="6774"/>
                  </a:lnTo>
                  <a:cubicBezTo>
                    <a:pt x="7688" y="6711"/>
                    <a:pt x="7814" y="6648"/>
                    <a:pt x="7940" y="6522"/>
                  </a:cubicBezTo>
                  <a:cubicBezTo>
                    <a:pt x="8035" y="6585"/>
                    <a:pt x="8129" y="6680"/>
                    <a:pt x="8287" y="6774"/>
                  </a:cubicBezTo>
                  <a:lnTo>
                    <a:pt x="8287" y="8538"/>
                  </a:lnTo>
                  <a:cubicBezTo>
                    <a:pt x="8287" y="9074"/>
                    <a:pt x="8759" y="9546"/>
                    <a:pt x="9295" y="9546"/>
                  </a:cubicBezTo>
                  <a:lnTo>
                    <a:pt x="9988" y="9546"/>
                  </a:lnTo>
                  <a:cubicBezTo>
                    <a:pt x="10524" y="9546"/>
                    <a:pt x="10996" y="9074"/>
                    <a:pt x="10996" y="8538"/>
                  </a:cubicBezTo>
                  <a:lnTo>
                    <a:pt x="10996" y="6774"/>
                  </a:lnTo>
                  <a:cubicBezTo>
                    <a:pt x="11406" y="6617"/>
                    <a:pt x="11658" y="6238"/>
                    <a:pt x="11658" y="5766"/>
                  </a:cubicBezTo>
                  <a:lnTo>
                    <a:pt x="11658" y="4096"/>
                  </a:lnTo>
                  <a:cubicBezTo>
                    <a:pt x="11689" y="3340"/>
                    <a:pt x="11280" y="2678"/>
                    <a:pt x="10650" y="2300"/>
                  </a:cubicBezTo>
                  <a:cubicBezTo>
                    <a:pt x="10870" y="2080"/>
                    <a:pt x="11028" y="1733"/>
                    <a:pt x="11028" y="1355"/>
                  </a:cubicBezTo>
                  <a:cubicBezTo>
                    <a:pt x="11028" y="599"/>
                    <a:pt x="10398" y="1"/>
                    <a:pt x="9641" y="1"/>
                  </a:cubicBezTo>
                  <a:cubicBezTo>
                    <a:pt x="8917" y="1"/>
                    <a:pt x="8287" y="599"/>
                    <a:pt x="8287" y="1355"/>
                  </a:cubicBezTo>
                  <a:cubicBezTo>
                    <a:pt x="8287" y="1733"/>
                    <a:pt x="8444" y="2080"/>
                    <a:pt x="8665" y="2300"/>
                  </a:cubicBezTo>
                  <a:cubicBezTo>
                    <a:pt x="8444" y="2426"/>
                    <a:pt x="8224" y="2584"/>
                    <a:pt x="8066" y="2773"/>
                  </a:cubicBezTo>
                  <a:cubicBezTo>
                    <a:pt x="7972" y="2521"/>
                    <a:pt x="7751" y="2237"/>
                    <a:pt x="7562" y="2017"/>
                  </a:cubicBezTo>
                  <a:cubicBezTo>
                    <a:pt x="7216" y="2395"/>
                    <a:pt x="6743" y="2584"/>
                    <a:pt x="6239" y="2647"/>
                  </a:cubicBezTo>
                  <a:lnTo>
                    <a:pt x="6239" y="4380"/>
                  </a:lnTo>
                  <a:cubicBezTo>
                    <a:pt x="6239" y="4604"/>
                    <a:pt x="6043" y="4722"/>
                    <a:pt x="5851" y="4722"/>
                  </a:cubicBezTo>
                  <a:cubicBezTo>
                    <a:pt x="5665" y="4722"/>
                    <a:pt x="5483" y="4612"/>
                    <a:pt x="5483" y="4380"/>
                  </a:cubicBezTo>
                  <a:lnTo>
                    <a:pt x="5483" y="2647"/>
                  </a:lnTo>
                  <a:cubicBezTo>
                    <a:pt x="4979" y="2584"/>
                    <a:pt x="4506" y="2332"/>
                    <a:pt x="4160" y="2017"/>
                  </a:cubicBezTo>
                  <a:cubicBezTo>
                    <a:pt x="3908" y="2237"/>
                    <a:pt x="3750" y="2521"/>
                    <a:pt x="3624" y="2773"/>
                  </a:cubicBezTo>
                  <a:cubicBezTo>
                    <a:pt x="3466" y="2584"/>
                    <a:pt x="3277" y="2426"/>
                    <a:pt x="3057" y="2300"/>
                  </a:cubicBezTo>
                  <a:cubicBezTo>
                    <a:pt x="3277" y="2080"/>
                    <a:pt x="3435" y="1733"/>
                    <a:pt x="3435" y="1355"/>
                  </a:cubicBezTo>
                  <a:cubicBezTo>
                    <a:pt x="3435" y="599"/>
                    <a:pt x="2805" y="1"/>
                    <a:pt x="204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99" name="Google Shape;5099;p65"/>
          <p:cNvGrpSpPr/>
          <p:nvPr/>
        </p:nvGrpSpPr>
        <p:grpSpPr>
          <a:xfrm>
            <a:off x="6411215" y="2030673"/>
            <a:ext cx="253546" cy="247969"/>
            <a:chOff x="-5974675" y="3632100"/>
            <a:chExt cx="300125" cy="293350"/>
          </a:xfrm>
        </p:grpSpPr>
        <p:sp>
          <p:nvSpPr>
            <p:cNvPr id="5100" name="Google Shape;5100;p65"/>
            <p:cNvSpPr/>
            <p:nvPr/>
          </p:nvSpPr>
          <p:spPr>
            <a:xfrm>
              <a:off x="-5974675" y="3701875"/>
              <a:ext cx="141025" cy="221650"/>
            </a:xfrm>
            <a:custGeom>
              <a:rect b="b" l="l" r="r" t="t"/>
              <a:pathLst>
                <a:path extrusionOk="0" h="8866" w="5641">
                  <a:moveTo>
                    <a:pt x="540" y="1"/>
                  </a:moveTo>
                  <a:cubicBezTo>
                    <a:pt x="331" y="1"/>
                    <a:pt x="123" y="188"/>
                    <a:pt x="221" y="423"/>
                  </a:cubicBezTo>
                  <a:lnTo>
                    <a:pt x="568" y="1526"/>
                  </a:lnTo>
                  <a:cubicBezTo>
                    <a:pt x="788" y="2251"/>
                    <a:pt x="1419" y="2723"/>
                    <a:pt x="2175" y="2723"/>
                  </a:cubicBezTo>
                  <a:lnTo>
                    <a:pt x="2899" y="2723"/>
                  </a:lnTo>
                  <a:lnTo>
                    <a:pt x="2899" y="4110"/>
                  </a:lnTo>
                  <a:lnTo>
                    <a:pt x="473" y="4110"/>
                  </a:lnTo>
                  <a:cubicBezTo>
                    <a:pt x="64" y="4110"/>
                    <a:pt x="1" y="4771"/>
                    <a:pt x="473" y="4771"/>
                  </a:cubicBezTo>
                  <a:lnTo>
                    <a:pt x="2899" y="4771"/>
                  </a:lnTo>
                  <a:lnTo>
                    <a:pt x="2899" y="5779"/>
                  </a:lnTo>
                  <a:cubicBezTo>
                    <a:pt x="2899" y="5905"/>
                    <a:pt x="2899" y="6031"/>
                    <a:pt x="2931" y="6126"/>
                  </a:cubicBezTo>
                  <a:lnTo>
                    <a:pt x="2175" y="6126"/>
                  </a:lnTo>
                  <a:cubicBezTo>
                    <a:pt x="1419" y="6126"/>
                    <a:pt x="788" y="6598"/>
                    <a:pt x="568" y="7323"/>
                  </a:cubicBezTo>
                  <a:lnTo>
                    <a:pt x="221" y="8426"/>
                  </a:lnTo>
                  <a:cubicBezTo>
                    <a:pt x="126" y="8691"/>
                    <a:pt x="329" y="8866"/>
                    <a:pt x="533" y="8866"/>
                  </a:cubicBezTo>
                  <a:cubicBezTo>
                    <a:pt x="667" y="8866"/>
                    <a:pt x="801" y="8790"/>
                    <a:pt x="852" y="8615"/>
                  </a:cubicBezTo>
                  <a:lnTo>
                    <a:pt x="1198" y="7512"/>
                  </a:lnTo>
                  <a:cubicBezTo>
                    <a:pt x="1356" y="7071"/>
                    <a:pt x="1734" y="6819"/>
                    <a:pt x="2175" y="6819"/>
                  </a:cubicBezTo>
                  <a:lnTo>
                    <a:pt x="3088" y="6819"/>
                  </a:lnTo>
                  <a:cubicBezTo>
                    <a:pt x="3466" y="7922"/>
                    <a:pt x="4475" y="8709"/>
                    <a:pt x="5640" y="8835"/>
                  </a:cubicBezTo>
                  <a:lnTo>
                    <a:pt x="5640" y="613"/>
                  </a:lnTo>
                  <a:lnTo>
                    <a:pt x="3939" y="613"/>
                  </a:lnTo>
                  <a:cubicBezTo>
                    <a:pt x="3372" y="676"/>
                    <a:pt x="2899" y="1148"/>
                    <a:pt x="2899" y="1684"/>
                  </a:cubicBezTo>
                  <a:lnTo>
                    <a:pt x="2899" y="2062"/>
                  </a:lnTo>
                  <a:lnTo>
                    <a:pt x="2175" y="2062"/>
                  </a:lnTo>
                  <a:cubicBezTo>
                    <a:pt x="1734" y="2062"/>
                    <a:pt x="1356" y="1778"/>
                    <a:pt x="1198" y="1337"/>
                  </a:cubicBezTo>
                  <a:lnTo>
                    <a:pt x="852" y="234"/>
                  </a:lnTo>
                  <a:cubicBezTo>
                    <a:pt x="792" y="69"/>
                    <a:pt x="666" y="1"/>
                    <a:pt x="54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1" name="Google Shape;5101;p65"/>
            <p:cNvSpPr/>
            <p:nvPr/>
          </p:nvSpPr>
          <p:spPr>
            <a:xfrm>
              <a:off x="-5880150" y="3632100"/>
              <a:ext cx="108725" cy="68550"/>
            </a:xfrm>
            <a:custGeom>
              <a:rect b="b" l="l" r="r" t="t"/>
              <a:pathLst>
                <a:path extrusionOk="0" h="2742" w="4349">
                  <a:moveTo>
                    <a:pt x="788" y="1"/>
                  </a:moveTo>
                  <a:cubicBezTo>
                    <a:pt x="599" y="1"/>
                    <a:pt x="442" y="159"/>
                    <a:pt x="442" y="348"/>
                  </a:cubicBezTo>
                  <a:lnTo>
                    <a:pt x="442" y="1009"/>
                  </a:lnTo>
                  <a:cubicBezTo>
                    <a:pt x="442" y="1324"/>
                    <a:pt x="599" y="1608"/>
                    <a:pt x="788" y="1797"/>
                  </a:cubicBezTo>
                  <a:cubicBezTo>
                    <a:pt x="442" y="2049"/>
                    <a:pt x="158" y="2364"/>
                    <a:pt x="0" y="2742"/>
                  </a:cubicBezTo>
                  <a:lnTo>
                    <a:pt x="4348" y="2742"/>
                  </a:lnTo>
                  <a:cubicBezTo>
                    <a:pt x="4159" y="2364"/>
                    <a:pt x="3876" y="2049"/>
                    <a:pt x="3561" y="1797"/>
                  </a:cubicBezTo>
                  <a:cubicBezTo>
                    <a:pt x="3813" y="1608"/>
                    <a:pt x="3907" y="1324"/>
                    <a:pt x="3907" y="1009"/>
                  </a:cubicBezTo>
                  <a:lnTo>
                    <a:pt x="3907" y="348"/>
                  </a:lnTo>
                  <a:cubicBezTo>
                    <a:pt x="3907" y="123"/>
                    <a:pt x="3736" y="5"/>
                    <a:pt x="3568" y="5"/>
                  </a:cubicBezTo>
                  <a:cubicBezTo>
                    <a:pt x="3405" y="5"/>
                    <a:pt x="3245" y="115"/>
                    <a:pt x="3245" y="348"/>
                  </a:cubicBezTo>
                  <a:lnTo>
                    <a:pt x="3245" y="1009"/>
                  </a:lnTo>
                  <a:cubicBezTo>
                    <a:pt x="3245" y="1230"/>
                    <a:pt x="3088" y="1387"/>
                    <a:pt x="2899" y="1387"/>
                  </a:cubicBezTo>
                  <a:lnTo>
                    <a:pt x="1513" y="1387"/>
                  </a:lnTo>
                  <a:cubicBezTo>
                    <a:pt x="1324" y="1387"/>
                    <a:pt x="1166" y="1230"/>
                    <a:pt x="1166" y="1009"/>
                  </a:cubicBezTo>
                  <a:lnTo>
                    <a:pt x="1166" y="348"/>
                  </a:lnTo>
                  <a:cubicBezTo>
                    <a:pt x="1166" y="159"/>
                    <a:pt x="1009" y="1"/>
                    <a:pt x="78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2" name="Google Shape;5102;p65"/>
            <p:cNvSpPr/>
            <p:nvPr/>
          </p:nvSpPr>
          <p:spPr>
            <a:xfrm>
              <a:off x="-5814775" y="3702500"/>
              <a:ext cx="140225" cy="222950"/>
            </a:xfrm>
            <a:custGeom>
              <a:rect b="b" l="l" r="r" t="t"/>
              <a:pathLst>
                <a:path extrusionOk="0" h="8918" w="5609">
                  <a:moveTo>
                    <a:pt x="5092" y="1"/>
                  </a:moveTo>
                  <a:cubicBezTo>
                    <a:pt x="4964" y="1"/>
                    <a:pt x="4837" y="72"/>
                    <a:pt x="4789" y="241"/>
                  </a:cubicBezTo>
                  <a:lnTo>
                    <a:pt x="4443" y="1344"/>
                  </a:lnTo>
                  <a:cubicBezTo>
                    <a:pt x="4285" y="1785"/>
                    <a:pt x="3907" y="2068"/>
                    <a:pt x="3466" y="2068"/>
                  </a:cubicBezTo>
                  <a:lnTo>
                    <a:pt x="2710" y="2068"/>
                  </a:lnTo>
                  <a:lnTo>
                    <a:pt x="2710" y="1722"/>
                  </a:lnTo>
                  <a:cubicBezTo>
                    <a:pt x="2710" y="1155"/>
                    <a:pt x="2237" y="682"/>
                    <a:pt x="1702" y="682"/>
                  </a:cubicBezTo>
                  <a:lnTo>
                    <a:pt x="0" y="682"/>
                  </a:lnTo>
                  <a:lnTo>
                    <a:pt x="0" y="8873"/>
                  </a:lnTo>
                  <a:cubicBezTo>
                    <a:pt x="1198" y="8747"/>
                    <a:pt x="2174" y="7928"/>
                    <a:pt x="2552" y="6857"/>
                  </a:cubicBezTo>
                  <a:lnTo>
                    <a:pt x="3466" y="6857"/>
                  </a:lnTo>
                  <a:cubicBezTo>
                    <a:pt x="3907" y="6857"/>
                    <a:pt x="4285" y="7140"/>
                    <a:pt x="4443" y="7582"/>
                  </a:cubicBezTo>
                  <a:lnTo>
                    <a:pt x="4789" y="8684"/>
                  </a:lnTo>
                  <a:cubicBezTo>
                    <a:pt x="4848" y="8850"/>
                    <a:pt x="4974" y="8918"/>
                    <a:pt x="5100" y="8918"/>
                  </a:cubicBezTo>
                  <a:cubicBezTo>
                    <a:pt x="5309" y="8918"/>
                    <a:pt x="5518" y="8731"/>
                    <a:pt x="5419" y="8495"/>
                  </a:cubicBezTo>
                  <a:lnTo>
                    <a:pt x="5041" y="7298"/>
                  </a:lnTo>
                  <a:cubicBezTo>
                    <a:pt x="4789" y="6573"/>
                    <a:pt x="4159" y="6101"/>
                    <a:pt x="3434" y="6101"/>
                  </a:cubicBezTo>
                  <a:lnTo>
                    <a:pt x="2678" y="6101"/>
                  </a:lnTo>
                  <a:cubicBezTo>
                    <a:pt x="2678" y="6006"/>
                    <a:pt x="2710" y="5880"/>
                    <a:pt x="2710" y="5754"/>
                  </a:cubicBezTo>
                  <a:lnTo>
                    <a:pt x="2710" y="4778"/>
                  </a:lnTo>
                  <a:lnTo>
                    <a:pt x="5136" y="4778"/>
                  </a:lnTo>
                  <a:cubicBezTo>
                    <a:pt x="5545" y="4778"/>
                    <a:pt x="5608" y="4116"/>
                    <a:pt x="5136" y="4116"/>
                  </a:cubicBezTo>
                  <a:lnTo>
                    <a:pt x="2710" y="4116"/>
                  </a:lnTo>
                  <a:lnTo>
                    <a:pt x="2710" y="2730"/>
                  </a:lnTo>
                  <a:lnTo>
                    <a:pt x="3466" y="2730"/>
                  </a:lnTo>
                  <a:cubicBezTo>
                    <a:pt x="4222" y="2730"/>
                    <a:pt x="4852" y="2257"/>
                    <a:pt x="5073" y="1564"/>
                  </a:cubicBezTo>
                  <a:lnTo>
                    <a:pt x="5419" y="461"/>
                  </a:lnTo>
                  <a:cubicBezTo>
                    <a:pt x="5517" y="189"/>
                    <a:pt x="5301" y="1"/>
                    <a:pt x="509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03" name="Google Shape;5103;p65"/>
          <p:cNvGrpSpPr/>
          <p:nvPr/>
        </p:nvGrpSpPr>
        <p:grpSpPr>
          <a:xfrm>
            <a:off x="3789025" y="2451221"/>
            <a:ext cx="262636" cy="279927"/>
            <a:chOff x="-5971525" y="3990475"/>
            <a:chExt cx="274925" cy="293025"/>
          </a:xfrm>
        </p:grpSpPr>
        <p:sp>
          <p:nvSpPr>
            <p:cNvPr id="5104" name="Google Shape;5104;p65"/>
            <p:cNvSpPr/>
            <p:nvPr/>
          </p:nvSpPr>
          <p:spPr>
            <a:xfrm>
              <a:off x="-5851000" y="4061375"/>
              <a:ext cx="102400" cy="33875"/>
            </a:xfrm>
            <a:custGeom>
              <a:rect b="b" l="l" r="r" t="t"/>
              <a:pathLst>
                <a:path extrusionOk="0" h="1355" w="4096">
                  <a:moveTo>
                    <a:pt x="0" y="0"/>
                  </a:moveTo>
                  <a:lnTo>
                    <a:pt x="0" y="1355"/>
                  </a:lnTo>
                  <a:lnTo>
                    <a:pt x="4096" y="1355"/>
                  </a:lnTo>
                  <a:lnTo>
                    <a:pt x="409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5" name="Google Shape;5105;p65"/>
            <p:cNvSpPr/>
            <p:nvPr/>
          </p:nvSpPr>
          <p:spPr>
            <a:xfrm>
              <a:off x="-5971525" y="3990475"/>
              <a:ext cx="69350" cy="275700"/>
            </a:xfrm>
            <a:custGeom>
              <a:rect b="b" l="l" r="r" t="t"/>
              <a:pathLst>
                <a:path extrusionOk="0" h="11028" w="2774">
                  <a:moveTo>
                    <a:pt x="1041" y="1"/>
                  </a:moveTo>
                  <a:lnTo>
                    <a:pt x="1041" y="32"/>
                  </a:lnTo>
                  <a:cubicBezTo>
                    <a:pt x="473" y="32"/>
                    <a:pt x="1" y="505"/>
                    <a:pt x="1" y="1072"/>
                  </a:cubicBezTo>
                  <a:lnTo>
                    <a:pt x="1" y="9988"/>
                  </a:lnTo>
                  <a:cubicBezTo>
                    <a:pt x="1" y="10555"/>
                    <a:pt x="473" y="11027"/>
                    <a:pt x="1041" y="11027"/>
                  </a:cubicBezTo>
                  <a:lnTo>
                    <a:pt x="2395" y="11027"/>
                  </a:lnTo>
                  <a:cubicBezTo>
                    <a:pt x="2521" y="11027"/>
                    <a:pt x="2647" y="10996"/>
                    <a:pt x="2773" y="10933"/>
                  </a:cubicBezTo>
                  <a:lnTo>
                    <a:pt x="2773" y="64"/>
                  </a:lnTo>
                  <a:cubicBezTo>
                    <a:pt x="2647" y="32"/>
                    <a:pt x="2521" y="1"/>
                    <a:pt x="239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6" name="Google Shape;5106;p65"/>
            <p:cNvSpPr/>
            <p:nvPr/>
          </p:nvSpPr>
          <p:spPr>
            <a:xfrm>
              <a:off x="-5851000" y="4214950"/>
              <a:ext cx="103200" cy="68550"/>
            </a:xfrm>
            <a:custGeom>
              <a:rect b="b" l="l" r="r" t="t"/>
              <a:pathLst>
                <a:path extrusionOk="0" h="2742" w="4128">
                  <a:moveTo>
                    <a:pt x="3056" y="694"/>
                  </a:moveTo>
                  <a:cubicBezTo>
                    <a:pt x="3277" y="694"/>
                    <a:pt x="3434" y="851"/>
                    <a:pt x="3434" y="1072"/>
                  </a:cubicBezTo>
                  <a:cubicBezTo>
                    <a:pt x="3434" y="1261"/>
                    <a:pt x="3277" y="1418"/>
                    <a:pt x="3056" y="1418"/>
                  </a:cubicBezTo>
                  <a:lnTo>
                    <a:pt x="1008" y="1418"/>
                  </a:lnTo>
                  <a:cubicBezTo>
                    <a:pt x="819" y="1418"/>
                    <a:pt x="662" y="1261"/>
                    <a:pt x="662" y="1072"/>
                  </a:cubicBezTo>
                  <a:cubicBezTo>
                    <a:pt x="662" y="851"/>
                    <a:pt x="819" y="694"/>
                    <a:pt x="1008" y="694"/>
                  </a:cubicBezTo>
                  <a:close/>
                  <a:moveTo>
                    <a:pt x="32" y="1"/>
                  </a:moveTo>
                  <a:lnTo>
                    <a:pt x="32" y="2395"/>
                  </a:lnTo>
                  <a:lnTo>
                    <a:pt x="0" y="2395"/>
                  </a:lnTo>
                  <a:cubicBezTo>
                    <a:pt x="0" y="2584"/>
                    <a:pt x="158" y="2741"/>
                    <a:pt x="347" y="2741"/>
                  </a:cubicBezTo>
                  <a:lnTo>
                    <a:pt x="3781" y="2741"/>
                  </a:lnTo>
                  <a:cubicBezTo>
                    <a:pt x="3970" y="2741"/>
                    <a:pt x="4127" y="2584"/>
                    <a:pt x="4127" y="2395"/>
                  </a:cubicBezTo>
                  <a:lnTo>
                    <a:pt x="412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7" name="Google Shape;5107;p65"/>
            <p:cNvSpPr/>
            <p:nvPr/>
          </p:nvSpPr>
          <p:spPr>
            <a:xfrm>
              <a:off x="-5885675" y="4010175"/>
              <a:ext cx="189075" cy="239450"/>
            </a:xfrm>
            <a:custGeom>
              <a:rect b="b" l="l" r="r" t="t"/>
              <a:pathLst>
                <a:path extrusionOk="0" h="9578" w="7563">
                  <a:moveTo>
                    <a:pt x="5829" y="1323"/>
                  </a:moveTo>
                  <a:cubicBezTo>
                    <a:pt x="6018" y="1323"/>
                    <a:pt x="6176" y="1481"/>
                    <a:pt x="6176" y="1702"/>
                  </a:cubicBezTo>
                  <a:lnTo>
                    <a:pt x="6176" y="3749"/>
                  </a:lnTo>
                  <a:cubicBezTo>
                    <a:pt x="6176" y="3938"/>
                    <a:pt x="6018" y="4096"/>
                    <a:pt x="5829" y="4096"/>
                  </a:cubicBezTo>
                  <a:lnTo>
                    <a:pt x="1009" y="4096"/>
                  </a:lnTo>
                  <a:cubicBezTo>
                    <a:pt x="820" y="4096"/>
                    <a:pt x="663" y="3938"/>
                    <a:pt x="663" y="3749"/>
                  </a:cubicBezTo>
                  <a:lnTo>
                    <a:pt x="663" y="1702"/>
                  </a:lnTo>
                  <a:cubicBezTo>
                    <a:pt x="663" y="1481"/>
                    <a:pt x="820" y="1323"/>
                    <a:pt x="1009" y="1323"/>
                  </a:cubicBezTo>
                  <a:close/>
                  <a:moveTo>
                    <a:pt x="1734" y="4789"/>
                  </a:moveTo>
                  <a:cubicBezTo>
                    <a:pt x="2175" y="4789"/>
                    <a:pt x="2175" y="5482"/>
                    <a:pt x="1734" y="5482"/>
                  </a:cubicBezTo>
                  <a:lnTo>
                    <a:pt x="1072" y="5482"/>
                  </a:lnTo>
                  <a:cubicBezTo>
                    <a:pt x="631" y="5482"/>
                    <a:pt x="600" y="4789"/>
                    <a:pt x="1072" y="4789"/>
                  </a:cubicBezTo>
                  <a:close/>
                  <a:moveTo>
                    <a:pt x="3782" y="4758"/>
                  </a:moveTo>
                  <a:cubicBezTo>
                    <a:pt x="4223" y="4789"/>
                    <a:pt x="4223" y="5482"/>
                    <a:pt x="3782" y="5482"/>
                  </a:cubicBezTo>
                  <a:lnTo>
                    <a:pt x="3120" y="5482"/>
                  </a:lnTo>
                  <a:cubicBezTo>
                    <a:pt x="2899" y="5482"/>
                    <a:pt x="2742" y="5325"/>
                    <a:pt x="2742" y="5104"/>
                  </a:cubicBezTo>
                  <a:cubicBezTo>
                    <a:pt x="2742" y="4915"/>
                    <a:pt x="2899" y="4758"/>
                    <a:pt x="3120" y="4758"/>
                  </a:cubicBezTo>
                  <a:close/>
                  <a:moveTo>
                    <a:pt x="5829" y="4789"/>
                  </a:moveTo>
                  <a:cubicBezTo>
                    <a:pt x="6270" y="4789"/>
                    <a:pt x="6302" y="5482"/>
                    <a:pt x="5829" y="5482"/>
                  </a:cubicBezTo>
                  <a:lnTo>
                    <a:pt x="5168" y="5482"/>
                  </a:lnTo>
                  <a:cubicBezTo>
                    <a:pt x="4727" y="5482"/>
                    <a:pt x="4695" y="4789"/>
                    <a:pt x="5168" y="4789"/>
                  </a:cubicBezTo>
                  <a:close/>
                  <a:moveTo>
                    <a:pt x="1762" y="6174"/>
                  </a:moveTo>
                  <a:cubicBezTo>
                    <a:pt x="2175" y="6174"/>
                    <a:pt x="2165" y="6837"/>
                    <a:pt x="1734" y="6837"/>
                  </a:cubicBezTo>
                  <a:lnTo>
                    <a:pt x="1072" y="6837"/>
                  </a:lnTo>
                  <a:cubicBezTo>
                    <a:pt x="631" y="6837"/>
                    <a:pt x="600" y="6175"/>
                    <a:pt x="1072" y="6175"/>
                  </a:cubicBezTo>
                  <a:lnTo>
                    <a:pt x="1734" y="6175"/>
                  </a:lnTo>
                  <a:cubicBezTo>
                    <a:pt x="1744" y="6175"/>
                    <a:pt x="1753" y="6174"/>
                    <a:pt x="1762" y="6174"/>
                  </a:cubicBezTo>
                  <a:close/>
                  <a:moveTo>
                    <a:pt x="3782" y="6144"/>
                  </a:moveTo>
                  <a:cubicBezTo>
                    <a:pt x="4223" y="6144"/>
                    <a:pt x="4223" y="6837"/>
                    <a:pt x="3782" y="6837"/>
                  </a:cubicBezTo>
                  <a:lnTo>
                    <a:pt x="3120" y="6837"/>
                  </a:lnTo>
                  <a:cubicBezTo>
                    <a:pt x="2899" y="6837"/>
                    <a:pt x="2742" y="6679"/>
                    <a:pt x="2742" y="6490"/>
                  </a:cubicBezTo>
                  <a:cubicBezTo>
                    <a:pt x="2742" y="6301"/>
                    <a:pt x="2899" y="6144"/>
                    <a:pt x="3120" y="6144"/>
                  </a:cubicBezTo>
                  <a:close/>
                  <a:moveTo>
                    <a:pt x="5858" y="6174"/>
                  </a:moveTo>
                  <a:cubicBezTo>
                    <a:pt x="6272" y="6174"/>
                    <a:pt x="6291" y="6837"/>
                    <a:pt x="5829" y="6837"/>
                  </a:cubicBezTo>
                  <a:lnTo>
                    <a:pt x="5168" y="6837"/>
                  </a:lnTo>
                  <a:cubicBezTo>
                    <a:pt x="4727" y="6837"/>
                    <a:pt x="4695" y="6175"/>
                    <a:pt x="5168" y="6175"/>
                  </a:cubicBezTo>
                  <a:lnTo>
                    <a:pt x="5829" y="6175"/>
                  </a:lnTo>
                  <a:cubicBezTo>
                    <a:pt x="5839" y="6175"/>
                    <a:pt x="5849" y="6174"/>
                    <a:pt x="5858" y="6174"/>
                  </a:cubicBezTo>
                  <a:close/>
                  <a:moveTo>
                    <a:pt x="1" y="0"/>
                  </a:moveTo>
                  <a:lnTo>
                    <a:pt x="1" y="9578"/>
                  </a:lnTo>
                  <a:lnTo>
                    <a:pt x="663" y="9578"/>
                  </a:lnTo>
                  <a:lnTo>
                    <a:pt x="663" y="7876"/>
                  </a:lnTo>
                  <a:cubicBezTo>
                    <a:pt x="663" y="7687"/>
                    <a:pt x="820" y="7530"/>
                    <a:pt x="1009" y="7530"/>
                  </a:cubicBezTo>
                  <a:lnTo>
                    <a:pt x="5829" y="7530"/>
                  </a:lnTo>
                  <a:cubicBezTo>
                    <a:pt x="6018" y="7530"/>
                    <a:pt x="6176" y="7687"/>
                    <a:pt x="6176" y="7876"/>
                  </a:cubicBezTo>
                  <a:lnTo>
                    <a:pt x="6176" y="9578"/>
                  </a:lnTo>
                  <a:lnTo>
                    <a:pt x="6522" y="9578"/>
                  </a:lnTo>
                  <a:cubicBezTo>
                    <a:pt x="7090" y="9578"/>
                    <a:pt x="7562" y="9105"/>
                    <a:pt x="7562" y="8538"/>
                  </a:cubicBezTo>
                  <a:lnTo>
                    <a:pt x="7562" y="1008"/>
                  </a:lnTo>
                  <a:cubicBezTo>
                    <a:pt x="7531" y="473"/>
                    <a:pt x="7090" y="0"/>
                    <a:pt x="649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08" name="Google Shape;5108;p65"/>
          <p:cNvGrpSpPr/>
          <p:nvPr/>
        </p:nvGrpSpPr>
        <p:grpSpPr>
          <a:xfrm>
            <a:off x="3336560" y="2001108"/>
            <a:ext cx="283224" cy="281698"/>
            <a:chOff x="-4118225" y="3253275"/>
            <a:chExt cx="292225" cy="290650"/>
          </a:xfrm>
        </p:grpSpPr>
        <p:sp>
          <p:nvSpPr>
            <p:cNvPr id="5109" name="Google Shape;5109;p65"/>
            <p:cNvSpPr/>
            <p:nvPr/>
          </p:nvSpPr>
          <p:spPr>
            <a:xfrm>
              <a:off x="-4118225" y="3287125"/>
              <a:ext cx="256725" cy="256800"/>
            </a:xfrm>
            <a:custGeom>
              <a:rect b="b" l="l" r="r" t="t"/>
              <a:pathLst>
                <a:path extrusionOk="0" h="10272" w="10269">
                  <a:moveTo>
                    <a:pt x="5104" y="1"/>
                  </a:moveTo>
                  <a:cubicBezTo>
                    <a:pt x="2268" y="1"/>
                    <a:pt x="0" y="2301"/>
                    <a:pt x="0" y="5136"/>
                  </a:cubicBezTo>
                  <a:cubicBezTo>
                    <a:pt x="0" y="7972"/>
                    <a:pt x="2268" y="10271"/>
                    <a:pt x="5104" y="10271"/>
                  </a:cubicBezTo>
                  <a:cubicBezTo>
                    <a:pt x="7939" y="10271"/>
                    <a:pt x="10239" y="8003"/>
                    <a:pt x="10239" y="5168"/>
                  </a:cubicBezTo>
                  <a:cubicBezTo>
                    <a:pt x="10268" y="4993"/>
                    <a:pt x="10108" y="4818"/>
                    <a:pt x="9910" y="4818"/>
                  </a:cubicBezTo>
                  <a:cubicBezTo>
                    <a:pt x="9894" y="4818"/>
                    <a:pt x="9877" y="4819"/>
                    <a:pt x="9861" y="4821"/>
                  </a:cubicBezTo>
                  <a:lnTo>
                    <a:pt x="5797" y="4821"/>
                  </a:lnTo>
                  <a:cubicBezTo>
                    <a:pt x="5639" y="4821"/>
                    <a:pt x="5450" y="4695"/>
                    <a:pt x="5450" y="4506"/>
                  </a:cubicBezTo>
                  <a:lnTo>
                    <a:pt x="5450" y="347"/>
                  </a:lnTo>
                  <a:cubicBezTo>
                    <a:pt x="5450" y="158"/>
                    <a:pt x="5324" y="1"/>
                    <a:pt x="510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0" name="Google Shape;5110;p65"/>
            <p:cNvSpPr/>
            <p:nvPr/>
          </p:nvSpPr>
          <p:spPr>
            <a:xfrm>
              <a:off x="-3963850" y="3253275"/>
              <a:ext cx="137850" cy="137850"/>
            </a:xfrm>
            <a:custGeom>
              <a:rect b="b" l="l" r="r" t="t"/>
              <a:pathLst>
                <a:path extrusionOk="0" h="5514" w="5514">
                  <a:moveTo>
                    <a:pt x="347" y="0"/>
                  </a:moveTo>
                  <a:cubicBezTo>
                    <a:pt x="158" y="0"/>
                    <a:pt x="0" y="158"/>
                    <a:pt x="0" y="347"/>
                  </a:cubicBezTo>
                  <a:lnTo>
                    <a:pt x="0" y="5135"/>
                  </a:lnTo>
                  <a:cubicBezTo>
                    <a:pt x="0" y="5356"/>
                    <a:pt x="158" y="5514"/>
                    <a:pt x="347" y="5514"/>
                  </a:cubicBezTo>
                  <a:lnTo>
                    <a:pt x="5167" y="5514"/>
                  </a:lnTo>
                  <a:cubicBezTo>
                    <a:pt x="5356" y="5514"/>
                    <a:pt x="5513" y="5356"/>
                    <a:pt x="5513" y="5135"/>
                  </a:cubicBezTo>
                  <a:cubicBezTo>
                    <a:pt x="5513" y="2269"/>
                    <a:pt x="3182"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11" name="Google Shape;5111;p65"/>
          <p:cNvGrpSpPr/>
          <p:nvPr/>
        </p:nvGrpSpPr>
        <p:grpSpPr>
          <a:xfrm>
            <a:off x="761727" y="2467845"/>
            <a:ext cx="187672" cy="246680"/>
            <a:chOff x="-4082800" y="3612425"/>
            <a:chExt cx="222150" cy="291825"/>
          </a:xfrm>
        </p:grpSpPr>
        <p:sp>
          <p:nvSpPr>
            <p:cNvPr id="5112" name="Google Shape;5112;p65"/>
            <p:cNvSpPr/>
            <p:nvPr/>
          </p:nvSpPr>
          <p:spPr>
            <a:xfrm>
              <a:off x="-4027650" y="3663625"/>
              <a:ext cx="112650" cy="119725"/>
            </a:xfrm>
            <a:custGeom>
              <a:rect b="b" l="l" r="r" t="t"/>
              <a:pathLst>
                <a:path extrusionOk="0" h="4789" w="4506">
                  <a:moveTo>
                    <a:pt x="2237" y="1355"/>
                  </a:moveTo>
                  <a:cubicBezTo>
                    <a:pt x="2773" y="1355"/>
                    <a:pt x="3245" y="1827"/>
                    <a:pt x="3245" y="2395"/>
                  </a:cubicBezTo>
                  <a:cubicBezTo>
                    <a:pt x="3308" y="2930"/>
                    <a:pt x="2836" y="3434"/>
                    <a:pt x="2237" y="3434"/>
                  </a:cubicBezTo>
                  <a:cubicBezTo>
                    <a:pt x="1670" y="3434"/>
                    <a:pt x="1197" y="2962"/>
                    <a:pt x="1197" y="2395"/>
                  </a:cubicBezTo>
                  <a:cubicBezTo>
                    <a:pt x="1197" y="1859"/>
                    <a:pt x="1670" y="1355"/>
                    <a:pt x="2237" y="1355"/>
                  </a:cubicBezTo>
                  <a:close/>
                  <a:moveTo>
                    <a:pt x="1922" y="0"/>
                  </a:moveTo>
                  <a:lnTo>
                    <a:pt x="1922" y="473"/>
                  </a:lnTo>
                  <a:cubicBezTo>
                    <a:pt x="1922" y="630"/>
                    <a:pt x="1827" y="725"/>
                    <a:pt x="1670" y="788"/>
                  </a:cubicBezTo>
                  <a:cubicBezTo>
                    <a:pt x="1481" y="851"/>
                    <a:pt x="1292" y="945"/>
                    <a:pt x="1134" y="1103"/>
                  </a:cubicBezTo>
                  <a:cubicBezTo>
                    <a:pt x="1055" y="1143"/>
                    <a:pt x="962" y="1183"/>
                    <a:pt x="873" y="1183"/>
                  </a:cubicBezTo>
                  <a:cubicBezTo>
                    <a:pt x="822" y="1183"/>
                    <a:pt x="771" y="1169"/>
                    <a:pt x="725" y="1134"/>
                  </a:cubicBezTo>
                  <a:lnTo>
                    <a:pt x="347" y="914"/>
                  </a:lnTo>
                  <a:lnTo>
                    <a:pt x="0" y="1481"/>
                  </a:lnTo>
                  <a:lnTo>
                    <a:pt x="378" y="1733"/>
                  </a:lnTo>
                  <a:cubicBezTo>
                    <a:pt x="504" y="1796"/>
                    <a:pt x="599" y="1922"/>
                    <a:pt x="536" y="2079"/>
                  </a:cubicBezTo>
                  <a:cubicBezTo>
                    <a:pt x="504" y="2332"/>
                    <a:pt x="504" y="2489"/>
                    <a:pt x="536" y="2710"/>
                  </a:cubicBezTo>
                  <a:cubicBezTo>
                    <a:pt x="599" y="2867"/>
                    <a:pt x="504" y="2993"/>
                    <a:pt x="378" y="3056"/>
                  </a:cubicBezTo>
                  <a:lnTo>
                    <a:pt x="0" y="3308"/>
                  </a:lnTo>
                  <a:lnTo>
                    <a:pt x="347" y="3907"/>
                  </a:lnTo>
                  <a:lnTo>
                    <a:pt x="725" y="3655"/>
                  </a:lnTo>
                  <a:cubicBezTo>
                    <a:pt x="773" y="3631"/>
                    <a:pt x="826" y="3620"/>
                    <a:pt x="879" y="3620"/>
                  </a:cubicBezTo>
                  <a:cubicBezTo>
                    <a:pt x="967" y="3620"/>
                    <a:pt x="1056" y="3647"/>
                    <a:pt x="1134" y="3686"/>
                  </a:cubicBezTo>
                  <a:cubicBezTo>
                    <a:pt x="1292" y="3812"/>
                    <a:pt x="1481" y="3938"/>
                    <a:pt x="1670" y="4001"/>
                  </a:cubicBezTo>
                  <a:cubicBezTo>
                    <a:pt x="1796" y="4064"/>
                    <a:pt x="1922" y="4222"/>
                    <a:pt x="1922" y="4316"/>
                  </a:cubicBezTo>
                  <a:lnTo>
                    <a:pt x="1922" y="4789"/>
                  </a:lnTo>
                  <a:lnTo>
                    <a:pt x="2584" y="4789"/>
                  </a:lnTo>
                  <a:lnTo>
                    <a:pt x="2584" y="4316"/>
                  </a:lnTo>
                  <a:cubicBezTo>
                    <a:pt x="2584" y="4159"/>
                    <a:pt x="2678" y="4064"/>
                    <a:pt x="2836" y="4001"/>
                  </a:cubicBezTo>
                  <a:cubicBezTo>
                    <a:pt x="3025" y="3938"/>
                    <a:pt x="3182" y="3844"/>
                    <a:pt x="3371" y="3686"/>
                  </a:cubicBezTo>
                  <a:cubicBezTo>
                    <a:pt x="3449" y="3647"/>
                    <a:pt x="3539" y="3620"/>
                    <a:pt x="3626" y="3620"/>
                  </a:cubicBezTo>
                  <a:cubicBezTo>
                    <a:pt x="3680" y="3620"/>
                    <a:pt x="3733" y="3631"/>
                    <a:pt x="3781" y="3655"/>
                  </a:cubicBezTo>
                  <a:lnTo>
                    <a:pt x="4159" y="3907"/>
                  </a:lnTo>
                  <a:lnTo>
                    <a:pt x="4505" y="3308"/>
                  </a:lnTo>
                  <a:lnTo>
                    <a:pt x="4127" y="3056"/>
                  </a:lnTo>
                  <a:cubicBezTo>
                    <a:pt x="4001" y="2993"/>
                    <a:pt x="3938" y="2867"/>
                    <a:pt x="3970" y="2710"/>
                  </a:cubicBezTo>
                  <a:cubicBezTo>
                    <a:pt x="4001" y="2489"/>
                    <a:pt x="4001" y="2332"/>
                    <a:pt x="3970" y="2079"/>
                  </a:cubicBezTo>
                  <a:cubicBezTo>
                    <a:pt x="3938" y="1922"/>
                    <a:pt x="4001" y="1796"/>
                    <a:pt x="4127" y="1733"/>
                  </a:cubicBezTo>
                  <a:lnTo>
                    <a:pt x="4505" y="1481"/>
                  </a:lnTo>
                  <a:lnTo>
                    <a:pt x="4159" y="914"/>
                  </a:lnTo>
                  <a:lnTo>
                    <a:pt x="3781" y="1134"/>
                  </a:lnTo>
                  <a:cubicBezTo>
                    <a:pt x="3734" y="1169"/>
                    <a:pt x="3684" y="1183"/>
                    <a:pt x="3632" y="1183"/>
                  </a:cubicBezTo>
                  <a:cubicBezTo>
                    <a:pt x="3543" y="1183"/>
                    <a:pt x="3451" y="1143"/>
                    <a:pt x="3371" y="1103"/>
                  </a:cubicBezTo>
                  <a:cubicBezTo>
                    <a:pt x="3214" y="977"/>
                    <a:pt x="3025" y="851"/>
                    <a:pt x="2836" y="788"/>
                  </a:cubicBezTo>
                  <a:cubicBezTo>
                    <a:pt x="2710" y="725"/>
                    <a:pt x="2584" y="567"/>
                    <a:pt x="2584" y="473"/>
                  </a:cubicBezTo>
                  <a:lnTo>
                    <a:pt x="258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3" name="Google Shape;5113;p65"/>
            <p:cNvSpPr/>
            <p:nvPr/>
          </p:nvSpPr>
          <p:spPr>
            <a:xfrm>
              <a:off x="-4082800" y="3612425"/>
              <a:ext cx="222150" cy="291825"/>
            </a:xfrm>
            <a:custGeom>
              <a:rect b="b" l="l" r="r" t="t"/>
              <a:pathLst>
                <a:path extrusionOk="0" h="11673" w="8886">
                  <a:moveTo>
                    <a:pt x="5168" y="1324"/>
                  </a:moveTo>
                  <a:cubicBezTo>
                    <a:pt x="5357" y="1324"/>
                    <a:pt x="5514" y="1481"/>
                    <a:pt x="5514" y="1702"/>
                  </a:cubicBezTo>
                  <a:lnTo>
                    <a:pt x="5514" y="2269"/>
                  </a:lnTo>
                  <a:cubicBezTo>
                    <a:pt x="5609" y="2332"/>
                    <a:pt x="5735" y="2395"/>
                    <a:pt x="5829" y="2489"/>
                  </a:cubicBezTo>
                  <a:lnTo>
                    <a:pt x="6333" y="2206"/>
                  </a:lnTo>
                  <a:cubicBezTo>
                    <a:pt x="6396" y="2174"/>
                    <a:pt x="6491" y="2174"/>
                    <a:pt x="6617" y="2174"/>
                  </a:cubicBezTo>
                  <a:cubicBezTo>
                    <a:pt x="6680" y="2206"/>
                    <a:pt x="6774" y="2237"/>
                    <a:pt x="6806" y="2300"/>
                  </a:cubicBezTo>
                  <a:lnTo>
                    <a:pt x="7467" y="3497"/>
                  </a:lnTo>
                  <a:cubicBezTo>
                    <a:pt x="7562" y="3655"/>
                    <a:pt x="7530" y="3844"/>
                    <a:pt x="7341" y="3970"/>
                  </a:cubicBezTo>
                  <a:lnTo>
                    <a:pt x="6837" y="4254"/>
                  </a:lnTo>
                  <a:cubicBezTo>
                    <a:pt x="6869" y="4380"/>
                    <a:pt x="6869" y="4474"/>
                    <a:pt x="6837" y="4632"/>
                  </a:cubicBezTo>
                  <a:lnTo>
                    <a:pt x="7341" y="4915"/>
                  </a:lnTo>
                  <a:cubicBezTo>
                    <a:pt x="7499" y="4978"/>
                    <a:pt x="7593" y="5230"/>
                    <a:pt x="7467" y="5388"/>
                  </a:cubicBezTo>
                  <a:lnTo>
                    <a:pt x="6806" y="6553"/>
                  </a:lnTo>
                  <a:cubicBezTo>
                    <a:pt x="6774" y="6648"/>
                    <a:pt x="6680" y="6679"/>
                    <a:pt x="6617" y="6711"/>
                  </a:cubicBezTo>
                  <a:cubicBezTo>
                    <a:pt x="6588" y="6730"/>
                    <a:pt x="6555" y="6738"/>
                    <a:pt x="6523" y="6738"/>
                  </a:cubicBezTo>
                  <a:cubicBezTo>
                    <a:pt x="6450" y="6738"/>
                    <a:pt x="6377" y="6701"/>
                    <a:pt x="6333" y="6679"/>
                  </a:cubicBezTo>
                  <a:lnTo>
                    <a:pt x="5829" y="6396"/>
                  </a:lnTo>
                  <a:cubicBezTo>
                    <a:pt x="5703" y="6490"/>
                    <a:pt x="5609" y="6522"/>
                    <a:pt x="5514" y="6616"/>
                  </a:cubicBezTo>
                  <a:lnTo>
                    <a:pt x="5514" y="7183"/>
                  </a:lnTo>
                  <a:cubicBezTo>
                    <a:pt x="5514" y="7404"/>
                    <a:pt x="5357" y="7562"/>
                    <a:pt x="5168" y="7562"/>
                  </a:cubicBezTo>
                  <a:lnTo>
                    <a:pt x="3781" y="7562"/>
                  </a:lnTo>
                  <a:cubicBezTo>
                    <a:pt x="3592" y="7562"/>
                    <a:pt x="3435" y="7404"/>
                    <a:pt x="3435" y="7183"/>
                  </a:cubicBezTo>
                  <a:lnTo>
                    <a:pt x="3435" y="6616"/>
                  </a:lnTo>
                  <a:cubicBezTo>
                    <a:pt x="3309" y="6553"/>
                    <a:pt x="3183" y="6490"/>
                    <a:pt x="3120" y="6396"/>
                  </a:cubicBezTo>
                  <a:lnTo>
                    <a:pt x="2584" y="6679"/>
                  </a:lnTo>
                  <a:cubicBezTo>
                    <a:pt x="2521" y="6711"/>
                    <a:pt x="2427" y="6711"/>
                    <a:pt x="2332" y="6711"/>
                  </a:cubicBezTo>
                  <a:cubicBezTo>
                    <a:pt x="2238" y="6679"/>
                    <a:pt x="2175" y="6648"/>
                    <a:pt x="2112" y="6553"/>
                  </a:cubicBezTo>
                  <a:lnTo>
                    <a:pt x="1450" y="5388"/>
                  </a:lnTo>
                  <a:cubicBezTo>
                    <a:pt x="1387" y="5230"/>
                    <a:pt x="1419" y="5041"/>
                    <a:pt x="1576" y="4915"/>
                  </a:cubicBezTo>
                  <a:lnTo>
                    <a:pt x="2080" y="4632"/>
                  </a:lnTo>
                  <a:lnTo>
                    <a:pt x="2080" y="4443"/>
                  </a:lnTo>
                  <a:lnTo>
                    <a:pt x="2080" y="4254"/>
                  </a:lnTo>
                  <a:lnTo>
                    <a:pt x="1576" y="3970"/>
                  </a:lnTo>
                  <a:cubicBezTo>
                    <a:pt x="1419" y="3907"/>
                    <a:pt x="1324" y="3655"/>
                    <a:pt x="1450" y="3497"/>
                  </a:cubicBezTo>
                  <a:lnTo>
                    <a:pt x="2112" y="2332"/>
                  </a:lnTo>
                  <a:cubicBezTo>
                    <a:pt x="2175" y="2237"/>
                    <a:pt x="2238" y="2206"/>
                    <a:pt x="2332" y="2174"/>
                  </a:cubicBezTo>
                  <a:cubicBezTo>
                    <a:pt x="2352" y="2155"/>
                    <a:pt x="2377" y="2147"/>
                    <a:pt x="2405" y="2147"/>
                  </a:cubicBezTo>
                  <a:cubicBezTo>
                    <a:pt x="2467" y="2147"/>
                    <a:pt x="2541" y="2184"/>
                    <a:pt x="2584" y="2206"/>
                  </a:cubicBezTo>
                  <a:lnTo>
                    <a:pt x="3120" y="2489"/>
                  </a:lnTo>
                  <a:cubicBezTo>
                    <a:pt x="3214" y="2395"/>
                    <a:pt x="3309" y="2363"/>
                    <a:pt x="3435" y="2269"/>
                  </a:cubicBezTo>
                  <a:lnTo>
                    <a:pt x="3435" y="1702"/>
                  </a:lnTo>
                  <a:cubicBezTo>
                    <a:pt x="3435" y="1481"/>
                    <a:pt x="3592" y="1324"/>
                    <a:pt x="3781" y="1324"/>
                  </a:cubicBezTo>
                  <a:close/>
                  <a:moveTo>
                    <a:pt x="4443" y="0"/>
                  </a:moveTo>
                  <a:cubicBezTo>
                    <a:pt x="1986" y="0"/>
                    <a:pt x="1" y="2017"/>
                    <a:pt x="1" y="4443"/>
                  </a:cubicBezTo>
                  <a:cubicBezTo>
                    <a:pt x="1" y="5419"/>
                    <a:pt x="316" y="6333"/>
                    <a:pt x="851" y="7120"/>
                  </a:cubicBezTo>
                  <a:lnTo>
                    <a:pt x="4159" y="11531"/>
                  </a:lnTo>
                  <a:cubicBezTo>
                    <a:pt x="4222" y="11626"/>
                    <a:pt x="4325" y="11673"/>
                    <a:pt x="4431" y="11673"/>
                  </a:cubicBezTo>
                  <a:cubicBezTo>
                    <a:pt x="4538" y="11673"/>
                    <a:pt x="4648" y="11626"/>
                    <a:pt x="4727" y="11531"/>
                  </a:cubicBezTo>
                  <a:lnTo>
                    <a:pt x="8066" y="6994"/>
                  </a:lnTo>
                  <a:cubicBezTo>
                    <a:pt x="8602" y="6270"/>
                    <a:pt x="8885" y="5356"/>
                    <a:pt x="8885" y="4443"/>
                  </a:cubicBezTo>
                  <a:cubicBezTo>
                    <a:pt x="8885" y="2017"/>
                    <a:pt x="6932" y="0"/>
                    <a:pt x="444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4" name="Google Shape;5114;p65"/>
            <p:cNvSpPr/>
            <p:nvPr/>
          </p:nvSpPr>
          <p:spPr>
            <a:xfrm>
              <a:off x="-3980400" y="3714800"/>
              <a:ext cx="17350" cy="17375"/>
            </a:xfrm>
            <a:custGeom>
              <a:rect b="b" l="l" r="r" t="t"/>
              <a:pathLst>
                <a:path extrusionOk="0" h="695" w="694">
                  <a:moveTo>
                    <a:pt x="347" y="1"/>
                  </a:moveTo>
                  <a:cubicBezTo>
                    <a:pt x="158" y="1"/>
                    <a:pt x="0" y="159"/>
                    <a:pt x="0" y="348"/>
                  </a:cubicBezTo>
                  <a:cubicBezTo>
                    <a:pt x="0" y="537"/>
                    <a:pt x="158" y="694"/>
                    <a:pt x="347" y="694"/>
                  </a:cubicBezTo>
                  <a:cubicBezTo>
                    <a:pt x="536" y="694"/>
                    <a:pt x="694" y="537"/>
                    <a:pt x="694" y="348"/>
                  </a:cubicBezTo>
                  <a:cubicBezTo>
                    <a:pt x="694" y="159"/>
                    <a:pt x="536" y="1"/>
                    <a:pt x="3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15" name="Google Shape;5115;p65"/>
          <p:cNvGrpSpPr/>
          <p:nvPr/>
        </p:nvGrpSpPr>
        <p:grpSpPr>
          <a:xfrm>
            <a:off x="5525571" y="2460631"/>
            <a:ext cx="279163" cy="261107"/>
            <a:chOff x="-4118225" y="3990475"/>
            <a:chExt cx="292225" cy="273325"/>
          </a:xfrm>
        </p:grpSpPr>
        <p:sp>
          <p:nvSpPr>
            <p:cNvPr id="5116" name="Google Shape;5116;p65"/>
            <p:cNvSpPr/>
            <p:nvPr/>
          </p:nvSpPr>
          <p:spPr>
            <a:xfrm>
              <a:off x="-3963850" y="4040100"/>
              <a:ext cx="51200" cy="51225"/>
            </a:xfrm>
            <a:custGeom>
              <a:rect b="b" l="l" r="r" t="t"/>
              <a:pathLst>
                <a:path extrusionOk="0" h="2049" w="2048">
                  <a:moveTo>
                    <a:pt x="1008" y="0"/>
                  </a:moveTo>
                  <a:cubicBezTo>
                    <a:pt x="473" y="0"/>
                    <a:pt x="0" y="473"/>
                    <a:pt x="0" y="1040"/>
                  </a:cubicBezTo>
                  <a:cubicBezTo>
                    <a:pt x="0" y="1607"/>
                    <a:pt x="473" y="2048"/>
                    <a:pt x="1008" y="2048"/>
                  </a:cubicBezTo>
                  <a:cubicBezTo>
                    <a:pt x="1575" y="2048"/>
                    <a:pt x="2048" y="1607"/>
                    <a:pt x="2048" y="1040"/>
                  </a:cubicBezTo>
                  <a:cubicBezTo>
                    <a:pt x="2048" y="473"/>
                    <a:pt x="1575" y="0"/>
                    <a:pt x="10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7" name="Google Shape;5117;p65"/>
            <p:cNvSpPr/>
            <p:nvPr/>
          </p:nvSpPr>
          <p:spPr>
            <a:xfrm>
              <a:off x="-4015050" y="3990475"/>
              <a:ext cx="153600" cy="153625"/>
            </a:xfrm>
            <a:custGeom>
              <a:rect b="b" l="l" r="r" t="t"/>
              <a:pathLst>
                <a:path extrusionOk="0" h="6145" w="6144">
                  <a:moveTo>
                    <a:pt x="3056" y="1324"/>
                  </a:moveTo>
                  <a:cubicBezTo>
                    <a:pt x="4001" y="1324"/>
                    <a:pt x="4757" y="2080"/>
                    <a:pt x="4757" y="3025"/>
                  </a:cubicBezTo>
                  <a:cubicBezTo>
                    <a:pt x="4757" y="3970"/>
                    <a:pt x="4033" y="4726"/>
                    <a:pt x="3056" y="4726"/>
                  </a:cubicBezTo>
                  <a:cubicBezTo>
                    <a:pt x="2111" y="4726"/>
                    <a:pt x="1386" y="3970"/>
                    <a:pt x="1386" y="3025"/>
                  </a:cubicBezTo>
                  <a:cubicBezTo>
                    <a:pt x="1386" y="2080"/>
                    <a:pt x="2111" y="1324"/>
                    <a:pt x="3056" y="1324"/>
                  </a:cubicBezTo>
                  <a:close/>
                  <a:moveTo>
                    <a:pt x="3056" y="1"/>
                  </a:moveTo>
                  <a:cubicBezTo>
                    <a:pt x="1386" y="1"/>
                    <a:pt x="0" y="1355"/>
                    <a:pt x="0" y="3057"/>
                  </a:cubicBezTo>
                  <a:cubicBezTo>
                    <a:pt x="0" y="4758"/>
                    <a:pt x="1323" y="6144"/>
                    <a:pt x="3056" y="6144"/>
                  </a:cubicBezTo>
                  <a:cubicBezTo>
                    <a:pt x="4757" y="6144"/>
                    <a:pt x="6144" y="4758"/>
                    <a:pt x="6144" y="3057"/>
                  </a:cubicBezTo>
                  <a:cubicBezTo>
                    <a:pt x="6144" y="1355"/>
                    <a:pt x="4757" y="1"/>
                    <a:pt x="305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8" name="Google Shape;5118;p65"/>
            <p:cNvSpPr/>
            <p:nvPr/>
          </p:nvSpPr>
          <p:spPr>
            <a:xfrm>
              <a:off x="-4118225" y="4144075"/>
              <a:ext cx="33875" cy="119725"/>
            </a:xfrm>
            <a:custGeom>
              <a:rect b="b" l="l" r="r" t="t"/>
              <a:pathLst>
                <a:path extrusionOk="0" h="4789" w="1355">
                  <a:moveTo>
                    <a:pt x="347" y="0"/>
                  </a:moveTo>
                  <a:cubicBezTo>
                    <a:pt x="158" y="0"/>
                    <a:pt x="0" y="158"/>
                    <a:pt x="0" y="347"/>
                  </a:cubicBezTo>
                  <a:lnTo>
                    <a:pt x="0" y="4442"/>
                  </a:lnTo>
                  <a:cubicBezTo>
                    <a:pt x="0" y="4631"/>
                    <a:pt x="158" y="4789"/>
                    <a:pt x="347" y="4789"/>
                  </a:cubicBezTo>
                  <a:lnTo>
                    <a:pt x="1008" y="4789"/>
                  </a:lnTo>
                  <a:cubicBezTo>
                    <a:pt x="1134" y="4789"/>
                    <a:pt x="1260" y="4757"/>
                    <a:pt x="1355" y="4726"/>
                  </a:cubicBezTo>
                  <a:lnTo>
                    <a:pt x="1355" y="63"/>
                  </a:lnTo>
                  <a:cubicBezTo>
                    <a:pt x="1260" y="32"/>
                    <a:pt x="1134" y="0"/>
                    <a:pt x="10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9" name="Google Shape;5119;p65"/>
            <p:cNvSpPr/>
            <p:nvPr/>
          </p:nvSpPr>
          <p:spPr>
            <a:xfrm>
              <a:off x="-4067050" y="4143750"/>
              <a:ext cx="241050" cy="120050"/>
            </a:xfrm>
            <a:custGeom>
              <a:rect b="b" l="l" r="r" t="t"/>
              <a:pathLst>
                <a:path extrusionOk="0" h="4802" w="9642">
                  <a:moveTo>
                    <a:pt x="1750" y="1"/>
                  </a:moveTo>
                  <a:cubicBezTo>
                    <a:pt x="1124" y="1"/>
                    <a:pt x="537" y="197"/>
                    <a:pt x="1" y="549"/>
                  </a:cubicBezTo>
                  <a:lnTo>
                    <a:pt x="1" y="4550"/>
                  </a:lnTo>
                  <a:cubicBezTo>
                    <a:pt x="410" y="4707"/>
                    <a:pt x="883" y="4802"/>
                    <a:pt x="1356" y="4802"/>
                  </a:cubicBezTo>
                  <a:lnTo>
                    <a:pt x="5294" y="4802"/>
                  </a:lnTo>
                  <a:cubicBezTo>
                    <a:pt x="5735" y="4802"/>
                    <a:pt x="6144" y="4644"/>
                    <a:pt x="6459" y="4392"/>
                  </a:cubicBezTo>
                  <a:cubicBezTo>
                    <a:pt x="6459" y="4392"/>
                    <a:pt x="8507" y="2502"/>
                    <a:pt x="9169" y="1872"/>
                  </a:cubicBezTo>
                  <a:cubicBezTo>
                    <a:pt x="9169" y="1872"/>
                    <a:pt x="9547" y="1399"/>
                    <a:pt x="9547" y="1021"/>
                  </a:cubicBezTo>
                  <a:cubicBezTo>
                    <a:pt x="9641" y="454"/>
                    <a:pt x="9169" y="13"/>
                    <a:pt x="8602" y="13"/>
                  </a:cubicBezTo>
                  <a:cubicBezTo>
                    <a:pt x="8413" y="13"/>
                    <a:pt x="7751" y="202"/>
                    <a:pt x="6711" y="1777"/>
                  </a:cubicBezTo>
                  <a:cubicBezTo>
                    <a:pt x="6333" y="2376"/>
                    <a:pt x="5766" y="2754"/>
                    <a:pt x="5199" y="2754"/>
                  </a:cubicBezTo>
                  <a:lnTo>
                    <a:pt x="2710" y="2754"/>
                  </a:lnTo>
                  <a:cubicBezTo>
                    <a:pt x="2584" y="2754"/>
                    <a:pt x="2458" y="2849"/>
                    <a:pt x="2395" y="2975"/>
                  </a:cubicBezTo>
                  <a:cubicBezTo>
                    <a:pt x="2333" y="3099"/>
                    <a:pt x="2223" y="3152"/>
                    <a:pt x="2110" y="3152"/>
                  </a:cubicBezTo>
                  <a:cubicBezTo>
                    <a:pt x="1880" y="3152"/>
                    <a:pt x="1638" y="2934"/>
                    <a:pt x="1765" y="2660"/>
                  </a:cubicBezTo>
                  <a:cubicBezTo>
                    <a:pt x="1923" y="2344"/>
                    <a:pt x="2238" y="2092"/>
                    <a:pt x="2616" y="2092"/>
                  </a:cubicBezTo>
                  <a:lnTo>
                    <a:pt x="5231" y="2092"/>
                  </a:lnTo>
                  <a:cubicBezTo>
                    <a:pt x="6081" y="2061"/>
                    <a:pt x="6081" y="706"/>
                    <a:pt x="5136" y="706"/>
                  </a:cubicBezTo>
                  <a:lnTo>
                    <a:pt x="3844" y="706"/>
                  </a:lnTo>
                  <a:cubicBezTo>
                    <a:pt x="3116" y="220"/>
                    <a:pt x="2412" y="1"/>
                    <a:pt x="175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20" name="Google Shape;5120;p65"/>
          <p:cNvGrpSpPr/>
          <p:nvPr/>
        </p:nvGrpSpPr>
        <p:grpSpPr>
          <a:xfrm>
            <a:off x="4657716" y="2012670"/>
            <a:ext cx="265682" cy="284000"/>
            <a:chOff x="-2312225" y="3238300"/>
            <a:chExt cx="274125" cy="293025"/>
          </a:xfrm>
        </p:grpSpPr>
        <p:sp>
          <p:nvSpPr>
            <p:cNvPr id="5121" name="Google Shape;5121;p65"/>
            <p:cNvSpPr/>
            <p:nvPr/>
          </p:nvSpPr>
          <p:spPr>
            <a:xfrm>
              <a:off x="-2241325" y="3289500"/>
              <a:ext cx="203225" cy="241825"/>
            </a:xfrm>
            <a:custGeom>
              <a:rect b="b" l="l" r="r" t="t"/>
              <a:pathLst>
                <a:path extrusionOk="0" h="9673" w="8129">
                  <a:moveTo>
                    <a:pt x="2458" y="0"/>
                  </a:moveTo>
                  <a:cubicBezTo>
                    <a:pt x="2174" y="0"/>
                    <a:pt x="1954" y="221"/>
                    <a:pt x="1954" y="504"/>
                  </a:cubicBezTo>
                  <a:lnTo>
                    <a:pt x="1954" y="2836"/>
                  </a:lnTo>
                  <a:lnTo>
                    <a:pt x="1954" y="5167"/>
                  </a:lnTo>
                  <a:lnTo>
                    <a:pt x="914" y="4128"/>
                  </a:lnTo>
                  <a:cubicBezTo>
                    <a:pt x="820" y="4033"/>
                    <a:pt x="693" y="3986"/>
                    <a:pt x="567" y="3986"/>
                  </a:cubicBezTo>
                  <a:cubicBezTo>
                    <a:pt x="441" y="3986"/>
                    <a:pt x="315" y="4033"/>
                    <a:pt x="221" y="4128"/>
                  </a:cubicBezTo>
                  <a:cubicBezTo>
                    <a:pt x="0" y="4317"/>
                    <a:pt x="0" y="4632"/>
                    <a:pt x="221" y="4852"/>
                  </a:cubicBezTo>
                  <a:lnTo>
                    <a:pt x="2678" y="7310"/>
                  </a:lnTo>
                  <a:lnTo>
                    <a:pt x="2678" y="8664"/>
                  </a:lnTo>
                  <a:cubicBezTo>
                    <a:pt x="2678" y="9200"/>
                    <a:pt x="3151" y="9672"/>
                    <a:pt x="3718" y="9672"/>
                  </a:cubicBezTo>
                  <a:lnTo>
                    <a:pt x="6459" y="9672"/>
                  </a:lnTo>
                  <a:cubicBezTo>
                    <a:pt x="7026" y="9672"/>
                    <a:pt x="7499" y="9200"/>
                    <a:pt x="7499" y="8664"/>
                  </a:cubicBezTo>
                  <a:lnTo>
                    <a:pt x="7499" y="8066"/>
                  </a:lnTo>
                  <a:cubicBezTo>
                    <a:pt x="7688" y="7656"/>
                    <a:pt x="7845" y="7278"/>
                    <a:pt x="7940" y="6837"/>
                  </a:cubicBezTo>
                  <a:cubicBezTo>
                    <a:pt x="8034" y="6396"/>
                    <a:pt x="8129" y="5986"/>
                    <a:pt x="8129" y="5514"/>
                  </a:cubicBezTo>
                  <a:lnTo>
                    <a:pt x="8129" y="3308"/>
                  </a:lnTo>
                  <a:cubicBezTo>
                    <a:pt x="8129" y="3025"/>
                    <a:pt x="7877" y="2773"/>
                    <a:pt x="7625" y="2773"/>
                  </a:cubicBezTo>
                  <a:cubicBezTo>
                    <a:pt x="7341" y="2773"/>
                    <a:pt x="7089" y="3025"/>
                    <a:pt x="7089" y="3308"/>
                  </a:cubicBezTo>
                  <a:lnTo>
                    <a:pt x="7089" y="3812"/>
                  </a:lnTo>
                  <a:cubicBezTo>
                    <a:pt x="7089" y="4002"/>
                    <a:pt x="6931" y="4159"/>
                    <a:pt x="6742" y="4159"/>
                  </a:cubicBezTo>
                  <a:cubicBezTo>
                    <a:pt x="6553" y="4159"/>
                    <a:pt x="6396" y="4002"/>
                    <a:pt x="6396" y="3812"/>
                  </a:cubicBezTo>
                  <a:lnTo>
                    <a:pt x="6396" y="2615"/>
                  </a:lnTo>
                  <a:cubicBezTo>
                    <a:pt x="6396" y="2363"/>
                    <a:pt x="6144" y="2111"/>
                    <a:pt x="5892" y="2111"/>
                  </a:cubicBezTo>
                  <a:cubicBezTo>
                    <a:pt x="5608" y="2111"/>
                    <a:pt x="5356" y="2363"/>
                    <a:pt x="5356" y="2615"/>
                  </a:cubicBezTo>
                  <a:cubicBezTo>
                    <a:pt x="5357" y="2615"/>
                    <a:pt x="5358" y="2615"/>
                    <a:pt x="5359" y="2615"/>
                  </a:cubicBezTo>
                  <a:cubicBezTo>
                    <a:pt x="5418" y="2615"/>
                    <a:pt x="5419" y="3769"/>
                    <a:pt x="5419" y="3781"/>
                  </a:cubicBezTo>
                  <a:lnTo>
                    <a:pt x="5419" y="3781"/>
                  </a:lnTo>
                  <a:cubicBezTo>
                    <a:pt x="5419" y="3970"/>
                    <a:pt x="5262" y="4128"/>
                    <a:pt x="5041" y="4128"/>
                  </a:cubicBezTo>
                  <a:cubicBezTo>
                    <a:pt x="4852" y="4128"/>
                    <a:pt x="4695" y="3970"/>
                    <a:pt x="4695" y="3781"/>
                  </a:cubicBezTo>
                  <a:lnTo>
                    <a:pt x="4695" y="2584"/>
                  </a:lnTo>
                  <a:cubicBezTo>
                    <a:pt x="4695" y="2332"/>
                    <a:pt x="4474" y="2080"/>
                    <a:pt x="4191" y="2080"/>
                  </a:cubicBezTo>
                  <a:cubicBezTo>
                    <a:pt x="3907" y="2080"/>
                    <a:pt x="3686" y="2332"/>
                    <a:pt x="3686" y="2584"/>
                  </a:cubicBezTo>
                  <a:lnTo>
                    <a:pt x="3686" y="3781"/>
                  </a:lnTo>
                  <a:cubicBezTo>
                    <a:pt x="3686" y="3970"/>
                    <a:pt x="3529" y="4128"/>
                    <a:pt x="3308" y="4128"/>
                  </a:cubicBezTo>
                  <a:cubicBezTo>
                    <a:pt x="3119" y="4128"/>
                    <a:pt x="2962" y="3970"/>
                    <a:pt x="2962" y="3781"/>
                  </a:cubicBezTo>
                  <a:lnTo>
                    <a:pt x="2962" y="504"/>
                  </a:lnTo>
                  <a:cubicBezTo>
                    <a:pt x="2962" y="221"/>
                    <a:pt x="2741" y="0"/>
                    <a:pt x="245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2" name="Google Shape;5122;p65"/>
            <p:cNvSpPr/>
            <p:nvPr/>
          </p:nvSpPr>
          <p:spPr>
            <a:xfrm>
              <a:off x="-2312225" y="3238300"/>
              <a:ext cx="241825" cy="241050"/>
            </a:xfrm>
            <a:custGeom>
              <a:rect b="b" l="l" r="r" t="t"/>
              <a:pathLst>
                <a:path extrusionOk="0" h="9642" w="9673">
                  <a:moveTo>
                    <a:pt x="379" y="1"/>
                  </a:moveTo>
                  <a:cubicBezTo>
                    <a:pt x="158" y="1"/>
                    <a:pt x="1" y="158"/>
                    <a:pt x="1" y="347"/>
                  </a:cubicBezTo>
                  <a:lnTo>
                    <a:pt x="1" y="1733"/>
                  </a:lnTo>
                  <a:cubicBezTo>
                    <a:pt x="1" y="1922"/>
                    <a:pt x="158" y="2080"/>
                    <a:pt x="379" y="2080"/>
                  </a:cubicBezTo>
                  <a:lnTo>
                    <a:pt x="726" y="2080"/>
                  </a:lnTo>
                  <a:lnTo>
                    <a:pt x="726" y="7562"/>
                  </a:lnTo>
                  <a:lnTo>
                    <a:pt x="379" y="7562"/>
                  </a:lnTo>
                  <a:cubicBezTo>
                    <a:pt x="158" y="7562"/>
                    <a:pt x="1" y="7719"/>
                    <a:pt x="1" y="7908"/>
                  </a:cubicBezTo>
                  <a:lnTo>
                    <a:pt x="1" y="9294"/>
                  </a:lnTo>
                  <a:cubicBezTo>
                    <a:pt x="1" y="9484"/>
                    <a:pt x="158" y="9641"/>
                    <a:pt x="379" y="9641"/>
                  </a:cubicBezTo>
                  <a:lnTo>
                    <a:pt x="1734" y="9641"/>
                  </a:lnTo>
                  <a:cubicBezTo>
                    <a:pt x="1954" y="9641"/>
                    <a:pt x="2112" y="9484"/>
                    <a:pt x="2112" y="9294"/>
                  </a:cubicBezTo>
                  <a:lnTo>
                    <a:pt x="2112" y="8916"/>
                  </a:lnTo>
                  <a:lnTo>
                    <a:pt x="4160" y="8916"/>
                  </a:lnTo>
                  <a:lnTo>
                    <a:pt x="3435" y="8223"/>
                  </a:lnTo>
                  <a:lnTo>
                    <a:pt x="2112" y="8223"/>
                  </a:lnTo>
                  <a:lnTo>
                    <a:pt x="2112" y="7877"/>
                  </a:lnTo>
                  <a:cubicBezTo>
                    <a:pt x="2112" y="7688"/>
                    <a:pt x="1954" y="7530"/>
                    <a:pt x="1734" y="7530"/>
                  </a:cubicBezTo>
                  <a:lnTo>
                    <a:pt x="1387" y="7530"/>
                  </a:lnTo>
                  <a:lnTo>
                    <a:pt x="1387" y="2080"/>
                  </a:lnTo>
                  <a:lnTo>
                    <a:pt x="1734" y="2080"/>
                  </a:lnTo>
                  <a:cubicBezTo>
                    <a:pt x="1954" y="2080"/>
                    <a:pt x="2112" y="1922"/>
                    <a:pt x="2112" y="1733"/>
                  </a:cubicBezTo>
                  <a:lnTo>
                    <a:pt x="2112" y="1387"/>
                  </a:lnTo>
                  <a:lnTo>
                    <a:pt x="7562" y="1387"/>
                  </a:lnTo>
                  <a:lnTo>
                    <a:pt x="7562" y="1733"/>
                  </a:lnTo>
                  <a:cubicBezTo>
                    <a:pt x="7562" y="1922"/>
                    <a:pt x="7720" y="2080"/>
                    <a:pt x="7940" y="2080"/>
                  </a:cubicBezTo>
                  <a:lnTo>
                    <a:pt x="8287" y="2080"/>
                  </a:lnTo>
                  <a:lnTo>
                    <a:pt x="8287" y="3592"/>
                  </a:lnTo>
                  <a:cubicBezTo>
                    <a:pt x="8444" y="3498"/>
                    <a:pt x="8602" y="3466"/>
                    <a:pt x="8791" y="3466"/>
                  </a:cubicBezTo>
                  <a:cubicBezTo>
                    <a:pt x="8885" y="3466"/>
                    <a:pt x="8917" y="3466"/>
                    <a:pt x="8948" y="3498"/>
                  </a:cubicBezTo>
                  <a:lnTo>
                    <a:pt x="8948" y="2080"/>
                  </a:lnTo>
                  <a:lnTo>
                    <a:pt x="9326" y="2080"/>
                  </a:lnTo>
                  <a:cubicBezTo>
                    <a:pt x="9515" y="2080"/>
                    <a:pt x="9673" y="1922"/>
                    <a:pt x="9673" y="1733"/>
                  </a:cubicBezTo>
                  <a:lnTo>
                    <a:pt x="9673" y="347"/>
                  </a:lnTo>
                  <a:cubicBezTo>
                    <a:pt x="9673" y="158"/>
                    <a:pt x="9515" y="1"/>
                    <a:pt x="9326" y="1"/>
                  </a:cubicBezTo>
                  <a:lnTo>
                    <a:pt x="7940" y="1"/>
                  </a:lnTo>
                  <a:cubicBezTo>
                    <a:pt x="7751" y="1"/>
                    <a:pt x="7562" y="158"/>
                    <a:pt x="7562" y="347"/>
                  </a:cubicBezTo>
                  <a:lnTo>
                    <a:pt x="7562" y="694"/>
                  </a:lnTo>
                  <a:lnTo>
                    <a:pt x="2112" y="694"/>
                  </a:lnTo>
                  <a:lnTo>
                    <a:pt x="2112" y="347"/>
                  </a:lnTo>
                  <a:cubicBezTo>
                    <a:pt x="2112" y="158"/>
                    <a:pt x="1954" y="1"/>
                    <a:pt x="173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23" name="Google Shape;5123;p65"/>
          <p:cNvGrpSpPr/>
          <p:nvPr/>
        </p:nvGrpSpPr>
        <p:grpSpPr>
          <a:xfrm>
            <a:off x="7707359" y="2451974"/>
            <a:ext cx="280691" cy="278422"/>
            <a:chOff x="-2310650" y="3958175"/>
            <a:chExt cx="293825" cy="291450"/>
          </a:xfrm>
        </p:grpSpPr>
        <p:sp>
          <p:nvSpPr>
            <p:cNvPr id="5124" name="Google Shape;5124;p65"/>
            <p:cNvSpPr/>
            <p:nvPr/>
          </p:nvSpPr>
          <p:spPr>
            <a:xfrm>
              <a:off x="-2310650" y="3958175"/>
              <a:ext cx="185925" cy="118950"/>
            </a:xfrm>
            <a:custGeom>
              <a:rect b="b" l="l" r="r" t="t"/>
              <a:pathLst>
                <a:path extrusionOk="0" h="4758" w="7437">
                  <a:moveTo>
                    <a:pt x="1009" y="1"/>
                  </a:moveTo>
                  <a:cubicBezTo>
                    <a:pt x="474" y="1"/>
                    <a:pt x="1" y="474"/>
                    <a:pt x="1" y="1009"/>
                  </a:cubicBezTo>
                  <a:lnTo>
                    <a:pt x="1" y="2395"/>
                  </a:lnTo>
                  <a:cubicBezTo>
                    <a:pt x="1" y="2931"/>
                    <a:pt x="474" y="3372"/>
                    <a:pt x="1009" y="3372"/>
                  </a:cubicBezTo>
                  <a:lnTo>
                    <a:pt x="1356" y="3372"/>
                  </a:lnTo>
                  <a:lnTo>
                    <a:pt x="1356" y="4412"/>
                  </a:lnTo>
                  <a:cubicBezTo>
                    <a:pt x="1356" y="4618"/>
                    <a:pt x="1518" y="4757"/>
                    <a:pt x="1692" y="4757"/>
                  </a:cubicBezTo>
                  <a:cubicBezTo>
                    <a:pt x="1784" y="4757"/>
                    <a:pt x="1878" y="4719"/>
                    <a:pt x="1954" y="4632"/>
                  </a:cubicBezTo>
                  <a:lnTo>
                    <a:pt x="3214" y="3372"/>
                  </a:lnTo>
                  <a:lnTo>
                    <a:pt x="3403" y="3372"/>
                  </a:lnTo>
                  <a:lnTo>
                    <a:pt x="3403" y="2364"/>
                  </a:lnTo>
                  <a:cubicBezTo>
                    <a:pt x="3403" y="1419"/>
                    <a:pt x="4160" y="663"/>
                    <a:pt x="5105" y="663"/>
                  </a:cubicBezTo>
                  <a:lnTo>
                    <a:pt x="7436" y="663"/>
                  </a:lnTo>
                  <a:cubicBezTo>
                    <a:pt x="7279" y="253"/>
                    <a:pt x="6932" y="1"/>
                    <a:pt x="649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5" name="Google Shape;5125;p65"/>
            <p:cNvSpPr/>
            <p:nvPr/>
          </p:nvSpPr>
          <p:spPr>
            <a:xfrm>
              <a:off x="-2309075" y="3992050"/>
              <a:ext cx="292250" cy="257575"/>
            </a:xfrm>
            <a:custGeom>
              <a:rect b="b" l="l" r="r" t="t"/>
              <a:pathLst>
                <a:path extrusionOk="0" h="10303" w="11690">
                  <a:moveTo>
                    <a:pt x="5042" y="1"/>
                  </a:moveTo>
                  <a:cubicBezTo>
                    <a:pt x="4506" y="1"/>
                    <a:pt x="4034" y="473"/>
                    <a:pt x="4034" y="1040"/>
                  </a:cubicBezTo>
                  <a:lnTo>
                    <a:pt x="4034" y="2395"/>
                  </a:lnTo>
                  <a:cubicBezTo>
                    <a:pt x="4034" y="2962"/>
                    <a:pt x="4506" y="3435"/>
                    <a:pt x="5042" y="3435"/>
                  </a:cubicBezTo>
                  <a:lnTo>
                    <a:pt x="6964" y="3435"/>
                  </a:lnTo>
                  <a:lnTo>
                    <a:pt x="7814" y="4254"/>
                  </a:lnTo>
                  <a:cubicBezTo>
                    <a:pt x="7216" y="4537"/>
                    <a:pt x="6775" y="5136"/>
                    <a:pt x="6775" y="5829"/>
                  </a:cubicBezTo>
                  <a:cubicBezTo>
                    <a:pt x="6775" y="6270"/>
                    <a:pt x="6932" y="6680"/>
                    <a:pt x="7216" y="6932"/>
                  </a:cubicBezTo>
                  <a:cubicBezTo>
                    <a:pt x="6585" y="7089"/>
                    <a:pt x="6081" y="7499"/>
                    <a:pt x="5766" y="8034"/>
                  </a:cubicBezTo>
                  <a:cubicBezTo>
                    <a:pt x="5451" y="7499"/>
                    <a:pt x="4916" y="7089"/>
                    <a:pt x="4286" y="6932"/>
                  </a:cubicBezTo>
                  <a:cubicBezTo>
                    <a:pt x="4569" y="6617"/>
                    <a:pt x="4727" y="6270"/>
                    <a:pt x="4727" y="5829"/>
                  </a:cubicBezTo>
                  <a:cubicBezTo>
                    <a:pt x="4727" y="4884"/>
                    <a:pt x="3971" y="4159"/>
                    <a:pt x="3025" y="4159"/>
                  </a:cubicBezTo>
                  <a:cubicBezTo>
                    <a:pt x="2080" y="4159"/>
                    <a:pt x="1356" y="4884"/>
                    <a:pt x="1356" y="5829"/>
                  </a:cubicBezTo>
                  <a:cubicBezTo>
                    <a:pt x="1356" y="6270"/>
                    <a:pt x="1513" y="6680"/>
                    <a:pt x="1765" y="6932"/>
                  </a:cubicBezTo>
                  <a:cubicBezTo>
                    <a:pt x="757" y="7215"/>
                    <a:pt x="1" y="8129"/>
                    <a:pt x="1" y="9263"/>
                  </a:cubicBezTo>
                  <a:lnTo>
                    <a:pt x="1" y="9925"/>
                  </a:lnTo>
                  <a:cubicBezTo>
                    <a:pt x="1" y="10145"/>
                    <a:pt x="158" y="10303"/>
                    <a:pt x="348" y="10303"/>
                  </a:cubicBezTo>
                  <a:lnTo>
                    <a:pt x="11343" y="10303"/>
                  </a:lnTo>
                  <a:cubicBezTo>
                    <a:pt x="11532" y="10303"/>
                    <a:pt x="11689" y="10145"/>
                    <a:pt x="11689" y="9925"/>
                  </a:cubicBezTo>
                  <a:lnTo>
                    <a:pt x="11689" y="9263"/>
                  </a:lnTo>
                  <a:cubicBezTo>
                    <a:pt x="11689" y="8160"/>
                    <a:pt x="10965" y="7215"/>
                    <a:pt x="9925" y="6932"/>
                  </a:cubicBezTo>
                  <a:cubicBezTo>
                    <a:pt x="10209" y="6617"/>
                    <a:pt x="10366" y="6270"/>
                    <a:pt x="10366" y="5829"/>
                  </a:cubicBezTo>
                  <a:cubicBezTo>
                    <a:pt x="10366" y="5010"/>
                    <a:pt x="9767" y="4317"/>
                    <a:pt x="8980" y="4159"/>
                  </a:cubicBezTo>
                  <a:lnTo>
                    <a:pt x="8980" y="3435"/>
                  </a:lnTo>
                  <a:lnTo>
                    <a:pt x="10555" y="3435"/>
                  </a:lnTo>
                  <a:cubicBezTo>
                    <a:pt x="11122" y="3435"/>
                    <a:pt x="11595" y="2962"/>
                    <a:pt x="11595" y="2395"/>
                  </a:cubicBezTo>
                  <a:lnTo>
                    <a:pt x="11595" y="1040"/>
                  </a:lnTo>
                  <a:cubicBezTo>
                    <a:pt x="11595" y="473"/>
                    <a:pt x="11122" y="1"/>
                    <a:pt x="1055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26" name="Google Shape;5126;p65"/>
          <p:cNvGrpSpPr/>
          <p:nvPr/>
        </p:nvGrpSpPr>
        <p:grpSpPr>
          <a:xfrm>
            <a:off x="3347631" y="2900706"/>
            <a:ext cx="261082" cy="258312"/>
            <a:chOff x="-1182750" y="3962900"/>
            <a:chExt cx="294575" cy="291450"/>
          </a:xfrm>
        </p:grpSpPr>
        <p:sp>
          <p:nvSpPr>
            <p:cNvPr id="5127" name="Google Shape;5127;p65"/>
            <p:cNvSpPr/>
            <p:nvPr/>
          </p:nvSpPr>
          <p:spPr>
            <a:xfrm>
              <a:off x="-1078000" y="4030650"/>
              <a:ext cx="17350" cy="17350"/>
            </a:xfrm>
            <a:custGeom>
              <a:rect b="b" l="l" r="r" t="t"/>
              <a:pathLst>
                <a:path extrusionOk="0" h="694" w="694">
                  <a:moveTo>
                    <a:pt x="347" y="0"/>
                  </a:moveTo>
                  <a:cubicBezTo>
                    <a:pt x="158" y="0"/>
                    <a:pt x="0" y="158"/>
                    <a:pt x="0" y="347"/>
                  </a:cubicBezTo>
                  <a:cubicBezTo>
                    <a:pt x="0" y="536"/>
                    <a:pt x="158" y="694"/>
                    <a:pt x="347" y="694"/>
                  </a:cubicBezTo>
                  <a:cubicBezTo>
                    <a:pt x="536" y="694"/>
                    <a:pt x="693" y="536"/>
                    <a:pt x="693" y="347"/>
                  </a:cubicBezTo>
                  <a:cubicBezTo>
                    <a:pt x="693" y="158"/>
                    <a:pt x="536"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8" name="Google Shape;5128;p65"/>
            <p:cNvSpPr/>
            <p:nvPr/>
          </p:nvSpPr>
          <p:spPr>
            <a:xfrm>
              <a:off x="-1129200" y="4099950"/>
              <a:ext cx="17350" cy="17350"/>
            </a:xfrm>
            <a:custGeom>
              <a:rect b="b" l="l" r="r" t="t"/>
              <a:pathLst>
                <a:path extrusionOk="0" h="694" w="694">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9" name="Google Shape;5129;p65"/>
            <p:cNvSpPr/>
            <p:nvPr/>
          </p:nvSpPr>
          <p:spPr>
            <a:xfrm>
              <a:off x="-1009475" y="4081850"/>
              <a:ext cx="18125" cy="17350"/>
            </a:xfrm>
            <a:custGeom>
              <a:rect b="b" l="l" r="r" t="t"/>
              <a:pathLst>
                <a:path extrusionOk="0" h="694" w="725">
                  <a:moveTo>
                    <a:pt x="347" y="0"/>
                  </a:moveTo>
                  <a:cubicBezTo>
                    <a:pt x="158" y="0"/>
                    <a:pt x="0" y="158"/>
                    <a:pt x="0" y="347"/>
                  </a:cubicBezTo>
                  <a:cubicBezTo>
                    <a:pt x="0" y="536"/>
                    <a:pt x="158" y="693"/>
                    <a:pt x="347" y="693"/>
                  </a:cubicBezTo>
                  <a:cubicBezTo>
                    <a:pt x="567" y="693"/>
                    <a:pt x="725" y="536"/>
                    <a:pt x="725" y="347"/>
                  </a:cubicBezTo>
                  <a:cubicBezTo>
                    <a:pt x="725" y="158"/>
                    <a:pt x="567"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0" name="Google Shape;5130;p65"/>
            <p:cNvSpPr/>
            <p:nvPr/>
          </p:nvSpPr>
          <p:spPr>
            <a:xfrm>
              <a:off x="-1182750" y="4168475"/>
              <a:ext cx="292225" cy="34675"/>
            </a:xfrm>
            <a:custGeom>
              <a:rect b="b" l="l" r="r" t="t"/>
              <a:pathLst>
                <a:path extrusionOk="0" h="1387" w="11689">
                  <a:moveTo>
                    <a:pt x="0" y="1"/>
                  </a:moveTo>
                  <a:lnTo>
                    <a:pt x="0" y="347"/>
                  </a:lnTo>
                  <a:lnTo>
                    <a:pt x="63" y="347"/>
                  </a:lnTo>
                  <a:cubicBezTo>
                    <a:pt x="63" y="914"/>
                    <a:pt x="504" y="1387"/>
                    <a:pt x="1071" y="1387"/>
                  </a:cubicBezTo>
                  <a:lnTo>
                    <a:pt x="10680" y="1387"/>
                  </a:lnTo>
                  <a:cubicBezTo>
                    <a:pt x="11247" y="1387"/>
                    <a:pt x="11688" y="914"/>
                    <a:pt x="11688" y="347"/>
                  </a:cubicBezTo>
                  <a:lnTo>
                    <a:pt x="1168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1" name="Google Shape;5131;p65"/>
            <p:cNvSpPr/>
            <p:nvPr/>
          </p:nvSpPr>
          <p:spPr>
            <a:xfrm>
              <a:off x="-1117400" y="4220475"/>
              <a:ext cx="161500" cy="33875"/>
            </a:xfrm>
            <a:custGeom>
              <a:rect b="b" l="l" r="r" t="t"/>
              <a:pathLst>
                <a:path extrusionOk="0" h="1355" w="6460">
                  <a:moveTo>
                    <a:pt x="1513" y="0"/>
                  </a:moveTo>
                  <a:lnTo>
                    <a:pt x="1356" y="693"/>
                  </a:lnTo>
                  <a:lnTo>
                    <a:pt x="474" y="693"/>
                  </a:lnTo>
                  <a:cubicBezTo>
                    <a:pt x="32" y="693"/>
                    <a:pt x="1" y="1355"/>
                    <a:pt x="474" y="1355"/>
                  </a:cubicBezTo>
                  <a:lnTo>
                    <a:pt x="5924" y="1355"/>
                  </a:lnTo>
                  <a:cubicBezTo>
                    <a:pt x="6459" y="1355"/>
                    <a:pt x="6459" y="693"/>
                    <a:pt x="5987" y="693"/>
                  </a:cubicBezTo>
                  <a:lnTo>
                    <a:pt x="5073" y="693"/>
                  </a:lnTo>
                  <a:lnTo>
                    <a:pt x="491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2" name="Google Shape;5132;p65"/>
            <p:cNvSpPr/>
            <p:nvPr/>
          </p:nvSpPr>
          <p:spPr>
            <a:xfrm>
              <a:off x="-958300" y="4014100"/>
              <a:ext cx="18150" cy="17350"/>
            </a:xfrm>
            <a:custGeom>
              <a:rect b="b" l="l" r="r" t="t"/>
              <a:pathLst>
                <a:path extrusionOk="0" h="694" w="726">
                  <a:moveTo>
                    <a:pt x="348" y="1"/>
                  </a:moveTo>
                  <a:cubicBezTo>
                    <a:pt x="158" y="1"/>
                    <a:pt x="1" y="158"/>
                    <a:pt x="1" y="347"/>
                  </a:cubicBezTo>
                  <a:cubicBezTo>
                    <a:pt x="1" y="536"/>
                    <a:pt x="158" y="694"/>
                    <a:pt x="348" y="694"/>
                  </a:cubicBezTo>
                  <a:cubicBezTo>
                    <a:pt x="568" y="694"/>
                    <a:pt x="726" y="536"/>
                    <a:pt x="726" y="347"/>
                  </a:cubicBezTo>
                  <a:cubicBezTo>
                    <a:pt x="726" y="158"/>
                    <a:pt x="568" y="1"/>
                    <a:pt x="34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3" name="Google Shape;5133;p65"/>
            <p:cNvSpPr/>
            <p:nvPr/>
          </p:nvSpPr>
          <p:spPr>
            <a:xfrm>
              <a:off x="-1180400" y="3962900"/>
              <a:ext cx="292225" cy="188275"/>
            </a:xfrm>
            <a:custGeom>
              <a:rect b="b" l="l" r="r" t="t"/>
              <a:pathLst>
                <a:path extrusionOk="0" h="7531" w="11689">
                  <a:moveTo>
                    <a:pt x="9232" y="1324"/>
                  </a:moveTo>
                  <a:cubicBezTo>
                    <a:pt x="9799" y="1324"/>
                    <a:pt x="10271" y="1797"/>
                    <a:pt x="10271" y="2364"/>
                  </a:cubicBezTo>
                  <a:cubicBezTo>
                    <a:pt x="10271" y="2922"/>
                    <a:pt x="9822" y="3391"/>
                    <a:pt x="9247" y="3391"/>
                  </a:cubicBezTo>
                  <a:cubicBezTo>
                    <a:pt x="9140" y="3391"/>
                    <a:pt x="9029" y="3375"/>
                    <a:pt x="8916" y="3341"/>
                  </a:cubicBezTo>
                  <a:lnTo>
                    <a:pt x="8034" y="4538"/>
                  </a:lnTo>
                  <a:cubicBezTo>
                    <a:pt x="8507" y="5199"/>
                    <a:pt x="7971" y="6144"/>
                    <a:pt x="7152" y="6144"/>
                  </a:cubicBezTo>
                  <a:cubicBezTo>
                    <a:pt x="6491" y="6144"/>
                    <a:pt x="5987" y="5514"/>
                    <a:pt x="6176" y="4790"/>
                  </a:cubicBezTo>
                  <a:lnTo>
                    <a:pt x="4978" y="3908"/>
                  </a:lnTo>
                  <a:cubicBezTo>
                    <a:pt x="4839" y="4007"/>
                    <a:pt x="4661" y="4069"/>
                    <a:pt x="4470" y="4069"/>
                  </a:cubicBezTo>
                  <a:cubicBezTo>
                    <a:pt x="4359" y="4069"/>
                    <a:pt x="4243" y="4048"/>
                    <a:pt x="4128" y="4002"/>
                  </a:cubicBezTo>
                  <a:lnTo>
                    <a:pt x="3214" y="5199"/>
                  </a:lnTo>
                  <a:cubicBezTo>
                    <a:pt x="3340" y="5357"/>
                    <a:pt x="3372" y="5546"/>
                    <a:pt x="3372" y="5735"/>
                  </a:cubicBezTo>
                  <a:cubicBezTo>
                    <a:pt x="3372" y="6302"/>
                    <a:pt x="2899" y="6775"/>
                    <a:pt x="2363" y="6775"/>
                  </a:cubicBezTo>
                  <a:cubicBezTo>
                    <a:pt x="1796" y="6775"/>
                    <a:pt x="1324" y="6302"/>
                    <a:pt x="1324" y="5735"/>
                  </a:cubicBezTo>
                  <a:cubicBezTo>
                    <a:pt x="1324" y="5199"/>
                    <a:pt x="1796" y="4727"/>
                    <a:pt x="2363" y="4727"/>
                  </a:cubicBezTo>
                  <a:cubicBezTo>
                    <a:pt x="2489" y="4727"/>
                    <a:pt x="2552" y="4758"/>
                    <a:pt x="2678" y="4758"/>
                  </a:cubicBezTo>
                  <a:lnTo>
                    <a:pt x="3592" y="3593"/>
                  </a:lnTo>
                  <a:cubicBezTo>
                    <a:pt x="3120" y="2899"/>
                    <a:pt x="3624" y="1954"/>
                    <a:pt x="4443" y="1954"/>
                  </a:cubicBezTo>
                  <a:cubicBezTo>
                    <a:pt x="5104" y="1954"/>
                    <a:pt x="5640" y="2584"/>
                    <a:pt x="5419" y="3309"/>
                  </a:cubicBezTo>
                  <a:lnTo>
                    <a:pt x="6617" y="4223"/>
                  </a:lnTo>
                  <a:cubicBezTo>
                    <a:pt x="6766" y="4116"/>
                    <a:pt x="6959" y="4038"/>
                    <a:pt x="7165" y="4038"/>
                  </a:cubicBezTo>
                  <a:cubicBezTo>
                    <a:pt x="7264" y="4038"/>
                    <a:pt x="7365" y="4056"/>
                    <a:pt x="7467" y="4097"/>
                  </a:cubicBezTo>
                  <a:lnTo>
                    <a:pt x="8381" y="2899"/>
                  </a:lnTo>
                  <a:cubicBezTo>
                    <a:pt x="8255" y="2742"/>
                    <a:pt x="8223" y="2553"/>
                    <a:pt x="8223" y="2364"/>
                  </a:cubicBezTo>
                  <a:cubicBezTo>
                    <a:pt x="8223" y="1797"/>
                    <a:pt x="8696" y="1324"/>
                    <a:pt x="9232" y="1324"/>
                  </a:cubicBezTo>
                  <a:close/>
                  <a:moveTo>
                    <a:pt x="1009" y="1"/>
                  </a:moveTo>
                  <a:cubicBezTo>
                    <a:pt x="473" y="1"/>
                    <a:pt x="1" y="474"/>
                    <a:pt x="1" y="1009"/>
                  </a:cubicBezTo>
                  <a:lnTo>
                    <a:pt x="1" y="7531"/>
                  </a:lnTo>
                  <a:lnTo>
                    <a:pt x="11689" y="7531"/>
                  </a:lnTo>
                  <a:lnTo>
                    <a:pt x="11689" y="1009"/>
                  </a:lnTo>
                  <a:cubicBezTo>
                    <a:pt x="11657" y="411"/>
                    <a:pt x="11185" y="1"/>
                    <a:pt x="1061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34" name="Google Shape;5134;p65"/>
          <p:cNvGrpSpPr/>
          <p:nvPr/>
        </p:nvGrpSpPr>
        <p:grpSpPr>
          <a:xfrm>
            <a:off x="5522389" y="2888625"/>
            <a:ext cx="285526" cy="282473"/>
            <a:chOff x="-5611575" y="3272950"/>
            <a:chExt cx="294600" cy="291450"/>
          </a:xfrm>
        </p:grpSpPr>
        <p:sp>
          <p:nvSpPr>
            <p:cNvPr id="5135" name="Google Shape;5135;p65"/>
            <p:cNvSpPr/>
            <p:nvPr/>
          </p:nvSpPr>
          <p:spPr>
            <a:xfrm>
              <a:off x="-5594250" y="3273750"/>
              <a:ext cx="85875" cy="84300"/>
            </a:xfrm>
            <a:custGeom>
              <a:rect b="b" l="l" r="r" t="t"/>
              <a:pathLst>
                <a:path extrusionOk="0" h="3372" w="3435">
                  <a:moveTo>
                    <a:pt x="1734" y="0"/>
                  </a:moveTo>
                  <a:cubicBezTo>
                    <a:pt x="788" y="0"/>
                    <a:pt x="32" y="756"/>
                    <a:pt x="32" y="1702"/>
                  </a:cubicBezTo>
                  <a:cubicBezTo>
                    <a:pt x="1" y="2678"/>
                    <a:pt x="820" y="3371"/>
                    <a:pt x="1702" y="3371"/>
                  </a:cubicBezTo>
                  <a:cubicBezTo>
                    <a:pt x="2269" y="3371"/>
                    <a:pt x="2899" y="3025"/>
                    <a:pt x="3214" y="2426"/>
                  </a:cubicBezTo>
                  <a:cubicBezTo>
                    <a:pt x="3340" y="2206"/>
                    <a:pt x="3435" y="1922"/>
                    <a:pt x="3435" y="1702"/>
                  </a:cubicBezTo>
                  <a:cubicBezTo>
                    <a:pt x="3435" y="756"/>
                    <a:pt x="2679" y="0"/>
                    <a:pt x="173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6" name="Google Shape;5136;p65"/>
            <p:cNvSpPr/>
            <p:nvPr/>
          </p:nvSpPr>
          <p:spPr>
            <a:xfrm>
              <a:off x="-5457200" y="3324950"/>
              <a:ext cx="67775" cy="67750"/>
            </a:xfrm>
            <a:custGeom>
              <a:rect b="b" l="l" r="r" t="t"/>
              <a:pathLst>
                <a:path extrusionOk="0" h="2710" w="2711">
                  <a:moveTo>
                    <a:pt x="1009" y="0"/>
                  </a:moveTo>
                  <a:cubicBezTo>
                    <a:pt x="410" y="158"/>
                    <a:pt x="1" y="662"/>
                    <a:pt x="1" y="1323"/>
                  </a:cubicBezTo>
                  <a:cubicBezTo>
                    <a:pt x="1" y="2079"/>
                    <a:pt x="631" y="2710"/>
                    <a:pt x="1355" y="2710"/>
                  </a:cubicBezTo>
                  <a:cubicBezTo>
                    <a:pt x="1985" y="2710"/>
                    <a:pt x="2553" y="2268"/>
                    <a:pt x="2710" y="1701"/>
                  </a:cubicBezTo>
                  <a:lnTo>
                    <a:pt x="1355" y="1701"/>
                  </a:lnTo>
                  <a:cubicBezTo>
                    <a:pt x="1166" y="1701"/>
                    <a:pt x="1009" y="1544"/>
                    <a:pt x="1009" y="1323"/>
                  </a:cubicBezTo>
                  <a:lnTo>
                    <a:pt x="100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7" name="Google Shape;5137;p65"/>
            <p:cNvSpPr/>
            <p:nvPr/>
          </p:nvSpPr>
          <p:spPr>
            <a:xfrm>
              <a:off x="-5415450" y="3325725"/>
              <a:ext cx="25225" cy="24450"/>
            </a:xfrm>
            <a:custGeom>
              <a:rect b="b" l="l" r="r" t="t"/>
              <a:pathLst>
                <a:path extrusionOk="0" h="978" w="1009">
                  <a:moveTo>
                    <a:pt x="0" y="1"/>
                  </a:moveTo>
                  <a:lnTo>
                    <a:pt x="0" y="977"/>
                  </a:lnTo>
                  <a:lnTo>
                    <a:pt x="1009" y="977"/>
                  </a:lnTo>
                  <a:cubicBezTo>
                    <a:pt x="883" y="473"/>
                    <a:pt x="473" y="127"/>
                    <a:pt x="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8" name="Google Shape;5138;p65"/>
            <p:cNvSpPr/>
            <p:nvPr/>
          </p:nvSpPr>
          <p:spPr>
            <a:xfrm>
              <a:off x="-5611575" y="3359600"/>
              <a:ext cx="118950" cy="204800"/>
            </a:xfrm>
            <a:custGeom>
              <a:rect b="b" l="l" r="r" t="t"/>
              <a:pathLst>
                <a:path extrusionOk="0" h="8192" w="4758">
                  <a:moveTo>
                    <a:pt x="694" y="0"/>
                  </a:moveTo>
                  <a:cubicBezTo>
                    <a:pt x="253" y="410"/>
                    <a:pt x="1" y="1008"/>
                    <a:pt x="1" y="1670"/>
                  </a:cubicBezTo>
                  <a:lnTo>
                    <a:pt x="1" y="3718"/>
                  </a:lnTo>
                  <a:cubicBezTo>
                    <a:pt x="1" y="4159"/>
                    <a:pt x="253" y="4569"/>
                    <a:pt x="662" y="4726"/>
                  </a:cubicBezTo>
                  <a:lnTo>
                    <a:pt x="662" y="7152"/>
                  </a:lnTo>
                  <a:cubicBezTo>
                    <a:pt x="662" y="7687"/>
                    <a:pt x="1135" y="8192"/>
                    <a:pt x="1670" y="8192"/>
                  </a:cubicBezTo>
                  <a:lnTo>
                    <a:pt x="3057" y="8192"/>
                  </a:lnTo>
                  <a:cubicBezTo>
                    <a:pt x="3624" y="8192"/>
                    <a:pt x="4096" y="7719"/>
                    <a:pt x="4096" y="7152"/>
                  </a:cubicBezTo>
                  <a:lnTo>
                    <a:pt x="4096" y="4726"/>
                  </a:lnTo>
                  <a:cubicBezTo>
                    <a:pt x="4474" y="4569"/>
                    <a:pt x="4758" y="4190"/>
                    <a:pt x="4758" y="3718"/>
                  </a:cubicBezTo>
                  <a:lnTo>
                    <a:pt x="4758" y="1670"/>
                  </a:lnTo>
                  <a:cubicBezTo>
                    <a:pt x="4758" y="1008"/>
                    <a:pt x="4474" y="410"/>
                    <a:pt x="4033" y="0"/>
                  </a:cubicBezTo>
                  <a:cubicBezTo>
                    <a:pt x="3718" y="347"/>
                    <a:pt x="3246" y="567"/>
                    <a:pt x="2742" y="662"/>
                  </a:cubicBezTo>
                  <a:lnTo>
                    <a:pt x="2742" y="2395"/>
                  </a:lnTo>
                  <a:cubicBezTo>
                    <a:pt x="2742" y="2584"/>
                    <a:pt x="2584" y="2741"/>
                    <a:pt x="2395" y="2741"/>
                  </a:cubicBezTo>
                  <a:cubicBezTo>
                    <a:pt x="2175" y="2741"/>
                    <a:pt x="2017" y="2584"/>
                    <a:pt x="2017" y="2395"/>
                  </a:cubicBezTo>
                  <a:lnTo>
                    <a:pt x="2017" y="662"/>
                  </a:lnTo>
                  <a:cubicBezTo>
                    <a:pt x="1513" y="567"/>
                    <a:pt x="1040" y="347"/>
                    <a:pt x="69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9" name="Google Shape;5139;p65"/>
            <p:cNvSpPr/>
            <p:nvPr/>
          </p:nvSpPr>
          <p:spPr>
            <a:xfrm>
              <a:off x="-5510750" y="3272950"/>
              <a:ext cx="193775" cy="187475"/>
            </a:xfrm>
            <a:custGeom>
              <a:rect b="b" l="l" r="r" t="t"/>
              <a:pathLst>
                <a:path extrusionOk="0" h="7499" w="7751">
                  <a:moveTo>
                    <a:pt x="3497" y="1355"/>
                  </a:moveTo>
                  <a:cubicBezTo>
                    <a:pt x="4663" y="1355"/>
                    <a:pt x="5577" y="2269"/>
                    <a:pt x="5577" y="3403"/>
                  </a:cubicBezTo>
                  <a:cubicBezTo>
                    <a:pt x="5577" y="4569"/>
                    <a:pt x="4600" y="5451"/>
                    <a:pt x="3497" y="5451"/>
                  </a:cubicBezTo>
                  <a:cubicBezTo>
                    <a:pt x="2363" y="5451"/>
                    <a:pt x="1450" y="4569"/>
                    <a:pt x="1450" y="3403"/>
                  </a:cubicBezTo>
                  <a:cubicBezTo>
                    <a:pt x="1450" y="2269"/>
                    <a:pt x="2363" y="1355"/>
                    <a:pt x="3497" y="1355"/>
                  </a:cubicBezTo>
                  <a:close/>
                  <a:moveTo>
                    <a:pt x="0" y="1"/>
                  </a:moveTo>
                  <a:cubicBezTo>
                    <a:pt x="441" y="410"/>
                    <a:pt x="725" y="1009"/>
                    <a:pt x="725" y="1671"/>
                  </a:cubicBezTo>
                  <a:cubicBezTo>
                    <a:pt x="725" y="2112"/>
                    <a:pt x="599" y="2521"/>
                    <a:pt x="410" y="2868"/>
                  </a:cubicBezTo>
                  <a:cubicBezTo>
                    <a:pt x="1040" y="3403"/>
                    <a:pt x="1387" y="4191"/>
                    <a:pt x="1387" y="5105"/>
                  </a:cubicBezTo>
                  <a:lnTo>
                    <a:pt x="1387" y="7152"/>
                  </a:lnTo>
                  <a:cubicBezTo>
                    <a:pt x="1387" y="7278"/>
                    <a:pt x="1387" y="7404"/>
                    <a:pt x="1355" y="7499"/>
                  </a:cubicBezTo>
                  <a:lnTo>
                    <a:pt x="5829" y="7499"/>
                  </a:lnTo>
                  <a:cubicBezTo>
                    <a:pt x="6396" y="7499"/>
                    <a:pt x="6900" y="7026"/>
                    <a:pt x="6900" y="6491"/>
                  </a:cubicBezTo>
                  <a:lnTo>
                    <a:pt x="6900" y="694"/>
                  </a:lnTo>
                  <a:lnTo>
                    <a:pt x="7246" y="694"/>
                  </a:lnTo>
                  <a:cubicBezTo>
                    <a:pt x="7751" y="694"/>
                    <a:pt x="7751" y="1"/>
                    <a:pt x="72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40" name="Google Shape;5140;p65"/>
          <p:cNvGrpSpPr/>
          <p:nvPr/>
        </p:nvGrpSpPr>
        <p:grpSpPr>
          <a:xfrm>
            <a:off x="6852186" y="2031814"/>
            <a:ext cx="248878" cy="245686"/>
            <a:chOff x="-5613150" y="3632900"/>
            <a:chExt cx="294600" cy="290650"/>
          </a:xfrm>
        </p:grpSpPr>
        <p:sp>
          <p:nvSpPr>
            <p:cNvPr id="5141" name="Google Shape;5141;p65"/>
            <p:cNvSpPr/>
            <p:nvPr/>
          </p:nvSpPr>
          <p:spPr>
            <a:xfrm>
              <a:off x="-5440825" y="3708275"/>
              <a:ext cx="49550" cy="41450"/>
            </a:xfrm>
            <a:custGeom>
              <a:rect b="b" l="l" r="r" t="t"/>
              <a:pathLst>
                <a:path extrusionOk="0" h="1658" w="1982">
                  <a:moveTo>
                    <a:pt x="522" y="1"/>
                  </a:moveTo>
                  <a:cubicBezTo>
                    <a:pt x="249" y="1"/>
                    <a:pt x="1" y="335"/>
                    <a:pt x="291" y="577"/>
                  </a:cubicBezTo>
                  <a:lnTo>
                    <a:pt x="1267" y="1554"/>
                  </a:lnTo>
                  <a:cubicBezTo>
                    <a:pt x="1341" y="1627"/>
                    <a:pt x="1422" y="1658"/>
                    <a:pt x="1501" y="1658"/>
                  </a:cubicBezTo>
                  <a:cubicBezTo>
                    <a:pt x="1760" y="1658"/>
                    <a:pt x="1982" y="1323"/>
                    <a:pt x="1740" y="1081"/>
                  </a:cubicBezTo>
                  <a:lnTo>
                    <a:pt x="763" y="104"/>
                  </a:lnTo>
                  <a:cubicBezTo>
                    <a:pt x="690" y="31"/>
                    <a:pt x="605" y="1"/>
                    <a:pt x="52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2" name="Google Shape;5142;p65"/>
            <p:cNvSpPr/>
            <p:nvPr/>
          </p:nvSpPr>
          <p:spPr>
            <a:xfrm>
              <a:off x="-5613150" y="3632900"/>
              <a:ext cx="294600" cy="290650"/>
            </a:xfrm>
            <a:custGeom>
              <a:rect b="b" l="l" r="r" t="t"/>
              <a:pathLst>
                <a:path extrusionOk="0" h="11626" w="11784">
                  <a:moveTo>
                    <a:pt x="7444" y="2281"/>
                  </a:moveTo>
                  <a:cubicBezTo>
                    <a:pt x="7676" y="2281"/>
                    <a:pt x="7915" y="2370"/>
                    <a:pt x="8129" y="2584"/>
                  </a:cubicBezTo>
                  <a:lnTo>
                    <a:pt x="9106" y="3592"/>
                  </a:lnTo>
                  <a:cubicBezTo>
                    <a:pt x="9736" y="4254"/>
                    <a:pt x="9263" y="5356"/>
                    <a:pt x="8349" y="5356"/>
                  </a:cubicBezTo>
                  <a:cubicBezTo>
                    <a:pt x="8066" y="5356"/>
                    <a:pt x="7814" y="5230"/>
                    <a:pt x="7656" y="5041"/>
                  </a:cubicBezTo>
                  <a:lnTo>
                    <a:pt x="6648" y="4065"/>
                  </a:lnTo>
                  <a:cubicBezTo>
                    <a:pt x="5941" y="3333"/>
                    <a:pt x="6649" y="2281"/>
                    <a:pt x="7444" y="2281"/>
                  </a:cubicBezTo>
                  <a:close/>
                  <a:moveTo>
                    <a:pt x="5495" y="3992"/>
                  </a:moveTo>
                  <a:cubicBezTo>
                    <a:pt x="5754" y="3992"/>
                    <a:pt x="5976" y="4327"/>
                    <a:pt x="5735" y="4569"/>
                  </a:cubicBezTo>
                  <a:lnTo>
                    <a:pt x="5262" y="5041"/>
                  </a:lnTo>
                  <a:cubicBezTo>
                    <a:pt x="4978" y="5325"/>
                    <a:pt x="5262" y="5514"/>
                    <a:pt x="5483" y="5734"/>
                  </a:cubicBezTo>
                  <a:lnTo>
                    <a:pt x="6207" y="5041"/>
                  </a:lnTo>
                  <a:cubicBezTo>
                    <a:pt x="6280" y="4968"/>
                    <a:pt x="6362" y="4937"/>
                    <a:pt x="6440" y="4937"/>
                  </a:cubicBezTo>
                  <a:cubicBezTo>
                    <a:pt x="6699" y="4937"/>
                    <a:pt x="6922" y="5272"/>
                    <a:pt x="6680" y="5514"/>
                  </a:cubicBezTo>
                  <a:lnTo>
                    <a:pt x="5955" y="6207"/>
                  </a:lnTo>
                  <a:cubicBezTo>
                    <a:pt x="6132" y="6384"/>
                    <a:pt x="6294" y="6577"/>
                    <a:pt x="6462" y="6577"/>
                  </a:cubicBezTo>
                  <a:cubicBezTo>
                    <a:pt x="6533" y="6577"/>
                    <a:pt x="6605" y="6543"/>
                    <a:pt x="6680" y="6459"/>
                  </a:cubicBezTo>
                  <a:lnTo>
                    <a:pt x="7152" y="5986"/>
                  </a:lnTo>
                  <a:cubicBezTo>
                    <a:pt x="7213" y="5926"/>
                    <a:pt x="7285" y="5900"/>
                    <a:pt x="7358" y="5900"/>
                  </a:cubicBezTo>
                  <a:cubicBezTo>
                    <a:pt x="7626" y="5900"/>
                    <a:pt x="7904" y="6250"/>
                    <a:pt x="7656" y="6522"/>
                  </a:cubicBezTo>
                  <a:lnTo>
                    <a:pt x="7184" y="6995"/>
                  </a:lnTo>
                  <a:cubicBezTo>
                    <a:pt x="6963" y="7215"/>
                    <a:pt x="6743" y="7310"/>
                    <a:pt x="6459" y="7310"/>
                  </a:cubicBezTo>
                  <a:cubicBezTo>
                    <a:pt x="6176" y="7310"/>
                    <a:pt x="5924" y="7215"/>
                    <a:pt x="5766" y="6995"/>
                  </a:cubicBezTo>
                  <a:lnTo>
                    <a:pt x="4789" y="6018"/>
                  </a:lnTo>
                  <a:cubicBezTo>
                    <a:pt x="4380" y="5640"/>
                    <a:pt x="4380" y="4947"/>
                    <a:pt x="4789" y="4569"/>
                  </a:cubicBezTo>
                  <a:lnTo>
                    <a:pt x="5262" y="4096"/>
                  </a:lnTo>
                  <a:cubicBezTo>
                    <a:pt x="5335" y="4023"/>
                    <a:pt x="5417" y="3992"/>
                    <a:pt x="5495" y="3992"/>
                  </a:cubicBezTo>
                  <a:close/>
                  <a:moveTo>
                    <a:pt x="3510" y="5977"/>
                  </a:moveTo>
                  <a:cubicBezTo>
                    <a:pt x="3769" y="5977"/>
                    <a:pt x="3992" y="6312"/>
                    <a:pt x="3750" y="6553"/>
                  </a:cubicBezTo>
                  <a:lnTo>
                    <a:pt x="3277" y="7026"/>
                  </a:lnTo>
                  <a:cubicBezTo>
                    <a:pt x="3035" y="7268"/>
                    <a:pt x="3258" y="7603"/>
                    <a:pt x="3516" y="7603"/>
                  </a:cubicBezTo>
                  <a:cubicBezTo>
                    <a:pt x="3595" y="7603"/>
                    <a:pt x="3677" y="7572"/>
                    <a:pt x="3750" y="7499"/>
                  </a:cubicBezTo>
                  <a:cubicBezTo>
                    <a:pt x="3976" y="7273"/>
                    <a:pt x="4227" y="7178"/>
                    <a:pt x="4467" y="7178"/>
                  </a:cubicBezTo>
                  <a:cubicBezTo>
                    <a:pt x="5267" y="7178"/>
                    <a:pt x="5950" y="8221"/>
                    <a:pt x="5199" y="8948"/>
                  </a:cubicBezTo>
                  <a:lnTo>
                    <a:pt x="4726" y="9420"/>
                  </a:lnTo>
                  <a:cubicBezTo>
                    <a:pt x="4653" y="9494"/>
                    <a:pt x="4571" y="9524"/>
                    <a:pt x="4493" y="9524"/>
                  </a:cubicBezTo>
                  <a:cubicBezTo>
                    <a:pt x="4234" y="9524"/>
                    <a:pt x="4012" y="9190"/>
                    <a:pt x="4254" y="8948"/>
                  </a:cubicBezTo>
                  <a:lnTo>
                    <a:pt x="4726" y="8475"/>
                  </a:lnTo>
                  <a:cubicBezTo>
                    <a:pt x="4968" y="8233"/>
                    <a:pt x="4746" y="7899"/>
                    <a:pt x="4487" y="7899"/>
                  </a:cubicBezTo>
                  <a:cubicBezTo>
                    <a:pt x="4409" y="7899"/>
                    <a:pt x="4327" y="7929"/>
                    <a:pt x="4254" y="8003"/>
                  </a:cubicBezTo>
                  <a:cubicBezTo>
                    <a:pt x="4035" y="8222"/>
                    <a:pt x="3787" y="8314"/>
                    <a:pt x="3547" y="8314"/>
                  </a:cubicBezTo>
                  <a:cubicBezTo>
                    <a:pt x="2754" y="8314"/>
                    <a:pt x="2054" y="7304"/>
                    <a:pt x="2805" y="6553"/>
                  </a:cubicBezTo>
                  <a:lnTo>
                    <a:pt x="3277" y="6081"/>
                  </a:lnTo>
                  <a:cubicBezTo>
                    <a:pt x="3350" y="6008"/>
                    <a:pt x="3432" y="5977"/>
                    <a:pt x="3510" y="5977"/>
                  </a:cubicBezTo>
                  <a:close/>
                  <a:moveTo>
                    <a:pt x="11390" y="0"/>
                  </a:moveTo>
                  <a:cubicBezTo>
                    <a:pt x="11303" y="0"/>
                    <a:pt x="11216" y="32"/>
                    <a:pt x="11153" y="95"/>
                  </a:cubicBezTo>
                  <a:lnTo>
                    <a:pt x="10208" y="1009"/>
                  </a:lnTo>
                  <a:cubicBezTo>
                    <a:pt x="9893" y="820"/>
                    <a:pt x="9547" y="757"/>
                    <a:pt x="9169" y="757"/>
                  </a:cubicBezTo>
                  <a:lnTo>
                    <a:pt x="6396" y="914"/>
                  </a:lnTo>
                  <a:cubicBezTo>
                    <a:pt x="5798" y="946"/>
                    <a:pt x="5230" y="1166"/>
                    <a:pt x="4821" y="1607"/>
                  </a:cubicBezTo>
                  <a:lnTo>
                    <a:pt x="410" y="6018"/>
                  </a:lnTo>
                  <a:cubicBezTo>
                    <a:pt x="1" y="6427"/>
                    <a:pt x="1" y="7089"/>
                    <a:pt x="410" y="7467"/>
                  </a:cubicBezTo>
                  <a:lnTo>
                    <a:pt x="4254" y="11342"/>
                  </a:lnTo>
                  <a:cubicBezTo>
                    <a:pt x="4459" y="11531"/>
                    <a:pt x="4726" y="11626"/>
                    <a:pt x="4990" y="11626"/>
                  </a:cubicBezTo>
                  <a:cubicBezTo>
                    <a:pt x="5254" y="11626"/>
                    <a:pt x="5514" y="11531"/>
                    <a:pt x="5703" y="11342"/>
                  </a:cubicBezTo>
                  <a:cubicBezTo>
                    <a:pt x="9704" y="7373"/>
                    <a:pt x="8854" y="8192"/>
                    <a:pt x="9956" y="7058"/>
                  </a:cubicBezTo>
                  <a:cubicBezTo>
                    <a:pt x="10492" y="6616"/>
                    <a:pt x="10807" y="5986"/>
                    <a:pt x="10838" y="5325"/>
                  </a:cubicBezTo>
                  <a:lnTo>
                    <a:pt x="10996" y="2521"/>
                  </a:lnTo>
                  <a:cubicBezTo>
                    <a:pt x="10996" y="2174"/>
                    <a:pt x="10901" y="1765"/>
                    <a:pt x="10712" y="1481"/>
                  </a:cubicBezTo>
                  <a:lnTo>
                    <a:pt x="11689" y="568"/>
                  </a:lnTo>
                  <a:cubicBezTo>
                    <a:pt x="11784" y="442"/>
                    <a:pt x="11784" y="190"/>
                    <a:pt x="11626" y="95"/>
                  </a:cubicBezTo>
                  <a:cubicBezTo>
                    <a:pt x="11563" y="32"/>
                    <a:pt x="11476" y="0"/>
                    <a:pt x="1139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43" name="Google Shape;5143;p65"/>
          <p:cNvGrpSpPr/>
          <p:nvPr/>
        </p:nvGrpSpPr>
        <p:grpSpPr>
          <a:xfrm>
            <a:off x="2482641" y="2393274"/>
            <a:ext cx="246893" cy="306950"/>
            <a:chOff x="-2310650" y="3525775"/>
            <a:chExt cx="292250" cy="363125"/>
          </a:xfrm>
        </p:grpSpPr>
        <p:sp>
          <p:nvSpPr>
            <p:cNvPr id="5144" name="Google Shape;5144;p65"/>
            <p:cNvSpPr/>
            <p:nvPr/>
          </p:nvSpPr>
          <p:spPr>
            <a:xfrm>
              <a:off x="-2053075" y="3648650"/>
              <a:ext cx="34675" cy="233950"/>
            </a:xfrm>
            <a:custGeom>
              <a:rect b="b" l="l" r="r" t="t"/>
              <a:pathLst>
                <a:path extrusionOk="0" h="9358" w="1387">
                  <a:moveTo>
                    <a:pt x="0" y="1"/>
                  </a:moveTo>
                  <a:lnTo>
                    <a:pt x="0" y="8286"/>
                  </a:lnTo>
                  <a:cubicBezTo>
                    <a:pt x="0" y="8664"/>
                    <a:pt x="158" y="9011"/>
                    <a:pt x="441" y="9263"/>
                  </a:cubicBezTo>
                  <a:cubicBezTo>
                    <a:pt x="504" y="9326"/>
                    <a:pt x="591" y="9358"/>
                    <a:pt x="677" y="9358"/>
                  </a:cubicBezTo>
                  <a:cubicBezTo>
                    <a:pt x="764" y="9358"/>
                    <a:pt x="851" y="9326"/>
                    <a:pt x="914" y="9263"/>
                  </a:cubicBezTo>
                  <a:cubicBezTo>
                    <a:pt x="1197" y="9011"/>
                    <a:pt x="1355" y="8664"/>
                    <a:pt x="1355" y="8286"/>
                  </a:cubicBezTo>
                  <a:lnTo>
                    <a:pt x="1355" y="347"/>
                  </a:lnTo>
                  <a:lnTo>
                    <a:pt x="1386" y="347"/>
                  </a:lnTo>
                  <a:cubicBezTo>
                    <a:pt x="1386" y="158"/>
                    <a:pt x="1229" y="1"/>
                    <a:pt x="104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5" name="Google Shape;5145;p65"/>
            <p:cNvSpPr/>
            <p:nvPr/>
          </p:nvSpPr>
          <p:spPr>
            <a:xfrm>
              <a:off x="-2259450" y="3751825"/>
              <a:ext cx="51225" cy="51225"/>
            </a:xfrm>
            <a:custGeom>
              <a:rect b="b" l="l" r="r" t="t"/>
              <a:pathLst>
                <a:path extrusionOk="0" h="2049" w="2049">
                  <a:moveTo>
                    <a:pt x="1" y="1"/>
                  </a:moveTo>
                  <a:lnTo>
                    <a:pt x="1" y="2049"/>
                  </a:lnTo>
                  <a:lnTo>
                    <a:pt x="2049" y="2049"/>
                  </a:lnTo>
                  <a:lnTo>
                    <a:pt x="204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6" name="Google Shape;5146;p65"/>
            <p:cNvSpPr/>
            <p:nvPr/>
          </p:nvSpPr>
          <p:spPr>
            <a:xfrm>
              <a:off x="-2259450" y="3649450"/>
              <a:ext cx="137075" cy="51200"/>
            </a:xfrm>
            <a:custGeom>
              <a:rect b="b" l="l" r="r" t="t"/>
              <a:pathLst>
                <a:path extrusionOk="0" h="2048" w="5483">
                  <a:moveTo>
                    <a:pt x="1" y="0"/>
                  </a:moveTo>
                  <a:lnTo>
                    <a:pt x="1" y="2048"/>
                  </a:lnTo>
                  <a:lnTo>
                    <a:pt x="5483" y="2048"/>
                  </a:lnTo>
                  <a:lnTo>
                    <a:pt x="548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7" name="Google Shape;5147;p65"/>
            <p:cNvSpPr/>
            <p:nvPr/>
          </p:nvSpPr>
          <p:spPr>
            <a:xfrm>
              <a:off x="-2310650" y="3525775"/>
              <a:ext cx="252075" cy="363125"/>
            </a:xfrm>
            <a:custGeom>
              <a:rect b="b" l="l" r="r" t="t"/>
              <a:pathLst>
                <a:path extrusionOk="0" h="14525" w="10083">
                  <a:moveTo>
                    <a:pt x="7814" y="4222"/>
                  </a:moveTo>
                  <a:cubicBezTo>
                    <a:pt x="8035" y="4222"/>
                    <a:pt x="8192" y="4380"/>
                    <a:pt x="8192" y="4569"/>
                  </a:cubicBezTo>
                  <a:lnTo>
                    <a:pt x="8192" y="7310"/>
                  </a:lnTo>
                  <a:cubicBezTo>
                    <a:pt x="8192" y="7530"/>
                    <a:pt x="8035" y="7657"/>
                    <a:pt x="7814" y="7657"/>
                  </a:cubicBezTo>
                  <a:lnTo>
                    <a:pt x="1671" y="7657"/>
                  </a:lnTo>
                  <a:cubicBezTo>
                    <a:pt x="1482" y="7657"/>
                    <a:pt x="1324" y="7530"/>
                    <a:pt x="1324" y="7310"/>
                  </a:cubicBezTo>
                  <a:lnTo>
                    <a:pt x="1324" y="4569"/>
                  </a:lnTo>
                  <a:cubicBezTo>
                    <a:pt x="1324" y="4380"/>
                    <a:pt x="1482" y="4222"/>
                    <a:pt x="1671" y="4222"/>
                  </a:cubicBezTo>
                  <a:close/>
                  <a:moveTo>
                    <a:pt x="7904" y="8380"/>
                  </a:moveTo>
                  <a:cubicBezTo>
                    <a:pt x="8287" y="8380"/>
                    <a:pt x="8278" y="9043"/>
                    <a:pt x="7877" y="9043"/>
                  </a:cubicBezTo>
                  <a:lnTo>
                    <a:pt x="5829" y="9043"/>
                  </a:lnTo>
                  <a:cubicBezTo>
                    <a:pt x="5388" y="9043"/>
                    <a:pt x="5357" y="8381"/>
                    <a:pt x="5829" y="8381"/>
                  </a:cubicBezTo>
                  <a:lnTo>
                    <a:pt x="7877" y="8381"/>
                  </a:lnTo>
                  <a:cubicBezTo>
                    <a:pt x="7886" y="8380"/>
                    <a:pt x="7895" y="8380"/>
                    <a:pt x="7904" y="8380"/>
                  </a:cubicBezTo>
                  <a:close/>
                  <a:moveTo>
                    <a:pt x="7904" y="9766"/>
                  </a:moveTo>
                  <a:cubicBezTo>
                    <a:pt x="8287" y="9766"/>
                    <a:pt x="8278" y="10429"/>
                    <a:pt x="7877" y="10429"/>
                  </a:cubicBezTo>
                  <a:lnTo>
                    <a:pt x="5829" y="10429"/>
                  </a:lnTo>
                  <a:cubicBezTo>
                    <a:pt x="5388" y="10429"/>
                    <a:pt x="5357" y="9767"/>
                    <a:pt x="5829" y="9767"/>
                  </a:cubicBezTo>
                  <a:lnTo>
                    <a:pt x="7877" y="9767"/>
                  </a:lnTo>
                  <a:cubicBezTo>
                    <a:pt x="7886" y="9767"/>
                    <a:pt x="7895" y="9766"/>
                    <a:pt x="7904" y="9766"/>
                  </a:cubicBezTo>
                  <a:close/>
                  <a:moveTo>
                    <a:pt x="7877" y="11091"/>
                  </a:moveTo>
                  <a:cubicBezTo>
                    <a:pt x="8287" y="11091"/>
                    <a:pt x="8287" y="11784"/>
                    <a:pt x="7877" y="11784"/>
                  </a:cubicBezTo>
                  <a:lnTo>
                    <a:pt x="5829" y="11784"/>
                  </a:lnTo>
                  <a:cubicBezTo>
                    <a:pt x="5388" y="11784"/>
                    <a:pt x="5357" y="11091"/>
                    <a:pt x="5829" y="11091"/>
                  </a:cubicBezTo>
                  <a:close/>
                  <a:moveTo>
                    <a:pt x="4475" y="8350"/>
                  </a:moveTo>
                  <a:cubicBezTo>
                    <a:pt x="4664" y="8350"/>
                    <a:pt x="4821" y="8507"/>
                    <a:pt x="4821" y="8696"/>
                  </a:cubicBezTo>
                  <a:lnTo>
                    <a:pt x="4821" y="11469"/>
                  </a:lnTo>
                  <a:cubicBezTo>
                    <a:pt x="4821" y="11658"/>
                    <a:pt x="4664" y="11815"/>
                    <a:pt x="4475" y="11815"/>
                  </a:cubicBezTo>
                  <a:lnTo>
                    <a:pt x="1734" y="11815"/>
                  </a:lnTo>
                  <a:cubicBezTo>
                    <a:pt x="1513" y="11815"/>
                    <a:pt x="1356" y="11658"/>
                    <a:pt x="1356" y="11469"/>
                  </a:cubicBezTo>
                  <a:lnTo>
                    <a:pt x="1356" y="8696"/>
                  </a:lnTo>
                  <a:cubicBezTo>
                    <a:pt x="1356" y="8507"/>
                    <a:pt x="1513" y="8350"/>
                    <a:pt x="1734" y="8350"/>
                  </a:cubicBezTo>
                  <a:close/>
                  <a:moveTo>
                    <a:pt x="7877" y="12508"/>
                  </a:moveTo>
                  <a:cubicBezTo>
                    <a:pt x="8287" y="12508"/>
                    <a:pt x="8287" y="13170"/>
                    <a:pt x="7877" y="13170"/>
                  </a:cubicBezTo>
                  <a:lnTo>
                    <a:pt x="1734" y="13170"/>
                  </a:lnTo>
                  <a:cubicBezTo>
                    <a:pt x="1293" y="13170"/>
                    <a:pt x="1261" y="12508"/>
                    <a:pt x="1734" y="12508"/>
                  </a:cubicBezTo>
                  <a:close/>
                  <a:moveTo>
                    <a:pt x="348" y="2868"/>
                  </a:moveTo>
                  <a:cubicBezTo>
                    <a:pt x="158" y="2868"/>
                    <a:pt x="1" y="3025"/>
                    <a:pt x="1" y="3214"/>
                  </a:cubicBezTo>
                  <a:lnTo>
                    <a:pt x="1" y="12823"/>
                  </a:lnTo>
                  <a:cubicBezTo>
                    <a:pt x="1" y="13768"/>
                    <a:pt x="726" y="14525"/>
                    <a:pt x="1702" y="14525"/>
                  </a:cubicBezTo>
                  <a:lnTo>
                    <a:pt x="10083" y="14525"/>
                  </a:lnTo>
                  <a:cubicBezTo>
                    <a:pt x="9767" y="14178"/>
                    <a:pt x="9515" y="13705"/>
                    <a:pt x="9515" y="13138"/>
                  </a:cubicBezTo>
                  <a:cubicBezTo>
                    <a:pt x="9547" y="1"/>
                    <a:pt x="9547" y="6333"/>
                    <a:pt x="9547" y="3214"/>
                  </a:cubicBezTo>
                  <a:cubicBezTo>
                    <a:pt x="9547" y="3025"/>
                    <a:pt x="9389" y="2868"/>
                    <a:pt x="9200" y="2868"/>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48" name="Google Shape;5148;p65"/>
          <p:cNvGrpSpPr/>
          <p:nvPr/>
        </p:nvGrpSpPr>
        <p:grpSpPr>
          <a:xfrm>
            <a:off x="4210296" y="2451603"/>
            <a:ext cx="281431" cy="279163"/>
            <a:chOff x="-5613150" y="3991275"/>
            <a:chExt cx="294600" cy="292225"/>
          </a:xfrm>
        </p:grpSpPr>
        <p:sp>
          <p:nvSpPr>
            <p:cNvPr id="5149" name="Google Shape;5149;p65"/>
            <p:cNvSpPr/>
            <p:nvPr/>
          </p:nvSpPr>
          <p:spPr>
            <a:xfrm>
              <a:off x="-5480050" y="4046400"/>
              <a:ext cx="27600" cy="14200"/>
            </a:xfrm>
            <a:custGeom>
              <a:rect b="b" l="l" r="r" t="t"/>
              <a:pathLst>
                <a:path extrusionOk="0" h="568" w="1104">
                  <a:moveTo>
                    <a:pt x="537" y="1"/>
                  </a:moveTo>
                  <a:lnTo>
                    <a:pt x="1" y="568"/>
                  </a:lnTo>
                  <a:lnTo>
                    <a:pt x="1104" y="568"/>
                  </a:lnTo>
                  <a:lnTo>
                    <a:pt x="53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0" name="Google Shape;5150;p65"/>
            <p:cNvSpPr/>
            <p:nvPr/>
          </p:nvSpPr>
          <p:spPr>
            <a:xfrm>
              <a:off x="-5531225" y="4042450"/>
              <a:ext cx="44125" cy="18150"/>
            </a:xfrm>
            <a:custGeom>
              <a:rect b="b" l="l" r="r" t="t"/>
              <a:pathLst>
                <a:path extrusionOk="0" h="726" w="1765">
                  <a:moveTo>
                    <a:pt x="693" y="1"/>
                  </a:moveTo>
                  <a:lnTo>
                    <a:pt x="0" y="726"/>
                  </a:lnTo>
                  <a:lnTo>
                    <a:pt x="1103" y="726"/>
                  </a:lnTo>
                  <a:lnTo>
                    <a:pt x="176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1" name="Google Shape;5151;p65"/>
            <p:cNvSpPr/>
            <p:nvPr/>
          </p:nvSpPr>
          <p:spPr>
            <a:xfrm>
              <a:off x="-5443025" y="4077125"/>
              <a:ext cx="41775" cy="40975"/>
            </a:xfrm>
            <a:custGeom>
              <a:rect b="b" l="l" r="r" t="t"/>
              <a:pathLst>
                <a:path extrusionOk="0" h="1639" w="1671">
                  <a:moveTo>
                    <a:pt x="694" y="0"/>
                  </a:moveTo>
                  <a:lnTo>
                    <a:pt x="1" y="1638"/>
                  </a:lnTo>
                  <a:lnTo>
                    <a:pt x="1" y="1638"/>
                  </a:lnTo>
                  <a:lnTo>
                    <a:pt x="167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2" name="Google Shape;5152;p65"/>
            <p:cNvSpPr/>
            <p:nvPr/>
          </p:nvSpPr>
          <p:spPr>
            <a:xfrm>
              <a:off x="-5487925" y="4077125"/>
              <a:ext cx="43350" cy="54375"/>
            </a:xfrm>
            <a:custGeom>
              <a:rect b="b" l="l" r="r" t="t"/>
              <a:pathLst>
                <a:path extrusionOk="0" h="2175" w="1734">
                  <a:moveTo>
                    <a:pt x="1" y="0"/>
                  </a:moveTo>
                  <a:lnTo>
                    <a:pt x="852" y="2174"/>
                  </a:lnTo>
                  <a:lnTo>
                    <a:pt x="173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3" name="Google Shape;5153;p65"/>
            <p:cNvSpPr/>
            <p:nvPr/>
          </p:nvSpPr>
          <p:spPr>
            <a:xfrm>
              <a:off x="-5445375" y="4042450"/>
              <a:ext cx="44125" cy="18150"/>
            </a:xfrm>
            <a:custGeom>
              <a:rect b="b" l="l" r="r" t="t"/>
              <a:pathLst>
                <a:path extrusionOk="0" h="726" w="1765">
                  <a:moveTo>
                    <a:pt x="0" y="1"/>
                  </a:moveTo>
                  <a:lnTo>
                    <a:pt x="693" y="726"/>
                  </a:lnTo>
                  <a:lnTo>
                    <a:pt x="1764" y="726"/>
                  </a:lnTo>
                  <a:lnTo>
                    <a:pt x="110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4" name="Google Shape;5154;p65"/>
            <p:cNvSpPr/>
            <p:nvPr/>
          </p:nvSpPr>
          <p:spPr>
            <a:xfrm>
              <a:off x="-5531225" y="4077125"/>
              <a:ext cx="41750" cy="40975"/>
            </a:xfrm>
            <a:custGeom>
              <a:rect b="b" l="l" r="r" t="t"/>
              <a:pathLst>
                <a:path extrusionOk="0" h="1639" w="1670">
                  <a:moveTo>
                    <a:pt x="0" y="0"/>
                  </a:moveTo>
                  <a:lnTo>
                    <a:pt x="1670" y="1638"/>
                  </a:lnTo>
                  <a:lnTo>
                    <a:pt x="97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5" name="Google Shape;5155;p65"/>
            <p:cNvSpPr/>
            <p:nvPr/>
          </p:nvSpPr>
          <p:spPr>
            <a:xfrm>
              <a:off x="-5613150" y="4198400"/>
              <a:ext cx="292225" cy="33900"/>
            </a:xfrm>
            <a:custGeom>
              <a:rect b="b" l="l" r="r" t="t"/>
              <a:pathLst>
                <a:path extrusionOk="0" h="1356" w="11689">
                  <a:moveTo>
                    <a:pt x="1" y="1"/>
                  </a:moveTo>
                  <a:lnTo>
                    <a:pt x="1" y="347"/>
                  </a:lnTo>
                  <a:lnTo>
                    <a:pt x="32" y="347"/>
                  </a:lnTo>
                  <a:cubicBezTo>
                    <a:pt x="32" y="883"/>
                    <a:pt x="505" y="1356"/>
                    <a:pt x="1072" y="1356"/>
                  </a:cubicBezTo>
                  <a:lnTo>
                    <a:pt x="10681" y="1356"/>
                  </a:lnTo>
                  <a:cubicBezTo>
                    <a:pt x="11216" y="1356"/>
                    <a:pt x="11689" y="883"/>
                    <a:pt x="11689" y="347"/>
                  </a:cubicBezTo>
                  <a:lnTo>
                    <a:pt x="1168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6" name="Google Shape;5156;p65"/>
            <p:cNvSpPr/>
            <p:nvPr/>
          </p:nvSpPr>
          <p:spPr>
            <a:xfrm>
              <a:off x="-5610775" y="3991275"/>
              <a:ext cx="292225" cy="189050"/>
            </a:xfrm>
            <a:custGeom>
              <a:rect b="b" l="l" r="r" t="t"/>
              <a:pathLst>
                <a:path extrusionOk="0" h="7562" w="11689">
                  <a:moveTo>
                    <a:pt x="7813" y="1386"/>
                  </a:moveTo>
                  <a:cubicBezTo>
                    <a:pt x="7908" y="1386"/>
                    <a:pt x="8034" y="1418"/>
                    <a:pt x="8065" y="1512"/>
                  </a:cubicBezTo>
                  <a:cubicBezTo>
                    <a:pt x="8128" y="1575"/>
                    <a:pt x="9483" y="2867"/>
                    <a:pt x="9515" y="2993"/>
                  </a:cubicBezTo>
                  <a:cubicBezTo>
                    <a:pt x="9578" y="3088"/>
                    <a:pt x="9578" y="3214"/>
                    <a:pt x="9452" y="3340"/>
                  </a:cubicBezTo>
                  <a:lnTo>
                    <a:pt x="6018" y="6774"/>
                  </a:lnTo>
                  <a:cubicBezTo>
                    <a:pt x="5943" y="6848"/>
                    <a:pt x="5862" y="6880"/>
                    <a:pt x="5783" y="6880"/>
                  </a:cubicBezTo>
                  <a:cubicBezTo>
                    <a:pt x="5696" y="6880"/>
                    <a:pt x="5612" y="6840"/>
                    <a:pt x="5545" y="6774"/>
                  </a:cubicBezTo>
                  <a:lnTo>
                    <a:pt x="2111" y="3340"/>
                  </a:lnTo>
                  <a:cubicBezTo>
                    <a:pt x="2001" y="3230"/>
                    <a:pt x="1987" y="2976"/>
                    <a:pt x="2027" y="2976"/>
                  </a:cubicBezTo>
                  <a:cubicBezTo>
                    <a:pt x="2033" y="2976"/>
                    <a:pt x="2040" y="2981"/>
                    <a:pt x="2048" y="2993"/>
                  </a:cubicBezTo>
                  <a:cubicBezTo>
                    <a:pt x="2048" y="2962"/>
                    <a:pt x="2079" y="2930"/>
                    <a:pt x="2111" y="2867"/>
                  </a:cubicBezTo>
                  <a:lnTo>
                    <a:pt x="3497" y="1512"/>
                  </a:lnTo>
                  <a:cubicBezTo>
                    <a:pt x="3560" y="1418"/>
                    <a:pt x="3655" y="1386"/>
                    <a:pt x="3718" y="1386"/>
                  </a:cubicBezTo>
                  <a:close/>
                  <a:moveTo>
                    <a:pt x="1008" y="0"/>
                  </a:moveTo>
                  <a:cubicBezTo>
                    <a:pt x="473" y="0"/>
                    <a:pt x="0" y="473"/>
                    <a:pt x="0" y="1040"/>
                  </a:cubicBezTo>
                  <a:lnTo>
                    <a:pt x="0" y="7561"/>
                  </a:lnTo>
                  <a:lnTo>
                    <a:pt x="11689" y="7561"/>
                  </a:lnTo>
                  <a:lnTo>
                    <a:pt x="11689" y="1040"/>
                  </a:lnTo>
                  <a:cubicBezTo>
                    <a:pt x="11657" y="473"/>
                    <a:pt x="11184" y="0"/>
                    <a:pt x="1061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7" name="Google Shape;5157;p65"/>
            <p:cNvSpPr/>
            <p:nvPr/>
          </p:nvSpPr>
          <p:spPr>
            <a:xfrm>
              <a:off x="-5546975" y="4250400"/>
              <a:ext cx="160700" cy="33100"/>
            </a:xfrm>
            <a:custGeom>
              <a:rect b="b" l="l" r="r" t="t"/>
              <a:pathLst>
                <a:path extrusionOk="0" h="1324" w="6428">
                  <a:moveTo>
                    <a:pt x="1544" y="0"/>
                  </a:moveTo>
                  <a:lnTo>
                    <a:pt x="1386" y="662"/>
                  </a:lnTo>
                  <a:lnTo>
                    <a:pt x="473" y="662"/>
                  </a:lnTo>
                  <a:cubicBezTo>
                    <a:pt x="32" y="662"/>
                    <a:pt x="0" y="1323"/>
                    <a:pt x="473" y="1323"/>
                  </a:cubicBezTo>
                  <a:lnTo>
                    <a:pt x="5955" y="1323"/>
                  </a:lnTo>
                  <a:cubicBezTo>
                    <a:pt x="6427" y="1323"/>
                    <a:pt x="6427" y="662"/>
                    <a:pt x="5986" y="662"/>
                  </a:cubicBezTo>
                  <a:lnTo>
                    <a:pt x="5072" y="662"/>
                  </a:lnTo>
                  <a:lnTo>
                    <a:pt x="491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58" name="Google Shape;5158;p65"/>
          <p:cNvGrpSpPr/>
          <p:nvPr/>
        </p:nvGrpSpPr>
        <p:grpSpPr>
          <a:xfrm>
            <a:off x="5953964" y="2888771"/>
            <a:ext cx="292553" cy="282183"/>
            <a:chOff x="-3768700" y="3253275"/>
            <a:chExt cx="301850" cy="291150"/>
          </a:xfrm>
        </p:grpSpPr>
        <p:sp>
          <p:nvSpPr>
            <p:cNvPr id="5159" name="Google Shape;5159;p65"/>
            <p:cNvSpPr/>
            <p:nvPr/>
          </p:nvSpPr>
          <p:spPr>
            <a:xfrm>
              <a:off x="-3603925" y="3355650"/>
              <a:ext cx="69350" cy="33900"/>
            </a:xfrm>
            <a:custGeom>
              <a:rect b="b" l="l" r="r" t="t"/>
              <a:pathLst>
                <a:path extrusionOk="0" h="1356" w="2774">
                  <a:moveTo>
                    <a:pt x="1040" y="1"/>
                  </a:moveTo>
                  <a:cubicBezTo>
                    <a:pt x="505" y="1"/>
                    <a:pt x="1" y="473"/>
                    <a:pt x="1" y="1009"/>
                  </a:cubicBezTo>
                  <a:lnTo>
                    <a:pt x="1" y="1356"/>
                  </a:lnTo>
                  <a:lnTo>
                    <a:pt x="2773" y="1356"/>
                  </a:lnTo>
                  <a:lnTo>
                    <a:pt x="2773" y="1009"/>
                  </a:lnTo>
                  <a:cubicBezTo>
                    <a:pt x="2742" y="473"/>
                    <a:pt x="2269" y="1"/>
                    <a:pt x="170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0" name="Google Shape;5160;p65"/>
            <p:cNvSpPr/>
            <p:nvPr/>
          </p:nvSpPr>
          <p:spPr>
            <a:xfrm>
              <a:off x="-3586600" y="3305250"/>
              <a:ext cx="33125" cy="33100"/>
            </a:xfrm>
            <a:custGeom>
              <a:rect b="b" l="l" r="r" t="t"/>
              <a:pathLst>
                <a:path extrusionOk="0" h="1324" w="1325">
                  <a:moveTo>
                    <a:pt x="663" y="0"/>
                  </a:moveTo>
                  <a:cubicBezTo>
                    <a:pt x="253" y="0"/>
                    <a:pt x="1" y="316"/>
                    <a:pt x="1" y="662"/>
                  </a:cubicBezTo>
                  <a:cubicBezTo>
                    <a:pt x="1" y="1009"/>
                    <a:pt x="316" y="1324"/>
                    <a:pt x="663" y="1324"/>
                  </a:cubicBezTo>
                  <a:cubicBezTo>
                    <a:pt x="1041" y="1324"/>
                    <a:pt x="1324" y="1009"/>
                    <a:pt x="1324" y="662"/>
                  </a:cubicBezTo>
                  <a:cubicBezTo>
                    <a:pt x="1324" y="284"/>
                    <a:pt x="1009" y="0"/>
                    <a:pt x="66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1" name="Google Shape;5161;p65"/>
            <p:cNvSpPr/>
            <p:nvPr/>
          </p:nvSpPr>
          <p:spPr>
            <a:xfrm>
              <a:off x="-3768700" y="3253275"/>
              <a:ext cx="301850" cy="291150"/>
            </a:xfrm>
            <a:custGeom>
              <a:rect b="b" l="l" r="r" t="t"/>
              <a:pathLst>
                <a:path extrusionOk="0" h="11646" w="12074">
                  <a:moveTo>
                    <a:pt x="7947" y="1323"/>
                  </a:moveTo>
                  <a:cubicBezTo>
                    <a:pt x="8703" y="1323"/>
                    <a:pt x="9333" y="1953"/>
                    <a:pt x="9333" y="2710"/>
                  </a:cubicBezTo>
                  <a:cubicBezTo>
                    <a:pt x="9333" y="3025"/>
                    <a:pt x="9207" y="3340"/>
                    <a:pt x="9018" y="3560"/>
                  </a:cubicBezTo>
                  <a:cubicBezTo>
                    <a:pt x="9585" y="3844"/>
                    <a:pt x="9994" y="4442"/>
                    <a:pt x="9994" y="5104"/>
                  </a:cubicBezTo>
                  <a:lnTo>
                    <a:pt x="9994" y="5766"/>
                  </a:lnTo>
                  <a:lnTo>
                    <a:pt x="10026" y="5766"/>
                  </a:lnTo>
                  <a:cubicBezTo>
                    <a:pt x="10026" y="5955"/>
                    <a:pt x="9868" y="6112"/>
                    <a:pt x="9679" y="6112"/>
                  </a:cubicBezTo>
                  <a:lnTo>
                    <a:pt x="6245" y="6112"/>
                  </a:lnTo>
                  <a:cubicBezTo>
                    <a:pt x="6056" y="6112"/>
                    <a:pt x="5899" y="5955"/>
                    <a:pt x="5899" y="5766"/>
                  </a:cubicBezTo>
                  <a:lnTo>
                    <a:pt x="5899" y="5104"/>
                  </a:lnTo>
                  <a:cubicBezTo>
                    <a:pt x="5899" y="4442"/>
                    <a:pt x="6308" y="3844"/>
                    <a:pt x="6875" y="3560"/>
                  </a:cubicBezTo>
                  <a:cubicBezTo>
                    <a:pt x="6686" y="3340"/>
                    <a:pt x="6560" y="3056"/>
                    <a:pt x="6560" y="2710"/>
                  </a:cubicBezTo>
                  <a:cubicBezTo>
                    <a:pt x="6560" y="1953"/>
                    <a:pt x="7190" y="1323"/>
                    <a:pt x="7947" y="1323"/>
                  </a:cubicBezTo>
                  <a:close/>
                  <a:moveTo>
                    <a:pt x="7947" y="0"/>
                  </a:moveTo>
                  <a:cubicBezTo>
                    <a:pt x="5647" y="0"/>
                    <a:pt x="3851" y="1827"/>
                    <a:pt x="3851" y="4096"/>
                  </a:cubicBezTo>
                  <a:cubicBezTo>
                    <a:pt x="3851" y="5104"/>
                    <a:pt x="4197" y="6018"/>
                    <a:pt x="4828" y="6711"/>
                  </a:cubicBezTo>
                  <a:lnTo>
                    <a:pt x="4134" y="7435"/>
                  </a:lnTo>
                  <a:cubicBezTo>
                    <a:pt x="3981" y="7364"/>
                    <a:pt x="3823" y="7329"/>
                    <a:pt x="3669" y="7329"/>
                  </a:cubicBezTo>
                  <a:cubicBezTo>
                    <a:pt x="3412" y="7329"/>
                    <a:pt x="3166" y="7427"/>
                    <a:pt x="2969" y="7624"/>
                  </a:cubicBezTo>
                  <a:lnTo>
                    <a:pt x="732" y="9861"/>
                  </a:lnTo>
                  <a:cubicBezTo>
                    <a:pt x="0" y="10593"/>
                    <a:pt x="722" y="11645"/>
                    <a:pt x="1509" y="11645"/>
                  </a:cubicBezTo>
                  <a:cubicBezTo>
                    <a:pt x="1739" y="11645"/>
                    <a:pt x="1975" y="11555"/>
                    <a:pt x="2181" y="11342"/>
                  </a:cubicBezTo>
                  <a:lnTo>
                    <a:pt x="4449" y="9074"/>
                  </a:lnTo>
                  <a:cubicBezTo>
                    <a:pt x="4765" y="8759"/>
                    <a:pt x="4796" y="8286"/>
                    <a:pt x="4638" y="7939"/>
                  </a:cubicBezTo>
                  <a:lnTo>
                    <a:pt x="5332" y="7246"/>
                  </a:lnTo>
                  <a:cubicBezTo>
                    <a:pt x="6056" y="7813"/>
                    <a:pt x="7001" y="8223"/>
                    <a:pt x="7978" y="8223"/>
                  </a:cubicBezTo>
                  <a:cubicBezTo>
                    <a:pt x="10278" y="8223"/>
                    <a:pt x="12074" y="6364"/>
                    <a:pt x="12074" y="4127"/>
                  </a:cubicBezTo>
                  <a:cubicBezTo>
                    <a:pt x="12074" y="1796"/>
                    <a:pt x="10215" y="0"/>
                    <a:pt x="79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62" name="Google Shape;5162;p65"/>
          <p:cNvGrpSpPr/>
          <p:nvPr/>
        </p:nvGrpSpPr>
        <p:grpSpPr>
          <a:xfrm>
            <a:off x="1168781" y="2474988"/>
            <a:ext cx="250209" cy="232394"/>
            <a:chOff x="-3808700" y="3628950"/>
            <a:chExt cx="296175" cy="274925"/>
          </a:xfrm>
        </p:grpSpPr>
        <p:sp>
          <p:nvSpPr>
            <p:cNvPr id="5163" name="Google Shape;5163;p65"/>
            <p:cNvSpPr/>
            <p:nvPr/>
          </p:nvSpPr>
          <p:spPr>
            <a:xfrm>
              <a:off x="-3665972" y="3680950"/>
              <a:ext cx="51200" cy="51225"/>
            </a:xfrm>
            <a:custGeom>
              <a:rect b="b" l="l" r="r" t="t"/>
              <a:pathLst>
                <a:path extrusionOk="0" h="2049" w="2048">
                  <a:moveTo>
                    <a:pt x="1008" y="0"/>
                  </a:moveTo>
                  <a:cubicBezTo>
                    <a:pt x="441" y="0"/>
                    <a:pt x="0" y="473"/>
                    <a:pt x="0" y="1040"/>
                  </a:cubicBezTo>
                  <a:cubicBezTo>
                    <a:pt x="0" y="1607"/>
                    <a:pt x="441" y="2048"/>
                    <a:pt x="1008" y="2048"/>
                  </a:cubicBezTo>
                  <a:cubicBezTo>
                    <a:pt x="1575" y="2048"/>
                    <a:pt x="2048" y="1607"/>
                    <a:pt x="2048" y="1040"/>
                  </a:cubicBezTo>
                  <a:cubicBezTo>
                    <a:pt x="2048" y="473"/>
                    <a:pt x="1575" y="0"/>
                    <a:pt x="10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4" name="Google Shape;5164;p65"/>
            <p:cNvSpPr/>
            <p:nvPr/>
          </p:nvSpPr>
          <p:spPr>
            <a:xfrm>
              <a:off x="-3808700" y="3664400"/>
              <a:ext cx="296175" cy="239475"/>
            </a:xfrm>
            <a:custGeom>
              <a:rect b="b" l="l" r="r" t="t"/>
              <a:pathLst>
                <a:path extrusionOk="0" h="9579" w="11847">
                  <a:moveTo>
                    <a:pt x="3970" y="8223"/>
                  </a:moveTo>
                  <a:cubicBezTo>
                    <a:pt x="4159" y="8223"/>
                    <a:pt x="4316" y="8381"/>
                    <a:pt x="4316" y="8570"/>
                  </a:cubicBezTo>
                  <a:cubicBezTo>
                    <a:pt x="4316" y="8791"/>
                    <a:pt x="4159" y="8948"/>
                    <a:pt x="3970" y="8948"/>
                  </a:cubicBezTo>
                  <a:cubicBezTo>
                    <a:pt x="3781" y="8948"/>
                    <a:pt x="3623" y="8791"/>
                    <a:pt x="3623" y="8570"/>
                  </a:cubicBezTo>
                  <a:cubicBezTo>
                    <a:pt x="3623" y="8349"/>
                    <a:pt x="3781" y="8223"/>
                    <a:pt x="3970" y="8223"/>
                  </a:cubicBezTo>
                  <a:close/>
                  <a:moveTo>
                    <a:pt x="8727" y="8223"/>
                  </a:moveTo>
                  <a:cubicBezTo>
                    <a:pt x="8916" y="8223"/>
                    <a:pt x="9074" y="8381"/>
                    <a:pt x="9074" y="8570"/>
                  </a:cubicBezTo>
                  <a:cubicBezTo>
                    <a:pt x="9074" y="8791"/>
                    <a:pt x="8916" y="8948"/>
                    <a:pt x="8727" y="8948"/>
                  </a:cubicBezTo>
                  <a:cubicBezTo>
                    <a:pt x="8538" y="8948"/>
                    <a:pt x="8381" y="8791"/>
                    <a:pt x="8381" y="8570"/>
                  </a:cubicBezTo>
                  <a:cubicBezTo>
                    <a:pt x="8412" y="8349"/>
                    <a:pt x="8538" y="8223"/>
                    <a:pt x="8727" y="8223"/>
                  </a:cubicBezTo>
                  <a:close/>
                  <a:moveTo>
                    <a:pt x="473" y="1"/>
                  </a:moveTo>
                  <a:cubicBezTo>
                    <a:pt x="32" y="1"/>
                    <a:pt x="0" y="662"/>
                    <a:pt x="473" y="662"/>
                  </a:cubicBezTo>
                  <a:lnTo>
                    <a:pt x="819" y="662"/>
                  </a:lnTo>
                  <a:cubicBezTo>
                    <a:pt x="977" y="662"/>
                    <a:pt x="1134" y="788"/>
                    <a:pt x="1166" y="946"/>
                  </a:cubicBezTo>
                  <a:lnTo>
                    <a:pt x="2143" y="6428"/>
                  </a:lnTo>
                  <a:cubicBezTo>
                    <a:pt x="1481" y="7058"/>
                    <a:pt x="1922" y="8192"/>
                    <a:pt x="2867" y="8192"/>
                  </a:cubicBezTo>
                  <a:lnTo>
                    <a:pt x="2930" y="8192"/>
                  </a:lnTo>
                  <a:cubicBezTo>
                    <a:pt x="2899" y="8318"/>
                    <a:pt x="2867" y="8412"/>
                    <a:pt x="2867" y="8538"/>
                  </a:cubicBezTo>
                  <a:cubicBezTo>
                    <a:pt x="2867" y="9106"/>
                    <a:pt x="3340" y="9578"/>
                    <a:pt x="3875" y="9578"/>
                  </a:cubicBezTo>
                  <a:cubicBezTo>
                    <a:pt x="4442" y="9578"/>
                    <a:pt x="4915" y="9106"/>
                    <a:pt x="4915" y="8538"/>
                  </a:cubicBezTo>
                  <a:cubicBezTo>
                    <a:pt x="4915" y="8412"/>
                    <a:pt x="4884" y="8318"/>
                    <a:pt x="4821" y="8192"/>
                  </a:cubicBezTo>
                  <a:lnTo>
                    <a:pt x="7719" y="8192"/>
                  </a:lnTo>
                  <a:cubicBezTo>
                    <a:pt x="7656" y="8318"/>
                    <a:pt x="7624" y="8412"/>
                    <a:pt x="7624" y="8538"/>
                  </a:cubicBezTo>
                  <a:cubicBezTo>
                    <a:pt x="7624" y="9106"/>
                    <a:pt x="8097" y="9578"/>
                    <a:pt x="8664" y="9578"/>
                  </a:cubicBezTo>
                  <a:cubicBezTo>
                    <a:pt x="9200" y="9578"/>
                    <a:pt x="9672" y="9106"/>
                    <a:pt x="9672" y="8538"/>
                  </a:cubicBezTo>
                  <a:cubicBezTo>
                    <a:pt x="9672" y="8412"/>
                    <a:pt x="9641" y="8318"/>
                    <a:pt x="9609" y="8192"/>
                  </a:cubicBezTo>
                  <a:lnTo>
                    <a:pt x="9987" y="8192"/>
                  </a:lnTo>
                  <a:cubicBezTo>
                    <a:pt x="10176" y="8192"/>
                    <a:pt x="10334" y="8034"/>
                    <a:pt x="10334" y="7845"/>
                  </a:cubicBezTo>
                  <a:cubicBezTo>
                    <a:pt x="10334" y="7625"/>
                    <a:pt x="10176" y="7467"/>
                    <a:pt x="9987" y="7467"/>
                  </a:cubicBezTo>
                  <a:lnTo>
                    <a:pt x="2773" y="7467"/>
                  </a:lnTo>
                  <a:cubicBezTo>
                    <a:pt x="2759" y="7470"/>
                    <a:pt x="2746" y="7471"/>
                    <a:pt x="2733" y="7471"/>
                  </a:cubicBezTo>
                  <a:cubicBezTo>
                    <a:pt x="2459" y="7471"/>
                    <a:pt x="2477" y="6837"/>
                    <a:pt x="2899" y="6837"/>
                  </a:cubicBezTo>
                  <a:lnTo>
                    <a:pt x="10145" y="6837"/>
                  </a:lnTo>
                  <a:cubicBezTo>
                    <a:pt x="10302" y="6837"/>
                    <a:pt x="10428" y="6774"/>
                    <a:pt x="10460" y="6617"/>
                  </a:cubicBezTo>
                  <a:lnTo>
                    <a:pt x="11815" y="2553"/>
                  </a:lnTo>
                  <a:cubicBezTo>
                    <a:pt x="11846" y="2427"/>
                    <a:pt x="11815" y="2332"/>
                    <a:pt x="11752" y="2238"/>
                  </a:cubicBezTo>
                  <a:cubicBezTo>
                    <a:pt x="11657" y="2080"/>
                    <a:pt x="11500" y="2048"/>
                    <a:pt x="10775" y="2048"/>
                  </a:cubicBezTo>
                  <a:lnTo>
                    <a:pt x="10491" y="2048"/>
                  </a:lnTo>
                  <a:lnTo>
                    <a:pt x="10491" y="2395"/>
                  </a:lnTo>
                  <a:cubicBezTo>
                    <a:pt x="10491" y="2584"/>
                    <a:pt x="10334" y="2742"/>
                    <a:pt x="10145" y="2742"/>
                  </a:cubicBezTo>
                  <a:lnTo>
                    <a:pt x="9641" y="2742"/>
                  </a:lnTo>
                  <a:cubicBezTo>
                    <a:pt x="9609" y="2868"/>
                    <a:pt x="9546" y="2962"/>
                    <a:pt x="9515" y="3057"/>
                  </a:cubicBezTo>
                  <a:lnTo>
                    <a:pt x="9861" y="3435"/>
                  </a:lnTo>
                  <a:cubicBezTo>
                    <a:pt x="9987" y="3529"/>
                    <a:pt x="9987" y="3781"/>
                    <a:pt x="9861" y="3907"/>
                  </a:cubicBezTo>
                  <a:lnTo>
                    <a:pt x="8885" y="4884"/>
                  </a:lnTo>
                  <a:cubicBezTo>
                    <a:pt x="8822" y="4947"/>
                    <a:pt x="8735" y="4978"/>
                    <a:pt x="8648" y="4978"/>
                  </a:cubicBezTo>
                  <a:cubicBezTo>
                    <a:pt x="8562" y="4978"/>
                    <a:pt x="8475" y="4947"/>
                    <a:pt x="8412" y="4884"/>
                  </a:cubicBezTo>
                  <a:lnTo>
                    <a:pt x="8066" y="4537"/>
                  </a:lnTo>
                  <a:cubicBezTo>
                    <a:pt x="7971" y="4569"/>
                    <a:pt x="7877" y="4600"/>
                    <a:pt x="7751" y="4632"/>
                  </a:cubicBezTo>
                  <a:lnTo>
                    <a:pt x="7751" y="5167"/>
                  </a:lnTo>
                  <a:cubicBezTo>
                    <a:pt x="7751" y="5356"/>
                    <a:pt x="7593" y="5514"/>
                    <a:pt x="7404" y="5514"/>
                  </a:cubicBezTo>
                  <a:lnTo>
                    <a:pt x="5986" y="5514"/>
                  </a:lnTo>
                  <a:cubicBezTo>
                    <a:pt x="5766" y="5514"/>
                    <a:pt x="5608" y="5356"/>
                    <a:pt x="5608" y="5167"/>
                  </a:cubicBezTo>
                  <a:lnTo>
                    <a:pt x="5608" y="4632"/>
                  </a:lnTo>
                  <a:cubicBezTo>
                    <a:pt x="5514" y="4600"/>
                    <a:pt x="5419" y="4569"/>
                    <a:pt x="5293" y="4537"/>
                  </a:cubicBezTo>
                  <a:lnTo>
                    <a:pt x="4947" y="4884"/>
                  </a:lnTo>
                  <a:cubicBezTo>
                    <a:pt x="4884" y="4947"/>
                    <a:pt x="4797" y="4978"/>
                    <a:pt x="4710" y="4978"/>
                  </a:cubicBezTo>
                  <a:cubicBezTo>
                    <a:pt x="4624" y="4978"/>
                    <a:pt x="4537" y="4947"/>
                    <a:pt x="4474" y="4884"/>
                  </a:cubicBezTo>
                  <a:lnTo>
                    <a:pt x="3497" y="3907"/>
                  </a:lnTo>
                  <a:cubicBezTo>
                    <a:pt x="3371" y="3781"/>
                    <a:pt x="3371" y="3529"/>
                    <a:pt x="3497" y="3435"/>
                  </a:cubicBezTo>
                  <a:lnTo>
                    <a:pt x="3844" y="3057"/>
                  </a:lnTo>
                  <a:cubicBezTo>
                    <a:pt x="3812" y="2994"/>
                    <a:pt x="3781" y="2868"/>
                    <a:pt x="3718" y="2742"/>
                  </a:cubicBezTo>
                  <a:lnTo>
                    <a:pt x="3214" y="2742"/>
                  </a:lnTo>
                  <a:cubicBezTo>
                    <a:pt x="3025" y="2742"/>
                    <a:pt x="2867" y="2584"/>
                    <a:pt x="2867" y="2395"/>
                  </a:cubicBezTo>
                  <a:lnTo>
                    <a:pt x="2867" y="2048"/>
                  </a:lnTo>
                  <a:lnTo>
                    <a:pt x="2080" y="2048"/>
                  </a:lnTo>
                  <a:lnTo>
                    <a:pt x="1828" y="820"/>
                  </a:lnTo>
                  <a:cubicBezTo>
                    <a:pt x="1765" y="347"/>
                    <a:pt x="1324" y="1"/>
                    <a:pt x="81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5" name="Google Shape;5165;p65"/>
            <p:cNvSpPr/>
            <p:nvPr/>
          </p:nvSpPr>
          <p:spPr>
            <a:xfrm>
              <a:off x="-3718359" y="3628950"/>
              <a:ext cx="155975" cy="156775"/>
            </a:xfrm>
            <a:custGeom>
              <a:rect b="b" l="l" r="r" t="t"/>
              <a:pathLst>
                <a:path extrusionOk="0" h="6271" w="6239">
                  <a:moveTo>
                    <a:pt x="3056" y="1419"/>
                  </a:moveTo>
                  <a:cubicBezTo>
                    <a:pt x="4001" y="1419"/>
                    <a:pt x="4758" y="2175"/>
                    <a:pt x="4758" y="3120"/>
                  </a:cubicBezTo>
                  <a:cubicBezTo>
                    <a:pt x="4758" y="4065"/>
                    <a:pt x="4001" y="4821"/>
                    <a:pt x="3056" y="4821"/>
                  </a:cubicBezTo>
                  <a:cubicBezTo>
                    <a:pt x="2111" y="4821"/>
                    <a:pt x="1355" y="4065"/>
                    <a:pt x="1355" y="3120"/>
                  </a:cubicBezTo>
                  <a:cubicBezTo>
                    <a:pt x="1355" y="2175"/>
                    <a:pt x="2111" y="1419"/>
                    <a:pt x="3056" y="1419"/>
                  </a:cubicBezTo>
                  <a:close/>
                  <a:moveTo>
                    <a:pt x="2773" y="1"/>
                  </a:moveTo>
                  <a:lnTo>
                    <a:pt x="2773" y="442"/>
                  </a:lnTo>
                  <a:cubicBezTo>
                    <a:pt x="2773" y="600"/>
                    <a:pt x="2678" y="726"/>
                    <a:pt x="2521" y="757"/>
                  </a:cubicBezTo>
                  <a:cubicBezTo>
                    <a:pt x="2300" y="789"/>
                    <a:pt x="2080" y="915"/>
                    <a:pt x="1891" y="1041"/>
                  </a:cubicBezTo>
                  <a:cubicBezTo>
                    <a:pt x="1846" y="1063"/>
                    <a:pt x="1793" y="1073"/>
                    <a:pt x="1739" y="1073"/>
                  </a:cubicBezTo>
                  <a:cubicBezTo>
                    <a:pt x="1639" y="1073"/>
                    <a:pt x="1531" y="1039"/>
                    <a:pt x="1450" y="978"/>
                  </a:cubicBezTo>
                  <a:lnTo>
                    <a:pt x="1135" y="663"/>
                  </a:lnTo>
                  <a:lnTo>
                    <a:pt x="662" y="1135"/>
                  </a:lnTo>
                  <a:lnTo>
                    <a:pt x="977" y="1450"/>
                  </a:lnTo>
                  <a:cubicBezTo>
                    <a:pt x="1103" y="1576"/>
                    <a:pt x="1103" y="1734"/>
                    <a:pt x="1009" y="1891"/>
                  </a:cubicBezTo>
                  <a:cubicBezTo>
                    <a:pt x="883" y="2080"/>
                    <a:pt x="819" y="2301"/>
                    <a:pt x="725" y="2521"/>
                  </a:cubicBezTo>
                  <a:cubicBezTo>
                    <a:pt x="693" y="2679"/>
                    <a:pt x="599" y="2805"/>
                    <a:pt x="410" y="2805"/>
                  </a:cubicBezTo>
                  <a:lnTo>
                    <a:pt x="0" y="2805"/>
                  </a:lnTo>
                  <a:lnTo>
                    <a:pt x="0" y="3466"/>
                  </a:lnTo>
                  <a:lnTo>
                    <a:pt x="410" y="3466"/>
                  </a:lnTo>
                  <a:cubicBezTo>
                    <a:pt x="567" y="3466"/>
                    <a:pt x="693" y="3593"/>
                    <a:pt x="725" y="3750"/>
                  </a:cubicBezTo>
                  <a:cubicBezTo>
                    <a:pt x="788" y="3939"/>
                    <a:pt x="883" y="4191"/>
                    <a:pt x="1009" y="4380"/>
                  </a:cubicBezTo>
                  <a:cubicBezTo>
                    <a:pt x="1103" y="4506"/>
                    <a:pt x="1040" y="4695"/>
                    <a:pt x="977" y="4821"/>
                  </a:cubicBezTo>
                  <a:lnTo>
                    <a:pt x="662" y="5136"/>
                  </a:lnTo>
                  <a:lnTo>
                    <a:pt x="1135" y="5609"/>
                  </a:lnTo>
                  <a:lnTo>
                    <a:pt x="1450" y="5294"/>
                  </a:lnTo>
                  <a:cubicBezTo>
                    <a:pt x="1523" y="5220"/>
                    <a:pt x="1608" y="5189"/>
                    <a:pt x="1697" y="5189"/>
                  </a:cubicBezTo>
                  <a:cubicBezTo>
                    <a:pt x="1760" y="5189"/>
                    <a:pt x="1825" y="5205"/>
                    <a:pt x="1891" y="5231"/>
                  </a:cubicBezTo>
                  <a:cubicBezTo>
                    <a:pt x="2080" y="5357"/>
                    <a:pt x="2269" y="5451"/>
                    <a:pt x="2521" y="5514"/>
                  </a:cubicBezTo>
                  <a:cubicBezTo>
                    <a:pt x="2678" y="5546"/>
                    <a:pt x="2773" y="5672"/>
                    <a:pt x="2773" y="5829"/>
                  </a:cubicBezTo>
                  <a:lnTo>
                    <a:pt x="2773" y="6270"/>
                  </a:lnTo>
                  <a:lnTo>
                    <a:pt x="3466" y="6270"/>
                  </a:lnTo>
                  <a:lnTo>
                    <a:pt x="3466" y="5829"/>
                  </a:lnTo>
                  <a:cubicBezTo>
                    <a:pt x="3466" y="5672"/>
                    <a:pt x="3560" y="5546"/>
                    <a:pt x="3718" y="5514"/>
                  </a:cubicBezTo>
                  <a:cubicBezTo>
                    <a:pt x="3938" y="5483"/>
                    <a:pt x="4159" y="5357"/>
                    <a:pt x="4348" y="5231"/>
                  </a:cubicBezTo>
                  <a:cubicBezTo>
                    <a:pt x="4393" y="5208"/>
                    <a:pt x="4445" y="5198"/>
                    <a:pt x="4500" y="5198"/>
                  </a:cubicBezTo>
                  <a:cubicBezTo>
                    <a:pt x="4600" y="5198"/>
                    <a:pt x="4708" y="5233"/>
                    <a:pt x="4789" y="5294"/>
                  </a:cubicBezTo>
                  <a:lnTo>
                    <a:pt x="5104" y="5609"/>
                  </a:lnTo>
                  <a:lnTo>
                    <a:pt x="5577" y="5136"/>
                  </a:lnTo>
                  <a:lnTo>
                    <a:pt x="5262" y="4821"/>
                  </a:lnTo>
                  <a:cubicBezTo>
                    <a:pt x="5136" y="4695"/>
                    <a:pt x="5136" y="4538"/>
                    <a:pt x="5230" y="4380"/>
                  </a:cubicBezTo>
                  <a:cubicBezTo>
                    <a:pt x="5356" y="4191"/>
                    <a:pt x="5419" y="3971"/>
                    <a:pt x="5514" y="3750"/>
                  </a:cubicBezTo>
                  <a:cubicBezTo>
                    <a:pt x="5545" y="3593"/>
                    <a:pt x="5671" y="3466"/>
                    <a:pt x="5829" y="3466"/>
                  </a:cubicBezTo>
                  <a:lnTo>
                    <a:pt x="6238" y="3466"/>
                  </a:lnTo>
                  <a:lnTo>
                    <a:pt x="6238" y="2805"/>
                  </a:lnTo>
                  <a:lnTo>
                    <a:pt x="5829" y="2805"/>
                  </a:lnTo>
                  <a:cubicBezTo>
                    <a:pt x="5671" y="2805"/>
                    <a:pt x="5545" y="2679"/>
                    <a:pt x="5514" y="2521"/>
                  </a:cubicBezTo>
                  <a:cubicBezTo>
                    <a:pt x="5451" y="2332"/>
                    <a:pt x="5356" y="2080"/>
                    <a:pt x="5230" y="1891"/>
                  </a:cubicBezTo>
                  <a:cubicBezTo>
                    <a:pt x="5136" y="1765"/>
                    <a:pt x="5199" y="1576"/>
                    <a:pt x="5262" y="1450"/>
                  </a:cubicBezTo>
                  <a:lnTo>
                    <a:pt x="5577" y="1135"/>
                  </a:lnTo>
                  <a:lnTo>
                    <a:pt x="5104" y="663"/>
                  </a:lnTo>
                  <a:lnTo>
                    <a:pt x="4789" y="978"/>
                  </a:lnTo>
                  <a:cubicBezTo>
                    <a:pt x="4715" y="1051"/>
                    <a:pt x="4641" y="1082"/>
                    <a:pt x="4555" y="1082"/>
                  </a:cubicBezTo>
                  <a:cubicBezTo>
                    <a:pt x="4494" y="1082"/>
                    <a:pt x="4426" y="1067"/>
                    <a:pt x="4348" y="1041"/>
                  </a:cubicBezTo>
                  <a:cubicBezTo>
                    <a:pt x="4159" y="915"/>
                    <a:pt x="3970" y="820"/>
                    <a:pt x="3718" y="757"/>
                  </a:cubicBezTo>
                  <a:cubicBezTo>
                    <a:pt x="3560" y="726"/>
                    <a:pt x="3466" y="600"/>
                    <a:pt x="3466" y="442"/>
                  </a:cubicBezTo>
                  <a:lnTo>
                    <a:pt x="346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66" name="Google Shape;5166;p65"/>
          <p:cNvGrpSpPr/>
          <p:nvPr/>
        </p:nvGrpSpPr>
        <p:grpSpPr>
          <a:xfrm>
            <a:off x="5961101" y="2451699"/>
            <a:ext cx="278279" cy="278971"/>
            <a:chOff x="-3771675" y="3971775"/>
            <a:chExt cx="291300" cy="292025"/>
          </a:xfrm>
        </p:grpSpPr>
        <p:sp>
          <p:nvSpPr>
            <p:cNvPr id="5167" name="Google Shape;5167;p65"/>
            <p:cNvSpPr/>
            <p:nvPr/>
          </p:nvSpPr>
          <p:spPr>
            <a:xfrm>
              <a:off x="-3770100" y="3971775"/>
              <a:ext cx="218975" cy="66775"/>
            </a:xfrm>
            <a:custGeom>
              <a:rect b="b" l="l" r="r" t="t"/>
              <a:pathLst>
                <a:path extrusionOk="0" h="2671" w="8759">
                  <a:moveTo>
                    <a:pt x="4391" y="0"/>
                  </a:moveTo>
                  <a:cubicBezTo>
                    <a:pt x="2410" y="0"/>
                    <a:pt x="426" y="449"/>
                    <a:pt x="0" y="1347"/>
                  </a:cubicBezTo>
                  <a:cubicBezTo>
                    <a:pt x="426" y="2229"/>
                    <a:pt x="2410" y="2670"/>
                    <a:pt x="4391" y="2670"/>
                  </a:cubicBezTo>
                  <a:cubicBezTo>
                    <a:pt x="6372" y="2670"/>
                    <a:pt x="8349" y="2229"/>
                    <a:pt x="8759" y="1347"/>
                  </a:cubicBezTo>
                  <a:cubicBezTo>
                    <a:pt x="8349" y="449"/>
                    <a:pt x="6372" y="0"/>
                    <a:pt x="439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8" name="Google Shape;5168;p65"/>
            <p:cNvSpPr/>
            <p:nvPr/>
          </p:nvSpPr>
          <p:spPr>
            <a:xfrm>
              <a:off x="-3771675" y="4030650"/>
              <a:ext cx="222125" cy="78000"/>
            </a:xfrm>
            <a:custGeom>
              <a:rect b="b" l="l" r="r" t="t"/>
              <a:pathLst>
                <a:path extrusionOk="0" h="3120" w="8885">
                  <a:moveTo>
                    <a:pt x="0" y="0"/>
                  </a:moveTo>
                  <a:lnTo>
                    <a:pt x="0" y="1418"/>
                  </a:lnTo>
                  <a:cubicBezTo>
                    <a:pt x="0" y="2521"/>
                    <a:pt x="2048" y="3088"/>
                    <a:pt x="4127" y="3119"/>
                  </a:cubicBezTo>
                  <a:cubicBezTo>
                    <a:pt x="4915" y="1891"/>
                    <a:pt x="6301" y="1103"/>
                    <a:pt x="7877" y="1103"/>
                  </a:cubicBezTo>
                  <a:cubicBezTo>
                    <a:pt x="8223" y="1103"/>
                    <a:pt x="8570" y="1135"/>
                    <a:pt x="8885" y="1229"/>
                  </a:cubicBezTo>
                  <a:lnTo>
                    <a:pt x="8885" y="0"/>
                  </a:lnTo>
                  <a:cubicBezTo>
                    <a:pt x="7908" y="788"/>
                    <a:pt x="6112" y="1072"/>
                    <a:pt x="4443" y="1072"/>
                  </a:cubicBezTo>
                  <a:cubicBezTo>
                    <a:pt x="2804" y="1072"/>
                    <a:pt x="977" y="757"/>
                    <a:pt x="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9" name="Google Shape;5169;p65"/>
            <p:cNvSpPr/>
            <p:nvPr/>
          </p:nvSpPr>
          <p:spPr>
            <a:xfrm>
              <a:off x="-3669425" y="4074750"/>
              <a:ext cx="189050" cy="189050"/>
            </a:xfrm>
            <a:custGeom>
              <a:rect b="b" l="l" r="r" t="t"/>
              <a:pathLst>
                <a:path extrusionOk="0" h="7562" w="7562">
                  <a:moveTo>
                    <a:pt x="5501" y="2732"/>
                  </a:moveTo>
                  <a:cubicBezTo>
                    <a:pt x="5748" y="2732"/>
                    <a:pt x="6008" y="3067"/>
                    <a:pt x="5766" y="3309"/>
                  </a:cubicBezTo>
                  <a:lnTo>
                    <a:pt x="3718" y="5356"/>
                  </a:lnTo>
                  <a:cubicBezTo>
                    <a:pt x="3655" y="5420"/>
                    <a:pt x="3568" y="5451"/>
                    <a:pt x="3482" y="5451"/>
                  </a:cubicBezTo>
                  <a:cubicBezTo>
                    <a:pt x="3395" y="5451"/>
                    <a:pt x="3308" y="5420"/>
                    <a:pt x="3245" y="5356"/>
                  </a:cubicBezTo>
                  <a:lnTo>
                    <a:pt x="1859" y="4002"/>
                  </a:lnTo>
                  <a:cubicBezTo>
                    <a:pt x="1617" y="3760"/>
                    <a:pt x="1840" y="3425"/>
                    <a:pt x="2099" y="3425"/>
                  </a:cubicBezTo>
                  <a:cubicBezTo>
                    <a:pt x="2177" y="3425"/>
                    <a:pt x="2259" y="3456"/>
                    <a:pt x="2332" y="3529"/>
                  </a:cubicBezTo>
                  <a:lnTo>
                    <a:pt x="3466" y="4663"/>
                  </a:lnTo>
                  <a:lnTo>
                    <a:pt x="5293" y="2836"/>
                  </a:lnTo>
                  <a:cubicBezTo>
                    <a:pt x="5352" y="2763"/>
                    <a:pt x="5426" y="2732"/>
                    <a:pt x="5501" y="2732"/>
                  </a:cubicBezTo>
                  <a:close/>
                  <a:moveTo>
                    <a:pt x="3781" y="1"/>
                  </a:moveTo>
                  <a:cubicBezTo>
                    <a:pt x="1702" y="1"/>
                    <a:pt x="0" y="1702"/>
                    <a:pt x="0" y="3781"/>
                  </a:cubicBezTo>
                  <a:cubicBezTo>
                    <a:pt x="0" y="5892"/>
                    <a:pt x="1702" y="7562"/>
                    <a:pt x="3781" y="7562"/>
                  </a:cubicBezTo>
                  <a:cubicBezTo>
                    <a:pt x="5860" y="7562"/>
                    <a:pt x="7562" y="5892"/>
                    <a:pt x="7562" y="3781"/>
                  </a:cubicBezTo>
                  <a:cubicBezTo>
                    <a:pt x="7562" y="1702"/>
                    <a:pt x="5860" y="1"/>
                    <a:pt x="378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0" name="Google Shape;5170;p65"/>
            <p:cNvSpPr/>
            <p:nvPr/>
          </p:nvSpPr>
          <p:spPr>
            <a:xfrm>
              <a:off x="-3771675" y="4099950"/>
              <a:ext cx="94525" cy="76425"/>
            </a:xfrm>
            <a:custGeom>
              <a:rect b="b" l="l" r="r" t="t"/>
              <a:pathLst>
                <a:path extrusionOk="0" h="3057" w="3781">
                  <a:moveTo>
                    <a:pt x="0" y="1"/>
                  </a:moveTo>
                  <a:lnTo>
                    <a:pt x="0" y="1419"/>
                  </a:lnTo>
                  <a:cubicBezTo>
                    <a:pt x="0" y="2364"/>
                    <a:pt x="1607" y="2899"/>
                    <a:pt x="3434" y="3057"/>
                  </a:cubicBezTo>
                  <a:cubicBezTo>
                    <a:pt x="3371" y="2364"/>
                    <a:pt x="3497" y="1671"/>
                    <a:pt x="3781" y="1040"/>
                  </a:cubicBezTo>
                  <a:cubicBezTo>
                    <a:pt x="2332" y="977"/>
                    <a:pt x="819" y="662"/>
                    <a:pt x="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1" name="Google Shape;5171;p65"/>
            <p:cNvSpPr/>
            <p:nvPr/>
          </p:nvSpPr>
          <p:spPr>
            <a:xfrm>
              <a:off x="-3771675" y="4167700"/>
              <a:ext cx="135500" cy="95325"/>
            </a:xfrm>
            <a:custGeom>
              <a:rect b="b" l="l" r="r" t="t"/>
              <a:pathLst>
                <a:path extrusionOk="0" h="3813" w="5420">
                  <a:moveTo>
                    <a:pt x="0" y="0"/>
                  </a:moveTo>
                  <a:lnTo>
                    <a:pt x="0" y="2111"/>
                  </a:lnTo>
                  <a:cubicBezTo>
                    <a:pt x="0" y="3277"/>
                    <a:pt x="2237" y="3812"/>
                    <a:pt x="4443" y="3812"/>
                  </a:cubicBezTo>
                  <a:cubicBezTo>
                    <a:pt x="4789" y="3812"/>
                    <a:pt x="5104" y="3812"/>
                    <a:pt x="5419" y="3781"/>
                  </a:cubicBezTo>
                  <a:cubicBezTo>
                    <a:pt x="4474" y="3151"/>
                    <a:pt x="3781" y="2206"/>
                    <a:pt x="3529" y="1071"/>
                  </a:cubicBezTo>
                  <a:cubicBezTo>
                    <a:pt x="2174" y="977"/>
                    <a:pt x="788" y="662"/>
                    <a:pt x="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72" name="Google Shape;5172;p65"/>
          <p:cNvGrpSpPr/>
          <p:nvPr/>
        </p:nvGrpSpPr>
        <p:grpSpPr>
          <a:xfrm>
            <a:off x="5087353" y="2046701"/>
            <a:ext cx="282885" cy="215914"/>
            <a:chOff x="-1951475" y="3273100"/>
            <a:chExt cx="291875" cy="222775"/>
          </a:xfrm>
        </p:grpSpPr>
        <p:sp>
          <p:nvSpPr>
            <p:cNvPr id="5173" name="Google Shape;5173;p65"/>
            <p:cNvSpPr/>
            <p:nvPr/>
          </p:nvSpPr>
          <p:spPr>
            <a:xfrm>
              <a:off x="-1951475" y="3325050"/>
              <a:ext cx="51225" cy="119250"/>
            </a:xfrm>
            <a:custGeom>
              <a:rect b="b" l="l" r="r" t="t"/>
              <a:pathLst>
                <a:path extrusionOk="0" h="4770" w="2049">
                  <a:moveTo>
                    <a:pt x="1033" y="0"/>
                  </a:moveTo>
                  <a:cubicBezTo>
                    <a:pt x="518" y="0"/>
                    <a:pt x="0" y="339"/>
                    <a:pt x="0" y="1004"/>
                  </a:cubicBezTo>
                  <a:lnTo>
                    <a:pt x="0" y="3777"/>
                  </a:lnTo>
                  <a:cubicBezTo>
                    <a:pt x="0" y="4438"/>
                    <a:pt x="512" y="4769"/>
                    <a:pt x="1024" y="4769"/>
                  </a:cubicBezTo>
                  <a:cubicBezTo>
                    <a:pt x="1536" y="4769"/>
                    <a:pt x="2048" y="4438"/>
                    <a:pt x="2048" y="3777"/>
                  </a:cubicBezTo>
                  <a:lnTo>
                    <a:pt x="2048" y="1004"/>
                  </a:lnTo>
                  <a:cubicBezTo>
                    <a:pt x="2048" y="331"/>
                    <a:pt x="1542" y="0"/>
                    <a:pt x="103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4" name="Google Shape;5174;p65"/>
            <p:cNvSpPr/>
            <p:nvPr/>
          </p:nvSpPr>
          <p:spPr>
            <a:xfrm>
              <a:off x="-1711250" y="3273100"/>
              <a:ext cx="51650" cy="221725"/>
            </a:xfrm>
            <a:custGeom>
              <a:rect b="b" l="l" r="r" t="t"/>
              <a:pathLst>
                <a:path extrusionOk="0" h="8869" w="2066">
                  <a:moveTo>
                    <a:pt x="1027" y="0"/>
                  </a:moveTo>
                  <a:cubicBezTo>
                    <a:pt x="608" y="0"/>
                    <a:pt x="186" y="229"/>
                    <a:pt x="32" y="719"/>
                  </a:cubicBezTo>
                  <a:cubicBezTo>
                    <a:pt x="0" y="814"/>
                    <a:pt x="0" y="940"/>
                    <a:pt x="0" y="1003"/>
                  </a:cubicBezTo>
                  <a:lnTo>
                    <a:pt x="0" y="7871"/>
                  </a:lnTo>
                  <a:cubicBezTo>
                    <a:pt x="0" y="7934"/>
                    <a:pt x="0" y="8060"/>
                    <a:pt x="32" y="8123"/>
                  </a:cubicBezTo>
                  <a:cubicBezTo>
                    <a:pt x="173" y="8632"/>
                    <a:pt x="594" y="8869"/>
                    <a:pt x="1015" y="8869"/>
                  </a:cubicBezTo>
                  <a:cubicBezTo>
                    <a:pt x="1532" y="8869"/>
                    <a:pt x="2048" y="8513"/>
                    <a:pt x="2048" y="7871"/>
                  </a:cubicBezTo>
                  <a:lnTo>
                    <a:pt x="2048" y="1003"/>
                  </a:lnTo>
                  <a:cubicBezTo>
                    <a:pt x="2066" y="356"/>
                    <a:pt x="1549" y="0"/>
                    <a:pt x="102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5" name="Google Shape;5175;p65"/>
            <p:cNvSpPr/>
            <p:nvPr/>
          </p:nvSpPr>
          <p:spPr>
            <a:xfrm>
              <a:off x="-1886900" y="3296575"/>
              <a:ext cx="156775" cy="199300"/>
            </a:xfrm>
            <a:custGeom>
              <a:rect b="b" l="l" r="r" t="t"/>
              <a:pathLst>
                <a:path extrusionOk="0" h="7972" w="6271">
                  <a:moveTo>
                    <a:pt x="851" y="5672"/>
                  </a:moveTo>
                  <a:lnTo>
                    <a:pt x="3466" y="6333"/>
                  </a:lnTo>
                  <a:cubicBezTo>
                    <a:pt x="3277" y="6869"/>
                    <a:pt x="2773" y="7279"/>
                    <a:pt x="2174" y="7279"/>
                  </a:cubicBezTo>
                  <a:cubicBezTo>
                    <a:pt x="1418" y="7279"/>
                    <a:pt x="788" y="6648"/>
                    <a:pt x="788" y="5892"/>
                  </a:cubicBezTo>
                  <a:cubicBezTo>
                    <a:pt x="851" y="5798"/>
                    <a:pt x="851" y="5735"/>
                    <a:pt x="851" y="5672"/>
                  </a:cubicBezTo>
                  <a:close/>
                  <a:moveTo>
                    <a:pt x="6270" y="1"/>
                  </a:moveTo>
                  <a:lnTo>
                    <a:pt x="1" y="1576"/>
                  </a:lnTo>
                  <a:cubicBezTo>
                    <a:pt x="95" y="1734"/>
                    <a:pt x="127" y="1923"/>
                    <a:pt x="127" y="2143"/>
                  </a:cubicBezTo>
                  <a:lnTo>
                    <a:pt x="127" y="4916"/>
                  </a:lnTo>
                  <a:cubicBezTo>
                    <a:pt x="127" y="5105"/>
                    <a:pt x="95" y="5294"/>
                    <a:pt x="1" y="5514"/>
                  </a:cubicBezTo>
                  <a:lnTo>
                    <a:pt x="158" y="5546"/>
                  </a:lnTo>
                  <a:cubicBezTo>
                    <a:pt x="127" y="5672"/>
                    <a:pt x="127" y="5829"/>
                    <a:pt x="127" y="5924"/>
                  </a:cubicBezTo>
                  <a:cubicBezTo>
                    <a:pt x="127" y="7090"/>
                    <a:pt x="1040" y="7972"/>
                    <a:pt x="2174" y="7972"/>
                  </a:cubicBezTo>
                  <a:cubicBezTo>
                    <a:pt x="3120" y="7972"/>
                    <a:pt x="3907" y="7405"/>
                    <a:pt x="4159" y="6522"/>
                  </a:cubicBezTo>
                  <a:lnTo>
                    <a:pt x="6270" y="7090"/>
                  </a:lnTo>
                  <a:lnTo>
                    <a:pt x="6270" y="5672"/>
                  </a:lnTo>
                  <a:lnTo>
                    <a:pt x="6270" y="2238"/>
                  </a:lnTo>
                  <a:lnTo>
                    <a:pt x="627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76" name="Google Shape;5176;p65"/>
          <p:cNvGrpSpPr/>
          <p:nvPr/>
        </p:nvGrpSpPr>
        <p:grpSpPr>
          <a:xfrm>
            <a:off x="4665791" y="2906681"/>
            <a:ext cx="249533" cy="246363"/>
            <a:chOff x="-1951475" y="3597450"/>
            <a:chExt cx="295375" cy="291450"/>
          </a:xfrm>
        </p:grpSpPr>
        <p:sp>
          <p:nvSpPr>
            <p:cNvPr id="5177" name="Google Shape;5177;p65"/>
            <p:cNvSpPr/>
            <p:nvPr/>
          </p:nvSpPr>
          <p:spPr>
            <a:xfrm>
              <a:off x="-1951475" y="3597450"/>
              <a:ext cx="170925" cy="34675"/>
            </a:xfrm>
            <a:custGeom>
              <a:rect b="b" l="l" r="r" t="t"/>
              <a:pathLst>
                <a:path extrusionOk="0" h="1387" w="6837">
                  <a:moveTo>
                    <a:pt x="1008" y="1"/>
                  </a:moveTo>
                  <a:cubicBezTo>
                    <a:pt x="473" y="1"/>
                    <a:pt x="0" y="473"/>
                    <a:pt x="0" y="1040"/>
                  </a:cubicBezTo>
                  <a:lnTo>
                    <a:pt x="0" y="1387"/>
                  </a:lnTo>
                  <a:lnTo>
                    <a:pt x="6837" y="1387"/>
                  </a:lnTo>
                  <a:lnTo>
                    <a:pt x="6837" y="1040"/>
                  </a:lnTo>
                  <a:cubicBezTo>
                    <a:pt x="6837" y="473"/>
                    <a:pt x="6364" y="1"/>
                    <a:pt x="582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8" name="Google Shape;5178;p65"/>
            <p:cNvSpPr/>
            <p:nvPr/>
          </p:nvSpPr>
          <p:spPr>
            <a:xfrm>
              <a:off x="-1949900" y="3648650"/>
              <a:ext cx="171725" cy="173300"/>
            </a:xfrm>
            <a:custGeom>
              <a:rect b="b" l="l" r="r" t="t"/>
              <a:pathLst>
                <a:path extrusionOk="0" h="6932" w="6869">
                  <a:moveTo>
                    <a:pt x="0" y="1"/>
                  </a:moveTo>
                  <a:lnTo>
                    <a:pt x="0" y="6932"/>
                  </a:lnTo>
                  <a:lnTo>
                    <a:pt x="2426" y="6932"/>
                  </a:lnTo>
                  <a:cubicBezTo>
                    <a:pt x="2521" y="6585"/>
                    <a:pt x="2836" y="6333"/>
                    <a:pt x="3245" y="6270"/>
                  </a:cubicBezTo>
                  <a:lnTo>
                    <a:pt x="1166" y="4191"/>
                  </a:lnTo>
                  <a:cubicBezTo>
                    <a:pt x="693" y="3718"/>
                    <a:pt x="693" y="2962"/>
                    <a:pt x="1166" y="2489"/>
                  </a:cubicBezTo>
                  <a:cubicBezTo>
                    <a:pt x="1386" y="2237"/>
                    <a:pt x="1670" y="2143"/>
                    <a:pt x="2017" y="2143"/>
                  </a:cubicBezTo>
                  <a:cubicBezTo>
                    <a:pt x="2363" y="2143"/>
                    <a:pt x="2647" y="2237"/>
                    <a:pt x="2899" y="2489"/>
                  </a:cubicBezTo>
                  <a:lnTo>
                    <a:pt x="3560" y="3151"/>
                  </a:lnTo>
                  <a:cubicBezTo>
                    <a:pt x="3592" y="2994"/>
                    <a:pt x="3718" y="2836"/>
                    <a:pt x="3844" y="2710"/>
                  </a:cubicBezTo>
                  <a:cubicBezTo>
                    <a:pt x="4064" y="2489"/>
                    <a:pt x="4348" y="2363"/>
                    <a:pt x="4694" y="2363"/>
                  </a:cubicBezTo>
                  <a:cubicBezTo>
                    <a:pt x="4694" y="2048"/>
                    <a:pt x="4820" y="1733"/>
                    <a:pt x="5041" y="1513"/>
                  </a:cubicBezTo>
                  <a:cubicBezTo>
                    <a:pt x="5293" y="1261"/>
                    <a:pt x="5577" y="1135"/>
                    <a:pt x="5923" y="1135"/>
                  </a:cubicBezTo>
                  <a:cubicBezTo>
                    <a:pt x="6112" y="1135"/>
                    <a:pt x="6301" y="1198"/>
                    <a:pt x="6459" y="1261"/>
                  </a:cubicBezTo>
                  <a:cubicBezTo>
                    <a:pt x="6522" y="1072"/>
                    <a:pt x="6616" y="914"/>
                    <a:pt x="6774" y="757"/>
                  </a:cubicBezTo>
                  <a:lnTo>
                    <a:pt x="6868" y="662"/>
                  </a:lnTo>
                  <a:lnTo>
                    <a:pt x="686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9" name="Google Shape;5179;p65"/>
            <p:cNvSpPr/>
            <p:nvPr/>
          </p:nvSpPr>
          <p:spPr>
            <a:xfrm>
              <a:off x="-1951475" y="3838475"/>
              <a:ext cx="170925" cy="50425"/>
            </a:xfrm>
            <a:custGeom>
              <a:rect b="b" l="l" r="r" t="t"/>
              <a:pathLst>
                <a:path extrusionOk="0" h="2017" w="6837">
                  <a:moveTo>
                    <a:pt x="0" y="0"/>
                  </a:moveTo>
                  <a:lnTo>
                    <a:pt x="0" y="1008"/>
                  </a:lnTo>
                  <a:cubicBezTo>
                    <a:pt x="0" y="1544"/>
                    <a:pt x="473" y="2017"/>
                    <a:pt x="1008" y="2017"/>
                  </a:cubicBezTo>
                  <a:lnTo>
                    <a:pt x="5829" y="2017"/>
                  </a:lnTo>
                  <a:cubicBezTo>
                    <a:pt x="6333" y="2017"/>
                    <a:pt x="6774" y="1670"/>
                    <a:pt x="6837" y="1166"/>
                  </a:cubicBezTo>
                  <a:lnTo>
                    <a:pt x="6679" y="1071"/>
                  </a:lnTo>
                  <a:lnTo>
                    <a:pt x="3466" y="1071"/>
                  </a:lnTo>
                  <a:cubicBezTo>
                    <a:pt x="2867" y="1071"/>
                    <a:pt x="2363" y="599"/>
                    <a:pt x="226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0" name="Google Shape;5180;p65"/>
            <p:cNvSpPr/>
            <p:nvPr/>
          </p:nvSpPr>
          <p:spPr>
            <a:xfrm>
              <a:off x="-1912900" y="3675825"/>
              <a:ext cx="256800" cy="202825"/>
            </a:xfrm>
            <a:custGeom>
              <a:rect b="b" l="l" r="r" t="t"/>
              <a:pathLst>
                <a:path extrusionOk="0" h="8113" w="10272">
                  <a:moveTo>
                    <a:pt x="6085" y="0"/>
                  </a:moveTo>
                  <a:cubicBezTo>
                    <a:pt x="5955" y="0"/>
                    <a:pt x="5829" y="48"/>
                    <a:pt x="5735" y="142"/>
                  </a:cubicBezTo>
                  <a:cubicBezTo>
                    <a:pt x="5546" y="331"/>
                    <a:pt x="5546" y="646"/>
                    <a:pt x="5735" y="835"/>
                  </a:cubicBezTo>
                  <a:lnTo>
                    <a:pt x="6081" y="1213"/>
                  </a:lnTo>
                  <a:cubicBezTo>
                    <a:pt x="6207" y="1308"/>
                    <a:pt x="6207" y="1560"/>
                    <a:pt x="6081" y="1655"/>
                  </a:cubicBezTo>
                  <a:cubicBezTo>
                    <a:pt x="6034" y="1718"/>
                    <a:pt x="5948" y="1749"/>
                    <a:pt x="5857" y="1749"/>
                  </a:cubicBezTo>
                  <a:cubicBezTo>
                    <a:pt x="5766" y="1749"/>
                    <a:pt x="5672" y="1718"/>
                    <a:pt x="5609" y="1655"/>
                  </a:cubicBezTo>
                  <a:lnTo>
                    <a:pt x="4758" y="804"/>
                  </a:lnTo>
                  <a:cubicBezTo>
                    <a:pt x="4664" y="709"/>
                    <a:pt x="4538" y="662"/>
                    <a:pt x="4408" y="662"/>
                  </a:cubicBezTo>
                  <a:cubicBezTo>
                    <a:pt x="4278" y="662"/>
                    <a:pt x="4144" y="709"/>
                    <a:pt x="4034" y="804"/>
                  </a:cubicBezTo>
                  <a:cubicBezTo>
                    <a:pt x="3845" y="993"/>
                    <a:pt x="3845" y="1308"/>
                    <a:pt x="4034" y="1528"/>
                  </a:cubicBezTo>
                  <a:cubicBezTo>
                    <a:pt x="4034" y="1655"/>
                    <a:pt x="4884" y="2505"/>
                    <a:pt x="4821" y="2505"/>
                  </a:cubicBezTo>
                  <a:cubicBezTo>
                    <a:pt x="4947" y="2631"/>
                    <a:pt x="4947" y="2852"/>
                    <a:pt x="4821" y="2978"/>
                  </a:cubicBezTo>
                  <a:cubicBezTo>
                    <a:pt x="4774" y="3041"/>
                    <a:pt x="4687" y="3072"/>
                    <a:pt x="4601" y="3072"/>
                  </a:cubicBezTo>
                  <a:cubicBezTo>
                    <a:pt x="4514" y="3072"/>
                    <a:pt x="4427" y="3041"/>
                    <a:pt x="4380" y="2978"/>
                  </a:cubicBezTo>
                  <a:lnTo>
                    <a:pt x="3498" y="2096"/>
                  </a:lnTo>
                  <a:cubicBezTo>
                    <a:pt x="3403" y="2001"/>
                    <a:pt x="3277" y="1954"/>
                    <a:pt x="3151" y="1954"/>
                  </a:cubicBezTo>
                  <a:cubicBezTo>
                    <a:pt x="3025" y="1954"/>
                    <a:pt x="2899" y="2001"/>
                    <a:pt x="2805" y="2096"/>
                  </a:cubicBezTo>
                  <a:cubicBezTo>
                    <a:pt x="2584" y="2316"/>
                    <a:pt x="2584" y="2631"/>
                    <a:pt x="2805" y="2820"/>
                  </a:cubicBezTo>
                  <a:lnTo>
                    <a:pt x="3656" y="3671"/>
                  </a:lnTo>
                  <a:cubicBezTo>
                    <a:pt x="3782" y="3797"/>
                    <a:pt x="3782" y="4017"/>
                    <a:pt x="3656" y="4143"/>
                  </a:cubicBezTo>
                  <a:cubicBezTo>
                    <a:pt x="3593" y="4206"/>
                    <a:pt x="3506" y="4238"/>
                    <a:pt x="3419" y="4238"/>
                  </a:cubicBezTo>
                  <a:cubicBezTo>
                    <a:pt x="3333" y="4238"/>
                    <a:pt x="3246" y="4206"/>
                    <a:pt x="3183" y="4143"/>
                  </a:cubicBezTo>
                  <a:lnTo>
                    <a:pt x="883" y="1875"/>
                  </a:lnTo>
                  <a:cubicBezTo>
                    <a:pt x="789" y="1765"/>
                    <a:pt x="663" y="1710"/>
                    <a:pt x="537" y="1710"/>
                  </a:cubicBezTo>
                  <a:cubicBezTo>
                    <a:pt x="411" y="1710"/>
                    <a:pt x="284" y="1765"/>
                    <a:pt x="190" y="1875"/>
                  </a:cubicBezTo>
                  <a:cubicBezTo>
                    <a:pt x="1" y="2064"/>
                    <a:pt x="1" y="2379"/>
                    <a:pt x="190" y="2568"/>
                  </a:cubicBezTo>
                  <a:lnTo>
                    <a:pt x="1797" y="4206"/>
                  </a:lnTo>
                  <a:lnTo>
                    <a:pt x="3403" y="5845"/>
                  </a:lnTo>
                  <a:lnTo>
                    <a:pt x="1954" y="5845"/>
                  </a:lnTo>
                  <a:cubicBezTo>
                    <a:pt x="1671" y="5845"/>
                    <a:pt x="1450" y="6097"/>
                    <a:pt x="1450" y="6349"/>
                  </a:cubicBezTo>
                  <a:cubicBezTo>
                    <a:pt x="1450" y="6632"/>
                    <a:pt x="1671" y="6884"/>
                    <a:pt x="1954" y="6884"/>
                  </a:cubicBezTo>
                  <a:lnTo>
                    <a:pt x="5451" y="6884"/>
                  </a:lnTo>
                  <a:cubicBezTo>
                    <a:pt x="5514" y="6916"/>
                    <a:pt x="6491" y="7829"/>
                    <a:pt x="6491" y="7829"/>
                  </a:cubicBezTo>
                  <a:cubicBezTo>
                    <a:pt x="6680" y="8018"/>
                    <a:pt x="6948" y="8113"/>
                    <a:pt x="7216" y="8113"/>
                  </a:cubicBezTo>
                  <a:cubicBezTo>
                    <a:pt x="7483" y="8113"/>
                    <a:pt x="7751" y="8018"/>
                    <a:pt x="7940" y="7829"/>
                  </a:cubicBezTo>
                  <a:lnTo>
                    <a:pt x="9862" y="5876"/>
                  </a:lnTo>
                  <a:cubicBezTo>
                    <a:pt x="10272" y="5498"/>
                    <a:pt x="10272" y="4836"/>
                    <a:pt x="9862" y="4427"/>
                  </a:cubicBezTo>
                  <a:lnTo>
                    <a:pt x="9452" y="3986"/>
                  </a:lnTo>
                  <a:cubicBezTo>
                    <a:pt x="9326" y="3608"/>
                    <a:pt x="9043" y="3198"/>
                    <a:pt x="8822" y="2820"/>
                  </a:cubicBezTo>
                  <a:cubicBezTo>
                    <a:pt x="8570" y="2411"/>
                    <a:pt x="8350" y="2064"/>
                    <a:pt x="8035" y="1718"/>
                  </a:cubicBezTo>
                  <a:lnTo>
                    <a:pt x="6459" y="142"/>
                  </a:lnTo>
                  <a:cubicBezTo>
                    <a:pt x="6349" y="48"/>
                    <a:pt x="6215" y="0"/>
                    <a:pt x="608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81" name="Google Shape;5181;p65"/>
          <p:cNvGrpSpPr/>
          <p:nvPr/>
        </p:nvGrpSpPr>
        <p:grpSpPr>
          <a:xfrm>
            <a:off x="8130031" y="2451974"/>
            <a:ext cx="294973" cy="278422"/>
            <a:chOff x="-1960150" y="3956600"/>
            <a:chExt cx="308775" cy="291450"/>
          </a:xfrm>
        </p:grpSpPr>
        <p:sp>
          <p:nvSpPr>
            <p:cNvPr id="5182" name="Google Shape;5182;p65"/>
            <p:cNvSpPr/>
            <p:nvPr/>
          </p:nvSpPr>
          <p:spPr>
            <a:xfrm>
              <a:off x="-1960150" y="3956600"/>
              <a:ext cx="308775" cy="51275"/>
            </a:xfrm>
            <a:custGeom>
              <a:rect b="b" l="l" r="r" t="t"/>
              <a:pathLst>
                <a:path extrusionOk="0" h="2051" w="12351">
                  <a:moveTo>
                    <a:pt x="1355" y="1"/>
                  </a:moveTo>
                  <a:cubicBezTo>
                    <a:pt x="1" y="1"/>
                    <a:pt x="32" y="2049"/>
                    <a:pt x="1355" y="2049"/>
                  </a:cubicBezTo>
                  <a:lnTo>
                    <a:pt x="11027" y="2049"/>
                  </a:lnTo>
                  <a:cubicBezTo>
                    <a:pt x="11047" y="2050"/>
                    <a:pt x="11066" y="2050"/>
                    <a:pt x="11085" y="2050"/>
                  </a:cubicBezTo>
                  <a:cubicBezTo>
                    <a:pt x="12350" y="2050"/>
                    <a:pt x="12331" y="1"/>
                    <a:pt x="1102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3" name="Google Shape;5183;p65"/>
            <p:cNvSpPr/>
            <p:nvPr/>
          </p:nvSpPr>
          <p:spPr>
            <a:xfrm>
              <a:off x="-1934950" y="4025925"/>
              <a:ext cx="256000" cy="222125"/>
            </a:xfrm>
            <a:custGeom>
              <a:rect b="b" l="l" r="r" t="t"/>
              <a:pathLst>
                <a:path extrusionOk="0" h="8885" w="10240">
                  <a:moveTo>
                    <a:pt x="8570" y="756"/>
                  </a:moveTo>
                  <a:cubicBezTo>
                    <a:pt x="8759" y="756"/>
                    <a:pt x="8917" y="914"/>
                    <a:pt x="8917" y="1103"/>
                  </a:cubicBezTo>
                  <a:lnTo>
                    <a:pt x="8917" y="1765"/>
                  </a:lnTo>
                  <a:cubicBezTo>
                    <a:pt x="8917" y="1995"/>
                    <a:pt x="8737" y="2116"/>
                    <a:pt x="8558" y="2116"/>
                  </a:cubicBezTo>
                  <a:cubicBezTo>
                    <a:pt x="8419" y="2116"/>
                    <a:pt x="8279" y="2042"/>
                    <a:pt x="8224" y="1891"/>
                  </a:cubicBezTo>
                  <a:lnTo>
                    <a:pt x="6081" y="4065"/>
                  </a:lnTo>
                  <a:cubicBezTo>
                    <a:pt x="6018" y="4112"/>
                    <a:pt x="5924" y="4135"/>
                    <a:pt x="5833" y="4135"/>
                  </a:cubicBezTo>
                  <a:cubicBezTo>
                    <a:pt x="5743" y="4135"/>
                    <a:pt x="5656" y="4112"/>
                    <a:pt x="5609" y="4065"/>
                  </a:cubicBezTo>
                  <a:lnTo>
                    <a:pt x="3781" y="2237"/>
                  </a:lnTo>
                  <a:lnTo>
                    <a:pt x="1986" y="4065"/>
                  </a:lnTo>
                  <a:cubicBezTo>
                    <a:pt x="1912" y="4138"/>
                    <a:pt x="1831" y="4168"/>
                    <a:pt x="1752" y="4168"/>
                  </a:cubicBezTo>
                  <a:cubicBezTo>
                    <a:pt x="1493" y="4168"/>
                    <a:pt x="1271" y="3834"/>
                    <a:pt x="1513" y="3592"/>
                  </a:cubicBezTo>
                  <a:lnTo>
                    <a:pt x="3561" y="1544"/>
                  </a:lnTo>
                  <a:cubicBezTo>
                    <a:pt x="3624" y="1481"/>
                    <a:pt x="3711" y="1450"/>
                    <a:pt x="3797" y="1450"/>
                  </a:cubicBezTo>
                  <a:cubicBezTo>
                    <a:pt x="3884" y="1450"/>
                    <a:pt x="3970" y="1481"/>
                    <a:pt x="4033" y="1544"/>
                  </a:cubicBezTo>
                  <a:lnTo>
                    <a:pt x="5829" y="3340"/>
                  </a:lnTo>
                  <a:lnTo>
                    <a:pt x="7783" y="1418"/>
                  </a:lnTo>
                  <a:cubicBezTo>
                    <a:pt x="7404" y="1292"/>
                    <a:pt x="7499" y="756"/>
                    <a:pt x="7877" y="756"/>
                  </a:cubicBezTo>
                  <a:close/>
                  <a:moveTo>
                    <a:pt x="5136" y="7562"/>
                  </a:moveTo>
                  <a:cubicBezTo>
                    <a:pt x="5325" y="7562"/>
                    <a:pt x="5483" y="7719"/>
                    <a:pt x="5483" y="7908"/>
                  </a:cubicBezTo>
                  <a:cubicBezTo>
                    <a:pt x="5483" y="8097"/>
                    <a:pt x="5325" y="8255"/>
                    <a:pt x="5136" y="8255"/>
                  </a:cubicBezTo>
                  <a:cubicBezTo>
                    <a:pt x="4916" y="8255"/>
                    <a:pt x="4758" y="8097"/>
                    <a:pt x="4758" y="7908"/>
                  </a:cubicBezTo>
                  <a:cubicBezTo>
                    <a:pt x="4758" y="7719"/>
                    <a:pt x="4916" y="7562"/>
                    <a:pt x="5136" y="7562"/>
                  </a:cubicBezTo>
                  <a:close/>
                  <a:moveTo>
                    <a:pt x="1" y="0"/>
                  </a:moveTo>
                  <a:lnTo>
                    <a:pt x="1" y="5167"/>
                  </a:lnTo>
                  <a:cubicBezTo>
                    <a:pt x="1" y="5703"/>
                    <a:pt x="442" y="6175"/>
                    <a:pt x="1040" y="6175"/>
                  </a:cubicBezTo>
                  <a:lnTo>
                    <a:pt x="4758" y="6175"/>
                  </a:lnTo>
                  <a:lnTo>
                    <a:pt x="4758" y="6931"/>
                  </a:lnTo>
                  <a:cubicBezTo>
                    <a:pt x="4380" y="7089"/>
                    <a:pt x="4096" y="7436"/>
                    <a:pt x="4096" y="7877"/>
                  </a:cubicBezTo>
                  <a:cubicBezTo>
                    <a:pt x="4096" y="8412"/>
                    <a:pt x="4569" y="8885"/>
                    <a:pt x="5136" y="8885"/>
                  </a:cubicBezTo>
                  <a:cubicBezTo>
                    <a:pt x="5672" y="8885"/>
                    <a:pt x="6144" y="8412"/>
                    <a:pt x="6144" y="7877"/>
                  </a:cubicBezTo>
                  <a:cubicBezTo>
                    <a:pt x="6144" y="7436"/>
                    <a:pt x="5861" y="7057"/>
                    <a:pt x="5483" y="6931"/>
                  </a:cubicBezTo>
                  <a:lnTo>
                    <a:pt x="5483" y="6175"/>
                  </a:lnTo>
                  <a:lnTo>
                    <a:pt x="9232" y="6175"/>
                  </a:lnTo>
                  <a:cubicBezTo>
                    <a:pt x="9767" y="6175"/>
                    <a:pt x="10240" y="5703"/>
                    <a:pt x="10240" y="5167"/>
                  </a:cubicBezTo>
                  <a:lnTo>
                    <a:pt x="10240" y="0"/>
                  </a:lnTo>
                  <a:cubicBezTo>
                    <a:pt x="10114" y="32"/>
                    <a:pt x="10019" y="32"/>
                    <a:pt x="9893" y="32"/>
                  </a:cubicBezTo>
                  <a:lnTo>
                    <a:pt x="347" y="32"/>
                  </a:lnTo>
                  <a:cubicBezTo>
                    <a:pt x="253" y="32"/>
                    <a:pt x="127" y="32"/>
                    <a:pt x="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84" name="Google Shape;5184;p65"/>
          <p:cNvGrpSpPr/>
          <p:nvPr/>
        </p:nvGrpSpPr>
        <p:grpSpPr>
          <a:xfrm>
            <a:off x="1601978" y="2900362"/>
            <a:ext cx="258999" cy="258999"/>
            <a:chOff x="-804700" y="3226500"/>
            <a:chExt cx="292225" cy="292225"/>
          </a:xfrm>
        </p:grpSpPr>
        <p:sp>
          <p:nvSpPr>
            <p:cNvPr id="5185" name="Google Shape;5185;p65"/>
            <p:cNvSpPr/>
            <p:nvPr/>
          </p:nvSpPr>
          <p:spPr>
            <a:xfrm>
              <a:off x="-804700" y="3467500"/>
              <a:ext cx="85875" cy="51225"/>
            </a:xfrm>
            <a:custGeom>
              <a:rect b="b" l="l" r="r" t="t"/>
              <a:pathLst>
                <a:path extrusionOk="0" h="2049" w="3435">
                  <a:moveTo>
                    <a:pt x="1040" y="0"/>
                  </a:moveTo>
                  <a:cubicBezTo>
                    <a:pt x="473" y="0"/>
                    <a:pt x="0" y="473"/>
                    <a:pt x="0" y="1040"/>
                  </a:cubicBezTo>
                  <a:cubicBezTo>
                    <a:pt x="0" y="1576"/>
                    <a:pt x="473" y="2048"/>
                    <a:pt x="1040" y="2048"/>
                  </a:cubicBezTo>
                  <a:lnTo>
                    <a:pt x="2395" y="2048"/>
                  </a:lnTo>
                  <a:cubicBezTo>
                    <a:pt x="2962" y="2048"/>
                    <a:pt x="3434" y="1576"/>
                    <a:pt x="3434" y="1040"/>
                  </a:cubicBezTo>
                  <a:cubicBezTo>
                    <a:pt x="3434" y="473"/>
                    <a:pt x="2962" y="0"/>
                    <a:pt x="239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6" name="Google Shape;5186;p65"/>
            <p:cNvSpPr/>
            <p:nvPr/>
          </p:nvSpPr>
          <p:spPr>
            <a:xfrm>
              <a:off x="-710975" y="3466700"/>
              <a:ext cx="196925" cy="51225"/>
            </a:xfrm>
            <a:custGeom>
              <a:rect b="b" l="l" r="r" t="t"/>
              <a:pathLst>
                <a:path extrusionOk="0" h="2049" w="7877">
                  <a:moveTo>
                    <a:pt x="1" y="1"/>
                  </a:moveTo>
                  <a:cubicBezTo>
                    <a:pt x="221" y="253"/>
                    <a:pt x="347" y="663"/>
                    <a:pt x="347" y="1009"/>
                  </a:cubicBezTo>
                  <a:cubicBezTo>
                    <a:pt x="347" y="1419"/>
                    <a:pt x="221" y="1765"/>
                    <a:pt x="1" y="2049"/>
                  </a:cubicBezTo>
                  <a:lnTo>
                    <a:pt x="6837" y="2049"/>
                  </a:lnTo>
                  <a:cubicBezTo>
                    <a:pt x="7404" y="2049"/>
                    <a:pt x="7877" y="1576"/>
                    <a:pt x="7877" y="1009"/>
                  </a:cubicBezTo>
                  <a:cubicBezTo>
                    <a:pt x="7877" y="474"/>
                    <a:pt x="7436" y="1"/>
                    <a:pt x="683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7" name="Google Shape;5187;p65"/>
            <p:cNvSpPr/>
            <p:nvPr/>
          </p:nvSpPr>
          <p:spPr>
            <a:xfrm>
              <a:off x="-667650" y="3312350"/>
              <a:ext cx="18125" cy="17350"/>
            </a:xfrm>
            <a:custGeom>
              <a:rect b="b" l="l" r="r" t="t"/>
              <a:pathLst>
                <a:path extrusionOk="0" h="694" w="725">
                  <a:moveTo>
                    <a:pt x="347" y="0"/>
                  </a:moveTo>
                  <a:cubicBezTo>
                    <a:pt x="158" y="0"/>
                    <a:pt x="0" y="158"/>
                    <a:pt x="0" y="347"/>
                  </a:cubicBezTo>
                  <a:cubicBezTo>
                    <a:pt x="0" y="567"/>
                    <a:pt x="158" y="693"/>
                    <a:pt x="347" y="693"/>
                  </a:cubicBezTo>
                  <a:cubicBezTo>
                    <a:pt x="536" y="693"/>
                    <a:pt x="725" y="536"/>
                    <a:pt x="725" y="347"/>
                  </a:cubicBezTo>
                  <a:cubicBezTo>
                    <a:pt x="725" y="158"/>
                    <a:pt x="536"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8" name="Google Shape;5188;p65"/>
            <p:cNvSpPr/>
            <p:nvPr/>
          </p:nvSpPr>
          <p:spPr>
            <a:xfrm>
              <a:off x="-683400" y="3347775"/>
              <a:ext cx="48050" cy="16575"/>
            </a:xfrm>
            <a:custGeom>
              <a:rect b="b" l="l" r="r" t="t"/>
              <a:pathLst>
                <a:path extrusionOk="0" h="663" w="1922">
                  <a:moveTo>
                    <a:pt x="977" y="1"/>
                  </a:moveTo>
                  <a:cubicBezTo>
                    <a:pt x="567" y="1"/>
                    <a:pt x="158" y="253"/>
                    <a:pt x="0" y="662"/>
                  </a:cubicBezTo>
                  <a:lnTo>
                    <a:pt x="1922" y="662"/>
                  </a:lnTo>
                  <a:cubicBezTo>
                    <a:pt x="1796" y="253"/>
                    <a:pt x="1418" y="1"/>
                    <a:pt x="97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9" name="Google Shape;5189;p65"/>
            <p:cNvSpPr/>
            <p:nvPr/>
          </p:nvSpPr>
          <p:spPr>
            <a:xfrm>
              <a:off x="-735400" y="3261925"/>
              <a:ext cx="153625" cy="187875"/>
            </a:xfrm>
            <a:custGeom>
              <a:rect b="b" l="l" r="r" t="t"/>
              <a:pathLst>
                <a:path extrusionOk="0" h="7515" w="6145">
                  <a:moveTo>
                    <a:pt x="3025" y="1324"/>
                  </a:moveTo>
                  <a:cubicBezTo>
                    <a:pt x="3561" y="1324"/>
                    <a:pt x="4034" y="1796"/>
                    <a:pt x="4034" y="2364"/>
                  </a:cubicBezTo>
                  <a:cubicBezTo>
                    <a:pt x="4034" y="2553"/>
                    <a:pt x="3970" y="2742"/>
                    <a:pt x="3844" y="2962"/>
                  </a:cubicBezTo>
                  <a:cubicBezTo>
                    <a:pt x="4349" y="3277"/>
                    <a:pt x="4727" y="3781"/>
                    <a:pt x="4727" y="4443"/>
                  </a:cubicBezTo>
                  <a:cubicBezTo>
                    <a:pt x="4758" y="4632"/>
                    <a:pt x="4601" y="4789"/>
                    <a:pt x="4443" y="4789"/>
                  </a:cubicBezTo>
                  <a:lnTo>
                    <a:pt x="1671" y="4789"/>
                  </a:lnTo>
                  <a:cubicBezTo>
                    <a:pt x="1482" y="4789"/>
                    <a:pt x="1324" y="4632"/>
                    <a:pt x="1324" y="4443"/>
                  </a:cubicBezTo>
                  <a:cubicBezTo>
                    <a:pt x="1324" y="3813"/>
                    <a:pt x="1671" y="3277"/>
                    <a:pt x="2206" y="2962"/>
                  </a:cubicBezTo>
                  <a:cubicBezTo>
                    <a:pt x="2080" y="2805"/>
                    <a:pt x="1986" y="2584"/>
                    <a:pt x="1986" y="2364"/>
                  </a:cubicBezTo>
                  <a:cubicBezTo>
                    <a:pt x="1986" y="1796"/>
                    <a:pt x="2458" y="1324"/>
                    <a:pt x="3025" y="1324"/>
                  </a:cubicBezTo>
                  <a:close/>
                  <a:moveTo>
                    <a:pt x="1009" y="1"/>
                  </a:moveTo>
                  <a:cubicBezTo>
                    <a:pt x="473" y="1"/>
                    <a:pt x="1" y="473"/>
                    <a:pt x="1" y="1009"/>
                  </a:cubicBezTo>
                  <a:lnTo>
                    <a:pt x="1" y="5105"/>
                  </a:lnTo>
                  <a:cubicBezTo>
                    <a:pt x="1" y="5672"/>
                    <a:pt x="473" y="6144"/>
                    <a:pt x="1009" y="6144"/>
                  </a:cubicBezTo>
                  <a:lnTo>
                    <a:pt x="1954" y="6144"/>
                  </a:lnTo>
                  <a:lnTo>
                    <a:pt x="2773" y="7373"/>
                  </a:lnTo>
                  <a:cubicBezTo>
                    <a:pt x="2836" y="7467"/>
                    <a:pt x="2947" y="7515"/>
                    <a:pt x="3057" y="7515"/>
                  </a:cubicBezTo>
                  <a:cubicBezTo>
                    <a:pt x="3167" y="7515"/>
                    <a:pt x="3277" y="7467"/>
                    <a:pt x="3340" y="7373"/>
                  </a:cubicBezTo>
                  <a:lnTo>
                    <a:pt x="4160" y="6144"/>
                  </a:lnTo>
                  <a:lnTo>
                    <a:pt x="5105" y="6144"/>
                  </a:lnTo>
                  <a:cubicBezTo>
                    <a:pt x="5672" y="6144"/>
                    <a:pt x="6144" y="5672"/>
                    <a:pt x="6144" y="5105"/>
                  </a:cubicBezTo>
                  <a:lnTo>
                    <a:pt x="6144" y="1009"/>
                  </a:lnTo>
                  <a:cubicBezTo>
                    <a:pt x="6144" y="473"/>
                    <a:pt x="5672" y="1"/>
                    <a:pt x="510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0" name="Google Shape;5190;p65"/>
            <p:cNvSpPr/>
            <p:nvPr/>
          </p:nvSpPr>
          <p:spPr>
            <a:xfrm>
              <a:off x="-804700" y="3226500"/>
              <a:ext cx="118175" cy="170925"/>
            </a:xfrm>
            <a:custGeom>
              <a:rect b="b" l="l" r="r" t="t"/>
              <a:pathLst>
                <a:path extrusionOk="0" h="6837" w="4727">
                  <a:moveTo>
                    <a:pt x="1040" y="0"/>
                  </a:moveTo>
                  <a:cubicBezTo>
                    <a:pt x="473" y="0"/>
                    <a:pt x="0" y="473"/>
                    <a:pt x="0" y="1008"/>
                  </a:cubicBezTo>
                  <a:lnTo>
                    <a:pt x="0" y="4442"/>
                  </a:lnTo>
                  <a:cubicBezTo>
                    <a:pt x="0" y="5009"/>
                    <a:pt x="473" y="5450"/>
                    <a:pt x="1040" y="5450"/>
                  </a:cubicBezTo>
                  <a:cubicBezTo>
                    <a:pt x="1040" y="5450"/>
                    <a:pt x="1198" y="5986"/>
                    <a:pt x="1387" y="6490"/>
                  </a:cubicBezTo>
                  <a:cubicBezTo>
                    <a:pt x="1481" y="6679"/>
                    <a:pt x="1544" y="6837"/>
                    <a:pt x="1733" y="6837"/>
                  </a:cubicBezTo>
                  <a:cubicBezTo>
                    <a:pt x="1891" y="6837"/>
                    <a:pt x="1985" y="6774"/>
                    <a:pt x="2111" y="6648"/>
                  </a:cubicBezTo>
                  <a:lnTo>
                    <a:pt x="2111" y="6522"/>
                  </a:lnTo>
                  <a:lnTo>
                    <a:pt x="2111" y="2426"/>
                  </a:lnTo>
                  <a:cubicBezTo>
                    <a:pt x="2111" y="1481"/>
                    <a:pt x="2836" y="725"/>
                    <a:pt x="3781" y="725"/>
                  </a:cubicBezTo>
                  <a:lnTo>
                    <a:pt x="4726" y="725"/>
                  </a:lnTo>
                  <a:cubicBezTo>
                    <a:pt x="4569" y="284"/>
                    <a:pt x="4222" y="0"/>
                    <a:pt x="378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1" name="Google Shape;5191;p65"/>
            <p:cNvSpPr/>
            <p:nvPr/>
          </p:nvSpPr>
          <p:spPr>
            <a:xfrm>
              <a:off x="-630625" y="3226500"/>
              <a:ext cx="118150" cy="170950"/>
            </a:xfrm>
            <a:custGeom>
              <a:rect b="b" l="l" r="r" t="t"/>
              <a:pathLst>
                <a:path extrusionOk="0" h="6838" w="4726">
                  <a:moveTo>
                    <a:pt x="945" y="0"/>
                  </a:moveTo>
                  <a:cubicBezTo>
                    <a:pt x="536" y="0"/>
                    <a:pt x="126" y="284"/>
                    <a:pt x="0" y="662"/>
                  </a:cubicBezTo>
                  <a:lnTo>
                    <a:pt x="945" y="662"/>
                  </a:lnTo>
                  <a:cubicBezTo>
                    <a:pt x="1890" y="662"/>
                    <a:pt x="2646" y="1418"/>
                    <a:pt x="2646" y="2363"/>
                  </a:cubicBezTo>
                  <a:lnTo>
                    <a:pt x="2646" y="6490"/>
                  </a:lnTo>
                  <a:lnTo>
                    <a:pt x="2646" y="6616"/>
                  </a:lnTo>
                  <a:cubicBezTo>
                    <a:pt x="2766" y="6736"/>
                    <a:pt x="2868" y="6838"/>
                    <a:pt x="2993" y="6838"/>
                  </a:cubicBezTo>
                  <a:cubicBezTo>
                    <a:pt x="3032" y="6838"/>
                    <a:pt x="3074" y="6828"/>
                    <a:pt x="3119" y="6805"/>
                  </a:cubicBezTo>
                  <a:cubicBezTo>
                    <a:pt x="3245" y="6774"/>
                    <a:pt x="3277" y="6616"/>
                    <a:pt x="3308" y="6490"/>
                  </a:cubicBezTo>
                  <a:cubicBezTo>
                    <a:pt x="3497" y="6017"/>
                    <a:pt x="3686" y="5482"/>
                    <a:pt x="3686" y="5482"/>
                  </a:cubicBezTo>
                  <a:cubicBezTo>
                    <a:pt x="4222" y="5482"/>
                    <a:pt x="4694" y="5009"/>
                    <a:pt x="4694" y="4442"/>
                  </a:cubicBezTo>
                  <a:lnTo>
                    <a:pt x="4694" y="1008"/>
                  </a:lnTo>
                  <a:cubicBezTo>
                    <a:pt x="4726" y="473"/>
                    <a:pt x="4253" y="0"/>
                    <a:pt x="371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92" name="Google Shape;5192;p65"/>
          <p:cNvGrpSpPr/>
          <p:nvPr/>
        </p:nvGrpSpPr>
        <p:grpSpPr>
          <a:xfrm>
            <a:off x="2026559" y="2013033"/>
            <a:ext cx="283224" cy="283249"/>
            <a:chOff x="-5251625" y="3272950"/>
            <a:chExt cx="292225" cy="292250"/>
          </a:xfrm>
        </p:grpSpPr>
        <p:sp>
          <p:nvSpPr>
            <p:cNvPr id="5193" name="Google Shape;5193;p65"/>
            <p:cNvSpPr/>
            <p:nvPr/>
          </p:nvSpPr>
          <p:spPr>
            <a:xfrm>
              <a:off x="-5156325" y="3462775"/>
              <a:ext cx="33900" cy="33100"/>
            </a:xfrm>
            <a:custGeom>
              <a:rect b="b" l="l" r="r" t="t"/>
              <a:pathLst>
                <a:path extrusionOk="0" h="1324" w="1356">
                  <a:moveTo>
                    <a:pt x="662" y="0"/>
                  </a:moveTo>
                  <a:cubicBezTo>
                    <a:pt x="284" y="0"/>
                    <a:pt x="1" y="315"/>
                    <a:pt x="1" y="662"/>
                  </a:cubicBezTo>
                  <a:cubicBezTo>
                    <a:pt x="1" y="1072"/>
                    <a:pt x="316" y="1324"/>
                    <a:pt x="662" y="1324"/>
                  </a:cubicBezTo>
                  <a:cubicBezTo>
                    <a:pt x="1072" y="1324"/>
                    <a:pt x="1355" y="1009"/>
                    <a:pt x="1355" y="662"/>
                  </a:cubicBezTo>
                  <a:cubicBezTo>
                    <a:pt x="1355" y="284"/>
                    <a:pt x="1040" y="0"/>
                    <a:pt x="66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4" name="Google Shape;5194;p65"/>
            <p:cNvSpPr/>
            <p:nvPr/>
          </p:nvSpPr>
          <p:spPr>
            <a:xfrm>
              <a:off x="-5251625" y="3272950"/>
              <a:ext cx="292225" cy="292250"/>
            </a:xfrm>
            <a:custGeom>
              <a:rect b="b" l="l" r="r" t="t"/>
              <a:pathLst>
                <a:path extrusionOk="0" h="11690" w="11689">
                  <a:moveTo>
                    <a:pt x="3699" y="2764"/>
                  </a:moveTo>
                  <a:cubicBezTo>
                    <a:pt x="3958" y="2764"/>
                    <a:pt x="4180" y="3098"/>
                    <a:pt x="3939" y="3340"/>
                  </a:cubicBezTo>
                  <a:lnTo>
                    <a:pt x="3497" y="3781"/>
                  </a:lnTo>
                  <a:lnTo>
                    <a:pt x="3939" y="4191"/>
                  </a:lnTo>
                  <a:cubicBezTo>
                    <a:pt x="4180" y="4433"/>
                    <a:pt x="3958" y="4767"/>
                    <a:pt x="3699" y="4767"/>
                  </a:cubicBezTo>
                  <a:cubicBezTo>
                    <a:pt x="3621" y="4767"/>
                    <a:pt x="3539" y="4737"/>
                    <a:pt x="3466" y="4664"/>
                  </a:cubicBezTo>
                  <a:lnTo>
                    <a:pt x="3025" y="4222"/>
                  </a:lnTo>
                  <a:lnTo>
                    <a:pt x="2584" y="4664"/>
                  </a:lnTo>
                  <a:cubicBezTo>
                    <a:pt x="2515" y="4756"/>
                    <a:pt x="2432" y="4794"/>
                    <a:pt x="2352" y="4794"/>
                  </a:cubicBezTo>
                  <a:cubicBezTo>
                    <a:pt x="2103" y="4794"/>
                    <a:pt x="1873" y="4429"/>
                    <a:pt x="2111" y="4191"/>
                  </a:cubicBezTo>
                  <a:lnTo>
                    <a:pt x="2552" y="3781"/>
                  </a:lnTo>
                  <a:lnTo>
                    <a:pt x="2111" y="3340"/>
                  </a:lnTo>
                  <a:cubicBezTo>
                    <a:pt x="1869" y="3098"/>
                    <a:pt x="2092" y="2764"/>
                    <a:pt x="2351" y="2764"/>
                  </a:cubicBezTo>
                  <a:cubicBezTo>
                    <a:pt x="2429" y="2764"/>
                    <a:pt x="2511" y="2795"/>
                    <a:pt x="2584" y="2868"/>
                  </a:cubicBezTo>
                  <a:lnTo>
                    <a:pt x="3025" y="3309"/>
                  </a:lnTo>
                  <a:lnTo>
                    <a:pt x="3466" y="2868"/>
                  </a:lnTo>
                  <a:cubicBezTo>
                    <a:pt x="3539" y="2795"/>
                    <a:pt x="3621" y="2764"/>
                    <a:pt x="3699" y="2764"/>
                  </a:cubicBezTo>
                  <a:close/>
                  <a:moveTo>
                    <a:pt x="8583" y="6922"/>
                  </a:moveTo>
                  <a:cubicBezTo>
                    <a:pt x="8841" y="6922"/>
                    <a:pt x="9064" y="7257"/>
                    <a:pt x="8822" y="7499"/>
                  </a:cubicBezTo>
                  <a:lnTo>
                    <a:pt x="8381" y="7940"/>
                  </a:lnTo>
                  <a:lnTo>
                    <a:pt x="8822" y="8381"/>
                  </a:lnTo>
                  <a:cubicBezTo>
                    <a:pt x="9064" y="8623"/>
                    <a:pt x="8841" y="8958"/>
                    <a:pt x="8583" y="8958"/>
                  </a:cubicBezTo>
                  <a:cubicBezTo>
                    <a:pt x="8504" y="8958"/>
                    <a:pt x="8422" y="8927"/>
                    <a:pt x="8349" y="8854"/>
                  </a:cubicBezTo>
                  <a:lnTo>
                    <a:pt x="7908" y="8413"/>
                  </a:lnTo>
                  <a:lnTo>
                    <a:pt x="7467" y="8854"/>
                  </a:lnTo>
                  <a:cubicBezTo>
                    <a:pt x="7394" y="8927"/>
                    <a:pt x="7312" y="8958"/>
                    <a:pt x="7234" y="8958"/>
                  </a:cubicBezTo>
                  <a:cubicBezTo>
                    <a:pt x="6975" y="8958"/>
                    <a:pt x="6753" y="8623"/>
                    <a:pt x="6995" y="8381"/>
                  </a:cubicBezTo>
                  <a:lnTo>
                    <a:pt x="7436" y="7940"/>
                  </a:lnTo>
                  <a:lnTo>
                    <a:pt x="6995" y="7499"/>
                  </a:lnTo>
                  <a:cubicBezTo>
                    <a:pt x="6753" y="7257"/>
                    <a:pt x="6975" y="6922"/>
                    <a:pt x="7234" y="6922"/>
                  </a:cubicBezTo>
                  <a:cubicBezTo>
                    <a:pt x="7312" y="6922"/>
                    <a:pt x="7394" y="6953"/>
                    <a:pt x="7467" y="7026"/>
                  </a:cubicBezTo>
                  <a:lnTo>
                    <a:pt x="7908" y="7467"/>
                  </a:lnTo>
                  <a:lnTo>
                    <a:pt x="8349" y="7026"/>
                  </a:lnTo>
                  <a:cubicBezTo>
                    <a:pt x="8422" y="6953"/>
                    <a:pt x="8504" y="6922"/>
                    <a:pt x="8583" y="6922"/>
                  </a:cubicBezTo>
                  <a:close/>
                  <a:moveTo>
                    <a:pt x="7895" y="2732"/>
                  </a:moveTo>
                  <a:cubicBezTo>
                    <a:pt x="7974" y="2732"/>
                    <a:pt x="8055" y="2763"/>
                    <a:pt x="8129" y="2836"/>
                  </a:cubicBezTo>
                  <a:lnTo>
                    <a:pt x="8790" y="3498"/>
                  </a:lnTo>
                  <a:cubicBezTo>
                    <a:pt x="8916" y="3624"/>
                    <a:pt x="8916" y="3844"/>
                    <a:pt x="8790" y="3970"/>
                  </a:cubicBezTo>
                  <a:lnTo>
                    <a:pt x="8129" y="4632"/>
                  </a:lnTo>
                  <a:cubicBezTo>
                    <a:pt x="8055" y="4705"/>
                    <a:pt x="7974" y="4736"/>
                    <a:pt x="7895" y="4736"/>
                  </a:cubicBezTo>
                  <a:cubicBezTo>
                    <a:pt x="7637" y="4736"/>
                    <a:pt x="7414" y="4401"/>
                    <a:pt x="7656" y="4159"/>
                  </a:cubicBezTo>
                  <a:lnTo>
                    <a:pt x="7719" y="4096"/>
                  </a:lnTo>
                  <a:lnTo>
                    <a:pt x="7719" y="4096"/>
                  </a:lnTo>
                  <a:cubicBezTo>
                    <a:pt x="6175" y="4159"/>
                    <a:pt x="4978" y="5388"/>
                    <a:pt x="4852" y="6932"/>
                  </a:cubicBezTo>
                  <a:cubicBezTo>
                    <a:pt x="5451" y="7089"/>
                    <a:pt x="5829" y="7593"/>
                    <a:pt x="5829" y="8224"/>
                  </a:cubicBezTo>
                  <a:cubicBezTo>
                    <a:pt x="5829" y="9011"/>
                    <a:pt x="5230" y="9641"/>
                    <a:pt x="4474" y="9641"/>
                  </a:cubicBezTo>
                  <a:cubicBezTo>
                    <a:pt x="3750" y="9641"/>
                    <a:pt x="3119" y="9011"/>
                    <a:pt x="3119" y="8255"/>
                  </a:cubicBezTo>
                  <a:cubicBezTo>
                    <a:pt x="3119" y="7625"/>
                    <a:pt x="3529" y="7089"/>
                    <a:pt x="4128" y="6932"/>
                  </a:cubicBezTo>
                  <a:cubicBezTo>
                    <a:pt x="4285" y="5042"/>
                    <a:pt x="5829" y="3498"/>
                    <a:pt x="7751" y="3403"/>
                  </a:cubicBezTo>
                  <a:lnTo>
                    <a:pt x="7656" y="3309"/>
                  </a:lnTo>
                  <a:cubicBezTo>
                    <a:pt x="7414" y="3067"/>
                    <a:pt x="7637" y="2732"/>
                    <a:pt x="7895" y="2732"/>
                  </a:cubicBezTo>
                  <a:close/>
                  <a:moveTo>
                    <a:pt x="5829" y="1"/>
                  </a:moveTo>
                  <a:cubicBezTo>
                    <a:pt x="2647" y="1"/>
                    <a:pt x="0" y="2584"/>
                    <a:pt x="0" y="5829"/>
                  </a:cubicBezTo>
                  <a:cubicBezTo>
                    <a:pt x="0" y="9011"/>
                    <a:pt x="2615" y="11689"/>
                    <a:pt x="5829" y="11689"/>
                  </a:cubicBezTo>
                  <a:cubicBezTo>
                    <a:pt x="9011" y="11689"/>
                    <a:pt x="11689" y="9043"/>
                    <a:pt x="11689" y="5829"/>
                  </a:cubicBezTo>
                  <a:cubicBezTo>
                    <a:pt x="11657" y="5357"/>
                    <a:pt x="11563" y="4884"/>
                    <a:pt x="11500" y="4443"/>
                  </a:cubicBezTo>
                  <a:cubicBezTo>
                    <a:pt x="11248" y="4884"/>
                    <a:pt x="10838" y="5136"/>
                    <a:pt x="10303" y="5136"/>
                  </a:cubicBezTo>
                  <a:cubicBezTo>
                    <a:pt x="9578" y="5136"/>
                    <a:pt x="8948" y="4506"/>
                    <a:pt x="8948" y="3781"/>
                  </a:cubicBezTo>
                  <a:cubicBezTo>
                    <a:pt x="8948" y="3025"/>
                    <a:pt x="9578" y="2395"/>
                    <a:pt x="10303" y="2395"/>
                  </a:cubicBezTo>
                  <a:cubicBezTo>
                    <a:pt x="10397" y="2395"/>
                    <a:pt x="10523" y="2395"/>
                    <a:pt x="10586" y="2427"/>
                  </a:cubicBezTo>
                  <a:cubicBezTo>
                    <a:pt x="9483" y="883"/>
                    <a:pt x="7719" y="1"/>
                    <a:pt x="582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5" name="Google Shape;5195;p65"/>
            <p:cNvSpPr/>
            <p:nvPr/>
          </p:nvSpPr>
          <p:spPr>
            <a:xfrm>
              <a:off x="-5011400" y="3350150"/>
              <a:ext cx="33900" cy="33875"/>
            </a:xfrm>
            <a:custGeom>
              <a:rect b="b" l="l" r="r" t="t"/>
              <a:pathLst>
                <a:path extrusionOk="0" h="1355" w="1356">
                  <a:moveTo>
                    <a:pt x="662" y="0"/>
                  </a:moveTo>
                  <a:cubicBezTo>
                    <a:pt x="315" y="0"/>
                    <a:pt x="0" y="284"/>
                    <a:pt x="0" y="693"/>
                  </a:cubicBezTo>
                  <a:cubicBezTo>
                    <a:pt x="0" y="1071"/>
                    <a:pt x="315" y="1355"/>
                    <a:pt x="662" y="1355"/>
                  </a:cubicBezTo>
                  <a:cubicBezTo>
                    <a:pt x="1072" y="1355"/>
                    <a:pt x="1355" y="1040"/>
                    <a:pt x="1355" y="693"/>
                  </a:cubicBezTo>
                  <a:cubicBezTo>
                    <a:pt x="1355" y="315"/>
                    <a:pt x="1040" y="0"/>
                    <a:pt x="66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96" name="Google Shape;5196;p65"/>
          <p:cNvGrpSpPr/>
          <p:nvPr/>
        </p:nvGrpSpPr>
        <p:grpSpPr>
          <a:xfrm>
            <a:off x="7285569" y="2030979"/>
            <a:ext cx="250863" cy="247356"/>
            <a:chOff x="-5254775" y="3631325"/>
            <a:chExt cx="296950" cy="292625"/>
          </a:xfrm>
        </p:grpSpPr>
        <p:sp>
          <p:nvSpPr>
            <p:cNvPr id="5197" name="Google Shape;5197;p65"/>
            <p:cNvSpPr/>
            <p:nvPr/>
          </p:nvSpPr>
          <p:spPr>
            <a:xfrm>
              <a:off x="-5246900" y="3766400"/>
              <a:ext cx="58300" cy="55150"/>
            </a:xfrm>
            <a:custGeom>
              <a:rect b="b" l="l" r="r" t="t"/>
              <a:pathLst>
                <a:path extrusionOk="0" h="2206" w="2332">
                  <a:moveTo>
                    <a:pt x="1769" y="1"/>
                  </a:moveTo>
                  <a:cubicBezTo>
                    <a:pt x="1639" y="1"/>
                    <a:pt x="1513" y="48"/>
                    <a:pt x="1418" y="142"/>
                  </a:cubicBezTo>
                  <a:lnTo>
                    <a:pt x="189" y="1371"/>
                  </a:lnTo>
                  <a:cubicBezTo>
                    <a:pt x="0" y="1560"/>
                    <a:pt x="0" y="1875"/>
                    <a:pt x="189" y="2064"/>
                  </a:cubicBezTo>
                  <a:cubicBezTo>
                    <a:pt x="300" y="2159"/>
                    <a:pt x="434" y="2206"/>
                    <a:pt x="564" y="2206"/>
                  </a:cubicBezTo>
                  <a:cubicBezTo>
                    <a:pt x="694" y="2206"/>
                    <a:pt x="820" y="2159"/>
                    <a:pt x="914" y="2064"/>
                  </a:cubicBezTo>
                  <a:lnTo>
                    <a:pt x="2143" y="835"/>
                  </a:lnTo>
                  <a:cubicBezTo>
                    <a:pt x="2332" y="646"/>
                    <a:pt x="2332" y="331"/>
                    <a:pt x="2143" y="142"/>
                  </a:cubicBezTo>
                  <a:cubicBezTo>
                    <a:pt x="2033" y="48"/>
                    <a:pt x="1899" y="1"/>
                    <a:pt x="176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8" name="Google Shape;5198;p65"/>
            <p:cNvSpPr/>
            <p:nvPr/>
          </p:nvSpPr>
          <p:spPr>
            <a:xfrm>
              <a:off x="-5216175" y="3795550"/>
              <a:ext cx="58300" cy="55950"/>
            </a:xfrm>
            <a:custGeom>
              <a:rect b="b" l="l" r="r" t="t"/>
              <a:pathLst>
                <a:path extrusionOk="0" h="2238" w="2332">
                  <a:moveTo>
                    <a:pt x="1764" y="0"/>
                  </a:moveTo>
                  <a:cubicBezTo>
                    <a:pt x="1638" y="0"/>
                    <a:pt x="1512" y="47"/>
                    <a:pt x="1418" y="142"/>
                  </a:cubicBezTo>
                  <a:lnTo>
                    <a:pt x="189" y="1371"/>
                  </a:lnTo>
                  <a:cubicBezTo>
                    <a:pt x="0" y="1560"/>
                    <a:pt x="0" y="1875"/>
                    <a:pt x="189" y="2095"/>
                  </a:cubicBezTo>
                  <a:cubicBezTo>
                    <a:pt x="284" y="2190"/>
                    <a:pt x="410" y="2237"/>
                    <a:pt x="540" y="2237"/>
                  </a:cubicBezTo>
                  <a:cubicBezTo>
                    <a:pt x="670" y="2237"/>
                    <a:pt x="804" y="2190"/>
                    <a:pt x="914" y="2095"/>
                  </a:cubicBezTo>
                  <a:lnTo>
                    <a:pt x="2111" y="867"/>
                  </a:lnTo>
                  <a:cubicBezTo>
                    <a:pt x="2332" y="678"/>
                    <a:pt x="2332" y="363"/>
                    <a:pt x="2111" y="142"/>
                  </a:cubicBezTo>
                  <a:cubicBezTo>
                    <a:pt x="2016" y="47"/>
                    <a:pt x="1890" y="0"/>
                    <a:pt x="176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9" name="Google Shape;5199;p65"/>
            <p:cNvSpPr/>
            <p:nvPr/>
          </p:nvSpPr>
          <p:spPr>
            <a:xfrm>
              <a:off x="-5185475" y="3826250"/>
              <a:ext cx="57525" cy="55750"/>
            </a:xfrm>
            <a:custGeom>
              <a:rect b="b" l="l" r="r" t="t"/>
              <a:pathLst>
                <a:path extrusionOk="0" h="2230" w="2301">
                  <a:moveTo>
                    <a:pt x="1765" y="1"/>
                  </a:moveTo>
                  <a:cubicBezTo>
                    <a:pt x="1639" y="1"/>
                    <a:pt x="1513" y="48"/>
                    <a:pt x="1419" y="143"/>
                  </a:cubicBezTo>
                  <a:lnTo>
                    <a:pt x="190" y="1371"/>
                  </a:lnTo>
                  <a:cubicBezTo>
                    <a:pt x="1" y="1560"/>
                    <a:pt x="1" y="1875"/>
                    <a:pt x="190" y="2064"/>
                  </a:cubicBezTo>
                  <a:cubicBezTo>
                    <a:pt x="284" y="2175"/>
                    <a:pt x="410" y="2230"/>
                    <a:pt x="536" y="2230"/>
                  </a:cubicBezTo>
                  <a:cubicBezTo>
                    <a:pt x="662" y="2230"/>
                    <a:pt x="788" y="2175"/>
                    <a:pt x="883" y="2064"/>
                  </a:cubicBezTo>
                  <a:lnTo>
                    <a:pt x="2112" y="836"/>
                  </a:lnTo>
                  <a:cubicBezTo>
                    <a:pt x="2301" y="647"/>
                    <a:pt x="2301" y="332"/>
                    <a:pt x="2112" y="143"/>
                  </a:cubicBezTo>
                  <a:cubicBezTo>
                    <a:pt x="2017" y="48"/>
                    <a:pt x="1891" y="1"/>
                    <a:pt x="176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0" name="Google Shape;5200;p65"/>
            <p:cNvSpPr/>
            <p:nvPr/>
          </p:nvSpPr>
          <p:spPr>
            <a:xfrm>
              <a:off x="-5156325" y="3856375"/>
              <a:ext cx="58300" cy="55750"/>
            </a:xfrm>
            <a:custGeom>
              <a:rect b="b" l="l" r="r" t="t"/>
              <a:pathLst>
                <a:path extrusionOk="0" h="2230" w="2332">
                  <a:moveTo>
                    <a:pt x="1781" y="1"/>
                  </a:moveTo>
                  <a:cubicBezTo>
                    <a:pt x="1655" y="1"/>
                    <a:pt x="1529" y="56"/>
                    <a:pt x="1418" y="166"/>
                  </a:cubicBezTo>
                  <a:lnTo>
                    <a:pt x="190" y="1395"/>
                  </a:lnTo>
                  <a:cubicBezTo>
                    <a:pt x="1" y="1584"/>
                    <a:pt x="1" y="1899"/>
                    <a:pt x="190" y="2088"/>
                  </a:cubicBezTo>
                  <a:cubicBezTo>
                    <a:pt x="300" y="2183"/>
                    <a:pt x="442" y="2230"/>
                    <a:pt x="575" y="2230"/>
                  </a:cubicBezTo>
                  <a:cubicBezTo>
                    <a:pt x="709" y="2230"/>
                    <a:pt x="835" y="2183"/>
                    <a:pt x="914" y="2088"/>
                  </a:cubicBezTo>
                  <a:lnTo>
                    <a:pt x="2143" y="859"/>
                  </a:lnTo>
                  <a:cubicBezTo>
                    <a:pt x="2332" y="670"/>
                    <a:pt x="2332" y="355"/>
                    <a:pt x="2143" y="166"/>
                  </a:cubicBezTo>
                  <a:cubicBezTo>
                    <a:pt x="2033" y="56"/>
                    <a:pt x="1907" y="1"/>
                    <a:pt x="178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1" name="Google Shape;5201;p65"/>
            <p:cNvSpPr/>
            <p:nvPr/>
          </p:nvSpPr>
          <p:spPr>
            <a:xfrm>
              <a:off x="-5105925" y="3886525"/>
              <a:ext cx="37050" cy="37425"/>
            </a:xfrm>
            <a:custGeom>
              <a:rect b="b" l="l" r="r" t="t"/>
              <a:pathLst>
                <a:path extrusionOk="0" h="1497" w="1482">
                  <a:moveTo>
                    <a:pt x="662" y="0"/>
                  </a:moveTo>
                  <a:lnTo>
                    <a:pt x="536" y="126"/>
                  </a:lnTo>
                  <a:lnTo>
                    <a:pt x="1" y="756"/>
                  </a:lnTo>
                  <a:lnTo>
                    <a:pt x="599" y="1355"/>
                  </a:lnTo>
                  <a:cubicBezTo>
                    <a:pt x="694" y="1449"/>
                    <a:pt x="820" y="1497"/>
                    <a:pt x="946" y="1497"/>
                  </a:cubicBezTo>
                  <a:cubicBezTo>
                    <a:pt x="1072" y="1497"/>
                    <a:pt x="1198" y="1449"/>
                    <a:pt x="1293" y="1355"/>
                  </a:cubicBezTo>
                  <a:cubicBezTo>
                    <a:pt x="1482" y="1166"/>
                    <a:pt x="1482" y="851"/>
                    <a:pt x="1293" y="662"/>
                  </a:cubicBezTo>
                  <a:lnTo>
                    <a:pt x="66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2" name="Google Shape;5202;p65"/>
            <p:cNvSpPr/>
            <p:nvPr/>
          </p:nvSpPr>
          <p:spPr>
            <a:xfrm>
              <a:off x="-5254775" y="3648050"/>
              <a:ext cx="278050" cy="248325"/>
            </a:xfrm>
            <a:custGeom>
              <a:rect b="b" l="l" r="r" t="t"/>
              <a:pathLst>
                <a:path extrusionOk="0" h="9933" w="11122">
                  <a:moveTo>
                    <a:pt x="4049" y="1"/>
                  </a:moveTo>
                  <a:cubicBezTo>
                    <a:pt x="3781" y="1"/>
                    <a:pt x="3513" y="103"/>
                    <a:pt x="3308" y="308"/>
                  </a:cubicBezTo>
                  <a:lnTo>
                    <a:pt x="410" y="3364"/>
                  </a:lnTo>
                  <a:cubicBezTo>
                    <a:pt x="0" y="3774"/>
                    <a:pt x="0" y="4435"/>
                    <a:pt x="410" y="4813"/>
                  </a:cubicBezTo>
                  <a:lnTo>
                    <a:pt x="631" y="5065"/>
                  </a:lnTo>
                  <a:lnTo>
                    <a:pt x="1198" y="4498"/>
                  </a:lnTo>
                  <a:cubicBezTo>
                    <a:pt x="1454" y="4242"/>
                    <a:pt x="1794" y="4106"/>
                    <a:pt x="2122" y="4106"/>
                  </a:cubicBezTo>
                  <a:cubicBezTo>
                    <a:pt x="2398" y="4106"/>
                    <a:pt x="2666" y="4202"/>
                    <a:pt x="2867" y="4404"/>
                  </a:cubicBezTo>
                  <a:cubicBezTo>
                    <a:pt x="3151" y="4624"/>
                    <a:pt x="3308" y="4971"/>
                    <a:pt x="3277" y="5286"/>
                  </a:cubicBezTo>
                  <a:cubicBezTo>
                    <a:pt x="3592" y="5286"/>
                    <a:pt x="3907" y="5412"/>
                    <a:pt x="4128" y="5664"/>
                  </a:cubicBezTo>
                  <a:cubicBezTo>
                    <a:pt x="4380" y="5884"/>
                    <a:pt x="4506" y="6200"/>
                    <a:pt x="4506" y="6515"/>
                  </a:cubicBezTo>
                  <a:cubicBezTo>
                    <a:pt x="4821" y="6515"/>
                    <a:pt x="5136" y="6641"/>
                    <a:pt x="5356" y="6861"/>
                  </a:cubicBezTo>
                  <a:cubicBezTo>
                    <a:pt x="5608" y="7113"/>
                    <a:pt x="5703" y="7428"/>
                    <a:pt x="5703" y="7743"/>
                  </a:cubicBezTo>
                  <a:cubicBezTo>
                    <a:pt x="6018" y="7743"/>
                    <a:pt x="6364" y="7869"/>
                    <a:pt x="6585" y="8090"/>
                  </a:cubicBezTo>
                  <a:cubicBezTo>
                    <a:pt x="6837" y="8342"/>
                    <a:pt x="6931" y="8657"/>
                    <a:pt x="6931" y="8909"/>
                  </a:cubicBezTo>
                  <a:lnTo>
                    <a:pt x="7814" y="9791"/>
                  </a:lnTo>
                  <a:cubicBezTo>
                    <a:pt x="7908" y="9886"/>
                    <a:pt x="8034" y="9933"/>
                    <a:pt x="8160" y="9933"/>
                  </a:cubicBezTo>
                  <a:cubicBezTo>
                    <a:pt x="8286" y="9933"/>
                    <a:pt x="8412" y="9886"/>
                    <a:pt x="8507" y="9791"/>
                  </a:cubicBezTo>
                  <a:cubicBezTo>
                    <a:pt x="8727" y="9602"/>
                    <a:pt x="8727" y="9287"/>
                    <a:pt x="8507" y="9066"/>
                  </a:cubicBezTo>
                  <a:lnTo>
                    <a:pt x="7656" y="8216"/>
                  </a:lnTo>
                  <a:cubicBezTo>
                    <a:pt x="7530" y="8090"/>
                    <a:pt x="7530" y="7869"/>
                    <a:pt x="7656" y="7743"/>
                  </a:cubicBezTo>
                  <a:cubicBezTo>
                    <a:pt x="7748" y="7596"/>
                    <a:pt x="7851" y="7534"/>
                    <a:pt x="7953" y="7534"/>
                  </a:cubicBezTo>
                  <a:cubicBezTo>
                    <a:pt x="8024" y="7534"/>
                    <a:pt x="8095" y="7565"/>
                    <a:pt x="8160" y="7617"/>
                  </a:cubicBezTo>
                  <a:lnTo>
                    <a:pt x="9011" y="8499"/>
                  </a:lnTo>
                  <a:cubicBezTo>
                    <a:pt x="9121" y="8594"/>
                    <a:pt x="9255" y="8641"/>
                    <a:pt x="9385" y="8641"/>
                  </a:cubicBezTo>
                  <a:cubicBezTo>
                    <a:pt x="9515" y="8641"/>
                    <a:pt x="9641" y="8594"/>
                    <a:pt x="9735" y="8499"/>
                  </a:cubicBezTo>
                  <a:cubicBezTo>
                    <a:pt x="9924" y="8279"/>
                    <a:pt x="9924" y="7964"/>
                    <a:pt x="9735" y="7775"/>
                  </a:cubicBezTo>
                  <a:lnTo>
                    <a:pt x="8853" y="6924"/>
                  </a:lnTo>
                  <a:cubicBezTo>
                    <a:pt x="8759" y="6798"/>
                    <a:pt x="8759" y="6578"/>
                    <a:pt x="8853" y="6452"/>
                  </a:cubicBezTo>
                  <a:cubicBezTo>
                    <a:pt x="8916" y="6389"/>
                    <a:pt x="9011" y="6357"/>
                    <a:pt x="9101" y="6357"/>
                  </a:cubicBezTo>
                  <a:cubicBezTo>
                    <a:pt x="9192" y="6357"/>
                    <a:pt x="9279" y="6389"/>
                    <a:pt x="9326" y="6452"/>
                  </a:cubicBezTo>
                  <a:lnTo>
                    <a:pt x="10208" y="7302"/>
                  </a:lnTo>
                  <a:cubicBezTo>
                    <a:pt x="10303" y="7397"/>
                    <a:pt x="10429" y="7444"/>
                    <a:pt x="10555" y="7444"/>
                  </a:cubicBezTo>
                  <a:cubicBezTo>
                    <a:pt x="10681" y="7444"/>
                    <a:pt x="10807" y="7397"/>
                    <a:pt x="10901" y="7302"/>
                  </a:cubicBezTo>
                  <a:cubicBezTo>
                    <a:pt x="11122" y="7113"/>
                    <a:pt x="11122" y="6798"/>
                    <a:pt x="10901" y="6609"/>
                  </a:cubicBezTo>
                  <a:lnTo>
                    <a:pt x="10334" y="6010"/>
                  </a:lnTo>
                  <a:lnTo>
                    <a:pt x="10208" y="5884"/>
                  </a:lnTo>
                  <a:lnTo>
                    <a:pt x="6931" y="2608"/>
                  </a:lnTo>
                  <a:cubicBezTo>
                    <a:pt x="6884" y="2561"/>
                    <a:pt x="6798" y="2537"/>
                    <a:pt x="6707" y="2537"/>
                  </a:cubicBezTo>
                  <a:cubicBezTo>
                    <a:pt x="6616" y="2537"/>
                    <a:pt x="6522" y="2561"/>
                    <a:pt x="6459" y="2608"/>
                  </a:cubicBezTo>
                  <a:lnTo>
                    <a:pt x="5167" y="3931"/>
                  </a:lnTo>
                  <a:cubicBezTo>
                    <a:pt x="4904" y="4176"/>
                    <a:pt x="4562" y="4308"/>
                    <a:pt x="4229" y="4308"/>
                  </a:cubicBezTo>
                  <a:cubicBezTo>
                    <a:pt x="4004" y="4308"/>
                    <a:pt x="3783" y="4247"/>
                    <a:pt x="3592" y="4120"/>
                  </a:cubicBezTo>
                  <a:cubicBezTo>
                    <a:pt x="2962" y="3679"/>
                    <a:pt x="2930" y="2829"/>
                    <a:pt x="3434" y="2293"/>
                  </a:cubicBezTo>
                  <a:lnTo>
                    <a:pt x="5010" y="529"/>
                  </a:lnTo>
                  <a:lnTo>
                    <a:pt x="4789" y="308"/>
                  </a:lnTo>
                  <a:cubicBezTo>
                    <a:pt x="4584" y="103"/>
                    <a:pt x="4317" y="1"/>
                    <a:pt x="404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3" name="Google Shape;5203;p65"/>
            <p:cNvSpPr/>
            <p:nvPr/>
          </p:nvSpPr>
          <p:spPr>
            <a:xfrm>
              <a:off x="-5163425" y="3631325"/>
              <a:ext cx="205600" cy="150450"/>
            </a:xfrm>
            <a:custGeom>
              <a:rect b="b" l="l" r="r" t="t"/>
              <a:pathLst>
                <a:path extrusionOk="0" h="6018" w="8224">
                  <a:moveTo>
                    <a:pt x="3699" y="0"/>
                  </a:moveTo>
                  <a:cubicBezTo>
                    <a:pt x="3435" y="0"/>
                    <a:pt x="3167" y="95"/>
                    <a:pt x="2962" y="284"/>
                  </a:cubicBezTo>
                  <a:lnTo>
                    <a:pt x="2364" y="883"/>
                  </a:lnTo>
                  <a:lnTo>
                    <a:pt x="2269" y="1009"/>
                  </a:lnTo>
                  <a:lnTo>
                    <a:pt x="222" y="3245"/>
                  </a:lnTo>
                  <a:cubicBezTo>
                    <a:pt x="1" y="3435"/>
                    <a:pt x="1" y="3781"/>
                    <a:pt x="222" y="3970"/>
                  </a:cubicBezTo>
                  <a:cubicBezTo>
                    <a:pt x="316" y="4065"/>
                    <a:pt x="442" y="4112"/>
                    <a:pt x="568" y="4112"/>
                  </a:cubicBezTo>
                  <a:cubicBezTo>
                    <a:pt x="694" y="4112"/>
                    <a:pt x="820" y="4065"/>
                    <a:pt x="915" y="3970"/>
                  </a:cubicBezTo>
                  <a:lnTo>
                    <a:pt x="2269" y="2615"/>
                  </a:lnTo>
                  <a:cubicBezTo>
                    <a:pt x="2458" y="2426"/>
                    <a:pt x="2718" y="2332"/>
                    <a:pt x="2982" y="2332"/>
                  </a:cubicBezTo>
                  <a:cubicBezTo>
                    <a:pt x="3246" y="2332"/>
                    <a:pt x="3514" y="2426"/>
                    <a:pt x="3719" y="2615"/>
                  </a:cubicBezTo>
                  <a:lnTo>
                    <a:pt x="7090" y="6018"/>
                  </a:lnTo>
                  <a:lnTo>
                    <a:pt x="7814" y="5356"/>
                  </a:lnTo>
                  <a:cubicBezTo>
                    <a:pt x="8224" y="4947"/>
                    <a:pt x="8224" y="4285"/>
                    <a:pt x="7814" y="3876"/>
                  </a:cubicBezTo>
                  <a:lnTo>
                    <a:pt x="4412" y="284"/>
                  </a:lnTo>
                  <a:cubicBezTo>
                    <a:pt x="4223" y="95"/>
                    <a:pt x="3963" y="0"/>
                    <a:pt x="369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04" name="Google Shape;5204;p65"/>
          <p:cNvGrpSpPr/>
          <p:nvPr/>
        </p:nvGrpSpPr>
        <p:grpSpPr>
          <a:xfrm>
            <a:off x="4651346" y="2451603"/>
            <a:ext cx="278422" cy="279163"/>
            <a:chOff x="-5251625" y="3991275"/>
            <a:chExt cx="291450" cy="292225"/>
          </a:xfrm>
        </p:grpSpPr>
        <p:sp>
          <p:nvSpPr>
            <p:cNvPr id="5205" name="Google Shape;5205;p65"/>
            <p:cNvSpPr/>
            <p:nvPr/>
          </p:nvSpPr>
          <p:spPr>
            <a:xfrm>
              <a:off x="-5179950" y="4198400"/>
              <a:ext cx="145725" cy="85100"/>
            </a:xfrm>
            <a:custGeom>
              <a:rect b="b" l="l" r="r" t="t"/>
              <a:pathLst>
                <a:path extrusionOk="0" h="3404" w="5829">
                  <a:moveTo>
                    <a:pt x="0" y="1"/>
                  </a:moveTo>
                  <a:lnTo>
                    <a:pt x="504" y="3151"/>
                  </a:lnTo>
                  <a:cubicBezTo>
                    <a:pt x="567" y="3309"/>
                    <a:pt x="662" y="3403"/>
                    <a:pt x="883" y="3403"/>
                  </a:cubicBezTo>
                  <a:lnTo>
                    <a:pt x="4978" y="3403"/>
                  </a:lnTo>
                  <a:cubicBezTo>
                    <a:pt x="5136" y="3403"/>
                    <a:pt x="5293" y="3309"/>
                    <a:pt x="5325" y="3151"/>
                  </a:cubicBezTo>
                  <a:lnTo>
                    <a:pt x="582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6" name="Google Shape;5206;p65"/>
            <p:cNvSpPr/>
            <p:nvPr/>
          </p:nvSpPr>
          <p:spPr>
            <a:xfrm>
              <a:off x="-5203575" y="4129100"/>
              <a:ext cx="196925" cy="51225"/>
            </a:xfrm>
            <a:custGeom>
              <a:rect b="b" l="l" r="r" t="t"/>
              <a:pathLst>
                <a:path extrusionOk="0" h="2049" w="7877">
                  <a:moveTo>
                    <a:pt x="1229" y="1"/>
                  </a:moveTo>
                  <a:cubicBezTo>
                    <a:pt x="504" y="1"/>
                    <a:pt x="0" y="662"/>
                    <a:pt x="284" y="1387"/>
                  </a:cubicBezTo>
                  <a:cubicBezTo>
                    <a:pt x="284" y="1702"/>
                    <a:pt x="567" y="1922"/>
                    <a:pt x="882" y="2017"/>
                  </a:cubicBezTo>
                  <a:cubicBezTo>
                    <a:pt x="945" y="2048"/>
                    <a:pt x="1071" y="2048"/>
                    <a:pt x="1197" y="2048"/>
                  </a:cubicBezTo>
                  <a:lnTo>
                    <a:pt x="6648" y="2048"/>
                  </a:lnTo>
                  <a:cubicBezTo>
                    <a:pt x="6774" y="2048"/>
                    <a:pt x="6868" y="2017"/>
                    <a:pt x="6963" y="2017"/>
                  </a:cubicBezTo>
                  <a:cubicBezTo>
                    <a:pt x="7278" y="1922"/>
                    <a:pt x="7530" y="1702"/>
                    <a:pt x="7656" y="1387"/>
                  </a:cubicBezTo>
                  <a:cubicBezTo>
                    <a:pt x="7876" y="662"/>
                    <a:pt x="7372" y="1"/>
                    <a:pt x="671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7" name="Google Shape;5207;p65"/>
            <p:cNvSpPr/>
            <p:nvPr/>
          </p:nvSpPr>
          <p:spPr>
            <a:xfrm>
              <a:off x="-5251625" y="3991275"/>
              <a:ext cx="291450" cy="172500"/>
            </a:xfrm>
            <a:custGeom>
              <a:rect b="b" l="l" r="r" t="t"/>
              <a:pathLst>
                <a:path extrusionOk="0" h="6900" w="11658">
                  <a:moveTo>
                    <a:pt x="1009" y="0"/>
                  </a:moveTo>
                  <a:cubicBezTo>
                    <a:pt x="473" y="0"/>
                    <a:pt x="0" y="473"/>
                    <a:pt x="0" y="1040"/>
                  </a:cubicBezTo>
                  <a:lnTo>
                    <a:pt x="0" y="5829"/>
                  </a:lnTo>
                  <a:cubicBezTo>
                    <a:pt x="0" y="6396"/>
                    <a:pt x="473" y="6900"/>
                    <a:pt x="1009" y="6900"/>
                  </a:cubicBezTo>
                  <a:lnTo>
                    <a:pt x="1418" y="6900"/>
                  </a:lnTo>
                  <a:cubicBezTo>
                    <a:pt x="1387" y="6774"/>
                    <a:pt x="1387" y="6648"/>
                    <a:pt x="1387" y="6553"/>
                  </a:cubicBezTo>
                  <a:cubicBezTo>
                    <a:pt x="1387" y="5608"/>
                    <a:pt x="2111" y="4852"/>
                    <a:pt x="3056" y="4852"/>
                  </a:cubicBezTo>
                  <a:lnTo>
                    <a:pt x="3781" y="4852"/>
                  </a:lnTo>
                  <a:cubicBezTo>
                    <a:pt x="3907" y="4285"/>
                    <a:pt x="4254" y="3875"/>
                    <a:pt x="4726" y="3623"/>
                  </a:cubicBezTo>
                  <a:cubicBezTo>
                    <a:pt x="4537" y="3371"/>
                    <a:pt x="4411" y="3119"/>
                    <a:pt x="4411" y="2773"/>
                  </a:cubicBezTo>
                  <a:cubicBezTo>
                    <a:pt x="4411" y="2016"/>
                    <a:pt x="5041" y="1386"/>
                    <a:pt x="5797" y="1386"/>
                  </a:cubicBezTo>
                  <a:cubicBezTo>
                    <a:pt x="6522" y="1386"/>
                    <a:pt x="7152" y="2016"/>
                    <a:pt x="7152" y="2773"/>
                  </a:cubicBezTo>
                  <a:cubicBezTo>
                    <a:pt x="7152" y="3088"/>
                    <a:pt x="7058" y="3403"/>
                    <a:pt x="6837" y="3623"/>
                  </a:cubicBezTo>
                  <a:cubicBezTo>
                    <a:pt x="7310" y="3875"/>
                    <a:pt x="7688" y="4285"/>
                    <a:pt x="7782" y="4852"/>
                  </a:cubicBezTo>
                  <a:lnTo>
                    <a:pt x="8507" y="4852"/>
                  </a:lnTo>
                  <a:cubicBezTo>
                    <a:pt x="9452" y="4852"/>
                    <a:pt x="10208" y="5608"/>
                    <a:pt x="10208" y="6553"/>
                  </a:cubicBezTo>
                  <a:cubicBezTo>
                    <a:pt x="10208" y="6648"/>
                    <a:pt x="10208" y="6774"/>
                    <a:pt x="10145" y="6900"/>
                  </a:cubicBezTo>
                  <a:lnTo>
                    <a:pt x="10586" y="6900"/>
                  </a:lnTo>
                  <a:cubicBezTo>
                    <a:pt x="11153" y="6900"/>
                    <a:pt x="11626" y="6427"/>
                    <a:pt x="11626" y="5829"/>
                  </a:cubicBezTo>
                  <a:lnTo>
                    <a:pt x="11626" y="1040"/>
                  </a:lnTo>
                  <a:cubicBezTo>
                    <a:pt x="11657" y="473"/>
                    <a:pt x="11185" y="0"/>
                    <a:pt x="1061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8" name="Google Shape;5208;p65"/>
            <p:cNvSpPr/>
            <p:nvPr/>
          </p:nvSpPr>
          <p:spPr>
            <a:xfrm>
              <a:off x="-5139775" y="4096025"/>
              <a:ext cx="65400" cy="17350"/>
            </a:xfrm>
            <a:custGeom>
              <a:rect b="b" l="l" r="r" t="t"/>
              <a:pathLst>
                <a:path extrusionOk="0" h="694" w="2616">
                  <a:moveTo>
                    <a:pt x="1008" y="0"/>
                  </a:moveTo>
                  <a:cubicBezTo>
                    <a:pt x="567" y="0"/>
                    <a:pt x="158" y="315"/>
                    <a:pt x="0" y="693"/>
                  </a:cubicBezTo>
                  <a:lnTo>
                    <a:pt x="2615" y="693"/>
                  </a:lnTo>
                  <a:cubicBezTo>
                    <a:pt x="2489" y="252"/>
                    <a:pt x="2111" y="0"/>
                    <a:pt x="167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9" name="Google Shape;5209;p65"/>
            <p:cNvSpPr/>
            <p:nvPr/>
          </p:nvSpPr>
          <p:spPr>
            <a:xfrm>
              <a:off x="-5122450" y="4044825"/>
              <a:ext cx="33100" cy="33100"/>
            </a:xfrm>
            <a:custGeom>
              <a:rect b="b" l="l" r="r" t="t"/>
              <a:pathLst>
                <a:path extrusionOk="0" h="1324" w="1324">
                  <a:moveTo>
                    <a:pt x="662" y="0"/>
                  </a:moveTo>
                  <a:cubicBezTo>
                    <a:pt x="252" y="0"/>
                    <a:pt x="0" y="316"/>
                    <a:pt x="0" y="662"/>
                  </a:cubicBezTo>
                  <a:cubicBezTo>
                    <a:pt x="0" y="1009"/>
                    <a:pt x="315" y="1324"/>
                    <a:pt x="662" y="1324"/>
                  </a:cubicBezTo>
                  <a:cubicBezTo>
                    <a:pt x="1008" y="1324"/>
                    <a:pt x="1323" y="1009"/>
                    <a:pt x="1323" y="662"/>
                  </a:cubicBezTo>
                  <a:cubicBezTo>
                    <a:pt x="1323" y="253"/>
                    <a:pt x="1008" y="0"/>
                    <a:pt x="66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10" name="Google Shape;5210;p65"/>
          <p:cNvGrpSpPr/>
          <p:nvPr/>
        </p:nvGrpSpPr>
        <p:grpSpPr>
          <a:xfrm>
            <a:off x="3812689" y="1999958"/>
            <a:ext cx="215308" cy="282449"/>
            <a:chOff x="-3365275" y="3253275"/>
            <a:chExt cx="222150" cy="291425"/>
          </a:xfrm>
        </p:grpSpPr>
        <p:sp>
          <p:nvSpPr>
            <p:cNvPr id="5211" name="Google Shape;5211;p65"/>
            <p:cNvSpPr/>
            <p:nvPr/>
          </p:nvSpPr>
          <p:spPr>
            <a:xfrm>
              <a:off x="-3365275" y="3253275"/>
              <a:ext cx="222150" cy="291425"/>
            </a:xfrm>
            <a:custGeom>
              <a:rect b="b" l="l" r="r" t="t"/>
              <a:pathLst>
                <a:path extrusionOk="0" h="11657" w="8886">
                  <a:moveTo>
                    <a:pt x="5861" y="662"/>
                  </a:moveTo>
                  <a:cubicBezTo>
                    <a:pt x="6302" y="662"/>
                    <a:pt x="6302" y="1323"/>
                    <a:pt x="5861" y="1323"/>
                  </a:cubicBezTo>
                  <a:lnTo>
                    <a:pt x="3120" y="1323"/>
                  </a:lnTo>
                  <a:cubicBezTo>
                    <a:pt x="2647" y="1323"/>
                    <a:pt x="2647" y="662"/>
                    <a:pt x="3120" y="662"/>
                  </a:cubicBezTo>
                  <a:close/>
                  <a:moveTo>
                    <a:pt x="7215" y="3466"/>
                  </a:moveTo>
                  <a:cubicBezTo>
                    <a:pt x="7625" y="3466"/>
                    <a:pt x="7625" y="4127"/>
                    <a:pt x="7215" y="4127"/>
                  </a:cubicBezTo>
                  <a:lnTo>
                    <a:pt x="4443" y="4127"/>
                  </a:lnTo>
                  <a:cubicBezTo>
                    <a:pt x="4002" y="4127"/>
                    <a:pt x="3970" y="3466"/>
                    <a:pt x="4443" y="3466"/>
                  </a:cubicBezTo>
                  <a:close/>
                  <a:moveTo>
                    <a:pt x="3101" y="2795"/>
                  </a:moveTo>
                  <a:cubicBezTo>
                    <a:pt x="3360" y="2795"/>
                    <a:pt x="3582" y="3129"/>
                    <a:pt x="3340" y="3371"/>
                  </a:cubicBezTo>
                  <a:lnTo>
                    <a:pt x="2899" y="3812"/>
                  </a:lnTo>
                  <a:lnTo>
                    <a:pt x="3340" y="4253"/>
                  </a:lnTo>
                  <a:cubicBezTo>
                    <a:pt x="3582" y="4495"/>
                    <a:pt x="3360" y="4830"/>
                    <a:pt x="3101" y="4830"/>
                  </a:cubicBezTo>
                  <a:cubicBezTo>
                    <a:pt x="3023" y="4830"/>
                    <a:pt x="2941" y="4799"/>
                    <a:pt x="2868" y="4726"/>
                  </a:cubicBezTo>
                  <a:lnTo>
                    <a:pt x="2427" y="4285"/>
                  </a:lnTo>
                  <a:lnTo>
                    <a:pt x="2017" y="4726"/>
                  </a:lnTo>
                  <a:cubicBezTo>
                    <a:pt x="1944" y="4799"/>
                    <a:pt x="1862" y="4830"/>
                    <a:pt x="1784" y="4830"/>
                  </a:cubicBezTo>
                  <a:cubicBezTo>
                    <a:pt x="1525" y="4830"/>
                    <a:pt x="1303" y="4495"/>
                    <a:pt x="1545" y="4253"/>
                  </a:cubicBezTo>
                  <a:lnTo>
                    <a:pt x="1954" y="3812"/>
                  </a:lnTo>
                  <a:lnTo>
                    <a:pt x="1545" y="3371"/>
                  </a:lnTo>
                  <a:cubicBezTo>
                    <a:pt x="1303" y="3129"/>
                    <a:pt x="1525" y="2795"/>
                    <a:pt x="1784" y="2795"/>
                  </a:cubicBezTo>
                  <a:cubicBezTo>
                    <a:pt x="1862" y="2795"/>
                    <a:pt x="1944" y="2825"/>
                    <a:pt x="2017" y="2899"/>
                  </a:cubicBezTo>
                  <a:lnTo>
                    <a:pt x="2427" y="3340"/>
                  </a:lnTo>
                  <a:lnTo>
                    <a:pt x="2868" y="2899"/>
                  </a:lnTo>
                  <a:cubicBezTo>
                    <a:pt x="2941" y="2825"/>
                    <a:pt x="3023" y="2795"/>
                    <a:pt x="3101" y="2795"/>
                  </a:cubicBezTo>
                  <a:close/>
                  <a:moveTo>
                    <a:pt x="7242" y="6206"/>
                  </a:moveTo>
                  <a:cubicBezTo>
                    <a:pt x="7625" y="6206"/>
                    <a:pt x="7616" y="6868"/>
                    <a:pt x="7215" y="6868"/>
                  </a:cubicBezTo>
                  <a:lnTo>
                    <a:pt x="4443" y="6868"/>
                  </a:lnTo>
                  <a:cubicBezTo>
                    <a:pt x="4002" y="6868"/>
                    <a:pt x="3970" y="6207"/>
                    <a:pt x="4443" y="6207"/>
                  </a:cubicBezTo>
                  <a:lnTo>
                    <a:pt x="7215" y="6207"/>
                  </a:lnTo>
                  <a:cubicBezTo>
                    <a:pt x="7225" y="6206"/>
                    <a:pt x="7233" y="6206"/>
                    <a:pt x="7242" y="6206"/>
                  </a:cubicBezTo>
                  <a:close/>
                  <a:moveTo>
                    <a:pt x="3101" y="5504"/>
                  </a:moveTo>
                  <a:cubicBezTo>
                    <a:pt x="3360" y="5504"/>
                    <a:pt x="3582" y="5839"/>
                    <a:pt x="3340" y="6081"/>
                  </a:cubicBezTo>
                  <a:lnTo>
                    <a:pt x="2899" y="6522"/>
                  </a:lnTo>
                  <a:lnTo>
                    <a:pt x="3340" y="6963"/>
                  </a:lnTo>
                  <a:cubicBezTo>
                    <a:pt x="3582" y="7205"/>
                    <a:pt x="3360" y="7539"/>
                    <a:pt x="3101" y="7539"/>
                  </a:cubicBezTo>
                  <a:cubicBezTo>
                    <a:pt x="3023" y="7539"/>
                    <a:pt x="2941" y="7509"/>
                    <a:pt x="2868" y="7435"/>
                  </a:cubicBezTo>
                  <a:lnTo>
                    <a:pt x="2427" y="6994"/>
                  </a:lnTo>
                  <a:lnTo>
                    <a:pt x="2017" y="7435"/>
                  </a:lnTo>
                  <a:cubicBezTo>
                    <a:pt x="1944" y="7509"/>
                    <a:pt x="1862" y="7539"/>
                    <a:pt x="1784" y="7539"/>
                  </a:cubicBezTo>
                  <a:cubicBezTo>
                    <a:pt x="1525" y="7539"/>
                    <a:pt x="1303" y="7205"/>
                    <a:pt x="1545" y="6963"/>
                  </a:cubicBezTo>
                  <a:lnTo>
                    <a:pt x="1954" y="6522"/>
                  </a:lnTo>
                  <a:lnTo>
                    <a:pt x="1545" y="6081"/>
                  </a:lnTo>
                  <a:cubicBezTo>
                    <a:pt x="1303" y="5839"/>
                    <a:pt x="1525" y="5504"/>
                    <a:pt x="1784" y="5504"/>
                  </a:cubicBezTo>
                  <a:cubicBezTo>
                    <a:pt x="1862" y="5504"/>
                    <a:pt x="1944" y="5535"/>
                    <a:pt x="2017" y="5608"/>
                  </a:cubicBezTo>
                  <a:lnTo>
                    <a:pt x="2427" y="6049"/>
                  </a:lnTo>
                  <a:lnTo>
                    <a:pt x="2868" y="5608"/>
                  </a:lnTo>
                  <a:cubicBezTo>
                    <a:pt x="2941" y="5535"/>
                    <a:pt x="3023" y="5504"/>
                    <a:pt x="3101" y="5504"/>
                  </a:cubicBezTo>
                  <a:close/>
                  <a:moveTo>
                    <a:pt x="7215" y="8916"/>
                  </a:moveTo>
                  <a:cubicBezTo>
                    <a:pt x="7625" y="8916"/>
                    <a:pt x="7625" y="9609"/>
                    <a:pt x="7215" y="9609"/>
                  </a:cubicBezTo>
                  <a:lnTo>
                    <a:pt x="4443" y="9609"/>
                  </a:lnTo>
                  <a:cubicBezTo>
                    <a:pt x="4002" y="9609"/>
                    <a:pt x="3970" y="8916"/>
                    <a:pt x="4443" y="8916"/>
                  </a:cubicBezTo>
                  <a:close/>
                  <a:moveTo>
                    <a:pt x="2395" y="8254"/>
                  </a:moveTo>
                  <a:cubicBezTo>
                    <a:pt x="2962" y="8254"/>
                    <a:pt x="3435" y="8727"/>
                    <a:pt x="3435" y="9263"/>
                  </a:cubicBezTo>
                  <a:cubicBezTo>
                    <a:pt x="3435" y="9830"/>
                    <a:pt x="2994" y="10302"/>
                    <a:pt x="2395" y="10302"/>
                  </a:cubicBezTo>
                  <a:cubicBezTo>
                    <a:pt x="1860" y="10302"/>
                    <a:pt x="1387" y="9830"/>
                    <a:pt x="1387" y="9263"/>
                  </a:cubicBezTo>
                  <a:cubicBezTo>
                    <a:pt x="1387" y="8727"/>
                    <a:pt x="1860" y="8254"/>
                    <a:pt x="2395" y="8254"/>
                  </a:cubicBezTo>
                  <a:close/>
                  <a:moveTo>
                    <a:pt x="3057" y="0"/>
                  </a:moveTo>
                  <a:cubicBezTo>
                    <a:pt x="2647" y="0"/>
                    <a:pt x="2238" y="252"/>
                    <a:pt x="2112" y="662"/>
                  </a:cubicBezTo>
                  <a:lnTo>
                    <a:pt x="1009" y="662"/>
                  </a:lnTo>
                  <a:cubicBezTo>
                    <a:pt x="473" y="662"/>
                    <a:pt x="1" y="1134"/>
                    <a:pt x="1" y="1670"/>
                  </a:cubicBezTo>
                  <a:lnTo>
                    <a:pt x="1" y="10617"/>
                  </a:lnTo>
                  <a:cubicBezTo>
                    <a:pt x="1" y="11153"/>
                    <a:pt x="473" y="11657"/>
                    <a:pt x="1009" y="11657"/>
                  </a:cubicBezTo>
                  <a:lnTo>
                    <a:pt x="7877" y="11657"/>
                  </a:lnTo>
                  <a:cubicBezTo>
                    <a:pt x="8413" y="11657"/>
                    <a:pt x="8885" y="11184"/>
                    <a:pt x="8885" y="10617"/>
                  </a:cubicBezTo>
                  <a:lnTo>
                    <a:pt x="8885" y="1670"/>
                  </a:lnTo>
                  <a:cubicBezTo>
                    <a:pt x="8885" y="1134"/>
                    <a:pt x="8476" y="662"/>
                    <a:pt x="7877" y="662"/>
                  </a:cubicBezTo>
                  <a:lnTo>
                    <a:pt x="6774" y="662"/>
                  </a:lnTo>
                  <a:cubicBezTo>
                    <a:pt x="6617" y="252"/>
                    <a:pt x="6270" y="0"/>
                    <a:pt x="582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2" name="Google Shape;5212;p65"/>
            <p:cNvSpPr/>
            <p:nvPr/>
          </p:nvSpPr>
          <p:spPr>
            <a:xfrm>
              <a:off x="-3314075" y="3476175"/>
              <a:ext cx="17350" cy="18125"/>
            </a:xfrm>
            <a:custGeom>
              <a:rect b="b" l="l" r="r" t="t"/>
              <a:pathLst>
                <a:path extrusionOk="0" h="725" w="694">
                  <a:moveTo>
                    <a:pt x="347" y="0"/>
                  </a:moveTo>
                  <a:cubicBezTo>
                    <a:pt x="158" y="0"/>
                    <a:pt x="1" y="158"/>
                    <a:pt x="1" y="347"/>
                  </a:cubicBezTo>
                  <a:cubicBezTo>
                    <a:pt x="1" y="567"/>
                    <a:pt x="158" y="725"/>
                    <a:pt x="347" y="725"/>
                  </a:cubicBezTo>
                  <a:cubicBezTo>
                    <a:pt x="536" y="725"/>
                    <a:pt x="694" y="567"/>
                    <a:pt x="694" y="347"/>
                  </a:cubicBezTo>
                  <a:cubicBezTo>
                    <a:pt x="694" y="158"/>
                    <a:pt x="536" y="0"/>
                    <a:pt x="34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13" name="Google Shape;5213;p65"/>
          <p:cNvGrpSpPr/>
          <p:nvPr/>
        </p:nvGrpSpPr>
        <p:grpSpPr>
          <a:xfrm>
            <a:off x="1622351" y="2467338"/>
            <a:ext cx="218254" cy="247694"/>
            <a:chOff x="-3383375" y="3611625"/>
            <a:chExt cx="258350" cy="293025"/>
          </a:xfrm>
        </p:grpSpPr>
        <p:sp>
          <p:nvSpPr>
            <p:cNvPr id="5214" name="Google Shape;5214;p65"/>
            <p:cNvSpPr/>
            <p:nvPr/>
          </p:nvSpPr>
          <p:spPr>
            <a:xfrm>
              <a:off x="-3383375" y="3611625"/>
              <a:ext cx="258350" cy="85175"/>
            </a:xfrm>
            <a:custGeom>
              <a:rect b="b" l="l" r="r" t="t"/>
              <a:pathLst>
                <a:path extrusionOk="0" h="3407" w="10334">
                  <a:moveTo>
                    <a:pt x="6049" y="694"/>
                  </a:moveTo>
                  <a:cubicBezTo>
                    <a:pt x="6207" y="694"/>
                    <a:pt x="6301" y="757"/>
                    <a:pt x="6364" y="946"/>
                  </a:cubicBezTo>
                  <a:lnTo>
                    <a:pt x="6522" y="1356"/>
                  </a:lnTo>
                  <a:lnTo>
                    <a:pt x="3781" y="1356"/>
                  </a:lnTo>
                  <a:lnTo>
                    <a:pt x="4001" y="946"/>
                  </a:lnTo>
                  <a:cubicBezTo>
                    <a:pt x="4033" y="788"/>
                    <a:pt x="4190" y="694"/>
                    <a:pt x="4316" y="694"/>
                  </a:cubicBezTo>
                  <a:close/>
                  <a:moveTo>
                    <a:pt x="4316" y="1"/>
                  </a:moveTo>
                  <a:cubicBezTo>
                    <a:pt x="3875" y="1"/>
                    <a:pt x="3466" y="253"/>
                    <a:pt x="3308" y="694"/>
                  </a:cubicBezTo>
                  <a:lnTo>
                    <a:pt x="3088" y="1356"/>
                  </a:lnTo>
                  <a:lnTo>
                    <a:pt x="1040" y="1356"/>
                  </a:lnTo>
                  <a:cubicBezTo>
                    <a:pt x="473" y="1356"/>
                    <a:pt x="0" y="1828"/>
                    <a:pt x="0" y="2395"/>
                  </a:cubicBezTo>
                  <a:lnTo>
                    <a:pt x="0" y="3057"/>
                  </a:lnTo>
                  <a:cubicBezTo>
                    <a:pt x="0" y="3370"/>
                    <a:pt x="221" y="3407"/>
                    <a:pt x="480" y="3407"/>
                  </a:cubicBezTo>
                  <a:cubicBezTo>
                    <a:pt x="560" y="3407"/>
                    <a:pt x="643" y="3403"/>
                    <a:pt x="725" y="3403"/>
                  </a:cubicBezTo>
                  <a:lnTo>
                    <a:pt x="9924" y="3403"/>
                  </a:lnTo>
                  <a:cubicBezTo>
                    <a:pt x="10145" y="3403"/>
                    <a:pt x="10302" y="3246"/>
                    <a:pt x="10302" y="3057"/>
                  </a:cubicBezTo>
                  <a:lnTo>
                    <a:pt x="10302" y="2395"/>
                  </a:lnTo>
                  <a:cubicBezTo>
                    <a:pt x="10334" y="1828"/>
                    <a:pt x="9861" y="1356"/>
                    <a:pt x="9294" y="1356"/>
                  </a:cubicBezTo>
                  <a:lnTo>
                    <a:pt x="7246" y="1356"/>
                  </a:lnTo>
                  <a:lnTo>
                    <a:pt x="7026" y="694"/>
                  </a:lnTo>
                  <a:cubicBezTo>
                    <a:pt x="6868" y="253"/>
                    <a:pt x="6522" y="1"/>
                    <a:pt x="604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5" name="Google Shape;5215;p65"/>
            <p:cNvSpPr/>
            <p:nvPr/>
          </p:nvSpPr>
          <p:spPr>
            <a:xfrm>
              <a:off x="-3362900" y="3716375"/>
              <a:ext cx="218200" cy="188275"/>
            </a:xfrm>
            <a:custGeom>
              <a:rect b="b" l="l" r="r" t="t"/>
              <a:pathLst>
                <a:path extrusionOk="0" h="7531" w="8728">
                  <a:moveTo>
                    <a:pt x="2324" y="666"/>
                  </a:moveTo>
                  <a:cubicBezTo>
                    <a:pt x="2487" y="666"/>
                    <a:pt x="2647" y="777"/>
                    <a:pt x="2647" y="1009"/>
                  </a:cubicBezTo>
                  <a:lnTo>
                    <a:pt x="2647" y="5798"/>
                  </a:lnTo>
                  <a:cubicBezTo>
                    <a:pt x="2647" y="6022"/>
                    <a:pt x="2476" y="6141"/>
                    <a:pt x="2307" y="6141"/>
                  </a:cubicBezTo>
                  <a:cubicBezTo>
                    <a:pt x="2145" y="6141"/>
                    <a:pt x="1985" y="6030"/>
                    <a:pt x="1985" y="5798"/>
                  </a:cubicBezTo>
                  <a:lnTo>
                    <a:pt x="1985" y="1009"/>
                  </a:lnTo>
                  <a:cubicBezTo>
                    <a:pt x="1985" y="785"/>
                    <a:pt x="2156" y="666"/>
                    <a:pt x="2324" y="666"/>
                  </a:cubicBezTo>
                  <a:close/>
                  <a:moveTo>
                    <a:pt x="4372" y="666"/>
                  </a:moveTo>
                  <a:cubicBezTo>
                    <a:pt x="4535" y="666"/>
                    <a:pt x="4695" y="777"/>
                    <a:pt x="4695" y="1009"/>
                  </a:cubicBezTo>
                  <a:lnTo>
                    <a:pt x="4695" y="5798"/>
                  </a:lnTo>
                  <a:cubicBezTo>
                    <a:pt x="4695" y="6022"/>
                    <a:pt x="4523" y="6141"/>
                    <a:pt x="4355" y="6141"/>
                  </a:cubicBezTo>
                  <a:cubicBezTo>
                    <a:pt x="4193" y="6141"/>
                    <a:pt x="4033" y="6030"/>
                    <a:pt x="4033" y="5798"/>
                  </a:cubicBezTo>
                  <a:lnTo>
                    <a:pt x="4033" y="1009"/>
                  </a:lnTo>
                  <a:cubicBezTo>
                    <a:pt x="4033" y="785"/>
                    <a:pt x="4204" y="666"/>
                    <a:pt x="4372" y="666"/>
                  </a:cubicBezTo>
                  <a:close/>
                  <a:moveTo>
                    <a:pt x="6427" y="631"/>
                  </a:moveTo>
                  <a:cubicBezTo>
                    <a:pt x="6648" y="631"/>
                    <a:pt x="6805" y="789"/>
                    <a:pt x="6805" y="1009"/>
                  </a:cubicBezTo>
                  <a:lnTo>
                    <a:pt x="6805" y="5798"/>
                  </a:lnTo>
                  <a:cubicBezTo>
                    <a:pt x="6805" y="6022"/>
                    <a:pt x="6626" y="6141"/>
                    <a:pt x="6450" y="6141"/>
                  </a:cubicBezTo>
                  <a:cubicBezTo>
                    <a:pt x="6280" y="6141"/>
                    <a:pt x="6112" y="6030"/>
                    <a:pt x="6112" y="5798"/>
                  </a:cubicBezTo>
                  <a:lnTo>
                    <a:pt x="6112" y="1009"/>
                  </a:lnTo>
                  <a:lnTo>
                    <a:pt x="6081" y="1009"/>
                  </a:lnTo>
                  <a:cubicBezTo>
                    <a:pt x="6081" y="789"/>
                    <a:pt x="6238" y="631"/>
                    <a:pt x="6427" y="631"/>
                  </a:cubicBezTo>
                  <a:close/>
                  <a:moveTo>
                    <a:pt x="0" y="1"/>
                  </a:moveTo>
                  <a:lnTo>
                    <a:pt x="536" y="6585"/>
                  </a:lnTo>
                  <a:cubicBezTo>
                    <a:pt x="567" y="7121"/>
                    <a:pt x="1008" y="7531"/>
                    <a:pt x="1576" y="7531"/>
                  </a:cubicBezTo>
                  <a:lnTo>
                    <a:pt x="7152" y="7531"/>
                  </a:lnTo>
                  <a:cubicBezTo>
                    <a:pt x="7688" y="7531"/>
                    <a:pt x="8129" y="7121"/>
                    <a:pt x="8192" y="6585"/>
                  </a:cubicBezTo>
                  <a:lnTo>
                    <a:pt x="872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16" name="Google Shape;5216;p65"/>
          <p:cNvGrpSpPr/>
          <p:nvPr/>
        </p:nvGrpSpPr>
        <p:grpSpPr>
          <a:xfrm>
            <a:off x="6448058" y="2451974"/>
            <a:ext cx="179859" cy="278422"/>
            <a:chOff x="-3347950" y="3971575"/>
            <a:chExt cx="188275" cy="291450"/>
          </a:xfrm>
        </p:grpSpPr>
        <p:sp>
          <p:nvSpPr>
            <p:cNvPr id="5217" name="Google Shape;5217;p65"/>
            <p:cNvSpPr/>
            <p:nvPr/>
          </p:nvSpPr>
          <p:spPr>
            <a:xfrm>
              <a:off x="-3246325" y="4032225"/>
              <a:ext cx="29950" cy="42550"/>
            </a:xfrm>
            <a:custGeom>
              <a:rect b="b" l="l" r="r" t="t"/>
              <a:pathLst>
                <a:path extrusionOk="0" h="1702" w="1198">
                  <a:moveTo>
                    <a:pt x="347" y="0"/>
                  </a:moveTo>
                  <a:lnTo>
                    <a:pt x="0" y="536"/>
                  </a:lnTo>
                  <a:lnTo>
                    <a:pt x="599" y="1702"/>
                  </a:lnTo>
                  <a:lnTo>
                    <a:pt x="1197" y="1702"/>
                  </a:lnTo>
                  <a:lnTo>
                    <a:pt x="34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8" name="Google Shape;5218;p65"/>
            <p:cNvSpPr/>
            <p:nvPr/>
          </p:nvSpPr>
          <p:spPr>
            <a:xfrm>
              <a:off x="-3291225" y="4034575"/>
              <a:ext cx="40975" cy="40200"/>
            </a:xfrm>
            <a:custGeom>
              <a:rect b="b" l="l" r="r" t="t"/>
              <a:pathLst>
                <a:path extrusionOk="0" h="1608" w="1639">
                  <a:moveTo>
                    <a:pt x="819" y="1"/>
                  </a:moveTo>
                  <a:lnTo>
                    <a:pt x="0" y="1608"/>
                  </a:lnTo>
                  <a:lnTo>
                    <a:pt x="1639" y="1608"/>
                  </a:lnTo>
                  <a:lnTo>
                    <a:pt x="81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9" name="Google Shape;5219;p65"/>
            <p:cNvSpPr/>
            <p:nvPr/>
          </p:nvSpPr>
          <p:spPr>
            <a:xfrm>
              <a:off x="-3347950" y="3971575"/>
              <a:ext cx="188275" cy="291450"/>
            </a:xfrm>
            <a:custGeom>
              <a:rect b="b" l="l" r="r" t="t"/>
              <a:pathLst>
                <a:path extrusionOk="0" h="11658" w="7531">
                  <a:moveTo>
                    <a:pt x="4491" y="1351"/>
                  </a:moveTo>
                  <a:cubicBezTo>
                    <a:pt x="4609" y="1351"/>
                    <a:pt x="4725" y="1414"/>
                    <a:pt x="4790" y="1544"/>
                  </a:cubicBezTo>
                  <a:lnTo>
                    <a:pt x="6144" y="4285"/>
                  </a:lnTo>
                  <a:cubicBezTo>
                    <a:pt x="6239" y="4569"/>
                    <a:pt x="6081" y="4821"/>
                    <a:pt x="5829" y="4821"/>
                  </a:cubicBezTo>
                  <a:lnTo>
                    <a:pt x="1702" y="4821"/>
                  </a:lnTo>
                  <a:cubicBezTo>
                    <a:pt x="1482" y="4821"/>
                    <a:pt x="1261" y="4537"/>
                    <a:pt x="1387" y="4285"/>
                  </a:cubicBezTo>
                  <a:lnTo>
                    <a:pt x="2773" y="1544"/>
                  </a:lnTo>
                  <a:cubicBezTo>
                    <a:pt x="2836" y="1418"/>
                    <a:pt x="2962" y="1355"/>
                    <a:pt x="3088" y="1355"/>
                  </a:cubicBezTo>
                  <a:cubicBezTo>
                    <a:pt x="3214" y="1355"/>
                    <a:pt x="3340" y="1418"/>
                    <a:pt x="3403" y="1544"/>
                  </a:cubicBezTo>
                  <a:lnTo>
                    <a:pt x="3719" y="2174"/>
                  </a:lnTo>
                  <a:lnTo>
                    <a:pt x="4191" y="1513"/>
                  </a:lnTo>
                  <a:cubicBezTo>
                    <a:pt x="4267" y="1406"/>
                    <a:pt x="4380" y="1351"/>
                    <a:pt x="4491" y="1351"/>
                  </a:cubicBezTo>
                  <a:close/>
                  <a:moveTo>
                    <a:pt x="5136" y="5514"/>
                  </a:moveTo>
                  <a:cubicBezTo>
                    <a:pt x="5609" y="5514"/>
                    <a:pt x="5609" y="6175"/>
                    <a:pt x="5136" y="6175"/>
                  </a:cubicBezTo>
                  <a:lnTo>
                    <a:pt x="2364" y="6175"/>
                  </a:lnTo>
                  <a:cubicBezTo>
                    <a:pt x="1954" y="6175"/>
                    <a:pt x="1891" y="5514"/>
                    <a:pt x="2364" y="5514"/>
                  </a:cubicBezTo>
                  <a:close/>
                  <a:moveTo>
                    <a:pt x="5136" y="6869"/>
                  </a:moveTo>
                  <a:cubicBezTo>
                    <a:pt x="5609" y="6900"/>
                    <a:pt x="5609" y="7562"/>
                    <a:pt x="5136" y="7562"/>
                  </a:cubicBezTo>
                  <a:lnTo>
                    <a:pt x="2364" y="7562"/>
                  </a:lnTo>
                  <a:cubicBezTo>
                    <a:pt x="2175" y="7562"/>
                    <a:pt x="2017" y="7404"/>
                    <a:pt x="2017" y="7215"/>
                  </a:cubicBezTo>
                  <a:cubicBezTo>
                    <a:pt x="2017" y="7026"/>
                    <a:pt x="2175" y="6869"/>
                    <a:pt x="2364" y="6869"/>
                  </a:cubicBezTo>
                  <a:close/>
                  <a:moveTo>
                    <a:pt x="4790" y="8948"/>
                  </a:moveTo>
                  <a:lnTo>
                    <a:pt x="4790" y="10996"/>
                  </a:lnTo>
                  <a:lnTo>
                    <a:pt x="2742" y="10996"/>
                  </a:lnTo>
                  <a:lnTo>
                    <a:pt x="2742" y="8948"/>
                  </a:lnTo>
                  <a:close/>
                  <a:moveTo>
                    <a:pt x="1041" y="1"/>
                  </a:moveTo>
                  <a:cubicBezTo>
                    <a:pt x="505" y="1"/>
                    <a:pt x="1" y="473"/>
                    <a:pt x="1" y="1040"/>
                  </a:cubicBezTo>
                  <a:lnTo>
                    <a:pt x="1" y="7908"/>
                  </a:lnTo>
                  <a:cubicBezTo>
                    <a:pt x="1" y="8475"/>
                    <a:pt x="473" y="8948"/>
                    <a:pt x="1041" y="8948"/>
                  </a:cubicBezTo>
                  <a:lnTo>
                    <a:pt x="2080" y="8948"/>
                  </a:lnTo>
                  <a:lnTo>
                    <a:pt x="2080" y="10996"/>
                  </a:lnTo>
                  <a:lnTo>
                    <a:pt x="1041" y="10996"/>
                  </a:lnTo>
                  <a:cubicBezTo>
                    <a:pt x="600" y="10996"/>
                    <a:pt x="568" y="11657"/>
                    <a:pt x="1041" y="11657"/>
                  </a:cubicBezTo>
                  <a:lnTo>
                    <a:pt x="6522" y="11657"/>
                  </a:lnTo>
                  <a:cubicBezTo>
                    <a:pt x="6711" y="11657"/>
                    <a:pt x="6869" y="11500"/>
                    <a:pt x="6869" y="11311"/>
                  </a:cubicBezTo>
                  <a:cubicBezTo>
                    <a:pt x="6869" y="11122"/>
                    <a:pt x="6711" y="10964"/>
                    <a:pt x="6522" y="10964"/>
                  </a:cubicBezTo>
                  <a:lnTo>
                    <a:pt x="5483" y="10964"/>
                  </a:lnTo>
                  <a:lnTo>
                    <a:pt x="5483" y="8916"/>
                  </a:lnTo>
                  <a:lnTo>
                    <a:pt x="6522" y="8916"/>
                  </a:lnTo>
                  <a:cubicBezTo>
                    <a:pt x="7058" y="8916"/>
                    <a:pt x="7531" y="8444"/>
                    <a:pt x="7531" y="7877"/>
                  </a:cubicBezTo>
                  <a:lnTo>
                    <a:pt x="7531" y="977"/>
                  </a:lnTo>
                  <a:cubicBezTo>
                    <a:pt x="7531" y="442"/>
                    <a:pt x="7058" y="1"/>
                    <a:pt x="652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20" name="Google Shape;5220;p65"/>
          <p:cNvGrpSpPr/>
          <p:nvPr/>
        </p:nvGrpSpPr>
        <p:grpSpPr>
          <a:xfrm>
            <a:off x="741076" y="2900008"/>
            <a:ext cx="228976" cy="259708"/>
            <a:chOff x="-1575775" y="3238300"/>
            <a:chExt cx="258350" cy="293025"/>
          </a:xfrm>
        </p:grpSpPr>
        <p:sp>
          <p:nvSpPr>
            <p:cNvPr id="5221" name="Google Shape;5221;p65"/>
            <p:cNvSpPr/>
            <p:nvPr/>
          </p:nvSpPr>
          <p:spPr>
            <a:xfrm>
              <a:off x="-1489150" y="3306825"/>
              <a:ext cx="85875" cy="33100"/>
            </a:xfrm>
            <a:custGeom>
              <a:rect b="b" l="l" r="r" t="t"/>
              <a:pathLst>
                <a:path extrusionOk="0" h="1324" w="3435">
                  <a:moveTo>
                    <a:pt x="1" y="0"/>
                  </a:moveTo>
                  <a:lnTo>
                    <a:pt x="1702" y="1324"/>
                  </a:lnTo>
                  <a:lnTo>
                    <a:pt x="343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2" name="Google Shape;5222;p65"/>
            <p:cNvSpPr/>
            <p:nvPr/>
          </p:nvSpPr>
          <p:spPr>
            <a:xfrm>
              <a:off x="-1506475" y="3316275"/>
              <a:ext cx="46500" cy="67750"/>
            </a:xfrm>
            <a:custGeom>
              <a:rect b="b" l="l" r="r" t="t"/>
              <a:pathLst>
                <a:path extrusionOk="0" h="2710" w="1860">
                  <a:moveTo>
                    <a:pt x="1" y="1"/>
                  </a:moveTo>
                  <a:lnTo>
                    <a:pt x="1" y="2710"/>
                  </a:lnTo>
                  <a:lnTo>
                    <a:pt x="1859" y="1324"/>
                  </a:lnTo>
                  <a:lnTo>
                    <a:pt x="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3" name="Google Shape;5223;p65"/>
            <p:cNvSpPr/>
            <p:nvPr/>
          </p:nvSpPr>
          <p:spPr>
            <a:xfrm>
              <a:off x="-1575775" y="3238300"/>
              <a:ext cx="258350" cy="293025"/>
            </a:xfrm>
            <a:custGeom>
              <a:rect b="b" l="l" r="r" t="t"/>
              <a:pathLst>
                <a:path extrusionOk="0" h="11721" w="10334">
                  <a:moveTo>
                    <a:pt x="1418" y="694"/>
                  </a:moveTo>
                  <a:lnTo>
                    <a:pt x="1418" y="1387"/>
                  </a:lnTo>
                  <a:lnTo>
                    <a:pt x="756" y="1387"/>
                  </a:lnTo>
                  <a:lnTo>
                    <a:pt x="756" y="694"/>
                  </a:lnTo>
                  <a:close/>
                  <a:moveTo>
                    <a:pt x="9609" y="694"/>
                  </a:moveTo>
                  <a:lnTo>
                    <a:pt x="9609" y="1387"/>
                  </a:lnTo>
                  <a:lnTo>
                    <a:pt x="8947" y="1387"/>
                  </a:lnTo>
                  <a:lnTo>
                    <a:pt x="8947" y="694"/>
                  </a:lnTo>
                  <a:close/>
                  <a:moveTo>
                    <a:pt x="8002" y="2080"/>
                  </a:moveTo>
                  <a:cubicBezTo>
                    <a:pt x="8160" y="2080"/>
                    <a:pt x="8286" y="2206"/>
                    <a:pt x="8317" y="2395"/>
                  </a:cubicBezTo>
                  <a:lnTo>
                    <a:pt x="8317" y="2426"/>
                  </a:lnTo>
                  <a:lnTo>
                    <a:pt x="8317" y="6522"/>
                  </a:lnTo>
                  <a:lnTo>
                    <a:pt x="8254" y="6522"/>
                  </a:lnTo>
                  <a:cubicBezTo>
                    <a:pt x="8191" y="6774"/>
                    <a:pt x="8034" y="6900"/>
                    <a:pt x="7876" y="6900"/>
                  </a:cubicBezTo>
                  <a:lnTo>
                    <a:pt x="2457" y="6900"/>
                  </a:lnTo>
                  <a:cubicBezTo>
                    <a:pt x="2300" y="6900"/>
                    <a:pt x="2142" y="6774"/>
                    <a:pt x="2142" y="6554"/>
                  </a:cubicBezTo>
                  <a:lnTo>
                    <a:pt x="2142" y="6522"/>
                  </a:lnTo>
                  <a:lnTo>
                    <a:pt x="2142" y="2426"/>
                  </a:lnTo>
                  <a:cubicBezTo>
                    <a:pt x="2142" y="2269"/>
                    <a:pt x="2300" y="2080"/>
                    <a:pt x="2489" y="2080"/>
                  </a:cubicBezTo>
                  <a:close/>
                  <a:moveTo>
                    <a:pt x="7215" y="7562"/>
                  </a:moveTo>
                  <a:cubicBezTo>
                    <a:pt x="7687" y="7562"/>
                    <a:pt x="7687" y="8223"/>
                    <a:pt x="7215" y="8223"/>
                  </a:cubicBezTo>
                  <a:lnTo>
                    <a:pt x="3119" y="8223"/>
                  </a:lnTo>
                  <a:cubicBezTo>
                    <a:pt x="2678" y="8223"/>
                    <a:pt x="2646" y="7562"/>
                    <a:pt x="3119" y="7562"/>
                  </a:cubicBezTo>
                  <a:close/>
                  <a:moveTo>
                    <a:pt x="7215" y="8979"/>
                  </a:moveTo>
                  <a:cubicBezTo>
                    <a:pt x="7687" y="8979"/>
                    <a:pt x="7687" y="9641"/>
                    <a:pt x="7215" y="9641"/>
                  </a:cubicBezTo>
                  <a:lnTo>
                    <a:pt x="3119" y="9641"/>
                  </a:lnTo>
                  <a:cubicBezTo>
                    <a:pt x="2678" y="9641"/>
                    <a:pt x="2646" y="8979"/>
                    <a:pt x="3119" y="8979"/>
                  </a:cubicBezTo>
                  <a:close/>
                  <a:moveTo>
                    <a:pt x="1418" y="10366"/>
                  </a:moveTo>
                  <a:lnTo>
                    <a:pt x="1418" y="11027"/>
                  </a:lnTo>
                  <a:lnTo>
                    <a:pt x="756" y="11027"/>
                  </a:lnTo>
                  <a:lnTo>
                    <a:pt x="756" y="10366"/>
                  </a:lnTo>
                  <a:close/>
                  <a:moveTo>
                    <a:pt x="9609" y="10366"/>
                  </a:moveTo>
                  <a:lnTo>
                    <a:pt x="9609" y="11027"/>
                  </a:lnTo>
                  <a:lnTo>
                    <a:pt x="8947" y="11027"/>
                  </a:lnTo>
                  <a:lnTo>
                    <a:pt x="8947" y="10366"/>
                  </a:lnTo>
                  <a:close/>
                  <a:moveTo>
                    <a:pt x="378" y="1"/>
                  </a:moveTo>
                  <a:cubicBezTo>
                    <a:pt x="158" y="1"/>
                    <a:pt x="0" y="158"/>
                    <a:pt x="0" y="347"/>
                  </a:cubicBezTo>
                  <a:lnTo>
                    <a:pt x="0" y="1733"/>
                  </a:lnTo>
                  <a:cubicBezTo>
                    <a:pt x="0" y="1922"/>
                    <a:pt x="158" y="2080"/>
                    <a:pt x="378" y="2080"/>
                  </a:cubicBezTo>
                  <a:lnTo>
                    <a:pt x="725" y="2080"/>
                  </a:lnTo>
                  <a:lnTo>
                    <a:pt x="725" y="9641"/>
                  </a:lnTo>
                  <a:lnTo>
                    <a:pt x="378" y="9641"/>
                  </a:lnTo>
                  <a:cubicBezTo>
                    <a:pt x="158" y="9641"/>
                    <a:pt x="0" y="9799"/>
                    <a:pt x="0" y="9988"/>
                  </a:cubicBezTo>
                  <a:lnTo>
                    <a:pt x="0" y="11374"/>
                  </a:lnTo>
                  <a:cubicBezTo>
                    <a:pt x="0" y="11563"/>
                    <a:pt x="158" y="11720"/>
                    <a:pt x="378" y="11720"/>
                  </a:cubicBezTo>
                  <a:lnTo>
                    <a:pt x="1733" y="11720"/>
                  </a:lnTo>
                  <a:cubicBezTo>
                    <a:pt x="1953" y="11720"/>
                    <a:pt x="2111" y="11563"/>
                    <a:pt x="2111" y="11374"/>
                  </a:cubicBezTo>
                  <a:lnTo>
                    <a:pt x="2111" y="11027"/>
                  </a:lnTo>
                  <a:lnTo>
                    <a:pt x="8254" y="11027"/>
                  </a:lnTo>
                  <a:lnTo>
                    <a:pt x="8254" y="11374"/>
                  </a:lnTo>
                  <a:cubicBezTo>
                    <a:pt x="8254" y="11563"/>
                    <a:pt x="8412" y="11720"/>
                    <a:pt x="8601" y="11720"/>
                  </a:cubicBezTo>
                  <a:lnTo>
                    <a:pt x="9987" y="11720"/>
                  </a:lnTo>
                  <a:cubicBezTo>
                    <a:pt x="10176" y="11720"/>
                    <a:pt x="10334" y="11563"/>
                    <a:pt x="10334" y="11374"/>
                  </a:cubicBezTo>
                  <a:lnTo>
                    <a:pt x="10334" y="9988"/>
                  </a:lnTo>
                  <a:cubicBezTo>
                    <a:pt x="10334" y="9799"/>
                    <a:pt x="10176" y="9641"/>
                    <a:pt x="9987" y="9641"/>
                  </a:cubicBezTo>
                  <a:lnTo>
                    <a:pt x="9609" y="9641"/>
                  </a:lnTo>
                  <a:lnTo>
                    <a:pt x="9609" y="2080"/>
                  </a:lnTo>
                  <a:lnTo>
                    <a:pt x="9987" y="2080"/>
                  </a:lnTo>
                  <a:cubicBezTo>
                    <a:pt x="10176" y="2080"/>
                    <a:pt x="10334" y="1922"/>
                    <a:pt x="10334" y="1733"/>
                  </a:cubicBezTo>
                  <a:lnTo>
                    <a:pt x="10334" y="347"/>
                  </a:lnTo>
                  <a:cubicBezTo>
                    <a:pt x="10334" y="158"/>
                    <a:pt x="10176" y="1"/>
                    <a:pt x="9987" y="1"/>
                  </a:cubicBezTo>
                  <a:lnTo>
                    <a:pt x="8601" y="1"/>
                  </a:lnTo>
                  <a:cubicBezTo>
                    <a:pt x="8412" y="1"/>
                    <a:pt x="8254" y="158"/>
                    <a:pt x="8254" y="347"/>
                  </a:cubicBezTo>
                  <a:lnTo>
                    <a:pt x="8254" y="694"/>
                  </a:lnTo>
                  <a:lnTo>
                    <a:pt x="2111" y="694"/>
                  </a:lnTo>
                  <a:lnTo>
                    <a:pt x="2111" y="347"/>
                  </a:lnTo>
                  <a:cubicBezTo>
                    <a:pt x="2111" y="158"/>
                    <a:pt x="1953" y="1"/>
                    <a:pt x="173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4" name="Google Shape;5224;p65"/>
            <p:cNvSpPr/>
            <p:nvPr/>
          </p:nvSpPr>
          <p:spPr>
            <a:xfrm>
              <a:off x="-1489150" y="3360375"/>
              <a:ext cx="85875" cy="32325"/>
            </a:xfrm>
            <a:custGeom>
              <a:rect b="b" l="l" r="r" t="t"/>
              <a:pathLst>
                <a:path extrusionOk="0" h="1293" w="3435">
                  <a:moveTo>
                    <a:pt x="1702" y="1"/>
                  </a:moveTo>
                  <a:lnTo>
                    <a:pt x="1" y="1293"/>
                  </a:lnTo>
                  <a:lnTo>
                    <a:pt x="3435" y="1293"/>
                  </a:lnTo>
                  <a:lnTo>
                    <a:pt x="170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5" name="Google Shape;5225;p65"/>
            <p:cNvSpPr/>
            <p:nvPr/>
          </p:nvSpPr>
          <p:spPr>
            <a:xfrm>
              <a:off x="-1431650" y="3316275"/>
              <a:ext cx="44925" cy="67750"/>
            </a:xfrm>
            <a:custGeom>
              <a:rect b="b" l="l" r="r" t="t"/>
              <a:pathLst>
                <a:path extrusionOk="0" h="2710" w="1797">
                  <a:moveTo>
                    <a:pt x="1796" y="1"/>
                  </a:moveTo>
                  <a:lnTo>
                    <a:pt x="0" y="1324"/>
                  </a:lnTo>
                  <a:lnTo>
                    <a:pt x="1796" y="2710"/>
                  </a:lnTo>
                  <a:lnTo>
                    <a:pt x="179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26" name="Google Shape;5226;p65"/>
          <p:cNvGrpSpPr/>
          <p:nvPr/>
        </p:nvGrpSpPr>
        <p:grpSpPr>
          <a:xfrm>
            <a:off x="2037962" y="2899321"/>
            <a:ext cx="260417" cy="261082"/>
            <a:chOff x="-1591550" y="3597475"/>
            <a:chExt cx="293825" cy="294575"/>
          </a:xfrm>
        </p:grpSpPr>
        <p:sp>
          <p:nvSpPr>
            <p:cNvPr id="5227" name="Google Shape;5227;p65"/>
            <p:cNvSpPr/>
            <p:nvPr/>
          </p:nvSpPr>
          <p:spPr>
            <a:xfrm>
              <a:off x="-1509625" y="3597475"/>
              <a:ext cx="211900" cy="207150"/>
            </a:xfrm>
            <a:custGeom>
              <a:rect b="b" l="l" r="r" t="t"/>
              <a:pathLst>
                <a:path extrusionOk="0" h="8286" w="8476">
                  <a:moveTo>
                    <a:pt x="6105" y="1"/>
                  </a:moveTo>
                  <a:cubicBezTo>
                    <a:pt x="6014" y="1"/>
                    <a:pt x="5916" y="39"/>
                    <a:pt x="5829" y="126"/>
                  </a:cubicBezTo>
                  <a:lnTo>
                    <a:pt x="3781" y="2205"/>
                  </a:lnTo>
                  <a:cubicBezTo>
                    <a:pt x="3718" y="2268"/>
                    <a:pt x="3655" y="2363"/>
                    <a:pt x="3655" y="2426"/>
                  </a:cubicBezTo>
                  <a:lnTo>
                    <a:pt x="3655" y="4253"/>
                  </a:lnTo>
                  <a:lnTo>
                    <a:pt x="1544" y="6332"/>
                  </a:lnTo>
                  <a:cubicBezTo>
                    <a:pt x="1400" y="6270"/>
                    <a:pt x="1256" y="6242"/>
                    <a:pt x="1119" y="6242"/>
                  </a:cubicBezTo>
                  <a:cubicBezTo>
                    <a:pt x="835" y="6242"/>
                    <a:pt x="580" y="6362"/>
                    <a:pt x="410" y="6553"/>
                  </a:cubicBezTo>
                  <a:cubicBezTo>
                    <a:pt x="0" y="6931"/>
                    <a:pt x="0" y="7592"/>
                    <a:pt x="410" y="8002"/>
                  </a:cubicBezTo>
                  <a:cubicBezTo>
                    <a:pt x="599" y="8191"/>
                    <a:pt x="859" y="8286"/>
                    <a:pt x="1123" y="8286"/>
                  </a:cubicBezTo>
                  <a:cubicBezTo>
                    <a:pt x="1387" y="8286"/>
                    <a:pt x="1655" y="8191"/>
                    <a:pt x="1859" y="8002"/>
                  </a:cubicBezTo>
                  <a:cubicBezTo>
                    <a:pt x="2174" y="7687"/>
                    <a:pt x="2206" y="7214"/>
                    <a:pt x="2048" y="6868"/>
                  </a:cubicBezTo>
                  <a:lnTo>
                    <a:pt x="4128" y="4757"/>
                  </a:lnTo>
                  <a:lnTo>
                    <a:pt x="5955" y="4757"/>
                  </a:lnTo>
                  <a:cubicBezTo>
                    <a:pt x="6018" y="4757"/>
                    <a:pt x="6144" y="4725"/>
                    <a:pt x="6175" y="4662"/>
                  </a:cubicBezTo>
                  <a:lnTo>
                    <a:pt x="8286" y="2552"/>
                  </a:lnTo>
                  <a:cubicBezTo>
                    <a:pt x="8475" y="2331"/>
                    <a:pt x="8349" y="1985"/>
                    <a:pt x="8034" y="1985"/>
                  </a:cubicBezTo>
                  <a:lnTo>
                    <a:pt x="6428" y="1985"/>
                  </a:lnTo>
                  <a:lnTo>
                    <a:pt x="6428" y="346"/>
                  </a:lnTo>
                  <a:cubicBezTo>
                    <a:pt x="6428" y="140"/>
                    <a:pt x="6278" y="1"/>
                    <a:pt x="610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8" name="Google Shape;5228;p65"/>
            <p:cNvSpPr/>
            <p:nvPr/>
          </p:nvSpPr>
          <p:spPr>
            <a:xfrm>
              <a:off x="-1541125" y="3719125"/>
              <a:ext cx="120525" cy="118275"/>
            </a:xfrm>
            <a:custGeom>
              <a:rect b="b" l="l" r="r" t="t"/>
              <a:pathLst>
                <a:path extrusionOk="0" h="4731" w="4821">
                  <a:moveTo>
                    <a:pt x="2340" y="1"/>
                  </a:moveTo>
                  <a:cubicBezTo>
                    <a:pt x="1722" y="1"/>
                    <a:pt x="1163" y="241"/>
                    <a:pt x="725" y="679"/>
                  </a:cubicBezTo>
                  <a:cubicBezTo>
                    <a:pt x="284" y="1120"/>
                    <a:pt x="0" y="1750"/>
                    <a:pt x="0" y="2380"/>
                  </a:cubicBezTo>
                  <a:cubicBezTo>
                    <a:pt x="0" y="3943"/>
                    <a:pt x="1211" y="4731"/>
                    <a:pt x="2420" y="4731"/>
                  </a:cubicBezTo>
                  <a:cubicBezTo>
                    <a:pt x="3622" y="4731"/>
                    <a:pt x="4821" y="3951"/>
                    <a:pt x="4821" y="2380"/>
                  </a:cubicBezTo>
                  <a:cubicBezTo>
                    <a:pt x="4821" y="2096"/>
                    <a:pt x="4758" y="1844"/>
                    <a:pt x="4663" y="1592"/>
                  </a:cubicBezTo>
                  <a:lnTo>
                    <a:pt x="4096" y="2159"/>
                  </a:lnTo>
                  <a:cubicBezTo>
                    <a:pt x="4253" y="3199"/>
                    <a:pt x="3434" y="4081"/>
                    <a:pt x="2395" y="4081"/>
                  </a:cubicBezTo>
                  <a:cubicBezTo>
                    <a:pt x="882" y="4081"/>
                    <a:pt x="126" y="2222"/>
                    <a:pt x="1197" y="1151"/>
                  </a:cubicBezTo>
                  <a:cubicBezTo>
                    <a:pt x="1522" y="827"/>
                    <a:pt x="1984" y="665"/>
                    <a:pt x="2428" y="665"/>
                  </a:cubicBezTo>
                  <a:cubicBezTo>
                    <a:pt x="2501" y="665"/>
                    <a:pt x="2575" y="670"/>
                    <a:pt x="2647" y="679"/>
                  </a:cubicBezTo>
                  <a:lnTo>
                    <a:pt x="3182" y="143"/>
                  </a:lnTo>
                  <a:cubicBezTo>
                    <a:pt x="2894" y="47"/>
                    <a:pt x="2611" y="1"/>
                    <a:pt x="234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9" name="Google Shape;5229;p65"/>
            <p:cNvSpPr/>
            <p:nvPr/>
          </p:nvSpPr>
          <p:spPr>
            <a:xfrm>
              <a:off x="-1591550" y="3668825"/>
              <a:ext cx="222925" cy="223225"/>
            </a:xfrm>
            <a:custGeom>
              <a:rect b="b" l="l" r="r" t="t"/>
              <a:pathLst>
                <a:path extrusionOk="0" h="8929" w="8917">
                  <a:moveTo>
                    <a:pt x="4475" y="1"/>
                  </a:moveTo>
                  <a:cubicBezTo>
                    <a:pt x="3329" y="1"/>
                    <a:pt x="2187" y="454"/>
                    <a:pt x="1324" y="1336"/>
                  </a:cubicBezTo>
                  <a:cubicBezTo>
                    <a:pt x="474" y="2155"/>
                    <a:pt x="1" y="3289"/>
                    <a:pt x="1" y="4486"/>
                  </a:cubicBezTo>
                  <a:cubicBezTo>
                    <a:pt x="1" y="6912"/>
                    <a:pt x="2017" y="8929"/>
                    <a:pt x="4475" y="8929"/>
                  </a:cubicBezTo>
                  <a:cubicBezTo>
                    <a:pt x="6901" y="8929"/>
                    <a:pt x="8917" y="6912"/>
                    <a:pt x="8917" y="4486"/>
                  </a:cubicBezTo>
                  <a:cubicBezTo>
                    <a:pt x="8917" y="3604"/>
                    <a:pt x="8696" y="2817"/>
                    <a:pt x="8255" y="2124"/>
                  </a:cubicBezTo>
                  <a:cubicBezTo>
                    <a:pt x="8098" y="2218"/>
                    <a:pt x="7342" y="2943"/>
                    <a:pt x="7184" y="3100"/>
                  </a:cubicBezTo>
                  <a:cubicBezTo>
                    <a:pt x="8161" y="5148"/>
                    <a:pt x="6680" y="7511"/>
                    <a:pt x="4412" y="7511"/>
                  </a:cubicBezTo>
                  <a:cubicBezTo>
                    <a:pt x="1702" y="7511"/>
                    <a:pt x="316" y="4203"/>
                    <a:pt x="2269" y="2281"/>
                  </a:cubicBezTo>
                  <a:cubicBezTo>
                    <a:pt x="2869" y="1681"/>
                    <a:pt x="3659" y="1373"/>
                    <a:pt x="4447" y="1373"/>
                  </a:cubicBezTo>
                  <a:cubicBezTo>
                    <a:pt x="4900" y="1373"/>
                    <a:pt x="5352" y="1475"/>
                    <a:pt x="5766" y="1682"/>
                  </a:cubicBezTo>
                  <a:cubicBezTo>
                    <a:pt x="5924" y="1525"/>
                    <a:pt x="6617" y="800"/>
                    <a:pt x="6838" y="706"/>
                  </a:cubicBezTo>
                  <a:cubicBezTo>
                    <a:pt x="6115" y="233"/>
                    <a:pt x="5294" y="1"/>
                    <a:pt x="447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30" name="Google Shape;5230;p65"/>
          <p:cNvGrpSpPr/>
          <p:nvPr/>
        </p:nvGrpSpPr>
        <p:grpSpPr>
          <a:xfrm>
            <a:off x="2915109" y="2906988"/>
            <a:ext cx="259708" cy="245749"/>
            <a:chOff x="-1592325" y="3957400"/>
            <a:chExt cx="293025" cy="277275"/>
          </a:xfrm>
        </p:grpSpPr>
        <p:sp>
          <p:nvSpPr>
            <p:cNvPr id="5231" name="Google Shape;5231;p65"/>
            <p:cNvSpPr/>
            <p:nvPr/>
          </p:nvSpPr>
          <p:spPr>
            <a:xfrm>
              <a:off x="-1591550" y="3957400"/>
              <a:ext cx="292250" cy="68550"/>
            </a:xfrm>
            <a:custGeom>
              <a:rect b="b" l="l" r="r" t="t"/>
              <a:pathLst>
                <a:path extrusionOk="0" h="2742" w="11690">
                  <a:moveTo>
                    <a:pt x="9894" y="1355"/>
                  </a:moveTo>
                  <a:cubicBezTo>
                    <a:pt x="10335" y="1355"/>
                    <a:pt x="10366" y="2017"/>
                    <a:pt x="9894" y="2017"/>
                  </a:cubicBezTo>
                  <a:lnTo>
                    <a:pt x="5798" y="2017"/>
                  </a:lnTo>
                  <a:cubicBezTo>
                    <a:pt x="5778" y="2019"/>
                    <a:pt x="5759" y="2021"/>
                    <a:pt x="5741" y="2021"/>
                  </a:cubicBezTo>
                  <a:cubicBezTo>
                    <a:pt x="5326" y="2021"/>
                    <a:pt x="5345" y="1355"/>
                    <a:pt x="5798" y="1355"/>
                  </a:cubicBezTo>
                  <a:close/>
                  <a:moveTo>
                    <a:pt x="1671" y="1355"/>
                  </a:moveTo>
                  <a:cubicBezTo>
                    <a:pt x="1860" y="1355"/>
                    <a:pt x="2017" y="1513"/>
                    <a:pt x="2017" y="1702"/>
                  </a:cubicBezTo>
                  <a:cubicBezTo>
                    <a:pt x="2017" y="1891"/>
                    <a:pt x="1860" y="2048"/>
                    <a:pt x="1671" y="2048"/>
                  </a:cubicBezTo>
                  <a:cubicBezTo>
                    <a:pt x="1482" y="2048"/>
                    <a:pt x="1324" y="1891"/>
                    <a:pt x="1324" y="1702"/>
                  </a:cubicBezTo>
                  <a:cubicBezTo>
                    <a:pt x="1356" y="1513"/>
                    <a:pt x="1513" y="1355"/>
                    <a:pt x="1671" y="1355"/>
                  </a:cubicBezTo>
                  <a:close/>
                  <a:moveTo>
                    <a:pt x="3057" y="1355"/>
                  </a:moveTo>
                  <a:cubicBezTo>
                    <a:pt x="3246" y="1355"/>
                    <a:pt x="3404" y="1513"/>
                    <a:pt x="3404" y="1702"/>
                  </a:cubicBezTo>
                  <a:cubicBezTo>
                    <a:pt x="3404" y="1891"/>
                    <a:pt x="3246" y="2048"/>
                    <a:pt x="3057" y="2048"/>
                  </a:cubicBezTo>
                  <a:cubicBezTo>
                    <a:pt x="2836" y="2048"/>
                    <a:pt x="2679" y="1891"/>
                    <a:pt x="2679" y="1702"/>
                  </a:cubicBezTo>
                  <a:cubicBezTo>
                    <a:pt x="2679" y="1513"/>
                    <a:pt x="2836" y="1355"/>
                    <a:pt x="3057" y="1355"/>
                  </a:cubicBezTo>
                  <a:close/>
                  <a:moveTo>
                    <a:pt x="4412" y="1355"/>
                  </a:moveTo>
                  <a:cubicBezTo>
                    <a:pt x="4632" y="1355"/>
                    <a:pt x="4790" y="1513"/>
                    <a:pt x="4790" y="1702"/>
                  </a:cubicBezTo>
                  <a:cubicBezTo>
                    <a:pt x="4790" y="1891"/>
                    <a:pt x="4632" y="2048"/>
                    <a:pt x="4412" y="2048"/>
                  </a:cubicBezTo>
                  <a:cubicBezTo>
                    <a:pt x="4223" y="2048"/>
                    <a:pt x="4065" y="1891"/>
                    <a:pt x="4065" y="1702"/>
                  </a:cubicBezTo>
                  <a:cubicBezTo>
                    <a:pt x="4065" y="1513"/>
                    <a:pt x="4223" y="1355"/>
                    <a:pt x="4412" y="1355"/>
                  </a:cubicBezTo>
                  <a:close/>
                  <a:moveTo>
                    <a:pt x="1041" y="0"/>
                  </a:moveTo>
                  <a:cubicBezTo>
                    <a:pt x="474" y="0"/>
                    <a:pt x="1" y="473"/>
                    <a:pt x="1" y="1040"/>
                  </a:cubicBezTo>
                  <a:lnTo>
                    <a:pt x="1" y="2741"/>
                  </a:lnTo>
                  <a:lnTo>
                    <a:pt x="11689" y="2741"/>
                  </a:lnTo>
                  <a:lnTo>
                    <a:pt x="11689" y="1040"/>
                  </a:lnTo>
                  <a:cubicBezTo>
                    <a:pt x="11689" y="505"/>
                    <a:pt x="11154" y="0"/>
                    <a:pt x="1061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2" name="Google Shape;5232;p65"/>
            <p:cNvSpPr/>
            <p:nvPr/>
          </p:nvSpPr>
          <p:spPr>
            <a:xfrm>
              <a:off x="-1592325" y="4043250"/>
              <a:ext cx="291450" cy="171725"/>
            </a:xfrm>
            <a:custGeom>
              <a:rect b="b" l="l" r="r" t="t"/>
              <a:pathLst>
                <a:path extrusionOk="0" h="6869" w="11658">
                  <a:moveTo>
                    <a:pt x="0" y="0"/>
                  </a:moveTo>
                  <a:lnTo>
                    <a:pt x="0" y="5829"/>
                  </a:lnTo>
                  <a:cubicBezTo>
                    <a:pt x="0" y="6396"/>
                    <a:pt x="473" y="6869"/>
                    <a:pt x="1040" y="6869"/>
                  </a:cubicBezTo>
                  <a:lnTo>
                    <a:pt x="2867" y="6869"/>
                  </a:lnTo>
                  <a:lnTo>
                    <a:pt x="2647" y="6616"/>
                  </a:lnTo>
                  <a:cubicBezTo>
                    <a:pt x="2521" y="6522"/>
                    <a:pt x="2521" y="6270"/>
                    <a:pt x="2647" y="6144"/>
                  </a:cubicBezTo>
                  <a:lnTo>
                    <a:pt x="2993" y="5797"/>
                  </a:lnTo>
                  <a:cubicBezTo>
                    <a:pt x="2962" y="5734"/>
                    <a:pt x="2930" y="5608"/>
                    <a:pt x="2867" y="5482"/>
                  </a:cubicBezTo>
                  <a:lnTo>
                    <a:pt x="2363" y="5482"/>
                  </a:lnTo>
                  <a:cubicBezTo>
                    <a:pt x="2174" y="5482"/>
                    <a:pt x="2017" y="5325"/>
                    <a:pt x="2017" y="5136"/>
                  </a:cubicBezTo>
                  <a:lnTo>
                    <a:pt x="2017" y="3750"/>
                  </a:lnTo>
                  <a:cubicBezTo>
                    <a:pt x="2017" y="3561"/>
                    <a:pt x="2174" y="3403"/>
                    <a:pt x="2363" y="3403"/>
                  </a:cubicBezTo>
                  <a:lnTo>
                    <a:pt x="2867" y="3403"/>
                  </a:lnTo>
                  <a:cubicBezTo>
                    <a:pt x="2930" y="3277"/>
                    <a:pt x="2962" y="3214"/>
                    <a:pt x="2993" y="3088"/>
                  </a:cubicBezTo>
                  <a:lnTo>
                    <a:pt x="2647" y="2741"/>
                  </a:lnTo>
                  <a:cubicBezTo>
                    <a:pt x="2521" y="2615"/>
                    <a:pt x="2521" y="2363"/>
                    <a:pt x="2647" y="2269"/>
                  </a:cubicBezTo>
                  <a:lnTo>
                    <a:pt x="3624" y="1261"/>
                  </a:lnTo>
                  <a:cubicBezTo>
                    <a:pt x="3687" y="1213"/>
                    <a:pt x="3773" y="1190"/>
                    <a:pt x="3860" y="1190"/>
                  </a:cubicBezTo>
                  <a:cubicBezTo>
                    <a:pt x="3946" y="1190"/>
                    <a:pt x="4033" y="1213"/>
                    <a:pt x="4096" y="1261"/>
                  </a:cubicBezTo>
                  <a:lnTo>
                    <a:pt x="4443" y="1639"/>
                  </a:lnTo>
                  <a:cubicBezTo>
                    <a:pt x="4537" y="1576"/>
                    <a:pt x="4663" y="1544"/>
                    <a:pt x="4758" y="1513"/>
                  </a:cubicBezTo>
                  <a:lnTo>
                    <a:pt x="4758" y="1009"/>
                  </a:lnTo>
                  <a:cubicBezTo>
                    <a:pt x="4758" y="788"/>
                    <a:pt x="4915" y="631"/>
                    <a:pt x="5136" y="631"/>
                  </a:cubicBezTo>
                  <a:lnTo>
                    <a:pt x="6490" y="631"/>
                  </a:lnTo>
                  <a:cubicBezTo>
                    <a:pt x="6711" y="631"/>
                    <a:pt x="6869" y="788"/>
                    <a:pt x="6869" y="1009"/>
                  </a:cubicBezTo>
                  <a:lnTo>
                    <a:pt x="6869" y="1513"/>
                  </a:lnTo>
                  <a:cubicBezTo>
                    <a:pt x="6963" y="1544"/>
                    <a:pt x="7058" y="1576"/>
                    <a:pt x="7184" y="1639"/>
                  </a:cubicBezTo>
                  <a:lnTo>
                    <a:pt x="7530" y="1261"/>
                  </a:lnTo>
                  <a:cubicBezTo>
                    <a:pt x="7593" y="1213"/>
                    <a:pt x="7680" y="1190"/>
                    <a:pt x="7766" y="1190"/>
                  </a:cubicBezTo>
                  <a:cubicBezTo>
                    <a:pt x="7853" y="1190"/>
                    <a:pt x="7940" y="1213"/>
                    <a:pt x="8003" y="1261"/>
                  </a:cubicBezTo>
                  <a:lnTo>
                    <a:pt x="8979" y="2269"/>
                  </a:lnTo>
                  <a:cubicBezTo>
                    <a:pt x="9105" y="2363"/>
                    <a:pt x="9105" y="2615"/>
                    <a:pt x="8979" y="2741"/>
                  </a:cubicBezTo>
                  <a:lnTo>
                    <a:pt x="8633" y="3088"/>
                  </a:lnTo>
                  <a:cubicBezTo>
                    <a:pt x="8664" y="3151"/>
                    <a:pt x="8696" y="3277"/>
                    <a:pt x="8759" y="3403"/>
                  </a:cubicBezTo>
                  <a:lnTo>
                    <a:pt x="9263" y="3403"/>
                  </a:lnTo>
                  <a:cubicBezTo>
                    <a:pt x="9452" y="3403"/>
                    <a:pt x="9609" y="3561"/>
                    <a:pt x="9609" y="3750"/>
                  </a:cubicBezTo>
                  <a:lnTo>
                    <a:pt x="9609" y="5136"/>
                  </a:lnTo>
                  <a:cubicBezTo>
                    <a:pt x="9609" y="5325"/>
                    <a:pt x="9452" y="5482"/>
                    <a:pt x="9263" y="5482"/>
                  </a:cubicBezTo>
                  <a:lnTo>
                    <a:pt x="8759" y="5482"/>
                  </a:lnTo>
                  <a:cubicBezTo>
                    <a:pt x="8727" y="5608"/>
                    <a:pt x="8664" y="5671"/>
                    <a:pt x="8633" y="5797"/>
                  </a:cubicBezTo>
                  <a:lnTo>
                    <a:pt x="8979" y="6144"/>
                  </a:lnTo>
                  <a:cubicBezTo>
                    <a:pt x="9105" y="6270"/>
                    <a:pt x="9105" y="6522"/>
                    <a:pt x="8979" y="6616"/>
                  </a:cubicBezTo>
                  <a:lnTo>
                    <a:pt x="8759" y="6869"/>
                  </a:lnTo>
                  <a:lnTo>
                    <a:pt x="10586" y="6869"/>
                  </a:lnTo>
                  <a:cubicBezTo>
                    <a:pt x="11153" y="6869"/>
                    <a:pt x="11657" y="6396"/>
                    <a:pt x="11657" y="5829"/>
                  </a:cubicBezTo>
                  <a:lnTo>
                    <a:pt x="1165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3" name="Google Shape;5233;p65"/>
            <p:cNvSpPr/>
            <p:nvPr/>
          </p:nvSpPr>
          <p:spPr>
            <a:xfrm>
              <a:off x="-1471825" y="4129100"/>
              <a:ext cx="51225" cy="51225"/>
            </a:xfrm>
            <a:custGeom>
              <a:rect b="b" l="l" r="r" t="t"/>
              <a:pathLst>
                <a:path extrusionOk="0" h="2049" w="2049">
                  <a:moveTo>
                    <a:pt x="1009" y="1"/>
                  </a:moveTo>
                  <a:cubicBezTo>
                    <a:pt x="442" y="1"/>
                    <a:pt x="1" y="473"/>
                    <a:pt x="1" y="1009"/>
                  </a:cubicBezTo>
                  <a:cubicBezTo>
                    <a:pt x="1" y="1576"/>
                    <a:pt x="442" y="2048"/>
                    <a:pt x="1009" y="2048"/>
                  </a:cubicBezTo>
                  <a:cubicBezTo>
                    <a:pt x="1576" y="2048"/>
                    <a:pt x="2049" y="1576"/>
                    <a:pt x="2049" y="1009"/>
                  </a:cubicBezTo>
                  <a:cubicBezTo>
                    <a:pt x="2049" y="473"/>
                    <a:pt x="1576" y="1"/>
                    <a:pt x="100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4" name="Google Shape;5234;p65"/>
            <p:cNvSpPr/>
            <p:nvPr/>
          </p:nvSpPr>
          <p:spPr>
            <a:xfrm>
              <a:off x="-1526175" y="4077900"/>
              <a:ext cx="156775" cy="156775"/>
            </a:xfrm>
            <a:custGeom>
              <a:rect b="b" l="l" r="r" t="t"/>
              <a:pathLst>
                <a:path extrusionOk="0" h="6271" w="6271">
                  <a:moveTo>
                    <a:pt x="3183" y="1418"/>
                  </a:moveTo>
                  <a:cubicBezTo>
                    <a:pt x="4128" y="1418"/>
                    <a:pt x="4884" y="2175"/>
                    <a:pt x="4884" y="3120"/>
                  </a:cubicBezTo>
                  <a:cubicBezTo>
                    <a:pt x="4884" y="4033"/>
                    <a:pt x="4128" y="4821"/>
                    <a:pt x="3183" y="4821"/>
                  </a:cubicBezTo>
                  <a:cubicBezTo>
                    <a:pt x="2238" y="4821"/>
                    <a:pt x="1482" y="4065"/>
                    <a:pt x="1482" y="3120"/>
                  </a:cubicBezTo>
                  <a:cubicBezTo>
                    <a:pt x="1482" y="2175"/>
                    <a:pt x="2238" y="1418"/>
                    <a:pt x="3183" y="1418"/>
                  </a:cubicBezTo>
                  <a:close/>
                  <a:moveTo>
                    <a:pt x="2805" y="1"/>
                  </a:moveTo>
                  <a:lnTo>
                    <a:pt x="2805" y="442"/>
                  </a:lnTo>
                  <a:cubicBezTo>
                    <a:pt x="2805" y="599"/>
                    <a:pt x="2679" y="725"/>
                    <a:pt x="2521" y="757"/>
                  </a:cubicBezTo>
                  <a:cubicBezTo>
                    <a:pt x="2332" y="788"/>
                    <a:pt x="2080" y="914"/>
                    <a:pt x="1891" y="1040"/>
                  </a:cubicBezTo>
                  <a:cubicBezTo>
                    <a:pt x="1847" y="1063"/>
                    <a:pt x="1794" y="1073"/>
                    <a:pt x="1739" y="1073"/>
                  </a:cubicBezTo>
                  <a:cubicBezTo>
                    <a:pt x="1639" y="1073"/>
                    <a:pt x="1531" y="1038"/>
                    <a:pt x="1450" y="977"/>
                  </a:cubicBezTo>
                  <a:lnTo>
                    <a:pt x="1135" y="662"/>
                  </a:lnTo>
                  <a:lnTo>
                    <a:pt x="662" y="1135"/>
                  </a:lnTo>
                  <a:lnTo>
                    <a:pt x="978" y="1450"/>
                  </a:lnTo>
                  <a:cubicBezTo>
                    <a:pt x="1104" y="1576"/>
                    <a:pt x="1104" y="1733"/>
                    <a:pt x="1041" y="1891"/>
                  </a:cubicBezTo>
                  <a:cubicBezTo>
                    <a:pt x="915" y="2080"/>
                    <a:pt x="820" y="2301"/>
                    <a:pt x="757" y="2521"/>
                  </a:cubicBezTo>
                  <a:cubicBezTo>
                    <a:pt x="726" y="2679"/>
                    <a:pt x="599" y="2805"/>
                    <a:pt x="442" y="2805"/>
                  </a:cubicBezTo>
                  <a:lnTo>
                    <a:pt x="1" y="2805"/>
                  </a:lnTo>
                  <a:lnTo>
                    <a:pt x="1" y="3466"/>
                  </a:lnTo>
                  <a:lnTo>
                    <a:pt x="442" y="3466"/>
                  </a:lnTo>
                  <a:cubicBezTo>
                    <a:pt x="599" y="3466"/>
                    <a:pt x="726" y="3592"/>
                    <a:pt x="757" y="3750"/>
                  </a:cubicBezTo>
                  <a:cubicBezTo>
                    <a:pt x="789" y="3939"/>
                    <a:pt x="915" y="4191"/>
                    <a:pt x="1041" y="4380"/>
                  </a:cubicBezTo>
                  <a:cubicBezTo>
                    <a:pt x="1104" y="4506"/>
                    <a:pt x="1072" y="4695"/>
                    <a:pt x="978" y="4821"/>
                  </a:cubicBezTo>
                  <a:lnTo>
                    <a:pt x="662" y="5136"/>
                  </a:lnTo>
                  <a:lnTo>
                    <a:pt x="1135" y="5609"/>
                  </a:lnTo>
                  <a:lnTo>
                    <a:pt x="1450" y="5294"/>
                  </a:lnTo>
                  <a:cubicBezTo>
                    <a:pt x="1524" y="5220"/>
                    <a:pt x="1609" y="5189"/>
                    <a:pt x="1698" y="5189"/>
                  </a:cubicBezTo>
                  <a:cubicBezTo>
                    <a:pt x="1761" y="5189"/>
                    <a:pt x="1826" y="5204"/>
                    <a:pt x="1891" y="5230"/>
                  </a:cubicBezTo>
                  <a:cubicBezTo>
                    <a:pt x="2080" y="5357"/>
                    <a:pt x="2301" y="5451"/>
                    <a:pt x="2521" y="5514"/>
                  </a:cubicBezTo>
                  <a:cubicBezTo>
                    <a:pt x="2679" y="5546"/>
                    <a:pt x="2805" y="5672"/>
                    <a:pt x="2805" y="5829"/>
                  </a:cubicBezTo>
                  <a:lnTo>
                    <a:pt x="2805" y="6270"/>
                  </a:lnTo>
                  <a:lnTo>
                    <a:pt x="3466" y="6270"/>
                  </a:lnTo>
                  <a:lnTo>
                    <a:pt x="3466" y="5829"/>
                  </a:lnTo>
                  <a:cubicBezTo>
                    <a:pt x="3466" y="5672"/>
                    <a:pt x="3592" y="5546"/>
                    <a:pt x="3750" y="5514"/>
                  </a:cubicBezTo>
                  <a:cubicBezTo>
                    <a:pt x="3939" y="5483"/>
                    <a:pt x="4160" y="5357"/>
                    <a:pt x="4380" y="5230"/>
                  </a:cubicBezTo>
                  <a:cubicBezTo>
                    <a:pt x="4414" y="5208"/>
                    <a:pt x="4463" y="5198"/>
                    <a:pt x="4517" y="5198"/>
                  </a:cubicBezTo>
                  <a:cubicBezTo>
                    <a:pt x="4615" y="5198"/>
                    <a:pt x="4729" y="5232"/>
                    <a:pt x="4790" y="5294"/>
                  </a:cubicBezTo>
                  <a:lnTo>
                    <a:pt x="5105" y="5609"/>
                  </a:lnTo>
                  <a:lnTo>
                    <a:pt x="5577" y="5136"/>
                  </a:lnTo>
                  <a:lnTo>
                    <a:pt x="5262" y="4821"/>
                  </a:lnTo>
                  <a:cubicBezTo>
                    <a:pt x="5168" y="4695"/>
                    <a:pt x="5168" y="4537"/>
                    <a:pt x="5231" y="4380"/>
                  </a:cubicBezTo>
                  <a:cubicBezTo>
                    <a:pt x="5357" y="4191"/>
                    <a:pt x="5420" y="3970"/>
                    <a:pt x="5514" y="3750"/>
                  </a:cubicBezTo>
                  <a:cubicBezTo>
                    <a:pt x="5546" y="3592"/>
                    <a:pt x="5672" y="3466"/>
                    <a:pt x="5829" y="3466"/>
                  </a:cubicBezTo>
                  <a:lnTo>
                    <a:pt x="6270" y="3466"/>
                  </a:lnTo>
                  <a:lnTo>
                    <a:pt x="6270" y="2773"/>
                  </a:lnTo>
                  <a:lnTo>
                    <a:pt x="5829" y="2773"/>
                  </a:lnTo>
                  <a:cubicBezTo>
                    <a:pt x="5672" y="2773"/>
                    <a:pt x="5546" y="2647"/>
                    <a:pt x="5514" y="2490"/>
                  </a:cubicBezTo>
                  <a:cubicBezTo>
                    <a:pt x="5483" y="2301"/>
                    <a:pt x="5357" y="2049"/>
                    <a:pt x="5231" y="1859"/>
                  </a:cubicBezTo>
                  <a:cubicBezTo>
                    <a:pt x="5168" y="1733"/>
                    <a:pt x="5199" y="1544"/>
                    <a:pt x="5262" y="1418"/>
                  </a:cubicBezTo>
                  <a:lnTo>
                    <a:pt x="5577" y="1103"/>
                  </a:lnTo>
                  <a:lnTo>
                    <a:pt x="5105" y="631"/>
                  </a:lnTo>
                  <a:lnTo>
                    <a:pt x="4790" y="946"/>
                  </a:lnTo>
                  <a:cubicBezTo>
                    <a:pt x="4739" y="1013"/>
                    <a:pt x="4670" y="1045"/>
                    <a:pt x="4593" y="1045"/>
                  </a:cubicBezTo>
                  <a:cubicBezTo>
                    <a:pt x="4526" y="1045"/>
                    <a:pt x="4453" y="1021"/>
                    <a:pt x="4380" y="977"/>
                  </a:cubicBezTo>
                  <a:cubicBezTo>
                    <a:pt x="4160" y="883"/>
                    <a:pt x="3971" y="788"/>
                    <a:pt x="3750" y="725"/>
                  </a:cubicBezTo>
                  <a:cubicBezTo>
                    <a:pt x="3592" y="662"/>
                    <a:pt x="3466" y="568"/>
                    <a:pt x="3466" y="410"/>
                  </a:cubicBezTo>
                  <a:lnTo>
                    <a:pt x="346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35" name="Google Shape;5235;p65"/>
          <p:cNvGrpSpPr/>
          <p:nvPr/>
        </p:nvGrpSpPr>
        <p:grpSpPr>
          <a:xfrm>
            <a:off x="2492297" y="2900362"/>
            <a:ext cx="227580" cy="258999"/>
            <a:chOff x="-778700" y="3612425"/>
            <a:chExt cx="256775" cy="292225"/>
          </a:xfrm>
        </p:grpSpPr>
        <p:sp>
          <p:nvSpPr>
            <p:cNvPr id="5236" name="Google Shape;5236;p65"/>
            <p:cNvSpPr/>
            <p:nvPr/>
          </p:nvSpPr>
          <p:spPr>
            <a:xfrm>
              <a:off x="-692850" y="3699050"/>
              <a:ext cx="17350" cy="17350"/>
            </a:xfrm>
            <a:custGeom>
              <a:rect b="b" l="l" r="r" t="t"/>
              <a:pathLst>
                <a:path extrusionOk="0" h="694" w="694">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7" name="Google Shape;5237;p65"/>
            <p:cNvSpPr/>
            <p:nvPr/>
          </p:nvSpPr>
          <p:spPr>
            <a:xfrm>
              <a:off x="-777925" y="3612425"/>
              <a:ext cx="204800" cy="34675"/>
            </a:xfrm>
            <a:custGeom>
              <a:rect b="b" l="l" r="r" t="t"/>
              <a:pathLst>
                <a:path extrusionOk="0" h="1387" w="8192">
                  <a:moveTo>
                    <a:pt x="1009" y="0"/>
                  </a:moveTo>
                  <a:cubicBezTo>
                    <a:pt x="473" y="0"/>
                    <a:pt x="1" y="473"/>
                    <a:pt x="1" y="1009"/>
                  </a:cubicBezTo>
                  <a:lnTo>
                    <a:pt x="1" y="1387"/>
                  </a:lnTo>
                  <a:lnTo>
                    <a:pt x="8192" y="1387"/>
                  </a:lnTo>
                  <a:lnTo>
                    <a:pt x="8192" y="1009"/>
                  </a:lnTo>
                  <a:cubicBezTo>
                    <a:pt x="8192" y="473"/>
                    <a:pt x="7719" y="0"/>
                    <a:pt x="715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8" name="Google Shape;5238;p65"/>
            <p:cNvSpPr/>
            <p:nvPr/>
          </p:nvSpPr>
          <p:spPr>
            <a:xfrm>
              <a:off x="-727525" y="3699050"/>
              <a:ext cx="17375" cy="17350"/>
            </a:xfrm>
            <a:custGeom>
              <a:rect b="b" l="l" r="r" t="t"/>
              <a:pathLst>
                <a:path extrusionOk="0" h="694" w="695">
                  <a:moveTo>
                    <a:pt x="347" y="1"/>
                  </a:moveTo>
                  <a:cubicBezTo>
                    <a:pt x="158" y="1"/>
                    <a:pt x="1" y="158"/>
                    <a:pt x="1" y="347"/>
                  </a:cubicBezTo>
                  <a:cubicBezTo>
                    <a:pt x="1" y="536"/>
                    <a:pt x="158" y="694"/>
                    <a:pt x="347" y="694"/>
                  </a:cubicBezTo>
                  <a:cubicBezTo>
                    <a:pt x="537" y="694"/>
                    <a:pt x="694" y="536"/>
                    <a:pt x="694" y="347"/>
                  </a:cubicBezTo>
                  <a:cubicBezTo>
                    <a:pt x="694" y="158"/>
                    <a:pt x="537" y="1"/>
                    <a:pt x="34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9" name="Google Shape;5239;p65"/>
            <p:cNvSpPr/>
            <p:nvPr/>
          </p:nvSpPr>
          <p:spPr>
            <a:xfrm>
              <a:off x="-778700" y="3664400"/>
              <a:ext cx="205575" cy="102425"/>
            </a:xfrm>
            <a:custGeom>
              <a:rect b="b" l="l" r="r" t="t"/>
              <a:pathLst>
                <a:path extrusionOk="0" h="4097" w="8223">
                  <a:moveTo>
                    <a:pt x="3781" y="694"/>
                  </a:moveTo>
                  <a:cubicBezTo>
                    <a:pt x="4316" y="694"/>
                    <a:pt x="4789" y="1166"/>
                    <a:pt x="4789" y="1733"/>
                  </a:cubicBezTo>
                  <a:cubicBezTo>
                    <a:pt x="4789" y="2301"/>
                    <a:pt x="4316" y="2773"/>
                    <a:pt x="3781" y="2773"/>
                  </a:cubicBezTo>
                  <a:cubicBezTo>
                    <a:pt x="3497" y="2773"/>
                    <a:pt x="3245" y="2647"/>
                    <a:pt x="3088" y="2490"/>
                  </a:cubicBezTo>
                  <a:cubicBezTo>
                    <a:pt x="2899" y="2647"/>
                    <a:pt x="2678" y="2773"/>
                    <a:pt x="2426" y="2773"/>
                  </a:cubicBezTo>
                  <a:cubicBezTo>
                    <a:pt x="1890" y="2773"/>
                    <a:pt x="1418" y="2301"/>
                    <a:pt x="1418" y="1733"/>
                  </a:cubicBezTo>
                  <a:cubicBezTo>
                    <a:pt x="1418" y="1198"/>
                    <a:pt x="1890" y="694"/>
                    <a:pt x="2426" y="694"/>
                  </a:cubicBezTo>
                  <a:cubicBezTo>
                    <a:pt x="2710" y="694"/>
                    <a:pt x="2930" y="820"/>
                    <a:pt x="3088" y="977"/>
                  </a:cubicBezTo>
                  <a:cubicBezTo>
                    <a:pt x="3308" y="820"/>
                    <a:pt x="3529" y="694"/>
                    <a:pt x="3781" y="694"/>
                  </a:cubicBezTo>
                  <a:close/>
                  <a:moveTo>
                    <a:pt x="0" y="1"/>
                  </a:moveTo>
                  <a:lnTo>
                    <a:pt x="0" y="3088"/>
                  </a:lnTo>
                  <a:cubicBezTo>
                    <a:pt x="0" y="3624"/>
                    <a:pt x="473" y="4096"/>
                    <a:pt x="1008" y="4096"/>
                  </a:cubicBezTo>
                  <a:lnTo>
                    <a:pt x="6837" y="4096"/>
                  </a:lnTo>
                  <a:lnTo>
                    <a:pt x="6837" y="3498"/>
                  </a:lnTo>
                  <a:lnTo>
                    <a:pt x="5766" y="2458"/>
                  </a:lnTo>
                  <a:cubicBezTo>
                    <a:pt x="5034" y="1726"/>
                    <a:pt x="5756" y="674"/>
                    <a:pt x="6558" y="674"/>
                  </a:cubicBezTo>
                  <a:cubicBezTo>
                    <a:pt x="6792" y="674"/>
                    <a:pt x="7033" y="764"/>
                    <a:pt x="7246" y="977"/>
                  </a:cubicBezTo>
                  <a:lnTo>
                    <a:pt x="8223" y="1985"/>
                  </a:lnTo>
                  <a:lnTo>
                    <a:pt x="822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0" name="Google Shape;5240;p65"/>
            <p:cNvSpPr/>
            <p:nvPr/>
          </p:nvSpPr>
          <p:spPr>
            <a:xfrm>
              <a:off x="-659775" y="3835325"/>
              <a:ext cx="137850" cy="69325"/>
            </a:xfrm>
            <a:custGeom>
              <a:rect b="b" l="l" r="r" t="t"/>
              <a:pathLst>
                <a:path extrusionOk="0" h="2773" w="5514">
                  <a:moveTo>
                    <a:pt x="1733" y="693"/>
                  </a:moveTo>
                  <a:cubicBezTo>
                    <a:pt x="1922" y="693"/>
                    <a:pt x="2080" y="851"/>
                    <a:pt x="2080" y="1040"/>
                  </a:cubicBezTo>
                  <a:cubicBezTo>
                    <a:pt x="2080" y="1229"/>
                    <a:pt x="1922" y="1386"/>
                    <a:pt x="1733" y="1386"/>
                  </a:cubicBezTo>
                  <a:cubicBezTo>
                    <a:pt x="1544" y="1386"/>
                    <a:pt x="1387" y="1229"/>
                    <a:pt x="1387" y="1040"/>
                  </a:cubicBezTo>
                  <a:cubicBezTo>
                    <a:pt x="1387" y="851"/>
                    <a:pt x="1544" y="693"/>
                    <a:pt x="1733" y="693"/>
                  </a:cubicBezTo>
                  <a:close/>
                  <a:moveTo>
                    <a:pt x="63" y="0"/>
                  </a:moveTo>
                  <a:cubicBezTo>
                    <a:pt x="32" y="126"/>
                    <a:pt x="0" y="252"/>
                    <a:pt x="0" y="378"/>
                  </a:cubicBezTo>
                  <a:lnTo>
                    <a:pt x="0" y="2426"/>
                  </a:lnTo>
                  <a:cubicBezTo>
                    <a:pt x="0" y="2615"/>
                    <a:pt x="158" y="2773"/>
                    <a:pt x="347" y="2773"/>
                  </a:cubicBezTo>
                  <a:lnTo>
                    <a:pt x="5167" y="2773"/>
                  </a:lnTo>
                  <a:cubicBezTo>
                    <a:pt x="5356" y="2773"/>
                    <a:pt x="5514" y="2615"/>
                    <a:pt x="5514" y="2426"/>
                  </a:cubicBezTo>
                  <a:lnTo>
                    <a:pt x="5514" y="378"/>
                  </a:lnTo>
                  <a:cubicBezTo>
                    <a:pt x="5514" y="252"/>
                    <a:pt x="5482" y="126"/>
                    <a:pt x="545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1" name="Google Shape;5241;p65"/>
            <p:cNvSpPr/>
            <p:nvPr/>
          </p:nvSpPr>
          <p:spPr>
            <a:xfrm>
              <a:off x="-658200" y="3669925"/>
              <a:ext cx="136275" cy="148875"/>
            </a:xfrm>
            <a:custGeom>
              <a:rect b="b" l="l" r="r" t="t"/>
              <a:pathLst>
                <a:path extrusionOk="0" h="5955" w="5451">
                  <a:moveTo>
                    <a:pt x="4064" y="0"/>
                  </a:moveTo>
                  <a:lnTo>
                    <a:pt x="4064" y="2615"/>
                  </a:lnTo>
                  <a:cubicBezTo>
                    <a:pt x="4064" y="2829"/>
                    <a:pt x="3905" y="2970"/>
                    <a:pt x="3734" y="2970"/>
                  </a:cubicBezTo>
                  <a:cubicBezTo>
                    <a:pt x="3652" y="2970"/>
                    <a:pt x="3568" y="2938"/>
                    <a:pt x="3497" y="2867"/>
                  </a:cubicBezTo>
                  <a:lnTo>
                    <a:pt x="1922" y="1292"/>
                  </a:lnTo>
                  <a:cubicBezTo>
                    <a:pt x="1858" y="1228"/>
                    <a:pt x="1780" y="1201"/>
                    <a:pt x="1701" y="1201"/>
                  </a:cubicBezTo>
                  <a:cubicBezTo>
                    <a:pt x="1429" y="1201"/>
                    <a:pt x="1150" y="1520"/>
                    <a:pt x="1418" y="1764"/>
                  </a:cubicBezTo>
                  <a:lnTo>
                    <a:pt x="2615" y="2930"/>
                  </a:lnTo>
                  <a:cubicBezTo>
                    <a:pt x="2710" y="3025"/>
                    <a:pt x="2741" y="3088"/>
                    <a:pt x="2741" y="3182"/>
                  </a:cubicBezTo>
                  <a:lnTo>
                    <a:pt x="2741" y="3970"/>
                  </a:lnTo>
                  <a:cubicBezTo>
                    <a:pt x="2741" y="4222"/>
                    <a:pt x="2804" y="4505"/>
                    <a:pt x="2930" y="4789"/>
                  </a:cubicBezTo>
                  <a:cubicBezTo>
                    <a:pt x="3052" y="5074"/>
                    <a:pt x="2833" y="5280"/>
                    <a:pt x="2611" y="5280"/>
                  </a:cubicBezTo>
                  <a:cubicBezTo>
                    <a:pt x="2490" y="5280"/>
                    <a:pt x="2367" y="5218"/>
                    <a:pt x="2300" y="5072"/>
                  </a:cubicBezTo>
                  <a:cubicBezTo>
                    <a:pt x="2206" y="4915"/>
                    <a:pt x="2174" y="4757"/>
                    <a:pt x="2143" y="4600"/>
                  </a:cubicBezTo>
                  <a:lnTo>
                    <a:pt x="0" y="4600"/>
                  </a:lnTo>
                  <a:lnTo>
                    <a:pt x="0" y="4631"/>
                  </a:lnTo>
                  <a:cubicBezTo>
                    <a:pt x="0" y="5104"/>
                    <a:pt x="126" y="5545"/>
                    <a:pt x="378" y="5923"/>
                  </a:cubicBezTo>
                  <a:lnTo>
                    <a:pt x="5104" y="5923"/>
                  </a:lnTo>
                  <a:lnTo>
                    <a:pt x="5104" y="5955"/>
                  </a:lnTo>
                  <a:cubicBezTo>
                    <a:pt x="5325" y="5577"/>
                    <a:pt x="5451" y="5104"/>
                    <a:pt x="5451" y="4663"/>
                  </a:cubicBezTo>
                  <a:lnTo>
                    <a:pt x="5451" y="2111"/>
                  </a:lnTo>
                  <a:cubicBezTo>
                    <a:pt x="5451" y="1638"/>
                    <a:pt x="5262" y="1197"/>
                    <a:pt x="4947" y="882"/>
                  </a:cubicBezTo>
                  <a:lnTo>
                    <a:pt x="406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42" name="Google Shape;5242;p65"/>
          <p:cNvGrpSpPr/>
          <p:nvPr/>
        </p:nvGrpSpPr>
        <p:grpSpPr>
          <a:xfrm>
            <a:off x="5115050" y="3335136"/>
            <a:ext cx="227492" cy="258812"/>
            <a:chOff x="7728464" y="1561258"/>
            <a:chExt cx="349719" cy="397866"/>
          </a:xfrm>
        </p:grpSpPr>
        <p:sp>
          <p:nvSpPr>
            <p:cNvPr id="5243" name="Google Shape;5243;p65"/>
            <p:cNvSpPr/>
            <p:nvPr/>
          </p:nvSpPr>
          <p:spPr>
            <a:xfrm>
              <a:off x="7891642" y="1678585"/>
              <a:ext cx="23354" cy="23333"/>
            </a:xfrm>
            <a:custGeom>
              <a:rect b="b" l="l" r="r" t="t"/>
              <a:pathLst>
                <a:path extrusionOk="0" h="1118" w="1119">
                  <a:moveTo>
                    <a:pt x="0" y="1"/>
                  </a:moveTo>
                  <a:lnTo>
                    <a:pt x="0" y="1117"/>
                  </a:lnTo>
                  <a:lnTo>
                    <a:pt x="1118" y="1117"/>
                  </a:lnTo>
                  <a:lnTo>
                    <a:pt x="1118"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4" name="Google Shape;5244;p65"/>
            <p:cNvSpPr/>
            <p:nvPr/>
          </p:nvSpPr>
          <p:spPr>
            <a:xfrm>
              <a:off x="7728464" y="1561258"/>
              <a:ext cx="349719" cy="397866"/>
            </a:xfrm>
            <a:custGeom>
              <a:rect b="b" l="l" r="r" t="t"/>
              <a:pathLst>
                <a:path extrusionOk="0" h="19064" w="16757">
                  <a:moveTo>
                    <a:pt x="9496" y="2830"/>
                  </a:moveTo>
                  <a:cubicBezTo>
                    <a:pt x="9804" y="2830"/>
                    <a:pt x="10054" y="3079"/>
                    <a:pt x="10054" y="3389"/>
                  </a:cubicBezTo>
                  <a:lnTo>
                    <a:pt x="10054" y="4505"/>
                  </a:lnTo>
                  <a:lnTo>
                    <a:pt x="11172" y="4505"/>
                  </a:lnTo>
                  <a:cubicBezTo>
                    <a:pt x="11480" y="4505"/>
                    <a:pt x="11729" y="4756"/>
                    <a:pt x="11729" y="5064"/>
                  </a:cubicBezTo>
                  <a:cubicBezTo>
                    <a:pt x="11729" y="5373"/>
                    <a:pt x="11480" y="5623"/>
                    <a:pt x="11172" y="5623"/>
                  </a:cubicBezTo>
                  <a:lnTo>
                    <a:pt x="10054" y="5623"/>
                  </a:lnTo>
                  <a:lnTo>
                    <a:pt x="10054" y="6739"/>
                  </a:lnTo>
                  <a:lnTo>
                    <a:pt x="11172" y="6739"/>
                  </a:lnTo>
                  <a:cubicBezTo>
                    <a:pt x="11480" y="6739"/>
                    <a:pt x="11729" y="6990"/>
                    <a:pt x="11729" y="7298"/>
                  </a:cubicBezTo>
                  <a:cubicBezTo>
                    <a:pt x="11729" y="7608"/>
                    <a:pt x="11480" y="7857"/>
                    <a:pt x="11172" y="7857"/>
                  </a:cubicBezTo>
                  <a:lnTo>
                    <a:pt x="10054" y="7857"/>
                  </a:lnTo>
                  <a:lnTo>
                    <a:pt x="10054" y="8973"/>
                  </a:lnTo>
                  <a:cubicBezTo>
                    <a:pt x="10054" y="9283"/>
                    <a:pt x="9804" y="9532"/>
                    <a:pt x="9495" y="9532"/>
                  </a:cubicBezTo>
                  <a:cubicBezTo>
                    <a:pt x="9187" y="9532"/>
                    <a:pt x="8936" y="9283"/>
                    <a:pt x="8936" y="8973"/>
                  </a:cubicBezTo>
                  <a:lnTo>
                    <a:pt x="8936" y="7857"/>
                  </a:lnTo>
                  <a:lnTo>
                    <a:pt x="7819" y="7857"/>
                  </a:lnTo>
                  <a:lnTo>
                    <a:pt x="7819" y="8973"/>
                  </a:lnTo>
                  <a:cubicBezTo>
                    <a:pt x="7819" y="9283"/>
                    <a:pt x="7570" y="9532"/>
                    <a:pt x="7260" y="9532"/>
                  </a:cubicBezTo>
                  <a:cubicBezTo>
                    <a:pt x="6953" y="9532"/>
                    <a:pt x="6701" y="9283"/>
                    <a:pt x="6701" y="8973"/>
                  </a:cubicBezTo>
                  <a:lnTo>
                    <a:pt x="6701" y="7857"/>
                  </a:lnTo>
                  <a:lnTo>
                    <a:pt x="5585" y="7857"/>
                  </a:lnTo>
                  <a:cubicBezTo>
                    <a:pt x="5276" y="7857"/>
                    <a:pt x="5026" y="7608"/>
                    <a:pt x="5026" y="7298"/>
                  </a:cubicBezTo>
                  <a:cubicBezTo>
                    <a:pt x="5026" y="6990"/>
                    <a:pt x="5276" y="6739"/>
                    <a:pt x="5585" y="6739"/>
                  </a:cubicBezTo>
                  <a:lnTo>
                    <a:pt x="6701" y="6739"/>
                  </a:lnTo>
                  <a:lnTo>
                    <a:pt x="6701" y="5623"/>
                  </a:lnTo>
                  <a:lnTo>
                    <a:pt x="5585" y="5623"/>
                  </a:lnTo>
                  <a:cubicBezTo>
                    <a:pt x="5277" y="5623"/>
                    <a:pt x="5028" y="5373"/>
                    <a:pt x="5028" y="5064"/>
                  </a:cubicBezTo>
                  <a:cubicBezTo>
                    <a:pt x="5028" y="4756"/>
                    <a:pt x="5277" y="4505"/>
                    <a:pt x="5585" y="4505"/>
                  </a:cubicBezTo>
                  <a:lnTo>
                    <a:pt x="6703" y="4505"/>
                  </a:lnTo>
                  <a:lnTo>
                    <a:pt x="6703" y="3389"/>
                  </a:lnTo>
                  <a:cubicBezTo>
                    <a:pt x="6703" y="3079"/>
                    <a:pt x="6953" y="2830"/>
                    <a:pt x="7262" y="2830"/>
                  </a:cubicBezTo>
                  <a:cubicBezTo>
                    <a:pt x="7570" y="2830"/>
                    <a:pt x="7819" y="3079"/>
                    <a:pt x="7819" y="3389"/>
                  </a:cubicBezTo>
                  <a:lnTo>
                    <a:pt x="7819" y="4505"/>
                  </a:lnTo>
                  <a:lnTo>
                    <a:pt x="8937" y="4505"/>
                  </a:lnTo>
                  <a:lnTo>
                    <a:pt x="8937" y="3389"/>
                  </a:lnTo>
                  <a:cubicBezTo>
                    <a:pt x="8937" y="3079"/>
                    <a:pt x="9187" y="2830"/>
                    <a:pt x="9496" y="2830"/>
                  </a:cubicBezTo>
                  <a:close/>
                  <a:moveTo>
                    <a:pt x="12845" y="10091"/>
                  </a:moveTo>
                  <a:cubicBezTo>
                    <a:pt x="12952" y="10091"/>
                    <a:pt x="13060" y="10121"/>
                    <a:pt x="13157" y="10185"/>
                  </a:cubicBezTo>
                  <a:cubicBezTo>
                    <a:pt x="13413" y="10357"/>
                    <a:pt x="13482" y="10702"/>
                    <a:pt x="13310" y="10960"/>
                  </a:cubicBezTo>
                  <a:cubicBezTo>
                    <a:pt x="12210" y="12612"/>
                    <a:pt x="10365" y="13599"/>
                    <a:pt x="8378" y="13599"/>
                  </a:cubicBezTo>
                  <a:cubicBezTo>
                    <a:pt x="6392" y="13599"/>
                    <a:pt x="4547" y="12612"/>
                    <a:pt x="3445" y="10960"/>
                  </a:cubicBezTo>
                  <a:cubicBezTo>
                    <a:pt x="3275" y="10702"/>
                    <a:pt x="3344" y="10355"/>
                    <a:pt x="3600" y="10185"/>
                  </a:cubicBezTo>
                  <a:cubicBezTo>
                    <a:pt x="3696" y="10121"/>
                    <a:pt x="3804" y="10091"/>
                    <a:pt x="3910" y="10091"/>
                  </a:cubicBezTo>
                  <a:cubicBezTo>
                    <a:pt x="4090" y="10091"/>
                    <a:pt x="4267" y="10178"/>
                    <a:pt x="4375" y="10339"/>
                  </a:cubicBezTo>
                  <a:cubicBezTo>
                    <a:pt x="5269" y="11682"/>
                    <a:pt x="6765" y="12481"/>
                    <a:pt x="8378" y="12481"/>
                  </a:cubicBezTo>
                  <a:cubicBezTo>
                    <a:pt x="9990" y="12481"/>
                    <a:pt x="11487" y="11682"/>
                    <a:pt x="12382" y="10339"/>
                  </a:cubicBezTo>
                  <a:cubicBezTo>
                    <a:pt x="12488" y="10178"/>
                    <a:pt x="12665" y="10091"/>
                    <a:pt x="12845" y="10091"/>
                  </a:cubicBezTo>
                  <a:close/>
                  <a:moveTo>
                    <a:pt x="2794" y="1"/>
                  </a:moveTo>
                  <a:cubicBezTo>
                    <a:pt x="1253" y="1"/>
                    <a:pt x="0" y="1291"/>
                    <a:pt x="0" y="2830"/>
                  </a:cubicBezTo>
                  <a:lnTo>
                    <a:pt x="0" y="14001"/>
                  </a:lnTo>
                  <a:cubicBezTo>
                    <a:pt x="0" y="15540"/>
                    <a:pt x="1253" y="16792"/>
                    <a:pt x="2794" y="16792"/>
                  </a:cubicBezTo>
                  <a:lnTo>
                    <a:pt x="5912" y="16792"/>
                  </a:lnTo>
                  <a:lnTo>
                    <a:pt x="7984" y="18901"/>
                  </a:lnTo>
                  <a:cubicBezTo>
                    <a:pt x="8092" y="19009"/>
                    <a:pt x="8235" y="19064"/>
                    <a:pt x="8378" y="19064"/>
                  </a:cubicBezTo>
                  <a:cubicBezTo>
                    <a:pt x="8522" y="19064"/>
                    <a:pt x="8665" y="19009"/>
                    <a:pt x="8773" y="18901"/>
                  </a:cubicBezTo>
                  <a:lnTo>
                    <a:pt x="10844" y="16792"/>
                  </a:lnTo>
                  <a:lnTo>
                    <a:pt x="13963" y="16792"/>
                  </a:lnTo>
                  <a:cubicBezTo>
                    <a:pt x="15504" y="16792"/>
                    <a:pt x="16756" y="15540"/>
                    <a:pt x="16756" y="14001"/>
                  </a:cubicBezTo>
                  <a:lnTo>
                    <a:pt x="16756" y="2830"/>
                  </a:lnTo>
                  <a:cubicBezTo>
                    <a:pt x="16756" y="1291"/>
                    <a:pt x="15504" y="1"/>
                    <a:pt x="1396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45" name="Google Shape;5245;p65"/>
          <p:cNvGrpSpPr/>
          <p:nvPr/>
        </p:nvGrpSpPr>
        <p:grpSpPr>
          <a:xfrm>
            <a:off x="3348753" y="3335136"/>
            <a:ext cx="258839" cy="258812"/>
            <a:chOff x="5611350" y="1561258"/>
            <a:chExt cx="397907" cy="397866"/>
          </a:xfrm>
        </p:grpSpPr>
        <p:sp>
          <p:nvSpPr>
            <p:cNvPr id="5246" name="Google Shape;5246;p65"/>
            <p:cNvSpPr/>
            <p:nvPr/>
          </p:nvSpPr>
          <p:spPr>
            <a:xfrm>
              <a:off x="5713589" y="1812337"/>
              <a:ext cx="38443" cy="39653"/>
            </a:xfrm>
            <a:custGeom>
              <a:rect b="b" l="l" r="r" t="t"/>
              <a:pathLst>
                <a:path extrusionOk="0" h="1900" w="1842">
                  <a:moveTo>
                    <a:pt x="1842" y="1"/>
                  </a:moveTo>
                  <a:lnTo>
                    <a:pt x="630" y="486"/>
                  </a:lnTo>
                  <a:cubicBezTo>
                    <a:pt x="81" y="705"/>
                    <a:pt x="0" y="1450"/>
                    <a:pt x="490" y="1782"/>
                  </a:cubicBezTo>
                  <a:cubicBezTo>
                    <a:pt x="608" y="1862"/>
                    <a:pt x="755" y="1900"/>
                    <a:pt x="908" y="1900"/>
                  </a:cubicBezTo>
                  <a:cubicBezTo>
                    <a:pt x="1349" y="1900"/>
                    <a:pt x="1842" y="1590"/>
                    <a:pt x="1842" y="1092"/>
                  </a:cubicBezTo>
                  <a:lnTo>
                    <a:pt x="184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7" name="Google Shape;5247;p65"/>
            <p:cNvSpPr/>
            <p:nvPr/>
          </p:nvSpPr>
          <p:spPr>
            <a:xfrm>
              <a:off x="5830124" y="1789047"/>
              <a:ext cx="38505" cy="39653"/>
            </a:xfrm>
            <a:custGeom>
              <a:rect b="b" l="l" r="r" t="t"/>
              <a:pathLst>
                <a:path extrusionOk="0" h="1900" w="1845">
                  <a:moveTo>
                    <a:pt x="1844" y="1"/>
                  </a:moveTo>
                  <a:lnTo>
                    <a:pt x="631" y="485"/>
                  </a:lnTo>
                  <a:cubicBezTo>
                    <a:pt x="82" y="705"/>
                    <a:pt x="1" y="1450"/>
                    <a:pt x="491" y="1782"/>
                  </a:cubicBezTo>
                  <a:cubicBezTo>
                    <a:pt x="608" y="1862"/>
                    <a:pt x="755" y="1899"/>
                    <a:pt x="908" y="1899"/>
                  </a:cubicBezTo>
                  <a:cubicBezTo>
                    <a:pt x="1349" y="1899"/>
                    <a:pt x="1844" y="1588"/>
                    <a:pt x="1844" y="1090"/>
                  </a:cubicBezTo>
                  <a:lnTo>
                    <a:pt x="184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8" name="Google Shape;5248;p65"/>
            <p:cNvSpPr/>
            <p:nvPr/>
          </p:nvSpPr>
          <p:spPr>
            <a:xfrm>
              <a:off x="5611350" y="1561258"/>
              <a:ext cx="397907" cy="397866"/>
            </a:xfrm>
            <a:custGeom>
              <a:rect b="b" l="l" r="r" t="t"/>
              <a:pathLst>
                <a:path extrusionOk="0" h="19064" w="19066">
                  <a:moveTo>
                    <a:pt x="12883" y="3949"/>
                  </a:moveTo>
                  <a:cubicBezTo>
                    <a:pt x="13013" y="3949"/>
                    <a:pt x="13138" y="3991"/>
                    <a:pt x="13238" y="4073"/>
                  </a:cubicBezTo>
                  <a:cubicBezTo>
                    <a:pt x="13369" y="4179"/>
                    <a:pt x="13443" y="4339"/>
                    <a:pt x="13443" y="4505"/>
                  </a:cubicBezTo>
                  <a:lnTo>
                    <a:pt x="13443" y="12005"/>
                  </a:lnTo>
                  <a:cubicBezTo>
                    <a:pt x="13443" y="13161"/>
                    <a:pt x="12421" y="13941"/>
                    <a:pt x="11388" y="13941"/>
                  </a:cubicBezTo>
                  <a:cubicBezTo>
                    <a:pt x="10369" y="13941"/>
                    <a:pt x="9534" y="13113"/>
                    <a:pt x="9534" y="12085"/>
                  </a:cubicBezTo>
                  <a:cubicBezTo>
                    <a:pt x="9534" y="11323"/>
                    <a:pt x="9990" y="10647"/>
                    <a:pt x="10700" y="10364"/>
                  </a:cubicBezTo>
                  <a:lnTo>
                    <a:pt x="12327" y="9713"/>
                  </a:lnTo>
                  <a:lnTo>
                    <a:pt x="12327" y="7420"/>
                  </a:lnTo>
                  <a:lnTo>
                    <a:pt x="7859" y="8315"/>
                  </a:lnTo>
                  <a:lnTo>
                    <a:pt x="7859" y="13123"/>
                  </a:lnTo>
                  <a:cubicBezTo>
                    <a:pt x="7859" y="14277"/>
                    <a:pt x="6834" y="15057"/>
                    <a:pt x="5803" y="15057"/>
                  </a:cubicBezTo>
                  <a:cubicBezTo>
                    <a:pt x="4784" y="15057"/>
                    <a:pt x="3949" y="14229"/>
                    <a:pt x="3949" y="13203"/>
                  </a:cubicBezTo>
                  <a:cubicBezTo>
                    <a:pt x="3949" y="12439"/>
                    <a:pt x="4406" y="11763"/>
                    <a:pt x="5115" y="11480"/>
                  </a:cubicBezTo>
                  <a:lnTo>
                    <a:pt x="6741" y="10829"/>
                  </a:lnTo>
                  <a:lnTo>
                    <a:pt x="6741" y="5623"/>
                  </a:lnTo>
                  <a:cubicBezTo>
                    <a:pt x="6741" y="5356"/>
                    <a:pt x="6930" y="5128"/>
                    <a:pt x="7190" y="5074"/>
                  </a:cubicBezTo>
                  <a:lnTo>
                    <a:pt x="12775" y="3958"/>
                  </a:lnTo>
                  <a:cubicBezTo>
                    <a:pt x="12811" y="3952"/>
                    <a:pt x="12847" y="3949"/>
                    <a:pt x="12883" y="3949"/>
                  </a:cubicBezTo>
                  <a:close/>
                  <a:moveTo>
                    <a:pt x="9534" y="1"/>
                  </a:moveTo>
                  <a:cubicBezTo>
                    <a:pt x="4298" y="1"/>
                    <a:pt x="1" y="4296"/>
                    <a:pt x="1" y="9532"/>
                  </a:cubicBezTo>
                  <a:cubicBezTo>
                    <a:pt x="1" y="14769"/>
                    <a:pt x="4298" y="19064"/>
                    <a:pt x="9534" y="19064"/>
                  </a:cubicBezTo>
                  <a:cubicBezTo>
                    <a:pt x="14768" y="19064"/>
                    <a:pt x="19065" y="14769"/>
                    <a:pt x="19065" y="9532"/>
                  </a:cubicBezTo>
                  <a:cubicBezTo>
                    <a:pt x="19065" y="4296"/>
                    <a:pt x="14768" y="1"/>
                    <a:pt x="953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9" name="Google Shape;5249;p65"/>
            <p:cNvSpPr/>
            <p:nvPr/>
          </p:nvSpPr>
          <p:spPr>
            <a:xfrm>
              <a:off x="5775341" y="1669507"/>
              <a:ext cx="93247" cy="41531"/>
            </a:xfrm>
            <a:custGeom>
              <a:rect b="b" l="l" r="r" t="t"/>
              <a:pathLst>
                <a:path extrusionOk="0" h="1990" w="4468">
                  <a:moveTo>
                    <a:pt x="4467" y="1"/>
                  </a:moveTo>
                  <a:lnTo>
                    <a:pt x="1" y="894"/>
                  </a:lnTo>
                  <a:lnTo>
                    <a:pt x="1" y="1989"/>
                  </a:lnTo>
                  <a:lnTo>
                    <a:pt x="4467" y="1096"/>
                  </a:lnTo>
                  <a:lnTo>
                    <a:pt x="446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50" name="Google Shape;5250;p65"/>
          <p:cNvGrpSpPr/>
          <p:nvPr/>
        </p:nvGrpSpPr>
        <p:grpSpPr>
          <a:xfrm>
            <a:off x="3790947" y="3400076"/>
            <a:ext cx="258791" cy="128931"/>
            <a:chOff x="6140660" y="1661097"/>
            <a:chExt cx="397835" cy="198202"/>
          </a:xfrm>
        </p:grpSpPr>
        <p:sp>
          <p:nvSpPr>
            <p:cNvPr id="5251" name="Google Shape;5251;p65"/>
            <p:cNvSpPr/>
            <p:nvPr/>
          </p:nvSpPr>
          <p:spPr>
            <a:xfrm>
              <a:off x="6281298" y="1707719"/>
              <a:ext cx="58290" cy="151579"/>
            </a:xfrm>
            <a:custGeom>
              <a:rect b="b" l="l" r="r" t="t"/>
              <a:pathLst>
                <a:path extrusionOk="0" h="7263" w="2793">
                  <a:moveTo>
                    <a:pt x="1397" y="1"/>
                  </a:moveTo>
                  <a:cubicBezTo>
                    <a:pt x="627" y="1"/>
                    <a:pt x="1" y="627"/>
                    <a:pt x="1" y="1398"/>
                  </a:cubicBezTo>
                  <a:lnTo>
                    <a:pt x="1" y="5865"/>
                  </a:lnTo>
                  <a:cubicBezTo>
                    <a:pt x="1" y="6636"/>
                    <a:pt x="627" y="7262"/>
                    <a:pt x="1397" y="7262"/>
                  </a:cubicBezTo>
                  <a:cubicBezTo>
                    <a:pt x="2166" y="7262"/>
                    <a:pt x="2792" y="6634"/>
                    <a:pt x="2792" y="5865"/>
                  </a:cubicBezTo>
                  <a:lnTo>
                    <a:pt x="2792" y="1398"/>
                  </a:lnTo>
                  <a:cubicBezTo>
                    <a:pt x="2792" y="627"/>
                    <a:pt x="2166" y="1"/>
                    <a:pt x="139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2" name="Google Shape;5252;p65"/>
            <p:cNvSpPr/>
            <p:nvPr/>
          </p:nvSpPr>
          <p:spPr>
            <a:xfrm>
              <a:off x="6480225" y="1742675"/>
              <a:ext cx="58269" cy="58332"/>
            </a:xfrm>
            <a:custGeom>
              <a:rect b="b" l="l" r="r" t="t"/>
              <a:pathLst>
                <a:path extrusionOk="0" h="2795" w="2792">
                  <a:moveTo>
                    <a:pt x="1396" y="1"/>
                  </a:moveTo>
                  <a:cubicBezTo>
                    <a:pt x="627" y="1"/>
                    <a:pt x="0" y="629"/>
                    <a:pt x="0" y="1398"/>
                  </a:cubicBezTo>
                  <a:cubicBezTo>
                    <a:pt x="0" y="2168"/>
                    <a:pt x="627" y="2794"/>
                    <a:pt x="1396" y="2794"/>
                  </a:cubicBezTo>
                  <a:cubicBezTo>
                    <a:pt x="2167" y="2794"/>
                    <a:pt x="2792" y="2168"/>
                    <a:pt x="2792" y="1398"/>
                  </a:cubicBezTo>
                  <a:cubicBezTo>
                    <a:pt x="2792" y="629"/>
                    <a:pt x="2167" y="1"/>
                    <a:pt x="139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3" name="Google Shape;5253;p65"/>
            <p:cNvSpPr/>
            <p:nvPr/>
          </p:nvSpPr>
          <p:spPr>
            <a:xfrm>
              <a:off x="6352004" y="1661097"/>
              <a:ext cx="129206" cy="198202"/>
            </a:xfrm>
            <a:custGeom>
              <a:rect b="b" l="l" r="r" t="t"/>
              <a:pathLst>
                <a:path extrusionOk="0" h="9497" w="6191">
                  <a:moveTo>
                    <a:pt x="1396" y="0"/>
                  </a:moveTo>
                  <a:cubicBezTo>
                    <a:pt x="627" y="0"/>
                    <a:pt x="1" y="628"/>
                    <a:pt x="1" y="1398"/>
                  </a:cubicBezTo>
                  <a:lnTo>
                    <a:pt x="1" y="8099"/>
                  </a:lnTo>
                  <a:cubicBezTo>
                    <a:pt x="1" y="8870"/>
                    <a:pt x="627" y="9496"/>
                    <a:pt x="1396" y="9496"/>
                  </a:cubicBezTo>
                  <a:cubicBezTo>
                    <a:pt x="2168" y="9496"/>
                    <a:pt x="2792" y="8868"/>
                    <a:pt x="2792" y="8099"/>
                  </a:cubicBezTo>
                  <a:lnTo>
                    <a:pt x="2792" y="7683"/>
                  </a:lnTo>
                  <a:lnTo>
                    <a:pt x="3586" y="8874"/>
                  </a:lnTo>
                  <a:cubicBezTo>
                    <a:pt x="3845" y="9263"/>
                    <a:pt x="4280" y="9496"/>
                    <a:pt x="4749" y="9496"/>
                  </a:cubicBezTo>
                  <a:cubicBezTo>
                    <a:pt x="5025" y="9496"/>
                    <a:pt x="5293" y="9415"/>
                    <a:pt x="5522" y="9261"/>
                  </a:cubicBezTo>
                  <a:cubicBezTo>
                    <a:pt x="5833" y="9054"/>
                    <a:pt x="6044" y="8739"/>
                    <a:pt x="6118" y="8373"/>
                  </a:cubicBezTo>
                  <a:cubicBezTo>
                    <a:pt x="6190" y="8007"/>
                    <a:pt x="6116" y="7635"/>
                    <a:pt x="5909" y="7324"/>
                  </a:cubicBezTo>
                  <a:lnTo>
                    <a:pt x="4535" y="5261"/>
                  </a:lnTo>
                  <a:lnTo>
                    <a:pt x="5177" y="4619"/>
                  </a:lnTo>
                  <a:cubicBezTo>
                    <a:pt x="5722" y="4074"/>
                    <a:pt x="5722" y="3188"/>
                    <a:pt x="5177" y="2643"/>
                  </a:cubicBezTo>
                  <a:cubicBezTo>
                    <a:pt x="4904" y="2372"/>
                    <a:pt x="4547" y="2236"/>
                    <a:pt x="4190" y="2236"/>
                  </a:cubicBezTo>
                  <a:cubicBezTo>
                    <a:pt x="3832" y="2236"/>
                    <a:pt x="3475" y="2372"/>
                    <a:pt x="3203" y="2643"/>
                  </a:cubicBezTo>
                  <a:lnTo>
                    <a:pt x="2792" y="3054"/>
                  </a:lnTo>
                  <a:lnTo>
                    <a:pt x="2792" y="1398"/>
                  </a:lnTo>
                  <a:cubicBezTo>
                    <a:pt x="2792" y="627"/>
                    <a:pt x="2166" y="0"/>
                    <a:pt x="139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4" name="Google Shape;5254;p65"/>
            <p:cNvSpPr/>
            <p:nvPr/>
          </p:nvSpPr>
          <p:spPr>
            <a:xfrm>
              <a:off x="6140660" y="1661097"/>
              <a:ext cx="129185" cy="198202"/>
            </a:xfrm>
            <a:custGeom>
              <a:rect b="b" l="l" r="r" t="t"/>
              <a:pathLst>
                <a:path extrusionOk="0" h="9497" w="6190">
                  <a:moveTo>
                    <a:pt x="1396" y="0"/>
                  </a:moveTo>
                  <a:cubicBezTo>
                    <a:pt x="626" y="0"/>
                    <a:pt x="0" y="628"/>
                    <a:pt x="0" y="1398"/>
                  </a:cubicBezTo>
                  <a:lnTo>
                    <a:pt x="0" y="8099"/>
                  </a:lnTo>
                  <a:cubicBezTo>
                    <a:pt x="0" y="8870"/>
                    <a:pt x="626" y="9496"/>
                    <a:pt x="1396" y="9496"/>
                  </a:cubicBezTo>
                  <a:cubicBezTo>
                    <a:pt x="2165" y="9496"/>
                    <a:pt x="2792" y="8868"/>
                    <a:pt x="2792" y="8099"/>
                  </a:cubicBezTo>
                  <a:lnTo>
                    <a:pt x="2792" y="7683"/>
                  </a:lnTo>
                  <a:lnTo>
                    <a:pt x="3586" y="8874"/>
                  </a:lnTo>
                  <a:cubicBezTo>
                    <a:pt x="3844" y="9263"/>
                    <a:pt x="4279" y="9496"/>
                    <a:pt x="4748" y="9496"/>
                  </a:cubicBezTo>
                  <a:cubicBezTo>
                    <a:pt x="5024" y="9496"/>
                    <a:pt x="5291" y="9415"/>
                    <a:pt x="5521" y="9261"/>
                  </a:cubicBezTo>
                  <a:cubicBezTo>
                    <a:pt x="5832" y="9054"/>
                    <a:pt x="6043" y="8739"/>
                    <a:pt x="6117" y="8373"/>
                  </a:cubicBezTo>
                  <a:cubicBezTo>
                    <a:pt x="6190" y="8007"/>
                    <a:pt x="6115" y="7635"/>
                    <a:pt x="5909" y="7324"/>
                  </a:cubicBezTo>
                  <a:lnTo>
                    <a:pt x="4534" y="5261"/>
                  </a:lnTo>
                  <a:lnTo>
                    <a:pt x="5176" y="4619"/>
                  </a:lnTo>
                  <a:cubicBezTo>
                    <a:pt x="5721" y="4074"/>
                    <a:pt x="5721" y="3188"/>
                    <a:pt x="5176" y="2643"/>
                  </a:cubicBezTo>
                  <a:cubicBezTo>
                    <a:pt x="4904" y="2372"/>
                    <a:pt x="4546" y="2236"/>
                    <a:pt x="4188" y="2236"/>
                  </a:cubicBezTo>
                  <a:cubicBezTo>
                    <a:pt x="3831" y="2236"/>
                    <a:pt x="3473" y="2372"/>
                    <a:pt x="3202" y="2643"/>
                  </a:cubicBezTo>
                  <a:lnTo>
                    <a:pt x="2792" y="3054"/>
                  </a:lnTo>
                  <a:lnTo>
                    <a:pt x="2792" y="1398"/>
                  </a:lnTo>
                  <a:cubicBezTo>
                    <a:pt x="2792" y="627"/>
                    <a:pt x="2165" y="0"/>
                    <a:pt x="139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55" name="Google Shape;5255;p65"/>
          <p:cNvGrpSpPr/>
          <p:nvPr/>
        </p:nvGrpSpPr>
        <p:grpSpPr>
          <a:xfrm>
            <a:off x="4221592" y="3335136"/>
            <a:ext cx="258839" cy="258812"/>
            <a:chOff x="6669907" y="1561258"/>
            <a:chExt cx="397907" cy="397866"/>
          </a:xfrm>
        </p:grpSpPr>
        <p:sp>
          <p:nvSpPr>
            <p:cNvPr id="5256" name="Google Shape;5256;p65"/>
            <p:cNvSpPr/>
            <p:nvPr/>
          </p:nvSpPr>
          <p:spPr>
            <a:xfrm>
              <a:off x="6950454" y="1655253"/>
              <a:ext cx="23312" cy="23354"/>
            </a:xfrm>
            <a:custGeom>
              <a:rect b="b" l="l" r="r" t="t"/>
              <a:pathLst>
                <a:path extrusionOk="0" h="1119" w="1117">
                  <a:moveTo>
                    <a:pt x="558" y="1"/>
                  </a:moveTo>
                  <a:cubicBezTo>
                    <a:pt x="250" y="1"/>
                    <a:pt x="0" y="252"/>
                    <a:pt x="0" y="560"/>
                  </a:cubicBezTo>
                  <a:cubicBezTo>
                    <a:pt x="0" y="868"/>
                    <a:pt x="250" y="1119"/>
                    <a:pt x="558" y="1119"/>
                  </a:cubicBezTo>
                  <a:cubicBezTo>
                    <a:pt x="867" y="1119"/>
                    <a:pt x="1117" y="868"/>
                    <a:pt x="1117" y="560"/>
                  </a:cubicBezTo>
                  <a:cubicBezTo>
                    <a:pt x="1117" y="252"/>
                    <a:pt x="867" y="1"/>
                    <a:pt x="55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7" name="Google Shape;5257;p65"/>
            <p:cNvSpPr/>
            <p:nvPr/>
          </p:nvSpPr>
          <p:spPr>
            <a:xfrm>
              <a:off x="6740633" y="1725228"/>
              <a:ext cx="36919" cy="39632"/>
            </a:xfrm>
            <a:custGeom>
              <a:rect b="b" l="l" r="r" t="t"/>
              <a:pathLst>
                <a:path extrusionOk="0" h="1899" w="1769">
                  <a:moveTo>
                    <a:pt x="1117" y="0"/>
                  </a:moveTo>
                  <a:cubicBezTo>
                    <a:pt x="502" y="0"/>
                    <a:pt x="1" y="501"/>
                    <a:pt x="1" y="1116"/>
                  </a:cubicBezTo>
                  <a:cubicBezTo>
                    <a:pt x="1" y="1419"/>
                    <a:pt x="135" y="1691"/>
                    <a:pt x="341" y="1898"/>
                  </a:cubicBezTo>
                  <a:cubicBezTo>
                    <a:pt x="643" y="1261"/>
                    <a:pt x="1133" y="690"/>
                    <a:pt x="1768" y="219"/>
                  </a:cubicBezTo>
                  <a:cubicBezTo>
                    <a:pt x="1581" y="83"/>
                    <a:pt x="1358" y="0"/>
                    <a:pt x="111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8" name="Google Shape;5258;p65"/>
            <p:cNvSpPr/>
            <p:nvPr/>
          </p:nvSpPr>
          <p:spPr>
            <a:xfrm>
              <a:off x="6763944" y="1725228"/>
              <a:ext cx="209827" cy="139892"/>
            </a:xfrm>
            <a:custGeom>
              <a:rect b="b" l="l" r="r" t="t"/>
              <a:pathLst>
                <a:path extrusionOk="0" h="6703" w="10054">
                  <a:moveTo>
                    <a:pt x="2793" y="1116"/>
                  </a:moveTo>
                  <a:cubicBezTo>
                    <a:pt x="3409" y="1116"/>
                    <a:pt x="3910" y="1619"/>
                    <a:pt x="3910" y="2234"/>
                  </a:cubicBezTo>
                  <a:cubicBezTo>
                    <a:pt x="3910" y="2850"/>
                    <a:pt x="3409" y="3351"/>
                    <a:pt x="2793" y="3351"/>
                  </a:cubicBezTo>
                  <a:cubicBezTo>
                    <a:pt x="2178" y="3351"/>
                    <a:pt x="1675" y="2850"/>
                    <a:pt x="1675" y="2234"/>
                  </a:cubicBezTo>
                  <a:cubicBezTo>
                    <a:pt x="1675" y="1619"/>
                    <a:pt x="2178" y="1116"/>
                    <a:pt x="2793" y="1116"/>
                  </a:cubicBezTo>
                  <a:close/>
                  <a:moveTo>
                    <a:pt x="7262" y="1116"/>
                  </a:moveTo>
                  <a:cubicBezTo>
                    <a:pt x="7878" y="1116"/>
                    <a:pt x="8378" y="1619"/>
                    <a:pt x="8378" y="2234"/>
                  </a:cubicBezTo>
                  <a:cubicBezTo>
                    <a:pt x="8378" y="2850"/>
                    <a:pt x="7878" y="3351"/>
                    <a:pt x="7262" y="3351"/>
                  </a:cubicBezTo>
                  <a:cubicBezTo>
                    <a:pt x="6645" y="3351"/>
                    <a:pt x="6144" y="2850"/>
                    <a:pt x="6144" y="2234"/>
                  </a:cubicBezTo>
                  <a:cubicBezTo>
                    <a:pt x="6144" y="1619"/>
                    <a:pt x="6645" y="1116"/>
                    <a:pt x="7262" y="1116"/>
                  </a:cubicBezTo>
                  <a:close/>
                  <a:moveTo>
                    <a:pt x="7261" y="4469"/>
                  </a:moveTo>
                  <a:cubicBezTo>
                    <a:pt x="7466" y="4469"/>
                    <a:pt x="7663" y="4581"/>
                    <a:pt x="7761" y="4776"/>
                  </a:cubicBezTo>
                  <a:cubicBezTo>
                    <a:pt x="7899" y="5052"/>
                    <a:pt x="7787" y="5389"/>
                    <a:pt x="7511" y="5527"/>
                  </a:cubicBezTo>
                  <a:cubicBezTo>
                    <a:pt x="6733" y="5916"/>
                    <a:pt x="5880" y="6109"/>
                    <a:pt x="5028" y="6109"/>
                  </a:cubicBezTo>
                  <a:cubicBezTo>
                    <a:pt x="4173" y="6109"/>
                    <a:pt x="3321" y="5916"/>
                    <a:pt x="2544" y="5527"/>
                  </a:cubicBezTo>
                  <a:cubicBezTo>
                    <a:pt x="2268" y="5389"/>
                    <a:pt x="2155" y="5052"/>
                    <a:pt x="2293" y="4776"/>
                  </a:cubicBezTo>
                  <a:cubicBezTo>
                    <a:pt x="2391" y="4581"/>
                    <a:pt x="2589" y="4469"/>
                    <a:pt x="2794" y="4469"/>
                  </a:cubicBezTo>
                  <a:cubicBezTo>
                    <a:pt x="2878" y="4469"/>
                    <a:pt x="2963" y="4487"/>
                    <a:pt x="3043" y="4527"/>
                  </a:cubicBezTo>
                  <a:cubicBezTo>
                    <a:pt x="3664" y="4838"/>
                    <a:pt x="4345" y="4994"/>
                    <a:pt x="5027" y="4994"/>
                  </a:cubicBezTo>
                  <a:cubicBezTo>
                    <a:pt x="5708" y="4994"/>
                    <a:pt x="6390" y="4838"/>
                    <a:pt x="7011" y="4527"/>
                  </a:cubicBezTo>
                  <a:cubicBezTo>
                    <a:pt x="7092" y="4487"/>
                    <a:pt x="7177" y="4469"/>
                    <a:pt x="7261" y="4469"/>
                  </a:cubicBezTo>
                  <a:close/>
                  <a:moveTo>
                    <a:pt x="5028" y="0"/>
                  </a:moveTo>
                  <a:cubicBezTo>
                    <a:pt x="2256" y="0"/>
                    <a:pt x="0" y="1504"/>
                    <a:pt x="0" y="3351"/>
                  </a:cubicBezTo>
                  <a:cubicBezTo>
                    <a:pt x="0" y="5199"/>
                    <a:pt x="2256" y="6703"/>
                    <a:pt x="5028" y="6703"/>
                  </a:cubicBezTo>
                  <a:cubicBezTo>
                    <a:pt x="7798" y="6703"/>
                    <a:pt x="10054" y="5199"/>
                    <a:pt x="10054" y="3351"/>
                  </a:cubicBezTo>
                  <a:cubicBezTo>
                    <a:pt x="10054" y="1504"/>
                    <a:pt x="7798" y="0"/>
                    <a:pt x="502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9" name="Google Shape;5259;p65"/>
            <p:cNvSpPr/>
            <p:nvPr/>
          </p:nvSpPr>
          <p:spPr>
            <a:xfrm>
              <a:off x="6669907" y="1561258"/>
              <a:ext cx="397907" cy="397866"/>
            </a:xfrm>
            <a:custGeom>
              <a:rect b="b" l="l" r="r" t="t"/>
              <a:pathLst>
                <a:path extrusionOk="0" h="19064" w="19066">
                  <a:moveTo>
                    <a:pt x="10650" y="3388"/>
                  </a:moveTo>
                  <a:cubicBezTo>
                    <a:pt x="10708" y="3388"/>
                    <a:pt x="10768" y="3398"/>
                    <a:pt x="10827" y="3417"/>
                  </a:cubicBezTo>
                  <a:lnTo>
                    <a:pt x="12686" y="4038"/>
                  </a:lnTo>
                  <a:cubicBezTo>
                    <a:pt x="12994" y="3645"/>
                    <a:pt x="13466" y="3389"/>
                    <a:pt x="14001" y="3389"/>
                  </a:cubicBezTo>
                  <a:cubicBezTo>
                    <a:pt x="14924" y="3389"/>
                    <a:pt x="15676" y="4140"/>
                    <a:pt x="15676" y="5064"/>
                  </a:cubicBezTo>
                  <a:cubicBezTo>
                    <a:pt x="15676" y="5987"/>
                    <a:pt x="14924" y="6739"/>
                    <a:pt x="14001" y="6739"/>
                  </a:cubicBezTo>
                  <a:cubicBezTo>
                    <a:pt x="13088" y="6739"/>
                    <a:pt x="12345" y="6003"/>
                    <a:pt x="12329" y="5094"/>
                  </a:cubicBezTo>
                  <a:lnTo>
                    <a:pt x="11004" y="4653"/>
                  </a:lnTo>
                  <a:lnTo>
                    <a:pt x="10294" y="6778"/>
                  </a:lnTo>
                  <a:cubicBezTo>
                    <a:pt x="11251" y="6865"/>
                    <a:pt x="12140" y="7109"/>
                    <a:pt x="12909" y="7479"/>
                  </a:cubicBezTo>
                  <a:cubicBezTo>
                    <a:pt x="13327" y="7017"/>
                    <a:pt x="13919" y="6739"/>
                    <a:pt x="14560" y="6739"/>
                  </a:cubicBezTo>
                  <a:cubicBezTo>
                    <a:pt x="15791" y="6739"/>
                    <a:pt x="16794" y="7742"/>
                    <a:pt x="16794" y="8973"/>
                  </a:cubicBezTo>
                  <a:cubicBezTo>
                    <a:pt x="16794" y="9780"/>
                    <a:pt x="16336" y="10498"/>
                    <a:pt x="15655" y="10891"/>
                  </a:cubicBezTo>
                  <a:cubicBezTo>
                    <a:pt x="15665" y="10997"/>
                    <a:pt x="15676" y="11101"/>
                    <a:pt x="15676" y="11208"/>
                  </a:cubicBezTo>
                  <a:cubicBezTo>
                    <a:pt x="15676" y="13672"/>
                    <a:pt x="12921" y="15676"/>
                    <a:pt x="9532" y="15676"/>
                  </a:cubicBezTo>
                  <a:cubicBezTo>
                    <a:pt x="6144" y="15676"/>
                    <a:pt x="3388" y="13672"/>
                    <a:pt x="3388" y="11208"/>
                  </a:cubicBezTo>
                  <a:cubicBezTo>
                    <a:pt x="3388" y="11101"/>
                    <a:pt x="3401" y="10997"/>
                    <a:pt x="3411" y="10891"/>
                  </a:cubicBezTo>
                  <a:cubicBezTo>
                    <a:pt x="2730" y="10498"/>
                    <a:pt x="2272" y="9780"/>
                    <a:pt x="2272" y="8973"/>
                  </a:cubicBezTo>
                  <a:cubicBezTo>
                    <a:pt x="2272" y="7742"/>
                    <a:pt x="3273" y="6739"/>
                    <a:pt x="4506" y="6739"/>
                  </a:cubicBezTo>
                  <a:cubicBezTo>
                    <a:pt x="5145" y="6739"/>
                    <a:pt x="5737" y="7017"/>
                    <a:pt x="6157" y="7479"/>
                  </a:cubicBezTo>
                  <a:cubicBezTo>
                    <a:pt x="7018" y="7065"/>
                    <a:pt x="8034" y="6806"/>
                    <a:pt x="9125" y="6755"/>
                  </a:cubicBezTo>
                  <a:lnTo>
                    <a:pt x="10119" y="3771"/>
                  </a:lnTo>
                  <a:cubicBezTo>
                    <a:pt x="10199" y="3537"/>
                    <a:pt x="10415" y="3388"/>
                    <a:pt x="10650" y="3388"/>
                  </a:cubicBezTo>
                  <a:close/>
                  <a:moveTo>
                    <a:pt x="9534" y="1"/>
                  </a:moveTo>
                  <a:cubicBezTo>
                    <a:pt x="4297" y="1"/>
                    <a:pt x="1" y="4296"/>
                    <a:pt x="1" y="9532"/>
                  </a:cubicBezTo>
                  <a:cubicBezTo>
                    <a:pt x="1" y="14769"/>
                    <a:pt x="4297" y="19064"/>
                    <a:pt x="9534" y="19064"/>
                  </a:cubicBezTo>
                  <a:cubicBezTo>
                    <a:pt x="14768" y="19064"/>
                    <a:pt x="19065" y="14769"/>
                    <a:pt x="19065" y="9532"/>
                  </a:cubicBezTo>
                  <a:cubicBezTo>
                    <a:pt x="19065" y="4296"/>
                    <a:pt x="14768" y="1"/>
                    <a:pt x="953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0" name="Google Shape;5260;p65"/>
            <p:cNvSpPr/>
            <p:nvPr/>
          </p:nvSpPr>
          <p:spPr>
            <a:xfrm>
              <a:off x="6960158" y="1725228"/>
              <a:ext cx="36940" cy="39632"/>
            </a:xfrm>
            <a:custGeom>
              <a:rect b="b" l="l" r="r" t="t"/>
              <a:pathLst>
                <a:path extrusionOk="0" h="1899" w="1770">
                  <a:moveTo>
                    <a:pt x="652" y="0"/>
                  </a:moveTo>
                  <a:cubicBezTo>
                    <a:pt x="413" y="0"/>
                    <a:pt x="188" y="83"/>
                    <a:pt x="1" y="219"/>
                  </a:cubicBezTo>
                  <a:cubicBezTo>
                    <a:pt x="637" y="690"/>
                    <a:pt x="1127" y="1261"/>
                    <a:pt x="1428" y="1898"/>
                  </a:cubicBezTo>
                  <a:cubicBezTo>
                    <a:pt x="1635" y="1691"/>
                    <a:pt x="1770" y="1419"/>
                    <a:pt x="1770" y="1116"/>
                  </a:cubicBezTo>
                  <a:cubicBezTo>
                    <a:pt x="1770" y="501"/>
                    <a:pt x="1267" y="0"/>
                    <a:pt x="65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61" name="Google Shape;5261;p65"/>
          <p:cNvGrpSpPr/>
          <p:nvPr/>
        </p:nvGrpSpPr>
        <p:grpSpPr>
          <a:xfrm>
            <a:off x="1602059" y="3373549"/>
            <a:ext cx="258839" cy="181985"/>
            <a:chOff x="3386036" y="1746339"/>
            <a:chExt cx="397907" cy="279762"/>
          </a:xfrm>
        </p:grpSpPr>
        <p:sp>
          <p:nvSpPr>
            <p:cNvPr id="5262" name="Google Shape;5262;p65"/>
            <p:cNvSpPr/>
            <p:nvPr/>
          </p:nvSpPr>
          <p:spPr>
            <a:xfrm>
              <a:off x="3561652" y="1848954"/>
              <a:ext cx="59646" cy="74506"/>
            </a:xfrm>
            <a:custGeom>
              <a:rect b="b" l="l" r="r" t="t"/>
              <a:pathLst>
                <a:path extrusionOk="0" h="3570" w="2858">
                  <a:moveTo>
                    <a:pt x="1" y="0"/>
                  </a:moveTo>
                  <a:lnTo>
                    <a:pt x="1" y="3570"/>
                  </a:lnTo>
                  <a:lnTo>
                    <a:pt x="2858" y="1785"/>
                  </a:lnTo>
                  <a:lnTo>
                    <a:pt x="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3" name="Google Shape;5263;p65"/>
            <p:cNvSpPr/>
            <p:nvPr/>
          </p:nvSpPr>
          <p:spPr>
            <a:xfrm>
              <a:off x="3386036" y="1746339"/>
              <a:ext cx="397907" cy="279762"/>
            </a:xfrm>
            <a:custGeom>
              <a:rect b="b" l="l" r="r" t="t"/>
              <a:pathLst>
                <a:path extrusionOk="0" h="13405" w="19066">
                  <a:moveTo>
                    <a:pt x="7858" y="3351"/>
                  </a:moveTo>
                  <a:cubicBezTo>
                    <a:pt x="7961" y="3351"/>
                    <a:pt x="8064" y="3379"/>
                    <a:pt x="8154" y="3436"/>
                  </a:cubicBezTo>
                  <a:lnTo>
                    <a:pt x="12622" y="6230"/>
                  </a:lnTo>
                  <a:cubicBezTo>
                    <a:pt x="12785" y="6330"/>
                    <a:pt x="12884" y="6509"/>
                    <a:pt x="12884" y="6702"/>
                  </a:cubicBezTo>
                  <a:cubicBezTo>
                    <a:pt x="12884" y="6895"/>
                    <a:pt x="12785" y="7073"/>
                    <a:pt x="12622" y="7176"/>
                  </a:cubicBezTo>
                  <a:lnTo>
                    <a:pt x="8154" y="9968"/>
                  </a:lnTo>
                  <a:cubicBezTo>
                    <a:pt x="8063" y="10025"/>
                    <a:pt x="7961" y="10053"/>
                    <a:pt x="7859" y="10053"/>
                  </a:cubicBezTo>
                  <a:cubicBezTo>
                    <a:pt x="7765" y="10053"/>
                    <a:pt x="7671" y="10029"/>
                    <a:pt x="7588" y="9983"/>
                  </a:cubicBezTo>
                  <a:cubicBezTo>
                    <a:pt x="7409" y="9884"/>
                    <a:pt x="7299" y="9699"/>
                    <a:pt x="7299" y="9495"/>
                  </a:cubicBezTo>
                  <a:lnTo>
                    <a:pt x="7299" y="3910"/>
                  </a:lnTo>
                  <a:cubicBezTo>
                    <a:pt x="7299" y="3707"/>
                    <a:pt x="7409" y="3519"/>
                    <a:pt x="7588" y="3420"/>
                  </a:cubicBezTo>
                  <a:cubicBezTo>
                    <a:pt x="7671" y="3374"/>
                    <a:pt x="7765" y="3351"/>
                    <a:pt x="7858" y="3351"/>
                  </a:cubicBezTo>
                  <a:close/>
                  <a:moveTo>
                    <a:pt x="2794" y="1"/>
                  </a:moveTo>
                  <a:cubicBezTo>
                    <a:pt x="1255" y="1"/>
                    <a:pt x="1" y="1253"/>
                    <a:pt x="1" y="2792"/>
                  </a:cubicBezTo>
                  <a:lnTo>
                    <a:pt x="1" y="10611"/>
                  </a:lnTo>
                  <a:cubicBezTo>
                    <a:pt x="1" y="12152"/>
                    <a:pt x="1255" y="13405"/>
                    <a:pt x="2794" y="13405"/>
                  </a:cubicBezTo>
                  <a:lnTo>
                    <a:pt x="16274" y="13405"/>
                  </a:lnTo>
                  <a:cubicBezTo>
                    <a:pt x="17813" y="13405"/>
                    <a:pt x="19065" y="12152"/>
                    <a:pt x="19065" y="10611"/>
                  </a:cubicBezTo>
                  <a:lnTo>
                    <a:pt x="19065" y="2792"/>
                  </a:lnTo>
                  <a:cubicBezTo>
                    <a:pt x="19065" y="1253"/>
                    <a:pt x="17813" y="1"/>
                    <a:pt x="1627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64" name="Google Shape;5264;p65"/>
          <p:cNvGrpSpPr/>
          <p:nvPr/>
        </p:nvGrpSpPr>
        <p:grpSpPr>
          <a:xfrm>
            <a:off x="2476668" y="3335122"/>
            <a:ext cx="258839" cy="258839"/>
            <a:chOff x="4417380" y="1687279"/>
            <a:chExt cx="397907" cy="397907"/>
          </a:xfrm>
        </p:grpSpPr>
        <p:sp>
          <p:nvSpPr>
            <p:cNvPr id="5265" name="Google Shape;5265;p65"/>
            <p:cNvSpPr/>
            <p:nvPr/>
          </p:nvSpPr>
          <p:spPr>
            <a:xfrm>
              <a:off x="4417380" y="1687279"/>
              <a:ext cx="397907" cy="397907"/>
            </a:xfrm>
            <a:custGeom>
              <a:rect b="b" l="l" r="r" t="t"/>
              <a:pathLst>
                <a:path extrusionOk="0" h="19066" w="19066">
                  <a:moveTo>
                    <a:pt x="9525" y="2794"/>
                  </a:moveTo>
                  <a:cubicBezTo>
                    <a:pt x="11382" y="2845"/>
                    <a:pt x="13514" y="4021"/>
                    <a:pt x="13514" y="6949"/>
                  </a:cubicBezTo>
                  <a:cubicBezTo>
                    <a:pt x="13514" y="7361"/>
                    <a:pt x="13500" y="7674"/>
                    <a:pt x="13486" y="7912"/>
                  </a:cubicBezTo>
                  <a:cubicBezTo>
                    <a:pt x="13689" y="7867"/>
                    <a:pt x="14004" y="7789"/>
                    <a:pt x="14208" y="7789"/>
                  </a:cubicBezTo>
                  <a:cubicBezTo>
                    <a:pt x="14882" y="7789"/>
                    <a:pt x="15370" y="8202"/>
                    <a:pt x="15370" y="8769"/>
                  </a:cubicBezTo>
                  <a:cubicBezTo>
                    <a:pt x="15370" y="9574"/>
                    <a:pt x="14598" y="9882"/>
                    <a:pt x="14137" y="10066"/>
                  </a:cubicBezTo>
                  <a:cubicBezTo>
                    <a:pt x="14020" y="10112"/>
                    <a:pt x="13857" y="10178"/>
                    <a:pt x="13767" y="10231"/>
                  </a:cubicBezTo>
                  <a:cubicBezTo>
                    <a:pt x="13822" y="10949"/>
                    <a:pt x="14437" y="11278"/>
                    <a:pt x="15354" y="11690"/>
                  </a:cubicBezTo>
                  <a:cubicBezTo>
                    <a:pt x="16061" y="12007"/>
                    <a:pt x="16794" y="12336"/>
                    <a:pt x="16794" y="13104"/>
                  </a:cubicBezTo>
                  <a:cubicBezTo>
                    <a:pt x="16794" y="13896"/>
                    <a:pt x="16088" y="14016"/>
                    <a:pt x="15520" y="14112"/>
                  </a:cubicBezTo>
                  <a:cubicBezTo>
                    <a:pt x="15333" y="14146"/>
                    <a:pt x="15111" y="14183"/>
                    <a:pt x="14855" y="14239"/>
                  </a:cubicBezTo>
                  <a:cubicBezTo>
                    <a:pt x="14768" y="14620"/>
                    <a:pt x="14600" y="15156"/>
                    <a:pt x="13939" y="15156"/>
                  </a:cubicBezTo>
                  <a:cubicBezTo>
                    <a:pt x="13709" y="15156"/>
                    <a:pt x="13258" y="15035"/>
                    <a:pt x="12916" y="15035"/>
                  </a:cubicBezTo>
                  <a:cubicBezTo>
                    <a:pt x="12370" y="15035"/>
                    <a:pt x="12048" y="15253"/>
                    <a:pt x="11642" y="15531"/>
                  </a:cubicBezTo>
                  <a:cubicBezTo>
                    <a:pt x="11160" y="15860"/>
                    <a:pt x="10556" y="16272"/>
                    <a:pt x="9534" y="16272"/>
                  </a:cubicBezTo>
                  <a:cubicBezTo>
                    <a:pt x="8510" y="16272"/>
                    <a:pt x="7908" y="15860"/>
                    <a:pt x="7425" y="15531"/>
                  </a:cubicBezTo>
                  <a:cubicBezTo>
                    <a:pt x="7020" y="15255"/>
                    <a:pt x="6698" y="15035"/>
                    <a:pt x="6151" y="15035"/>
                  </a:cubicBezTo>
                  <a:cubicBezTo>
                    <a:pt x="5810" y="15035"/>
                    <a:pt x="5357" y="15156"/>
                    <a:pt x="5129" y="15156"/>
                  </a:cubicBezTo>
                  <a:cubicBezTo>
                    <a:pt x="4467" y="15156"/>
                    <a:pt x="4298" y="14620"/>
                    <a:pt x="4211" y="14239"/>
                  </a:cubicBezTo>
                  <a:cubicBezTo>
                    <a:pt x="3956" y="14183"/>
                    <a:pt x="3735" y="14146"/>
                    <a:pt x="3547" y="14112"/>
                  </a:cubicBezTo>
                  <a:cubicBezTo>
                    <a:pt x="2980" y="14016"/>
                    <a:pt x="2272" y="13896"/>
                    <a:pt x="2272" y="13104"/>
                  </a:cubicBezTo>
                  <a:cubicBezTo>
                    <a:pt x="2272" y="12336"/>
                    <a:pt x="3004" y="12007"/>
                    <a:pt x="3712" y="11690"/>
                  </a:cubicBezTo>
                  <a:cubicBezTo>
                    <a:pt x="4630" y="11280"/>
                    <a:pt x="5246" y="10949"/>
                    <a:pt x="5299" y="10231"/>
                  </a:cubicBezTo>
                  <a:cubicBezTo>
                    <a:pt x="5209" y="10178"/>
                    <a:pt x="5046" y="10112"/>
                    <a:pt x="4929" y="10066"/>
                  </a:cubicBezTo>
                  <a:cubicBezTo>
                    <a:pt x="4469" y="9882"/>
                    <a:pt x="3696" y="9573"/>
                    <a:pt x="3696" y="8769"/>
                  </a:cubicBezTo>
                  <a:cubicBezTo>
                    <a:pt x="3696" y="8202"/>
                    <a:pt x="4186" y="7789"/>
                    <a:pt x="4858" y="7789"/>
                  </a:cubicBezTo>
                  <a:cubicBezTo>
                    <a:pt x="5062" y="7789"/>
                    <a:pt x="5378" y="7867"/>
                    <a:pt x="5580" y="7912"/>
                  </a:cubicBezTo>
                  <a:cubicBezTo>
                    <a:pt x="5568" y="7674"/>
                    <a:pt x="5554" y="7361"/>
                    <a:pt x="5554" y="6949"/>
                  </a:cubicBezTo>
                  <a:cubicBezTo>
                    <a:pt x="5554" y="4011"/>
                    <a:pt x="7692" y="2840"/>
                    <a:pt x="9525" y="2794"/>
                  </a:cubicBezTo>
                  <a:close/>
                  <a:moveTo>
                    <a:pt x="2794" y="1"/>
                  </a:moveTo>
                  <a:cubicBezTo>
                    <a:pt x="1255" y="1"/>
                    <a:pt x="1" y="1253"/>
                    <a:pt x="1" y="2794"/>
                  </a:cubicBezTo>
                  <a:lnTo>
                    <a:pt x="1" y="16272"/>
                  </a:lnTo>
                  <a:cubicBezTo>
                    <a:pt x="1" y="17811"/>
                    <a:pt x="1255" y="19065"/>
                    <a:pt x="2794" y="19065"/>
                  </a:cubicBezTo>
                  <a:lnTo>
                    <a:pt x="16274" y="19065"/>
                  </a:lnTo>
                  <a:cubicBezTo>
                    <a:pt x="17813" y="19065"/>
                    <a:pt x="19065" y="17811"/>
                    <a:pt x="19065" y="16272"/>
                  </a:cubicBezTo>
                  <a:lnTo>
                    <a:pt x="19065" y="2792"/>
                  </a:lnTo>
                  <a:cubicBezTo>
                    <a:pt x="19065" y="1253"/>
                    <a:pt x="17813" y="1"/>
                    <a:pt x="1627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6" name="Google Shape;5266;p65"/>
            <p:cNvSpPr/>
            <p:nvPr/>
          </p:nvSpPr>
          <p:spPr>
            <a:xfrm>
              <a:off x="4492363" y="1768878"/>
              <a:ext cx="248270" cy="234704"/>
            </a:xfrm>
            <a:custGeom>
              <a:rect b="b" l="l" r="r" t="t"/>
              <a:pathLst>
                <a:path extrusionOk="0" h="11246" w="11896">
                  <a:moveTo>
                    <a:pt x="5930" y="0"/>
                  </a:moveTo>
                  <a:cubicBezTo>
                    <a:pt x="5093" y="21"/>
                    <a:pt x="3077" y="428"/>
                    <a:pt x="3077" y="3039"/>
                  </a:cubicBezTo>
                  <a:cubicBezTo>
                    <a:pt x="3077" y="3478"/>
                    <a:pt x="3094" y="3798"/>
                    <a:pt x="3107" y="4028"/>
                  </a:cubicBezTo>
                  <a:cubicBezTo>
                    <a:pt x="3142" y="4647"/>
                    <a:pt x="3077" y="5187"/>
                    <a:pt x="2410" y="5187"/>
                  </a:cubicBezTo>
                  <a:cubicBezTo>
                    <a:pt x="2173" y="5187"/>
                    <a:pt x="1840" y="5114"/>
                    <a:pt x="1608" y="5061"/>
                  </a:cubicBezTo>
                  <a:lnTo>
                    <a:pt x="1608" y="5061"/>
                  </a:lnTo>
                  <a:cubicBezTo>
                    <a:pt x="2217" y="5314"/>
                    <a:pt x="2827" y="5535"/>
                    <a:pt x="2827" y="6215"/>
                  </a:cubicBezTo>
                  <a:cubicBezTo>
                    <a:pt x="2827" y="7791"/>
                    <a:pt x="1472" y="8398"/>
                    <a:pt x="577" y="8799"/>
                  </a:cubicBezTo>
                  <a:cubicBezTo>
                    <a:pt x="400" y="8879"/>
                    <a:pt x="169" y="8981"/>
                    <a:pt x="0" y="9077"/>
                  </a:cubicBezTo>
                  <a:cubicBezTo>
                    <a:pt x="386" y="9148"/>
                    <a:pt x="526" y="9160"/>
                    <a:pt x="965" y="9263"/>
                  </a:cubicBezTo>
                  <a:cubicBezTo>
                    <a:pt x="1348" y="9355"/>
                    <a:pt x="1603" y="9620"/>
                    <a:pt x="1713" y="10103"/>
                  </a:cubicBezTo>
                  <a:cubicBezTo>
                    <a:pt x="2012" y="10046"/>
                    <a:pt x="2244" y="10007"/>
                    <a:pt x="2558" y="10007"/>
                  </a:cubicBezTo>
                  <a:cubicBezTo>
                    <a:pt x="3450" y="10007"/>
                    <a:pt x="3988" y="10373"/>
                    <a:pt x="4460" y="10697"/>
                  </a:cubicBezTo>
                  <a:cubicBezTo>
                    <a:pt x="4892" y="10991"/>
                    <a:pt x="5261" y="11244"/>
                    <a:pt x="5941" y="11246"/>
                  </a:cubicBezTo>
                  <a:cubicBezTo>
                    <a:pt x="6620" y="11244"/>
                    <a:pt x="6990" y="10991"/>
                    <a:pt x="7420" y="10697"/>
                  </a:cubicBezTo>
                  <a:cubicBezTo>
                    <a:pt x="7894" y="10373"/>
                    <a:pt x="8430" y="10007"/>
                    <a:pt x="9323" y="10007"/>
                  </a:cubicBezTo>
                  <a:cubicBezTo>
                    <a:pt x="9638" y="10007"/>
                    <a:pt x="9870" y="10044"/>
                    <a:pt x="10169" y="10103"/>
                  </a:cubicBezTo>
                  <a:cubicBezTo>
                    <a:pt x="10280" y="9616"/>
                    <a:pt x="10535" y="9355"/>
                    <a:pt x="10917" y="9263"/>
                  </a:cubicBezTo>
                  <a:cubicBezTo>
                    <a:pt x="11308" y="9171"/>
                    <a:pt x="11524" y="9140"/>
                    <a:pt x="11895" y="9075"/>
                  </a:cubicBezTo>
                  <a:cubicBezTo>
                    <a:pt x="11727" y="8988"/>
                    <a:pt x="11487" y="8880"/>
                    <a:pt x="11304" y="8799"/>
                  </a:cubicBezTo>
                  <a:cubicBezTo>
                    <a:pt x="10409" y="8398"/>
                    <a:pt x="9054" y="7791"/>
                    <a:pt x="9054" y="6215"/>
                  </a:cubicBezTo>
                  <a:cubicBezTo>
                    <a:pt x="9054" y="5541"/>
                    <a:pt x="9663" y="5312"/>
                    <a:pt x="10271" y="5061"/>
                  </a:cubicBezTo>
                  <a:lnTo>
                    <a:pt x="10271" y="5061"/>
                  </a:lnTo>
                  <a:cubicBezTo>
                    <a:pt x="9985" y="5105"/>
                    <a:pt x="9811" y="5187"/>
                    <a:pt x="9472" y="5187"/>
                  </a:cubicBezTo>
                  <a:cubicBezTo>
                    <a:pt x="8805" y="5187"/>
                    <a:pt x="8739" y="4647"/>
                    <a:pt x="8773" y="4028"/>
                  </a:cubicBezTo>
                  <a:cubicBezTo>
                    <a:pt x="8787" y="3798"/>
                    <a:pt x="8805" y="3478"/>
                    <a:pt x="8805" y="3039"/>
                  </a:cubicBezTo>
                  <a:cubicBezTo>
                    <a:pt x="8805" y="439"/>
                    <a:pt x="6795" y="25"/>
                    <a:pt x="593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67" name="Google Shape;5267;p65"/>
          <p:cNvGrpSpPr/>
          <p:nvPr/>
        </p:nvGrpSpPr>
        <p:grpSpPr>
          <a:xfrm>
            <a:off x="1174559" y="3345215"/>
            <a:ext cx="238652" cy="238652"/>
            <a:chOff x="2869999" y="1687279"/>
            <a:chExt cx="397887" cy="397887"/>
          </a:xfrm>
        </p:grpSpPr>
        <p:sp>
          <p:nvSpPr>
            <p:cNvPr id="5268" name="Google Shape;5268;p65"/>
            <p:cNvSpPr/>
            <p:nvPr/>
          </p:nvSpPr>
          <p:spPr>
            <a:xfrm>
              <a:off x="2994590" y="1833740"/>
              <a:ext cx="148657" cy="81685"/>
            </a:xfrm>
            <a:custGeom>
              <a:rect b="b" l="l" r="r" t="t"/>
              <a:pathLst>
                <a:path extrusionOk="0" h="3914" w="7123">
                  <a:moveTo>
                    <a:pt x="2491" y="0"/>
                  </a:moveTo>
                  <a:lnTo>
                    <a:pt x="1" y="3112"/>
                  </a:lnTo>
                  <a:lnTo>
                    <a:pt x="1" y="3112"/>
                  </a:lnTo>
                  <a:lnTo>
                    <a:pt x="2196" y="2015"/>
                  </a:lnTo>
                  <a:cubicBezTo>
                    <a:pt x="2275" y="1975"/>
                    <a:pt x="2360" y="1956"/>
                    <a:pt x="2445" y="1956"/>
                  </a:cubicBezTo>
                  <a:cubicBezTo>
                    <a:pt x="2590" y="1956"/>
                    <a:pt x="2733" y="2012"/>
                    <a:pt x="2840" y="2119"/>
                  </a:cubicBezTo>
                  <a:lnTo>
                    <a:pt x="4634" y="3913"/>
                  </a:lnTo>
                  <a:lnTo>
                    <a:pt x="7123" y="800"/>
                  </a:lnTo>
                  <a:lnTo>
                    <a:pt x="4929" y="1897"/>
                  </a:lnTo>
                  <a:cubicBezTo>
                    <a:pt x="4850" y="1937"/>
                    <a:pt x="4764" y="1957"/>
                    <a:pt x="4679" y="1957"/>
                  </a:cubicBezTo>
                  <a:cubicBezTo>
                    <a:pt x="4535" y="1957"/>
                    <a:pt x="4392" y="1900"/>
                    <a:pt x="4285" y="1792"/>
                  </a:cubicBezTo>
                  <a:lnTo>
                    <a:pt x="249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9" name="Google Shape;5269;p65"/>
            <p:cNvSpPr/>
            <p:nvPr/>
          </p:nvSpPr>
          <p:spPr>
            <a:xfrm>
              <a:off x="2869999" y="1687279"/>
              <a:ext cx="397887" cy="397887"/>
            </a:xfrm>
            <a:custGeom>
              <a:rect b="b" l="l" r="r" t="t"/>
              <a:pathLst>
                <a:path extrusionOk="0" h="19065" w="19065">
                  <a:moveTo>
                    <a:pt x="8420" y="5623"/>
                  </a:moveTo>
                  <a:cubicBezTo>
                    <a:pt x="8569" y="5623"/>
                    <a:pt x="8707" y="5682"/>
                    <a:pt x="8810" y="5787"/>
                  </a:cubicBezTo>
                  <a:lnTo>
                    <a:pt x="10759" y="7736"/>
                  </a:lnTo>
                  <a:lnTo>
                    <a:pt x="14867" y="5683"/>
                  </a:lnTo>
                  <a:cubicBezTo>
                    <a:pt x="14947" y="5643"/>
                    <a:pt x="15033" y="5624"/>
                    <a:pt x="15118" y="5624"/>
                  </a:cubicBezTo>
                  <a:cubicBezTo>
                    <a:pt x="15283" y="5624"/>
                    <a:pt x="15443" y="5695"/>
                    <a:pt x="15552" y="5829"/>
                  </a:cubicBezTo>
                  <a:cubicBezTo>
                    <a:pt x="15716" y="6035"/>
                    <a:pt x="15718" y="6325"/>
                    <a:pt x="15553" y="6530"/>
                  </a:cubicBezTo>
                  <a:lnTo>
                    <a:pt x="11085" y="12116"/>
                  </a:lnTo>
                  <a:cubicBezTo>
                    <a:pt x="10973" y="12256"/>
                    <a:pt x="10812" y="12324"/>
                    <a:pt x="10652" y="12324"/>
                  </a:cubicBezTo>
                  <a:cubicBezTo>
                    <a:pt x="10507" y="12324"/>
                    <a:pt x="10363" y="12269"/>
                    <a:pt x="10255" y="12161"/>
                  </a:cubicBezTo>
                  <a:lnTo>
                    <a:pt x="8306" y="10211"/>
                  </a:lnTo>
                  <a:lnTo>
                    <a:pt x="4196" y="12267"/>
                  </a:lnTo>
                  <a:cubicBezTo>
                    <a:pt x="4117" y="12306"/>
                    <a:pt x="4032" y="12325"/>
                    <a:pt x="3948" y="12325"/>
                  </a:cubicBezTo>
                  <a:cubicBezTo>
                    <a:pt x="3784" y="12325"/>
                    <a:pt x="3622" y="12253"/>
                    <a:pt x="3514" y="12118"/>
                  </a:cubicBezTo>
                  <a:cubicBezTo>
                    <a:pt x="3347" y="11913"/>
                    <a:pt x="3347" y="11623"/>
                    <a:pt x="3510" y="11418"/>
                  </a:cubicBezTo>
                  <a:lnTo>
                    <a:pt x="7979" y="5833"/>
                  </a:lnTo>
                  <a:cubicBezTo>
                    <a:pt x="8078" y="5709"/>
                    <a:pt x="8226" y="5633"/>
                    <a:pt x="8384" y="5624"/>
                  </a:cubicBezTo>
                  <a:cubicBezTo>
                    <a:pt x="8396" y="5623"/>
                    <a:pt x="8408" y="5623"/>
                    <a:pt x="8420" y="5623"/>
                  </a:cubicBezTo>
                  <a:close/>
                  <a:moveTo>
                    <a:pt x="9532" y="1"/>
                  </a:moveTo>
                  <a:cubicBezTo>
                    <a:pt x="4297" y="1"/>
                    <a:pt x="0" y="4046"/>
                    <a:pt x="0" y="8975"/>
                  </a:cubicBezTo>
                  <a:cubicBezTo>
                    <a:pt x="0" y="11616"/>
                    <a:pt x="1255" y="14085"/>
                    <a:pt x="3388" y="15787"/>
                  </a:cubicBezTo>
                  <a:lnTo>
                    <a:pt x="3388" y="18506"/>
                  </a:lnTo>
                  <a:cubicBezTo>
                    <a:pt x="3388" y="18699"/>
                    <a:pt x="3489" y="18879"/>
                    <a:pt x="3653" y="18980"/>
                  </a:cubicBezTo>
                  <a:cubicBezTo>
                    <a:pt x="3742" y="19036"/>
                    <a:pt x="3843" y="19064"/>
                    <a:pt x="3946" y="19064"/>
                  </a:cubicBezTo>
                  <a:cubicBezTo>
                    <a:pt x="4031" y="19064"/>
                    <a:pt x="4117" y="19045"/>
                    <a:pt x="4196" y="19005"/>
                  </a:cubicBezTo>
                  <a:lnTo>
                    <a:pt x="6970" y="17581"/>
                  </a:lnTo>
                  <a:cubicBezTo>
                    <a:pt x="7802" y="17799"/>
                    <a:pt x="8661" y="17910"/>
                    <a:pt x="9532" y="17910"/>
                  </a:cubicBezTo>
                  <a:cubicBezTo>
                    <a:pt x="14768" y="17910"/>
                    <a:pt x="19065" y="13901"/>
                    <a:pt x="19065" y="8975"/>
                  </a:cubicBezTo>
                  <a:cubicBezTo>
                    <a:pt x="19065" y="4046"/>
                    <a:pt x="14768" y="1"/>
                    <a:pt x="953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70" name="Google Shape;5270;p65"/>
          <p:cNvGrpSpPr/>
          <p:nvPr/>
        </p:nvGrpSpPr>
        <p:grpSpPr>
          <a:xfrm>
            <a:off x="2039043" y="3335373"/>
            <a:ext cx="258255" cy="258336"/>
            <a:chOff x="3902887" y="1687655"/>
            <a:chExt cx="397010" cy="397135"/>
          </a:xfrm>
        </p:grpSpPr>
        <p:sp>
          <p:nvSpPr>
            <p:cNvPr id="5271" name="Google Shape;5271;p65"/>
            <p:cNvSpPr/>
            <p:nvPr/>
          </p:nvSpPr>
          <p:spPr>
            <a:xfrm>
              <a:off x="4023345" y="1785845"/>
              <a:ext cx="156275" cy="200269"/>
            </a:xfrm>
            <a:custGeom>
              <a:rect b="b" l="l" r="r" t="t"/>
              <a:pathLst>
                <a:path extrusionOk="0" h="9596" w="7488">
                  <a:moveTo>
                    <a:pt x="3585" y="1"/>
                  </a:moveTo>
                  <a:cubicBezTo>
                    <a:pt x="3550" y="1"/>
                    <a:pt x="36" y="31"/>
                    <a:pt x="36" y="2561"/>
                  </a:cubicBezTo>
                  <a:cubicBezTo>
                    <a:pt x="36" y="4296"/>
                    <a:pt x="1381" y="4712"/>
                    <a:pt x="3429" y="5147"/>
                  </a:cubicBezTo>
                  <a:cubicBezTo>
                    <a:pt x="4813" y="5440"/>
                    <a:pt x="6242" y="5745"/>
                    <a:pt x="6242" y="7084"/>
                  </a:cubicBezTo>
                  <a:cubicBezTo>
                    <a:pt x="6242" y="8290"/>
                    <a:pt x="4968" y="9010"/>
                    <a:pt x="3737" y="9010"/>
                  </a:cubicBezTo>
                  <a:cubicBezTo>
                    <a:pt x="2265" y="9010"/>
                    <a:pt x="1591" y="8227"/>
                    <a:pt x="1100" y="7655"/>
                  </a:cubicBezTo>
                  <a:cubicBezTo>
                    <a:pt x="793" y="7298"/>
                    <a:pt x="640" y="7140"/>
                    <a:pt x="463" y="7140"/>
                  </a:cubicBezTo>
                  <a:cubicBezTo>
                    <a:pt x="330" y="7140"/>
                    <a:pt x="1" y="7243"/>
                    <a:pt x="1" y="7485"/>
                  </a:cubicBezTo>
                  <a:cubicBezTo>
                    <a:pt x="1" y="8301"/>
                    <a:pt x="1016" y="9596"/>
                    <a:pt x="3744" y="9596"/>
                  </a:cubicBezTo>
                  <a:cubicBezTo>
                    <a:pt x="5165" y="9594"/>
                    <a:pt x="6203" y="9265"/>
                    <a:pt x="6831" y="8616"/>
                  </a:cubicBezTo>
                  <a:cubicBezTo>
                    <a:pt x="7479" y="7947"/>
                    <a:pt x="7487" y="7116"/>
                    <a:pt x="7482" y="6957"/>
                  </a:cubicBezTo>
                  <a:cubicBezTo>
                    <a:pt x="7482" y="5087"/>
                    <a:pt x="6088" y="4674"/>
                    <a:pt x="3964" y="4255"/>
                  </a:cubicBezTo>
                  <a:cubicBezTo>
                    <a:pt x="2598" y="3986"/>
                    <a:pt x="1186" y="3709"/>
                    <a:pt x="1186" y="2410"/>
                  </a:cubicBezTo>
                  <a:cubicBezTo>
                    <a:pt x="1186" y="1420"/>
                    <a:pt x="2170" y="675"/>
                    <a:pt x="3475" y="675"/>
                  </a:cubicBezTo>
                  <a:cubicBezTo>
                    <a:pt x="4868" y="675"/>
                    <a:pt x="5485" y="1305"/>
                    <a:pt x="5938" y="1766"/>
                  </a:cubicBezTo>
                  <a:cubicBezTo>
                    <a:pt x="6247" y="2081"/>
                    <a:pt x="6375" y="2191"/>
                    <a:pt x="6598" y="2191"/>
                  </a:cubicBezTo>
                  <a:cubicBezTo>
                    <a:pt x="6794" y="2191"/>
                    <a:pt x="7082" y="2072"/>
                    <a:pt x="7082" y="1818"/>
                  </a:cubicBezTo>
                  <a:cubicBezTo>
                    <a:pt x="7082" y="1381"/>
                    <a:pt x="5803" y="1"/>
                    <a:pt x="358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2" name="Google Shape;5272;p65"/>
            <p:cNvSpPr/>
            <p:nvPr/>
          </p:nvSpPr>
          <p:spPr>
            <a:xfrm>
              <a:off x="3902887" y="1687655"/>
              <a:ext cx="397010" cy="397135"/>
            </a:xfrm>
            <a:custGeom>
              <a:rect b="b" l="l" r="r" t="t"/>
              <a:pathLst>
                <a:path extrusionOk="0" h="19029" w="19023">
                  <a:moveTo>
                    <a:pt x="9357" y="3591"/>
                  </a:moveTo>
                  <a:cubicBezTo>
                    <a:pt x="11911" y="3591"/>
                    <a:pt x="13969" y="5196"/>
                    <a:pt x="13969" y="6523"/>
                  </a:cubicBezTo>
                  <a:cubicBezTo>
                    <a:pt x="13969" y="7455"/>
                    <a:pt x="13157" y="8010"/>
                    <a:pt x="12370" y="8010"/>
                  </a:cubicBezTo>
                  <a:cubicBezTo>
                    <a:pt x="11658" y="8010"/>
                    <a:pt x="11246" y="7589"/>
                    <a:pt x="10914" y="7251"/>
                  </a:cubicBezTo>
                  <a:cubicBezTo>
                    <a:pt x="10514" y="6845"/>
                    <a:pt x="10171" y="6494"/>
                    <a:pt x="9247" y="6494"/>
                  </a:cubicBezTo>
                  <a:cubicBezTo>
                    <a:pt x="8481" y="6494"/>
                    <a:pt x="8073" y="6855"/>
                    <a:pt x="8073" y="7115"/>
                  </a:cubicBezTo>
                  <a:cubicBezTo>
                    <a:pt x="8073" y="7497"/>
                    <a:pt x="9028" y="7685"/>
                    <a:pt x="9950" y="7867"/>
                  </a:cubicBezTo>
                  <a:cubicBezTo>
                    <a:pt x="11710" y="8214"/>
                    <a:pt x="14369" y="8739"/>
                    <a:pt x="14369" y="11635"/>
                  </a:cubicBezTo>
                  <a:cubicBezTo>
                    <a:pt x="14379" y="11960"/>
                    <a:pt x="14340" y="13128"/>
                    <a:pt x="13404" y="14096"/>
                  </a:cubicBezTo>
                  <a:cubicBezTo>
                    <a:pt x="12561" y="14970"/>
                    <a:pt x="11252" y="15414"/>
                    <a:pt x="9518" y="15415"/>
                  </a:cubicBezTo>
                  <a:lnTo>
                    <a:pt x="9516" y="15415"/>
                  </a:lnTo>
                  <a:cubicBezTo>
                    <a:pt x="5952" y="15415"/>
                    <a:pt x="4658" y="13487"/>
                    <a:pt x="4658" y="12190"/>
                  </a:cubicBezTo>
                  <a:cubicBezTo>
                    <a:pt x="4658" y="11290"/>
                    <a:pt x="5476" y="10731"/>
                    <a:pt x="6235" y="10731"/>
                  </a:cubicBezTo>
                  <a:cubicBezTo>
                    <a:pt x="6942" y="10731"/>
                    <a:pt x="7354" y="11210"/>
                    <a:pt x="7717" y="11633"/>
                  </a:cubicBezTo>
                  <a:cubicBezTo>
                    <a:pt x="8145" y="12132"/>
                    <a:pt x="8549" y="12601"/>
                    <a:pt x="9509" y="12601"/>
                  </a:cubicBezTo>
                  <a:cubicBezTo>
                    <a:pt x="10165" y="12601"/>
                    <a:pt x="10898" y="12254"/>
                    <a:pt x="10898" y="11789"/>
                  </a:cubicBezTo>
                  <a:cubicBezTo>
                    <a:pt x="10898" y="11384"/>
                    <a:pt x="10135" y="11191"/>
                    <a:pt x="8970" y="10943"/>
                  </a:cubicBezTo>
                  <a:cubicBezTo>
                    <a:pt x="7165" y="10559"/>
                    <a:pt x="4694" y="10032"/>
                    <a:pt x="4694" y="7266"/>
                  </a:cubicBezTo>
                  <a:cubicBezTo>
                    <a:pt x="4694" y="4359"/>
                    <a:pt x="7744" y="3591"/>
                    <a:pt x="9357" y="3591"/>
                  </a:cubicBezTo>
                  <a:close/>
                  <a:moveTo>
                    <a:pt x="5202" y="0"/>
                  </a:moveTo>
                  <a:cubicBezTo>
                    <a:pt x="2338" y="0"/>
                    <a:pt x="6" y="2303"/>
                    <a:pt x="1" y="5148"/>
                  </a:cubicBezTo>
                  <a:lnTo>
                    <a:pt x="1" y="5159"/>
                  </a:lnTo>
                  <a:cubicBezTo>
                    <a:pt x="2" y="6225"/>
                    <a:pt x="261" y="6830"/>
                    <a:pt x="469" y="7319"/>
                  </a:cubicBezTo>
                  <a:cubicBezTo>
                    <a:pt x="609" y="7646"/>
                    <a:pt x="712" y="7885"/>
                    <a:pt x="712" y="8212"/>
                  </a:cubicBezTo>
                  <a:cubicBezTo>
                    <a:pt x="712" y="8219"/>
                    <a:pt x="632" y="9035"/>
                    <a:pt x="632" y="9553"/>
                  </a:cubicBezTo>
                  <a:cubicBezTo>
                    <a:pt x="632" y="12302"/>
                    <a:pt x="2927" y="18423"/>
                    <a:pt x="9541" y="18423"/>
                  </a:cubicBezTo>
                  <a:cubicBezTo>
                    <a:pt x="10171" y="18423"/>
                    <a:pt x="10931" y="18343"/>
                    <a:pt x="10931" y="18343"/>
                  </a:cubicBezTo>
                  <a:cubicBezTo>
                    <a:pt x="11190" y="18343"/>
                    <a:pt x="11441" y="18446"/>
                    <a:pt x="11759" y="18577"/>
                  </a:cubicBezTo>
                  <a:cubicBezTo>
                    <a:pt x="12509" y="18886"/>
                    <a:pt x="13241" y="19028"/>
                    <a:pt x="13937" y="19028"/>
                  </a:cubicBezTo>
                  <a:cubicBezTo>
                    <a:pt x="15330" y="19028"/>
                    <a:pt x="16576" y="18458"/>
                    <a:pt x="17517" y="17520"/>
                  </a:cubicBezTo>
                  <a:cubicBezTo>
                    <a:pt x="18489" y="16555"/>
                    <a:pt x="19023" y="15260"/>
                    <a:pt x="19023" y="13878"/>
                  </a:cubicBezTo>
                  <a:cubicBezTo>
                    <a:pt x="19023" y="12804"/>
                    <a:pt x="18763" y="12198"/>
                    <a:pt x="18554" y="11708"/>
                  </a:cubicBezTo>
                  <a:cubicBezTo>
                    <a:pt x="18414" y="11380"/>
                    <a:pt x="18312" y="11141"/>
                    <a:pt x="18312" y="10814"/>
                  </a:cubicBezTo>
                  <a:cubicBezTo>
                    <a:pt x="18312" y="10804"/>
                    <a:pt x="18391" y="9993"/>
                    <a:pt x="18391" y="9473"/>
                  </a:cubicBezTo>
                  <a:cubicBezTo>
                    <a:pt x="18391" y="6724"/>
                    <a:pt x="16095" y="603"/>
                    <a:pt x="9483" y="603"/>
                  </a:cubicBezTo>
                  <a:cubicBezTo>
                    <a:pt x="8853" y="603"/>
                    <a:pt x="8092" y="683"/>
                    <a:pt x="8092" y="683"/>
                  </a:cubicBezTo>
                  <a:cubicBezTo>
                    <a:pt x="7832" y="683"/>
                    <a:pt x="7583" y="580"/>
                    <a:pt x="7264" y="450"/>
                  </a:cubicBezTo>
                  <a:cubicBezTo>
                    <a:pt x="6767" y="244"/>
                    <a:pt x="6150" y="0"/>
                    <a:pt x="520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73" name="Google Shape;5273;p65"/>
          <p:cNvGrpSpPr/>
          <p:nvPr/>
        </p:nvGrpSpPr>
        <p:grpSpPr>
          <a:xfrm>
            <a:off x="2915544" y="3335122"/>
            <a:ext cx="258839" cy="258839"/>
            <a:chOff x="4933458" y="1687279"/>
            <a:chExt cx="397907" cy="397907"/>
          </a:xfrm>
        </p:grpSpPr>
        <p:sp>
          <p:nvSpPr>
            <p:cNvPr id="5274" name="Google Shape;5274;p65"/>
            <p:cNvSpPr/>
            <p:nvPr/>
          </p:nvSpPr>
          <p:spPr>
            <a:xfrm>
              <a:off x="5071801" y="1766541"/>
              <a:ext cx="125867" cy="241215"/>
            </a:xfrm>
            <a:custGeom>
              <a:rect b="b" l="l" r="r" t="t"/>
              <a:pathLst>
                <a:path extrusionOk="0" h="11558" w="6031">
                  <a:moveTo>
                    <a:pt x="2415" y="1"/>
                  </a:moveTo>
                  <a:cubicBezTo>
                    <a:pt x="2233" y="993"/>
                    <a:pt x="1808" y="2415"/>
                    <a:pt x="0" y="2785"/>
                  </a:cubicBezTo>
                  <a:lnTo>
                    <a:pt x="0" y="4244"/>
                  </a:lnTo>
                  <a:lnTo>
                    <a:pt x="1228" y="4244"/>
                  </a:lnTo>
                  <a:cubicBezTo>
                    <a:pt x="1537" y="4244"/>
                    <a:pt x="1787" y="4496"/>
                    <a:pt x="1787" y="4803"/>
                  </a:cubicBezTo>
                  <a:lnTo>
                    <a:pt x="1787" y="9077"/>
                  </a:lnTo>
                  <a:cubicBezTo>
                    <a:pt x="1787" y="10222"/>
                    <a:pt x="2553" y="11558"/>
                    <a:pt x="4714" y="11558"/>
                  </a:cubicBezTo>
                  <a:cubicBezTo>
                    <a:pt x="5212" y="11558"/>
                    <a:pt x="5689" y="11535"/>
                    <a:pt x="6031" y="11512"/>
                  </a:cubicBezTo>
                  <a:lnTo>
                    <a:pt x="6031" y="9905"/>
                  </a:lnTo>
                  <a:lnTo>
                    <a:pt x="4891" y="9905"/>
                  </a:lnTo>
                  <a:cubicBezTo>
                    <a:pt x="3535" y="9905"/>
                    <a:pt x="3351" y="9125"/>
                    <a:pt x="3351" y="8363"/>
                  </a:cubicBezTo>
                  <a:lnTo>
                    <a:pt x="3351" y="4803"/>
                  </a:lnTo>
                  <a:cubicBezTo>
                    <a:pt x="3351" y="4496"/>
                    <a:pt x="3600" y="4244"/>
                    <a:pt x="3910" y="4244"/>
                  </a:cubicBezTo>
                  <a:lnTo>
                    <a:pt x="6031" y="4244"/>
                  </a:lnTo>
                  <a:lnTo>
                    <a:pt x="6031" y="2681"/>
                  </a:lnTo>
                  <a:lnTo>
                    <a:pt x="3910" y="2681"/>
                  </a:lnTo>
                  <a:cubicBezTo>
                    <a:pt x="3600" y="2681"/>
                    <a:pt x="3351" y="2431"/>
                    <a:pt x="3351" y="2122"/>
                  </a:cubicBezTo>
                  <a:lnTo>
                    <a:pt x="335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5" name="Google Shape;5275;p65"/>
            <p:cNvSpPr/>
            <p:nvPr/>
          </p:nvSpPr>
          <p:spPr>
            <a:xfrm>
              <a:off x="4933458" y="1687279"/>
              <a:ext cx="397907" cy="397907"/>
            </a:xfrm>
            <a:custGeom>
              <a:rect b="b" l="l" r="r" t="t"/>
              <a:pathLst>
                <a:path extrusionOk="0" h="19066" w="19066">
                  <a:moveTo>
                    <a:pt x="10539" y="2681"/>
                  </a:moveTo>
                  <a:cubicBezTo>
                    <a:pt x="10846" y="2681"/>
                    <a:pt x="11059" y="2932"/>
                    <a:pt x="11059" y="3240"/>
                  </a:cubicBezTo>
                  <a:lnTo>
                    <a:pt x="11059" y="5362"/>
                  </a:lnTo>
                  <a:lnTo>
                    <a:pt x="13219" y="5362"/>
                  </a:lnTo>
                  <a:cubicBezTo>
                    <a:pt x="13528" y="5362"/>
                    <a:pt x="13778" y="5612"/>
                    <a:pt x="13778" y="5921"/>
                  </a:cubicBezTo>
                  <a:lnTo>
                    <a:pt x="13778" y="8601"/>
                  </a:lnTo>
                  <a:cubicBezTo>
                    <a:pt x="13778" y="8911"/>
                    <a:pt x="13528" y="9160"/>
                    <a:pt x="13219" y="9160"/>
                  </a:cubicBezTo>
                  <a:lnTo>
                    <a:pt x="11096" y="9160"/>
                  </a:lnTo>
                  <a:lnTo>
                    <a:pt x="11096" y="12161"/>
                  </a:lnTo>
                  <a:cubicBezTo>
                    <a:pt x="11096" y="12440"/>
                    <a:pt x="11121" y="12520"/>
                    <a:pt x="11133" y="12541"/>
                  </a:cubicBezTo>
                  <a:cubicBezTo>
                    <a:pt x="11140" y="12541"/>
                    <a:pt x="11234" y="12585"/>
                    <a:pt x="11520" y="12585"/>
                  </a:cubicBezTo>
                  <a:lnTo>
                    <a:pt x="13219" y="12585"/>
                  </a:lnTo>
                  <a:cubicBezTo>
                    <a:pt x="13528" y="12585"/>
                    <a:pt x="13741" y="12836"/>
                    <a:pt x="13741" y="13144"/>
                  </a:cubicBezTo>
                  <a:lnTo>
                    <a:pt x="13741" y="15826"/>
                  </a:lnTo>
                  <a:cubicBezTo>
                    <a:pt x="13741" y="16113"/>
                    <a:pt x="13560" y="16351"/>
                    <a:pt x="13273" y="16382"/>
                  </a:cubicBezTo>
                  <a:cubicBezTo>
                    <a:pt x="13236" y="16385"/>
                    <a:pt x="12341" y="16474"/>
                    <a:pt x="11342" y="16474"/>
                  </a:cubicBezTo>
                  <a:cubicBezTo>
                    <a:pt x="8564" y="16474"/>
                    <a:pt x="7298" y="14609"/>
                    <a:pt x="7298" y="12877"/>
                  </a:cubicBezTo>
                  <a:lnTo>
                    <a:pt x="7298" y="9160"/>
                  </a:lnTo>
                  <a:lnTo>
                    <a:pt x="6070" y="9160"/>
                  </a:lnTo>
                  <a:cubicBezTo>
                    <a:pt x="5760" y="9160"/>
                    <a:pt x="5511" y="8911"/>
                    <a:pt x="5511" y="8601"/>
                  </a:cubicBezTo>
                  <a:lnTo>
                    <a:pt x="5511" y="6100"/>
                  </a:lnTo>
                  <a:cubicBezTo>
                    <a:pt x="5511" y="5808"/>
                    <a:pt x="5734" y="5568"/>
                    <a:pt x="6024" y="5543"/>
                  </a:cubicBezTo>
                  <a:cubicBezTo>
                    <a:pt x="7535" y="5417"/>
                    <a:pt x="7797" y="4524"/>
                    <a:pt x="8000" y="3275"/>
                  </a:cubicBezTo>
                  <a:lnTo>
                    <a:pt x="8021" y="3148"/>
                  </a:lnTo>
                  <a:cubicBezTo>
                    <a:pt x="8066" y="2879"/>
                    <a:pt x="8299" y="2681"/>
                    <a:pt x="8571" y="2681"/>
                  </a:cubicBezTo>
                  <a:close/>
                  <a:moveTo>
                    <a:pt x="2794" y="1"/>
                  </a:moveTo>
                  <a:cubicBezTo>
                    <a:pt x="1253" y="1"/>
                    <a:pt x="1" y="1253"/>
                    <a:pt x="1" y="2794"/>
                  </a:cubicBezTo>
                  <a:lnTo>
                    <a:pt x="1" y="16272"/>
                  </a:lnTo>
                  <a:cubicBezTo>
                    <a:pt x="1" y="17811"/>
                    <a:pt x="1253" y="19065"/>
                    <a:pt x="2794" y="19065"/>
                  </a:cubicBezTo>
                  <a:lnTo>
                    <a:pt x="16272" y="19065"/>
                  </a:lnTo>
                  <a:cubicBezTo>
                    <a:pt x="17813" y="19065"/>
                    <a:pt x="19065" y="17811"/>
                    <a:pt x="19065" y="16272"/>
                  </a:cubicBezTo>
                  <a:lnTo>
                    <a:pt x="19065" y="2792"/>
                  </a:lnTo>
                  <a:cubicBezTo>
                    <a:pt x="19065" y="1253"/>
                    <a:pt x="17813" y="1"/>
                    <a:pt x="1627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76" name="Google Shape;5276;p65"/>
          <p:cNvGrpSpPr/>
          <p:nvPr/>
        </p:nvGrpSpPr>
        <p:grpSpPr>
          <a:xfrm>
            <a:off x="6857293" y="2910536"/>
            <a:ext cx="238665" cy="238652"/>
            <a:chOff x="266768" y="1721375"/>
            <a:chExt cx="397907" cy="397887"/>
          </a:xfrm>
        </p:grpSpPr>
        <p:sp>
          <p:nvSpPr>
            <p:cNvPr id="5277" name="Google Shape;5277;p65"/>
            <p:cNvSpPr/>
            <p:nvPr/>
          </p:nvSpPr>
          <p:spPr>
            <a:xfrm>
              <a:off x="454843" y="1791037"/>
              <a:ext cx="136218" cy="328222"/>
            </a:xfrm>
            <a:custGeom>
              <a:rect b="b" l="l" r="r" t="t"/>
              <a:pathLst>
                <a:path extrusionOk="0" h="15727" w="6527">
                  <a:moveTo>
                    <a:pt x="4957" y="1"/>
                  </a:moveTo>
                  <a:cubicBezTo>
                    <a:pt x="4645" y="1"/>
                    <a:pt x="4336" y="24"/>
                    <a:pt x="4028" y="69"/>
                  </a:cubicBezTo>
                  <a:cubicBezTo>
                    <a:pt x="2588" y="280"/>
                    <a:pt x="1700" y="890"/>
                    <a:pt x="1675" y="2250"/>
                  </a:cubicBezTo>
                  <a:lnTo>
                    <a:pt x="1675" y="5040"/>
                  </a:lnTo>
                  <a:cubicBezTo>
                    <a:pt x="1675" y="5348"/>
                    <a:pt x="1426" y="5599"/>
                    <a:pt x="1118" y="5599"/>
                  </a:cubicBezTo>
                  <a:lnTo>
                    <a:pt x="0" y="5599"/>
                  </a:lnTo>
                  <a:lnTo>
                    <a:pt x="0" y="6715"/>
                  </a:lnTo>
                  <a:lnTo>
                    <a:pt x="1118" y="6715"/>
                  </a:lnTo>
                  <a:cubicBezTo>
                    <a:pt x="1426" y="6715"/>
                    <a:pt x="1675" y="6965"/>
                    <a:pt x="1675" y="7274"/>
                  </a:cubicBezTo>
                  <a:lnTo>
                    <a:pt x="1675" y="15727"/>
                  </a:lnTo>
                  <a:lnTo>
                    <a:pt x="3352" y="15727"/>
                  </a:lnTo>
                  <a:lnTo>
                    <a:pt x="3352" y="7274"/>
                  </a:lnTo>
                  <a:cubicBezTo>
                    <a:pt x="3352" y="6965"/>
                    <a:pt x="3602" y="6715"/>
                    <a:pt x="3910" y="6715"/>
                  </a:cubicBezTo>
                  <a:lnTo>
                    <a:pt x="5709" y="6715"/>
                  </a:lnTo>
                  <a:lnTo>
                    <a:pt x="5987" y="5599"/>
                  </a:lnTo>
                  <a:lnTo>
                    <a:pt x="3910" y="5599"/>
                  </a:lnTo>
                  <a:cubicBezTo>
                    <a:pt x="3602" y="5599"/>
                    <a:pt x="3352" y="5348"/>
                    <a:pt x="3352" y="5040"/>
                  </a:cubicBezTo>
                  <a:lnTo>
                    <a:pt x="3352" y="3253"/>
                  </a:lnTo>
                  <a:cubicBezTo>
                    <a:pt x="3352" y="2316"/>
                    <a:pt x="3942" y="1677"/>
                    <a:pt x="4968" y="1504"/>
                  </a:cubicBezTo>
                  <a:cubicBezTo>
                    <a:pt x="5157" y="1473"/>
                    <a:pt x="5339" y="1460"/>
                    <a:pt x="5511" y="1460"/>
                  </a:cubicBezTo>
                  <a:cubicBezTo>
                    <a:pt x="5810" y="1460"/>
                    <a:pt x="6082" y="1498"/>
                    <a:pt x="6324" y="1546"/>
                  </a:cubicBezTo>
                  <a:lnTo>
                    <a:pt x="6526" y="182"/>
                  </a:lnTo>
                  <a:cubicBezTo>
                    <a:pt x="5988" y="62"/>
                    <a:pt x="5468" y="1"/>
                    <a:pt x="495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8" name="Google Shape;5278;p65"/>
            <p:cNvSpPr/>
            <p:nvPr/>
          </p:nvSpPr>
          <p:spPr>
            <a:xfrm>
              <a:off x="266768" y="1721375"/>
              <a:ext cx="397907" cy="397887"/>
            </a:xfrm>
            <a:custGeom>
              <a:rect b="b" l="l" r="r" t="t"/>
              <a:pathLst>
                <a:path extrusionOk="0" h="19065" w="19066">
                  <a:moveTo>
                    <a:pt x="2794" y="0"/>
                  </a:moveTo>
                  <a:cubicBezTo>
                    <a:pt x="1255" y="0"/>
                    <a:pt x="1" y="1253"/>
                    <a:pt x="1" y="2793"/>
                  </a:cubicBezTo>
                  <a:lnTo>
                    <a:pt x="1" y="16271"/>
                  </a:lnTo>
                  <a:cubicBezTo>
                    <a:pt x="1" y="17812"/>
                    <a:pt x="1255" y="19065"/>
                    <a:pt x="2794" y="19065"/>
                  </a:cubicBezTo>
                  <a:lnTo>
                    <a:pt x="9571" y="19065"/>
                  </a:lnTo>
                  <a:lnTo>
                    <a:pt x="9571" y="11171"/>
                  </a:lnTo>
                  <a:lnTo>
                    <a:pt x="8453" y="11171"/>
                  </a:lnTo>
                  <a:cubicBezTo>
                    <a:pt x="8145" y="11171"/>
                    <a:pt x="7896" y="10920"/>
                    <a:pt x="7896" y="10612"/>
                  </a:cubicBezTo>
                  <a:lnTo>
                    <a:pt x="7896" y="8378"/>
                  </a:lnTo>
                  <a:cubicBezTo>
                    <a:pt x="7896" y="8070"/>
                    <a:pt x="8145" y="7819"/>
                    <a:pt x="8453" y="7819"/>
                  </a:cubicBezTo>
                  <a:lnTo>
                    <a:pt x="9571" y="7819"/>
                  </a:lnTo>
                  <a:lnTo>
                    <a:pt x="9571" y="5836"/>
                  </a:lnTo>
                  <a:cubicBezTo>
                    <a:pt x="9571" y="3710"/>
                    <a:pt x="10741" y="2615"/>
                    <a:pt x="12878" y="2302"/>
                  </a:cubicBezTo>
                  <a:cubicBezTo>
                    <a:pt x="13231" y="2249"/>
                    <a:pt x="13591" y="2223"/>
                    <a:pt x="13956" y="2223"/>
                  </a:cubicBezTo>
                  <a:cubicBezTo>
                    <a:pt x="14725" y="2223"/>
                    <a:pt x="15517" y="2339"/>
                    <a:pt x="16318" y="2567"/>
                  </a:cubicBezTo>
                  <a:cubicBezTo>
                    <a:pt x="16589" y="2643"/>
                    <a:pt x="16759" y="2908"/>
                    <a:pt x="16718" y="3186"/>
                  </a:cubicBezTo>
                  <a:lnTo>
                    <a:pt x="16352" y="5650"/>
                  </a:lnTo>
                  <a:cubicBezTo>
                    <a:pt x="16329" y="5806"/>
                    <a:pt x="16240" y="5944"/>
                    <a:pt x="16111" y="6031"/>
                  </a:cubicBezTo>
                  <a:cubicBezTo>
                    <a:pt x="16006" y="6102"/>
                    <a:pt x="15912" y="6127"/>
                    <a:pt x="15818" y="6127"/>
                  </a:cubicBezTo>
                  <a:cubicBezTo>
                    <a:pt x="15717" y="6127"/>
                    <a:pt x="15614" y="6098"/>
                    <a:pt x="15494" y="6068"/>
                  </a:cubicBezTo>
                  <a:cubicBezTo>
                    <a:pt x="15202" y="5995"/>
                    <a:pt x="14879" y="5914"/>
                    <a:pt x="14527" y="5914"/>
                  </a:cubicBezTo>
                  <a:cubicBezTo>
                    <a:pt x="14409" y="5914"/>
                    <a:pt x="14289" y="5923"/>
                    <a:pt x="14165" y="5944"/>
                  </a:cubicBezTo>
                  <a:cubicBezTo>
                    <a:pt x="13534" y="6050"/>
                    <a:pt x="13481" y="6333"/>
                    <a:pt x="13481" y="6590"/>
                  </a:cubicBezTo>
                  <a:lnTo>
                    <a:pt x="13481" y="7819"/>
                  </a:lnTo>
                  <a:lnTo>
                    <a:pt x="15715" y="7819"/>
                  </a:lnTo>
                  <a:cubicBezTo>
                    <a:pt x="15887" y="7819"/>
                    <a:pt x="16048" y="7899"/>
                    <a:pt x="16154" y="8035"/>
                  </a:cubicBezTo>
                  <a:cubicBezTo>
                    <a:pt x="16260" y="8169"/>
                    <a:pt x="16297" y="8346"/>
                    <a:pt x="16256" y="8513"/>
                  </a:cubicBezTo>
                  <a:lnTo>
                    <a:pt x="15697" y="10747"/>
                  </a:lnTo>
                  <a:cubicBezTo>
                    <a:pt x="15635" y="10996"/>
                    <a:pt x="15412" y="11170"/>
                    <a:pt x="15156" y="11170"/>
                  </a:cubicBezTo>
                  <a:lnTo>
                    <a:pt x="13481" y="11170"/>
                  </a:lnTo>
                  <a:lnTo>
                    <a:pt x="13481" y="19065"/>
                  </a:lnTo>
                  <a:lnTo>
                    <a:pt x="16272" y="19065"/>
                  </a:lnTo>
                  <a:cubicBezTo>
                    <a:pt x="17813" y="19065"/>
                    <a:pt x="19066" y="17810"/>
                    <a:pt x="19066" y="16271"/>
                  </a:cubicBezTo>
                  <a:lnTo>
                    <a:pt x="19066" y="2793"/>
                  </a:lnTo>
                  <a:cubicBezTo>
                    <a:pt x="19066" y="1253"/>
                    <a:pt x="17813" y="0"/>
                    <a:pt x="1627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79" name="Google Shape;5279;p65"/>
          <p:cNvGrpSpPr/>
          <p:nvPr/>
        </p:nvGrpSpPr>
        <p:grpSpPr>
          <a:xfrm>
            <a:off x="736275" y="3345453"/>
            <a:ext cx="238577" cy="238177"/>
            <a:chOff x="2408992" y="1722875"/>
            <a:chExt cx="397761" cy="397093"/>
          </a:xfrm>
        </p:grpSpPr>
        <p:sp>
          <p:nvSpPr>
            <p:cNvPr id="5280" name="Google Shape;5280;p65"/>
            <p:cNvSpPr/>
            <p:nvPr/>
          </p:nvSpPr>
          <p:spPr>
            <a:xfrm>
              <a:off x="2492135" y="1827639"/>
              <a:ext cx="213667" cy="185326"/>
            </a:xfrm>
            <a:custGeom>
              <a:rect b="b" l="l" r="r" t="t"/>
              <a:pathLst>
                <a:path extrusionOk="0" h="8880" w="10238">
                  <a:moveTo>
                    <a:pt x="2548" y="1"/>
                  </a:moveTo>
                  <a:cubicBezTo>
                    <a:pt x="2277" y="1"/>
                    <a:pt x="2002" y="169"/>
                    <a:pt x="1743" y="427"/>
                  </a:cubicBezTo>
                  <a:cubicBezTo>
                    <a:pt x="1" y="2171"/>
                    <a:pt x="2739" y="5655"/>
                    <a:pt x="3567" y="6491"/>
                  </a:cubicBezTo>
                  <a:cubicBezTo>
                    <a:pt x="4206" y="7123"/>
                    <a:pt x="6403" y="8880"/>
                    <a:pt x="8179" y="8880"/>
                  </a:cubicBezTo>
                  <a:cubicBezTo>
                    <a:pt x="8718" y="8880"/>
                    <a:pt x="9219" y="8718"/>
                    <a:pt x="9626" y="8312"/>
                  </a:cubicBezTo>
                  <a:cubicBezTo>
                    <a:pt x="10054" y="7884"/>
                    <a:pt x="10238" y="7401"/>
                    <a:pt x="9812" y="6981"/>
                  </a:cubicBezTo>
                  <a:cubicBezTo>
                    <a:pt x="9168" y="6339"/>
                    <a:pt x="8797" y="6140"/>
                    <a:pt x="8555" y="6140"/>
                  </a:cubicBezTo>
                  <a:cubicBezTo>
                    <a:pt x="8422" y="6140"/>
                    <a:pt x="8327" y="6200"/>
                    <a:pt x="8248" y="6279"/>
                  </a:cubicBezTo>
                  <a:cubicBezTo>
                    <a:pt x="8064" y="6461"/>
                    <a:pt x="7636" y="7077"/>
                    <a:pt x="7461" y="7252"/>
                  </a:cubicBezTo>
                  <a:cubicBezTo>
                    <a:pt x="7260" y="7452"/>
                    <a:pt x="7021" y="7534"/>
                    <a:pt x="6762" y="7534"/>
                  </a:cubicBezTo>
                  <a:cubicBezTo>
                    <a:pt x="5839" y="7534"/>
                    <a:pt x="4665" y="6485"/>
                    <a:pt x="4117" y="5939"/>
                  </a:cubicBezTo>
                  <a:lnTo>
                    <a:pt x="4115" y="5938"/>
                  </a:lnTo>
                  <a:cubicBezTo>
                    <a:pt x="3417" y="5235"/>
                    <a:pt x="1890" y="3505"/>
                    <a:pt x="2803" y="2592"/>
                  </a:cubicBezTo>
                  <a:cubicBezTo>
                    <a:pt x="2879" y="2516"/>
                    <a:pt x="3056" y="2378"/>
                    <a:pt x="3254" y="2228"/>
                  </a:cubicBezTo>
                  <a:cubicBezTo>
                    <a:pt x="3445" y="2083"/>
                    <a:pt x="3661" y="1922"/>
                    <a:pt x="3776" y="1807"/>
                  </a:cubicBezTo>
                  <a:cubicBezTo>
                    <a:pt x="3999" y="1584"/>
                    <a:pt x="4069" y="1241"/>
                    <a:pt x="3080" y="250"/>
                  </a:cubicBezTo>
                  <a:cubicBezTo>
                    <a:pt x="2909" y="76"/>
                    <a:pt x="2730" y="1"/>
                    <a:pt x="254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1" name="Google Shape;5281;p65"/>
            <p:cNvSpPr/>
            <p:nvPr/>
          </p:nvSpPr>
          <p:spPr>
            <a:xfrm>
              <a:off x="2408992" y="1722875"/>
              <a:ext cx="397761" cy="397093"/>
            </a:xfrm>
            <a:custGeom>
              <a:rect b="b" l="l" r="r" t="t"/>
              <a:pathLst>
                <a:path extrusionOk="0" h="19027" w="19059">
                  <a:moveTo>
                    <a:pt x="6538" y="3907"/>
                  </a:moveTo>
                  <a:cubicBezTo>
                    <a:pt x="7030" y="3907"/>
                    <a:pt x="7490" y="4114"/>
                    <a:pt x="7853" y="4483"/>
                  </a:cubicBezTo>
                  <a:cubicBezTo>
                    <a:pt x="8326" y="4955"/>
                    <a:pt x="9768" y="6397"/>
                    <a:pt x="8549" y="7616"/>
                  </a:cubicBezTo>
                  <a:cubicBezTo>
                    <a:pt x="8407" y="7756"/>
                    <a:pt x="8145" y="7957"/>
                    <a:pt x="7912" y="8136"/>
                  </a:cubicBezTo>
                  <a:cubicBezTo>
                    <a:pt x="7767" y="8246"/>
                    <a:pt x="7634" y="8343"/>
                    <a:pt x="7576" y="8400"/>
                  </a:cubicBezTo>
                  <a:cubicBezTo>
                    <a:pt x="7599" y="8585"/>
                    <a:pt x="8227" y="9504"/>
                    <a:pt x="8888" y="10169"/>
                  </a:cubicBezTo>
                  <a:cubicBezTo>
                    <a:pt x="9546" y="10823"/>
                    <a:pt x="10450" y="11437"/>
                    <a:pt x="10732" y="11437"/>
                  </a:cubicBezTo>
                  <a:cubicBezTo>
                    <a:pt x="10736" y="11437"/>
                    <a:pt x="10740" y="11437"/>
                    <a:pt x="10744" y="11437"/>
                  </a:cubicBezTo>
                  <a:cubicBezTo>
                    <a:pt x="10716" y="11423"/>
                    <a:pt x="10813" y="11292"/>
                    <a:pt x="10923" y="11147"/>
                  </a:cubicBezTo>
                  <a:cubicBezTo>
                    <a:pt x="11100" y="10913"/>
                    <a:pt x="11301" y="10650"/>
                    <a:pt x="11443" y="10510"/>
                  </a:cubicBezTo>
                  <a:cubicBezTo>
                    <a:pt x="11789" y="10163"/>
                    <a:pt x="12153" y="10031"/>
                    <a:pt x="12508" y="10031"/>
                  </a:cubicBezTo>
                  <a:cubicBezTo>
                    <a:pt x="13402" y="10031"/>
                    <a:pt x="14236" y="10866"/>
                    <a:pt x="14576" y="11205"/>
                  </a:cubicBezTo>
                  <a:cubicBezTo>
                    <a:pt x="15328" y="11943"/>
                    <a:pt x="15425" y="13093"/>
                    <a:pt x="14399" y="14119"/>
                  </a:cubicBezTo>
                  <a:cubicBezTo>
                    <a:pt x="13750" y="14770"/>
                    <a:pt x="12980" y="15023"/>
                    <a:pt x="12179" y="15023"/>
                  </a:cubicBezTo>
                  <a:cubicBezTo>
                    <a:pt x="10063" y="15023"/>
                    <a:pt x="7723" y="13248"/>
                    <a:pt x="6764" y="12299"/>
                  </a:cubicBezTo>
                  <a:cubicBezTo>
                    <a:pt x="5451" y="10974"/>
                    <a:pt x="2573" y="7025"/>
                    <a:pt x="4938" y="4660"/>
                  </a:cubicBezTo>
                  <a:cubicBezTo>
                    <a:pt x="5458" y="4140"/>
                    <a:pt x="6017" y="3907"/>
                    <a:pt x="6538" y="3907"/>
                  </a:cubicBezTo>
                  <a:close/>
                  <a:moveTo>
                    <a:pt x="9545" y="0"/>
                  </a:moveTo>
                  <a:cubicBezTo>
                    <a:pt x="4319" y="0"/>
                    <a:pt x="31" y="4288"/>
                    <a:pt x="31" y="9514"/>
                  </a:cubicBezTo>
                  <a:cubicBezTo>
                    <a:pt x="31" y="11064"/>
                    <a:pt x="448" y="12594"/>
                    <a:pt x="1172" y="13954"/>
                  </a:cubicBezTo>
                  <a:lnTo>
                    <a:pt x="49" y="18334"/>
                  </a:lnTo>
                  <a:cubicBezTo>
                    <a:pt x="1" y="18524"/>
                    <a:pt x="57" y="18725"/>
                    <a:pt x="195" y="18863"/>
                  </a:cubicBezTo>
                  <a:cubicBezTo>
                    <a:pt x="302" y="18971"/>
                    <a:pt x="445" y="19027"/>
                    <a:pt x="590" y="19027"/>
                  </a:cubicBezTo>
                  <a:cubicBezTo>
                    <a:pt x="635" y="19027"/>
                    <a:pt x="680" y="19021"/>
                    <a:pt x="724" y="19010"/>
                  </a:cubicBezTo>
                  <a:lnTo>
                    <a:pt x="5104" y="17887"/>
                  </a:lnTo>
                  <a:cubicBezTo>
                    <a:pt x="6465" y="18609"/>
                    <a:pt x="7995" y="19026"/>
                    <a:pt x="9545" y="19026"/>
                  </a:cubicBezTo>
                  <a:cubicBezTo>
                    <a:pt x="14770" y="19026"/>
                    <a:pt x="19058" y="14738"/>
                    <a:pt x="19058" y="9514"/>
                  </a:cubicBezTo>
                  <a:cubicBezTo>
                    <a:pt x="19058" y="4288"/>
                    <a:pt x="14770" y="0"/>
                    <a:pt x="954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82" name="Google Shape;5282;p65"/>
          <p:cNvGrpSpPr/>
          <p:nvPr/>
        </p:nvGrpSpPr>
        <p:grpSpPr>
          <a:xfrm>
            <a:off x="4661152" y="3335136"/>
            <a:ext cx="258812" cy="258812"/>
            <a:chOff x="7199196" y="1561258"/>
            <a:chExt cx="397866" cy="397866"/>
          </a:xfrm>
        </p:grpSpPr>
        <p:sp>
          <p:nvSpPr>
            <p:cNvPr id="5283" name="Google Shape;5283;p65"/>
            <p:cNvSpPr/>
            <p:nvPr/>
          </p:nvSpPr>
          <p:spPr>
            <a:xfrm>
              <a:off x="7316523" y="1655253"/>
              <a:ext cx="163203" cy="209869"/>
            </a:xfrm>
            <a:custGeom>
              <a:rect b="b" l="l" r="r" t="t"/>
              <a:pathLst>
                <a:path extrusionOk="0" h="10056" w="7820">
                  <a:moveTo>
                    <a:pt x="3910" y="1119"/>
                  </a:moveTo>
                  <a:cubicBezTo>
                    <a:pt x="5449" y="1119"/>
                    <a:pt x="6704" y="2371"/>
                    <a:pt x="6704" y="3910"/>
                  </a:cubicBezTo>
                  <a:cubicBezTo>
                    <a:pt x="6704" y="5451"/>
                    <a:pt x="5449" y="6704"/>
                    <a:pt x="3910" y="6704"/>
                  </a:cubicBezTo>
                  <a:cubicBezTo>
                    <a:pt x="2371" y="6704"/>
                    <a:pt x="1117" y="5451"/>
                    <a:pt x="1117" y="3912"/>
                  </a:cubicBezTo>
                  <a:cubicBezTo>
                    <a:pt x="1117" y="3652"/>
                    <a:pt x="1161" y="3383"/>
                    <a:pt x="1251" y="3091"/>
                  </a:cubicBezTo>
                  <a:cubicBezTo>
                    <a:pt x="1299" y="2939"/>
                    <a:pt x="1409" y="2814"/>
                    <a:pt x="1554" y="2746"/>
                  </a:cubicBezTo>
                  <a:cubicBezTo>
                    <a:pt x="1627" y="2713"/>
                    <a:pt x="1706" y="2696"/>
                    <a:pt x="1786" y="2696"/>
                  </a:cubicBezTo>
                  <a:cubicBezTo>
                    <a:pt x="1863" y="2696"/>
                    <a:pt x="1940" y="2712"/>
                    <a:pt x="2012" y="2745"/>
                  </a:cubicBezTo>
                  <a:cubicBezTo>
                    <a:pt x="2088" y="2779"/>
                    <a:pt x="2165" y="2794"/>
                    <a:pt x="2239" y="2794"/>
                  </a:cubicBezTo>
                  <a:cubicBezTo>
                    <a:pt x="2538" y="2794"/>
                    <a:pt x="2794" y="2541"/>
                    <a:pt x="2794" y="2235"/>
                  </a:cubicBezTo>
                  <a:cubicBezTo>
                    <a:pt x="2794" y="1934"/>
                    <a:pt x="2584" y="1911"/>
                    <a:pt x="2746" y="1554"/>
                  </a:cubicBezTo>
                  <a:cubicBezTo>
                    <a:pt x="2812" y="1409"/>
                    <a:pt x="2937" y="1299"/>
                    <a:pt x="3089" y="1252"/>
                  </a:cubicBezTo>
                  <a:cubicBezTo>
                    <a:pt x="3381" y="1163"/>
                    <a:pt x="3650" y="1119"/>
                    <a:pt x="3910" y="1119"/>
                  </a:cubicBezTo>
                  <a:close/>
                  <a:moveTo>
                    <a:pt x="3910" y="1"/>
                  </a:moveTo>
                  <a:cubicBezTo>
                    <a:pt x="1756" y="1"/>
                    <a:pt x="1" y="1756"/>
                    <a:pt x="1" y="3912"/>
                  </a:cubicBezTo>
                  <a:cubicBezTo>
                    <a:pt x="1" y="6194"/>
                    <a:pt x="3139" y="9964"/>
                    <a:pt x="3917" y="10056"/>
                  </a:cubicBezTo>
                  <a:cubicBezTo>
                    <a:pt x="4682" y="9964"/>
                    <a:pt x="7820" y="6194"/>
                    <a:pt x="7820" y="3912"/>
                  </a:cubicBezTo>
                  <a:cubicBezTo>
                    <a:pt x="7820" y="1756"/>
                    <a:pt x="6065" y="1"/>
                    <a:pt x="391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4" name="Google Shape;5284;p65"/>
            <p:cNvSpPr/>
            <p:nvPr/>
          </p:nvSpPr>
          <p:spPr>
            <a:xfrm>
              <a:off x="7199196" y="1561258"/>
              <a:ext cx="397866" cy="397866"/>
            </a:xfrm>
            <a:custGeom>
              <a:rect b="b" l="l" r="r" t="t"/>
              <a:pathLst>
                <a:path extrusionOk="0" h="19064" w="19064">
                  <a:moveTo>
                    <a:pt x="9532" y="3389"/>
                  </a:moveTo>
                  <a:cubicBezTo>
                    <a:pt x="12304" y="3389"/>
                    <a:pt x="14560" y="5644"/>
                    <a:pt x="14560" y="8416"/>
                  </a:cubicBezTo>
                  <a:cubicBezTo>
                    <a:pt x="14560" y="11045"/>
                    <a:pt x="11089" y="15676"/>
                    <a:pt x="9532" y="15676"/>
                  </a:cubicBezTo>
                  <a:cubicBezTo>
                    <a:pt x="7974" y="15676"/>
                    <a:pt x="4507" y="11045"/>
                    <a:pt x="4507" y="8416"/>
                  </a:cubicBezTo>
                  <a:cubicBezTo>
                    <a:pt x="4507" y="5644"/>
                    <a:pt x="6760" y="3389"/>
                    <a:pt x="9532" y="3389"/>
                  </a:cubicBezTo>
                  <a:close/>
                  <a:moveTo>
                    <a:pt x="9532" y="1"/>
                  </a:moveTo>
                  <a:cubicBezTo>
                    <a:pt x="4296" y="1"/>
                    <a:pt x="1" y="4296"/>
                    <a:pt x="1" y="9532"/>
                  </a:cubicBezTo>
                  <a:cubicBezTo>
                    <a:pt x="1" y="14769"/>
                    <a:pt x="4296" y="19064"/>
                    <a:pt x="9532" y="19064"/>
                  </a:cubicBezTo>
                  <a:cubicBezTo>
                    <a:pt x="14769" y="19064"/>
                    <a:pt x="19064" y="14769"/>
                    <a:pt x="19064" y="9532"/>
                  </a:cubicBezTo>
                  <a:cubicBezTo>
                    <a:pt x="19064" y="4296"/>
                    <a:pt x="14769" y="1"/>
                    <a:pt x="953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5" name="Google Shape;5285;p65"/>
            <p:cNvSpPr/>
            <p:nvPr/>
          </p:nvSpPr>
          <p:spPr>
            <a:xfrm>
              <a:off x="7363167" y="1701896"/>
              <a:ext cx="69935" cy="69977"/>
            </a:xfrm>
            <a:custGeom>
              <a:rect b="b" l="l" r="r" t="t"/>
              <a:pathLst>
                <a:path extrusionOk="0" h="3353" w="3351">
                  <a:moveTo>
                    <a:pt x="1675" y="0"/>
                  </a:moveTo>
                  <a:cubicBezTo>
                    <a:pt x="1675" y="925"/>
                    <a:pt x="923" y="1677"/>
                    <a:pt x="0" y="1677"/>
                  </a:cubicBezTo>
                  <a:cubicBezTo>
                    <a:pt x="0" y="2601"/>
                    <a:pt x="752" y="3352"/>
                    <a:pt x="1675" y="3352"/>
                  </a:cubicBezTo>
                  <a:cubicBezTo>
                    <a:pt x="2599" y="3352"/>
                    <a:pt x="3351" y="2601"/>
                    <a:pt x="3351" y="1677"/>
                  </a:cubicBezTo>
                  <a:cubicBezTo>
                    <a:pt x="3351" y="752"/>
                    <a:pt x="2599" y="0"/>
                    <a:pt x="167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86" name="Google Shape;5286;p65"/>
          <p:cNvGrpSpPr/>
          <p:nvPr/>
        </p:nvGrpSpPr>
        <p:grpSpPr>
          <a:xfrm>
            <a:off x="7728378" y="2910536"/>
            <a:ext cx="238652" cy="238652"/>
            <a:chOff x="1379798" y="1723250"/>
            <a:chExt cx="397887" cy="397887"/>
          </a:xfrm>
        </p:grpSpPr>
        <p:sp>
          <p:nvSpPr>
            <p:cNvPr id="5287" name="Google Shape;5287;p65"/>
            <p:cNvSpPr/>
            <p:nvPr/>
          </p:nvSpPr>
          <p:spPr>
            <a:xfrm>
              <a:off x="1462169" y="1793977"/>
              <a:ext cx="23354" cy="23312"/>
            </a:xfrm>
            <a:custGeom>
              <a:rect b="b" l="l" r="r" t="t"/>
              <a:pathLst>
                <a:path extrusionOk="0" h="1117" w="1119">
                  <a:moveTo>
                    <a:pt x="559" y="1"/>
                  </a:moveTo>
                  <a:cubicBezTo>
                    <a:pt x="251" y="1"/>
                    <a:pt x="0" y="250"/>
                    <a:pt x="0" y="558"/>
                  </a:cubicBezTo>
                  <a:cubicBezTo>
                    <a:pt x="0" y="866"/>
                    <a:pt x="251" y="1117"/>
                    <a:pt x="559" y="1117"/>
                  </a:cubicBezTo>
                  <a:cubicBezTo>
                    <a:pt x="867" y="1117"/>
                    <a:pt x="1118" y="866"/>
                    <a:pt x="1118" y="558"/>
                  </a:cubicBezTo>
                  <a:cubicBezTo>
                    <a:pt x="1118" y="250"/>
                    <a:pt x="867" y="1"/>
                    <a:pt x="55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8" name="Google Shape;5288;p65"/>
            <p:cNvSpPr/>
            <p:nvPr/>
          </p:nvSpPr>
          <p:spPr>
            <a:xfrm>
              <a:off x="1379798" y="1723250"/>
              <a:ext cx="397887" cy="397887"/>
            </a:xfrm>
            <a:custGeom>
              <a:rect b="b" l="l" r="r" t="t"/>
              <a:pathLst>
                <a:path extrusionOk="0" h="19065" w="19065">
                  <a:moveTo>
                    <a:pt x="4506" y="2271"/>
                  </a:moveTo>
                  <a:cubicBezTo>
                    <a:pt x="5429" y="2271"/>
                    <a:pt x="6181" y="3023"/>
                    <a:pt x="6181" y="3947"/>
                  </a:cubicBezTo>
                  <a:cubicBezTo>
                    <a:pt x="6181" y="4872"/>
                    <a:pt x="5429" y="5622"/>
                    <a:pt x="4506" y="5622"/>
                  </a:cubicBezTo>
                  <a:cubicBezTo>
                    <a:pt x="3583" y="5622"/>
                    <a:pt x="2831" y="4872"/>
                    <a:pt x="2831" y="3947"/>
                  </a:cubicBezTo>
                  <a:cubicBezTo>
                    <a:pt x="2831" y="3023"/>
                    <a:pt x="3583" y="2271"/>
                    <a:pt x="4506" y="2271"/>
                  </a:cubicBezTo>
                  <a:close/>
                  <a:moveTo>
                    <a:pt x="5622" y="6740"/>
                  </a:moveTo>
                  <a:cubicBezTo>
                    <a:pt x="5932" y="6740"/>
                    <a:pt x="6181" y="6989"/>
                    <a:pt x="6181" y="7299"/>
                  </a:cubicBezTo>
                  <a:lnTo>
                    <a:pt x="6181" y="16234"/>
                  </a:lnTo>
                  <a:cubicBezTo>
                    <a:pt x="6181" y="16544"/>
                    <a:pt x="5932" y="16793"/>
                    <a:pt x="5622" y="16793"/>
                  </a:cubicBezTo>
                  <a:lnTo>
                    <a:pt x="3388" y="16793"/>
                  </a:lnTo>
                  <a:cubicBezTo>
                    <a:pt x="3080" y="16793"/>
                    <a:pt x="2831" y="16544"/>
                    <a:pt x="2831" y="16234"/>
                  </a:cubicBezTo>
                  <a:lnTo>
                    <a:pt x="2831" y="7299"/>
                  </a:lnTo>
                  <a:cubicBezTo>
                    <a:pt x="2831" y="6989"/>
                    <a:pt x="3080" y="6740"/>
                    <a:pt x="3388" y="6740"/>
                  </a:cubicBezTo>
                  <a:close/>
                  <a:moveTo>
                    <a:pt x="12596" y="6721"/>
                  </a:moveTo>
                  <a:cubicBezTo>
                    <a:pt x="12811" y="6721"/>
                    <a:pt x="13027" y="6739"/>
                    <a:pt x="13241" y="6774"/>
                  </a:cubicBezTo>
                  <a:cubicBezTo>
                    <a:pt x="15058" y="7069"/>
                    <a:pt x="16235" y="8557"/>
                    <a:pt x="16235" y="10223"/>
                  </a:cubicBezTo>
                  <a:lnTo>
                    <a:pt x="16235" y="16234"/>
                  </a:lnTo>
                  <a:cubicBezTo>
                    <a:pt x="16235" y="16544"/>
                    <a:pt x="15985" y="16793"/>
                    <a:pt x="15676" y="16793"/>
                  </a:cubicBezTo>
                  <a:lnTo>
                    <a:pt x="13441" y="16793"/>
                  </a:lnTo>
                  <a:cubicBezTo>
                    <a:pt x="13133" y="16793"/>
                    <a:pt x="12884" y="16544"/>
                    <a:pt x="12884" y="16234"/>
                  </a:cubicBezTo>
                  <a:lnTo>
                    <a:pt x="12884" y="11209"/>
                  </a:lnTo>
                  <a:cubicBezTo>
                    <a:pt x="12884" y="10593"/>
                    <a:pt x="12382" y="10091"/>
                    <a:pt x="11766" y="10091"/>
                  </a:cubicBezTo>
                  <a:cubicBezTo>
                    <a:pt x="11150" y="10091"/>
                    <a:pt x="10650" y="10593"/>
                    <a:pt x="10650" y="11209"/>
                  </a:cubicBezTo>
                  <a:lnTo>
                    <a:pt x="10650" y="16234"/>
                  </a:lnTo>
                  <a:cubicBezTo>
                    <a:pt x="10650" y="16544"/>
                    <a:pt x="10399" y="16793"/>
                    <a:pt x="10091" y="16793"/>
                  </a:cubicBezTo>
                  <a:lnTo>
                    <a:pt x="7857" y="16793"/>
                  </a:lnTo>
                  <a:cubicBezTo>
                    <a:pt x="7547" y="16793"/>
                    <a:pt x="7298" y="16544"/>
                    <a:pt x="7298" y="16234"/>
                  </a:cubicBezTo>
                  <a:lnTo>
                    <a:pt x="7298" y="7299"/>
                  </a:lnTo>
                  <a:cubicBezTo>
                    <a:pt x="7298" y="6989"/>
                    <a:pt x="7547" y="6740"/>
                    <a:pt x="7857" y="6740"/>
                  </a:cubicBezTo>
                  <a:lnTo>
                    <a:pt x="10091" y="6740"/>
                  </a:lnTo>
                  <a:cubicBezTo>
                    <a:pt x="10377" y="6740"/>
                    <a:pt x="10613" y="6956"/>
                    <a:pt x="10644" y="7234"/>
                  </a:cubicBezTo>
                  <a:cubicBezTo>
                    <a:pt x="11219" y="6901"/>
                    <a:pt x="11901" y="6721"/>
                    <a:pt x="12596" y="6721"/>
                  </a:cubicBezTo>
                  <a:close/>
                  <a:moveTo>
                    <a:pt x="2831" y="0"/>
                  </a:moveTo>
                  <a:cubicBezTo>
                    <a:pt x="1290" y="0"/>
                    <a:pt x="0" y="1290"/>
                    <a:pt x="0" y="2831"/>
                  </a:cubicBezTo>
                  <a:lnTo>
                    <a:pt x="0" y="16234"/>
                  </a:lnTo>
                  <a:cubicBezTo>
                    <a:pt x="0" y="17775"/>
                    <a:pt x="1290" y="19065"/>
                    <a:pt x="2831" y="19065"/>
                  </a:cubicBezTo>
                  <a:lnTo>
                    <a:pt x="16235" y="19065"/>
                  </a:lnTo>
                  <a:cubicBezTo>
                    <a:pt x="17774" y="19065"/>
                    <a:pt x="19065" y="17775"/>
                    <a:pt x="19065" y="16234"/>
                  </a:cubicBezTo>
                  <a:lnTo>
                    <a:pt x="19065" y="2831"/>
                  </a:lnTo>
                  <a:cubicBezTo>
                    <a:pt x="19065" y="1290"/>
                    <a:pt x="17774" y="0"/>
                    <a:pt x="1623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9" name="Google Shape;5289;p65"/>
            <p:cNvSpPr/>
            <p:nvPr/>
          </p:nvSpPr>
          <p:spPr>
            <a:xfrm>
              <a:off x="1555413" y="1886846"/>
              <a:ext cx="139912" cy="163558"/>
            </a:xfrm>
            <a:custGeom>
              <a:rect b="b" l="l" r="r" t="t"/>
              <a:pathLst>
                <a:path extrusionOk="0" h="7837" w="6704">
                  <a:moveTo>
                    <a:pt x="4182" y="0"/>
                  </a:moveTo>
                  <a:cubicBezTo>
                    <a:pt x="3474" y="0"/>
                    <a:pt x="2782" y="261"/>
                    <a:pt x="2332" y="711"/>
                  </a:cubicBezTo>
                  <a:cubicBezTo>
                    <a:pt x="2108" y="935"/>
                    <a:pt x="1938" y="1142"/>
                    <a:pt x="1686" y="1142"/>
                  </a:cubicBezTo>
                  <a:cubicBezTo>
                    <a:pt x="1618" y="1142"/>
                    <a:pt x="1544" y="1127"/>
                    <a:pt x="1462" y="1093"/>
                  </a:cubicBezTo>
                  <a:cubicBezTo>
                    <a:pt x="1253" y="1006"/>
                    <a:pt x="1117" y="803"/>
                    <a:pt x="1117" y="576"/>
                  </a:cubicBezTo>
                  <a:lnTo>
                    <a:pt x="1117" y="17"/>
                  </a:lnTo>
                  <a:lnTo>
                    <a:pt x="1" y="17"/>
                  </a:lnTo>
                  <a:lnTo>
                    <a:pt x="1" y="7836"/>
                  </a:lnTo>
                  <a:lnTo>
                    <a:pt x="1117" y="7836"/>
                  </a:lnTo>
                  <a:lnTo>
                    <a:pt x="1117" y="3370"/>
                  </a:lnTo>
                  <a:cubicBezTo>
                    <a:pt x="1117" y="2137"/>
                    <a:pt x="2120" y="1135"/>
                    <a:pt x="3351" y="1135"/>
                  </a:cubicBezTo>
                  <a:cubicBezTo>
                    <a:pt x="4584" y="1135"/>
                    <a:pt x="5585" y="2137"/>
                    <a:pt x="5585" y="3370"/>
                  </a:cubicBezTo>
                  <a:lnTo>
                    <a:pt x="5585" y="7836"/>
                  </a:lnTo>
                  <a:lnTo>
                    <a:pt x="6703" y="7836"/>
                  </a:lnTo>
                  <a:lnTo>
                    <a:pt x="6703" y="2384"/>
                  </a:lnTo>
                  <a:cubicBezTo>
                    <a:pt x="6703" y="1266"/>
                    <a:pt x="5932" y="245"/>
                    <a:pt x="4648" y="38"/>
                  </a:cubicBezTo>
                  <a:cubicBezTo>
                    <a:pt x="4493" y="13"/>
                    <a:pt x="4337" y="0"/>
                    <a:pt x="418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0" name="Google Shape;5290;p65"/>
            <p:cNvSpPr/>
            <p:nvPr/>
          </p:nvSpPr>
          <p:spPr>
            <a:xfrm>
              <a:off x="1462169" y="1887200"/>
              <a:ext cx="23354" cy="163203"/>
            </a:xfrm>
            <a:custGeom>
              <a:rect b="b" l="l" r="r" t="t"/>
              <a:pathLst>
                <a:path extrusionOk="0" h="7820" w="1119">
                  <a:moveTo>
                    <a:pt x="0" y="0"/>
                  </a:moveTo>
                  <a:lnTo>
                    <a:pt x="0" y="7819"/>
                  </a:lnTo>
                  <a:lnTo>
                    <a:pt x="1118" y="7819"/>
                  </a:lnTo>
                  <a:lnTo>
                    <a:pt x="111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91" name="Google Shape;5291;p65"/>
          <p:cNvGrpSpPr/>
          <p:nvPr/>
        </p:nvGrpSpPr>
        <p:grpSpPr>
          <a:xfrm>
            <a:off x="7291681" y="2910536"/>
            <a:ext cx="238640" cy="238652"/>
            <a:chOff x="864491" y="1723250"/>
            <a:chExt cx="397866" cy="397887"/>
          </a:xfrm>
        </p:grpSpPr>
        <p:sp>
          <p:nvSpPr>
            <p:cNvPr id="5292" name="Google Shape;5292;p65"/>
            <p:cNvSpPr/>
            <p:nvPr/>
          </p:nvSpPr>
          <p:spPr>
            <a:xfrm>
              <a:off x="935197" y="1793977"/>
              <a:ext cx="256451" cy="256430"/>
            </a:xfrm>
            <a:custGeom>
              <a:rect b="b" l="l" r="r" t="t"/>
              <a:pathLst>
                <a:path extrusionOk="0" h="12287" w="12288">
                  <a:moveTo>
                    <a:pt x="10053" y="1117"/>
                  </a:moveTo>
                  <a:cubicBezTo>
                    <a:pt x="10669" y="1117"/>
                    <a:pt x="11171" y="1617"/>
                    <a:pt x="11171" y="2233"/>
                  </a:cubicBezTo>
                  <a:cubicBezTo>
                    <a:pt x="11170" y="2850"/>
                    <a:pt x="10669" y="3351"/>
                    <a:pt x="10053" y="3351"/>
                  </a:cubicBezTo>
                  <a:cubicBezTo>
                    <a:pt x="9438" y="3351"/>
                    <a:pt x="8937" y="2850"/>
                    <a:pt x="8937" y="2233"/>
                  </a:cubicBezTo>
                  <a:cubicBezTo>
                    <a:pt x="8937" y="1617"/>
                    <a:pt x="9438" y="1117"/>
                    <a:pt x="10053" y="1117"/>
                  </a:cubicBezTo>
                  <a:close/>
                  <a:moveTo>
                    <a:pt x="6144" y="2233"/>
                  </a:moveTo>
                  <a:cubicBezTo>
                    <a:pt x="8300" y="2233"/>
                    <a:pt x="10053" y="3988"/>
                    <a:pt x="10053" y="6144"/>
                  </a:cubicBezTo>
                  <a:cubicBezTo>
                    <a:pt x="10053" y="8299"/>
                    <a:pt x="8300" y="10054"/>
                    <a:pt x="6144" y="10054"/>
                  </a:cubicBezTo>
                  <a:cubicBezTo>
                    <a:pt x="3989" y="10054"/>
                    <a:pt x="2234" y="8299"/>
                    <a:pt x="2234" y="6144"/>
                  </a:cubicBezTo>
                  <a:cubicBezTo>
                    <a:pt x="2234" y="3988"/>
                    <a:pt x="3987" y="2233"/>
                    <a:pt x="6144" y="2233"/>
                  </a:cubicBezTo>
                  <a:close/>
                  <a:moveTo>
                    <a:pt x="1675" y="1"/>
                  </a:moveTo>
                  <a:cubicBezTo>
                    <a:pt x="752" y="1"/>
                    <a:pt x="0" y="751"/>
                    <a:pt x="0" y="1676"/>
                  </a:cubicBezTo>
                  <a:lnTo>
                    <a:pt x="0" y="10611"/>
                  </a:lnTo>
                  <a:cubicBezTo>
                    <a:pt x="0" y="11536"/>
                    <a:pt x="752" y="12286"/>
                    <a:pt x="1675" y="12286"/>
                  </a:cubicBezTo>
                  <a:lnTo>
                    <a:pt x="10612" y="12286"/>
                  </a:lnTo>
                  <a:cubicBezTo>
                    <a:pt x="11536" y="12286"/>
                    <a:pt x="12288" y="11536"/>
                    <a:pt x="12288" y="10611"/>
                  </a:cubicBezTo>
                  <a:lnTo>
                    <a:pt x="12288" y="1676"/>
                  </a:lnTo>
                  <a:cubicBezTo>
                    <a:pt x="12288" y="752"/>
                    <a:pt x="11536" y="1"/>
                    <a:pt x="1061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3" name="Google Shape;5293;p65"/>
            <p:cNvSpPr/>
            <p:nvPr/>
          </p:nvSpPr>
          <p:spPr>
            <a:xfrm>
              <a:off x="1005109" y="1863910"/>
              <a:ext cx="116622" cy="116559"/>
            </a:xfrm>
            <a:custGeom>
              <a:rect b="b" l="l" r="r" t="t"/>
              <a:pathLst>
                <a:path extrusionOk="0" h="5585" w="5588">
                  <a:moveTo>
                    <a:pt x="2794" y="0"/>
                  </a:moveTo>
                  <a:cubicBezTo>
                    <a:pt x="1255" y="0"/>
                    <a:pt x="1" y="1252"/>
                    <a:pt x="1" y="2793"/>
                  </a:cubicBezTo>
                  <a:cubicBezTo>
                    <a:pt x="1" y="4332"/>
                    <a:pt x="1255" y="5585"/>
                    <a:pt x="2794" y="5585"/>
                  </a:cubicBezTo>
                  <a:cubicBezTo>
                    <a:pt x="4333" y="5585"/>
                    <a:pt x="5587" y="4332"/>
                    <a:pt x="5587" y="2793"/>
                  </a:cubicBezTo>
                  <a:cubicBezTo>
                    <a:pt x="5587" y="1252"/>
                    <a:pt x="4333" y="0"/>
                    <a:pt x="279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4" name="Google Shape;5294;p65"/>
            <p:cNvSpPr/>
            <p:nvPr/>
          </p:nvSpPr>
          <p:spPr>
            <a:xfrm>
              <a:off x="864491" y="1723250"/>
              <a:ext cx="397866" cy="397887"/>
            </a:xfrm>
            <a:custGeom>
              <a:rect b="b" l="l" r="r" t="t"/>
              <a:pathLst>
                <a:path extrusionOk="0" h="19065" w="19064">
                  <a:moveTo>
                    <a:pt x="14000" y="2271"/>
                  </a:moveTo>
                  <a:cubicBezTo>
                    <a:pt x="15539" y="2271"/>
                    <a:pt x="16794" y="3524"/>
                    <a:pt x="16794" y="5065"/>
                  </a:cubicBezTo>
                  <a:lnTo>
                    <a:pt x="16794" y="14000"/>
                  </a:lnTo>
                  <a:cubicBezTo>
                    <a:pt x="16794" y="15541"/>
                    <a:pt x="15539" y="16793"/>
                    <a:pt x="14000" y="16793"/>
                  </a:cubicBezTo>
                  <a:lnTo>
                    <a:pt x="5063" y="16793"/>
                  </a:lnTo>
                  <a:cubicBezTo>
                    <a:pt x="3524" y="16793"/>
                    <a:pt x="2272" y="15541"/>
                    <a:pt x="2272" y="14000"/>
                  </a:cubicBezTo>
                  <a:lnTo>
                    <a:pt x="2272" y="5065"/>
                  </a:lnTo>
                  <a:cubicBezTo>
                    <a:pt x="2272" y="3524"/>
                    <a:pt x="3524" y="2271"/>
                    <a:pt x="5063" y="2271"/>
                  </a:cubicBezTo>
                  <a:close/>
                  <a:moveTo>
                    <a:pt x="2829" y="0"/>
                  </a:moveTo>
                  <a:cubicBezTo>
                    <a:pt x="1290" y="0"/>
                    <a:pt x="0" y="1290"/>
                    <a:pt x="0" y="2831"/>
                  </a:cubicBezTo>
                  <a:lnTo>
                    <a:pt x="0" y="16234"/>
                  </a:lnTo>
                  <a:cubicBezTo>
                    <a:pt x="0" y="17775"/>
                    <a:pt x="1290" y="19065"/>
                    <a:pt x="2829" y="19065"/>
                  </a:cubicBezTo>
                  <a:lnTo>
                    <a:pt x="16235" y="19065"/>
                  </a:lnTo>
                  <a:cubicBezTo>
                    <a:pt x="17774" y="19065"/>
                    <a:pt x="19063" y="17775"/>
                    <a:pt x="19063" y="16234"/>
                  </a:cubicBezTo>
                  <a:lnTo>
                    <a:pt x="19063" y="2831"/>
                  </a:lnTo>
                  <a:cubicBezTo>
                    <a:pt x="19063" y="1290"/>
                    <a:pt x="17774" y="0"/>
                    <a:pt x="1623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95" name="Google Shape;5295;p65"/>
          <p:cNvGrpSpPr/>
          <p:nvPr/>
        </p:nvGrpSpPr>
        <p:grpSpPr>
          <a:xfrm>
            <a:off x="5535060" y="3334450"/>
            <a:ext cx="260183" cy="260183"/>
            <a:chOff x="1190625" y="238125"/>
            <a:chExt cx="5235075" cy="5235075"/>
          </a:xfrm>
        </p:grpSpPr>
        <p:sp>
          <p:nvSpPr>
            <p:cNvPr id="5296" name="Google Shape;5296;p65"/>
            <p:cNvSpPr/>
            <p:nvPr/>
          </p:nvSpPr>
          <p:spPr>
            <a:xfrm>
              <a:off x="2315100" y="1168900"/>
              <a:ext cx="2952100" cy="3373700"/>
            </a:xfrm>
            <a:custGeom>
              <a:rect b="b" l="l" r="r" t="t"/>
              <a:pathLst>
                <a:path extrusionOk="0" h="134948" w="118084">
                  <a:moveTo>
                    <a:pt x="69703" y="1"/>
                  </a:moveTo>
                  <a:cubicBezTo>
                    <a:pt x="69732" y="18483"/>
                    <a:pt x="69791" y="73192"/>
                    <a:pt x="69614" y="94277"/>
                  </a:cubicBezTo>
                  <a:cubicBezTo>
                    <a:pt x="69555" y="101848"/>
                    <a:pt x="66627" y="108827"/>
                    <a:pt x="61393" y="113914"/>
                  </a:cubicBezTo>
                  <a:cubicBezTo>
                    <a:pt x="56291" y="118871"/>
                    <a:pt x="49391" y="121638"/>
                    <a:pt x="41981" y="121638"/>
                  </a:cubicBezTo>
                  <a:cubicBezTo>
                    <a:pt x="41788" y="121638"/>
                    <a:pt x="41595" y="121636"/>
                    <a:pt x="41402" y="121632"/>
                  </a:cubicBezTo>
                  <a:cubicBezTo>
                    <a:pt x="26527" y="121336"/>
                    <a:pt x="14462" y="109005"/>
                    <a:pt x="14491" y="94159"/>
                  </a:cubicBezTo>
                  <a:cubicBezTo>
                    <a:pt x="14491" y="82094"/>
                    <a:pt x="22387" y="71477"/>
                    <a:pt x="33950" y="67988"/>
                  </a:cubicBezTo>
                  <a:lnTo>
                    <a:pt x="33861" y="54473"/>
                  </a:lnTo>
                  <a:cubicBezTo>
                    <a:pt x="25522" y="56070"/>
                    <a:pt x="17360" y="60949"/>
                    <a:pt x="11238" y="68224"/>
                  </a:cubicBezTo>
                  <a:cubicBezTo>
                    <a:pt x="3401" y="77480"/>
                    <a:pt x="1" y="88984"/>
                    <a:pt x="1864" y="99837"/>
                  </a:cubicBezTo>
                  <a:cubicBezTo>
                    <a:pt x="3668" y="109951"/>
                    <a:pt x="8961" y="119148"/>
                    <a:pt x="16857" y="125772"/>
                  </a:cubicBezTo>
                  <a:cubicBezTo>
                    <a:pt x="23901" y="131741"/>
                    <a:pt x="32192" y="134947"/>
                    <a:pt x="40396" y="134947"/>
                  </a:cubicBezTo>
                  <a:cubicBezTo>
                    <a:pt x="41215" y="134947"/>
                    <a:pt x="42034" y="134915"/>
                    <a:pt x="42851" y="134851"/>
                  </a:cubicBezTo>
                  <a:cubicBezTo>
                    <a:pt x="66893" y="133017"/>
                    <a:pt x="82508" y="116634"/>
                    <a:pt x="82596" y="93183"/>
                  </a:cubicBezTo>
                  <a:lnTo>
                    <a:pt x="82626" y="43738"/>
                  </a:lnTo>
                  <a:cubicBezTo>
                    <a:pt x="82626" y="40066"/>
                    <a:pt x="85620" y="37517"/>
                    <a:pt x="88833" y="37517"/>
                  </a:cubicBezTo>
                  <a:cubicBezTo>
                    <a:pt x="90045" y="37517"/>
                    <a:pt x="91289" y="37880"/>
                    <a:pt x="92414" y="38681"/>
                  </a:cubicBezTo>
                  <a:cubicBezTo>
                    <a:pt x="100014" y="44064"/>
                    <a:pt x="111163" y="46104"/>
                    <a:pt x="118083" y="46873"/>
                  </a:cubicBezTo>
                  <a:lnTo>
                    <a:pt x="118083" y="34127"/>
                  </a:lnTo>
                  <a:cubicBezTo>
                    <a:pt x="112405" y="32530"/>
                    <a:pt x="106432" y="30697"/>
                    <a:pt x="101197" y="27503"/>
                  </a:cubicBezTo>
                  <a:cubicBezTo>
                    <a:pt x="91320" y="21441"/>
                    <a:pt x="85228" y="12214"/>
                    <a:pt x="83069" y="30"/>
                  </a:cubicBezTo>
                  <a:lnTo>
                    <a:pt x="8306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7" name="Google Shape;5297;p65"/>
            <p:cNvSpPr/>
            <p:nvPr/>
          </p:nvSpPr>
          <p:spPr>
            <a:xfrm>
              <a:off x="1190625" y="238125"/>
              <a:ext cx="5235075" cy="5235075"/>
            </a:xfrm>
            <a:custGeom>
              <a:rect b="b" l="l" r="r" t="t"/>
              <a:pathLst>
                <a:path extrusionOk="0" h="209403" w="209403">
                  <a:moveTo>
                    <a:pt x="108469" y="24836"/>
                  </a:moveTo>
                  <a:cubicBezTo>
                    <a:pt x="108549" y="24836"/>
                    <a:pt x="108628" y="24838"/>
                    <a:pt x="108708" y="24841"/>
                  </a:cubicBezTo>
                  <a:lnTo>
                    <a:pt x="132248" y="24841"/>
                  </a:lnTo>
                  <a:cubicBezTo>
                    <a:pt x="132267" y="24841"/>
                    <a:pt x="132287" y="24841"/>
                    <a:pt x="132306" y="24841"/>
                  </a:cubicBezTo>
                  <a:cubicBezTo>
                    <a:pt x="136154" y="24841"/>
                    <a:pt x="139377" y="27758"/>
                    <a:pt x="139789" y="31583"/>
                  </a:cubicBezTo>
                  <a:cubicBezTo>
                    <a:pt x="140794" y="42082"/>
                    <a:pt x="144993" y="49445"/>
                    <a:pt x="152653" y="54147"/>
                  </a:cubicBezTo>
                  <a:cubicBezTo>
                    <a:pt x="156556" y="56542"/>
                    <a:pt x="161406" y="57991"/>
                    <a:pt x="166463" y="59411"/>
                  </a:cubicBezTo>
                  <a:cubicBezTo>
                    <a:pt x="167557" y="59736"/>
                    <a:pt x="168651" y="59973"/>
                    <a:pt x="169775" y="60150"/>
                  </a:cubicBezTo>
                  <a:cubicBezTo>
                    <a:pt x="173028" y="60357"/>
                    <a:pt x="175512" y="63078"/>
                    <a:pt x="175453" y="66331"/>
                  </a:cubicBezTo>
                  <a:lnTo>
                    <a:pt x="175453" y="90787"/>
                  </a:lnTo>
                  <a:cubicBezTo>
                    <a:pt x="175453" y="92414"/>
                    <a:pt x="174802" y="94011"/>
                    <a:pt x="173620" y="95194"/>
                  </a:cubicBezTo>
                  <a:cubicBezTo>
                    <a:pt x="172462" y="96322"/>
                    <a:pt x="170909" y="96969"/>
                    <a:pt x="169292" y="96969"/>
                  </a:cubicBezTo>
                  <a:cubicBezTo>
                    <a:pt x="169256" y="96969"/>
                    <a:pt x="169220" y="96969"/>
                    <a:pt x="169184" y="96968"/>
                  </a:cubicBezTo>
                  <a:cubicBezTo>
                    <a:pt x="168444" y="96968"/>
                    <a:pt x="154871" y="96702"/>
                    <a:pt x="141888" y="91970"/>
                  </a:cubicBezTo>
                  <a:cubicBezTo>
                    <a:pt x="141720" y="91905"/>
                    <a:pt x="141550" y="91875"/>
                    <a:pt x="141384" y="91875"/>
                  </a:cubicBezTo>
                  <a:cubicBezTo>
                    <a:pt x="140646" y="91875"/>
                    <a:pt x="139996" y="92474"/>
                    <a:pt x="139996" y="93271"/>
                  </a:cubicBezTo>
                  <a:lnTo>
                    <a:pt x="139966" y="130444"/>
                  </a:lnTo>
                  <a:cubicBezTo>
                    <a:pt x="139848" y="160371"/>
                    <a:pt x="119265" y="182077"/>
                    <a:pt x="88776" y="184443"/>
                  </a:cubicBezTo>
                  <a:cubicBezTo>
                    <a:pt x="87653" y="184532"/>
                    <a:pt x="86529" y="184561"/>
                    <a:pt x="85405" y="184561"/>
                  </a:cubicBezTo>
                  <a:cubicBezTo>
                    <a:pt x="61481" y="184561"/>
                    <a:pt x="39095" y="164896"/>
                    <a:pt x="34629" y="139168"/>
                  </a:cubicBezTo>
                  <a:cubicBezTo>
                    <a:pt x="32116" y="124707"/>
                    <a:pt x="36522" y="109507"/>
                    <a:pt x="46724" y="97441"/>
                  </a:cubicBezTo>
                  <a:cubicBezTo>
                    <a:pt x="56803" y="85541"/>
                    <a:pt x="70647" y="78721"/>
                    <a:pt x="84747" y="78721"/>
                  </a:cubicBezTo>
                  <a:cubicBezTo>
                    <a:pt x="84839" y="78721"/>
                    <a:pt x="84930" y="78721"/>
                    <a:pt x="85021" y="78722"/>
                  </a:cubicBezTo>
                  <a:cubicBezTo>
                    <a:pt x="88392" y="78722"/>
                    <a:pt x="91142" y="81472"/>
                    <a:pt x="91172" y="84873"/>
                  </a:cubicBezTo>
                  <a:lnTo>
                    <a:pt x="91349" y="108856"/>
                  </a:lnTo>
                  <a:cubicBezTo>
                    <a:pt x="91349" y="112641"/>
                    <a:pt x="88658" y="116013"/>
                    <a:pt x="84902" y="116545"/>
                  </a:cubicBezTo>
                  <a:cubicBezTo>
                    <a:pt x="77125" y="117580"/>
                    <a:pt x="71447" y="124441"/>
                    <a:pt x="71890" y="132277"/>
                  </a:cubicBezTo>
                  <a:cubicBezTo>
                    <a:pt x="72334" y="140114"/>
                    <a:pt x="78751" y="146295"/>
                    <a:pt x="86618" y="146443"/>
                  </a:cubicBezTo>
                  <a:cubicBezTo>
                    <a:pt x="86736" y="146445"/>
                    <a:pt x="86855" y="146446"/>
                    <a:pt x="86973" y="146446"/>
                  </a:cubicBezTo>
                  <a:cubicBezTo>
                    <a:pt x="91096" y="146446"/>
                    <a:pt x="94919" y="144946"/>
                    <a:pt x="97707" y="142243"/>
                  </a:cubicBezTo>
                  <a:cubicBezTo>
                    <a:pt x="100605" y="139434"/>
                    <a:pt x="102143" y="135619"/>
                    <a:pt x="102173" y="131390"/>
                  </a:cubicBezTo>
                  <a:cubicBezTo>
                    <a:pt x="102380" y="106047"/>
                    <a:pt x="102291" y="31790"/>
                    <a:pt x="102291" y="31051"/>
                  </a:cubicBezTo>
                  <a:cubicBezTo>
                    <a:pt x="102291" y="28419"/>
                    <a:pt x="103917" y="26083"/>
                    <a:pt x="106401" y="25196"/>
                  </a:cubicBezTo>
                  <a:cubicBezTo>
                    <a:pt x="107067" y="24956"/>
                    <a:pt x="107756" y="24836"/>
                    <a:pt x="108469" y="24836"/>
                  </a:cubicBezTo>
                  <a:close/>
                  <a:moveTo>
                    <a:pt x="33831" y="0"/>
                  </a:moveTo>
                  <a:cubicBezTo>
                    <a:pt x="15141" y="0"/>
                    <a:pt x="0" y="15141"/>
                    <a:pt x="0" y="33831"/>
                  </a:cubicBezTo>
                  <a:lnTo>
                    <a:pt x="0" y="175601"/>
                  </a:lnTo>
                  <a:cubicBezTo>
                    <a:pt x="0" y="194261"/>
                    <a:pt x="15141" y="209402"/>
                    <a:pt x="33831" y="209402"/>
                  </a:cubicBezTo>
                  <a:lnTo>
                    <a:pt x="175601" y="209402"/>
                  </a:lnTo>
                  <a:cubicBezTo>
                    <a:pt x="194261" y="209402"/>
                    <a:pt x="209402" y="194261"/>
                    <a:pt x="209402" y="175601"/>
                  </a:cubicBezTo>
                  <a:lnTo>
                    <a:pt x="209402" y="33831"/>
                  </a:lnTo>
                  <a:cubicBezTo>
                    <a:pt x="209402" y="15141"/>
                    <a:pt x="194261" y="0"/>
                    <a:pt x="17560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98" name="Google Shape;5298;p65"/>
          <p:cNvSpPr txBox="1"/>
          <p:nvPr>
            <p:ph type="title"/>
          </p:nvPr>
        </p:nvSpPr>
        <p:spPr>
          <a:xfrm>
            <a:off x="713225" y="539500"/>
            <a:ext cx="7717500" cy="48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1"/>
                </a:solidFill>
              </a:rPr>
              <a:t>SEO </a:t>
            </a:r>
            <a:r>
              <a:rPr lang="en"/>
              <a:t>&amp; marketing ico</a:t>
            </a:r>
            <a:r>
              <a:rPr lang="en">
                <a:solidFill>
                  <a:schemeClr val="lt1"/>
                </a:solidFill>
              </a:rPr>
              <a:t>ns</a:t>
            </a:r>
            <a:endParaRPr>
              <a:solidFill>
                <a:schemeClr val="l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30"/>
          <p:cNvSpPr txBox="1"/>
          <p:nvPr>
            <p:ph idx="1" type="subTitle"/>
          </p:nvPr>
        </p:nvSpPr>
        <p:spPr>
          <a:xfrm>
            <a:off x="722100" y="1669025"/>
            <a:ext cx="3849900" cy="2496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Mercury is the closest planet to the Sun and the smallest one in the entire Solar System. This planet’s name has nothing to do with the liquid metal, since Mercury was named after the Roman messenger god. Despite being closer to the Sun than Venus, its temperatures aren’t as terribly hot as that planet’s. Its surface is quite si</a:t>
            </a:r>
            <a:r>
              <a:rPr lang="en"/>
              <a:t>milar to that of Earth's Moon, which means there are a lot of craters and plains</a:t>
            </a:r>
            <a:endParaRPr/>
          </a:p>
        </p:txBody>
      </p:sp>
      <p:sp>
        <p:nvSpPr>
          <p:cNvPr id="255" name="Google Shape;255;p30"/>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Introduction</a:t>
            </a:r>
            <a:endParaRPr/>
          </a:p>
        </p:txBody>
      </p:sp>
      <p:sp>
        <p:nvSpPr>
          <p:cNvPr id="256" name="Google Shape;256;p30"/>
          <p:cNvSpPr txBox="1"/>
          <p:nvPr>
            <p:ph idx="2" type="subTitle"/>
          </p:nvPr>
        </p:nvSpPr>
        <p:spPr>
          <a:xfrm>
            <a:off x="4571996" y="1669025"/>
            <a:ext cx="3849900" cy="2496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Speaking of craters, many of them were named after artists or authors who made significant contributions to their respective fields. Mercury takes a little more than 58 days to complete its rotation, so try to imagine how long days must be there! Since the temperatures are so extreme, albeit not as extreme as on Venus, and the solar radiation is so high, Mercury has been deemed to be non-habitable for humans</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2" name="Shape 5302"/>
        <p:cNvGrpSpPr/>
        <p:nvPr/>
      </p:nvGrpSpPr>
      <p:grpSpPr>
        <a:xfrm>
          <a:off x="0" y="0"/>
          <a:ext cx="0" cy="0"/>
          <a:chOff x="0" y="0"/>
          <a:chExt cx="0" cy="0"/>
        </a:xfrm>
      </p:grpSpPr>
      <p:pic>
        <p:nvPicPr>
          <p:cNvPr id="5303" name="Google Shape;5303;p66">
            <a:hlinkClick r:id="rId3"/>
          </p:cNvPr>
          <p:cNvPicPr preferRelativeResize="0"/>
          <p:nvPr/>
        </p:nvPicPr>
        <p:blipFill rotWithShape="1">
          <a:blip r:embed="rId4">
            <a:alphaModFix/>
          </a:blip>
          <a:srcRect b="0" l="0" r="0" t="0"/>
          <a:stretch/>
        </p:blipFill>
        <p:spPr>
          <a:xfrm>
            <a:off x="3451076" y="2402626"/>
            <a:ext cx="2241848" cy="33824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31"/>
          <p:cNvSpPr txBox="1"/>
          <p:nvPr>
            <p:ph idx="1" type="subTitle"/>
          </p:nvPr>
        </p:nvSpPr>
        <p:spPr>
          <a:xfrm>
            <a:off x="1956750" y="3207988"/>
            <a:ext cx="5230500" cy="474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You can enter a subtitle here if you need it</a:t>
            </a:r>
            <a:endParaRPr/>
          </a:p>
        </p:txBody>
      </p:sp>
      <p:sp>
        <p:nvSpPr>
          <p:cNvPr id="262" name="Google Shape;262;p31"/>
          <p:cNvSpPr txBox="1"/>
          <p:nvPr>
            <p:ph type="title"/>
          </p:nvPr>
        </p:nvSpPr>
        <p:spPr>
          <a:xfrm>
            <a:off x="1956750" y="2366188"/>
            <a:ext cx="5230500" cy="841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Name of the section</a:t>
            </a:r>
            <a:endParaRPr/>
          </a:p>
        </p:txBody>
      </p:sp>
      <p:sp>
        <p:nvSpPr>
          <p:cNvPr id="263" name="Google Shape;263;p31"/>
          <p:cNvSpPr txBox="1"/>
          <p:nvPr>
            <p:ph idx="2" type="title"/>
          </p:nvPr>
        </p:nvSpPr>
        <p:spPr>
          <a:xfrm>
            <a:off x="3937800" y="1461200"/>
            <a:ext cx="1268400" cy="1129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01</a:t>
            </a:r>
            <a:endParaRPr/>
          </a:p>
        </p:txBody>
      </p:sp>
      <p:grpSp>
        <p:nvGrpSpPr>
          <p:cNvPr id="264" name="Google Shape;264;p31"/>
          <p:cNvGrpSpPr/>
          <p:nvPr/>
        </p:nvGrpSpPr>
        <p:grpSpPr>
          <a:xfrm>
            <a:off x="-495769" y="0"/>
            <a:ext cx="2567059" cy="4172146"/>
            <a:chOff x="-419574" y="-1"/>
            <a:chExt cx="2832773" cy="4604002"/>
          </a:xfrm>
        </p:grpSpPr>
        <p:pic>
          <p:nvPicPr>
            <p:cNvPr id="265" name="Google Shape;265;p31"/>
            <p:cNvPicPr preferRelativeResize="0"/>
            <p:nvPr/>
          </p:nvPicPr>
          <p:blipFill>
            <a:blip r:embed="rId3">
              <a:alphaModFix/>
            </a:blip>
            <a:stretch>
              <a:fillRect/>
            </a:stretch>
          </p:blipFill>
          <p:spPr>
            <a:xfrm flipH="1" rot="5400000">
              <a:off x="-607587" y="332636"/>
              <a:ext cx="2540000" cy="2163975"/>
            </a:xfrm>
            <a:prstGeom prst="rect">
              <a:avLst/>
            </a:prstGeom>
            <a:noFill/>
            <a:ln>
              <a:noFill/>
            </a:ln>
          </p:spPr>
        </p:pic>
        <p:pic>
          <p:nvPicPr>
            <p:cNvPr id="266" name="Google Shape;266;p31"/>
            <p:cNvPicPr preferRelativeResize="0"/>
            <p:nvPr/>
          </p:nvPicPr>
          <p:blipFill>
            <a:blip r:embed="rId4">
              <a:alphaModFix/>
            </a:blip>
            <a:stretch>
              <a:fillRect/>
            </a:stretch>
          </p:blipFill>
          <p:spPr>
            <a:xfrm flipH="1">
              <a:off x="-116525" y="2843625"/>
              <a:ext cx="2073275" cy="1760376"/>
            </a:xfrm>
            <a:prstGeom prst="rect">
              <a:avLst/>
            </a:prstGeom>
            <a:noFill/>
            <a:ln>
              <a:noFill/>
            </a:ln>
          </p:spPr>
        </p:pic>
        <p:pic>
          <p:nvPicPr>
            <p:cNvPr id="267" name="Google Shape;267;p31"/>
            <p:cNvPicPr preferRelativeResize="0"/>
            <p:nvPr/>
          </p:nvPicPr>
          <p:blipFill>
            <a:blip r:embed="rId5">
              <a:alphaModFix/>
            </a:blip>
            <a:stretch>
              <a:fillRect/>
            </a:stretch>
          </p:blipFill>
          <p:spPr>
            <a:xfrm>
              <a:off x="0" y="-1"/>
              <a:ext cx="2413199" cy="3606800"/>
            </a:xfrm>
            <a:prstGeom prst="rect">
              <a:avLst/>
            </a:prstGeom>
            <a:noFill/>
            <a:ln>
              <a:noFill/>
            </a:ln>
          </p:spPr>
        </p:pic>
      </p:grpSp>
      <p:grpSp>
        <p:nvGrpSpPr>
          <p:cNvPr id="268" name="Google Shape;268;p31"/>
          <p:cNvGrpSpPr/>
          <p:nvPr/>
        </p:nvGrpSpPr>
        <p:grpSpPr>
          <a:xfrm>
            <a:off x="6349275" y="-584276"/>
            <a:ext cx="3103224" cy="3289273"/>
            <a:chOff x="5830850" y="-523452"/>
            <a:chExt cx="3520390" cy="3731450"/>
          </a:xfrm>
        </p:grpSpPr>
        <p:pic>
          <p:nvPicPr>
            <p:cNvPr id="269" name="Google Shape;269;p31"/>
            <p:cNvPicPr preferRelativeResize="0"/>
            <p:nvPr/>
          </p:nvPicPr>
          <p:blipFill>
            <a:blip r:embed="rId3">
              <a:alphaModFix/>
            </a:blip>
            <a:stretch>
              <a:fillRect/>
            </a:stretch>
          </p:blipFill>
          <p:spPr>
            <a:xfrm rot="-5400002">
              <a:off x="6999251" y="856010"/>
              <a:ext cx="2540000" cy="2163976"/>
            </a:xfrm>
            <a:prstGeom prst="rect">
              <a:avLst/>
            </a:prstGeom>
            <a:noFill/>
            <a:ln>
              <a:noFill/>
            </a:ln>
          </p:spPr>
        </p:pic>
        <p:pic>
          <p:nvPicPr>
            <p:cNvPr id="270" name="Google Shape;270;p31"/>
            <p:cNvPicPr preferRelativeResize="0"/>
            <p:nvPr/>
          </p:nvPicPr>
          <p:blipFill>
            <a:blip r:embed="rId6">
              <a:alphaModFix/>
            </a:blip>
            <a:stretch>
              <a:fillRect/>
            </a:stretch>
          </p:blipFill>
          <p:spPr>
            <a:xfrm>
              <a:off x="5830850" y="-523452"/>
              <a:ext cx="2912167" cy="2863192"/>
            </a:xfrm>
            <a:prstGeom prst="rect">
              <a:avLst/>
            </a:prstGeom>
            <a:noFill/>
            <a:ln>
              <a:noFill/>
            </a:ln>
          </p:spPr>
        </p:pic>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pic>
        <p:nvPicPr>
          <p:cNvPr id="275" name="Google Shape;275;p32"/>
          <p:cNvPicPr preferRelativeResize="0"/>
          <p:nvPr>
            <p:ph idx="2" type="pic"/>
          </p:nvPr>
        </p:nvPicPr>
        <p:blipFill rotWithShape="1">
          <a:blip r:embed="rId3">
            <a:alphaModFix/>
          </a:blip>
          <a:srcRect b="15155" l="26207" r="3793" t="38239"/>
          <a:stretch/>
        </p:blipFill>
        <p:spPr>
          <a:xfrm>
            <a:off x="5238813" y="1374425"/>
            <a:ext cx="2916900" cy="2913000"/>
          </a:xfrm>
          <a:prstGeom prst="ellipse">
            <a:avLst/>
          </a:prstGeom>
        </p:spPr>
      </p:pic>
      <p:sp>
        <p:nvSpPr>
          <p:cNvPr id="276" name="Google Shape;276;p32"/>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The slide title goes here!</a:t>
            </a:r>
            <a:endParaRPr/>
          </a:p>
        </p:txBody>
      </p:sp>
      <p:sp>
        <p:nvSpPr>
          <p:cNvPr id="277" name="Google Shape;277;p32"/>
          <p:cNvSpPr txBox="1"/>
          <p:nvPr>
            <p:ph idx="1" type="body"/>
          </p:nvPr>
        </p:nvSpPr>
        <p:spPr>
          <a:xfrm>
            <a:off x="988288" y="1754975"/>
            <a:ext cx="3985200" cy="2321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rgbClr val="273D40"/>
              </a:buClr>
              <a:buSzPts val="600"/>
              <a:buFont typeface="Arial"/>
              <a:buNone/>
            </a:pPr>
            <a:r>
              <a:rPr lang="en">
                <a:solidFill>
                  <a:schemeClr val="dk1"/>
                </a:solidFill>
              </a:rPr>
              <a:t>Do you kn</a:t>
            </a:r>
            <a:r>
              <a:rPr lang="en">
                <a:solidFill>
                  <a:schemeClr val="dk1"/>
                </a:solidFill>
              </a:rPr>
              <a:t>ow what helps you make your point clear?</a:t>
            </a:r>
            <a:br>
              <a:rPr lang="en">
                <a:solidFill>
                  <a:schemeClr val="dk1"/>
                </a:solidFill>
              </a:rPr>
            </a:br>
            <a:r>
              <a:rPr lang="en">
                <a:solidFill>
                  <a:schemeClr val="dk1"/>
                </a:solidFill>
              </a:rPr>
              <a:t>Lists like this one:</a:t>
            </a:r>
            <a:endParaRPr>
              <a:solidFill>
                <a:schemeClr val="dk1"/>
              </a:solidFill>
            </a:endParaRPr>
          </a:p>
          <a:p>
            <a:pPr indent="-215900" lvl="0" marL="241300" rtl="0" algn="l">
              <a:spcBef>
                <a:spcPts val="1600"/>
              </a:spcBef>
              <a:spcAft>
                <a:spcPts val="0"/>
              </a:spcAft>
              <a:buSzPts val="1400"/>
              <a:buChar char="●"/>
            </a:pPr>
            <a:r>
              <a:rPr lang="en">
                <a:solidFill>
                  <a:schemeClr val="dk1"/>
                </a:solidFill>
              </a:rPr>
              <a:t>They’re sim</a:t>
            </a:r>
            <a:r>
              <a:rPr lang="en">
                <a:solidFill>
                  <a:schemeClr val="dk1"/>
                </a:solidFill>
              </a:rPr>
              <a:t>ple </a:t>
            </a:r>
            <a:endParaRPr>
              <a:solidFill>
                <a:schemeClr val="dk1"/>
              </a:solidFill>
            </a:endParaRPr>
          </a:p>
          <a:p>
            <a:pPr indent="-215900" lvl="0" marL="241300" rtl="0" algn="l">
              <a:spcBef>
                <a:spcPts val="0"/>
              </a:spcBef>
              <a:spcAft>
                <a:spcPts val="0"/>
              </a:spcAft>
              <a:buSzPts val="1400"/>
              <a:buChar char="●"/>
            </a:pPr>
            <a:r>
              <a:rPr lang="en">
                <a:solidFill>
                  <a:schemeClr val="dk1"/>
                </a:solidFill>
              </a:rPr>
              <a:t>You can organize your ideas clearly</a:t>
            </a:r>
            <a:endParaRPr>
              <a:solidFill>
                <a:schemeClr val="dk1"/>
              </a:solidFill>
            </a:endParaRPr>
          </a:p>
          <a:p>
            <a:pPr indent="-215900" lvl="0" marL="241300" rtl="0" algn="l">
              <a:spcBef>
                <a:spcPts val="0"/>
              </a:spcBef>
              <a:spcAft>
                <a:spcPts val="0"/>
              </a:spcAft>
              <a:buSzPts val="1400"/>
              <a:buChar char="●"/>
            </a:pPr>
            <a:r>
              <a:rPr lang="en">
                <a:solidFill>
                  <a:schemeClr val="dk1"/>
                </a:solidFill>
              </a:rPr>
              <a:t>You’ll never forget to buy milk!</a:t>
            </a:r>
            <a:endParaRPr>
              <a:solidFill>
                <a:schemeClr val="dk1"/>
              </a:solidFill>
            </a:endParaRPr>
          </a:p>
          <a:p>
            <a:pPr indent="0" lvl="0" marL="0" rtl="0" algn="l">
              <a:spcBef>
                <a:spcPts val="1600"/>
              </a:spcBef>
              <a:spcAft>
                <a:spcPts val="0"/>
              </a:spcAft>
              <a:buNone/>
            </a:pPr>
            <a:r>
              <a:rPr lang="en"/>
              <a:t>You can replace the image. Just right-click on it and select “Replace image”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3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Two ideas</a:t>
            </a:r>
            <a:endParaRPr/>
          </a:p>
        </p:txBody>
      </p:sp>
      <p:sp>
        <p:nvSpPr>
          <p:cNvPr id="283" name="Google Shape;283;p33"/>
          <p:cNvSpPr txBox="1"/>
          <p:nvPr>
            <p:ph idx="3" type="subTitle"/>
          </p:nvPr>
        </p:nvSpPr>
        <p:spPr>
          <a:xfrm>
            <a:off x="1290750" y="2733125"/>
            <a:ext cx="2907600" cy="1254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Mercury is the closest planet to the Sun and the smallest one in the Solar System. This planet’s name has nothing to do with the liquid metal</a:t>
            </a:r>
            <a:endParaRPr/>
          </a:p>
        </p:txBody>
      </p:sp>
      <p:sp>
        <p:nvSpPr>
          <p:cNvPr id="284" name="Google Shape;284;p33"/>
          <p:cNvSpPr txBox="1"/>
          <p:nvPr>
            <p:ph idx="4" type="subTitle"/>
          </p:nvPr>
        </p:nvSpPr>
        <p:spPr>
          <a:xfrm>
            <a:off x="4945625" y="2733125"/>
            <a:ext cx="2907600" cy="1254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Venus has a beautiful name and is the second planet from the Sun. It’s </a:t>
            </a:r>
            <a:r>
              <a:rPr lang="en"/>
              <a:t>hot and is the second-brightest natural object in the night sky</a:t>
            </a:r>
            <a:endParaRPr/>
          </a:p>
        </p:txBody>
      </p:sp>
      <p:sp>
        <p:nvSpPr>
          <p:cNvPr id="285" name="Google Shape;285;p33"/>
          <p:cNvSpPr txBox="1"/>
          <p:nvPr>
            <p:ph idx="1" type="subTitle"/>
          </p:nvPr>
        </p:nvSpPr>
        <p:spPr>
          <a:xfrm>
            <a:off x="1290750" y="2273301"/>
            <a:ext cx="2907600" cy="519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Mercury</a:t>
            </a:r>
            <a:endParaRPr/>
          </a:p>
        </p:txBody>
      </p:sp>
      <p:sp>
        <p:nvSpPr>
          <p:cNvPr id="286" name="Google Shape;286;p33"/>
          <p:cNvSpPr txBox="1"/>
          <p:nvPr>
            <p:ph idx="2" type="subTitle"/>
          </p:nvPr>
        </p:nvSpPr>
        <p:spPr>
          <a:xfrm>
            <a:off x="4945625" y="2273301"/>
            <a:ext cx="2907600" cy="519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Venus</a:t>
            </a:r>
            <a:endParaRPr/>
          </a:p>
        </p:txBody>
      </p:sp>
      <p:grpSp>
        <p:nvGrpSpPr>
          <p:cNvPr id="287" name="Google Shape;287;p33"/>
          <p:cNvGrpSpPr/>
          <p:nvPr/>
        </p:nvGrpSpPr>
        <p:grpSpPr>
          <a:xfrm>
            <a:off x="2562604" y="1792388"/>
            <a:ext cx="363894" cy="362088"/>
            <a:chOff x="-9961625" y="4048175"/>
            <a:chExt cx="357600" cy="355825"/>
          </a:xfrm>
        </p:grpSpPr>
        <p:sp>
          <p:nvSpPr>
            <p:cNvPr id="288" name="Google Shape;288;p33"/>
            <p:cNvSpPr/>
            <p:nvPr/>
          </p:nvSpPr>
          <p:spPr>
            <a:xfrm>
              <a:off x="-9958475" y="4048175"/>
              <a:ext cx="64625" cy="62650"/>
            </a:xfrm>
            <a:custGeom>
              <a:rect b="b" l="l" r="r" t="t"/>
              <a:pathLst>
                <a:path extrusionOk="0" h="2506" w="2585">
                  <a:moveTo>
                    <a:pt x="442" y="0"/>
                  </a:moveTo>
                  <a:cubicBezTo>
                    <a:pt x="339" y="0"/>
                    <a:pt x="237" y="40"/>
                    <a:pt x="158" y="119"/>
                  </a:cubicBezTo>
                  <a:cubicBezTo>
                    <a:pt x="1" y="339"/>
                    <a:pt x="1" y="560"/>
                    <a:pt x="158" y="717"/>
                  </a:cubicBezTo>
                  <a:lnTo>
                    <a:pt x="1828" y="2387"/>
                  </a:lnTo>
                  <a:cubicBezTo>
                    <a:pt x="1923" y="2466"/>
                    <a:pt x="2033" y="2505"/>
                    <a:pt x="2139" y="2505"/>
                  </a:cubicBezTo>
                  <a:cubicBezTo>
                    <a:pt x="2246" y="2505"/>
                    <a:pt x="2348" y="2466"/>
                    <a:pt x="2427" y="2387"/>
                  </a:cubicBezTo>
                  <a:cubicBezTo>
                    <a:pt x="2584" y="2229"/>
                    <a:pt x="2584" y="1946"/>
                    <a:pt x="2427" y="1788"/>
                  </a:cubicBezTo>
                  <a:lnTo>
                    <a:pt x="725" y="119"/>
                  </a:lnTo>
                  <a:cubicBezTo>
                    <a:pt x="647" y="40"/>
                    <a:pt x="544" y="0"/>
                    <a:pt x="44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33"/>
            <p:cNvSpPr/>
            <p:nvPr/>
          </p:nvSpPr>
          <p:spPr>
            <a:xfrm>
              <a:off x="-9873400" y="4048775"/>
              <a:ext cx="21275" cy="63025"/>
            </a:xfrm>
            <a:custGeom>
              <a:rect b="b" l="l" r="r" t="t"/>
              <a:pathLst>
                <a:path extrusionOk="0" h="2521" w="851">
                  <a:moveTo>
                    <a:pt x="410" y="0"/>
                  </a:moveTo>
                  <a:cubicBezTo>
                    <a:pt x="189" y="0"/>
                    <a:pt x="0" y="189"/>
                    <a:pt x="0" y="410"/>
                  </a:cubicBezTo>
                  <a:lnTo>
                    <a:pt x="0" y="2079"/>
                  </a:lnTo>
                  <a:cubicBezTo>
                    <a:pt x="0" y="2300"/>
                    <a:pt x="221" y="2520"/>
                    <a:pt x="410" y="2520"/>
                  </a:cubicBezTo>
                  <a:cubicBezTo>
                    <a:pt x="630" y="2520"/>
                    <a:pt x="851" y="2300"/>
                    <a:pt x="851" y="2079"/>
                  </a:cubicBezTo>
                  <a:lnTo>
                    <a:pt x="851" y="410"/>
                  </a:lnTo>
                  <a:cubicBezTo>
                    <a:pt x="851" y="189"/>
                    <a:pt x="630" y="0"/>
                    <a:pt x="41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33"/>
            <p:cNvSpPr/>
            <p:nvPr/>
          </p:nvSpPr>
          <p:spPr>
            <a:xfrm>
              <a:off x="-9957675" y="4133050"/>
              <a:ext cx="63025" cy="19700"/>
            </a:xfrm>
            <a:custGeom>
              <a:rect b="b" l="l" r="r" t="t"/>
              <a:pathLst>
                <a:path extrusionOk="0" h="788" w="2521">
                  <a:moveTo>
                    <a:pt x="441" y="0"/>
                  </a:moveTo>
                  <a:cubicBezTo>
                    <a:pt x="189" y="0"/>
                    <a:pt x="0" y="189"/>
                    <a:pt x="0" y="410"/>
                  </a:cubicBezTo>
                  <a:cubicBezTo>
                    <a:pt x="0" y="599"/>
                    <a:pt x="189" y="788"/>
                    <a:pt x="441" y="788"/>
                  </a:cubicBezTo>
                  <a:lnTo>
                    <a:pt x="2111" y="788"/>
                  </a:lnTo>
                  <a:cubicBezTo>
                    <a:pt x="2363" y="788"/>
                    <a:pt x="2521" y="599"/>
                    <a:pt x="2521" y="410"/>
                  </a:cubicBezTo>
                  <a:cubicBezTo>
                    <a:pt x="2521" y="158"/>
                    <a:pt x="2332" y="0"/>
                    <a:pt x="211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33"/>
            <p:cNvSpPr/>
            <p:nvPr/>
          </p:nvSpPr>
          <p:spPr>
            <a:xfrm>
              <a:off x="-9961625" y="4132250"/>
              <a:ext cx="253650" cy="271750"/>
            </a:xfrm>
            <a:custGeom>
              <a:rect b="b" l="l" r="r" t="t"/>
              <a:pathLst>
                <a:path extrusionOk="0" h="10870" w="10146">
                  <a:moveTo>
                    <a:pt x="5357" y="1"/>
                  </a:moveTo>
                  <a:cubicBezTo>
                    <a:pt x="5010" y="1"/>
                    <a:pt x="4727" y="253"/>
                    <a:pt x="4727" y="631"/>
                  </a:cubicBezTo>
                  <a:lnTo>
                    <a:pt x="4727" y="5388"/>
                  </a:lnTo>
                  <a:cubicBezTo>
                    <a:pt x="4727" y="5640"/>
                    <a:pt x="4537" y="5797"/>
                    <a:pt x="4317" y="5797"/>
                  </a:cubicBezTo>
                  <a:cubicBezTo>
                    <a:pt x="4128" y="5797"/>
                    <a:pt x="3907" y="5577"/>
                    <a:pt x="3907" y="5388"/>
                  </a:cubicBezTo>
                  <a:lnTo>
                    <a:pt x="3907" y="1450"/>
                  </a:lnTo>
                  <a:cubicBezTo>
                    <a:pt x="3907" y="1103"/>
                    <a:pt x="3624" y="820"/>
                    <a:pt x="3277" y="820"/>
                  </a:cubicBezTo>
                  <a:cubicBezTo>
                    <a:pt x="2931" y="820"/>
                    <a:pt x="2647" y="1103"/>
                    <a:pt x="2647" y="1450"/>
                  </a:cubicBezTo>
                  <a:lnTo>
                    <a:pt x="2647" y="7940"/>
                  </a:lnTo>
                  <a:lnTo>
                    <a:pt x="1576" y="6900"/>
                  </a:lnTo>
                  <a:cubicBezTo>
                    <a:pt x="1416" y="6740"/>
                    <a:pt x="1176" y="6640"/>
                    <a:pt x="935" y="6640"/>
                  </a:cubicBezTo>
                  <a:cubicBezTo>
                    <a:pt x="748" y="6640"/>
                    <a:pt x="561" y="6700"/>
                    <a:pt x="410" y="6837"/>
                  </a:cubicBezTo>
                  <a:cubicBezTo>
                    <a:pt x="95" y="7121"/>
                    <a:pt x="1" y="7625"/>
                    <a:pt x="284" y="7971"/>
                  </a:cubicBezTo>
                  <a:lnTo>
                    <a:pt x="1734" y="10208"/>
                  </a:lnTo>
                  <a:cubicBezTo>
                    <a:pt x="2049" y="10618"/>
                    <a:pt x="2521" y="10870"/>
                    <a:pt x="3088" y="10870"/>
                  </a:cubicBezTo>
                  <a:lnTo>
                    <a:pt x="8035" y="10870"/>
                  </a:lnTo>
                  <a:cubicBezTo>
                    <a:pt x="9169" y="10870"/>
                    <a:pt x="10114" y="9925"/>
                    <a:pt x="10114" y="8759"/>
                  </a:cubicBezTo>
                  <a:lnTo>
                    <a:pt x="10114" y="4002"/>
                  </a:lnTo>
                  <a:cubicBezTo>
                    <a:pt x="10145" y="3592"/>
                    <a:pt x="9893" y="3309"/>
                    <a:pt x="9515" y="3309"/>
                  </a:cubicBezTo>
                  <a:cubicBezTo>
                    <a:pt x="9169" y="3309"/>
                    <a:pt x="8885" y="3592"/>
                    <a:pt x="8885" y="3939"/>
                  </a:cubicBezTo>
                  <a:lnTo>
                    <a:pt x="8885" y="5388"/>
                  </a:lnTo>
                  <a:cubicBezTo>
                    <a:pt x="8885" y="5640"/>
                    <a:pt x="8696" y="5797"/>
                    <a:pt x="8507" y="5797"/>
                  </a:cubicBezTo>
                  <a:cubicBezTo>
                    <a:pt x="8255" y="5797"/>
                    <a:pt x="8066" y="5577"/>
                    <a:pt x="8066" y="5388"/>
                  </a:cubicBezTo>
                  <a:lnTo>
                    <a:pt x="8066" y="1450"/>
                  </a:lnTo>
                  <a:cubicBezTo>
                    <a:pt x="8066" y="1103"/>
                    <a:pt x="7782" y="820"/>
                    <a:pt x="7436" y="820"/>
                  </a:cubicBezTo>
                  <a:cubicBezTo>
                    <a:pt x="7089" y="820"/>
                    <a:pt x="6806" y="1103"/>
                    <a:pt x="6806" y="1450"/>
                  </a:cubicBezTo>
                  <a:lnTo>
                    <a:pt x="6806" y="5388"/>
                  </a:lnTo>
                  <a:cubicBezTo>
                    <a:pt x="6806" y="5640"/>
                    <a:pt x="6617" y="5797"/>
                    <a:pt x="6428" y="5797"/>
                  </a:cubicBezTo>
                  <a:cubicBezTo>
                    <a:pt x="6176" y="5797"/>
                    <a:pt x="5987" y="5577"/>
                    <a:pt x="5987" y="5388"/>
                  </a:cubicBezTo>
                  <a:lnTo>
                    <a:pt x="5987" y="631"/>
                  </a:lnTo>
                  <a:cubicBezTo>
                    <a:pt x="5987" y="284"/>
                    <a:pt x="5703" y="1"/>
                    <a:pt x="5357"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33"/>
            <p:cNvSpPr/>
            <p:nvPr/>
          </p:nvSpPr>
          <p:spPr>
            <a:xfrm>
              <a:off x="-9791500" y="4069250"/>
              <a:ext cx="31550" cy="66175"/>
            </a:xfrm>
            <a:custGeom>
              <a:rect b="b" l="l" r="r" t="t"/>
              <a:pathLst>
                <a:path extrusionOk="0" h="2647" w="1262">
                  <a:moveTo>
                    <a:pt x="631" y="0"/>
                  </a:moveTo>
                  <a:cubicBezTo>
                    <a:pt x="284" y="0"/>
                    <a:pt x="1" y="252"/>
                    <a:pt x="1" y="630"/>
                  </a:cubicBezTo>
                  <a:lnTo>
                    <a:pt x="1" y="2647"/>
                  </a:lnTo>
                  <a:cubicBezTo>
                    <a:pt x="190" y="2552"/>
                    <a:pt x="410" y="2489"/>
                    <a:pt x="631" y="2489"/>
                  </a:cubicBezTo>
                  <a:cubicBezTo>
                    <a:pt x="883" y="2521"/>
                    <a:pt x="1072" y="2552"/>
                    <a:pt x="1261" y="2647"/>
                  </a:cubicBezTo>
                  <a:lnTo>
                    <a:pt x="1261" y="630"/>
                  </a:lnTo>
                  <a:cubicBezTo>
                    <a:pt x="1261" y="284"/>
                    <a:pt x="977" y="0"/>
                    <a:pt x="63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33"/>
            <p:cNvSpPr/>
            <p:nvPr/>
          </p:nvSpPr>
          <p:spPr>
            <a:xfrm>
              <a:off x="-9740300" y="4049550"/>
              <a:ext cx="136275" cy="268600"/>
            </a:xfrm>
            <a:custGeom>
              <a:rect b="b" l="l" r="r" t="t"/>
              <a:pathLst>
                <a:path extrusionOk="0" h="10744" w="5451">
                  <a:moveTo>
                    <a:pt x="631" y="1"/>
                  </a:moveTo>
                  <a:cubicBezTo>
                    <a:pt x="284" y="1"/>
                    <a:pt x="1" y="253"/>
                    <a:pt x="1" y="631"/>
                  </a:cubicBezTo>
                  <a:lnTo>
                    <a:pt x="1" y="5955"/>
                  </a:lnTo>
                  <a:cubicBezTo>
                    <a:pt x="190" y="5860"/>
                    <a:pt x="410" y="5797"/>
                    <a:pt x="631" y="5797"/>
                  </a:cubicBezTo>
                  <a:cubicBezTo>
                    <a:pt x="1418" y="5797"/>
                    <a:pt x="2080" y="6428"/>
                    <a:pt x="2080" y="7247"/>
                  </a:cubicBezTo>
                  <a:lnTo>
                    <a:pt x="2080" y="10744"/>
                  </a:lnTo>
                  <a:lnTo>
                    <a:pt x="3309" y="10744"/>
                  </a:lnTo>
                  <a:cubicBezTo>
                    <a:pt x="4443" y="10744"/>
                    <a:pt x="5388" y="9799"/>
                    <a:pt x="5388" y="8664"/>
                  </a:cubicBezTo>
                  <a:lnTo>
                    <a:pt x="5388" y="3876"/>
                  </a:lnTo>
                  <a:cubicBezTo>
                    <a:pt x="5451" y="3592"/>
                    <a:pt x="5167" y="3309"/>
                    <a:pt x="4821" y="3309"/>
                  </a:cubicBezTo>
                  <a:cubicBezTo>
                    <a:pt x="4443" y="3309"/>
                    <a:pt x="4191" y="3592"/>
                    <a:pt x="4191" y="3939"/>
                  </a:cubicBezTo>
                  <a:lnTo>
                    <a:pt x="4191" y="5388"/>
                  </a:lnTo>
                  <a:cubicBezTo>
                    <a:pt x="4191" y="5640"/>
                    <a:pt x="3970" y="5797"/>
                    <a:pt x="3781" y="5797"/>
                  </a:cubicBezTo>
                  <a:cubicBezTo>
                    <a:pt x="3561" y="5797"/>
                    <a:pt x="3340" y="5577"/>
                    <a:pt x="3340" y="5388"/>
                  </a:cubicBezTo>
                  <a:lnTo>
                    <a:pt x="3340" y="1450"/>
                  </a:lnTo>
                  <a:cubicBezTo>
                    <a:pt x="3340" y="1103"/>
                    <a:pt x="3088" y="820"/>
                    <a:pt x="2710" y="820"/>
                  </a:cubicBezTo>
                  <a:cubicBezTo>
                    <a:pt x="2364" y="820"/>
                    <a:pt x="2080" y="1103"/>
                    <a:pt x="2080" y="1450"/>
                  </a:cubicBezTo>
                  <a:lnTo>
                    <a:pt x="2080" y="5388"/>
                  </a:lnTo>
                  <a:cubicBezTo>
                    <a:pt x="2080" y="5640"/>
                    <a:pt x="1891" y="5797"/>
                    <a:pt x="1702" y="5797"/>
                  </a:cubicBezTo>
                  <a:cubicBezTo>
                    <a:pt x="1450" y="5797"/>
                    <a:pt x="1261" y="5577"/>
                    <a:pt x="1261" y="5388"/>
                  </a:cubicBezTo>
                  <a:lnTo>
                    <a:pt x="1261" y="631"/>
                  </a:lnTo>
                  <a:cubicBezTo>
                    <a:pt x="1261" y="284"/>
                    <a:pt x="977" y="1"/>
                    <a:pt x="63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4" name="Google Shape;294;p33"/>
          <p:cNvGrpSpPr/>
          <p:nvPr/>
        </p:nvGrpSpPr>
        <p:grpSpPr>
          <a:xfrm>
            <a:off x="6248703" y="1792318"/>
            <a:ext cx="301422" cy="362220"/>
            <a:chOff x="-16018450" y="4058400"/>
            <a:chExt cx="252850" cy="303850"/>
          </a:xfrm>
        </p:grpSpPr>
        <p:sp>
          <p:nvSpPr>
            <p:cNvPr id="295" name="Google Shape;295;p33"/>
            <p:cNvSpPr/>
            <p:nvPr/>
          </p:nvSpPr>
          <p:spPr>
            <a:xfrm>
              <a:off x="-15927875" y="4129900"/>
              <a:ext cx="88250" cy="89025"/>
            </a:xfrm>
            <a:custGeom>
              <a:rect b="b" l="l" r="r" t="t"/>
              <a:pathLst>
                <a:path extrusionOk="0" h="3561" w="3530">
                  <a:moveTo>
                    <a:pt x="1765" y="0"/>
                  </a:moveTo>
                  <a:cubicBezTo>
                    <a:pt x="788" y="0"/>
                    <a:pt x="1" y="788"/>
                    <a:pt x="1" y="1764"/>
                  </a:cubicBezTo>
                  <a:cubicBezTo>
                    <a:pt x="1" y="2772"/>
                    <a:pt x="788" y="3560"/>
                    <a:pt x="1765" y="3560"/>
                  </a:cubicBezTo>
                  <a:cubicBezTo>
                    <a:pt x="2742" y="3560"/>
                    <a:pt x="3529" y="2772"/>
                    <a:pt x="3529" y="1764"/>
                  </a:cubicBezTo>
                  <a:cubicBezTo>
                    <a:pt x="3529" y="788"/>
                    <a:pt x="2742" y="0"/>
                    <a:pt x="176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33"/>
            <p:cNvSpPr/>
            <p:nvPr/>
          </p:nvSpPr>
          <p:spPr>
            <a:xfrm>
              <a:off x="-16002700" y="4058400"/>
              <a:ext cx="237100" cy="233575"/>
            </a:xfrm>
            <a:custGeom>
              <a:rect b="b" l="l" r="r" t="t"/>
              <a:pathLst>
                <a:path extrusionOk="0" h="9343" w="9484">
                  <a:moveTo>
                    <a:pt x="4758" y="2167"/>
                  </a:moveTo>
                  <a:cubicBezTo>
                    <a:pt x="6144" y="2167"/>
                    <a:pt x="7247" y="3270"/>
                    <a:pt x="7247" y="4656"/>
                  </a:cubicBezTo>
                  <a:cubicBezTo>
                    <a:pt x="7247" y="6010"/>
                    <a:pt x="6144" y="7113"/>
                    <a:pt x="4758" y="7113"/>
                  </a:cubicBezTo>
                  <a:cubicBezTo>
                    <a:pt x="3372" y="7113"/>
                    <a:pt x="2269" y="6010"/>
                    <a:pt x="2269" y="4656"/>
                  </a:cubicBezTo>
                  <a:cubicBezTo>
                    <a:pt x="2269" y="3270"/>
                    <a:pt x="3372" y="2167"/>
                    <a:pt x="4758" y="2167"/>
                  </a:cubicBezTo>
                  <a:close/>
                  <a:moveTo>
                    <a:pt x="4742" y="1"/>
                  </a:moveTo>
                  <a:cubicBezTo>
                    <a:pt x="4648" y="1"/>
                    <a:pt x="4553" y="40"/>
                    <a:pt x="4474" y="119"/>
                  </a:cubicBezTo>
                  <a:cubicBezTo>
                    <a:pt x="4159" y="434"/>
                    <a:pt x="3939" y="781"/>
                    <a:pt x="3813" y="1222"/>
                  </a:cubicBezTo>
                  <a:cubicBezTo>
                    <a:pt x="3498" y="938"/>
                    <a:pt x="3120" y="686"/>
                    <a:pt x="2679" y="623"/>
                  </a:cubicBezTo>
                  <a:cubicBezTo>
                    <a:pt x="2655" y="619"/>
                    <a:pt x="2630" y="617"/>
                    <a:pt x="2606" y="617"/>
                  </a:cubicBezTo>
                  <a:cubicBezTo>
                    <a:pt x="2437" y="617"/>
                    <a:pt x="2265" y="710"/>
                    <a:pt x="2238" y="875"/>
                  </a:cubicBezTo>
                  <a:cubicBezTo>
                    <a:pt x="2112" y="1285"/>
                    <a:pt x="2112" y="1726"/>
                    <a:pt x="2206" y="2135"/>
                  </a:cubicBezTo>
                  <a:cubicBezTo>
                    <a:pt x="2001" y="2092"/>
                    <a:pt x="1797" y="2068"/>
                    <a:pt x="1595" y="2068"/>
                  </a:cubicBezTo>
                  <a:cubicBezTo>
                    <a:pt x="1362" y="2068"/>
                    <a:pt x="1134" y="2099"/>
                    <a:pt x="914" y="2167"/>
                  </a:cubicBezTo>
                  <a:cubicBezTo>
                    <a:pt x="694" y="2198"/>
                    <a:pt x="599" y="2387"/>
                    <a:pt x="662" y="2608"/>
                  </a:cubicBezTo>
                  <a:cubicBezTo>
                    <a:pt x="788" y="3018"/>
                    <a:pt x="977" y="3396"/>
                    <a:pt x="1261" y="3742"/>
                  </a:cubicBezTo>
                  <a:cubicBezTo>
                    <a:pt x="851" y="3868"/>
                    <a:pt x="473" y="4089"/>
                    <a:pt x="158" y="4404"/>
                  </a:cubicBezTo>
                  <a:cubicBezTo>
                    <a:pt x="1" y="4561"/>
                    <a:pt x="1" y="4750"/>
                    <a:pt x="158" y="4908"/>
                  </a:cubicBezTo>
                  <a:cubicBezTo>
                    <a:pt x="473" y="5223"/>
                    <a:pt x="820" y="5475"/>
                    <a:pt x="1261" y="5601"/>
                  </a:cubicBezTo>
                  <a:cubicBezTo>
                    <a:pt x="977" y="5916"/>
                    <a:pt x="757" y="6294"/>
                    <a:pt x="662" y="6735"/>
                  </a:cubicBezTo>
                  <a:cubicBezTo>
                    <a:pt x="631" y="6924"/>
                    <a:pt x="757" y="7113"/>
                    <a:pt x="914" y="7176"/>
                  </a:cubicBezTo>
                  <a:cubicBezTo>
                    <a:pt x="1140" y="7228"/>
                    <a:pt x="1375" y="7252"/>
                    <a:pt x="1614" y="7252"/>
                  </a:cubicBezTo>
                  <a:cubicBezTo>
                    <a:pt x="1810" y="7252"/>
                    <a:pt x="2008" y="7236"/>
                    <a:pt x="2206" y="7208"/>
                  </a:cubicBezTo>
                  <a:lnTo>
                    <a:pt x="2206" y="7208"/>
                  </a:lnTo>
                  <a:cubicBezTo>
                    <a:pt x="2112" y="7649"/>
                    <a:pt x="2112" y="8058"/>
                    <a:pt x="2238" y="8468"/>
                  </a:cubicBezTo>
                  <a:cubicBezTo>
                    <a:pt x="2262" y="8613"/>
                    <a:pt x="2397" y="8721"/>
                    <a:pt x="2544" y="8721"/>
                  </a:cubicBezTo>
                  <a:cubicBezTo>
                    <a:pt x="2589" y="8721"/>
                    <a:pt x="2634" y="8711"/>
                    <a:pt x="2679" y="8688"/>
                  </a:cubicBezTo>
                  <a:cubicBezTo>
                    <a:pt x="3120" y="8594"/>
                    <a:pt x="3466" y="8373"/>
                    <a:pt x="3813" y="8121"/>
                  </a:cubicBezTo>
                  <a:cubicBezTo>
                    <a:pt x="3939" y="8499"/>
                    <a:pt x="4159" y="8909"/>
                    <a:pt x="4474" y="9224"/>
                  </a:cubicBezTo>
                  <a:cubicBezTo>
                    <a:pt x="4553" y="9303"/>
                    <a:pt x="4648" y="9342"/>
                    <a:pt x="4742" y="9342"/>
                  </a:cubicBezTo>
                  <a:cubicBezTo>
                    <a:pt x="4837" y="9342"/>
                    <a:pt x="4931" y="9303"/>
                    <a:pt x="5010" y="9224"/>
                  </a:cubicBezTo>
                  <a:cubicBezTo>
                    <a:pt x="5325" y="8909"/>
                    <a:pt x="5546" y="8531"/>
                    <a:pt x="5672" y="8121"/>
                  </a:cubicBezTo>
                  <a:cubicBezTo>
                    <a:pt x="5987" y="8342"/>
                    <a:pt x="6365" y="8594"/>
                    <a:pt x="6806" y="8688"/>
                  </a:cubicBezTo>
                  <a:cubicBezTo>
                    <a:pt x="6840" y="8700"/>
                    <a:pt x="6875" y="8705"/>
                    <a:pt x="6910" y="8705"/>
                  </a:cubicBezTo>
                  <a:cubicBezTo>
                    <a:pt x="7068" y="8705"/>
                    <a:pt x="7221" y="8597"/>
                    <a:pt x="7247" y="8468"/>
                  </a:cubicBezTo>
                  <a:cubicBezTo>
                    <a:pt x="7373" y="8027"/>
                    <a:pt x="7373" y="7586"/>
                    <a:pt x="7278" y="7208"/>
                  </a:cubicBezTo>
                  <a:lnTo>
                    <a:pt x="7278" y="7208"/>
                  </a:lnTo>
                  <a:cubicBezTo>
                    <a:pt x="7477" y="7236"/>
                    <a:pt x="7675" y="7252"/>
                    <a:pt x="7870" y="7252"/>
                  </a:cubicBezTo>
                  <a:cubicBezTo>
                    <a:pt x="8110" y="7252"/>
                    <a:pt x="8345" y="7228"/>
                    <a:pt x="8570" y="7176"/>
                  </a:cubicBezTo>
                  <a:cubicBezTo>
                    <a:pt x="8791" y="7113"/>
                    <a:pt x="8885" y="6924"/>
                    <a:pt x="8822" y="6735"/>
                  </a:cubicBezTo>
                  <a:cubicBezTo>
                    <a:pt x="8696" y="6294"/>
                    <a:pt x="8507" y="5947"/>
                    <a:pt x="8224" y="5601"/>
                  </a:cubicBezTo>
                  <a:cubicBezTo>
                    <a:pt x="8633" y="5475"/>
                    <a:pt x="9011" y="5223"/>
                    <a:pt x="9326" y="4908"/>
                  </a:cubicBezTo>
                  <a:cubicBezTo>
                    <a:pt x="9484" y="4750"/>
                    <a:pt x="9484" y="4561"/>
                    <a:pt x="9326" y="4404"/>
                  </a:cubicBezTo>
                  <a:cubicBezTo>
                    <a:pt x="9011" y="4089"/>
                    <a:pt x="8665" y="3868"/>
                    <a:pt x="8224" y="3742"/>
                  </a:cubicBezTo>
                  <a:cubicBezTo>
                    <a:pt x="8507" y="3427"/>
                    <a:pt x="8728" y="3018"/>
                    <a:pt x="8822" y="2608"/>
                  </a:cubicBezTo>
                  <a:cubicBezTo>
                    <a:pt x="8854" y="2387"/>
                    <a:pt x="8728" y="2198"/>
                    <a:pt x="8570" y="2167"/>
                  </a:cubicBezTo>
                  <a:cubicBezTo>
                    <a:pt x="8351" y="2099"/>
                    <a:pt x="8122" y="2068"/>
                    <a:pt x="7889" y="2068"/>
                  </a:cubicBezTo>
                  <a:cubicBezTo>
                    <a:pt x="7688" y="2068"/>
                    <a:pt x="7483" y="2092"/>
                    <a:pt x="7278" y="2135"/>
                  </a:cubicBezTo>
                  <a:cubicBezTo>
                    <a:pt x="7373" y="1694"/>
                    <a:pt x="7373" y="1253"/>
                    <a:pt x="7247" y="875"/>
                  </a:cubicBezTo>
                  <a:cubicBezTo>
                    <a:pt x="7223" y="705"/>
                    <a:pt x="7086" y="591"/>
                    <a:pt x="6938" y="591"/>
                  </a:cubicBezTo>
                  <a:cubicBezTo>
                    <a:pt x="6894" y="591"/>
                    <a:pt x="6849" y="602"/>
                    <a:pt x="6806" y="623"/>
                  </a:cubicBezTo>
                  <a:cubicBezTo>
                    <a:pt x="6365" y="749"/>
                    <a:pt x="6018" y="938"/>
                    <a:pt x="5672" y="1222"/>
                  </a:cubicBezTo>
                  <a:cubicBezTo>
                    <a:pt x="5546" y="812"/>
                    <a:pt x="5325" y="434"/>
                    <a:pt x="5010" y="119"/>
                  </a:cubicBezTo>
                  <a:cubicBezTo>
                    <a:pt x="4931" y="40"/>
                    <a:pt x="4837" y="1"/>
                    <a:pt x="474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33"/>
            <p:cNvSpPr/>
            <p:nvPr/>
          </p:nvSpPr>
          <p:spPr>
            <a:xfrm>
              <a:off x="-16018450" y="4253550"/>
              <a:ext cx="129200" cy="108700"/>
            </a:xfrm>
            <a:custGeom>
              <a:rect b="b" l="l" r="r" t="t"/>
              <a:pathLst>
                <a:path extrusionOk="0" h="4348" w="5168">
                  <a:moveTo>
                    <a:pt x="1009" y="0"/>
                  </a:moveTo>
                  <a:cubicBezTo>
                    <a:pt x="410" y="693"/>
                    <a:pt x="1" y="1607"/>
                    <a:pt x="1" y="2615"/>
                  </a:cubicBezTo>
                  <a:lnTo>
                    <a:pt x="1" y="4001"/>
                  </a:lnTo>
                  <a:lnTo>
                    <a:pt x="32" y="4001"/>
                  </a:lnTo>
                  <a:cubicBezTo>
                    <a:pt x="32" y="4190"/>
                    <a:pt x="190" y="4348"/>
                    <a:pt x="410" y="4348"/>
                  </a:cubicBezTo>
                  <a:lnTo>
                    <a:pt x="1796" y="4348"/>
                  </a:lnTo>
                  <a:cubicBezTo>
                    <a:pt x="3214" y="4348"/>
                    <a:pt x="4443" y="3560"/>
                    <a:pt x="5167" y="2426"/>
                  </a:cubicBezTo>
                  <a:cubicBezTo>
                    <a:pt x="4915" y="2237"/>
                    <a:pt x="4411" y="1733"/>
                    <a:pt x="4159" y="1355"/>
                  </a:cubicBezTo>
                  <a:cubicBezTo>
                    <a:pt x="3750" y="1576"/>
                    <a:pt x="3309" y="1670"/>
                    <a:pt x="2836" y="1796"/>
                  </a:cubicBezTo>
                  <a:cubicBezTo>
                    <a:pt x="2805" y="1801"/>
                    <a:pt x="2774" y="1804"/>
                    <a:pt x="2743" y="1804"/>
                  </a:cubicBezTo>
                  <a:cubicBezTo>
                    <a:pt x="2580" y="1804"/>
                    <a:pt x="2421" y="1734"/>
                    <a:pt x="2395" y="1576"/>
                  </a:cubicBezTo>
                  <a:cubicBezTo>
                    <a:pt x="2269" y="1040"/>
                    <a:pt x="2111" y="662"/>
                    <a:pt x="2080" y="189"/>
                  </a:cubicBezTo>
                  <a:cubicBezTo>
                    <a:pt x="1702" y="158"/>
                    <a:pt x="1418" y="63"/>
                    <a:pt x="100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33"/>
            <p:cNvSpPr/>
            <p:nvPr/>
          </p:nvSpPr>
          <p:spPr>
            <a:xfrm>
              <a:off x="-15876675" y="4254325"/>
              <a:ext cx="107925" cy="90600"/>
            </a:xfrm>
            <a:custGeom>
              <a:rect b="b" l="l" r="r" t="t"/>
              <a:pathLst>
                <a:path extrusionOk="0" h="3624" w="4317">
                  <a:moveTo>
                    <a:pt x="3750" y="1"/>
                  </a:moveTo>
                  <a:cubicBezTo>
                    <a:pt x="3466" y="64"/>
                    <a:pt x="3277" y="127"/>
                    <a:pt x="2993" y="127"/>
                  </a:cubicBezTo>
                  <a:cubicBezTo>
                    <a:pt x="2962" y="599"/>
                    <a:pt x="2836" y="977"/>
                    <a:pt x="2678" y="1482"/>
                  </a:cubicBezTo>
                  <a:cubicBezTo>
                    <a:pt x="2653" y="1657"/>
                    <a:pt x="2509" y="1753"/>
                    <a:pt x="2355" y="1753"/>
                  </a:cubicBezTo>
                  <a:cubicBezTo>
                    <a:pt x="2316" y="1753"/>
                    <a:pt x="2276" y="1746"/>
                    <a:pt x="2237" y="1734"/>
                  </a:cubicBezTo>
                  <a:cubicBezTo>
                    <a:pt x="1733" y="1608"/>
                    <a:pt x="1292" y="1482"/>
                    <a:pt x="914" y="1292"/>
                  </a:cubicBezTo>
                  <a:cubicBezTo>
                    <a:pt x="631" y="1702"/>
                    <a:pt x="347" y="1923"/>
                    <a:pt x="1" y="2269"/>
                  </a:cubicBezTo>
                  <a:cubicBezTo>
                    <a:pt x="599" y="3057"/>
                    <a:pt x="1481" y="3592"/>
                    <a:pt x="2552" y="3592"/>
                  </a:cubicBezTo>
                  <a:lnTo>
                    <a:pt x="3970" y="3592"/>
                  </a:lnTo>
                  <a:lnTo>
                    <a:pt x="3970" y="3624"/>
                  </a:lnTo>
                  <a:cubicBezTo>
                    <a:pt x="4159" y="3624"/>
                    <a:pt x="4317" y="3466"/>
                    <a:pt x="4317" y="3277"/>
                  </a:cubicBezTo>
                  <a:lnTo>
                    <a:pt x="4317" y="1860"/>
                  </a:lnTo>
                  <a:cubicBezTo>
                    <a:pt x="4317" y="1166"/>
                    <a:pt x="4096" y="536"/>
                    <a:pt x="375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pic>
        <p:nvPicPr>
          <p:cNvPr id="303" name="Google Shape;303;p34"/>
          <p:cNvPicPr preferRelativeResize="0"/>
          <p:nvPr/>
        </p:nvPicPr>
        <p:blipFill>
          <a:blip r:embed="rId3">
            <a:alphaModFix/>
          </a:blip>
          <a:stretch>
            <a:fillRect/>
          </a:stretch>
        </p:blipFill>
        <p:spPr>
          <a:xfrm>
            <a:off x="539025" y="1346813"/>
            <a:ext cx="2955726" cy="2955726"/>
          </a:xfrm>
          <a:prstGeom prst="rect">
            <a:avLst/>
          </a:prstGeom>
          <a:noFill/>
          <a:ln>
            <a:noFill/>
          </a:ln>
        </p:spPr>
      </p:pic>
      <p:pic>
        <p:nvPicPr>
          <p:cNvPr id="304" name="Google Shape;304;p34"/>
          <p:cNvPicPr preferRelativeResize="0"/>
          <p:nvPr/>
        </p:nvPicPr>
        <p:blipFill>
          <a:blip r:embed="rId4">
            <a:alphaModFix/>
          </a:blip>
          <a:stretch>
            <a:fillRect/>
          </a:stretch>
        </p:blipFill>
        <p:spPr>
          <a:xfrm rot="5399997">
            <a:off x="-634517" y="2871295"/>
            <a:ext cx="2239010" cy="1907545"/>
          </a:xfrm>
          <a:prstGeom prst="rect">
            <a:avLst/>
          </a:prstGeom>
          <a:noFill/>
          <a:ln>
            <a:noFill/>
          </a:ln>
        </p:spPr>
      </p:pic>
      <p:sp>
        <p:nvSpPr>
          <p:cNvPr id="305" name="Google Shape;305;p34"/>
          <p:cNvSpPr txBox="1"/>
          <p:nvPr>
            <p:ph type="title"/>
          </p:nvPr>
        </p:nvSpPr>
        <p:spPr>
          <a:xfrm>
            <a:off x="720000" y="445025"/>
            <a:ext cx="7704000" cy="572700"/>
          </a:xfrm>
          <a:prstGeom prst="rect">
            <a:avLst/>
          </a:prstGeom>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t>Three ideas</a:t>
            </a:r>
            <a:endParaRPr/>
          </a:p>
        </p:txBody>
      </p:sp>
      <p:sp>
        <p:nvSpPr>
          <p:cNvPr id="306" name="Google Shape;306;p34"/>
          <p:cNvSpPr txBox="1"/>
          <p:nvPr>
            <p:ph idx="1" type="subTitle"/>
          </p:nvPr>
        </p:nvSpPr>
        <p:spPr>
          <a:xfrm>
            <a:off x="3851400" y="1839825"/>
            <a:ext cx="42297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Mercury is the closest planet to the Sun and the smallest one in the Solar System</a:t>
            </a:r>
            <a:endParaRPr/>
          </a:p>
        </p:txBody>
      </p:sp>
      <p:sp>
        <p:nvSpPr>
          <p:cNvPr id="307" name="Google Shape;307;p34"/>
          <p:cNvSpPr txBox="1"/>
          <p:nvPr>
            <p:ph idx="2" type="subTitle"/>
          </p:nvPr>
        </p:nvSpPr>
        <p:spPr>
          <a:xfrm>
            <a:off x="3851400" y="2911297"/>
            <a:ext cx="42297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Despite being red, Mars is actually a cold place. It’s full of iron oxide dust</a:t>
            </a:r>
            <a:endParaRPr/>
          </a:p>
        </p:txBody>
      </p:sp>
      <p:sp>
        <p:nvSpPr>
          <p:cNvPr id="308" name="Google Shape;308;p34"/>
          <p:cNvSpPr txBox="1"/>
          <p:nvPr>
            <p:ph idx="3" type="subTitle"/>
          </p:nvPr>
        </p:nvSpPr>
        <p:spPr>
          <a:xfrm>
            <a:off x="3851400" y="3983675"/>
            <a:ext cx="42297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Venus has a beautiful name and is the second planet from the Sun</a:t>
            </a:r>
            <a:endParaRPr/>
          </a:p>
        </p:txBody>
      </p:sp>
      <p:sp>
        <p:nvSpPr>
          <p:cNvPr id="309" name="Google Shape;309;p34"/>
          <p:cNvSpPr txBox="1"/>
          <p:nvPr>
            <p:ph idx="4" type="subTitle"/>
          </p:nvPr>
        </p:nvSpPr>
        <p:spPr>
          <a:xfrm>
            <a:off x="3851400" y="1480875"/>
            <a:ext cx="4229700" cy="447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Mercury</a:t>
            </a:r>
            <a:endParaRPr/>
          </a:p>
        </p:txBody>
      </p:sp>
      <p:sp>
        <p:nvSpPr>
          <p:cNvPr id="310" name="Google Shape;310;p34"/>
          <p:cNvSpPr txBox="1"/>
          <p:nvPr>
            <p:ph idx="5" type="subTitle"/>
          </p:nvPr>
        </p:nvSpPr>
        <p:spPr>
          <a:xfrm>
            <a:off x="3851400" y="3624725"/>
            <a:ext cx="4229700" cy="447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Venus</a:t>
            </a:r>
            <a:endParaRPr/>
          </a:p>
        </p:txBody>
      </p:sp>
      <p:sp>
        <p:nvSpPr>
          <p:cNvPr id="311" name="Google Shape;311;p34"/>
          <p:cNvSpPr txBox="1"/>
          <p:nvPr>
            <p:ph idx="6" type="subTitle"/>
          </p:nvPr>
        </p:nvSpPr>
        <p:spPr>
          <a:xfrm>
            <a:off x="3851400" y="2553262"/>
            <a:ext cx="4229700" cy="447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Mars</a:t>
            </a:r>
            <a:endParaRPr/>
          </a:p>
        </p:txBody>
      </p:sp>
      <p:pic>
        <p:nvPicPr>
          <p:cNvPr id="312" name="Google Shape;312;p34"/>
          <p:cNvPicPr preferRelativeResize="0"/>
          <p:nvPr/>
        </p:nvPicPr>
        <p:blipFill>
          <a:blip r:embed="rId5">
            <a:alphaModFix/>
          </a:blip>
          <a:stretch>
            <a:fillRect/>
          </a:stretch>
        </p:blipFill>
        <p:spPr>
          <a:xfrm>
            <a:off x="0" y="1194600"/>
            <a:ext cx="969975" cy="2615425"/>
          </a:xfrm>
          <a:prstGeom prst="rect">
            <a:avLst/>
          </a:prstGeom>
          <a:noFill/>
          <a:ln>
            <a:noFill/>
          </a:ln>
        </p:spPr>
      </p:pic>
      <p:pic>
        <p:nvPicPr>
          <p:cNvPr id="313" name="Google Shape;313;p34"/>
          <p:cNvPicPr preferRelativeResize="0"/>
          <p:nvPr/>
        </p:nvPicPr>
        <p:blipFill>
          <a:blip r:embed="rId6">
            <a:alphaModFix/>
          </a:blip>
          <a:stretch>
            <a:fillRect/>
          </a:stretch>
        </p:blipFill>
        <p:spPr>
          <a:xfrm>
            <a:off x="-1012900" y="219150"/>
            <a:ext cx="1982876" cy="18572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35"/>
          <p:cNvSpPr txBox="1"/>
          <p:nvPr>
            <p:ph idx="3" type="subTitle"/>
          </p:nvPr>
        </p:nvSpPr>
        <p:spPr>
          <a:xfrm>
            <a:off x="709100" y="4024675"/>
            <a:ext cx="2568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Jupiter is the biggest planet in the Solar System</a:t>
            </a:r>
            <a:endParaRPr/>
          </a:p>
        </p:txBody>
      </p:sp>
      <p:sp>
        <p:nvSpPr>
          <p:cNvPr id="319" name="Google Shape;319;p3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Six different ideas</a:t>
            </a:r>
            <a:endParaRPr/>
          </a:p>
        </p:txBody>
      </p:sp>
      <p:sp>
        <p:nvSpPr>
          <p:cNvPr id="320" name="Google Shape;320;p35"/>
          <p:cNvSpPr txBox="1"/>
          <p:nvPr>
            <p:ph idx="1" type="subTitle"/>
          </p:nvPr>
        </p:nvSpPr>
        <p:spPr>
          <a:xfrm>
            <a:off x="709100" y="2286475"/>
            <a:ext cx="2568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Mercury is the smallest planet in the Solar System</a:t>
            </a:r>
            <a:endParaRPr/>
          </a:p>
        </p:txBody>
      </p:sp>
      <p:sp>
        <p:nvSpPr>
          <p:cNvPr id="321" name="Google Shape;321;p35"/>
          <p:cNvSpPr txBox="1"/>
          <p:nvPr>
            <p:ph idx="2" type="subTitle"/>
          </p:nvPr>
        </p:nvSpPr>
        <p:spPr>
          <a:xfrm>
            <a:off x="3277095" y="2286475"/>
            <a:ext cx="2568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Venus is the second planet from the Sun</a:t>
            </a:r>
            <a:endParaRPr/>
          </a:p>
        </p:txBody>
      </p:sp>
      <p:sp>
        <p:nvSpPr>
          <p:cNvPr id="322" name="Google Shape;322;p35"/>
          <p:cNvSpPr txBox="1"/>
          <p:nvPr>
            <p:ph idx="4" type="subTitle"/>
          </p:nvPr>
        </p:nvSpPr>
        <p:spPr>
          <a:xfrm>
            <a:off x="3277095" y="4024675"/>
            <a:ext cx="2568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Saturn is composed of hydrogen and helium</a:t>
            </a:r>
            <a:endParaRPr/>
          </a:p>
        </p:txBody>
      </p:sp>
      <p:sp>
        <p:nvSpPr>
          <p:cNvPr id="323" name="Google Shape;323;p35"/>
          <p:cNvSpPr txBox="1"/>
          <p:nvPr>
            <p:ph idx="5" type="subTitle"/>
          </p:nvPr>
        </p:nvSpPr>
        <p:spPr>
          <a:xfrm>
            <a:off x="5845097" y="2286475"/>
            <a:ext cx="2568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Despite being red, Mars is actually a cold place</a:t>
            </a:r>
            <a:endParaRPr/>
          </a:p>
        </p:txBody>
      </p:sp>
      <p:sp>
        <p:nvSpPr>
          <p:cNvPr id="324" name="Google Shape;324;p35"/>
          <p:cNvSpPr txBox="1"/>
          <p:nvPr>
            <p:ph idx="6" type="subTitle"/>
          </p:nvPr>
        </p:nvSpPr>
        <p:spPr>
          <a:xfrm>
            <a:off x="5845097" y="4024675"/>
            <a:ext cx="2568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Neptune is the farthest planet from the Sun</a:t>
            </a:r>
            <a:endParaRPr/>
          </a:p>
        </p:txBody>
      </p:sp>
      <p:sp>
        <p:nvSpPr>
          <p:cNvPr id="325" name="Google Shape;325;p35"/>
          <p:cNvSpPr txBox="1"/>
          <p:nvPr>
            <p:ph idx="7" type="subTitle"/>
          </p:nvPr>
        </p:nvSpPr>
        <p:spPr>
          <a:xfrm>
            <a:off x="709100" y="1877825"/>
            <a:ext cx="2568000" cy="484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Mercury</a:t>
            </a:r>
            <a:endParaRPr/>
          </a:p>
        </p:txBody>
      </p:sp>
      <p:sp>
        <p:nvSpPr>
          <p:cNvPr id="326" name="Google Shape;326;p35"/>
          <p:cNvSpPr txBox="1"/>
          <p:nvPr>
            <p:ph idx="8" type="subTitle"/>
          </p:nvPr>
        </p:nvSpPr>
        <p:spPr>
          <a:xfrm>
            <a:off x="3277096" y="1877825"/>
            <a:ext cx="2568000" cy="484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Venus</a:t>
            </a:r>
            <a:endParaRPr/>
          </a:p>
        </p:txBody>
      </p:sp>
      <p:sp>
        <p:nvSpPr>
          <p:cNvPr id="327" name="Google Shape;327;p35"/>
          <p:cNvSpPr txBox="1"/>
          <p:nvPr>
            <p:ph idx="9" type="subTitle"/>
          </p:nvPr>
        </p:nvSpPr>
        <p:spPr>
          <a:xfrm>
            <a:off x="5845099" y="1877825"/>
            <a:ext cx="2568000" cy="484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Mars</a:t>
            </a:r>
            <a:endParaRPr/>
          </a:p>
        </p:txBody>
      </p:sp>
      <p:sp>
        <p:nvSpPr>
          <p:cNvPr id="328" name="Google Shape;328;p35"/>
          <p:cNvSpPr txBox="1"/>
          <p:nvPr>
            <p:ph idx="13" type="subTitle"/>
          </p:nvPr>
        </p:nvSpPr>
        <p:spPr>
          <a:xfrm>
            <a:off x="709100" y="3616075"/>
            <a:ext cx="2568000" cy="484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Jupiter</a:t>
            </a:r>
            <a:endParaRPr/>
          </a:p>
        </p:txBody>
      </p:sp>
      <p:sp>
        <p:nvSpPr>
          <p:cNvPr id="329" name="Google Shape;329;p35"/>
          <p:cNvSpPr txBox="1"/>
          <p:nvPr>
            <p:ph idx="14" type="subTitle"/>
          </p:nvPr>
        </p:nvSpPr>
        <p:spPr>
          <a:xfrm>
            <a:off x="3277101" y="3616075"/>
            <a:ext cx="2568000" cy="484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Saturn</a:t>
            </a:r>
            <a:endParaRPr/>
          </a:p>
        </p:txBody>
      </p:sp>
      <p:sp>
        <p:nvSpPr>
          <p:cNvPr id="330" name="Google Shape;330;p35"/>
          <p:cNvSpPr txBox="1"/>
          <p:nvPr>
            <p:ph idx="15" type="subTitle"/>
          </p:nvPr>
        </p:nvSpPr>
        <p:spPr>
          <a:xfrm>
            <a:off x="5845100" y="3616075"/>
            <a:ext cx="2568000" cy="484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Neptune</a:t>
            </a:r>
            <a:endParaRPr/>
          </a:p>
        </p:txBody>
      </p:sp>
      <p:grpSp>
        <p:nvGrpSpPr>
          <p:cNvPr id="331" name="Google Shape;331;p35"/>
          <p:cNvGrpSpPr/>
          <p:nvPr/>
        </p:nvGrpSpPr>
        <p:grpSpPr>
          <a:xfrm>
            <a:off x="1865448" y="1432075"/>
            <a:ext cx="255313" cy="290492"/>
            <a:chOff x="1529350" y="258825"/>
            <a:chExt cx="423475" cy="481825"/>
          </a:xfrm>
        </p:grpSpPr>
        <p:sp>
          <p:nvSpPr>
            <p:cNvPr id="332" name="Google Shape;332;p35"/>
            <p:cNvSpPr/>
            <p:nvPr/>
          </p:nvSpPr>
          <p:spPr>
            <a:xfrm>
              <a:off x="1585800" y="258825"/>
              <a:ext cx="310650" cy="430550"/>
            </a:xfrm>
            <a:custGeom>
              <a:rect b="b" l="l" r="r" t="t"/>
              <a:pathLst>
                <a:path extrusionOk="0" h="17222" w="12426">
                  <a:moveTo>
                    <a:pt x="6213" y="3388"/>
                  </a:moveTo>
                  <a:cubicBezTo>
                    <a:pt x="7354" y="3388"/>
                    <a:pt x="8384" y="4074"/>
                    <a:pt x="8821" y="5131"/>
                  </a:cubicBezTo>
                  <a:cubicBezTo>
                    <a:pt x="9257" y="6185"/>
                    <a:pt x="9016" y="7399"/>
                    <a:pt x="8206" y="8206"/>
                  </a:cubicBezTo>
                  <a:cubicBezTo>
                    <a:pt x="7666" y="8748"/>
                    <a:pt x="6945" y="9035"/>
                    <a:pt x="6210" y="9035"/>
                  </a:cubicBezTo>
                  <a:cubicBezTo>
                    <a:pt x="5847" y="9035"/>
                    <a:pt x="5481" y="8965"/>
                    <a:pt x="5132" y="8820"/>
                  </a:cubicBezTo>
                  <a:cubicBezTo>
                    <a:pt x="4075" y="8383"/>
                    <a:pt x="3388" y="7354"/>
                    <a:pt x="3388" y="6212"/>
                  </a:cubicBezTo>
                  <a:cubicBezTo>
                    <a:pt x="3391" y="4652"/>
                    <a:pt x="4653" y="3391"/>
                    <a:pt x="6213" y="3388"/>
                  </a:cubicBezTo>
                  <a:close/>
                  <a:moveTo>
                    <a:pt x="6213" y="0"/>
                  </a:moveTo>
                  <a:cubicBezTo>
                    <a:pt x="2825" y="0"/>
                    <a:pt x="1" y="2728"/>
                    <a:pt x="1" y="6212"/>
                  </a:cubicBezTo>
                  <a:cubicBezTo>
                    <a:pt x="1" y="7537"/>
                    <a:pt x="398" y="8718"/>
                    <a:pt x="1163" y="9826"/>
                  </a:cubicBezTo>
                  <a:lnTo>
                    <a:pt x="5737" y="16959"/>
                  </a:lnTo>
                  <a:cubicBezTo>
                    <a:pt x="5847" y="17134"/>
                    <a:pt x="6029" y="17221"/>
                    <a:pt x="6211" y="17221"/>
                  </a:cubicBezTo>
                  <a:cubicBezTo>
                    <a:pt x="6394" y="17221"/>
                    <a:pt x="6576" y="17134"/>
                    <a:pt x="6686" y="16959"/>
                  </a:cubicBezTo>
                  <a:lnTo>
                    <a:pt x="11278" y="9802"/>
                  </a:lnTo>
                  <a:cubicBezTo>
                    <a:pt x="12025" y="8751"/>
                    <a:pt x="12425" y="7498"/>
                    <a:pt x="12422" y="6212"/>
                  </a:cubicBezTo>
                  <a:cubicBezTo>
                    <a:pt x="12422" y="2786"/>
                    <a:pt x="9637" y="0"/>
                    <a:pt x="621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333" name="Google Shape;333;p35"/>
            <p:cNvSpPr/>
            <p:nvPr/>
          </p:nvSpPr>
          <p:spPr>
            <a:xfrm>
              <a:off x="1529350" y="583200"/>
              <a:ext cx="423475" cy="157450"/>
            </a:xfrm>
            <a:custGeom>
              <a:rect b="b" l="l" r="r" t="t"/>
              <a:pathLst>
                <a:path extrusionOk="0" h="6298" w="16939">
                  <a:moveTo>
                    <a:pt x="4050" y="1"/>
                  </a:moveTo>
                  <a:cubicBezTo>
                    <a:pt x="1545" y="582"/>
                    <a:pt x="0" y="1642"/>
                    <a:pt x="0" y="2909"/>
                  </a:cubicBezTo>
                  <a:cubicBezTo>
                    <a:pt x="0" y="5111"/>
                    <a:pt x="4364" y="6297"/>
                    <a:pt x="8471" y="6297"/>
                  </a:cubicBezTo>
                  <a:cubicBezTo>
                    <a:pt x="12575" y="6297"/>
                    <a:pt x="16938" y="5111"/>
                    <a:pt x="16938" y="2909"/>
                  </a:cubicBezTo>
                  <a:cubicBezTo>
                    <a:pt x="16938" y="1642"/>
                    <a:pt x="15391" y="579"/>
                    <a:pt x="12882" y="1"/>
                  </a:cubicBezTo>
                  <a:lnTo>
                    <a:pt x="10040" y="4445"/>
                  </a:lnTo>
                  <a:cubicBezTo>
                    <a:pt x="9673" y="5018"/>
                    <a:pt x="9071" y="5305"/>
                    <a:pt x="8469" y="5305"/>
                  </a:cubicBezTo>
                  <a:cubicBezTo>
                    <a:pt x="7867" y="5305"/>
                    <a:pt x="7265" y="5018"/>
                    <a:pt x="6899" y="4445"/>
                  </a:cubicBezTo>
                  <a:lnTo>
                    <a:pt x="405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334" name="Google Shape;334;p35"/>
          <p:cNvGrpSpPr/>
          <p:nvPr/>
        </p:nvGrpSpPr>
        <p:grpSpPr>
          <a:xfrm>
            <a:off x="4415616" y="1430071"/>
            <a:ext cx="290961" cy="289384"/>
            <a:chOff x="1535000" y="3223325"/>
            <a:chExt cx="484450" cy="481825"/>
          </a:xfrm>
        </p:grpSpPr>
        <p:sp>
          <p:nvSpPr>
            <p:cNvPr id="335" name="Google Shape;335;p35"/>
            <p:cNvSpPr/>
            <p:nvPr/>
          </p:nvSpPr>
          <p:spPr>
            <a:xfrm>
              <a:off x="1760150" y="3308225"/>
              <a:ext cx="143825" cy="140600"/>
            </a:xfrm>
            <a:custGeom>
              <a:rect b="b" l="l" r="r" t="t"/>
              <a:pathLst>
                <a:path extrusionOk="0" h="5624" w="5753">
                  <a:moveTo>
                    <a:pt x="2928" y="0"/>
                  </a:moveTo>
                  <a:cubicBezTo>
                    <a:pt x="2723" y="0"/>
                    <a:pt x="2518" y="96"/>
                    <a:pt x="2422" y="287"/>
                  </a:cubicBezTo>
                  <a:lnTo>
                    <a:pt x="1756" y="1627"/>
                  </a:lnTo>
                  <a:lnTo>
                    <a:pt x="416" y="2295"/>
                  </a:lnTo>
                  <a:cubicBezTo>
                    <a:pt x="1" y="2503"/>
                    <a:pt x="1" y="3096"/>
                    <a:pt x="416" y="3304"/>
                  </a:cubicBezTo>
                  <a:lnTo>
                    <a:pt x="1756" y="3973"/>
                  </a:lnTo>
                  <a:lnTo>
                    <a:pt x="2422" y="5310"/>
                  </a:lnTo>
                  <a:cubicBezTo>
                    <a:pt x="2526" y="5519"/>
                    <a:pt x="2727" y="5624"/>
                    <a:pt x="2928" y="5624"/>
                  </a:cubicBezTo>
                  <a:cubicBezTo>
                    <a:pt x="3129" y="5624"/>
                    <a:pt x="3330" y="5519"/>
                    <a:pt x="3434" y="5310"/>
                  </a:cubicBezTo>
                  <a:lnTo>
                    <a:pt x="4102" y="3973"/>
                  </a:lnTo>
                  <a:lnTo>
                    <a:pt x="5439" y="3304"/>
                  </a:lnTo>
                  <a:cubicBezTo>
                    <a:pt x="5629" y="3208"/>
                    <a:pt x="5752" y="3012"/>
                    <a:pt x="5752" y="2798"/>
                  </a:cubicBezTo>
                  <a:cubicBezTo>
                    <a:pt x="5752" y="2585"/>
                    <a:pt x="5632" y="2389"/>
                    <a:pt x="5439" y="2295"/>
                  </a:cubicBezTo>
                  <a:lnTo>
                    <a:pt x="4102" y="1627"/>
                  </a:lnTo>
                  <a:lnTo>
                    <a:pt x="3434" y="287"/>
                  </a:lnTo>
                  <a:cubicBezTo>
                    <a:pt x="3337" y="96"/>
                    <a:pt x="3132" y="0"/>
                    <a:pt x="292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336" name="Google Shape;336;p35"/>
            <p:cNvSpPr/>
            <p:nvPr/>
          </p:nvSpPr>
          <p:spPr>
            <a:xfrm>
              <a:off x="1873075" y="3421150"/>
              <a:ext cx="146375" cy="140600"/>
            </a:xfrm>
            <a:custGeom>
              <a:rect b="b" l="l" r="r" t="t"/>
              <a:pathLst>
                <a:path extrusionOk="0" h="5624" w="5855">
                  <a:moveTo>
                    <a:pt x="2928" y="0"/>
                  </a:moveTo>
                  <a:cubicBezTo>
                    <a:pt x="2723" y="0"/>
                    <a:pt x="2518" y="96"/>
                    <a:pt x="2422" y="287"/>
                  </a:cubicBezTo>
                  <a:lnTo>
                    <a:pt x="1756" y="1627"/>
                  </a:lnTo>
                  <a:lnTo>
                    <a:pt x="416" y="2295"/>
                  </a:lnTo>
                  <a:cubicBezTo>
                    <a:pt x="1" y="2503"/>
                    <a:pt x="1" y="3096"/>
                    <a:pt x="416" y="3304"/>
                  </a:cubicBezTo>
                  <a:lnTo>
                    <a:pt x="1756" y="3973"/>
                  </a:lnTo>
                  <a:lnTo>
                    <a:pt x="2422" y="5310"/>
                  </a:lnTo>
                  <a:cubicBezTo>
                    <a:pt x="2526" y="5519"/>
                    <a:pt x="2727" y="5624"/>
                    <a:pt x="2928" y="5624"/>
                  </a:cubicBezTo>
                  <a:cubicBezTo>
                    <a:pt x="3129" y="5624"/>
                    <a:pt x="3330" y="5519"/>
                    <a:pt x="3433" y="5310"/>
                  </a:cubicBezTo>
                  <a:lnTo>
                    <a:pt x="4102" y="3973"/>
                  </a:lnTo>
                  <a:lnTo>
                    <a:pt x="5439" y="3304"/>
                  </a:lnTo>
                  <a:cubicBezTo>
                    <a:pt x="5854" y="3096"/>
                    <a:pt x="5854" y="2503"/>
                    <a:pt x="5439" y="2295"/>
                  </a:cubicBezTo>
                  <a:lnTo>
                    <a:pt x="4102" y="1627"/>
                  </a:lnTo>
                  <a:lnTo>
                    <a:pt x="3433" y="287"/>
                  </a:lnTo>
                  <a:cubicBezTo>
                    <a:pt x="3337" y="96"/>
                    <a:pt x="3132" y="0"/>
                    <a:pt x="292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337" name="Google Shape;337;p35"/>
            <p:cNvSpPr/>
            <p:nvPr/>
          </p:nvSpPr>
          <p:spPr>
            <a:xfrm>
              <a:off x="1535000" y="3223325"/>
              <a:ext cx="406450" cy="481825"/>
            </a:xfrm>
            <a:custGeom>
              <a:rect b="b" l="l" r="r" t="t"/>
              <a:pathLst>
                <a:path extrusionOk="0" h="19273" w="16258">
                  <a:moveTo>
                    <a:pt x="9660" y="0"/>
                  </a:moveTo>
                  <a:cubicBezTo>
                    <a:pt x="4399" y="0"/>
                    <a:pt x="0" y="4351"/>
                    <a:pt x="0" y="9636"/>
                  </a:cubicBezTo>
                  <a:cubicBezTo>
                    <a:pt x="0" y="14927"/>
                    <a:pt x="4381" y="19272"/>
                    <a:pt x="9675" y="19272"/>
                  </a:cubicBezTo>
                  <a:cubicBezTo>
                    <a:pt x="12012" y="19269"/>
                    <a:pt x="14270" y="18411"/>
                    <a:pt x="16023" y="16860"/>
                  </a:cubicBezTo>
                  <a:cubicBezTo>
                    <a:pt x="16195" y="16707"/>
                    <a:pt x="16258" y="16463"/>
                    <a:pt x="16176" y="16243"/>
                  </a:cubicBezTo>
                  <a:cubicBezTo>
                    <a:pt x="16098" y="16026"/>
                    <a:pt x="15893" y="15879"/>
                    <a:pt x="15662" y="15872"/>
                  </a:cubicBezTo>
                  <a:cubicBezTo>
                    <a:pt x="11352" y="15752"/>
                    <a:pt x="7980" y="12250"/>
                    <a:pt x="7980" y="7941"/>
                  </a:cubicBezTo>
                  <a:cubicBezTo>
                    <a:pt x="7974" y="5207"/>
                    <a:pt x="9380" y="2662"/>
                    <a:pt x="11696" y="1211"/>
                  </a:cubicBezTo>
                  <a:cubicBezTo>
                    <a:pt x="12129" y="937"/>
                    <a:pt x="12006" y="274"/>
                    <a:pt x="11503" y="178"/>
                  </a:cubicBezTo>
                  <a:cubicBezTo>
                    <a:pt x="10881" y="58"/>
                    <a:pt x="10265" y="0"/>
                    <a:pt x="966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338" name="Google Shape;338;p35"/>
          <p:cNvGrpSpPr/>
          <p:nvPr/>
        </p:nvGrpSpPr>
        <p:grpSpPr>
          <a:xfrm>
            <a:off x="4444330" y="3199042"/>
            <a:ext cx="255345" cy="286800"/>
            <a:chOff x="6264300" y="3809300"/>
            <a:chExt cx="423950" cy="476175"/>
          </a:xfrm>
        </p:grpSpPr>
        <p:sp>
          <p:nvSpPr>
            <p:cNvPr id="339" name="Google Shape;339;p35"/>
            <p:cNvSpPr/>
            <p:nvPr/>
          </p:nvSpPr>
          <p:spPr>
            <a:xfrm>
              <a:off x="6346200" y="4002825"/>
              <a:ext cx="66950" cy="63225"/>
            </a:xfrm>
            <a:custGeom>
              <a:rect b="b" l="l" r="r" t="t"/>
              <a:pathLst>
                <a:path extrusionOk="0" h="2529" w="2678">
                  <a:moveTo>
                    <a:pt x="1365" y="1"/>
                  </a:moveTo>
                  <a:cubicBezTo>
                    <a:pt x="1058" y="1"/>
                    <a:pt x="751" y="118"/>
                    <a:pt x="516" y="351"/>
                  </a:cubicBezTo>
                  <a:cubicBezTo>
                    <a:pt x="272" y="598"/>
                    <a:pt x="88" y="992"/>
                    <a:pt x="46" y="1381"/>
                  </a:cubicBezTo>
                  <a:cubicBezTo>
                    <a:pt x="1" y="1757"/>
                    <a:pt x="88" y="2085"/>
                    <a:pt x="281" y="2281"/>
                  </a:cubicBezTo>
                  <a:cubicBezTo>
                    <a:pt x="454" y="2453"/>
                    <a:pt x="709" y="2528"/>
                    <a:pt x="985" y="2528"/>
                  </a:cubicBezTo>
                  <a:cubicBezTo>
                    <a:pt x="1425" y="2528"/>
                    <a:pt x="1917" y="2337"/>
                    <a:pt x="2211" y="2043"/>
                  </a:cubicBezTo>
                  <a:cubicBezTo>
                    <a:pt x="2678" y="1577"/>
                    <a:pt x="2678" y="818"/>
                    <a:pt x="2211" y="351"/>
                  </a:cubicBezTo>
                  <a:cubicBezTo>
                    <a:pt x="1978" y="118"/>
                    <a:pt x="1671" y="1"/>
                    <a:pt x="136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340" name="Google Shape;340;p35"/>
            <p:cNvSpPr/>
            <p:nvPr/>
          </p:nvSpPr>
          <p:spPr>
            <a:xfrm>
              <a:off x="6539375" y="4002825"/>
              <a:ext cx="66950" cy="63200"/>
            </a:xfrm>
            <a:custGeom>
              <a:rect b="b" l="l" r="r" t="t"/>
              <a:pathLst>
                <a:path extrusionOk="0" h="2528" w="2678">
                  <a:moveTo>
                    <a:pt x="1314" y="1"/>
                  </a:moveTo>
                  <a:cubicBezTo>
                    <a:pt x="1007" y="1"/>
                    <a:pt x="701" y="118"/>
                    <a:pt x="468" y="351"/>
                  </a:cubicBezTo>
                  <a:cubicBezTo>
                    <a:pt x="1" y="818"/>
                    <a:pt x="1" y="1577"/>
                    <a:pt x="468" y="2043"/>
                  </a:cubicBezTo>
                  <a:cubicBezTo>
                    <a:pt x="761" y="2337"/>
                    <a:pt x="1252" y="2528"/>
                    <a:pt x="1691" y="2528"/>
                  </a:cubicBezTo>
                  <a:cubicBezTo>
                    <a:pt x="1968" y="2528"/>
                    <a:pt x="2224" y="2452"/>
                    <a:pt x="2398" y="2278"/>
                  </a:cubicBezTo>
                  <a:cubicBezTo>
                    <a:pt x="2591" y="2085"/>
                    <a:pt x="2678" y="1757"/>
                    <a:pt x="2633" y="1381"/>
                  </a:cubicBezTo>
                  <a:cubicBezTo>
                    <a:pt x="2588" y="992"/>
                    <a:pt x="2407" y="598"/>
                    <a:pt x="2160" y="351"/>
                  </a:cubicBezTo>
                  <a:cubicBezTo>
                    <a:pt x="1927" y="118"/>
                    <a:pt x="1620" y="1"/>
                    <a:pt x="131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341" name="Google Shape;341;p35"/>
            <p:cNvSpPr/>
            <p:nvPr/>
          </p:nvSpPr>
          <p:spPr>
            <a:xfrm>
              <a:off x="6264300" y="3809300"/>
              <a:ext cx="423950" cy="476175"/>
            </a:xfrm>
            <a:custGeom>
              <a:rect b="b" l="l" r="r" t="t"/>
              <a:pathLst>
                <a:path extrusionOk="0" h="19047" w="16958">
                  <a:moveTo>
                    <a:pt x="4662" y="6571"/>
                  </a:moveTo>
                  <a:cubicBezTo>
                    <a:pt x="5263" y="6571"/>
                    <a:pt x="5864" y="6799"/>
                    <a:pt x="6324" y="7258"/>
                  </a:cubicBezTo>
                  <a:cubicBezTo>
                    <a:pt x="7249" y="8182"/>
                    <a:pt x="7240" y="9685"/>
                    <a:pt x="6303" y="10600"/>
                  </a:cubicBezTo>
                  <a:lnTo>
                    <a:pt x="6300" y="10600"/>
                  </a:lnTo>
                  <a:cubicBezTo>
                    <a:pt x="5791" y="11109"/>
                    <a:pt x="5014" y="11422"/>
                    <a:pt x="4268" y="11422"/>
                  </a:cubicBezTo>
                  <a:cubicBezTo>
                    <a:pt x="3705" y="11422"/>
                    <a:pt x="3154" y="11245"/>
                    <a:pt x="2744" y="10835"/>
                  </a:cubicBezTo>
                  <a:cubicBezTo>
                    <a:pt x="2301" y="10393"/>
                    <a:pt x="2094" y="9718"/>
                    <a:pt x="2181" y="8992"/>
                  </a:cubicBezTo>
                  <a:cubicBezTo>
                    <a:pt x="2256" y="8336"/>
                    <a:pt x="2548" y="7713"/>
                    <a:pt x="2982" y="7279"/>
                  </a:cubicBezTo>
                  <a:cubicBezTo>
                    <a:pt x="3442" y="6807"/>
                    <a:pt x="4052" y="6571"/>
                    <a:pt x="4662" y="6571"/>
                  </a:cubicBezTo>
                  <a:close/>
                  <a:moveTo>
                    <a:pt x="12317" y="6589"/>
                  </a:moveTo>
                  <a:cubicBezTo>
                    <a:pt x="12918" y="6589"/>
                    <a:pt x="13520" y="6818"/>
                    <a:pt x="13979" y="7276"/>
                  </a:cubicBezTo>
                  <a:cubicBezTo>
                    <a:pt x="14873" y="8173"/>
                    <a:pt x="15165" y="9884"/>
                    <a:pt x="14214" y="10835"/>
                  </a:cubicBezTo>
                  <a:cubicBezTo>
                    <a:pt x="13804" y="11245"/>
                    <a:pt x="13256" y="11422"/>
                    <a:pt x="12690" y="11422"/>
                  </a:cubicBezTo>
                  <a:cubicBezTo>
                    <a:pt x="11943" y="11422"/>
                    <a:pt x="11166" y="11109"/>
                    <a:pt x="10658" y="10600"/>
                  </a:cubicBezTo>
                  <a:cubicBezTo>
                    <a:pt x="9739" y="9682"/>
                    <a:pt x="9739" y="8194"/>
                    <a:pt x="10658" y="7276"/>
                  </a:cubicBezTo>
                  <a:cubicBezTo>
                    <a:pt x="11115" y="6818"/>
                    <a:pt x="11716" y="6589"/>
                    <a:pt x="12317" y="6589"/>
                  </a:cubicBezTo>
                  <a:close/>
                  <a:moveTo>
                    <a:pt x="8479" y="10841"/>
                  </a:moveTo>
                  <a:cubicBezTo>
                    <a:pt x="8669" y="10841"/>
                    <a:pt x="8858" y="10933"/>
                    <a:pt x="8971" y="11118"/>
                  </a:cubicBezTo>
                  <a:lnTo>
                    <a:pt x="10266" y="13238"/>
                  </a:lnTo>
                  <a:cubicBezTo>
                    <a:pt x="10435" y="13509"/>
                    <a:pt x="10347" y="13865"/>
                    <a:pt x="10076" y="14030"/>
                  </a:cubicBezTo>
                  <a:lnTo>
                    <a:pt x="10073" y="14030"/>
                  </a:lnTo>
                  <a:cubicBezTo>
                    <a:pt x="9980" y="14087"/>
                    <a:pt x="9877" y="14114"/>
                    <a:pt x="9775" y="14114"/>
                  </a:cubicBezTo>
                  <a:cubicBezTo>
                    <a:pt x="9582" y="14114"/>
                    <a:pt x="9393" y="14016"/>
                    <a:pt x="9284" y="13840"/>
                  </a:cubicBezTo>
                  <a:lnTo>
                    <a:pt x="8480" y="12522"/>
                  </a:lnTo>
                  <a:lnTo>
                    <a:pt x="7673" y="13840"/>
                  </a:lnTo>
                  <a:cubicBezTo>
                    <a:pt x="7565" y="14018"/>
                    <a:pt x="7376" y="14115"/>
                    <a:pt x="7182" y="14115"/>
                  </a:cubicBezTo>
                  <a:cubicBezTo>
                    <a:pt x="7079" y="14115"/>
                    <a:pt x="6975" y="14088"/>
                    <a:pt x="6881" y="14030"/>
                  </a:cubicBezTo>
                  <a:cubicBezTo>
                    <a:pt x="6610" y="13862"/>
                    <a:pt x="6526" y="13509"/>
                    <a:pt x="6692" y="13238"/>
                  </a:cubicBezTo>
                  <a:lnTo>
                    <a:pt x="7987" y="11118"/>
                  </a:lnTo>
                  <a:cubicBezTo>
                    <a:pt x="8100" y="10933"/>
                    <a:pt x="8289" y="10841"/>
                    <a:pt x="8479" y="10841"/>
                  </a:cubicBezTo>
                  <a:close/>
                  <a:moveTo>
                    <a:pt x="8474" y="1"/>
                  </a:moveTo>
                  <a:cubicBezTo>
                    <a:pt x="3801" y="1"/>
                    <a:pt x="1" y="3840"/>
                    <a:pt x="1" y="8553"/>
                  </a:cubicBezTo>
                  <a:lnTo>
                    <a:pt x="1" y="11856"/>
                  </a:lnTo>
                  <a:cubicBezTo>
                    <a:pt x="1" y="12883"/>
                    <a:pt x="449" y="13862"/>
                    <a:pt x="1229" y="14530"/>
                  </a:cubicBezTo>
                  <a:lnTo>
                    <a:pt x="2934" y="16000"/>
                  </a:lnTo>
                  <a:lnTo>
                    <a:pt x="2934" y="18472"/>
                  </a:lnTo>
                  <a:cubicBezTo>
                    <a:pt x="2934" y="18788"/>
                    <a:pt x="3193" y="19047"/>
                    <a:pt x="3512" y="19047"/>
                  </a:cubicBezTo>
                  <a:lnTo>
                    <a:pt x="5183" y="19047"/>
                  </a:lnTo>
                  <a:lnTo>
                    <a:pt x="5183" y="16536"/>
                  </a:lnTo>
                  <a:cubicBezTo>
                    <a:pt x="5192" y="16222"/>
                    <a:pt x="5448" y="15975"/>
                    <a:pt x="5761" y="15975"/>
                  </a:cubicBezTo>
                  <a:cubicBezTo>
                    <a:pt x="6071" y="15975"/>
                    <a:pt x="6327" y="16222"/>
                    <a:pt x="6336" y="16536"/>
                  </a:cubicBezTo>
                  <a:lnTo>
                    <a:pt x="6336" y="19047"/>
                  </a:lnTo>
                  <a:lnTo>
                    <a:pt x="7905" y="19047"/>
                  </a:lnTo>
                  <a:lnTo>
                    <a:pt x="7905" y="16536"/>
                  </a:lnTo>
                  <a:cubicBezTo>
                    <a:pt x="7905" y="16219"/>
                    <a:pt x="8161" y="15960"/>
                    <a:pt x="8480" y="15960"/>
                  </a:cubicBezTo>
                  <a:cubicBezTo>
                    <a:pt x="8797" y="15960"/>
                    <a:pt x="9056" y="16219"/>
                    <a:pt x="9056" y="16536"/>
                  </a:cubicBezTo>
                  <a:lnTo>
                    <a:pt x="9056" y="19047"/>
                  </a:lnTo>
                  <a:lnTo>
                    <a:pt x="10624" y="19047"/>
                  </a:lnTo>
                  <a:lnTo>
                    <a:pt x="10624" y="16536"/>
                  </a:lnTo>
                  <a:cubicBezTo>
                    <a:pt x="10630" y="16222"/>
                    <a:pt x="10886" y="15975"/>
                    <a:pt x="11200" y="15975"/>
                  </a:cubicBezTo>
                  <a:cubicBezTo>
                    <a:pt x="11513" y="15975"/>
                    <a:pt x="11766" y="16222"/>
                    <a:pt x="11775" y="16536"/>
                  </a:cubicBezTo>
                  <a:lnTo>
                    <a:pt x="11775" y="19047"/>
                  </a:lnTo>
                  <a:lnTo>
                    <a:pt x="13449" y="19047"/>
                  </a:lnTo>
                  <a:cubicBezTo>
                    <a:pt x="13765" y="19044"/>
                    <a:pt x="14024" y="18788"/>
                    <a:pt x="14024" y="18469"/>
                  </a:cubicBezTo>
                  <a:lnTo>
                    <a:pt x="14024" y="15997"/>
                  </a:lnTo>
                  <a:lnTo>
                    <a:pt x="15729" y="14530"/>
                  </a:lnTo>
                  <a:cubicBezTo>
                    <a:pt x="16508" y="13859"/>
                    <a:pt x="16957" y="12883"/>
                    <a:pt x="16957" y="11853"/>
                  </a:cubicBezTo>
                  <a:lnTo>
                    <a:pt x="16957" y="8462"/>
                  </a:lnTo>
                  <a:cubicBezTo>
                    <a:pt x="16948" y="3786"/>
                    <a:pt x="13154" y="1"/>
                    <a:pt x="848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342" name="Google Shape;342;p35"/>
          <p:cNvGrpSpPr/>
          <p:nvPr/>
        </p:nvGrpSpPr>
        <p:grpSpPr>
          <a:xfrm>
            <a:off x="6983593" y="3240560"/>
            <a:ext cx="291016" cy="254971"/>
            <a:chOff x="899850" y="871450"/>
            <a:chExt cx="483175" cy="423400"/>
          </a:xfrm>
        </p:grpSpPr>
        <p:sp>
          <p:nvSpPr>
            <p:cNvPr id="343" name="Google Shape;343;p35"/>
            <p:cNvSpPr/>
            <p:nvPr/>
          </p:nvSpPr>
          <p:spPr>
            <a:xfrm>
              <a:off x="1325175" y="1040825"/>
              <a:ext cx="56425" cy="28275"/>
            </a:xfrm>
            <a:custGeom>
              <a:rect b="b" l="l" r="r" t="t"/>
              <a:pathLst>
                <a:path extrusionOk="0" h="1131" w="2257">
                  <a:moveTo>
                    <a:pt x="564" y="1"/>
                  </a:moveTo>
                  <a:cubicBezTo>
                    <a:pt x="251" y="1"/>
                    <a:pt x="1" y="251"/>
                    <a:pt x="1" y="564"/>
                  </a:cubicBezTo>
                  <a:cubicBezTo>
                    <a:pt x="1" y="877"/>
                    <a:pt x="251" y="1130"/>
                    <a:pt x="564" y="1130"/>
                  </a:cubicBezTo>
                  <a:lnTo>
                    <a:pt x="1693" y="1130"/>
                  </a:lnTo>
                  <a:cubicBezTo>
                    <a:pt x="2006" y="1130"/>
                    <a:pt x="2256" y="877"/>
                    <a:pt x="2256" y="564"/>
                  </a:cubicBezTo>
                  <a:cubicBezTo>
                    <a:pt x="2256" y="251"/>
                    <a:pt x="2006" y="1"/>
                    <a:pt x="169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344" name="Google Shape;344;p35"/>
            <p:cNvSpPr/>
            <p:nvPr/>
          </p:nvSpPr>
          <p:spPr>
            <a:xfrm>
              <a:off x="1323750" y="956100"/>
              <a:ext cx="59275" cy="56525"/>
            </a:xfrm>
            <a:custGeom>
              <a:rect b="b" l="l" r="r" t="t"/>
              <a:pathLst>
                <a:path extrusionOk="0" h="2261" w="2371">
                  <a:moveTo>
                    <a:pt x="1750" y="0"/>
                  </a:moveTo>
                  <a:cubicBezTo>
                    <a:pt x="1605" y="0"/>
                    <a:pt x="1461" y="55"/>
                    <a:pt x="1350" y="165"/>
                  </a:cubicBezTo>
                  <a:lnTo>
                    <a:pt x="220" y="1294"/>
                  </a:lnTo>
                  <a:cubicBezTo>
                    <a:pt x="0" y="1517"/>
                    <a:pt x="0" y="1872"/>
                    <a:pt x="220" y="2095"/>
                  </a:cubicBezTo>
                  <a:cubicBezTo>
                    <a:pt x="332" y="2205"/>
                    <a:pt x="476" y="2260"/>
                    <a:pt x="621" y="2260"/>
                  </a:cubicBezTo>
                  <a:cubicBezTo>
                    <a:pt x="765" y="2260"/>
                    <a:pt x="910" y="2205"/>
                    <a:pt x="1021" y="2095"/>
                  </a:cubicBezTo>
                  <a:lnTo>
                    <a:pt x="2151" y="966"/>
                  </a:lnTo>
                  <a:cubicBezTo>
                    <a:pt x="2370" y="743"/>
                    <a:pt x="2370" y="388"/>
                    <a:pt x="2151" y="165"/>
                  </a:cubicBezTo>
                  <a:cubicBezTo>
                    <a:pt x="2039" y="55"/>
                    <a:pt x="1895" y="0"/>
                    <a:pt x="175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345" name="Google Shape;345;p35"/>
            <p:cNvSpPr/>
            <p:nvPr/>
          </p:nvSpPr>
          <p:spPr>
            <a:xfrm>
              <a:off x="1323750" y="1097250"/>
              <a:ext cx="59275" cy="56525"/>
            </a:xfrm>
            <a:custGeom>
              <a:rect b="b" l="l" r="r" t="t"/>
              <a:pathLst>
                <a:path extrusionOk="0" h="2261" w="2371">
                  <a:moveTo>
                    <a:pt x="621" y="0"/>
                  </a:moveTo>
                  <a:cubicBezTo>
                    <a:pt x="476" y="0"/>
                    <a:pt x="332" y="55"/>
                    <a:pt x="220" y="165"/>
                  </a:cubicBezTo>
                  <a:cubicBezTo>
                    <a:pt x="0" y="388"/>
                    <a:pt x="0" y="743"/>
                    <a:pt x="220" y="966"/>
                  </a:cubicBezTo>
                  <a:lnTo>
                    <a:pt x="1350" y="2095"/>
                  </a:lnTo>
                  <a:cubicBezTo>
                    <a:pt x="1461" y="2205"/>
                    <a:pt x="1605" y="2260"/>
                    <a:pt x="1750" y="2260"/>
                  </a:cubicBezTo>
                  <a:cubicBezTo>
                    <a:pt x="1895" y="2260"/>
                    <a:pt x="2039" y="2205"/>
                    <a:pt x="2151" y="2095"/>
                  </a:cubicBezTo>
                  <a:cubicBezTo>
                    <a:pt x="2370" y="1872"/>
                    <a:pt x="2370" y="1517"/>
                    <a:pt x="2151" y="1294"/>
                  </a:cubicBezTo>
                  <a:lnTo>
                    <a:pt x="1021" y="165"/>
                  </a:lnTo>
                  <a:cubicBezTo>
                    <a:pt x="910" y="55"/>
                    <a:pt x="765" y="0"/>
                    <a:pt x="62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346" name="Google Shape;346;p35"/>
            <p:cNvSpPr/>
            <p:nvPr/>
          </p:nvSpPr>
          <p:spPr>
            <a:xfrm>
              <a:off x="899850" y="871450"/>
              <a:ext cx="396150" cy="423400"/>
            </a:xfrm>
            <a:custGeom>
              <a:rect b="b" l="l" r="r" t="t"/>
              <a:pathLst>
                <a:path extrusionOk="0" h="16936" w="15846">
                  <a:moveTo>
                    <a:pt x="6812" y="4518"/>
                  </a:moveTo>
                  <a:lnTo>
                    <a:pt x="6812" y="10164"/>
                  </a:lnTo>
                  <a:lnTo>
                    <a:pt x="5682" y="10164"/>
                  </a:lnTo>
                  <a:lnTo>
                    <a:pt x="5682" y="4518"/>
                  </a:lnTo>
                  <a:close/>
                  <a:moveTo>
                    <a:pt x="14153" y="1130"/>
                  </a:moveTo>
                  <a:cubicBezTo>
                    <a:pt x="14463" y="1130"/>
                    <a:pt x="14716" y="1380"/>
                    <a:pt x="14716" y="1693"/>
                  </a:cubicBezTo>
                  <a:lnTo>
                    <a:pt x="14716" y="12985"/>
                  </a:lnTo>
                  <a:cubicBezTo>
                    <a:pt x="14716" y="13298"/>
                    <a:pt x="14463" y="13551"/>
                    <a:pt x="14153" y="13551"/>
                  </a:cubicBezTo>
                  <a:lnTo>
                    <a:pt x="13587" y="13551"/>
                  </a:lnTo>
                  <a:lnTo>
                    <a:pt x="13587" y="1130"/>
                  </a:lnTo>
                  <a:close/>
                  <a:moveTo>
                    <a:pt x="13018" y="1"/>
                  </a:moveTo>
                  <a:cubicBezTo>
                    <a:pt x="13012" y="1"/>
                    <a:pt x="13006" y="4"/>
                    <a:pt x="13000" y="4"/>
                  </a:cubicBezTo>
                  <a:cubicBezTo>
                    <a:pt x="12992" y="4"/>
                    <a:pt x="12985" y="4"/>
                    <a:pt x="12978" y="4"/>
                  </a:cubicBezTo>
                  <a:cubicBezTo>
                    <a:pt x="12972" y="4"/>
                    <a:pt x="12967" y="4"/>
                    <a:pt x="12961" y="4"/>
                  </a:cubicBezTo>
                  <a:cubicBezTo>
                    <a:pt x="12797" y="4"/>
                    <a:pt x="12768" y="58"/>
                    <a:pt x="7221" y="3385"/>
                  </a:cubicBezTo>
                  <a:lnTo>
                    <a:pt x="3990" y="3385"/>
                  </a:lnTo>
                  <a:cubicBezTo>
                    <a:pt x="1810" y="3388"/>
                    <a:pt x="0" y="5159"/>
                    <a:pt x="0" y="7339"/>
                  </a:cubicBezTo>
                  <a:cubicBezTo>
                    <a:pt x="0" y="9323"/>
                    <a:pt x="1515" y="10959"/>
                    <a:pt x="3424" y="11236"/>
                  </a:cubicBezTo>
                  <a:lnTo>
                    <a:pt x="3424" y="15244"/>
                  </a:lnTo>
                  <a:cubicBezTo>
                    <a:pt x="3424" y="16180"/>
                    <a:pt x="4183" y="16936"/>
                    <a:pt x="5119" y="16936"/>
                  </a:cubicBezTo>
                  <a:cubicBezTo>
                    <a:pt x="6053" y="16936"/>
                    <a:pt x="6812" y="16180"/>
                    <a:pt x="6812" y="15244"/>
                  </a:cubicBezTo>
                  <a:lnTo>
                    <a:pt x="6812" y="11293"/>
                  </a:lnTo>
                  <a:lnTo>
                    <a:pt x="7221" y="11293"/>
                  </a:lnTo>
                  <a:cubicBezTo>
                    <a:pt x="12690" y="14573"/>
                    <a:pt x="12811" y="14681"/>
                    <a:pt x="12984" y="14681"/>
                  </a:cubicBezTo>
                  <a:cubicBezTo>
                    <a:pt x="12997" y="14681"/>
                    <a:pt x="13009" y="14681"/>
                    <a:pt x="13024" y="14681"/>
                  </a:cubicBezTo>
                  <a:lnTo>
                    <a:pt x="14153" y="14681"/>
                  </a:lnTo>
                  <a:cubicBezTo>
                    <a:pt x="15087" y="14678"/>
                    <a:pt x="15845" y="13922"/>
                    <a:pt x="15845" y="12985"/>
                  </a:cubicBezTo>
                  <a:lnTo>
                    <a:pt x="15845" y="1693"/>
                  </a:lnTo>
                  <a:cubicBezTo>
                    <a:pt x="15845" y="756"/>
                    <a:pt x="15087" y="1"/>
                    <a:pt x="1415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347" name="Google Shape;347;p35"/>
          <p:cNvGrpSpPr/>
          <p:nvPr/>
        </p:nvGrpSpPr>
        <p:grpSpPr>
          <a:xfrm>
            <a:off x="1871999" y="3222728"/>
            <a:ext cx="242209" cy="272786"/>
            <a:chOff x="924450" y="2028975"/>
            <a:chExt cx="425975" cy="479750"/>
          </a:xfrm>
        </p:grpSpPr>
        <p:sp>
          <p:nvSpPr>
            <p:cNvPr id="348" name="Google Shape;348;p35"/>
            <p:cNvSpPr/>
            <p:nvPr/>
          </p:nvSpPr>
          <p:spPr>
            <a:xfrm>
              <a:off x="1035500" y="2028975"/>
              <a:ext cx="314925" cy="153075"/>
            </a:xfrm>
            <a:custGeom>
              <a:rect b="b" l="l" r="r" t="t"/>
              <a:pathLst>
                <a:path extrusionOk="0" h="6123" w="12597">
                  <a:moveTo>
                    <a:pt x="12036" y="0"/>
                  </a:moveTo>
                  <a:cubicBezTo>
                    <a:pt x="11993" y="0"/>
                    <a:pt x="11948" y="5"/>
                    <a:pt x="11904" y="16"/>
                  </a:cubicBezTo>
                  <a:lnTo>
                    <a:pt x="437" y="2696"/>
                  </a:lnTo>
                  <a:cubicBezTo>
                    <a:pt x="181" y="2753"/>
                    <a:pt x="0" y="2982"/>
                    <a:pt x="0" y="3244"/>
                  </a:cubicBezTo>
                  <a:lnTo>
                    <a:pt x="0" y="6123"/>
                  </a:lnTo>
                  <a:lnTo>
                    <a:pt x="12596" y="3181"/>
                  </a:lnTo>
                  <a:lnTo>
                    <a:pt x="12596" y="564"/>
                  </a:lnTo>
                  <a:cubicBezTo>
                    <a:pt x="12596" y="245"/>
                    <a:pt x="12338" y="0"/>
                    <a:pt x="1203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349" name="Google Shape;349;p35"/>
            <p:cNvSpPr/>
            <p:nvPr/>
          </p:nvSpPr>
          <p:spPr>
            <a:xfrm>
              <a:off x="1212475" y="2137450"/>
              <a:ext cx="137950" cy="304275"/>
            </a:xfrm>
            <a:custGeom>
              <a:rect b="b" l="l" r="r" t="t"/>
              <a:pathLst>
                <a:path extrusionOk="0" h="12171" w="5518">
                  <a:moveTo>
                    <a:pt x="5517" y="1"/>
                  </a:moveTo>
                  <a:lnTo>
                    <a:pt x="4388" y="266"/>
                  </a:lnTo>
                  <a:lnTo>
                    <a:pt x="4388" y="7345"/>
                  </a:lnTo>
                  <a:cubicBezTo>
                    <a:pt x="3943" y="7029"/>
                    <a:pt x="3410" y="6861"/>
                    <a:pt x="2865" y="6861"/>
                  </a:cubicBezTo>
                  <a:cubicBezTo>
                    <a:pt x="1790" y="6861"/>
                    <a:pt x="823" y="7508"/>
                    <a:pt x="410" y="8499"/>
                  </a:cubicBezTo>
                  <a:cubicBezTo>
                    <a:pt x="1" y="9492"/>
                    <a:pt x="227" y="10634"/>
                    <a:pt x="986" y="11392"/>
                  </a:cubicBezTo>
                  <a:cubicBezTo>
                    <a:pt x="1495" y="11900"/>
                    <a:pt x="2174" y="12170"/>
                    <a:pt x="2865" y="12170"/>
                  </a:cubicBezTo>
                  <a:cubicBezTo>
                    <a:pt x="3207" y="12170"/>
                    <a:pt x="3551" y="12104"/>
                    <a:pt x="3879" y="11968"/>
                  </a:cubicBezTo>
                  <a:cubicBezTo>
                    <a:pt x="4873" y="11558"/>
                    <a:pt x="5517" y="10588"/>
                    <a:pt x="5517" y="9516"/>
                  </a:cubicBezTo>
                  <a:lnTo>
                    <a:pt x="551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350" name="Google Shape;350;p35"/>
            <p:cNvSpPr/>
            <p:nvPr/>
          </p:nvSpPr>
          <p:spPr>
            <a:xfrm>
              <a:off x="924450" y="2204450"/>
              <a:ext cx="139300" cy="304275"/>
            </a:xfrm>
            <a:custGeom>
              <a:rect b="b" l="l" r="r" t="t"/>
              <a:pathLst>
                <a:path extrusionOk="0" h="12171" w="5572">
                  <a:moveTo>
                    <a:pt x="5572" y="1"/>
                  </a:moveTo>
                  <a:lnTo>
                    <a:pt x="4442" y="263"/>
                  </a:lnTo>
                  <a:lnTo>
                    <a:pt x="4442" y="7345"/>
                  </a:lnTo>
                  <a:cubicBezTo>
                    <a:pt x="3982" y="7023"/>
                    <a:pt x="3449" y="6864"/>
                    <a:pt x="2917" y="6864"/>
                  </a:cubicBezTo>
                  <a:cubicBezTo>
                    <a:pt x="2291" y="6864"/>
                    <a:pt x="1668" y="7085"/>
                    <a:pt x="1169" y="7520"/>
                  </a:cubicBezTo>
                  <a:cubicBezTo>
                    <a:pt x="251" y="8327"/>
                    <a:pt x="1" y="9655"/>
                    <a:pt x="564" y="10742"/>
                  </a:cubicBezTo>
                  <a:cubicBezTo>
                    <a:pt x="1030" y="11634"/>
                    <a:pt x="1946" y="12171"/>
                    <a:pt x="2916" y="12171"/>
                  </a:cubicBezTo>
                  <a:cubicBezTo>
                    <a:pt x="3126" y="12171"/>
                    <a:pt x="3338" y="12146"/>
                    <a:pt x="3548" y="12094"/>
                  </a:cubicBezTo>
                  <a:cubicBezTo>
                    <a:pt x="4738" y="11802"/>
                    <a:pt x="5572" y="10739"/>
                    <a:pt x="5572" y="9516"/>
                  </a:cubicBezTo>
                  <a:lnTo>
                    <a:pt x="5572"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351" name="Google Shape;351;p35"/>
          <p:cNvGrpSpPr/>
          <p:nvPr/>
        </p:nvGrpSpPr>
        <p:grpSpPr>
          <a:xfrm>
            <a:off x="7001439" y="1457163"/>
            <a:ext cx="278049" cy="277316"/>
            <a:chOff x="7083760" y="1971660"/>
            <a:chExt cx="358588" cy="357642"/>
          </a:xfrm>
        </p:grpSpPr>
        <p:sp>
          <p:nvSpPr>
            <p:cNvPr id="352" name="Google Shape;352;p35"/>
            <p:cNvSpPr/>
            <p:nvPr/>
          </p:nvSpPr>
          <p:spPr>
            <a:xfrm>
              <a:off x="7354268" y="1973246"/>
              <a:ext cx="87299" cy="80760"/>
            </a:xfrm>
            <a:custGeom>
              <a:rect b="b" l="l" r="r" t="t"/>
              <a:pathLst>
                <a:path extrusionOk="0" h="3207" w="3467">
                  <a:moveTo>
                    <a:pt x="3025" y="1"/>
                  </a:moveTo>
                  <a:cubicBezTo>
                    <a:pt x="2923" y="1"/>
                    <a:pt x="2821" y="40"/>
                    <a:pt x="2742" y="119"/>
                  </a:cubicBezTo>
                  <a:lnTo>
                    <a:pt x="1" y="2955"/>
                  </a:lnTo>
                  <a:cubicBezTo>
                    <a:pt x="316" y="3018"/>
                    <a:pt x="631" y="3112"/>
                    <a:pt x="914" y="3207"/>
                  </a:cubicBezTo>
                  <a:lnTo>
                    <a:pt x="3309" y="749"/>
                  </a:lnTo>
                  <a:cubicBezTo>
                    <a:pt x="3466" y="529"/>
                    <a:pt x="3466" y="277"/>
                    <a:pt x="3309" y="119"/>
                  </a:cubicBezTo>
                  <a:cubicBezTo>
                    <a:pt x="3230" y="40"/>
                    <a:pt x="3128" y="1"/>
                    <a:pt x="302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35"/>
            <p:cNvSpPr/>
            <p:nvPr/>
          </p:nvSpPr>
          <p:spPr>
            <a:xfrm>
              <a:off x="7212278" y="2099990"/>
              <a:ext cx="19867" cy="19869"/>
            </a:xfrm>
            <a:custGeom>
              <a:rect b="b" l="l" r="r" t="t"/>
              <a:pathLst>
                <a:path extrusionOk="0" h="789" w="789">
                  <a:moveTo>
                    <a:pt x="378" y="1"/>
                  </a:moveTo>
                  <a:cubicBezTo>
                    <a:pt x="158" y="1"/>
                    <a:pt x="0" y="158"/>
                    <a:pt x="0" y="379"/>
                  </a:cubicBezTo>
                  <a:cubicBezTo>
                    <a:pt x="0" y="599"/>
                    <a:pt x="158" y="788"/>
                    <a:pt x="378" y="788"/>
                  </a:cubicBezTo>
                  <a:cubicBezTo>
                    <a:pt x="599" y="788"/>
                    <a:pt x="788" y="599"/>
                    <a:pt x="788" y="379"/>
                  </a:cubicBezTo>
                  <a:cubicBezTo>
                    <a:pt x="788" y="158"/>
                    <a:pt x="599" y="1"/>
                    <a:pt x="37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35"/>
            <p:cNvSpPr/>
            <p:nvPr/>
          </p:nvSpPr>
          <p:spPr>
            <a:xfrm>
              <a:off x="7083760" y="1971660"/>
              <a:ext cx="356221" cy="210878"/>
            </a:xfrm>
            <a:custGeom>
              <a:rect b="b" l="l" r="r" t="t"/>
              <a:pathLst>
                <a:path extrusionOk="0" h="8374" w="14147">
                  <a:moveTo>
                    <a:pt x="457" y="1"/>
                  </a:moveTo>
                  <a:cubicBezTo>
                    <a:pt x="347" y="1"/>
                    <a:pt x="237" y="40"/>
                    <a:pt x="158" y="119"/>
                  </a:cubicBezTo>
                  <a:cubicBezTo>
                    <a:pt x="1" y="277"/>
                    <a:pt x="1" y="560"/>
                    <a:pt x="158" y="718"/>
                  </a:cubicBezTo>
                  <a:lnTo>
                    <a:pt x="2553" y="3207"/>
                  </a:lnTo>
                  <a:cubicBezTo>
                    <a:pt x="1103" y="3679"/>
                    <a:pt x="32" y="4435"/>
                    <a:pt x="32" y="5443"/>
                  </a:cubicBezTo>
                  <a:cubicBezTo>
                    <a:pt x="32" y="7334"/>
                    <a:pt x="3718" y="8373"/>
                    <a:pt x="7089" y="8373"/>
                  </a:cubicBezTo>
                  <a:cubicBezTo>
                    <a:pt x="10523" y="8373"/>
                    <a:pt x="14146" y="7334"/>
                    <a:pt x="14146" y="5443"/>
                  </a:cubicBezTo>
                  <a:cubicBezTo>
                    <a:pt x="14146" y="4467"/>
                    <a:pt x="13075" y="3679"/>
                    <a:pt x="11626" y="3207"/>
                  </a:cubicBezTo>
                  <a:lnTo>
                    <a:pt x="9893" y="4971"/>
                  </a:lnTo>
                  <a:cubicBezTo>
                    <a:pt x="10019" y="5160"/>
                    <a:pt x="10051" y="5317"/>
                    <a:pt x="10051" y="5475"/>
                  </a:cubicBezTo>
                  <a:cubicBezTo>
                    <a:pt x="10051" y="6168"/>
                    <a:pt x="9484" y="6704"/>
                    <a:pt x="8791" y="6704"/>
                  </a:cubicBezTo>
                  <a:cubicBezTo>
                    <a:pt x="8129" y="6704"/>
                    <a:pt x="7530" y="6168"/>
                    <a:pt x="7530" y="5475"/>
                  </a:cubicBezTo>
                  <a:cubicBezTo>
                    <a:pt x="7530" y="4813"/>
                    <a:pt x="8066" y="4278"/>
                    <a:pt x="8791" y="4278"/>
                  </a:cubicBezTo>
                  <a:cubicBezTo>
                    <a:pt x="8980" y="4278"/>
                    <a:pt x="9232" y="4341"/>
                    <a:pt x="9389" y="4404"/>
                  </a:cubicBezTo>
                  <a:lnTo>
                    <a:pt x="10744" y="2986"/>
                  </a:lnTo>
                  <a:cubicBezTo>
                    <a:pt x="9641" y="2734"/>
                    <a:pt x="8349" y="2608"/>
                    <a:pt x="7121" y="2608"/>
                  </a:cubicBezTo>
                  <a:cubicBezTo>
                    <a:pt x="5861" y="2608"/>
                    <a:pt x="4600" y="2765"/>
                    <a:pt x="3498" y="2986"/>
                  </a:cubicBezTo>
                  <a:lnTo>
                    <a:pt x="4884" y="4404"/>
                  </a:lnTo>
                  <a:cubicBezTo>
                    <a:pt x="5073" y="4341"/>
                    <a:pt x="5293" y="4278"/>
                    <a:pt x="5482" y="4278"/>
                  </a:cubicBezTo>
                  <a:cubicBezTo>
                    <a:pt x="6144" y="4278"/>
                    <a:pt x="6743" y="4813"/>
                    <a:pt x="6743" y="5475"/>
                  </a:cubicBezTo>
                  <a:cubicBezTo>
                    <a:pt x="6743" y="6168"/>
                    <a:pt x="6176" y="6704"/>
                    <a:pt x="5482" y="6704"/>
                  </a:cubicBezTo>
                  <a:cubicBezTo>
                    <a:pt x="4821" y="6704"/>
                    <a:pt x="4222" y="6168"/>
                    <a:pt x="4222" y="5475"/>
                  </a:cubicBezTo>
                  <a:cubicBezTo>
                    <a:pt x="4222" y="5317"/>
                    <a:pt x="4254" y="5160"/>
                    <a:pt x="4285" y="5002"/>
                  </a:cubicBezTo>
                  <a:lnTo>
                    <a:pt x="2553" y="3238"/>
                  </a:lnTo>
                  <a:cubicBezTo>
                    <a:pt x="2836" y="3112"/>
                    <a:pt x="3151" y="3049"/>
                    <a:pt x="3466" y="2955"/>
                  </a:cubicBezTo>
                  <a:lnTo>
                    <a:pt x="757" y="119"/>
                  </a:lnTo>
                  <a:cubicBezTo>
                    <a:pt x="678" y="40"/>
                    <a:pt x="568" y="1"/>
                    <a:pt x="457"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35"/>
            <p:cNvSpPr/>
            <p:nvPr/>
          </p:nvSpPr>
          <p:spPr>
            <a:xfrm>
              <a:off x="7295574" y="2099990"/>
              <a:ext cx="19867" cy="19869"/>
            </a:xfrm>
            <a:custGeom>
              <a:rect b="b" l="l" r="r" t="t"/>
              <a:pathLst>
                <a:path extrusionOk="0" h="789" w="789">
                  <a:moveTo>
                    <a:pt x="379" y="1"/>
                  </a:moveTo>
                  <a:cubicBezTo>
                    <a:pt x="158" y="1"/>
                    <a:pt x="0" y="158"/>
                    <a:pt x="0" y="379"/>
                  </a:cubicBezTo>
                  <a:cubicBezTo>
                    <a:pt x="0" y="599"/>
                    <a:pt x="158" y="788"/>
                    <a:pt x="379" y="788"/>
                  </a:cubicBezTo>
                  <a:cubicBezTo>
                    <a:pt x="599" y="788"/>
                    <a:pt x="788" y="599"/>
                    <a:pt x="788" y="379"/>
                  </a:cubicBezTo>
                  <a:cubicBezTo>
                    <a:pt x="788" y="158"/>
                    <a:pt x="599" y="1"/>
                    <a:pt x="37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35"/>
            <p:cNvSpPr/>
            <p:nvPr/>
          </p:nvSpPr>
          <p:spPr>
            <a:xfrm>
              <a:off x="7121131" y="2184880"/>
              <a:ext cx="68238" cy="69856"/>
            </a:xfrm>
            <a:custGeom>
              <a:rect b="b" l="l" r="r" t="t"/>
              <a:pathLst>
                <a:path extrusionOk="0" h="2774" w="2710">
                  <a:moveTo>
                    <a:pt x="1261" y="1"/>
                  </a:moveTo>
                  <a:lnTo>
                    <a:pt x="0" y="1639"/>
                  </a:lnTo>
                  <a:cubicBezTo>
                    <a:pt x="756" y="2112"/>
                    <a:pt x="1702" y="2490"/>
                    <a:pt x="2710" y="2773"/>
                  </a:cubicBezTo>
                  <a:lnTo>
                    <a:pt x="1859" y="221"/>
                  </a:lnTo>
                  <a:cubicBezTo>
                    <a:pt x="1639" y="158"/>
                    <a:pt x="1450" y="95"/>
                    <a:pt x="126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35"/>
            <p:cNvSpPr/>
            <p:nvPr/>
          </p:nvSpPr>
          <p:spPr>
            <a:xfrm>
              <a:off x="7188883" y="2195985"/>
              <a:ext cx="47641" cy="55578"/>
            </a:xfrm>
            <a:custGeom>
              <a:rect b="b" l="l" r="r" t="t"/>
              <a:pathLst>
                <a:path extrusionOk="0" h="2207" w="1892">
                  <a:moveTo>
                    <a:pt x="1" y="1"/>
                  </a:moveTo>
                  <a:lnTo>
                    <a:pt x="694" y="2206"/>
                  </a:lnTo>
                  <a:lnTo>
                    <a:pt x="1891" y="221"/>
                  </a:lnTo>
                  <a:cubicBezTo>
                    <a:pt x="1229" y="190"/>
                    <a:pt x="599" y="127"/>
                    <a:pt x="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35"/>
            <p:cNvSpPr/>
            <p:nvPr/>
          </p:nvSpPr>
          <p:spPr>
            <a:xfrm>
              <a:off x="7400297" y="2129352"/>
              <a:ext cx="42051" cy="84135"/>
            </a:xfrm>
            <a:custGeom>
              <a:rect b="b" l="l" r="r" t="t"/>
              <a:pathLst>
                <a:path extrusionOk="0" h="3341" w="1670">
                  <a:moveTo>
                    <a:pt x="1670" y="1"/>
                  </a:moveTo>
                  <a:cubicBezTo>
                    <a:pt x="1607" y="851"/>
                    <a:pt x="977" y="1481"/>
                    <a:pt x="0" y="1891"/>
                  </a:cubicBezTo>
                  <a:lnTo>
                    <a:pt x="1134" y="3340"/>
                  </a:lnTo>
                  <a:cubicBezTo>
                    <a:pt x="1355" y="3214"/>
                    <a:pt x="1512" y="3025"/>
                    <a:pt x="1670" y="2836"/>
                  </a:cubicBezTo>
                  <a:lnTo>
                    <a:pt x="167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35"/>
            <p:cNvSpPr/>
            <p:nvPr/>
          </p:nvSpPr>
          <p:spPr>
            <a:xfrm>
              <a:off x="7225961" y="2203137"/>
              <a:ext cx="84907" cy="62704"/>
            </a:xfrm>
            <a:custGeom>
              <a:rect b="b" l="l" r="r" t="t"/>
              <a:pathLst>
                <a:path extrusionOk="0" h="2490" w="3372">
                  <a:moveTo>
                    <a:pt x="1419" y="0"/>
                  </a:moveTo>
                  <a:lnTo>
                    <a:pt x="1" y="2363"/>
                  </a:lnTo>
                  <a:cubicBezTo>
                    <a:pt x="537" y="2426"/>
                    <a:pt x="1104" y="2489"/>
                    <a:pt x="1671" y="2489"/>
                  </a:cubicBezTo>
                  <a:cubicBezTo>
                    <a:pt x="2269" y="2489"/>
                    <a:pt x="2836" y="2426"/>
                    <a:pt x="3372" y="2363"/>
                  </a:cubicBezTo>
                  <a:lnTo>
                    <a:pt x="195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35"/>
            <p:cNvSpPr/>
            <p:nvPr/>
          </p:nvSpPr>
          <p:spPr>
            <a:xfrm>
              <a:off x="7298289" y="2195985"/>
              <a:ext cx="47615" cy="55578"/>
            </a:xfrm>
            <a:custGeom>
              <a:rect b="b" l="l" r="r" t="t"/>
              <a:pathLst>
                <a:path extrusionOk="0" h="2207" w="1891">
                  <a:moveTo>
                    <a:pt x="1891" y="1"/>
                  </a:moveTo>
                  <a:cubicBezTo>
                    <a:pt x="1292" y="127"/>
                    <a:pt x="631" y="190"/>
                    <a:pt x="0" y="253"/>
                  </a:cubicBezTo>
                  <a:lnTo>
                    <a:pt x="1198" y="2206"/>
                  </a:lnTo>
                  <a:lnTo>
                    <a:pt x="189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35"/>
            <p:cNvSpPr/>
            <p:nvPr/>
          </p:nvSpPr>
          <p:spPr>
            <a:xfrm>
              <a:off x="7086152" y="2230913"/>
              <a:ext cx="354610" cy="98388"/>
            </a:xfrm>
            <a:custGeom>
              <a:rect b="b" l="l" r="r" t="t"/>
              <a:pathLst>
                <a:path extrusionOk="0" h="3907" w="14083">
                  <a:moveTo>
                    <a:pt x="0" y="0"/>
                  </a:moveTo>
                  <a:lnTo>
                    <a:pt x="0" y="977"/>
                  </a:lnTo>
                  <a:cubicBezTo>
                    <a:pt x="0" y="2867"/>
                    <a:pt x="3655" y="3907"/>
                    <a:pt x="7057" y="3907"/>
                  </a:cubicBezTo>
                  <a:cubicBezTo>
                    <a:pt x="10460" y="3907"/>
                    <a:pt x="14083" y="2867"/>
                    <a:pt x="14083" y="977"/>
                  </a:cubicBezTo>
                  <a:lnTo>
                    <a:pt x="14083" y="32"/>
                  </a:lnTo>
                  <a:cubicBezTo>
                    <a:pt x="12508" y="1386"/>
                    <a:pt x="9956" y="2237"/>
                    <a:pt x="7057" y="2237"/>
                  </a:cubicBezTo>
                  <a:cubicBezTo>
                    <a:pt x="4568" y="2205"/>
                    <a:pt x="1796" y="1575"/>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35"/>
            <p:cNvSpPr/>
            <p:nvPr/>
          </p:nvSpPr>
          <p:spPr>
            <a:xfrm>
              <a:off x="7345419" y="2186466"/>
              <a:ext cx="67457" cy="69050"/>
            </a:xfrm>
            <a:custGeom>
              <a:rect b="b" l="l" r="r" t="t"/>
              <a:pathLst>
                <a:path extrusionOk="0" h="2742" w="2679">
                  <a:moveTo>
                    <a:pt x="1449" y="1"/>
                  </a:moveTo>
                  <a:cubicBezTo>
                    <a:pt x="1260" y="32"/>
                    <a:pt x="1071" y="95"/>
                    <a:pt x="851" y="158"/>
                  </a:cubicBezTo>
                  <a:lnTo>
                    <a:pt x="0" y="2742"/>
                  </a:lnTo>
                  <a:cubicBezTo>
                    <a:pt x="1008" y="2458"/>
                    <a:pt x="1922" y="2080"/>
                    <a:pt x="2678" y="1608"/>
                  </a:cubicBezTo>
                  <a:lnTo>
                    <a:pt x="144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35"/>
            <p:cNvSpPr/>
            <p:nvPr/>
          </p:nvSpPr>
          <p:spPr>
            <a:xfrm flipH="1">
              <a:off x="7088602" y="2134638"/>
              <a:ext cx="47123" cy="84126"/>
            </a:xfrm>
            <a:custGeom>
              <a:rect b="b" l="l" r="r" t="t"/>
              <a:pathLst>
                <a:path extrusionOk="0" h="3341" w="1670">
                  <a:moveTo>
                    <a:pt x="1670" y="1"/>
                  </a:moveTo>
                  <a:cubicBezTo>
                    <a:pt x="1607" y="851"/>
                    <a:pt x="977" y="1481"/>
                    <a:pt x="0" y="1891"/>
                  </a:cubicBezTo>
                  <a:lnTo>
                    <a:pt x="1134" y="3340"/>
                  </a:lnTo>
                  <a:cubicBezTo>
                    <a:pt x="1355" y="3214"/>
                    <a:pt x="1512" y="3025"/>
                    <a:pt x="1670" y="2836"/>
                  </a:cubicBezTo>
                  <a:lnTo>
                    <a:pt x="167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Slidesgo Final Pages">
  <a:themeElements>
    <a:clrScheme name="Simple Light">
      <a:dk1>
        <a:srgbClr val="FFFFFF"/>
      </a:dk1>
      <a:lt1>
        <a:srgbClr val="22244E"/>
      </a:lt1>
      <a:dk2>
        <a:srgbClr val="503259"/>
      </a:dk2>
      <a:lt2>
        <a:srgbClr val="765186"/>
      </a:lt2>
      <a:accent1>
        <a:srgbClr val="B07CC6"/>
      </a:accent1>
      <a:accent2>
        <a:srgbClr val="FAF6E7"/>
      </a:accent2>
      <a:accent3>
        <a:srgbClr val="E3DFD2"/>
      </a:accent3>
      <a:accent4>
        <a:srgbClr val="FFFFFF"/>
      </a:accent4>
      <a:accent5>
        <a:srgbClr val="FFFFFF"/>
      </a:accent5>
      <a:accent6>
        <a:srgbClr val="FFFFFF"/>
      </a:accent6>
      <a:hlink>
        <a:srgbClr val="76518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inco de Mayo by Slidesgo">
  <a:themeElements>
    <a:clrScheme name="Simple Light">
      <a:dk1>
        <a:srgbClr val="FFFFFF"/>
      </a:dk1>
      <a:lt1>
        <a:srgbClr val="530073"/>
      </a:lt1>
      <a:dk2>
        <a:srgbClr val="EF007A"/>
      </a:dk2>
      <a:lt2>
        <a:srgbClr val="3388C3"/>
      </a:lt2>
      <a:accent1>
        <a:srgbClr val="007722"/>
      </a:accent1>
      <a:accent2>
        <a:srgbClr val="FFBA00"/>
      </a:accent2>
      <a:accent3>
        <a:srgbClr val="FFFFFF"/>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